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0"/>
  </p:notesMasterIdLst>
  <p:sldIdLst>
    <p:sldId id="256" r:id="rId5"/>
    <p:sldId id="659" r:id="rId6"/>
    <p:sldId id="356" r:id="rId7"/>
    <p:sldId id="671" r:id="rId8"/>
    <p:sldId id="676" r:id="rId9"/>
    <p:sldId id="672" r:id="rId10"/>
    <p:sldId id="362" r:id="rId11"/>
    <p:sldId id="342" r:id="rId12"/>
    <p:sldId id="673" r:id="rId13"/>
    <p:sldId id="674" r:id="rId14"/>
    <p:sldId id="348" r:id="rId15"/>
    <p:sldId id="345" r:id="rId16"/>
    <p:sldId id="320" r:id="rId17"/>
    <p:sldId id="349" r:id="rId18"/>
    <p:sldId id="276" r:id="rId19"/>
    <p:sldId id="675" r:id="rId20"/>
    <p:sldId id="669" r:id="rId21"/>
    <p:sldId id="340" r:id="rId22"/>
    <p:sldId id="361" r:id="rId23"/>
    <p:sldId id="358" r:id="rId24"/>
    <p:sldId id="660" r:id="rId25"/>
    <p:sldId id="661" r:id="rId26"/>
    <p:sldId id="662" r:id="rId27"/>
    <p:sldId id="663" r:id="rId28"/>
    <p:sldId id="664" r:id="rId29"/>
    <p:sldId id="666" r:id="rId30"/>
    <p:sldId id="275" r:id="rId31"/>
    <p:sldId id="355" r:id="rId32"/>
    <p:sldId id="677" r:id="rId33"/>
    <p:sldId id="678" r:id="rId34"/>
    <p:sldId id="679" r:id="rId35"/>
    <p:sldId id="670" r:id="rId36"/>
    <p:sldId id="667" r:id="rId37"/>
    <p:sldId id="668" r:id="rId38"/>
    <p:sldId id="360" r:id="rId39"/>
  </p:sldIdLst>
  <p:sldSz cx="12192000" cy="6858000"/>
  <p:notesSz cx="12192000" cy="6858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BA11B8-28BA-4BC3-815C-AB0583EC32DE}" v="2" dt="2023-11-01T19:24:08.54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47" autoAdjust="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sorterViewPr>
    <p:cViewPr varScale="1">
      <p:scale>
        <a:sx n="1" d="1"/>
        <a:sy n="1" d="1"/>
      </p:scale>
      <p:origin x="0" y="-80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C CSE 5G PRADEEP KUMAR JHA" userId="S::pes2ug21cs376@pesuonline.onmicrosoft.com::c920751d-9aed-4d7f-a909-9ea156185f93" providerId="AD" clId="Web-{E0BA11B8-28BA-4BC3-815C-AB0583EC32DE}"/>
    <pc:docChg chg="modSld">
      <pc:chgData name="EC CSE 5G PRADEEP KUMAR JHA" userId="S::pes2ug21cs376@pesuonline.onmicrosoft.com::c920751d-9aed-4d7f-a909-9ea156185f93" providerId="AD" clId="Web-{E0BA11B8-28BA-4BC3-815C-AB0583EC32DE}" dt="2023-11-01T19:24:08.540" v="1" actId="1076"/>
      <pc:docMkLst>
        <pc:docMk/>
      </pc:docMkLst>
      <pc:sldChg chg="modSp">
        <pc:chgData name="EC CSE 5G PRADEEP KUMAR JHA" userId="S::pes2ug21cs376@pesuonline.onmicrosoft.com::c920751d-9aed-4d7f-a909-9ea156185f93" providerId="AD" clId="Web-{E0BA11B8-28BA-4BC3-815C-AB0583EC32DE}" dt="2023-11-01T19:24:08.540" v="1" actId="1076"/>
        <pc:sldMkLst>
          <pc:docMk/>
          <pc:sldMk cId="0" sldId="362"/>
        </pc:sldMkLst>
        <pc:picChg chg="mod">
          <ac:chgData name="EC CSE 5G PRADEEP KUMAR JHA" userId="S::pes2ug21cs376@pesuonline.onmicrosoft.com::c920751d-9aed-4d7f-a909-9ea156185f93" providerId="AD" clId="Web-{E0BA11B8-28BA-4BC3-815C-AB0583EC32DE}" dt="2023-11-01T19:24:08.540" v="1" actId="1076"/>
          <ac:picMkLst>
            <pc:docMk/>
            <pc:sldMk cId="0" sldId="362"/>
            <ac:picMk id="5124" creationId="{E65E21F0-2A71-461B-B120-FEB579A31244}"/>
          </ac:picMkLst>
        </pc:picChg>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0-26T03:23:47.652"/>
    </inkml:context>
    <inkml:brush xml:id="br0">
      <inkml:brushProperty name="width" value="0.05292" units="cm"/>
      <inkml:brushProperty name="height" value="0.05292" units="cm"/>
      <inkml:brushProperty name="color" value="#FF0000"/>
    </inkml:brush>
  </inkml:definitions>
  <inkml:trace contextRef="#ctx0" brushRef="#br0">12728 7255 1493 0,'0'0'371'0,"0"0"-266"0,0 0 114 15,0 0 65-15,0 0-128 16,0 0-94-16,-25-28 51 15,25 28 41-15,0 0-18 16,-2 0-24-16,2 0-23 16,0 0-9-16,0 0-41 15,0 0-21-15,0 4-18 16,8 10 8-16,13 2-5 16,16 2 7-16,11 0 7 15,17-4 2-15,9-4-8 16,12-8 2-16,7-2 1 15,6 0-4-15,-3-12 25 16,-2-6-14-16,-10 4 12 0,-10 2 13 16,-14 8-29-1,-9 4 1-15,-11 0-11 0,-2 10-6 16,-3 14-1-16,3 6 1 16,5 0 10-16,3 2-8 15,6-6 3-15,2-8-6 16,4-6 0-16,-3-10 1 15,3-2 14-15,0-4-15 16,-3-16 0-16,4-2 12 16,1-2-12-16,2 2-70 15,29 12-73-15,-13 8-225 0,-14 2-484 16</inkml:trace>
  <inkml:trace contextRef="#ctx0" brushRef="#br0" timeOffset="1200.53">19375 7359 1132 0,'0'0'948'0,"0"0"-732"15,0 0-53-15,0 0 82 16,0 0-110-16,0 0-89 16,0 0-22-16,0 42 12 15,8-22-14-15,13-2 20 16,10-5 22-16,11-6-8 16,14-7-13-16,6 0 28 15,8-12 7-15,-1-10-16 0,-3-4-29 16,-5-2 5-1,-13 4 1-15,-7 4 16 0,-14 6-14 16,-8 6 8-16,-3 8-5 16,-3 0-37-1,5 2-7-15,5 16 0 0,10 4 14 16,11 2-4-16,8-2-8 16,6-4 4-16,4-8 4 15,3-8-10-15,-1-2 1 16,-3-4 6-16,-5-14-6 15,-6-4 13-15,0-2-2 16,-4 0 1-16,-3 2-13 0,-6 8 0 16,-5 6-1-16,-3 8-8 15,0 0-2-15,0 10 11 16,0 10-1-16,6 4 0 16,5-2 1-16,5-2 1 15,6-4-1-15,7-8-1 16,2-8 1-16,0 0 8 15,2 0-2-15,1-12 3 16,-3-4 1-16,-4 0-10 0,-10 4 9 16,-7 2-4-1,-15 4 1-15,-8 4 1 0,-8 2-6 16,-6 0 1-16,1 0-1 16,2 0-1-1,-1 2-9-15,5 8 4 0,2 2 5 16,5 2 0-16,-1-2-125 15,-1-2-239-15,-10-8-832 0</inkml:trace>
  <inkml:trace contextRef="#ctx0" brushRef="#br0" timeOffset="142396.44">16790 13531 1824 0,'0'0'706'16,"0"0"-513"-16,0 0 18 15,0 0 58-15,0 0-71 16,29 105-84-16,9-72-33 16,9-4 0-16,11-7-23 15,11-12-28-15,9-10 0 16,8-4-9-16,10-24-13 15,3-11-7-15,-1-2-1 0,-3-2 1 16,-5 7-1-16,-11 8 0 16,-9 12 0-16,-12 10 0 15,-9 6 0-15,-6 4 22 16,-6 20 23-16,-1 5 11 16,1 2-13-16,8 3-20 15,6-4-23-15,11-3 2 0,8-9-1 16,6-10-1-16,2-8-6 15,-3-3-11-15,-2-20 4 16,-3-9 5-16,-7-7 8 16,-5 3 0-16,-10 6-10 0,-8 8 10 15,-7 8 0-15,-4 12 13 32,0 2-5-32,-2 6 8 15,6 16 4-15,8 6-8 16,8 2-6-16,11-2 1 15,11-2-7-15,5-5-9 16,5-7-3-16,-4-10 2 16,0-4 9-16,-6 0 0 15,-1-17 1-15,1-2 1 16,1-3-1-16,-3-1 0 16,-11 5-48-16,-16 4-90 0,-15 6-381 15,-27 6-756-15</inkml:trace>
  <inkml:trace contextRef="#ctx0" brushRef="#br0" timeOffset="143532.72">3831 14333 2206 0,'0'0'547'16,"0"0"-249"0,0 0 59-16,0 0-138 0,0 0-89 15,0 0-46-15,0 0-30 16,52 112-16-16,-21-81-10 0,7-3-16 15,5-6 8-15,5-10-20 16,10-10 1-16,9-2-1 16,5-12 1-16,1-16-1 15,2-6 0-15,-1-5 0 16,-7 2 1-16,-7 6-1 16,-12 9 0-16,-11 6 1 15,-10 12 9-15,-8 4 38 16,0 0-7-16,1 2-41 15,8 11 0-15,9 0 0 16,11-3 0 0,10-1 0-16,11-5 0 0,9-4 0 0,5 0 0 15,1-3 0-15,1-12 0 16,0-6 0-16,28-11-102 16,-22 0-366-16,-10 6-569 0</inkml:trace>
  <inkml:trace contextRef="#ctx0" brushRef="#br0" timeOffset="143659.51">6222 14261 2399 0,'0'0'900'31,"0"0"-620"-31,0 0-145 0,0 0-135 0,0 0-348 16,0 0-1388-16</inkml:trace>
  <inkml:trace contextRef="#ctx0" brushRef="#br0" timeOffset="150464.04">11982 14959 2162 0,'0'0'770'0,"0"0"-628"16,0 0 93-16,0 0 0 16,0 0-118-16,0 0-84 15,-15 34-18-15,26-6 3 16,2 2 2-16,1 2 2 16,1-8 1-16,-1-4 5 15,5-6 16-15,10-10-8 16,18-4 7-16,40-26-4 15,45-36-18-15,46-32-9 0,20-8-6 16,-5 7-5-16,-21 23 20 16,-49 28-19-16,-30 18 5 15,-30 8-5-15,-21 8-1 16,-4 2-1-16,-4 0 0 16,-7 4 0-16,-17 2 5 15,-5 2-4-15,-5 0-1 16,0 0 0-16,0 2-35 15,2 16-103-15,0-2-425 16,0-4-904-16</inkml:trace>
  <inkml:trace contextRef="#ctx0" brushRef="#br0" timeOffset="152963.37">16013 16186 1969 0,'0'0'749'15,"0"0"-516"-15,0 0 98 16,0 0-92-16,0 0-122 16,0 0-61-16,0 0-4 0,20 98 16 15,13-57-35-15,9-1-9 16,8-8-6-16,8-10-8 15,6-12 1-15,10-10 1 16,8 0-12-16,4-18 2 16,4-10 4-16,1-8-6 15,-4 0 9-15,-4-3 2 16,-12 7-5-16,-9 10-6 0,-10 8-2 16,-12 10-5-16,-7 4-4 15,-2 0 10-15,2 22 1 16,4 4 0-16,5 2 1 15,9 2 5-15,2-3-6 16,7-4-1-16,5-10 0 16,5-3 1-16,1-6 4 15,2-4-4 1,3 0 0-16,-1-8 6 0,4-11-6 16,-4-3 0-16,4 4 0 15,-6 0 0-15,-4 8 5 16,-9 10-4-16,-11 0 5 15,-13 0 2-15,-9 14-7 0,-9 0 0 16,-5 0-1-16,-2-1-3 16,0-4 3-16,4 0 6 15,6-1-5-15,10-8-2 16,7 0 1-16,13 0 0 16,7 0 7-16,11 0-7 15,4-13-2-15,4 4 1 16,0-4 1-16,-1 8-1 15,-5 5 1 1,-8 0 0-16,-8 0 0 0,-10 14-4 0,-10-1 4 16,-6 10 0-16,-2-5 1 15,0 0 0-15,2-2-1 16,2-2 0-16,5-8 0 16,-1-2-5-16,6-4 4 15,1 0 1 1,3-8 0-16,3-6 0 0,6-4 0 15,0 4 0-15,-1 0 0 16,-2 6 0-16,-5 8 0 16,0 0 0-16,-7 0 0 15,-1 8 11-15,1 2-10 0,0 2-2 16,3 2 0-16,6-6 0 16,3-2 1-16,2-6 0 31,3 0 1-31,-2 0-2 15,-3-10-1-15,-5-6 2 16,-1-2 0-16,-9 4-1 16,-3 0 0-16,-6 1 1 15,-1 4 0-15,-1 4 4 16,2 0-4-16,4 1-1 16,4 0 1-16,8 4 0 15,-1-5-1-15,2 5 1 0,2-4-7 16,-9-1-13-16,-1-4-43 15,2-9-93-15,-10-4-153 16,-7 4-476-16</inkml:trace>
  <inkml:trace contextRef="#ctx0" brushRef="#br0" timeOffset="153085.46">21425 16447 2181 0,'0'0'803'15,"0"0"-541"-15,0 0-36 16,0 0-226-16,0 0-585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0-26T03:53:50.431"/>
    </inkml:context>
    <inkml:brush xml:id="br0">
      <inkml:brushProperty name="width" value="0.05292" units="cm"/>
      <inkml:brushProperty name="height" value="0.05292" units="cm"/>
      <inkml:brushProperty name="color" value="#FF0000"/>
    </inkml:brush>
  </inkml:definitions>
  <inkml:trace contextRef="#ctx0" brushRef="#br0">11537 4658 1154 0,'0'0'604'16,"0"0"-291"-16,0 0 74 15,0 0-68-15,0 0-96 16,0 0-45-16,-12 0 0 15,14 0-27-15,0 0-16 0,-2 0-13 16,3 0-31 0,0 0-11-16,3 0-44 0,14 0-11 15,16 0-10-15,21 0 12 16,40 0-3-16,40 0-3 16,46-12-21-1,11-4 0-15,-9 0-1 0,-42 2 0 16,-48 4 1-16,-32 4 0 15,-14 0 4-15,-5 0-4 16,-2 2-6-16,-3 0 5 16,-20 0-28-16,-9 1-4 15,-10 3-24-15,0 0-75 16,-12 0-126-16,-46 0-344 0,3 13-275 16,-7-1-165-16</inkml:trace>
  <inkml:trace contextRef="#ctx0" brushRef="#br0" timeOffset="299.89">11704 4805 1043 0,'0'0'612'0,"0"0"-359"0,0 0 76 16,0 0 42-16,-117 15-113 16,117-15-125-16,0 0-31 0,0 0-6 15,0 0 7-15,0 0-3 16,12 0-4-16,17 0-18 15,20-2 8 1,38-10-8-16,42-3-53 0,45-8-25 16,13-1 0-16,-6 2 1 15,-44 4 6-15,-45 6-6 16,-32 4 0-16,-20 0-1 16,-2 0-6-16,-9 2 6 15,-5 0 0-15,-12 4 8 16,-10 0 5-16,-2 2-12 0,0 0 2 15,0 0-3-15,6 0-108 16,13 2-195-16,0 8-341 16,-1-2-473-16</inkml:trace>
  <inkml:trace contextRef="#ctx0" brushRef="#br0" timeOffset="1169.92">18552 4740 656 0,'0'0'277'16,"0"0"-75"-16,0 0 24 15,0 0 10-15,0 0 61 16,0 0 18-16,0 0 17 15,-33-8-34-15,33 8-59 16,0-2-52-16,0 2-25 0,0-2-24 16,0-2-42-16,20 0-32 15,14-6-1-15,19-2-39 16,12-4-12-16,10-2-12 16,4 2 6-16,-6 0-7 15,-11 2 1-15,-12 4 0 16,-17 0 6-16,-15 4-6 15,-14 2-7-15,-4 2-5 16,-11 2-15-16,-23 0-50 16,-8 0-73-16,-9 0 8 15,0 2-21-15,4 8 4 16,11 0 80-16,12-2 52 0,13-2 17 16,9-4 9-16,2 0 2 15,11-2 8-15,26 0 77 16,17 0-35-16,13 0-51 15,22 0-6-15,-16-4-373 16,-26-4-1311-16</inkml:trace>
  <inkml:trace contextRef="#ctx0" brushRef="#br0" timeOffset="4549.22">12348 5599 1350 0,'0'0'645'16,"0"0"-373"-16,0 0 93 15,0 0-58-15,0 0-73 16,0 0-104-16,0 0-72 16,22 37-7-16,-5-13 41 15,10 2-32-15,7 3-26 16,11-3-11-16,10-6-7 16,10-6 10-16,10-6-10 0,10-8 16 15,11 0-11 1,4-18 3-16,0-14-3 15,-1-6-14-15,-11-3 5 0,-14 1-5 16,-16 8-6-16,-18 10 12 16,-13 12-13-16,-7 10 1 15,-2 0 0-15,6 20 0 16,10 12-1-16,8 7 0 16,11-1-6-16,10-6 6 15,5-6 1-15,7-12 0 16,2-8-1-16,-3-6 1 0,-3-6 3 15,-6-16-4 1,-9-8 0-16,-8-1 9 0,-9 2 5 16,-8 4 14-16,-12 10 13 15,-7 4-25-15,-3 11 14 16,-1 0-22 0,11 0-7-16,5 18 5 0,14 4-6 15,11 3 0-15,11-3 3 16,9-6-3-16,7-7-1 15,2-5-68-15,20-4-159 0,-21-9-437 16,-14-9-843-16</inkml:trace>
  <inkml:trace contextRef="#ctx0" brushRef="#br0" timeOffset="5912.28">16742 5602 1463 0,'0'0'532'16,"0"0"-315"-16,0 0 51 15,0 0-36-15,0 0-105 16,0 0-15-16,0 0-23 16,48 71 6-16,-25-49-27 15,1-2-20-15,7-2-2 16,9-6-16-16,12-6 1 0,12-4 16 16,7-2 10-16,10-2 4 15,-1-18-5-15,0-8-1 0,-7-4 5 16,-12-3-24-16,-14 8 5 15,-16 4-4-15,-14 11 4 16,-7 6-11-16,-6 6-6 16,3 2-17-16,3 20-7 15,13 10-1-15,6 8 1 16,13 3 5 0,12-1-4-16,10-6 4 0,10-6-5 0,8-12 0 15,5-10 6 1,2-8-6-16,1-2-1 0,-8-22 1 15,-4-8 0-15,-9-4 11 16,-11-4-2 0,-11 1 9-16,-12 10 20 0,-8 7-11 15,-12 7 0-15,-1 13-11 16,-1 2-15-16,8 6 8 16,6 20-9-16,10 5 1 15,9 5-1-15,10-2-11 16,9-4 10-16,7-6-10 15,3-8-2-15,6-10 12 16,1-6-7 0,-4 0 8-16,-3-20 0 0,-3-8 1 15,-9-6-1-15,-7-4 1 0,-10 2 6 16,-9 1 43-16,-8 8-50 16,-8 9 0-16,-8 5 0 15,-1 9 0-15,-2 2 0 16,6 2 0-1,6 0 0-15,7 6 0 0,7 7 0 16,4-2 0-16,2 1 0 16,2-4 0-16,2-2 0 0,-2-3 0 15,-4-3 0-15,-2 0 0 16,-5 0 0-16,-4 0 0 16,-4-9 0-16,-3 0 0 15,-4-4 0-15,7-10-104 16,-8 2-377-16,-1 1-662 0</inkml:trace>
  <inkml:trace contextRef="#ctx0" brushRef="#br0" timeOffset="6037.88">20781 5617 2183 0,'0'0'850'15,"0"0"-595"-15,0 0-255 16,0 0-158-16,0 0-1145 0</inkml:trace>
  <inkml:trace contextRef="#ctx0" brushRef="#br0" timeOffset="35112.9">1593 5438 519 0,'0'0'987'15,"0"0"-761"-15,0 0 100 16,0 0-59-16,0 0-50 15,0 0-89-15,-45-30 5 16,36 26 21-16,-2 0 16 16,-3 0-48-16,-3 2-22 15,-3 0-46-15,-3 2-11 0,4 0-8 16,-2 0-16-16,3 0 14 16,5 4-16-16,-3 10 5 15,3 6-8-15,0 6 5 16,1 6 17-16,4 6 8 15,4 6 1-15,1 4-2 16,3 7-13-16,0 3-3 16,0 6 9-16,11 2-12 15,2 4 2-15,3 5-11 16,-3 3-5-16,1 6 2 16,-1 6 5-16,-1 19-4 0,-4 17-5 15,3 16-7-15,-3 2 3 16,-4-7-4-16,0-11 0 15,-2-11 5-15,3 3-5 16,-3-2 0-16,0 0 0 16,-2 3 1-16,0-3 6 15,0 0-7-15,0-3 2 16,-4-3 8-16,-9-4-9 16,-3-1-1-16,-3 1-3 15,-4 2-4-15,0 0 7 16,3-14 6-16,5-15 0 15,8-19 0-15,2-8-6 0,3 6 2 16,0 4 2-16,2 2-2 16,0-9-2-16,0-11 1 15,2-8 0-15,7-10 10 16,2-6-5-16,0-4-5 16,1-4 3-16,-2-4-4 15,1-2 0-15,-1-2 0 16,3-4-5-16,3 0 5 15,5 0 0-15,6 0-1 16,5-16-10-16,3-2-8 16,-1-4-2-16,0 0-17 0,-3 0 1 15,-7 4 14-15,-4 2-10 16,-6 2-6-16,-8 0-168 16,-1 2-336-16,-5 2-560 15</inkml:trace>
  <inkml:trace contextRef="#ctx0" brushRef="#br0" timeOffset="-186164.04">24860 3818 1748 0,'0'0'400'0,"0"0"-96"16,0 0-61-16,0 0-104 15,0 0-57-15,0 0-22 16,-2-8 23-16,2 12 48 16,2 7 1-1,2 4-41-15,2 3 3 16,-2 0-38-16,0 2-19 15,1-2-11-15,-1-2-25 0,2-2 8 0,2-8 0 16,5-6 2-16,9 0 49 16,14-14 19-16,14-20-11 15,18-12-11-15,12-12-39 16,7-10-2-16,2-3-14 16,-2 5-2-16,-12 6 13 15,-14 16-13-15,-16 12 0 16,-22 12-1-16,-11 12-6 15,-10 6-26-15,-2 2-45 16,0 0-65-16,-18 16-151 16,-17 22-191-16,1-4-339 0,5-2-434 15</inkml:trace>
  <inkml:trace contextRef="#ctx0" brushRef="#br0" timeOffset="-180419.45">12015 7668 2058 0,'0'0'360'0,"0"0"-186"16,0 0 7-16,0 0 7 16,0 0-61-16,0 0-72 15,150 74 10-15,-103-56-1 16,4-6-16-16,4-8-6 15,6-4-9-15,3 0-6 16,7-14-1-16,3-10-25 16,-3-4-1-16,0 0 2 15,-6 0-2-15,-5 6 12 16,-8 4-11-16,-5 6 6 0,-9 6 4 16,-5 6 2-16,-2 0 13 15,-2 8 8-15,2 10-8 16,3 4 1-16,1 0-18 15,3-2-3-15,3-2 5 16,0-2-10-16,7-8 7 16,-2-4-8-16,3-4 0 15,0 0 8-15,-2 0-8 16,-5-2 1-16,-2-8-1 16,-6 0 0-16,-3 2 0 15,-5 0 0-15,-3 2 0 0,-3 4 4 16,-3 2-3-16,2 0 13 15,-1 0 5-15,1 2-13 16,10 6 10-16,7-2-16 16,18-2-12-16,52-4-68 15,-7-4-479-15,1-12-1115 0</inkml:trace>
  <inkml:trace contextRef="#ctx0" brushRef="#br0" timeOffset="-179894.39">18577 7854 1098 0,'0'0'798'16,"0"0"-557"-16,0 0 130 15,0 0-19-15,0 0-95 16,0 0-74-16,0 0-50 16,-38-20-20-16,78 18-25 15,20-3-26-15,19-4-23 16,25-1-9-16,-2 0-24 15,6 2 7-15,-6 2-13 16,-22 4 1-16,1 0-1 16,-22 2 0-16,-20 0 0 15,-22 0-7-15,-17 0-10 16,-2 0-44-16,-38 0-154 0,-55 0-326 16,7 6-301-16,-1 4-325 0</inkml:trace>
  <inkml:trace contextRef="#ctx0" brushRef="#br0" timeOffset="-179594.27">17800 7786 664 0,'0'0'673'0,"0"0"-544"16,-146-58 206-16,107 36 140 0,16 6-226 15,14 6-80-15,9 2 9 16,0 4-18-16,19 2-67 15,14 0-23-15,15 0 13 16,19 2-40-16,34 0-13 16,39 0-9-16,38 0-21 15,14 0 0-15,-18 2-15 16,-45 0-44-16,-48-2-30 16,-33 0-43-16,-19 0-44 15,-9 0-8-15,-20 0-37 0,0-8-64 16,-24-2-350-16</inkml:trace>
  <inkml:trace contextRef="#ctx0" brushRef="#br0" timeOffset="-179450.86">18980 7806 1964 0,'0'0'0'0,"0"0"-274"0</inkml:trace>
  <inkml:trace contextRef="#ctx0" brushRef="#br0" timeOffset="-178489.13">6574 8496 523 0,'0'0'1282'0,"0"0"-1054"16,0 0 118-16,0 0 121 15,0 0-252-15,0 0-56 16,0 0-67-16,-4 0 14 16,35 0 18-16,14 0-55 15,15 0-34-15,29 0-14 16,3-2-21-1,6-6 15-15,-3-2-15 0,-26 0 0 16,-4 4 5-16,-22 0-3 16,-22 4-1-1,-11 0 9-15,-10 2 7 0,0 0-2 16,-8 0-15 0,4 0-215-16,4 0-328 15,0 0-661-15</inkml:trace>
  <inkml:trace contextRef="#ctx0" brushRef="#br0" timeOffset="-177153.17">10790 8394 1315 0,'0'0'407'0,"0"0"-87"0,0 0-20 15,0 0 18 1,0 0-117-16,0 0-45 0,0 0 26 16,33 20-65-16,-13-4-45 15,5 6-17-15,4 2-40 16,7 2-3-16,6-4 1 15,9-2-12-15,5-8 13 16,11-8-6-16,6-4-8 16,7-4 9-16,5-16-9 15,5-6 0-15,-4-2 9 16,-4-2 3-16,-3 4 15 16,-12 1-7-16,-12 10 11 0,-8 7 5 15,-10 8-25-15,-5 0 8 16,-3 5 5-16,-3 18-16 15,6 5 1-15,3 2-1 16,6 0-7-16,5-4 1 16,8-2-2-16,4-6-2 15,4-8-4-15,3-8 8 16,2-2-2-16,1 0 1 16,2-20 5-16,-1-4 6 15,0-6-12-15,-5-2 0 16,-3 2 8-16,-8 4-7 15,-9 10 24-15,-5 6 4 16,-6 6-1-16,-1 4-1 0,-1 0-26 16,4 8 5-16,5 8-6 15,5 0 1-15,4-4 10 16,4-2-11-16,5-6 8 16,3-4-8-16,3 0-3 15,1-2 3-15,-1-12-7 16,-4-2 7-16,-4 0 8 15,-7 4-8-15,-9 4 17 16,-6 6 11-16,-7 2-16 0,-4 0 6 16,0 8-9-16,2 6-1 15,-1 4 4-15,8 0-11 16,-1-2 6-16,4-2-7 16,3-6-6-16,0-4 5 15,0-4 1-15,-2 0 0 16,-1 0 3-16,-6-8-3 15,-4-6-10-15,-8 2-10 16,-7 0-31-16,-6 0-66 16,-4 2-174-16,-10 1-613 15,-7 4-862-15</inkml:trace>
  <inkml:trace contextRef="#ctx0" brushRef="#br0" timeOffset="46809.42">7120 11379 1010 0,'0'0'154'0,"0"0"-79"15,0 0 67-15,0 0-36 16,0 0-106-16,0 0 0 15,0-15-97-15,0 9-89 16,2-1-67-16,-2 2-263 0</inkml:trace>
  <inkml:trace contextRef="#ctx0" brushRef="#br0" timeOffset="47504.07">7120 11379 110 0,'65'-134'608'16,"-65"128"-376"-16,0 0-9 15,0 2 36-15,0 0 44 16,0 2 23-16,0 2-33 16,0 0-30-16,0 0-77 15,0 8-71-15,0 10-27 0,9 4-15 16,15 4-32-16,13-2-20 15,9-3-5-15,12-8-10 16,9-7 24-16,9-6-16 16,1-6-8-16,6-20 9 15,-3-6-14-15,-2-4 11 16,-9 0 6-16,-11 2 0 16,-11 8 5-16,-9 6 4 15,-11 10 11-15,-8 10 10 16,2 0-18-16,1 12 8 0,5 14 10 15,1 4-24-15,8 4-6 16,4-2-13 0,4-4-4-16,6-6 6 15,6-8-7-15,0-8-3 0,4-6-3 16,0 0 12-16,-3-10-6 16,1-8 0-16,-2-1 0 15,-4-2 8-15,-6 3-8 16,-3 4 0-16,-8 6 5 15,-1 6-4-15,-5 2 13 16,2 2 15-16,-2 16-4 16,0 2 14-16,0 3-15 0,2-1-18 15,2-4 4-15,1-4-9 16,-1-6 5-16,3-7 2 16,-3-1-7-16,0 0 5 15,1-12-6-15,-1-3 0 16,3-6 18-1,-4 1-17-15,-1 2 8 0,-5 4-3 16,-6 2 12-16,-4 6 7 16,-3 4-13-16,-4 0-3 15,3 2-1-15,-4 0-7 0,3 0-2 16,7 0-38 0,-5 0-192-16,-1 0-664 0</inkml:trace>
  <inkml:trace contextRef="#ctx0" brushRef="#br0" timeOffset="72344.11">6507 9950 1322 0,'0'0'382'0,"0"0"-64"16,0 0-70-16,0 0-39 0,0 0-39 16,0 0-46-16,0-12 34 15,0 12 12-15,0 0-17 16,0 6-84-16,0 10 34 16,12 8-7-16,-1 4-58 15,5 2-16-15,-1 0-20 16,3-2-2-16,0-8 9 15,4-8-3-15,7-9 11 16,11-3 13-16,16-23 18 0,17-19 6 16,14-16-20-16,11-8-16 15,7-4-3-15,-5 8-15 16,-8 9 8-16,-19 15 2 16,-19 14-9-16,-23 10 0 15,-15 8 1-15,-12 6 16 16,-2 0 6-16,-2 0-17 15,0 0-4-15,5 0-3 16,1 0-19-16,6 8-7 16,12 8-167-16,-2-2-434 15,-4-2-631-15</inkml:trace>
  <inkml:trace contextRef="#ctx0" brushRef="#br0" timeOffset="72470.08">8078 9988 871 0,'0'0'1523'0,"0"0"-1523"16,0 0-535-16,0 0-177 0</inkml:trace>
  <inkml:trace contextRef="#ctx0" brushRef="#br0" timeOffset="83346.8">11229 13884 671 0,'0'0'257'0,"0"0"-129"16,0 0 5-16,0 0 22 0,0 0-39 15,0 0 36-15,0-16 55 16,0 14 50 0,0 0-22-16,0 2 19 0,0 0-38 15,0 0-14-15,0 2-29 16,0 16-9-16,0 4-33 16,3 8-41-16,1 2-19 15,4 4-43-15,1-1-4 16,5-5-13-16,5-6-5 15,8-8 0-15,14-14 18 16,17-2 6-16,36-32 7 16,37-31-19-16,38-19-3 15,16-4-15-15,-13 12 1 0,-37 22-2 16,-46 21 1 0,-28 12 0-16,-19 5 0 0,-4 2 7 15,-11 2 1 1,-5 1 10-16,-13 5 9 0,-9 3 19 15,0 1-23-15,0 0-22 16,0 0-1-16,0 0-29 16,0 5-157-16,4 9-392 15,-1 0-583-15</inkml:trace>
  <inkml:trace contextRef="#ctx0" brushRef="#br0" timeOffset="115771.04">17940 16320 2364 0,'0'0'779'0,"0"0"-558"0,0 0-11 16,0 0-49-16,0 0-89 16,0 0-47-16,-14 149-2 15,23-97-1-15,-1-6 2 16,0-6-7-16,1-10 4 16,7-12 3-16,11-14 3 15,13-4 16-15,20-26-5 16,31-32-13-16,34-22-25 15,26-22 0-15,-6 11 0 16,-29 19 0-16,-34 28 0 16,-28 18 0-16,-1 2 0 0,-2 2 0 31,-6 4 0-31,-16 10 0 0,-13 4 0 0,-10 4 0 16,-6 0 0-16,0 0 0 15,0 10-21-15,0 16-107 16,0-8-425-16,0 4-801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0-26T04:03:29.501"/>
    </inkml:context>
    <inkml:brush xml:id="br0">
      <inkml:brushProperty name="width" value="0.05292" units="cm"/>
      <inkml:brushProperty name="height" value="0.05292" units="cm"/>
      <inkml:brushProperty name="color" value="#FF0000"/>
    </inkml:brush>
  </inkml:definitions>
  <inkml:trace contextRef="#ctx0" brushRef="#br0">21024 11685 780 0,'0'0'228'0,"0"0"-167"16,0 0 44-16,0 0-32 15,0 0-69-15,0 0-3 16,35-63-1-16,-24 57 0 15,-2 4 1-15,-2 0 1 16,-5 2-2-16,-2 0-45 16,0 0-250-16</inkml:trace>
  <inkml:trace contextRef="#ctx0" brushRef="#br0" timeOffset="171.86">21024 11685 1098 0,'21'26'522'0,"-33"-26"-439"16,1 0 154-16,3 0 14 15,4 0-104-15,4 0-85 16,-2 0-40-16,2 0-4 16,-2 1-7-16,-5 8-11 0,1 0-141 15,-4-6-366-15</inkml:trace>
  <inkml:trace contextRef="#ctx0" brushRef="#br0" timeOffset="1202.05">22093 11506 867 0,'0'0'1202'0,"0"0"-925"15,0 0 80-15,0 0-8 16,0 0-98-16,0 0-150 16,0 0-69-16,-18-8-20 15,21 24-5-15,17 6 11 16,6 2-6-16,12 0-10 31,11-2 17-31,11-6-1 0,16-8-4 0,14-8 4 16,5 0-17-16,7-8 13 0,3-12-5 15,-9-4 4-15,-9-2 14 16,-15 6 2-16,-18 4 13 16,-15 6-5-16,-10 6-8 15,-9 4-8 1,0 0-9-16,2 14-3 0,10 6 1 16,5 2-9-16,10 4 11 15,8-4-12-15,8-6-3 16,6-6 3-16,3-7-1 15,1-3 2 1,-2-3 4-16,1-15 2 0,-3-4-1 16,-3-2-4-16,-6 2-2 15,-8 4 1-15,-12 6-1 0,-9 6 1 16,-6 4-2-16,-8 2-6 16,1 0 7-16,3 16 0 15,3 2-3-15,10 0 2 16,5 0 0-16,11-6 0 15,7-2 1 1,7-8 0 0,6-2-1-16,-1 0 1 15,-2-4 0-15,-9-10 5 16,-9 2-4-16,-11 0-1 16,-9 2 0-16,-10 4 5 0,2 0-5 15,-1 2-1-15,7 0-44 16,35-4-138-16,-7 4-308 15,3-4-591-15</inkml:trace>
  <inkml:trace contextRef="#ctx0" brushRef="#br0" timeOffset="2928.72">4708 12541 1179 0,'0'0'968'0,"0"0"-782"16,0 0 99-16,0 0 34 16,0 0-79-1,0 0-155-15,0 0-56 16,24 25 59-16,-4 2-19 15,7 5-14-15,4 0-28 16,6 2-12-16,11-6-6 16,10-6-8-16,11-8 20 15,11-12-3-15,14-2 0 16,6-10-6-16,2-18 0 16,-1-4 6-16,-8-2 5 0,-9 0-1 15,-12 8 14-15,-9 6 3 16,-13 9 0-16,-5 10-10 15,-3 1-11-15,6 4-5 16,0 18 1-16,12 4-5 16,7 2-2-1,9 2-6-15,11-6-1 0,7-6 6 16,6-8-5-16,4-8 0 16,6-2 8-16,-6-8-9 15,-3-14-12-15,-7-6 10 16,-10 0 2-16,-10 0 8 15,-10 4-8-15,-10 6 1 16,-10 8 5-16,-11 8-6 0,-1 2-7 16,-3 0 6-16,2 18-9 15,6 6 10-15,8 2 7 16,8 0-5-16,13-2-4 16,5-8 4-16,6-8-8 15,4-6 6-15,-6-2 0 16,-3-2 0-16,-7-10 0 15,-10-4 1-15,-4 2-1 16,-6 2 1-16,-5 0-2 16,-2 2-5-16,-2 4 6 0,-5 0 0 15,0 2 0-15,1 2 0 16,-3 0 1-16,2 0-1 16,-3 0-1-16,-1 0 0 15,-3-2 1-15,-1 2-6 16,-4-2 3-16,-2 2-13 15,-7 0-16-15,-2 0 4 16,-4 0-4-16,-2 2 10 16,0 0 5-16,-2-2-26 15,0 2-23-15,0-2-30 16,0-2-20-16,-14-6-92 0,-7 2-295 16,-4-2-489-16</inkml:trace>
  <inkml:trace contextRef="#ctx0" brushRef="#br0" timeOffset="11003.71">17243 12280 1908 0,'0'0'808'16,"0"0"-642"-16,0 0 69 0,0 0 12 15,0 0-102-15,0 0-103 16,8 20-28-16,13-10 2 15,10 0 14-15,15 2 26 16,19-6-19-16,28-6-5 16,33 0-8-16,22-22-14 15,11-6-1-15,-27 6 0 16,-32 6-9-16,-36 10 8 16,-6 4 1-16,0 2-8 15,2 0 5-15,-2 0-6 16,-13 4 6-16,-10 8-6 15,-6 4 0-15,-2 2 1 0,0 0-1 16,6 2 1-16,3-2 4 16,11-2-5-16,7-2 0 15,8-4-12-15,9-4 6 16,6-4 4-16,8-2-10 16,2-2 5-16,3-18 5 15,-1-4-1-15,-4-4 3 16,-10 0 2-16,-13 4-1 15,-14 8 14-15,-15 6 7 16,-9 8-13-16,-6 2 12 16,0 0-19-16,0 16 8 0,4 6-9 15,5 4-1 1,8 0 2-16,5-4-2 0,10-4 0 16,2-10 3-16,6-6-3 15,-2-2 8-15,0-6-7 16,-6-14 0-16,-4 0 14 15,-8-2-14-15,-5 2 11 16,-6 4 1-16,-7 4-12 16,-5 2-1-16,12 4-92 15,-4 0-408-15,1 2-608 0</inkml:trace>
  <inkml:trace contextRef="#ctx0" brushRef="#br0" timeOffset="11665.02">23291 12450 973 0,'0'0'686'0,"0"0"-330"0,0 0 0 16,0 0 15-16,0 0-119 16,0 0-81-16,0 0-33 15,0 0-26-15,0 0-55 16,0 0-29-16,0 0-2 15,3 0-2-15,11-2 31 16,17-2 5-16,19-1-18 16,42-10 2-16,44-1-13 15,37-4-8-15,8 0-5 16,-34 8-17-16,-45 4 8 16,-39 4 1-16,-12 2-10 0,-1 0 19 15,-4 0-4-15,-3 0 17 16,-19 2 31-16,-10-2-11 15,-10 2 20-15,-4 0-72 16,0 0 0-16,0 0 0 16,0 0 0-16,0 0 0 15,0 0 0-15,0 0 0 16,0 0 0-16,0 0 0 16,-11 0-50-16,-7 6-492 15,-5 2-973-15</inkml:trace>
  <inkml:trace contextRef="#ctx0" brushRef="#br0" timeOffset="12964.7">5703 13632 1945 0,'0'0'571'16,"0"0"-372"-16,0 0 7 16,0 0 11-16,0 0-130 15,0 0-87-15,0 0 0 0,36 15 29 16,-12 6 4 0,8 2-20-16,5 0 2 0,6-3-13 15,8-6-1-15,7-8 4 16,8-6-4-16,13 0-1 15,8-16 12 1,7-10-11-16,-3-4 14 0,-6-1-14 16,-12 2 6-16,-13 7-6 15,-18 5-1-15,-15 9 7 16,-9 6 19-16,-5 2-8 16,3 6 21-16,11 16-5 15,9 6-4-15,12 2-9 16,10-3-19-16,11-8 11 0,7-8 5 15,2-9-9-15,0-2 12 16,-5-10-10-16,-5-14 2 16,-9-2 10-16,-9 0 2 15,-11-1 14-15,-7 8 3 16,-12 2-7-16,-7 9-4 16,-6 4-11-16,-2 4-20 15,3 0-2-15,8 0 2 16,8 12 0-16,15 1-47 15,32-2-188-15,-5-4-486 0,-3-6-851 16</inkml:trace>
  <inkml:trace contextRef="#ctx0" brushRef="#br0" timeOffset="13737.84">10110 13604 1433 0,'0'0'760'0,"0"0"-172"15,0 0-126-15,0 0-137 16,0 0-88-16,0 0-100 15,0 0-46-15,10-22-50 16,-6 33-19-16,16 10-22 16,11 1 0-16,16 0 0 15,17-8 0-15,12-10 0 16,11-4 0-16,2-8 0 16,-4-16 0-16,-4-6 0 15,-15-1 0-15,-10 5 0 0,-14 4 0 16,-11 8 0-16,-8 8 0 15,-4 6 0-15,2 0 0 16,6 4 0-16,8 12 0 16,11 4 0-16,12-2 0 15,10-4-33-15,7-5 3 16,6-8 4-16,1-1 14 16,0 0 12-16,-4-15 0 15,-2-6 0-15,-7-1 0 16,-7 0 2-16,-6 6 5 15,-8 4-7-15,-7 8 1 0,-5 4 13 16,-5 0-7 0,-2 0 4-16,-2 12-10 0,0-2 11 15,-6 0-10-15,4 0 7 16,-2 0-8-16,4 0 2 16,4-2-2-16,2 2-1 15,7-2 1-15,5 1 6 16,1-4-7-16,2-1-9 15,-4-4-18-15,-3 0-22 16,-2-9-101-16,-12-14-410 0,-7-1-1202 16</inkml:trace>
  <inkml:trace contextRef="#ctx0" brushRef="#br0" timeOffset="13863.88">13158 13659 1785 0,'0'0'1083'0,"0"0"-1083"16,0 0-115-16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0-26T04:05:55.302"/>
    </inkml:context>
    <inkml:brush xml:id="br0">
      <inkml:brushProperty name="width" value="0.05292" units="cm"/>
      <inkml:brushProperty name="height" value="0.05292" units="cm"/>
      <inkml:brushProperty name="color" value="#FF0000"/>
    </inkml:brush>
  </inkml:definitions>
  <inkml:trace contextRef="#ctx0" brushRef="#br0">5957 10020 428 0,'0'0'647'16,"0"0"-539"-16,0 0 59 16,0 0 72-16,0 0-55 15,0 0 25-15,-15-60-7 16,15 54 49-16,0 2-25 0,0 0-36 16,0 2-5-1,-2 2 11-15,2 0-51 0,0 4-68 16,0 18-56-1,4 10-14-15,21 12-5 0,8 6-2 16,13 0-15-16,12-7-8 16,9-14-43-16,9-12 7 15,5-17 50-15,-1-6-7 16,2-27 15-16,-4-9-5 16,-4-4-2-1,-7-2 7-15,-7 6 1 16,-7 6 0-16,-6 12 5 15,-7 12 4-15,0 12-8 16,-2 0 14-16,0 22-15 16,5 10 22-16,1 2-22 15,5 2 0-15,4-4 1 0,3-3 0 16,2-11-1-16,2-9 0 16,2-9-15-16,1 0 14 15,-1-23-4-15,0-8 5 16,-1-3-1-16,-5 0 10 15,-6 2-3-15,-7 6-6 16,-5 8 1-16,-5 10 19 16,-4 8-19-16,2 0 20 15,3 24 18-15,6 8-38 16,5 4 20-16,6 0-21 16,2-4 0-16,5-6-7 0,2-8 2 15,0-6 5-15,-2-9 0 16,3-3 9-16,-1-4-10 15,0-19 1-15,-2-4 0 16,0-2-5-16,-5 1 5 16,-4 2 0-16,-9 8 7 15,-4 8 4-15,-10 8-10 16,-1 2 0-16,-2 0 15 16,-1 16 29-16,4 4-34 15,3-2-2-15,4-4 13 16,4-4-22-16,3-6 23 0,0-4-23 15,-3 0 6-15,4-16 13 16,-5-4-18-16,-3-2 11 16,-6 0 18-16,-3 4-29 15,-4 4 7-15,-6 4-8 16,-6 2-11-16,-3 6-31 16,-3 2-229-16,-2 0-595 0</inkml:trace>
  <inkml:trace contextRef="#ctx0" brushRef="#br0" timeOffset="2361.6">16767 8761 1679 0,'0'0'373'0,"0"0"-109"16,0 0 209-16,0 0-175 15,0 0-109-15,0 0-100 16,0 0 27-16,92 2-1 16,40 4-1-16,59-4-45 15,38-2-16-15,17 0-10 16,-3-13-29-16,-23 0 4 15,-13 1-18-15,-17 0 1 16,-45 2-1-16,-45 2-13 16,-40 1-5-16,-24 1 0 0,-10 2-2 15,-7 0 19-15,-11 0-9 16,-8 2-14-16,-18 2-100 16,-64 0-411-16,2 9-392 15,-7 5-1068-15</inkml:trace>
  <inkml:trace contextRef="#ctx0" brushRef="#br0" timeOffset="2667.5">17049 8939 1892 0,'0'0'558'0,"0"0"-296"16,0 0 196-1,0 0-169-15,0 0-144 16,0 0-77-16,156 0 1 15,64-4-12-15,41-4-36 16,11-8-21-16,-11 0 0 16,-34 2-2-16,-20 2-13 15,-29 4 8-15,-44 0-32 16,-43 2 9-16,-35 2 10 16,-25 0-2-16,-5 0 21 15,-7 0 1-15,-6 0 6 16,-10 0 21-16,1 2-27 15,18 0-180-15,0-2-603 16,7 2-640-16</inkml:trace>
  <inkml:trace contextRef="#ctx0" brushRef="#br0" timeOffset="2826.16">20565 8901 2652 0,'0'0'522'0,"0"0"-522"16,0 0-75-16,0 0-988 0</inkml:trace>
  <inkml:trace contextRef="#ctx0" brushRef="#br0" timeOffset="3426.59">24189 8771 1020 0,'0'0'989'15,"0"0"-687"-15,-150-32 229 0,109 22-196 16,24 3-42-16,17 2-134 15,21 1-85-15,62 2 22 16,60 2-29 0,63 0-26-16,35 0-16 0,2 0-23 15,-20 0 1-15,-43 0-3 16,-37-3-30-16,-45-1 3 16,-40 0-59-16,-27-1-19 15,-12-1-36-15,-19-2-24 16,-8-2 71-16,-103-3-205 15,4 4-471-15,-14 0-192 0</inkml:trace>
  <inkml:trace contextRef="#ctx0" brushRef="#br0" timeOffset="3568.17">24143 8823 867 0,'0'0'1275'0,"0"0"-1005"15,0 0 59 1,176 36 142-16,0-28-277 0,18-4-134 0,-19-4-60 15,-59 0-232 1,-64-4-893-16</inkml:trace>
  <inkml:trace contextRef="#ctx0" brushRef="#br0" timeOffset="4798.46">10995 9400 1493 0,'0'0'649'0,"0"0"-48"16,0 0-147-16,0 0-156 16,0 0-64-16,0 0-90 15,0 0-61-15,-42-76-25 16,42 90-37-16,7 16 11 16,5 8-3-16,2 6-29 15,6-1 0-15,2-5 0 16,10-10 0-16,13-14 0 0,10-14 0 15,14-12 0-15,15-32 0 16,26-27 0-16,21-25 0 16,-8 2 0-16,-12 10 0 31,-17 16 0-31,-23 17 0 16,3 5 0-16,-3 6 0 0,-19 14 0 0,-19 12 0 15,-22 14-3-15,-11 0-96 16,-56 32-99-16,-9 6-412 15,-10 3-416-15</inkml:trace>
  <inkml:trace contextRef="#ctx0" brushRef="#br0" timeOffset="5203.22">10799 9515 1802 0,'0'0'619'0,"0"0"-262"0,0 0-42 15,0 0-59 1,0 0-119-16,0 0-7 0,0 0-17 16,55 124-34-16,-41-70-34 15,-1 2-34-15,3-5-10 16,7-9 8-16,6-10-1 15,13-14-5-15,14-16 19 16,17-4 8-16,34-43 23 16,35-31-19-16,32-30-10 15,13-18 24-15,-10-3-48 0,-24 19 0 16,-42 36 0 0,-26 24 0-16,-29 24 0 0,-12 10 0 15,-3 4 0-15,-6 4 0 16,-3 2 0-16,-17 4-9 15,-9 2-12-15,-6 16-41 16,0 2-50-16,0 10-155 16,0-6-344-16,5-6-374 0</inkml:trace>
  <inkml:trace contextRef="#ctx0" brushRef="#br0" timeOffset="5331.8">12764 9252 2004 0,'0'0'747'16,"0"0"-412"-16,0 0-51 16,0 0-284-16,0 0-9 15,0 0-613-15,0 0-1203 0</inkml:trace>
  <inkml:trace contextRef="#ctx0" brushRef="#br0" timeOffset="10606.83">11826 11889 1908 0,'0'0'739'16,"0"0"-612"-16,0 0 49 15,0 0 8-15,0 0-62 16,0 0-68-16,52 139 41 0,-13-94-20 15,15-7-30-15,13-12-9 16,29-12 6-16,30-14-15 16,-3-7 18-16,-9-19-13 15,-16-6-7-15,-21 1 22 16,8-5-31-16,2 0 7 16,-10 4 2-16,-15 8-17 15,-12 10 5-15,-2 8-13 16,-4 6 1-16,3 0 3 15,4 20-4-15,5 4 0 16,4 2 10-16,2-2-8 16,5-2-3-16,1-4 1 0,-2-6 0 15,1-5 0-15,2-7-13 16,0 0 5-16,7-11 7 16,1-13 2-16,6-10 4 15,0-6-5-15,-6-2 0 16,-3 0 7-16,-11 10-7 15,-13 9 0-15,-11 14 1 16,-11 9 0-16,-5 0-1 16,-3 9 0-16,3 16 1 15,8 3 3-15,6 2-4 16,10-6 0-16,11-6 0 16,8-10 6-16,11-8-6 15,2 0 0-15,6-16 0 16,0-8 15-16,-4-6-15 15,-6 2-6-15,-11 0 5 16,-12 6 2-16,-14 4-2 16,-11 10 1-16,-10 4 0 0,-3 4-1 15,-3 0-4-15,2 0-2 16,29 0-59-16,-2 0-267 16,5 0-793-16</inkml:trace>
  <inkml:trace contextRef="#ctx0" brushRef="#br0" timeOffset="11823.84">18905 12150 1942 0,'0'0'795'16,"0"0"-623"-1,0 0 76-15,0 0-81 0,0 0-97 16,0 0-48-16,0 0 44 15,125 96-24-15,-41-74-9 16,39-16-3-16,39-8-4 0,9-34-4 16,-7-14 11-16,-35 0 2 15,-42 7 5-15,-23 7-2 16,-8 2-7-16,-1 0 5 16,-1 2-15-16,-7 6-3 15,-16 12 3 1,-11 12-20-16,-2 2 8 0,2 18-8 15,9 16 6-15,9 6 2 16,13 4-9-16,12-2 0 16,10-7-6-1,10-9 1-15,8-12 5 0,7-14 6 0,0 0-5 16,4-18 4-16,-2-14-4 16,-3-8-1-16,-6-3 0 15,-9-1 2-15,-10 8 14 16,-17 10-1-16,-10 12 6 15,-10 14-7 1,-3 0-14-16,-3 20 6 0,2 12-5 16,7 4 1-16,7 0 10 15,10-6-12-15,10-8 0 16,12-9 8-16,8-13-8 16,9 0 1-16,-1-13-1 0,3-14-6 15,-4-8 6-15,-1-5 1 16,-4-2 0-16,-5 0 6 15,-10 6-6-15,-12 10-1 16,-12 12 2 0,-9 12-2-16,-11 2 9 0,-1 8-9 15,2 14 1-15,0 4 5 16,6-2-6-16,8-4-1 16,8-6 0-1,9-12-4 1,10-2 5-16,10-10 0 15,7-18 1-15,6-10 6 0,5-4-6 16,-4-4 10-16,-5 0-9 16,-13 6-2-16,-13 7 9 15,-17 11 6-15,-17 12-15 16,-9 8 0-16,-5 2 0 16,-1 4 0-16,6 14 0 15,4 5 0-15,10-4 0 16,3-1 0-16,8-4 0 15,2-7 0-15,0-7 0 16,-5 0 0-16,-3-4 0 0,-8-14 0 16,-7-7 0-1,-8-19-50-15,-10 6-134 0,-6 2-531 0</inkml:trace>
  <inkml:trace contextRef="#ctx0" brushRef="#br0" timeOffset="14091.65">1889 12833 2340 0,'0'0'463'0,"0"0"-242"0,0 0 107 0,0 0-112 16,0 0-119-16,0 0-46 16,0 0 53-1,35 76-16-15,-4-31-29 0,6 3-20 0,5 0-14 16,7-8-16-16,4-8-1 16,5-12-7-1,6-16-1-15,6-4 13 0,1-22-7 16,5-14 12-16,-2-8-16 15,-6-2 6-15,-3 0-8 16,-7 8 0-16,-9 7 0 16,-2 13 0-16,-5 11 0 15,3 7 0-15,1 0 0 32,8 18 0-32,4 6 0 15,4 2 0-15,3-4-3 0,-1-4-28 16,1-10 2-1,-5-8 18-15,-4 0 11 0,-2-10 1 16,-1-14 6-16,-2-7-5 16,-2-2 4-16,0-4 18 15,-4 3-18-15,-7 8 22 16,-7 6-28-16,-4 10 0 16,-3 10 0-16,-1 0 0 15,5 4 0-15,6 14 0 16,6 2 0-16,6 0 0 15,4-6 0-15,6-3 0 16,2-11 0-16,2 0 0 0,2-7 0 16,-2-15 0-16,-5 0 0 15,-1-4 0-15,-5 2 0 16,-4 2 0-16,-6 2 0 16,-2 6 0-16,-6 6 0 15,-2 4 0-15,-3 4 0 16,-1 0 0-16,2 0 0 15,-1 6 0-15,1 2 0 16,0-2 0-16,2-2 0 0,-2-4 0 16,1 0 0-1,3 0 0-15,-2-8-30 0,2-6-56 16,1-16-184-16,-8 4-542 16,-10 2-1040-16</inkml:trace>
  <inkml:trace contextRef="#ctx0" brushRef="#br0" timeOffset="16833.96">9992 8667 1465 0,'0'0'685'15,"0"0"-379"-15,0 0 12 0,0 0-72 16,0 0-81-16,0 0-95 16,0 0 30-16,-7-22-2 15,-3 13-5-15,-11 1-15 16,-8-2-59-16,-6 0 4 16,-7 0 2-16,-8 0-14 15,0 4 1-15,-2 4 4 0,1 0-15 16,0 2 11-1,2 0-12-15,4 0 0 0,-2 8 3 16,5 6-2-16,-3 4-2 16,-1 4 2-16,1 6 4 15,1 3 12-15,1 3-16 16,1 2 8 0,2 2 6-16,1 0-14 0,4 0 8 15,1 4-9-15,1 2 1 16,4 2 11-1,2 0-12-15,4 3 6 0,0 1 16 16,7-2-11-16,3-2 5 0,6-2-1 16,2 0-4-1,5-4 5-15,0-1-7 0,0-2 9 32,8 2-5-32,9-1-12 15,12 2 50-15,4-4-27 16,10 0-23-16,6-4 11 15,4-2-11-15,3-4-1 16,0-1 7-16,-1-7-7 16,1-4 2-16,2-5-2 0,0-3 2 15,0-3 11-15,0-3-13 16,-2 0-1-16,-1 0 1 16,-4 0 1-16,1-13 16 15,-3 1-16-15,0-2-1 0,-5-1 10 16,1-2-10-16,-1-1 0 15,-1-2 0-15,-1-4 0 16,-2-2 0-16,1-2 0 16,-4-2 0-16,1-4 0 15,-2 0 0-15,-1-5 0 16,-4 3 0-16,-2 0 0 16,-2-2 0-16,-4 0 0 0,-3 0 0 15,-5 0 0-15,-4 0 0 16,-1-2 0-16,-4 2 0 15,-4-2 0-15,0-1 0 16,-2 4 0 0,0-3 0-16,0 1 0 0,-8-1 0 15,-6 2 0-15,-1 0 0 16,-4 0 0 0,0 1 0-16,-3 4 0 0,-3 1 0 15,-2 3 0-15,-2 5 0 16,-7 2 0-16,-6 4 0 15,-11 6 0-15,-14 10 0 0,-62 6-155 16,15 20-556-16,2 7-758 0</inkml:trace>
  <inkml:trace contextRef="#ctx0" brushRef="#br0" timeOffset="18737.3">4242 11767 1234 0,'0'0'363'0,"0"0"-77"16,0 0 56-16,0 0-6 15,0 0-137-15,0 0-47 16,-118-59-1-16,91 49-6 16,-2 2-15-16,-4-2-43 15,-5 1-16-15,-5-2 2 16,-3 1-17-16,-4 2-5 16,0 1-3-16,-2-2 15 0,0 1-9 15,2 4-26-15,-2-2-8 16,-1 4 14-16,-3 0-23 15,-5 2-1-15,-3 0-1 16,-5 0-9-16,-2 0 12 16,-1 0-12-16,3 2 0 15,-2 4 11-15,3 0-10 16,1 0 0-16,1 5-1 16,6 0-2-16,3 3-4 0,3 0 6 15,5 5 0 1,5-1 6-16,1 0-5 0,5 0-1 15,5 0 1-15,-3 2-1 16,3 0 0-16,0 2 0 16,-3 2 0-16,3 2 6 15,-6 0-5 1,4 2-1-16,-3 2 0 0,3-2 0 16,-1 2 0-16,3-2 0 15,2 0 0 1,2 2 1-16,0-2 5 15,4-1-6-15,4 0 0 0,2 4 0 16,3-1 1-16,5 2-1 0,-1 2 0 16,6 4 5-16,4 2-4 15,2 3-1-15,0 2 0 16,0 5 0 0,13 5 2-16,14 1 7 0,8 2 0 15,10 0-9-15,9-1 0 16,6-6 0-16,9-2 0 15,6-5 1 1,6-6 2-16,6-8-3 0,0-4 0 16,4-6-1-16,1-8 2 0,-2-4-1 15,-1-4 7-15,-2-4-6 16,1 0 1-16,-4 0-2 16,-2-12 0-16,1 0 0 15,2-4 0-15,-6 0 6 16,4-2-4-16,0-2-1 15,-3 0 8-15,-4 0-9 16,-3-2-5 0,-6 0 5-16,-5 0 1 0,-4-1 5 15,-4 1-6-15,0 0 0 16,-4 0 4-16,0-2-4 16,-1 0 0-16,-3-2 1 15,-1-2 16-15,0-2 4 16,-4-2-21-16,-2-2 0 15,-3-4 0-15,-3 0 0 16,-6-1 0-16,-2 2 0 16,-8-2 0-16,-3 3 0 15,-8-2 0-15,-2 0 0 16,-1-2 0-16,-3 0 0 0,0-4 0 16,0-2 0-16,0-4 0 15,0-3 0 1,-11-3 0-16,-5-2 0 0,-1-2 0 15,-10 2 0-15,-5 0 0 16,-6 4 0-16,-6 3 0 16,-12 5 0-16,-9 6 0 15,-12 6 0-15,-31 2 0 16,-52 10-30-16,19 8-284 16,8 6-792-16</inkml:trace>
  <inkml:trace contextRef="#ctx0" brushRef="#br0" timeOffset="38893.83">1307 12055 601 0,'0'0'1306'0,"0"0"-1064"16,0 0 73-16,0 0-31 15,0 0-141-15,0 0-99 16,-15-22 8-16,33 22 81 15,4 10 25-15,2 12-27 16,1 6-24-16,2 7-25 16,-2 1-29-16,-4-2-40 15,2-4-5-15,1-10-1 16,3-10-5-16,7-10 16 16,12-12-2-16,14-30 47 15,34-39-15-15,28-37-24 0,32-32-9 16,4-11-9-1,-26 29-4-15,-32 38 11 0,-35 40-13 16,-12 19 15-16,-4 6-9 16,-4 4-6-16,-12 10 0 15,-15 12 2-15,-13 3 11 16,-5 3 56-16,0 16-19 16,0 3-31-16,0 5-19 15,6-4-45-15,1-1-124 16,-1-8-590-16,-6-7-1454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0-26T04:06:38.596"/>
    </inkml:context>
    <inkml:brush xml:id="br0">
      <inkml:brushProperty name="width" value="0.05292" units="cm"/>
      <inkml:brushProperty name="height" value="0.05292" units="cm"/>
      <inkml:brushProperty name="color" value="#FF0000"/>
    </inkml:brush>
  </inkml:definitions>
  <inkml:trace contextRef="#ctx0" brushRef="#br0">2326 3902 977 0,'0'0'904'0,"0"0"-600"15,0 0-20-15,0 0-62 16,0 0-127-16,0 0-63 15,-12-10 4-15,28 34 95 16,2 8-13-16,2 14-20 16,3 10-23-16,-2 7 13 15,4 6-42-15,2 2-14 16,0-5-1-16,4-6-20 16,2-9 7-16,5-18-5 15,9-19 13-15,11-14 43 16,30-54 27-16,51-62 1 0,57-73-22 15,44-37-42-15,26-13 0 16,1 17-9-16,-13 39-24 16,-11 23 11-16,-24 25-11 15,-30 25 0-15,-51 32-3 16,-47 26 9-16,-39 20-3 16,-26 14-3-16,-8 4 0 15,-7 6-4-15,-8 6 4 16,-6 2-29-16,-37 22-43 15,-69 56-196-15,7-2-283 0,-10 0-436 16</inkml:trace>
  <inkml:trace contextRef="#ctx0" brushRef="#br0" timeOffset="538.98">2475 4772 1275 0,'0'0'729'16,"0"0"-458"-16,0 0 214 15,0 0-309-15,0 0-20 0,0 0-39 16,0 0-98-16,-49-34-11 16,56 64 19-16,11 11 6 15,6 6 8-15,5 6-15 16,9-3-14 0,6-8 16-16,10-12-10 0,15-18 12 15,33-18 42-15,50-68 6 16,62-65 6-16,35-33-30 15,14-24-27-15,-7-15 11 16,-24 4-28 0,-7-15 2-16,-11 3 17 0,-22 27-29 0,-45 49 17 15,-45 49-8-15,-37 38 0 16,-23 18-12-16,-4 6 3 16,-7 6 0-16,-6 8 20 15,-14 9-20-15,-7 9 0 16,0 0-11-16,2 5-10 15,4 8 20-15,-1 4-65 16,3 1-51-16,-3-3-68 16,-9-2-141-16,0-7-423 15,0-6-513-15</inkml:trace>
  <inkml:trace contextRef="#ctx0" brushRef="#br0" timeOffset="712.32">5688 3084 2172 0,'0'0'597'0,"0"0"-485"15,0 0-99-15,0 0-13 16,0 0-459-16,0 0-639 16</inkml:trace>
  <inkml:trace contextRef="#ctx0" brushRef="#br0" timeOffset="106402.75">5688 5149 1257 0,'0'0'717'0,"0"0"-486"15,0 0 53-15,0 0-25 16,0 0-65-16,0 0-55 15,-2-26-4-15,2 26 7 16,0 0-38-16,0 2-58 16,9 16 20-16,8 6-9 15,7 7-31-15,1 0-1 16,2 0-25-16,-2-7 0 16,-4-8 0-16,2-9-5 15,-1-7-1-15,1-1 3 0,-1-26 3 16,2-9 32-16,-3-8-17 15,-2-4 6-15,-3 6-13 16,-5 6-7-16,-4 12 24 16,0 12-24-16,-3 10-1 15,1 2 0-15,5 6 1 16,6 16-1-16,7 10 12 16,4 2-10-16,-1 0 2 0,1-4-4 15,-5-6-3 1,-1-7-4-1,-9-9 1-15,-1-5 4 0,-1-3 2 0,-2 0 0 16,1-11 8-16,5-10-8 16,-3-3 1-16,3 1 18 15,-6 4-19-15,-1 5 8 16,-3 8-8-16,-4 4 0 31,2 2-8-31,3 0 8 0,4 0 0 0,4 0 3 16,3 6 3-16,1-2-5 15,0 0-1-15,-7-4-10 16,-1 0 9 0,-5 0-69-16,-1 0-102 0,-3-6-328 15,0-6-583-15</inkml:trace>
  <inkml:trace contextRef="#ctx0" brushRef="#br0" timeOffset="109168.55">9776 2865 489 0,'0'0'1011'15,"0"0"-683"1,0 0-8-16,0 0-99 0,0 0-35 15,0 0-71-15,0 0-26 16,9-22-7-16,-4 22-28 16,1 0 0-16,5 6 62 15,1 10-39-15,1 4-14 16,1 7-23-16,-6 0-14 16,1 1-3-16,-5 1-23 0,2-8 0 15,-4-4 4-15,0-9-4 16,2-4 11-16,3-4-1 15,7 0 35-15,11-18 45 16,16-16-24-16,19-12-39 16,14-11-15-16,8-5-12 15,8 0 2-15,-2 4-1 16,-8 10-1-16,-13 10 5 16,-18 11-5-16,-15 12-12 15,-14 7 12-15,-13 4 9 16,-5 4 9-16,-2 0-9 0,0 0-2 15,0 0-7-15,0 0-28 32,0 0-50-32,0 4 3 0,0 5-69 0,0 8-91 15,2-2-274-15,-2-5-283 0</inkml:trace>
  <inkml:trace contextRef="#ctx0" brushRef="#br0" timeOffset="109335.89">10970 2717 1260 0,'0'0'0'0</inkml:trace>
  <inkml:trace contextRef="#ctx0" brushRef="#br0" timeOffset="118243.97">9551 5432 1743 0,'0'0'477'0,"0"0"-304"15,0 0-30-15,0 0-38 16,0 0-58-16,27 0 29 15,-11 0 71-15,-1 6-51 16,3 0 25-16,2 4-29 16,2 2-11-16,1 0-20 15,-2 0-34-15,4 2-14 16,-2-4 9-16,1 0-21 0,3-6 14 16,2-4-14-16,5 0 4 15,1-6 27-15,5-16-25 16,2-6 2-16,-3-4 17 15,-6 2-19-15,-6 2 34 16,-8 8-17-16,-5 6 4 16,-5 8-4-16,-5 4-18 15,3 2-6-15,2 0-10 16,4 10 10 0,5 4 15-16,2 2-9 0,0 0-5 0,3-6 6 15,-4-2-7-15,4-4-8 16,1-4 7-16,5 0 2 15,0-2 17-15,3-12-17 16,-3-4 0-16,0 0-1 16,-6 0-5-16,-2 4 5 15,-10 4 6-15,-4 6 2 16,-5 4-9-16,-2 0 1 16,0 0-14-16,0 0 14 0,4 0-36 15,3 0-33-15,-1 5-39 16,-3 4-168-16,-3-3-255 31,0-4-743-31</inkml:trace>
  <inkml:trace contextRef="#ctx0" brushRef="#br0" timeOffset="120431.76">10091 10411 113 0,'0'0'1878'0,"0"0"-1555"15,0 0-92-15,0 0-19 16,0 0-88-16,0 0-59 15,0 0-45-15,29 42 52 16,0-14 16-16,4 4-52 16,5-2 0-16,4-4-20 15,5-9-14-15,6-10 10 16,5-7-6-16,6-7-6 16,6-24 18-16,-1-9-11 15,-4-6 10-15,-3-4-11 0,-11 2 9 16,-6 8-8-16,-10 12 7 15,-4 14 29-15,-4 14 3 16,2 5 5-16,2 26-10 16,5 9-11-16,7 4-17 15,3-2-1-15,6-4-12 16,1-10-5-16,2-12 4 16,3-10 2-16,-2-6 8 15,-2-6-8-15,0-20 5 0,-6-6 7 16,-1-4-13-16,-3 2 0 15,-8 4 11-15,-3 8 6 16,-6 10 14 0,0 10-5-16,0 2 10 0,0 6-3 15,4 12-20-15,4 4-5 16,5-2-8-16,5-4 6 16,2-6 0-1,0-6-6-15,-1-4 0 0,-3 0 2 0,-5-4 6 16,-5-12-10-1,-4 0 4-15,-2-2 8 0,-4-2 23 16,-2 2-32 0,0 2 14-16,-3 2-15 0,-7 4-4 15,-11 1-23-15,0 6-140 16,0 1-658-16</inkml:trace>
  <inkml:trace contextRef="#ctx0" brushRef="#br0" timeOffset="125901.72">10128 4546 443 0,'0'0'220'0,"0"0"-74"16,0 0-39-16,0 0 45 16,0 0-6-16,0 0-23 15,-62-54 0-15,50 47-30 16,-1 3-20-16,0 3-28 16,-3-4-4-16,1 5-6 31,1 0 0-31,-1 0-16 0,-1 0-6 0,1 0-13 15,-3 0 0-15,1 0-1 32,-4 6 1-32,-1 5 0 15,-1 0 0-15,-1 3 0 16,0 1 10-16,-1 1-10 16,2 2 0-16,2 2 1 0,3 0-1 15,-1 2 7-15,2 2-7 16,3 0 0-16,1 0-2 15,2 2-5-15,2 0 7 16,4 0 0-16,1 5-16 16,0-2 15-16,4 4-5 15,0-1 6-15,0 1 5 16,0 0-5-16,0-1-9 16,0 0 9-16,0-2-1 15,6 0-14-15,1-4-7 0,5-2-4 0,-4 2 16 16,3-4-5-16,3 3 14 15,-1-3-15-15,3 0 4 16,-1 0 11-16,3-2 1 16,2-2-9-16,2-2 8 15,3-4-19-15,0 0-2 16,-1-2 4-16,2-2 8 16,1 0 9-16,-2-2-7 15,-1 0-32-15,-1 0 40 16,-1-2-35-16,0 2 35 15,1-4-1-15,-2 0-21 16,4-2 22-16,0 0-17 0,-1 0 9 16,3-8-25-16,0-4-24 15,2-2 9-15,-3-2-59 16,1 0 20-16,-5-4 22 16,1-1 49-16,-1-1 16 15,-4-1 8 1,0-1 2-16,-1-2 9 0,-3-5 20 15,-1-1-6-15,0-2 1 16,-1-2-11-16,-3-2-1 16,-1 0 12-16,0 2-16 15,-4 4 18-15,-4 0-13 16,0 3 18-16,0 3 14 0,0 2-14 16,-14 1 30-1,-1-2-6-15,-3 3-24 0,-4-2-6 16,0 0-19-16,-1 0 6 15,0 2-3-15,4 2-12 16,-1 0 25-16,1 2 18 16,4 2 6-16,-1-2-1 15,3 2 4 1,-2 2-2-16,-1 4 0 0,1-1-17 16,-1 6 0-16,1 0 6 15,-1 1-40-15,1 3 4 16,1 1-10-16,1 0-10 0,-1 0 0 15,1 0-20-15,3 0 4 16,2 0 16 0,-1 0-8-16,5 0 17 0,-1 1-5 15,0 3-4-15,3 1 8 16,-2-4-10-16,1 3 12 16,1 0 2-16,2-1-2 15,-2-1 0-15,2 0 0 16,0-2-14-16,0 2-11 15,0-1-98 1,-4 2-50-16,0-2-100 0,-3 2-993 0</inkml:trace>
  <inkml:trace contextRef="#ctx0" brushRef="#br0" timeOffset="130344.62">12911 3350 405 0,'0'0'603'16,"0"0"-370"-16,0 0-84 15,0 0-33-15,0 0-27 16,0 0 73-16,0 0 25 16,33-30-2-16,-31 26-14 15,-2 1-18-15,3 0-4 0,-3 3-8 16,0 0-23-16,0 0-42 16,0 0-50-16,0 0-14 15,0 0-12-15,5 9-7 16,4 4 7-16,1 4 10 15,2 3 1-15,1 0 1 16,-2-2-3-16,1-2-2 16,-4-7 1-16,1 0-8 15,3-7 0-15,1-2 9 16,5 0 28-16,9-4 44 16,8-18 6-16,7-8-23 15,10-12-24-15,1-5-25 16,0-5 0-16,-6 2 6 0,-7 8-7 15,-9 6 7-15,-10 14-5 16,-8 8 16-16,-7 6 4 16,-1 6-24-16,-5 2 0 15,0 0-12-15,0 0-14 16,0 0 8-16,0 0-45 16,0 0-101-16,0 12-137 15,0 4-355-15,0 0-292 0</inkml:trace>
  <inkml:trace contextRef="#ctx0" brushRef="#br0" timeOffset="144472.87">16008 5217 1483 0,'0'0'629'0,"0"0"-398"15,0 0 94-15,0 0-5 16,0 0-124-16,0 0-105 0,0 0-13 16,3 7-12-16,12 3-6 15,5 4 21-15,9 2-36 16,9-1-12-16,9-2-9 16,9-5-12-16,11-8-3 15,1 0-2-15,5-8-7 16,2-14 8-16,-4-5-7 15,-7 0-1-15,-8 0 7 16,-10 5-7-16,-9 6 2 16,-8 6-2-16,-5 8 1 15,-6 2 0-15,0 0-1 16,-1 16 0-16,4 4 7 16,0 4-7-16,4-2 1 15,6-1-1-15,8-6 1 0,3-8-2 16,6-7 1-16,6 0 0 15,2-22-1-15,0-9-4 16,-3-3 5-16,-4-2 2 16,-6 4-2-16,-8 6 18 15,-6 8-18-15,-5 10 0 16,-1 6 7-16,-1 2-6 16,3 2-1-16,4 14 0 0,6 2-1 15,3 2 0 1,4-2 1-16,3-4 0 0,1-2 0 15,-3-6 0-15,-1-6 3 16,-6 0-3-16,-3 0 0 16,-6-8 7-16,-7-4-6 15,-5-2 0-15,-3 0 29 16,-5 2-20-16,-3 2 2 16,-4 2-12-16,0 6-52 15,0 0-250-15,-11 2-945 0</inkml:trace>
  <inkml:trace contextRef="#ctx0" brushRef="#br0" timeOffset="148364.06">19682 5073 1243 0,'0'0'562'0,"0"0"-377"16,0 0 115-16,0 0 7 15,0 0-104-15,0 0-100 16,0 0-3-16,7-2 47 16,-5 2-15-16,0 0-44 15,5 0-19-15,2 16-11 16,4 8 1-16,3 4-22 15,4 4-25-15,4 0-1 16,5-4-6-16,2-3-4 16,8-7-1-16,3-10 1 0,2-8 0 15,3 0 11-15,2-11-12 16,-2-11 12-16,-1-2-12 16,-3-2 0-16,-7 2 11 15,-5 6-5-15,-4 4 6 16,-7 8 15-16,-3 6-26 15,4 0 10-15,-2 4-5 16,4 16-6-16,2 3 7 16,1 0-7-16,1-1 0 15,2-3 6-15,5-6-6 16,1-4 0-16,5-9 0 16,1 0-1-16,1 0 1 0,0-17 0 15,1-2 1-15,-6-6 6 16,1 1-6-16,-9 2 4 15,-4 4-5-15,-8 4 0 16,-5 6 1-16,-6 4-1 16,-4 4 1-16,3 0 3 15,-1 0-3-15,0 0-1 16,4 0 0 0,-2 0-1-16,1 0 0 0,-3 0 1 15,-2 0-46-15,-2 0-151 0,0 0-481 16,-9 0-762-16</inkml:trace>
  <inkml:trace contextRef="#ctx0" brushRef="#br0" timeOffset="166044.04">23811 383 1137 0,'0'0'579'16,"0"0"-226"-1,0 0 113-15,0 0-172 0,0 0-4 16,0 0-37-16,0-52-79 16,0 52-45-16,0 0-33 15,0 0-35-15,0 0-32 16,0 22-29-16,0 14 0 15,0 14 15-15,0 10-2 0,0 8 5 32,6-2-16-32,2-4-2 0,-2-5 7 0,-2-13-5 15,1-10-2-15,-3-10 0 16,-2-8 1-16,2-8 3 16,-2-4-4-16,2-4 0 15,-2 0 4-15,0 0-4 16,0-8-1-16,0-10-6 15,0-8-6-15,5-4 12 16,4-2-6-16,4 2 7 0,3 4 2 16,1 4-2-16,4 3 0 15,4 7-7-15,-2 4-1 16,6 5 2-16,6 3 3 16,-2 0-3-16,2 0 5 15,-1 10-4-15,-1 8-7 16,-4 0-24-16,-4 5-50 15,-6 2 5-15,-7-1 9 16,-8 4 18-16,-4 0 32 16,0-2 16-16,-16 2 6 15,-3-4 6-15,-8-4 9 0,-2-4 18 32,-2-6-12-32,-3-4 1 0,-1-4 16 0,-2-2-19 15,4 0 2-15,4-6 0 16,5-6-4-16,4 4 8 15,9 2-11-15,2 2-8 16,6 4-6-16,1 0-64 16,2 0-71-16,0 0-331 31,0 6-575-31</inkml:trace>
  <inkml:trace contextRef="#ctx0" brushRef="#br0" timeOffset="166499.93">24621 826 1891 0,'0'0'836'15,"0"0"-343"-15,0 0-221 16,0 0-129-16,0 0-44 16,0 0-38-16,0 0-20 15,4 42 32-15,-4-2-26 16,4 8-26-16,0 6-6 15,3 6-14-15,-1 3-1 16,2-1 8-16,-2-4-8 16,-4-4 1-16,-2-6-1 15,0-5 0-15,0-10 0 0,-8-6-1 16,-11-7 0 0,-3-9 0-16,-7-6-1 0,-5-5 2 15,-1-2-28-15,-3-28-58 16,7-16-73-16,11-53-190 15,7 11-486-15,11 2-450 0</inkml:trace>
  <inkml:trace contextRef="#ctx0" brushRef="#br0" timeOffset="166673.28">24615 401 2179 0,'0'0'946'0,"0"0"-432"15,0 0-335-15,0 0-101 16,0 0-66-16,0 0-12 16,0 0-78-16,2 10-171 15,-2 20-463-15,0 8-658 0</inkml:trace>
  <inkml:trace contextRef="#ctx0" brushRef="#br0" timeOffset="167003.31">23508 1538 1292 0,'0'0'1293'16,"0"0"-812"-16,0 0-283 15,0 0-74-15,0 0 69 16,167 0-94-16,-85 0-43 0,12-8-37 16,7-4-8-16,1-3-6 15,-9 1-5-15,-10-1-24 16,-16 0-87-16,-23 4-69 15,-15 2-31-15,-29 9-123 16,0 0-359-16,-9 14-343 0</inkml:trace>
  <inkml:trace contextRef="#ctx0" brushRef="#br0" timeOffset="167533.25">23848 2466 1625 0,'0'0'602'0,"0"0"-325"16,0 0-18-16,0 0-86 16,0 0-38-1,0 0-15-15,0 0-9 16,112-114-41-16,-85 72-34 15,-2-6 0-15,-8-2 1 0,-1-3 8 16,-7 3 9-16,-7 0-4 16,-2 6 11-16,0 4-16 15,0 6-6-15,-11 6 2 16,-1 8-2-16,-1 8-12 16,0 4-2-16,-1 8 1 15,4 0 8-15,0 0-8 16,-1 14-26-16,5 12 12 15,-1 10 0-15,2 4 3 16,5 6 13-16,0 0-5 16,0 3-10-16,0-2-13 0,0 0 0 15,5-1 0 1,8-4 0-16,0 0 0 0,3-4 0 16,0-2 0-16,2-6 0 15,0-4 0-15,-1-2 0 16,4-8-23-16,3-3-16 15,3-9-16-15,2-4-20 16,5 0-62-16,-1-13-136 16,11-21-273-16,-9 2-175 15,-6 2-276-15</inkml:trace>
  <inkml:trace contextRef="#ctx0" brushRef="#br0" timeOffset="167896.78">24473 2288 1363 0,'0'0'852'0,"0"0"-317"16,0 0-248-16,0 0-73 16,0 0-59-16,0 0-33 15,0 0-20-15,0 4-2 16,0 18 28-16,0 4-55 16,0 8-38-16,0 4-2 15,0 2-33-15,0 0 19 0,0 5-19 16,6-4 0-16,1 0 8 15,-1-1-2-15,4-4-6 16,1 0 0-16,0-6 2 16,-2-2 4-16,-2-6-6 15,-3-2 0-15,-4-4 6 16,0-4-5-16,0 0-1 16,0-2 2-16,-16 0-1 15,-6 0 12-15,-7 1-13 16,-4-6-7-16,0 1 6 0,-1-6-40 15,3 0-13-15,6-2-81 16,5-42-106-16,9 2-238 16,7-8-508-16</inkml:trace>
  <inkml:trace contextRef="#ctx0" brushRef="#br0" timeOffset="168100.67">24537 1889 2386 0,'0'0'680'16,"0"0"-361"-16,0 0-141 0,0 0-112 16,0 0-42-16,0 0-24 15,0 0-147-15,-6-34-551 16,-6 24-1580-16</inkml:trace>
  <inkml:trace contextRef="#ctx0" brushRef="#br0" timeOffset="169076.62">22809 965 644 0,'0'0'311'0,"0"0"62"0,0 0-21 16,0 0 29-16,0 0-65 15,0 0-18-15,0 0-33 16,37-41-36-16,-37 37-45 15,0 0-47-15,0 0-26 16,-14 2-57-16,-12 2-21 16,-12 0-14-16,-6 0-8 0,-10 14-5 15,-4 4 1-15,0 6-6 16,3 2-1-16,6-2 0 16,9 1 1-16,9-3 3 31,10-4-4-31,13-7 0 15,5 0-9-15,3-5-24 0,7 2 18 0,18 2 15 16,8 4 6-16,7 0 3 16,4 2-9-16,1 2 0 15,1 4 0-15,-5 2-50 16,-8 2-22-16,-10 6-21 16,-10 4-6-1,-13 2 10-15,0 4 35 16,-11 5 27-16,-18-4 25 0,-6 4-4 0,-6-3 6 31,-1 0 21-31,-3-2 8 16,3-2-2-16,4-4 16 0,5-4 15 0,10-7 7 15,7-7-17-15,10-11-11 16,6 0-2-16,0-3-10 31,14-3 26-31,15-1 23 16,10 0-17-16,13 0-14 0,8 0-32 15,5-8-4-15,1-3 3 16,3-2-9-16,-6 4 4 16,-10 0 1-16,-9 1-6 15,-10 0 1-15,-14 4-1 16,-7 1-11-16,-5-1-40 16,-8 1-109-16,0 3-224 15,0 0-935-15</inkml:trace>
  <inkml:trace contextRef="#ctx0" brushRef="#br0" timeOffset="171675.67">23299 1193 827 0,'0'0'666'16,"0"0"-355"-16,0 0-45 15,0 0-102-15,0 0-18 16,0 0-17-16,0 0-57 16,-5-16 10-16,-6 14 18 0,-4 2-8 15,-4 0-26-15,-1 0-12 16,-1 0-17-16,-2 0 5 15,-2 8-20-15,1 8 2 16,2 4-9-16,2 4-3 16,1 2 8-16,6 0-10 15,7 2 4-15,1 0 4 16,5-2-12-16,0-4-5 16,0-5-1-1,9-3-1-15,6-6 1 16,4-5-21-16,3-3 2 15,4 0 17-15,5-7-22 16,-2-15-4-16,0-7-1 16,-6-7 1-16,-3-4 28 0,-9-2 0 15,-2 0 1-15,-7 0 27 16,1 6 11-16,-3 4 2 16,0 3 11-16,0 5-8 15,0 5-1-15,-8 1-8 16,0 5 5-16,4 4 12 15,-1 2-16-15,3 3 12 16,0 0-3-16,2 4-18 16,0 0-4-16,0 0-13 15,0 0-1-15,0 0 11 0,0 0-14 16,0 0 6 0,0 0 0-16,0 0-3 15,0 0 10-15,0 0-4 0,0 0-1 16,0 0 5-16,0 0-4 15,0 0 6-15,0 0-3 16,0 0-7-16,0 0-11 16,0 10 0-16,0 9 0 15,6 4 24-15,5 9-15 16,1 4 0-16,-1 7-8 16,-3-1 0-16,1 2 7 0,-2 0-7 15,0-2-1 1,-1-4 6-16,3-3-6 0,5-8 1 15,1-7 5-15,8-8-6 16,8-12-14-16,27-14-160 16,-5-17-432-16,-6-6-1011 0</inkml:trace>
  <inkml:trace contextRef="#ctx0" brushRef="#br0" timeOffset="172377.33">25080 1223 1279 0,'0'0'935'0,"0"0"-337"15,0 0-291 1,0 0-89-16,0 0-125 0,0 0-48 16,0 0-16-16,68-18-1 15,-32 12-4-15,1 0-18 16,3 0-5-16,-4-2 0 16,-3 2 0-16,-6 0-1 0,-9 2-67 15,-9 2-56 1,-9 2-112-16,0 0-280 0,-9 0-323 0</inkml:trace>
  <inkml:trace contextRef="#ctx0" brushRef="#br0" timeOffset="172668.97">25199 1084 1330 0,'0'0'376'0,"0"0"-25"15,0 0-44-15,0 0 25 16,0 0-71-16,0 0 10 16,0 0-12-16,0-50-58 15,-2 50-52 1,2 0-58-16,0 0-31 0,0 0-27 16,0 18-22-16,0 11 7 15,0 7 10-15,0 10-10 16,0 4-18-16,6 0 0 15,4-2 0-15,-4-1 0 16,-2-7-3-16,-1-3-102 16,-3 8-219-16,0-11-508 15,-9-9-958-15</inkml:trace>
  <inkml:trace contextRef="#ctx0" brushRef="#br0" timeOffset="173368.66">26030 684 831 0,'0'0'720'0,"0"0"-203"16,0 0-47-16,0 0-158 16,0 0-16-16,0 0-63 0,0 0-54 15,0-22-47-15,-7 27-47 16,-1 18-29-16,-6 11-16 15,3 10 8-15,0 6-6 16,-1 4-19-16,8 2-1 16,2-1-13-16,2-1-8 15,0-4 11-15,9-4-12 16,9-4 0-16,4-4 0 16,2-8-8-16,-1-4-51 15,-1-8-61-15,1-6-115 0,5-12-138 16,-3 0-447-16,-7 0-324 0</inkml:trace>
  <inkml:trace contextRef="#ctx0" brushRef="#br0" timeOffset="173699.02">26395 710 1445 0,'0'0'798'0,"0"0"-199"16,0 0-242 0,0 0-110-16,0 0-98 0,0 0-79 15,0 0-8-15,0 42 34 16,-2-6-29-16,-2 8-17 0,2 2-16 15,0 2-14 1,2-4-8-16,0-4-11 0,0-2 5 31,0-8-6-31,0-5-35 0,0-9-70 0,6-14-202 16,9-2-320-16,3 0-380 0</inkml:trace>
  <inkml:trace contextRef="#ctx0" brushRef="#br0" timeOffset="173872.99">26605 938 1967 0,'0'0'668'0,"0"0"-353"0,0 0-134 16,0 0-121-16,0 0-41 31,0 0-7-31,118-40-12 16,-89 34-18-16,9 2-146 15,-7 2-420-15,-4 2-356 0</inkml:trace>
  <inkml:trace contextRef="#ctx0" brushRef="#br0" timeOffset="174400.31">27218 872 654 0,'0'0'833'16,"0"0"-508"-16,0 0 40 0,0 0-61 16,0 0-53-1,0 0-67-15,0 0-11 0,-34-72 24 16,16 70-48-16,-4 2-48 16,-2 0-28-16,-1 10-34 15,1 12-1-15,1 6-1 16,4 2-22-16,7 4-15 15,5-4-2-15,7-2 1 16,0-6-7-16,7-8-40 16,13-6 40-16,5-8 8 15,2 0 12-15,-1-5 5 16,-2-18-8-16,-3-7 1 16,-4-6 20-16,-1-6-7 0,-3-8 1 15,-3-2 4-15,-2-4 2 16,-3 2 3-16,-1 9-7 15,-4 11 14-15,0 12 8 16,0 10-16-16,0 8 1 16,0 4-17-16,0 0-16 15,0 8-13-15,0 16-5 16,0 11 18-16,0 9 1 0,0 7-1 16,2 4 0-1,6 1-1-15,0-2-1 0,1-6-52 31,-1-4-67-31,0-6-106 0,0-9-108 0,-1-14-220 16,-3-9-267 0,-2-6-470-16</inkml:trace>
  <inkml:trace contextRef="#ctx0" brushRef="#br0" timeOffset="174667.49">27434 459 810 0,'0'0'1208'0,"0"0"-700"0,0 0-123 16,0 0-44-16,0 0-119 16,0 0-105-16,0 0-39 15,35-18 4-15,-14 48 1 16,-2 14-32-16,6 10-21 16,-3 7-9-16,-2 7-12 15,0 0 0-15,-7-4-8 16,-5-2 0-16,-8-4-1 15,0-6-40-15,-16-6-79 0,-18-6-52 16,-41 9-170 0,7-13-293-16,-3-8-282 15</inkml:trace>
  <inkml:trace contextRef="#ctx0" brushRef="#br0" timeOffset="174967.83">26275 1489 1557 0,'0'0'619'0,"0"0"-68"15,0 0-221-15,0 0-71 16,0 0-88-16,0 0-24 16,0 0-8-16,64-1-11 15,-14-2-50-15,17-1-30 31,15-1-32-31,14-8 2 16,4-1-18-16,2-1 0 16,-3-2-1-16,-13 3-7 15,-12 0-8-15,-14 6 8 16,-18 0-23-16,-13 6-8 0,-12 0-47 16,-13 2-124-1,-4 0-120-15,-10 14-292 0,-11 6-86 16,-4 3-262-16</inkml:trace>
  <inkml:trace contextRef="#ctx0" brushRef="#br0" timeOffset="175499.49">26734 1796 773 0,'0'0'824'0,"0"0"-451"0,0 0 137 16,0 0-134-1,0 0-68-15,0 0-73 0,0 0-73 16,9-16-29-16,7 2-59 16,6 0-5-16,7 0-14 15,-1 2-10-15,7 6-7 16,-4 4-16-16,-2 2-16 16,-3 4 3-16,-4 18-9 0,-3 7 0 0,-9 7 0 15,-3 1-8-15,-7 4 8 16,0-1-14-16,0-4-2 15,-9-4 4 1,1-10-2-16,-2-8 7 16,6-8 7-16,1-6 0 0,3 0 10 15,0-8-4 1,0-18-5-16,5-10 5 0,13-4-6 0,7-6 0 31,4 3 7-31,2 6-6 0,-2 6-1 0,0 12 1 31,-5 6 0-31,0 11 5 16,-3 2-5-16,-2 2-1 16,-1 22 13-16,1 6-13 15,-6 6 0-15,-3 7-1 16,-2-1 1-16,-4 0-4 16,-2-4 4-16,1-6-14 15,-3-8 7-15,0-6-28 16,0-6-17-16,0-8-46 0,4-4-79 15,14-8-94-15,-3-12-440 16,8-6-418-16</inkml:trace>
  <inkml:trace contextRef="#ctx0" brushRef="#br0" timeOffset="175704.6">28401 1307 415 0,'0'0'2244'0,"0"0"-1942"0,0 0-165 16,0 0-137-16,0 0-227 16,0 0-1030-16</inkml:trace>
  <inkml:trace contextRef="#ctx0" brushRef="#br0" timeOffset="179765.48">23484 888 576 0,'0'0'384'0,"0"0"-45"16,0 0-89-16,0 0-22 16,0 0-40-16,0 0-86 15,0 0-12-15,-23-28-22 0,15 22 3 16,-4 0-5-16,3-2 15 15,-3 2-19-15,0-2-10 16,-1 0 8-16,-1 2-16 16,-4-2-23-16,0 2-8 15,0 2-13-15,-1 0-28 16,-4 2-30-16,0 0-4 16,2 2 23-16,-2 0 17 15,1 0 8-15,-1 0 5 16,4 4-6-16,-4 4-2 15,3 0 15-15,0 0-11 16,2 0-15-16,1-2 2 16,1 0 20-16,1 2 5 0,1 0 2 15,1 2-1-15,1 2 1 16,-1 0 14-16,2 4 12 16,0 0-1-16,4 0-2 15,1 4 3-15,-1 0-6 16,0 0-4-16,2 3-3 15,1-1-7-15,0 1 14 16,2 4-5-16,2-1 2 16,0 0 0-16,0-1-3 15,0 4 4-15,0-3 1 16,0 0 8-16,2-2-9 16,4 0 2-16,3 0-3 15,1-4 2-15,-2 1-20 0,1-3 13 16,0-3 4-16,0-3-8 15,0 1 6-15,-1-3-6 16,4 2 6-16,1-1 6 16,1-1-8-16,1 2 5 15,3 1-3-15,-1-3-14 16,4-1 16-16,-1 2-10 16,2-4 1-16,0 0 4 15,3-3-11-15,-2 0 11 16,0-1-12-16,2-3 0 15,0 3 7-15,4-3 7 16,0 0-7-16,0 0 2 0,0 0-7 16,-2-4 4-16,0 0 1 15,-6-2-1-15,4-2 15 16,-3 2-8-16,0-2 5 16,3 0 5-16,-5-2-14 0,3 0 1 15,-4-1-2-15,-1 2-7 0,-3-1 8 16,2 1-8-1,-2 0 6-15,1-4 16 0,-3 4-8 32,1-5 4-32,1 0 7 0,-1-1-5 0,-4-3 12 15,3 2-14-15,-1-2-1 16,-1-2 3-16,1 0-11 16,-6-4 7-16,1-4-8 15,-3 2-3-15,-4 0 7 16,0 3-7-1,0 1 2-15,0 3 7 0,0-2-3 16,0 3 10-16,0 0 7 16,0 0-5-16,0 0 4 0,-4 0-1 15,-3 0 2-15,1-2-5 16,-4 0 0-16,-1 0-12 16,3 2 9-16,-4 4-11 31,3 0-1-31,1 4 2 15,-4 0-11-15,-1 0 0 16,2 2 0-16,-5-2 0 16,3 4-7-16,-3 0-3 15,-1 2-8-15,-1 0 1 16,1 0-10-16,0 0 17 16,-1 2 9-16,3 2-8 0,-3-2 9 15,2 2 0-15,0 0 0 16,1 0 0-16,4 0-4 15,0 0 4-15,4 0 7 16,3 0-2-16,2 0-5 16,2 0 0-16,-3 0 1 15,-2 0-1-15,1 0 0 16,-2 0 0-16,-1 0 0 16,1 0 0-16,-2 0 2 15,0 2-2-15,1 2 0 0,1-2-6 16,0 2 5-16,2 0 0 15,0 0-15-15,-3 4-143 16,1 0-153-16,-2 0-610 0</inkml:trace>
  <inkml:trace contextRef="#ctx0" brushRef="#br0" timeOffset="183662.81">23595 3613 595 0,'0'0'333'15,"0"0"-71"-15,0 0-85 16,0 0-8-16,0 0-1 15,0 0-31-15,0 0-37 16,0-20-36-16,0 20-10 16,0-2-4-16,0 2 15 15,0 0 0-15,0 0 2 16,0 0 5-16,0 0-2 16,0 0 9-16,0 0-3 0,0 0-8 15,0 0 13 1,0 0-1-16,0 0-16 0,0 0-13 15,0 0-28-15,0 0-1 16,0 0-11-16,0 0-10 16,0 0 9-1,0 0-9-15,0 0-1 0,0 0 9 16,0 0-8-16,0 0 14 16,0 0-4-16,0 0-10 15,0 0 11-15,0 0-12 16,0 0 0-16,0 0 8 15,0 0-8-15,0 0-15 16,-3 0 15-16,-12 0 20 0,-7 8 34 16,-7 6-36-16,-5 2-6 31,-3 4 1-31,-2 2 4 0,4 2 13 0,1 1-9 31,5-2-14-31,5 0 13 0,4-5-13 16,6-2 2-16,6-4 5 15,3-4-13-15,3-3 11 16,2-2-3-16,0-3-8 0,0 2 3 16,0 0-4-16,4 4-3 15,12 0 3-15,4 4 12 16,7 0 1-16,6 0 1 16,1 2-8-16,3 0-6 15,2 2-3-15,-4 0 1 16,-1 4-4-16,-5 2-46 15,-5 0 4-15,-6 4 15 16,-4 0-12 0,-8 0 21-16,-6 1 2 0,0-1-5 0,-6 2 25 15,-17 2 2 1,-6 0 14-16,-4 0-5 0,-5 2 6 16,1-2 6-16,2 0-5 15,4 0 7 1,4-2 5-16,8-2-1 0,0-4 14 15,9-2-13-15,1-4-10 16,4-4-2-16,5-3-4 16,0-3-11-16,0-3-1 15,5 2 1-15,16-3 8 16,11 0 6-16,13 0 3 16,7 0-4-16,9-11-14 15,1-3 0-15,-6 0 2 0,-7 2-2 16,-11 2 0-16,-11 0 5 15,-10 4-5-15,-5 2 0 16,-6 2 0-16,1 0-54 16,-3 0-45-16,8-6-148 15,-3 0-448 1,-3 0-827-16</inkml:trace>
  <inkml:trace contextRef="#ctx0" brushRef="#br0" timeOffset="184671.36">24419 3800 677 0,'0'0'1034'16,"0"0"-759"-16,0 0 34 15,0 0-55-15,0 0-69 16,0 0-66-16,0 0-10 0,-4-20 15 15,-6 20-4 1,0 9-55-16,-6 12-38 16,-2 7-12-16,-2 4-14 0,0 4 4 15,0 2 1-15,0-4 14 16,2-4-2-16,-2-1 12 16,3-10 2-16,-2-1-1 15,4-5-8-15,-1-5 4 16,1-7-11-16,-1-1 5 15,0 0-3 1,1 0-1-16,-1-15 7 0,5-10-18 0,2-1-6 16,3-4-1-16,1 2 1 15,2 2 7-15,3 6-5 16,0 6-2-16,0 2 9 31,0 2-9-31,12 2 9 16,-1 0 9-16,3 0-17 15,-1 4 0-15,2 0 0 16,3 2-1-16,-2 2 0 16,4 0 0-16,0 2 0 15,1 12-1-15,0 4 1 16,2 2 0-16,-1 4-1 16,0 2-6-16,-2 2 7 0,1 0-6 15,-4 0 4-15,1 1 2 16,-1-3-1-16,-1-7 1 15,-1 0 0-15,-1-7 0 16,-1-2 8-16,-1-5-7 16,-1-2 0-16,0-3-1 15,11 0-64-15,-6 0-224 16,-1-10-576-16</inkml:trace>
  <inkml:trace contextRef="#ctx0" brushRef="#br0" timeOffset="186697.06">24914 3657 1328 0,'0'0'774'16,"0"0"-408"-16,0 0-65 15,0 0-76-15,0 0-44 16,0 0-28-16,0 0-14 16,35-70-34-16,-35 70-42 15,0 14-48-15,2 18 9 16,3 12 15-16,-1 13-16 0,4 2 1 16,-2 6-14-16,0-5-10 15,1-6-1-15,-3-10 0 16,2-12 1-16,-2-12-9 15,-2-7-32 1,-2-12-34-16,0-1 23 0,0-5 23 16,0-24-29-16,0-11-49 15,-2-8 59-15,-5-8 35 16,-2-4-6-16,0-4 5 16,1 1 14-16,0 5 6 15,4 6 21-15,2 10 43 0,2 8 10 16,0 10 20-16,0 6-13 15,0 2-25-15,0 2-11 16,2 2-8-16,7 0-29 16,2 2-2-16,0 2-12 15,3 2-1-15,1 4 0 16,3 2-14-16,3 0 9 16,-2 4-1-1,-1 14-11-15,-3 4-3 0,-3 6-9 16,-5 4 1-16,-7 0 10 0,0 0-11 15,0-2 21-15,-7-4 9 16,-11-2 0-16,-3-1 14 16,0-4-14-16,-2-2-8 15,1-3-50-15,7-2-172 16,5-2-154-16,8-2-350 16,2-2-171-16</inkml:trace>
  <inkml:trace contextRef="#ctx0" brushRef="#br0" timeOffset="187432.78">25379 3611 1420 0,'0'0'692'0,"0"0"-155"15,0 0-246-15,0 0-80 16,0 0-75-16,0 0 0 15,0 0-46 1,0-4-54-16,0 24-36 0,0 12 11 16,-4 11-11-16,4 7 7 15,0 2-7-15,0-2 0 0,0-4 0 16,0-8-9 0,0-10 9-16,0-10-12 0,2-8 2 15,-2-6 8 1,0-4 2-16,2 0 6 0,-2 0 18 31,0 0 2-31,0-16 7 0,0-10-26 0,0-8-7 31,-4-10 12-31,-2-6 8 0,1-4-4 0,3-3 4 16,2 7-7-16,0 6 11 16,0 6-3-1,0 8-1 1,4 4 4-16,7 4-8 0,2 2-10 15,5 2-6-15,3 6 0 16,0 2-6-16,2 6-16 16,-3 4-29-16,0 0-42 15,-4 8-14-15,-3 14 31 16,-6 4-31-16,-7 2-2 16,0 4 64-16,0-4 18 15,-18 2 26-15,-7-4 1 0,-4-3 7 0,-4-1 10 16,2-4 2-16,2 0-2 15,4-7 1-15,10 2-5 16,4-8-4-16,6 2 4 31,5-3-12-31,0-1-1 0,0 5 9 0,7 5 9 16,8 3 1-16,6 2-10 16,1 4 3-16,4 2-1 15,-1 0-11-15,0 0 6 0,-3-2-6 16,-2 0-48-16,-4-6 2 15,-3 0-17 1,-4-4-14-16,0-4-87 0,-3-2-102 16,5-6-75-16,-1 0-194 15,-2-2-314-15</inkml:trace>
  <inkml:trace contextRef="#ctx0" brushRef="#br0" timeOffset="187701.39">25907 3429 1307 0,'0'0'643'16,"0"0"-303"-1,0 0 40-15,0 0-192 0,0 0-101 31,0 0-36-31,0 0 68 0,-40 82-3 16,30-34-20 0,2 4-25-16,8 4-27 0,0-2-20 15,0 0-9-15,21-4-15 16,3-5-8-16,5-9-88 16,3-8-73-16,18-10-88 15,-7-10-265-15,-7-6-217 0</inkml:trace>
  <inkml:trace contextRef="#ctx0" brushRef="#br0" timeOffset="188001.15">26377 3473 1635 0,'0'0'748'0,"0"0"-197"0,0 0-220 16,0 0-117-16,0 0-117 15,0 0-38-15,0 0-44 16,3 26 22-16,2 12 20 16,1 6-34-16,1 8-7 15,1-1-11-15,0-5-5 16,-2-9-1-16,-4-4-16 16,0-11-91-16,-2-6-43 15,0-8-105-15,0-8-29 16,0-4-197-16,-10-16-112 0,-4-6-323 15</inkml:trace>
  <inkml:trace contextRef="#ctx0" brushRef="#br0" timeOffset="188173.47">26159 3485 1458 0,'0'0'687'15,"0"0"-208"-15,0 0-158 16,0 0-65-16,0 0-146 0,0 0-61 15,0 0-21 1,54-56-5-16,-23 44-22 0,6 2 7 16,6-2-8-1,1 6-105-15,12 2-166 0,-12 4-347 16,-12 0-122-16</inkml:trace>
  <inkml:trace contextRef="#ctx0" brushRef="#br0" timeOffset="188473.51">26670 3717 1202 0,'0'0'758'0,"0"0"-486"16,0 0 41-16,0 0-86 15,0 0-68-15,0 0-51 16,0 0 16-16,26 58-7 16,-23-33-8-16,-1 5-41 15,0 4-26-15,-2 2-30 16,2 0-3-16,-2-2-8 16,0-4 0-16,0-6-1 15,2-4-68-15,0-5-108 16,3-14-65-16,-3-1-334 0,3 0-206 0</inkml:trace>
  <inkml:trace contextRef="#ctx0" brushRef="#br0" timeOffset="188772.94">26703 3266 1555 0,'0'0'756'16,"0"0"-234"-16,0 0-246 16,0 0-111-16,0 0-78 15,0 0-12-15,0 0-14 16,91 10 7-16,-62 23 1 16,-2 4-26-16,2 9-1 15,-4 7-34-15,-6 3-8 16,-5 2-11-16,-9 2 1 15,-5 5-5-15,-5-3-41 16,-24 4-169-16,-35 24-116 16,6-16-239-1,0-9-201-15</inkml:trace>
  <inkml:trace contextRef="#ctx0" brushRef="#br0" timeOffset="189237.71">24978 4534 1249 0,'0'0'678'0,"0"0"-336"16,0 0 135-16,0 0-241 16,0 0-33-16,0 0-59 15,0 0-27-15,9 0-27 0,18 0 28 16,20-6 13-16,18-2-38 16,39-6-42-1,50-7-20-15,49-7-17 0,19 1-2 16,-5 0-12-16,-26 5 0 15,-37 6-1-15,-38 2 1 16,-38 4-5-16,-32 4 5 16,-19 0 0-16,-6 2 0 15,-8 0 10-15,-3 2-8 16,-7 2 23-16,-3 0-12 16,0 0-13-1,0 0-60-15,0 10-216 16,0 8-299-16,-9-2-313 0</inkml:trace>
  <inkml:trace contextRef="#ctx0" brushRef="#br0" timeOffset="190196.94">25707 4748 1478 0,'0'0'589'0,"0"0"-235"15,0 0-43-15,0 0-93 16,0 0-76-1,0 0 2-15,0 0-41 0,-22-24-17 16,1 20-4-16,0 0-43 16,-6 2-9-16,0 0 12 15,-2 2 23-15,2 0-5 16,-2 0-36-16,2 12-3 16,2 8-6-16,2 4-8 15,2 6 7-15,6 4-2 0,6 5-6 16,4 0 1-1,5 4-7-15,0 1-7 0,16-4 7 16,10-4 0-16,13-6 0 16,5-6 0-16,8-6-12 15,4-8-15-15,-4-8-55 16,2-2-77-16,-7 0-69 16,2-14-89-16,-12-4-287 15,-8 2-136-15</inkml:trace>
  <inkml:trace contextRef="#ctx0" brushRef="#br0" timeOffset="190576.04">26293 4710 461 0,'0'0'1425'0,"0"0"-894"16,0 0-2-16,0 0-239 0,0 0-55 16,0 0-65-16,0 0-65 15,0-20-26-15,0 26-44 16,0 16-17-16,0 8 7 16,0 6-14-16,0 8-1 15,13 1 1-15,1 0-11 31,-1-2 5-31,-2-5-5 0,1-6 0 0,-4-6-1 16,-4-8-7-16,-1-6-30 16,-1-6-41-1,-2-4-82 1,0-2-97-16,-13-4-88 0,-10-14-484 16,1-2-330-16</inkml:trace>
  <inkml:trace contextRef="#ctx0" brushRef="#br0" timeOffset="190939.29">26017 4696 1328 0,'0'0'551'16,"0"0"-152"-16,0 0-106 15,0 0-84-15,0 0-55 16,0 0-27-16,0 0-12 16,4-24 10-16,5 20-30 15,3 0-26-15,5-2-22 16,10 0-5-16,6-2-5 16,9 0-22-16,5 0-7 15,3 0-1-15,-2 2-7 16,-1 0 1-16,-7 2 5 15,-4 0-5-15,-7 2 3 16,-9 0-4-16,-5 2-6 0,-3 0 6 16,-3 0-94-16,-3 0-92 15,-6 18-286-15,0 4-238 16,0 2-994-16</inkml:trace>
  <inkml:trace contextRef="#ctx0" brushRef="#br0" timeOffset="191232.56">26630 5147 978 0,'0'0'1252'0,"0"0"-700"16,0 0-187-16,0 0-43 15,0 0-124-15,0 0-75 16,0 0-6-16,19 19-30 16,-11-1-21-16,0 9-30 15,-1 5-36-15,1 4 0 0,0 5 0 16,-4-1 0 0,0-2 0-16,-1 0-18 15,-3-6-93-15,0 0-231 16,-14-8-546-16,-1-10-1353 0</inkml:trace>
  <inkml:trace contextRef="#ctx0" brushRef="#br0" timeOffset="192431.65">27208 4139 952 0,'0'0'554'16,"0"0"-281"-16,0 0 34 15,0 0-26-15,0 0-6 0,0 0-26 16,0 0-46-16,3 0-18 16,2 0-49-16,5 0-36 15,11 0-22-15,10 0-19 16,7-4-29-16,4 0-20 15,3-3-10-15,-8 4-7 0,-5-1-43 16,-12 1-26-16,-9 2-49 16,-7 1-5-16,-4 0-47 15,0 0-285-15,-2 0-109 16,-11 0-382-16</inkml:trace>
  <inkml:trace contextRef="#ctx0" brushRef="#br0" timeOffset="192778.16">27343 3972 1121 0,'0'0'528'0,"0"0"-178"0,0 0 124 0,0 0-206 15,0 0-51-15,0 0-65 16,0 0 21-16,0-22-4 16,0 22-39-16,0 0-32 15,0 0-34-15,0 0-37 16,0 0-4 0,0 0-13-16,0 10-9 0,2 12 23 15,4 10-12-15,1 10 3 0,2 4 7 16,0 2-21-16,-1 1 5 15,6-1-6-15,-1-4-68 16,10 10-148-16,-6-14-298 16,-5-8-565-16</inkml:trace>
  <inkml:trace contextRef="#ctx0" brushRef="#br0" timeOffset="194205.54">26707 3734 755 0,'0'0'512'0,"0"0"-299"0,0 0 39 15,0 0 38-15,0 0-34 16,0 0 2-16,0 0 7 16,2-9-61-16,-2 9-28 15,0 0-42-15,0 0-42 16,0 0-21-16,0 0-23 16,0 0-23-16,0 9-17 15,0 9 23-15,0 5-7 16,0 6-10-16,-2 1-5 15,0 0-8-15,0-2-1 16,2-2 1-16,0-4 0 16,0-2 5-16,2-2-6 0,12-4 1 15,1-2-1-15,8-2 0 16,3-1-26-16,1-8-122 16,5-1-120-16,-9-1-324 15,-7-12-241-15</inkml:trace>
  <inkml:trace contextRef="#ctx0" brushRef="#br0" timeOffset="194804.76">26752 3409 1122 0,'0'0'552'16,"0"0"-298"-16,0 0 87 15,0 0-92-15,0 0-116 16,0 0-42-16,0 0 6 15,-16-4-51-15,12 4-16 16,2 8-14-16,-3 2 1 16,3 2-17-16,2-4 0 15,0 0-9-15,0-4-15 0,0 0-42 16,9-4 27-16,-3 0 33 16,4 0 12-16,-4 0-4 15,-1 0 14-15,-1-2 8 16,-4-8-3-16,0 0-3 15,0 2-5-15,0 4 2 16,0 0-13-16,-9 4 58 16,0 0-56-16,0 4-4 15,-2 12 0-15,5 0-1 16,-2 2-8-16,8 0 1 16,0-4-59-16,0-4-51 0,14-2 0 15,1-6 48 1,2-2 57-16,-2 0 1 0,-4 0 12 15,-4-10 27-15,-5-2 31 16,-2-2 36-16,0 0-5 16,0 2-28-16,-2 4-13 15,-9 6-46-15,-11 2-2 16,-1 18-282-16,0 6-490 0</inkml:trace>
  <inkml:trace contextRef="#ctx0" brushRef="#br0" timeOffset="195943.53">26649 5109 573 0,'0'0'894'15,"0"0"-663"-15,0 0 76 16,0 0-99-16,0 0-81 16,0 0-41-16,0 0 16 15,-9-12-2-15,9 12 0 16,0 0 4-16,0 0-13 16,0-2-5-16,0 2 17 15,0 0 5-15,0 0-51 16,0 0-9-16,3 0 25 0,-1 0 17 15,0 0-11-15,0 0-26 16,2 14-2-16,0 6-23 16,-4 6 10-16,0 8-5 15,0 4-17-15,0 5-8 16,0 1 0-16,0-2-8 16,2-2 0-16,2-4 0 15,7-6-1-15,0-4 1 16,7-8 0-16,2-6 6 15,5-6 2-15,6-6-8 16,2 0 0-16,3-10-26 16,-3-12-43-16,-4-6-94 15,-14-14-110-15,-5 8-349 0,-10 2-291 16</inkml:trace>
  <inkml:trace contextRef="#ctx0" brushRef="#br0" timeOffset="196276.67">26670 4710 1761 0,'0'0'649'0,"0"0"-397"0,0 0-45 0,0 0-96 15,0 0-37-15,0 0-33 16,0 0-28-16,2 70-1 16,6-58-6-16,4-4-1 15,1-2 7-15,3-6-11 16,-3 0 27-16,1 0 8 16,-3-12 8-16,-5-6 59 15,-4-4-34-15,-2 0 3 0,0 0-12 16,0 2-27-16,0 4-12 15,-8 8-21-15,-6 8-78 16,-6 0-138-16,2 18-451 16,5 2-609-16</inkml:trace>
  <inkml:trace contextRef="#ctx0" brushRef="#br0" timeOffset="197141.06">27910 3467 1542 0,'0'0'546'0,"0"0"-68"15,0 0-144-15,0 0-43 16,0 0-61-16,0 0-56 15,0 0-31-15,0-26-38 16,0 26-39-16,0 6-29 16,-2 18-37-16,-2 16 18 0,2 12 3 15,-1 8-9 1,3 6-7-16,0 1-5 0,0-7-2 16,9-8 2-16,3-10-1 15,-4-10-5-15,1-12-42 16,0-6-90-16,5-12-184 15,-4-2-283-15,2 0-217 0</inkml:trace>
  <inkml:trace contextRef="#ctx0" brushRef="#br0" timeOffset="197401.78">28134 3675 1512 0,'0'0'731'15,"0"0"-243"-15,0 0-191 16,0 0-89-16,0 0-116 16,0 0-4-16,0 0 0 15,93-9-7 1,-59 9-22-16,-1 0-25 0,0-3-17 16,-1 3-2-16,-6-1-5 15,-2-2 4-15,-6-1 7 16,-7 2 1-16,-1 0-10 0,-8 0-1 15,-2 2-4-15,0 0-7 16,0 0-141 0,0 4-315-16,0 9-417 0,-2-4-298 0</inkml:trace>
  <inkml:trace contextRef="#ctx0" brushRef="#br0" timeOffset="198111.12">28862 3445 1687 0,'0'0'567'0,"0"0"-228"31,0 0-22-31,0 0-131 0,0 0-98 16,0 0-49-1,0 0 5-15,0-4-22 16,-2 4-10-16,-5 8-1 16,1 6 4-16,-2 0-1 15,4 0-13-15,0-2 9 0,1-2 5 16,3-4 6 0,0-4 26-16,0-2 17 0,0 0 2 15,0 0-9-15,0 0-12 16,0 0-7-16,0 0-22 15,-2 0-14-15,-2 8-2 16,-3 4-30-16,-4 6 30 16,-4 8-1-16,-1 4 1 15,-4-2 0-15,0 0 0 16,-3-4-1-16,2-6 0 0,-2-4-17 16,3-6-12-16,5-4-6 15,3-4 3 1,3 0 21-16,5 0 11 0,4-14-11 15,0-5-12-15,0-6 24 16,4-3 2-16,7 2 14 16,1 0-2-16,1 6 5 15,-3 4 2-15,2 4-1 16,-1 2 7-16,-1 4 4 16,-2 4 13-16,-1 2-14 15,1 0-15-15,2 0-2 16,1 6 4-16,2 12-16 15,1 4 13-15,3 2-13 0,-1 2 7 16,4-2-2-16,0-2-5 16,0-1 0-16,1-6 6 15,-4-4-6-15,-3-4-2 16,-4-3-18-16,-3-4-49 16,-5 3-82-16,-2 2-124 15,0 0-273-15,-2 3-316 0</inkml:trace>
  <inkml:trace contextRef="#ctx0" brushRef="#br0" timeOffset="198472.36">28103 4271 1859 0,'0'0'708'16,"0"0"-204"-16,0 0-216 15,0 0-89-15,0 0-64 16,117-38-55-16,-68 30-11 0,9 2-23 16,9 0-23-1,6 0-13-15,10-1-9 0,4 0 9 16,-2 1-4-16,-5 0-5 15,-6 0 10-15,-12-1-10 16,-14 2-1-16,-12 1 17 16,-13 0-7-16,-7 2 10 15,-8 2-14-15,-6 0-5 16,-2 0-2-16,0 0-30 16,0 0-90-16,0 10-209 15,-31 22-253-15,-2-4-56 16,0 2-123-16</inkml:trace>
  <inkml:trace contextRef="#ctx0" brushRef="#br0" timeOffset="199073.7">28623 4596 1294 0,'0'0'313'0,"0"0"-60"16,0 0 108-16,0 0-41 15,0 0-71-15,0 0-2 16,0 0-17-16,8-12-50 0,4-2-53 16,5-4-22-16,2 0-39 15,4 0 18-15,-1 0-36 16,2 5 2-16,-2 3-26 16,-1 5-2-16,-4 5-13 15,1 0-9-15,-2 0 0 16,-1 18-5-16,-4 8-5 15,-3 8 9-15,-4 2-33 16,-4 4-26-16,0 0-6 16,-2-4-5-16,-10-4 23 15,1-8 26 1,0-6 2-16,4-10 20 0,3-6 6 16,2-2 21-16,2 0 32 0,0-14-20 15,0-10 1-15,0-8 10 16,16-6-22-16,5-2-5 15,8 2-11-15,2 1 0 16,3 8 12-16,-3 7-15 16,-2 5-8-16,-4 8 10 15,-5 5-10-15,-5 4 6 16,-1 0-6-16,-1 8-1 0,-1 11-1 16,-4 9-12-1,1 7 7-15,-5 3 5 0,-1 2 1 16,-1 2 0-16,-2-6-5 15,0-2 5 1,0-8-1-16,0-6-11 0,0-3 11 16,3-9-17-16,-3-5-13 15,2-1-31 1,0-2-82-16,11 0-136 0,-2-12-563 0,7-3-1414 16</inkml:trace>
  <inkml:trace contextRef="#ctx0" brushRef="#br0" timeOffset="199208.11">29472 4828 2293 0,'0'0'550'0,"0"0"-326"32,0 0-2-32,0 0-222 15,0 0-338-15,0 0-1152 0</inkml:trace>
  <inkml:trace contextRef="#ctx0" brushRef="#br0" timeOffset="200531.2">17993 3057 2065 0,'0'0'755'0,"0"0"-457"16,0 0-65-16,0 0-29 15,0 0-81-15,0 0-70 16,0 0-46-16,10 29 29 16,5 1-22-16,1 2-4 15,1 2 11-15,1-4-21 16,0-6 10-16,0-8-1 0,7-10-1 15,4-6 22 1,15-6 16-16,18-26 11 0,34-28 2 16,35-28-35-16,32-32-6 15,8-15-10-15,-28 17-7 16,-36 28-2-16,-42 32-6 16,-14 15 7-16,-2 3 1 15,-9 6 0-15,-4 6-1 16,-20 14 2-16,-10 10 9 15,-6 4-11-15,0 0 0 16,0 0-17-16,0 2 5 16,2 12-75-16,5 6 18 0,7 14-139 15,-3-2-297-15,-7-6-414 16</inkml:trace>
  <inkml:trace contextRef="#ctx0" brushRef="#br0" timeOffset="-208393.26">20745 260 317 0,'0'0'985'0,"0"0"-720"16,0 0 13-16,0 0 10 16,0 0 20-16,0 0-49 15,-80-44-64-15,73 43-32 16,1-4 16-16,1 3-27 15,2 2-30-15,1-2-31 0,2 2-20 16,0-2-31-16,0 2-5 16,14 0-35-1,15 0-2-15,20 4 2 0,15 12 10 16,17 7-9-16,12 4 6 16,7 8-7-16,3 3-6 15,0 4 5-15,-5 4 1 16,-11 0-6-16,-14 0 6 15,-15-4-1-15,-13-3 1 16,-12-6-1-16,-11-1-6 16,-4-7 7-16,-5-6 0 0,-1-5 12 15,-6-5-11-15,1-5-1 16,-5-4 13-16,-2 0-4 16,0 0 9-16,0-13-1 15,0-8-17-15,-7-12 0 16,-6-7-1-16,-5-6 0 15,0-4 1-15,-1-4-1 16,-2 4 1-16,-1 6 1 16,2 7-1-16,2 14 1 15,3 9 8-15,-1 5 17 16,5 5 7-16,5 4-17 16,0 0 2-16,6 0-6 15,0 0-11-15,0 0-1 0,0 0 0 16,8 0-21-16,11 17 21 15,10 2-6-15,7 6 6 16,4 1 1-16,0 0 0 16,-6 2 0-16,-8 0-1 15,-7-2 0-15,-13 2 1 16,-6 0-1-16,0 2 1 16,-6 0-1-16,-19 2 6 0,-4 3-1 15,-4-6-5-15,-3 4 0 16,0-5 0-16,0-2 9 15,3-4-9 1,4-6 0-16,4-2 8 0,6-4-8 16,0-2 0-1,6-2-6-15,2-2 5 0,0 0-18 16,2-2-22-16,3-2-62 16,6 0-233-16,0 0-427 15,0 0-555-15</inkml:trace>
  <inkml:trace contextRef="#ctx0" brushRef="#br0" timeOffset="-208290.72">21868 974 476 0,'0'0'2185'0,"0"0"-1629"16,0 0-543-16,0 0-13 16,0 0-788-1</inkml:trace>
  <inkml:trace contextRef="#ctx0" brushRef="#br0" timeOffset="-207030.97">21926 2617 322 0,'0'0'1422'0,"0"0"-1135"0,0 0-35 16,-18-105 6-16,7 81 43 15,-2 6-44-15,-10 6-47 16,-12 8-20-16,-14 4-74 15,-34 20-61-15,-42 40-19 16,-44 34-6-16,-18 23 0 16,2 5-15-1,40-15-3-15,49-31 4 0,30-16-15 16,18-8-1-16,2 2 2 16,9 3-2-16,5-6-2 15,16-12-10-15,14-17-9 0,2-11-22 16,0-7 14-1,0-4 29-15,0 0 2 16,0-19 10-16,4-16 4 0,-1-9-7 16,1-10-7-16,0-8-1 15,-1 0 0-15,0 4-1 16,-1 9 18-16,0 13-3 16,0 17 18-16,-2 6 3 15,0 13-3-15,0 0-20 16,0 13-13-1,0 21-12-15,0 20 12 0,-9 14 14 0,-2 12 5 16,-2 2-18-16,-1 1 5 16,5-9-1-16,5-10-5 15,4-14-7-15,0-14 6 16,0-16 1-16,15-14 5 16,12-6 1-1,10-6 12-15,13-22 12 0,12-10-22 16,9-6-1-16,10-2-6 15,2 6-1-15,-4 6 1 16,-9 7-1-16,-13 9-6 16,-14 6 6-16,-18 8-1 0,-12 2 0 15,-9 2-1-15,-4 0-8 16,0 0 10-16,0 0-11 16,0 0 1-16,-2 6-77 15,-5-3-135-15,3-2-348 16,2-1-622-16</inkml:trace>
  <inkml:trace contextRef="#ctx0" brushRef="#br0" timeOffset="-206856.53">21764 3451 2455 0,'0'0'506'0,"0"0"-506"15,0 0-555-15,0 0-1521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0-26T04:10:57.473"/>
    </inkml:context>
    <inkml:brush xml:id="br0">
      <inkml:brushProperty name="width" value="0.05292" units="cm"/>
      <inkml:brushProperty name="height" value="0.05292" units="cm"/>
      <inkml:brushProperty name="color" value="#FF0000"/>
    </inkml:brush>
  </inkml:definitions>
  <inkml:trace contextRef="#ctx0" brushRef="#br0">7467 4720 2011 0,'0'0'553'16,"0"0"-309"-16,0 0 103 15,0 0-46-15,0 0-107 16,0 0-73-16,0-24-31 16,0 24-12-16,0 0-31 15,0 2-13-15,0 18-8 16,0 12-19 0,10 14 7-16,3 7-5 0,3 1-9 15,1-2 5-15,6-12-5 16,8-12 0-16,16-20-1 15,37-16 2-15,68-70 7 16,68-61-1-16,44-35-7 0,12-13 0 16,-18 15 0-16,-40 40 0 15,-33 28 0-15,-53 31 0 16,-50 33 0-16,-37 20 0 16,-27 12 0-16,-9 6 0 15,-7 2 0-15,-2 0 0 16,0 18 0-16,-18 56-102 15,-4-1-228-15,0-1-920 0</inkml:trace>
  <inkml:trace contextRef="#ctx0" brushRef="#br0" timeOffset="766.45">5904 9703 2218 0,'0'0'588'15,"0"0"-455"-15,0 0 137 16,0 0-2-16,0 0-132 0,0 0-104 16,0 0-10-16,20 84 28 15,0-35-14-15,-2-2-14 16,-5-8 5-1,3-9 14-15,4-14-26 16,13-16 33-16,37-14 40 0,51-58 14 16,56-53-102-16,24-29 0 15,3-13 0-15,-26 19 0 0,-46 42 0 16,-36 34 0-16,-36 30 0 16,-20 13 0-16,-8 9 0 15,-10 4 0-15,-7 10 0 16,-15 6 0-16,0 16 0 15,-58 68-104-15,2-1-677 16,-2 5-1283-16</inkml:trace>
  <inkml:trace contextRef="#ctx0" brushRef="#br0" timeOffset="15527.46">18005 10024 1038 0,'0'0'365'0,"0"0"-188"0,0 0-60 15,0 0-53-15,0 0-48 16,-118-86 0-16,82 74-6 15,-7 0 41-15,-5 2 20 16,-8 4-17-16,-6 2-17 16,-7 4-25-16,-5-2-12 15,-4 2-42-15,-5 0-24 16,1 0 11-16,-2 0 31 16,-1 6 14-16,2 6 10 15,6 0 0-15,2 2-2 16,4 2 1-16,3 0-18 0,0 4-14 15,1 0-13-15,1 2-40 16,-1 2-2-16,0 4 23 16,3 2 13-16,-1 4 44 15,5 2 7-15,2 4-5 16,4 5 6-16,5 1 0 16,3 0 6-16,6 2-6 15,1 0-6-15,8 0 6 16,2 0 0-16,5 2 0 15,4-1 7-15,-1 1 7 0,6 0 24 16,1 0 16-16,6 2-13 31,3 0-9-31,5 1 17 0,3-2 4 0,21 2 23 16,12-1-14-16,6-2-18 16,9 0-29-16,5-2-6 15,0-2 1-15,-1-2-10 16,-1-5 0-16,2-3 2 15,-1-6 5-15,4-4 22 16,1-8 20-16,4-6-1 16,7-8-23-16,2-4-5 0,4 0-11 15,5-6-1 1,0-12 2-16,3 0 16 0,0-4 1 16,-3-2 11-16,1 0 16 15,-3-2-1 1,-2-1-21-1,-2-1-14-15,-3-2-6 0,-2 0 0 0,-3 0 1 16,-4 0 18-16,-6-2 20 16,-3 0 5-16,-5-4 4 15,-6 0 3-15,-1-5-10 16,-4 1-7-16,-1-6-31 16,1-2-1-1,-2-2-8-15,-3-4-5 0,-1 0-1 0,-6 2 1 31,-2-1 0-31,-10 3 8 16,-4 4 27-16,-4 0 49 0,-5 0 24 0,-2 2-20 16,0-4-13-16,0-2 2 15,-6 0-18-15,-10-3 18 32,-3 3-21-32,0 4-23 15,-6 2 4-15,-4 4-8 16,-2 4 0-16,-2 4-15 15,-3 2-9-15,1 2 6 0,-4 2-12 16,-1 2 0 0,-6 2-45-16,-28 1-102 0,11 5-223 15,5 2-720-15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0-26T04:11:21.939"/>
    </inkml:context>
    <inkml:brush xml:id="br0">
      <inkml:brushProperty name="width" value="0.05292" units="cm"/>
      <inkml:brushProperty name="height" value="0.05292" units="cm"/>
      <inkml:brushProperty name="color" value="#FF0000"/>
    </inkml:brush>
  </inkml:definitions>
  <inkml:trace contextRef="#ctx0" brushRef="#br0">3426 7828 719 0,'0'0'1034'0,"0"0"-691"16,0 0 144-16,0 0-185 16,0 0-35-16,0 0-81 15,-75-52-57-15,75 52 6 16,0 0-45-16,0 0-30 16,0 16-18-16,2 16-21 0,13 18 16 15,8 15-17-15,6 7-14 16,4 4 12-16,5-6-18 15,4-12 2-15,3-13-1 16,6-20-1-16,12-18 0 16,28-21 6-16,40-65 0 15,54-57 22-15,31-39-16 16,14-13-1-16,-7 12 5 16,-30 31-14-1,-19 23 4-15,-40 32-6 0,-36 27 7 16,-38 23-5-16,-19 16-2 15,-6 6 14-15,-11 2 26 16,-4 6-8-16,-11 6-17 16,-9 4-15-16,0 0 0 15,0 0 0-15,0 0 0 16,0 0 0-16,0 0 0 16,5 12-39-16,6 28-117 15,-2 0-447-15,-1-4-948 0</inkml:trace>
  <inkml:trace contextRef="#ctx0" brushRef="#br0" timeOffset="1066.33">9792 7363 965 0,'0'0'301'0,"0"0"-102"0,0 0 15 16,0 0 71-16,-118-42-44 15,95 34-21-15,6 2 33 16,1 0-31-16,5 2-8 0,2 2-26 16,2 2-39-16,5 0-17 15,2 0-51-15,0 0-21 16,9 0-42-16,31 0-18 15,45 0 22-15,61 0-13 16,78 0-8-16,45 0 23 16,19-10-18-16,-3 2 3 15,-27 4-9-15,-13 2 1 16,-19 2 6-16,-33 0-7 16,-50 0 0-16,-47 0 0 0,-38 0 1 15,-25 0 5 1,-6 0-5-16,-10 0-1 0,-8 0 13 15,-9 0-13-15,-2 0-16 16,-27 0-82 0,-15 0-163-16,-56 18-289 0,6 0-279 15,1 0-468-15</inkml:trace>
  <inkml:trace contextRef="#ctx0" brushRef="#br0" timeOffset="1466.93">9798 7521 1453 0,'0'0'533'0,"0"0"-266"15,0 0 66-15,0 0-96 16,0 0-130-16,0 0-83 15,0 0 18 1,106-14 21-16,-8 14-26 0,57 0 32 16,62 0-13-16,30-5-13 15,7-4-10-15,-14 1-31 0,-32 2 14 16,-12 2 3-16,-43 3-8 16,-41-2 4-16,-39 3-2 15,-25-1-12 1,-9 1 34-16,-5-3 67 0,-12 3 27 15,-13 0 15-15,-7 0-15 16,-2 0-42-16,0 0-62 16,4 0-11-16,5 0-14 15,11 0-86-15,34 0-58 16,-5 0-356-16,0 0-615 0</inkml:trace>
  <inkml:trace contextRef="#ctx0" brushRef="#br0" timeOffset="1590.36">12769 7488 1610 0,'0'0'1146'15,"0"0"-799"1,0 0-117-16,0 0-230 0,0 0-80 16,0 0-559-16</inkml:trace>
  <inkml:trace contextRef="#ctx0" brushRef="#br0" timeOffset="2988.37">4164 11119 1242 0,'0'0'251'16,"0"0"-4"-16,0 0 35 16,0 0 21-16,0 0-76 0,0 0-88 15,0 0 17-15,-76-42-24 16,76 42 1-16,0 0 3 15,-2 0-36-15,2 0 2 16,-2 0-30-16,2 0-12 16,0 0-6-16,0 0-40 15,24 0-14-15,23 0 20 16,36 0-19-16,52 0 17 16,68 0-10-16,45 0 2 15,32-8 19-15,10 2-6 16,-18 2-22-16,0 0 6 0,-19 2-6 15,-21-4 8-15,-36-2-8 16,-51-2 13-16,-51 0-14 16,-39 3 0-16,-21 3-2 15,-10 0 1-15,-6 1 2 16,-7 1 10-16,-11 2-11 16,0 0-29-16,-17 0-104 15,-42 4-237-15,6 10-229 16,-5-1-234-16</inkml:trace>
  <inkml:trace contextRef="#ctx0" brushRef="#br0" timeOffset="3457.01">4487 11307 798 0,'0'0'967'0,"0"0"-748"15,0 0 120-15,0 0-46 16,0 0-106-16,0 0-107 0,0 0-43 16,-43 0-30-16,68 0 2 15,22 0 59-15,45 0 0 16,61 0-2-16,78-4-37 15,44-10-16-15,19 4-13 16,-5 6-5-16,-21 4 5 16,-12 0 0-16,-17 3 0 15,-33 4 19-15,-52-3-19 16,-49-1 0-16,-40-3 6 16,-32 0 8-16,-6 0 113 15,-10 0 36-15,-3 0 43 16,-12 0-28-16,-2 0-73 15,0 0-34-15,0 0-39 0,0 0-32 16,9 0 0-16,5 0-9 16,3 0-5-16,8 0-49 15,4 0-157-15,-7 0-499 16,-9 0-822-16</inkml:trace>
  <inkml:trace contextRef="#ctx0" brushRef="#br0" timeOffset="4634.56">21857 11484 910 0,'0'0'573'0,"0"0"-271"16,0 0 67-16,0 0 116 15,7-120-193-15,1 103-43 16,-3 6-22-16,-3 4-47 16,1 7-36-16,-3 0-19 15,0 0-67-15,0 3 4 16,0 15-35-16,2 8-12 15,7 8 21-15,6 2-36 16,7 0 0-16,12-4 0 16,13-10 15-16,15-8-14 15,34-14-1-15,42-14 6 16,44-36 2-16,26-18-8 0,-5-13 0 16,-16-1 0-1,-33 8 12-15,-37 12-12 0,-28 18 0 16,-35 16 0-16,-18 10 0 15,-7 1 0-15,-7 4 0 16,-7 3 0-16,-7 4 0 16,-6 3 0-16,-2 3 0 15,0 0 0-15,0 0 0 16,4 0 0-16,5 5-17 16,18 14-101-16,0 0-420 15,2-5-497-15</inkml:trace>
  <inkml:trace contextRef="#ctx0" brushRef="#br0" timeOffset="4759.72">24608 11408 937 0,'0'0'1762'16,"0"0"-1399"-16,0 0-102 15,0 0-261-15,0 0-27 16,0 0-957-16</inkml:trace>
  <inkml:trace contextRef="#ctx0" brushRef="#br0" timeOffset="6093.81">14282 11133 918 0,'0'0'674'0,"0"0"-401"16,0 0 35-16,0 0 37 16,0 0-37-16,0 0-124 15,0 0-97-15,0-50-35 16,0 70 11-16,15 10 29 15,5 12-39-15,9 6-14 16,11 2-37-16,14-2 4 16,12-9-6-16,32-12 6 15,33-20-2-15,39-14-2 16,9-33 4-16,-10-14 16 16,-37 2-20-16,-42 10 17 15,-22 8 11-15,-13 4-1 16,-2 2 13-16,-3 2-26 15,-6 6-4-15,-17 14 14 16,-11 6-26-16,-3 6 12 16,-2 20-12-16,5 10 9 15,8 6-6-15,12-2-3 16,10-6 0-16,10-6-7 16,11-10 8-16,3-11-1 15,3-7 0-15,5-3 6 0,0-17 2 16,2-8-8-1,-4-4 0-15,-10-2 16 0,-8 0-10 16,-15 4 12-16,-12 6 15 16,-13 6-15-16,-7 10 13 15,-4 8-31-15,-1 0-7 16,7 0 6-16,28 24-143 16,-5 0-336-16,1-6-677 0</inkml:trace>
  <inkml:trace contextRef="#ctx0" brushRef="#br0" timeOffset="46834.11">20611 9075 1938 0,'0'0'621'0,"0"0"-321"16,0 0-10-16,0 0-78 0,0 0-89 15,0 0-82-15,-11-15 34 16,11 15 1-16,0 0-32 16,0 15 20-16,5 10-17 15,8 7-10-15,3 5 13 16,2 4-50-16,3-7 16 15,8-6-16-15,14-16 1 16,12-12 8-16,39-20-9 16,38-48 1-16,35-28 1 15,11-12 8-15,-13-3-10 16,-43 25 0-16,-43 26 1 0,-31 14 16 16,-17 14-16-1,-4 1 24 1,-4 5 24-16,-5 4-3 0,-9 12-46 0,-9 10 0 15,0 0 0-15,0 2 0 16,-5 24 0-16,-22 36-135 16,1-5-207-16,1-1-828 0</inkml:trace>
  <inkml:trace contextRef="#ctx0" brushRef="#br0" timeOffset="47833.25">23568 12587 163 0,'0'0'2135'15,"0"0"-1769"-15,0 0-128 16,0 0 38-16,0 0-74 0,0 0-94 16,0 0-17-16,16 94 28 15,-8-48-31-15,1 0-59 16,1-5-13-16,0-9-4 16,7-9-4-16,4-10 29 15,10-13-2-15,19-3 19 16,31-43 1-16,45-36-34 15,41-36-10-15,24-21-11 16,-1 7 0-16,-23 18 3 16,-46 38-2-16,-34 26 6 15,-32 15-7-15,-20 16 1 0,-4-2-1 16,-6 7 1-16,-7 2 18 16,-16 8-19-16,-2 4 0 15,0 0 0 1,-10 0 0-16,-4 0 0 0,1 6 0 15,1 4 0-15,5 3 0 16,5-2-12-16,-2 10-102 16,4-3-165-16,-4-6-608 0</inkml:trace>
  <inkml:trace contextRef="#ctx0" brushRef="#br0" timeOffset="51427.92">25366 16736 1443 0,'0'0'1363'0,"0"0"-1047"15,0 0-3-15,0 0-52 16,0 0-87-16,0 0-89 15,-33 106-26-15,40-64 23 16,1 6-82-16,-4 6 0 0,-1 0 0 16,-3 3 0-16,0-3 0 15,0-10 0-15,0-8 0 16,0-8 0-16,0-12 0 16,4-14 0-16,16-2 0 15,16-24 0-15,26-38 0 16,44-45 0-16,40-41 0 15,26-16 0-15,6 7 0 16,-13 31 0-16,-41 46 0 0,-28 22 0 16,-29 23 0-1,-13 7 0-15,-1 6 0 0,-6 0 0 16,-4 8 0-16,-19 10 0 16,-13 4 0-16,-9 0 0 15,-2 14 0-15,0 4 0 16,0 0 0-16,-6-4 0 15,6-10 0-15,0-4-218 16,0 0-844-16</inkml:trace>
  <inkml:trace contextRef="#ctx0" brushRef="#br0" timeOffset="51554.03">27329 16210 2631 0,'0'0'1024'0,"0"0"-859"16,0 0-165-16,0 0-5 15,0 0-598-15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0-26T04:14:36.730"/>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7504 2845 1435 0,'0'0'316'16,"0"0"-141"-16,0 0 22 15,0 0-53-15,0 0-21 16,0 0-43-16,-4-10-37 16,4 10 39-16,0 0 24 15,0 0 0-15,0 2-23 16,0 14-44-16,0 8 30 16,17 6-30-16,10 4-18 0,6 2-6 15,11-1-15-15,10-8 2 16,4-2 10-16,9-11-5 15,3-6 11-15,0-8-1 16,4 0-16-16,0-10 5 16,-3-10-6-16,-2-6 1 15,-5-1 5-15,-4 4-6 16,-6 0 1-16,-8 7-1 16,-5 6 2-16,-5 6-2 15,-3 4 0-15,-2 0-1 16,0 7-9-16,0 8 5 15,5 3 5-15,2 3 9 16,2-2-8-16,7-1-1 16,2 1 1-16,3-7 0 15,0-6-1-15,4-6 2 16,-2 0-1-16,0-2 9 16,-1-14-9-16,-4-4 5 0,-1-5-6 15,-2 3 0-15,-5 2-1 16,-3 4 1-16,-1 5 0 15,-4 4-1-15,-2 5 0 16,5 2 0-16,1 0-5 16,3 6 5-16,5 8-1 15,4-2-6-15,2 2 8 16,5-6 0-16,2 1 0 16,2-9-2-16,1 0-23 0,-1 0-5 15,-4-9-3-15,-6-7 6 16,-3 1 26-16,-7-2-5 15,-9 3 6-15,-6 4-1 16,-5 5-4-16,-2 2 5 16,0 3 7-16,4 0-5 15,5 18 13-15,2 4-14 16,6 5-1-16,6-4 13 16,5-1-13-16,6-8 6 15,4-5-6-15,4-9 1 16,2 0 7-16,-2-16-7 15,3-9-1-15,-3-5 1 0,-1 1-1 16,-3-2 2-16,-4 7-1 16,-6 4-1-16,-5 12 0 15,-6 8 0-15,-4 0 0 16,-2 14 18-16,0 14 8 16,0 4 5-16,0 0-13 15,3 3-17-15,1-7 11 16,5-5-11-16,4-5 5 15,5-9 11-15,9-9-17 0,6 0 6 16,3-20-1 0,1-9-4-16,1 0-1 0,-3-2 0 15,-1 5-1-15,-7 7 0 16,-7 5 1-16,-7 5-1 16,-4 7-1-1,-7 2 2-15,0 0 9 0,-2 2 8 16,0 12-17-16,0 4 22 15,2 0-20-15,3-1 7 16,3-2-8-16,6-5-1 16,6-6 0-16,7-4-3 0,4 0-17 15,4-11 14 1,8-15-19-16,1-3 7 16,3-5 18-16,-6 2-12 0,-10 6 12 15,-12 8-1-15,-12 10 1 16,-9 8 3-16,-11 0 19 15,-8 16 37-15,-1 8 1 16,0 4-10-16,6 1-14 16,8-4-36-1,10-4-33-15,11-8 9 0,11-11-46 16,10-2 32-16,6-7 23 16,-1-20 0-16,-1-3 15 0,-5-4-15 15,-3 0-27-15,-8 0-15 16,-7-8-109-16,-15 8-217 15,-15 4-510-15</inkml:trace>
  <inkml:trace contextRef="#ctx0" brushRef="#br0" timeOffset="868.2">9605 1243 1739 0,'0'0'368'16,"0"0"-105"-16,0 0-73 15,0 0-63-15,0 0-17 16,0 0-25-16,0 0-16 16,-11-14-12-16,11 44 28 15,0 10 21-15,0 14-10 16,0 5-36-16,0 3-24 16,0 0-17-16,0-4-19 15,0-4 0-15,-5-8-135 16,0-6-57-16,-3-12-107 15,-8-17-167-15,3-10-89 0,0-1-173 0</inkml:trace>
  <inkml:trace contextRef="#ctx0" brushRef="#br0" timeOffset="1176.54">9513 1275 1167 0,'0'0'390'15,"0"0"12"-15,0 0-95 16,0 0-26-16,0-108-100 15,16 86-60-15,2 1-42 16,2 2-29-16,2 1-8 16,2 1-17-16,1 6-12 0,2 3-6 15,0 2-6 1,0 6-2-16,-4 0-4 0,2 3-16 16,-2 19 11-1,-10 4-44-15,-9 9-14 16,-4 3 22-16,-6 0 45 15,-26 2 2-15,-10-4 16 16,-5-2 30-16,-3-6-5 16,0-4-10-16,8-8-17 0,9-3-15 15,10-10 0 1,19-3-105-16,4 0-201 0,0-10-506 16</inkml:trace>
  <inkml:trace contextRef="#ctx0" brushRef="#br0" timeOffset="1475.84">9995 1205 1437 0,'0'0'858'0,"0"0"-663"15,0 0-97-15,0 0-19 16,0 0-6-16,0 0-27 16,0 140-7-16,0-86-29 15,0 0 10-15,0 1-8 16,0-7-12-16,0-8 0 16,0-8-59-16,0-14-91 15,0-10-79-15,0-14-126 16,0-18-41-16,0-6-393 0</inkml:trace>
  <inkml:trace contextRef="#ctx0" brushRef="#br0" timeOffset="1966.25">10004 1209 867 0,'0'0'678'16,"0"0"-201"-16,0 0-156 16,0 0-54-16,0 0-87 15,0 0-99-15,0 0-41 16,140-110-31-16,-102 102-9 15,-2 4 0-15,-5 4-72 16,-6 0-47-16,-8 9-38 0,-9 14-39 16,-8 4 47-16,0 8 46 15,-13 1 53-15,-16 0 10 16,-4 0 37-16,-5-6 3 16,1-4 82-16,2-4 2 15,4-8 43-15,12-1 8 16,5-8 8-16,8-3 26 15,6-2-14-15,0 0-37 16,0 0-12-16,2 0-52 16,14 0-18-16,3 2-28 0,6 7-8 15,6 2 7-15,2 10-7 16,5 5 0-16,1 6 6 16,3 0-5-16,3 2 6 15,-1 0-7-15,0-4 0 16,-3-4 3-16,-8-2-3 15,-10-8 0-15,-10-2 20 16,-7-6 89-16,-6-4 35 16,0-4-3-16,0 2-54 15,0-2-36-15,0 0-35 0,0 0-14 16,0 0 2 0,0 0-4-16,0 0-102 0,0 2-252 15,-9 3-878-15</inkml:trace>
  <inkml:trace contextRef="#ctx0" brushRef="#br0" timeOffset="3363.16">2412 4317 494 0</inkml:trace>
  <inkml:trace contextRef="#ctx0" brushRef="#br1" timeOffset="31698.3">11080 4345 1197 0,'0'0'750'15,"0"0"-502"-15,0 0-23 16,0 0-44-16,0 0-78 15,0 0 4-15,-2-12 28 16,2 12 40-16,0 0 5 16,0 0-28-16,0 0-21 15,0 0-20-15,0 0-48 16,0 0-12-16,0 0-23 16,0 0-22-16,0 2-6 15,0 6 1-15,4 2 0 0,11 4 10 16,3 2-11-16,5-1 1 15,4-4 7-15,6-4-7 16,9-7 12-16,12 0-12 16,17-15 16-16,31-27-10 15,35-24 4-15,29-30-10 16,4-14-1-16,-30 11 0 16,-37 21-1-16,-43 32 1 15,-14 12 9-15,0 2-9 16,-2 1 0-16,-7 6 7 0,-12 7-7 15,-12 7 1 1,-6 7 11-16,-4 4-6 16,-3 0 4-16,2 0-10 15,-2 0 0-15,4 0-13 0,0 0-22 16,5 0-65-16,1 3-260 16,-2 2-492-16,-8 3-790 0</inkml:trace>
  <inkml:trace contextRef="#ctx0" brushRef="#br1" timeOffset="42002.99">11594 5789 2392 0,'0'0'543'15,"0"0"-420"-15,0 0 72 0,0 0-49 16,0 0-95-16,0 0-27 16,10-2-1-16,-2 4 23 15,3 8 31-15,3 4-23 16,-1 2-14-16,3 0-14 31,-3 2-14-31,1-2-2 0,-1-2-8 0,-5 0 4 16,4-5-5-16,-1-4-1 15,7-5 12-15,11 0 24 16,13-16 49-16,14-20-5 16,13-14-40-16,9-14-17 15,0-10-10-15,-9 2-7 16,-14 11-6-16,-30 23-101 0,-18 22-372 15,-7 16-999-15</inkml:trace>
  <inkml:trace contextRef="#ctx0" brushRef="#br1" timeOffset="61067.98">15255 734 1091 0,'0'0'401'0,"0"0"-42"0,0 0-76 15,0 0-20-15,0 0-3 16,0 0-60-16,-7-17-55 16,7 17-18-16,0-1 4 15,0 1-12-15,0 0-24 16,0 0-7-16,0 0-7 16,0 1-40-16,0 16-16 15,0 11-13-15,0 10-4 16,2 6-1-16,5 6-6 15,3 0 0-15,-2 0-1 16,-1-3-2-16,1-7 2 0,0-8-12 16,-4-4-21-1,-2-10-6-15,-2-6-52 0,0-6-49 16,0-6-41-16,0 0-48 16,0-22-150-1,-4-9-202-15,-6-1-75 0</inkml:trace>
  <inkml:trace contextRef="#ctx0" brushRef="#br1" timeOffset="61603.59">15282 710 791 0,'0'0'359'16,"0"0"-90"-16,0 0-84 16,0 0-32-16,0 0 3 0,0 0-5 15,0 0-8 1,-20-47-7-16,17 42 20 0,-1-2 12 15,2 0-13-15,-3-4-23 16,3-1-23-16,2 0-6 16,0-2-5-16,0-2-38 15,0 0-28-15,7 0 1 16,11 0-10-16,4 2-1 16,2 4-8-16,5 4-13 15,0 4 7-15,2 2-8 16,1 0 0-16,-3 16 1 15,-5 8-1-15,-3 6-9 0,-11 6-20 16,-7 3 7-16,-3-2 7 16,-7-1 15-16,-22-1 8 15,-9-5 40-15,-11 0-18 16,-3-4-15-16,0-2 0 16,2-4 0-16,10-4-8 15,14-6-7-15,10-6-66 16,16-4-139-16,20-4-488 15,11-10-459-15</inkml:trace>
  <inkml:trace contextRef="#ctx0" brushRef="#br1" timeOffset="62330.3">15786 663 1172 0,'0'0'843'0,"0"0"-496"16,0 0 4-16,0 0-122 15,0 0-89-15,0 0-60 16,0 0-5-16,4 61 7 16,0-19-21-16,1 6-22 0,-1 0-19 15,0 0-11 1,4-6-3-16,-4-6 1 0,-2-9-6 15,0-8-1-15,1-7 6 16,-3-6-6-16,0-6 9 16,0 0 11-16,0-11-5 15,-7-14-15-15,-7-8 0 16,-1-12 1-16,1-3 5 16,1-6 2-16,1 0 5 15,6 2 2-15,4 3 0 16,2 8 11-16,0 2 2 0,0 9-5 15,14 2-10 1,5 6-6-16,6 2-7 0,6 4-1 16,2 6-8-16,3 4 3 15,-3 6-7-15,-4 0-10 16,-4 6-10-16,-2 16-6 16,-11 6 8-16,0 2 10 0,-10 2-5 15,-2 0 26 1,0-2 0-16,-18-2 0 0,-7-3 7 15,-6-6-1-15,-4 0 0 16,-5-3 6-16,2-4-10 16,3-2 13-16,3-2 7 15,8-4-1-15,8 0 12 16,7-2-1-16,9-2-13 16,0 4-10-1,0 2-8-15,17 4 7 0,15 2-2 16,6 6-5-16,9 0 8 15,6 2-8-15,-1 0 0 16,-2 2-1-16,-4-2 1 0,-11-1 0 16,-6-6 0-16,-10-1 0 15,-2-4 5 1,-11-4-6-16,-2 0 0 0,-1 0 0 16,-3-4 0-16,3 0-60 15,-3 0-158-15,0 0-249 16,0-5-508-16</inkml:trace>
  <inkml:trace contextRef="#ctx0" brushRef="#br1" timeOffset="63096.32">16730 252 734 0,'0'0'394'16,"0"0"-109"-16,0 0 15 16,0 0 34-16,0 0-118 15,0 0-82-15,0 0 4 16,0-1 15-16,0 1-5 15,0 0-29-15,0 0-7 16,-2 0-11-16,-7 0-7 16,-5 11-31-16,-3 14-33 0,-8 12-17 15,-2 16 17-15,0 9 35 16,6 8 13-16,5 6 1 16,7 2-28-16,9 1-15 15,0-5-4-15,11-4-22 16,16-4 4-16,8-8-5 15,5-5-9-15,5-13 0 16,-1-8-4-16,-3-10-1 16,-5-6-1-16,-10-6 6 15,-8-6 0-15,-6-2 5 16,-10-2-4-16,0 0 17 16,-2 0 6-16,0 0-9 0,0 0-10 0,0 0-5 15,0 0-75-15,0-6-207 16,2-4-436-16,2 0-751 0</inkml:trace>
  <inkml:trace contextRef="#ctx0" brushRef="#br1" timeOffset="63843.6">17318 658 1069 0,'0'0'845'16,"0"0"-373"-16,0 0-101 15,0 0-47-15,0 0-59 16,0 0-106-16,0 0-57 0,25-53-27 16,-15 31-32-16,7-2-19 15,3-4-16-15,1 0-7 16,0-4 8-16,-3 4-8 16,-5 2 7-16,-4 5 1 15,-5 10 6-15,-4 3 19 16,0 4 8-16,0 4 11 15,0 0-13-15,0 1-22 16,-6 21-9-16,-1 11-9 16,1 9 1-16,1 10-2 15,5 4-4-15,0 0 5 16,0-3 0-16,5-7 0 16,8-9 0-16,3-6-47 0,-3-9-50 15,0-6-137-15,-2-8-278 16,-2-4-290-16,-5-2 24 0</inkml:trace>
  <inkml:trace contextRef="#ctx0" brushRef="#br1" timeOffset="64074.8">17421 914 1045 0,'0'0'629'16,"0"0"-156"-16,0 0-110 0,0 0-1 16,0 0-120-16,0 0-47 15,0 0-50 1,-45 24-44-16,45-24-28 0,4 0-23 15,15 0-8-15,5 0-15 16,7 0-14-16,7 0-13 16,6-6-13-16,1-4-56 15,-5 0-87-15,-7 2-79 16,-12 2-126-16,-21 6-183 16,0 0 3-16,-2 0-73 0</inkml:trace>
  <inkml:trace contextRef="#ctx0" brushRef="#br1" timeOffset="65205.91">17557 262 1139 0,'0'0'341'15,"0"0"-44"-15,0 0-21 16,0 0-115-16,0 0-50 16,0 0 22-16,0 0 27 15,-42-54 17-15,30 48-28 16,3 2-32-16,-4 0-14 15,-1-2-23-15,-1 0-35 16,-3-2-6-16,1 2-17 16,-4 2-1-1,-1 0-6-15,1 2 39 0,0 0-12 0,-2 2-17 16,3 0-1 0,1 0 6-16,-2 0-12 15,-4 10-18-15,2 4 2 0,-4 4-2 16,-4 4 9-1,2 2-8-15,0 2 11 0,0 5 2 16,4 1 11-16,0 0-7 16,6 4-10-16,0 2 1 15,7 0-3-15,-5 0 1 16,7 0 7-16,-2 0-13 0,3 1 11 16,5-3 0-16,0 0-4 15,4 0-2 1,0-3 0-16,0 2-6 0,8-3 1 15,8 0 0-15,4-2 8 16,2 0-8-16,3-2 0 16,2-2 0-16,2-2-1 15,-1 1 1-15,1-6 8 16,0 2-9-16,0-3 1 16,0-3 5-1,-2 0-5-15,0-3 0 0,0-2 0 16,2-2-1-16,0 0 6 0,0-3-5 15,0 2 5 1,0-3-6-16,-1-2 0 0,1 0 1 16,0-2 1-16,2 0 4 15,0 0-11-15,0-4 7 16,3-7-2-16,0 0 0 16,2-1 0-16,-3-1 0 15,-2-2-2-15,-2 1-1 0,-2-4 3 16,-5 2 0-1,0-1 1 1,-2-1-1-16,-2-2 1 16,0 0 0-16,-5-2 0 15,-1 0 0-15,-2 0 9 16,1 0-9-16,-1-2 0 16,-1 0 5-16,-1-2-5 15,-4 2 10-15,2 0-10 16,-4 0 0-16,0-1 32 15,-2 4-16-15,0-4 14 16,0 2-2-16,-2-4-7 16,-10 0 8-16,-1-2-9 15,-1 1-3-15,-1-2-1 16,1 0-8-16,1 2-3 16,0 2 3-16,-1 2 1 0,1 0 0 15,0 2-10-15,0 0 0 0,-1 0 0 16,-1 0 0-16,-4-3 0 15,2 4 0-15,-1 0 0 16,-3 3 0-16,0 4 0 16,-6 0 0-16,-4 2 0 0,-7 4-51 15,-7 2-68-15,-19 6-188 16,10 0-507-16,8 4-606 0</inkml:trace>
  <inkml:trace contextRef="#ctx0" brushRef="#br1" timeOffset="65773.84">18109 224 986 0,'0'0'669'0,"0"0"-304"15,0 0 2-15,0 0-40 16,0 0-102-16,0 0-96 16,0 0 10-16,5-8-7 15,1 8-45-15,6 2-20 16,3 14-8-16,3 5-26 16,7 4-18-16,1 8 3 15,6 3-12-15,-1 8-6 16,2 2 1-16,-4 2 4 15,-3 4-4-15,-5 2-2 0,-7-2-6 16,-10 2 6-16,-4-4 0 16,0 1-6-16,-12-3 7 15,-13-2 0-15,0 0 0 16,-9-2 1-16,0-4-1 16,1 1 0-16,1-10 1 15,9-3 1-15,4-9-1 16,6-7 1-16,6-6-2 15,3-4-18-15,4-2-54 16,0 0-106-16,0-24-168 16,8 0-337-16,8 0-389 0</inkml:trace>
  <inkml:trace contextRef="#ctx0" brushRef="#br1" timeOffset="66071.6">18840 760 990 0,'0'0'1364'0,"0"0"-781"0,0 0-248 16,0 0-50-16,0 0-116 15,0 0-85-15,0 0-33 16,67-25-25-16,-40 21-11 16,4-1-14-16,2-1-1 15,1-1-32-15,-1 2-69 16,-2 0-115-16,-6 4-85 16,-10 1-258-16,-8 0-195 0,-7 0-472 15</inkml:trace>
  <inkml:trace contextRef="#ctx0" brushRef="#br1" timeOffset="66276.1">18940 986 1870 0,'0'0'789'0,"0"0"-540"15,0 0-36-15,0 0-72 16,0 0-80-16,134-14-43 15,-89 4-18-15,-5 2-43 16,-7 2-14-16,-4 0-75 16,-9 2-118-16,-11 0-105 15,-5 0-304-15,-4 2-404 0</inkml:trace>
  <inkml:trace contextRef="#ctx0" brushRef="#br1" timeOffset="73271.47">20440 419 1763 0,'0'0'692'0,"0"0"-317"16,0 0-77-16,0 0-100 15,0 0-76-15,0 0-27 32,0-6-29-32,0 6-41 15,0 8-2-15,0 12-13 0,0 14 8 16,0 8 17 0,4 10-10-16,1 2-10 0,1 3-6 15,-1-6-8-15,-1 0 6 16,-1-9-7-16,-3-6-1 15,0-10-26-15,0-8-43 16,0-10-73-16,0-8-72 16,0 0-1-16,0-48-150 15,0 2-487-15,2-4 76 0</inkml:trace>
  <inkml:trace contextRef="#ctx0" brushRef="#br1" timeOffset="73697.1">20469 511 157 0,'0'0'1151'16,"0"0"-663"-16,0 0-119 15,0 0-41-15,0 0-96 16,0 0-92-16,0 0-25 16,-7-74-7-16,7 62-39 15,0-2-30-15,0-2 3 16,0-1 1-16,0-1 4 16,7 3 5-16,0-2-7 15,3 2-11-15,0 0-14 16,3 4 1-16,2 0-12 15,5 1-8-15,5 4-2 16,4 4 1-16,2 2-12 16,3 0 11-16,-3 4-18 0,-2 12 11 15,-2 4-11-15,-6 5 2 16,0-1 16-16,-7 3-8 16,-4 0-2-16,-7-1-16 15,-3 0-10-15,0-6 18 16,-9 0 19-16,-11-4 22 15,-7 0 19-15,-2-4-1 16,-3 0 11-16,-1-4-3 16,0-2-18-16,2-2-16 0,2 0-4 15,4-2-10-15,5-2-24 16,-2 8-145-16,6-2-492 16,7 2-704-16</inkml:trace>
  <inkml:trace contextRef="#ctx0" brushRef="#br1" timeOffset="74373.25">21039 327 1505 0,'0'0'779'16,"0"0"-434"-16,0 0-49 16,0 0-151-16,0 0-112 15,0 0-33 1,0 0 15-16,-4 100 9 0,4-48 0 15,2 4-4-15,2 0-5 16,3 1-5-16,0-7-9 16,-3-6 4-16,1-8-5 15,-5-8-1-15,0-6 1 16,0-6-1-16,0-8-10 0,0-4-82 16,0-4-34-1,0 0-27-15,0-12-157 0,0-34 106 16,0 1-1377-16,0 2 1263 0</inkml:trace>
  <inkml:trace contextRef="#ctx0" brushRef="#br1" timeOffset="74909.58">21074 467 892 0,'0'0'412'16,"0"0"-91"-16,0 0-24 0,0 0-11 15,0 0-101-15,0 0-38 0,0 0-19 16,39-108-56-1,-30 91-22-15,2 3-11 0,2 2-10 16,0 1-8 0,3 4-12-16,2 1-7 0,0 5-2 15,-1 1 0-15,4 0-18 16,-1 0-9-16,2 14 15 16,0 5 12-16,-1 4 0 15,-2 1-5-15,-3 0-74 16,-3 0-41-16,-9-2 37 15,-4-2 52-15,0-2-2 16,-6 2 33-16,-17-2 8 16,-3 2 26-16,-7-2-7 0,2-2-11 15,0 0-3-15,4-4-5 16,6-2-8-16,5-4 6 16,6 0-6-16,5-1 0 15,1-4-1 1,4-1 2-16,0 0-1 0,0 0 15 15,0 0 0-15,0 0 19 16,0 0-8-16,0 0-10 0,2 0 24 16,7 0 5-1,7 6 18-15,5 1 58 0,6 2-63 16,7 5-6 0,2 0-28-16,0 4-9 0,1 3-4 15,1 1-10-15,-3 0 5 16,-1-2-6-16,-5 0 0 15,-5-2 1-15,-1-6-1 16,-10-2-1-16,-1-4-8 16,-6-4-94-16,-6-2-133 15,0 0-278 1,0-2-448-16</inkml:trace>
  <inkml:trace contextRef="#ctx0" brushRef="#br1" timeOffset="75533.53">21968 242 986 0,'0'0'839'15,"0"0"-335"-15,0 0-37 16,0 0-203-16,0 0-45 16,0 0-95-16,0 0-44 15,-7-14-46-15,-1 23-24 16,-10 14-10-16,-2 15-12 15,-7 13 12-15,3 7 1 16,-1 2 0-16,8 4 8 16,7-2 10-16,6-4-11 15,4-1 14 1,0-5-20-16,20-6 8 0,9-2-9 16,4-6-1-16,3-6-17 0,2-4 3 15,-3-6-2-15,-4-8 15 16,-6-2-12-16,-7-6-1 15,-5 0 5-15,-6-4 8 16,-5-2-30-16,1 0-79 16,6 0-171-16,-1 0-404 0,3-4-525 15</inkml:trace>
  <inkml:trace contextRef="#ctx0" brushRef="#br1" timeOffset="76243.52">22666 511 788 0,'0'0'1139'0,"0"0"-857"16,0 0-50-16,0 0-91 0,0 0-81 15,0 0-32-15,0 0-10 16,-2-2 3-16,-5 2 71 16,-3 0-18-16,0 0-39 15,-1 0-14-15,1 0-19 16,4 0 19-16,4 0 7 16,2-4 14-16,0-2 49 15,0-4-19-15,6 0-37 16,8 0-19-16,3-2-15 15,6 2 21-15,2 4-4 16,1 2-9 0,1 4-9-16,1 0-14 0,-3 6 1 0,-2 12 1 31,-13 4-36-31,-2 4-27 16,-8 4 9-16,0-2-12 15,-18 2-19-15,-3-4 15 16,-3-4 59-16,4-4 23 15,2-5 1-15,5-5 26 16,6-2 5-16,5-5 7 16,2 2 29-16,0-3 16 15,0 0 19-15,0 0-52 16,13 0-25-16,5 0-2 0,8 0-8 16,6 0-7-1,4 0-1-15,-1 0-8 0,1 9-10 16,-3 4-2-16,-6 2-17 15,-6 6 17-15,-8-2-1 16,-9 4-8-16,-4-3 12 16,0 2 8-16,-15-2 1 15,-10-2 12-15,-8 0 5 16,-3-4 20-16,-7 0-5 0,1-6-14 16,-1-4 0-16,8-2-17 15,4-2-1-15,9 0-42 16,8-28-81-16,8 2-342 15,4-2-273-15</inkml:trace>
  <inkml:trace contextRef="#ctx0" brushRef="#br1" timeOffset="77102.58">22880 302 1107 0,'0'0'395'16,"0"0"-24"-16,0 0-55 15,0 0-143-15,0 0-72 16,0 0-19-16,0 0-15 0,-123-74 20 15,92 70 18-15,2 4-36 16,-2 0 14-16,2 0-26 16,2 0-14-16,0 0 14 15,0 6-16-15,1 8-5 16,1 2 4-16,3 4-16 16,-1 5 0-16,2 1-16 15,0 2 5-15,-1 2 5 16,2 4 12-16,0 2-15 15,2 0 15 1,1 2-12-16,0 2 3 0,5-2-6 16,0 0-8-16,3 1 14 15,5-3-19-15,-1-2 11 0,5-2-2 16,0 0-5 0,0-2-5-16,5 0 10 0,6-2-10 15,5 0 5-15,4-4-6 16,4 0-8-16,7-2 1 15,4-2 5-15,8-2 2 16,4 1 0-16,0-3 1 16,1-5 5-16,0 0-5 15,-6-1-1-15,-2-4 1 16,-4-2 0-16,2-3 32 16,-3 2-20-16,3-3-1 15,2 0 3-15,-2 0-13 16,2-8 5-16,-5-5 8 0,0-2-6 15,-4-3 11-15,-5-3-13 16,-1 2 1-16,-5-2 10 16,-5 3-12-16,-1-4 13 15,-5 2 22-15,-1-4-2 16,0-2 0-16,-2-4 1 16,-4-2 1-16,-2 0-1 15,0-5-14-15,0 4-4 0,0 1 13 16,-14-1-8-1,-3 1 17-15,-3 0-44 0,-5 0 0 16,-3 0 0-16,-3-2 0 16,-4 2 0-16,-2 0 0 15,1 2 0-15,3 2 0 16,0 4 0-16,6 4 0 16,2 6-64-1,3 7-116-15,4 6-351 16,7 1-546-16</inkml:trace>
  <inkml:trace contextRef="#ctx0" brushRef="#br1" timeOffset="77464.17">23310 120 1252 0,'0'0'868'0,"0"0"-536"15,0 0 53 1,0 0-121-16,0 0-102 0,0 0-35 16,0 0 5-16,87 42-19 15,-54-10-34-15,7 7-23 16,0 2-19-16,3 5-16 15,-4 3-12-15,-3 1 6 16,-3 0-15-16,-8 0 0 16,-5 0 2-16,-9 0-2 15,-9 1 0-15,-2-4 1 16,-10 2 8-16,-22-3-3 16,-3-2-6-16,-10-2-36 15,-20 12-102-15,9-8-183 0,8-10-631 16</inkml:trace>
  <inkml:trace contextRef="#ctx0" brushRef="#br1" timeOffset="78507.95">20257 1285 1237 0,'0'0'370'0,"0"0"18"16,0 0-51-16,0 0-104 16,0 0-81-16,0 0-33 15,0 0-4-15,9-6-23 16,7 6 18-16,8 0 15 15,9 0-15-15,12 0-30 16,13 0 1-16,13 0-45 16,34 0-9-16,35 0 7 15,43 4-5-15,11 2 1 16,-3-2-6-16,-15-2-14 16,-20-2 1-16,0 0-10 15,0 0 0-15,-9-10 14 16,-8 0-7-16,-26 4-4 0,-26 2-4 15,-20 2 0-15,-9 2 3 16,4 0-3-16,3 0 0 16,4 0 1-16,-14 0 0 15,-5 0 15-15,-6 0-2 16,-5 0-13-16,-6 0 8 16,-4 0-9-16,-5 0 0 15,-4 0 5-15,-4 0-4 16,-7 0-1-16,-5 0 0 15,-4 0 0-15,0 2-56 0,-15 12-251 16,-12-2-424-16,-12 2-639 16</inkml:trace>
  <inkml:trace contextRef="#ctx0" brushRef="#br1" timeOffset="79305.3">21207 1733 354 0,'0'0'1048'0,"0"0"-718"16,0 0 23-16,0 0-87 16,0 0-54-1,0 0-69-15,0 0-33 0,0-9-16 16,0 7-16-16,0 2 9 16,0-2 9-1,-6 0-23-15,-4-2-11 16,-3 0 5-16,-6-2-46 15,-5 0-5-15,-5 0-15 16,-7 4 1-16,-4 2 8 0,-5 0 2 16,3 12 26-1,0 8-16-15,4 9 17 0,7 3 9 16,7 8-19-16,6 4 5 16,7 6 16-16,6 0-25 15,5 0-2-15,0-2-11 16,7-6-11-16,14-5 10 15,9-8 1-15,8-7-12 16,6-10 0-16,8-7-6 16,4-5-33-16,1 0-18 15,-1-17-84-15,-7-2-42 16,-7-4-48-16,-1-7-238 16,-15 6-165-16,-8 2-290 0</inkml:trace>
  <inkml:trace contextRef="#ctx0" brushRef="#br1" timeOffset="79868.38">21663 1686 385 0,'0'0'979'0,"0"0"-603"0,0 0 141 15,0 0-200-15,0 0-41 16,0 0-93-16,0 0-50 16,-24-20-37-16,19 18-26 15,2 0-7-15,1 2-30 16,2-2-6-16,0 2 18 15,0 0-6-15,5-2-39 16,15 0-5-16,11 0-8 16,14 2 13-16,8-2 1 15,9 0 1-15,1 0 4 16,-5 0-6-16,-9 0-54 0,-11-2 39 16,-11 2-3-1,-14 0-13-15,-6 2-13 0,-7 0-20 16,0 0-14-16,0 0-73 15,-14 0-117-15,-23 0-313 16,1 10 37-16,1 0-503 0</inkml:trace>
  <inkml:trace contextRef="#ctx0" brushRef="#br1" timeOffset="80309.84">21872 1694 35 0,'0'0'1043'0,"0"0"-671"15,0 0-44-15,0 0 43 16,0 0-59-16,0 0-59 16,0 0-68-1,0 0-64-15,0 0-31 0,0 0-27 16,0 0 7-16,0 0-20 16,0 0-9-16,0 0-2 15,0 0 17-15,0 0 16 16,0 0-26-16,0 0-4 0,0 0-1 15,0 0-29 1,0 0-12-16,0 8-7 0,0 8-6 16,0 8 13-16,0 7 0 15,0 2 0-15,0 3 9 16,0 5-9-16,0 1 0 16,0 0 0-16,0 0-1 15,0-2 1-15,2-2 0 16,-2-6 0-1,3-2 0-15,-3-8 0 0,0-4 0 16,0-5-1-16,2-6-24 16,-2-3-10-16,0-1-17 15,3-3-17-15,-3 0-29 0,0 0-66 16,0 0-203-16,0-9-578 16</inkml:trace>
  <inkml:trace contextRef="#ctx0" brushRef="#br1" timeOffset="81108.53">22485 1608 871 0,'0'0'607'0,"0"0"-340"15,0 0 71-15,0 0-108 16,0 0-59-1,0 0-66-15,0 0-35 0,2-6-1 16,-2 6 14-16,0 0 16 16,0 0 6-16,0 0-7 0,0 0-29 15,0 0-51-15,0 0-3 16,0 0-5-16,0 0-10 16,0 0 0-1,0 0 0-15,0 0 0 0,-2 0 0 16,-4 0 1-16,-5 10 8 15,-3 6-9-15,-1 4 0 16,-3 4 1-16,-1 2 19 16,2 6 1-16,1 2 4 15,3 7 2-15,4 0 7 16,2 6-8-16,7-1 11 16,0-2-16-16,0 0-10 15,16-6-11-15,1-4 0 0,6-6-10 16,2-4 8-16,1-6 1 15,-1-6-6-15,-5-2 7 16,-2-3 0-16,-7-2 0 16,-7-2 6-1,-2-2 5-15,-2-1-1 0,0 0-5 16,0 2-5-16,0-2-2 16,0 0-13-1,0 3-100-15,0-3-174 16,3 0-445-16,-1 0-317 0</inkml:trace>
  <inkml:trace contextRef="#ctx0" brushRef="#br1" timeOffset="81842.75">22946 1636 173 0,'0'0'1185'0,"0"0"-785"16,0 0-13-16,0 0-124 15,0 0-110-15,0 0-57 16,0 0-14-16,0-8-3 16,0 8-3-16,0 0-4 15,0 0-12-15,0 0-16 16,0 0-5-16,0-4 5 16,0 0 8-16,7-2-19 15,5 0-33-15,0 0-1 0,7-2 0 16,0 4-6-16,2 0 6 15,-1 4 1-15,-5 0-12 16,-1 0 1-16,-5 8 1 16,-3 8 2-1,-4 8 8-15,-2 4 0 0,0 4-32 16,-4 0-20-16,-11-2 4 16,-3-2 29-16,-1-6 11 15,4-5 8-15,1-6 27 16,6-3 0-16,3-4 3 15,3-4-6-15,2 0-7 16,0 0 38-16,0 0 37 0,0 0-33 16,9 0-17-16,7 0-28 15,3-5-2-15,8-2-12 16,2 6 0-16,0 1-2 16,0 0-8-16,-2 0-5 15,-2 13 0-15,-8 5-5 16,-1 3 8-1,-9 5-4-15,-5 0-9 0,-2 4 11 16,0-2-7-16,-11 0 9 16,-12 0 12-16,-3-2 12 15,-6-4 23-15,-1-2-12 0,-2-4 0 16,-1-3-8 0,3-8-15-16,4-5-12 15,4 0-53-15,9-20-82 0,5-8-205 16,11-6-524-16</inkml:trace>
  <inkml:trace contextRef="#ctx0" brushRef="#br1" timeOffset="82868.39">23229 1528 745 0,'0'0'575'16,"0"0"-361"-16,0 0 71 15,0 0-51-15,0 0-39 0,0 0-28 16,0 0-33-16,-15-62 3 16,5 55 14-16,0 0-84 15,-3-1-37-15,-3-1 3 16,0 1 21-16,-2 2 5 0,-2 2-39 15,0 0-5 1,-4 3 1-16,-3 1-8 0,0 0 13 16,-2 0-3-16,0 8 0 15,-2 6 25-15,0 1-13 16,-1 7-9-16,1 1 15 16,2 1-15-16,5 4-2 15,0 0-2-15,3 0-5 16,6 4 7-1,-1 0-7-15,3 2-6 0,1 0 20 16,6 2-14 0,2-1 9-16,2-2-11 0,2 2-10 0,0-3 11 15,0 2-10-15,2-2 0 16,8 2 16-16,4-2-16 16,4 2 13-1,2 0-2-15,5 0-5 0,4-2 8 16,0-4-6-16,2-1-7 15,-2-5 14-15,2-3-8 16,-4-2 4-16,-3-3 1 16,-2 0-5-16,-3-4 0 15,-2-2-7-15,1-2-1 16,-1-2 11-16,2 0-5 16,-1-2 1-16,-1-2-1 0,1 0 0 15,-3 0 6-15,4 0-11 16,-2-2 11-16,5-8-12 31,-1 0 1-31,0-2 1 16,4-2 3-16,-4 0-4 15,1 0 7-15,-3 0-8 16,0-3 17-16,-2 2-1 16,1 0-2-16,-3 0 1 15,1 1-2-15,-1-3 4 16,-1 2-7-16,-1-3-9 0,1-1 0 15,-1-1 10-15,-1 0-10 16,-1 2 11-16,-3-4 6 16,2 2-17-16,-4-2 14 15,1-2-13-15,-1-2-1 16,1-2 11-16,0 2-11 16,-5 0 10-16,1 0-2 15,-3 2 9-15,0-1 17 16,0 1-26-16,0 0 3 15,0-4-6-15,-5 2-5 16,-4-2 9-16,0 0-8 16,-4 0-1-16,-1 2 4 0,-3 0-5 15,-3 1 0-15,-5 3 0 16,-4 1 0-16,0 1 0 16,-5 1 0-16,-1 6 2 15,-3 0-2-15,1 3-14 16,-2 5-18-16,-1 2-37 15,3 3-67-15,-15 0-167 16,12 10-520-16,11 1-531 0</inkml:trace>
  <inkml:trace contextRef="#ctx0" brushRef="#br1" timeOffset="83304.03">23519 1281 1624 0,'0'0'713'0,"0"0"-397"16,0 0 10-16,0 0-100 15,0 0-109-15,0 0 49 16,0 0-6-16,80 40-55 16,-49-14-27-16,0 4-25 15,5 6-23-15,-2 3-6 16,-3 5-11-16,-5 2 1 16,-1 6-14-16,-7 2 8 15,-5 2-2-15,-6 2-6 0,-7 0 0 31,0 0 0-31,-5 1 0 0,-14-3 0 0,-10-2 0 16,-7-2-7-16,-2-3-40 31,-25 5-106-31,13-12-174 16,2-12-495-16</inkml:trace>
  <inkml:trace contextRef="#ctx0" brushRef="#br1" timeOffset="190329.28">24228 822 1154 0,'0'0'1315'15,"0"0"-945"-15,0 0-83 16,0 0-72-16,0 0-129 16,0 0-35-16,91-6-8 15,-45 0-34 1,4 0 8-16,1 2-16 0,-2-2-1 16,-2 2-50-16,-1-2-221 15,-12 2-373-15,-16 2-383 0</inkml:trace>
  <inkml:trace contextRef="#ctx0" brushRef="#br1" timeOffset="190502.64">24339 992 2354 0,'0'0'757'16,"0"0"-409"-16,0 0-129 15,0 0-93-15,0 0-105 16,0 0-20-16,0 0-2 15,124-4-5 1,-18-18-118-16,-13 2-392 0,-8-2-679 0</inkml:trace>
  <inkml:trace contextRef="#ctx0" brushRef="#br1" timeOffset="190931.01">25566 8 2034 0,'0'0'650'0,"0"0"-88"16,0 0-201-16,0 0-128 0,0 0-89 15,0 0-74 1,0 0-49-16,-8 0-21 0,8 0 0 15,0 38 21-15,15 22-21 16,5 22 0-16,3 0 0 16,4-5 0-16,-4-11-8 15,0-14-100-15,-3-18-162 16,-2-22-317-16,-7-12-388 16,0 0-508-16</inkml:trace>
  <inkml:trace contextRef="#ctx0" brushRef="#br1" timeOffset="191127.51">25990 170 1597 0,'0'0'1054'16,"0"0"-508"-16,0 0-227 15,0 0-140-15,0 0-88 16,0 0-56-16,0 0-10 16,-47 145 7-16,27-79-5 0,-2 4 12 15,-3 0-21-15,0-1-6 16,2-6-8-16,0-4-4 0,1-7-7 15,4-8-73-15,2-2-160 16,5-12-312-16,7-8-433 16</inkml:trace>
  <inkml:trace contextRef="#ctx0" brushRef="#br1" timeOffset="191506.49">26164 626 1748 0,'0'0'764'16,"0"0"-238"-16,0 0-191 0,0 0-90 0,0 0-125 31,0 0-92-31,0 0-17 0,-31 11 1 0,17 15 4 31,1 5-16-31,6-1-6 16,7-5-9-16,0 0-13 15,7-3-16-15,15-2 22 16,9 0-1-16,7 0 8 16,4 2-43-16,3 0-25 15,0 0-16-15,-8 0-26 16,-8 0 12-16,-8 0 46 0,-17-2-3 16,-4 2 22-16,-9-1 48 15,-22-2 57-15,-10 2 47 16,-3-6-12-16,-3 0-17 15,-1-5-16-15,5-4-29 16,5-6-30-16,15-13-73 16,13-15-387-16,10-5-563 0</inkml:trace>
  <inkml:trace contextRef="#ctx0" brushRef="#br1" timeOffset="191710.46">26248 595 2609 0,'0'0'769'0,"0"0"-424"16,0 0-151-16,0 0-143 15,0 0-20-15,160-34-10 16,-83 20-10-16,3 0-11 16,-7 0-96-16,-8 10-240 15,-23 2-505-15,-24 2-610 0</inkml:trace>
  <inkml:trace contextRef="#ctx0" brushRef="#br1" timeOffset="192075.69">25126 1431 1737 0,'0'0'691'16,"0"0"-212"-16,0 0-1 15,0 0-238-15,0 0-108 16,0 0-87-16,0 0 8 15,93 4 22-15,5 5-26 16,49-4-26-16,43-1-23 16,7-1-5-16,-33-1-64 15,-53-2-51-15,-51 0-54 16,-25 0-99-16,-10 0-19 16,-25 0-33-16,-25 0-3 0,-19 8-408 0</inkml:trace>
  <inkml:trace contextRef="#ctx0" brushRef="#br1" timeOffset="192436.21">25618 1706 1585 0,'0'0'986'15,"0"0"-479"-15,0 0-177 0,0 0-113 16,0 0-112-16,0 0-72 15,0 0-4-15,-38 81-7 16,22-31 1-16,-6 9-10 16,0 2-13-16,0-3 0 15,3-8-17-15,11-12 5 16,6-10-16-16,2-14-14 16,6-8-39-16,23-6 68 15,14 0 13-15,5-6 11 16,11-6-11-16,3 0-35 15,-4 4-31-15,-4 4-48 0,-10 4-11 16,-15 0-69-16,-11 0-20 16,-14 4-112-16,-4 9-139 15,-4 0 120-15,-14-3-190 16,3-4-40-16</inkml:trace>
  <inkml:trace contextRef="#ctx0" brushRef="#br1" timeOffset="192609.18">25870 2107 439 0,'0'0'594'16,"0"0"-187"-16,0 0 164 0,0-136-79 15,0 100-37-15,0 10-116 16,0 8-58-16,0 8-71 16,0 7-61-16,0 3-76 0,-3 3-49 15,1 23-12-15,0 14 20 16,-2 12-14-16,2 12-18 16,-4 8 0-16,4 2 0 15,0 1 0-15,2-9-14 16,2-10-112-16,16-20-329 15,3-20-523-15</inkml:trace>
  <inkml:trace contextRef="#ctx0" brushRef="#br1" timeOffset="192830.64">27010 1131 2162 0,'0'0'1037'0,"0"0"-586"16,0 0-261-16,0 0-68 15,0 0-85-15,0 0-7 16,143-3-30-16,-90 3-27 16,5 0-190-16,-13 0-629 0,-20 0-678 15</inkml:trace>
  <inkml:trace contextRef="#ctx0" brushRef="#br1" timeOffset="192971.87">26992 1363 1495 0,'0'0'1036'0,"0"0"-532"16,0 0-193-16,0 0-86 16,0 0-136-16,0 0-5 15,141-2-84-15,-37-30-147 16,-10 2-569-16,-14-2-1128 0</inkml:trace>
  <inkml:trace contextRef="#ctx0" brushRef="#br1" timeOffset="193373.5">27944 467 1094 0,'0'0'782'0,"0"0"-284"15,0 0 102-15,0 0-115 16,0 0-253-16,0 0-62 16,0 0-44-16,0 0-17 15,-7-28-109-15,7 46 0 16,0 18 0-16,0 18 0 16,0 18 0-16,14 15 0 0,1 3 0 31,3-4 0-31,0-6 0 0,-4-12-72 0,-8-11-186 15,-6-11-354-15,-14-16-114 16,-10-12-171-16</inkml:trace>
  <inkml:trace contextRef="#ctx0" brushRef="#br1" timeOffset="193531.15">27775 1153 1152 0,'0'0'606'0,"0"0"-36"16,0 0-21-16,0 0-196 15,0 0-93-15,0 0-84 0,0 0-34 16,27-4-23-16,21 4-35 15,19 0-36 1,13 0-27-16,12 0-21 0,-1-4-26 16,-12-4-113-16,-27 8-364 15,-21 0-468-15,-26 0-638 0</inkml:trace>
  <inkml:trace contextRef="#ctx0" brushRef="#br1" timeOffset="193909.81">27817 1614 1868 0,'0'0'672'16,"0"0"-120"-16,0 0-97 15,0 0-251-15,0 0-108 16,0 0-60-16,0 0-30 16,85-64 3-1,-48 53-9-15,4 8 0 0,-1 3 0 16,-2 0-10-16,-9 22-5 15,-11 10-20-15,-16 10-28 16,-2 8-25-16,-27 4 23 16,-22 2 8-16,-16-2 26 0,-6-5-13 15,-1-9 35 1,8-8 5-16,13-12 4 0,16-8 67 16,14-6 32-16,17-6 6 15,4 0-21-15,13 0-40 16,20-8-23-16,17-4-14 15,12 0-7-15,5 2-15 16,6 2-53-16,-3 2-77 16,-8 0-76-16,5-5-141 15,-19 4-351-15,-11-4-208 0</inkml:trace>
  <inkml:trace contextRef="#ctx0" brushRef="#br1" timeOffset="194207.84">28356 1650 1136 0,'0'0'1209'0,"0"0"-571"0,0 0-176 16,0 0-282-16,0 0-103 15,0 0-61-15,0 0-4 16,-31 120 3-16,31-66-15 16,22-1-20-16,12-9-97 15,10-12-2 1,6-12 11-16,-2-16 29 0,-5-4 58 0,-10-10 21 15,-11-18 90-15,-12-8 51 16,-10-4 19-16,0-7-53 16,-21-3-32-16,-6 2-21 15,-6 4-41-15,-5 10 8 16,3 12-21-16,1 14-20 31,10 8-110-31,8 12-459 16,11 6-963-16</inkml:trace>
  <inkml:trace contextRef="#ctx0" brushRef="#br1" timeOffset="194364.7">29058 1925 582 0,'0'0'2267'0,"0"0"-2091"15,0 0-176-15,0 0-951 0</inkml:trace>
  <inkml:trace contextRef="#ctx0" brushRef="#br1" timeOffset="196802.79">15226 2591 430 0,'0'0'1792'16,"0"0"-1153"-16,0 0-292 16,0 0-55-16,0 0-100 15,0 0-103-15,0 50-50 16,-2 0 39-16,-3 14-20 15,-1 10-25-15,1 6-9 16,1-1-23-16,-3-7-1 16,2-10 0-16,1-14-9 0,2-14-60 15,0-18-133-15,2-16-79 16,0-28 27-16,0-16-424 16,0-8-661-16</inkml:trace>
  <inkml:trace contextRef="#ctx0" brushRef="#br1" timeOffset="197066.34">15157 2655 1337 0,'0'0'931'16,"0"0"-429"-16,0 0-193 15,0 0-39-15,0 0-81 16,0 0-107-16,0 0-67 16,110-117-15-16,-58 98 0 0,8 2-10 15,-1 9 4-15,-8 8-42 16,-7 0-20-16,-13 26 16 15,-12 9 2-15,-19 5 16 16,-3 7 33-16,-32 4 1 16,-17 1 15-16,-12-4-1 15,-7-2-8-15,3-8 7 16,9-6-13-16,12-10-70 16,26-19-119-16,13-3-287 0,8 0-517 0</inkml:trace>
  <inkml:trace contextRef="#ctx0" brushRef="#br1" timeOffset="197632.43">15877 2695 1872 0,'0'0'1088'0,"0"0"-817"16,0 0-74-16,0 0-111 0,0 0-2 0,-7 120-38 15,7-62-32-15,-2 0-2 16,-1-1-6-16,-1-9-5 16,0-8-2-16,2-14-5 31,-3-10-24-31,5-10 18 16,-2-6 12-16,2-4 24 15,-5-22-24-15,3-14-8 16,-3-11-5-16,5-8 8 15,0-8 5-15,0 1 32 16,3 4 14-16,15 6-13 0,6 9-12 16,3 10-20-16,7 9-1 15,1 10-1-15,1 7-10 16,1 10-1-16,-5 1-16 16,-6 4-10-16,-7 14-26 15,-9 5 1-15,-10 4 34 16,0 3-11-16,-13-1 8 15,-21 2 32-15,-10-3 0 16,-5-4 2-16,0-2 5 16,4-6 2-16,7-6-1 0,14-2-1 15,11-4 8-15,11-2-9 16,2 4-6-16,8 2 8 16,21 6 11-16,7 6-5 15,5 4-8-15,-2 2-6 16,-3 5 0-16,-3 1-1 15,-6 1 1-15,-4 2 0 16,-6-1 0-16,-1-2-2 16,13 4-80-16,-7-8-230 15,0-8-800-15</inkml:trace>
  <inkml:trace contextRef="#ctx0" brushRef="#br1" timeOffset="198011.67">17122 2408 1322 0,'0'0'1263'0,"0"0"-737"16,0 0-159-1,0 0-98-15,0 0-127 0,0 0-86 16,0 0-22-16,-60 130 25 16,27-37-1-16,-3 23-58 15,11-6 0-15,9-10 0 16,16-18 0-16,0-19 0 0,27-3-20 15,18-2-103 1,47-38-238-16,-10-16-444 0,-8-6-554 0</inkml:trace>
  <inkml:trace contextRef="#ctx0" brushRef="#br1" timeOffset="198642.71">17706 2639 62 0,'0'0'1788'0,"0"0"-1228"15,0 0-239-15,0 0-112 16,0 0-94-16,0 0-55 16,0 0 5-1,-6-2 1-15,-4 6-2 0,-3 4 3 16,-3-2-26-16,1 0-22 15,2-4-12-15,3-2-6 16,6 0-1-16,4-2 33 16,0-14-33-16,0-6 12 15,14-5-10-15,5-3 10 0,10 2-3 16,0 2-9 0,5 6 11-16,-1 8-11 0,0 8-6 15,-1 4 6 1,-1 8-17-16,-4 22-1 0,-5 11 9 15,-7 7 3-15,-9 10 6 16,-6 4 0-16,0 0 1 16,-23-2 6-1,-6-6-6-15,-4-5 0 0,-3-8 14 16,1-10-9-16,2-9 6 16,8-10 1-16,6-9 11 15,6-3 29-15,6-9 17 0,3-19-16 16,4-7-47-16,0-2-6 15,4-2 5-15,14 5-6 16,5 10 0-16,-4 8 0 16,4 10-5-16,-3 6-6 15,2 0 5-15,0 20-10 16,5 8 15-16,0 4-7 16,6 4 7-16,1 0 1 15,1-5-1-15,1-7-48 16,-3-8-67-1,-4-11-153-15,-4-5-224 0,-7-18-80 16,-12-5-283-16</inkml:trace>
  <inkml:trace contextRef="#ctx0" brushRef="#br1" timeOffset="199363.2">17947 2364 1470 0,'0'0'395'16,"0"0"-51"-16,0 0-73 0,0 0-73 15,0 0-85 1,0 0-10-16,0 0 26 0,-41-94-4 16,26 84 0-16,-3-1-13 15,-4 6-46-15,-5-1-50 16,-6 3-2-16,-4 3-13 15,0 0 0-15,-3 3 21 32,-4 15-5-32,-1 6 11 0,-1 10 16 15,0 6-11 1,4 8 7-16,5 2-13 0,2 4-10 16,6 0 5-16,6 0-16 15,2 3 6-15,11-3 11 16,2-2-2-16,6-2 1 15,2-4-4-15,0-3-12 16,18-3 8-16,0-2-14 16,4-4 1-16,3-2 17 15,-1-2-18-15,8 0 8 16,1-2-7-16,2 0 5 16,5-2 3-16,3-4-9 15,-1-2 0-15,-2-4 10 0,1-3-10 0,-6-6 6 16,1 0-5-1,-3-6-1-15,3-1 8 0,-3 0-8 16,3 0 0-16,-2-8-3 16,-3-8 9-16,2-2-1 15,-2-6 8-15,-2-4 2 16,3-4 6-16,-3-4-21 16,0-2 7-16,-3-2 1 15,-2-1-1-15,-6 1 25 0,-2 0-5 16,-5 0 8-16,-4-2-35 15,-3 0 0-15,-4-2 0 16,0 0 0 0,0 0 0-16,-2 0 0 0,-13 1 0 15,-6 3 0 1,-1 0 0-16,-5 2 0 0,-2 0 0 16,-4 0 0-16,-3 0 0 15,1 2 0-15,-3 4 0 16,-1 5 0-16,2 8 0 0,-1 11 0 15,-9 8-71-15,11 18-543 16,9 5-834-16</inkml:trace>
  <inkml:trace contextRef="#ctx0" brushRef="#br1" timeOffset="199742.49">18180 2139 1661 0,'0'0'681'0,"0"0"-313"16,0 0 1-16,0 0-114 15,0 0-74-15,0 0-11 16,150 107-55-16,-94-49-50 15,2 8-38-15,-3 10-5 16,-4 4-8-16,-10 7-7 0,-17 3 16 16,-13 2-16-16,-11 0 5 15,-11 1 9-15,-25-5-1 16,-10-6-8-16,-4-10 0 16,-3-12 0-16,6-8-6 15,5-13-6-15,8-9-14 16,15-12-31-16,10-14-69 15,9-18-163-15,22-20-431 16,7-11-702-16</inkml:trace>
  <inkml:trace contextRef="#ctx0" brushRef="#br1" timeOffset="199996.19">19001 2899 2099 0,'0'0'772'16,"0"0"-395"-16,0 0-46 0,0 0-97 16,0 0-148-16,0 0-56 15,133-32-17-15,-73 22-13 16,5 0-43-16,-1 4-116 15,-6 2-108-15,-13 4-109 16,-16 0-346-16,-22 0-55 0</inkml:trace>
  <inkml:trace contextRef="#ctx0" brushRef="#br1" timeOffset="200170.3">18984 3140 1868 0,'0'0'921'0,"0"0"-578"0,0 0-75 16,0 0-55-16,0 0-117 16,172-24-86-16,-103 12-10 15,12-2-156-15,-17 4-385 16,-20 0-752-16</inkml:trace>
  <inkml:trace contextRef="#ctx0" brushRef="#br1" timeOffset="-213921.34">20618 2891 103 0,'0'0'882'15,"0"0"-580"-15,0 0-24 16,0 0 94-16,5-78 11 16,6 62-86-16,-3 2 1 15,0 4-2-15,-4 2-49 0,-2 6-55 16,-2 0-36 0,0 2-46-16,0 0-44 0,0 20-50 15,2 18-14-15,1 18 19 16,-1 14-12-16,0 9 0 15,2-1-9-15,-2-10-28 16,3-12-5-16,0-18-29 16,-3-15-13-16,2-19 29 15,-1-4 17-15,-1-17 29 16,0-21 0-16,-2-8-9 16,0-12 7-16,0-8-11 15,0-4-16-15,0-5 28 16,4 5-44-16,3 8 44 0,0 12 1 15,2 14 7 1,-3 12 38-16,3 8 3 0,3 4-1 16,1 2-4-16,5 4-34 15,1-1-8-15,6 6-1 16,2 1-1 0,0 0-5-16,2 0 6 0,-2 14-8 15,-8 6 8-15,-3 4-24 16,-12 6 9-16,-4 2 8 15,-8 4 7-15,-28-2 17 0,-13 2-11 16,-9-4 6-16,-5-1 3 16,1-6-15-16,8-3 1 15,10-4-1-15,13-5-85 16,19-11-180-16,12-2-317 16,0 0-368-16</inkml:trace>
  <inkml:trace contextRef="#ctx0" brushRef="#br1" timeOffset="-213195.79">21135 2815 755 0,'0'0'1522'16,"0"0"-959"-16,0 0-342 16,0 0-122-16,0 0 10 15,0 0-55-15,-18 134-9 16,18-87-9-16,0-5-8 16,5-6-1-16,-1-6-26 15,-2-8 13-15,3-8-14 0,-3-4 0 16,-2-8-1-1,0-2-13-15,0 0 14 0,0-2-12 16,0-18-1-16,0-10-2 16,0-10 0-16,0-8 15 15,0-8 10-15,0-2 2 16,2 1 17 0,7 9 35-16,0 6 1 0,0 10 13 15,2 6-14-15,5 6-22 16,2 4-9-16,6 1-27 0,2 5-6 15,3 5 0 1,3 5-5-16,-3 0 4 0,0 0 1 16,-7 15-12-1,-5 6 11-15,-5 5-32 0,-7 2 4 16,-5 0 4-16,-11 0-14 16,-24 2 21-16,-9-2 0 15,-9-2 18 1,-8 2-2-16,3-4 2 0,8-3 0 0,10-7-1 15,15-5 2-15,11-5-1 16,12-4 1-16,2 0 14 16,0 0 21-16,14 0-26 15,10 2 11-15,5 2 11 16,4 7-4-16,1 3-8 16,0 4-13-16,-3 6-7 15,-4 3 0-15,-1 4-2 16,-2 1 2-1,1-4-1 1,-4-4-2-16,-4-6 1 0,-1-6 2 0,-5-4-40 16,-5-4-19-16,2-4-92 15,-4 0-137-15,-2-4-559 0</inkml:trace>
  <inkml:trace contextRef="#ctx0" brushRef="#br1" timeOffset="-212831.35">21939 2584 1500 0,'0'0'799'16,"0"0"-191"-16,0 0-293 16,0 0-119-16,0 0-111 15,0 0-59-15,0 0 86 16,-36 89-38-16,17-37-25 16,-1 8-10-16,1 4-9 15,4 3-9-15,9-3-19 16,6 0 4-16,0-8-6 0,8-4 0 15,17-8 8-15,4-8-7 16,2-6-1-16,3-10-3 16,-1-8-39-16,-2-8-46 15,-6-4-157-15,-10 0-210 16,-9-2-359-16</inkml:trace>
  <inkml:trace contextRef="#ctx0" brushRef="#br1" timeOffset="-212130.09">22564 2815 1373 0,'0'0'926'0,"0"0"-552"0,0 0-36 16,0 0-177-16,0 0-96 16,0 0-35-16,0 0-14 15,-10-4 17-15,-7 4-17 16,-4 0-8-16,1 0 2 16,3 0-9-16,3 0 5 15,7 0 9-15,5-12 3 16,2-4 45-16,0-4-38 15,9 2-10-15,11 2-4 16,0 2-11-16,2 6 6 16,1 4 6-16,-1 4-4 15,1 0 5-15,-4 8-11 16,1 14 5-16,-1 4-7 0,-11 4 0 16,-3 4-19-1,-5 2-32-15,-5-1 0 16,-17-2 33-16,-5-4 3 15,-4-4 14-15,2-3 1 16,4-5-6-16,8-7 6 16,6-4 1-16,6-4 26 15,5-2 23-15,0 0 22 16,0 0 0-16,7-4-36 16,8-5-36-16,3 4 1 15,2 1 0-15,5 2 0 0,1 2 7 16,1 0-8-1,2 11 0-15,-4 8-1 0,-3 1-6 16,-4 4 7-16,-7 2-1 16,-7 2 0-16,-4-2 0 15,0-2 1-15,-4 0 0 16,-16-4 0-16,-9-4 1 16,-6-2 6-16,-4-4 2 15,-1-2-9-15,-2-5 8 16,4-3-8-16,0 0-46 15,-6-17-121-15,11-5-179 0,6-4-454 16</inkml:trace>
  <inkml:trace contextRef="#ctx0" brushRef="#br1" timeOffset="-211499.38">22686 2677 1137 0,'0'0'496'16,"0"0"-168"-16,0 0 0 16,0 0-55-16,0 0-85 15,0 0-55-15,-136-49-24 16,104 48-9-16,-3 1 9 15,-1 0 2-15,1 0-20 16,2 12-43-16,-1 6-7 16,5 4-25-16,2 4 1 15,7 6 10-15,7 4-3 0,3 4 15 16,10 4-8-16,0 4-5 16,0 3 7-16,12 0-24 15,5-1-3-15,4 1 16 16,1-5-22-16,2-4 9 15,1-2-1-15,0-6-7 16,4-2-2-16,0-6 1 16,6-4 0-16,1-8 18 15,7-5-18-15,1-9 12 16,5 0-5-16,2 0-6 16,-2-17 11-16,0-2-12 15,-2-5 0-15,-7-2 3 16,-2-3 7-16,-7 3-5 0,-7-2 22 15,-3 0 3-15,-9-2 25 16,0-4-19-16,-5-2-10 16,-1-6-2-16,-2-4-18 15,2-7 7-15,-6-1 4 16,0-2-17-16,0 2 13 16,-6 2 9-16,-15 6-22 15,-10 4 0-15,-5 6 0 16,-9 7 0-16,-9 11 0 15,-1 12 0-15,-32 15-108 0,15 17-463 16,14 3-840-16</inkml:trace>
  <inkml:trace contextRef="#ctx0" brushRef="#br1" timeOffset="-211169.72">23341 2664 2138 0,'0'0'910'15,"0"0"-538"-15,0 0-75 16,0 0-131-16,0 0-103 15,0 0-3-15,0 0-27 16,122 155 6-16,-95-93-28 16,-9 6-4-16,-16 3-7 15,-2-1-11-15,-31 0-76 16,-24-4-148-16,-61 14-230 16,10-17-270-16,4-13-466 0</inkml:trace>
  <inkml:trace contextRef="#ctx0" brushRef="#br1" timeOffset="-210792.01">20825 3611 1476 0,'0'0'647'16,"0"0"-309"-16,0 0 174 15,0 0-229-15,0 0-103 16,0 0-84-16,0 0 31 16,38-6 17-16,11 8-42 15,43 6-27-15,57 0-16 16,65-4-35-16,37-2-12 15,17-2-12-15,-14 0 9 16,-36 0 3 0,-24-4-12-16,-47-4 0 0,-43 0-23 0,-43 2-25 15,-28 2 32-15,-6 2 15 16,-11 0 1-16,-10 0 4 16,-6 2-4-16,-49 4-79 15,-6 12-450-15,-5 2-809 0</inkml:trace>
  <inkml:trace contextRef="#ctx0" brushRef="#br1" timeOffset="-210421.52">21282 4002 1672 0,'0'0'629'0,"0"0"-69"0,0 0-234 15,-152-38-49-15,110 38-134 16,-1 20-76-16,6 16-4 0,3 10-24 15,8 5 6 1,11-1-16-16,10 0-4 16,5-6 4-16,22-4-28 0,25-8 13 0,18-12-14 31,14-10-29-31,10-10-19 16,-2 0-79-16,13-28-179 15,-23 2-278-15,-21-2-300 0</inkml:trace>
  <inkml:trace contextRef="#ctx0" brushRef="#br1" timeOffset="-210184.81">21683 4088 1570 0,'0'0'804'0,"0"0"-239"16,0 0-185-16,0 0-139 16,0 0-122-16,0 0-62 15,0 0-2-15,0 26 44 16,0 5-40-16,0 5-22 15,2 4-26-15,0 2-2 16,0-2-9 0,1 0-5-16,-1-8-62 0,-2-4-68 0,2-12-194 15,-2-16-283-15,0 0-251 16,0-8-890-16</inkml:trace>
  <inkml:trace contextRef="#ctx0" brushRef="#br1" timeOffset="-210026.39">21507 4032 1393 0,'0'0'913'0,"0"0"-369"15,0 0-170-15,0 0-199 16,0 0-97-16,0 0 8 16,130-9-43-16,-68 6-14 15,9-1-29-15,2 0-144 0,23-4-219 16,-18 2-520-16,-15 0-515 15</inkml:trace>
  <inkml:trace contextRef="#ctx0" brushRef="#br1" timeOffset="-209792.3">22278 3878 386 0,'0'0'1308'0,"0"0"-698"15,0 0-42-15,0 0-217 16,0 0-119-16,0 0-112 15,0 0-40 1,-103 52-5-16,72 4-9 0,2 8-18 16,5 4-21-16,8 1 3 0,12-7-29 15,4-8 0-15,13-8-1 16,25-10-46-16,13-10-67 16,9-14-80-16,25-12-173 15,-16-10-329-15,-11-10-386 0</inkml:trace>
  <inkml:trace contextRef="#ctx0" brushRef="#br1" timeOffset="-209349.76">22556 4000 2054 0,'0'0'697'0,"0"0"-209"0,0 0-262 0,0 0-136 15,0 0-45-15,120-86-12 16,-74 80-15-16,-9 6-6 16,-10 0-12-16,-12 14-28 15,-13 12-10-15,-2 8-86 16,-8 4 2-16,-21-2 25 16,-7-1 22-16,1-8 38 0,1-6 17 15,7-7 20-15,7-6 44 16,11-5 11-16,9-3 29 15,0 0 7 1,3 0-22-16,19 0-31 0,9 0-29 16,9 0-3-16,2 0-3 15,3 0-2-15,-5 0-2 16,-4 7 1-16,-14 4-13 31,-8 7 7-31,-14 3-14 16,0 3 20-16,-16 0 0 15,-20 0 2-15,-6-2 15 0,-5-2-17 16,-2-4-55-16,5-6-81 16,0-10-197-16,11 0-396 15,14-14-257-15</inkml:trace>
  <inkml:trace contextRef="#ctx0" brushRef="#br1" timeOffset="-208894.15">22774 3767 1397 0,'0'0'867'15,"0"0"-543"-15,0 0-4 16,0 0-161-16,-117-5-107 16,92 29-25-16,1 4 32 15,-3 8 19-15,0 4 16 16,3 6-9-16,-1 4 38 15,5 2-49-15,7 1-26 16,6-2-12-16,7 0-23 16,0-5-1-16,16-2-3 15,11-4-9-15,6-4-1 16,7-8-12-16,3-6 7 16,5-6 6-16,4-7-6 0,1-9 6 15,0 0 2-15,1-3-1 16,-2-12 14-16,-4-6-14 15,-5-3 21-15,-5-6 4 16,-3-4-16-16,-8-4 16 16,-7-6-5-16,-7-8-6 15,-11-7 18-15,-2-5 7 16,-8-6-2-16,-21 2-14 16,-13 2-24-16,-10 13 5 15,-8 16-5-15,-5 15-31 16,-19 22-80-16,15 12-364 0,17 9-607 15</inkml:trace>
  <inkml:trace contextRef="#ctx0" brushRef="#br1" timeOffset="-208562.96">23247 3767 2194 0,'0'0'891'0,"0"0"-389"16,0 0-244-16,0 0-113 15,0 0-85-15,0 0-14 16,127 73-46-16,-75-23 0 15,-4 10 0-15,-12 6 0 0,-14-1 0 16,-20-4 0 0,-2-3 0-16,-29-7-27 0,-17-5-41 15,-5-6-46-15,-8-2-234 16,15-12-357-16,15-11-711 0</inkml:trace>
  <inkml:trace contextRef="#ctx0" brushRef="#br1" timeOffset="-208223.42">24129 3345 1991 0,'0'0'807'16,"0"0"-193"-16,0 0-302 15,0 0-116-15,0 0-107 0,0 0-41 16,132-51-30-1,-59 37-15-15,8 0-3 0,-4 2-107 16,-12 2-110-16,-32 6-343 16,-17 2-252-16,-16 2-294 0</inkml:trace>
  <inkml:trace contextRef="#ctx0" brushRef="#br1" timeOffset="-208033.4">24321 3158 1264 0,'0'0'840'0,"0"0"-170"0,0 0-177 15,0 0-193-15,0 0-72 16,0 0-108-16,0 0-59 16,-33-36-28-16,33 62-33 15,0 14 7-15,2 14-2 16,11 9-5-16,3 3-6 16,4 0-119-16,13 0-229 15,-6-18-434-15,0-18-729 0</inkml:trace>
  <inkml:trace contextRef="#ctx0" brushRef="#br1" timeOffset="-207528.4">25061 2863 971 0,'0'0'1867'16,"0"0"-1204"-16,0 0-386 15,0 0-121-15,0 0-117 16,0 0-27-16,9 104 0 16,-5-41-6-16,2 3 5 15,0-2-11-15,-4-4-1 0,2-10-31 16,-2-11-44-16,1-16-35 16,-1-9-20-16,0-14 10 15,-2 0 77-15,0-12 13 16,0-17-19-16,0-10 49 15,-9-9 1 1,-5-4 13-16,1-6 83 0,3-2 9 16,-4 0 9-16,5 2 9 15,3 7-33-15,0 7 6 16,4 6-53-16,2 8-43 0,0 4 0 16,4 2 0-16,15 6 0 15,8 4 0 1,2 8 0-16,4 6 0 0,-2 0-17 15,-6 14-23-15,-8 12 4 16,-9 4 6-16,-8 0 24 16,-6 2 4-16,-18 0 2 15,-12 0-1-15,-6-2-5 16,0 0-72-16,-1 1-131 16,12 1-144-16,12-6-389 15,14-8-137-15</inkml:trace>
  <inkml:trace contextRef="#ctx0" brushRef="#br1" timeOffset="-207292.32">25598 2821 1603 0,'0'0'787'0,"0"0"-231"16,0 0-288-16,0 0-150 15,0 0-70-15,0 0-26 16,0 0 61-16,-94 102-8 16,72-54-2-16,4 5-19 0,12 1-30 15,6 2-17-15,8-6-7 16,26-6-166-16,19-12-146 16,-4-12-380-1,-10-12-638-15</inkml:trace>
  <inkml:trace contextRef="#ctx0" brushRef="#br1" timeOffset="-206755.31">25477 2887 1674 0,'0'0'623'15,"0"0"-237"1,0 0-104-16,0 0-81 0,0 0-34 15,0 0 15-15,36-112-58 16,-18 102-44-16,4 2-31 16,8 4-37-1,3 4-11-15,7 0-1 0,-3 4 0 16,-3 16-1-16,-7 6-22 16,-9 4-26-16,-14 4-19 0,-4 0-2 31,-11-1-4-31,-22-5 34 15,-10-5 35-15,-9-5 5 16,2-5 9-16,-2-8 17 16,10-1 31-16,9-4 6 15,10 0 19-15,10 0-20 16,6 0 11-16,7 0-16 16,0 0-10-16,0 0-20 15,10 5-23-15,13 4 2 16,6 6-3-16,10 3-2 15,5 2-1-15,3 4 0 0,2-2-27 16,0-2-3-16,-7-2-6 16,-6-4-11-16,-12-6 5 15,-11-2 8-15,-5-2 7 16,-6-4 18-16,-2 2-9 16,0-2-71-16,0 4-62 15,0 0-108-15,4 2-226 16,5 2-208-16,5-4-507 0</inkml:trace>
  <inkml:trace contextRef="#ctx0" brushRef="#br1" timeOffset="-206454.08">26356 2747 1515 0,'0'0'805'16,"0"0"-139"-16,0 0-186 0,0 0-262 16,0 0-122-16,-119 2-66 15,88 36 0-15,-2 14 1 16,2 10-5-16,6 4 1 16,7 5-17-1,9-1-2-15,9-2-7 0,0-4 0 16,20-6-1-16,18-7-18 15,9-9-19-15,6-8-47 16,5-12-87-16,0-10-83 16,5-12-251-16,-14 0-245 15,-14-14-972-15</inkml:trace>
  <inkml:trace contextRef="#ctx0" brushRef="#br1" timeOffset="-206160.73">26821 2923 1192 0,'0'0'1038'15,"0"0"-430"-15,0 0-41 16,0 0-344-16,0 0-118 15,0 0-34-15,0 0 5 16,7 98-17-16,-3-49-23 16,2 1-21-16,4 0 5 15,-1-6-20-15,-3-8 0 16,4-8 0-16,-6-10-48 0,0-9-98 16,-4-9-304-16,0-9-156 15,0-13-483-15</inkml:trace>
  <inkml:trace contextRef="#ctx0" brushRef="#br1" timeOffset="-205723.81">26716 2755 1687 0,'0'0'619'16,"0"0"-66"-16,0 0-296 15,0 0-47-15,-115-28-131 0,86 48-41 16,-3 16 4-16,-1 10-3 15,0 8 16-15,4 7-7 16,8 1-30-16,11 0 8 16,10 2-17-16,0-4 3 15,31 0 17-15,13-7-28 16,14-8 12-16,9-10-13 16,4-9-24-16,5-10 23 15,-1-11-4-15,-3-5 5 16,-5 0 15-16,-9-7-14 15,-10-7 44-15,-7-6 31 16,-10-2 10-16,-7-5 8 16,-8-5-20-16,-5-5-74 0,-7-8 0 15,-1-7 0-15,-3-6 0 16,0-6 0-16,-7-2 0 16,-13 1 0-16,-4 7 0 15,-10 6 0-15,-1 12 0 16,-8 8 0-16,-3 14 0 15,-6 10 0-15,-10 8-116 16,10 6-414-16,17 6-678 0</inkml:trace>
  <inkml:trace contextRef="#ctx0" brushRef="#br1" timeOffset="-205497.96">27255 2584 136 0,'0'0'2318'0,"0"0"-1648"16,0 0-388-16,0 0-32 15,117 25-79 1,-71 17-100-16,-1 10-38 16,-1 12 9-16,-4 10-30 0,-9 4-11 15,-8 2 13-15,-15-1-14 0,-8-3 0 16,-17-6-18-16,-37-6-88 15,-79 11-167-15,10-19-407 16,-4-12-567-16</inkml:trace>
  <inkml:trace contextRef="#ctx0" brushRef="#br1" timeOffset="-205102.5">24945 3735 1748 0,'0'0'609'0,"0"0"-121"15,0 0-38-15,0 0-221 16,0 0-93-16,0 0 5 15,167 0-28 1,-37 0-35 0,57 0-9-16,31-1-34 0,13-3-35 0,-5-5 0 15,-24-3 0-15,-17 1-3 16,-38-2-28-16,-42 5-31 16,-38 2 14-16,-23 2 30 15,-6 0 18-15,-9 3 1 16,-6-2 9-16,-19 3-9 15,-4 0-1 1,-27 4-18-16,-11 13-192 16,-1-2-755-16</inkml:trace>
  <inkml:trace contextRef="#ctx0" brushRef="#br1" timeOffset="-204755.12">25609 4006 1262 0,'0'0'1031'16,"0"0"-566"-16,0 0 35 15,-114-58-236-15,71 52-74 16,-1 6-112-16,-2 4-18 16,-1 24-22-16,3 12 1 15,5 10-15-15,12 4-2 16,14-1-13-16,13-3 5 0,5-4-14 16,34-8 0-16,22-10-3 15,15-10-45-15,11-10-67 16,4-8-142-16,20-12-199 15,-24-12-215-15,-22-2-171 0</inkml:trace>
  <inkml:trace contextRef="#ctx0" brushRef="#br1" timeOffset="-204565.59">25943 4064 1716 0,'0'0'945'15,"0"0"-337"-15,0 0-136 0,0 0-245 16,0 0-99-16,0 0-128 15,0 0 0-15,-7 36 0 16,7 6 0-16,0 5 0 16,9-1 0-16,1-6 0 15,0-4 0-15,-1-6 0 16,-2-8-90-16,-2-8-105 16,-5-10-262-16,0-4-188 15,0 0-139-15</inkml:trace>
  <inkml:trace contextRef="#ctx0" brushRef="#br1" timeOffset="-204355.6">25776 3880 1731 0,'0'0'838'16,"0"0"-292"-16,0 0-88 0,0 0-264 15,0 0-109 1,0 0-53-16,0 0-31 0,156-22 11 15,-85 28-12-15,7 0-109 16,27-2-163-16,-20 0-274 16,-14-4-354-16</inkml:trace>
  <inkml:trace contextRef="#ctx0" brushRef="#br1" timeOffset="-204087.85">26694 3830 1395 0,'0'0'873'0,"0"0"-297"0,0 0-95 16,0 0-232-16,0 0-150 15,0 0-50-15,0 0-14 16,-116 122 2-16,85-60 20 16,0 5-27-16,6-3 12 15,8-2-15-15,9-8-18 16,8-4 8-16,10-4-17 0,23-5-10 15,11-9-14-15,10-9-68 16,4-6-118-16,27-13-248 16,-18-4-287-16,-9 0-433 0</inkml:trace>
  <inkml:trace contextRef="#ctx0" brushRef="#br1" timeOffset="-203755.06">27173 3894 1455 0,'0'0'612'0,"0"0"-61"15,0 0-43-15,0 0-231 16,0 0-109-16,0 0-38 15,0 0-16-15,0 0-30 16,0 20 14-16,0 10 1 16,0 8-99-16,0 6 0 15,0 4 0-15,4 1 0 0,3-1 0 16,0-6 0-16,-1-4 0 16,-1-6 0-16,-1-6 0 15,1-8-96-15,-5-4-93 16,0-6-360-16,0-6-404 0</inkml:trace>
  <inkml:trace contextRef="#ctx0" brushRef="#br1" timeOffset="-203221.99">27351 3852 1144 0,'0'0'386'0,"0"0"-14"16,0 0 94-16,0 0-160 16,0 0-69-16,-137-72-57 15,103 67-33-15,-2 5-28 16,-2 0-33-16,3 0-11 16,-1 18-8-16,3 7-14 15,2 9-1-15,2 4 14 0,2 6-15 16,6 2 5-16,6 2-19 15,6-2-8-15,4 1-17 16,5-5-2-16,0 0 3 16,5-2-12-16,11-2-1 15,6-2 8-15,3-4-8 16,1-4 11-16,5-4-11 16,0-6 0-16,2-4 10 15,6-6-10-15,1-6 0 0,4-2 0 16,3 0 0-16,3-4 12 15,0-14-11-15,2-4 0 16,-4-6 7-16,-3-6-8 16,-7-2 0-1,-7-2 0-15,-6-4 18 0,-7-2 23 16,-9-3-20-16,-9-4-21 16,0-4 0-16,-14-3 0 15,-17 4 0-15,-11 2 0 0,-8 8 0 16,-2 8 0-16,-2 14-29 15,-4 22-122 1,16 0-438-16,15 7-653 0</inkml:trace>
  <inkml:trace contextRef="#ctx0" brushRef="#br1" timeOffset="-202956.78">27712 3639 2234 0,'0'0'876'0,"0"0"-425"15,0 0-154-15,0 0-59 16,0 0-238-16,0 0 0 16,114 74 0-1,-82-20 0-15,-9 15 0 0,-5 7 0 16,-7 2 0-16,-11-2 0 0,0-5 0 15,-4-11 0 1,-23-8 0-16,-8-8 0 0,-10-6 0 16,-35-2-128-16,11-12-350 15,9-10-447-15</inkml:trace>
  <inkml:trace contextRef="#ctx0" brushRef="#br1" timeOffset="-202565.91">27895 3206 1043 0,'0'0'1163'16,"0"0"-556"-16,0 0-2 15,0 0-273-15,0 0-143 16,0 0-75-16,0 0-71 15,94-30-43-15,-54 26 0 16,5 0 0-16,1 2 0 16,1 0 0-16,-5 2-9 15,-11 0-119-15,-6 0-85 16,-21 0-248-16,-4 6-211 16,0 2-148-16</inkml:trace>
  <inkml:trace contextRef="#ctx0" brushRef="#br1" timeOffset="-202288.48">27854 3419 1166 0,'0'0'505'0,"0"0"60"16,0 0 44-16,0 0-227 16,0 0-131-16,0 0-111 15,166-5-55-15,-108 2-40 0,2-1-22 0,-7 2-23 16,-10 0 7-16,-12 2-7 15,-14 0-14-15,-7 0 8 16,-8 0-20-16,0 0-1 31,-2 0 3-31,0 0-13 0,0 0-49 0,0 0-168 16,0 0-421-16,-2 0-484 0</inkml:trace>
  <inkml:trace contextRef="#ctx0" brushRef="#br1" timeOffset="-4098.97">14698 5077 1388 0,'0'0'547'15,"0"0"-339"-15,0 0 128 16,0 0-75-16,0 0-97 15,0 0-56-15,-17-22-22 0,17 54 36 16,-3 14 27-16,3 19-50 16,-2 11-21-16,-1 8-33 15,1 4-31-15,2 0 5 16,0-8-17-16,0-9-1 16,0-15 5-16,0-16-6 0,0-16-23 15,5-16-8 1,6-8-13-16,6-16 44 15,4-28 0-15,6-14 2 0,-3-13-2 0,-1-5 9 16,-6 0-8-16,-3 8 4 16,-8 14-4-1,-3 15 13 1,-3 17 4-16,0 15 19 16,0 7 8-16,-3 0-37 15,-13 18 5-15,-5 11-11 16,-8 6-2-16,-2 3 1 15,-4 0-1-15,4-2-6 16,3-6-21-16,8-8-22 16,9-6 13-16,3-8 0 0,8-6 7 15,0-2 5-15,0 0-33 16,14 0 57-16,6 0-4 16,2 0 10-16,1 0-5 15,2 14 5-15,0 9-6 16,2 3 12-16,2 3-12 15,0 2 0-15,3-1-1 16,-3-4-69-16,2-6-182 16,2-8-127-16,-6-6-277 15,-7-6-191-15</inkml:trace>
  <inkml:trace contextRef="#ctx0" brushRef="#br1" timeOffset="-3923.78">15010 5541 1235 0,'0'0'1225'16,"0"0"-753"-16,0 0-215 16,0 0-117-16,0 0-76 15,0 0-64-15,0 0-21 0,130-5-93 16,-99 5-187-16,-12 0-392 16,-12 0-244-16</inkml:trace>
  <inkml:trace contextRef="#ctx0" brushRef="#br1" timeOffset="-3798.36">15021 5657 1587 0,'0'0'758'16,"0"0"-295"-16,0 0-170 15,0 0-78-15,0 0-100 16,0 0-115-16,150-3-26 16,-84-15-303-16,-7-1-769 0</inkml:trace>
  <inkml:trace contextRef="#ctx0" brushRef="#br1" timeOffset="-3498.9">15558 5414 1627 0,'0'0'979'0,"0"0"-617"16,0 0-79-16,0 0-141 15,0 0-109-15,0 0-21 16,0 0 5-16,54-86-17 15,-46 64 17-15,-3 0-7 0,-1 2-2 16,1-1 13-16,-3 7 3 16,-2 5 31-16,0 5 13 15,0 4-29-15,0 0-6 16,0 4-24-16,0 18-9 16,0 7 31-16,0 11-20 15,0 7 5-15,0 5-3 16,0 0-12-16,0 2-2 15,0-2-71-15,0-6-192 16,0 4-296-16,0-15-394 16,0-9-142-16</inkml:trace>
  <inkml:trace contextRef="#ctx0" brushRef="#br1" timeOffset="-3325.32">15489 5779 586 0,'0'0'1447'0,"0"0"-792"16,0 0-140-16,0 0-217 15,0 0-109-15,0 0-78 16,0 0-47-16,25 12-26 16,17-12-38-16,34 0-35 15,-7-10-241-15,-7-4-745 0</inkml:trace>
  <inkml:trace contextRef="#ctx0" brushRef="#br1" timeOffset="-2393.73">17683 4949 1805 0,'0'0'585'0,"0"0"-205"16,0 0 1-16,0 0-119 15,0 0-165-15,0 0-70 16,0 0 47-16,5 126-37 16,-3-48-17-16,-2 4 2 15,0 1-14-15,0-7-8 16,0-10 0-16,-9-8-61 16,1-16-87-16,-1-14-71 15,6-28-76-15,3 0-346 0,0-18-488 0</inkml:trace>
  <inkml:trace contextRef="#ctx0" brushRef="#br1" timeOffset="-2132.86">17826 5079 998 0,'0'0'967'0,"0"0"-401"0,0 0-293 16,0 0-27-16,0 0-31 16,0 0-117-16,0 0-48 15,-16 112-34-15,-5-82-16 16,-6 1-34-16,-6-4-42 15,1-6 2-15,6-5-1 0,7-8 38 32,11-7 37-32,8-1-10 0,0 0 3 0,4 0 7 15,14 0 15-15,6 4 35 16,1 11-20-16,4 5 3 16,2 6 0-16,-2 0-32 15,-2 2 9-15,-5-4-10 16,-2-6-106-1,0-12-201 1,-5-4-499-16,-5-2-222 0</inkml:trace>
  <inkml:trace contextRef="#ctx0" brushRef="#br1" timeOffset="-1957.04">17974 5216 1249 0,'0'0'1030'16,"0"0"-521"-16,0 0-288 15,0 0-43-15,0 0-91 16,0 0-43-16,0 0-44 16,148 0-68-16,-103 0-312 15,-14 0-667-15</inkml:trace>
  <inkml:trace contextRef="#ctx0" brushRef="#br1" timeOffset="-1831.76">17972 5456 1735 0,'0'0'619'16,"0"0"-253"-16,0 0-79 16,0 0-121-16,0 0-141 15,148-6-25-15,-92-30-170 16,-11 4-551-16,-12 0-778 0</inkml:trace>
  <inkml:trace contextRef="#ctx0" brushRef="#br1" timeOffset="-1556.57">18288 5071 2165 0,'0'0'737'0,"0"0"-362"15,0 0-139-15,0 0-155 16,0 0-52-16,0 0-13 0,0 0-16 16,60 24 6-1,-49 2-6-15,-9 10-54 0,-2 5-45 16,-7 6-57-1,-20 1 15-15,-8 1 51 0,-1-7 72 16,3-8 18-16,13-8 38 16,13-10 25-16,7-10 16 15,27-6-1-15,31 0-33 16,40-24-45-16,42-14-141 16,-18 4-397-16,-14 2-703 0</inkml:trace>
  <inkml:trace contextRef="#ctx0" brushRef="#br1" timeOffset="-599.44">17644 4299 970 0,'0'0'275'16,"0"0"-69"-16,0 0 85 16,0 0-35-16,0 0-136 15,0 0-28-15,0 0-36 16,-21-74-15 0,21 68 5-16,0 2 7 0,0-2-1 15,0 2-4-15,0-2 26 0,0 2 20 16,0 0-30-16,0-2-26 15,0-2-13-15,-4 2-25 16,-7-4 6-16,-5-1 9 16,-3 2-15-16,0-4 15 15,1 3-9-15,3 1-4 16,6-1 19-16,2 2-15 31,5-2 25-31,2 2 24 16,0-1 1-16,4 1-16 15,21 2-24-15,14 0-2 16,13 0 11-16,22 2-7 0,33 2 11 16,36 2-4-16,35 0-8 15,14 5 2-15,-12 8-11 16,-42 1-2-16,-47-4 4 16,-30-3-10-16,-22-6-1 15,-3 4 0-15,-5-5 1 16,-8 1 8-16,-12-1 29 15,-8 0 81-15,-3 0-19 16,0 3-57-16,0-3-39 16,0 4-3-16,2 3-230 0,2 4-342 15,0-1-532-15</inkml:trace>
  <inkml:trace contextRef="#ctx0" brushRef="#br1" timeOffset="371.81">18994 4082 415 0,'0'0'379'16,"0"0"-214"0,0 0-77-1,0 0 67-15,0 0-33 16,0 0-31-16,31 123 2 15,-29-69 33-15,-2 12 25 16,0 10-6-16,0 25-36 16,-6 23-46-16,-4 28-18 15,6 13-38-15,0-7 5 0,2-6-12 16,2-7 0-16,0-1-8 16,0 0-46-16,0-3-51 15,6-7-8-15,6 2-53 16,1 3 18-16,0-1 5 15,-2 1-61-15,-4-1 72 16,-5 0 54-16,-2 1-176 16,0-3 179-16,-11-1 75 15,-11-7 27-15,-9-3 25 16,-7-5-16-16,-5-2 40 16,1 6-11-16,-2-3-9 0,-1 1-14 15,1-2-35-15,-2 0-7 16,5 5-67-16,12-31-132 15,4-14-86-15</inkml:trace>
  <inkml:trace contextRef="#ctx0" brushRef="#br1" timeOffset="702.04">18477 9047 519 0,'-29'129'209'0,"2"19"-153"15,8-14-28-15,3 3 346 16,-3 1-242-16,4 1-113 16,-1 1-19-16,-1 1 204 15,-4-3-95-15,4 2-69 16,-1-3 43-16,3-7 49 0,1 0-40 15,5-4 2-15,3-5-1 16,1-7-12-16,5-20-28 16,0-19-9-16,0-19 1 15,0-6-12-15,9 6-16 16,-2 6-16-16,1 6 5 16,-6-4 0-16,-2-2 39 15,0 7 20-15,0 5 34 16,-8 24 9-16,-15 36 15 15,-1 29 1-15,4 9 9 16,2-5-65-16,7-13-41 16,0-11-20-16,0 5-5 0,-2 1 10 15,-3-5-12-15,0-8-31 16,-6-8-89-16,-3-5-164 16,3-37-370-16,4-18-408 0</inkml:trace>
  <inkml:trace contextRef="#ctx0" brushRef="#br1" timeOffset="1301">19237 9381 88 0,'0'0'351'0,"0"0"-314"0,0 0-37 15,0 0-49-15,86-107-160 0</inkml:trace>
  <inkml:trace contextRef="#ctx0" brushRef="#br1" timeOffset="2206.95">19165 7502 633 0,'0'0'190'15,"0"0"-32"-15,0 0 11 16,0 0-10-16,0 0-30 0,0 0-78 15,0 0-39-15,67-83 14 16,-62 81-20-16,-3 2 17 16,-2 0-7-16,0 2-6 15,0 18 82-15,0 8 33 16,-12 15 17-16,-3 11-19 16,-1 14-23-16,3 30-7 15,5 35-20-15,2 33-3 16,4 18 13-16,2 4-25 15,0 1-2-15,0-12 35 16,-6 5-40-16,-3-1 2 16,-2-1-12-16,-3 4 2 0,-1 1 9 15,-3 0-32-15,0-3-19 16,1-2 19-16,5-5-19 16,5-5 6-16,5-3-7 15,2-1 1-15,0-5 5 16,0-5-5-16,0-5-1 15,14-5 53-15,5 0-27 16,2-1 10-16,-1-5-20 16,-2-6-15-16,0-5 6 15,-3-5-7-15,-1-2 0 0,-8-1 0 16,-1-3 9-16,-5-8-9 16,0-1 1-16,2-19 0 15,-2-16 1 1,0-10-2-16,0-1 0 0,0 27 3 15,6 32 3-15,4 0-6 16,3-16 30-16,-2-15 99 16,-4-23-77-16,-5 2-31 15,-2 4-15-15,0-3 2 16,-2-12 1-16,-10-4-6 16,-1-7-3-16,-1-8 1 15,1-6 11-15,1-8-12 0,0 0-2 16,3-3-5-16,5 0 7 15,-1-5-1-15,3 4-8 16,2-3-9 0,0-3 9-16,0-1-19 0,0 2-2 15,9-3 17-15,0-2-26 16,-1-2 9-16,2-2-11 16,-6-2-23-16,-4-2-158 15,0-4-508-15,-2 0-1221 0</inkml:trace>
  <inkml:trace contextRef="#ctx0" brushRef="#br1" timeOffset="2900.04">17619 15209 740 0,'0'0'347'16,"0"0"-142"-16,0 0-32 0,0 0 6 15,0 0-42-15,0 0-1 16,0 0 10-16,-25 25-6 15,19-15 30-15,1-6 10 16,-1 2 8-16,0-2-51 16,-4-4-58-16,3 0-20 15,-1 0-29 1,-2 0-8 0,4 0-8-16,-1 0-13 15,7 0 11-15,0 0 26 0,7 0-5 16,26 0 13-16,25 4 43 15,36 0 21-15,40 0-42 16,33-4-32-16,13 0 7 16,-13 0-5-16,-35 0-11 15,-40 0-5-15,-26 0-20 16,-11-4 7-16,1 1-9 16,2 2-5-16,0-3 5 15,-11 0 0-15,-7 0-12 16,-6-2 11-16,-3-6-16 15,-4 2-3-15,-3-4-5 16,-4-3-56-16,-2-1-29 0,-1-1-59 16,8-16-196-16,-5 5-458 15,-5 6-447-15</inkml:trace>
  <inkml:trace contextRef="#ctx0" brushRef="#br1" timeOffset="3407.14">19302 14121 1197 0,'0'0'360'16,"0"0"-54"-16,0 0 70 16,0 0-17-16,0 0-72 15,0 0-65-15,0 110-46 0,0-52-28 16,0 10-15-1,0 7-59-15,0 5-22 0,0 0-26 16,0 2-25-16,0 1 18 16,0-3-19-16,-10-4 0 0,-1-8 8 15,0-10-2 1,2-6-6-16,2-11 0 0,1-8 1 16,1-8-1-16,5-10 0 15,-2-2-1-15,2-5-1 16,0-8-58-16,0 0-16 15,0 0-65-15,7-22-90 16,4-5-364-16,0 1-699 0</inkml:trace>
  <inkml:trace contextRef="#ctx0" brushRef="#br1" timeOffset="3504.02">19350 15186 1780 0,'0'0'410'16,"0"0"-410"-16,0 0-519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0-26T04:22:10.029"/>
    </inkml:context>
    <inkml:brush xml:id="br0">
      <inkml:brushProperty name="width" value="0.05292" units="cm"/>
      <inkml:brushProperty name="height" value="0.05292" units="cm"/>
      <inkml:brushProperty name="color" value="#00B050"/>
    </inkml:brush>
  </inkml:definitions>
  <inkml:trace contextRef="#ctx0" brushRef="#br0">12670 3555 620 0,'0'0'1366'0,"0"0"-1056"16,0 0-20-16,0 0 1 15,0 0-45-15,0 0-96 16,-6-12-57-16,6 12-14 16,0 0 1-16,0 16-32 15,0 12-27-15,0 8 3 16,11 8-24-16,2 5 15 16,0-8-9-16,3-5-6 15,-3-9 6-15,3-9-6 0,5-10 0 0,5-8 11 16,12 0-2-16,19-28 15 15,38-33 8 1,49-39-13-16,53-42 8 0,25-21-18 16,-10 9-7-16,-47 36 10 15,-61 48-12-15,-39 27-1 16,-20 15-9-16,-8 5 10 16,-8 2 0-1,-4 7 5-15,-16 8-4 0,-7 4 12 16,-2 2-13-16,0 0-17 15,0 0-1-15,0 0-9 16,0 0 8 0,0 0-8-16,0 0-11 0,7 4-8 0,-2 4-161 15,1-2-398-15,-6 1-577 0</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0-26T04:24:58.129"/>
    </inkml:context>
    <inkml:brush xml:id="br0">
      <inkml:brushProperty name="width" value="0.05292" units="cm"/>
      <inkml:brushProperty name="height" value="0.05292" units="cm"/>
      <inkml:brushProperty name="color" value="#00B050"/>
    </inkml:brush>
  </inkml:definitions>
  <inkml:trace contextRef="#ctx0" brushRef="#br0">24896 9581 1167 0,'0'0'510'0,"0"0"-349"15,0 0 128-15,0 0-69 16,0 0-112-16,0 0-31 15,0 0 47-15,0 0 29 16,0 0-21-16,0 0 10 16,0-2 0-16,-7-4-44 15,-4-2-25-15,-3-6-27 0,-5-2-41 16,-4 0-5-16,-6-4 0 16,-4 2 0-16,-2 2 6 15,-3-3-5-15,-3 4 5 16,1 1 2-16,1 0-8 15,-2-1 0-15,-1 5 0 16,0 0 6-16,-3 5-6 16,3 0 7-16,-6 1-8 15,4 4 1-15,-3 0-9 16,-1 0 8-16,3 0 0 16,0 0 1-16,2 0 1 0,4 0 7 15,1 4-8-15,3 5 0 16,-1-2-1-16,0 4 0 15,-2-2 1-15,2 3-5 16,-1 3 4-16,-1 0-5 16,-1 3 6-16,2 0 0 15,1 3 0-15,1 1-1 16,1 0 0-16,3 4 1 16,0 2-3-16,4 4 3 15,3 2-1-15,-1 2 1 16,3 4-6-16,2 1 5 15,2-1-5-15,5 2-2 0,-1 0 8 16,5 2 0-16,3 2 9 16,4 2 6-16,2 2-14 15,0 0 0-15,0 3 5 16,6-2-5-16,10 2 9 16,1-3-10-16,6 0 6 15,4-6 8-15,4-2-13 16,4-2-1-16,7-6 8 15,6-1 5-15,5-4 7 16,8 0-10-16,3-5 1 0,3-2 1 16,4-4-11-16,2-4 4 15,-1-2 1-15,-3-2-6 16,-3-6 1-16,1 0 0 16,-5-4 0-1,4 0 6-15,-4 0-7 16,3 0 0-16,-1 0 1 15,1-2-1-15,-1-2 8 16,-3 0-8-16,-1-2 1 0,-4 2 5 16,-4-2 0-1,2-2-4-15,-4-2-2 0,-2-4-1 16,-3 0 1-16,-5-2 0 16,-2-2 12-16,-5-2 6 15,-4-2 3-15,0-4 16 16,-4-2-1-16,-1-5-10 15,-1-3-11-15,-6 0-2 16,1-6 5-16,-3-4 3 16,-1-2-21-16,-3-7 21 0,-4-3-4 15,-3-2 10 1,-2-4-2-16,-2 0-1 0,0 0 5 16,0 3 10-16,0 6-11 15,-6 5 21-15,-14 5-49 16,-9 3 0-16,-14 2 0 15,-9 0 0-15,-14 2 0 16,-53-20-41-16,15 10-167 16,-2-2-809-16</inkml:trace>
  <inkml:trace contextRef="#ctx0" brushRef="#br0" timeOffset="1610.28">11933 10335 738 0,'0'0'882'16,"0"0"-742"-16,0 0 2 15,0 0 106-15,-123-22-39 0,108 12-73 16,-1-2-1-16,1-8 28 16,-1-2-14-1,1-2-5-15,2-5-39 16,1 1 24-16,3 2-25 0,7 4-23 16,2 2-34-1,0 2-1-15,0 6-19 0,0 2-15 0,7 4-6 16,3 6-6-1,4 0-13-15,3 10-2 0,8 20-1 16,4 14 16-16,5 12 0 16,-3 11 0-1,-2 1 0-15,-7 0 0 0,-11-4-28 16,-11-6-8 0,0-3 9-16,-19-5 9 0,-18-6 9 0,-7-6 9 15,-8-10 9-15,4-8-3 16,-1-12-6-16,7-8 6 15,6 0-6-15,7-18 13 16,11-6-13-16,11-2-15 16,7 0 14-1,11-2-22-15,25-2-4 0,17-1 0 16,10-1-61 0,8-2-47-16,3-2-16 0,-3-2-73 15,-7-4-24-15,-8 0 77 16,-14-2 71-1,-11 0 60-15,-12-1 40 16,-13 4 62-16,-6 0 59 16,0 5-30-16,0 6 49 15,0 10 2-15,-6 8-17 16,1 12-1-16,3 0-52 16,2 28-42-16,0 22-28 15,0 20 53-15,0 13-23 0,15 5 16 16,4-2-10-1,-1-5-23-15,-1-13-9 0,-1-13-5 16,-5-12 8-16,-2-15-8 16,-3-12 6-16,-3-10-6 15,-1-6 74-15,-2-6 49 16,3-20-23-16,1-14-71 16,2-8-14-16,3-5-15 15,7 3 0-15,1 8-1 16,8 10-16-16,2 10-20 15,4 10-77-15,2 6-19 16,1 6-62-16,9 0-174 16,-10 2-360-16,-6 4-615 0</inkml:trace>
  <inkml:trace contextRef="#ctx0" brushRef="#br0" timeOffset="1996.03">12820 10293 1746 0,'0'0'784'15,"0"0"-565"-15,0 0 11 0,0 0-55 16,0 0-76-16,0 0-57 16,0 0 32-16,20-50 12 15,-7 19-34-15,3-5-38 16,-1-4 5-16,-1-2 4 15,-1 2 2-15,-3 6 29 16,-4 8 12 0,-4 8 6-16,0 8-6 0,-2 8 3 15,0 2-12-15,0 4-34 16,0 24-22 0,0 16 0-16,-2 16 0 0,-4 12-1 15,0 3 6 1,2-1-6-16,4-6-1 15,-2-8-68-15,2-10-84 16,0-7-104-16,-2-6-206 16,-5-8-175-16,1-11-109 0</inkml:trace>
  <inkml:trace contextRef="#ctx0" brushRef="#br0" timeOffset="2168.12">12755 10700 1094 0,'0'0'824'16,"0"0"-434"-16,0 0 88 0,0 0-203 15,0 0-39-15,0 0-79 16,0 0-27-16,-38 16-26 16,43-16-56-16,15 0-48 15,9-2-23-15,9-4-80 16,24-4-152-16,-8 2-280 16,-8 2-432-16</inkml:trace>
  <inkml:trace contextRef="#ctx0" brushRef="#br0" timeOffset="2279.3">13250 10674 542 0,'0'0'2112'0,"0"0"-1448"15,0 0-416-15,0 0-168 16,0 0-80-16,0 0-526 16,0 0-506-16</inkml:trace>
  <inkml:trace contextRef="#ctx0" brushRef="#br0" timeOffset="3640.02">11988 8444 461 0,'0'0'1144'0,"0"0"-755"16,0 0 6-16,0 0-38 15,0 0-100-15,0 0-44 16,0 0-56-16,-35-101-9 16,24 82-80-16,-1-4-28 0,-1 0-1 15,1-2-10 1,2 1-7-16,3 6-7 0,3 4 2 15,4 6 4-15,0 4-21 16,0 4-2-16,4 0-11 16,17 10 1-16,8 18 10 15,2 14-14-15,2 13 2 16,-4 8 2-16,-7 10-1 16,-10 1-55-16,-10 0-8 15,-2-3 40-15,-14-7-23 16,-17-10 40-16,-9-6-1 15,-4-12 20-15,-3-8 0 16,0-12 1-16,7-8 7 0,6-8-7 16,12 0 23-16,7-12 9 15,12-6 3-15,3-4-19 16,7-2-17-16,22-2-11 16,15-4-4-16,14 2-39 15,10-2-121-15,5-1-130 16,-2-1-281-16,-9-2 67 15,-10-2 291-15,-17 2 86 16,-14-2 142 0,-15 4 144-16,-6 0 357 0,0 0-146 15,-13 4-38-15,-1 4-10 0,6 4-56 16,-1 10-68-16,6 6-64 16,1 4-64-16,0 4-46 15,2 26 2-15,0 14-11 16,0 12 22-16,0 8-20 15,0 1-1-15,4-4 2 16,1-6-3-16,-3-13-1 16,0-12-13-16,-2-10-7 15,0-12 14-15,3-6 7 16,-3-2 13-16,0 0 20 0,0-18-12 16,0-8-6-16,4-7-15 15,5 1 0-15,5 1 19 16,5 3-19-16,3 6-9 15,7 5 1-15,1 6-68 16,1 4-100-16,9 5-117 16,-7 2-340-16,-6 0-176 0</inkml:trace>
  <inkml:trace contextRef="#ctx0" brushRef="#br0" timeOffset="4040.18">12769 8336 1564 0,'0'0'740'0,"0"0"-389"15,0 0-83-15,0 0-103 16,0 0-66-16,0 0-5 16,0 0 29-16,-10 116-42 15,6-70-36-15,4 4-5 16,0-3-22-16,0-6-10 15,9-5-1-15,11-5-6 16,7-12 9-16,4-6-1 16,5-12-9-16,-1-1 15 0,4-5-14 15,-6-18 13 1,-4-4 10-16,-5-1-23 0,-4-5 19 16,-4 1 19-16,-7 2 15 15,-5-2 16-15,-4-2-23 16,0 2-16-16,0 0 2 15,-11 4-15-15,-11 0 8 16,-5 6 1-16,-6 4-17 16,-5 1 1-16,-3 8-11 15,-1 3-9-15,5 2-6 16,5 4-68-16,12 0-130 16,9 4-322-16,11 3-428 0</inkml:trace>
  <inkml:trace contextRef="#ctx0" brushRef="#br0" timeOffset="4174.96">13506 8410 2407 0,'0'0'375'0,"0"0"-375"0,0 0-39 15,0 0-1205-15</inkml:trace>
  <inkml:trace contextRef="#ctx0" brushRef="#br0" timeOffset="4569.89">12044 9196 1428 0,'0'0'1000'16,"0"0"-648"-16,0 0 125 15,0 0-200-15,0 0-133 16,0 0-75-16,0 0-45 15,-22 0-18-15,51-4-5 16,20 0 8-16,43-4 6 16,43-4 1-16,37-2-8 15,9-2 8-15,-35 6-5 0,-47 1-5 16,-51 8 4-16,-19-2-10 16,-6 3-6-16,-10 0 6 15,-9 0-83-15,-19 27-55 16,-18 3-206-16,-7 4-711 0</inkml:trace>
  <inkml:trace contextRef="#ctx0" brushRef="#br0" timeOffset="5040.87">11585 11221 1842 0,'0'0'803'32,"0"0"-607"-32,0 0 173 0,0 0-47 0,0 0-125 15,0 0-101-15,0 0-35 16,-24-32-4-16,46 26-21 16,49-4-24-16,61-8 5 15,64-6-11-15,31 2-6 16,-6 4-14-1,-50 6-16-15,-59 6 6 0,-43 2 0 16,-27 2 8 0,-11 0 16-16,-6 0 2 0,-9 2 5 0,-14 0 14 15,-2 0-2-15,0 0-19 16,0-4-96-16,-4 0-696 16,4-4-2021-16</inkml:trace>
  <inkml:trace contextRef="#ctx0" brushRef="#br0" timeOffset="7507.96">24660 6166 876 0,'0'0'1376'16,"0"0"-1077"-16,0 0-28 16,0 0 67-16,0 0-114 15,0 0-135-15,0 0-56 16,0 8 6-16,4 16 28 15,7 4-23-15,5 4-16 16,-1-2-20-16,4-2-8 16,-4-8 9-16,3-6-3 0,2-8 3 15,4-6 18-15,15 0 8 16,9-14 16-16,17-16-8 16,11-14-19-16,8-6-4 15,3-2-13-15,-9 0 1 16,-11 12-8-16,-18 12-6 15,-23 17-33-15,-26 30-100 16,-10 19-470-16,-26 12-368 0</inkml:trace>
  <inkml:trace contextRef="#ctx0" brushRef="#br0" timeOffset="8493">24176 11143 1840 0,'0'0'495'0,"0"0"-316"16,0 0 311-16,0 0-198 15,0 0-91-15,0 0-102 16,0 0-26-16,-60-58-8 0,71 56-28 15,27 0-11-15,33-2 28 16,46-4-24 0,38-2-9-16,16 2-12 0,-5 0-3 15,-39 4 0-15,-42 2-6 16,-25 0 0-16,-16-3 0 16,-2 1 0-16,-5 1 0 15,-9-1 0-15,-15 0-5 16,-13 1-1-16,0-1 0 15,-10 0-42-15,-50 1-138 0,6-1-433 16,-9 4-496-16</inkml:trace>
  <inkml:trace contextRef="#ctx0" brushRef="#br0" timeOffset="8760.42">24136 11205 2184 0,'0'0'505'16,"0"0"-262"-16,0 0 79 15,0 0-87-15,0 0-136 16,142-10-65-16,-57 6-7 16,9 0-6-16,6 0-12 0,-3 0-1 15,-11 0-7-15,-14 0-1 16,-20 0-1-16,-20 0-1 15,-16 0 2-15,-14 0 5 16,-2 0-5-16,0 2-12 16,-9-2-64-16,2-2-160 31,2 4-290-31,5-2-440 0</inkml:trace>
  <inkml:trace contextRef="#ctx0" brushRef="#br0" timeOffset="8901.54">25223 11275 1870 0,'0'0'759'0,"0"0"-621"0,0 0-10 31,0 0-128-31,148-50-1011 0</inkml:trace>
  <inkml:trace contextRef="#ctx0" brushRef="#br0" timeOffset="9866.28">26391 10910 1151 0,'0'0'845'0,"0"0"-589"0,0 0 203 15,0 0-141-15,0 0-26 16,0 0-142-16,0 0-56 15,11 0-1-15,32 0-18 16,17 0 2-16,15 0-40 0,12 0-28 16,5-6 5-16,3-4-14 15,-3 1-2 1,-7-2-5-16,-14 1-50 0,-18 0 3 16,-15 4-5-16,-20 0 4 15,-11 4 28-15,-7 0-8 16,-7 2-71-16,-24 0-81 15,-14 0-153-15,-38 4-304 16,8 10 19-16,4 0-138 0</inkml:trace>
  <inkml:trace contextRef="#ctx0" brushRef="#br0" timeOffset="10038.7">26516 10980 1227 0,'0'0'334'16,"0"0"3"-16,0 0 134 15,0 0-215-15,0 0-47 16,0 0-69-16,0 0-47 15,0 0-2-15,120 19-40 16,-42-19-36-16,13 0-15 16,3-2-52-16,-3-6-62 15,-6-5-54-15,-16 1-51 16,-16-6-65-16,-17 2-230 16,-20 4-272-16</inkml:trace>
  <inkml:trace contextRef="#ctx0" brushRef="#br0" timeOffset="10197.34">27266 11030 1607 0,'0'0'670'16,"0"0"-485"-16,0 0 148 16,0 0-122-16,0 0-165 15,0 0-46-15,0 0-158 0,45-7-469 16,-42-5-1058-16</inkml:trace>
  <inkml:trace contextRef="#ctx0" brushRef="#br0" timeOffset="11472.29">27110 6194 1505 0,'0'0'642'15,"0"0"-443"-15,0 0 167 16,0 0 16-16,0 0-106 16,0 0-143-16,0 0-40 15,0 22-34-15,5 0-11 16,6 12-3-16,2 8-26 16,3 4-1-16,2 1-7 15,2-7-11-15,1-10 9 0,4-8-9 16,8-14 1-1,11-8 15-15,12-12 4 0,12-24 47 16,15-14-19-16,9-13-7 16,1-1 2-16,-2 0-26 15,-13 10 2-15,-14 12 0 16,-18 13-19-16,-20 15 0 16,-13 9 0-16,-6 5 0 15,-3 0 0-15,6 16-18 16,-2 12 16-16,5 10-59 15,1 34-83 1,-7-8-329-16,-5-6-627 0</inkml:trace>
  <inkml:trace contextRef="#ctx0" brushRef="#br0" timeOffset="15102.48">13114 2257 598 0,'0'0'1609'15,"0"0"-1011"-15,0 0-234 16,0 0-95-16,0 0-116 0,0 0-72 16,0 0-37-16,-16 71 32 15,16 1-38-15,-2 10-11 16,-5 2-5-16,-3-5-22 0,0-9-1 16,4-16-12-16,-1-14-83 15,5-18-131 1,2-20-99-1,0-28-132-15,0-20-357 16,0-8-217-16</inkml:trace>
  <inkml:trace contextRef="#ctx0" brushRef="#br0" timeOffset="15574.1">13071 2167 373 0,'0'0'1336'16,"0"0"-840"-1,0 0-188-15,0 0-27 0,81-114-125 0,-44 96-83 16,8 4-45-1,2 8-28-15,-2 6-13 0,-12 8-114 16,-10 24-43-16,-19 14 6 16,-4 10 21-16,-25 4 79 15,-14 3 57 1,-9-7 7-16,-3-8 18 16,2-8 60-16,4-10 38 0,10-10 33 15,10-10 18-15,12-4 4 16,9-6 22-16,4 0-24 15,0 0-43-15,8-8-75 16,19-6-40-16,7-2-3 16,10 4-8-16,7 4-10 15,5 8 9 1,0 0-36-16,0 18-64 0,-10 12-8 0,-8 4-23 16,-16 7 15-16,-15-1 26 15,-7-3 10-15,-20 2 81 16,-22-5 6-16,-14-6 56 15,-7-2 45 1,-1-8 3 0,1-6 6-16,11-4 4 15,9-6-9-15,14-2-12 16,14 0-24-16,7 0-34 16,8 0-29-16,0-4-12 15,23-2-59-15,4 0-106 0,22 6-146 16,-7 0-269-16,-4 0-228 15</inkml:trace>
  <inkml:trace contextRef="#ctx0" brushRef="#br0" timeOffset="16764.22">13845 2679 1577 0,'0'0'643'15,"0"0"-339"-15,0 0-41 16,0 0-95-16,0-113-84 16,0 93-8-16,-5 6-1 15,-6 6 0-15,-7 8 26 16,-4 0-50-16,-9 18-33 16,0 14-16-16,0 11 4 15,6 3-8-15,9 2 2 16,12-6-6-16,4-6 5 15,6-12 1-15,19-12-11 16,6-12 11-16,2 0 2 16,-2-20 13-1,-1-12-8-15,-6-6 5 0,-8-4 11 0,-5-2-16 16,-7 4 17-16,-1 9 8 16,-3 12-4-16,0 11 25 15,0 8-53-15,0 9-54 16,-3 23 46-16,-1 11 8 15,4 3 0-15,0 0 0 16,0-6-6-16,21-10-6 16,4-12-10-16,8-12 20 15,-2-6 2-15,2-8 12 16,-2-18 8-16,-5-10-4 0,-1-4-1 16,2-2 35-16,-3-3-17 15,3 5-9-15,2 7 7 16,2 6-29-16,1 13 5 15,3 8-7-15,3 6-13 16,-3 8 12-16,4 21-26 16,-8 4-60-16,-5 7-3 15,-10 1-47-15,-9 1 33 16,-7-6 39-16,0-2 32 0,-23-8 32 31,-5-6 1-31,-4-8 9 0,6-6 22 0,3-6-2 16,7 0 7-16,14-10-18 15,2-12-18-15,18-8-42 16,20-4-41-16,11-2-78 16,9-2-65-16,0 1-48 15,-3 4 28 1,-5 5 54-16,-8 6 103 0,-11 4 89 16,-11 3 76-16,-9 8 92 15,-3 4 81-15,-8 3 23 16,0 0-58-16,0 3-101 15,0 19-62-15,0 7 44 0,0 11-56 16,2 7-27-16,2 1-11 31,5 0 0-31,4-8 6 0,3-6-5 0,4-12-1 16,2-12 12-16,5-10-12 16,4 0 16-16,2-26 9 15,3-12-6-15,0-6 1 16,0-4 1-1,-1 0 11 1,-4 3 6-16,-4 9-18 16,-2 10 2-16,-8 8-1 15,-3 12-16-15,-3 6-6 0,2 0-18 16,1 8 17 0,-1 8-13-16,1 2 4 0,-2 0-2 15,-3-3-26-15,1-8 1 16,-6 0 20-16,0-7 17 15,-4 0 18-15,0 0 30 16,0-18-22-16,0-4-19 16,0-1 8-16,-13 1 5 15,-5 4 23-15,-4 8 32 16,-3 10-9-16,-3 0-21 16,-1 24-43-16,0 14-1 15,6 9-1-15,9 4 1 0,12 2 5 16,2-5-5-16,16-8-1 15,22-10 0-15,9-10-41 16,11-12-16-16,7-8-75 16,-1-10-58-16,-1-20-98 15,-3-36-253-15,-18 8-108 16,-18-5-409-16</inkml:trace>
  <inkml:trace contextRef="#ctx0" brushRef="#br0" timeOffset="16936.66">14640 1989 1918 0,'0'0'1110'15,"0"0"-736"-15,0 0-26 16,0 0-201-16,0 0-147 16,56-104-29-16,26 88-341 15,5 2-853-15</inkml:trace>
  <inkml:trace contextRef="#ctx0" brushRef="#br0" timeOffset="17732.08">16491 2302 426 0,'0'0'380'0,"0"0"-104"16,0 0 44-16,0 0 9 0,0 0 66 15,0 0 101-15,0 0-37 16,58-45-126-16,-58 45-117 16,0 7-87-1,-4 23-75-15,-5 18 16 0,-1 16-1 16,0 10-33-16,6 5-9 16,1-6-26-16,3-6-1 15,0-15 0-15,7-14-23 16,3-14-38-16,-4-18-29 15,-2-6-23-15,-2-22 64 16,-2-22-131-16,3-14-66 16,-3-10 13-16,0-11-29 15,0-3 43-15,0 0 136 0,-5 4 83 16,-3 11 99-16,0 16 118 16,2 8 46-16,4 13 39 15,2 6-106-15,0 6-65 16,2 4-73-1,22 2-35-15,12 6-19 0,11 2-4 16,8 4-13-16,5 6 12 16,-2 20-69-16,-8 10-34 0,-15 8-59 15,-16 6 27 1,-19 4 65-16,-14 0 64 0,-35-3 7 16,-21-5 66-1,-9-4 7-15,-4-10 39 16,8-6-4-16,14-6-40 15,21-6-28-15,25-6-40 16,15-3-48-16,42-5-301 16,13 0-305-16,6 0-583 0</inkml:trace>
  <inkml:trace contextRef="#ctx0" brushRef="#br0" timeOffset="18330.25">17207 2366 2309 0,'0'0'855'0,"0"0"-359"15,0 0-325-15,0 0-84 16,0 0-73-16,0 0-13 16,-9 104 11-16,9-44-12 15,0 5 1-15,0-1 5 16,0-8-6-16,0-8-26 15,0-12-22-15,0-12-13 0,0-12 5 16,0-10-16-16,0-2 69 16,0-20-9-16,0-18 18 15,0-12-7-15,0-15 1 16,0-8 0-16,0-10 10 16,7-3 8-16,4 4 4 15,2 8 32-15,7 11-19 16,5 17 2-16,8 15-37 15,11 12-5-15,6 17 4 16,3 2-17-16,0 25-58 16,-8 14-89-16,-11 9-93 0,-18 5 0 15,-16-1-43-15,-12 0 183 16,-32-6 100-16,-19-6 18 16,-9-6 86-16,-1-5 87 15,7-8 49-15,10-5-15 16,18-6-13-16,18-3-50 15,15-6-76-15,5 2-36 16,21 0-32-16,21 1-1 16,16 3 0-16,8 1-43 15,11 3-37-15,-4 3-56 16,-6 3 2-16,-9-1 43 0,-16-2 42 16,-13-2 8-16,-13-4 6 15,-10-2 6-15,-6 0-88 16,0-2-169-16,0-2-431 0</inkml:trace>
  <inkml:trace contextRef="#ctx0" brushRef="#br0" timeOffset="20234.18">18506 2386 2263 0,'0'0'815'0,"0"0"-521"15,0 0-24-15,0 0-92 16,0 0-92-16,0 0-86 16,0 0 0-16,-27 70 1 15,23-7 5-15,4 2-5 16,0-4-1-16,0-9-22 15,15-12-31 1,10-14-2-16,8-14 19 0,2-12 25 0,4-2 11 16,-1-30 7-16,-5-10 2 15,-4-8-3-15,-6-3 1 16,-6 3 1-16,-5 6-1 16,-4 12 23-16,-6 16-15 15,1 12-15-15,-3 4 0 16,2 16-45-16,2 19 45 15,2 5 1-15,8 3 0 16,4 0-1-16,4-7-34 16,3-10-3-16,0-10-8 15,-1-10 1-15,-2-6 44 0,-2-8 0 16,-5-20 12-16,-3-10 9 16,-1-7 12-1,-5-6 2-15,-3-4 1 0,0 3-9 16,-3 6 15-16,0 12 12 15,0 14 18-15,0 16-9 16,0 4-42-16,0 22-21 16,-3 26-6-1,0 16 6-15,3 31 0 0,0 23 1 16,0 26-1-16,17 5 5 0,-2-27-5 16,-4-32-9-1,-4-38-59-15,-5-10-22 0,-2-2-25 16,0-7-44-16,0-8-17 15,-11-18 43-15,-13-7-47 16,-5-32-288-16,2-23 94 16,0-31 1-16,12-34 42 15,15-37-23 1,4-7-140-16,21 24 234 0,4 37 260 16,-10 47 388-16,2 14 193 15,3 4-295-15,10 6 62 16,3 8-118-1,3 18-62-15,3 6-61 0,-5 14-79 0,-5 20-28 16,-8 10-10-16,-15 6-4 16,-10 2-72-16,-6-3-28 15,-32-5-15-15,-9-6 39 16,-7-7 52-16,4-6 38 16,7-9 59-16,14-8 44 15,16-4 26-15,13-4-15 16,4 0-29-16,36-6-42 15,20-12-43-15,34-8-4 16,5 0-155-16,5-5-126 16,3 2-87-1,-23 3-230-15,-1-5 254 0,-21 5 348 0,-22 2 186 32,-17 6 303-32,-19 2 94 0,-4 4-112 0,-15 4-155 15,-22 8-123-15,-4 0-67 16,-6 16-46-16,-2 16-51 15,5 10-6-15,5 4-7 16,12 3-2-16,16-3 7 16,11-8-6-1,9-8 0 1,30-14 7-16,11-14-5 0,10-2 8 16,5-28-8-16,-7-17-4 15,-6-10 19-15,-13-13-11 16,-14-9 18-16,-10-3 25 15,-12 0-19-15,-3 11 12 16,0 18 9-16,-11 18 18 16,-4 26 0-16,-2 7-75 0,0 32-3 15,-3 22-12-15,4 14 0 16,9 6 6-16,7 4-1 16,2-5-38-16,30-9 0 15,13-10-20-15,11-16 1 16,12-14 23-16,6-12-20 15,2-12-4-15,-5-4 22 16,-11-22 37-16,-11-8 3 16,-15-8 3-16,-13-3 10 15,-11 4 40-15,-10 2-7 16,0 11 23-16,-18 12-12 16,-13 14-42-16,-9 2-18 0,-8 30 0 15,4 12-6-15,1 12 0 0,12 1 0 31,14-1 6-31,15-10 0 16,2-8-26-16,15-12 13 0,18-16-7 0,6-8 20 16,3-8 12-16,-5-20-10 31,-1-8 16-31,-9-2-8 16,-5 2 5-16,-7 7 14 15,-5 11-16-15,-6 9 10 0,-4 9-23 16,3 0-2-1,-1 9-35-15,2 18 18 0,10 5 18 16,3 4-22-16,12-4-52 16,5-6-24-16,5-12-22 15,7-14-16-15,0 0 4 16,-3-22 1-16,-8-14 59 16,-8-12 67-16,-8-6 6 15,-7-12 21-15,-3-11 39 16,-3-3 0-16,0 0-16 0,-2 10 53 15,-2 20 30-15,-2 22 25 16,0 25-47-16,0 9-74 16,-12 38-22-16,2 23-7 15,3 11 8-15,7 6-10 16,2 0 1-16,27-9-2 16,13-13-14-16,10-14-26 15,8-16 2-15,2-16-4 16,-1-14 28-16,-3-2 2 15,-10-20 13-15,-7-14 12 16,-8-9-6-16,-11-4 17 0,-6-4 10 16,-8 1-14-1,-5 8 2-15,-3 8 14 0,0 16-1 16,-7 16-31-16,-9 2-3 16,1 34-16-16,2 10 15 15,6 9-8-15,7 2-17 16,7-4-38-16,31-7-52 15,10-10-98-15,37-24-143 16,-12-10-372-16,-13 0-292 0</inkml:trace>
  <inkml:trace contextRef="#ctx0" brushRef="#br0" timeOffset="20407.5">20968 2284 2099 0,'0'0'734'0,"0"0"-573"16,0 0-10-16,167-4-52 15,-31 0-99-15,8-2-135 16,-32 2-514-16,-33-2-506 0</inkml:trace>
  <inkml:trace contextRef="#ctx0" brushRef="#br0" timeOffset="21673.32">22146 2256 2189 0,'0'0'679'0,"0"0"-403"15,0 0-8-15,0 0-94 16,0 0-61-16,32 120-37 16,-14-58-43-16,-1 8-10 15,1 3-14-15,-3-1-8 16,-3-8 2-16,-3-8-3 15,-3-12-7-15,-4-14-34 0,-2-12-23 16,0-16-14-16,0-2 36 16,-4-18 33-16,-7-22 9 15,-3-12 0-15,4-14 5 16,3-29 16-16,7-31 22 16,0 8 32-16,0 14 17 15,7 22 7-15,6 33 15 16,3 7-70-16,8 4-44 15,5 18 0-15,7 16 0 16,8 4 0-16,1 22 0 16,-5 18-75-16,-9 15-24 15,-15 4-69-15,-16 4-65 16,-5-3 30-16,-35-4 30 16,-16-10 19-16,-8-8 20 0,-1-10 123 15,7-7 11-15,12-10 54 16,12-4 48-16,16-6 5 15,12-1-5-15,6 0 31 16,2 0-76 0,20 0-49-16,8 3-16 0,3 4-7 15,2 7-7-15,3 6 1 0,0 4-28 16,5 1-20 0,1-3-56-16,1-2-66 0,-3-4-67 15,-2-6-90 1,-7-9-20-16,-6-1 183 0,-7 0 160 15,-7-11 25-15,-1-9 268 16,-3-7 75 0,-1-1 8-16,4 1-36 0,-6 2-35 15,-1 9-14-15,-3 8-84 16,-2 8-85-16,2 0-89 16,0 12-2-16,2 16-6 15,3 7 0-15,3 1-1 16,0-4-75-16,1-6-58 15,3-10 16-15,1-8 26 0,3-8 39 16,3 0 53-16,0-8 0 16,4-10 8-16,2-5-7 15,0 4 5-15,0 1-9 16,-3 4 3-16,-4 7 0 16,-2 6 3-16,-5 1-3 15,-1 1 12-15,-1 17-6 16,-3 7-4-16,2 1-4 15,1-2-1-15,1-2-57 16,7-6-8-16,5-8-13 16,1-8-3-16,3 0 8 15,-1-18 58-15,-2-14 18 0,-7-10 43 16,-3-10 12 0,-3-11 40-16,-6-11 2 0,-1-24-4 15,-3 3-18-15,0-5 16 16,-2 8 25-16,0 28-10 15,0 8-5-15,0 24-14 16,0 24-47-16,0 8-40 16,-2 30-9-16,-2 26 9 15,1 16-4-15,3 17 4 16,0 5 0-16,0-2-6 0,15-4 6 16,10-12-9-16,6-14-44 15,9-13-40-15,7-17 12 16,7-14-16-16,1-14-10 15,-1-4 62-15,0-18 30 16,-8-13 15 0,-5-9 17-16,-8-4 13 0,-6-3 31 15,-12-2-17-15,-11 7 10 16,-4 10 19-16,-2 10-31 16,-25 14 14-16,-10 8-50 15,-5 6-5-15,-6 24-2 0,6 8-8 16,7 8-2-1,14 0 10-15,17-1-17 0,4-5 16 16,18-8-17-16,20-6-40 16,16-8-10-16,10-6-145 15,34-12-291-15,-13 0-264 16,-12-6-689-16</inkml:trace>
  <inkml:trace contextRef="#ctx0" brushRef="#br0" timeOffset="21799.76">24315 2617 1837 0,'0'0'997'0,"0"0"-690"0,0 0 31 15,0 0-104-15,0 0-130 16,0 0-104-16,0 0-36 16,0-4-527-16,0 4-1082 0</inkml:trace>
  <inkml:trace contextRef="#ctx0" brushRef="#br0" timeOffset="22240.68">20845 3114 2061 0,'0'0'584'0,"0"0"-231"0,0 0 211 16,0 0-302-1,0 0-98-15,0 0-56 0,0 0-108 16,121-16 0-16,14 6 0 16,71 0 0-16,41 0 0 15,18 4 0-15,-9 0 0 16,-33 4 0-16,-25-4 0 16,-49 4-3-16,-46-2-45 15,-48 0-9 1,-28 2-15-16,-15 0-19 0,-12 2-28 15,-33 0-128-15,-77 0-307 16,6 12-379-16,-2-1 60 0</inkml:trace>
  <inkml:trace contextRef="#ctx0" brushRef="#br0" timeOffset="22570.81">20877 3262 1128 0,'0'0'758'0,"0"0"-489"16,0 0 117-16,0 0 172 16,-119-6-272-16,119 6-72 15,7-2-64-15,26-2-48 0,41 0-42 16,47 0-21-16,64 2-34 16,42 2-5-16,24 0 0 15,13 0 0-15,-15 0 13 16,-4 0-13-16,-20 4-26 15,-34-4 2-15,-46 0-9 16,-47 0 9 0,-42 0 24-16,-25 0-5 0,-8 0 5 15,-8-4 8-15,-3 2 11 16,-12 2-14-16,0 0-5 16,2 0-125-16,2 0-506 15,7 2-672-15</inkml:trace>
  <inkml:trace contextRef="#ctx0" brushRef="#br0" timeOffset="22728.12">23617 3407 500 0,'0'0'2398'15,"0"0"-1816"1,0 0-500-16,0 0-82 0,0 0-109 15,0 0-962-15</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0-26T04:24:42.838"/>
    </inkml:context>
    <inkml:brush xml:id="br0">
      <inkml:brushProperty name="width" value="0.05292" units="cm"/>
      <inkml:brushProperty name="height" value="0.05292" units="cm"/>
      <inkml:brushProperty name="color" value="#00B050"/>
    </inkml:brush>
  </inkml:definitions>
  <inkml:trace contextRef="#ctx0" brushRef="#br0">26327 12657 1763 0,'0'0'754'0,"0"0"-480"0,0 0 75 16,0 0-105-16,0 0-63 15,0 0-86-15,-67-66-47 16,120 36-48-16,16 2-146 15,13-7-467-15</inkml:trace>
  <inkml:trace contextRef="#ctx0" brushRef="#br0" timeOffset="1020.69">20451 13026 1625 0,'0'0'383'16,"0"0"-283"-16,0 0 27 16,0 0 68-16,0 0-110 0,0 0-85 15,0 0-28-15,-73-67-27 16,68 27 19-16,-19-33-26 15,-1 6-267-15,-6 5-713 0</inkml:trace>
  <inkml:trace contextRef="#ctx0" brushRef="#br0" timeOffset="2298.84">15531 10738 1343 0,'0'0'540'0,"0"0"-331"15,0 0 185-15,0 0-32 16,0 0-75-1,0 0-107-15,0 0-37 0,-46-10 0 16,46 10-25-16,0 0-58 16,0 0-16-16,4 0-11 15,21-2-15-15,19 2 4 16,41-4-7-16,35-2-4 16,3 0-5-16,-9-2-6 15,-19 2-6-15,-28 2-48 16,-5 0-27-16,-3 0-50 15,-28 4-49-15,-25 0-88 16,-33 2 8-16,-24 10-322 0,-9 2-552 16</inkml:trace>
  <inkml:trace contextRef="#ctx0" brushRef="#br0" timeOffset="2566.59">15512 10908 2051 0,'0'0'608'0,"0"0"-384"16,0 0 152 0,0 0-84-16,0 0-156 15,0 0-86-15,0 0-25 0,73 0 11 16,-15-2-12-16,9-4-22 16,11-2-1-16,6-2 0 15,1 2-1-15,-5 2-9 16,-13 2-19-16,-13 0 1 15,-17 2-2-15,-14 2 8 16,-12 0 9-16,-7 0 6 16,-4 0-3-16,0 0-55 15,2 0-146-15,10-2-256 16,1-2-362-16,0-2-740 0</inkml:trace>
  <inkml:trace contextRef="#ctx0" brushRef="#br0" timeOffset="2724.76">16463 10936 2008 0,'0'0'662'0,"0"0"-442"15,0 0 104-15,0 0-113 16,0 0-211-16,0 0-6 16,0 0-371-16,13 21-1553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0-26T03:29:17.143"/>
    </inkml:context>
    <inkml:brush xml:id="br0">
      <inkml:brushProperty name="width" value="0.05292" units="cm"/>
      <inkml:brushProperty name="height" value="0.05292" units="cm"/>
      <inkml:brushProperty name="color" value="#FF0000"/>
    </inkml:brush>
  </inkml:definitions>
  <inkml:trace contextRef="#ctx0" brushRef="#br0">1898 4766 1729 0,'0'0'329'15,"0"0"-29"-15,0 0-9 16,0 0-73-16,0 0-10 16,0 0-15-16,-9-16-48 0,9 16-14 15,-3 0-7 1,3 10-55-16,0 12-19 0,0 10-34 15,0 6-7-15,0 5 2 16,5-3-4-16,13-4-6 16,7-8-1-16,14-14 1 15,17-14-1-15,38-18 9 16,37-52 8-16,45-43 11 16,14-19-27-16,-5 4 20 15,-21 19-9-15,-46 41-10 16,-26 24 14-16,-30 18-16 15,-12 12 0-15,-4 4 0 16,-1 4 1-16,-3 4 11 0,-11 2-10 16,-6 4-2-1,-3 16-32-15,-7 20-118 0,-3-2-418 16,-12-4-835-16</inkml:trace>
  <inkml:trace contextRef="#ctx0" brushRef="#br0" timeOffset="4607.46">15897 7355 2038 0,'0'0'610'16,"0"0"-385"-16,0 0 62 16,0 0-95-16,0 0-81 15,0 0-54-15,0 0-20 16,149 119-5-16,-91-90-10 16,11-8 11-16,29-10 11 0,29-11-20 15,30 0 1-15,1-20-11 16,-27-6-7-16,-33 4 2 15,-38 8-8-15,-11 2 6 32,-5 4-7-32,-2 4 0 0,-1 4-1 0,-12 0 1 15,-4 16 0-15,3 13 0 16,6 4-1-16,8 3 0 16,14-1-6-16,13-5 7 15,16-8 7-15,8-6-5 16,3-10-4-16,2-6-4 15,-7 0-3-15,-8-4 2 16,-8-14 6 0,-12-2 1-16,-10 2 0 0,-15 1 0 0,-11 10 8 15,-11 3 11-15,-7 4-13 16,-1 0-5-16,6 15 7 16,8 8 1-16,11-1 3 31,12 0-6-31,11-2-5 0,1-4-1 0,-1-6-33 31,-15 0-139-31,-20-4-404 16,-21 0-717-16</inkml:trace>
  <inkml:trace contextRef="#ctx0" brushRef="#br0" timeOffset="5599.9">14112 10732 1375 0,'0'0'1015'0,"0"0"-699"15,0 0 144-15,0 0-190 16,0 0-144-16,0 0-74 0,0 0-2 16,-25 126 14-16,19-54-26 15,-1-3-29-15,7-7-8 16,0-12 8-16,2-16-8 15,21-14-1-15,6-14-5 16,4-6-1-16,7-16 6 16,2-18 2-16,-1-6 17 15,-4-4-2-15,-3 4 2 16,-9 10 4-16,-10 9-5 16,-4 14 0-16,-4 7 2 15,1 4-19-15,2 21 34 16,3 10-19-16,3 3-5 15,4 0-11-15,0-4-10 0,3-8-13 16,-4-6 4-16,-1-8-4 16,-5-8 14-16,-1-4 3 15,-1-2 6-15,-3-20 5 16,4-10-4-16,-1-12 6 16,2-10 11-16,3-6-11 15,-3-1 17-15,1 9-12 16,-6 14-12-16,-1 18 2 15,-5 14-2-15,0 6-69 16,3 16-161-16,2 36-110 0,-1-5-466 16,1-6-423-16</inkml:trace>
  <inkml:trace contextRef="#ctx0" brushRef="#br0" timeOffset="6260.03">14794 11127 1448 0,'0'0'892'0,"0"0"-430"15,0 0-195-15,0 0-51 16,0 0-138-16,0 0-51 16,132-83-27-16,-99 51-12 15,-4-1-23 1,-12-2-2-16,-7 3 26 0,-10 5 11 0,0 6 11 16,-16 11 17-16,-11 10 17 15,-2 0-5-15,-2 22-13 16,4 14 5-16,7 9 7 15,9 2-18-15,11 2 3 16,4-11-8-16,33-8-16 16,11-12-45-16,12-18-71 15,5 0-81-15,-3-28-115 16,-4-14 16-16,-9-10 36 16,-13-7 106-16,-9 0 92 15,-10 0 62-15,-7 7 34 16,-8 12 139-16,-2 12 127 0,0 18 36 15,-2 10-88-15,-14 12-65 16,-7 22-15-16,-3 12-32 16,1 8-29-16,5 2-64 15,5 0-17-15,5-5-20 16,8-9-5-16,2-10 1 16,0-12-2-16,0-10-29 15,12-10 1 1,1 0-8-16,5-18 24 0,4-12-2 15,2-4 14-15,3 0-1 0,0 3 2 16,0 5 0-16,0 11 23 16,-3 6-9-16,-2 9 3 15,-1 0-3-15,-4 9 1 16,-3 17 20-16,-3 6-6 16,-7 4-16-16,-4 2-7 15,0 2-6-15,-9-4 0 16,-18-4-1-16,-4-6 0 15,-6-6 1-15,-3-6 6 16,1-6 17-16,1-6 3 16,7-2-15-16,7 0-7 0,6 0-5 31,14-8-94-31,4 2-272 0,0 0-795 0</inkml:trace>
  <inkml:trace contextRef="#ctx0" brushRef="#br0" timeOffset="6870.66">15969 10826 1437 0,'0'0'728'16,"0"0"-109"-16,0 0-85 15,0 0-194-15,0 0-126 16,0 0-118 0,0 0-30-16,0 73-4 15,-12-4-62-15,-1 16 0 16,-1 7 0-16,5 2 0 15,1-4 0-15,-2-7 0 16,1-9 0-16,1-14 0 16,-4-12 0-16,1-14-75 15,3-14-35-15,3-15-53 16,3-5-100-16,2-25-206 16,0-19-132-16,11-18 94 15,14-28 217-15,6-27-65 0,0 7 355 16,-2 12 95-16,-2 17 206 0,-6 30 97 15,4 1 129-15,4 3-190 16,2 17-77-16,1 16-71 16,1 12-69-16,2 2-50 15,1 14-16 1,-5 16-21-16,-6 8-1 0,-9 6-13 16,-12 1-8-16,-4-4-11 0,-8-2-24 15,-21-7 12 1,-12-8-3-16,-1-6 15 0,0-8 0 15,8-2 1-15,12-6 9 16,15-2-10 0,7 0-136-16,22-12-183 0,50-12-336 15,-5 4-51-15,-3 2-279 0</inkml:trace>
  <inkml:trace contextRef="#ctx0" brushRef="#br0" timeOffset="7863.81">16626 11039 1197 0,'0'0'733'0,"0"0"-87"15,0 0-105-15,0 0-195 16,0 0-126-16,0 0-98 0,0 0-34 16,-48-81-52-16,15 81-13 15,-3 0 10-15,-1 6-27 16,1 19 1-16,5 5-7 16,6 4 1-16,15-2 3 15,10 0-4 1,0-6-6-1,10-8-4-15,17-8-14 0,7-10 13 0,-1 0 4 16,0-14 7-16,-2-10-1 16,-6-4 1-16,-5-2 0 15,-7 4 11-15,-4 3 1 16,-5 9 6-16,-1 9-4 16,-3 5 2-16,0 0-10 15,0 14-6-15,2 12 0 0,10 4 7 16,5 0-7-16,12-2-27 15,9-6-18-15,9-8-8 16,6-6 17-16,3-8-13 16,-5 0 2-16,-6-18 31 31,-9-8 6-31,-10-4 10 0,-13-2 1 0,-6 2 39 16,-7 2 5-16,0 3 2 31,-22 11-10-31,-9 10-2 0,-4 4-23 0,-2 7-2 15,4 15-10 1,11 3 0-16,10 2-14 16,12-3-17-16,3-4 1 15,23-8-5-15,10-8 10 16,3-4 16-16,0 0-3 16,-5-14 12-16,-5-4 17 15,-7 2 14-15,-9 6 35 16,-4 2 2-16,-7 5-16 15,0 3-6-15,-2 7-46 16,0 21 0-16,0 12 0 16,0 10 0-16,0 12 0 15,0 4 0-15,-8 5 0 16,-5-3 0-16,-8 0 0 16,-1-8 0-16,-7-8 0 0,-3-12 0 15,-1-11 0-15,-5-16 0 16,1-8 0-16,3-5 0 15,5-18 0-15,11-17 0 16,14-11 0-16,4-6 0 16,29-8 0-16,22 0 0 15,16 0 0-15,6 6 0 16,8 5 0-16,0 7 0 16,-6 6 0-16,-6 2 0 15,-9 4 0-15,-9 0 0 0,-9 0 0 16,-8-2 0-16,-10 0 0 15,-5 0 0-15,-13 1 0 16,-6 5 0-16,0 6 0 16,-16 4 0-16,-15 6 0 15,-7 10 0-15,-2 0 0 16,-3 18 0-16,8 14 0 0,8 7 0 16,14 3 0-16,13 0 0 15,0-4 0-15,27-4 0 16,11-6 0-16,7-6 0 15,3-8 0-15,-3-6 0 16,-5-4 0-16,-11-2-53 16,-6-2-86-16,-10 4-148 15,-7 2-306-15,-4 0-354 0</inkml:trace>
  <inkml:trace contextRef="#ctx0" brushRef="#br0" timeOffset="8106.59">17871 11260 1719 0,'0'0'873'0,"0"0"-249"15,0 0-161-15,0 0-242 16,0 0-79-16,-42 105-88 16,35-58-54-16,0 1 0 15,2 2 0-15,1-2 0 16,2-4 0-16,2-6 0 15,0-10 0-15,0-10 0 16,0-10-198-16,0-8-1235 0</inkml:trace>
  <inkml:trace contextRef="#ctx0" brushRef="#br0" timeOffset="9140.52">17991 14043 2096 0,'0'0'788'0,"0"0"-518"16,0 0 61-16,0 0-139 16,0 0-90-16,0 0-4 15,0 152-29-15,-2-94-27 16,0-2-24-16,2-4-18 15,0-9 7-15,0-11-7 16,2-13-1-16,14-10 1 16,3-9-15-16,10-10 15 0,5-29 0 15,1-11 0 1,4-8 10-16,-6-4-10 0,-6 6 0 16,-5 12 14-16,-9 18-5 15,-6 16 12-15,-5 10-14 16,2 14-5-16,3 22 34 15,3 8-36-15,5 4 0 16,5-2 0-16,3-10 0 16,0-10 0-16,-2-8 0 15,-3-13 0-15,-3-5 0 16,-1-3 0-16,-1-21 0 16,-2-12 0-16,-2-8 0 15,0-10 0-15,0-2 0 0,-3 2 0 16,1 9 0-1,-2 13 0-15,-1 19 0 0,3 8-38 16,1 5-184-16,10 17-278 16,20 27 15-16,-5-2-383 15,1-2-103-15</inkml:trace>
  <inkml:trace contextRef="#ctx0" brushRef="#br0" timeOffset="9763.7">18753 14327 1039 0,'0'0'578'0,"0"0"-227"16,0 0 144-16,0 0-171 15,0 0-52-15,0 0-107 0,129-22-90 16,-93-8-32-16,-7-2-25 16,-9-2-7-16,-9 4 16 15,-11 6 45-15,0 10 34 16,-15 6 1-16,-12 8-32 16,-4 8-29-16,-3 20-25 15,5 10-12-15,7 6 0 16,11 2-8-16,11-2-1 15,2-8 1-15,27-5-1 16,13-16-15-16,12-11-31 0,4-4-44 16,4-19-122-16,-1-21-60 15,-9-13-195-15,-4-9 104 16,-11-6 39-16,-8-6 121 16,-8 2 155-16,-11 8 48 15,-7 13 262-15,-3 17 120 16,0 20 125-16,-7 14-203 15,-8 2-41 1,-3 30-90-16,0 16-58 0,0 15-26 16,2 3-28-16,8 6-35 15,5-2-14-15,3-2-12 16,0-10 0-16,5-13-7 16,6-9-31-16,2-13-2 0,-2-10 4 15,1-13-6 1,1 0 15-16,0-18 16 0,3-9 11 15,-1 0 1-15,3 0 0 16,-2 1 12-16,2 6 10 16,0 8 4-16,-1 8-3 15,4 4-2-15,3 0-7 16,-2 12 2-16,3 10-11 16,-5 10 0-1,-7-4-6-15,-3 4-20 0,-10-1-6 16,0-4-2-16,-17-4 14 0,-12-7 14 15,-6-8 0-15,-3-6 10 16,3-2 5-16,6 0-7 16,6-10-8-16,10-4-14 15,13 0-171 1,0 2-571-16,9 2-770 0</inkml:trace>
  <inkml:trace contextRef="#ctx0" brushRef="#br0" timeOffset="10266.59">19983 14012 2206 0,'0'0'792'0,"0"0"-258"15,0 0-190-15,0 0-124 16,0 0-220-16,0 0 0 16,0 149 0-16,0-63 0 15,-2 6 0-15,2 5 0 16,0-9 0-16,0-6 0 16,0-10 0-16,9-16 0 0,-3-14-3 15,-2-16-83-15,2-17-82 16,-6-9-105-16,2-18-88 15,0-23-360-15,2-19 182 16,5-8 341-16,3-10-20 16,3-2 218-16,3 4 64 15,-1 9 247-15,2 19 221 16,0 12-162-16,1 16-90 16,1 12-67-16,4 8-76 15,-2 0-39-15,2 16-46 16,-3 10-22-16,-2 2-10 0,-8 6-20 15,-10-6-6 1,-2-2-2-16,-9-4-11 0,-18-4 13 16,-2-8 0-16,-2-2-17 15,6-5-4-15,12-3-75 16,13 0-98-16,18 0-332 16,17-8-249-16,6 0-169 0</inkml:trace>
  <inkml:trace contextRef="#ctx0" brushRef="#br0" timeOffset="11202.78">20611 14347 1035 0,'0'0'922'0,"0"0"-299"15,0 0-139-15,0 0-162 0,0 0-95 16,0 0-101-16,0 0-42 16,-58-62-11-16,27 62-31 15,-2 12-27-15,6 12-6 16,9 6-9-16,10 2 0 15,8-1-29-15,2-9-8 16,22-4 1-16,10-13 7 16,1-5 10-16,1 0 18 15,-3-19-7-15,-1-6 8 16,-6-4 0-16,-3-2 1 0,-8 3 24 16,-4 6 2-16,-4 6-3 15,-5 10 17-15,1 6-23 16,-1 0-12-16,4 22 1 15,10 5-7-15,8 2-21 16,11 1-19-16,15-6-31 16,4-7-4-16,4-9 11 15,-8-8 23-15,-5 0 32 16,-11-17 4-16,-10-6 5 16,-11-4 42-16,-8-5 0 15,-5 6 5-15,0 0-14 0,-15 8 0 16,-8 10-8-16,-8 8-23 0,-2 0 4 15,1 16-6-15,8 6-23 16,11 4-2-16,13-2-13 16,0-2-41-16,13-4-7 15,16-8 17 1,4-3 27-16,0-6 12 0,-4-1 8 16,-8 0 22-16,-8 0 0 15,-7 6 27-15,-6 11 52 31,0 10 25-31,0 12-31 0,0 15-44 0,-6 4-20 16,1 12 0 0,5 4-9-16,0 2 0 15,0-1 4-15,0-11-3 16,0-8-2-16,0-16 1 16,-10-14-1-16,-17-16-5 15,-7-10-8-15,-3-6 14 16,-2-24 0-16,12-14 0 15,14-10-12-15,13-4-13 16,13-4 7-16,32-1 10 16,13 5-13-16,9 0 3 15,4 6 17-15,-1 2-4 16,-8 4 5-16,-9 2-8 0,-8 4 8 16,-14-1 10-16,-11 7 16 15,-9 6 8-15,-11 4 10 16,0 6-8-16,-6 6 6 15,-19 8-14-15,-6 4-8 16,-4 4-10-16,-2 26-10 16,4 8 0-16,11 6 11 15,8 5-11-15,14-3 1 16,2-4 1-16,30-6-2 16,11-8 0-16,5-10 0 0,10-10-33 15,0-8-57-15,17 0-222 16,-12-12-523-16,-12 0-909 0</inkml:trace>
  <inkml:trace contextRef="#ctx0" brushRef="#br0" timeOffset="11565.31">21946 14594 846 0,'0'0'1592'0,"0"0"-877"15,0 0-222-15,0 0-298 16,0 0-117-16,0 0-52 0,0 0-17 15,127 20 1 1,-96 4-10-16,-15 2-2 0,-12 2 2 16,-4 0-22-1,-15 0 10-15,-16-4 10 0,-7 2 2 16,5-5 0-16,6-3 6 16,13-3 11-16,14-6 2 15,6-1-13-15,42-8 21 16,18 0-27-16,17-4-22 15,10-18-74-15,7-9-116 16,3-5-92-16,-4-6-238 16,-8 2-83-16,-11 6 78 15,-18 12 184-15,-15 10 347 0,-18 12 16 16,-16 0 393-16,-6 0 296 16,-7 6-27-16,0 2-142 15,0-4-262-15,0-2-114 16,0-2-91-16,-18 0-53 15,-4-12-246-15,-9-4-1437 0</inkml:trace>
  <inkml:trace contextRef="#ctx0" brushRef="#br0" timeOffset="13309.08">5768 8947 2268 0,'0'0'380'0,"0"0"-156"16,0 0 136-16,0 0-87 15,0 0-159-15,0 0-29 16,122 56-25-16,-59-26-39 16,11 1 2-16,10-5-15 15,27-2-7-15,-6-10 12 16,4-6-6-16,1-8 2 16,-20 0-8-16,16-3 0 0,-6-16 4 15,-2-7-5-15,0-5 14 16,-7-1 19-16,-4 2-17 15,-9 8 4-15,-11 10-12 16,-7 10-7-16,-6 2 6 16,-6 10-7-16,0 13 1 15,0 0 1 1,4 4 4-16,6-4-1 0,6-2-5 16,5-10 0-1,7-4 0-15,0-7-1 0,0 0 1 16,-1-7-6-16,-6-7 7 0,-7-1-1 15,-6 0 1-15,-8 5-1 16,-11 5 2-16,-6 2-2 16,-2 3-2-16,0 0 1 15,7 8 0-15,6 6 1 16,12 3-1-16,6-3 1 16,7-2-13-16,1-8-68 15,27-4-143 1,-22-7-368-16,-13-8-978 0</inkml:trace>
  <inkml:trace contextRef="#ctx0" brushRef="#br0" timeOffset="13863.34">13139 9300 1646 0,'0'0'597'0,"0"0"-252"16,0 0 40-16,0 0-48 16,0 0-109-16,0 0-113 15,204 14 25-15,-3 2-19 16,46 4-38-16,25 0-44 16,-5-2-38-16,-24 2 5 0,-11 0-6 15,-27 1 2-15,-46-7 17 16,-51-2-11-16,-43-8-7 15,-25 0-1-15,-11-4-7 16,-9 0-1-16,-13 0-32 16,-27 0-77-16,-23-12-528 15,-11 2-685-15</inkml:trace>
  <inkml:trace contextRef="#ctx0" brushRef="#br0" timeOffset="14099.39">12946 9549 1925 0,'0'0'572'16,"0"0"-263"-16,0 0-32 16,168-50-81-16,3 32-43 15,34 0-77-15,14 9-50 16,-5 4-14-16,-21 5-12 15,2 0-6-15,-13 0-21 0,-17 0-82 16,-27 0-105-16,-42 0-312 16,-31-5-219-16</inkml:trace>
  <inkml:trace contextRef="#ctx0" brushRef="#br0" timeOffset="14272.99">15578 9581 2261 0,'0'0'596'0,"0"0"-508"16,0 0-88-16,0 0-294 0,0 0-950 0</inkml:trace>
  <inkml:trace contextRef="#ctx0" brushRef="#br0" timeOffset="16406.59">15144 12416 1721 0,'0'0'580'15,"0"0"-413"-15,0 0 27 0,0 0-11 16,135-80-107-16,-89 54-41 16,-4-4-26-16,-9-2 33 15,-6-6 25-15,-10-3 18 16,-10 0-7-16,-7 0 0 16,0 5 27-16,0 8-8 15,-13 10-35-15,-5 12-8 16,-4 6-27-16,-1 6-18 15,-2 22-5-15,4 14-2 0,3 9 2 16,7 5 3-16,7 0-6 16,4 0-1-16,0-4 0 15,4-6 0-15,9-8 7 32,3-10-6-32,1-7-1 0,-1-11 0 0,-3-6-14 15,1-4 12-15,1 0-5 16,3-17 7-16,7-9 0 15,1-8 0-15,5 0 0 16,0-2 0 0,-2 6-5-16,-6 8 5 0,-5 10 11 15,-9 8 8-15,-3 4 8 0,1 6-13 16,-2 18 59-16,2 8-17 16,-1 4-41-16,3 0-15 15,5 0 0-15,3-8-16 16,3-6-26-16,1-9-27 15,0-8-5-15,0-5-4 32,-1 0 5-32,-1-8 31 0,0-10 19 0,-2-4 15 15,-1-2 8 1,-1 2 1-16,-3 4 23 16,-6 6 47-16,-4 6 5 15,1 4-4-15,-3 2-33 16,2 0-27-16,0 4 2 15,5 8-7-15,2 2-1 16,4-4-1-16,3-2-5 16,3-5-2-16,6-3-7 15,0 0-4-15,0-9 13 16,-3-7-1-16,-2-2 1 16,-2-2 6-16,-5 2-5 15,-5 4 44-15,0 4 19 16,-6 4 1-16,-2 6 4 15,0 0-24-15,0 0-18 0,0 24-12 16,0 12-15-16,0 15 0 16,0 8 0-16,0 8 0 15,0 5 0-15,0-2 0 16,0-4-14-16,0-7 5 16,0-9-6-16,-10-10 14 15,-9-12-7-15,-4-12 7 16,-6-14 0-16,0-2 2 15,2-14 4-15,6-20 2 16,11-13-7-16,10-8-18 0,2-12-22 16,30-7-23-16,8-2-27 15,9 0-47-15,2 1-80 16,5 11-51-16,13-2-189 16,-11 18-90-16,-14 12-90 0</inkml:trace>
  <inkml:trace contextRef="#ctx0" brushRef="#br0" timeOffset="16635.2">16454 12136 856 0,'0'0'711'0,"0"0"-198"16,0 0-4-16,0 0-30 15,0 0-154-15,0 0-52 0,0 0-84 16,-16-18-79 0,5 46-29-16,-2 16-31 0,0 14-50 15,1 12 0-15,6 10 0 16,6 5 0-16,0 1 0 15,0-8 0-15,6-6 0 16,3-13 0-16,-4-16 0 16,-5-14-48-16,0-14-24 15,0-12-44-15,-14-3-83 16,1-39-161-16,1-3-357 16,8-2-189-16</inkml:trace>
  <inkml:trace contextRef="#ctx0" brushRef="#br0" timeOffset="17298.87">16434 12338 1213 0,'0'0'908'16,"0"0"-316"-16,0 0-274 16,0 0-72-16,0 0-155 15,0 0-72-15,0 0-4 16,138-14-15 0,-118 30-37-16,-9 6-49 0,-11 0 5 15,0 4-17-15,-23-1 31 0,-12 1 10 16,-9-4 51-16,-1-4 6 15,5-3 41-15,9-5 45 32,10-3-8-32,17-5-10 0,4-2 2 15,14 0 24-15,21-10-50 0,12-11-31 16,11 0-12-16,2-4-1 16,0 2-18-16,-2 0 9 15,-11 1 8-15,-11 4-1 16,-9 4 2-16,-14 4 1 0,-7 4 0 15,-6 6 62-15,0 0 32 32,-6 0-20-32,-17 8-41 15,-2 14-22-15,0 6 2 16,2 7-13-16,9 1-1 16,12-3 0-16,2-2 0 15,10-7-42-15,19-8 8 16,8-10 11-16,5-6 13 15,-1 0 4-15,-1-16 6 16,-5-10 12-16,-4-2 24 16,-4-3 18-16,-2 1 25 0,-6 6 4 15,0 6-4 1,-4 6-22-16,1 10-22 0,-3 2-10 16,1 6-25-16,-3 18 1 15,-1 9 4-15,-2 3-5 16,-4 0-9-16,-2-4-16 15,-2-6-1-15,0-8 25 16,0-6-11-16,0-8 12 16,0-4 21-16,0 0 14 15,5-2-4-15,3-16-31 16,10-6 0-16,5-5 0 16,6-4 0-16,7-3 0 15,-1 0 0-15,7-1-60 0,-9 11-317 16,-10 8-1066-16</inkml:trace>
  <inkml:trace contextRef="#ctx0" brushRef="#br0" timeOffset="18776.82">17673 12573 950 0,'0'0'513'15,"0"0"-216"-15,0 0 86 16,0 0-37-16,0 0-87 0,0 0-26 15,0 0-26-15,31-7-59 16,-4 3-9-16,6-1-55 16,0-8-54-16,1-2-13 15,-7-3-7-15,-8-4-10 16,-7-3 9-16,-10 4 5 16,-2 0 31-16,-7 7 6 15,-15 9-6-15,-9 5-15 16,-3 0-18-16,1 15-11 15,2 15 8-15,8 5 0 16,13 3-2-16,10 0 4 16,2-4-10-16,31-6 9 15,13-6-9-15,17-10-1 0,7-8-35 16,1-4-68 0,2-6-94-16,-6-12-51 0,-7-6-92 15,-11 0-18-15,-11-1 51 16,-12 4 175-16,-14 1 132 15,-10 2 89-15,-2 5 163 16,-7 8 45-16,-12 3-53 16,-11 2-66-16,-3 2-7 15,-8 20 9-15,2 4-33 0,1 6-48 16,7 2-50 0,12-2-26-16,15-4-22 0,4-4-1 15,21-8-24-15,18-10-1 16,11-6-4-16,3-8-4 15,0-24 17-15,-5-10 15 16,-9-12 1 0,-5-8 0-16,-7-10 15 0,-7-5 15 15,-5 1 2-15,-4 8 1 16,-4 14 3-16,-7 17 34 0,0 24 11 16,0 13-35-16,-7 5-46 15,-10 31 0-15,-2 17 0 16,2 13 0-1,5 4 0-15,10 4 0 0,2-2 0 16,2-7 0-16,21-9-35 16,6-12-43-16,6-12 3 15,5-12 11-15,1-12-5 16,1-8 21-16,-2 0 4 16,-2-20 29-16,-6-8 15 15,-6-4-1 1,-10 0 1-16,-8 2 0 0,-8 8 27 15,0 5 34-15,-21 9-4 0,-8 8-37 16,-7 0-19-16,0 15 1 16,7 9-4-16,9 2-32 15,12-2-32-15,8-4-12 16,0-6-42 0,17-6 72-16,8-8 42 0,4 0 6 15,0-4 44-15,-3-14 33 16,-4-2 8-1,-2 0 11-15,-7 2-27 16,-1 4 6-16,-8 3 5 0,-1 10-25 0,-3 1-21 16,0 6-34-16,0 22 0 15,0 16 0-15,0 10 0 16,-7 12 0-16,1 4 0 16,-2 5 0-16,4-1 0 15,0-4 0-15,-3-8 0 16,1-10 0-16,-6-14 0 15,-3-12 0-15,-8-16 0 16,-6-10 0 0,-6-4 0-16,1-25 0 0,3-10 0 31,9-7 0-31,17-8 0 16,5-4 0-16,27-6 0 0,25-3 0 15,14 2 0-15,10 0 0 16,2 7 0-16,-3 6 0 15,-4 6-11-15,-10 4 0 16,-8 6 10-16,-10 1 2 16,-11 5 0-16,-11 1-1 15,-9 2 21-15,-10 5-21 16,-2 4 0-16,-2 4 0 16,-21 8 0-16,-6 6 0 15,-8 2 0-15,-2 24 0 16,1 10 0-16,7 8 0 0,12 7 0 0,7-4 0 15,12 2 0-15,6-7 0 16,29-8 0-16,11-6 0 16,8-12 0-16,6-8 0 15,0-8 0-15,0 0 0 0,-2-12-98 16,16-24-149 0,-16 2-351-16,-10 6-448 0</inkml:trace>
  <inkml:trace contextRef="#ctx0" brushRef="#br0" timeOffset="18903.34">19709 12583 1446 0,'0'0'813'0,"0"0"-283"15,0 0-216-15,0 0-111 16,0 0-203-16,0 0-274 0,0 0-1244 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0-26T04:25:59.403"/>
    </inkml:context>
    <inkml:brush xml:id="br0">
      <inkml:brushProperty name="width" value="0.05292" units="cm"/>
      <inkml:brushProperty name="height" value="0.05292" units="cm"/>
      <inkml:brushProperty name="color" value="#00B050"/>
    </inkml:brush>
  </inkml:definitions>
  <inkml:trace contextRef="#ctx0" brushRef="#br0">1479 6655 1375 0,'0'0'342'0,"0"0"-5"16,0 0-55-16,0 0 26 15,0 0-74-15,0 0-34 16,6-92-29-16,1 86-20 16,-2 6-35-16,4 0-34 0,6 10 2 15,7 16-40-15,7 10-7 16,11 6-17-16,5 8-19 15,6-1-1-15,7-5 0 16,2-8-6-16,0-12-16 31,1-12-16-31,-3-12 25 0,-5 0 13 0,-4-18-5 16,-2-10 5-16,-5-6 0 0,1-5 1 16,1 1 11-16,1 2-10 15,-1 8 1-15,-2 12-3 16,1 8 0-16,-1 8-9 15,1 2 8 1,6 20 1-16,4 4 1 0,5 4 1 16,5 1-2-16,1-5 0 15,5-7-5-15,-2-6 4 16,-3-12-25-16,-4-1-5 16,-1-8 30-16,-6-16-10 0,-3-8 10 15,-6-4 1 1,-7 0 0-1,-3 4 1-15,-3 6-1 16,-6 12-2-16,-1 12-5 16,5 2-7-16,5 12 4 15,6 12-5-15,5 2 15 16,5 0-8-16,6-4 8 16,0-6 0-16,-2-8 0 15,-4-8 6-15,2 0-6 16,-5-6 0-16,-3-12 1 15,-2-4 11-15,1-4-12 0,-3 2 0 16,-2 2-1 0,-7 4 2-16,-2 10-1 0,-4 8 0 15,-1 0-18-15,5 18 18 16,5 12 5-16,5 6-5 16,13 0 25-16,6-4-19 15,9-8 15-15,4-9-4 16,5-12-10-16,-5-3 13 15,0-7-20-15,-1-18 0 16,-6-7 12-16,-3-2-11 16,-4-2 8-16,-1 2-8 15,-5 4 0-15,-1 10-1 16,-6 8-3-16,2 12-9 0,1 0 12 16,5 8 6-16,-2 12 12 15,4 4-12-15,0-2 0 16,0 0-3-16,-4-6-3 15,0-4 0-15,-2-6 0 16,1-6 0-16,1 0 10 16,-4-8-2-16,4-10 4 15,-6-4-11-15,1-4-1 0,-5-2 1 16,-7 4 7-16,-8 4-8 16,-8 8 10-16,-7 10-10 15,-6 2-1-15,0 6-10 16,3 20 4-16,7 8 7 15,1 4 0-15,7 0 1 16,7-3 9-16,2-6-2 16,3-8-8-16,1-8 10 15,1-4-10-15,-3-9 0 16,3 0 8-16,-5-9 6 16,0-11 5-16,0-5-7 15,-4-6 9-15,0 1 6 0,-5 2-21 16,1 6 2-16,-4 8-4 15,6 8-2-15,4 6 2 16,11 0-3-16,14 0 0 16,12 10-1-16,32 4-2 15,1-4 2-15,5-2-1 16,3-2 1-16,-20-6-1 16,4 0 1-16,-14 0-1 15,-15-2-1-15,-14-8-17 16,-12 2 11-16,-9-2 8 15,-3-2 0-15,-3-2 8 16,0-4-7-16,4 0 8 0,-2-2 1 16,1 2-10-16,1 6 0 15,-6 4-12-15,4 8 10 16,2 0-8-16,-1 12 2 16,5 12 8-16,5 10 0 15,1 2-5-15,5 0 4 16,2-2 0-16,5-6-10 15,3-8 2-15,0-10-15 16,4-10 12-16,0 0 6 16,-4-12-10-16,0-13 15 0,-6-8 0 15,-1-1 2-15,-8 0 10 16,-3 4-10-16,-8 6 0 16,-4 8 4-16,0 10-5 15,5 6-1-15,4 0 0 16,6 6-3-16,7 10 4 15,6 4 0-15,2 2 0 16,2-4 0-16,-1-2-3 16,-2-4-6-16,0-4-2 15,-3-4-19-15,-5-4 23 16,-1 0 2-16,-5-8 5 16,1-8 8-16,-2-4-7 15,-6 0-1-15,-1 0 1 0,-4 4 0 16,-3 6 11-16,-3 4-5 15,-1 4-6-15,2 2-2 16,0 0-5-16,0 12 5 16,4 6 0-16,5 0-5 15,2 2 5-15,4-4 1 16,5-2-1-16,2-6-8 16,2-2-32-16,-2-6-4 15,-1 0 11-15,-4 0-10 16,-8-2 43-16,-3-8-8 15,-4-2 9-15,-7 4 9 16,-1 0-8-16,-1 2-1 16,3 2 0-1,19 2-116-15,0 2-372 0,3-2-448 0</inkml:trace>
  <inkml:trace contextRef="#ctx0" brushRef="#br0" timeOffset="124.56">10966 6724 2201 0,'0'0'669'0,"0"0"-517"0,0 0-152 15,0 0-293-15</inkml:trace>
  <inkml:trace contextRef="#ctx0" brushRef="#br0" timeOffset="42499.59">9507 4600 1355 0,'0'0'788'15,"0"0"-437"-15,0 0-32 16,0 0-90-16,0 0-84 15,0 0-73-15,9-2-5 16,13 24 57-16,5 6-53 16,4 6-14-16,3-2-6 15,-1 0-38-15,2-6 16 16,5-6-28-16,1-10 0 16,1-6 28-16,0-4-19 15,3-8 7-15,-5-16 7 16,2-6-23-16,-4-6 0 0,-4 2-1 15,-3 2 1-15,-4 8-3 16,-3 10 1-16,0 8-5 16,1 6 0-16,2 4 1 15,6 18 5-15,3 4 0 16,3 4 6-16,4-2-9 16,-1-4 3-16,3-6 0 15,-3-8-1-15,-2-6 0 16,-2-4 1-16,-2-4 1 15,0-18-1-15,-1-10 11 16,1-4-11-16,-3-6 0 0,1 2 4 16,-3 4-3-16,-2 9-2 15,0 16 1-15,0 11-9 16,0 0 7-16,6 24-2 16,1 8 4-16,5 6 11 15,1-2-11-15,-1-4 0 0,2-8 0 16,2-8 8-16,0-12-7 15,-1-4 1-15,3-4-1 0,1-20-1 16,2-10 0-16,2-6-30 16,7-12-116-16,-10 10-192 15,-18 10-541-15</inkml:trace>
  <inkml:trace contextRef="#ctx0" brushRef="#br0" timeOffset="43824.6">8945 3360 918 0,'0'0'828'0,"0"0"-493"0,0 0 184 15,0 0-228-15,0 0-10 16,0 0-76-16,0 0-65 16,-42-78-26-16,19 78-63 15,-6 18-38-15,-2 16 1 16,2 10-13-16,5 7 11 16,10-1-12-16,10-4-12 15,4-8 3-15,6-10-12 16,19-12-16-16,6-10 17 15,3-6-10-15,-1 0 12 16,-2-20 3-16,-6-8 11 0,-7-6 4 16,-9-4 0-1,-7-2 6-15,-2 0 9 0,0 1-14 16,0 10 5-16,0 8-5 16,0 7 0-16,0 10 17 15,0 4-18-15,4 0-17 16,19 17 17-16,2 10 5 15,4 8-5-15,-4 3-9 16,0 2-9-16,-7-4-17 16,-7-4-20-16,-7-10 5 15,-1-8 50-15,-3-8 2 16,0-6 10-16,0-6 69 0,0-20-17 16,0-14-19-16,0-6-17 15,0-6-27-15,9-1 14 16,4 8-15-16,5 9-18 15,0 13-52-15,4 13-125 16,7 10-132-16,-6 0-273 16,-4 14-165-16</inkml:trace>
  <inkml:trace contextRef="#ctx0" brushRef="#br0" timeOffset="44325.71">9713 3240 1729 0,'0'0'578'15,"0"0"-187"-15,0 0-68 16,0 0-105-16,0 0-86 16,0 0-44-16,-126-48-26 15,94 78-26-15,6 10-8 16,4 8-2-16,8 1 10 15,8-1-24-15,6-8 0 16,0-10 0-16,16-8-12 16,10-14 15-16,5-8-6 0,3 0 5 15,-1-22 11-15,1-14-24 16,-5-10 16-16,-6-12-5 16,-4-9-11-16,-11-7 29 15,-8-2-13-15,0-2-4 16,-6 5 23-16,-12 15-19 15,3 14 20-15,-2 16 4 16,9 16-10-16,3 12-2 16,3 0-29-16,2 22-13 15,0 19 13-15,0 13 0 16,11 10 1-16,5 4 10 0,4 2-10 16,2-2 1-16,-1-3-2 15,1-7-7-15,-2-8-16 16,-2-6-73-16,-3-10-48 15,3-2-195-15,-5-10-240 16,-3-10-280-16</inkml:trace>
  <inkml:trace contextRef="#ctx0" brushRef="#br0" timeOffset="44525.92">10149 3236 2145 0,'0'0'726'0,"0"0"-385"16,0 0-113-16,0 0-143 15,0 0-64-15,115-24-21 16,-72 16-13-16,3 4-252 16,-8 4-405-16,-16 0-397 0</inkml:trace>
  <inkml:trace contextRef="#ctx0" brushRef="#br0" timeOffset="44663.58">10231 3461 1373 0,'0'0'1119'0,"0"0"-649"0,0 0-166 16,0 0-152-16,0 0-69 16,0 0-35-16,114-16-30 15,-68 3-18-15,18-8-209 16,-8 2-409-16,-9 4-461 0</inkml:trace>
  <inkml:trace contextRef="#ctx0" brushRef="#br0" timeOffset="45055.52">10797 3126 1030 0,'0'0'1377'0,"0"0"-708"16,0 0-179-16,0 0-280 15,0 0-102-15,0 0-90 16,0 0-11-16,-43 32 1 16,43 12-8-16,0 6 14 15,4 0-14-15,15-2 0 16,5-7-1-16,5-11-30 16,3-8-11-16,-3-10 16 15,0-10 7-15,-3-2 19 16,-2-6 0-16,-5-16 0 15,-4-7 22-15,-4-8-21 16,-4-10 19-16,-5-11 5 0,-2-8-11 16,0-4 8-16,0 0-1 15,-13 7 15-15,-12 15 32 16,-4 16-13-16,-4 17-55 16,-8 15 0-16,-1 1 0 15,0 35 0-15,6 14-63 16,16 35-141-16,9-15-433 15,11-10-432-15</inkml:trace>
  <inkml:trace contextRef="#ctx0" brushRef="#br0" timeOffset="45292.64">11258 3224 1837 0,'0'0'1075'15,"0"0"-717"-15,0 0-93 16,0 0-167-16,0 0-80 16,0 0-18-16,0 0 0 15,7 18-10-15,-5-4-50 16,-2-4-38-16,2-3-4 0,-2-7 7 16,2 0 35-16,0-7 9 15,3-37-135 1,-1 4-348-16,0 0-277 0</inkml:trace>
  <inkml:trace contextRef="#ctx0" brushRef="#br0" timeOffset="45796.87">11693 3142 130 0,'0'0'1534'0,"0"0"-990"16,0 0-168-16,0 0-36 0,21-122-93 16,-21 94-84-16,0-1-55 15,-4 5-13-15,-11 4-22 16,-8 6-22-16,-1 8-3 16,-5 6-25-16,-3 0-16 15,1 17-7-15,0 6-8 16,10 8 8-16,4 2-1 15,13 2 9-15,4-1-6 16,0-2-1 0,21-2 10-16,10-4-2 0,4-2-9 0,7-2 0 15,0 0-17-15,1-2-16 16,-7 1 9-16,-5-2-18 31,-9 3 8-31,-11 0-14 0,-9-2-21 0,-2 2 27 16,-8 0 33-16,-24-1 2 15,-3-3 7-15,-8-6 1 16,-1-6 5-16,4-6 5 16,6 0 20-16,12-18 41 15,8-14 6-15,14-8-39 16,2-9 1-16,30-3-40 0,11 0-7 16,9 2-8-16,6 8-108 15,14 4-168-15,-14 10-453 16,-14 12-737-16</inkml:trace>
  <inkml:trace contextRef="#ctx0" brushRef="#br0" timeOffset="46190.25">12089 2999 1822 0,'0'0'707'0,"0"0"-336"0,0 0-10 15,0 0-162 1,0 0-100-16,0 0-60 0,0 0-22 16,-7-25-17-16,1 39-27 15,1 10 27-15,3 2 0 16,2 2 0-16,0 0 8 16,4-2-2-16,17-6-12 15,8-2 6-15,6-6-29 16,5-4 8-16,2-2-9 15,1-2-15-15,-8 2 9 0,-8-2-10 16,-6 4 1-16,-13 0 9 16,-8 2 5-16,0 2 31 15,-8 4 32-15,-19 2 27 16,-10-1-6-16,-5 1-41 31,-2-3-12-31,-3-3-29 0,3-6-78 0,-3-6-126 16,11-6-520-16,9-13-359 0</inkml:trace>
  <inkml:trace contextRef="#ctx0" brushRef="#br0" timeOffset="46467.71">12036 2913 209 0,'0'0'2206'15,"0"0"-1478"-15,0 0-234 16,0 0-317-16,0 0-91 16,0 0-59-16,0 0-20 15,98-48 13-15,-45 34-20 16,0 0 0-16,-8 2-19 16,-7 4-37-16,-13 0 26 0,-13 6 18 15,-4 0 12-15,-8 2-7 0,0 0 7 16,0 0-24-16,0 0-66 15,0 0-174 1,0 4-223-16,-10 6-265 0,2 0-647 0</inkml:trace>
  <inkml:trace contextRef="#ctx0" brushRef="#br0" timeOffset="48231.78">16206 4863 1330 0,'0'0'301'15,"0"0"-68"-15,0 0 56 16,0 0-60-16,0 0-85 16,0 0-68-16,0 0 55 15,0-3 16-15,0 3-50 16,0 0-23-16,5 8-30 0,13 10 44 16,11 6-32-16,8 5-42 15,9-3-13-15,2-2-2 16,6-8-11-16,-3-6-10 15,-2-8-5-15,-2-2-5 16,-7 0 32-16,-3-10-5 16,-5-8 5-1,-1-4 21-15,-4-2-9 0,0-1 27 16,-1 3-2-16,1 4-14 16,2 8-5-16,0 6-18 15,5 4 0-15,1 4 7 16,1 19-6-16,1 3 9 15,-1 4-10-15,0-4-3 16,-8-2-5-16,-3-6 8 0,-5-8 0 16,-4-4-1-16,0-6 10 15,-1 0-9-15,1-2 12 16,4-12-12-16,0-4 12 16,2 0-12-16,1 2 0 15,-2 2-1-15,0 6 0 16,-3 6 1-16,-1 2 0 15,4 0 1-15,-1 4 5 16,6 8-6-16,1 0 0 0,6-4 5 16,4-2 1-16,0-6-3 15,1 0 1-15,-1-2-2 16,-1-18 10-16,3-4-11 16,-6-6 8-1,-2-2 16-15,-4 1-16 0,-8 3 11 16,-3 8-5-16,-7 8 3 15,-5 6 11-15,1 6-29 16,4 0-33-16,25 10-99 0,-1 6-324 16,3-4-510-16</inkml:trace>
  <inkml:trace contextRef="#ctx0" brushRef="#br0" timeOffset="48361.41">18618 4936 2184 0,'0'0'431'0,"0"0"-431"0,0 0-898 0</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0-26T04:27:42.426"/>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1624 9575 823 0,'0'0'670'0,"0"0"-574"16,0 0-21-16,0 0 22 15,0 0-44-15,0 0 4 16,2-6 102-16,-2 6 26 16,0 0-2-16,0 0-23 15,0 0-30-15,0 0-42 16,0 0-22-16,0 0 8 15,0 0-21-15,0 0-13 16,0 0-11-16,0 0-19 0,0 0 0 16,0 0-2-16,0 0-8 15,0 0 9-15,0 0-9 16,0 0-7-16,0 0 7 16,0 0-9-16,0 0-9 15,0 0-16-15,0 0-7 16,0 0 8-16,0 0-23 15,0 0 15-15,0 0 40 16,0 0 1-16,0 0 9 16,0 0-8-16,0 0 11 15,0 0-4-15,0 0-8 0,0 0-66 16,0 0-202-16,0 0-412 16</inkml:trace>
  <inkml:trace contextRef="#ctx0" brushRef="#br0" timeOffset="2167.64">1546 9944 266 0,'0'0'180'16,"0"0"-86"-16,0 0-94 0,0 0-57 15,0 0-16-15,0 0 73 16,0 0 52-16,0 0 27 15,2-2 55-15,0 0-5 16,-2 2 30-16,2 0 30 16,-2 0-30-16,0 0-34 15,0 0 79-15,0 0 122 16,0-2 23-16,0 2 6 16,0 0-46-16,0-2-23 0,0 2-57 31,0 0-60-31,0 0-41 0,0 0-23 0,0 0-53 15,0 0-28-15,0 20-24 16,-4 18 1-16,2 22 1 16,-3 14 4-1,1 10 1-15,2 3-7 16,2-9-3-16,0-10-31 0,0-12-10 31,0-15-40-31,0-15-30 16,0-12-55-16,0-13-53 15,0-1-64-15,0-32-53 0,0-8-568 16,-2-4-292-16</inkml:trace>
  <inkml:trace contextRef="#ctx0" brushRef="#br0" timeOffset="2500.75">1548 9982 1605 0,'0'0'386'0,"0"0"-62"16,0 0 10-16,0 0-151 15,29-113-116-15,-11 86-20 16,1-1 16-16,4-1-22 0,2 4 3 16,-1-2-22-16,5 5-5 15,0 4-2-15,3 4-15 16,1 8-10-16,-2 6 9 16,-2 0-14-16,-5 14 15 15,-4 12 34-15,-6 8-11 16,-9 2 14-16,-5 5-1 15,0-1-1-15,-21 0 32 16,-10 2-12-16,-7-2 26 0,-3-4-21 16,0-2-16-1,1-6-18-15,2-6-26 0,9-6-33 16,4-7-169-16,7-5-538 16,12-4-687-16</inkml:trace>
  <inkml:trace contextRef="#ctx0" brushRef="#br0" timeOffset="3210.64">2177 10084 1370 0,'0'0'954'0,"0"0"-597"0,0 0 125 16,0 0-242-16,0 0-135 15,0 0-45-15,0 0 28 0,-8 155-26 16,2-97-29-1,1 0-24-15,1-4 13 0,0-10-22 16,-1-8 0-16,3-10-1 16,0-10 1-16,-1-12-30 15,-1-4-81-15,-1-4-54 16,-5-24-184-16,0-14-169 16,-1-12 230-16,5-10-3 15,4-8 47-15,2 1 155 16,0 7 89-16,6 12 19 15,7 10 174-15,3 12 59 16,2 8-1-16,2 6-14 0,7 4-96 16,4 6-46-16,9 2-12 15,0 4-36-15,2 0-20 16,-2 14-27-16,-9 8 8 16,-8 6-18-16,-9 2-21 15,-14 2-4 1,0 4 11-16,-21 0 24 0,-14-1 17 15,-10-2-17-15,-4 0 6 16,-2-5 42-16,7-6 17 16,10-4 57-16,12-8-16 0,10-6-21 15,12 0 10 1,0-2-56-16,14 4-38 0,15 2 29 16,9 4-30-16,6 0 12 15,3 4-12-15,2 0 6 16,-2 0-12-16,-8 4 6 15,-4-2-37-15,-9 0 25 16,-8 0-5-16,-5-2 16 16,-1-2-92-16,3-1-100 15,-1-8-98 1,-6-2-619-16</inkml:trace>
  <inkml:trace contextRef="#ctx0" brushRef="#br0" timeOffset="3529.97">3037 9787 1287 0,'0'0'993'16,"0"0"-605"-1,0 0 167-15,0 0-249 16,0 0-104-16,0 0-143 15,0 0-28-15,-77 93 32 16,55-23-21-16,0 12 0 16,2 8-1-16,5 0-20 15,5-1 12-15,10-9-33 16,0-10 1-16,12-11 11 0,17-12-12 16,7-11-9-1,1-14-78-15,5-13-73 0,14-15-185 16,-14-22-433-16,-8-7-302 0</inkml:trace>
  <inkml:trace contextRef="#ctx0" brushRef="#br0" timeOffset="3939.77">3310 10090 1998 0,'0'0'580'0,"0"0"-246"16,0 0-2-16,0 0-164 15,0 0-98-15,0 0 14 16,0 0 17-16,-2-44-28 16,14 22-28-16,3-8-39 15,5-6-6-15,3-3 7 16,-2 2-6-16,4 1 7 16,-3 1-8-16,-1 7 2 15,-8 6 10-15,-2 6-11 16,-4 4 10-16,-5 8 11 0,-2 2 8 15,0 2 9-15,0 0-28 16,0 22-11-16,0 10 22 16,0 12-22-16,0 11 0 15,0 5 7-15,0 2-6 16,0 4 0-16,0-2 8 16,0-2-9-16,0-5-6 15,0-5-66-15,0-10-107 16,0-6-100-16,0-10-94 15,-4-10-311-15,-6-8-46 16,-1-6-606-16</inkml:trace>
  <inkml:trace contextRef="#ctx0" brushRef="#br0" timeOffset="4128.49">3297 10441 1512 0,'0'0'673'16,"0"0"-136"-16,0 0-81 15,0 0-203-15,0 0-64 16,0 0-64-16,0 0-56 15,-2 2-39-15,33-2-6 16,11-4-2-16,12-2-22 16,4-2-1-16,4 2-56 0,-4 0-72 15,-4 0-102 1,-10 2-242-16,-4 2-137 0,-13 2-83 16,-11 0-455-16</inkml:trace>
  <inkml:trace contextRef="#ctx0" brushRef="#br0" timeOffset="4429.6">3908 9615 1579 0,'0'0'958'0,"0"0"-639"0,0 0-40 15,0 0-21-15,0 0-92 16,53 122-95-16,-24-63-22 16,7 5-8-16,-3 4-5 15,1 6-24-15,-8 0-6 16,-4-1 1-16,-10-1-6 16,-12-4 11-16,0-4-1 15,-7-8-10-15,-17-4 10 16,-5-8-4-16,-3-7 2 15,3-10-9 1,5-9-15-16,3-18-85 0,8 0-232 16,7-5-706-16</inkml:trace>
  <inkml:trace contextRef="#ctx0" brushRef="#br0" timeOffset="4604.09">4504 10335 1706 0,'0'0'1186'0,"0"0"-971"0,0 0-215 0,0 0-31 15,0 0-839-15</inkml:trace>
  <inkml:trace contextRef="#ctx0" brushRef="#br0" timeOffset="5004.89">5283 10208 1672 0,'0'0'790'0,"0"0"-276"0,0 0-134 16,0 0-37-16,0 0-109 16,0 0-71-16,0 0-163 15,4 0 0-15,27-8 0 16,18-2 0-16,17-4 0 16,13 0-95-16,25-4-169 15,-21 6-431-15,-23 4-439 0</inkml:trace>
  <inkml:trace contextRef="#ctx0" brushRef="#br0" timeOffset="5170.64">5404 10391 506 0,'0'0'1668'16,"0"0"-1161"-16,0 0-121 16,0 0-34-16,0 0-190 15,0 0-91-15,114 16-28 16,-27-18-43-16,38-28-134 15,-23 2-355-15,-21 0-538 0</inkml:trace>
  <inkml:trace contextRef="#ctx0" brushRef="#br1" timeOffset="13838.43">7120 9767 1822 0,'0'0'473'0,"0"0"-159"15,0 0 12-15,0 0-82 0,0 0-118 16,0 0-57-16,0 0 15 16,0-22-8-16,0 22-1 15,0 0-12-15,0 0-6 16,0 0-4-16,0 0-19 16,-2 0-14-16,-2 0-20 15,-5 8-6-15,-3 10-6 16,-7 12 12-16,-4 16 1 15,-1 13 8-15,-1 11-9 16,3 10 1-16,2 6-1 16,4 5 0-16,7-1 0 0,7-4-1 15,2-8-4-15,4-8 4 32,19-12-6-32,6-9 0 0,6-11-4 0,3-10-23 15,-2-8-10-15,-5-8-2 16,-9-6-19-16,-6-4 23 15,-7-2-3-15,-5 0-42 16,-1-4-91-16,-1-12-391 16,-2 0-787-16</inkml:trace>
  <inkml:trace contextRef="#ctx0" brushRef="#br1" timeOffset="14833.71">7635 9962 1122 0,'0'0'302'0,"0"0"-38"16,0 0 57-16,0 0-10 16,0 0-105-16,0 0-38 0,0 0 39 15,4-62-6-15,-4 54-14 16,3 2-7-16,-3 2-71 15,0 2-5-15,0 2-55 16,0 0-26-16,0 0 0 16,0 2-23-16,0 22-42 15,0 16 42-15,0 14 1 16,0 10 14-16,0 8-14 16,0 3 7-16,2-7 4 15,0-6-12-15,0-12 0 16,0-12 5-16,0-10 1 15,-2-10-3-15,4-10-3 16,-4-4 1-16,2-4-2 0,-2 0 1 16,6-6-49-16,-1-14-169 15,1-2-641-15</inkml:trace>
  <inkml:trace contextRef="#ctx0" brushRef="#br1" timeOffset="16009.98">8030 10199 682 0,'0'0'932'0,"0"0"-580"15,0 0-3-15,0 0 32 16,0 0-107-16,0 0-128 0,0 0-45 16,-2 0-14-1,2 0-46-15,8 0-41 0,13 0 2 16,12 0 5-16,18 0 16 16,13 0-11-16,14 0-11 15,3 0 0-15,-3 0-1 16,-14 0-6-16,-12 0-30 15,-19 0 7-15,-15 0 29 16,-13 0 11 0,-5 1 10-16,0 2 9 0,-5-2-30 15,-4 2-86-15,4 1-189 16,1-3-422 0,4-1-422-16</inkml:trace>
  <inkml:trace contextRef="#ctx0" brushRef="#br1" timeOffset="16404.16">9125 9996 1807 0,'0'0'660'16,"0"0"-308"-16,0 0-17 0,0 0-133 15,0 0-118-15,0 0-84 16,0 0 6-16,-13 56 9 16,9-8 15-16,0 8-29 15,4 5 13-15,0-2-14 16,2-6-5-16,15-7 4 16,8-12-18-16,2-12-9 15,4-10 7-15,2-10 0 16,1-2 15-16,-3-8 6 15,-4-16 9-15,-5-8 33 16,-7-6 9-16,-6-8 16 16,-4-7 8-16,-5-5-36 15,0-2 11-15,-14-2-11 16,-10 6-30-16,-5 10 22 0,-5 10-23 16,-1 14 14-16,-1 16-22 15,-1 6-57-15,1 24-53 16,-3 48-107-16,14-4-267 15,6-2-470-15</inkml:trace>
  <inkml:trace contextRef="#ctx0" brushRef="#br1" timeOffset="16702.41">9742 10251 833 0,'0'0'1404'16,"0"0"-925"-16,0 0-294 15,0 0-34-15,0 0-80 16,0 0-71-16,0 0-12 16,6 6 12-16,-6 12 12 15,0 4-12-15,0 0-6 16,0-6-27-16,0-4-3 0,0-4-16 15,0-8 8-15,0 0 44 16,0 0-34-16,6-12-14 16,5-18-225-16,-4 0-286 15,0 5-317-15</inkml:trace>
  <inkml:trace contextRef="#ctx0" brushRef="#br1" timeOffset="17303.52">10389 10090 1491 0,'0'0'598'15,"0"0"-281"-15,0 0 61 16,0 0-65-16,0 0-100 15,14-112-92-15,-17 90-36 16,-13 0 4-16,-6 2-10 16,-2 2-40-16,-3 5-10 0,-4 6-29 15,0 3 10-15,-3 4-9 16,1 0-1-16,4 11 0 16,4 10-8-16,5 3 1 15,9 2 6-15,7 2-20 16,4 2 8-16,0 0 2 15,15-2 11-15,12-4 0 16,4 0 0-16,5-4-39 16,4-4 1-16,0 1-1 15,0-2 0-15,-5 2-6 0,-1-2-33 16,-9 3 2-16,-7 3-35 16,-7 3 18-16,-7 0-7 15,-4 2 16 1,0 0 38-16,-22 0 28 0,-9-4 18 15,-5-4 27-15,-4-4 12 16,0-6 25-16,-1-6 18 16,8-2 5-16,7-2 8 15,6-20-12-15,6-8-18 16,12-8-2-16,2-6-26 16,5-5-8-16,21 2-29 0,7 3-2 15,12 5 2-15,1 7-36 16,6 6-81-16,10 6-142 15,-12 8-383-15,-13 4-631 0</inkml:trace>
  <inkml:trace contextRef="#ctx0" brushRef="#br1" timeOffset="17738.38">10830 9898 1450 0,'0'0'676'0,"0"0"-428"15,0 0 26-15,0 0-89 16,0 0-103-16,0 0-55 16,0 0-5-16,-26 58-10 15,12-30-6-15,5 0-6 16,3-2 1-16,6-2 1 15,0-2 4-15,4-6-3 16,16-2 12-16,4-4 18 16,10-3 54-16,0-3-14 0,3-1-34 15,1-1-7-15,-5 4-22 16,-2 2-8-16,-4 2 4 16,-6 7-6-16,-8-2-6 15,-9 7-22-15,-4 3-28 16,0 3 43-16,-15 0 13 15,-12 2 31-15,-6-4 5 16,-5-2 3-16,-1-6 22 16,2-4 2-16,3-8-19 15,3-4-10-15,4-2-34 0,5 0-42 16,7-16-130-16,4-28-278 16,6 2-349-16,5 0-424 0</inkml:trace>
  <inkml:trace contextRef="#ctx0" brushRef="#br1" timeOffset="17895.89">10775 9940 1204 0,'0'0'791'16,"0"0"-420"-16,0 0 4 0,0 0-157 16,0 0-114-16,0 0-66 15,147-71-38-15,-80 53-58 16,-14 3-535-16,-9-2-797 0</inkml:trace>
  <inkml:trace contextRef="#ctx0" brushRef="#br1" timeOffset="18195.48">11227 9615 1403 0,'0'0'876'0,"0"0"-303"16,0 0-277-1,0 0-125-15,0 0-84 0,0 0-45 32,0 0-12-32,111 14 4 0,-76 14 29 0,4 6-21 15,-3 8-3-15,-3 4-7 16,-2 8 10-16,-4 5-23 16,-8 3-4-16,-5 4 5 15,-9 6-14-15,-5 0-6 16,-7 0 0-16,-22-1-9 15,-12-5 8-15,-7-10-25 0,-8-6-41 16,-2-10-59-16,-13-4-166 16,13-9-387-16,16-13-661 0</inkml:trace>
  <inkml:trace contextRef="#ctx0" brushRef="#br1" timeOffset="18604.82">12024 10297 1428 0,'0'0'782'0,"0"0"-179"15,0 0-135-15,0 0-205 16,0 0-107-16,0 0-91 16,0 0-45-16,70-30-19 0,-14 17-2 15,6 3-17-15,7 1-7 16,-2 0-29-16,-9 4-33 31,-14 1 22-31,-13 2-35 16,-17 2-38-16,-14 0-15 15,-2 0-129-15,-41 0-311 16,1 0-55-16,2 2-13 0</inkml:trace>
  <inkml:trace contextRef="#ctx0" brushRef="#br1" timeOffset="18873.72">12227 10162 354 0,'0'0'532'0,"0"0"-239"0,0 0-7 15,0 0 72-15,-6-102-9 16,6 76-16-16,0 4-23 16,0 2-59-16,0 4-9 15,0 6-27-15,0 4-42 16,0 4-40-16,0 2-50 0,0 0-35 15,0 0 4 1,0 0-52-16,-3 10 1 0,3 14-2 16,0 14 2-16,0 14 7 15,0 12-8-15,5 11 0 16,6 3 0-16,-2 0 0 16,0 0-8-16,-5-4-43 15,-4 16-111-15,0-19-288 16,0-17-517-16</inkml:trace>
  <inkml:trace contextRef="#ctx0" brushRef="#br1" timeOffset="20634.12">13633 9851 1358 0,'0'0'520'16,"0"0"-306"-16,0 0 84 0,0 0-21 15,0 0-97 1,0 0-87-16,0 0-36 0,-43-18 8 16,35 31-20-16,-5 17-7 15,-5 12 40-15,-1 12 0 16,6 8-26-16,7 4-22 15,6 1-30-15,0-5-1 16,15-6-8-16,14-10-6 16,7-12 5-16,2-10-32 15,4-14-1-15,0-10 7 16,-1 0 13-16,-6-12 23 0,-3-18 12 16,-6-6 12-1,-6-9 24-15,-6-5 12 0,-8-5-5 16,-4-6 14-16,-2 1-7 15,0 4-1 1,-18 6-4-16,-6 6 0 0,-5 8-10 16,-6 8-38-16,-8 10 1 15,1 11-10-15,-3 7-99 16,-8 39-156 0,12 5-318-16,12 2-472 0</inkml:trace>
  <inkml:trace contextRef="#ctx0" brushRef="#br1" timeOffset="20964.14">14373 10149 1790 0,'0'0'812'0,"0"0"-485"15,0 0-10 1,0 0-163-16,0 0-110 0,0 0-38 16,0 0 3-16,-35 68-8 15,25-50-2 1,6-2-20-16,1-9 3 0,3-4-1 16,0-3-4-16,0 0 23 15,0-14 29-15,5-12-7 16,3-2-5-16,-2-3-10 31,-2 4-1-31,-4 6 8 0,0 9-13 0,0 6-1 31,0 6-8-31,-6 0-140 16,-13 35-129-16,3-2-359 0,3-1-382 16</inkml:trace>
  <inkml:trace contextRef="#ctx0" brushRef="#br1" timeOffset="21575.65">14903 10060 1562 0,'0'0'684'0,"0"0"-200"15,0 0-166-15,0 0-100 16,0 0-97-16,0 0-94 16,0 0-17-16,-114 58 2 15,103-14 3-15,5 2-14 16,6 0-1-16,0-6-11 16,13-3-4-16,14-13-57 15,10-8-17-15,6-12-1 16,1-4 25-16,1-4 14 15,-5-16 29-15,-4-4 22 16,-11-6 0-16,-8 0 8 0,-11-2 40 16,-6-4 25-16,0-1 7 15,-17 1 5-15,-12-2 0 16,-9 0-1-16,-7 2-27 16,-3 0-25-16,-2 2-7 0,2 2-7 15,5 2 2 1,10 2-5-16,6 2 9 0,10-1 1 0,7 4-11 15,10-2 5-15,0 3-1 16,18-2-12-16,11 4 0 16,5 4-6-16,1 8-1 15,1 8-6-15,1 2-10 32,0 26 10-32,-4 10-1 15,-4 6-2-15,-7 5 9 16,-6-1-49-16,-14-1-1 15,-2-2 0-15,-2-5-3 16,-21-4-4-16,-4-6 19 0,0-6-70 16,4-12-74-16,4-8-318 15,11-4-477-15</inkml:trace>
  <inkml:trace contextRef="#ctx0" brushRef="#br1" timeOffset="22366.53">15545 9806 1086 0,'0'0'393'0,"0"0"5"16,0 0 78-16,0 0-209 15,0 0-46-15,0 0-85 16,0 0-48-16,-12-19-53 15,4 35-22-15,-1 6 8 16,2 4-20-16,0 3 5 16,5-3 0-16,2-6-5 15,0-4-1-15,0-6 5 16,7-2-4-16,6-2 30 0,2-2-1 16,4 0 16-1,3 0 2-15,3 4-21 16,3 0-14-16,1 4-7 0,5 4-6 15,2 6 7-15,-1 4-7 16,-1 6 0 0,-3 4 0-16,-7 1-12 15,-8 0-20-15,-10-2 2 0,-6-1 11 16,-2-6 19-16,-24-2 23 16,-15-6 24-1,-9-6 15-15,-8-4-8 0,-3-8-6 0,3-2-6 16,9 0 4-16,13-6 5 15,16-8-31-15,11 2-14 16,9-2-12-16,0 2-14 16,23-2-32-16,2 2-67 15,4 4-96-15,2 2-74 16,-5 4-273-16,-8 2-138 0</inkml:trace>
  <inkml:trace contextRef="#ctx0" brushRef="#br1" timeOffset="22698.7">15580 9727 1696 0,'0'0'718'15,"0"0"-247"1,0 0-16-16,0 0-221 0,0 0-104 0,0 0-113 16,0 0-16-16,38-16-1 15,7 16 6-15,12 0-5 32,13 0-1-32,-1 0-2 0,-2 0-44 0,-14 0 16 31,-15 0 21-31,-15-2 9 15,-15 2 0-15,-8 0 0 16,0 0-25-16,-8 0-266 0,-6 0-651 16</inkml:trace>
  <inkml:trace contextRef="#ctx0" brushRef="#br1" timeOffset="25167.41">16866 9475 1008 0,'0'0'606'0,"0"0"-366"16,0 0-5-1,0 0-48-15,0 0 3 0,0 0-101 16,0 0-12-16,-40-43 61 0,18 39-55 16,-7 2-17-16,-4 1-18 15,-8 1-11-15,-3 0-11 16,-1 0-26-16,0 0 1 16,10 0 0-1,8 3 1-15,9 4 14 0,11 2-16 16,7 4-7-16,0 5 7 15,0 6 8-15,7 6 7 16,7 6 3-16,-1 4-4 16,1 8 11-16,-6 4 7 15,1 8 5-15,-3 4 7 16,0 7-4-16,-2 3 7 16,-2 4-6-16,0 5-8 0,3 0 6 15,-1 0-13-15,2-1-7 16,4-2-1-16,-4-1-18 15,-1-6 1-15,-3 2 0 16,-2-5 1-16,0 0 10 16,0-6-11-1,0-1 6-15,-9-9-7 0,-2-6 6 16,4-8-4-16,-2-8-2 16,5-8 0-16,0-6 2 15,2-6-1-15,2-4 1 16,0-4-2-16,0-4-15 15,0 0 3-15,2 0 0 16,17 0-2-16,15 0 14 0,13 0-6 16,13-12-4-16,7-4-37 15,-1-2-28-15,-5 2 10 32,-14 4 21-32,-16 2 25 0,-14 6 19 0,-9 0 0 15,-8-2 0-15,0-10-103 16,0 2-552-1,-6-4-903-15</inkml:trace>
  <inkml:trace contextRef="#ctx0" brushRef="#br1" timeOffset="26342.39">17646 9657 1570 0,'0'0'604'0,"0"0"-304"16,0 0 56-16,0 0-88 15,0 0-102-15,0 0-136 16,0 0-4-16,0 52 74 16,0-8-24-16,0 6-20 15,0 5-26-15,0-3-15 16,6-4 4-16,1-6-19 15,2-6 0-15,-4-8 0 16,-1-8 0-16,-2-6-40 16,0-8-68-16,0-4-169 15,1-4-97-15,-1-16-222 16,-2-6-378-16</inkml:trace>
  <inkml:trace contextRef="#ctx0" brushRef="#br1" timeOffset="26706.19">17690 9707 1355 0,'0'0'575'16,"0"0"-223"-16,0 0 160 16,0 0-252-16,0 0-66 15,0 0-115-15,0 0-22 0,-19-94-3 16,19 84 3-16,0 0-11 16,0 0-32-16,8 0-13 15,3 2 12-15,5-2-13 16,4 4-9-16,2 0 7 15,7 4-5-15,2 2 7 16,3 0-6-16,-1 3 0 16,-2 16 6-16,-2 1-10 15,-4 8-7-15,-7 0-1 0,-9 4-33 16,-9 0 15-16,0 2 36 16,-15 0 8-16,-20 1 9 15,-7-1-8-15,-4-5-8 16,-3-2 11-16,1-7-12 15,9-4-10-15,12-10-17 16,12-6-41-16,15 0-65 16,26-16-335-16,16-8-274 15,2 2-176-15</inkml:trace>
  <inkml:trace contextRef="#ctx0" brushRef="#br1" timeOffset="27469.73">18398 9627 1303 0,'0'0'775'16,"0"0"-287"-16,0 0-138 0,0 0-19 15,0 0-118-15,0 0-105 0,0 0-33 16,0 12-18-1,0 24 24-15,0 12-36 0,0 7-17 16,0 4-27-16,6 0 1 16,-4-3-1-16,2-10 0 15,-2-10 3-15,-2-10-3 16,3-10-1-16,-3-8 9 16,0-6-9-16,0-2 7 15,0 0 4-15,0-20-11 16,-3-8-17-16,-7-8 2 15,-2-8 15-15,1-6 0 16,-1-7-9-16,6-1 9 16,2 0 0-16,4 4 0 0,0 6 4 15,0 6-4-15,2 10-2 16,12 6 1-16,3 8-14 16,3 6 14-16,3 3-8 15,1 8 1-15,2 1 8 16,3 0-7-1,-2 8-1-15,-2 10-34 0,-8 6-39 16,-3 6 11-16,-10 2-43 16,-4 4 13-16,-2 0 19 15,-25 0-1-15,-6 0 52 0,-12-4 1 16,-1-3 12-16,-6-7 17 16,4-4 7-16,5-7 4 15,12-3 40-15,9-3 43 16,12-3 33-16,8 0-22 15,2-2-52-15,0 2-44 16,21 5-2-16,10 4 26 16,6 5 5-16,11 4-29 15,4 4 1-15,2 0-4 16,0 0-6 0,-8 0-1-16,-3-2 0 15,-9-4 1-15,-8-2 0 16,-8-4 1-16,-7-4 4 15,-6-4 4-15,-1-2-9 0,-4-2 6 16,2 0 3 0,-2 0-3-16,0 0 10 0,0 0-15 15,0 0-1-15,0 0-47 16,0 0-223-16,0-6-556 0</inkml:trace>
  <inkml:trace contextRef="#ctx0" brushRef="#br1" timeOffset="29403.34">19391 9374 1200 0,'0'0'558'16,"0"0"-196"-16,0 0 14 0,0 0-34 15,0 0-101-15,0 0-93 16,0 0-27-16,0-20-20 16,0 20-52-16,-8 13-38 15,-5 12-10-15,-5 19 16 16,-3 14 5-16,-4 13-7 16,0 7-14-16,3 4 12 15,6-4-12 1,10-3-1-16,6-7 0 0,2-8-6 15,22-8 6-15,12-12-1 16,6-6 1-16,6-12 15 0,-2-5-4 16,-4-7 4-1,-8-5 1-15,-12-2 5 0,-6-3 27 16,-10 0 2-16,-4 0 10 16,-2 0-14-1,3 0-36-15,3 0-10 16,4-8-252-16,-4-9-874 0</inkml:trace>
  <inkml:trace contextRef="#ctx0" brushRef="#br1" timeOffset="36876.31">19718 9651 1219 0,'0'0'396'15,"0"0"-233"-15,0 0 31 0,0 0-55 16,0 0-61-16,0 0 3 15,0 4 101-15,0-4 18 16,-3 0-6-16,-1 0-25 16,2-4-30-16,-2-4 3 15,2-4-24-15,2 0-26 16,0 2-20-16,0-2-21 16,8 0-15-16,10 2-35 15,6 2 0-15,3 2-1 0,2 6 0 16,0 0 0-16,-6 0-1 15,-3 12-19-15,-9 8-1 16,-5 4-18-16,-6 4 21 16,0 2-4-16,-13 0-19 15,-9-2 10-15,-3-4 10 16,0-6 13-16,4-4 8 16,5-6 0-16,5-4 1 15,7-2 12-15,1-2 25 16,3 0 19-16,0 0-3 15,0 0-29-15,11-6-13 16,10 1-12-16,5-2-10 0,8 7 2 16,3 0-1-16,3 0 3 15,-2 16-39-15,-5 4-28 16,-4 5 4-16,-8-2-36 16,-8 4 12-16,-8-4 47 15,-5 2 23-15,0-3 23 16,-18-4 0-16,-13-4 39 15,-5-4 27-15,-7-4-3 16,1-4 10-16,4 0-7 16,5-2-17-16,6 0-5 15,11 0-22-15,8 0-11 16,5 0-11-16,3 0-62 16,0 0-122-16,0 0-65 15,11 0-353-15,3 0-180 0</inkml:trace>
  <inkml:trace contextRef="#ctx0" brushRef="#br1" timeOffset="37270.89">20197 9308 1687 0,'0'0'751'16,"0"0"-394"-16,0 0-26 15,0 0-81-15,0 0-81 16,0 0-52-16,0 0-25 16,127 38-35-16,-89-8-27 15,-3 7-14-15,1 4-7 16,-5 4 1-16,-6 3-9 15,-9 2-1-15,-6 2 0 16,-7-2 1-16,-3-2-1 0,0-2 8 16,-13-2-8-16,-8-3 10 15,-3-5-9-15,0-8-1 16,-1-6 0-16,0-4-1 16,5-8-96-16,-2-8-169 15,4-2-376-15,2 0-915 0</inkml:trace>
  <inkml:trace contextRef="#ctx0" brushRef="#br1" timeOffset="38397.1">17567 10413 1104 0,'0'0'326'0,"0"0"-83"0,0 0 89 0,0 0-27 16,0 0-44-16,0 0-69 16,0 0 5-16,-57-30-19 15,57 28-17-15,0 2-24 16,0 0-18-16,0 0-32 15,0 0-18 1,0 0-29-16,2 0-4 0,30 0-30 16,36 0 11-16,59 8 26 15,67 0-31-15,45 2-6 16,26-2 11-16,4 2-8 16,-16 0-2-16,-6-4-6 15,-18-4-1-15,-26-2-8 16,-30 0 1-16,-48 0 6 0,-38-2 1 15,-33-2 0-15,-23-2 0 16,-2 2 9-16,-10 0-3 16,0 2-6-16,-11 0 0 15,-6 2 0-15,2 0 1 16,-4 0 0-16,0 0 5 16,0 0-6-1,0 0-7-15,0 0-1 0,0 0-38 16,0 2-122-16,-10 8-395 15,-5 0-447-15</inkml:trace>
  <inkml:trace contextRef="#ctx0" brushRef="#br1" timeOffset="39075.56">18479 10888 1235 0,'0'0'405'16,"0"0"-26"-16,0 0-50 15,0 0-29-15,0 0-70 16,0 0-53-16,0 0 27 16,-40-54-36-1,20 46-45-15,-7 4-39 0,-6 2-18 16,-7 2-6-1,-5 0-9-15,-2 16-17 16,5 12-1-16,2 8-16 16,9 7-2-16,8 4-2 15,14 2 1-15,9-1-4 16,5-4-8-16,26-6-2 16,14-8 1-16,13-8-1 15,7-10-18-15,8-8-12 16,1-4-52-16,-5-4-91 15,-5-14-147-15,5-12-242 0,-17 4-273 16,-13 0-335-16</inkml:trace>
  <inkml:trace contextRef="#ctx0" brushRef="#br1" timeOffset="39298.21">18949 10882 1713 0,'0'0'797'16,"0"0"-342"-16,0 0-104 15,0 0-89-15,0 0-100 16,0 0-63-16,0 0-17 16,-13-30-26-16,7 50-32 0,-4 11-3 15,1 10-11-15,3 5-2 16,-1 7 2-16,5-1-10 16,2-2 0-16,0-6 0 15,0-6-1-15,0-10-40 16,0-8-47-16,0-8-101 15,2-10-126-15,-2-10-70 16,0-16-377-16,0-6-466 0</inkml:trace>
  <inkml:trace contextRef="#ctx0" brushRef="#br1" timeOffset="39540.58">18673 10812 1991 0,'0'0'732'0,"0"0"-384"15,0 0-59-15,0 0-134 16,0 0-110-16,0 0 33 16,0 0 1-16,72 24-37 15,-26-16-10-15,12-2-23 16,9-4 0-16,1-2-9 16,0 0-74-16,-11-10-82 15,-12-2-107-15,-16 2-82 0,-16 0-253 16,-8 4-72-1,-5 0-469-15</inkml:trace>
  <inkml:trace contextRef="#ctx0" brushRef="#br1" timeOffset="39842.55">19518 10768 1205 0,'0'0'576'0,"0"0"-105"0,0 0 46 16,0 0-196-16,0 0-41 16,0 0-72-16,0 0-58 15,-50 36-63-15,21-2-21 16,2 10-4-16,4 9-17 16,4 5-8-16,9 4 8 15,7 0-19-15,3-2-26 16,9-2 0-16,18-6 0 15,8-3 0-15,5-12 0 16,3-5-32-16,-1-11-50 0,0-11-83 16,8-10-173-16,-13-4-342 15,-6-16-377-15</inkml:trace>
  <inkml:trace contextRef="#ctx0" brushRef="#br1" timeOffset="40331.39">19821 10904 1918 0,'0'0'757'0,"0"0"-409"0,0 0-47 16,0 0-129-16,0 0-73 16,0 0-54-16,0 0-14 15,129-80-7-15,-100 80-18 16,-4 0-5-16,-6 16-1 15,-3 8-52-15,-9 4-26 16,-7 2-16-16,0 1 40 16,-5-1 21-16,-15-2 24 15,-1-6 9-15,4-4 37 16,1-4-10-16,7-8 29 16,7-2-17-16,2-4 12 15,0 0 0-15,9 0-24 0,16 0 9 16,8 0-11-16,7-2-14 15,3-2-4-15,-1 4-7 16,-5 0-14-16,-2 0-25 16,-12 14-1-16,-7 6-7 15,-9 4-4-15,-7 4 12 16,-2 0 20-16,-21 2 7 16,-10-4 3-16,-5 0 9 15,-7-4 16-15,1-4 4 16,2-4-8-16,-1-5-3 15,10-8-6-15,4-1-3 0,12 0-84 16,17-33-220-16,0 2-542 16,6-1-582-16</inkml:trace>
  <inkml:trace contextRef="#ctx0" brushRef="#br1" timeOffset="40634.71">20318 10714 1607 0,'0'0'900'0,"0"0"-325"15,0 0-268-15,0 0-109 16,0 0-54-16,0 0-63 16,131 24-27-16,-91 6-15 15,-2 10-20-15,-2 6-11 16,-7 8 0-16,-10 5-8 0,-7 3-2 15,-12-2 2-15,0 0 0 32,-18-2 12-32,-11-5-12 0,-7-8 0 15,-2-4 0-15,5-9-28 0,4-9-68 16,4-12-178-16,9-9-422 16,8-2-742-16</inkml:trace>
  <inkml:trace contextRef="#ctx0" brushRef="#br1" timeOffset="41171.3">21442 10050 1224 0,'0'0'539'0,"0"0"-216"16,0 0 54-16,0 0-89 0,0 0-88 16,0 0-55-16,0 0 11 15,-44 12-14-15,44-12-21 16,0 0-5-16,0 0-20 15,9 0-30-15,18 0-38 16,15 0-5-16,13 0-5 16,14-6-6-16,1 0-12 15,-3 2 0-15,-11 0-11 16,-17 0-27-16,-16 4-7 16,-14 0-13-16,-9 0-14 15,0 0-17-15,-9 0-127 16,-14 0-164-16,-10 0-319 0,4 4 53 15,4 2-751-15</inkml:trace>
  <inkml:trace contextRef="#ctx0" brushRef="#br1" timeOffset="41401.46">21670 9936 1172 0,'0'0'616'16,"0"0"-118"-16,0 0-7 15,0 0-173-15,0 0-20 0,-22-111-62 16,22 105-59-1,-3 5-44-15,1 1-64 0,2 0-30 16,-2 14-34-16,2 19 4 16,0 16 6-16,0 11 5 15,0 12-20-15,0 2 0 16,7 2 0-16,8-1-3 16,5-9-51-1,11 0-131-15,-4-18-435 0,-4-16-713 0</inkml:trace>
  <inkml:trace contextRef="#ctx0" brushRef="#br1" timeOffset="41969.25">22861 9653 2359 0,'0'0'726'0,"0"0"-245"15,0 0-190-15,0 0-117 16,0 0-109-16,0 0-65 15,0 0 0-15,0 118 0 16,0-53 0-16,0 0 0 16,0-2 0-16,0-5 0 15,3-12 0-15,4-12 0 16,-3-12 0-16,1-10 0 16,-3-8 0-16,0-4 0 15,2-2 0-15,1-24 0 0,-1-14 0 16,-1-14 0-16,-1-10 0 15,-2-12 0-15,0-5 0 16,0-3 0-16,0 4 0 16,0 14 0-16,0 14 0 15,0 16 0-15,4 14 0 16,7 11 0-16,10 9 0 16,8 2 0-16,11 2 0 15,1 19 0-15,5 6 0 16,-9 10 0-16,-10 3-47 0,-16 4-16 15,-11 2-9-15,-15 0-24 16,-32-2 63-16,-14 1 3 16,-5-8-70-16,1-2-103 15,5-3-153-15,20-10-420 16,22-10-488-16</inkml:trace>
  <inkml:trace contextRef="#ctx0" brushRef="#br1" timeOffset="42570.92">23486 9627 2352 0,'0'0'891'16,"0"0"-599"-16,0 0-103 15,0 0-120-15,0 0-11 16,6 110-19-16,-6-55-25 0,0 3-4 15,0-4-9-15,0-6-1 16,0-12 0-16,0-12-6 16,0-10-5-16,0-10-1 15,0-4 12-15,0-4 24 16,0-24-24-16,0-14 0 16,0-10 6-16,3-10-6 15,1-11 1-15,0-3 5 16,1-2 6-16,-1 7-10 15,1 13-1-15,2 15 19 0,-3 17 11 16,2 12-16-16,8 10-15 16,8 4-3-16,9 5-9 15,8 19 12-15,5 6-36 16,-4 9-29-16,-7 1-64 16,-13 2-55-16,-17-4 44 15,-6-6 31-15,-36-4 64 16,-22-6 45-16,-7-8 5 15,-7-6 9-15,9-4 35 16,14-2 12-16,19-2 26 16,16 0 8-16,14 0-13 0,3 2-43 15,13 6-33-15,21 2 20 32,9 6 2-32,7 6-22 0,6 3-5 0,4 2-1 15,-2 4-24-15,-4-1-33 16,-5 2-19-16,-12-4-10 15,-6-4-28-15,-6-4-71 16,-7-6-113 0,-7-6-359-16,-2-8-254 0</inkml:trace>
  <inkml:trace contextRef="#ctx0" brushRef="#br1" timeOffset="42837.97">24355 9352 1565 0,'0'0'732'15,"0"0"-146"-15,0 0-49 16,0 0-283-16,0 0-118 16,0 0-88-16,0 0 30 15,-63 141 0-15,39-61-31 16,1 6-12-1,12 2-35-15,9 1 0 0,2-7 0 0,17-6 0 32,26-10-18-32,15-9-41 0,13-20-77 0,41-27-202 15,-16-10-554-15,-17-6-606 0</inkml:trace>
  <inkml:trace contextRef="#ctx0" brushRef="#br1" timeOffset="43365.84">24951 9326 1971 0,'0'0'756'16,"0"0"-233"-16,0 0-225 16,0 0-148-16,0 0-101 15,0 0 1-15,-10 118-29 16,1-61-14-16,-7-1 9 15,-2-4-16-15,-2-6-62 16,2-12-20-16,7-10-4 16,5-8 17-16,6-10-9 0,0-6 35 15,0 0 19 1,13 0 22-16,9 0 2 0,7-2 15 16,5 0-7-16,3 2-8 15,1 0-3-15,-5 0-8 16,-2 2-19-16,-8 4-125 15,-7 2-61-15,-5-4-75 16,-9 1-7-16,0-5 17 16,-2 0 75-16,0 0 135 15,0-9 71-15,-2-13 18 0,-7-4 203 16,-2-8 61-16,0-2 54 16,0-2-38-16,1 4 7 15,2 3-58-15,1 12-31 16,1 6-58-16,2 8 1 15,0 5-159-15,2 1 0 16,-2 26 0-16,2 13 0 16,-2 14 0-16,-1 8 0 15,5 7 0-15,0-1 0 16,0-4 0-16,2-6-57 16,13-10-102-16,17-14-210 0,-3-12-412 15,-5-16-259-15</inkml:trace>
  <inkml:trace contextRef="#ctx0" brushRef="#br1" timeOffset="43633.48">25321 9302 2140 0,'0'0'730'0,"0"0"-397"0,0 0-74 16,0 0-52-1,0 0-87-15,135 84-43 0,-93-31-28 16,-5 9-11 0,-6 8-5-16,-6 2-32 0,-12 2-1 15,-11-2-6-15,-2-3-6 0,-13-5-18 16,-22-10-72-16,-15-6-67 16,-41 4-92-16,11-11-288 15,0-12-505-15</inkml:trace>
  <inkml:trace contextRef="#ctx0" brushRef="#br1" timeOffset="44029.65">22965 10493 1602 0,'0'0'646'31,"0"0"-93"-31,0 0-45 16,0 0-216-16,0 0-113 16,0 0-73-16,0 0 4 15,106-4-10-15,21 4-100 0,80 2 0 16,51-2 0-1,26 0 0-15,-1 0 0 16,-36-8 0-16,-26-2 0 0,-52 0 0 16,-53 2 0-16,-44 4 0 15,-33-2 0-15,-5 4 0 16,-10 0 0-16,-8 2 0 16,-12 0 0-16,-4 0 0 15,0 0 0-15,0 0-107 16,0 10-404-16,-9 0-603 0</inkml:trace>
  <inkml:trace contextRef="#ctx0" brushRef="#br1" timeOffset="44474.16">23759 10961 1386 0,'0'0'655'15,"0"0"-151"-15,0 0-40 0,0 0-144 16,0 0-94-16,-117-65-107 16,61 68-47-16,-6 24-5 15,-1 15-2-15,7 15-25 16,9 5-5-16,16 6-10 15,20 0-11-15,11-6-14 16,27-8-5-16,46-7 5 16,10-19-1-16,17-14-41 15,5-14-72-15,8-27-186 0,-10-10-243 16,-25-6-447-16</inkml:trace>
  <inkml:trace contextRef="#ctx0" brushRef="#br1" timeOffset="44697.17">24197 10926 1247 0,'0'0'1186'0,"0"0"-614"16,0 0-104-16,0 0-225 15,0 0-92-15,0 0-94 0,0 0 14 16,0 67 30-16,-2-23-101 16,-4 6 0-16,2 2 0 15,0 0 0-15,1-4 0 16,1-4 0-16,2-4 0 15,0-8-54-15,0-5-63 16,0-11-108 0,0-10-148-16,5-6-225 0,-1-21-172 15,-2-4-459-15</inkml:trace>
  <inkml:trace contextRef="#ctx0" brushRef="#br1" timeOffset="44932.99">23991 10899 1491 0,'0'0'685'16,"0"0"-159"-16,0 0-47 16,0 0-229-16,0 0-115 15,0 0-87-15,0 0-22 32,85-23-5-32,-34 19-21 0,9-2-30 15,10 0-92-15,3 2-117 16,2 0-122-16,26-4-219 15,-21 4-60-15,-12-2-709 16</inkml:trace>
  <inkml:trace contextRef="#ctx0" brushRef="#br1" timeOffset="45169.3">24943 10682 1587 0,'0'0'664'0,"0"0"-92"15,0 0-189-15,0 0-120 16,0 0-101-16,0 0-39 0,0 0-6 16,-131 134-28-1,102-78-20-15,2 7-2 0,2 3-67 16,10 2 0-16,7-2 0 16,8-4 0-16,10-4 0 15,23-8 0-15,12-5-60 16,10-13-18-16,8-10-101 15,24-16-148-15,-16-6-245 16,-11 0-451-16</inkml:trace>
  <inkml:trace contextRef="#ctx0" brushRef="#br1" timeOffset="45509.65">25398 10668 1945 0,'0'0'780'0,"0"0"-225"16,0 0-179-16,0 0-187 16,0 0-144-16,0 0-3 15,0 0-23-15,-32 146-10 16,18-86 5-16,-3-4-14 16,-1-3-18-16,-2-11-39 0,2-10-48 0,7-10-17 15,4-10 11-15,7-8 41 16,0-4 32-16,2 0 38 15,21-10-1-15,8-6 1 16,7 0 0-16,7 0 8 16,3 4-8-16,2 2 6 15,-4 2-6-15,-3 2-86 16,-12 4-153 0,-8 2-278-16,-19 0-77 0,-4 0-40 0,0 0-432 0</inkml:trace>
  <inkml:trace contextRef="#ctx0" brushRef="#br1" timeOffset="45729.6">25556 10994 209 0,'0'0'938'0,"0"0"-538"16,0 0 168-16,0 0-49 16,-21-104-197-16,21 76-15 15,0 4-37-15,0 6-77 16,0 4-44-16,0 10-41 16,0 4 5-16,0 0-113 15,0 22 0-15,0 18 0 16,0 13 0-16,0 6 0 0,0 6 0 15,0-1 0 1,0-4 0 0,2-6-9-16,3-10-83 15,0-11-40-15,1-11-139 16,14-21-89-16,-2-1-268 16,0 0-174-16</inkml:trace>
  <inkml:trace contextRef="#ctx0" brushRef="#br1" timeOffset="45969.88">25996 10579 1373 0,'0'0'1114'0,"0"0"-740"16,0 0-92-16,0 0-74 15,0 0 11-15,46 111-100 16,-29-51-56-16,1 6-5 15,-7 3-13-15,-7-5-21 16,-4-2-3-16,0-6-21 16,-17-6-16-16,-12-10-83 15,-31 0-134-15,4-12-216 16,0-10-532-16</inkml:trace>
  <inkml:trace contextRef="#ctx0" brushRef="#br1" timeOffset="47573.83">26618 9302 1761 0,'0'0'603'0,"0"0"-277"15,0 0 191-15,0 0-218 16,0 0-128 0,0 0-111-16,0 0-51 0,33-30 15 15,39 30-15-15,15 6 3 16,9-2-12-16,0-2 0 16,-9-2 7-16,-18 0-6 15,-23 0 7-15,-17 0-8 16,-17 0 1-16,-12 0 54 0,0 2 8 15,0 4-16-15,0 10-22 16,-6 12-24-16,2 18 13 16,0 16-13-16,4 29 13 15,0 31-1-15,6 31-12 16,15 11 0-16,-5-2 10 16,1-7-10-1,-3-19 9-15,1 1-8 16,3-5-1-16,-3-4 10 15,1-3-11-15,-3-9 0 16,-2-24 1-16,-3-18 0 16,-4-20-1-16,-4-10-19 15,0 6-10-15,0 3 8 16,0-1-12-16,-4-10 15 16,-10-6 18-16,-4-6-5 0,-4-4 5 15,-9-2 1-15,-5-4 0 16,-9-2 0-16,-8-2-1 15,-7-4 0-15,-2-6 17 16,2-3-10-16,4-3-7 16,-5-9-66-16,16-10-417 15,12-6-908-15</inkml:trace>
  <inkml:trace contextRef="#ctx0" brushRef="#br1" timeOffset="50502.47">5494 12655 1714 0,'0'0'593'16,"0"0"-294"-16,0 0 39 16,0 0-23-16,0 0-77 15,0 0-97-15,0 0-23 16,-5 2-32-16,5-2-34 15,14 0-29-15,8 0-8 16,14 0-5-16,8-6-8 16,10-4 5-16,2-4-7 15,1 0-64-15,-5 0-95 16,-7 2-133-16,-12 4-169 16,-24 8-74-16,-9 0-102 0,0 4-131 15</inkml:trace>
  <inkml:trace contextRef="#ctx0" brushRef="#br1" timeOffset="50802.33">5589 12890 1220 0,'0'0'536'0,"0"0"-278"16,0 0 91-16,0 0 32 15,0 0-121-15,0 0-64 0,0 0 9 16,-4 4-31-16,4-4-45 15,0 0-50-15,0 0-46 16,18 0-12-16,11 0-1 16,11-3-1-16,9-6-18 15,7-5 5-15,-1 0-6 16,-5 1 0-16,-13 4-18 16,-12 2-6-16,-12 3 12 15,-6 4 12-15,-7 0 0 16,0 0 1-16,0 0-1 15,0 0-24 1,0 0-43-16,5 0-127 0,1 0-286 0,-2 0-585 0</inkml:trace>
  <inkml:trace contextRef="#ctx0" brushRef="#br1" timeOffset="54665.66">8310 12300 1704 0,'0'0'799'0,"0"0"-505"0,0 0 9 15,0 0 3-15,0 0-125 16,0 0-101-16,-18-42-32 16,16 42 10-1,-5 16-5-15,1 16-34 0,-4 18-7 16,2 15 29-16,3 4-20 16,5 6-11-1,0-9 1-15,19-8-10 0,12-14-1 16,9-14-10-16,4-14-1 15,7-14 4-15,-1-2-8 0,-2-20 15 32,-5-12 6-32,-7-6-6 0,-15-6 16 0,-9-4-8 15,-12-4 1 1,0-5 10-16,-16-1-11 0,-11 6 8 16,-6 8-14-16,-5 12 10 15,-2 16 19-15,-5 14-29 16,-1 2-2-16,-6 30-28 15,-1 44-104-15,11-6-353 16,13-4-479-16</inkml:trace>
  <inkml:trace contextRef="#ctx0" brushRef="#br1" timeOffset="55041.82">9005 12557 2234 0,'0'0'914'0,"0"0"-644"16,0 0-24-16,0 0-101 16,0 0-79-16,0 0-63 15,0 0 3-15,0-6 0 16,0 17-6-16,0 2 0 0,0 1-1 0,0-4-8 0,0-4 2 15,0-2-1 1,0-4 8-16,0 0 6 0,0 0-5 16,2-14-1-16,1-6 13 15,-1-4-13-15,1 2-12 32,-3 5-3-32,0 9-19 0,0 8-56 15,0 4-272-15,0 17-459 0,-8 1-186 0</inkml:trace>
  <inkml:trace contextRef="#ctx0" brushRef="#br1" timeOffset="55263.81">9433 12151 2508 0,'0'0'820'16,"0"0"-580"-16,0 0-33 16,0 0-123-16,0 0-63 15,0 0 10-15,20 141-1 16,-11-75 8-16,-3 4-22 16,2-4-16-16,-4-3 7 0,-2-9-7 15,0-10-59-15,3-8-130 16,6-14-186-16,-2-12-524 15,2-10-294-15</inkml:trace>
  <inkml:trace contextRef="#ctx0" brushRef="#br1" timeOffset="55669.28">9885 12198 1753 0,'0'0'1101'0,"0"0"-617"15,0 0-244-15,0 0-60 31,0 0-112-31,0 0-41 0,0 0-20 0,-73 106-7 16,53-68 1-16,4 0 6 16,9-6 1-16,7-8-10 15,0-7 2 1,23-8-7 0,12-3 6-16,15-6 2 0,8 0-2 15,2 0-4-15,-1 3-12 16,-7 5-7-16,-7 3-3 15,-14 11 9-15,-9 5 2 16,-11 7-11-16,-11 6 27 16,0 2 0-16,-13 0 0 15,-16-2 16-15,-9-2 4 16,-8-6 7-16,-4-6-11 0,-4-5 28 16,4-10-10-1,0-7-16-15,6-4-6 0,10-5-12 16,12-23-13-16,9-11-110 15,13-29-212-15,4 6-447 16,14 8-594-16</inkml:trace>
  <inkml:trace contextRef="#ctx0" brushRef="#br1" timeOffset="55874.48">9792 12278 2097 0,'0'0'892'16,"0"0"-359"-16,0 0-301 16,0 0-83-16,0 0-79 15,0 0-40-15,151-78-30 16,-57 68-30-16,-13 4-294 16,-6 2-887-16</inkml:trace>
  <inkml:trace contextRef="#ctx0" brushRef="#br1" timeOffset="56095.83">11053 12471 1925 0,'0'0'1170'16,"0"0"-797"-16,0 0-185 15,0 0-13-15,0 0-68 16,0 0-77-16,120-67-14 16,-71 61-16-16,2 4-16 15,5 2-116-15,-2 0-177 0,1 0-260 16,-12 0-243-16,-14 0-239 0</inkml:trace>
  <inkml:trace contextRef="#ctx0" brushRef="#br1" timeOffset="56300.62">11319 12208 1916 0,'0'0'690'0,"0"0"-214"15,0 0-18-15,0 0-191 16,0 0-107-16,0 0-97 16,0 0 3-16,-43 0-66 0,43 52 0 15,0 14 0-15,0 12 0 16,8 4 0-16,6 1 0 15,17 13-108-15,-4-20-382 16,0-20-492-16</inkml:trace>
  <inkml:trace contextRef="#ctx0" brushRef="#br1" timeOffset="56671.57">12343 12244 2133 0,'0'0'1096'16,"0"0"-735"-16,0 0-135 15,0 0-103-15,0 0-72 16,0 0-25-16,-16 150-25 16,16-87 5-16,0-4 6 15,0-6-12-15,18-9-24 0,11-14-24 16,9-12-18-16,6-16 25 15,6-2 2-15,-1-18 11 16,-7-16 17-16,-7-8 8 16,-10-6 3-16,-14-7 45 15,-11-5 5-15,0 0 8 16,-22 2-4 0,-18 8-16-16,-7 14 38 15,-9 14-76-15,1 18 0 16,1 4 0-16,8 32 0 0,12 44-120 15,12-6-355-15,17-6-487 0</inkml:trace>
  <inkml:trace contextRef="#ctx0" brushRef="#br1" timeOffset="56840.43">13033 12561 2794 0,'0'0'887'0,"0"0"-621"0,0 0-117 16,0 0-149-16,0 0-48 15,0 0-303-15,0 0-836 0</inkml:trace>
  <inkml:trace contextRef="#ctx0" brushRef="#br1" timeOffset="57298.21">13746 12123 1617 0,'0'0'1154'0,"0"0"-630"16,0 0-271-16,0 0-77 15,0 0-77-15,-135-104-63 16,104 104-29-16,-7 2-7 15,-3 20 0-15,1 8 2 16,5 5-2-16,8 1 0 16,12-2-1-16,7 0-8 15,8-2 9-15,14-2 0 16,24-2-1-16,11-4 1 0,12-4-12 16,-1-2 3-16,-3-2-7 15,-8 0-5-15,-13 2 20 16,-16 0-20-16,-15 4-9 15,-5 0 30-15,-25 3 0 16,-19-1 41-16,-10-2-8 16,-6-7-8-16,2-6 8 15,6-9 6-15,10 0 5 16,11-20 1-16,16-15-9 16,15-9 17-16,0-10-53 15,33-6 0-15,16 2 0 0,9 4 0 16,11 12-47-1,3 14-79-15,19 14-127 0,-16 10-303 16,-15 4-580-16</inkml:trace>
  <inkml:trace contextRef="#ctx0" brushRef="#br1" timeOffset="57667.51">14382 12079 1403 0,'0'0'1269'0,"0"0"-618"16,0 0-324-16,0 0-114 0,0 0-123 16,0 0-66-16,0 0-12 15,-67 31-5-15,49-4-7 16,5 5-6-16,6-1 6 31,7 1-15-31,0-4-15 0,22 0 2 0,11-4-10 16,10-2 19-1,3-2-26-15,6-2-41 16,0 0-101 0,-8-2-29-16,-7 2-61 15,-10 2-58-15,-18 0 79 16,-9 2 160-16,-9 3 96 16,-26-3 163-16,-15-2 62 0,-10-2 2 15,-2-2-64-15,-1-6-41 16,9-8-71-16,8-2-51 15,22-30-111-15,11-13-576 16,13-4-88-16</inkml:trace>
  <inkml:trace contextRef="#ctx0" brushRef="#br1" timeOffset="57840.7">14455 12082 2422 0,'0'0'768'0,"0"0"-451"16,0 0-50-16,0 0-87 15,0 0-124-15,0 0-37 16,125-36-8-16,-76 27-11 16,11-3-135-16,-10 0-341 15,-15 2-711-15</inkml:trace>
  <inkml:trace contextRef="#ctx0" brushRef="#br1" timeOffset="58471.3">15583 11762 1864 0,'0'0'526'0,"0"0"-321"16,0 0-47-16,0 0-37 16,-145-50-48-16,92 42-50 15,-3 4 26-15,2 4 15 0,7 0 7 16,11 0 29 0,10 0-13-16,8 12 1 0,6 5-8 15,4 7-5-15,1 8 9 16,3 12-39-16,0 8-9 15,-1 10 13-15,5 6-19 16,-3 7 17-16,3 7-10 16,-2 20-4-16,0 22 9 15,-4 23-3-15,-3 3-12 16,-3-5 16-16,-1-11-43 16,2-10 0-16,2 7 0 15,0 1 0-15,1-6-3 0,1-8 3 16,0-23 0-16,7-19-5 15,0-22 13-15,0-6-8 16,0 2 0-16,0 1 0 16,2-5 0-16,5-19 0 15,-2-9 0-15,1-7 0 16,0-8 0-16,11-3 0 16,12 0 0-16,13 0 0 15,16-3 0-15,10-9 0 16,11-5 0-16,0 2-17 15,0-3-68-15,-8 1-5 0,-15 1-2 16,-14 5 5-16,-18-2-7 16,-15 7-88-16,-13-2-113 15,-25 4-368-15,-2 0-595 0</inkml:trace>
  <inkml:trace contextRef="#ctx0" brushRef="#br1" timeOffset="62806.77">16405 12204 1243 0,'0'0'347'16,"0"0"-118"-16,0 0 64 16,0 0 13-16,0 0-10 0,0 0-127 31,-7-57 39-31,4 57-3 0,-1 0-57 0,-4 0-17 15,-9 11-49-15,-2 13-28 16,-6 14-13-16,3 8-10 16,5 6-4-16,5 2-10 15,12-2-8-15,0-4-5 16,22-8-4-16,14-5-1 16,7-11-11-16,5-12 12 15,6-12-1-15,-2 0 1 16,-4-8 0-16,-8-16 10 15,-6-6-9-15,-10-6-1 16,-8-6 34-16,-8-7-19 0,-5-5 32 16,-3-4-22-1,0-2-23-15,-18 6 22 0,-8 5-23 16,-8 12-1-16,-7 10 24 16,-7 15-24-16,-6 12 0 15,-4 3-7-15,0 26-53 16,-4 43-101-16,16-5-433 15,12-3-472-15</inkml:trace>
  <inkml:trace contextRef="#ctx0" brushRef="#br1" timeOffset="63167.18">17066 12338 1557 0,'0'0'797'16,"0"0"-304"-16,0 0-138 15,0 0-32-15,0 0-123 16,0 0-98-16,0 0-62 0,-4 4 22 16,-7 20-29-1,-1 2-23 1,4-2-1-16,1-4-9 15,3-6 0-15,4-6-1 0,0-4-3 0,0-4 4 16,0 0 1-16,0-12-1 16,9-12 7-16,-1-2-7 15,-1-2 0-15,-2 4 5 16,-5 6-5-16,0 8-1 31,0 6-41-31,0 4-109 16,0 6-325-16,0 12-314 15,0 2-144-15</inkml:trace>
  <inkml:trace contextRef="#ctx0" brushRef="#br1" timeOffset="63569.96">17423 12166 1761 0,'0'0'808'0,"0"0"-350"16,0 0-122-16,0 0-85 16,63-106-101-16,-26 87-83 0,5 6-34 15,5 6-18 1,-5 7-4-16,-1 2-5 0,-7 21-3 16,-11 9 3-16,-9 8-5 15,-12 4-1-15,-2 4-14 0,-14 2 7 16,-19-4-14-16,-5-4 12 15,-3-6 9-15,-2-8 0 16,9-8 7-16,11-6 10 16,6-6-16-16,9-5 27 15,8-3-2-15,0 0-1 16,0 0-5-16,19 0-19 0,10 0 10 16,12 0-11-1,7 0 0-15,4-4-12 16,2 1-8-16,-6 1-46 0,-7-2-75 15,3-4-201-15,-13-2-384 32,-8 2-230-32</inkml:trace>
  <inkml:trace contextRef="#ctx0" brushRef="#br1" timeOffset="63962.55">18165 12087 413 0,'0'0'1229'0,"0"0"-673"0,0 0-65 15,0 0-130-15,0 0-34 16,0 0-119-16,0 0-73 16,4-100-57-16,-14 112-67 31,-4 17 13-31,-1 7-23 0,1 1 0 0,5-1-1 16,7-1-3-16,2-5 2 15,0-8 0-15,15-6-6 16,10-4 6-16,6-6 2 15,4-2-1-15,6-2 0 16,-1 2 0-16,0 2-1 16,-3 4-5-16,0 2-20 0,-6 6 16 15,-7 4-23-15,-6 2 4 16,-9 4 16-16,-9-2-22 16,0 3 25-16,-5-4 2 15,-21 0 8-15,-8-3 26 16,-3-4 0-16,-8-7 4 15,-2 0 4-15,3-5-28 16,3-6-1-16,6 0-5 16,8 0-59-16,5-28-101 15,8-2-303-15,8-5-462 0</inkml:trace>
  <inkml:trace contextRef="#ctx0" brushRef="#br1" timeOffset="64168.86">18159 12003 1859 0,'0'0'805'0,"0"0"-339"16,0 0-211-16,0 0-87 0,0 0-77 15,156-76-55-15,-98 66-5 16,-6 4-31-16,13 4-124 15,-16 2-345-15,-11 0-515 0</inkml:trace>
  <inkml:trace contextRef="#ctx0" brushRef="#br1" timeOffset="64342.82">18963 12172 1542 0,'0'0'911'0,"0"0"-385"0,0 0-171 15,0 0-120-15,0 0-125 16,0 0-110-16,0 0-156 16,93 19-890-16</inkml:trace>
  <inkml:trace contextRef="#ctx0" brushRef="#br1" timeOffset="65068.32">16055 12982 393 0,'0'0'506'16,"0"0"-389"-16,0 0 142 15,0 0-56-15,0 0 22 16,0 0-4-16,0 0 18 16,-127-16 10-16,112 14 10 15,3 0-36-15,3-1-27 16,5 2-11-16,0-1-25 16,4 2-39-16,0-2-11 15,0 2-25-15,4-4-34 0,31 2 3 16,42-6-16-1,52-4-1-15,77-2-4 16,53-4-33-16,31 1 1 0,13 3 10 16,-20 4-10-16,-9 1 5 15,-18 0-6-15,-31 1 0 16,-40 0 0-16,-54 1 0 16,-50 0 0-16,-41 3 0 15,-22 2 0-15,-11 0 22 16,-1 2 69-16,-4-2-91 15,-2 2 0-15,0 0 0 16,0 0 0-16,0 0 0 0,0 17-147 16,0 1-558-16,0-4-1003 15</inkml:trace>
  <inkml:trace contextRef="#ctx0" brushRef="#br1" timeOffset="69536.84">17494 13257 1756 0,'0'0'494'0,"0"0"-236"16,0 0 60-16,0 0-76 15,0 0-124-15,0 0-64 0,-37 0 8 16,37 0 6-16,0 0 9 16,0 0 29-16,0 0-1 15,0-10 12-15,6-8-15 16,7-8-60-16,5-9-21 16,3-1-4-16,-4 0-10 15,1 2 7-15,-3 6-14 0,-5 6 0 16,-4 8 0-1,-1 8 6-15,-5 4 9 16,0 2-15-16,0 6 1 16,0 20-2-16,-3 12-2 0,-1 12 3 15,2 8 0-15,2 6 10 16,0 1-10-16,0-1 0 0,13-4-4 16,3-8 3-16,-1-10-41 15,1-11-84-15,-3-8-216 16,-2-13-385-1,-6-2-250-15</inkml:trace>
  <inkml:trace contextRef="#ctx0" brushRef="#br1" timeOffset="69773.53">17417 13802 1202 0,'0'0'672'0,"0"0"-177"15,0 0 21-15,0 0-158 0,0 0-81 16,0 0-72-16,0 0-44 15,-41-40-55-15,41 32-2 16,10 0-104-16,11 0 0 16,10 0 0-16,12 0 0 15,10 2 0-15,7 4 0 16,3 2 0-16,-1 0 0 16,-6 0 0-16,-11 0-44 15,-7 0-73-15,-5 0-180 16,-8 4-342-16,-8-2-431 0</inkml:trace>
  <inkml:trace contextRef="#ctx0" brushRef="#br1" timeOffset="70341.59">20150 12649 447 0,'0'0'871'0,"0"0"-364"16,0 0 1-16,0 0-10 16,0 0-190-16,0 0-1 15,0 0-84-15,-87-54-61 16,87 50-27-16,0 0-61 16,14 0-18-16,17-2-56 15,15 0 0-15,12 0 0 0,9 0-8 16,1 4-28-1,-6 0-9-15,-9 2-48 0,-10 0-4 16,-17 0-28-16,-10 0-127 16,-16 0-31-16,-5 10-294 15,-22-2-61-15,-2 0-384 0</inkml:trace>
  <inkml:trace contextRef="#ctx0" brushRef="#br1" timeOffset="70594.5">20306 12553 555 0,'0'0'274'16,"0"0"72"-16,0 0 25 16,0 0 29-16,-7-109-23 15,5 87-14-15,-2 4-48 16,0 4-8-16,-1 4-60 16,0 4-66-16,1 6-22 15,1 0-91-15,-1 4-41 16,2 22 3-16,0 10-29 15,2 14 41-15,0 7-9 16,2 7-33-16,11 0 0 0,7-2 0 16,1-2 0-16,-2-6-41 15,2-5-118-15,-13-1-168 16,-6-12-473-16,-2-10-931 0</inkml:trace>
  <inkml:trace contextRef="#ctx0" brushRef="#br1" timeOffset="71437.66">21910 12276 1468 0,'0'0'602'16,"0"0"-241"-16,0 0 8 0,0 0-40 0,0 0-93 16,0 0-98-16,0 0-30 15,-69-76-48-15,47 100-34 16,0 10 1-16,4 10 19 16,7 6-20-16,11 4 13 15,0-2-38-15,17-2 17 16,20-5-18-16,7-11-10 15,7-8-5-15,7-12-12 16,-1-12-11-16,2-2 23 16,-6-14 14-16,-9-14 1 15,-7-11 10-15,-13-5-4 0,-13-6 27 16,-11-6 12-16,0-2-15 31,-18-4 7-31,-15 4-31 0,-14 7 0 16,-6 18-1-16,-7 15-5 15,-3 18-2-15,5 11-25 16,12 32-73-16,25 37-215 16,17-8-615-16,4-6-918 0</inkml:trace>
  <inkml:trace contextRef="#ctx0" brushRef="#br1" timeOffset="71799.17">22788 12358 2034 0,'0'0'818'0,"0"0"-459"16,0 0 4-16,0 0-170 15,0 0-109-15,0 0-48 16,0 0-34-16,-29 68 17 15,23-44-19-15,6-6 2 16,0-3-8-16,0-9-9 0,2-6-17 16,11 0 32-1,3-9 0-15,-1-13 19 0,-3-4-10 16,-6-2-9 0,-1-2 28-16,-5 4-22 0,0 6-6 15,0 8 0-15,-9 10-2 16,-1 2-64-16,2 4-138 15,3 24-264-15,3-2-270 16,2-4-350-16</inkml:trace>
  <inkml:trace contextRef="#ctx0" brushRef="#br1" timeOffset="72240.63">23116 12158 892 0,'0'0'1229'0,"0"0"-673"16,0 0-190-16,0 0-13 15,0 0-131-15,0 0-120 16,88-109-5-16,-51 107-34 16,1 2-22-16,-1 0-4 15,-1 13-37-15,-5 13 12 16,-6 6-12-16,-9 5 2 15,-10 6-10-15,-6 3-7 0,0 0-11 16,-18-2 25-16,-13 0-13 16,-7-4 14-16,-4-4 0 15,-1-1 0-15,5-9 9 16,9-6-8-16,9-7 14 16,11-6 13-16,9-5-28 15,0-2 16-15,23 0-5 16,15 0-5-16,11-9 3 15,9 0-9-15,4 0-12 0,-1 4 6 16,-9 2-30-16,-7 3 18 16,-11 0-9-16,-9 0 0 15,-13 0 4-15,-1 4-62 16,-3 0-113 0,3-1-148-16,-3-3-489 0,4 0-401 0</inkml:trace>
  <inkml:trace contextRef="#ctx0" brushRef="#br1" timeOffset="72697.33">23902 12055 1780 0,'0'0'615'0,"0"0"-68"16,0 0-171-16,0 0-96 15,0 0-178-15,0 0-54 16,0 0-22-16,-9 34 4 15,5-4-4-15,-3 2-25 16,2-3 12-16,3-5-13 16,2-6-5-16,0-8 4 15,0-2-20-15,7-6 7 16,13-2 4-16,7 0 17 16,6 0-7-16,1 0 5 15,3 0-4-15,2 0-2 0,-6 6-4 31,1 8 2-31,-5 6-3 0,-5 6 3 0,-2 2 3 32,-4 2-27-32,-5 2 3 0,-9 2 10 0,-4-2-22 15,0-2 15-15,-13-3 14 16,-13-5 7-16,-8-6 20 16,-6-6-2-16,-5-4 11 15,3-4 5-15,3-2-28 16,7 0-4-16,6-2-2 0,9-12-5 15,13-4-92-15,4-13-284 16,9 5-415-16,7 1-207 0</inkml:trace>
  <inkml:trace contextRef="#ctx0" brushRef="#br1" timeOffset="72964.89">23964 12007 1572 0,'0'0'613'15,"0"0"-55"-15,0 0-70 0,0 0-187 32,0 0-148-32,0 0-66 15,0 0-5-15,141-58-44 16,-99 54-16-16,-4 2-14 15,-5 2-8-15,-6 0 16 16,-9 0-15-16,-9 0-2 16,-5 0-16-16,-4 2-76 15,0 16-222-15,-4-2-433 0,-5 0-929 0</inkml:trace>
  <inkml:trace contextRef="#ctx0" brushRef="#br1" timeOffset="73902.87">21465 13158 808 0,'0'0'242'15,"0"0"6"-15,0 0 16 0,0 0-20 16,0 0-33-16,0 0 12 0,0 0 53 16,-67-38-11-1,63 34-48-15,-2-2-8 0,4 2-2 16,2 0-26-16,0 0-67 15,0 2-15-15,0-2-19 32,0 0-32-32,21-2 4 15,16-2-29-15,42-2 1 16,58-2 12-16,85 2-26 0,47 0 5 16,34 6-15-16,7 0 0 15,-18 2 0-15,-1 0 0 16,-14-2 0-16,-30 0 0 15,-35 0 0-15,-59-2 0 16,-50 2 0-16,-43 0 0 16,-29 2-14-16,-11 0 11 15,-4 0 3-15,-7 2 17 16,-9 0-17-16,0 0 0 16,0 0 0-16,2 0 0 15,3 2 0-15,3 10 0 16,6 0-171-16,-5 0-432 15,-5-6-814-15</inkml:trace>
  <inkml:trace contextRef="#ctx0" brushRef="#br1" timeOffset="77140.42">22946 13537 628 0,'0'0'1111'16,"0"0"-829"-16,0 0-31 15,0 0 43 1,0 0-109-1,0 0-97-15,-120-10-8 0,105 4 22 16,1-4 4-16,5-2-1 16,1-2 4-16,0-2 2 15,6-2 9-15,2 0-3 16,0 0-51-16,2-2-22 16,16 2-11-16,5 2-21 15,4 4 0-15,2 6-5 16,4 4-7-16,1 2 9 15,-1 0-7-15,-2 10-1 16,-2 6 0-16,-7 4 0 16,-4 2-1-16,-4 6 1 0,-6 4 0 15,-3 2 6-15,-5 2-6 16,0 4 1-16,-2 3 1 16,-17 3-3-16,-2-2 0 15,-8 0 0-15,-5 0 0 16,-4-2 4-16,0-2 2 15,-2-4-3-15,3-6 4 16,2-7 5-16,6-8 9 16,8-4 0-16,7-10 2 15,7-1 10-15,5 0-9 0,2 0-5 16,0-4 12-16,7-8-31 16,17-2 0-16,14 0 0 15,11 0 0-15,12 4 0 16,3 4 0-16,3 4 0 15,-5-2 0-15,-4 4 0 16,-10 0 0-16,-11 0 0 16,-8 0 0-16,-7 0 0 15,-8 0 0-15,-8 4 0 16,-2-2-15-16,-4-2-42 16,7 0-63-16,0 0-390 15,2 0-677-15</inkml:trace>
  <inkml:trace contextRef="#ctx0" brushRef="#br1" timeOffset="78297.83">24778 11915 677 0,'0'0'361'15,"0"0"-61"-15,0 0 26 16,0 0 22-16,0 0-73 16,0 0-24-16,0 0-11 15,-67-48-60-15,62 46-29 16,5 0-7-16,0 2-29 0,0-2-35 16,23 0-22-16,19 0-22 15,14 2-6-15,10 0-28 16,11 0 11-16,-6 0-12 15,-7 0-1-15,-10 0 13 16,-19 0-12-16,-12 0 8 16,-12 0 35-16,-9 0-8 15,-2 0 19-15,0 0-19 16,0 10-19-16,2 6-2 16,2 10-15-16,8 12 0 15,1 10 6-15,5 8 0 0,0 7-6 16,4 3 0-16,1 4 0 15,1 4 1-15,0 2-1 16,3 0 0-16,0 5-3 16,2-1 12-16,-2 2-9 15,0 0 0-15,-3-1 0 16,0-1-3-16,-4 2 3 16,-1-4-1-16,-2 3 1 15,1-4-1-15,-3-2 0 16,1-3 0-16,-3-6 1 15,-1-4 1-15,-3-2-1 16,-1-6 0-16,-1-1 17 0,0-5-17 16,0 0 0-16,1-6 0 15,-1-2 0-15,-2-4 6 16,-3-1-6-16,-2-8 0 16,0-3-3-16,0-3 3 15,-9-3 0-15,-11-8 0 16,-7-1-2-16,-8-2 1 15,-12-1 1-15,-9-2 0 16,-11 0 3-16,-10 2 3 16,-6 0 3-16,-6 4 10 15,2 0-2-15,2 4 17 16,14 2-8-16,13-2-16 16,16 0 6-16,17-2-15 0,14-4-2 15,11-2 1-15,0-6-31 16,25 0-16-16,10-6-46 15,34-24-201-15,-6 4-490 16,-3-2-400-16</inkml:trace>
  <inkml:trace contextRef="#ctx0" brushRef="#br1" timeOffset="78471.09">26206 13910 2006 0,'0'0'823'0,"0"0"-643"15,0 0-116-15,0 0-64 16,0 0-662-16</inkml:trace>
  <inkml:trace contextRef="#ctx0" brushRef="#br1" timeOffset="81073.07">5732 14933 1228 0,'0'0'913'0,"0"0"-595"15,0 0 22-15,0 0-5 16,0 0-90-16,0 0-114 16,-6 0-56-16,28 0-2 15,9 6-14-15,11 0-29 16,12-2-30-16,9-4-42 15,28 0-183-15,-16-8-389 16,-17 2-388-16</inkml:trace>
  <inkml:trace contextRef="#ctx0" brushRef="#br1" timeOffset="81207.77">5844 15177 1652 0,'0'0'810'0,"0"0"-626"16,0 0 161-16,0 0 10 15,0 0-168-15,0 0-154 16,0 0-33-16,164-36-15 16,-58 14-190-16,-4-6-573 0</inkml:trace>
  <inkml:trace contextRef="#ctx0" brushRef="#br1" timeOffset="81672.81">7604 14530 2096 0,'0'0'505'16,"0"0"-253"-16,0 0 108 15,0 0-162-15,0 0-123 16,0 0-45-16,-96 134 21 16,85-72-23-16,11 2-7 15,0 5-20-15,13-5-1 16,23-10-1-16,11-10-11 16,8-12 2-16,7-18 10 15,3-14 1-15,-5-2 10 16,-6-26-1-16,-11-6 5 15,-12-14 26-15,-12-2 20 0,-14-4 10 16,-5-4 1 0,-11-3-23-16,-20 1-1 0,-11-6-19 15,-8 6-19-15,-3 12 5 16,-5 14-14-16,-3 20 0 16,-1 14 27-16,0 14-28 15,2 28-10-15,7 16-65 16,10 38-179-16,19-13-277 15,14-14-529-15</inkml:trace>
  <inkml:trace contextRef="#ctx0" brushRef="#br1" timeOffset="82004.23">8352 14905 2433 0,'0'0'574'16,"0"0"-365"-16,0 0 46 15,0 0-62-15,0 0-122 16,0 0-59-16,0 0 7 0,-17 40-17 16,10-18 5-16,2-4-7 15,3-6 1-15,2-2-2 16,0-8-8-16,0-2 4 15,0 0 5-15,0-6 12 16,0-8 8-16,0-8-10 16,4 6-9-16,-4 2-1 15,3 6-18-15,-3 8-44 16,5 0-175-16,-3 6-396 16,5 8-441-16</inkml:trace>
  <inkml:trace contextRef="#ctx0" brushRef="#br1" timeOffset="82367.78">8988 14404 2096 0,'0'0'822'0,"0"0"-439"16,0 0-95-16,0 0-98 15,0 0-113-15,0 0-44 16,-14 102-20-16,5-48-5 0,-2 4-8 16,-3 0 1-16,-1-4-1 15,1-9-29-15,6-13 1 16,1-10 13-16,7-8-5 16,0-10 1-1,0 0-43-15,23-4 37 0,6 0 25 16,11 0 1-16,4-4 0 15,5 4-1-15,-3 0-2 16,-3 0-20-16,-5 0-31 16,-7 12-83-16,-6 4-80 0,-6-2-82 15,-7 2-278 1,-5-4-36-16,-7-2 4 0,0-10-226 0</inkml:trace>
  <inkml:trace contextRef="#ctx0" brushRef="#br1" timeOffset="82572.45">9270 14859 889 0,'0'0'529'0,"0"0"-206"15,0 0 217-15,-41-127-55 16,29 93-182-16,3 8-4 16,5 0-63-16,-3 12-55 0,5 4-56 15,-1 8-23 1,1 2-18-16,2 4-84 0,0 22 0 16,0 14 0-16,0 14 0 15,0 9 0-15,2 3 0 16,8 2 0-16,0-6 0 15,1-4-8 1,3-10-118-16,-1-10-341 16,-1-12-416-16,-6-9-755 0</inkml:trace>
  <inkml:trace contextRef="#ctx0" brushRef="#br1" timeOffset="83140.34">9812 14390 1820 0,'0'0'590'0,"0"0"-215"0,0 0 5 16,0 0-119-16,0 0-120 16,0 0-80-16,0 0 25 15,-31-25 16-15,24 25-30 16,0 4-30-16,-4 6-12 16,-3 2-30-16,-1 5 11 15,1-2-10-15,2 3-1 16,1 0 0-16,1 7-1 15,1 3 1-15,1 4 5 16,1 8 5-16,2 8-9 16,1 10 11-16,4 0-11 15,0 6-1-15,0-1 0 16,12-5 0-16,11-6 0 0,8-16-1 16,8-10-1-16,5-12-13 15,3-14 9-15,2 0 6 16,-6-22 1-16,-5-10 5 15,-14-4 9-15,-9-2 6 16,-8-2 21-16,-7 2-7 16,0 3-35-16,-9 9 0 15,-11 7 0-15,-4 10 0 16,-5 9 0-16,-2 0 0 0,-6 13-17 16,2 15-88-1,-5 20-160-15,7-6-365 0,10-6-585 0</inkml:trace>
  <inkml:trace contextRef="#ctx0" brushRef="#br1" timeOffset="83668.78">10650 14560 1423 0,'0'0'861'16,"0"0"-354"-16,0 0-150 15,0 0-24-15,0 0-117 16,-31-112-108-16,10 101-42 16,-1 6-29-16,-7 3-8 0,-7 2-29 31,-4 2-9-31,-4 20 8 0,3 6-11 0,4 2 12 0,12 2-1 15,10 0-9-15,13-4 9 16,2 0-9-16,13-4 3 31,20-2-2-31,12 0 7 16,6-4 2-16,3 0 0 16,-3 0 1-16,-5 3-3 15,-10 2 0-15,-9 8 2 16,-11-5 0-16,-16 6-23 15,0-4 6-15,-25 2-13 16,-17-2 12-16,-9-6 18 0,-7-6 0 16,0-10 1-1,2-6 23-15,9-2 13 0,10-20 13 16,12-8-4-16,9-4-8 16,16-6-10-16,0 2-16 15,25-6-11-15,20-1-1 16,14 3-13-16,9 2-48 15,5 4-110-15,16-6-282 16,-18 10-340-16,-17 4-783 0</inkml:trace>
  <inkml:trace contextRef="#ctx0" brushRef="#br1" timeOffset="84110.9">10989 14468 1901 0,'0'0'810'0,"0"0"-306"15,0 0-176-15,0 0-103 16,0 0-117-16,0 0-65 0,0 0-37 16,44-14-6-16,-1 14 11 15,7 0-10-15,4 0 0 16,2 0-1-16,-8 0-23 15,-9 0 23-15,-12 0-8 16,-10 0 8-16,-11 0 6 16,-3 0-5-1,-3 0 35-15,0 0 0 0,0 0-8 16,0 12 13-16,0 12 0 16,0 8-41-16,-7 10 0 15,1 8 0-15,-1 8 0 16,1 0 0-16,0 1 0 15,6-1 0-15,0-6 0 0,0-2 0 16,0-10-29-16,8-8-95 16,5-16-166-16,16-16-274 15,-2-4-267-15,2-18-490 0</inkml:trace>
  <inkml:trace contextRef="#ctx0" brushRef="#br1" timeOffset="84506.59">11822 14444 1024 0,'0'0'1075'0,"0"0"-421"16,0 0-131-16,0 0-187 15,0 0-95-15,0 0-148 16,0 0-73-16,-50 28-11 16,31 12-8-1,1 2 8-15,3 0-9 0,5-4-8 16,8-4 7-16,2-8-7 15,2-8-3-15,21-4 2 16,10-6 9-16,7-3-1 16,7-5 1-16,5 1 0 0,-4-1 1 15,1 4 0-15,-5 0 0 16,-6 5-1-16,-7 4 0 16,-8-3-6-16,-11 8 7 15,-8 4-2-15,-4 5 1 16,-7-4 0-16,-17 8 1 15,-10-3 5-15,-6 2-5 16,-2-4 22-16,-6-4-5 16,4-8 4-1,-1-6 1-15,8-4-22 0,3-4 1 16,9 0-2-16,10-2-44 16,13-22-115-16,2 2-385 0,0-4-421 0</inkml:trace>
  <inkml:trace contextRef="#ctx0" brushRef="#br1" timeOffset="84836.99">11777 14383 1739 0,'0'0'713'16,"0"0"-180"-1,0 0-69-15,0 0-208 0,0 0-103 16,0 0-90-16,0 0-12 16,74-44-15-16,-24 38-18 15,6-2-10-15,7 2-8 16,-3-2-1-16,-4 2-1 16,-7 2 2-1,-11 0 6-15,-11 0-6 0,-12 4 1 16,-9 0-2-16,-6 0-8 15,0 0 9-15,0 0-64 0,0 4-115 16,0 6-391-16,-6 0-728 16</inkml:trace>
  <inkml:trace contextRef="#ctx0" brushRef="#br1" timeOffset="93199.24">1182 8678 1077 0,'0'0'368'0,"0"0"158"16,0 0-173-16,0 0 107 15,0 0-198-15,0 0-11 16,14-106-28 0,-14 104-53-1,0 2-70-15,0 0-44 0,0 16-26 0,0 18-20 32,0 21-5-32,0 17 25 0,0 12-21 0,0 6 6 15,0-4-14-15,0-10-1 0,0-9-15 16,0-19-21-1,0-18-24 1,7-22-24-16,-3-8-177 16,0-62-11-16,-2-4-570 15,-2-4-234-15</inkml:trace>
  <inkml:trace contextRef="#ctx0" brushRef="#br1" timeOffset="93398.16">1096 8540 1527 0,'0'0'743'0,"0"0"-524"16,0 0 140-16,0 0-55 16,0 0-135-16,0 0-45 15,0 0-5-15,102 38-55 16,-55-38-41-16,11 0-17 16,6-2-6-16,4-10-109 0,-11-2-115 0,-10 4-146 15,-32 10-276-15,-12 0 50 16,-3 4-714-16</inkml:trace>
  <inkml:trace contextRef="#ctx0" brushRef="#br1" timeOffset="94074.22">895 8935 1326 0,'0'0'557'16,"0"0"-242"-1,0 0 44-15,0 0-31 0,0 0-192 16,0 0-61-16,0 0 33 15,73 4-63-15,-21-4-45 16,14 0-32 0,11-6-227-16,5-4-254 0,0 0 126 0,-9 2 58 15,-15 2 147-15,-19 2 120 16,-17 2 62-16,-13 2 119 16,-9 0 224-16,0 0 7 15,0 0-65-15,-2 0-22 16,-12 0-82-16,-3 4-84 15,-6 10-1-15,1 8-27 16,-3 4 8-16,6 4-15 16,3 0-22-16,9 1-23 15,7-6-17-15,0-4-24 16,7-7 17-16,17-9-20 16,8-5-23-16,-1 0 49 0,0-18 1 31,-6-5 0-31,-6-5 6 0,-7-3 9 0,-8 1 48 15,-4 4 13-15,0 4 20 16,0 4 0-16,0 6-22 16,-2 6 10-1,0 2-21-15,2 4-44 0,0 0-19 16,6 0-16-16,19 0 13 16,10 12 1-16,7 4 2 15,4 6 0-15,-4 0-22 0,-7 4-31 31,-10 3-23-31,-7-3-2 16,-12-1 30-16,-6-4 31 16,0-3-3-16,0-6 20 15,-13-5 11-15,0-7 2 16,0 0 17-16,1-5 3 16,5-17-4-16,7-10 2 15,0-7-19-15,11-4-12 16,18-2-9-16,7 7-15 15,7 8 5-15,-1 8-53 16,3 10-86-16,5 12-144 16,-9 0-416-16,-10 0-54 0</inkml:trace>
  <inkml:trace contextRef="#ctx0" brushRef="#br1" timeOffset="94406.16">2815 8560 123 0,'0'0'2169'0,"0"0"-1695"15,0 0 26-15,0 0-216 16,0 0-146-16,0 0-106 15,0 0-13-15,-26 125 44 16,19-59-36-16,1 4 15 16,1 0 0-16,1-8-25 15,0-5-4-15,4-11-13 16,0-10-10-16,0-13-68 16,0-10-147-16,6-13-259 15,19-17-176-15,-4-15-27 0,4-5-683 0</inkml:trace>
  <inkml:trace contextRef="#ctx0" brushRef="#br1" timeOffset="94738.12">3008 8681 1008 0,'0'0'666'0,"0"0"-164"15,0 0 13-15,0 0-170 16,0 0-24-16,0 0-136 16,0 0-53-16,-6-68-56 15,-9 83-74-15,-7 10 26 0,-7 7-28 16,-7 4-28-16,-4 1-2 15,3-2-21-15,0-7 18 16,11-8 32-16,8-6 1 16,10-8 6-16,8-6 3 15,0 0 0-15,8 0 19 16,15 0-19-16,4 0 6 16,2 0-9-16,0 4 11 15,-1 12 13-15,3 6-18 16,-2 4 0-16,0 4 0 15,2 3-11-15,0-6 0 16,-2 0-1-16,0-8-58 0,-2-2-70 16,-2-7-107-16,0-9-51 15,6-2-199-15,-6-20 2 16,-4-3-183-16</inkml:trace>
  <inkml:trace contextRef="#ctx0" brushRef="#br1" timeOffset="94895">3361 8807 977 0,'0'0'1197'0,"0"0"-639"0,0 0-93 16,0 0-174-16,0 0-120 15,0 0-101-15,0 0-32 16,32-16-20-16,-3 12-18 16,8-2-92-16,24-2-193 15,-10 2-322-15,-9 2-322 0</inkml:trace>
  <inkml:trace contextRef="#ctx0" brushRef="#br1" timeOffset="95068.51">3399 8967 1505 0,'0'0'622'0,"0"0"-322"16,0 0 11-16,0 0-98 0,0 0-116 15,0 0-7-15,0 0-30 16,103-8-60-16,-59-10-21 15,21-10-181-15,-11 2-368 16,-7 2-130-16</inkml:trace>
  <inkml:trace contextRef="#ctx0" brushRef="#br1" timeOffset="95696.31">4139 8739 1713 0,'0'0'974'0,"0"0"-418"16,0 0-206-16,0 0-131 15,0 0-108 1,0 0-42-16,0 0-54 0,38-85-6 16,-25 55-9-16,0-2 0 15,1 0 9-15,-3 0-9 0,-1 2 0 16,-4 4 17-16,-2 8-17 15,-1 4 54-15,-3 8-54 16,0 6 0 0,0 0 0-16,0 0 0 0,0 20 0 15,0 12 0-15,0 8 0 16,2 8 0-16,0 4 0 16,0 3 0-16,2-1 0 15,2-2-33-15,0-6-30 16,3-4-51-16,-1-6-138 15,0-4-224 1,1 0-148-16,-5-8-18 0,-2-6-30 0</inkml:trace>
  <inkml:trace contextRef="#ctx0" brushRef="#br1" timeOffset="95932.74">4248 9051 859 0,'0'0'399'0,"0"0"-162"16,0 0-19-16,0 0 0 15,0 0-55 1,0 0-19-16,0 0 38 0,-113 0-14 15,108 0 5-15,5 0 27 16,-2 0-26-16,2 0-38 16,0 0-34-16,0-1-11 15,0 1-29-15,0 0-4 16,7-4-10-16,11 1-9 16,6-2 5-16,12-4-2 0,6-1-29 15,7 1-13-15,2-4-42 16,17-1-178-16,-13 4-429 31,-13 2-663-31</inkml:trace>
  <inkml:trace contextRef="#ctx0" brushRef="#br1" timeOffset="96075.66">4803 8959 2713 0,'0'0'716'0,"0"0"-428"16,0 0-48-16,0 0-101 15,0 0-139-15,0 0-29 16,0 0-71-16,7 12-483 16,-22-6-1164-16</inkml:trace>
  <inkml:trace contextRef="#ctx0" brushRef="#br1" timeOffset="97498.8">728 9449 682 0,'0'0'1047'0,"0"0"-716"0,0 0 153 16,0 0-31-16,0 0-215 15,0 0-117-15,0 0-57 16,-2-31-22-16,2 35-42 16,7 17 1-16,12 11 2 15,12 4 18-15,12 6-5 16,11-2-2-16,13-6-14 15,6-8 1-15,7-14-1 0,8-10-6 16,-7-2 5 0,-2-10-5-16,-8-14 6 0,-9-2 10 15,-6-4-10-15,-8 4 2 16,0 1-2-16,-6 6-1 16,3 9 1-1,-3 7 1-15,7 3 0 0,2 9 8 16,9 14-2-16,8 10 1 15,5 1-4-15,9-2-3 16,2-4-1-16,8-10 6 16,1-6-5-16,1-10 8 15,-7-2-9-15,-4 0 6 16,-12-16-6-16,-9-2 1 0,-8-4 12 16,-7-2-13-16,-7 2 21 15,-3 4 14-15,-1 2-1 16,-3 10-14-16,3 6-2 15,0 0-9-15,6 14 10 16,6 12-8-16,2 6-10 16,8-4 1-16,7-2-2 15,3-8 0-15,7-12 0 16,2-6 0-16,-1-4 11 16,0-20-10-16,-10-8 5 15,-8-6 2-15,-8-2-2 16,-8 0 10-16,-7 4 46 15,-6 6-22-15,-6 7-2 16,-1 11-23-16,-2 8-9 0,5 4-5 16,4 8 0-16,6 14 11 15,8 5 4-15,5 0-15 16,6-4 6-16,0-5-7 16,2-10-1-16,-3-7 0 15,0-1-13-15,-3-3 14 16,-2-15 0-16,2-4 0 15,-6-3 5-15,-4 2-5 16,-2 2 0-16,-7 3-1 16,-2 8-5-16,-2 6 6 0,0 4 0 15,1 0-1-15,1 0 1 16,4 6-1-16,4 2 1 16,3-1 2-1,4-6 5-15,3-1-7 16,3 0 0-16,2-14 0 15,-2-6 5-15,-4-4-5 16,-5 2 0-16,-8 0 3 16,-6 2-2-16,-8 4-1 15,-3 4 0-15,-3 0 0 16,-1 4-33-16,5-8-201 0,0 4-534 16,-5 0-1108-16</inkml:trace>
  <inkml:trace contextRef="#ctx0" brushRef="#br1" timeOffset="97643.08">5832 9106 1778 0,'0'0'215'0,"0"0"-215"15,0 0-374-15</inkml:trace>
  <inkml:trace contextRef="#ctx0" brushRef="#br1" timeOffset="111129.04">1548 16284 1960 0,'0'0'340'16,"0"0"118"-16,0 0-199 16,0 0-95-16,0 0-105 15,0 0-34-15,-5 0 4 16,5 32 54-16,0 13 34 16,9 17-27-16,3 4-12 15,-1 6-37-15,-1 0-25 16,0-6-1-16,-1-7-14 0,-5-9-1 15,0-14 0 1,-2-10-23-16,2-14-3 16,-2-6-26-16,-2-6-10 0,0-6 2 15,0-20-79-15,-14-14 46 16,-3-13 8-16,-2-6 37 16,1-12 47-16,1-9 1 15,3 4 1-15,1 0 62 16,2 8-3-16,4 11 28 0,2 11 23 15,5 6-25-15,0 6-16 16,0 6-22-16,10 2-24 16,14 4-5-16,5 4-18 15,8 8-1-15,8 6 0 16,0 4-12-16,0 0 12 16,-3 18-10-1,-7 8-1-15,-8 10 10 0,-13 4-21 16,-14 10 4-16,0 2 12 15,-29 3 6-15,-18-1 31 16,-11-2-25-16,-5-2 7 16,5-10 10-16,10-12-22 15,12-6-2-15,16-18-5 0,20-4-114 16,20-8-343-16,22-12-423 16,8-2-161-16</inkml:trace>
  <inkml:trace contextRef="#ctx0" brushRef="#br1" timeOffset="111767.47">2114 16334 1815 0,'0'0'737'0,"0"0"-416"15,0 0 45-15,0 0-89 16,0 0-161-16,0 0-10 15,0 0 16 1,13 129-47-16,-8-67-21 0,-1 6-44 16,-2-6 2-16,1-4-11 15,-1-13-1-15,0-9 0 16,-2-14-2-16,0-8-6 16,0-14 7-1,0 0 2-15,0-4 17 16,-16-18-18-16,-6-14 0 0,-2-10 0 15,-1-13 0-15,3-7 0 16,5-6 10-16,9 6-9 16,8 4 5-16,0 8 1 15,18 13-6-15,9 9 2 16,9 10-3-16,4 8-1 16,0 10-7-16,2 4 2 15,-2 0 6-15,-7 18-33 16,-6 6-23-16,-8 6 16 15,-13 2-13-15,-6 3 2 0,-4 1 42 16,-23-4 9-16,-9 0 12 16,-1-2-3-16,-4-8-9 15,5-4 18-15,5-4-18 16,9-2 0-16,7-6 15 16,10-2-7-16,5 0 4 15,0 6-12-15,13 6 0 16,14 6 2-16,4 6-2 15,7 0 0-15,0 2 0 16,2 2 6-16,-4-1-6 16,-3-3 0-16,-6-2 0 15,-7-4 2-15,-2-4-2 16,-4-4 0-16,-1-2-8 0,-1-8 1 16,7-4-86-16,8 0-213 15,-3-18-458-15,-4-4-898 0</inkml:trace>
  <inkml:trace contextRef="#ctx0" brushRef="#br1" timeOffset="112097.01">3288 16102 1923 0,'0'0'637'15,"0"0"-268"-15,0 0-1 16,0 0-148-16,0 0-85 16,-68 130-40-1,51-60-14-15,4 15-11 0,4 1-16 16,2 2-22-16,7-8-10 0,0-3-11 15,14-15 0 1,18-8-11-16,9-18-1 0,13-10-88 16,24-26-182-16,-12 0-379 15,-12-26-449-15</inkml:trace>
  <inkml:trace contextRef="#ctx0" brushRef="#br1" timeOffset="112508.81">3611 16351 2063 0,'0'0'645'0,"0"0"-164"15,0 0-161-15,0 0-128 16,0 0-129-16,0 0-34 16,0 0-12-16,107-89-16 15,-67 89 0-15,2 0-1 16,-3 22-6-16,-6 5 5 15,-8 9-6 1,-12 4-3-16,-11 4 8 0,-2 2-17 16,-13 2 18-16,-18-6 1 15,-10-4 6-15,-1-6 12 16,4-10-3-16,7-8 39 16,9-6 20-16,11-3-10 0,6-5-13 15,5 0-27-15,0 0-24 16,14 0 6-16,19 0-6 15,11 0 0-15,12-5 0 16,0 1-23-16,-5 0-29 16,-11 0-7-16,-11 4-14 15,-14 0 35-15,-7 0 4 16,-6 0-5-16,0 0-68 16,-2-6-191-1,0-2-250-15,0-6-399 0</inkml:trace>
  <inkml:trace contextRef="#ctx0" brushRef="#br1" timeOffset="112807.21">4144 16054 39 0,'0'0'2109'0,"0"0"-1506"15,0 0-121-15,0 0-188 0,0 0-152 16,0 0-32-1,0 0 1-15,131 78-48 0,-70-28-35 16,-1 8-19-16,-4 8-8 31,-10 7 15-31,-13-3-15 0,-15 2-1 0,-13 0 6 16,-5-6-5-16,-16-2 6 16,-15-3-7-16,-3-11 6 15,1-6-14-15,0-8-38 16,6-4-82-16,0-6-254 15,10-8-407 1,7-10-368-16</inkml:trace>
  <inkml:trace contextRef="#ctx0" brushRef="#br1" timeOffset="113108.27">5541 16383 2290 0,'0'0'791'0,"0"0"-443"0,0 0-56 16,0 0-113-16,0 0-95 15,0 0-57-15,129 0-9 16,-60-14-18-16,5 1-47 16,-8 0-119-16,-12 4-404 15,-18 8-381-15,-26 1-715 0</inkml:trace>
  <inkml:trace contextRef="#ctx0" brushRef="#br1" timeOffset="113233.15">5525 16718 1972 0,'0'0'855'16,"0"0"-481"-16,0 0 75 16,0 0-251-16,0 0-103 15,0 0-28-15,116-5-50 16,-23-21-17-16,-14 4-128 16,-13 2-674-16</inkml:trace>
  <inkml:trace contextRef="#ctx0" brushRef="#br1" timeOffset="129103.58">7932 16370 1185 0,'0'0'644'0,"0"0"-402"15,0 0 65-15,0 0-16 16,0 0-74-16,0 0-104 16,-27-98-7-16,27 96 41 15,-2-2-20-15,-3 4-11 16,-4 0-17-16,-2 14-9 0,-5 17-17 16,1 14-52-16,1 14-9 15,8 11-9-15,6 2-3 16,0-6 0-16,16-3 0 15,11-13-14-15,8-10 14 16,5-8-12-16,2-14 3 16,-1-14 8-16,-4-4-13 15,-3-4 14-15,-8-20 1 16,-1-15 8-16,-8-6 14 16,-5-8-13-16,-8-7 14 15,-4-2 14-15,0-4-22 0,-2-2 13 16,-16 6-5-16,-2 5-24 15,-4 15 30-15,-3 6-18 16,-6 14-1-16,-6 18-1 16,-5 4-4-16,-8 22-6 15,2 20 0-15,-2 19-66 16,12 33-105-16,11-14-453 16,18-16-631-16</inkml:trace>
  <inkml:trace contextRef="#ctx0" brushRef="#br1" timeOffset="129504.58">8421 16547 134 0,'0'0'2214'0,"0"0"-1681"16,0 0-200-16,0 0-32 16,0 0-139-16,0 0-114 15,0 0-16-15,-48 60-26 16,43-30-5-16,1-8 14 16,4 0-8-1,0-12-3-15,0-2-4 16,0-8-19-16,0 0 18 15,0 0-13-15,0-18 14 16,0-8 30-16,0-6-30 16,0-2 12-16,0 6-4 15,0 10-7-15,0 10 1 16,0 8-2-16,0 0-12 16,0 0-66-16,0 36-188 0,-2-6-228 15,-1-2-583-15</inkml:trace>
  <inkml:trace contextRef="#ctx0" brushRef="#br1" timeOffset="130067.61">8890 16212 1104 0,'0'0'540'0,"0"0"-163"0,0 0 165 16,0 0-212-16,0 0-10 15,0 0-83-15,0 0-77 16,-29-70-58-16,29 88-48 16,0 22 0-16,0 18 18 15,11 17-39-15,3 11-19 16,-2 2 0-16,1 2-13 15,3-10-2-15,-3-13 0 16,1-9-50-16,-1-22-86 16,10-30-182-16,-6-6-342 0,-3-6-505 0</inkml:trace>
  <inkml:trace contextRef="#ctx0" brushRef="#br1" timeOffset="130464.47">9208 16258 1270 0,'0'0'1156'0,"0"0"-781"16,0 0-7-16,0 0-84 15,0 0-155-15,0 0-78 16,0 0-15-16,-22 58 15 0,17-23-22 16,1 1-29-16,4 0-1 15,0-4 1-15,0-2 0 16,6-6-1-16,17-4 1 15,6-2 0-15,4-4-1 16,7-4-10-16,5-2 5 16,-1 0-3-16,-1 2-5 15,-3-2 13-15,-11 6-25 16,-9 0 19-16,-11 4 6 16,-9 4-13-16,-2 4 14 0,-27 2 13 15,-10 3-4-15,-7 1 27 16,-3-2-13-16,0-6-14 15,2-2-9 1,11-10-2-16,7-12-17 0,9-16-134 31,9-16-441-31,7-12-587 0</inkml:trace>
  <inkml:trace contextRef="#ctx0" brushRef="#br1" timeOffset="130669.07">9086 16266 2342 0,'0'0'710'16,"0"0"-411"-16,0 0-63 16,0 0-52-16,122-52-85 15,-57 34-69-15,3 0-30 16,9 4-71-16,27 0-247 15,-17 0-544-15,-14 6-1021 0</inkml:trace>
  <inkml:trace contextRef="#ctx0" brushRef="#br1" timeOffset="130872.9">10245 16401 798 0,'0'0'1778'0,"0"0"-1324"16,0 0-190-16,0 0 26 16,0 0-123-16,0 0-101 15,0 0-51-15,100-18-5 0,-47 5-10 16,7 4-64-16,1 4-121 16,-2-3-194-16,-12 7-370 15,-20-3-39-15</inkml:trace>
  <inkml:trace contextRef="#ctx0" brushRef="#br1" timeOffset="131107.84">10396 16212 1375 0,'0'0'819'0,"0"0"-187"16,0 0-97-16,0 0-255 0,0 0-46 15,0 0-114-15,0 0-54 16,-83-34-31-16,83 64-35 15,3 10 0-15,12 6 0 16,3 12 0-16,4 5 0 16,0-1 0-16,3 4-12 15,-3-4-102-15,-4 6-212 16,-5-10-485-16,-6-17-1106 0</inkml:trace>
  <inkml:trace contextRef="#ctx0" brushRef="#br1" timeOffset="131508.5">11423 16196 646 0,'0'0'1948'0,"0"0"-1388"16,0 0-262-16,0 0-46 15,0 0-131-15,0 0-82 0,-45 124 5 16,40-61-32-16,3-1-3 16,2 0 4-1,0-8-2-15,5-10-19 0,15-12 8 16,5-14-18-16,4-10 17 16,6-8-16-1,1-12 17-15,1-20 21 16,-3-12-20-16,-5-6 22 15,-7-8-14-15,-11-8-9 16,-6-6 44-16,-5 1-31 16,-5-1-1-16,-16 10 17 0,-8 14-23 15,-7 24 4 1,-5 24-10-16,-3 10-15 0,-1 38 6 16,9 16-81-16,19 38-176 15,10-13-427-15,7-21-504 16</inkml:trace>
  <inkml:trace contextRef="#ctx0" brushRef="#br1" timeOffset="131708.29">12027 16449 1942 0,'0'0'1141'0,"0"0"-595"0,0 0-321 16,0 0-126-16,0 0-99 15,0 0-43-15,0 0-135 16,71-66-531-16,-44 52-612 0</inkml:trace>
  <inkml:trace contextRef="#ctx0" brushRef="#br1" timeOffset="132128.71">12610 16134 836 0,'0'0'1328'0,"0"0"-718"16,0 0-253-16,0 0-99 16,-62-112-102-1,44 94-93-15,-2 4-38 0,-7 5 6 16,-8 9-31-16,-5 5 0 16,-2 21-2-16,1 6 14 15,5 8-9-15,14 4 11 16,15-4-5-16,7 0 19 15,17-4-28-15,24-10 0 0,11-2 0 16,10-7 0-16,1-3 11 16,-1-6-11-16,-6 2 0 15,-10 3-8-15,-10 6 8 16,-11 3-4-16,-17 8 3 16,-8 2 2-16,-4 0 9 15,-29 4-4-15,-12 2-5 16,-13-10-1-16,-2-2 0 15,-2-12-2-15,6-10 2 16,12-4 1-16,13-18 18 0,14-22 1 16,17-14-14-1,0-12-6-15,32-5-6 0,10 3-2 16,7 10-4-16,5 10-43 16,-6 16-121-1,4 18-132-15,-15 6-397 0,-12 8-435 0</inkml:trace>
  <inkml:trace contextRef="#ctx0" brushRef="#br1" timeOffset="132538.91">13014 16074 1232 0,'0'0'1060'0,"0"0"-415"16,0 0-263-16,0 0-117 15,0 0-134-15,0 0-59 16,0 0-38-16,-22 2-1 16,10 24-19-1,3 6-14-15,5 2-1 0,4-6 0 16,0-2 1-16,6-4 1 0,17-4-1 16,10-8 0-1,5-2 0-15,5 0-14 0,1-3 6 16,-2 0-5-16,-1-1-11 15,-10 5 13-15,-6 5-7 16,-10-1 17-16,-7 10-12 16,-8-1-16-16,0 4 14 15,-13 6 15-15,-11-4 0 16,-8 6 15-16,-1-8-8 16,0-2 16-1,-1-2-1-15,8-12-16 0,3-10-6 16,10 0-21-16,7-42-164 15,6-2-484-15,0-10-628 0</inkml:trace>
  <inkml:trace contextRef="#ctx0" brushRef="#br1" timeOffset="132696.51">13121 16016 1891 0,'0'0'864'16,"0"0"-489"-16,0 0-49 15,0 0-102-15,0 0-97 16,149-22-68-16,-97 18-59 16,-4-9-18-16,-13 8-309 15,-16-4-859-15</inkml:trace>
  <inkml:trace contextRef="#ctx0" brushRef="#br1" timeOffset="133398.76">14141 15647 857 0,'0'0'1081'0,"0"0"-510"16,0 0-218-16,0 0 23 16,0 0-86-16,0 0-161 15,0 0-55-15,-65-95-19 0,30 95-31 16,-5 0 12-16,-1 0-35 15,4 5-1-15,8 8 13 16,6 4-7-16,10 3-1 16,11 0 5-16,2 4 2 15,4 2 45-15,17 0-7 16,2 6-10-16,0 0 16 16,-1 4-56-16,-1 4 0 15,-8 4 0-15,-5 5 0 16,-5 1 0-16,-1 4 0 15,-2 4 0-15,0 4 0 0,0 0 0 16,0 4 0 0,0 7 0-16,-2-1 0 0,-7 8 0 15,0 0 0-15,1 4 0 16,-6 1 0-16,3 1 0 16,-3-6 0-16,3 0 0 15,1-9 0-15,4-3 0 16,4-14 0-16,2-10 0 15,0-12 0-15,12-10 0 16,15-10 0-16,6-12 0 0,9 0 0 16,5 0 0-16,2-18 0 15,2-4 0-15,3-4 0 16,-1 4 0-16,-2 0-3 16,-4 0-42-16,-2 8-32 0,-8-4-4 15,-8 8-48-15,-20-3-120 16,-7 4-229-16,-2 0-586 0</inkml:trace>
  <inkml:trace contextRef="#ctx0" brushRef="#br1" timeOffset="135260.96">15273 15900 65 0,'0'0'1673'0,"0"0"-1108"15,0 0-174-15,0 0-24 16,0 0-61-16,0 0-114 16,0 0-83-1,-56-59-67-15,56 95 36 0,9 14 20 16,2 17-50-16,0 5 13 15,0 8-43-15,3-4-16 0,-3-5 5 16,1-8-7-16,-4-14-19 16,1-13-43-16,-3-14-71 15,-4-18-71-15,-2-4-78 16,0-36-100-16,0-48-311 16,-10 7 69-16,-1-3 78 0</inkml:trace>
  <inkml:trace contextRef="#ctx0" brushRef="#br1" timeOffset="135537.4">15264 15865 902 0,'0'0'647'0,"0"0"-94"16,0 0-54-16,0 0-46 15,0 0-145-15,0 0-104 0,-5-108-48 16,13 100-88-16,13-2-46 16,12 2 14-16,8 0-34 15,10 2 6-15,5 6-8 0,0 0 0 16,-3 0-10-16,-9 10 8 15,-8 16-4-15,-14 10-1 16,-19 8 8-16,-3 4-1 16,-34 2 0-16,-14-4 1 15,-12-1 28-15,-3-9-29 16,5-6 1-16,7-8 18 0,15-8-17 16,14-6-4-16,17-8-49 15,12 0-211-15,22-18-609 16,6 0-805-16</inkml:trace>
  <inkml:trace contextRef="#ctx0" brushRef="#br1" timeOffset="136197.49">16057 15865 1410 0,'0'0'877'15,"0"0"-296"-15,0 0-232 16,0 0-102-16,0 0-105 16,0 0-52-16,0 0-28 15,0 147-14-15,9-93-41 16,-2 4-7-16,2 0 5 15,-5-8-4-15,0-6-2 16,-1-8-28-16,-3-10-21 0,0-12 4 16,0-10-71-1,0-4 16-15,-3-9-8 0,-10-22-57 16,2-9 41-16,-3-14 49 16,4-8 48-16,3-6 28 15,5-2 13-15,2 3 31 16,0 7 39-16,2 12 30 15,13 8 26-15,4 12-21 16,5 12-37-16,4 10-28 16,7 6-44-16,4 0-2 15,1 10 2-15,-2 12-9 16,-7 4 0-16,-8 6-9 16,-17 0-37-16,-6 2 17 0,-9-2 4 15,-24-1 25-15,-11-3 0 31,-5-2 7-31,-1-8 26 0,6-4 12 0,9-2 0 16,10-2 2-16,9-2-20 16,14-2-20-16,2 6 1 15,7 2-7-15,22 0 16 16,9 4-16-16,6 0 7 16,7 0-8-16,3 0-17 15,-5 2-13-15,-2-2-9 0,-7-4 10 16,-9 0 11-16,-9-6-31 15,-6 2-53-15,-5-2-70 16,4-8-162-16,-4 0-370 16,1 0-307-16</inkml:trace>
  <inkml:trace contextRef="#ctx0" brushRef="#br1" timeOffset="136497.46">16859 15735 1137 0,'0'0'380'0,"0"0"98"16,0 0-12-16,0 0-122 15,0 0-57-15,0 0-74 16,0 0-67-16,-55 40 22 15,26 6-34-15,0 12-40 16,4 3-14-16,5 7-40 16,9-2-8-16,11-2-11 15,0 2-20-15,20-8 15 0,18-4-16 16,13-9-13 0,7-9-11-16,4-10-63 0,-2-8-69 15,5-12-125-15,-18-4-310 16,-14-2-457-16</inkml:trace>
  <inkml:trace contextRef="#ctx0" brushRef="#br1" timeOffset="136797.41">17401 15721 1525 0,'0'0'863'0,"0"0"-289"16,0 0-96-16,0 0-241 16,0 0-98-16,0 0-49 15,0 0 9-15,-13 80-8 16,13-30-91-16,0 4 0 16,2 0 0-16,2 3 0 15,1-3 0-15,1-4 0 0,0-6 0 16,2-12 0-16,-4-2 0 15,3-12-24-15,-1-12-132 16,1-8-197-16,0-20-305 16,0-10-450-16</inkml:trace>
  <inkml:trace contextRef="#ctx0" brushRef="#br1" timeOffset="137065.29">17619 15598 1482 0,'0'0'716'16,"0"0"-352"-16,0 0 118 16,0 0-205-16,0 0-57 15,114-41-52-15,-83 46-40 16,-2 20-5-16,0 7-41 16,-2 10-28-16,-5 10-54 15,-4 2 0-15,-3 4 0 16,-5 8 0-16,-6-3 0 15,-4-4 0-15,0 2 0 16,-16-7 0-16,-37 10-69 0,6-12-276 16,-5-8-703-16</inkml:trace>
  <inkml:trace contextRef="#ctx0" brushRef="#br1" timeOffset="141142.87">14872 16744 1547 0,'0'0'252'16,"0"0"-46"-16,0 0 111 15,0 0-14-15,0 0-112 16,0 0-88-16,-36-4-7 16,36 4 16-16,0 0-31 15,0 0-5-15,0 0 21 0,0 0-17 16,0 0-13-1,0 0-13-15,5 0-21 0,28 0 20 16,38 0-28-16,54-4 13 16,64-10-2-16,48-4-26 15,22-5 3-15,7 1-13 16,-14 0 0-16,-5 0 2 16,-10 0-1-16,-23-4-1 0,-32 2 0 15,-46 6-21 1,-47 0-6-16,-37 10 6 0,-28 0 21 15,-6 2 1-15,-7 6 13 16,-4-4 49-16,-7 4 34 16,0 0-44-16,0 0-25 15,0 0-28-15,0 0-1 16,2 0-14-16,5 0-48 16,4 0-18-16,4 0-35 15,-2 0-235-15,-7 0-639 16</inkml:trace>
  <inkml:trace contextRef="#ctx0" brushRef="#br1" timeOffset="143010.91">16062 17048 1219 0,'0'0'765'0,"0"0"-518"0,0 0 20 15,0 0-21-15,0 0-58 16,0 0-91-16,0 0-51 16,-14 26 29-16,10-21 20 15,-3-4-16-15,1 3 5 16,-4-4-12-16,2 0-12 15,-1 0 3-15,2-10-23 0,4-8-2 32,3 0-16-32,0 0-20 0,17-2 20 0,5 2-16 15,7 8 3-15,2-2 9 16,3 10-18-16,1 2 8 16,1 0-4-16,-3 6-2 15,-2 10 3 1,-6 8-5-16,-8 6 0 0,-7 6 2 15,-10 0 4-15,0 5-4 16,-12-1-2-16,-15 0 0 0,-4-8 13 16,0-2-13-16,3-8 1 15,5-8 16-15,9-6-17 16,8-6 13 0,6-2 10-16,0 0-7 0,2-10 13 15,16-12-29-15,7 4 1 16,6 0 9-16,2 4-4 15,3 2-6-15,-1 12 0 16,-1 0-5-16,-3 4-1 16,-4 14 6-16,-5 12 0 15,-4 2-7 1,-5 8 2-16,-6 0-8 0,-7 4 5 0,0-3-4 16,-18 0 11-1,-14-2 1-15,-7-7 0 0,-11-6-8 16,-2-8 22-16,-2-4-2 15,0-10 13-15,6-4-5 16,7 0 5 0,7-8-10-1,13-6-9-15,5 0 12 16,9-2-16-16,7 6-4 16,0 0-8-16,0 2-29 15,0 4-44-15,9-6-206 16,5 2-472-16,-1 0-840 0</inkml:trace>
  <inkml:trace contextRef="#ctx0" brushRef="#br1" timeOffset="144139.22">18216 15306 1227 0,'0'0'379'0,"0"0"-62"16,0 0 55-16,0 0-14 0,0 0-103 0,0 0-62 15,0 0-21-15,-31-22-67 16,31 18-39-16,11 0-23 16,16-6-14-16,11 2-8 15,4-5-21-15,5 8 1 16,-3-3-1-16,-3 3 0 16,-12 4 6-16,-7 1 1 15,-9 0 1-15,-6 0 11 31,-5 0 5-31,0 10-1 0,0 12 29 0,1 12 1 16,-1 8-7-16,2 10-1 16,1 10-21-1,0 10-4-15,3 9-5 16,1 5-8-16,3 20 7 16,-2 20 11-16,-1 25-17 15,1 1 17-15,-6-5-11 16,-4-9-13-16,2-22 5 15,-2-13 1-15,0-21-11 16,0-20 4-16,0-4 0 16,2 8 12-16,3 2-12 15,1 13 2-15,1-15 3 0,0-4-5 16,2-8 0-16,-5-10 0 16,-4-8 1-16,0-4 5 15,0-10-6-15,-15-8 0 16,-14-1 1-16,-10-5-1 15,-7-7-10-15,-10-1 9 16,-4 0 1-16,-5 0 1 16,1 4 0-16,4 1 0 15,6-1 11-15,10 1-12 16,13-1-7-16,14 1-2 16,15-1-86-16,11-4-215 15,20-4-697-15,2-6-911 0</inkml:trace>
  <inkml:trace contextRef="#ctx0" brushRef="#br1" timeOffset="144975.01">19798 16272 851 0,'0'0'1125'16,"0"0"-532"-16,0 0-121 15,0 0-95-15,0 0-110 16,0 0-99-16,0 0-71 0,-18-2-11 15,18-2-26-15,20-4-60 16,12 2 0-16,5-2 0 16,6-2-17-16,-3 6-101 15,-5 4-256-15,-8 0-486 16,-16 0-400-16</inkml:trace>
  <inkml:trace contextRef="#ctx0" brushRef="#br1" timeOffset="145133.34">19807 16491 335 0,'0'0'1836'16,"0"0"-1219"-16,0 0-332 0,0 0 24 0,0 0-134 15,0 0-100-15,0 0-58 16,170-28-17-16,-77-6-234 16,-15 6-496-16,-14 2-780 0</inkml:trace>
  <inkml:trace contextRef="#ctx0" brushRef="#br1" timeOffset="145535.1">20732 15923 2604 0,'0'0'719'0,"0"0"-478"15,0 0-6-15,0 0-77 16,0 0-110-16,0 0-20 31,-51 117-17-31,48-55-2 0,3 4 4 16,0-4-13 0,12-4 5-16,14-3-5 0,6-11-14 15,5-16 7-15,5-12-16 0,1-10 10 16,-3-6 7-16,-5-18 6 15,-6-14 5-15,-6-8-4 16,-8-13 6-16,-5-5 4 16,-8-4-11-16,-2-2 0 15,-2-6 11-15,-23 7-10 16,-6 13 22-16,-12 10-8 16,-1 14-1-16,-6 24-14 15,0 8-9-15,5 30-11 16,7 17-71-16,18 33-116 0,13-14-326 15,7-10-457-15</inkml:trace>
  <inkml:trace contextRef="#ctx0" brushRef="#br1" timeOffset="145835.84">21436 16138 2196 0,'0'0'884'16,"0"0"-555"-16,0 0-66 0,0 0-101 15,0 0-92-15,0 0-56 16,0 0-1-16,-25 52-13 16,25-42-25-16,0-2-14 15,0-6-3-15,0-2 0 16,0 0 16-16,0 0 8 15,4-14 12-15,6-6-13 16,-4 4-181-16,5-6-107 16,1 8-331-16,-3 4-349 0</inkml:trace>
  <inkml:trace contextRef="#ctx0" brushRef="#br1" timeOffset="146230.29">21764 15945 1781 0,'0'0'779'0,"0"0"-285"16,0 0-139-16,0 0-100 16,0 0-92-16,0 0-80 15,0 0-7-15,126-98-47 16,-94 98-10-16,-1 8-19 15,-4 14-3 1,-8 10-4-16,-7 9-19 0,-12 3-23 16,0 6 8-16,-21 0-5 15,-16 2 14-15,-8-2 31 16,-2-2-11-16,5-12 12 16,6-5 25-16,12-13 17 15,10-4 14-15,8-10-22 16,6-4-2-16,0 0-4 0,17 0-20 15,12 0 1-15,10-4-9 16,5-5-11-16,5 4-16 16,0-4-34-16,-2 5-17 15,-5-1-23-15,-2-8-209 16,-11 3-422-16,-7-6-535 0</inkml:trace>
  <inkml:trace contextRef="#ctx0" brushRef="#br1" timeOffset="146608.79">22309 15945 700 0,'0'0'1523'16,"0"0"-885"-16,0 0-105 16,0 0-251-16,0 0-106 15,0 0-73-15,0 0-58 16,49-98-22-16,-22 98-10 15,0 0-11-15,-8 18-2 16,-3 4 0-16,-9 10-23 0,-7 7 10 16,-2 3-22-16,-23 6 1 15,-10-4 17-15,-5 2-11 16,-3-6 28-16,5-4 0 16,7-6 1-16,14-8 8 15,7-8-8-15,10-4 6 16,2-6 23-16,25 0-19 15,9-4 5-15,9 0-16 16,3-4 5-16,4-6-11 16,-1-2-69-16,14-2-86 15,-17 0-221-15,-7 2-573 0</inkml:trace>
  <inkml:trace contextRef="#ctx0" brushRef="#br1" timeOffset="146940.37">22886 15950 1921 0,'0'0'690'16,"0"0"-155"-16,0 0-162 15,0 0-113-15,0 0-121 16,0 0-77-16,0 0-38 16,-44 4 12-16,34 36-20 15,4 10-14-15,2 4 8 16,4 2-4-16,0-6-7 0,6-4 1 15,19-8-29-15,8-14 13 16,10-7-17-16,8-16 10 16,0-1 22-16,-2-14-9 15,-4-14 10-15,-12-12 1 16,-10-8 14-16,-13-6 24 16,-10-4-3-16,0 4-12 15,-13 0-4-15,-16 11-20 16,-9 15 0-16,-8 14 0 15,-6 14 0-15,-4 2-35 0,-6 46-152 16,13-3-406-16,18-1-531 16</inkml:trace>
  <inkml:trace contextRef="#ctx0" brushRef="#br1" timeOffset="147509.94">23767 15833 1255 0,'0'0'622'0,"0"0"-349"16,0 0 84-16,0 0-80 16,0 0-114-16,-67-106-99 15,26 96 27-15,-1 10 17 16,-5 0-21-16,5 2 15 15,2 16-11-15,7 6 1 16,8 8 5-16,11 0-20 16,10 2-2-16,4 2-24 15,4 0-18-15,23 1-2 0,9-7-31 16,4-2 7-16,4-2 8 31,2-4-14-31,-4-2 11 0,-7-2-10 0,-4 2-1 16,-4-2 11-16,-7 0-12 15,-7 0 0-15,-6 0-1 16,-7 4 2-16,0 0 9 16,-4 0-9-16,-19 2 0 15,-6 2 11-15,-4-8-12 16,-5 0 0-16,-4-4 15 16,1-5-5-1,1-9 19-15,7 0-7 0,4-10-22 16,12-16 0-16,11-15 0 15,6-7 0-15,10-6 0 16,21-10 0-16,7 2 0 16,6 4 0-16,-1 5 0 15,-3 13 0-15,-7 8 0 16,-6 6 0-16,-11 4 0 16,-7 8 0-16,-9 2 0 15,-2-4 0-15,-19 4-177 16,-4 0-756-16</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0-26T04:30:30.222"/>
    </inkml:context>
    <inkml:brush xml:id="br0">
      <inkml:brushProperty name="width" value="0.05292" units="cm"/>
      <inkml:brushProperty name="height" value="0.05292" units="cm"/>
      <inkml:brushProperty name="color" value="#00B050"/>
    </inkml:brush>
  </inkml:definitions>
  <inkml:trace contextRef="#ctx0" brushRef="#br0">2773 1389 1759 0,'0'0'848'31,"0"0"-624"-31,0 0 118 16,0 0-107-16,0 0-73 16,0 0-73-16,-8 32-68 15,6 17 13-15,-3 15 19 0,0 14-11 16,1 6-6 0,-1 3-26-16,1-10-2 0,4-10-7 15,0-15-1-15,0-20-36 16,0-16-129-16,0-16-96 15,0-4 23-15,0-36-99 16,0-20-289-16,0-17 259 16,0-11 24-16,0-4 187 15,-4 6 156-15,-5 8 61 16,2 15 241-16,-2 18 65 16,3 10 155-16,3 11-199 15,1 4-43-15,2 6-82 16,0 2-68-16,2 0-65 15,18-2-38-15,9 0-26 16,9 2-1-16,9 6-1 0,2 4-17 16,0 2 9-16,-4 10-9 15,-10 18-2-15,-10 8 6 16,-14 4 14-16,-11 6 1 16,-5 0 14-16,-26 3 0 15,-12-1 8-15,-5-2-23 16,-4-6 14-16,4-8-13 15,3-10-1-15,14-10-39 16,15-14-147-16,14-20-405 16,2-8-476-16</inkml:trace>
  <inkml:trace contextRef="#ctx0" brushRef="#br0" timeOffset="677.52">3411 1283 1051 0,'0'0'1425'0,"0"0"-1113"0,0 0 17 16,0 0-97-16,0 0-130 16,0 0-9-16,6 144-22 15,-1-69-32-15,1 5-8 16,-2 4-19-16,0 1-1 15,0-9-11-15,-2-10-1 16,-2-14-9-16,2-14-40 16,-2-18-50-16,0-16-128 15,0-4-6-15,0-32-103 16,-8-20-379-16,-4-29 338 16,1 1 158-16,2-8 47 15,2 4 173-15,5 18 174 0,2 4 103 16,0 13 124-16,0 12 139 15,0 6-252-15,16 7-23 16,1 2-122-16,12 4-60 16,5 2-28-16,8 4-34 15,5 8-21-15,-2 4 0 16,-1 2-18-16,-9 22 5 16,-6 6-31-16,-10 6-41 15,-15 4 1-15,-4 2 24 16,-11 1 51-1,-22-1 9-15,-10-4 1 0,-3-4 32 0,-2-6 9 16,4-6 34 0,11-8 19-16,13-6 1 0,9-4 1 15,8-2-34-15,3-2-28 16,0 0-10-16,16 0-24 16,8 6 0-16,12 6 0 15,6 4 5-15,5 10-4 16,2 7-2-16,-4 4-17 15,-5 2 0-15,-5-3-13 16,-6-3-6-16,-6-4 3 16,-7-7-19-16,-3-6-43 15,-5-8-84-15,2-8-119 0,-2 0-397 16,-1-4-591-16</inkml:trace>
  <inkml:trace contextRef="#ctx0" brushRef="#br0" timeOffset="976.33">4547 1155 1713 0,'0'0'905'15,"0"0"-595"-15,0 0 172 16,0 0-280-16,0 0-112 15,0 0-48-15,-76 180 3 16,43-57-1-16,4 29 1 16,6 7 6-16,12-25-23 15,11-36-15-15,0-36-12 16,19-12-1-16,12 0 0 16,15-6-21-16,10-7-34 15,8-25-74-15,24-34-135 16,-20-24-291-1,-12-9-536-15</inkml:trace>
  <inkml:trace contextRef="#ctx0" brushRef="#br0" timeOffset="1804.4">5206 1287 201 0,'0'0'1750'15,"0"0"-1252"-15,0 0-239 16,0 0-67-16,0 0-78 16,0 0-59-1,0 0-25-15,-24 68-7 0,11-46-8 16,-1-5-6-16,3-3-2 15,5-6 4-15,1-4-2 16,3-4 4-16,2 0 53 16,0-7 51-1,0-12-50-15,0-6-41 0,4-3-11 16,7-2 6-16,5 2 18 0,4 4 6 16,0 4-12-16,3 6-2 15,-2 6-24-15,2 8-7 16,-1 0-1-16,-2 10-14 15,0 14 14-15,-4 6-8 16,-5 8 7-16,-7 1-31 16,-4-2-25-16,0 2 11 15,0-7 14-15,-13-2 5 16,-3-8 19-16,3-6 7 16,4-4 2-16,2-8 6 15,5-4 10-15,2 0 28 16,0 0 10-1,0 0 22-15,0-8-19 0,0-4-48 0,2 0 2 16,3 0 7-16,2 2-12 31,2-1 3-31,4 4-9 16,5-1-7-16,4 4 5 16,7 0-4-16,5 4 5 15,1 0-5-15,1 0 1 0,-3 18 4 0,-4 4-8 16,-6 6 3-1,-6 2 0-15,-7 2 0 0,-8 4-34 16,-2 0 16-16,-10 2 10 16,-14-2 14-16,-12-4 0 15,-6-1 0-15,-4-8 15 16,-4-5 3-16,5-7 34 16,3-9 5-16,7-2 3 15,10 0-1-15,8-6-26 16,5-5-2-16,5 1 5 15,7 1-12-15,-2 3-12 16,2 2 0-16,0 1-11 16,0 3-2-16,0 0-33 15,0 0-95-15,0 3-169 0,0 4-412 16,0 1-425-16</inkml:trace>
  <inkml:trace contextRef="#ctx0" brushRef="#br0" timeOffset="2546.66">5792 952 1295 0,'0'0'674'16,"0"0"-317"-1,0 0 129 1,0 0-161-16,0 0-119 16,0 0-86-16,0 0-30 15,23-28-18-15,-4 32 3 16,13 18-22-16,10 11-10 15,10 12 2-15,5 14-27 16,3 11-3-16,-4 10-7 0,-4 6-7 16,-12 7 7-16,-11 1-8 15,-15 4 0-15,-14-4 1 16,0 0-1-16,-21-7 5 16,-12-11-4-16,-8-6 10 15,-1-14 13-15,0-8 9 16,9-14 0-16,6-10-5 15,11-12-8-15,7-8-10 16,7-4 1-16,2 0-11 16,0-19-87-16,40-46-174 15,3 5-483-15,3-2-564 0</inkml:trace>
  <inkml:trace contextRef="#ctx0" brushRef="#br0" timeOffset="2847.23">7689 1476 2386 0,'0'0'581'16,"0"0"-256"-16,0 0-14 16,0 0-113-16,0 0-108 15,0 0-67-15,0 0-7 16,80-6-16-16,-38-1-10 0,7 3-65 16,-4 1-146-16,-7 3-146 15,-11 0-313-15,-19 0-267 0</inkml:trace>
  <inkml:trace contextRef="#ctx0" brushRef="#br0" timeOffset="3005.74">7579 1801 1802 0,'0'0'937'0,"0"0"-653"16,0 0 69-16,0 0-60 15,0 0-157-15,123-18-74 16,-54 4-26-16,5 0-36 15,-3-1-14-15,-11 3-88 0,-18 6-199 16,-17 6-336-16,-19 0-418 0</inkml:trace>
  <inkml:trace contextRef="#ctx0" brushRef="#br0" timeOffset="15066.99">2628 7958 1077 0,'0'0'323'16,"0"0"11"-16,0 0 64 15,0 0 63-15,0 0-248 0,-29-113 50 16,25 104-4-16,0 5-46 16,1 4-72-16,1 0-32 15,2 2-53-15,0 27-13 16,0 12-17-16,0 18 17 15,0 7-13-15,0 4-30 16,7-4-1-16,1-6 1 16,0-7-37-16,0-13-35 15,-1-15-99-15,-3-10-104 16,-4-15-245-16,0-22-140 16,0-7-558-16</inkml:trace>
  <inkml:trace contextRef="#ctx0" brushRef="#br0" timeOffset="15365.63">2551 7860 1333 0,'0'0'895'0,"0"0"-438"15,0 0-134-15,0 0-40 16,0 0-144-16,-7-106-67 16,20 78-30-16,0 0-2 15,5-2-14-15,3 0-16 16,4 4-4-16,0 4-6 15,2 6-6-15,2 7-1 16,0 9-5-16,0 0-2 0,-4 17 13 16,-6 15-17-16,-7 8 9 15,-12 6 3-15,0 6-6 16,-22 0 12-16,-16 2 1 16,-9-2-1-16,-6-4-17 15,-1-3-77-15,3-11-56 16,15-12-148-16,14-14-524 0</inkml:trace>
  <inkml:trace contextRef="#ctx0" brushRef="#br0" timeOffset="16006.33">3152 7788 2189 0,'0'0'576'0,"0"0"-355"16,0 0 22-16,0 0-143 16,0 0-16-16,0 0 10 15,36 116-44-15,-29-62-25 16,-1 5-25-16,-1-1 6 0,-5-6-6 31,0-6 1-31,0-10-1 0,0-10 0 16,0-8-13-16,0-10 13 15,0-8 17-15,0 0-5 16,-5-10 30-16,-1-18-36 16,-4-12 0-16,2-12 9 15,1-14-15-15,3-10 19 16,4-6 2-16,0-3-21 16,0 5 16-16,0 10 13 15,13 13 2-15,1 14 1 16,5 10-17-16,6 11-15 0,2 12-1 15,6 9-16-15,0 1 16 16,3 7-21-16,-5 19-29 16,-6 10-15-16,-9 9-70 15,-16 3 8-15,0 4 31 16,-18-2 62-16,-20 0 35 16,-5-3 7-16,-5-7-1 15,0-4 11-15,4-8-17 16,9-6 9-16,12-8-2 15,10-6-5-15,8-6 40 0,5 0 15 16,0 0-6-16,18 2-15 16,7 4-4-1,6 2-11-15,7 2-15 0,-1 0-5 16,4 4-2-16,-1 2 1 16,-5 2-6-16,-3 0 5 15,-8-2-16-15,-1 0 7 16,-8-2-29-16,-1-2-77 15,1-1-80-15,-4-6-379 16,0-5-418-16</inkml:trace>
  <inkml:trace contextRef="#ctx0" brushRef="#br0" timeOffset="16311.92">4302 7285 1930 0,'0'0'788'0,"0"0"-319"16,0 0-168-1,0 0-112-15,0 0-134 0,0 0-2 16,-76 189 26-1,65-66-10-15,7 28-22 0,4 4 14 16,0-32-40-16,15-30 13 0,5-39-34 31,7-6-8-31,11 1 2 0,13-4-55 0,39-17-109 32,-15-17-281-32,-8-11-540 0</inkml:trace>
  <inkml:trace contextRef="#ctx0" brushRef="#br0" timeOffset="16671.03">5032 7407 2455 0,'0'0'688'0,"0"0"-220"31,0 0-223-31,0 0-131 16,0 0-63-16,0 0-50 15,0 0 37-15,-15 108-2 16,13-49-36-16,-7 0 0 16,-5 2 0-16,2-7 0 15,-2-8 0-15,5-12-32 16,3-10 5-16,3-9 26 16,3-8-20-16,0-3 13 15,3 0-5-15,16 0 3 0,8-2 9 16,6-2 1-16,10 0-30 15,1 0-27-15,3 0-58 16,-7 0-148-16,-6-7-108 16,-10-2-196-16,-15-5 45 15,-7 1-36-15,-2 2-453 0</inkml:trace>
  <inkml:trace contextRef="#ctx0" brushRef="#br0" timeOffset="16874.99">5223 7756 909 0,'0'0'486'0,"0"0"-7"16,0 0 25-16,-10-108-123 0,10 78 83 15,0 4-189-15,0 8-23 16,0 8-63-16,0 7-32 16,0 3-157-16,0 9 0 15,0 21 0-15,0 14 0 16,10 12 0-16,2 8 0 16,-1 6 0-16,1-1 0 15,-1-7 0-15,-3-8 0 16,2-12-95-16,1-20-166 15,0-10-352-15,-2-12-395 0</inkml:trace>
  <inkml:trace contextRef="#ctx0" brushRef="#br0" timeOffset="17143.05">5583 7297 2065 0,'0'0'766'15,"0"0"-300"-15,0 0-200 16,0 0-132-16,0 0-1 16,122 58-68-16,-66-14-8 0,0 12 0 15,-2 9-26 1,-8 7-11-16,-6 6-10 0,-13 4-1 16,-11 4-9-16,-14-2-8 15,-2-1 8-15,-16-7 0 16,-15-6 0-1,-7-8 1-15,-2-8-1 0,0-10-38 16,4-9-32-16,1-17-107 16,12-12-194-16,10-6-563 0</inkml:trace>
  <inkml:trace contextRef="#ctx0" brushRef="#br0" timeOffset="17607.43">7392 7684 682 0,'0'0'962'0,"0"0"-381"15,0 0-48-15,0 0-27 16,0 0-229-16,0 0-69 15,0 0-50-15,2-16-49 16,7 14-29-16,9 0-80 0,9-4 0 16,11 2 0-16,9 0 0 15,4 2 0-15,2 0-39 16,-5 2-89-16,-13 0-59 16,-8 0-97-1,-27 6-185-15,0 8-265 16,-12 2-205-16</inkml:trace>
  <inkml:trace contextRef="#ctx0" brushRef="#br0" timeOffset="17780.36">7434 7999 2036 0,'0'0'846'16,"0"0"-478"-16,0 0 100 15,0 0-294-15,0 0-72 0,0 0 0 16,123-32-102-1,-67 14 0-15,6-6 0 0,32-20-87 16,-18 5-296 0,-10 3-1059-16</inkml:trace>
  <inkml:trace contextRef="#ctx0" brushRef="#br0" timeOffset="17907.27">8479 7856 598 0,'0'0'2407'0,"0"0"-2386"16,0 0-21-16,0 0-936 0</inkml:trace>
  <inkml:trace contextRef="#ctx0" brushRef="#br0" timeOffset="194438.12">8959 3437 1662 0,'0'0'604'16,"0"0"-291"-16,0 0-38 16,0 0-77-16,0 0-133 15,0 0 2-15,-36 96 83 16,32-32-15-16,4 12-15 15,0 4-47-15,0 1-28 0,13-5-12 16,14-10-25-16,6-10 4 16,7-14-11-16,5-16 1 15,-1-16 17-15,3-10-18 16,-5-10 0-16,-4-28 29 16,-7-18-9-16,-11-26 20 15,-15-32-2-15,-5-27-12 16,-27 9 4-16,-6 27-20 15,-3 40-10-15,5 30 23 16,-9 8-9-16,-11 10 9 16,-12 16-15-16,-3 10-7 0,-5 55-4 15,1 43-7 1,23 29-45-16,21-4-84 0,26-7-189 16,26-43-320-16,8-36-374 0</inkml:trace>
  <inkml:trace contextRef="#ctx0" brushRef="#br0" timeOffset="194768.11">9711 3699 2297 0,'0'0'696'0,"0"0"-406"16,0 0-152-16,0 0-90 16,0 0-26-16,0 0-21 15,-21 105 5 1,21-87 23-16,0-8-11 0,0-6 12 16,0-4-6-16,0 0-9 15,6-11 6-15,3-8-2 16,-1-3-7-16,0-2-12 15,-6 7-18-15,-2 5-67 16,0 11-116-16,0 1-139 0,0 13-503 16,0 6-237-16</inkml:trace>
  <inkml:trace contextRef="#ctx0" brushRef="#br0" timeOffset="195271.16">10083 3495 1283 0,'0'0'1109'15,"0"0"-734"-15,0 0-57 0,0 0-108 16,0 0-98-16,92-114-49 16,-56 97-26-16,0 8-26 15,-5 9-11 1,-2 0-7-16,-10 14-21 0,-9 17-4 15,-8 10-35-15,-2 5-9 16,-12 2 7-16,-11-4 31 16,-6-6 38-16,4-10 0 15,7-10 11-15,7-8 68 16,6-8 5-16,5-2 9 16,0 0 7-16,0 0-44 0,11-9-56 15,14-2 5-15,10 1-5 16,5 4-1-16,8 6-15 15,-2 0-56-15,-1 9-30 16,-7 14-30-16,-12 5-3 16,-13 4 29-16,-13 3 41 15,0 1 65 1,-31 2 36-16,-9-2 45 0,-7-4 31 16,-1-4-4-16,0-6 3 15,6-6-15-15,7-6-42 16,8-6-3-16,7-2-21 15,11-2-30-15,9 0-50 0,11 0-321 16,11-2-642-16</inkml:trace>
  <inkml:trace contextRef="#ctx0" brushRef="#br0" timeOffset="195608.74">10841 3309 2092 0,'0'0'847'0,"0"0"-483"0,0 0-173 15,0 0-123 1,0 0-50-16,0 0-18 0,0 0 2 16,-24 123-2-16,42-76 1 15,15-7-3 1,11-2-8-16,8-8-10 0,2-4 2 15,-2-2-25-15,-2-4 10 16,-13 0 7-16,-8 1 1 16,-13-3 24-16,-11 0 1 15,-5 0 0-15,-11 4 51 16,-25 4-9-16,-11-1-6 16,-13 2-16-1,-2-5-20-15,-1-4 0 0,7-12-45 16,5-18-163-16,13-20-334 15,13-10-498-15</inkml:trace>
  <inkml:trace contextRef="#ctx0" brushRef="#br0" timeOffset="195765.99">10817 3287 2203 0,'0'0'908'15,"0"0"-575"-15,0 0-173 16,0 0-97-16,0 0-34 15,151-67-29-15,-101 61-17 16,8 6-200-16,-14 8-453 16,-9 12-479-16</inkml:trace>
  <inkml:trace contextRef="#ctx0" brushRef="#br0" timeOffset="196270.45">11882 3228 1175 0,'0'0'551'0,"0"0"-197"0,0 0 4 16,0 0-28-16,-69-106-107 15,30 106-93-15,-7 0-16 16,-5 30-39-16,-1 14-19 15,4 12 10-15,12 6 6 16,11 2-3-16,17-3-31 16,8-7-1-16,11-10 10 15,24-10-26-15,12-10 10 16,6-10-13-16,7-10-16 16,0-4 11-16,1 0-13 15,-5 0-5-15,-5 0 5 16,-9 0-23-16,-9 0 13 0,-8 14-5 15,-12 8-8-15,-13 9 17 16,0 5-3-16,-17 8 9 16,-23 2-1-16,-14 4 1 15,-8-4 0-15,-5-6 1 16,0-10-1-16,10-14 42 16,7-16 18-16,19-10 9 15,15-46 6-15,16-41-44 16,22-3-17-16,12 4-14 15,11 10-6-15,-7 24-4 16,1 2-32-16,2 6-32 0,-21 28-61 16,-14 17-232-16,-6 9-592 15</inkml:trace>
  <inkml:trace contextRef="#ctx0" brushRef="#br0" timeOffset="199340.46">8651 9156 1232 0,'0'0'516'0,"0"0"-259"16,0 0 51-16,0 0-29 16,0 0-84-1,0 0-32-15,0 0 27 0,-27-45 14 16,21 45-39-16,-1 13-66 15,-4 19-41-15,-4 16-16 16,1 16-13-16,5 12-1 16,9 1-17-16,0-5-10 15,23-10 1-15,18-16-2 16,20-18-1-16,7-18-14 16,9-10-6-16,-2-18 21 0,-8-24 0 15,-11-11 2-15,-21-6 16 16,-19-9-5-16,-16-5 29 15,-22-1 32-15,-27 4-20 16,-16 12-3-16,-4 16 0 31,-2 20-2-31,4 19-49 0,7 10 0 16,8 35 0-16,13 34-44 0,16 34-187 16,14-14-597-16,9-13-805 0</inkml:trace>
  <inkml:trace contextRef="#ctx0" brushRef="#br0" timeOffset="199543.77">9507 9367 186 0,'0'0'2432'0,"0"0"-1787"0,0 0-404 16,0 0-34-16,0 0-141 16,0 0-66-16,0 0-58 15,0-61-155-15,4 59-567 16,-2 2-890-16</inkml:trace>
  <inkml:trace contextRef="#ctx0" brushRef="#br0" timeOffset="199912.26">9902 8921 2535 0,'0'0'801'0,"0"0"-501"15,0 0-100-15,0 0-151 0,0 0-22 16,8 108-10-16,1-40-17 15,-1 9 15-15,0 1-15 16,-4-4 0-16,-2-8-1 16,0-14 1-1,1-15 0-15,-1-13 0 0,2-12 0 16,0-12-1-16,8 0 1 16,5-6 0-16,15-16-2 15,8-4 2-15,9-1-27 16,7 8-66-16,-3 5-57 0,-6 11-121 15,-12 3-193 1,-19 17-162-16,-11 9 37 0,-5-2-9 16</inkml:trace>
  <inkml:trace contextRef="#ctx0" brushRef="#br0" timeOffset="200104.67">10237 9479 720 0,'0'0'662'0,"0"0"-89"15,-33-112-6-15,22 57-181 16,0 3-20-16,2 6-86 15,2 12-67-15,1 10-53 16,1 14 9-16,3 10-169 0,2 4 0 16,0 32 0-1,0 18 0-15,0 16 0 0,0 10 0 16,0 5 0-16,11-5 0 16,0-8-47-1,9 2-134-15,-7-18-380 0,1-20-444 0</inkml:trace>
  <inkml:trace contextRef="#ctx0" brushRef="#br0" timeOffset="200574.08">10461 9086 2259 0,'0'0'840'0,"0"0"-485"16,0 0-140-16,0 0-128 15,0 0-44-15,148-89-37 16,-94 85 2-16,-3 4-8 16,-9 0-42-1,-8 24-36-15,-12 9-42 0,-15 5-54 16,-7 6 29-16,-11-2 57 16,-18 0 61-16,-4-4 27 15,-3-8 22-15,7-8 59 0,6-8 37 16,13-6 7-16,5-8-14 15,5 0-18 1,0 0-17-16,20-6-49 0,15-6-16 16,8 0-11-16,11 4-2 15,1 6-10-15,1 2-15 16,-5 0-18-16,-7 18 2 16,-12 6-11-16,-14 6 4 15,-18 4 20-15,0 4 0 16,-33 2 30-1,-17 1 17 1,-10-1 17-16,-2-4 14 0,1-6-7 0,15-6-20 16,13-10-21-16,15-10-41 0,18-22-182 15,22-16-571-15,9-12-570 16</inkml:trace>
  <inkml:trace contextRef="#ctx0" brushRef="#br0" timeOffset="200999.14">11178 9114 1137 0,'0'0'1246'0,"0"0"-626"0,0 0-295 16,0 0-106-16,0 0-89 16,64-104-76-16,-24 83-9 15,5 5-4-15,-1 6-31 16,-1 8-10-16,-5 2 0 15,-5 2-13-15,-8 18-13 16,-10 8-29-16,-13 7-2 16,-2 2 1-16,-11 4 5 15,-18-1 39-15,-6-4 12 16,-1-4 0-16,5-8 33 16,11-6 6-16,9-8 2 15,11-8-10-15,0-2-4 0,13 0 2 16,18 0-11-16,11-4-11 15,10-2 5-15,4 4-12 16,2 2-15-16,-5 0-29 16,-6 12-22-16,-10 10 11 15,-12 8-32-15,-16 6 31 16,-9 3 43-16,-18 1 13 16,-31 0 1-16,-16-2 38 15,-10-2 11-15,-5-8 1 16,2-8-2-16,10-10-17 15,18-10-32-15,11-8-18 0,18-18-273 16,11 0-896-16</inkml:trace>
  <inkml:trace contextRef="#ctx0" brushRef="#br0" timeOffset="204876.92">8981 1275 398 0,'0'0'1549'15,"0"0"-1276"-15,0 0 86 16,0 0-80-16,0 0-130 16,0 0-80-16,-38 34-18 15,31 8 24-15,-2 12 36 16,1 12-14-16,0 5-25 0,6 5-26 16,2-4-31-16,0-4-6 15,23-10-9-15,12-14 2 16,8-17-4-16,4-18 10 15,2-9-7-15,-5-23 0 16,-4-26 11-16,-9-17-2 16,-8-12 25-16,-9-10 7 15,-12-2 37-15,-2 1-22 16,-12 5-7-16,-15 14 10 16,-4 16-15-16,0 18 1 15,-3 18-23-15,-1 18-23 0,-3 4-7 16,-2 32-50-16,2 54-111 15,9-6-351-15,11-5-542 0</inkml:trace>
  <inkml:trace contextRef="#ctx0" brushRef="#br0" timeOffset="205211.99">9518 1564 1111 0,'0'0'1000'16,"0"0"-659"-16,0 0-9 15,0 0-77-15,0 0-134 16,0 0-88-16,0 0-3 16,2 18 37-16,-2-2-19 0,0-4-20 15,0-4-11 1,0-6-16-16,0-2 16 0,0 0 1 15,0-14 33-15,2-6-32 16,0-4-19-16,-2 4 9 16,0 4-9-16,0 10-15 15,0 6 3-15,0 0-54 16,-6 10-82-16,-9 22-153 16,3-2-563-16,3-4-898 0</inkml:trace>
  <inkml:trace contextRef="#ctx0" brushRef="#br0" timeOffset="205479.25">9719 1197 2177 0,'0'0'689'0,"0"0"-365"16,0 0-123-16,0 0-105 15,0 0-60-15,0 0 3 16,44 104 19-16,-31-44-22 16,-1 5-9-16,-2 3-9 0,-3 0-18 15,0-6 0-15,-2-4-12 16,1-7-132-16,7-18-148 16,1-11-399-16,-3-16-234 0</inkml:trace>
  <inkml:trace contextRef="#ctx0" brushRef="#br0" timeOffset="205804.14">10106 1211 1633 0,'0'0'973'0,"0"0"-441"0,0 0-210 31,0 0-157-31,0 0-110 16,0 0-54-16,0 0 13 0,-42 72-3 15,38-36-10-15,4-2-2 16,0-2-1-16,8-4 2 16,19-6-3-16,6-4 4 15,9-1-2-15,8-6 1 16,4 0-38-16,0-1-17 16,-2 2-35-16,-5 0-12 15,-11 0 34-15,-12 6 16 0,-13 0 46 16,-11 4 6-16,0 6 3 15,-24 0 40-15,-12 4 8 16,-2-2 8 0,-5-2 8-16,2-6-32 0,3-8-8 15,5-8-27 1,6-6-30-16,0-33-171 0,9-10-510 16,5-5-549-16</inkml:trace>
  <inkml:trace contextRef="#ctx0" brushRef="#br0" timeOffset="206010.94">10091 1237 1796 0,'0'0'953'16,"0"0"-609"-16,0 0-73 16,0 0-163-16,129-60-80 15,-60 44-28-15,18 1-81 16,-16 6-266-16,-20 5-685 0</inkml:trace>
  <inkml:trace contextRef="#ctx0" brushRef="#br0" timeOffset="206232.42">10933 1439 1800 0,'0'0'907'0,"0"0"-596"16,0 0 11-16,0 0-133 16,0 0-119-16,129-34-47 15,-63 28-23-15,6 2-72 16,14 0-207-16,-16 2-382 15,-24 0-313-15</inkml:trace>
  <inkml:trace contextRef="#ctx0" brushRef="#br0" timeOffset="206478.95">11109 1257 1099 0,'0'0'1104'16,"0"0"-563"-16,0 0 3 15,0 0-237-15,0 0-139 16,0 0-111-16,0 0-40 16,-31 10-2-16,39 36 9 15,5 12-5-15,3 10-19 16,-1 5 1-16,2 1-1 0,1 2-34 16,-3 24-170-16,-4-20-416 15,-2-15-745-15</inkml:trace>
  <inkml:trace contextRef="#ctx0" brushRef="#br0" timeOffset="206846.43">12231 1259 2119 0,'0'0'686'16,"0"0"-423"-16,0 0 205 16,0 0-351-16,0 0-91 15,0 0-14-15,-37 126-5 16,37-59-7-16,0 1 12 16,6 0-11-16,19-6 0 15,10-10-1-15,15-18-15 16,6-15-19-16,1-19 8 0,-3-15 22 15,-11-25 4-15,-15-14 9 16,-15-8 19-16,-13-10 40 16,0-2 5-16,-20-3-5 15,-18 9-28-15,-4 12-11 16,-5 20 4-16,1 22-33 16,1 14-10-16,1 30-14 15,8 26-139-15,16 40-351 16,11-9-304-16,9-13-343 0</inkml:trace>
  <inkml:trace contextRef="#ctx0" brushRef="#br0" timeOffset="207004.25">12894 1494 2027 0,'0'0'936'16,"0"0"-405"-16,0 0-303 15,0 0-150-15,0 0-78 16,0 0-198-16,0 0-460 16,17-73-878-16</inkml:trace>
  <inkml:trace contextRef="#ctx0" brushRef="#br0" timeOffset="207443.76">13464 1209 1482 0,'0'0'790'0,"0"0"-328"16,0 0-158-16,0 0-98 15,-51-106-62-15,12 102-95 16,-7 4-39-16,-6 7-10 16,-1 22-9-16,9 7 9 15,10 6 0-15,18 2-7 0,16-2 7 16,0-2 1-16,36-3 6 15,11-8 3 1,11-4-9-16,2-3-1 0,3-3 1 16,-8 4-1-16,-10-1 0 15,-14 1-15 1,-15 2 9-16,-16 1 6 0,-4-2 0 16,-35 0 5-16,-14-2 4 15,-9-4-9-15,-4-4 13 16,6-12-12-16,14-2 35 15,12-14 44-15,18-20-35 16,16-10-12-16,12-8-15 16,28-4-18-16,18 0 8 0,13 3-8 15,5 5-69-15,20 8-170 16,-21 10-320-16,-17 14-374 0</inkml:trace>
  <inkml:trace contextRef="#ctx0" brushRef="#br0" timeOffset="207811.29">14001 1175 1807 0,'0'0'783'0,"0"0"-258"31,0 0-281-31,0 0-82 16,0 0-119-16,0 0-37 15,0 0-12-15,-58 14 12 0,52 18-6 16,6 2 0-16,0 0-1 16,19-2 0-16,19-2 1 15,9-1 0-15,7-6-1 16,1 0-51-16,-6-4-27 16,-7-1 13-16,-11 0 23 15,-13 0 35-15,-13 1-4 16,-5-1 12-16,-15 0 21 15,-22 2 14-15,-5-2 6 16,-4 2-16-16,-1-6-23 16,2-2 5-16,7-8-7 15,7-4-131-15,5-22-196 16,7-8-507-16,9-8-347 0</inkml:trace>
  <inkml:trace contextRef="#ctx0" brushRef="#br0" timeOffset="207937.16">14012 1255 1898 0,'0'0'829'0,"0"0"-350"16,0 0-226-16,0 0-108 15,0 0-80-15,114-18-34 16,-61 16-10-16,5 0-21 16,11 2-41-16,-14 0-233 0,-16 0-582 0</inkml:trace>
  <inkml:trace contextRef="#ctx0" brushRef="#br0" timeOffset="208471.06">14957 852 1172 0,'0'0'848'15,"0"0"-622"-15,0 0 103 16,0 0-101-16,0 0-65 16,0 0-116-16,-139-64-38 15,106 64 22-15,0 0-16 16,6 10 27-16,4 8 9 15,10 6 12-15,5 4 3 16,8 6-1-16,0 4 9 0,0 8 38 16,10 9-25-1,9 5-10-15,-2 8-2 16,-1 8 1-16,1 8-11 16,-1 7-37-16,-3 21-2 0,-3 26-4 15,-6 26-7-15,-4 7-3 16,0-13-10-16,0-19-1 15,-4-41-1-15,-4-22-9 16,4-22 8-16,-2-11-5 16,1-2-11-16,1 0 17 15,2-3 0-15,2-12 0 16,4-12-1-16,27-10-9 0,13-4-5 16,21-8-34-1,53-40-79-15,-16 4-176 0,-8-2-562 0</inkml:trace>
  <inkml:trace contextRef="#ctx0" brushRef="#br0" timeOffset="210102.8">15959 1065 1584 0,'0'0'511'0,"0"0"-43"0,0 0-158 16,0 0-38-16,0 0-156 16,0 0-68-16,0 0-10 15,-125 130 22 1,101-66 3-16,13 4-19 0,11-4-17 16,11-7-26-16,34-13-1 15,19-16 0-15,11-18-10 16,6-10 4-16,-6-20 0 15,-7-20 6 1,-17-10 1-16,-20-7 5 0,-19-7 2 0,-12 0 53 16,-21-2 8-16,-21 6 12 15,-9 10-7-15,-5 14-32 16,2 18-6-16,6 18-30 16,8 7-6-1,13 36-45-15,27 41-230 0,4-6-480 16,25-6-678-16</inkml:trace>
  <inkml:trace contextRef="#ctx0" brushRef="#br0" timeOffset="210434.07">16641 1341 2114 0,'0'0'714'15,"0"0"-351"-15,0 0-111 16,0 0-123-16,0 0-83 16,0 0-31-16,0 0-9 15,0 8 3 1,0 6 2-16,0 0-10 0,0-4 10 16,0-6-11-16,0-4-14 0,2 0 14 15,14-15 9 1,-1-10-3-1,3-3-5-15,-5 2 0 0,-3 6 5 0,-8 6 6 16,-2 8-12-16,0 6 0 31,0 0-48-31,-4 24-173 16,-6 2-232-16,6-4-537 0</inkml:trace>
  <inkml:trace contextRef="#ctx0" brushRef="#br0" timeOffset="210812.09">17039 1088 1761 0,'0'0'957'0,"0"0"-422"16,0 0-226-16,0 0-143 15,0 0-89-15,0 0-41 16,123-98-24-16,-87 98 1 15,0 0-12-15,-5 25 0 16,-5 6-1-16,-8 11-26 16,-9 7-3-16,-9 3-26 15,-4 2-5-15,-25-4 21 0,-5-2 0 16,-3-6 28-16,3-9 11 16,7-10 0-16,7-6 24 15,11-10 28-15,9-3-16 16,0-4-9-16,13 0-18 15,24 0-7-15,11 0-2 16,10-5 0-16,9-5-24 16,-3-1-68-16,-3 4-136 15,-10-7-95-15,-15 3-404 16,-16 1-418-16</inkml:trace>
  <inkml:trace contextRef="#ctx0" brushRef="#br0" timeOffset="211173.99">17771 1019 1332 0,'0'0'992'16,"0"0"-459"-16,0 0-235 16,0 0-136-16,0 0-104 15,0 0-51-15,0 0 13 16,0 41-19-16,0-17 9 15,0 2 4-15,0-1-14 0,6-3 1 16,12 0 12-16,11-4-4 16,9-4 11-16,4 0-12 15,7-2-7-15,-2 0 8 16,-2-2-8-16,-8 0-1 16,-8 0 0-16,-6 2 0 15,-12 2 0-15,-9 2 0 16,-2 2 1-16,-13 2 6 15,-20 2-6-15,-10-2 9 16,-6 0-4-16,-2-6-6 16,1-1 0-16,6-12-128 15,9-6-179-15,8-22-419 0,14-5-226 16</inkml:trace>
  <inkml:trace contextRef="#ctx0" brushRef="#br0" timeOffset="211331.42">17884 958 2076 0,'0'0'790'0,"0"0"-283"16,0 0-306-16,0 0-86 15,0 0-49-15,138-36-40 16,-78 28-10-16,5 4-16 0,22 4-59 16,-18 0-319-16,-13 2-754 15</inkml:trace>
  <inkml:trace contextRef="#ctx0" brushRef="#br0" timeOffset="211781.76">16258 2063 1898 0,'0'0'671'0,"0"0"-356"0,0 0-62 16,0 0-48-16,0 0-45 16,0 0-59-16,129-36-47 15,4 36-8-15,70 0-11 16,36 0-20-16,15 0 6 16,-7 0-21-16,-35-12-4 15,-27-2 3-15,-48 0-13 16,-47 2-7-16,-39 4 15 15,-26-2 6-15,-10 0 2 16,-5 0-2-16,-10 2-1 0,0 6-134 16,-43 7-244-16,5 20-456 15,-4 5-399-15</inkml:trace>
  <inkml:trace contextRef="#ctx0" brushRef="#br0" timeOffset="212240.06">17494 2508 2087 0,'0'0'732'0,"0"0"-484"16,0 0-134-16,0 0-23 16,174-104-6-16,-100 78-41 15,-6 4-20-15,-10 10-11 16,-15 10-6-16,-17 2-7 15,-14 14-38-15,-12 16 14 16,0 8-7-16,-23 6-33 16,-3 2 10-16,-3-4 21 15,4-3 25-15,8-11 8 16,8-9 1-16,9-6 11 16,6-7 9-16,30-6-12 0,16 0 19 15,10 0-27-15,5 0 5 16,-1 0-6-16,-8 0-35 15,-9 0-4-15,-17 14 15 16,-19 8 14-16,-13 4 10 16,-13 4 10-16,-30-2 57 15,-15 2 27-15,-7-2-20 16,-3-2-20-16,1-6 6 16,9-2-36-16,8-9-24 15,19-9-3-15,31-18-156 0,2-17-454 16,30-9-706-16</inkml:trace>
  <inkml:trace contextRef="#ctx0" brushRef="#br0" timeOffset="212478.28">19339 1755 1881 0,'0'0'1065'0,"0"0"-709"0,0 0-142 16,0 0-127-16,141-71-36 16,-72 59-28-1,8 0-23-15,6 4-41 0,-6-2-130 16,-9 2-112-16,-24-4-295 16,-19 4-197-16,-25 0-284 0</inkml:trace>
  <inkml:trace contextRef="#ctx0" brushRef="#br0" timeOffset="212668.3">19515 1478 649 0,'0'0'1219'0,"0"0"-492"15,0 0-200-15,0 0-228 16,0 0-93-16,0 0-125 16,0 0-42-16,-20 60 22 15,33 2-26-15,3 8-14 16,-1 8-9-16,6 2-12 15,-1 1-9-15,-1-9-84 16,2 2-161-16,-3-20-224 16,-9-15-542-16</inkml:trace>
  <inkml:trace contextRef="#ctx0" brushRef="#br0" timeOffset="213077.25">20676 1005 2536 0,'0'0'561'0,"0"0"-213"15,0 0-86-15,0 0-116 16,0 0-109-16,0 0-35 15,0 0 13-15,-7 148-15 16,7-80 1-16,4-2 11 16,15-2-12-16,5-10 0 15,12-7-3-15,8-18-22 16,10-12 1-16,2-17-8 16,2 0 4-16,-2-31 26 15,-10-10-4-15,-11-14 6 16,-12-5 25-16,-14-10 8 15,-9-2 11-15,-9-1-22 0,-24 7-4 16,-13 14 9-16,-12 20-13 16,-10 26-14-16,-6 10-5 15,0 38-10-15,10 20-91 16,18 39-221-16,19-17-317 16,25-10-473-16</inkml:trace>
  <inkml:trace contextRef="#ctx0" brushRef="#br0" timeOffset="213297.37">21463 1213 1840 0,'0'0'947'0,"0"0"-435"16,0 0-252-16,0 0-147 15,0 0-85-15,0 0-14 16,0 0-4-16,-27 82-10 15,22-54-6-15,3-8-9 16,2-5-23-16,0-10 29 16,0-5 8-16,13-2 1 15,8-22 13-15,-1-8-13 0,-1-6-53 16,4-12-205 0,-6 10-362-16,-3 9-453 0</inkml:trace>
  <inkml:trace contextRef="#ctx0" brushRef="#br0" timeOffset="213637.46">21770 1026 1949 0,'0'0'872'16,"0"0"-299"-16,0 0-300 15,0 0-96-15,0 0-84 16,0 0-75-16,0 0-17 0,131-80 2 15,-91 104-3-15,-9 8 0 16,-10 8-33-16,-17 6-27 16,-4 5-15-16,-22-1-12 15,-18 0 8-15,-7-6 52 16,0-4 24-16,7-10 3 16,9-7 1-16,15-10 33 0,14-7 7 15,2-6-25 1,27 0 4-16,22 0 13 15,13 0-27-15,14-6-6 0,0-6-35 0,20-6-190 32,-23 2-228-32,-15 0-583 0</inkml:trace>
  <inkml:trace contextRef="#ctx0" brushRef="#br0" timeOffset="213974.09">22431 970 1669 0,'0'0'925'0,"0"0"-402"16,0 0-215-16,0 0-110 15,0 0-106-15,0 0-86 16,0 0 3-16,-37 22-4 16,57 16-5-16,5 2-22 15,6 3-31-15,4-1-10 16,1-2-15-16,-5-4 12 15,0-4 21-15,-6 0 21 0,-6-6-6 16,0 0 17 0,-6-4-8-16,-6-4 11 0,-5-4 2 15,-2-6 8-15,-4-1 12 16,-21-6-2-16,-8-1-10 16,-6 0 0-16,-11-9-189 15,5-12-366-15,9-3-310 0</inkml:trace>
  <inkml:trace contextRef="#ctx0" brushRef="#br0" timeOffset="214143.91">22456 968 1094 0,'0'0'1427'16,"0"0"-922"0,0 0-146-16,0 0-110 0,125-110-96 15,-72 96-87-15,10 6-43 16,-1 4-10-1,-4 4-13-15,-14 8-90 0,-12 12-269 16,-23 4-613-16</inkml:trace>
  <inkml:trace contextRef="#ctx0" brushRef="#br0" timeOffset="214504.84">21122 1949 1320 0,'0'0'905'16,"0"0"-535"-1,0 0-9-15,0 0-42 0,116 4-56 16,-20-4-122-16,43-10-88 16,48-10-34-16,21-4-17 15,-15 6-2-15,-43 4-38 16,-57 6-82-16,-37 4-33 15,-27 2-17-15,-16 2-61 16,-36 0-95-16,-23 3-254 16,-20 14-718-16</inkml:trace>
  <inkml:trace contextRef="#ctx0" brushRef="#br0" timeOffset="-214629.56">21589 2338 2063 0,'0'0'796'0,"0"0"-461"16,0 0-76-16,0 0-64 15,119-112-67-15,-63 92-80 16,2 8-17-16,-6 12-20 16,-4 0-11-16,-13 18 0 15,-12 18-16-15,-17 8-25 0,-6 8-16 16,-16 2-12-16,-24 0-4 15,-8-2 37-15,-2-10 1 16,5-7 35 0,12-13 0-16,14-8 35 0,14-10 16 15,5-4-6-15,13 0-6 16,31-7-17-16,19-11-21 16,40-12-1-16,35-12-20 15,29-14-134-15,2-6-171 16,-44 14-431-16,-38 6-368 0</inkml:trace>
  <inkml:trace contextRef="#ctx0" brushRef="#br0" timeOffset="-214122.92">23339 846 1476 0,'0'0'556'31,"0"0"-324"-31,77-104 47 16,-25 61-19-16,8 10-37 0,4 2-76 16,1 7-89-16,-7 8-25 0,-11 4 0 15,-13 6 12 1,-15 2 19-16,-9 2-2 15,-8 2-31-15,-2 0-2 0,0 16-28 0,0 14 45 32,-8 12 28-32,-2 12-26 0,-1 7 6 15,-1 9-11 1,6 20-13-16,3 27 9 16,3 25-15-16,0 12-13 15,0 1 7-15,0-3-18 16,7-10 18-16,-1 5-12 15,2-5-6-15,-6-14 0 16,-2-27-14-16,0-25-14 16,0-26 10-16,0-10-11 0,-14-1 28 15,-8-6-1 1,-14-1 2-16,-10-13 3 0,-17-9-2 16,-13-6 13-16,-12-2 13 15,-9 0-20-15,1 0 14 16,10 3-21-16,14 4 1 15,19-4-2-15,27 4-62 16,12-3-235-16,14-6-612 0</inkml:trace>
  <inkml:trace contextRef="#ctx0" brushRef="#br0" timeOffset="-211598.23">8693 7225 1783 0,'0'0'716'16,"0"0"-351"-16,0 0 172 0,0 0-276 15,0 0-111-15,0 0-96 16,0 0-47-16,-31 6-7 16,24 56 0-16,1 14 8 15,6 10-8-15,0 1 9 16,11-7-8-16,22-10 0 15,14-18-1-15,9-18 0 16,5-20-1-16,1-14 1 16,-5-4 0-16,-10-26 11 15,-13-12-10-15,-16-8 23 0,-14-8 33 16,-4-8-5 0,-14-6 8-16,-19-7-60 0,-7 1 0 15,-9 4 0-15,-2 10 0 16,-3 21 0-16,5 31 0 15,3 12-12-15,10 84-176 16,14 1-403-16,15 1-495 0</inkml:trace>
  <inkml:trace contextRef="#ctx0" brushRef="#br0" timeOffset="-211423.84">9387 7479 2336 0,'0'0'871'0,"0"0"-549"0,0 0-107 15,24-110-136-15,0 88-79 16,5 14-64-16,-4 8-284 16,-11 0-736-16</inkml:trace>
  <inkml:trace contextRef="#ctx0" brushRef="#br0" timeOffset="-211156.36">9772 7002 2507 0,'0'0'816'0,"0"0"-491"0,0 0-74 0,0 0-110 0,0 0-85 32,0 0-56-32,24 165 0 0,-19-85 0 0,-1 6 0 15,5-4 0-15,0-5 0 32,2-12-137-32,14-16-154 15,-3-19-310-15,1-20-445 0</inkml:trace>
  <inkml:trace contextRef="#ctx0" brushRef="#br0" timeOffset="-210857.41">10146 7072 1401 0,'0'0'991'16,"0"0"-411"-16,0 0-112 16,0 0-255-16,0 0-123 15,0 0-62-15,0 0-9 16,-76 105-18-16,76-51-1 15,11-2 0-15,26-4 1 16,11-8-7-16,17-6 6 16,9-8-25-16,3-4 2 15,-4-5-16-15,-7-2-10 16,-18-1 17-16,-19 2 17 16,-18-2 15-16,-11 4 0 0,-17 0 24 15,-25 0 16 1,-12 1-22-16,-4-3-4 0,-2-6-13 15,6-6-1-15,12-4-97 16,5-30-216-16,10-8-441 16,13-9-454-16</inkml:trace>
  <inkml:trace contextRef="#ctx0" brushRef="#br0" timeOffset="-210683.36">10264 7072 2311 0,'0'0'715'0,"0"0"-362"15,0 0-65-15,0 0-154 16,147-76-86-16,-82 64-20 16,6 8-28-16,18 4-83 15,-15 0-548-15,-16 8-1161 0</inkml:trace>
  <inkml:trace contextRef="#ctx0" brushRef="#br0" timeOffset="-210494.22">11147 7353 2177 0,'0'0'798'0,"0"0"-468"16,116-46-34-16,-60 30-131 15,6 6-88-15,-3 2-77 16,-1 6-29-16,2 2-220 15,-14 0-473-15,-17 0-760 0</inkml:trace>
  <inkml:trace contextRef="#ctx0" brushRef="#br0" timeOffset="-210289.22">11354 7128 1629 0,'0'0'736'15,"0"0"-71"-15,0 0-156 16,0 0-224-16,0 0-118 15,0 0-94-15,0 0-41 16,-33-26-32-16,37 78 0 16,7 15 0-16,3 11 0 15,-1 4 0-15,2 2-54 16,7 21-140-16,-3-21-346 16,-4-20-413-16</inkml:trace>
  <inkml:trace contextRef="#ctx0" brushRef="#br0" timeOffset="-209919.89">12260 6968 2152 0,'0'0'813'15,"0"0"-279"-15,0 0-318 16,0 0-113-16,0 0-17 15,-31 145-46-15,31-65-16 16,0 2-16-16,23-6-7 16,8-8 6-16,9-13-7 15,9-16-6-15,7-19-4 16,1-18-2-16,3-2 11 16,-8-25 1-16,-10-15 0 15,-15-11 15-15,-11-7 6 16,-12-8 15-16,-4-7 2 15,-16-3-7-15,-19 4-31 16,-10 10 0-16,-10 20 0 16,-3 20 0-16,-5 22 0 0,1 18 0 15,6 34-48-15,5 47-104 16,15-13-343-16,19-8-398 0</inkml:trace>
  <inkml:trace contextRef="#ctx0" brushRef="#br0" timeOffset="-209683.26">12987 7401 2031 0,'0'0'906'0,"0"0"-573"15,0 0-19 1,0 0-159-16,0 0-104 0,0 0-41 15,0 0-3-15,0-4-7 16,-2 10-39-16,2-4-32 16,0-2-10-16,0 0 44 15,0-14-13-15,0-14-104 16,0-12-69-16,0 4-453 16,0 7-747-16</inkml:trace>
  <inkml:trace contextRef="#ctx0" brushRef="#br0" timeOffset="-209124.18">13842 6964 960 0,'0'0'970'0,"0"0"-726"16,0 0 76-16,0 0 45 16,0 0-75-16,0 0-115 15,0 0-88-15,-119-86-9 16,65 106 12-16,-4 6-24 15,-2 6-23-15,6 6 2 16,14 2-22-16,15 3-10 16,21-2-5-16,4 1 1 0,27 1 12 15,19-3-11-15,12 0 2 16,7-4-6-16,-1 2-4 16,-4-2-1-16,-12 0 0 15,-13 0 0 1,-17-2 4-16,-15-4-5 0,-3-3 0 15,-29-9 13-15,-17-6-12 16,-4-6 9-16,-4-6 29 16,5-2 0-16,7-16 17 15,13-11-32-15,14-3-5 16,15-9-10-16,13-10-9 16,31-7 0-16,23-4-37 15,13 0-68-15,14 2-143 0,32 3-234 16,-18 19-211-1,-19 10-280-15</inkml:trace>
  <inkml:trace contextRef="#ctx0" brushRef="#br0" timeOffset="-208795.78">14471 6972 1267 0,'0'0'926'0,"0"0"-366"16,0 0-82-16,0 0-189 15,0 0-96-15,0 0-118 16,0 0-34-16,-125 26-32 15,109 14 1-15,7 6-9 16,9-2 0 0,0 0 3-16,27-7-4 15,11-6 0-15,5-6 6 0,5-7-5 0,2 0-2 16,-4-4 0 0,-1 2-23-16,-7 0 17 0,-7 0-25 15,-8 2 2-15,-13 0 21 16,-7 2-4-1,-3-2 13-15,-21 2 1 0,-17-3 14 16,-8-2 36-16,-8-1-21 16,5-4-8-16,3-2 1 15,10-5-23-15,12-3-2 16,10-3-88-16,14-39-238 16,2 2-434-16,16-6-374 0</inkml:trace>
  <inkml:trace contextRef="#ctx0" brushRef="#br0" timeOffset="-208623.78">14482 7004 1785 0,'0'0'764'16,"0"0"-292"-16,0 0-184 16,0 0-73-16,118-16-81 15,-56 12-86-15,5-2-29 16,-2 2-7-16,-10 0-12 15,-19-2-150-15,-16 4-232 16,-15 0-744-16</inkml:trace>
  <inkml:trace contextRef="#ctx0" brushRef="#br0" timeOffset="-207763.46">15768 6693 494 0,'0'0'888'0,"0"0"-603"16,0 0 56-16,0 0-7 16,0 0 7-16,0 0-192 15,0 0-97-15,-85-106-6 16,34 102-17-16,-3 4 20 16,1 0 29-16,3 8 4 15,13 8 19-15,7 6-31 16,15 4 2-16,9 6 1 15,6 5-11-15,0 6 1 0,13 10 1 16,9 5-4 0,3 8 0-16,-1 10-22 0,1 22-8 15,-7 24 9-15,-10 27-14 16,-8 5 4-16,0-1-10 16,-6-13-7-1,-14-15 3-15,-3-5-7 16,-1-20-7-16,4-20 0 15,2-17-1-15,0-9 0 16,2 4-1-16,-1 2 1 16,5-4 0-16,6-16 1 0,6-14 5 15,0-12 0-15,20-8-5 16,11-6 10-16,16 0-1 16,9-16-9-16,10-6 5 15,4 0-6-15,-1 0-43 16,-5 2-35-16,-1-4-126 15,-19 4-359-15,-19 4-619 0</inkml:trace>
  <inkml:trace contextRef="#ctx0" brushRef="#br0" timeOffset="-204652.77">16650 6910 1635 0,'0'0'644'0,"0"0"-300"15,0 0 134-15,0 0-204 16,0 0-58-16,0 0-87 15,0 0-58-15,-43-54-28 16,10 110-19-16,-5 18 2 16,7 10 2-16,9 3-27 15,17-7 6-15,5-10-2 16,31-16-4-16,23-18 3 16,15-20-4-16,9-16 0 15,0-2 10-15,-9-30-9 16,-13-12 10-16,-17-12-5 0,-18-10 21 15,-19-8 45-15,-2-3-33 16,-19 5-39-16,-18 10 0 16,-5 16 0-16,-5 18 0 15,-4 21 0-15,2 7 0 16,3 39 0-16,10 53-98 16,11-6-355-16,16-5-509 0</inkml:trace>
  <inkml:trace contextRef="#ctx0" brushRef="#br0" timeOffset="-204384.99">17267 7100 2114 0,'0'0'904'15,"0"0"-544"-15,0 0-73 16,0 0-137-16,0 0-86 15,0 0-55-15,0 0-8 16,0 17 10-16,0-6-10 16,0 1 4-16,0-3-5 15,0-5 0-15,0-4 7 0,0 0-7 16,5 0 9-16,-1-14 12 16,2-5-21-16,-1-1 8 15,-1 2-8-15,1 8-54 16,0 10-120-16,-3 0-405 15,0 2-676-15</inkml:trace>
  <inkml:trace contextRef="#ctx0" brushRef="#br0" timeOffset="-204021.54">17713 6800 666 0,'0'0'1571'16,"0"0"-947"-16,0 0-283 16,0 0-60-16,116-97-131 15,-70 93-99-15,3 4-39 16,-5 3 0-16,-7 20-12 16,-13 13 0-16,-13 13 0 15,-11 6-1-15,-4 8 1 0,-27 1-14 16,-10 0 13-1,-1-6 0-15,4-9 2 0,9-9 7 16,13-12 10-16,12-10 8 16,4-9-4-16,16-4-16 15,22-5 15-15,16 0-9 16,12-16-12-16,7-10-6 16,27-18-189-16,-17 3-354 15,-16 7-634-15</inkml:trace>
  <inkml:trace contextRef="#ctx0" brushRef="#br0" timeOffset="-203730.4">18510 6778 743 0,'0'0'1222'16,"0"0"-594"-16,0 0-154 16,0 0-168-1,0 0-86-15,0 0-146 16,0 0-46-16,-71 32-2 15,86 10-17-15,14 6 4 16,7 2-12-16,5 0 10 16,1 0-11-16,-3-1-19 15,-3-3 1-15,-7-5 5 16,-9-2 6-16,-7-6 7 0,-7-2 1 16,-6-5 6-16,0-6 1 15,-23-2-8-15,-6-2 0 16,-9-6 0-16,-2-6-17 15,-7-4-109-15,-13-10-160 16,11-16-360-16,9-2-327 0</inkml:trace>
  <inkml:trace contextRef="#ctx0" brushRef="#br0" timeOffset="-203556.49">18504 6770 2155 0,'0'0'813'0,"0"0"-331"15,0 0-196-15,0 0-85 16,0 0-100-16,160-95-70 16,-91 89-4-16,5 6-27 15,-1 0 0-15,-11 0-19 16,-10 12-107-16,-27 24-217 16,-17-1-335-16,-8-2-450 0</inkml:trace>
  <inkml:trace contextRef="#ctx0" brushRef="#br0" timeOffset="-203225.42">17160 7780 679 0,'0'0'1656'16,"0"0"-1270"-16,0 0-79 0,0 0 41 16,125 0-66-16,18-10-136 15,62-2-85-15,33-4-22 16,0 2-5-16,-20 0-33 16,-39 2 12-16,-41 2-7 15,-37 4-5-15,-37 2 1 16,-22 0-2-16,-4 0 0 15,-5 2 6-15,-8 0-6 16,-17 0 0-16,-4 0-6 0,-4 2-66 16,-17-2-298-16,-3 2-976 0</inkml:trace>
  <inkml:trace contextRef="#ctx0" brushRef="#br0" timeOffset="-202684.82">18352 8008 1921 0,'0'0'743'16,"0"0"-443"-16,0 0 54 15,0 0-98-15,125-68-142 16,-65 56-68-16,-2 6-38 15,-9 6 4 1,-11 0-12-16,-18 17-38 0,-20 11-19 16,-3 8-15-1,-34 4-21-15,-15 4 30 0,-6 0 12 16,1-2 42-16,6-6 9 16,15-7 15-16,11-11 67 15,19-9 1-15,6-7-20 0,13-2 22 16,27-2-7-16,13-14-19 15,8-2-28 1,3 0-25-16,-4 4 8 0,-4 6-14 16,-10 8-2-16,-9 0 2 15,-13 2-42-15,-8 18-6 16,-14 5-19 0,-2 4-2-16,-15 5 39 15,-22 3 4-15,-11-1 26 0,-8-4 3 16,-6-2 12-16,-5-6 51 0,5-8 15 15,1-6-6-15,10-8 2 32,7-2-34-32,10 0-14 0,8-2-6 0,5-12-23 15,6 0-17-15,5-18-110 16,8 6-578-16,2-2-1806 0</inkml:trace>
  <inkml:trace contextRef="#ctx0" brushRef="#br0" timeOffset="-202357.39">19736 7557 1094 0,'0'0'1567'16,"0"0"-1029"-16,0 0-216 15,0 0-68-15,0 0-101 16,0 0-104-16,158-83-25 0,-89 74-5 16,3 1-19-16,-1 0-6 15,-7 2-43-15,-12 2-89 16,-17-2-206-16,-28-4-234 15,-7 2-290-15,-7 2-339 0</inkml:trace>
  <inkml:trace contextRef="#ctx0" brushRef="#br0" timeOffset="-202182.46">19940 7309 1609 0,'0'0'757'0,"0"0"-214"0,0 0-167 15,0 0-33-15,0 0-124 16,0 0-67-16,0 0-55 15,-42-82-97-15,40 82 0 16,2 24 0-16,-4 14 0 16,-1 12 0-16,1 12 0 15,2 7 0-15,-1 3 0 16,1-2 0-16,-3 16-156 16,1-20-354-16,-2-14-438 0</inkml:trace>
  <inkml:trace contextRef="#ctx0" brushRef="#br0" timeOffset="-201462.04">20692 6904 1543 0,'0'0'694'15,"0"0"-305"-15,0 0 131 0,0 0-199 16,0 0-99-16,0 0-99 16,0 0-41-16,-79 72-22 15,50 0-1-15,6 16-11 16,11 3-32-16,12-15-7 15,18 4-2-15,24-14-4 16,20-16-3-16,12-16 0 16,6-20 0-16,-2-14 0 15,-9-4 0-15,-13-26 0 16,-18-12 0-16,-18-10 0 0,-18-8 0 16,-2-8 0-16,-29-6 0 15,-14 2 0-15,-7 5 0 16,-8 13 0-16,-5 20 0 15,1 20 0-15,2 14 0 16,10 28-69-16,17 50-209 16,16-3-475-16,17-10-778 0</inkml:trace>
  <inkml:trace contextRef="#ctx0" brushRef="#br0" timeOffset="-201116.9">21565 7273 2335 0,'0'0'775'15,"0"0"-470"-15,0 0-68 16,0 0-100-16,0 0-106 16,0 0-22-16,0 0 3 15,-34 34-12-15,28-16 1 16,2-4 4-16,1-4-4 15,3-8-1-15,0-2 9 0,0-2 35 16,13-18 38-16,1-6-35 16,-3-4-11-16,0 2-6 15,-4 4-30-15,-4 6 0 16,-3 8 0-16,0 6 0 16,0 4 0-16,0 0-24 15,0 10-131-15,0 13-209 16,0 2-426-16,0-7-393 0</inkml:trace>
  <inkml:trace contextRef="#ctx0" brushRef="#br0" timeOffset="-200786.38">21939 6900 1984 0,'0'0'812'16,"0"0"-346"-16,0 0-119 15,62-122-117-15,-31 100-91 16,4 8-85-16,-2 11-21 16,-2 3-22-1,-7 18-10-15,-6 18-2 0,-9 17-5 16,-9 9-5-16,-2 4 11 16,-25 2-24-16,-13-1 17 0,-2-9-1 15,-3-12 8-15,9-10 2 16,10-10-2-16,11-12 9 15,12-8 19-15,3-2-26 16,20-4 10-16,23 0-5 16,17 0-7-16,13-2 0 15,8-10-10-15,-2-2-68 16,-2-4-51-16,-6-14-190 16,-18 4-182-16,-22-1-438 0</inkml:trace>
  <inkml:trace contextRef="#ctx0" brushRef="#br0" timeOffset="-200454.4">22608 6653 1914 0,'0'0'770'0,"0"0"-266"15,0 0-161-15,0 0-137 0,0 0-152 16,0 0-29-16,0 0 17 15,-34 153-30-15,61-94 2 0,11 0-13 16,11-3-1 0,4-8 5-16,5-8-5 0,-4-8 0 15,-5-5-1-15,-9-5 7 16,-9-4-6 0,-8-4 0-16,-12 0 0 0,-11-5 0 15,0 4 0-15,-7-1 0 16,-22-1 7-16,-6 0-7 15,-13-1 0-15,-5-4-14 16,-5-4-77-16,0-2-142 16,-6-11-244-1,17-12-362-15,15-8-1174 0</inkml:trace>
  <inkml:trace contextRef="#ctx0" brushRef="#br0" timeOffset="-200282.59">22819 6707 2099 0,'0'0'785'16,"0"0"-264"-16,0 0-173 0,0 0-125 16,117-94-103-16,-65 86-120 15,4 4 0-15,0 4 0 16,-4 0 0-16,-15 30-62 16,-12 2-271-16,-19 2-713 0</inkml:trace>
  <inkml:trace contextRef="#ctx0" brushRef="#br0" timeOffset="-199895.1">21291 7640 1650 0,'0'0'938'0,"0"0"-607"15,0 0 133-15,0 0-141 16,0 0-103-16,0 0-101 16,0 0-68-16,-7 0-51 15,40 0 0-15,36 0 0 16,56 0 0-16,74-7 0 15,40-2 0-15,12-1 0 0,-14-2 0 16,-44 2 0-16,-46 1 0 16,-47 1 0-16,-39 5 0 15,-30-4 0-15,-6 2 0 16,-12 1 0-16,-3 1 0 16,-10 2 0-16,0 1 0 15,0 0 0-15,-10 0 0 0,-11 16-191 16,2 6-733-16,0-2-989 0</inkml:trace>
  <inkml:trace contextRef="#ctx0" brushRef="#br0" timeOffset="-199229.64">22020 8047 517 0,'0'0'777'16,"0"0"-545"-16,0 0 89 16,0 0 66-16,0 0-1 15,0 0-77-15,0 0 14 16,-17 2-32-16,17-2-93 16,0-6-71-16,8-8-73 0,9-10-25 15,12-6-29 1,5-6 0-16,1-4-1 0,-1 4-9 15,-10 5 10-15,-8 9 4 16,-7 10-3-16,-9 8 33 16,0 4-10-16,0 10-14 15,-9 24 11-15,-7 14-12 16,1 11 6-16,3 9-3 16,8 4-12-16,4-2 9 15,0-2-9-15,7-8-9 16,13-7-9-16,2-11-77 15,-3-12-101-15,-7-10-269 16,-3-10-223-16,-9-6-238 0</inkml:trace>
  <inkml:trace contextRef="#ctx0" brushRef="#br0" timeOffset="-199086.14">22059 8452 783 0,'0'0'1321'0,"0"0"-620"15,0 0-193-15,0 0-180 16,0 0-145-16,0 0-86 15,0 0-11-15,133-12-44 0,-54-4-35 16,58-20-7-16,-20 2-169 16,-10-2-601-16</inkml:trace>
  <inkml:trace contextRef="#ctx0" brushRef="#br0" timeOffset="-198361.83">24212 5879 1445 0,'0'0'475'16,"0"0"-276"-16,0 0 186 15,-17-124-39-15,17 86-104 16,12 3-133-16,7 10-16 16,-4 7 37-16,-4 7-37 15,-4 11-18-15,-3 0-36 16,1 17-28-16,-1 19 10 0,2 12-5 15,-1 12-2-15,-2 10 23 16,1 26-5-16,3 28 13 16,1 33-12-16,4 11 6 15,-1 1 0-15,-5-7-5 16,-1-5-11-16,-1 1-8 16,8-1-6-16,1-7 6 15,9-10-14-15,1-7-1 16,4-9 9-16,-6-22-9 15,-3-23-6-15,-5-24-6 16,-3-8-17-16,-4 1 11 0,-3 0 2 16,-3-4 0-1,-9-12 15-15,-30-10 2 0,-19-8 13 16,-32-8 35-16,-38-6-7 16,5 0 22-16,13 0-64 15,18 0 0-15,32 0 0 16,9 5 0-16,11-1-3 15,40-4-141-15,6 0-464 16,30 0-982-16</inkml:trace>
  <inkml:trace contextRef="#ctx0" brushRef="#br0" timeOffset="-198221.13">24642 8283 2524 0,'0'0'840'16,"0"0"-679"-16,0 0-161 16,0 0-339-16</inkml:trace>
  <inkml:trace contextRef="#ctx0" brushRef="#br0" timeOffset="-194890.95">1417 10900 2288 0,'0'0'522'0,"0"0"-320"15,0 0 74-15,0 0-127 16,-3 185-66-16,3-19 5 15,5 25 14-15,-5 2-43 16,0-25-14-16,0-46-24 16,0-30-9-16,0-31-2 15,0-17-10-15,0-4 0 16,0-11 0-16,0-8-65 16,0-21-38-1,-31-68-73 1,-1-11-754-16,1-11-391 0</inkml:trace>
  <inkml:trace contextRef="#ctx0" brushRef="#br0" timeOffset="-194717.72">1207 11063 2483 0,'0'0'499'16,"0"0"-237"-16,0 0 24 15,0 0-170-15,0 0-91 16,145-14-1-16,-41 4-22 15,2 0-2-15,7-2-120 16,19 3-139-16,-43 5-311 0,-20 4-443 0</inkml:trace>
  <inkml:trace contextRef="#ctx0" brushRef="#br0" timeOffset="-194057.38">866 11726 2210 0,'0'0'546'0,"0"0"-283"16,0 0 2-16,0 0-40 15,137-4-122-15,-46-6-52 16,40-6-31-16,32-6-19 16,9 1-1-16,-28 0-126 0,-39 7-190 15,-43 8-428-15,-18 2 52 16,-1 2 85-16,-7 0 360 15,-11 0 247-15,-19 0 29 16,-6 2 527-16,-2 0-189 16,-16-2-13-16,-5 2-29 15,-1 0-79-15,-2 0-76 16,-4 18-41-16,-3 14-20 16,0 14-34-16,2 13-9 15,6 7-15-15,11 0-30 0,12-6-21 16,2-8-19-16,22-16 4 15,18-16-27-15,10-16-45 16,3-4 35-16,-4-29 44 16,-6-14 8-16,-14-9 33 15,-12-4 24-15,-13-2 36 16,-4 4 55-16,0 7-17 16,0 11-16-16,-2 10-11 15,-2 10-29-15,4 8-17 16,0 6-40-16,0 2-18 15,27 0-1-15,10 8-11 0,17 12 10 16,6 8 2 0,5 8-18-16,-1 9-8 0,-10 0-41 15,-12 2-1-15,-15-3-14 16,-21-4 7-16,-6-8 33 16,-10-6 42-16,-17-10 18 15,2-8 61-15,2-8 5 16,8 0-9-16,9-20-7 15,6-18-25-15,0-16-14 16,19-14-12-16,22-4-17 16,5 6 0-16,8 12-23 15,0 13-28-15,-6 15-13 16,-5 12-94-16,-7 14-169 0,-14 0-478 16,-13 0-292-16</inkml:trace>
  <inkml:trace contextRef="#ctx0" brushRef="#br0" timeOffset="-184097.86">12441 2989 816 0,'0'0'257'0,"0"0"-109"15,0 0-2-15,0 0-31 16,0 0-6-16,0 0-6 0,-9-23-12 16,5 16 2-1,-3 1 14-15,-6 1-29 0,-3-4-33 16,-4 4-15-16,-7-4 2 15,0 1 4-15,-6 0-23 16,0 0 21-16,-5-2-18 16,-5 0-5-16,-1-2 15 15,-7 0-2-15,-3 0-8 16,-4-4 33-16,-1 2-7 16,-7-2 4-16,-5 0-9 15,-4 0-10-15,-10 2 4 16,-7-2 0-16,-3 4-3 15,-5 0-1-15,-1 2 9 16,3 6 10-16,6 0 14 0,8 4-23 16,6 0-5-16,5 0-20 15,3 0 2-15,3 0-2 16,1 4 3-16,-5 2 12 16,-3 2-21-16,-4 2 3 15,-9 0-3-15,-4 0-5 16,-7-2-1-16,-3 0 9 15,-1-2 10-15,2 0 16 16,0 2-4-16,6 2 0 0,7 0 7 16,4 4-29-1,8 4-9-15,5 0 1 0,4 4 0 16,3 5 13-16,1-2-14 16,-1 5 9-16,-1 1 0 15,2-1-1-15,1 0-8 16,1 0 16-16,4 0 7 15,4 2 7-15,0 2-17 16,5 0 1-16,3 2 1 16,-2 2-14-16,7 0 5 15,-1 2-5-15,4 0 0 16,1 1 12-16,1-1-4 16,6 0-3-16,1 0 9 0,4 4-15 15,3 0 0-15,5 0 2 16,3 5 4-16,3-1 10 15,3 2-2-15,6 2 7 16,0 0 9-16,0 2-17 16,11 0 16-16,11 0 1 15,7-1-15-15,4-3 25 16,9-2-14-16,8 0 4 0,6 2 0 16,10-3-17-1,10-2 2-15,9 1-4 0,26 0-11 16,25 3 20-16,24-1-14 15,3-4-5-15,-9-12 11 16,-18-8-6-16,-29-10-6 16,-21-4 1-16,-12-4-1 15,-7-2 18-15,14-2-18 16,12 0 0-16,14-2 4 16,2 0-4-1,0 0-1-15,16-12 0 0,18-4 1 16,-14 0-7-16,-15 2 7 15,-19 0 0-15,-15 2-1 0,11-4 1 16,10-2 0-16,-3 0 0 16,-2-2 8-16,-5-2-5 15,-4 0-3-15,-5-5 0 16,-3 0 0-16,-4-4-4 16,-1-2 3-16,-5-2 0 15,-3 1-1-15,-3-4 2 16,-3 2 0-16,-2-2 0 15,-4 0 0-15,-6-2 7 16,0-3-5-16,-7-1-2 16,0-3 0-16,-5-2 20 0,-7-1-2 15,-2 0-5-15,-6-2 22 16,-3 1-29-16,-5 0 15 16,-3-2 0-16,-6 3-14 15,-4 2 31-15,0 2-29 16,0 2 1-16,-14 4 20 15,-5 0-29-15,-8 0 18 16,-4 4-5-16,0 0-13 16,-5 1 1-16,3 3-2 15,-4 0 0-15,2 0-2 0,-1 2 11 16,1 2-9-16,-5 0 0 16,-3 0 8-16,-1 2-4 15,-3-2-4-15,-4 2 0 16,-2 3-7-16,-10 5 4 15,-8 6-27-15,-28 12-24 16,6 0-86-16,-47 39-148 16,24 1-288-16,29 0-357 0</inkml:trace>
  <inkml:trace contextRef="#ctx0" brushRef="#br0" timeOffset="-182956.17">12308 4167 867 0,'0'0'337'0,"0"0"-196"16,0 0-3-16,0 0 6 15,0 0 88-15,0 0-32 16,0 0-46-16,-27-18-32 16,27 18-39-16,0 6 20 15,0 14 83-15,2 4-37 16,21 6-11-16,10 6-2 16,17 2-31-16,17 2-7 15,34 4-35-15,37 3-13 0,40-6-17 16,18-5-12-1,5-9 1-15,-7-9-22 0,-16-8 1 16,3-1 4-16,-5-4-4 31,-3-3 3-31,-11 0-4 0,-8-2-6 0,-9 0 6 16,-10 0-15-16,-25 0 0 16,-23-2 14-16,-22-2-38 15,-11-2 9-15,-2-5-3 16,2 2 0-16,-7-1 20 15,-17-2-4-15,-15 2 9 16,-9 0 8-16,-4-1-16 16,-2 4-2-16,0-1-36 0,0-1-3 15,-11 1 4-15,-4 0-5 16,-5-2 24-16,-3 0 16 16,-1-2 10-16,0 2 8 15,-1-2 1-15,1 2 0 16,1 0 21-16,4 2 12 15,3 2 32-15,5 2 0 16,6 0 3-16,5 4 1 16,0 0-43-16,0 0-27 15,5 0-15-15,8 6 15 16,3 10 8-16,-1 6-1 16,-1 5-5-16,-3 5 20 15,-7 4-20-15,-4 0 11 0,0 4 0 16,0-2-13-16,-13 2 0 15,-7-4-1-15,-7-2-4 16,-9-2-49-16,-22 2-133 16,4-6-325-16,8-7-244 0</inkml:trace>
  <inkml:trace contextRef="#ctx0" brushRef="#br0" timeOffset="-182295.84">15783 4263 1038 0,'0'0'636'0,"0"0"-293"16,0 0 10-16,0 0 33 31,0 0-31-31,3-104-61 0,-3 100-89 0,-12 4-76 16,-5 0-69-16,-8 26-21 15,-4 16-31-15,-2 14-2 16,4 12 12-16,9 6-17 16,16 1-1-16,2-5 0 15,26-8-19-15,20-12 18 32,12-16 1-32,6-16 0 15,1-18 15-15,-1-4-14 16,-8-28 10-16,-12-14-1 0,-10-10-10 15,-12-8 27-15,-13-7-13 16,-9-5 5-16,-2 2 1 16,-25 6-14-16,-11 11-6 15,-6 21 3-15,-8 22 9 16,-4 14-24-16,1 27-24 16,8 23-96-16,16 16-191 15,31 26-333-15,0-14-194 16,25-17-1018-16</inkml:trace>
  <inkml:trace contextRef="#ctx0" brushRef="#br0" timeOffset="-181957.83">16489 4375 1341 0,'0'0'1247'0,"0"0"-739"16,0 0-170-16,0 0-125 15,0 0-138-15,0 0-58 16,0 0 12-16,0 14-28 16,0 6 15-16,0-4-16 15,0-2 1-15,0-5 5 16,0-5-6-16,0-4 0 16,0 0 33-16,0-4 18 0,0-13 0 15,0-5-41-15,0 0-8 16,0 2 1-16,0 6-3 15,0 8-32-15,0 6-50 16,0 0-223-16,0 18-211 16,0 2-129-16,0 0-169 0</inkml:trace>
  <inkml:trace contextRef="#ctx0" brushRef="#br0" timeOffset="-181488.41">16819 4191 1913 0,'0'0'745'15,"0"0"-369"-15,0 0-106 0,0 0-100 16,123-74-101-16,-76 70-19 16,-3 4-45-16,-4 0-4 15,-7 11-2-15,-12 14-5 16,-13 3-15-16,-8 6-24 15,0 2-70-15,-26 2 15 16,-8-2 28 0,-2-4 46-16,3-6 19 0,4-7 7 15,12-8 0-15,7-4 40 0,10-7 32 16,0 0 43 0,2 0-14-16,21 0-58 15,6-7-2-15,11 1-41 0,9 4-12 16,3 2-33-16,-2 0-54 15,0 15-2-15,-8 12 9 16,-11 10-25-16,-9 3 51 16,-15 4-3-16,-7 0 26 15,-15-4 43-15,-23-6 26 16,-9-6 64-16,-7-8 25 16,-2-6 47-16,4-8 25 15,4-4-71-15,11-2-43 16,10 0-29-16,12-2-28 0,7-10-16 15,8-4-79-15,25-14-301 16,10 2-477-16,8 2-1030 0</inkml:trace>
  <inkml:trace contextRef="#ctx0" brushRef="#br0" timeOffset="-181094.91">17581 4267 28 0,'0'0'2284'0,"0"0"-1621"31,0 0-188-31,0 0-273 0,0 0-77 0,0 0-85 16,0 0-25-16,123-72-12 16,-83 72-3-16,-5 8-7 15,-6 14-4-15,-6 6 0 16,-10 10 11-16,-8 6 0 15,-5 4-11-15,-7 3 10 16,-17-4-19-16,-13 2 20 16,0-9 0-16,-1-6 1 15,7-10 34-15,6-6-4 16,10-10 14-16,8-4 11 16,7-4-25-16,0 0-7 0,16 0-22 15,15-10 5-15,15-4-11 31,12 0 4-31,9-2-45 0,7 0-39 0,3 2-77 16,29-8-164-16,-21 4-277 16,-12 0-380-16</inkml:trace>
  <inkml:trace contextRef="#ctx0" brushRef="#br0" timeOffset="-180715.25">18336 4124 2194 0,'0'0'754'16,"0"0"-253"-16,0 0-287 15,0 0-65-15,0 0-106 16,0 0-26-16,172-58-17 16,-97 58-90-16,4 0-17 15,-8 0-23-15,-11 0 1 16,-15-2 67-16,-18-10 62 15,-14-3 21-15,-11-4 96 16,-2 1 0-16,0 4-10 0,0 2-1 16,-4 6-34-16,-3 6-10 15,-2 2-47-15,0 28-9 16,-2 16 12-16,-3 13-18 16,1 11 10-16,3 4 4 15,0 8-13-15,4 0 24 16,1 4-23-16,3-3 8 15,2-5-10-15,0-8-3 0,0-14-60 16,0-11-61-16,0-17-118 16,-14-28-123-1,3 0-245-15,-5-17-244 0</inkml:trace>
  <inkml:trace contextRef="#ctx0" brushRef="#br0" timeOffset="-180553.75">18510 4417 1722 0,'0'0'664'0,"0"0"-141"16,0 0-240 0,0 0-107-16,0 0-83 0,139-12-46 15,-68 10-34-15,8-2-13 16,4-4-212-16,17-12-151 16,-21 0-392-16,-17-2-330 0</inkml:trace>
  <inkml:trace contextRef="#ctx0" brushRef="#br0" timeOffset="-180128.03">19402 3976 1382 0,'0'0'698'0,"0"0"-229"16,0 0 26-16,0 0-136 16,0 0-116-16,0 0-71 0,0 0-89 15,-11-82-59-15,-1 118 13 16,-1 14-17-16,-3 11 8 15,1 7-15-15,1 2-12 16,3 0 12-16,7 0-13 16,4-4 0-16,0-3-3 15,6-9 3-15,19-13-9 16,8-9-24-16,7-11-30 16,7-11 15-16,4-10-9 15,3 0 35-15,-3-12 21 16,-4-12 2-16,-7-8 5 15,-6-8 2-15,-7-5 5 0,-8-1 41 16,-13 0-25-16,-6 8 8 16,0 8 22-16,-23 12-35 15,-16 12 4-15,-5 6-28 16,-8 10 8-16,0 20-17 16,0 10 9-16,12 4-23 15,13 0-74-15,27 3-214 16,0-11-499-1,29-14-807-15</inkml:trace>
  <inkml:trace contextRef="#ctx0" brushRef="#br0" timeOffset="-179990.15">20170 4456 1358 0,'0'0'1454'0,"0"0"-916"16,0 0-260-16,0 0-100 15,0 0-178-15,0 0-21 16,0 0-348-16,67-37-606 0</inkml:trace>
  <inkml:trace contextRef="#ctx0" brushRef="#br0" timeOffset="-178357.75">21489 3742 1662 0,'0'0'573'16,"0"0"-360"-16,0 0 99 16,0 0-78-16,0 0-125 15,0 0-70-15,0 0 41 16,-16 0 35-16,1 0-24 0,-7 0-19 16,-7 14-7-16,-7 8 1 15,-9 12-11-15,-1 12-20 16,-1 12 1-16,7 8-5 15,9 0-5-15,15 0 1 16,16-5-19 0,7-9-8-16,37-10-6 0,18-14-27 15,19-16 11-15,6-12 5 16,0-14-29-16,-9-26 11 16,-12-16 17-16,-10-29 18 15,-18-27 12-15,-16 4-11 16,-11 12 10-16,-11 23 11 15,0 33 14-15,0 8 36 0,0 10-21 16,-6 18 3-16,4 4-51 16,-3 35-1-16,3 20-2 15,2 17 10-15,0 15-10 16,0 3 15-16,0-4-14 16,0-7 5-16,0-17-6 15,0-18-5-15,0-14 4 16,0-14 0-16,0-12 1 15,0-4 3-15,2-8 13 16,7-22-15-16,5-12-1 0,3-6-8 16,1-2 8-16,2 5 0 15,-4 9 1-15,-3 14 6 16,-4 12-7 0,0 10-6-16,2 2-6 0,3 24 0 15,1 10 11-15,5 6 0 16,5 5 2-16,2-3-5 15,0-4 4-15,4-10-62 16,-3-6-20-16,3-12-35 0,-2-10 9 16,0-2 10-1,-2-16 43-15,0-18 53 0,0-12-3 16,2-27 5-16,-2 0 13 16,-1-12-12-16,-4-3 26 15,-10 18 64-15,-1 2 14 16,-7 18 62-16,-4 18-50 15,0 15 41-15,0 13-158 16,0 4 0-16,-4 18 0 16,-5 26 0-16,-1 15 0 31,4 13 0-31,4 6 0 0,2 0 0 0,0-8 0 16,11-11 0-16,7-15 0 0,-2-14 0 15,-1-14 0-15,-1-12 0 16,-3-4 0-1,4-10 0-15,3-24 0 0,7-15 0 16,6-15 0-16,4-12 0 16,3-2 0-16,-3 6 0 15,-8 13 0 1,-6 19 0 0,-13 17 0-16,-6 13 0 0,-2 10 0 15,0 0 0-15,-17 14 0 16,-12 18 0-16,-8 8 0 15,-4 8 0-15,3-2 0 16,5-2 0-16,8-8 0 16,10-8 0-16,13-6 0 15,2-6 0-15,8 0 0 16,24-1 0-16,7-1-14 16,13 0 16-16,4 4-4 15,4 0-13-15,2 0-36 16,-1 0-15-16,-6-2-73 15,-6-4-146-15,-5-12-297 16,-11 0-190-16,-12 0-325 0</inkml:trace>
  <inkml:trace contextRef="#ctx0" brushRef="#br0" timeOffset="-178121.14">23096 3269 2304 0,'0'0'755'0,"0"0"-201"16,0 0-370-16,0 0-86 0,0 0-28 15,156 122-7-15,-71-14 5 16,-2 30-68-16,-17 14 0 16,-33-7 0-16,-33-31 0 15,-2-31 0-15,-27-23 0 16,-18-6-50-16,-33 18-45 15,-69 12-191-15,10-8-369 16,4-19-471-16</inkml:trace>
  <inkml:trace contextRef="#ctx0" brushRef="#br0" timeOffset="-177796.22">21037 3226 1698 0,'0'0'642'0,"0"0"-389"15,0 0 94-15,-150 83-47 16,92-19-79-16,3 14-71 15,0 24-30-15,7 25-1 16,19 15-50-16,16-10-29 16,13-27 5-1,13-32-27-15,30-20 3 0,39 13-21 16,63 10-10-16,69-2-32 16,33-19-123-16,-46-30-360 15,-43-21-550-15</inkml:trace>
  <inkml:trace contextRef="#ctx0" brushRef="#br0" timeOffset="-177623.26">24328 4064 2357 0,'0'0'896'15,"0"0"-748"-15,0 0-111 0,0 0-37 16,0 0-858-16</inkml:trace>
  <inkml:trace contextRef="#ctx0" brushRef="#br0" timeOffset="-177292.17">21824 4780 2011 0,'0'0'827'15,"0"0"-502"-15,0 0 134 16,0 0-223-16,0 0-133 15,191-34-38-15,-12 14-35 16,27-4-17-16,6 4-13 16,-23 0-9-16,-54 6-6 15,-42 2-92-15,-37 6-55 16,-30 0-165-16,-26 4-154 16,-9 0-46-16,-26 2-165 0</inkml:trace>
  <inkml:trace contextRef="#ctx0" brushRef="#br0" timeOffset="-177056.1">21683 4987 1687 0,'0'0'832'16,"0"0"-483"-16,0 0 214 16,0 0-269-16,0 0-157 15,0 0-58-15,181-38-11 16,-46 21-34-16,33 6-9 15,5-1-25-15,-30 3-2 16,-43 5-5-16,-44 0-7 0,-16 3 5 16,-7-4-19-16,-4 1 7 15,-9 0-8-15,-9-1-28 16,-3-9-94-16,-4 4-424 16,2-3-700-16</inkml:trace>
  <inkml:trace contextRef="#ctx0" brushRef="#br0" timeOffset="-176884.58">23262 4899 2266 0,'0'0'778'16,"0"0"-427"-16,0 0-88 0,0 0-263 15,0 0-11-15,0 0-457 16,0 0-929-16</inkml:trace>
  <inkml:trace contextRef="#ctx0" brushRef="#br0" timeOffset="-169188.27">19466 4006 652 0,'0'0'363'16,"0"0"-97"-16,0 0-22 15,0 0-11-15,0 0-41 16,0 0-53-16,0 0-15 16,0-6-3-16,0 6-41 15,0 0-12-15,0-2 11 0,0 2-18 16,0-4-9-16,0-2-15 16,0-2-26-16,0-4-1 15,0 0-4-15,0 0-6 16,0 0-1-16,0 2 1 15,0 2 11-15,0 4-10 16,0 2 21-16,0 0 14 16,0 2 13-16,0 0 18 15,0 0-32-15,0 0-8 0,-2 0-27 16,-2 0-5 0,-1 0 5-16,1 0-6 0,-1 8 14 0,0 8-8 15,-3 8 16-15,1 4-5 16,-2 4 11-16,0 4-13 15,0 1 19-15,1-1 7 16,0 0-25-16,4-2 4 16,2-4 2-16,2 2-8 31,0-2 4-31,0 0-11 0,0 0 18 0,0-2-13 0,0-2-6 16,4-2 0-1,-2-2 7-15,4-1-5 0,-4-2 16 16,2-1 1-16,0-1 1 15,3-2-13-15,-1 0-7 32,4-4 0-32,-4 0-1 0,3-5 1 0,-2 2 5 31,2-4 4-31,-2 0 11 16,-1 0-7-16,1-2-1 15,-3 2 0-15,3-2 12 16,2 2-24-16,0 0 11 15,0 0-11-15,2 0 1 16,2 0 12-16,1 0-13 0,-1-2-8 16,1 0 8-16,-1-2 0 15,-5 0 9-15,2 0-3 16,-4 0 14-16,3 0 14 16,0 0-2-16,2-6-2 15,2-2-5-15,1-4-4 16,1-2 5-16,1 0-11 15,2-2-3-15,-4-2 7 16,-1 0-11-16,0 0 4 16,-2 0 1-16,-2-3-12 15,3 2 9-15,-6-2-2 16,3 1-8-16,-3-2 9 16,-1 2-9-16,-2 0 0 0,-1 0 1 15,-2 2 0-15,0 0 11 16,0 0-10-16,0 0 4 15,0 0 3-15,0 2-9 16,-2-2 0-16,-6 0-6 16,0 2 6-16,1 0 0 15,-3 0 0-15,4 1 1 16,-3 1 5-16,3 3-6 16,-1-4-1-16,-2 4-8 15,0-2 3-15,1-1 0 0,-2 2-2 16,1 1 8-16,1-2-1 15,-1 3-14-15,-1 0 3 16,2 2 4-16,-1 0 1 16,0 0 7-16,2 2 1 15,1-2 1-15,-1 2 5 16,-2 0-7-16,2 2-9 16,1 0 2-16,-1 2-4 15,1 0 10-15,0 2 1 0,2-2 0 16,2 2 8-1,-5 0-8-15,3 0 0 16,0 0 0-16,-4 0 1 0,2 0-2 16,-1 0-7-16,-3 0 0 15,-4 6 7-15,1 6-6 16,-3 2 7-16,3 0 0 16,-1 0 0-16,3 2 0 15,0 2 0-15,0 0 5 16,2 0-7-16,-2 0 3 15,1-1-1-15,2-2 0 0,1-3 0 16,3 1 0 0,-2-3 0-16,0-2 1 0,2 2 6 15,0-1-7-15,-1 2 0 16,-1 3 0 0,2 0 0-16,-2 2 0 15,2 0 0-15,2 2 1 0,0 0-1 16,2 2 0-16,-3-2 2 15,3 0-2-15,-2-2 1 16,0 0 3-16,0 0-4 16,0-2 0-16,2 0-1 15,0 0 1-15,0 0 0 16,0 0-1-16,0 3 1 0,0-3-4 16,0-1 4-16,0 1-8 15,4 0 7-15,5-1-9 16,0 1 9-16,0-2-6 15,0 0 7-15,1 0 8 16,0-2-8 0,1 2-5-16,0-2 4 0,3 0-7 15,-1-2 8-15,3 0-10 16,-3 0 4-16,0-2-2 16,0-2 1-16,1 0 7 0,-3 0 6 15,0-2-5-15,1-2 4 16,-2 0-4-16,3 0 0 15,-1 0 7 1,3 0-7-16,1 0-1 0,2-6 9 16,0-2-8-16,-2-4 8 15,1 2-3-15,-1-2-6 16,-3 0 7-16,3 2-6 16,-3-4 5-16,0 0-1 15,3-1-4-15,-1-3-1 16,1-1 8-16,0-2-7 15,0 2 4-15,-6-2-5 16,2 3 0-16,-3-2 0 0,-3 2 2 16,1-2 10-16,-2 2-6 15,-1-2 3-15,-2 2 1 16,1-2-10-16,-1 0 0 16,-2 0 0-1,2 0 0-15,-2 2 2 0,0 0 4 16,0 2-5-16,0 3 5 15,0-1-6-15,0 3-2 0,-2 0 2 16,-5-3 0-16,3 0 5 16,-1 1-4-16,-2-5 0 15,3-3 4 1,-3 3-5-16,3 0-1 0,-3 2 1 16,0 0 0-16,3 2 6 15,-3-2-6-15,1 2 1 16,-1 0-1-16,2 2-6 15,1 4-4-15,0 0 10 16,1 4 1-16,-1 0 11 16,0 0-12-16,-2-2-12 15,2 2 1 1,-4 0-5-16,1-2 4 0,-5 0 10 16,4 2-8-16,-1 0 10 0,0 2 7 15,0-2-5-15,0 2 4 16,1 0-6-16,-4 0-8 15,-1 0 8 1,2 0-1-16,1 2 1 0,0 0 0 16,-1 0-1-16,-1 0 0 15,3 0-5-15,-1 0 6 16,0 0 0-16,-1 0 0 16,3 0 2-16,-2 0-2 15,-1 0-1-15,3 4-1 16,-4 0-11-16,3 2 5 15,1 2 1-15,-4 0 1 0,1 2 6 16,-2 2 1-16,-1 2 0 16,1 0-1-16,-1 2-2 15,1 0 2-15,2 4-1 16,0 0 1-16,0 2 0 31,-1 2-1-31,4 5 1 0,-3-1 0 16,1 2 1-16,2-2-1 15,1 0 0-15,1-2 1 16,-1 2 5-16,4-2-5 16,-1-2 1-16,2 0 3 0,2-2-5 15,0-2 0-15,0 0 0 16,0 0-1-16,0 0 1 16,0-2 1-16,0-1-1 15,0 1 0-15,0-3-1 16,0 2-5-16,4-2-2 15,3-1 8-15,2 3 0 16,0-3-9 0,2 0 9-16,-2-2-1 15,2 0 1-15,-3-2-1 0,4-2 0 16,-1 0-13-16,1 0 14 0,-1-2 0 16,-1-2-6-16,4 0 6 15,-3 0 1-15,3-2 5 16,1-2 1-1,-2 0-6-15,5 0 10 0,1 0-10 16,-2 0 0-16,3 0 10 16,-3-8-11-16,4 0-5 15,-3-2 5 1,1-2 0-16,4-2 8 0,-3 0-8 16,-2 0 0-1,-2 0 6-15,-1 0-6 16,-1-1 0-16,-1 4 1 0,1-3 0 0,1 2 3 15,1-2-4-15,-1 0 0 16,-1-3 4-16,-1 3-4 16,-2 0 0-16,-2 0 5 15,0-2-4-15,-1 0 4 16,-3 0-4-16,-1-4 5 16,1 0 4-1,-2-2-10-15,-3-2 1 0,0 2 0 0,0 0-1 16,0 0 12-16,0 2-12 15,0 0 1-15,-8-1 1 16,-1-1-2-16,1 3 0 16,-3-3 0-16,-1-3 1 15,1 5 4-15,3 1 5 16,-2 0-10-16,2 1 10 16,-1 2-9-16,-1 2-1 15,2-2 0-15,1 2 1 31,1 2 4-31,-2 0-5 0,4 2-2 0,-2 4 2 16,-1 0-23-16,1 4 8 0,-4 0-1 31,-3 2-13-31,-27 0-110 0,2 4-348 0,-7 8-777 0</inkml:trace>
  <inkml:trace contextRef="#ctx0" brushRef="#br0" timeOffset="-148991.12">4552 11049 2068 0,'0'0'479'0,"0"0"-187"0,0 0 74 16,0 0-137-1,0 0-178-15,0 0-40 0,0 82 11 16,0-14 73-16,0 16 7 15,0 9-32-15,0-3-10 16,0-4-30-16,0-10-22 16,0-14-2-16,0-12-6 15,0-17 0-15,0-15-35 16,0-12-53-16,6-6-14 16,7-18-20-16,7-22 65 15,5-21-16-15,2-13-2 16,2-8 75-16,-5 2 6 15,-4 11 37-15,-4 17 73 16,-7 18 5-16,-5 20 5 16,-4 10-10-16,0 4-56 0,0 0-20 15,0 14-40-15,-2 10 1 16,-11 11 5 0,-5 6 11-16,-5 6-10 0,-6-1-5 15,-2-2-2-15,0-10-14 16,7-8 2-16,6-12 6 15,9-6 6-15,7-8 0 16,2 0 1-16,0 0-1 16,0 0-9-16,0 0 0 15,7 0-3-15,6 8 0 16,13 8 11-16,10 11 1 0,9 2-1 16,6 3 0-16,2-2-33 15,5-1-95-15,-2-5-90 16,9-10-117-16,-17-6-285 15,-13-8-291-15</inkml:trace>
  <inkml:trace contextRef="#ctx0" brushRef="#br0" timeOffset="-148832.49">5213 11460 2054 0,'0'0'886'16,"0"0"-541"-16,0 0-101 15,0 0-157-15,0 0-53 16,0 0-17-16,116-12-17 16,-64 8-14-16,16 4-257 15,-12 0-388-15,-14 0-379 0</inkml:trace>
  <inkml:trace contextRef="#ctx0" brushRef="#br0" timeOffset="-148658.15">5349 11646 182 0,'0'0'2182'0,"0"0"-1600"32,0 0-236-32,0 0-96 0,0 0-164 0,0 0-44 15,0 0-8-15,134-4-17 16,-72-8-17 0,34-16-237-16,-16 2-483 0,-9 0-638 0</inkml:trace>
  <inkml:trace contextRef="#ctx0" brushRef="#br0" timeOffset="-148326.9">6017 11292 1847 0,'0'0'913'0,"0"0"-321"16,0 0-309-16,0 0-164 16,0 0-76-16,0 0-20 15,132-71-5-15,-85 71-18 16,-4 0-1-16,-6 12-8 15,-8 18-36 1,-14 8-46-16,-10 11-22 16,-5 6 34-16,-20 6 19 15,-17 1 21-15,-6-4 18 16,3-8 21-16,6-12 36 16,10-9 24-16,11-15 0 15,10-9-9-15,3-5-34 16,9 0-16-16,20-11 16 15,13-11-17-15,12-5 0 16,8 1-45-16,1 2-61 16,-1 6-84-16,-6 8-128 15,-18 6-391-15,-16 4-368 0</inkml:trace>
  <inkml:trace contextRef="#ctx0" brushRef="#br0" timeOffset="-148058.28">7444 10840 2670 0,'0'0'576'0,"0"0"-417"16,0 0 93-16,0 0-111 15,-27 185-44-15,20-41-59 16,7 23 13-16,0 1 7 16,29-14-44-16,22-23-7 15,5-25-7-15,4-28-19 16,42-16-79-16,-19-28-238 16,0-16-692-16</inkml:trace>
  <inkml:trace contextRef="#ctx0" brushRef="#br0" timeOffset="-147561.65">8658 11075 2252 0,'0'0'701'0,"0"0"-513"15,0 0-30-15,0 0-102 16,0 0-41-16,0 0-15 15,0 0-7-15,-140 66-11 16,101-66 12-16,2 0 6 0,5-14 9 16,8-12 6-16,9-6 58 15,8 0 26-15,5-1-27 16,2 4-13-16,0 4-31 16,6 5 22-16,5 8-10 15,0 6-26-15,3 6-14 16,3 0-6-16,6 20-5 31,6 19 11-31,2 13-18 16,0 14 18-16,0 6 0 0,-6 6-32 0,-12 2-52 15,-8-3-8 1,-5-3 4-16,-20-6 8 16,-20-10 18-16,-9-12 50 15,-9-12 6-15,2-16 6 16,3-16 15-16,10-2 14 15,10-18 1-15,15-12 51 16,15-6-1-16,3-4-53 16,23 2-27-16,26 0-6 15,16 0 0-15,17 2-86 16,10 1-117-16,43-13-270 0,-23 12-291 16,-18 2-142-16</inkml:trace>
  <inkml:trace contextRef="#ctx0" brushRef="#br0" timeOffset="-147255.72">9015 11047 1237 0,'0'0'698'16,"0"0"-196"-16,0 0 18 16,0 0-179-16,0 0-89 15,0 0-152-15,0 0-55 16,-77 0 2-16,77 60 17 16,2 14 7-16,12 10-10 15,-1 5-32-15,6-3-19 16,-2-6-9-16,-1-10-1 0,-1-16 0 15,-3-18 0-15,-4-13 0 16,-1-18 0-16,-3-5 14 16,4-15 90-16,0-24-104 15,3-9 0-15,5-8 0 16,3 0 0-16,4 4 0 16,2 8 0-16,2 11-38 15,12 14-127-15,-5 9-450 16,-7 7-645-16</inkml:trace>
  <inkml:trace contextRef="#ctx0" brushRef="#br0" timeOffset="-145388.28">9397 11586 1166 0,'0'0'572'16,"0"0"-181"-16,0 0 114 15,0 0-208-15,0 0-89 16,0 0-95-16,0 0-44 16,79-90-25-16,-58 58-5 0,-5-2 12 15,-9 4 23-15,-7 6-5 16,0 6-2-16,-13 10-13 16,-12 8-7-16,-2 0-25 15,1 22-21-15,1 14 0 16,10 8 5-16,13 4-6 15,2 0-2-15,17-4-4 16,24-6-12-16,11-12 18 16,9-14 8-16,6-12-1 15,-2-1 13-15,-10-26-7 16,-8-9 11-16,-12-4 9 16,-14-4-3-16,-10 2 14 15,-11 4-11 1,0 8-2-16,0 10 7 0,0 8 7 0,-5 7-45 15,5 5 0-15,0 0 0 16,0 14 0 0,15 11 0-16,12 5 0 0,10 2-4 15,0 2-23-15,1-2-6 16,-2 0 3-16,-10-4 5 16,-5 2 11-16,-8-2-4 15,-5 0 0-15,-2-2 18 0,0-2 1 16,5-6-1-16,9-5 0 15,11-11-14-15,11-2-19 16,10-16-35-16,8-16-20 16,0-11-7-16,-2-7 32 15,-13 0 53-15,-14 2 10 16,-15 8 37-16,-14 10 58 16,-2 10 26-16,-7 14-8 15,-17 6-43-15,-5 12-56 16,-8 20-7-16,4 8-7 0,7 6 0 15,6 0 0-15,11-3-6 32,9-10-8-32,0-8 8 0,11-11-18 0,11-13 4 15,2-1 20-15,3-14 9 16,0-16 9-16,-2-4-3 16,-5 2 3-16,-5 8 7 15,-1 6-1-15,-5 10-7 16,-3 8-11-16,5 0-6 15,5 8-12 1,9 14 10-16,10 4 1 16,7 2 1-16,8-4-37 15,3-8-17-15,2-13-15 16,-1-3-12-16,-5-19-3 16,-11-17 16-16,-7-12 42 15,-8-12 26-15,-8-10 1 16,-6-26 25-16,-9-27 23 15,0 11-13-15,0 16-4 16,-5 27 11-16,-6 41 37 16,3 10 22-16,-4 10-17 0,3 8-85 15,3 39 0-15,2 19 0 16,4 16 0-16,0 14 0 16,4 6 0-16,21-2 0 15,4-3 0-15,8-13 0 16,5-16 0-16,8-16-47 15,-2-18 8-15,1-20-12 16,-1-6 5-16,-6-21 32 16,-7-20 13-16,-6-11 1 15,-8-6 30-15,-8 4-5 0,-9 6 28 16,-4 16 4-16,0 11-24 16,0 17-33-16,0 4 0 15,-4 17 0-15,-1 20 0 16,1 10 0-16,4 7 0 15,0 0 0-15,13-4 0 16,14-12-17-16,6-10-52 16,3-14 18-16,-1-14-4 15,2 0 24-15,-6-16 31 16,-2-16 1-16,-3-4 13 16,-2-6 10-16,-1 2-3 0,-5 6-5 0,-3 7 17 15,-6 13-6-15,-4 13-4 16,-3 1-23-16,3 14 7 15,3 18 16-15,3 4-14 16,7 4-9-16,5-2-25 16,6-8-25-16,2-10-2 15,2-10-1-15,-6-10 11 16,-5 0 27-16,-8-24 15 0,-8-6 3 16,-6-6 24-1,0-4-1 1,-18-4-1-16,-13-1-17 15,-3 8-8-15,-3 5 0 16,1 11-18-16,5 9-2 16,11 9 7-16,9 3 1 15,11 0 3-15,0 0-12 16,20 0 7-16,16 5 14 16,10-3 7-16,8-2-6 15,6 0 0-15,2 0 0 16,-1 0 6-16,-8 0-7 15,-9 4 0-15,-8 13-1 16,-9 2 1-16,-11 8 0 0,-12 3 0 16,-4 2 12-16,0 2-2 15,-14 0-10-15,-3-6-6 16,3-6 6-16,8-10-15 16,6-12 9-16,0 0 6 15,14-16 22-15,17-22-9 16,9-10 1-16,6-6 16 15,3-2 10-15,1 9-1 16,-8 11-1-16,-5 14-2 16,-3 16-15-16,-3 6-5 0,-2 10-16 15,-2 19 0-15,0 3 0 16,-1 1-29-16,1 0-49 16,-5-9-78-16,-2-9-172 15,-1-12-142-15,-4-3-137 16,-1-30 11-16,-6-8 11 15,-4-2-198-15</inkml:trace>
  <inkml:trace contextRef="#ctx0" brushRef="#br0" timeOffset="-145262.75">12911 10822 1532 0,'0'0'947'0,"0"0"-301"0,0 0-268 16,0 0-197-1,0 0-124-15,0 0-57 0,0 0-216 16,-113-10-441-16,72 20-1373 0</inkml:trace>
  <inkml:trace contextRef="#ctx0" brushRef="#br0" timeOffset="-145089.42">11122 11127 2898 0,'0'0'811'15,"0"0"-615"-15,0 0-5 0,156-38-191 16,-7-2 0-16,-15 3-131 16,-12 8-586-16</inkml:trace>
  <inkml:trace contextRef="#ctx0" brushRef="#br0" timeOffset="-144663.25">13419 10890 1892 0,'0'0'737'16,"0"0"-153"-16,0 0-240 15,0 0-116-15,0 0-114 16,145-46-72-16,-100 52-34 15,-6 24-7-15,-5 11-1 16,-9 10-24-16,-17 10-30 16,-8 5 3-16,-15 0-2 15,-30 0 17-15,-15-4 21 0,-9-5 15 16,-2-9 45 0,9-12 30-16,16-12 2 0,21-10-7 15,25-8-20 1,4-6-8-16,42 0-22 0,26-8-20 15,14-8 0-15,10-2 0 16,-3 4 0-16,-10 2 0 16,-16 6 0-16,-20 3 0 15,-18 3 0-15,-16 0 0 16,-9 0 0-16,-4 0-38 16,0 0-83-16,3 0-190 15,2 3-277-15,1-3-460 0</inkml:trace>
  <inkml:trace contextRef="#ctx0" brushRef="#br0" timeOffset="-144392.3">14116 10565 1898 0,'0'0'797'0,"0"0"-517"16,0 0 69-16,116 45-38 15,-64 3-120-15,4 14-77 16,1 12-47-16,1 26-23 16,-7 23 1-16,-22 19-45 0,-24 4 0 15,-7-25 0-15,-36-29 0 16,-9-28 0-16,-37 10-29 16,-93 31-95-16,12-13-461 15,-15-4-687-15</inkml:trace>
  <inkml:trace contextRef="#ctx0" brushRef="#br0" timeOffset="-143460.96">2504 12521 1159 0,'0'0'242'16,"0"0"-104"-16,0 0 143 15,-127 1-36-15,98-1-67 16,4 0-6-16,8 0 45 16,1 0-59-16,7 3-9 15,2-2 44-15,5-1-25 0,2 0-53 16,0 3-26-16,0-3-11 15,11 1-60-15,25 4 6 16,44-3 4-16,67-2 8 16,87 0-24-16,58-2-1 15,51-14 1-15,29-2 4 16,18 2-15-16,38 2 0 16,28 0 0-16,24 1 9 15,4-1-10-15,-8 2-6 16,-19-2-28-16,-31 0-10 0,-23-2-11 15,-11-2 7-15,-3-2 10 16,6 2 38-16,6-2 63 16,9 0-39-16,0 6-16 15,9 2 7 1,6 4-2-16,-1 4-13 0,-8 4 0 16,-17 0 29-16,-25 0-5 15,-28 0-24-15,-36 0 9 16,-38 0 20-16,-43-2 16 15,-62-8-20-15,-53-4-24 16,-46 2 11-16,-34 0-12 16,-12-5 0-16,-10-2-15 15,-17-17-114-15,-26 5-505 0,-5 4-957 0</inkml:trace>
  <inkml:trace contextRef="#ctx0" brushRef="#br0" timeOffset="-143252.54">15126 12013 2900 0,'0'0'59'0,"0"0"-59"15,0 0-529 1,0 0-561-16</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0-26T04:35:46.531"/>
    </inkml:context>
    <inkml:brush xml:id="br0">
      <inkml:brushProperty name="width" value="0.05292" units="cm"/>
      <inkml:brushProperty name="height" value="0.05292" units="cm"/>
      <inkml:brushProperty name="color" value="#00B050"/>
    </inkml:brush>
  </inkml:definitions>
  <inkml:trace contextRef="#ctx0" brushRef="#br0">1670 2819 1815 0,'0'0'602'15,"0"0"-315"-15,0 0 17 16,0 0 4-16,0 0-95 16,0 0-102-16,-35-38-59 15,24 68-28-15,-9 30 2 16,-3 39 10-16,6 31-17 15,7-6 1 1,10-21-19-16,0-38-1 0,25-25 0 0,10-1-6 16,11-7-8-1,12-10 13-15,4-20 1 0,5-6 15 16,1-38 15-16,4-36-14 16,-5-38-1-16,-21-39-3 15,-17-15-12 1,-29 5 8-16,-2 41-7 0,-20 43 8 15,2 30 5-15,-2 18 2 16,-5 7 8-16,-4 6-4 16,-5 14-7-16,-6 6-5 15,-12 38-8-15,-6 20-11 16,-9 17 11-16,0 7-12 16,6-4-15-16,15-10 8 15,14-18 11-15,12-16 8 16,13-16 1-16,7-12 7 0,2-6 2 15,0-1-10-15,4-23 0 16,7-13 2-16,3-5 7 16,-3-2-2-16,0 10-5 15,-5 16 4 1,2 16-6-16,-2 2-18 0,7 30-15 16,12 20 26-16,8 14 7 15,12 11 7-15,13 5-6 16,9 2 5-16,8-8-6 15,8-6 0 1,0-15-30-16,-4-17-31 16,-2-17-5-16,-11-16-17 15,-8-3-67-15,-16-28 23 16,-10-23-26-16,-14-55-167 16,-10 10-431-16,-5 6-389 0</inkml:trace>
  <inkml:trace contextRef="#ctx0" brushRef="#br0" timeOffset="157.28">2449 2759 1839 0,'0'0'872'0,"0"0"-321"15,0 0-263-15,0 0-54 16,0 0-132-16,0 0-102 16,0 0-9-16,28-58-288 15,3 68-709-15,-2 10-593 0</inkml:trace>
  <inkml:trace contextRef="#ctx0" brushRef="#br0" timeOffset="300.2">2771 3216 2221 0,'0'0'691'0,"0"0"-176"16,0 0-309-16,0 0-134 15,0 0-72-15,0 0-294 0,0 0-792 16</inkml:trace>
  <inkml:trace contextRef="#ctx0" brushRef="#br0" timeOffset="458.67">2800 2885 2280 0,'0'0'788'0,"0"0"-420"15,0 0-231-15,0 0-74 16,131-64-45-16,-66 40-18 15,16 4-195-15,-17 6-301 16,-20 8-547-16</inkml:trace>
  <inkml:trace contextRef="#ctx0" brushRef="#br0" timeOffset="758.47">1450 4146 1798 0,'0'0'1220'15,"0"0"-966"-15,0 0-46 16,0 0-88-16,116-32-60 16,42-12-13-16,81-20-22 15,35-6 5-15,6 6-29 16,-30 10-1-16,-57 14-17 15,-47 10-55-15,-51 7 30 0,-45 10 12 16,-27 4 30-16,-6 4 24 16,-11 0 54-16,-2 1 9 15,-4 4-24 1,0-1-63-16,-13-7-132 16,-5 1-453-16,1-3-1203 0</inkml:trace>
  <inkml:trace contextRef="#ctx0" brushRef="#br0" timeOffset="1697.61">11483 2725 232 0,'0'0'1838'16,"0"0"-1282"-16,0 0-234 16,0 0 32-16,0 0-112 15,0 0-123-15,0 0-119 16,-35-10 28-16,12 66-10 15,-8 18 30-15,-9 12-33 16,-3 11-1-16,-1-5-7 16,1-8-6-1,5-12 9-15,9-17-10 0,12-19-3 0,7-16 3 16,8-15 12-16,2-5 12 16,0-15 38-16,10-42 2 15,12-43-31-15,14-50-33 16,6-22 0-16,-4 17 6 15,-7 39-5-15,-13 53 8 16,-7 29-2-16,0 10-6 16,-4 6 7-16,-3 6-8 15,-4 10 0-15,0 2-1 16,0 0-14-16,0 0 5 16,0 4-2-16,0 2 10 0,0 2 2 15,0-2 1-15,0 0-1 16,0-2 0-16,0 0-12 15,3-4-27 1,-3 8-77-16,0-2-215 0,-3 2-742 0</inkml:trace>
  <inkml:trace contextRef="#ctx0" brushRef="#br0" timeOffset="14662.84">11307 2498 1332 0,'0'0'688'0,"0"0"-345"15,0 0-32-15,0 0-126 16,0 0-46-16,0 0-54 16,0-10-17-16,0 10 22 15,0-2 19-15,0 2 5 16,0 0-18-16,2 0-24 16,2 0-14-16,8 16 4 0,3 6 2 15,6 10-32 1,3 8-17-16,5 10 13 0,0 11-27 15,7 7 5-15,-1 8 6 16,7 3-10-16,1 3 6 16,1-4-8-16,1-6 0 15,-5-10-1-15,-4-10-16 16,-9-14-18-16,-12-11 8 16,-6-13-48-16,-4-13-57 15,-5-5-15-15,-5-16-142 16,-11-7-758-16</inkml:trace>
  <inkml:trace contextRef="#ctx0" brushRef="#br0" timeOffset="14898.99">11361 3132 1766 0,'0'0'858'16,"0"0"-379"-16,0 0-214 15,0 0-114-15,0 0-123 0,0 0-27 16,0 0 21 0,44-32-4-16,-20 28-9 0,5 2-9 15,5 2-14-15,1 0-103 16,12-2-244 0,-11 0-308-16,-7-2-163 0</inkml:trace>
  <inkml:trace contextRef="#ctx0" brushRef="#br0" timeOffset="15669">11510 2364 1328 0,'0'0'365'0,"0"0"-100"16,0 0-39-16,0 0-41 0,0 0-75 16,-145-108-29-1,105 98-12-15,-5 6 7 0,-6 4-7 16,-5 0 19-16,1 6 12 15,-1 12 0 1,2 4 5-16,3 2-11 0,4 6-31 16,1 6-5-16,1 6 8 15,1 10-15-15,4 6-1 16,-1 8-16-16,8 5 7 16,4 7 1-1,4 2-12-15,8 4 3 16,3 3-9-16,12-3-9 15,2 0 9-15,2-4-5 16,20-1-5-16,9-6 4 16,9-4-11-16,8-3 0 0,7-6-7 15,10-8 0-15,8-4 0 16,6-8 6-16,8-5-6 16,2-9 10-1,4-8-10-15,1-8 0 0,2-8 8 16,-3-2-2-16,-4-2 7 15,-5-16-5-15,-5-9-1 16,-8 0-7-16,-9-8 0 16,-2-1 0-16,-8-6 0 15,-4-2 2-15,0-6 10 16,-4-4-5-16,-4-8 2 0,-2-4 3 16,-2-5-11-16,-7-1 0 15,-5 0 16-15,-9 0 2 16,-7 2 31-16,-8 2 1 15,0-1-51-15,-10 1 0 16,-9 2 0-16,-10-1 0 16,-2 2 0-16,-12-2 0 15,-4 3 0-15,-6 4 0 16,-10 4 0-16,-3 8 0 0,-13 8 0 16,-23 14 0-16,-31 22 0 15,-33 16-75 1,24 22-373-16,26 8-828 0</inkml:trace>
  <inkml:trace contextRef="#ctx0" brushRef="#br0" timeOffset="18197.39">10721 3878 831 0,'0'0'328'0,"0"0"-93"0,0 0 34 15,0 0 33-15,0 0-45 16,0 0-42-16,0 0-36 15,51-72-1-15,-44 62-49 16,-3 2 2-16,1 0 4 16,-5 2-42-16,0 2-35 15,0 1-20-15,0 3-11 16,-5 4-27-16,-30 43-29 16,-38 49 29-16,-41 54 14 15,-29 35-8-15,-11 9 6 0,8-11-3 16,18-23-8-1,13-11 9-15,9-15 4 0,27-30 17 16,16-21 2-16,20-25-10 16,8-6-5-16,-1 4 7 15,1 2-11 1,-1 0 1-16,10-12-14 0,3-13 6 16,7-14-6-16,7-9 0 15,1-10 6-15,-1 0-7 16,-1-18-30-16,0-19 9 15,1-13 21-15,-1-9 0 0,6-5 9 16,4 0-8-16,0-1 0 16,0 10 17-16,0 5 2 15,2 9 13-15,3 15 7 16,-2 10-16-16,-1 10 12 16,-2 6-22-16,0 0-14 15,0 22-24-15,0 18 24 16,0 12 8-16,0 13-7 15,0 1 0-15,2 0 5 16,2-6-6-16,1-10-1 16,1-10 1-16,1-12-1 15,0-10 0-15,4-10 1 0,4-8 0 16,10 0 7-16,10-8-5 16,15-16-1-16,10-8 7 15,9-4-8-15,-3 0-30 16,0 2-47-16,-16 10-40 15,-10 8-76-15,-24 16-77 16,-9 0-334-16,-7 16-166 0</inkml:trace>
  <inkml:trace contextRef="#ctx0" brushRef="#br0" timeOffset="19002.86">9015 5899 1104 0,'0'0'1043'0,"0"0"-496"0,0 0-96 15,0 0-216-15,0 0-66 0,0 0-85 16,0 0-15-16,-36 121-3 16,24-45-18-16,-1 12-10 15,2 2-31-15,2-1 4 16,5-13-1-1,-1-14-10-15,5-18 0 0,0-16-6 16,0-18-7-16,0-10 13 16,0-14 12-1,-4-30-1-15,-3-16 2 0,-4-19-12 16,4-9-1-16,3-2 1 16,4 4-1-16,0 14 0 15,9 15-4-15,15 17 4 0,8 14 11 16,5 10-11-16,3 12 0 15,1 4-8-15,-1 0 1 16,-7 18 7-16,-6 9-8 31,-12 6-38-31,-8 6-11 0,-7 3-33 16,-7-2 22-16,-17-2 19 16,-7-6 24-16,2-6 24 15,0-8 1-15,9-8 0 16,7-2 21-16,5-6 7 15,8-2-2-15,0 0-11 16,0 0-3-16,14 0-12 16,13 0 5-16,11 0-4 15,4 2-2-15,5 8-23 0,-1 6-21 16,-3 7-24 0,-10 4-14-16,-8 7 4 0,-14 3 15 15,-11 1 38-15,-2-2 26 16,-29-2 29-16,-9-4 71 15,-12-6 26-15,-2-4 3 16,-2-6-21-16,4-8-51 16,7-4-23-16,9-2-7 15,9 0-27-15,14 0-18 16,4-10-111-16,9-8-208 16,0 2-453-16,7-2-391 0</inkml:trace>
  <inkml:trace contextRef="#ctx0" brushRef="#br0" timeOffset="19633.71">9175 5871 84 0,'0'0'1649'0,"0"0"-1286"0,0 0 8 16,0 0-93-1,-85-116-73-15,56 96-47 0,-9 3-23 16,-6 12 10-16,-10 5-32 16,-4 0-26-16,0 26-5 15,0 12-19-15,8 12-24 16,4 12-4-16,9 8-5 16,8 6-8-16,8 5 10 0,8-1-11 15,9-2-2-15,4-3-2 16,0-7-7-1,7-4 8-15,10-8-18 0,8-4 5 16,4-4-5-16,4-6 0 0,6-1 0 16,5-8 0-16,5-4 1 15,8-8-1-15,3-4-12 16,5-8 0-16,3-6-3 31,-4-3-5-31,-4 0 13 0,-2-12-8 0,-5-6 1 16,-1-6 7-16,-1-5-7 15,-2-7 13-15,0-4 0 16,-5-4-7 0,1-6 8-16,-7-4 6 0,-5 0 0 15,-4-3 0-15,-8 2-6 16,-8 0 0 0,-7 3 13-1,-4 4 13-15,-2-2 11 0,0 4-7 16,-15-1 6-16,-7 3 6 15,-7 1-4-15,-5-2-38 16,-3 3 0-16,-8 0 0 16,-2 6 0-16,-2 4 0 15,0 6 0-15,-2 6 0 16,-3 7 0-16,-2 8 0 16,-23 5-105-16,10 4-263 15,9 12-944-15</inkml:trace>
  <inkml:trace contextRef="#ctx0" brushRef="#br0" timeOffset="21559.79">12225 3519 1407 0,'0'0'680'16,"0"0"-475"-1,0 0 155-15,0 0-110 0,0 0-109 16,0 0-104 0,0 0 2-16,46 42 110 0,-7 0-28 15,7 12-27-15,6 10-41 16,6 8 23-16,11 27-34 15,11 21-12-15,14 23-1 16,-1 5-7-16,-3-8-8 16,-9-9-2-16,-9-19-12 15,-15-14 0-15,-7-22 14 16,-15-15-14-16,-6-11 9 16,5 2-9-16,-3-2 1 15,0-2-2-15,-11-16-8 16,-7-14 8-16,-5-10 1 0,-8-8 0 15,0 0-1-15,0-6-34 16,-10-22-139-16,-15-8-153 16,-3-6-8-16,-6-2-181 15,-1 6 219-15,1 8 124 16,3 7 140-16,6 12 33 16,8 3 105-16,5 5 64 15,6 0 88-15,4 1 33 0,2 0-58 16,0-1-5-16,0 2-52 15,0 1-55-15,0-3-18 0,0 3-21 16,0 0-36 0,0 0-22-16,0 0-23 0,2 11-6 15,14 14 6-15,3 12 0 16,8 5 0-16,7 2 0 16,2-2-31-16,2-6-14 15,-3-8 9-15,-4-10 15 16,-8-8 21-16,-8-6 0 15,-9-4 13-15,0-2 56 16,-4-20 51 0,-2-14-69-16,0-6-9 0,0-8-13 15,0 0-1-15,0 2 4 16,0 5-5-16,0 10 0 16,2 4-15-16,5 9-11 0,3 8-1 15,9 11-41-15,20 6-128 16,-1 19-326-16,-1 6-476 0</inkml:trace>
  <inkml:trace contextRef="#ctx0" brushRef="#br0" timeOffset="22128.53">13644 5338 1646 0,'0'0'721'0,"0"0"-382"15,0 0-13-15,0 0-65 16,0 0-92-16,0 0-34 15,0 0-35-15,-91-34-22 0,53 52-15 16,-5 14-21-16,1 14-6 16,7 10 0-16,8 10-13 15,16 4-14-15,11 2 6 16,2-5-15-16,32-7 2 16,10-14 6-16,14-10-7 15,6-16-2-15,10-14 1 16,2-6-11-16,-2-12 4 15,-5-16-23-15,-13-6 3 16,-17 0 10-16,-12 4 16 16,-16 4-7-16,-11 6 8 15,0 5-51-15,-15 8-96 16,-28 7-178-16,5 0-360 0,1 2-249 0</inkml:trace>
  <inkml:trace contextRef="#ctx0" brushRef="#br0" timeOffset="22735.58">13725 5173 339 0,'0'0'1156'0,"0"0"-856"16,0 0 21-16,0 0-4 15,-127-44-47-15,86 44-110 16,-5 0 23-16,-4 12-29 16,-3 10-33-16,2 8 11 15,2 8-35-15,5 9 5 0,3 4-22 16,10 12-26 0,2 5 3-16,9 4-21 0,4 0-14 15,7-3 8-15,9-3-24 16,0-4 9-16,11-4-6 15,18-4-8-15,9-1 10 16,7-3-11-16,9-6 0 16,8-7 6-16,7-4-5 15,6-9-2-15,4-8 1 16,1-6-12-16,0-8 12 16,-2-2-8-16,-5 0 8 0,-4-16-4 15,-4-4 10-15,-5-2-5 16,-4-6 0-16,-2-2-1 15,-6-7 0-15,-3 0 0 16,-7-8-1-16,-5-5 0 16,-8-4 2-16,-7-4-1 15,-9-4 6-15,-5-4-6 16,-4 1 9-16,0 1-9 16,-9 4 0-16,-11 4 33 15,-7 4 8-15,-6 2 4 0,-7 1-45 16,-7 4 0-16,-4 2 0 15,-5 7 0-15,-4 4 0 16,-4 10 0 0,-5 8 0-16,-5 10 0 15,-33 8-11-15,18 20-163 0,10 4-662 0</inkml:trace>
  <inkml:trace contextRef="#ctx0" brushRef="#br0" timeOffset="25139.18">8400 6825 1311 0,'0'0'285'16,"0"0"-113"-16,0 0 60 16,0 0-95-16,0 0-92 15,0 0-29-15,0 0 7 16,39-61 28-16,-30 50 6 15,1 0 15-15,0 0 63 0,-1 0 12 16,3-4-41-16,-4 3 7 16,1 3 1-1,-5-2-17-15,2 3-16 16,-6 4 8-16,0 4 20 0,0 0-27 16,0 0 11-16,-12 4-30 0,-17 18-37 15,-15 12-20-15,-16 15 3 16,-15 17-8-16,-29 26-2 15,-25 24 1-15,-25 21 0 16,11-9-1-16,27-28 0 16,32-26 1-16,20-14 4 15,-15 11-3-15,-6 9-1 16,-8 10 1-16,6-6 5 16,9-5 9-16,7-9-15 15,13-10 1-15,13-16-1 16,14-14 0-16,14-12 0 0,9-12 0 15,6-6-25-15,2 0-23 16,0-26-52-16,0-14-11 16,2-12 46-16,4-8 37 15,0-5 12-15,3 1 15 16,-1 6 1-16,2 8 8 16,-1 6-7-16,-1 12 45 15,-3 8 22 1,0 10-13-16,-5 10 31 0,0 4-10 15,0 0-31-15,0 18-19 16,0 20-26-16,0 12 2 16,-5 10 4-16,-4 9-6 15,0-1 6-15,-2-6-6 0,-2-6-1 16,4-10-9 0,-1-12-5-16,6-8 3 0,2-12 4 15,0-6 1-15,2-4 7 16,0-2-6-16,0-2-2 15,12 0 2 1,13 0-1-16,16 0 6 0,12 0-9 16,9-2-8-16,4-8-12 0,-4-2-62 31,-11 4-77-31,-16 2-33 0,-33 6-106 0,-2 4-437 16,-19 14-616-16</inkml:trace>
  <inkml:trace contextRef="#ctx0" brushRef="#br0" timeOffset="25796.42">6334 8653 1572 0,'0'0'784'0,"0"0"-407"16,0 0 134-16,0 0-239 16,0 0-110-16,0 0-78 15,0 0-27-15,-16 47-31 16,12 11 5-16,0 13-1 0,1 3-24 15,3 0 0-15,0-8-6 16,0-9 1-16,0-13-2 16,5-14-28-16,-1-14-73 15,-2-16-54-15,0 0 12 16,-2-34-79-16,0-18-284 16,0-19-34-16,0-7-6 15,-8-4 54-15,1 4 337 16,1 16 156-16,-2 18 331 15,4 15 182-15,2 15-5 0,2 8-53 16,0 6-186-16,0 0-80 16,0 0-56-16,0 0-46 15,0 10-70 1,22 12 13-16,12 5 24 16,8 5-32-16,7 4 1 0,7-2-22 15,-3-2 8-15,-6 0-9 16,-7-4-6-16,-13 0-1 0,-11-2-1 15,-14-2 5 1,-2 4 3-16,-18 1 1 16,-20 0 14-16,-11 0 7 0,-9-1-13 15,-5-6 0 1,5-4-9-16,8-6-9 0,14-6-15 16,11-2-79-16,17-4-115 15,8 0-264-15,0-10-532 0</inkml:trace>
  <inkml:trace contextRef="#ctx0" brushRef="#br0" timeOffset="26363.98">6389 8494 1768 0,'0'0'366'16,"0"0"-36"-16,0 0-10 16,0 0-74-16,-150-12-82 15,102 36-22-15,-3 8-19 16,2 10-39-16,-2 10-24 0,7 6 5 16,5 7-16-16,8 3-14 15,11 2 1-15,9 0-17 16,8 0 5-16,3 1-9 15,3-6-15-15,17-2 13 16,5-5-13-16,8-8 0 16,5-5 9-16,7-9-8 15,5-7-1-15,8-7 0 16,9-9-2-16,7-9-5 16,4-4 4-16,-2-6-17 0,-5-16 11 15,-4-8-21-15,-12-5 15 16,-10-1 9-16,-7-4 3 15,-11-4 3-15,-7-2 0 16,-7-4 1-16,-2-4 18 16,-2-7-18-16,-3-1 7 15,0-2-7-15,-4 0 8 16,-2-2 22-16,0 0-1 16,-2 1-3-16,-12 5 29 15,-1 2-20-15,-4 8 18 16,-3 6-5-16,-4 6-49 0,-8 8 0 15,-4 4 0 1,-6 8 0-16,-8 7 0 0,-6 8 0 16,-2 3 0-16,-2 6 0 15,-18 46-101-15,16-2-385 16,12 2-548-16</inkml:trace>
  <inkml:trace contextRef="#ctx0" brushRef="#br0" timeOffset="27667.15">9210 6904 918 0,'0'0'300'0,"0"0"0"0,0 0 32 16,0 0-6-16,0 0 7 15,0 0-79 1,0 0-15-16,0-44-7 0,0 44-63 16,0 0-37-16,0 0-53 15,0 14-47-15,7 16-32 16,9 20 71-16,15 32-23 15,20 32-26-15,16 29-10 16,6 9 0-16,1-5-12 16,-7-13 1-16,-16-14 5 15,-10-19-5-15,-10-22 14 0,-10-18-14 16,-2-11 5-16,1 2-6 31,-3 2 0-31,4-1-12 0,-8-16 11 16,-2-12-6-16,-2-11-2 15,-5-8-102-15,3-6-42 16,-5 0 52-16,0-2 7 16,-2-13-12-16,0-6-34 15,-4-4-193-15,-21-2-162 16,-10-4 96-16,-12 3 27 16,-4 2 85-16,-1 4 287 0,6 2 70 15,6 4 166-15,9 2 120 16,8 0 134-16,9 2-151 15,8 4-67-15,4 0 14 16,2 4-78 0,0 2-98-16,0 2-49 0,0 0-23 15,2 4-17-15,14 22-15 16,8 12 16-16,7 10 2 16,8 10-23-16,2 3 5 0,1-3-6 15,1-8-18-15,-7-12-2 16,-5-14 13-16,-8-14 7 15,-4-10 13-15,1-10 32 16,3-28 35-16,4-14-16 16,2-10-38-16,2-9-1 15,-2 1-20-15,-1 12 1 16,-3 12-12-16,-5 18-60 0,-7 20-152 16,-11 24-350-1,-2 22-332-15,0 6-933 0</inkml:trace>
  <inkml:trace contextRef="#ctx0" brushRef="#br0" timeOffset="27903.42">10010 9097 2432 0,'0'0'604'0,"0"0"-279"15,0 0-36-15,0 0-133 16,0 0-87-16,0 0-33 16,0 0-30-16,36-29 6 0,1 14-12 0,6 0-53 15,1-4-90-15,-6-5-217 16,-13 6-449-16,-16 4-403 0</inkml:trace>
  <inkml:trace contextRef="#ctx0" brushRef="#br0" timeOffset="28170.07">9790 8979 1960 0,'0'0'811'15,"0"0"-334"-15,0 0-200 16,0 0-101-16,0 0-91 0,0 0-34 31,0 0 20-31,-14 113-26 0,14-63-21 0,0 4 3 16,0 4-21-16,0 2 3 15,0-2-9-15,0-5 1 16,0-7 6-16,3-6-7 16,3-10 0-16,5-6-3 15,7-6 3 1,9-8 0-16,13-6-39 0,9-4-9 16,6-2-10-16,4-18-134 15,3-18-282-15,-17 4-295 16,-16 2-360-16</inkml:trace>
  <inkml:trace contextRef="#ctx0" brushRef="#br0" timeOffset="28359.22">9805 9378 773 0,'0'0'1827'15,"0"0"-1244"-15,0 0-285 31,0 0-96-31,0 0-116 0,0 0-67 16,0 0 4 0,128-54-23-16,-71 42 0 0,3 0-102 15,14-4-184-15,-16 4-346 16,-16 2-456-16</inkml:trace>
  <inkml:trace contextRef="#ctx0" brushRef="#br0" timeOffset="29036.33">10081 8675 1172 0,'0'0'846'16,"0"0"-500"-16,0 0 28 15,-125-33-129-15,88 31-111 16,-1 2-66-16,-2 0 4 16,-5 10 11-16,-1 12-11 15,-6 9 20-15,1 6 1 16,-2 6 7-16,1 3-7 16,5 4-33-16,5 2-16 0,7 2-11 15,6 0-17 1,4 3 5-16,7 1-7 0,5 0-5 15,6 0 2-15,7 2-11 16,0-2 0-16,3 3 1 16,17-3 0-16,1 0 11 15,11-4 1-15,1-6-13 16,10-4 1-16,1-6-1 16,10-6-1-16,6-6-13 15,5-5 8-15,8-12 5 16,1-9-16-16,3 0 10 15,0-5 5-15,-4-20-11 16,-2-4-1-16,-4-6 14 0,-2-1 0 16,-7-4 6-16,-3-2-6 15,-6-4 1-15,-2-2 5 16,-5-4-6-16,-2-1-8 16,-2-1 8-16,-7 0 0 15,-6 0 1-15,-5 2 0 16,-7 2 9-16,-9 2-2 15,-4-1-7-15,0 3 25 16,-6 0 2-16,-13 0 7 16,-10-2-5-16,-5 2-30 15,-7 0 0-15,-5 4 0 0,-5 4 0 16,-5 3 0 0,-9 8 0-16,-4 2 0 15,-40 1-8-15,17 4-172 0,8 2-654 0</inkml:trace>
  <inkml:trace contextRef="#ctx0" brushRef="#br0" timeOffset="30625.79">6356 9673 1031 0,'0'0'941'16,"0"0"-678"-16,0 0 119 16,0 0-9-16,0 0-99 15,0 0-143-15,0 0-41 16,0 0-7-16,7 28-62 15,10 18 19-15,19 35 22 16,22 37-28 0,23 36 1-16,12 7-25 0,3-9-9 15,-7-14 8-15,-9-21-9 16,-2-1 7-16,1-1-7 16,-15-21 0-1,-15-18 4-15,-9-18-4 0,-8-8 0 0,3 2-1 16,-2 2-5-16,1-1 5 15,-10-16 0-15,-6-10-45 16,-4-13-47-16,-6-6-66 16,-3-8-10-16,1 0-44 15,-6-12-59-15,0-11-373 16,0 4-221-16</inkml:trace>
  <inkml:trace contextRef="#ctx0" brushRef="#br0" timeOffset="30955.4">7080 11400 894 0,'0'0'1696'0,"0"0"-1390"16,0 0 28-16,0 0-83 16,0 0-114-16,0 0-95 15,0 0-36-15,13 12 4 16,6 8 5-16,3 10-9 15,7 4 5-15,2 2-5 0,5 0-6 16,-1-8-32-16,3-6-40 16,-5-12 37-16,-2-10 19 15,-4 0 16-15,-4-20 27 16,-1-18 37-16,-4-12 14 16,0-10 3-16,-3-6-22 15,-1 1-22-15,-1 5 5 16,-2 10-18-16,0 10-4 15,0 10-20-15,3 10 0 16,3 10-6-16,23 10-153 16,-5 10-338-16,-2 12-563 0</inkml:trace>
  <inkml:trace contextRef="#ctx0" brushRef="#br0" timeOffset="31265.01">7403 12049 2105 0,'0'0'792'16,"0"0"-410"-16,0 0-77 0,0 0-161 15,0 0-75-15,0 0-52 16,-17 163 1-16,17-95-6 0,0 4-12 16,8-3 13-1,1-5-13-15,-2-10-23 16,2-10-52-16,-2-14-132 0,-3-24-138 16,0-6-399-1,-2 0-654-15</inkml:trace>
  <inkml:trace contextRef="#ctx0" brushRef="#br0" timeOffset="31502.43">7631 12096 1624 0,'0'0'978'0,"0"0"-448"16,0 0-176-16,0 0-129 0,0 0-126 15,0 0-47-15,0 0 4 16,4 77 11-16,3-24-23 15,1 5-35-15,0 0 1 16,0 0-10-16,-1-4-29 16,1-4-49-16,0-10-107 15,-4-9-97-15,-4-15-215 16,0-8-301-16,0-8-143 0</inkml:trace>
  <inkml:trace contextRef="#ctx0" brushRef="#br0" timeOffset="31691.64">7475 12432 1332 0,'0'0'1089'0,"0"0"-603"15,0 0-123-15,0 0-179 16,0 0-96-16,0 0-61 16,0 0-16-16,11-18-8 15,16 10-3-15,10-2-92 16,40-12-213-16,-11 0-445 15,-6 4-360-15</inkml:trace>
  <inkml:trace contextRef="#ctx0" brushRef="#br0" timeOffset="32260.7">7566 11823 1803 0,'0'0'639'0,"0"0"-304"15,0 0-26-15,-140-4-102 16,98 14-122-16,-1 16-28 16,-2 10-8-16,-2 10-5 15,-3 8 20-15,0 6 14 16,6 7 2-1,5 2-23-15,8 4-27 0,12 1 9 16,10-2-30-16,9-3-8 16,0-1 19-16,20-6-19 15,13-6 8-15,12-4-1 16,8-8-8-16,7-8-1 0,2-6-11 16,4-10 6-16,-2-5 6 15,1-9-12-15,-1-5 3 16,5-1 2-16,2 0 5 15,1-7-5-15,1-12 8 16,-2-5-1-16,1-2 12 16,-5-6-10-16,-7-6 5 15,-2-2 5-15,-9-6 0 16,-8-4 18-16,-4-4-15 16,-8-9-3-16,-2-3 11 15,-3-6-22-15,-6-2 17 0,-5 0-7 16,-6-1 1-1,-7 7 24-15,0 4-12 0,-11 6-24 16,-18 4 0-16,-11 4 0 16,-12 4 0-1,-10 10 0-15,-47 11-24 0,18 14-297 16,4 8-870-16</inkml:trace>
  <inkml:trace contextRef="#ctx0" brushRef="#br0" timeOffset="33496.55">9611 10014 1363 0,'0'0'633'0,"0"0"-310"0,0 0 60 15,0 0-114-15,0 0-88 16,0 0-81-16,0 0-12 15,-6-32-14-15,6 32 13 16,0 0 0-16,0-2-8 16,0 2-17-1,0 0-28-15,0 0-5 0,0 0-13 16,0 0-5-16,-2 0 1 0,2 0-12 16,-2 0 6-1,-3 0-6-15,-4 8-9 0,-13 18-6 16,-14 20 14-16,-25 34 1 15,-27 38 9 1,-32 39-8 0,-15 18 0-16,6-5 0 15,11-16-1-15,22-25-1 16,21-25-5-16,19-26 6 16,16-22 4-16,11-12-4 15,0 0 0-15,2 1-1 16,3-5-6-16,9-12 6 0,5-12 0 15,8-8-5 1,0-6 5-16,2-2-10 0,0 0 2 16,-2 0 9-16,-1 0-6 15,-1 0 6-15,0 0-1 16,-4 0-4-16,2 0 4 16,-3 6-4-16,3 2-2 15,-4 4 6-15,2 0-5 16,1 6 5-16,-2 2 0 15,0 2-8-15,2 0 9 16,3-2 1-16,0-1 0 16,2-6-1-16,-1-7 0 15,3-2-1-15,0-4 1 16,0 0 1-16,0-12 20 16,0-12-15-16,0-12-5 0,0-6 5 15,0-8-6-15,-2-2 0 16,-2-3 2-16,-4 5-1 15,4 6 14-15,-2 8-3 16,1 8 3-16,1 10 13 16,2 6-5-16,-1 10 8 15,1 2 1-15,-1 0-17 16,1 4 1-16,2 20-16 0,0 12 0 16,0 13 0-16,0 5 1 15,0 2-1-15,0 0 0 0,0-8-2 16,2-6 2-16,3-10 0 15,0-8 0-15,-1-7-1 16,1-10 1-16,-3-3 0 16,-2-4 0-16,2 0 0 15,4 0 2-15,6 0-2 16,8-4 0-16,9-10 9 16,11-4-8-16,9-4-1 15,7 0 0-15,-2 0 1 16,-4 2 0-1,-5 4-1-15,-11 6 0 0,-14 2 5 0,-7 4-4 16,-9 2 4-16,-4 2-1 16,0 0-2-16,0 0-4 15,0 0-13-15,0 0-150 16,0 0-508-16,-11-4-1665 0</inkml:trace>
  <inkml:trace contextRef="#ctx0" brushRef="#br0" timeOffset="37097.55">14143 6106 1243 0,'0'0'653'0,"0"0"-354"16,0 0 9-16,0 0-69 16,0 0-112-16,0 0-68 15,0 0-18-15,-4 14 5 16,-1 16 59 0,-3 14 12-16,-10 14-59 0,-9 28-6 15,-17 33 4 1,-19 39-2-16,-13 27-5 15,-6 9-2-15,2-6-20 16,6-17-8-16,7-11-5 0,12-17-14 0,16-29 6 31,13-28-5-31,12-28 5 16,8-11 7-16,-1-7-11 16,5-4-1-16,2-6 6 15,0-16-7-15,0-10-1 16,0-4 1-16,0-4 15 0,0-22-15 15,-2-10-30-15,-3-11-9 16,-4-7 22-16,1-1-8 16,-4-2 11-16,3 5 13 15,1 4 1-15,1 10 4 16,3 8 2-16,-2 12 36 16,4 12 27-16,2 6-10 15,0 8-29-15,0 26-9 16,0 14 12-16,0 10 7 15,0 8-23-15,2 1-10 16,1-5-1-16,0-11-6 0,-1-8 0 16,2-15-1-16,1-12 2 15,1-10 1-15,3-6 4 16,2 0 6-16,5-20 22 16,6-6-10-16,5-4-1 15,4-2-11-15,5 2-11 16,6-1-2-16,1 7 0 15,1 6-17-15,-1 6-51 16,1 4-154-16,-13 6-298 16,-11 2-397-16</inkml:trace>
  <inkml:trace contextRef="#ctx0" brushRef="#br0" timeOffset="37658.48">13582 8406 1577 0,'0'0'716'15,"0"0"-253"-15,0 0-157 16,0 0 7-16,0 0-107 15,-138-20-71-15,95 54-29 16,-8 16-29 0,2 16 1-1,0 12-24-15,5 11-26 16,10 1 9-16,10 2-37 16,11-6 0-16,9-6 0 0,4-3 0 15,14-7 0 1,20-6 0-16,13-6 0 0,12-6 0 15,9-10 0-15,7-10 0 16,4-10 0-16,0-9-8 16,4-11 2-16,-2-2-16 15,-2-18 11-15,2-16 4 16,-10-11 4-16,-7-5 2 16,-8-8 1-16,-14-8 0 15,-8-2 8-15,-12-7-8 16,-11-2 0-16,-8-4 18 15,-3-3-17-15,-3-3 6 0,-21 1 17 16,-7 0-24 0,-12 4 0-16,-5 8 0 0,-13 8 0 15,-7 9 0-15,-11 15 0 16,-6 16 0-16,-2 18 0 16,-4 8 0-16,-11 52 0 15,-7 63-74-15,24-7-523 16,18 4-673-16</inkml:trace>
  <inkml:trace contextRef="#ctx0" brushRef="#br0" timeOffset="38130.03">13646 8783 1324 0,'0'0'1126'15,"0"0"-630"-15,0 0-44 16,0 0-226-16,0 0-112 16,0 0-67-16,0 0-22 15,-33 108 22-15,29-48 4 0,2 2-29 16,2-1-10-16,0-7-11 15,0-10-1-15,0-10 0 16,0-12-2-16,0-8-20 16,0-12 4-16,0-2 3 15,0-6 15-15,0-22 0 16,0-13 0-16,-3-9-4 16,-1-8 4-16,2-6 0 15,-1 4 8-15,3 4 7 16,0 8 10-16,0 10-5 0,3 8-10 15,10 5-7 1,2 6-3-16,5 2-9 0,5 6-6 16,2 3-66-16,2 4-96 15,-4 4-188-15,-8 0-389 16,-11 12-208-16</inkml:trace>
  <inkml:trace contextRef="#ctx0" brushRef="#br0" timeOffset="38302.91">13538 9025 472 0,'0'0'1704'0,"0"0"-1130"15,0 0-310-15,0 0-5 0,0 0-30 16,0 0-109-16,139-32-66 16,-80 10-32-16,23-16-22 15,-13 4-209-15,-17 2-784 16</inkml:trace>
  <inkml:trace contextRef="#ctx0" brushRef="#br0" timeOffset="39526.55">14455 6250 561 0,'0'0'289'16,"0"0"-92"-16,0 0-47 15,0 0-24-15,0 0 38 16,0 0 46-16,0 0 46 0,-82-86-10 15,68 72-1 1,3 0-40-16,-3 0-16 16,4 2-8-16,1 4 35 0,3-1-50 15,3 8-12-15,0-1-32 16,3 2-58-16,0 0-35 16,0 0-11-16,0 0 1 15,0 0-11-15,16 7 1 16,18 16 27-16,19 11 13 15,34 22 4-15,43 22-11 16,43 25-11-16,21 13-1 16,0 2-18-16,-9-4-1 15,-23-3-11-15,-1 3-18 0,-5 4 18 16,-14-5-10 0,-24-21-1-16,-28-18-10 0,-28-24-9 31,-8-4 15-31,4 0 5 0,2 3 2 0,-3-5 8 15,-10-10 1-15,-13-12 0 16,-12-8 8-16,-7-4-8 16,-8-6-1-16,0-2 0 15,-2 0 6-15,-1 0-7 16,2 2 1 0,3 0 0-16,1 0-1 0,0 2 0 0,-1 0 1 15,1-2 0 1,-4-2 6-1,-2-2-6-15,-2 2 0 0,-2-2 0 0,0 0 12 16,0 0-11-16,0-4 11 16,0-14-12-16,-10-10-28 31,-4-7 12-31,-3-8-28 16,-6-8 18-16,-4-3 25 15,-2 0 1-15,-2 4 0 0,-2 6 18 16,1 10 16-16,6 10 23 0,4 8-10 15,6 6-3-15,7 6-44 16,7 4 0-16,2 0 0 16,0 0 0-16,0 12 0 15,11 10 0-15,9 6 0 16,9 4 0-16,5 2 0 16,3 2 0-16,1 0 0 15,0 3 0-15,-7-6 0 16,-7 2 0-16,-5-5-14 15,-9-4 2-15,-5-2 11 16,-5-2-21-16,0 0 22 0,-17 0-1 16,-17 2 1-16,-7 2 4 15,-7 2-4-15,-1 0 0 16,-3 0 0-16,6 0 2 16,6 0-4-16,1 2-71 15,2 11-208-15,8-5-352 16,7-9-664-16</inkml:trace>
  <inkml:trace contextRef="#ctx0" brushRef="#br0" timeOffset="40269.86">17013 7680 1840 0,'0'0'598'0,"0"0"-323"0,0 0 54 16,0 0-53-16,-120-32-121 15,75 32-65-15,-6 0 9 16,-2 8-21 0,-3 18-9-16,-2 10-28 0,2 12-1 15,2 13 14-15,10 7-16 32,9 5 4-32,10 6-15 0,14 5-8 0,11 0 7 15,0 4-26-15,22 3 0 16,9-1-3-16,10-4 3 0,5-2-9 31,10-5 9-31,4-11-1 16,9-12-5-16,5-14-18 0,3-10 7 0,6-14 11 15,0-12-5-15,-1-6 10 32,0 0 1-32,-2-20 0 15,3-10 5-15,-5-10-5 16,0-10 0-16,-2-8 4 15,-7-6-3-15,-9-3 7 16,-8-1-1-16,-13 4-6 0,-12 2 20 16,-12 6-7-16,-8 0 3 15,-7 3-17-15,0 1 0 16,0-2 0-16,-13 0 0 16,-3-2 0-16,-1 0 0 15,-4-3 0-15,0 1 0 16,-4 2 0-16,-6 2 0 15,-5 2 0-15,-11 4 0 16,-9 4 0-16,-13 6 0 16,-11 9 0-16,-29 18 0 0,4 11 0 15,-4 10-48 1,-30 62-122-16,44-6-398 0,11 2-396 0</inkml:trace>
  <inkml:trace contextRef="#ctx0" brushRef="#br0" timeOffset="40964.28">17282 7820 1515 0,'0'0'692'0,"0"0"-304"16,0 0-28-16,0 0-82 16,0 0-133-16,-142 0-64 15,87 30 2-15,-1 10 2 16,4 9-19-16,6 5-6 16,10 0-24-16,9 2-10 0,14-4-5 15,10-4-6 1,3-2 7-16,14-7-13 0,15-5-1 15,9-9-2-15,6-2-6 16,10-10-6-16,2-6-3 16,2-7-45-16,-2 0-27 15,-12-4-21-15,-11-14 24 16,-12-3 19-16,-19-2 28 16,-2-4 14-16,-16 1 5 15,-18 0 0-15,-3 4 12 16,-3 4-1-16,1 4 1 15,10 4 47-15,8 4 16 0,9 4 22 16,7 0-8-16,5 2-46 16,0 0-14-16,0 0-16 15,14 0 10-15,6 6 1 16,2 0-6-16,7-4 0 16,-2 0 3-16,0-2-8 15,-5 0 12-15,-6 0-5 16,-8 0-8-16,-3 0 14 15,-3 0-4-15,-2 0 25 16,0 0 2-16,0 0-11 0,0 2-1 16,0 14-16-1,-2 10 3-15,-7 10 9 0,0 12-13 16,1 9 1-16,-2 3 0 16,6 4-9-16,0-2 16 15,1-3-16 1,3-9 0-16,0-9 0 15,0-10 0-15,0-9-11 16,0-10-50-16,-2-12-176 16,-9 0-305-16,0-4-820 0</inkml:trace>
  <inkml:trace contextRef="#ctx0" brushRef="#br0" timeOffset="44229.81">13063 8843 1053 0,'0'0'394'16,"0"0"-231"-16,0 0 45 16,0 0 47-16,0 0-63 15,0 0-68-15,0 0 62 0,-23 0 15 16,23 0-26-16,-2 0-26 16,-3 0-26-16,-1 0-31 15,0 0-31-15,-4-4-9 16,-3-4-13-16,0-4-9 15,-5-4-4-15,-3-4-13 16,2-5 4-16,-6-4 1 16,-4-4-8-16,0-5 13 15,-2-2 2-15,0-2 2 16,-2-2 11-16,-1-4-17 16,-1 0 3-16,-1-6-12 15,-2-3-11-15,-2-1 15 16,2-6-8-16,-3-4 4 0,4-4 3 15,-3-8-8-15,2-4 11 16,1-5 6-16,-4-13-3 16,-1-20 0-16,-3-15-13 15,-2-7-7-15,8 10 14 16,0 11-15-16,10 27 2 16,7 18 4-1,4 15-5-15,3 5 9 16,-1-10-9-16,-2-8 0 15,0-6 20-15,2 2-21 16,3 5 1-16,3 1 0 0,-2 4-1 16,3 4 7-16,-1 0-7 15,-2 2 0-15,1 2 5 16,-5-3-5-16,1 1-1 16,-1-2 0-16,-4-2 1 15,2-4 0-15,1 1 1 16,-1-1 0-16,1 6 9 15,2 2-10-15,2 4 1 16,2 1 5-16,2 5-6 16,3 0 0-16,0 2-6 15,6 0 6-15,-2 0-2 0,2-2 2 16,0-4 0-16,0-3 0 16,0-3-4-16,0 2 4 15,0-2 0-15,0 4 0 16,0 2-1-16,-4 3 2 15,-5 10 4-15,3 2-5 16,-1 9 1-16,0 4 0 16,2 6-1-16,1 2 0 15,0 4 6-15,0 2-6 16,-1 4 0-16,3 2 0 0,-1 3 0 16,3 4 0-1,-2 1 0-15,2 2-7 0,0 0 6 16,-2 0-14-16,2 0 1 15,-3 0-1-15,1 0-9 16,-2 0-6-16,-3 5-34 16,-1 12 19-16,-6 7 45 15,-3 10 0-15,-4 4 9 16,-1 4-9-16,-5 2 1 16,2-2 5-16,-1 1-6 15,-1-3-1-15,3-3-1 0,-1-2 1 16,2-3 1-16,6-4 1 15,1-6 0-15,5-4 4 16,5-8-5-16,6-6 0 16,0-4 5-1,0 0-5-15,0 0 9 0,2-12-7 16,11-12 10-16,3-12 7 16,7-9-19-16,2-5 0 15,2-1 1-15,2 0 0 16,-4 9 0-16,0 6 6 15,-6 6-6-15,-3 8 5 16,-1 6-6-16,-3 4 0 16,-1 0 1-16,1 2 0 0,1 0 0 15,2 0 0-15,1 0 0 16,-1 2-1-16,-1 0 0 16,-3 4-1-16,0 0 1 15,-4 2 0-15,-1 2 1 16,1 0-1-16,2 0-1 15,2 0 0-15,7 10-4 16,2 8 4-16,7 6 0 16,4 4-1-16,2 4 2 15,3 2 0-15,-3 0-1 0,0-3 0 16,-1-8 0-16,-6-1 0 16,-3-8-1-1,-5-1-11-15,-7-8 2 0,-2 0 10 16,-7-5-4-16,0 1 4 15,-2-1 1-15,0 0 0 16,0 3-1-16,0-2-22 16,0 2-46-16,0-2-109 15,0 6-201-15,0-4-507 16,-11-3-538-16</inkml:trace>
  <inkml:trace contextRef="#ctx0" brushRef="#br0" timeOffset="47935.08">7051 12382 314 0,'0'0'141'0,"0"0"-11"16,0 0 36-16,0 0-40 16,0 0-31-16,0 0 6 15,0 0 73-15,5 8 4 0,-5-8-28 16,0 2 10-16,0-2 18 15,0 0-19-15,0 0-22 16,0 0-3-16,0 0-27 16,0 0 0-16,-2 0-6 15,-1 0 2-15,1 0-6 16,0 0-4-16,-2 0-14 16,-1 0-28-16,-2 0-18 15,-2 0-3-15,1 0 1 16,-4 0-4-16,-1 0 17 15,2 0-7-15,-3 0 11 0,1 0 33 16,-1-2-6-16,-3-2-6 16,-3 0 1-16,-3 0-23 15,-4-2 11-15,1 0-14 16,0 0 4-16,-1 0 4 16,0 0-20-16,2 0-4 15,3-2-8-15,2 2-5 16,0-4 13-16,3 2-4 15,-2-2 0-15,1 0 2 16,-1-2-26-16,-6-4 1 0,-8-4-1 16,-12-6-3-16,-18-4 3 15,-28-12-30-15,-36-15 6 16,-27-9 24-16,-6-8-9 16,6 2 3-16,11 2-1 15,18 5 1-15,19 7 5 16,17 6 1-1,22 8-7-15,7-2 6 0,-5-12 1 16,-3-12 0-16,-9-28 0 16,6-23 6-16,2-25 2 15,7-9-8-15,8 3-10 0,7 9 10 16,9 11-11-16,5-6 11 16,4 0 0-16,9-5 0 15,5 3 0-15,6-1 1 16,9-5-1-16,0-2 9 15,2-3-9-15,18 5 0 16,2 1 0-16,1 5-6 16,-1 0 5-16,0-3 1 15,0 5 0-15,-1 3 7 16,-2 3-7 0,4 2 0-16,-1-1 8 0,5 1-7 0,2 4-2 15,2 6-7-15,3 3 8 16,1 5-1-16,1 2-2 15,1-2 3-15,3-3 0 16,5 1-7-16,5 0 6 16,0-5 1-16,8 1 0 15,5-2 2-15,3-2-2 16,8 3-1-16,4 4 0 16,7 1-2-16,6 0-4 15,3-4 7-15,4-5 0 16,-3 1 0-16,-1 0 6 15,-3 2-6-15,-4 1 0 16,-2 3 1-16,-12 18 8 0,-12 19-9 16,-14 21 1-16,-1 4-2 15,10-6 0-15,13-8 0 16,14-11 1-16,4 3-3 16,4-2-3-16,24-10 6 15,26-13 0-15,23-12 2 16,6-4-2-1,-10 15 0-15,-12 14 0 0,-15 11 1 16,1 5 5-16,-7 2-6 16,-20 10 0-16,-20 12 7 0,-16 9-7 15,-4 3-1-15,11-4 0 16,9-2-17-16,11 0 18 16,-5 6-9-16,-1 6 9 15,-3 4-7-15,2 2 10 16,-1 0-5-16,3-1 2 15,1 0-1-15,4-1-7 16,-1-3 8-16,1 4 0 16,-2-2-3-16,-5 1 4 15,-6 4-2-15,-6 0-6 16,-6 2-8 0,-4 2 14-16,-3-2 1 15,2 2 0-15,1-2-9 0,-2 2 6 16,-3 0 2-16,1 0-6 15,-7 4-6-15,-7 4 12 16,-7 0-12-16,-1 3 13 16,-5 2-8-16,-3-1 9 15,3 2-2-15,1 0-4 16,-2-2-10-16,-5 2 13 16,-8 1-22-16,-9 2-22 15,-8-2-8-15,-7 3-21 0,0 0-12 16,0 0-45-16,-7 0 79 15,-13 0-12-15,-4 9-127 16,-5-1 44-16,-4 0 30 16,-6-4 31-16,-1-4 75 15,-4 0 12-15,-3 0 6 16,-2-8 52-16,-2-9 20 16,2 4 10-16,4-4 3 15,3 6-36-15,4 1-7 16,5 2-6-1,4 4-19-15,2-1 2 0,7 5-17 0,2 0 11 16,5 0-4 0,3 0 9-16,6 0 6 0,2 0-18 15,2 0 0-15,0 0-11 16,0 5-1-16,0 3-6 16,14 2 6-16,5 2 0 15,8 2-1-15,4-4 1 16,9-1 0-16,7-2 9 15,2-1-9-15,0-5 0 16,-4 2-6-16,-5-2-11 0,-13-1 17 16,-8 3-9-16,-9-1 0 15,-8-2 9-15,-2 4-6 16,0 4-4 0,-2 4 10-16,-14 8 1 0,-4 6 17 15,-4 6-18-15,-5 8 0 16,-4 2 3-16,-1 4-3 15,-2 0 0-15,5-3 1 16,2-3-1-16,7-8 6 16,4-8-6-16,7-6 0 15,7-6-1-15,1-2-2 0,3-2-3 16,-3-4 6-16,3 0-1 16,0-2 1-16,0-2 0 15,0 2-1-15,0-2 1 16,-4 2-112-16,0 0-241 15,-7-2-639-15</inkml:trace>
  <inkml:trace contextRef="#ctx0" brushRef="#br0" timeOffset="51892.7">6183 8516 841 0,'0'0'412'16,"0"0"-237"-16,0 0-41 15,0 0 18-15,0 0-21 16,0 0-20 0,0 0 45-16,0 0-9 0,0 0-31 15,0 2-17-15,0-2 13 16,0 0 8-16,0 0-35 16,0 0 4-16,-3 0-10 15,3 0-13-15,-2 0 1 16,2 0 8-16,-2 0 12 15,-5 0 17-15,0 0-15 0,-1-10-47 16,-6-2 25 0,3-2-17-16,-2-2-17 0,1-4 0 15,1-2-8-15,1-6 13 16,0-3-37-16,1-5 8 16,1-1-8-16,2-6 0 15,2 1 7-15,4-2-7 16,0 0 0-16,0-2 9 15,0 2-10-15,0-4-1 16,0-2 0-16,0-3 2 16,4 2-1-16,4-4 1 0,-2 1 0 15,1 0 1-15,-3 0-2 16,4 0-1 0,-4 0 1-16,2-3 0 0,3 1 0 15,0 0 2-15,0-4-1 16,0-2 0-16,2-3-1 15,3-3 0-15,1 0 0 16,1-2 1-16,1 0-1 0,1 6 2 16,1 0 4-1,0 3-1-15,1 3-5 0,5 0 0 16,4-2 0-16,4 0-2 16,3-3-4-16,6-1 6 15,1 2-10-15,1 2 10 16,-2 2-9-16,-1 2 1 15,-2 2 7-15,-1 1-11 16,3 3 12 0,-1 0-1-16,4 2 1 0,5-4-6 15,5 0 3-15,3-4 2 16,6-2-1-16,2-1-5 16,-1 3 7-16,-3 0-1 0,-1 4-6 15,-5 4 6-15,-4 2-9 16,-1 3 8-1,-4 1 1-15,-1 2-8 0,1-2 8 16,4 2 1-16,0-2 0 16,6-2-1-16,0 0-7 15,0-2 7-15,-2 0-13 16,-4 1 2-16,-2 3 11 16,-6 4-5-16,-3 4 6 15,2 2 0-15,-3 2 1 16,2 0-1-16,1 0 0 15,0 0-2 1,6-5 1-16,2 2 1 0,5-2-12 0,-4 2 10 16,4-2-16-16,-2 3 8 15,-4 2 4-15,0 2-18 16,-4 2 23 0,3 0-6-1,-3 0 0-15,1 0 6 16,4-2-8-16,2-3-6 15,5 2-2-15,2-6-7 16,0 3 12-16,0-2-6 16,-5 4 18-16,-2 0 0 15,-4 2 0-15,0 0 0 0,-5 2 0 16,3 0 1-16,-5 2 2 16,0 2-3-16,-6 2 0 15,-6 2 1-15,-5 6 0 16,-7 2-1-16,-8 3 0 15,-1 3 0-15,-1 3-4 16,4-4 4-16,1 0-24 16,5-2 1-16,3 0-17 15,2-1 16-15,1-1 0 16,-2 0 9-16,2-2 14 16,-2 1 1-16,0 0 0 15,2-2-8-15,3 0 10 0,4 0-3 16,2-4 1-16,3 0-18 15,1 0-3-15,-4 0-9 16,-8 4 6-16,-8 4 22 16,-5 4-10-16,-6 2 12 15,-2 0 2-15,0 0-2 16,5-4 6-16,4-2-6 16,5-4 0-16,4-2-6 15,4 0 12-15,0-2-6 16,1-1 0-16,-2 6 0 15,-8-1-5-15,-3 3 5 16,-6 5 0-16,-4 0 1 0,3 1 1 16,-3 1-2-16,4 0 0 15,1-2-1-15,2-3 0 16,0 1-45-16,4-2-17 16,-1 3 26-16,-4-4 1 15,1 4 30-15,-4-2-1 0,-1 1 7 16,-1 5 1-16,-3-3-1 15,0 1 0-15,0-1-2 16,0 0 2-16,-10-2-19 16,-5 2 2-16,-10 2 8 0,-8 2 9 15,-9 0-7-15,-8 0 7 16,-5 0-2-16,-4 0 8 16,7 2-4-16,0-2 4 15,10 0-5-15,7 0 13 16,8 0-8-16,6 0 12 15,9 0 12-15,4 0 10 16,4 0 15 0,4 0-25-16,0 0-9 0,0 0 8 15,0 0-14-15,0 0 6 0,0 0 7 16,0 0-14-16,0 0-1 16,0 4-11-16,4 0-2 15,14 4 6-15,13 2-6 16,9 3 0-1,10-2 3-15,8 0-2 0,6-6-1 16,1-3 0-16,-5-2-1 16,-8 0 0-16,-13 0-23 31,-14 0 3-31,-12 0 21 0,-7 0 0 16,-6 0 10-16,0 0 2 15,0 0 6-15,0 0-6 16,0 0-12-1,0 0-11-15,0 0 11 0,0 0-5 16,0 0 5-16,0 3 0 16,-4 6 0-16,-11 9-1 15,-3 9-6-15,-7 5 7 16,-2 10-1-16,-2 8 2 16,0 4-1-16,3 2 0 15,4-4 1-15,4-5-1 16,7-9-8-16,4-12 7 15,5-8 1-15,0-10-8 0,2-4 8 16,0-4 1-16,0 0 6 16,0 0 7-16,0 0-13 15,0 0 10-15,0 0-6 16,0 0-4-16,0 0-2 16,0 2-23-16,0 4-114 15,0 10-186-15,0-2-245 16,0-2-380-16</inkml:trace>
  <inkml:trace contextRef="#ctx0" brushRef="#br0" timeOffset="55563.13">10550 8725 803 0,'0'0'512'0,"0"0"-390"15,0 0-29-15,0 0 15 16,0 0-12-16,0 0-35 15,0 0 80-15,-8 8 80 16,8-8-37-16,0 0-23 16,0 0-27-16,0 0-29 15,0 0-41 1,0-8 6-16,0-4-27 0,5-6-29 16,6-5-13-16,5-4 19 15,2-5-13-15,2-3-6 0,2-5 11 16,-2 0 9-1,3-4 18-15,-6 0-7 0,1-1-3 16,-3 0 10 0,-1-4-15-16,-3-1-5 0,0-2-2 15,-2-2-16-15,2-4 0 16,-2-4 11-16,3-5-11 16,-2 2 5-16,4-2-6 15,-1 1 1-15,-2 4 2 16,1 0-2-16,-1 3-1 15,-5 5 0-15,4 0 0 16,-2 2 10-16,1-2-9 16,3-2 0-16,-2-4 12 0,1-3-13 15,1 1 0-15,-3 2 1 16,-1 4 9-16,-1 6 16 16,0 6 11-16,-2 4 9 15,-1 4 7 1,-2 0-23-16,2-3-11 0,1-1-9 15,-1-4-9-15,6 0 10 16,-2-2-10-16,3 2 1 16,1 3 4-16,1 4-6 15,1 2 0-15,-4 3-1 0,-1 0 2 16,1 0 0-16,-4-2 0 16,-2-2 0-16,-1 0 5 15,-3-4-6-15,0 0 0 16,0 1 0-16,0 3-18 15,0 7 18-15,0 3-1 16,-7 4 0-16,1 1-7 16,-2 1-7-16,0 0 3 15,-1-2 11 1,-1-4-11-16,0 0 12 0,1-4-2 16,0 0 1-16,4 0 0 0,-2-2-8 15,3 0 9 1,2 1-1-16,-2-1 2 0,2 0-2 15,-3 2 1-15,0 0-5 32,3 2 4-32,-3 0-10 0,3 0 10 0,0 2 1 15,0-2-1 1,2 4 0-16,0 0 1 0,0 2 0 16,0 0 4-16,0 0-4 15,0 0-1-15,0-2 1 16,0-2 0-16,0-3 1 15,0 1-1-15,0-4 0 16,0 2 1-16,0-2-1 0,2 4 0 16,-2-2 0-16,0 2 0 15,2 2 0-15,-2-2 0 16,0-2 0-16,0 2-1 16,0-3 0-16,0-3 1 15,0 0 0 1,0-2 1-1,0 0 0-15,0 0-1 0,0 4 0 0,0 2 3 16,0 4-3-16,0 6 0 16,0 0-1-1,0 2 1-15,5-1 0 16,2-1 0-16,0-2 0 16,1 0-4-16,-1-2 5 15,2 2-1-15,-2 0 0 16,-1 2 1-16,1 0 2 15,-1 0-3-15,-1 2 0 16,0 2-1-16,-3-2 4 16,0 2-3-16,-2-1 0 15,0 2 0-15,2 1 3 16,-2 0-3-16,0-1 0 16,0 1 0-16,0 0 0 0,0 2 0 15,0 1-1-15,0 1 4 16,0 2-11-16,0 1 8 15,0 1 0-15,0 2 6 16,0-2-6-16,0 2 0 16,0-1 0-16,0-4-4 15,0 5 3-15,0 0-12 16,0 0 13-16,0 4-6 16,0 0 11-16,0 0-6 15,0 0 1-15,0 3-18 16,-14 18 8-16,-9 12 8 15,-9 7-13-15,-6 4 14 16,-2 0-24-16,0-4 19 0,0-2 4 16,6-2 2-16,6-8-9 15,5-4 6-15,9-6 3 16,6-6-6-16,4-4 5 16,1-4-5-16,3-1 3 15,0-3-8-15,0 0 11 16,0 0 0-16,13-5 0 15,12-13-2-15,6-8 4 16,3-6 2-16,1-4-4 16,-2 0 0-16,-4 2 3 0,-4 2-3 15,-4 3 0-15,-6 7 25 16,-4 3 4-16,-4 5 9 16,-1 0-8-16,1 6-17 0,-5-1 4 15,0 8-11-15,1-2 4 16,-3 2 7-16,0 1-16 15,0 0 20-15,0-3 3 16,0 3 0-16,0-1 7 0,0 1-20 16,0-3-10-16,0 3 6 31,2 0-7-31,3 0 0 0,1 0-12 0,5 17 12 16,5 1 0-16,1 5 0 15,2-1-7-15,-3 3 6 16,1-3 1-16,-1-2 0 15,-5-2 1-15,0-4-1 16,-4-4 10-16,-3-4-10 31,-2-2-14-31,1-4 13 0,-3 0 2 0,2 0 6 16,-2 0-5 0,2 0 4-16,-2 0 1 15,2 0-7-15,-2-8-115 16,0-2-203-16,0 2-831 15</inkml:trace>
  <inkml:trace contextRef="#ctx0" brushRef="#br0" timeOffset="59433.45">17686 7604 340 0,'0'0'509'16,"0"0"-308"-16,0 0-3 0,0 0-21 16,0 0-45-16,0 0-31 15,-7 0 7-15,7 0 60 16,0 0-20-16,0 0-41 16,0 0-42-1,0 0-8-15,0-2 11 0,0-3-3 16,9 0-4-16,3-4-18 0,1-2-19 31,0-1 7-31,5-5-13 0,0-1 19 0,-1-1 12 16,4-6 13-16,-1 1 11 15,-1-2 1-15,2-2-8 16,-1 0 4-16,-3 0-14 31,0-2-8-31,-2 2 24 16,-1-3-8-16,-4 0 5 0,1-3-8 15,-1 0-22-15,1-3-1 16,-3 3-14-16,2 2-2 16,-2 0 7-16,3 0-10 15,-2 2-1-15,3-4-3 16,-4-2-6-16,1-6 3 16,-2-5-10-16,-2-4 17 15,-5-6 2-15,0-5-7 16,0-2 8-16,-10-6-5 15,-7-2-17-15,-6-5 18 0,-4-5-12 16,-10-20 0-16,-17-21-6 16,-17-27-6-16,-14-10 5 15,-6 5-33-15,-3 13 4 16,3 20 28-16,-7 1-3 16,-9 7 5-16,-4 2 9 15,-10 4-9-15,-4 1 0 16,-4 3-1-16,5 4-1 15,1 5-4-15,21 17 6 16,19 14 0-16,17 14 12 16,5 6-11-16,-9-9 5 0,-7-2 7 15,-8-6-12-15,8 7-2 16,5 8 1-16,7 6-1 16,9 8 0-16,6 8 1 15,7 4 0-15,5 4 0 16,3 2 6-16,3 0-6 15,-1 0 6-15,-2 0-5 16,-3-3-2-16,-5 4 0 0,-3-4-6 16,-4 2 1-1,-3-3 4-15,-5 1-8 16,-7-1 10-16,-4 0-2 0,-4-2 2 16,-8 2 0-1,-1-2 0-15,0 2 0 0,-3 0 0 16,2 0 6-16,4-2-6 15,-2 2 0-15,1 2 6 16,2 0-6-16,0 0 0 16,2 1 0-16,1 1 1 15,3 3 4-15,3 0-5 0,5 2 0 16,3 3 2-16,8 2-1 16,2-3-1-16,6 4 2 15,5-4 4-15,5 2-7 16,-2-1 1-16,4-2 0 15,-3 1 5-15,1 1-5 16,-1 1 0 0,-1 0 0-16,1 1-1 15,0 2-5-15,0-1 6 0,3 0 0 16,2-1-6-16,0 2 6 16,-1 0 0-16,5 0 0 0,-2 0-3 15,3 0 2 1,2 1 1-16,-3-3-2 0,4-1-4 15,-1 3 12 1,-3-4-6-16,0 2 0 0,-1 0-7 16,-3 0 6-16,0 2-7 15,-4 0 0-15,2 0 2 16,0 2-4-16,-3 0 10 16,3 0-8-16,-1 0-5 15,1 0 11-15,2 0-11 0,6 0 13 16,5 0-5-16,9 0 7 15,5 0-2-15,3 0 7 16,3 0-7-16,0 0 9 16,0 0-8-16,0 0 8 15,0 0-5-15,0 0-4 16,0-2-18-16,0-6-19 16,5-2-7-1,-3-2-4-15,2-2 14 0,-2-2-2 16,3 2 24-16,-3 2-21 15,3 0 16-15,-1 0-8 0,1 0-47 16,1 0 23-16,1 0-13 16,4 0 2-16,5-2 14 15,2 0 0 1,1 0 31-16,4-2 6 0,-1 2 9 16,-2 2 0-16,-2 2 0 15,-2 0 0-15,-3 2 12 31,-2 1-12-31,-4 1 16 0,-5 5 6 0,-2 1 4 16,0 0 28 0,0 0-11-1,0 0-12-15,0 0-31 0,-7 5-26 16,-4 5 26-16,-4 7 11 16,-8 2 2-16,1 2-5 15,-3-1-7-15,-2 0 8 16,1-4 15-16,0 0-15 15,1 0 7-15,2-4-3 16,6-2-12-16,3-2 8 16,6-4-8-16,3-2 11 15,3 0 7-15,0-2-18 16,2 0 0-16,-2 2 0 0,2 0 0 16,-3 0 14-16,-2 2-14 15,3 2 0-15,2 0 14 16,0 0-15-16,0 0 12 15,0 0 3-15,10 2-13 16,9 0 19-16,6 0-14 16,8 2 23-16,7 2 14 15,5 2-26-15,-1 0-8 16,4 4-4-16,-4 0 0 16,-1 2 1-16,-4 2-7 15,-3 0-2-15,-7-1 2 0,-7-3 0 0,-4-7 6 16,-7 0 1-16,-4-5-6 15,-3-5 8-15,-2-1-3 16,-2 0 10-16,3 0 23 16,-1 0-3-16,0 0-7 15,-2 0-16-15,2 0-5 16,0 0-8-16,0 0 0 16,6 0-1-16,0 0 0 15,3 5-7-15,1 3-69 16,-8 6-218-16,-2-2-409 15,-2-2-1702-15</inkml:trace>
  <inkml:trace contextRef="#ctx0" brushRef="#br0" timeOffset="64230.89">19081 2599 713 0,'0'0'325'0,"0"0"-48"16,0 0-59-16,0 0 40 15,0 0-27-15,0 0-71 0,-3-29-34 16,3 22-51-1,0-1 56-15,0-1-24 0,0 4 12 16,0-4 13 0,0 1-22-16,0-2-40 15,0-2-10-15,0 2 11 0,0-2-8 16,0 0-17-16,0 2 24 16,0 0 17-16,0 4-21 15,0 0-7-15,0 0-22 0,0 2-11 16,0 0-7-1,0 0-8-15,0 2 1 0,0 2 10 16,0 0-7-16,10-2-13 16,7 2 1-16,19 0 3 15,17-4-12-15,36-2 0 16,3-2-3-16,10-6 8 16,1-4 0-1,-23 0-47-15,-4-2-17 16,-22 1 10-16,-23 4 35 15,-18 5 11-15,-13 2 2 16,0 0-47-16,-25 6-157 16,-6 2-95-16,-9 0-244 0,-5 3-54 15,1 14-18-15,2 1 135 16,5 0 487-16,6-4 9 16,10-6 274-16,5-2 63 15,5-4 1-15,6-2 124 16,3 0-158-16,2 0 13 15,0 0-73-15,0 6-78 16,-4 6-79-16,1 10-38 0,-1 14 11 16,-1 10-8-1,1 10-17-15,2 4-22 16,2 3-13-16,0-1-2 0,0 0-6 16,0-2 5-1,0-1-5-15,0-9-1 0,0-9-2 16,0-9-64-16,-2-5-40 15,-3-11-35-15,-6-4-4 16,-2-6 27-16,-8-2-33 16,-4-4-12-16,-3 0 77 15,-1 0 50-15,-2 0 36 0,2 0 35 16,4 0 114-16,5 0 47 16,7 0-35-16,7 0-32 15,6 0-24-15,0 0-33 16,0 0-2-16,0 0-41 15,15 0-19-15,9-4 7 16,16-2-1-16,10-6-16 16,8-6 0-16,2-7-22 15,-7-3-13-15,-10-2 5 16,-10-2 21-16,-8-1 9 16,-8 2 12-16,-5 5-1 0,-6 8 1 15,-1 4-2-15,-3 8 31 16,0 6-25-16,4 0-16 15,4 4-7-15,5 16 7 16,5 10 6 0,0 6-6-16,2 5 0 0,1-1-6 15,-4-3-1-15,0-6 7 16,-3-13 0 0,-1-8-9-16,-4-10 9 0,2 0 7 15,0-24 17-15,6-11-6 16,-2-9 2-16,1-2 16 15,-3 2 1-15,-1 6-16 0,-5 12 0 16,-3 10 12-16,0 12-21 16,-2 4-12-1,2 0-13-15,7 20-16 0,6 8 29 16,3 4 0-16,5 4 0 16,-1-6 0-16,1-6-20 15,-5-6-11-15,1-11 7 16,-4-7 7-16,2 0 17 15,1-14 17-15,0-15-17 16,2-3 18 0,-1-4-16-16,-3 2 8 0,-5 8-10 15,-3 10 0-15,-5 8-1 16,-3 8-5-16,3 0-21 0,1 18 27 16,4 8-18-16,1 4 18 15,5 5 10-15,1-3-4 16,6-3-6-1,2-8-4-15,2-7-17 0,0-12-36 16,11-10-102-16,-9-18-199 16,-8-5-499-1</inkml:trace>
  <inkml:trace contextRef="#ctx0" brushRef="#br0" timeOffset="64405.28">20447 2380 804 0,'0'0'1909'0,"0"0"-1279"16,0 0-297-16,0 0-147 15,0 0-129-15,0 0-57 16,0 0-12 0,-14-48-93-16,28 48-190 0,-1 0-526 0,-2 6-531 15</inkml:trace>
  <inkml:trace contextRef="#ctx0" brushRef="#br0" timeOffset="65496.38">21004 2881 2143 0,'0'0'591'0,"0"0"-219"0,0 0-1 0,0 0-141 31,0 0-125-31,0 0-66 16,0 0-21-16,60-126-9 15,-47 76-9-15,-2-9 9 0,-2-5-9 0,-7-8 0 16,-2-6 9-1,0 2-8 1,-4 6 6-16,-12 12-1 16,3 21-6-16,2 22 10 15,-1 15-10-15,4 33-1 16,1 56-5-16,7 35 5 0,0 14-1 16,9-16-4-16,13-33 6 15,3-35 2-15,4-10-2 16,9-4-9-16,6-5-26 15,7-12-17-15,-2-20 19 16,-4-6 15-16,-5-33 18 16,-9-16 14-16,-4-8-8 15,-9-4 0-15,-7 4 5 16,-5 6-10-16,-3 16 10 16,-3 16 4-16,0 14-15 0,0 8 0 15,0 14-55 1,7 20 55-16,8 12 0 0,8 6 0 15,12 0 7-15,9-4-7 16,12-10-8-16,9-12-5 16,4-11-40-16,5-15-34 15,-6 0 38-15,-5-19 13 16,-12-13 21-16,-11-6 15 16,-15-8 0-16,-12 0 16 15,-11 0-14-15,-2 7 26 16,-9 12-5-16,-17 14 20 15,-6 13-10-15,-3 4-33 16,-1 31-14-16,3 11 13 16,6 4-7-16,12 0 8 0,12-10-8 15,3-8 1-15,5-10-2 16,19-12-5-16,5-10 14 16,2 0 21-16,-2-24-1 15,0-8 4-15,-2-4 15 16,-7-2-2-16,-4 6-7 15,-3 8 2-15,-6 10 14 16,-3 10-23-16,5 4-23 16,3 5-36-16,9 18 35 15,10 3 1-15,12 2 6 0,8-4-6 16,5-6-1-16,2-12-4 16,-4-6 4-16,-6-8-3 15,-7-22 4-15,-10-10 11 0,-8-12 4 16,-8-12-3-1,-9-26 6-15,-6-41-5 0,-11-31-12 16,-18 11 5-16,-2 33 2 16,4 52-1-16,9 42 37 15,-1 16 10-15,-2 8-9 16,-3 50-45-16,4 62-6 16,10 47-5-16,10 11 5 15,0-28 0-15,23-42 6 16,2-37 0-16,4-13 0 15,8 4-10-15,9-2-59 0,4-6-38 16,0-20-80-16,-8-18-139 16,-7-8-155-16,-15-48-99 15,-9-2-36-15,-11-2-805 0</inkml:trace>
  <inkml:trace contextRef="#ctx0" brushRef="#br0" timeOffset="65702.53">21101 2206 2515 0,'0'0'666'16,"0"0"-314"-16,0 0-119 15,0 0-133-15,0 0-40 16,132-22 15-1,-67 11-51-15,10 4-24 0,41-6-82 16,-20 4-432-16,-11 0-660 0</inkml:trace>
  <inkml:trace contextRef="#ctx0" brushRef="#br0" timeOffset="66100.11">23726 2039 2585 0,'0'0'719'15,"0"0"-367"-15,0 0-126 16,0 0-110-16,0 0-59 16,-31 110-32-16,31 30-9 0,9 25-16 15,2 8 0-15,0-11 0 16,1-16 0-16,-4-3 0 16,-1-9 0-16,-3-26 0 15,-2-28 0-15,-2-21 0 16,0-17 0-16,0-4 0 15,-2-8-113-15,-13-14-172 16,-18-36-82-16,1-24-511 16,1-14-49-16</inkml:trace>
  <inkml:trace contextRef="#ctx0" brushRef="#br0" timeOffset="67366.23">23626 2532 1468 0,'0'0'709'16,"0"0"-179"-16,0 0-243 15,0 0-43-15,0 0-115 16,120-100-75-16,-73 100-27 16,6 0 10-16,-1 24-31 15,-3 8-6-15,-9 6-6 16,-13 6-95-16,-14 0-23 16,-13 3-18-16,-4-1 79 0,-32-4 23 15,-9-6 13-15,-1-4 21 16,1-10 6-16,9-8 0 15,14-10 39-15,15-4 49 16,7 0 21-16,16-22-44 16,28-10-49-16,14-10-2 15,13-8-7-15,3-2-5 16,-3-4-4-16,-8 4 2 16,-18 2 0-16,-18 7 20 0,-19 7-10 15,-8 8 26 1,-2 10 11-16,-20 8 16 0,-3 8-26 15,-2 2-37-15,5 6-6 16,4 16 5-16,10 6-3 16,8 0-2-16,0-2 6 15,24-2-26-15,16-6 25 16,12-4-14-16,0-7-13 16,2-3 1-16,-4-3-11 15,-15-1 22-15,-10 2 8 0,-14 2 8 16,-7 4-6-16,-4 5 6 15,0 2 0-15,0 7 11 16,0 3-4 0,0-1-2-16,0-2-5 0,0-4-1 15,22-6 1-15,12-6-18 16,8-6 18-16,7 0 10 16,5-18-8-16,-1-8-2 15,-6-6 1-15,-9-6-1 16,-7-1 16-16,-9 2-8 15,-9 4 20-15,-6 11 20 0,-4 10 24 32,-3 10 9-32,0 2-81 0,0 16-37 0,-3 16 37 15,-2 7 13-15,5 2-13 16,0 0 0-16,0-5 0 16,21-10 0-1,4-8-33-15,4-12 7 0,0-6 20 16,0 0 5-16,-6-24 1 15,-2-8 8-15,-8-11-6 16,-8-4 2-16,-5-4 8 16,-5-1-6-16,-19 6 8 15,-5 10-14-15,-2 12 51 16,4 12 12-16,4 10-31 16,15 2-32-1,8 8-20-15,0 16-35 16,33 0-79-16,19-6-87 15,16-8-16-15,10-10-65 16,5-6 4-16,-8-26 61 16,-17-12 83-16,-19-9 154 15,-22-5 85-15,-17-6 147 16,0 2 83-16,-11 6-1 16,-7 12-4-16,3 14-55 15,3 14-38-15,6 16-94 0,1 10-108 16,5 48-15-1,0 36-7-15,7 37 7 0,11-5 1 16,-1-22-1-16,-1-31 0 16,-7-27-6-16,3-2-45 15,-4-2-64-15,-1-6-16 16,-3-18-23-16,-2-18 68 16,-2 0 86-16,0-26 36 15,0-14 9-15,0-7 24 16,0 0 11-16,5 0 13 15,6 7 10-15,4 8-46 0,6 8-15 16,8 10-28-16,4 12-14 16,5 2 0-16,5 18-9 15,-3 18-16-15,-7 8-34 16,-11 6-28-16,-13 3-25 16,-9 1 20-16,-20-4 43 0,-27-8 14 15,-15-6 35 1,-14-10 9-16,-6-10 24 0,-1-8 20 15,10-8 11-15,17 0-14 16,21-2-14-16,21-12-36 16,14-8-6-16,85-20-249 15,4 6-345-15,9 0-481 0</inkml:trace>
  <inkml:trace contextRef="#ctx0" brushRef="#br0" timeOffset="67566.45">26266 2338 1868 0,'0'0'1210'0,"0"0"-622"16,0 0-416 0,0 0-97-16,0 0-45 0,177-28-22 15,-98 22-8-15,-2 0-119 16,-9 2-224-16,-19-1-428 15,-27 5-373-15</inkml:trace>
  <inkml:trace contextRef="#ctx0" brushRef="#br0" timeOffset="67732.38">26360 2556 408 0,'0'0'1405'0,"0"0"-880"15,0 0-147-15,0 0-64 0,0 0-33 16,167 39-137-1,-43-39-140-15,-1-11-4 0,28-22-214 16,-39 2-501-16,-39 1-219 0</inkml:trace>
  <inkml:trace contextRef="#ctx0" brushRef="#br0" timeOffset="67967.14">27422 1828 2006 0,'0'0'757'0,"0"0"-194"15,-31-118-209 1,20 80-59-16,3 14-174 0,3 10-121 0,5 10 0 31,0 4 0-31,0 6 0 16,0 24 0-16,0 22 0 16,7 17 0-16,3 17 0 15,7 22 0-15,-7-10 0 16,6 3 0-16,-3-7 0 15,-2-20-75-15,-1 2-92 16,-6-12-146-16,-4-4-227 16,-10-17-192-16,-9-15-119 0</inkml:trace>
  <inkml:trace contextRef="#ctx0" brushRef="#br0" timeOffset="68167.25">27247 2642 1516 0,'0'0'737'15,"0"0"-169"-15,0 0-91 16,0 0-167-16,0 0-114 15,0 0-74-15,0 0-82 16,19-5 4-16,29 0-16 16,12 1-7-16,9-3-21 15,2-1-4-15,-2 0-53 16,-8-1-27-16,-11 4-51 0,-14 1-65 16,-12 1-50-1,-21 3-103-15,-3 0-416 0,-5 4-223 0</inkml:trace>
  <inkml:trace contextRef="#ctx0" brushRef="#br0" timeOffset="68868.25">27694 3124 1982 0,'0'0'603'0,"0"0"-236"16,0 0-72-16,0-103-11 15,0 78-102-15,0 3-98 16,-2 5-8-16,-15 5-17 16,-10 8-52-16,-6 4-2 15,-10 3-4-15,-4 20 0 16,0 8 6-16,7 7-7 15,7 2 0-15,10 0-1 16,13-4-8-16,10-2 3 16,0-2 0-16,17-6-11 15,14 0 8-15,10-4-24 16,1 0 3-16,2-2 6 0,3 5 9 16,-3-2-7-16,-3 2-2 15,-3 3 3-15,-5 2 19 16,-6 2-20-16,-9 2 4 15,-9-2-38-15,-9 2-19 16,0-4 8-16,-18-2 7 16,-18-3 33-16,-16-7 27 15,-10-4 1-15,-9-6 0 16,-2-7 12-16,-1-1-5 16,9-1 8-16,15-16 4 0,13-2 10 15,20-6 51-15,17-3 10 16,9-4-10-16,33-6-57 15,18-4-18-15,12-4 6 16,10-4-12-16,0-2-3 16,1-3 2-16,-12 5 1 15,-13 2 0-15,-14 6 8 16,-19 6 7-16,-16 6 37 16,-9 6-11-16,-5 2-7 15,-18 6-25-15,-12 4-9 16,-5 6-1-16,-2 6 0 15,-1 0 0-15,6 2 0 16,6 10-15-16,13 0-11 0,9 0-62 16,15-2-101-16,23-2-300 15,8-4-360-15</inkml:trace>
  <inkml:trace contextRef="#ctx0" brushRef="#br0" timeOffset="69024">28392 3156 2051 0,'0'0'919'0,"0"0"-616"0,0 0-61 16,0 0-197-16,0 0-45 16,0 0-510-16</inkml:trace>
  <inkml:trace contextRef="#ctx0" brushRef="#br0" timeOffset="72126.98">19056 4650 332 0,'0'0'1828'15,"0"0"-1229"1,0 0-292-1,0 0-28-15,0 0-51 16,0 0-84-16,0-46-57 16,0 46-3-16,0 6-48 15,0 22-36-15,-2 22 10 16,-5 18 16-16,0 18-1 16,3 7-13-16,-2-1-12 0,3-6 5 15,3-15-5-15,0-16 0 16,0-16-2-16,0-17-4 15,0-16-4-15,0-6 9 16,0-4 1-16,0-28-1 16,0-17-13-16,0-13 11 15,3-28-3-15,7-30 3 16,2 3 3-16,1 13 0 16,-2 18 1-16,-4 28 8 15,2 6 0-15,-3 4 15 0,1 20 9 16,-3 13-21-1,6 9 0-15,5 6-12 0,14 0-24 16,16 4 17-16,10 13-67 16,10 2-103-16,0 5-73 15,-9 1-123-15,-25 8-258 16,-16-4-88-16,-15-5-911 0</inkml:trace>
  <inkml:trace contextRef="#ctx0" brushRef="#br0" timeOffset="72334.16">18631 5017 1807 0,'0'0'878'0,"0"0"-570"16,0 0-76-16,0 0-104 16,0 0-54-16,168 0-50 15,-91 0-7-15,8 4-17 16,8-2-107-16,30-2-267 15,-23 0-467-15,-17 0-95 0</inkml:trace>
  <inkml:trace contextRef="#ctx0" brushRef="#br0" timeOffset="72761.39">19484 4989 690 0,'0'0'1189'0,"0"0"-580"16,0 0-238-16,0 0-105 16,0 0-71-16,0 0-83 15,0 0-46-15,-2 44-13 16,2-16-29-16,7 2-18 15,6 0-6-15,3-6-9 16,-1-2-2-16,1-8-40 0,-3-6-21 16,-1-6 42-1,0-2 23-15,5-4 7 16,0-17 42-16,3-10-15 0,2-3-6 16,-2 4 12-16,-2 6 1 15,-5 8 40-15,-2 8-26 16,1 8-39-16,1 0-9 15,1 18-14-15,1 10-7 16,1 6 20-16,-3-2-70 16,-4 0-10-16,-2-6-19 15,-3-8-6-15,1-5 28 16,-1-12 33-16,2-1 31 16,4-4 14-16,3-19 33 0,5-8-12 15,2-3 2-15,2 2 8 16,-1 8-4-16,0 10-13 15,2 12-14 1,-3 2 5-16,-1 18-5 0,0 14 0 16,-1 4 0-16,-5 4 0 15,-2-2-75-15,-2-3-67 16,-4-10-176-16,-5-10-156 16,0-9 92-16,-16-6-476 0</inkml:trace>
  <inkml:trace contextRef="#ctx0" brushRef="#br0" timeOffset="72936.27">19909 4600 2328 0,'0'0'920'0,"0"0"-468"0,0 0-230 16,0 0-121-16,0 0-101 15,0 0-108-15,0 0-261 16,27-18-467-16,0 34-1447 0</inkml:trace>
  <inkml:trace contextRef="#ctx0" brushRef="#br0" timeOffset="73495.98">20872 4969 1765 0,'0'0'517'15,"0"0"-141"-15,0 0-15 16,0 0-47-16,0 0-114 16,-62-109-91-16,39 105-20 15,-1 4-35-15,-5 0-17 16,-9 17-26-16,0 10-4 15,-2 9 10-15,6 5-10 16,8-1 2-16,10 0-9 0,10-8 0 16,6-4-6-1,0-8-8-15,22-8 4 0,4-8 10 16,8-4 0-16,4 0 24 16,0-24-9-16,0-6 0 15,-3-12 16-15,-4-8-7 0,-4-10 14 16,-4-10-2-16,-3-11-17 15,-7-5-10-15,-4 4 0 16,-7 8-8-16,-2 16 17 16,0 18-17-16,0 18 12 0,-7 11-13 15,3 9 0 1,2 2 0-16,0 2 0 0,-3 24 0 16,3 17 0-16,-2 13 0 15,4 10 0-15,0 8 0 16,0 0 0-16,2 0 0 15,13-5 0-15,5-5 0 16,7-10 0-16,5-8 0 16,5-10 0-16,7-10 0 15,12-10-30-15,9-12-36 16,28-8-120-16,-12-18-375 16,-19-6-634-16</inkml:trace>
  <inkml:trace contextRef="#ctx0" brushRef="#br0" timeOffset="74396.64">21305 5971 1805 0,'0'0'819'16,"0"0"-356"-16,0 0 24 15,0 0-257-15,0 0-106 16,0 0-88-16,0 0-35 15,-50 46 39-15,37 23 1 16,1 15 9-16,-1 6-50 16,5 0 0-16,0-5 0 15,6-9 0-15,0-14 0 0,2-14 0 16,0-14-63 0,0-14-66-16,0-18-84 0,0-2 3 15,0-34-109-15,0-22-63 16,2-32 59-16,4-34 91 15,-2 5 95-15,-2 13 137 16,-2 22 91-16,0 28 161 16,0 4 111-16,0 1-7 15,0 13-21-15,0 12-90 16,4 6-103-16,7 4-61 16,9 4-48-16,7 0-24 0,9 6-9 15,6 4-4-15,3 0-10 16,1 14 14-16,-3 12-23 15,-5 8-8-15,-7 4-29 16,-14 4-8-16,-9-2 23 16,-8 0 31-16,-14-1 14 15,-24-3 33-15,-16-2-6 16,-8-2 7-16,-3-4-10 16,7-6-24-16,14-4-4 15,22-4-101-15,13-6-418 16,9-6-429-16</inkml:trace>
  <inkml:trace contextRef="#ctx0" brushRef="#br0" timeOffset="75254.37">21816 5939 1192 0,'0'0'723'15,"0"0"-94"-15,0 0-143 16,0 0-167-16,0 0-78 16,0 0-68-16,0 0-56 0,3-4-53 15,-3 35-43-15,0 14 35 16,0 16-7-16,-5 11-23 16,1 8-26-16,2 0 0 15,-3-2 0-15,3-7 0 16,2-13 0-16,-2-12 0 15,0-14 0-15,0-14-56 16,0-12-31-16,-1-6-1 16,-4-8 44-16,1-24-22 15,-3-18-30-15,-3-12 53 16,4-14 41-16,1-9 2 16,1-5 11-1,6 4 23-15,0 5 29 0,0 13 24 0,0 14-7 16,6 10-10-1,7 12-11-15,5 8-26 16,7 6-17-16,6 8-16 0,7 4 1 16,9 6-2-16,4 0 0 15,-2 18-9-15,-5 10 2 16,-10 4-29-16,-10 2-14 16,-15 1-8-16,-9-3 4 15,-4-1 40-15,-28 1-8 16,-7-1 14-16,-13-1 8 0,1-2 1 15,0-4 0-15,6-2 1 16,14-2-1-16,9-6 24 16,12-4-13-16,8 2-1 15,2 0 7-15,8 2-17 16,15 4 0-16,16 4 12 16,7 1-11-16,12 2 14 15,5 1-13-15,1 3-2 16,-4 0-8-16,-8 0-10 15,-10-4 5 1,-11-4-4-16,-8-7 16 0,-10-4 0 0,-4-6 1 16,-7-2 0-16,3-2-12 15,-1 0-81-15,11 0-92 16,1 0-147 0,-3 0-505-16</inkml:trace>
  <inkml:trace contextRef="#ctx0" brushRef="#br0" timeOffset="75600.28">23325 5609 1855 0,'0'0'844'0,"0"0"-577"16,0 0 91-16,0 0-106 15,-144 64-107-15,96 16-70 16,0 32 14-16,3 26-23 16,14-5-5-16,18-27-26 15,13-30-8-15,0-22-5 16,15 3-22-16,18 1 0 15,10-4-11-15,12-16-52 16,5-18-37-16,25-24-170 16,-16-24-383-16,-11-10-564 0</inkml:trace>
  <inkml:trace contextRef="#ctx0" brushRef="#br0" timeOffset="76062.7">23773 5795 2046 0,'0'0'837'0,"0"0"-282"16,0 0-246-16,0 0-159 0,0 0-102 15,0 0-23-15,0 0 26 16,-78 154 24-16,54-86-75 16,1 3 0-16,1-7 0 15,5-10 0-15,5-12 0 16,3-14 0-16,7-12 0 15,2-10 0-15,0-6 0 16,0-2 0-16,0-26 0 16,6-14 0-16,7-18 0 15,10-28 0-15,2 2 0 16,2-9 0-16,-1 7 0 16,-4 22 0-16,-2 5 0 15,-6 25 0-15,-7 21 0 0,-3 15 0 16,3 1 0-1,1 31 0-15,10 19 0 0,5 11 0 16,4 10 0-16,2 6 0 16,-1 1 0-16,1-3 0 15,-2-6 0-15,-5-4 0 16,-3-12 0-16,-4-10 0 16,-5-11 0-16,2-12-141 15,-5-10-197-15,-7-11-149 0,0-11-80 16,0-9-217-16</inkml:trace>
  <inkml:trace contextRef="#ctx0" brushRef="#br0" timeOffset="76221.85">23738 6166 542 0,'0'0'1390'0,"0"0"-844"15,0 0-75-15,0 0-188 16,0 0-138-16,0 0-91 15,0 0-34-15,44-14-4 16,-1 12 10-16,7-6-26 16,37-14-162-16,-14-2-184 15,-10-2-582-15</inkml:trace>
  <inkml:trace contextRef="#ctx0" brushRef="#br0" timeOffset="76521.37">24132 5450 1832 0,'0'0'769'0,"0"0"-461"16,0 0 4-16,0 0-77 0,0 0-87 16,115 18-41-1,-67 18-22-15,-2 14-11 0,5 10-16 16,-7 11-34-16,-3 3-13 15,-10 4 2-15,-11 2-13 16,-11 2 1-16,-9-2-1 16,-2-1 2-16,-22-7 4 15,-8-4 0-15,1-6-2 16,-2-9-4-16,4-7-55 16,2-2-104-16,9-12-212 15,5-10-495-15</inkml:trace>
  <inkml:trace contextRef="#ctx0" brushRef="#br0" timeOffset="77135.39">25406 5763 1874 0,'0'0'707'0,"0"0"-156"15,0 0-95-15,0 0-229 16,0 0-110-16,0 0-84 16,0 0-24-16,0 56 40 15,0 8-26-15,0 8-8 0,7 1-14 16,4-9-1-16,0-10-10 15,0-16-35-15,1-14-11 16,-1-14 8-16,-3-10 23 16,6-2 25-16,1-28 15 15,6-12-3-15,1-9 22 16,2-7-4-16,1 2-9 16,-3 6 2-16,-7 12-4 15,-3 12 4-15,-8 16-4 0,1 10-19 16,-3 6-3-16,0 24-14 15,4 13 17-15,6 7 11 16,-1 4-10-16,5-2-1 16,-1-6-23-1,3-6-69-15,-2-12-77 0,2-12-279 16,9-16-190-16,-6 0-33 16,4-10-184-16</inkml:trace>
  <inkml:trace contextRef="#ctx0" brushRef="#br0" timeOffset="77932.92">26133 5801 1467 0,'0'0'792'0,"0"0"-211"0,0 0-121 15,0 0-190-15,0 0-65 16,0 0-74-16,0 0-62 16,-37-70-36-1,20 76-33-15,-3 18-7 16,-1 4 7-16,6 6-1 15,9 0-1-15,6 0 1 0,0-4-12 16,17 1-8-16,12-4 4 16,7 1 8-16,2-1 9 15,0-1-20-15,-5-2-5 16,-6 2-20-16,-10-2-26 16,-9 0-1-16,-8 0-1 15,-4-4-55-15,-29-2 53 16,-6-2 26-16,-8-6 47 15,2-4 2-15,5-6 1 16,14 0 26-16,10-4 51 16,16-16-19-16,0-10-5 15,34-10-54-15,10-6 6 0,14-6-6 16,2 2 1-16,-2 6-1 16,-7 9 1-1,-8 11-1-15,-12 14 24 0,-9 10 7 16,-4 0-2-16,0 19 10 15,-3 12-27-15,3 14-12 16,0 6 0-16,0 2-58 16,0-5-29-16,-1-10-15 15,2-10 28-15,-7-12 34 0,2-12 40 16,-1-4 6 0,3-6 88-16,4-20-5 0,2-6 31 15,5-4-30-15,0-1-21 16,-3 4-6-16,-2 7-20 15,-1 8-8-15,-6 8-23 16,-1 10-12-16,-3 0-6 16,3 19-14-16,-4 12 11 15,3 6-4-15,-1 2-49 16,-3-5-10-16,-1-6-31 16,0-12 16-16,-4-10 48 0,0-6 39 15,3-8 49 1,-1-18-4-1,8-10-4-15,1-4 13 0,4 0 10 0,2 3-10 16,4 7-1-16,-3 12-28 16,3 11-17-16,-2 7-8 15,0 3 0-15,2 23-1 16,0 10-5-16,-3 4-18 16,0 3-59-16,-4-5-103 15,-3-6-157-15,-3-14-277 16,-6-10-128-16,-6-8-287 0</inkml:trace>
  <inkml:trace contextRef="#ctx0" brushRef="#br0" timeOffset="78091.73">26794 5556 1250 0,'0'0'1640'15,"0"0"-980"-15,0 0-380 16,0 0-97-16,0 0-162 15,0 0-21-15,0 0-111 16,69-20-386-16,-33 48-741 0</inkml:trace>
  <inkml:trace contextRef="#ctx0" brushRef="#br0" timeOffset="78722.23">27692 5833 1646 0,'0'0'583'15,"0"0"-226"-15,0 0 107 16,0 0-147-16,0 0-60 16,52-112-94-16,-64 102-50 15,-16 6-85-15,-13 4-27 0,-7 4-1 31,-6 18 1-31,2 8-2 0,10 4 1 0,15 2-6 16,19-4 0-16,8-4-10 16,6-8 16-16,25-6 5 15,9-10-3-15,5-4 14 16,-1 0-5-16,-1-14 4 16,-5-6 19-1,-9 0-8-15,-5 4-1 0,-6 2 1 16,-7 4 9-1,-2 6-35-15,-4 4 0 0,1 0 0 0,3 16 0 32,5 18 0-32,1 12 0 15,3 17 0-15,-1 24 0 16,-1 0 0-16,-7 9 0 16,-2 2 0-16,-7-11 0 15,0 7 0-15,0-8 0 16,-13-8-23-16,-6-9 11 15,4-15 11-15,-3-12-11 16,3-12 5-16,-3-12 7 16,-2-10 6-16,-4-8 11 0,-5-2-7 15,-7-20 4-15,1-12-6 16,0-10-8-16,12-10 0 16,9-7 0-16,14-7 0 15,2-4 0-15,33 0 0 16,12 2 0-16,14 2 0 15,1 3 0-15,3 11-30 16,-10 10-15-16,-10 14-59 16,-23 16-148-16,-13 10-291 15,-9 4-603-15</inkml:trace>
  <inkml:trace contextRef="#ctx0" brushRef="#br0" timeOffset="79835.67">29152 5985 1262 0,'0'0'556'0,"0"0"5"16,0 0-14-16,0 0-228 15,0 0-99-15,0 0-82 16,0 0-27-16,19-122-3 15,-38 102-31-15,-8 4-17 16,-6 8-44-16,-10 8 1 16,-1 0-17-16,-1 26-7 15,5 10 7-15,9 8-1 0,12 2-12 16,15-3 12-16,4-7-10 16,8-11-23-1,15-10 5-15,4-13 13 16,4-2 16-16,-2-20 1 15,0-17-1-15,-4-6 14 16,-5-4-2-16,-4 3-12 0,-4 6 11 16,-2 8-11-16,-3 14 9 15,-7 14-9-15,0 2-3 16,2 16-30-16,2 22 23 16,8 6 10-16,5 9-1 15,10-5 2-15,11-5-1 16,7-12 0-16,5-13 0 15,2-16 3-15,-3-2-3 16,-7-26 1-16,-4-17 17 0,-7-7-17 16,-4-10 13-1,-2-8-4-15,-5-4-9 0,-5 0 17 16,-4 5-7 0,-6 16 8-16,-5 14 25 0,0 23-14 15,0 14-30-15,-3 18-23 16,-8 30 17-16,1 17 6 15,3 7 0-15,7 4 1 16,0-4-2-16,13-10-2 16,20-13 1-16,9-13-10 15,10-18 12-15,2-16 0 16,1-2 0-16,0-28 1 0,-3-13 23 16,-7-13-23-16,-7-14 7 15,-7-24-3-15,-4-31-4 16,-12 11 6-16,-7 16-6 15,-8 26-1-15,0 38 6 16,-4 11 4-16,-11 17-10 16,-3 13-32-16,-7 55 23 15,4 10 9-15,4 18-5 16,9 4 5-16,8-11 0 16,4 3 0-16,25-10-9 15,11-14 3-15,9-10-5 16,9-15 10-16,5-15-35 15,3-14-20-15,1-10-16 0,-2-5-102 16,15-40-93-16,-15 0-425 16,-9 4-583-16</inkml:trace>
  <inkml:trace contextRef="#ctx0" brushRef="#br0" timeOffset="80322.39">31332 5530 1820 0,'0'0'803'15,"0"0"-255"-15,0 0-169 16,0 0-133 0,85-102-123-16,-51 90-81 0,1 4-28 15,2 8-8-15,-6 0-6 16,-7 14-15-16,-10 14 0 15,-10 12-69-15,-4 11-42 16,-11 0 34-16,-18 2 28 16,-7-7 32-16,-2-8 13 15,2-10 19-15,10-10 4 0,8-6 11 16,9-8 33 0,9-2 20-16,0-2-25 0,7 0-13 15,17 0-3-15,9 0-9 16,8 0-6-16,3 0-12 15,1 8 0-15,-5 8-17 16,-7 10-8-16,-6 6 5 16,-14 9-28-16,-11 0-12 15,-2 5 17-15,-19-2-5 16,-19-5 16-16,-13-5 14 16,-7-8 18-16,-7-10 18 0,1-10 38 15,1-6-4 1,7 0 4-16,9-14-16 15,7-10-13-15,3-20-27 0,10 5-198 16,4 3-686-16</inkml:trace>
  <inkml:trace contextRef="#ctx0" brushRef="#br0" timeOffset="81189.72">19566 8105 1928 0,'0'0'359'0,"0"0"-120"15,0 0 130-15,0 0-33 16,0 0-152-16,0 0-132 16,0 0-17-16,-2-62 14 15,20 108 23-15,5 12-12 16,-2 8-30-16,2 0-21 15,-3-2-6-15,0-7-3 16,-4-13 0-16,-3-12 0 16,-4-16 0-16,-2-10 7 0,-3-6 13 15,3-4 5-15,1-28 40 16,8-16-49-16,7-19-16 16,4-13 0-16,1-2 0 15,-1 6 0-15,-5 18-25 16,-9 22-58-16,-3 26-86 15,-6 38-144-15,-4 24-514 16,0 10 177-16</inkml:trace>
  <inkml:trace contextRef="#ctx0" brushRef="#br0" timeOffset="81999.12">20428 8278 1633 0,'0'0'570'0,"0"0"-110"16,-2-125-154-16,-9 79-76 16,-3 10-55-16,-3 14 4 15,-5 14-29-15,-7 8-74 16,-7 18-39-16,-4 30-36 16,-3 14 4-16,4 11-5 15,10 3-12-15,8-8 12 0,17-10-13 16,4-14-5-16,7-20-15 15,17-14-20-15,5-10 53 16,2-14 6-16,0-24 8 16,3-8 8-16,-3-10-7 15,-2-2 12-15,-4 5-4 16,-3 11-13 0,-7 14 17-16,-1 16-24 0,-1 12-3 15,1 12 0-15,6 26-12 16,2 12 12-16,5 7 0 15,4-1 1-15,0-6-2 16,0-8-6-16,-1-12-8 0,-8-14 14 16,-7-8-12-16,-6-8 13 15,-6 0 21-15,-3-14-2 16,0-16 8-16,0-8-25 16,-10-8 4-16,-3-4 11 15,-3 4-16-15,3 7 10 16,5 11 7-16,5 10 2 15,3 13 5-15,11 5-25 16,25 0-1 0,18 0-8-16,14 9 9 0,8 9 0 15,0 5-1-15,-7 0-11 0,-13 4 11 16,-16 3-20-16,-18 0-6 16,-13 2 20-16,-9-2 7 15,0 2 3-15,0-2 7 16,0-4-9-1,0-4 11-15,0-4-12 0,0-4 0 16,20-6-6-16,7-8-8 16,8 0 14-16,7-8-7 15,6-18-6-15,-4-10 13 16,-3-6 0-16,-6-4 0 0,-8 4 17 16,-10 8-16-1,-3 12 8 1,-10 10 9-16,-1 10 5 0,-3 2-23 0,0 11-3 15,0 17-2-15,4 11 4 16,7 5 1-16,7 0-1 16,7-4-53-16,2-8-108 15,12-24-141-15,-3-8-206 16,-7 0-365-16</inkml:trace>
  <inkml:trace contextRef="#ctx0" brushRef="#br0" timeOffset="82140.67">21703 7868 2172 0,'0'0'720'0,"0"0"-251"31,0 0-193-31,0 0-276 16,0 0-18-16,0 0-440 15,0 0-461-15</inkml:trace>
  <inkml:trace contextRef="#ctx0" brushRef="#br0" timeOffset="83296.39">22194 8329 1945 0,'0'0'606'15,"0"0"-283"-15,0 0 59 16,-6-104-62-16,-9 82-122 16,-5 8-120-16,-4 10-15 15,-7 4-19-15,-6 8-43 16,-2 26-1-16,-1 13 1 16,2 7 0-16,14 6-2 15,10-2 1-15,14-6-8 0,0-10 7 16,24-10-14-16,7-14 3 15,5-12 12-15,-3-6 12 16,-2-14 9-16,-4-18-6 16,-2-8-4-16,-7-8 5 15,-3 0-4-15,-6 2 0 16,1 7 0-16,-6 11 0 16,-2 15 3-16,0 13-15 15,3 0-12-15,5 22-9 16,6 14 4-16,7 8 16 15,4 2 1-15,4 0-9 16,2-10-12-16,-4-8-4 16,-5-10 8-16,-6-12 8 0,-3-6 9 15,2-2 0-15,1-22 12 16,3-10-4-16,4-6 8 16,0-4-2-16,-1 1 5 15,-4 7 1-15,-6 13-11 16,-6 10-9-16,-1 13-1 15,-1 0-14-15,4 27 9 16,5 5 0-16,1 8 2 16,4-2 2-16,2-4-13 15,-4-8-10-15,-3-10 2 16,-1-10 10-16,-3-6 13 0,0-4 8 16,3-24 3-16,3-8 1 15,6-10-12-15,4 0 0 16,2 1 0-16,-5 12 0 15,-2 8 6-15,-2 15-5 16,-6 10 0-16,-1 0-1 16,0 22-1-16,5 10 1 15,3 4 0-15,6 5-1 16,4-7 0-16,6-6 1 16,5-12-30-16,3-12-12 15,-3-4-30-15,-2-16 10 16,-9-18 32-16,-4-10 29 0,-8-12 1 15,-7-8 7-15,-5-11 2 16,-7-7 8-16,0-2-5 16,0 5-5-16,0 15 28 15,-4 20 31-15,-3 22 30 16,1 22-26-16,-1 6-68 16,0 38-2-16,0 21 0 15,3 17 16-15,4 6-11 16,0 2 2-16,9-10-14 15,15-9 7-15,5-17-8 16,3-14 7-16,-3-16-20 0,-3-14 10 16,-3-10 11-16,-1-4 7 15,2-24 10 1,5-10-10-16,5-6-1 0,1-1 5 16,8 5-11-16,-1 6 0 15,0 14-1-15,-1 10-1 16,-1 10 1-16,-3 2-6 15,-3 26-3-15,-8 10 4 16,-5 8-23-16,-13 3-17 16,-8 1-14-16,-4-2-14 15,-27-2 67-15,-11-6 2 16,-5-4 5-16,-3-8 12 16,6-8-6-16,11-8-6 0,8-10-23 0,21-4-142 15,4-20-300-15,0-6-486 0</inkml:trace>
  <inkml:trace contextRef="#ctx0" brushRef="#br0" timeOffset="83500.48">23457 8005 1824 0,'0'0'917'0,"0"0"-266"15,0 0-286-15,0 0-167 16,0 0-129-16,0 0-27 16,0 0-12-16,142-24-30 15,-93 24 0-15,18 0-210 16,-11-2-602-16,-12 2-969 0</inkml:trace>
  <inkml:trace contextRef="#ctx0" brushRef="#br0" timeOffset="84402.11">24582 8274 2354 0,'0'0'642'0,"0"0"-186"16,0 0-96-16,0 0-76 15,0 0-284-15,0 0 0 16,0 0 0-16,-67 51 0 16,40 0 0-16,5 9 0 0,11 0-11 15,11-6-29-15,11-8-40 16,27-11-5-16,15-13 11 16,9-18 23-16,1-4 9 15,-7-22 2-15,-16-21 37 16,-18-11 3-16,-22-10 6 15,-2-6 19-15,-32 2-19 16,-10 3 6-16,-5 11 35 16,5 12-13-16,7 10 8 15,14 12 12-15,13 6-16 16,10 6 2-16,0 4-40 16,18-2-15-16,15 0 13 15,9-4 2-15,8-4-30 0,1-4 17 16,-2-2-7-16,-4-2 19 15,-7 2 1-15,-9 4 0 16,-9 1 8-16,-7 8-7 16,-9 3 25-16,-2 4 16 15,-2 0-20-15,0 1-3 16,3 26-18-16,1 11 17 16,3 16 15-16,2 14-15 15,4 22-3-15,3 26-15 16,1 27 0-16,2 9 0 15,-7-4 0-15,0-11 0 0,-5-22 0 16,-3-19 0 0,0-22 0-16,1-18 0 0,0-8 0 15,4 0 0 1,-1-2 0-16,6-3 0 0,1-19 0 16,3-12-15-16,4-12-17 15,7 0 7-15,8-26-5 16,2-10-11-16,1-13-14 15,-4-7-1-15,-12-8 35 16,-10-6 6-16,-14-4 14 16,0-1 1-16,-29 3 14 15,-14 6 25-15,-10 6 18 0,-4 8-14 16,3 12-7-16,4 8-9 16,15 11-4-16,10 10 1 15,14 4-9-15,9 3-5 16,2 4-10-16,2-2-22 15,23-2 8 1,8-1 14-16,12-6 0 0,2-1-6 16,1 0-15-16,-9-2 9 15,-10 6-12-15,-16 2-36 16,-13 4-67-16,-4 2-455 16,-17 0-757-16</inkml:trace>
  <inkml:trace contextRef="#ctx0" brushRef="#br0" timeOffset="85197.95">26289 7986 1194 0,'0'0'1086'16,"0"0"-561"-16,0 0 29 0,0 0-191 0,0 0-138 31,0 0-76-31,0 0-149 0,4-39 0 0,-8 87 0 16,-4 18 0-16,2 14 0 15,2 6 0-15,1-3 0 32,3-7 0-32,0-12 0 15,0-16 0-15,0-18-90 16,0-18-126-16,0-12-128 0,3-18 97 15,5-30-497 1,4-18 72-16,1-28 139 0,1 1-156 16,-5-3 689-16,-1 4 52 15,-6 20 574-15,0 3 3 16,3 17-56-16,0 16-94 16,-1 10-103-16,3 10-73 15,-1 4-134-15,8 4-56 16,6 2-76-16,7 2-17 15,6 4-15-15,7 0-4 0,3 0 3 16,-1 20-4-16,-7 8-12 16,-8 8 0-16,-11 6-47 15,-14 4-2-15,-2 3 26 16,-29-3 35-16,-18-4 14 16,-11-2-5-16,-7-6-2 15,5-4-7-15,12-4-1 16,17-8-127-16,31-6-347 15,12-6-398-15,24-6-246 0</inkml:trace>
  <inkml:trace contextRef="#ctx0" brushRef="#br0" timeOffset="85799.36">26966 7963 1465 0,'0'0'884'16,"0"0"-235"-16,0 0-67 0,0 0-348 15,0 0-117 1,0 0-72-16,0 0 75 0,-22 134-120 16,17-56 0-16,3 4 0 15,2 1 0-15,0-7 0 16,0-12 0-16,7-16-29 16,-1-16-29-16,1-16-50 0,-3-16-81 15,3-10 28 1,-2-30-143-16,1-16-71 0,-2-16-4 15,1-23 27-15,-3 5 138 32,3-2 176-32,0 4 38 0,-3 22 194 0,2 6 173 15,-2 16 118-15,2 13-184 16,1 15 0-16,7 4-107 16,5 8-124-16,8 4-46 15,10 0-24-15,8 4-6 16,-1 16 6-16,-2 8-15 15,-7 6-40-15,-15 2-20 16,-13 3 1-16,-5-3 38 0,-23 0 26 16,-19-2 7-16,-16-4 2 15,-4-6 2 1,-3-2 11 0,7-6 36-16,12-4 2 15,15-2 17-15,15-2-17 16,16 0-22-16,0 4-14 15,20 6 2-15,16 8 7 16,10 6 2-16,12 7-19 16,2 2 8-16,0 4-14 15,-6-1 1-15,-8-2-1 0,-7-6 0 16,-10-6 0-16,-8-8 9 16,-4-8-8-16,-9-6 0 15,-1-6-1-15,2-2-17 16,11-10-65-16,0-12-227 15,-3-6-664-15</inkml:trace>
  <inkml:trace contextRef="#ctx0" brushRef="#br0" timeOffset="86461.07">28116 8089 2586 0,'0'0'688'16,"0"0"-195"-16,0 0-288 16,0 0-90-16,0 0-115 0,0 0 0 15,-34 108-6 1,26-48 6-16,2 3-9 0,6-5 8 15,0-8-54-15,19-14-4 16,7-12-4-16,6-18 22 16,3-6 41-16,1-16 9 15,-1-20 6-15,-2-10 3 16,-1-7-10-16,-3 2 7 16,-7 4-6-16,-4 11 1 15,-5 12 8-15,-6 16-13 16,0 8-5-16,2 6-17 15,6 24 9-15,5 6 8 0,5 7 1 16,8-3-1-16,3-4 0 16,4-12-39-16,-2-10 5 15,-2-12 7-15,-5-2 1 16,-6-22 26-16,-4-14 1 16,-5-13 8-16,-5-9 6 15,-2-8-5-15,-7-4 13 16,-2 0 5-16,0 5 2 15,0 15 8-15,0 18 26 16,-2 20 4-16,-5 12-68 16,-1 25 0-16,-1 43 0 15,2 42 0-15,7 40 0 16,0 19 0-16,16-1 0 0,8-19 0 16,-2-43 0-16,-6-28 0 15,-5-30 0-15,-7-16-20 16,1-3-58-16,-5-10-58 15,0-10-91-15,0-9-53 16,-18-55-328-16,0-3-215 16,3-10-112-16</inkml:trace>
  <inkml:trace contextRef="#ctx0" brushRef="#br0" timeOffset="86702.62">28862 8077 1512 0,'0'0'628'0,"0"0"-117"0,0 0-169 16,0 0-125-16,0 0-132 15,143-26-45-15,-101 62-26 16,1 8-14-16,-10 2-22 16,-16 2-115-16,-15-3-62 15,-4-9 0-15,-35-6 107 16,-15-8 92-16,-8-6 34 16,5-7 63-16,12-2-1 15,16-3-32-15,23-4-44 16,28 0-20-16,23 0-354 0,11 0-248 0</inkml:trace>
  <inkml:trace contextRef="#ctx0" brushRef="#br0" timeOffset="87792.5">29682 8209 1827 0,'0'0'630'15,"0"0"-62"-15,0 0-208 16,0 0-136-16,0 0-112 0,0 0-31 15,-107-102-18 1,67 102-31-16,-10 14-17 0,-5 18-14 16,4 10 10-16,9 5-11 15,15-1-9-15,17-5 8 16,10-6-44-16,23-16-50 16,22-12 29-16,10-7 33 15,5-18 32-15,3-22 1 16,-10-14 4-16,-8-11 26 15,-11-7 17-15,-13-4 2 16,-9 0-10-16,-12 5-10 16,0 11 16-16,0 18-6 15,-12 18-6-15,-5 20 22 16,-6 6-50-16,1 40-5 16,-2 21-2-1,6 14 2-15,9 10 0 0,9 3 0 0,13-8-39 16,35-7-46-16,18-20-55 15,16-15-41-15,9-21 13 16,1-19 21-16,-9-6 72 16,-17-28 69-16,-19-13 6 15,-20-7 86-15,-14-2 32 16,-13 2 18-16,0 8-35 16,-15 12-19-16,-10 14-4 15,-8 16-40 1,-2 4-37-16,-4 26-1 0,1 16 0 0,7 6-12 15,11 4 11-15,11-2-11 16,9-8-11-16,4-7-35 16,23-15-13-16,7-10 32 15,1-10 35-15,-2-4 4 16,-1-22 40-16,-8-6 19 16,-3-3 4-1,-6 3-5-15,-6 9-22 16,-2 6 14-16,-5 11-28 15,0 6-22-15,-2 2 0 16,7 23-45-16,5 7 44 0,7 5-22 16,10 2-52-1,6-7-62-15,11-10-80 0,0-14-59 16,-1-8-101-16,-3-14-91 16,-9-23 103-16,-8-10 72 15,-9-10 59-15,-5-9 60 16,0-6 100-16,0-10 44 15,0-5 27-15,0 1 3 16,1 10 188-16,-4 16 174 16,-6 22 384-16,-2 22-248 15,0 16-246-15,0 12-100 0,-6 32-24 16,-8 16 2-16,1 18-14 16,2 8-52-1,7 7-25-15,4-3-12 0,2-6-27 16,27-9-11-16,13-17-52 15,14-16-16-15,9-18 14 16,3-20-7-16,-1-4-7 16,-9-23 67-16,-8-17 12 15,-15-11 17-15,-8-12 18 16,-14-1 11-16,-9 0 8 0,-4 10 3 16,0 12 18-1,-17 18 18-15,-8 18-49 0,-4 6-35 16,-2 28-8-16,2 18 7 15,6 12 4-15,8 4-11 16,15 0-1-16,0-4 0 16,27-9-15-1,17-11 9-15,12-14-16 0,7-12-34 16,-3-12-38-16,-4-4-47 16,-14-22-62-16,-18-9-5 15,-24-20-149-15,-4 5-347 16,-23 3-318-16</inkml:trace>
  <inkml:trace contextRef="#ctx0" brushRef="#br0" timeOffset="88027.82">30464 7814 905 0,'0'0'1725'16,"0"0"-1098"-16,0 0-155 0,0 0-297 15,0 0-107-15,158-20-41 16,-67 20-26-16,7 0-1 16,-1 0 0-16,-16-2-51 15,-22 2-3-15,-28 0-103 16,-33 0-169-16,-32 0-410 16,-13 10-1467-16</inkml:trace>
  <inkml:trace contextRef="#ctx0" brushRef="#br0" timeOffset="89162.8">27474 9394 2121 0,'0'0'646'0,"0"0"-133"15,0 0-151 1,0 0-152-16,0 0-135 0,0 0-45 15,0 0 2 1,124 20-2-16,-70 20-14 0,2 9-8 16,-3 7-7-16,-8 0-1 31,-12-2-6-31,-12-6-6 0,-19-5-10 0,-2-7 4 16,-16-8 17-1,-13-9 1 1,-5-8 0-16,3-9-1 0,4-2 1 15,10-13 13 1,7-16-4-16,10-16 15 0,12-7-10 16,26-4 5-16,13 0-13 15,12 6-6-15,1 10 0 16,-1 11 6-16,-7 14 0 16,-8 11 9-16,-10 4-15 15,-7 5 0-15,-6 22 0 16,-5 9-3-16,-3 6-6 15,-1 4 2-15,-3-2-29 16,-1-6 4-16,-6-8 7 16,1-12 8-16,-5-8 8 15,0-6 9-15,0-4 2 0,6-2 19 16,-2-18-12-16,7-10-9 16,6-6-1-16,1-4 0 15,-1 4 1-15,0 8-9 16,-9 12 9-16,-1 10-1 15,-4 6-5-15,2 10 6 16,-1 20 1-16,5 8 1 16,5 6 5-16,7 0-7 15,6-6-6-15,8-6-3 16,5-11-19-16,3-16-4 16,2-5 4-16,-5-5 10 0,-4-24 17 15,-4-9-8-15,-8-8 9 16,-2-8 6-16,-1-8-4 15,-5-6 2-15,-5-2-4 16,-7 1 0-16,-6 11 17 16,0 14 5-16,0 14 38 15,0 16-1-15,-4 10-13 16,-2 4-28-16,-3 6-18 16,-5 24 0-16,1 12 0 15,-3 8 0-15,3 8 11 0,4 4-11 16,7 3 0-16,2-3 0 15,5-2 0-15,24-6 0 16,8-7 0-16,12-10 0 16,11-10 0-16,8-11 0 15,5-10 0-15,0-6-3 16,1-6 3-16,-7-23 0 16,-9-8 0-16,-12-12 3 15,-13-7-3-15,-10-2 0 16,-14 2-8-16,-9 8 7 15,0 13-9-15,-22 17 10 0,-9 17-1 16,-8 1 1 0,-1 33-1-16,1 18 1 0,5 9 0 15,16 4-5-15,18 0 5 16,2-6-10-16,43-4 4 16,20-11-12-16,18-13-24 15,12-16-89-15,39-19-205 16,-23-18-483-16,-19-12-547 0</inkml:trace>
  <inkml:trace contextRef="#ctx0" brushRef="#br0" timeOffset="89327.99">30399 9539 2742 0,'0'0'629'0,"0"0"-381"0,0 0-142 15,0 0-106-15,0 0-43 16,0 0-214-16,0 0-315 15,-87 122-450-15</inkml:trace>
  <inkml:trace contextRef="#ctx0" brushRef="#br0" timeOffset="89658.43">27447 10449 2725 0,'0'0'572'16,"0"0"-212"-16,0 0-84 16,0 0-113-16,0 0-163 15,0 0 0-15,0 0 0 16,207-4 0-16,-20 4 0 0,40 0 0 15,30 4 0 1,3 4 0-16,-17 2 0 0,-4 0 0 16,-19-2 0-16,-26-4 0 15,-51-4 0-15,-45 0 0 16,-42 0-21-16,-27 0-26 16,-14-6-14-16,-15-2-46 15,-9-2-70-15,-82 4-289 16,-1 4-474-16,-3 2-597 0</inkml:trace>
  <inkml:trace contextRef="#ctx0" brushRef="#br0" timeOffset="89987.9">27367 10674 810 0,'0'0'1606'0,"0"0"-1138"15,0 0-90-15,0 0-33 16,0 0-155-16,0 0-118 16,167-16-6-16,-24 16-25 15,50 6-2-15,34-1-23 16,14-2 1-16,6-1-9 16,-10-2-7-16,2 0 7 15,-15 0-8-15,-24 0 0 16,-46 2-1-16,-49-2 0 0,-38 0 1 15,-27 0 1-15,-7 0-1 16,-8 0 9-16,-5 0-9 16,-15 0 23-16,-3 0-23 15,0 0 0-15,7 0-23 16,29 0-214-16,0 0-631 16,4 0-1169-16</inkml:trace>
  <inkml:trace contextRef="#ctx0" brushRef="#br0" timeOffset="90161.01">30778 10597 3143 0,'0'0'538'0,"0"0"-460"15,0 0-78-15,0 0-219 16,0 0-1289-16</inkml:trace>
  <inkml:trace contextRef="#ctx0" brushRef="#br0" timeOffset="165368.87">20039 10533 1724 0,'0'0'657'0,"0"0"-337"15,0 0 180-15,0 0-274 0,0 0-99 16,0 0-77-16,7-8-23 15,41 18 49-15,41 1-13 16,48-10-6-16,32-1-22 16,-6-8-20-16,-36-10-15 15,-50 4-8-15,-39 4-31 16,-9 2-27 0,-13 2-100-16,-14 2-52 0,-6 4-17 15,-41 0-132-15,-15 8-146 16,-7 6 216-16,0 4-5 15,7-4 249-15,12-1 53 16,11-8 137-16,18-3 189 16,7-2 168-16,8 0-146 15,4 0-40 1,0 0-44-16,0 0-65 16,0 2-62-16,-5 14-46 15,1 14-26-15,0 17-8 0,-3 15 0 16,2 12-57-16,3 10 0 15,0 5 0-15,-1 1 0 16,-1-4 0 0,0-4-27-16,-5-8-56 0,2-8-59 0,0-11-142 15,7-9-262-15,0-16-286 16,5-16-304-16</inkml:trace>
  <inkml:trace contextRef="#ctx0" brushRef="#br0" timeOffset="166458.69">21126 11183 838 0,'0'0'1080'16,"0"0"-586"-16,0 0-135 15,44-142-29-15,-44 102-79 0,0 6-90 16,-21 6 5-16,-15 11-35 16,-11 13-47-16,-5 4-30 15,-3 31-26 1,2 17-13-16,8 12-5 0,16 6-10 15,16-2-6-15,13-8 5 16,8-12-6-16,31-17 1 16,11-18-18-16,8-9 7 15,1-16 17-15,-6-18 0 16,-11-10 6 0,-8-6 12-16,-12 2 6 0,-9 6 9 15,-5 10-11-15,-6 12 10 16,-2 13-11-16,0 7-21 0,0 19 0 15,0 19 0-15,0 10 0 16,10 6 0-16,13-4 0 16,6-10 0-1,7-14-42-15,3-17-29 0,1-9 14 16,-3-21 14-16,-6-21 13 16,-7-12 21-16,-6-12 8 15,-7-10 1-15,-7-4 0 16,-4-5 1-16,0 7 12 15,0 14 10-15,0 18 22 16,0 24 12 0,0 22-11-16,0 14-25 0,0 36-10 0,0 20-4 15,0 15-5-15,0 2 5 16,0 2-7-16,5-9 6 16,8-12-6-16,0-16-27 15,3-16-18-15,-1-15-13 16,1-16 4-1,-1-5-3-15,4-12 12 0,3-24 31 32,3-14-2-32,1-14-10 0,5-10 14 15,-2-2-1-15,0 8 7 0,-6 11 6 0,-5 19 36 32,-10 16 36-32,-3 14 7 0,-5 8 13 0,0 0-34 31,-2 26-38-31,-19 10-11 15,-3 9-9-15,-5 2-11 16,-2 2 1-16,0-5-28 0,6-8-4 16,3-10 20-1,9-8-10-15,3-10 22 0,10-6 4 16,0-2-17-16,0 0 17 16,12-16-9-16,7 0 6 15,4 4 8-15,4 4 2 16,2 8 1-16,2 0 13 15,5 14 7-15,-1 14 22 16,6 4-19-16,3 2-8 16,5-4-1-16,4-4-15 15,3-11 5-15,0-10-5 16,-4-5-1-16,-6-9 6 16,-6-22-6-16,-9-9 0 0,-4-6-6 15,-9-10 3-15,-7-4 3 16,-7 2-8-16,-4 3-1 15,0 13 9-15,-17 14 0 16,-10 16 0-16,-4 12 12 16,-3 10-12-16,3 30 0 15,4 14 8-15,11 11 1 16,14 3 28-16,2-4-10 16,27-6-4-16,20-16-23 15,16-14 0-15,8-18 0 16,0-10 0-16,-7-16-23 0,-17-18-28 15,-36-20-54-15,-11 10-169 16,-15 8-661-16</inkml:trace>
  <inkml:trace contextRef="#ctx0" brushRef="#br0" timeOffset="166994.19">24136 10710 1859 0,'0'0'1019'16,"0"0"-456"-16,0 0-279 16,0 0-98-16,-118 108-92 0,73-40-34 15,1 10-29-15,-5 7-31 16,2-1 0-16,-2-4 0 16,0-10 0-16,2-10 0 15,3-11 0-15,1-18 0 16,5-12 0-16,3-17 0 15,4-4 0-15,2-32 0 16,6-19 0 0,8-6 0-16,9-4 0 0,6 5 0 15,0 10 0-15,2 14 0 16,17 14 0-16,6 12 0 16,6 8 0-16,11 6 0 15,5 22 0-15,7 14 0 0,4 6 0 16,-1 8 0-16,1 2 0 15,0 0 0-15,-4-5 0 16,-8-9 0-16,-7-10 0 16,-8-12 0-16,-4-12 0 15,-8-10-105-15,10-28-105 16,-4-10-469-16,-2-6-605 0</inkml:trace>
  <inkml:trace contextRef="#ctx0" brushRef="#br0" timeOffset="167168.47">24365 11109 2112 0,'0'0'839'16,"0"0"-321"-16,0 0-273 15,0 0-104-15,0 0-72 16,123-14-12-16,-61 10-39 16,3 0-18-16,-7-2-59 15,-13 4-241-15,-19 2-617 16,-16 0-631-16</inkml:trace>
  <inkml:trace contextRef="#ctx0" brushRef="#br0" timeOffset="167300.66">24482 11358 1679 0,'0'0'894'0,"0"0"-256"16,0 0-293-16,0 0-128 31,0 0-76-31,114 24-82 0,-43-42-56 16,6-10-3-16,26-25-176 15,-23 7-627-15,-10 4-1101 0</inkml:trace>
  <inkml:trace contextRef="#ctx0" brushRef="#br0" timeOffset="167664.03">25375 10814 1770 0,'0'0'1029'16,"0"0"-319"-16,0 0-407 15,0 0-141-15,0 0-82 16,0 0-38-16,-78 161-42 16,78-92 0-16,0 6 0 15,2-3 0-15,18-6 0 16,11-9 0-16,7-13 0 16,9-19 0-16,7-14-3 0,4-11-16 15,-1-12-4 1,-5-23 23-16,-7-11 0 0,-12-10 0 15,-11-10 14-15,-11-10 17 16,-11-10-31-16,0-3 0 16,-24 5 0-16,-14 14 0 15,-7 18 0-15,-6 24 0 16,-2 24 0-16,-3 6 0 16,2 40 0-16,6 20 0 15,0 46-140-15,17-11-483 16,11-13-830-16</inkml:trace>
  <inkml:trace contextRef="#ctx0" brushRef="#br0" timeOffset="167994.95">26003 11149 1235 0,'0'0'1007'0,"0"0"-352"16,0 0-297-16,0 0-65 0,0 0-89 15,0 0-73-15,0 0-44 16,0 76-39-16,0-56-20 16,0-5-20-16,0-6-8 15,0-5 7-15,0-4-7 16,7 0 6-16,0-2 3 15,4-16-9-15,-3-4 9 16,4-4-9-16,-5 4-11 16,-3 4-3-16,-4 8-40 15,0 10-88-15,0 2-336 16,-13 16-485-16,3 4-796 0</inkml:trace>
  <inkml:trace contextRef="#ctx0" brushRef="#br0" timeOffset="168498.84">26745 10918 1555 0,'0'0'501'0,"0"0"-139"16,0 0 21-16,-5-122-156 15,-12 92-83-15,-7 6-47 0,-8 8-18 16,-1 12-26-16,-2 4-35 16,-2 0-9-16,4 24 10 31,4 6 7-31,11 8 20 0,14 6-2 0,4 2 8 16,11-1 22-16,20-1-28 15,7-4-14-15,5-6-1 16,1-2-10-16,1-4-6 0,-3-2-15 15,-4-2 1 1,-7-2 13-16,-9 0-14 16,-11 2-3-16,-11 2 3 0,-2 0 1 15,-29 2 0-15,-9-2-1 16,-12 1 0-16,0-5 8 16,0-6-8-16,3-10 17 15,9-6 19-15,13-4-2 16,14-24 25-16,13-12-7 15,2-13-40-15,29-5 3 16,11-6-15-16,8 0-9 16,0 6-14-16,2 6-47 15,-3 12-58 1,-5 14-230-16,-12 12-565 0,-10 10-726 0</inkml:trace>
  <inkml:trace contextRef="#ctx0" brushRef="#br0" timeOffset="168892.98">27158 10903 1247 0,'0'0'886'15,"0"0"-325"-15,0 0-223 0,0 0-136 16,0 0-102-16,0 0-37 15,0 0-26-15,-7 29 2 16,-5 1-24-16,4 2-1 16,3 4-6-16,5 1-7 15,0-5 9-15,11-4-3 16,16-4-6-16,6-4 13 16,9-2-14-16,3-4 6 15,2 0 7-15,-2 0-13 16,-3 0-1-16,-5 4 0 15,-7 0-1-15,-12 4 2 16,-10 0-6-16,-8 3 6 0,-2 1 0 16,-25 2 1-16,-8-2 19 15,-9 0-1-15,-4-2 10 16,0-4 5-16,1-4-28 16,5-6-6-16,6-10-22 15,7-16-130-15,11-14-222 16,9-10-531-16</inkml:trace>
  <inkml:trace contextRef="#ctx0" brushRef="#br0" timeOffset="169129.47">27095 10935 2206 0,'0'0'827'16,"0"0"-321"-16,0 0-255 15,0 0-100-15,140-17-52 16,-68 7-43-16,5-2-56 16,0-2 0-16,-8 0 0 15,-13-2 0-15,-21 2-54 16,-18 4-102-16,-17 6-204 16,-23 4-538-16,-9 0-809 0</inkml:trace>
  <inkml:trace contextRef="#ctx0" brushRef="#br0" timeOffset="169295.43">28307 11347 448 0,'0'0'0'0</inkml:trace>
  <inkml:trace contextRef="#ctx0" brushRef="#br0" timeOffset="170398.28">22735 12210 831 0,'0'0'744'0,"0"0"-464"16,0 0 205-16,0 0 8 16,0 0-163-16,0 0-104 15,0 0-56-15,-54-66-37 16,57 88-40-16,16 8-13 0,15 10-46 16,17 2-20-1,36 2-6-15,40-8-8 0,44-16-12 16,24-20 3-1,-2-6-2-15,-14-32 11 0,-28-12 2 16,-30-2-1-16,-28 4 8 16,-28 5-1-16,-17 3-7 15,2 4 13-15,-8 2-7 16,-6 10 17-16,-14 18-16 16,-6 6-2-16,-3 22 4 15,7 19 4-15,9 10-1 16,15 7-7-16,16-1-6 0,32-3 0 15,33-16-25 1,28-22-7-16,10-16 13 0,-31-16-2 16,-32-16 12-16,-33 2 8 15,-9-2 0-15,4-6 1 16,5-6 0-16,-3-1 8 16,-14 9-7-16,-15 14 5 15,-8 12 9-15,-2 10 2 16,6 0-16-16,9 24 23 15,11 6-17-15,16 5-6 16,8-3 6-16,14-6-7 16,7-10 0-16,3-12-6 15,-3-4 6-15,-10-4 0 0,-6-20 0 16,-13-4 0-16,-7-6 4 16,-6-5-4-16,-5 1 6 15,-5-2-6-15,-2 4 0 16,-3 10 6-16,-6 12-6 15,-1 12-1-15,-3 2 0 16,2 12 2-16,2 14-1 16,3 0 6-16,6 2-4 15,9-4 2-15,5-6-4 16,6-10 0-16,-1-8 1 16,-3 0-1-16,-6-14 0 15,-2-12 1-15,-10-4 0 16,-3-4 44-16,-6 0-9 0,-2 6-36 15,-4 6 0-15,-4 8 0 16,1 6 0-16,2 8 0 16,5 0 0-16,10 0 0 15,2 0 0-15,9 0 0 16,3 0 0-16,3-2-84 16,17-24-122-16,-11 0-465 15,-10 2-730-15</inkml:trace>
  <inkml:trace contextRef="#ctx0" brushRef="#br0" timeOffset="170524.58">28452 11779 776 0,'0'0'1736'0,"0"0"-1223"16,0 0-235-16,0 0-158 16,0 0-120-16,0 0-505 15,0 0-1272-15</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0-26T04:39:03.930"/>
    </inkml:context>
    <inkml:brush xml:id="br0">
      <inkml:brushProperty name="width" value="0.05292" units="cm"/>
      <inkml:brushProperty name="height" value="0.05292" units="cm"/>
      <inkml:brushProperty name="color" value="#00B050"/>
    </inkml:brush>
  </inkml:definitions>
  <inkml:trace contextRef="#ctx0" brushRef="#br0">2252 1417 1247 0,'0'0'1005'15,"0"0"-690"-15,0 0-42 16,0 0-104-16,-131 54-62 15,97 25-11-15,-6 39-33 16,6 28 12-16,8 9 27 16,15-29-30-1,11-37 0-15,4-38-50 0,25-12-8 16,16-7 7-16,15-6-21 16,18-16 0-16,4-10 0 15,6-32 18-15,-9-26-18 16,-3-32 15-16,-13-37-7 15,-26-39 17-15,-26-13 13 16,-11 27 26-16,-13 40 5 0,-14 49-6 16,1 21 15-16,-6 4-13 15,-7 10-65 1,-7 16 0-16,-4 12 0 0,-15 52 0 16,-4 44 0-16,4 5 0 15,14-5 0-15,15-14 0 16,17-24 0-1,0-3 0-15,4-5 0 0,9-23 0 0,3-13 0 16,3-14 0-16,0-5 0 16,5-30 0-16,8-15 0 15,0-8 0-15,1-2 0 16,-1 10 0-16,-6 14 0 31,0 16 0-31,-3 16 0 0,2 4 0 16,6 20 0-16,8 22 0 15,6 14 0-15,10 12 0 16,9 9 0-16,8 3 0 16,7 0 0-16,2-4 0 15,-1-5-3-15,-3-9-30 16,-9-12-20-16,-7-12-10 0,-7-16-57 16,6-22-153-16,-10-12-375 15,-5-18-375-15</inkml:trace>
  <inkml:trace contextRef="#ctx0" brushRef="#br0" timeOffset="158.1">3135 1485 1713 0,'0'0'1207'0,"0"0"-659"16,0 0-239-16,0 0-123 0,0 0-128 15,0 0-58-15,0 0-111 16,-10-40-152-16,39 57-476 15,-4 5-910-15</inkml:trace>
  <inkml:trace contextRef="#ctx0" brushRef="#br0" timeOffset="302.31">3415 1997 2399 0,'0'0'719'0,"0"0"-261"16,0 0-278-16,0 0-112 15,0 0-68-15,0 0-147 16,67-102-573-16,-36 53-375 0</inkml:trace>
  <inkml:trace contextRef="#ctx0" brushRef="#br0" timeOffset="427.8">3698 1610 1498 0,'0'0'1124'16,"0"0"-483"-16,0 0-325 15,0 0-121-15,0 0-111 16,0 0-78-16,0 0-6 0,110-52-88 15,-60 38-169-15,-7 6-376 16,-16 8-369-16</inkml:trace>
  <inkml:trace contextRef="#ctx0" brushRef="#br0" timeOffset="759.43">2397 2859 1642 0,'0'0'1187'0,"0"0"-853"16,0 0-56-16,0 0-99 16,0 0-26-16,0 0-99 15,133-12-9-15,39-22-36 16,24-8-3-16,-2 0-6 15,-38 8 1-15,-55 8 0 16,-30 6-1-16,-20 3 0 16,-2 2 12-16,-6 1-12 15,-8-1 28-15,-16 8 22 16,-7-1-28-16,-8 1 8 0,1 0-30 16,-3-10-54-16,0 1-195 15,-2 2-796-15</inkml:trace>
  <inkml:trace contextRef="#ctx0" brushRef="#br0" timeOffset="1293.64">6634 2582 1741 0,'0'0'887'15,"0"0"-328"-15,0 0-192 16,0 0-96-16,0 0-124 16,0 0-89-16,0 0-57 0,-11 45 64 15,11 23-65-15,0 8 0 16,0 4 0-16,0-1 0 16,0-13 0-16,0-10 0 15,0-16 0-15,0-14-89 16,0-18-145-16,-4-16-215 15,0-22-142-15,0-12-489 0</inkml:trace>
  <inkml:trace contextRef="#ctx0" brushRef="#br0" timeOffset="1765.39">6632 2442 1422 0,'0'0'699'0,"0"0"-351"15,0 0-33-15,0 0-8 0,-84-104-84 16,55 102-73-16,-4 2-57 15,-10 22-44-15,-6 18-13 16,-4 16-22-16,-1 13-13 16,6 7 38-16,2 22-10 15,11 18 7-15,12-8 12 16,15-9-14 0,8-13 16-16,8-16-20 0,24 8-15 15,13 5 9-15,5-7-24 16,10-12 0-16,7-12-1 0,1-14 1 15,3-12 0 1,2-14-1-16,3-12-2 0,4-6-3 16,3-26 2-16,1-14 4 15,-1-14 12-15,-3-10-11 16,-9-8 19-16,-9-7-20 16,-10-3 0-16,-15 2 14 15,-14-1-14-15,-12 3 13 16,-11 2 49-16,0-2-35 15,-17-1-27-15,-17-1 0 16,-11-4 0-16,-10 4 0 0,-10 4 0 16,-11 15 0-1,-9 22 0-15,-6 24 0 0,-5 21 0 16,-12 54 0-16,-11 69-116 16,26-7-548-16,23 2-1176 0</inkml:trace>
  <inkml:trace contextRef="#ctx0" brushRef="#br0" timeOffset="2528.6">6877 3940 707 0,'0'0'643'15,"0"0"-335"-15,0 0 78 16,-58-115-69-16,47 83-25 15,3 3-106-15,1 0-63 16,2 7 40-16,3 7-40 16,0 5-25-16,2 7-6 15,-2 3-43-15,2 6-16 16,0 30-22-16,-3 43 32 0,3 53 20 16,-4 51-15-1,0 21 8-15,-3 3 7 0,-5-15-29 16,2-20 1-16,-4-3-7 15,1-9-17-15,0-7-1 16,-1-17-10-16,1-27-3 16,1-32 3-16,4-26 0 15,1-17 0-15,1-4 1 16,-2-4-1-16,0-10 0 16,1-14 0-16,3-2-39 15,-6-34-115-15,6-76-196 16,2 8-376-16,0-11-347 0</inkml:trace>
  <inkml:trace contextRef="#ctx0" brushRef="#br0" timeOffset="2970.35">6755 4074 1403 0,'0'0'724'0,"0"0"-349"0,0 0-26 15,0 0-69-15,0 0-165 16,0 0-49 0,0 0-41-16,-15-22-25 0,-6 47 1 15,-6 8 25-15,-8 10 5 16,-5 1-11-16,0-4-13 16,4-4 14-16,7-10 9 15,7-8 0-15,8-8 9 16,10-6-22-16,4-4 17 15,0 0 14-15,2-16-1 16,14-16-7-16,9-12-40 16,3-13 0-16,3-2 13 15,0 0-12-15,-4 11 9 0,-9 14 18 16,-7 14 16-16,-7 10 43 16,-4 8-41-16,0 2-16 15,0 0-24-15,6 6-6 16,0 18-1-16,5 8-5 15,7 8 12-15,2 4-5 16,6 1-1-16,4-4 0 16,5-6-6-16,4-9 2 15,0-8-49-15,13-12-154 16,-12-4-398-16,-9-2-704 16</inkml:trace>
  <inkml:trace contextRef="#ctx0" brushRef="#br0" timeOffset="3865.77">6316 5574 1086 0,'0'0'849'16,"0"0"-261"-16,0 0-61 0,0 0-160 16,0 0-140-16,0 0-100 15,0 0-56-15,0 8-47 16,4 16-23-16,12 12 5 15,4 11 3-15,4 7 4 16,3 2-7-16,-2-2 8 16,2-4-8-16,-5-6-6 15,-2-10 6-15,-2-12-6 16,-5-9-10-16,3-13 10 16,1 0 0-16,8-27 48 15,6-15 6-15,3-12-9 0,1-10-13 16,-4-2-32-16,-4 3 0 15,-6 9 0-15,-8 10 0 16,-5 16 0-16,0 10 0 16,-4 12 0-16,5 6 0 15,4 0-26-15,9 2-89 16,23 32-146-16,-5-2-709 16,-5 3-722-16</inkml:trace>
  <inkml:trace contextRef="#ctx0" brushRef="#br0" timeOffset="4667.76">6291 6767 378 0,'0'0'637'15,"0"0"-368"-15,0 0 11 0,0 0 31 16,0 0-43-16,0 0-31 16,0 0 51-16,-48-43-49 15,44 34 29-15,-2-1-54 16,4-4-57-16,2-2-25 16,0-2-49-16,8-4-28 31,15 0-20-31,11 2-35 0,6 4 23 0,7 8-22 15,2 8-1-15,0 0 0 0,-2 14-9 16,-10 12-6-16,-5 10 3 16,-10 4-24-16,-13 6 1 31,-9 2-22-31,-7 2-10 16,-24 3 29-16,-11-5 18 15,-7-4 20-15,-1-6 8 16,6-10-7-16,11-9 27 15,10-10 20-15,13-5 4 16,10-4 10-16,0 0-26 16,8 0-27-16,21-6-9 15,13-4 0-15,14 0 4 0,4 2-4 16,5 4-6-16,-5 0 5 16,-8 4-42-16,-11 0 10 15,-9 0-23-15,-10 0-76 16,-9 0-82-16,-3-10-133 15,-6-2-384-15,-2 0-273 0</inkml:trace>
  <inkml:trace contextRef="#ctx0" brushRef="#br0" timeOffset="5168.63">6829 6615 459 0,'0'0'1225'0,"0"0"-900"16,0 0-4-16,0 0-24 15,-101-124-102-15,70 101-80 16,-5 12 6-16,-8 4 7 16,-10 7-68-16,-6 11-2 15,-9 19 0-15,-7 14 22 16,3 12-4-16,2 8 5 16,8 8-1-16,10 4-5 15,13 5-26-15,15-1 8 16,19 2-19-16,6 0-13 0,15-3 12 15,26-3-36-15,11-4 11 16,9-4-12-16,5-3-6 16,4-7 5-16,-1-11-32 15,0-8-18-15,-3-13 13 16,6-14-23-16,-1-12 19 16,5 0-26-16,2-16 13 15,-3-12 54-15,0-8-11 16,-9-4 12-16,-6-3 23 15,-8-3 20-15,-10-2 44 0,-9-6 5 16,-10-4-13-16,-6-6 2 16,-7-9-27-16,-6-7-22 15,-4-8-32-15,0-4 0 16,-2-1 0-16,-19 7 0 16,-8 10 0-16,-6 10 0 15,-7 12 0-15,-12 12 0 16,-6 9 0-16,-9 11 0 15,-9 11 0-15,-38 11 0 16,20 10-111-16,7 8-664 0</inkml:trace>
  <inkml:trace contextRef="#ctx0" brushRef="#br0" timeOffset="7431.11">7662 6705 1156 0,'0'0'334'0,"0"0"-50"0,0 0 39 15,0 0-96-15,0 0-71 16,0 0-14-16,0 0 21 16,0 0-38-16,9-6-42 15,9-2 36-15,9-6-3 32,8-2-47-32,12-2 16 0,11-4-31 0,10-2 18 15,15-6-26 1,29-10-20-16,32-12 25 0,39-16-29 15,16-9-8-15,-4-1 19 0,-14-2-26 16,-23 4 13-16,-6-4-9 16,-9-1-10-16,-4 1 16 31,-4 6-17-31,-6 0 0 16,-25 13 18-16,-19 11-17 0,-18 10 5 15,-5 2-6-15,11-2 0 0,12-6-6 16,11-6 6-16,-3 4 0 15,-3 4-5-15,-8 1 6 16,-8 5-2 0,-14 4-21-16,-13 4-15 0,-12 4 28 15,-14 6-17 1,-8 4-1 0,-9 4 26-16,-4 2-30 0,0 2-19 15,-4 2-55-15,-14 0-3 16,-8 2 47-16,-3 2 13 15,-5 2 29-15,-2 0 11 16,0 0 16-16,1 0-4 16,2 0 22-16,4 0 16 15,6 0 31-15,4 2-12 16,0 2 7-16,9 0 25 16,0 0-41-16,6 0 1 15,4 4-22-15,0 0-22 16,0 2 12-16,11 0-21 0,13 0-6 15,13-2 5-15,5-4 2 16,4-4 9-16,3 0-10 16,-4 0 2-16,-7-4-8 15,-11-2 6-15,-10 2 0 16,-10 2 7-16,-4 2-6 16,-3 0 23-16,0 4-5 15,-10 14-5-15,-7 10 29 16,-6 6-34-16,-4 6 2 15,1 4 0-15,-3 6-10 16,0 5-2-16,-16 25-150 16,8-14-450-16,3-8-692 0</inkml:trace>
  <inkml:trace contextRef="#ctx0" brushRef="#br0" timeOffset="8368.94">8088 6330 859 0,'0'0'535'0,"0"0"-214"16,0 0 58-16,0 0 107 15,0 0-215-15,0 0-36 0,0 0-24 16,-14-42-105 0,12 42-25-16,-3 0-16 0,-1 0-10 15,-8 0 17 1,-8 18-27-16,-12 10-33 0,-6 15-2 16,-8 7-9-16,1 6-1 15,0 0 0-15,9-2 6 16,9-6-6-16,9-8 0 15,6-10 0-15,8-10 6 16,2-8-5-16,1-6-1 16,3-2 1-16,0-4-1 15,0 3 14-15,0-3-14 0,0 0 0 16,0 0-1-16,0 0-2 16,0 1 3-16,3 3-6 15,15 2 6-15,8 2 4 16,10 2-4-16,6 2 0 15,10 1 0-15,-2-1-1 16,0 0 0-16,-11-3 1 16,-7 2-18-16,-12-3 18 15,-9-2-53-15,-5-4-25 16,-4-2-88-16,2 0-164 16,-2 0-474-16,2-6-590 0</inkml:trace>
  <inkml:trace contextRef="#ctx0" brushRef="#br0" timeOffset="9235.34">11367 4610 1385 0,'0'0'744'0,"0"0"-245"16,0 0-204-16,0 0-30 15,0 0-143-15,0 0-85 16,42-117 11-16,-6 91-11 15,2 7-17-15,4 1 11 16,-1 5-31-16,-6 9 0 16,-6 4-1-16,-7 6-22 15,-10 23-5-15,-10 7 17 16,-2 8-17-16,-4 3-5 16,-21 0-1-16,-2-7 34 15,-2-6 4-15,4-10 3 16,10-8 8-16,3-6 59 15,8-6 28-15,4-4-2 0,0 0-41 16,0 0-11-16,14 0-21 16,10 0-26-16,12 0 23 15,6 2-24 1,8 8-4-16,-2 8-2 0,-5 7-72 16,-8 4-6-16,-10 5-2 15,-14 7-11-15,-11-1 32 16,0 2 35-16,-23-4 30 15,-12-4 12-15,-5-4 2 16,-3-8 7-16,3-8 25 0,5-6-23 16,6-6 5-16,4-2-16 15,8 0-12 1,1-16-60-16,7-12-177 0,3 4-422 16,3 0-272-16</inkml:trace>
  <inkml:trace contextRef="#ctx0" brushRef="#br0" timeOffset="9921.83">11691 4335 1192 0,'0'0'684'16,"0"0"-405"-16,0 0 8 16,0 0-49-16,-146-44-82 15,113 44-47-15,-5 0-17 16,-4 0 15-16,-3 16 9 16,0 8-3-16,-3 8 4 0,3 10-31 15,1 5-11 1,6 8-17-16,7 8-31 0,8 3-4 15,7 2 7-15,10 2-8 16,6 1 10-16,0-6-11 16,10 2-3-16,13-5-18 15,4-2-2 1,2-2-2-16,2-6 4 0,2-4 0 16,1-5 10-16,3-7-10 15,4-8 0-15,5-4 0 16,6-6-1-16,6-4 1 15,0-4 1-15,2-8 0 0,-2-2 14 16,-5 0-14 0,1-6-1-16,0-12 0 0,-4-6-9 15,4-8 3-15,-2-4-1 16,-2-9 7-16,-3-5 6 16,-5-4-5-16,-5-2 8 15,-6 0 4-15,-9 2-13 16,-4 2 18-16,-10-1 18 15,-3 3-3 1,-5-2 3-16,0-2-19 0,-11 0 7 16,-12 0-2-16,-6 0-22 15,-6 0 0-15,-5 0 0 16,-5 1 0-16,-6 3 0 0,-2 6 0 31,-8 8 0-31,-7 12 0 0,-11 14-11 16,-23 10-98-16,-43 38-152 15,22 6-536-15,15 0-870 0</inkml:trace>
  <inkml:trace contextRef="#ctx0" brushRef="#br0" timeOffset="12625.21">7357 2923 889 0,'0'0'246'15,"0"0"-48"-15,0 0 58 16,0 0 12-16,0 0-42 16,0 0-82-16,0 0-31 15,-16-20-23-15,16 20-13 0,5 0-2 16,10 0 68-16,8 4-51 15,3 10-2-15,10 3-21 16,6 4-27-16,12 4 19 16,8 5-24-16,11 4 4 15,14 2-5-15,7 4-18 16,6 0 15-16,3 0 9 16,-1 0-15-16,-2-2 19 15,-6 0-13-15,-7-3-11 16,-9-3 16-16,-7 0-25 0,-4 2 4 15,-5 0 8-15,1 2-17 16,3 2 10-16,4 2-2 16,5 0 2-16,6-1 14 15,3-2-19-15,3-2-1 16,4-3 0-16,5-6-12 16,-2-2 13-16,-3-2-12 15,-4-2-1-15,-9-2 12 16,-11 2-11-16,-9 0 7 15,-9 2-8-15,-6 2 1 16,-6 0-2-16,1 2-5 16,-1 0 6-16,4 0-3 15,1-3 4-15,3-4-1 0,-3-1 0 16,2-3 1-16,-3-1-1 16,-3-3 0-16,0 2 0 15,-5 1 1-15,2-2 0 16,2 0-1-16,-2-2 0 15,3 2 6-15,2-2-7 16,1 0 1-16,-4-2 0 16,-1 0 6-16,-5 0-6 15,-9-2 0-15,-2-2 0 16,-8 0 0-16,-4-2 0 0,-3 0 0 16,-5-2 0-1,2 0 0-15,-2 2 1 0,0-2-1 16,0 0 0-16,0 0 8 15,0 0-4-15,0 0-4 16,2 0 0-16,2 0-7 16,2 2 13-16,-2-2-6 15,0 0 0-15,0 2 0 16,-1-2-11-16,-1 0 11 16,-2 0-31-16,0 0-121 15,-11-4-429-15,-12-4-938 0</inkml:trace>
  <inkml:trace contextRef="#ctx0" brushRef="#br0" timeOffset="12970.67">10322 4457 1151 0,'0'0'927'15,"0"0"-618"-15,0 0 41 16,0 0-132-16,0 0-120 15,0 0-48-15,0 0 61 16,4-8 29-16,4 7-15 16,3 1-46-16,6 0-34 15,12 0-21-15,12 0 1 16,9 0-25-16,15 0 0 0,9 0 0 16,3 4-1-16,-3 1-29 15,-9-1-27-15,-13 1-33 16,-19-1 21-16,-18-3-10 15,-11-1 41-15,-4 0 25 16,0 0-20-16,-13 0-78 16,-5 0-45-16,3 0-120 15,-3 0-76-15,7-10-227 16,2-3-41-16</inkml:trace>
  <inkml:trace contextRef="#ctx0" brushRef="#br0" timeOffset="13191.23">10885 4055 1016 0,'0'0'576'0,"0"0"-94"16,0 0 3-16,-8-131-138 16,1 109-19-16,-1 8-61 15,0 8-93-15,4 4-35 16,0 2-44-16,-1 8-77 16,1 22-8-16,2 14 2 0,2 10-10 15,0 11 14 1,0-1-16-16,0-2 0 0,2-6-1 15,4-6 3 1,-1-10-8-16,-1-8-48 0,-4-4-188 31,0-11-307-31,-4-10-605 0</inkml:trace>
  <inkml:trace contextRef="#ctx0" brushRef="#br0" timeOffset="14963.84">12582 4554 380 0,'0'0'1147'15,"0"0"-933"-15,0 0 16 0,0 0 36 16,0 0-4-16,0 0-80 31,0 0-69-31,-70-62-7 16,59 62 2-16,-11 15-41 16,-9 16-39-16,-9 11 35 0,-5 8-18 15,0 8-18 1,1-2-3-16,6-4-23 0,4-7 25 15,10-12-13 1,9-11-5-16,6-9 15 0,7-8-8 16,2-5 20-16,0 0 47 15,0 0-26-15,0 0-7 16,4 0-29-16,7 0-10 16,7-1 9-16,6 1-19 15,10 0 0-15,4 19 10 16,8 12-8-16,6 5 3 15,1 4-5-15,-2 0 0 16,-4-2-6-16,-7-6 3 0,-9-6-40 16,-8-8-8-16,-10-5-75 15,-11-12-52-15,-2-2-62 16,-13-20-213-16,-7-7-312 0</inkml:trace>
  <inkml:trace contextRef="#ctx0" brushRef="#br0" timeOffset="15436.52">12381 4885 1239 0,'0'0'494'0,"0"0"-153"16,0 0 127-16,0 0-152 15,0 0-97-15,0 0-97 16,0 0 5-16,-38-18-13 16,38 18-21-16,0 0-23 15,0-3-20-15,0 2-4 16,13-2-23-16,16 2 1 15,11-3 16-15,18-1-20 16,33 4-5-16,42-3 6 16,52 1-6-16,35 3 4 15,15 0-8-15,11 0-10 16,-8 0 20-16,5 0-21 0,-4 0-18 16,-12 0 17-1,-22-1 1-15,-32-8-1 0,-43 1 1 16,-46 2 0-16,-34 0 0 15,-21 3-2-15,-3-1 2 16,-4-1 1-16,3 1 0 16,-7 2 16-16,-3 2-11 15,8-2 1-15,-1 2-7 16,5-1-3-16,-3 1 3 16,-2-3-1-16,-6 3 1 15,-5-2 6-15,-4 2-5 0,-3 0 11 16,-4 0-10-1,0 0-2-15,0 0-50 0,0 0-163 16,0 0-593-16,0 0-669 0</inkml:trace>
  <inkml:trace contextRef="#ctx0" brushRef="#br0" timeOffset="15997.48">15774 4502 945 0,'0'0'1131'0,"0"0"-665"0,0 0-97 16,9-115-8-16,-6 95-99 16,-3 8-68-16,0 8-46 15,0 4-83-15,-8 12-49 16,-11 24-15-16,-6 18 0 16,-2 13 12-16,3 9-12 15,-1 0 0-15,8-8-1 16,1-10-25-16,7-14 12 15,3-13-4-15,3-15 4 16,3-10 13-16,0-6 2 0,0 0 19 16,0-4-6-1,13-10-15-15,10-3-8 0,4 6 7 16,8 0-17-16,7 7 10 16,3 4-32-16,4 0-8 15,-4 11-15-15,-3 3-41 16,-11 0-62-16,-8-5 7 15,-13 0 33-15,-5-8 66 16,-5-1 60-16,0 0 38 16,-3 0 83-16,-9-18-60 15,-5-4 49-15,0-7-2 16,1-2-17-16,1 1 23 16,3 6-33-1,1 4-13-15,5 8 7 0,4 10-33 16,2 2-30-16,0 8-12 15,0 22-9-15,0 10 8 16,0 9 1-16,0 2 0 16,0-1 1-16,0-3-1 15,0-7-37-15,0-8-43 16,0-6-88-16,-2-8-106 16,-14-10-278-16,-2-6-274 0,4-2-279 15</inkml:trace>
  <inkml:trace contextRef="#ctx0" brushRef="#br0" timeOffset="16626.98">15881 4305 1242 0,'0'0'284'0,"0"0"49"16,0 0-56-16,0 0-70 0,-101-118-20 15,72 99-50-15,-6 6-27 16,-5 4 17-16,-7 8-28 16,-2 1-23-1,-4 5 6-15,-3 18 19 0,1 7 15 16,3 8-5-16,3 6-12 16,7 10-30-16,9 6-43 15,8 4 35-15,10 5-16 16,7-1-21-16,8 2 15 15,0 0-24-15,19 0-9 0,10-2 18 16,6-1-24 0,7-5 11-16,5-6-11 0,2-4 0 15,2-8-6-15,3-8 6 16,2-6 0-16,-1-10-3 16,5-9 9-16,0-7 0 15,3-4-5-15,2-3 0 16,-2-16 13-1,-3-8-13-15,-8-3-1 0,0-6 18 16,-6-2-17-16,-5-6 11 16,-5-2-4-16,-5-4-7 15,-6-4 41-15,-8 0-16 16,-3-3 1-16,-8-1 6 0,-6 2-33 16,0-2 0-16,-4-4 0 15,-14 0 0-15,-2-3 0 16,-4 1 0-16,-6 2 0 15,-3 4 0-15,-2 4 0 16,-6 4 0-16,-3 3 0 16,-4 7 0-16,-2 8 0 15,-8 10 0-15,-9 14 0 16,-9 8 0 0,-11 14 0-16,-7 27-135 0,-37 32-245 15,25-8-579-15,14-9-690 0</inkml:trace>
  <inkml:trace contextRef="#ctx0" brushRef="#br0" timeOffset="18968.91">16104 4048 864 0,'0'0'280'0,"0"0"-58"15,0 0 2-15,0 0-20 16,0 0 1-16,0 0-23 16,0 0-2-16,0-6 3 15,0 6-33-15,-4 0-15 16,-1-1-23-16,0 1-46 16,-1 0 7-16,-3 0-22 15,3 0-2-15,1 0 22 16,0 0-46-16,3 0 8 0,2 0-5 15,0 0-26-15,0-4 34 16,0-5 3-16,22-7-18 16,20-8 25-16,26-12-28 15,36-22-4-15,50-20-7 16,49-29-7-16,22-11 18 16,0 2-18-16,-18 4 0 15,-31 18 3-15,-31 17-3 16,-40 19-6-16,-36 20 5 15,-22 8 1-15,-7 2-1 16,-7 2 2-16,-4 6-1 0,-16 8 50 16,-9 7-14-16,-4 5-12 15,0 0-24-15,0 0-12 16,0 0 4-16,0 0-32 16,-6 0 10-16,-9 0 12 15,-6 2-42-15,-1 1 22 16,-7-3 2-16,-4 0 2 15,-5 0 32-15,-4-5-10 16,-1-3 12-16,1 0-1 16,4 2 2-16,5 2 11 15,8 3 0-15,7-2 12 0,7 3 32 16,7 0-28 0,4 0-1-16,0-1 12 0,0 1-10 15,0 0 4-15,6 0-24 16,19 0-3-16,8 0 15 15,14 0-21-15,7 0 1 16,4 0-1-16,0 0 6 16,-7-9-6-16,-9 1 0 15,-13 2 0-15,-14 2 3 16,-5 3-2-16,-8 1-1 0,-2 0 12 16,0 1-11-16,0 16-1 15,0 8 24-15,0 12-2 16,0 9 9-16,0 4-30 15,0 2 4-15,0 0-4 16,0-2 5-16,0-5 1 16,0-8-7-16,0-6-31 15,0-9-101-15,0-14-135 16,0-6-309-16,4-2-332 0</inkml:trace>
  <inkml:trace contextRef="#ctx0" brushRef="#br0" timeOffset="19425.22">18624 2669 1313 0,'0'0'666'0,"0"0"-345"15,0 0 41-15,0 0-87 16,0 0-111-16,0 0-41 15,0 0-11-15,9-50-46 0,-18 66-15 16,-7 8-18-16,3 6-15 16,1 2-12-16,8 2-6 15,4-4-4-15,0-4 4 16,18-2 9-16,11-4-3 16,7-4 6-16,6-6 3 15,3-2-14-15,1 1-1 16,-3-4-1-16,-7 5 0 15,-5 4-5-15,-9 4 5 16,-9 7-20 0,-6 4 10-16,-7 4 10 0,-2 3 2 0,-21-2-1 15,-8 0 9-15,-5-4-1 16,-3-2 20-16,-7-6-16 16,5-2 0-16,1-8-12 15,6-8-6-15,5-4-79 16,5-30-156-1,5-10-362-15,11-8-269 0</inkml:trace>
  <inkml:trace contextRef="#ctx0" brushRef="#br0" timeOffset="19631.29">18631 2723 1502 0,'0'0'826'0,"0"0"-447"16,0 0-74-16,0 0-148 15,0 0-106-15,0 0-6 16,139-24 0-16,-87 20-27 16,-5 0-18-1,-9 2 0-15,-9 2-76 0,-14 0-112 16,-7 0-139 0,-8 0-240-16,-8 0-77 0,-9 0-757 0</inkml:trace>
  <inkml:trace contextRef="#ctx0" brushRef="#br0" timeOffset="20191.14">18720 2486 1227 0,'0'0'315'0,"0"0"23"15,0 0-37-15,-145-54-72 0,101 46-58 0,-4 4-37 16,2 4-5-1,-5 4-64 1,-3 18 18-16,1 10 5 16,-3 9 8-16,7 4 7 15,7 12-30-15,6 3 19 16,9 8-17-16,7 6-26 16,9 4 17-16,9 2-21 15,2 3-7-15,2-5-13 16,22-2-11-16,12-6 7 15,6-6-9-15,8-7-12 0,8-9 17 16,4-8-17-16,7-12 6 16,4-10-6-16,6-12 9 15,0-6-1-15,2-2-8 16,-4-20 0-16,0-4 0 16,-9-4 4-16,-3-4-4 0,-7-2 6 15,-6-3-6-15,-8-2 14 16,-7-5-14-16,-2-7 0 15,-7-1 18-15,-8-4-17 16,-4-6 29 0,-5 0-7-16,-9 0-22 0,-2 3 32 15,0 3-18 1,-4 4 8-16,-14 4 17 0,-6 2-23 16,-7 4 8-16,-8-2-8 15,-7 3-17-15,-8 3 0 0,-6 2 0 16,-3 10 0-16,1 8 0 15,-2 14 0-15,1 6-32 16,-3 30-107-16,-26 50-179 16,14-6-459-16,13-3-926 0</inkml:trace>
  <inkml:trace contextRef="#ctx0" brushRef="#br0" timeOffset="22156.48">16244 5306 700 0,'0'0'249'16,"0"0"4"-16,0 0-66 0,0 0-16 16,0 0 0-16,0 0 33 15,0 0 18-15,0 0-17 16,0 0-3-16,0 0-21 16,0 0-26-16,0 0-31 15,-2 0-10-15,2 0-27 16,0 0-21-16,0 0-25 15,0 0-21-15,0 0-2 16,0 0 3-16,0 0-3 16,0 0 9-16,0 0-3 15,0 0 7-15,0 0 1 0,0 0-13 16,0-2 5-16,2 0-1 16,14 0-5-16,4 2 6 15,4 0-12-15,7 0-2 16,8 2 8-16,7 12-12 15,8 6 3-15,8 4 0 16,11 8-9-16,10 6 15 16,24 16-4-16,27 21 2 15,33 16-10-15,18 8-2 16,2-5-1-16,-7-8 0 0,-19-12 1 16,-12-5 1-16,-33-15-1 31,-29-16-1-31,-29-12 0 0,-14-8-12 0,-1 2 11 15,-5-4 1-15,-7 0 0 16,-12-8 6-16,-7-2 2 16,-7-4-8-16,-3-2 8 15,-2 2-8-15,2-2 0 16,-2 0 0-16,0 0 1 16,0 0 3-16,0 0-4 15,0 0 0-15,0 0 9 0,0 0-9 16,0 0-1-16,0 0 1 15,0 0-14-15,0 0 5 16,0 0-81-16,0 0-69 16,0 0-47-16,0 0-94 15,-9 0-255-15,1-4 69 16,-4-14 264-16,1-4 143 16,-3-8 73-16,1-2 6 15,-5-6 82-15,-1-3 54 16,-2 0 92-16,-4 0 7 15,-1 4 32-15,2 2-4 16,-3 5-63-16,2 4-17 16,3 4-19-16,2 4-39 0,4 4-29 15,5 4-29-15,0 4-28 16,4 2 3 0,1 2-12-1,4 2-3-15,-1 0 11 0,3 0-37 16,0 0 6-16,0 2-7 15,0 16 1-15,3 4 9 16,12 8-10-16,7 7 0 16,12 0 4-16,3 3-3 15,10-1-1-15,7-1 0 16,-1-2-18-16,-1-4 9 0,-5-4-23 16,-7-4-5-16,-11-6 17 15,-12-4-11 1,-5-6 19-16,-10-2-2 0,-2-2 2 15,0 0 12-15,0 2-15 16,-7 0 15-16,-13 4 27 16,-11 2-19-16,-9 2 17 15,-12 3-1-15,-6 1-22 0,-4 0 18 16,2 1-19 0,4 2 0-16,7-3 8 0,11 0-9 15,12-4-1-15,12-4-54 16,14-6-164-16,4-3-310 15,17-1-494-15</inkml:trace>
  <inkml:trace contextRef="#ctx0" brushRef="#br0" timeOffset="23200.1">16256 5464 1257 0,'0'0'530'16,"0"0"-185"-16,0 0 141 15,0 0-199-15,0 0-73 16,0 0-55-16,0 0-32 16,-5-62-1-16,3 62-49 0,0 0-35 15,-3 4-16 1,3 20-25-16,2 10 8 0,0 10 6 15,0 8-13-15,14 1 11 16,3-7-13-16,-1-8 1 16,-1-10-1-16,-1-12-10 15,-6-8 5-15,-3-8 5 16,-5 0 14-16,0-26 14 16,0-15-13-16,0-10 3 15,-13-10 8-15,-1-5-11 16,-3 0 0-16,1 4 3 0,5 6-5 15,0 14 20-15,6 12 9 16,3 13-7-16,2 7-1 16,0 6-28-16,2 3-6 15,16 1 0-15,11 0-1 16,6 0 1-16,11 1 0 16,8 11 2-16,9 2-1 15,7 0-1-15,3-4-1 16,-4-2 0-16,-7-4-11 15,-13-1 12-15,-15-3-7 0,-14 0 7 16,-11 0 0-16,-9 0-20 16,0 7-43-16,0 2-215 15,-11-3-709-15</inkml:trace>
  <inkml:trace contextRef="#ctx0" brushRef="#br0" timeOffset="23963.1">19246 5934 1382 0,'0'0'502'0,"0"0"-146"16,0 0 19-16,0 0-80 16,0 0-61-16,0 0-71 15,-119-79-33 1,88 79-17-16,-4 14-35 0,-3 16-2 16,-1 8-14-16,4 10-29 15,6 9 16-15,12 5-29 16,7 4-10-16,10 0 16 15,0-2-25-15,20-1 13 16,12-8-14-16,5-6-10 16,8-9-11-16,2-10-32 0,0-10-5 15,-1-10 22-15,-5-8-15 16,-6-2 19-16,-5 0 20 16,-11-16 12-1,-7-8 14-15,-10-4-7 16,-2-6 8-16,0-2 26 15,-21 1-26-15,-8 6 12 16,-4 4-2-16,-7 11-19 16,3 10 11-16,-2 4-17 15,8 4-21-15,9 28-110 0,8-6-246 16,10-3-620-16</inkml:trace>
  <inkml:trace contextRef="#ctx0" brushRef="#br0" timeOffset="24735.89">19175 5544 1315 0,'0'0'328'16,"0"0"3"-16,0 0-15 15,-119-48-55-15,84 48-87 16,-6 0-30-16,-3 8-28 16,-1 16-5-16,-1 4-23 15,-4 7-4-15,6 2 36 16,-1 2-33-16,3 3-2 15,4 6-23-15,5 4-19 0,4 6 20 16,4 6-33-16,7 4-3 16,7 1 15-16,9 1-24 15,2-2 6-15,0-4-10 16,11 0-5-16,14-3 22 16,8-3-31-16,2-2 1 15,8-4 6-15,1-4-6 16,4-4-2-16,0-4 1 15,4-6-5-15,-1-4-2 16,2-5 5-16,1-7 2 16,2-7-7-16,2-4 16 0,0-5-3 15,2-2-5 1,2 0-1-16,-1-10 11 0,1-8-11 16,-4-3 0-16,-5-3 2 15,-6-2-1-15,-7 0 7 16,-7-4-8-16,-6-2 6 15,-2-2 17-15,-6-4-17 16,2-6 0-16,-1-5 13 16,-1-5-19-16,2-6 14 15,-1-2-14-15,-5-2 0 0,-5 2 20 16,-6 2-19 0,-4 6 26-16,0 1-1 0,-22 6-26 15,-7-2 0-15,-7 3 0 16,-7 2 0-16,-1-2 0 15,-5-3 0-15,-6 4 0 16,-10-1 0-16,-5 3 0 16,-7 7 0-16,-8 12 0 15,-6 12 0 1,-7 12 0-16,-39 2-140 0,24 18-505 16,20-2-1306-16</inkml:trace>
  <inkml:trace contextRef="#ctx0" brushRef="#br0" timeOffset="26260.55">19032 3669 502 0,'0'0'404'15,"0"0"-172"-15,0 0 8 16,0 0 17-16,0 0-49 15,0 0-1-15,0 0 19 16,8-78 14-16,-8 78-1 16,0 0-81-16,0 12-76 15,0 18 27-15,0 12-22 16,0 17-15-16,0 25-9 16,0 30-18-16,0 27 7 15,0 11-20-15,0-4-8 0,-2-11 7 16,-4-11-14-16,1-2 1 15,3-3 4-15,2-7-22 16,-2-18 14-16,2-21-14 16,0-20 1-16,0-9-3 15,0 3-2-15,0-3 4 16,0-4 4-16,0-16-2 16,0-14-4-16,0-12-40 15,0-30-102-15,0-14-197 16,0-10-762-16</inkml:trace>
  <inkml:trace contextRef="#ctx0" brushRef="#br0" timeOffset="27034.36">19094 3541 692 0,'0'0'504'16,"0"0"-287"-16,0 0 78 16,0 0-9-16,0 0-84 15,0 0-12-15,0 0-28 0,-23-62-2 16,21 62-54-16,-2 0-22 16,-2 0-12-1,-6 8-18-15,-8 18-26 0,-4 14 11 16,-8 12-8-16,1 12 13 15,-4 5 4-15,4 0-8 16,2-4 2-16,6-9-24 16,8-12-4-16,5-14 0 15,6-14-3-15,4-11 13 16,0-5-3-16,2-13 24 0,19-21 6 16,3-14-39-16,5-10-11 15,0-8 7-15,0 0-7 16,-5 1 11-16,-1 11-11 15,-5 12 0-15,-5 10 13 16,1 14-14-16,-3 4 10 16,-1 8-2-16,2 2-7 15,1 2 16-15,3 2-11 16,1 0 6-16,4 6 0 16,3 12-11-16,0 4 0 15,3 4 0-15,2 2 0 0,2 4 9 16,-2 1-9-1,2 0 1-15,-2-1-2 16,-2-1 0-16,-2-7-1 0,-6-3 1 16,-5-6 0-16,-5-5 6 15,-5-4-5-15,-1-2 1 16,-1-4 6-16,-2 0-8 16,0 0-6-16,3 0-50 15,3-2-130-15,1-13-436 16,1 0-1041-16</inkml:trace>
  <inkml:trace contextRef="#ctx0" brushRef="#br0" timeOffset="27159.37">19780 3952 1982 0,'0'0'549'0,"0"0"-345"0,0 0-62 0,0 0-142 16,0 0-464-16,0 0-761 0</inkml:trace>
  <inkml:trace contextRef="#ctx0" brushRef="#br0" timeOffset="36534.94">1929 8568 690 0,'0'0'957'16,"0"0"-739"-16,0 0 26 16,0 0 108-16,0 0-145 15,0 0-117 1,-2 6 29-16,-3-6 32 0,-4 0-1 0,-6 0-14 15,-7-4-55-15,-10-12-23 16,-1-8 17-16,0-8-4 16,-1-6-7-16,3-10-11 15,7-4-8-15,5-2-26 16,11 1-4-16,3 9-3 16,5 6-4-16,0 12-6 15,3 8-2-15,14 8-13 16,5 10 11-16,7 0 2 15,9 12 0-15,5 20-6 16,1 14 0-16,3 12 6 16,-7 15-1-16,-4 7-3 15,-7 6-7 1,-13 6 11-16,-10 1-19 0,-6-3-7 0,-6-4 14 16,-25-6 11-1,-12-8 2-15,-8-7-1 16,-9-11 13-16,-6-12-11 15,2-14 4-15,1-10 11 16,5-12-16-16,10-6 28 16,8 0 0-16,9-10-8 15,13-6 18-15,9-2-14 16,9-2-13-16,0 0-9 16,11-2-1-16,20 2-4 0,9-1-5 15,14 7 4-15,6 2-9 16,6 6 9-16,1 1-54 15,1-2-3-15,-6 1-21 16,-5-3-21-16,-5-4 24 16,-9-3 52-16,-12-4 26 15,-7 0 1-15,-8 0 16 16,-5 4 38-16,-5 4-7 0,-3 4 0 16,-1 6-15-1,0 2-16-15,3 0 2 16,1 20-19-16,3 10 1 0,3 6 14 15,3 6-9-15,-1-2-3 16,1-1-3-16,3-10-1 16,-1-4-6-16,1-14 1 15,3-8-11-15,0-3 16 16,4-12 1-16,2-18 11 16,-2-8-5-16,-2-7-5 15,-2 4 29-15,-5 4-28 0,-5 11 10 16,-3 10 25-1,-3 14-23-15,2 2 4 0,2 14-8 16,-1 16 4-16,6 8-1 16,1 2-12-16,4-1-1 15,2-6 2 1,2-6 4-16,-3-11-7 0,3-6 1 16,-4-8-3-16,2-2-3 15,-1-6 5-15,1-16 1 16,2-5-1-16,-3-2 8 15,-2-1-6-15,-2 5-1 0,-8 9 0 16,-1 7-4 0,-5 9 4-16,2 0-9 0,-2 1 8 15,6 20 1-15,-2 4 16 16,3 8 1-16,1 3-16 16,0 0 6-16,3-4-7 15,3-6-1-15,2-8-8 16,2-8-6-16,16-16-132 15,-5-20-606-15,-4-10-854 0</inkml:trace>
  <inkml:trace contextRef="#ctx0" brushRef="#br0" timeOffset="36722.25">2958 8540 2431 0,'0'0'714'0,"0"0"-235"15,0 0-244-15,0 0-115 16,0 0-99-16,0 0-21 16,0 0-1-16,16-12-161 15,2 12-567-15</inkml:trace>
  <inkml:trace contextRef="#ctx0" brushRef="#br0" timeOffset="37792.78">3353 9276 36 0,'0'0'2456'15,"0"0"-1965"-15,0 0-120 16,0 0-31-16,0 0-214 0,0 0-82 15,31-134-43 1,-11 78 0-16,0-9-1 16,-2-7 0-16,-5-22 3 0,-9-25-3 15,-4 9 1-15,0 14 15 16,0 24-15-16,-8 32 4 16,-1 8 17-16,-1 14 8 15,6 18 23-15,2 38-53 16,2 54 8-16,0 38 3 31,0 0-10-31,4-17 5 0,4-35 2 0,-2-24-7 16,5 3 16-1,7 1-17-15,2-2 0 0,7-16 0 0,-1-16-6 16,6-12-15-16,-1-12 7 16,0 0-3-16,2-20 16 15,-4-14-10 1,-4-6 1-1,-2-6 9-15,-10 1-16 16,-2 8 17-16,-9 12-1 16,1 15 1-16,-3 10 6 15,0 6-6-15,6 24 0 16,5 10-6-16,11 5 5 16,10 1-7-16,12-8-20 0,12-12-71 15,10-14-51-15,13-12-141 16,1-6-33-16,-4-22 50 15,-14-10 96-15,-15-2 132 16,-19-5 46-16,-18 4 200 16,-10-2 60-16,0 5-49 15,-14 8-9-15,-5 10-13 16,-4 10-38-16,-2 10-55 16,1 2-43-16,-5 28-38 15,3 10 13-15,1 8-8 16,7 3-13-16,7-8 1 15,11-4-8-15,0-13-8 16,2-10 1-16,19-12-25 0,0-4 1 16,2-6 25-16,-1-16 6 15,-5-6 19-15,0-2-13 16,-7 2 15-16,-1 6 6 16,-4 9 2-16,-3 9 17 15,1 4-41-15,1 3 2 16,7 19-7-16,9 7 9 15,5 4 3-15,8-1-7 16,7-6-2-16,2-8-6 0,3-12-26 16,-3-6 5-16,-1-10 23 15,-6-18-15-15,-4-13 16 16,-4-6 8-16,-5-11-7 16,-6-11 10-16,-5-23-11 15,-5 4 0-15,-6-5 6 16,0 7-5-16,-4 28-1 15,-11 8 29-15,-6 24-12 16,4 24-17-16,-5 10 0 16,-1 38 0-16,-2 34 0 15,4 33 0-15,7-5 0 16,9-10 0-16,5-16 0 0,3-17 0 16,21 3 0-16,8 0 0 15,7-12-42-15,2-16-83 16,-3-14-22-16,-7-14-186 15,-12-12-268-15,-7-14-237 16,-12-10-522-16</inkml:trace>
  <inkml:trace contextRef="#ctx0" brushRef="#br0" timeOffset="38099.08">3524 8482 1795 0,'0'0'965'0,"0"0"-632"16,0 0 25-16,0 0-118 15,0 0-126-15,0 0-57 16,0 0-10-16,143 8-11 15,-79-4-36 1,-1-2-19-16,-7-2-50 0,-12 0-98 0,-10 0-83 16,-27 8-75-16,-7 4-404 15,0 2-743-15</inkml:trace>
  <inkml:trace contextRef="#ctx0" brushRef="#br0" timeOffset="38665.86">5938 8765 1480 0,'0'0'552'0,"0"0"-197"16,0 0 121-16,0 0-141 16,0 0-85-16,0 0-69 15,0 0-31-15,-9-18-34 16,4 18-23-16,0 4-57 15,-1 20-24-15,-1 14 3 16,1 14-2-16,1 14 19 0,0 6-32 16,3 3 0-1,0-7 0-15,2-6 0 0,0-12 0 16,0-12 0-16,0-14 0 16,0-10 0-16,0-8-50 15,0-6-47-15,0-6-16 16,0-48-248-16,0 4-415 15,2-4-133-15</inkml:trace>
  <inkml:trace contextRef="#ctx0" brushRef="#br0" timeOffset="38965.25">5890 8731 1476 0,'0'0'542'16,"0"0"-201"-16,0 0 132 0,0 0-217 15,0 0-78-15,0 0-66 16,0 0-2-16,-6-125-32 15,6 97-32-15,8-2 7 16,8-2-26-16,7 0 3 16,3 6-26-16,5 4-4 15,6 6-6-15,2 10-1 16,1 6 1-16,1 0 5 16,-3 24 0-16,-5 8 1 15,-8 8-1-15,-10 6-7 0,-13 2 8 16,-2 2 0-16,-25 0 13 15,-15-1 22-15,-13-3 5 16,-2-6-14-16,-1-6 1 16,11-4-27-16,14-6 0 15,20-2-40-15,22 2-245 16,27-5-585-16,9-5-719 0</inkml:trace>
  <inkml:trace contextRef="#ctx0" brushRef="#br0" timeOffset="40135.05">6663 9101 1579 0,'0'0'512'16,"0"0"-123"-16,0 0-6 15,0 0-125-15,10-106-112 16,-14 84-37-16,-17 6-21 16,-4 8 7-16,-6 8-35 15,-9 0-44-15,-5 16 7 16,-1 20-10-16,3 9-4 0,10 5 11 16,13 2-19-1,13-4 8-15,7-6-9 0,12-12-1 16,21-14-7-16,9-12 2 15,7-4 6-15,0-20 16 16,-4-14-15-16,-10-4 4 16,-6-7 7-16,-10 4 15 15,-8 2 39-15,-7 10-20 16,-2 6 1-16,-2 14 5 16,0 9-31-16,0 0-21 0,0 18-10 15,0 15 10-15,4 10 12 16,12 1-12-16,9 0-10 15,8-6 10-15,12-10-45 16,8-10-21-16,7-12-14 16,3-6-80-16,1-6-115 15,-3-20 22-15,-10-8-31 16,-9-6 32-16,-15-6 128 16,-12-1 82-16,-11 3 42 15,-4 8 68-15,0 6 179 16,-10 8 21-16,-8 10 7 15,0 8-74-15,0 4-90 16,-4 2-53-16,-2 22-32 0,1 8-26 16,0 7 11-16,11-2-11 15,5 0-21-15,7-7-81 16,0-12-101-16,22-8-21 16,5-10 86-16,2 0 113 15,-3-20 25-15,-3-9 31 16,-6 0 92-16,-1 0 75 15,-7 5-17-15,-3 6-22 16,0 9-35-16,-6 9-43 16,0 0-46-16,2 13-35 15,2 25 0-15,3 19 33 16,1 25-31-16,6 30 19 16,-1 24-15-16,-1 5-5 15,-3-23 18-15,-7-29-19 0,-2-34-4 16,0-4-2-16,0 1 12 15,-16-2-6-15,-8-4 6 16,-9-16 10-16,-6-16 23 16,-7-14-28-16,-4-8-10 15,0-32 17-15,2-30-18 16,17-38-1-16,18 1-12 0,13 5-20 31,15 12 32-31,30 22-20 16,18-3 1-16,16-3 19 0,8 12-19 15,5 10-1-15,-5 10 0 16,-10 4-21-16,-12 8 32 16,-11 2-1-16,-15 2 11 15,-12 2 17-15,-11-2-16 16,-7-1 11-16,-9-1-12 16,0 0-13-16,-2 4 7 15,-16 8-3-15,-4 8 9 16,-3 8 9-16,-4 6-8 15,2 28 19-15,1 14 2 16,6 10 7-16,6 4 19 16,12 1-32-16,2-7-8 15,16-10-5-15,20-10-3 0,12-12-18 16,8-14-89 0,31-14-179-16,-14-22-529 0,-10-6-1352 15</inkml:trace>
  <inkml:trace contextRef="#ctx0" brushRef="#br0" timeOffset="40730.94">8455 8743 2540 0,'0'0'737'0,"0"0"-562"15,0 0 5-15,0 0 30 16,0 0-90-16,7 120-75 16,-5-58-1-16,2 8-17 15,-1 4-9-15,-3-5-18 16,2-9 0-16,-2-10 0 16,0-14-26-16,0-16-40 15,0-16-12-15,0-4 0 16,0-28-33-16,0-22-61 15,0-14 70-15,0-14 45 16,0-29 12-16,0 7 45 16,0-2 39-16,0 4 31 15,2 30 52-15,6 5-10 16,4 23-26-16,3 20-7 0,8 16-65 16,10 4-14-16,12 18-1 15,6 22-16-15,3 11-10 16,-3 8-34-16,-13 4-44 15,-21-5-41-15,-17-4 5 16,-13-10 73-16,-36-8 53 16,-14-10 15-16,-3-10 33 15,1-4 18-15,15-6 31 16,13-4 22-16,18 0-17 16,14-2-23-16,5 4-38 15,3 2-14-15,20 6-8 0,4 6 8 16,4 7-1-16,5 5-11 15,-2 2-3-15,0 6 2 16,-3 2 0-16,0 2 0 16,-2 0-8-16,0-2-69 15,2-6-130-15,22-12-147 16,-6-10-506-16,-3-12-283 0</inkml:trace>
  <inkml:trace contextRef="#ctx0" brushRef="#br0" timeOffset="41934.03">9252 9079 1768 0,'0'0'627'16,"0"0"-237"-16,0 0-52 15,0 0-106-15,0 0-114 16,0-104-43-16,-11 92 11 16,-7 6-11-16,-10 6-39 15,-8 0-30-15,-6 22 1 16,-6 14 4-16,6 9-11 0,9 5 0 15,8 0 1-15,17-4 1 16,8-8 8-16,4-10-10 16,23-10-10-1,4-14-4-15,5-4 11 0,-1-8 3 16,-2-16 14-16,-3-10 22 16,-4-2 24-16,-3-2-3 15,-8-1-12-15,-1 10-5 16,-5 8-28-16,-3 9-2 15,-4 12-10-15,-2 0-21 16,2 25 10-16,4 11 11 16,0 6 0-16,7 2 0 15,3-4-13-15,4-8-2 0,2-12-6 16,1-10 7-16,-1-10 14 16,2-2 6-16,-1-22 12 15,-1-8 24-15,-2-2-18 16,2-2 8-1,-2 2 8-15,-2 4-40 0,-2 10 0 16,-5 12 0-16,0 8 0 16,-2 0 0-16,2 22 0 15,3 10 0-15,-1 8 0 16,-2 0 0-16,2-2 0 0,-2-8-18 16,-1-8-15-1,-2-10 10-15,-1-12 2 0,-1 0 21 16,6-14 7-16,-1-16-6 15,7-8 8-15,7-8-9 16,1-2 1-16,5-1 8 16,-2 7-9-16,-4 8 6 15,-7 14 6-15,-5 12-12 16,-5 8 9-16,2 0-9 16,-1 24 0-16,1 9 9 15,4 4-3-15,1 2-12 16,4-1-17-16,-2-8-41 15,5-8 5-15,3-12-17 0,0-8 5 16,2-2 46-16,0-14 8 16,-4-14 17-1,-2-12 8-15,-3-6-7 0,-5-8 26 16,0-9-26-16,-4-5 5 16,0-2 16-16,0 2-21 15,-5 10 16-15,-2 15 38 16,-2 20 8-16,0 19 12 15,0 4-45-15,0 27-28 16,0 19 11-16,0 17-11 16,0 7 25-16,-2 2-10 0,0 0-17 15,0-6 0-15,0-5 0 16,2-14 0-16,0-8 0 16,0-15 0-16,0-12-3 15,11-12-32-15,7 0 2 31,4-14 26-31,7-18 2 0,7-10 1 0,-1-6-2 16,3-3-4-16,-5 4 10 16,-6 4 0-16,-7 13 0 15,-7 8 19-15,-7 10 4 0,-4 6 7 16,-2 4 1-16,0 2-31 16,0 0 0-1,-16 12 0-15,-7 14-14 0,-4 10 13 16,-1 5-26-16,1 5 27 15,9-2-10-15,10-4 8 16,8-4 2-16,12-6 0 16,36-6 0-16,14-8 12 15,13-4-12-15,6-6 0 16,-1-6 2-16,-11 0 9 31,-13 0-12-31,-16 0 1 0,-13 0 0 16,-14 0-7-16,-9 0-5 15,-6-12-96-15,-20 4-409 0,-2-2-785 16</inkml:trace>
  <inkml:trace contextRef="#ctx0" brushRef="#br0" timeOffset="44467.12">12579 8895 1275 0,'0'0'378'0,"0"0"-105"15,0 0 39-15,0 0-5 16,0 0-117-16,-28-102-35 16,20 94 19-16,-3 8 0 15,-9 0-29-15,-9 26-76 0,-9 14 25 16,-6 12 7-16,3 10-55 15,6 2 1-15,12-1-37 16,17-5-9-16,6-10 18 16,14-8-18-16,24-14-2 15,6-12-7-15,5-14 5 16,0 0 2 0,-9-24 2-16,-13-12-1 15,-14-10 26-15,-13-8-17 16,-2-7 16-16,-27-3-16 15,-7 0-7-15,-3 8 10 16,0 12-12-16,11 14 0 16,8 16 10-16,13 12-9 15,7 2-2-15,7 12-7 0,26 8 7 16,21 0-5-16,12-8-17 16,17-8-70-16,5-4-87 15,-1-16-58-15,-8-20 117 16,-17-12 88-16,-18-7 33 15,-15-5 19-15,-17 0 88 16,-10 4 17-16,-2 10 9 16,0 10-11-16,-2 12-1 15,-5 14-26-15,4 10-29 16,-1 4-32-16,2 34-33 0,0 34 0 16,-5 41 35-16,-4 37-12 15,2 18 11-15,-2-2-6 16,2-5-29-16,6-16 0 15,3-5 0-15,0-8 0 16,8-24 0-16,5-23 0 16,0-23 0-16,5-12 0 15,2 0 0-15,7-4 0 16,-1-5-45-16,1-23 9 16,-4-18 12-16,-3-3 10 15,-5-30 14-15,-1-18 1 0,-5-11-1 16,-7-14 3-16,-2-23-3 15,0 7 0-15,-11-6 2 16,-12 2-2-16,-1 18-1 16,-5-1 0-16,2 15 1 15,2 14 0-15,1 14 1 16,2 12-1-16,1 10 21 16,4 4-13-16,5 6 13 15,4 0-8-15,6 4-11 16,2 0-2-16,2 0-8 15,20-2-14-15,12 0 7 16,10-2 6-16,7-4-15 16,5 0-33-16,-2-2-72 0,6-6-120 15,-14 4-369-15,-8-2-630 0</inkml:trace>
  <inkml:trace contextRef="#ctx0" brushRef="#br0" timeOffset="46100.49">14049 8973 1154 0,'0'0'820'15,"0"0"-427"-15,0 0 113 16,0 0-204-16,0 0-29 16,0 0-114-16,27-116-68 15,7 92-7-15,6 4-21 16,7 2-22-16,2 8-13 16,2 10-19-16,-4 0 0 0,-7 18-9 15,-7 18-3-15,-8 10 2 16,-12 8 0-16,-8 2-26 15,-5-1 18-15,0-5-5 16,-14-6 8-16,1-12 5 16,1-12-7-16,8-8 8 15,4-12 0-15,0 0 9 16,9-24 23 0,13-14-22-16,12-11-4 0,1-2-1 15,4 2-4-15,-4 7-1 16,-3 12 1-16,-8 16-1 0,-4 12 1 15,-4 2-1-15,-3 24 0 16,-2 14-1-16,0 8-3 16,0 2 4-16,5-2-12 15,3-3-29-15,6-13-1 16,4-12 5-16,2-12 7 16,1-6 16-16,-3-6 2 15,0-22 12-15,-5-6 14 0,-3-6 5 16,-2 0 20-1,-3 8-7-15,-3 5-2 0,-2 14 0 32,-4 10-18-32,0 3-12 0,-1 18 7 0,3 14-7 15,3 7 18-15,1 2-17 16,5-2-1-16,3-3 0 16,4-10-14-16,2-8-20 15,0-10 1-15,-5-8 1 16,-2 0 32-1,-4-24-1-15,-5-6 1 0,-9-8 2 16,-2-8-1-16,0-2-2 16,-17-2 1-16,-6 3-7 0,-4 9 6 15,3 8 1 1,2 10 0-16,10 12 12 0,8 8-12 16,4 0-1-16,2 2-8 15,27 12 3-15,14 0 5 16,14-4 1-16,11-2-12 15,7-6-29-15,1-2-58 16,-3 0-25-16,-8 0 28 16,-13-2 52-16,-17-2 44 15,-12 2 0-15,-13 0 9 16,-7 2 36 0,-3 0 0-16,0 2-6 0,-3 16-1 15,-11 8-17-15,-5 10 13 0,-1 4-8 31,0 4-4-31,2 1 7 16,7-8-28-16,9-4 14 16,2-11-6-16,2-10-9 15,22-12 21-15,7 0-7 16,6-22-13-16,-2-14 22 16,-4-10-23-16,-6-8 18 15,-8-9 0-15,-6-7-10 0,-4-10 17 16,-4-4-25-1,-3-4 0-15,0 8 12 0,0 13-6 16,0 25 7-16,-5 26 11 16,-2 16-23-16,-2 26 5 15,1 32-6-15,-1 20 0 16,4 8 14-16,5 7-12 16,0-9 3-16,18-8-5 15,15-9 0-15,9-15-9 16,10-14 9-16,6-16-6 15,2-14 5-15,2-8-17 16,-4-10 17-16,-7-20 1 16,-8-10 0-16,-12-10 10 0,-6-9-10 15,-12-5 0-15,-9-2 7 16,-4 3 2-16,0 16-9 16,-4 14 7-16,-11 26-6 15,-3 7 0-15,-1 37-1 16,6 18 0-16,5 7 9 15,8 4-8-15,0-2 6 16,19-9-7-16,20-12 0 16,9-8-1-16,12-17 1 15,5-14 0-15,4-4-9 16,-2-17 15-16,-6-15-7 0,-11-8 1 16,-9-7 0-16,-10-8 6 0,-9-5-6 15,-10-2 0 1,-10 4 8-16,-2 8-2 0,-5 14-4 15,-15 15-2-15,-7 20 0 16,-4 1-6-16,2 23 2 16,4 16 4-16,12 7-2 15,13 4 10-15,0-2-9 0,25-4 1 16,15-6 0-16,9-6-6 16,2-6 5-16,-4-2 1 15,-5-4-6-15,-11 1 7 16,-6-6-1-16,-12 2 1 15,-11-5-1-15,-2 2 1 32,-7-2-1-32,-24 0 0 0,-11 0 0 0,-11 0-16 15,-34 0-118 1,11-2-432-16,14-6-765 16</inkml:trace>
  <inkml:trace contextRef="#ctx0" brushRef="#br0" timeOffset="47392.02">18286 8959 1448 0,'0'0'560'16,"0"0"-320"-16,0 0 141 16,0 0-77-16,0 0-81 15,0 0-37-15,0 0-17 16,60-26-31-16,-20-2-51 16,4-8-40-16,3-12-1 15,-3-12-11-15,1-11-17 16,-7-9 3-16,-9-20-12 15,-9 4 1-15,-13 0-4 0,-7 1-6 16,0 27 8 0,-14 10-7-16,-8 26-1 0,-5 32 0 15,-8 32-15-15,-4 72 15 16,8 59 0-16,12 23 1 16,16-5 6-16,3-39-7 15,11-52 0-15,12-32-1 16,4-14-5-16,8-3 0 15,9-14-6-15,6-9-6 16,-4-18 18-16,-3-19 0 16,-12-30 0-16,-8-10 11 15,-10-12-5-15,-7-3 2 0,-4 4-7 16,-2 12 0-16,0 14 15 16,0 19-5-16,0 21 1 15,0 4-12-15,10 22-2 16,5 17 2-16,7 7 0 15,8 0 1-15,5-4 3 16,7-10-4-16,7-10 0 16,0-10 3-16,2-12-3 15,-1 0 0-15,-6-8 0 16,-4-16 6-16,-6-8 1 16,-10-6-6-16,-8-10-1 15,-12-5 15-15,-4 3-14 16,-2 4 4-16,-23 12-5 0,-4 16 2 15,-6 18 1-15,-5 2-3 16,5 36 0-16,0 16 9 16,9 11-3-16,15 3 15 15,11-6 7-15,4-6-11 16,37-12-1-16,17-10-16 16,17-13 0-16,16-15 0 15,7-6 0-15,-2-5-45 16,-5-31-113-16,-26 4-391 0,-27 2-615 15</inkml:trace>
  <inkml:trace contextRef="#ctx0" brushRef="#br0" timeOffset="48093.07">21317 8127 1555 0,'0'0'624'0,"0"0"-92"15,0 0-53-15,0 0-175 16,0 0-79-16,0 0-121 16,0 0-7-16,-24 76 25 15,19 27-68-15,-1 25-54 16,2-4 0-16,-1-24 0 15,5-29 0-15,0-24 0 16,0 2 0-16,0-5 0 16,0-4 0-16,0-18 0 0,0-14-74 15,0-8-125-15,-16-44-319 16,-1-6-411-16,-1-10-71 0</inkml:trace>
  <inkml:trace contextRef="#ctx0" brushRef="#br0" timeOffset="48397.92">21220 8256 390 0,'0'0'1299'16,"0"0"-738"-16,0 0-60 16,0 0-168-16,35-117-68 0,-10 89-113 15,4 0-25 1,6 0-49-16,9 2-24 0,8 4-39 16,2 8-6-1,2 7-7-15,-6 7-2 16,-7 0 0-16,-16 22 6 0,-12 9-6 15,-15 9 24-15,0 4 1 16,-29 6 2-16,-13 2 6 16,-12-3-27-16,-8-3 2 15,-2-5 1-15,-1-4-8 16,5-7 1-16,15-6-2 16,14-6-85-16,31-8-202 0,0-4-534 15,31-6-1325-15</inkml:trace>
  <inkml:trace contextRef="#ctx0" brushRef="#br0" timeOffset="48804.2">22091 8147 1390 0,'0'0'750'0,"0"0"-231"16,0 0-142-16,0 0-88 16,0 0-99-16,0 0-54 15,0 0-13-15,-9 14-43 16,5 6-16-16,-1 14 10 15,-4 11-22-15,0 10 0 16,0 12-52-16,1 7 0 0,-4 2 0 16,1 5 0-16,3-8 0 15,0-6 0-15,4-13 0 16,2-12 0-16,-1-16-14 16,3-12-29-16,0-14-62 31,0 0-51-31,0-24-164 0,0-50-490 0,0 4-62 15,0-1-258-15</inkml:trace>
  <inkml:trace contextRef="#ctx0" brushRef="#br0" timeOffset="49229.02">22022 8238 1335 0,'0'0'749'0,"0"0"-158"32,0 0-209-32,0 0-60 15,37-103-136-15,-14 83-73 0,6 2-19 0,4 6-47 16,5 4-28-16,3 8-19 15,-2 0-1-15,1 6 0 16,-6 18-5-16,-10 8-13 16,-11 6 2-16,-13 6-26 31,0 2-2-31,-26 1 34 16,-17-5-5-16,-9-2 11 0,-6-8 4 15,-3-4 2-15,8-6 13 16,9-6-12-16,9-4 38 15,16-4 20-15,7-2-18 16,10 0 2-16,2 2-11 16,7 4-6-16,19 2 15 15,9 6-29-15,9 2-4 16,5 4 5-16,2 4-13 16,0 7-1-16,-2 3 0 15,-6 0 0-15,-6-2 0 16,-3-6 0-16,-7-4 0 0,-7-8 4 15,-7-8 3-15,-4-2-4 16,-4-6-3-16,-3-4 1 16,-2 0 9-16,2 0-10 15,-2 0-8-15,2 0-29 16,3 0-92-16,1-6-54 16,1-6-391-16,0-4-524 0</inkml:trace>
  <inkml:trace contextRef="#ctx0" brushRef="#br0" timeOffset="49763.46">23225 7936 215 0,'0'0'1317'15,"0"0"-762"-15,0 0-55 16,0 0-160-16,0 0-48 16,0 0-68-16,0 0-47 15,-23-46-87-15,-1 81-42 16,-9 15 2-16,-8 16 5 16,2 12 14-16,1 8-37 15,13 5-2-15,11-1 9 0,14 0-38 16,0-4 19-16,29-6-20 15,14-9 1-15,8-11-2 16,3-14-2-16,-3-12-9 16,-5-12 11-16,-9-10-14 15,-11-6 15-15,-10-6 0 16,-8 0 0-16,-3 0-1 16,-3-12-4-16,0-4-44 15,1-4-70-15,4-18-226 16,-3 4-475-16,0 1-649 0</inkml:trace>
  <inkml:trace contextRef="#ctx0" brushRef="#br0" timeOffset="50998.5">23911 8251 633 0,'0'0'270'0,"0"0"43"16,0 0 4-16,0 0 55 15,0 0-11-15,0 0 4 16,0 0-62-16,-18-31-35 16,18 24-10-16,0-1-81 15,0-2-51-15,0-4-26 16,20-2-49-16,11 0-15 15,10 4-19-15,1 2-16 0,3 8 20 16,-3 2-15-16,-9 2-5 16,-6 22-1-16,-9 12 1 15,-7 8-1-15,-7 4 0 16,-4 2 1-16,0-3 7 16,0-9-8-16,0-8 0 15,-2-8-1-15,-2-10-4 16,4-6 5-16,-2-6 11 15,2 0-11-15,0-10 26 16,0-16-25-16,2-6 8 16,11-6 7-16,5-2-16 0,5-2 6 15,3 3 3-15,3 7-9 16,2 8 18-16,-2 6-18 16,-4 10 0-16,-1 4 0 15,-3 4 0-15,-4 0 0 16,1 14 0-16,-5 12 0 15,1 6 0-15,-3 8 0 16,0 6 0-16,-4 5 0 16,2-1 0-16,-1-2 0 15,1-4 0-15,-2-10 0 16,2-6 0-16,-5-8-84 0,1-10-87 16,-5-10-180-16,0 0-286 15,0-4-422-15</inkml:trace>
  <inkml:trace contextRef="#ctx0" brushRef="#br0" timeOffset="51755.58">24660 7870 1204 0,'0'0'405'0,"0"0"-33"16,0 0 25-16,0 0-91 16,-134-98-94-16,85 86-55 15,-11 4 8-15,-7 8-29 16,-5 0 15-16,1 6-23 16,0 16-38-16,7 4-3 15,8 6-30-15,4 7-24 16,13 5 15-16,3 7-26 0,9 3-2 15,5 7 13-15,7-1-33 16,1 0 10-16,5 0-1 16,3-3-9-16,3-1 9 15,3-2-8-15,0-4-1 16,0 0 23-16,9-4-22 16,8-2 10-16,6-4-5 15,4-1-3-15,6-6-3 16,3 0 0-16,4-3 0 0,7-2 0 15,2-4 0-15,4-4 0 16,5-2 0-16,6-6 0 16,2-2 0-16,-2-6 0 15,-1-4 0 1,-5 0 0-16,-8 0 0 0,0 0 0 16,-6-6 0-16,-1-6 0 31,-3 0 0-31,-5-2 0 0,-1-4 0 0,-5-4 0 15,-3-4 0-15,-1-4 0 16,-3-9 0-16,0-2 0 16,1-8 0-16,-3-2 0 0,0-4 0 15,-2 1 0-15,-5 0 0 16,-1 5 0-16,-6 2 0 16,-4 3 0-16,-2 1 0 15,0 1 0-15,0 2 0 16,-2-2 0-16,-10 2 0 31,-1-2 0-31,-3 4 0 0,-3 1 0 0,-4 4 0 16,-6 5 0-16,-6 2 0 15,-7 3 0-15,-8 5 0 16,-5 5 0-16,-1 0 0 0,3 7 0 16,-7 6 0-1,12 0-206-15,17 10-750 0</inkml:trace>
  <inkml:trace contextRef="#ctx0" brushRef="#br0" timeOffset="52235.9">25150 7668 1124 0,'0'0'1200'16,"0"0"-660"-16,0 0-230 15,0 0 0-15,0 0-99 0,149 58-100 16,-93-18-4-1,-3 8-19-15,1 5-23 0,-5 2-35 16,-7 8-30-16,-4 3 0 16,-11 2 0-16,-10 4 0 15,-5 2 0-15,-12 3 0 16,0-1 0-16,-14-2 0 16,-15 2 0-16,-6-6 0 15,-5-4 0-15,-5-5 0 16,3-11 0-16,2-12 0 15,9-8 0 1,8-12 0-16,8-6 0 0,5-8 0 16,8-2 0-16,0-2 0 15,0 0 0-15,0 0 0 0,0 0 0 16,2-20-110 0,0 0-485-16,15-4-970 0</inkml:trace>
  <inkml:trace contextRef="#ctx0" brushRef="#br0" timeOffset="52458.05">25886 8401 1774 0,'0'0'866'0,"0"0"-400"15,0 0-99 1,0 0-114-16,0 0-124 0,119-55-70 15,-69 47-46-15,1 2-6 16,-2 2-7-16,-7 1-60 16,-8 3-90-16,-9 0-174 15,-25 4-230 1,0 10-264-16,-8 3-114 0</inkml:trace>
  <inkml:trace contextRef="#ctx0" brushRef="#br0" timeOffset="52630.24">25932 8596 1081 0,'0'0'645'0,"0"0"-83"16,0 0-15 0,0 0-190-16,0 0-87 0,0 0-83 15,0 0-74-15,106-14-80 16,-56 0-21-16,6 2-12 16,0-2-52-16,15-8-119 15,-13 4-351-15,-10 2-472 0</inkml:trace>
  <inkml:trace contextRef="#ctx0" brushRef="#br0" timeOffset="53401.86">27129 8247 1292 0,'0'0'594'0,"0"0"-104"16,0 0 38-16,0 0-186 16,0 0-77-16,0 0-64 15,0 0-33-15,37-96-65 16,-16 80-23-16,3 2-47 16,2 2-33-16,5 6 0 15,4 6 0-15,-2 0 0 16,0 12 0-16,-4 18 0 0,-3 10 0 15,-7 8 0-15,-7 8 0 16,-8 6 0-16,-4-1 0 16,0-3 0-16,-8-6 0 15,-3-8 0-15,1-12 0 16,2-10 0-16,6-11 0 16,0-10 0-16,2-1 0 15,0-4 0-15,0-20 0 16,0-10 0-16,14-8 0 15,5-8 0-15,8-6 0 16,4-2 0-16,5 1 0 16,-3 7 0-16,1 10 0 0,-8 8 0 15,-3 10 0-15,-3 10 0 16,0 6 0-16,-2 6 0 16,2 0 0-16,2 6 0 15,0 16 0-15,1 8 0 16,-1 9 0-16,-2 4 0 15,-2 5 0-15,-5 2 0 16,-1 1 0-16,-8-1 0 16,-2-2 0-16,-2-4 0 15,0-6 0-15,0-6 0 16,0-7 0-16,0-7 0 0,2-8 0 16,1-5 0-1,1-5 0-15,5 0-20 0,13-11-98 16,1-15-337-16,1-3-724 0</inkml:trace>
  <inkml:trace contextRef="#ctx0" brushRef="#br0" timeOffset="53559.41">28414 8618 2246 0,'0'0'855'0,"0"0"-527"0,0 0-40 16,0 0-146-16,0 0-142 16,0 0-48-16,0 0-546 0</inkml:trace>
  <inkml:trace contextRef="#ctx0" brushRef="#br0" timeOffset="55790.02">2665 9887 416 0,'0'0'1549'16,"0"0"-1306"-16,0 0 109 15,0 0 109-15,0 0-214 16,0 0-106-16,0-76-20 15,0 76-31-15,0 14-51 16,0 22 0-16,6 17 27 16,5 29-7-16,3 30 1 15,-1-5-18-15,0-9 0 0,-1-16-18 16,-4-22-11 0,1 2-4-16,-2 3-9 0,0-18-7 15,-3-10-22-15,-4-17-85 16,0-14-148-16,-4-12-254 15,-17-22-203-15,-3-6-197 0</inkml:trace>
  <inkml:trace contextRef="#ctx0" brushRef="#br0" timeOffset="55954.32">2439 10207 1536 0,'0'0'602'0,"0"0"-111"15,0 0-23-15,0 0-179 0,0 0-176 0,0 0-85 16,0 0-7-1,98-53-4-15,-24 48-17 16,13-6-6-16,9 4 6 0,6-2-143 16,-2 4-137-16,12 5-316 15,-25 0-132-15,-23 0-213 0</inkml:trace>
  <inkml:trace contextRef="#ctx0" brushRef="#br0" timeOffset="57062.95">3430 10150 990 0,'0'0'486'0,"0"0"-152"16,0 0 160-16,0 0-135 0,0 0-51 31,0 0-55-31,0 0-50 0,-50-102-77 0,16 100-40 16,-4 2-20 0,-2 16-18-16,-2 20-15 0,4 15-2 15,4 11-19-15,12 3 3 16,9 0-9-16,13-9-6 15,0-10-12-15,16-14-3 16,15-14-11-16,9-18 25 0,7 0 2 16,-1-26 5-16,-1-16 5 15,-5-8-10-15,-9-4 4 16,-8-5-3-16,-6 9-1 16,-5 6 28-16,-4 14 4 15,-3 16-8-15,-1 14-8 16,0 0-17-16,4 32-1 15,5 12 1-15,5 9 0 16,4 3 8-16,7-2-7 16,4-8-2-16,6-10-10 15,3-14-38 1,4-14 13-16,1-8 13 0,-3-8 1 0,-5-20 21 16,-10-12 1-1,-10-8 0-15,-5-9 11 0,-5-4-10 16,-7-5 27-1,-2 1-1-15,0 9-14 16,0 12 35 0,0 18-7-16,0 14 7 15,0 12-11-15,0 12-37 16,0 28-7-16,0 16 6 16,0 14 1-16,4 9 7 0,3 1-7 15,0-4 0-15,2-12 0 16,-1-12-3-16,3-14-39 15,3-12-5-15,1-15-26 16,4-11 32-16,3-3 10 16,5-27 1-16,2-10-17 15,-1-10 10-15,3-10 23 16,-2-2 8-16,-6 0 6 16,-3 8 6-16,-9 11 8 15,-5 17 23-15,-6 12 34 16,0 12 13-16,0 2-24 15,-6 10-32-15,-13 16-27 16,-6 9 16-16,-4 1-13 0,-5 0-2 16,1-2-4-16,2-8 0 15,4-6 2-15,7-6 0 16,7-8 1-16,7-6 5 16,6 0-6-16,0 0-20 15,6 0 11-15,13-8-9 16,6-2 18-16,4 4 0 15,4 6-5-15,-2 0-4 16,1 12 6-16,-1 14 3 16,-2 6-9-16,0 4 15 15,0 0-6-15,2-2 0 0,0-5 0 16,3-7-9 0,3-12 9-16,2-9 0 0,3-1 11 15,0-11-10-15,-1-18 13 16,-2-7-14-16,-5-6 0 15,-7-8 17-15,-7-6-17 16,-9-2 0-16,-11-3 16 16,0 10-14-16,-5 6 2 15,-15 17-4-15,-5 16 1 0,-4 12 27 16,0 10-28-16,3 29 0 16,2 12 0-16,5 10 0 15,11 5 0-15,8-2 0 16,0-6 1-16,17-10-3 15,20-12-8-15,13-9-17 16,39-23-56-16,-8-4-259 16,-10-3-830-16</inkml:trace>
  <inkml:trace contextRef="#ctx0" brushRef="#br0" timeOffset="57626.38">6233 10377 1827 0,'0'0'687'16,"0"0"-168"-16,0 0-34 16,0 0-261-16,0 0-79 15,0 0-97-15,0 0-28 16,-115 64-1-16,70-12-13 16,-6 6 18-1,0 1-16-15,-1-3-1 0,6-8 11 16,1-10-18-16,5-10 1 15,0-14 20-15,2-10-15 16,0-4-4-16,2-14-2 0,5-20-26 16,7-10 10-16,6-7-10 15,11-3 26-15,7 3 2 16,0 2-1-16,16 11-1 16,11 8 0-16,6 12 6 15,3 10-9-15,1 8 3 16,4 6 0-16,1 24 8 15,0 12-7-15,1 10 10 16,-3 7-11-16,2 0 0 16,1 2 12-1,-1-3-12-15,1-4-7 0,-6-10-13 16,-1-8-88-16,-1-12-81 16,17-20-330-16,-10-4-327 0,-2-1-769 15</inkml:trace>
  <inkml:trace contextRef="#ctx0" brushRef="#br0" timeOffset="57831.44">6885 10619 2365 0,'0'0'715'0,"0"0"-366"15,0 0-87 1,0 0-113-16,0 0-70 0,0 0-35 15,156-36-32-15,-106 27-12 16,-5 0-114-16,-9 8-361 16,-14 1-324-16,-13 0-407 0</inkml:trace>
  <inkml:trace contextRef="#ctx0" brushRef="#br0" timeOffset="57963.11">6966 10774 13 0,'0'0'1820'0,"0"0"-1132"15,0 0-183-15,0 0-144 16,0 0-111-16,0 0-85 16,0 0-108-16,96 52-40 15,-4-78-17-15,-12-4-180 16,-13-2-651-16</inkml:trace>
  <inkml:trace contextRef="#ctx0" brushRef="#br0" timeOffset="61588.33">8281 10251 2232 0,'0'0'544'0,"0"0"-271"15,0 0 29-15,0 0-117 16,0 0-109-16,0 0-26 16,-27 94 20-16,7-34 8 15,1 10-12-15,-2 5-1 16,8 1-10-16,11-2-25 0,2-4-16 15,15-10-7-15,21-8-7 16,7-13 0-16,7-16-1 16,6-14 2-16,2-9-1 15,-2-13 1-15,-2-21 1 16,-8-8 7-16,-8-8-9 16,-11-8 0-16,-11-4 6 15,-12-4 4-15,-4-5 11 16,0-1-21-16,-18 0 0 15,-5 6 0-15,-5 6 0 0,-3 13 0 16,-3 15 0-16,-6 14 0 16,-4 17 0-16,-3 1 0 15,-2 29 0-15,2 20-110 16,5 35-262-16,13-10-616 16,15-8-715-16</inkml:trace>
  <inkml:trace contextRef="#ctx0" brushRef="#br0" timeOffset="61964.57">9186 10629 143 0,'0'0'2090'0,"0"0"-1460"15,0 0-322-15,0 0 10 16,0 0-155-16,0 0-98 16,0 0-41-16,0 31-15 15,-3-17 0-15,1-4-8 16,0-4-2-16,2-4 1 0,0-2 0 16,0 0 9-1,0-16-2-15,0-12 4 16,0-6-4-16,0-1-7 15,0 3 0-15,0 10 0 16,0 10 0-16,0 9 7 16,0 3-7-16,-6 14-94 15,-3 9-366-15,-3 4-487 0</inkml:trace>
  <inkml:trace contextRef="#ctx0" brushRef="#br0" timeOffset="62565.12">10017 10221 1709 0,'0'0'563'16,"0"0"-209"-16,0 0-51 15,0 0-107-15,0 0-50 16,-132-107-40-16,95 107 14 16,-10 0-27-16,0 18-35 15,-2 12-22-15,5 8-12 16,8 5-22-16,12-1 16 16,12-2-18-16,12-6 1 15,0-6 17-15,12-6-18 16,17-6 0-16,6-4 10 0,7-4-9 15,3-2 8-15,1-2-8 16,-1 2-1-16,-5 4 6 16,-4 2-5-16,-5 4-1 15,-6 4 0-15,-5 4 1 16,-9 2 2-16,-7 2-3 16,-4 1 0-16,0 0 0 15,-22-2 6-15,-10-1-3 16,-7-6 3-16,-3-4-5 15,-6-6 27-15,2-10 14 16,1 0 2-16,5-4 11 0,9-18-14 16,8-8-4-1,15-6-10-15,8-8-25 0,11-9 15 16,26-5-17-16,17-6 0 16,8 2-1-16,1 6-1 15,-7 12 2-15,-12 14-6 16,-15 12-2-16,-15 11-1 15,-10 7-46-15,-4 0-88 16,0 10-397-16,-13 3-754 0</inkml:trace>
  <inkml:trace contextRef="#ctx0" brushRef="#br0" timeOffset="66833.23">12031 10822 1857 0,'0'0'619'16,"0"0"-322"-16,0 0 81 0,0 0-100 15,0 0-108 1,0 0-83-16,-78-76 13 16,42 50-29-16,-11-4-31 0,-10-9 7 15,-13-7-22-15,-9-6-8 16,-6-12 10-16,0-8-15 15,10-10 12-15,10-9-2 16,20 3-14-16,22 8 9 16,19 10-17-16,6 16-7 15,37 14 6 1,14 14-13-16,11 14-1 0,6 12-24 16,-3 4-7-16,-7 24 13 15,-14 14-11-15,-21 8 18 16,-23 12 25-16,-11 10-3 15,-40 7 4-15,-22 4 0 0,-10 0 1 16,-3-3-3 0,8-9 2-16,16-12 0 0,20-9-1 15,24-11 2-15,16-15 0 16,20-8-1-16,38-12 0 16,18-4 11-16,17-4-11 15,6-16 0-15,-1-4 1 16,-11 0-1-16,-18 2 0 15,-20 6-8-15,-17 3-23 16,-17 8-26-16,-11 5-83 16,2 0-227-1,2 12-549-15,3 2-409 0</inkml:trace>
  <inkml:trace contextRef="#ctx0" brushRef="#br0" timeOffset="67338.85">13646 10110 2159 0,'0'0'648'16,"0"0"-194"-16,0 0-125 15,0 0-92-15,0 0-141 16,0 0-58-16,0 0-37 16,-6 57 26-16,4 12 15 15,2 10-27-15,0 5 2 16,0-6-17-16,8-5 1 16,15-13-1-16,10-12-9 15,5-16-15-15,5-14-8 0,1-18 2 16,0 0 21-1,-5-30 9-15,-4-12 1 0,-8-12 11 16,-5-11-12-16,-4-9 29 16,-7-8 1-16,-4-3-3 15,-3 5 10-15,-4 12-37 16,0 20 0-16,0 22 0 16,0 20 0-16,0 6 0 15,-2 30 0-15,-7 24 0 16,0 17 0-16,0 11 0 15,3 4 0-15,1-2 0 16,2-6 0-16,3-7 0 16,0-7 0-16,0-10 0 0,0-8-33 15,0-6-140-15,0-14-355 16,-4-12-509-16</inkml:trace>
  <inkml:trace contextRef="#ctx0" brushRef="#br0" timeOffset="68196.64">14371 10421 1264 0,'0'0'597'0,"0"0"-239"16,0 0 137-16,0 0-201 16,67-112-66-16,-67 100-86 15,0 6 9-15,-5 6-26 16,-19 0-64-16,-14 10-38 15,-5 16-23-15,-1 6 1 16,3 2-1-16,13 0 0 16,12-2 7-16,16-4-7 15,0-2 0-15,29-4 8 16,13-4 1-16,14 0-9 16,4-2 0-16,2 1 0 0,-4 1 2 15,-8-3-2-15,-13 6 0 16,-14-1-1-16,-16 2-21 15,-7 0 11-15,-17-2 10 16,-20-2-6-16,-13-4 6 16,-2-6 0-16,0-6 0 15,8-2 1-15,11 0 0 16,12-18 8-16,21-6 1 0,0-6-9 16,34-6 6-1,15-3-5-15,11 2-1 0,7 2 5 16,-1 5-5-1,-3 6 0-15,-12 10 1 16,-9 10 0-16,-10 4 26 0,-10 2-10 16,-9 20-7-16,-2 8 5 15,-6 6-14-15,-1 0 0 16,-1-1-1-16,-1-5-7 16,2-6-7-1,3-6-1-15,4-12 4 16,7-6 10-16,2 0 2 15,7-14-1-15,4-14 5 16,2-4-4-16,1-4 7 16,-3 4-2-16,-2 6 13 15,-7 5 25-15,-4 11-10 0,-2 10 1 16,-5 0-22-16,-1 10-11 16,0 16 11-16,-4 5-13 15,-1-2 0-15,-3 2-9 16,0-7-28-16,0-8 4 15,0-8 13-15,1-8 17 16,4 0 3-16,6-12 9 16,5-15-8-16,6-5 8 15,5-4-8-15,4 3-1 16,2 4 6-16,-4 14-6 0,-5 8 18 16,-4 7-16-16,-4 11 16 15,-5 18 4-15,-4 10-14 16,-2 2 2-16,0 4-10 15,-1-7-7-15,1-8-53 16,0-10-71-16,0-14-136 16,-5-16-86-16,0-22-443 15,-2-8-535-15</inkml:trace>
  <inkml:trace contextRef="#ctx0" brushRef="#br0" timeOffset="68354.53">15286 10060 2290 0,'0'0'828'0,"0"0"-368"0,0 0-216 16,0 0-143-16,0 0-101 15,0 0-2-15,0 0-125 16,20 40-515-16,-9-16-1028 0</inkml:trace>
  <inkml:trace contextRef="#ctx0" brushRef="#br0" timeOffset="69160.48">16019 10485 1185 0,'0'0'560'0,"0"0"-15"16,0 0-23-16,0 0-163 16,0 0-70-16,0 0-122 15,0 0-65-15,4-70-33 16,-27 62-21-16,-8 4-35 15,-8 4-12-15,-5 0 14 16,1 20-15-16,1 10 6 16,11 4-6-16,8 0 0 15,17 0 4-15,6-6-4 16,6-7-7-16,23-10 6 0,12-7 2 16,3-4 13-16,6-5-5 15,-6-17-8-15,-2-2 12 16,-8-2 1-16,-8 1 16 15,-4 5 16 1,-8 4-11-16,-5 6 2 16,-5 4-18-16,1 6-19 15,-3 0 0-15,0 10 0 0,2 18 0 16,4 15 0-16,-4 11 0 16,0 8 0-16,-2 10 0 15,-2 6 0-15,0 4 0 16,0 3 0-16,0 1 0 15,0-2 0-15,0 0 0 0,0-3 0 16,0-5 0-16,0-10 0 16,-2-10 0-16,-9-10 0 15,-7-14 0-15,-2-12 0 16,-9-12 0-16,-5-8 0 16,-3-2 0-16,-3-24 0 15,-1-14 0-15,6-10 0 0,8-16 0 16,18-31 0-16,11-29 0 15,32 6 0-15,13 14 0 16,11 21 0-16,-2 33 0 16,6 6 0-16,7 2 0 15,-9 18 0 1,-9 12 0-16,-12 10 0 16,-14 4 0-16,-8 0 0 0,-9 8 0 15,-6 4-66-15,-2 4-102 16,0-2-379-16,0-6-686 0</inkml:trace>
  <inkml:trace contextRef="#ctx0" brushRef="#br0" timeOffset="71831.22">18114 10427 487 0,'0'0'0'0</inkml:trace>
  <inkml:trace contextRef="#ctx0" brushRef="#br0" timeOffset="72499.48">18114 10427 697 0,'107'-122'337'0,"-107"118"-19"15,0 2 11-15,0 0-6 0,0-1-75 16,0 2-6-16,0 1-22 16,0-2-23-16,0 0-5 15,0 0-21-15,0-2-16 16,0-3-35-16,0 0-40 16,0-8-26-16,0-3-20 15,0-3-2-15,-2-5-1 16,-10-5-16-16,-5-1 26 15,-10 2-20-15,-14 6 0 16,-7 8 16-16,-10 14-29 16,-7 2 1-16,-4 28-9 0,0 21 1 15,4 16 0-15,7 14-1 16,12 5 0-16,17-2-2 16,16-2 1-16,13-8 0 15,15-10 1-15,25-9-6 16,16-15 5-16,8-10-8 15,5-14-23-15,-1-8 19 16,-6-6-34-16,-7 0 11 16,-12-10 8-16,-12-8 8 15,-11-2 20-15,-11-6 1 16,-9 0-1-16,0-4 20 0,0-2-20 16,-20 1 4-1,-5 4-4-15,-6 4-12 0,-3 5 11 16,1 9 1-16,0 4-12 15,4 5 10-15,6 0-10 16,6 2 12-16,8 8-1 16,4-2-8-16,5-1 8 15,0-3 0-15,0-3-8 16,18-1 8-16,5 0 2 16,1 0 3-16,0-5 4 15,-1-6-8-15,-7 4 15 16,-5 3-15-16,-7 4 6 0,-4 0 28 15,0 0-32-15,0 23-1 16,2 12 16-16,0 11-7 16,2 8 4-16,1 4-14 15,2 0-6-15,4-4-11 16,5-3-193-16,20-11-241 16,-5-12-338-16,2-19-495 0</inkml:trace>
  <inkml:trace contextRef="#ctx0" brushRef="#br0" timeOffset="74067.88">18562 10489 1706 0,'0'0'834'16,"0"0"-342"-16,0 0-184 16,0 0-130-16,0 0-103 15,0 0-55-15,0 0 11 16,-10 97 7-16,8-55-37 15,2-2 11-15,0-4-12 16,8-8-18-16,13-8-38 16,6-10-14-1,2-8 4-15,2-2 33 0,-4-12 4 16,-2-14 23-16,-6-8 6 16,-5-7 1-16,-10-5 20 0,-4-2-9 15,0 6 2-15,-16 4 17 16,-5 12 26-16,-4 8 11 15,2 8-28-15,6 6-25 16,5 4 8-16,6 0-23 16,4 0-12-16,2 6 12 15,0 2-6-15,18 0 5 16,15-2-4-16,9-4 5 16,10-2 6-16,6 0-6 15,-3 0-1-15,-1 0 1 0,-11 4-1 16,-10 6 0-16,-9 6-8 15,-10 6-4-15,-6 8 5 16,-6 4-8-16,0 1 14 16,-2-2 2-16,5-4-7 15,2-3 7-15,4-8 0 16,7-6-9-16,4-8-24 16,7-4 2-1,0 0 14-15,0-12 1 0,-7-12 16 16,-9-8 4-16,-8-4 11 15,-5-8 6-15,-11-1-18 16,-18 3-2-16,-9 4-1 16,-4 10 15-16,2 10-3 0,6 8 9 15,7 10 5 1,12 0-5-16,11 0-21 0,4 10 0 16,6 4-8-16,28 0 8 15,19-2-5-15,34-8 4 16,4-4-10-16,14 0-29 15,4-4-14-15,-18-6-9 16,3 0 27-16,-18 2 25 16,-22 4 11-1,-21 2 10-15,-18 0-9 0,-13 2 22 16,-2 0 43-16,-15 0-9 0,-16 12-43 16,-10 8-13-16,-1 8 0 15,0 2 6-15,4 4-7 16,12-1 0-16,8-5 0 15,9-6-5-15,9-7-3 16,2-4-26-16,27-11-52 16,7 0 37-16,6-11-1 15,-2-13 23 1,-2-6 26-16,-5 1 1 0,-10-2 9 16,-6 7 36-1,-5 4 40-15,-6 6 16 16,-3 8 4-16,-3 6-30 15,0 0-27-15,0 10-48 0,0 22 1 0,0 14 22 32,0 15-13-32,2 11 7 0,9 8-7 15,3 4-10-15,1 2 12 0,1-1-12 16,-6-5-1-16,-1-4 1 16,-7-10-6-1,-2-8 5-15,0-8-5 0,-15-8 5 31,-16-7-8-31,-9-7-6 0,-9-10 14 16,-7-8 0-16,-2-10-12 16,3 0 13-16,8-24 0 0,9-21-1 0,18-13 1 15,20-30-47-15,35-32 7 32,59-25-23-32,26-9-8 15,19 14 19-15,-19 30-41 16,-32 27-23-16,-22 21 13 15,-18 4 15-15,0-6 59 16,-11-2 29-16,-6-2 19 16,-18 14 112-16,-13 11 15 0,0 11-29 15,0 10 11-15,-8 6-41 16,-1 8-26-16,0 8-25 16,-2 0-24-16,-2 24-4 15,-10 34-8-15,3 10 0 16,0 16 22-16,9 9-16 15,8-13 0-15,3 4-6 16,14-11 1-16,20-14-1 16,14-14 0-16,10-17-5 15,5-16 4-15,3-12-7 0,-6-4 8 16,-6-26 9-16,-9-8-9 16,-11-7 13-16,-13-3-11 0,-7-2-1 15,-12 6 14-15,-2 6-15 16,0 10 2-1,-14 16-2-15,-7 12-5 0,-6 4-2 16,-4 32-7-16,2 10 14 16,6 6 2-16,8 0-1 0,15-1-1 15,0-7 5 1,22-10-4-16,23-8 7 16,13-14-8-16,8-10-5 15,3-2 4-15,0-12-18 0,-11-12 13 16,-11 0-1-16,-15 2-14 15,-13 4-9-15,-12 7-83 16,-7 6-154-16,-13 0-348 16,-7 5-560-16</inkml:trace>
  <inkml:trace contextRef="#ctx0" brushRef="#br0" timeOffset="74902.47">22597 10389 20 0,'0'0'1588'15,"0"0"-1093"-15,0 0-213 16,0 0 75-16,0 0-100 16,-23-118-64-16,-10 105-36 0,-14 9-67 15,-8 4-30-15,-5 19 6 16,-3 19-18-16,9 8-13 16,13 4-17-16,14-4-17 15,17-6-1-15,10-8 1 16,14-10 0-16,21-12 15 15,10-10-10-15,2 0 3 16,1-24 18-16,-5-8-12 16,-7-4 27-16,-7 0-1 15,-9 6-1-15,-7 8 7 16,-9 10-25-16,1 8-11 16,-3 4-11-16,3 0-15 15,6 20 7-15,9 4 8 0,6 2 0 16,9-2 0-16,4-6-9 15,3-10-31-15,1-8 8 16,-7-4 7-16,-5-22 25 16,-6-14 0-16,-6-12 0 15,-5-10 16-15,-3-9-4 16,-5 1 5-16,-1 8 16 16,-1 12-2-16,-4 18 17 15,0 18 0-15,0 14-16 16,0 16-32-16,0 46-6 15,-4 44 6-15,-3 37 15 0,1 15-6 16,6-5 4-16,0-17-1 16,0-38-12-16,4-18 0 15,2-22 0-15,-1-11 0 16,0-3-35-16,-3-6-54 16,0-4-40-16,-2-20-82 15,0-14-29-15,0-40-28 16,-7-14-476-16,0-11-197 0</inkml:trace>
  <inkml:trace contextRef="#ctx0" brushRef="#br0" timeOffset="75360.47">22986 10262 1358 0,'0'0'673'0,"0"0"-294"16,0 0 7-16,121-98-122 16,-70 94-106-16,5 4-47 15,-2 18-46-15,-6 21-39 16,-12 9-26-16,-16 4-8 15,-18 4-1-15,-2-6-30 16,-22-4-5 0,-18-5 38-16,-10-9 6 0,0-9 1 15,3-6-1-15,11-9 12 0,11-6 25 16,17-2 37 0,8 0 5-16,8-14 11 0,30-13-66 15,16-11-24-15,15-8 0 16,7-10-67-16,1-6-4 15,-3-6 22-15,-13-1 10 16,-13 1 31-16,-17 6 8 16,-10 10 8-16,-15 10 34 15,-4 14 40-15,-2 14 23 16,0 14 21-16,-6 0-55 16,-9 34-59-16,-4 22 1 15,1 32 2-15,7 32 8 16,9 25 7-16,2 1-11 0,9-23 5 15,9-35-13-15,-5-28-10 16,-1-6 8-16,1 4-9 16,-2 0-1-16,-2 1-26 15,-4-17-41-15,-5-16-76 16,0-16-88-16,-7-20-50 16,-13-22-216-16,1-10 468 0</inkml:trace>
  <inkml:trace contextRef="#ctx0" brushRef="#br0" timeOffset="76361.12">23686 10279 1332 0,'0'0'600'16,"0"0"-281"-16,0 0 68 15,127-101-155-15,-71 98-117 16,2 3-45-16,-2 21-12 16,-12 16-25-16,-15 11-13 15,-15 2-20-15,-14 2-13 16,-12-2-28-16,-23-6 7 15,-13-8 26-15,-2-6 8 16,5-8 0-16,7-9-6 16,15-8 6-16,17-5 18 0,6-5 21 15,29-26 0-15,25-11-37 32,19-12-2-32,14-10-21 0,0-4-11 15,-10 2 17-15,-14 9 11 0,-20 11 4 16,-23 16 6-16,-20 12 100 15,-5 12 77-15,-31 6-99 16,-12 0-53-16,-4 24-10 16,1 9 6-16,11 3 15 15,15 1-25-15,17 2-10 16,8-3 12-16,24-8-18 0,25-6 5 16,13-12-6-16,8-10-13 15,-3 0 11-15,-7-2-11 16,-16-10 13-16,-13 2 6 15,-13 4-6-15,-9 2 14 16,-9 4 19-16,0 0-13 16,0 8-20-1,-2 18-24-15,-9 6 24 16,-1 6 6-16,4 2-5 0,5-4-2 0,3-6 1 31,5-7-18-31,19-9-3 0,8-13 2 16,5-1 19-1,5-10 1-15,-1-16 0 0,-1-10 6 16,-5-4 8-16,-3-4 2 16,-8 2 14-16,-9 8-4 15,-5 10 15-15,-6 14 15 16,-4 10-27-16,0 4-30 16,0 24 1-16,0 8-1 15,0 6 15-15,0 0-15 16,21-6-9-16,8-8-9 15,6-11-49-15,3-12-2 0,-5-5 16 16,-4-8 11-16,-12-18 33 16,-7-10 3-16,-10-10 6 15,0-4 0-15,-18-6-8 16,-11 2-1 0,-5 5-12-16,1 17 6 0,2 14 15 15,6 18 0-15,12 0 0 16,13 24 7-16,0 13-6 15,34 1 1-15,24 0-2 16,31-8-71-16,33-16-191 16,-3-12-290-16,-15-2-131 15,-19-12 195-15,-32-8-30 0,-4-6 518 16,-9-2 24 0,-22 2 488-16,-14 4 65 0,-4 4-190 15,-6 9-10-15,-17 9-139 16,-8 0-79-16,-6 32-31 15,-3 13-26-15,-3 11-39 16,1 6-4-16,4 0-44 16,7-3-15-16,4-9-6 15,7-9-162-15,5-16-143 16,5-11-339-16,6-14-140 0</inkml:trace>
  <inkml:trace contextRef="#ctx0" brushRef="#br0" timeOffset="77165.67">25315 10185 1497 0,'0'0'807'0,"0"0"-195"16,0 0-234-16,0 0-181 15,0 0-95-15,0 0 26 16,18 120-55-16,-1-60-26 16,10 0-40-16,9-6-7 15,11-9-13-15,4-12-100 16,4-11-43-16,-1-14-25 0,-2-8-6 15,-8-1 64-15,-9-24 75 16,-3-7 48-16,-6-8 6 16,-3-8 67-16,0-4 61 15,-6 0-6-15,-3 8-3 16,-6 9 34 0,-3 16-30-16,-5 11-21 0,0 8-48 15,0 5-60-15,0 26-3 16,0 13 3-16,0 6 1 15,2 2-1-15,9-4-18 0,7-10-51 16,7-12-27-16,1-9 3 16,3-13 38-1,-1-4 32-15,1-11 23 0,-2-17 16 16,0-6 22-16,0-8 13 16,0-2 6-16,-2 0-11 15,-4 6 2-15,-5 9-12 16,-5 15-10-16,-3 14-26 31,-4 5 0-31,0 27-15 0,-2 10 13 16,0 6-2-1,1 2 2-15,1-6-13 0,2-10-45 16,2-8-12-16,1-14 21 16,3-10 39-16,7-2 12 15,5-14 21-15,8-19 4 16,5-10-1-16,9-5 9 15,2-6-10-15,-4 6-7 16,-3 7 4-16,-12 16 17 16,-10 17-16-16,-7 8-3 15,-8 19-18-15,-4 18 0 16,0 9 0-16,0 2-6 16,-12-4 6-16,6-6-58 0,4-14-40 15,2-10-2-15,0-12 17 16,4-2 52-16,14-14 31 15,9-18 0-15,4-8 17 16,7-6 28-16,2 0 15 16,-1 8 16-16,-4 10-10 15,-6 18-13-15,-7 10-23 16,-4 12-29-16,-3 22 4 16,-1 8-5-16,-1 2-7 15,3-2-38-15,1-8-119 0,4-10-68 16,1-20-99-16,-5-4-258 15,-7-4-147-15</inkml:trace>
  <inkml:trace contextRef="#ctx0" brushRef="#br0" timeOffset="77292.07">26382 9793 2020 0,'0'0'689'16,"0"0"-367"-16,0 0-84 15,0 0-208-15,0 0-30 0,0 0-551 16</inkml:trace>
  <inkml:trace contextRef="#ctx0" brushRef="#br0" timeOffset="78721.37">27741 10329 1774 0,'0'0'602'16,"0"0"-71"-16,0 0-39 16,0 0-262-16,0 0-119 15,0 0-59-15,-122-72-35 16,62 100-2-16,-3 10-6 15,5 6-8-15,13 2 5 16,19-6-6-16,17-6 0 16,9-8 2-16,14-8-1 15,19-12-1-15,9-6 12 16,3 0-12-16,-3-16 20 16,-4-10-13-16,-5-10 7 0,-8-4 11 15,-5-4-10-15,-7-2 2 16,-1 8-2-16,-8 9-15 15,-2 11 15-15,-2 18-15 16,0 0-19-16,0 27 19 16,0 15-5-16,0 4 5 15,5 0 0-15,24-4-1 16,10-12-13-16,17-14-35 16,7-12-1-16,3-4 7 15,1-24-11-15,-9-18 31 0,-9-16 11 16,-7-28-2-16,-8-25 13 15,-7-27 1-15,-11-10 0 16,-10 7 5 0,-6 33-4-16,0 40 10 0,0 28 2 15,0 24 29-15,-11 14 41 16,-3 6-43-16,-6 54-39 16,3 52 21-1,8 46-10-15,9 15-11 16,0-10-1-16,26-42-9 15,1-42 8-15,0-27-13 16,4-18-40-16,7-4 5 0,5-8-14 16,1-8 27-16,-4-12 25 15,-4-3 11-15,-5-28 0 16,-4-7 1-16,-3-6 8 16,-2-6 18-16,1 0-12 15,-6 7 1-15,-3 11 5 16,-8 21-1-16,-1 11-20 15,-3 10-26-15,0 27 26 16,2 12-12-16,4 1 9 0,5-4-24 16,7-8-61-1,3-10-11-15,3-14 34 0,1-12 28 16,2-2 37-16,-3-8 14 16,-1-14-4-16,0-8 38 15,-4-4 17-15,4-6-26 16,0 0 10-16,0 0-22 15,-3 5-3-15,-5 11 17 16,-6 15-22-16,-3 9-19 16,-8 0-1-16,0 26-9 15,0 7 9-15,0 10-5 16,4-1 5-16,7-2-20 0,3-8-46 16,5-6 17-16,1-10 7 15,1-8 29-15,0-8 13 16,0 0 2-16,-1-8 14 15,-3-14 18-15,0-8-3 16,-5-6 6-16,-5-6-25 16,-7-8-2-16,0-2-9 15,-2 4-6-15,-20 7 0 16,-9 13 4-16,-8 16-14 16,0 12 1-16,-3 0 9 15,8 14-2-15,10 10 7 0,12 0-11 16,12 0 12-16,5-3 3 15,21-6-1-15,13-4 17 16,3-8-1-16,7-3-17 16,-1 0 9-16,4-3-10 15,-6-12 1-15,2 1 20 16,-7 3-15-16,-5 0 12 16,-3 7-12-16,-6 4-6 15,-4 3 0-15,-3 20-9 16,-7 12-2-16,-1 7 10 15,-4 4-18-15,-3-2 1 0,-1-8-40 16,-2-8-16-16,-2-10-20 16,2-10 7-16,1-8 46 15,-1 0 41-15,7-12 13 16,4-14 5-16,8-6-8 16,6-8-9-16,8-4 38 15,1 2-1-15,1 6 7 16,-8 10 19-16,-6 9 2 15,-12 13-15-15,-5 4-15 16,-6 14-21-16,0 19 9 0,0 5-24 16,2 4-2-16,3 0-64 15,4-6-141-15,18-12-134 16,-2-10-398-16,-2-12-291 0</inkml:trace>
  <inkml:trace contextRef="#ctx0" brushRef="#br0" timeOffset="78895.27">30040 9828 2237 0,'0'0'587'0,"0"0"-126"0,0 0-243 16,0 0-23-16,0 0-160 16,0 0-35-16,0 0-314 15,-75-53-656-15</inkml:trace>
  <inkml:trace contextRef="#ctx0" brushRef="#br0" timeOffset="79067.64">28227 9887 1905 0,'0'0'1051'0,"0"0"-736"16,0 0-44-16,0 0-66 15,0 0-205-15,180-37-12 16,-28 16-223-16,-18 7-489 16,-5 2-658-16</inkml:trace>
  <inkml:trace contextRef="#ctx0" brushRef="#br0" timeOffset="79257.92">30491 10281 2181 0,'0'0'1119'0,"0"0"-890"16,0 0-32-16,0 0-119 15,0 0-78-15,0 0-29 16,0 0-422-16,0 16-984 0</inkml:trace>
  <inkml:trace contextRef="#ctx0" brushRef="#br0" timeOffset="79793.39">26126 11257 1510 0,'0'0'580'16,"0"0"-401"-16,0 0 281 0,0 0-144 15,0 0-63-15,0 0-104 16,0 0 16-16,20-20-37 15,36 8-31-15,62-6-41 16,89-8-37-16,65-2-2 16,49 0-16-16,22 4-1 15,-16 8 15-15,-6 4-15 16,-25 4-5-16,-35 4 4 16,-49 2 0-16,-63 2-8 15,-60 0 4-15,-44-2-14 16,-30 2-7-16,-8 0-46 15,-7 0-4-15,-4 0-95 0,-59 8-172 16,3 6-306-16,-5 0-213 16</inkml:trace>
  <inkml:trace contextRef="#ctx0" brushRef="#br0" timeOffset="80197.77">26057 11379 1348 0,'0'0'691'16,"0"0"-548"-16,0 0 118 16,0 0 36-16,0 0-118 31,0 0-41-31,189 13-15 0,-42-13-32 0,65-2-19 15,40-16-8-15,24-3-26 16,11 2-10-16,-9 1 14 16,4-3-28-1,-15 3-8-15,-18 3-5 16,-37 0 0-16,-56 5 18 0,-51 2 16 16,-45 4 4-1,-26 2 37-15,-7 0 2 16,-12 0-10-16,-2 2-13 15,-10 0-22-15,-3 0-16 16,2 0-17-16,2 0-59 16,9 4-85-16,8 12-55 15,35 0-131-15,-6-4-371 16,2-6-433-16</inkml:trace>
  <inkml:trace contextRef="#ctx0" brushRef="#br0" timeOffset="80355.62">29898 11343 1433 0,'0'0'1382'0,"0"0"-1177"16,0 0-111-16,0 0-94 16,0 0-278-16,0 0-1515 0</inkml:trace>
  <inkml:trace contextRef="#ctx0" brushRef="#br0" timeOffset="142935.24">1998 13122 1702 0,'0'0'755'16,"0"0"-450"-16,0 0 174 16,0 0-208-16,0 0-127 0,0 0-72 15,31-44-30 1,-20 90 45-16,3 33-12 0,-1 5-34 16,-2 10 7-16,1 0-39 15,-4-20-9-15,3 0 3 16,1-17-3-16,-1-17-79 15,-2-20-113 1,-5-20-156-16,-4-32-115 0,0-18-392 16,-4-8-414-16</inkml:trace>
  <inkml:trace contextRef="#ctx0" brushRef="#br0" timeOffset="143234.12">2009 13074 1260 0,'0'0'838'16,"0"0"-333"-16,0 0-188 15,0 0-56-15,0 0-143 0,0 0-30 16,0 0-22 0,62-88-12-16,-30 68-10 0,1-5-38 15,3 3 4-15,4 4-10 16,0 4-9-16,0 9 7 16,-4 5-17-1,-7 0-1-15,-11 19 11 0,-14 14 9 16,-4 11 9-16,-25 10 12 15,-21 6-6-15,-17 6 11 16,-5-2-26-16,-2-3 9 0,10-10-9 16,15-10-27-16,33-21-162 15,12-14-381 1,0-6-793-16</inkml:trace>
  <inkml:trace contextRef="#ctx0" brushRef="#br0" timeOffset="143832.17">2549 13178 1728 0,'0'0'1037'0,"0"0"-692"16,0 0 4-16,0 0-163 15,0 0-117-15,0 0 0 16,29 129-24-16,-19-63-3 15,-1 2-37 1,1 0 2-16,-6-8-11 0,-2-7 4 16,-2-11-17-16,0-12-31 15,0-10 9-15,0-8 14 16,0-12-8-16,-6 0 24 16,-8-30-18-16,-1-12-20 15,-1-19 29-15,0-31 8 16,7 0 10-16,5-8 16 0,4 2-16 15,0 23 6 1,11 1 28-16,13 20-17 0,5 18 8 16,4 14-13-16,4 16-10 15,-2 6 2-15,-1 10-4 16,-1 18 0-16,-4 6-1 16,-10 4-17-1,-9 4-24-15,-10 2-5 0,0 0 8 16,-22-3 24-16,-12-4-16 15,-6-5 31-15,-3-5 4 16,4-9-2-16,7-4 28 16,8-6 9-16,11-4 13 0,9-2-3 15,4 2-49 1,4 6-14-16,21 2 14 0,10 6 2 16,7 2 11-16,7 2-13 15,2 0 1-15,-2-2-1 16,-7 0-6-16,-6 0 5 15,-9 2 0-15,-9 0-5 16,-5 3-17-16,-6 0-139 16,0 5-218-16,-3-5-414 15,-2-9-21-15</inkml:trace>
  <inkml:trace contextRef="#ctx0" brushRef="#br0" timeOffset="144101.59">3239 12996 1467 0,'0'0'841'0,"0"0"-298"16,0 0-62-16,0 0-229 16,0 0-92-16,0 0-65 0,0 0-38 15,-27 40-17-15,25 22 2 16,-2 26-6-16,4 2-1 15,0 5-17-15,0-1-3 16,20-20-14-16,11 5 1 16,7-11-2-16,6-12-43 15,3-12-50-15,3-16-96 16,7-24-301-16,-12-4-162 16,-12-8-267-16</inkml:trace>
  <inkml:trace contextRef="#ctx0" brushRef="#br0" timeOffset="144455.68">3621 13207 1425 0,'0'0'903'16,"0"0"-426"-16,0 0-123 16,0 0-119-16,0 0-142 15,23-111-75-15,2 73-12 16,0-4-6-16,-3 2-4 0,-7 0 4 15,-3 5 0 1,-5 7 5-16,-5 9 12 0,-2 8-4 16,0 7 70-16,0 4 1 15,0 0-42-15,0 12-20 16,0 20-16-16,0 13 3 16,0 11 8-16,0 6-11 15,0 6 4-15,4 2-10 16,5-3 6-16,-3-3-2 15,4-6-4 1,-4-8-17-16,-1-8-65 0,-3-8-193 0,-2-4-99 16,0-8-462-1,-2-8-218-15</inkml:trace>
  <inkml:trace contextRef="#ctx0" brushRef="#br0" timeOffset="144628.57">3683 13591 1461 0,'0'0'863'16,"0"0"-217"-16,0 0-173 15,0 0-249-15,0 0-94 16,0 0-56-16,0 0-8 16,-10 0-32-16,33-8-26 15,8-2 4-15,13-2-12 16,8-2-50-16,-1 0-71 16,-2 4-173-1,0 0-288-15,-13 4-197 0,-12 2-181 0</inkml:trace>
  <inkml:trace contextRef="#ctx0" brushRef="#br0" timeOffset="144928.51">4119 12823 1377 0,'0'0'1058'15,"0"0"-481"-15,0 0-264 0,0 0-111 16,0 0-59-16,0 0-19 16,0 0-20-16,119 125-49 15,-82-71-32-15,1 6-3 16,-3 6-19-16,-8 2 4 16,-6 2-5-16,-13 1 0 15,-8-1 8-15,0-4-8 16,-18-4-6-16,-11-6-1 15,-6-6-56 1,-3-7-23-16,-14-7-95 0,10-10-284 16,9-12-485-1</inkml:trace>
  <inkml:trace contextRef="#ctx0" brushRef="#br0" timeOffset="145402.41">5371 13361 2333 0,'0'0'720'0,"0"0"-437"15,0 0-59-15,0 0-76 16,0 0-103-16,0 0-45 16,128-30-7-16,-66 15-106 15,-2 4-136-15,-9 4-95 16,-26 7-229-16,-15 13-172 15,-10 7-186-15</inkml:trace>
  <inkml:trace contextRef="#ctx0" brushRef="#br0" timeOffset="145524.97">5420 13615 798 0,'0'0'650'0,"0"0"-267"16,0 0 176-16,0 0-262 16,0 0-40-16,0 0-96 15,154 32-95-15,-21-82-66 16,-12 2-149-16,-9-2-586 0</inkml:trace>
  <inkml:trace contextRef="#ctx0" brushRef="#br0" timeOffset="146357.09">7098 13032 1493 0,'0'0'962'15,"0"0"-670"-15,0 0 46 16,0 0-15-16,0 0-114 16,0 0-95-16,0 0-8 15,9-12 10-15,-4-2-37 16,3-6-15-16,6-12-64 15,3-8 0-15,2-10 0 0,0-7 0 16,-1-1 0-16,-2 4 0 16,-7 8 0-16,-3 12 0 15,-3 14 0-15,-3 12 0 16,0 8 0-16,0 0 0 16,0 12 0-16,0 22 0 15,-3 16 0-15,-1 14 0 16,2 12 0-16,2 6 0 15,0 1 0-15,0-1 0 16,4-4 0-16,7-5 0 16,3-7 0-16,-1-8-51 15,-4-8-90-15,-6-10-176 0,-3-4-250 16,-12-12-306-16,-7-8-85 16</inkml:trace>
  <inkml:trace contextRef="#ctx0" brushRef="#br0" timeOffset="146498.71">7138 13529 955 0,'0'0'764'0,"0"0"-131"15,0 0-64-15,0 0-214 16,0 0-88-16,0 0-96 16,0 0-53-16,-43 0-16 15,62 0-69-15,14-8-17 16,14-6-16-16,18-8-37 0,37-12-97 16,-15 4-330-16,-14 2-429 15</inkml:trace>
  <inkml:trace contextRef="#ctx0" brushRef="#br0" timeOffset="147162.56">8861 13537 1380 0,'0'0'1017'0,"0"0"-506"0,0 0-49 16,0 0-168-1,0 0-100-15,0 0-136 0,0 0-34 16,0 6 18-16,-14 28-30 16,-11 11-12-1,-10 5-4-15,-12 4-115 0,-17 0-185 16,10-10-417-16,10-14-400 0</inkml:trace>
  <inkml:trace contextRef="#ctx0" brushRef="#br0" timeOffset="147666.5">9574 12948 1982 0,'0'0'832'0,"0"0"-557"16,0 0 78-16,0 0-104 15,-7 152-124-15,7-80-83 16,0 4-12-16,0 3-8 16,0-9-22-16,0-8 0 15,4-14-5-15,1-14-47 16,-1-14-20-16,-4-16-41 15,0-4 34-15,0-14 2 16,0-26-128-16,0-18 70 0,-2-30 50 16,-2-5 6-16,-1-5 52 15,1 0 20-15,1 22 7 16,1 2 90-16,-3 13 102 16,3 15 34-16,0 12-49 15,0 12-27-15,2 6-33 16,0 8-68-16,0 6-22 15,18 2-27-15,13 0 0 16,9 16 4-16,12 9-4 0,-2 6-12 16,-5 7-15-1,-9 6-24-15,-19 5 13 0,-17-1 13 16,-13 2 25-16,-36 0 3 16,-16-2-2-16,-4-6-1 15,5-6-9-15,15-7-62 16,29-21-121-16,18-6-281 15,2-2-614-15</inkml:trace>
  <inkml:trace contextRef="#ctx0" brushRef="#br0" timeOffset="148226.25">10089 13076 955 0,'0'0'929'16,"0"0"-228"-16,0 0-155 15,0 0-206-15,0 0-115 16,0 0-89-16,0 0-44 16,0 66-11-16,0-18-36 0,4 9-38 15,2 1-1-15,1-2-6 0,-1-6-24 16,0-10-18-16,0-12-50 15,-4-12 7 1,-2-14 4-16,0-2 21 0,0-26 10 16,-6-18-5-16,-8-18 38 15,3-14 17-15,5-10 0 16,2-5 32-16,4 5 13 16,8 12-3-16,13 16 19 15,11 15-14-15,4 20-16 16,0 10 20-16,1 13-25 0,-1 0-14 15,-5 22-8-15,-2 13-4 32,-11 5-13-32,-9 2-25 0,-9 4-8 15,-7-2 25-15,-24 0 7 0,-14-6 14 16,-3-6 12-16,-2-6-10 16,6-7 2-1,9-8 10 1,10-7 8-16,11 0 25 15,14-1-17-15,0 4-23 16,10 5 1-16,19 10-8 16,8 6 0-16,10 7-1 15,4 3 2-15,3 2-9 0,1-2 7 16,-4-4-67-16,7-2-104 16,-16-10-395-16,-10-9-610 0</inkml:trace>
  <inkml:trace contextRef="#ctx0" brushRef="#br0" timeOffset="148494.07">10957 12908 1699 0,'0'0'887'0,"0"0"-325"0,0 0-180 16,0 0-171-16,0 0-112 15,0 0-12-15,-82 132-28 16,64-54-8-16,4 8-20 16,10 7-23-16,4-5 0 15,11-8-8-15,22-12-35 16,14-15-43-16,12-20-99 16,30-30-190-16,-14-3-547 15,-10-15-502-15</inkml:trace>
  <inkml:trace contextRef="#ctx0" brushRef="#br0" timeOffset="148825.31">11416 13018 2244 0,'0'0'777'0,"0"0"-278"16,0 0-263-16,0 0-109 15,0 0-56-15,0 0-55 16,127-28-14-16,-80 34-2 15,-7 14-2-15,-11 8-10 16,-14 4-34-16,-15 6-22 0,-4 2 43 16,-31 4-2-16,-10-2 25 15,-4 1 1-15,2-7 2 16,11-6 22-16,14-8 12 16,13-10-5-16,9-4 10 15,5-6-19-15,24-2 2 16,14 0 19-16,9 0-42 15,8-10 0-15,3-2-2 16,-5 0-76-16,-4 0-28 16,-12-1-107-16,-16-2-163 15,-12 1-289-15,-11 2-302 0</inkml:trace>
  <inkml:trace contextRef="#ctx0" brushRef="#br0" timeOffset="149094.21">11888 12763 1773 0,'0'0'829'0,"0"0"-451"16,0 0 100-16,0 0-250 0,134 26-66 16,-87 13-66-1,1 6-39-15,0 10-9 0,-6 3-41 16,-9 4 5-1,-10-2-12-15,-15 0 1 0,-8-3-2 16,-6-3-14-16,-25-4-26 16,-9-2-16-16,-7-6-96 15,-22-4-169-15,13-12-474 16,12-14-787-16</inkml:trace>
  <inkml:trace contextRef="#ctx0" brushRef="#br0" timeOffset="149363.54">12717 13074 2036 0,'0'0'832'0,"0"0"-484"0,0 0-72 0,0 0-35 15,0 0-128-15,0 0-77 16,0 0-36-16,132-14-9 16,-79 12-143-1,5 2-381-15,-11 0-313 0,-16 8-508 0</inkml:trace>
  <inkml:trace contextRef="#ctx0" brushRef="#br0" timeOffset="149489.91">12720 13375 1570 0,'0'0'736'0,"0"0"-179"16,0 0-82-16,0 0-236 0,0 0-61 16,0 0-61-16,0 0-55 15,147 40-62-15,-78-68-11 16,28-28-163-16,-14 5-537 16,-12 5-962-16</inkml:trace>
  <inkml:trace contextRef="#ctx0" brushRef="#br0" timeOffset="150134.74">13709 12950 1575 0,'0'0'726'16,"0"0"-213"-16,0 0-53 15,0 0-175-15,0 0-98 16,0 0-85-16,0 0-10 16,66-114-37-16,-25 99-25 15,1 9-12-15,0 6-18 0,-3 0-7 16,-13 21 5 0,-8 11-14-16,-14 8 8 0,-4 4-25 0,-17 4-1 15,-20 2-1-15,-7-4-1 16,0-4 15-16,1-8 12 15,10-10 9-15,10-8 8 16,13-7-7-16,7-8 17 16,3-1 19-16,9 0-14 15,20-8-1-15,9-3-14 16,7 2-7-16,3 4 3 0,4 5-3 16,-5 0-1-1,-5 22 0-15,-9 10-9 0,-10 5 9 31,-14 8-2-31,-9 3 2 0,-7 0 0 0,-28-2 6 16,-17-4 5-16,-13-5 35 16,-8-10-7-16,1-4 1 15,6-10-40-15,12-7 0 16,18-6 0-16,21 0 0 16,22-33-143-1,26-3-579 1,9 1-1070-16</inkml:trace>
  <inkml:trace contextRef="#ctx0" brushRef="#br0" timeOffset="150334.34">14500 13664 1846 0,'0'0'982'0,"0"0"-403"15,0 0-288-15,-38 104-101 16,14-64-130-16,-10 0-28 15,-9 4-32-15,-32 12-100 32,8-10-247-32,3-11-907 0</inkml:trace>
  <inkml:trace contextRef="#ctx0" brushRef="#br0" timeOffset="151200.81">16175 13150 130 0,'0'0'2042'0,"0"0"-1311"16,0 0-263-16,0 0-149 15,0 0-106-15,0 0-106 16,0 0-65-16,0 94 2 15,0-19-44-15,0 5 0 16,0 2 0-16,0-6 0 16,10-10 0-16,0-16 0 15,-1-14 0-15,-2-18 0 0,-7-18 0 16,0-1 0-16,0-38 0 16,-11-33 0-16,-14-40 0 15,-4-38 0-15,2-9 0 16,8 25 0-16,9 38 0 15,8 44 0-15,2 16 0 16,0 1 0-16,5 8 0 16,15 2 0-16,9 17 0 15,6 8 0-15,8 0 0 16,1 24 0-16,1 14 0 16,-9 9 0-16,-15 4 0 15,-15 8 0-15,-6-1 0 16,-35 0 0-16,-15-6 0 0,-13-4 0 15,3-6 0-15,9-7-30 16,17-7-89-16,34-10-200 16,7-6-608-16,28-10-496 0</inkml:trace>
  <inkml:trace contextRef="#ctx0" brushRef="#br0" timeOffset="151735.64">16694 13112 1733 0,'0'0'919'0,"0"0"-332"0,0 0-217 16,0 0-124-1,0 0-127-15,0 0-71 0,0 0 26 16,-39 139-74-16,32-74 0 16,2 2 0-16,0-9 0 15,3-10-20-15,0-12-29 16,2-14-13-16,-2-16 22 15,-2-6 32-15,-1-16 8 16,-1-24 0-16,-2-20-2 16,4-28 2-16,4-29 15 15,0 7 1-15,7 12 17 16,13 22-4-16,0 33-2 0,2 6 13 16,0 6-19-16,1 22-21 15,-3 9 0-15,2 1 0 16,-2 28 0-1,1 7 0-15,-8 7-3 0,-9 6-37 16,-4 1-29-16,-4-2 9 16,-25-2 21-16,-7-8 33 15,-6-6 5-15,-1-7 2 16,6-7 18-16,8-7 20 16,10-3-11-16,13-4 5 15,6 2-12-15,4 2-19 0,23 6 25 16,13 7-12-16,11 5-5 15,8 4-10-15,5 2-3 16,-2 0-19-16,-4-2-34 16,-6-4-55-16,-8-2-94 15,-13-8-321-15,-12-8-421 0</inkml:trace>
  <inkml:trace contextRef="#ctx0" brushRef="#br0" timeOffset="151965.12">17463 12814 1292 0,'0'0'797'16,"0"0"-83"-16,0 0-130 16,0 0-239-1,0 0-148-15,0 0-101 16,0 0-25-16,-73 123-71 15,42-26 0-15,6-3 0 16,7 3 0-16,16-1 0 16,2-20 0-16,16 2 0 0,19-18 0 15,9-18-65 1,33-33-137-16,-11-9-389 0,-10-11-454 0</inkml:trace>
  <inkml:trace contextRef="#ctx0" brushRef="#br0" timeOffset="152391.54">17779 12918 1235 0,'0'0'1022'15,"0"0"-411"-15,0 0-122 16,0 0-267-16,0 0-87 0,0 0-70 16,0 0-37-16,150-71 8 15,-115 89-36-15,-8 7-10 16,-11 3 0-16,-14 6-28 15,-2 2 19-15,-16 0 5 16,-13 0 14-16,-2-2 3 16,4-8-2-16,5-4 0 15,13-8 12-15,9-2-13 16,0-4 13-16,16-4 11 16,17 0-7-16,9 1 13 15,6-1-30-15,3-1 0 16,-7 8 3-16,-4 3-2 0,-9 1-1 15,-13 6 0-15,-11 2 0 16,-7 2 8-16,-9 3-7 16,-24 0 23-16,-14 2 18 15,-7 0-19-15,-5 0 8 16,1-4-20-16,8-4-10 16,8-6-2-16,13-6-29 15,13-10-92-15,12-18-248 16,4-12-794-16</inkml:trace>
  <inkml:trace contextRef="#ctx0" brushRef="#br0" timeOffset="152627.97">18205 12833 1960 0,'0'0'901'15,"0"0"-593"-15,0 0 39 16,0 0-108-16,152 95-125 15,-101-45-62-15,-7 6 1 16,-8 6-29 0,-12 2-2-16,-15 2 8 0,-9 1-21 0,-9-5 14 15,-24-2-20-15,-7-6 8 16,-7-4-11-16,-4-8 0 16,2-3-61-16,-7-6-111 15,14-11-545-15,15-8-1177 0</inkml:trace>
  <inkml:trace contextRef="#ctx0" brushRef="#br0" timeOffset="152895.62">19130 13148 1513 0,'0'0'825'16,"0"0"-242"-16,0 0-283 15,0 0-65-15,0 0-76 16,0 0-116-16,167-6-43 16,-102 0-42-16,12 0-235 15,-19 2-404-15,-16 2-336 0</inkml:trace>
  <inkml:trace contextRef="#ctx0" brushRef="#br0" timeOffset="153037.47">19206 13334 1217 0,'0'0'689'15,"0"0"-119"-15,0 0-62 16,0 0-232-16,0 0-50 16,0 0-96-16,0 0-64 15,185 59-66-15,-68-99-115 16,-16 2-378-1,-14-2-672-15</inkml:trace>
  <inkml:trace contextRef="#ctx0" brushRef="#br0" timeOffset="153525.49">20108 13040 1543 0,'0'0'795'0,"0"0"-246"16,0 0-56-16,0 0-245 15,0 0-83-15,38-104-66 16,-7 86-29-16,4 4-2 16,6 7-35-16,1 7 0 15,-4 0-33-15,-3 21-3 16,-10 15-12-16,-9 8 14 0,-16 10-9 16,0 2 9-1,-25 4-21-15,-17 1 10 0,-11-3 10 16,-6-4-16-16,4-6 17 15,5-8 0-15,17-10 1 16,11-12 12-16,15-8 0 16,7-8 5-16,5-2 7 15,24 0-3-15,13-2-21 16,12-12 0-16,6 0 0 16,2 0 0-16,-1-2-12 15,-4 2-98-15,3-4-145 16,-13 2-626-16,-11 4-880 0</inkml:trace>
  <inkml:trace contextRef="#ctx0" brushRef="#br0" timeOffset="153666.59">20765 13377 1971 0,'0'0'839'16,"0"0"-269"-16,0 0-228 15,0 0-145-15,0 0-148 16,0 0-49-16,0 0-70 15,78-102-558-15,-58 81-1028 0</inkml:trace>
  <inkml:trace contextRef="#ctx0" brushRef="#br0" timeOffset="154161.46">21246 12621 2261 0,'0'0'992'0,"0"0"-506"15,0 0-129-15,0 0-357 16,0 0 0-16,0 0 0 16,0 0 0-16,-13 100 0 15,-3-43 0-15,-2 2 0 0,-1 1 0 16,-2-3 0 0,3-7 0-16,3-8 0 15,9-8 0-15,6-8 0 0,0-10 0 0,13-6 0 31,22-6 0-31,12-4 0 0,9 0-24 16,7-12-20-16,-3-2-64 16,-8-2-61-16,-6 2-157 0,-17 0-190 15,-16-2 13-15,-11-2-21 16,-2-2 261-16,-7-4 263 16,-13-2 63-16,0-2 313 15,0-1 182-15,3 2-179 16,1 0 4-16,5 4-84 15,1 4-74-15,4 7-31 0,4 6-194 32,0 6 0-32,2 0 0 0,0 18 0 0,0 16 0 15,0 14 0-15,0 7 0 16,2 7 0-16,6 4 0 16,0 0 0-16,0-3 0 15,-1-4 0-15,-1-6-57 16,13-5-171-16,-6-14-435 15,5-16-769-15</inkml:trace>
  <inkml:trace contextRef="#ctx0" brushRef="#br0" timeOffset="154601.6">22024 12585 1056 0,'0'0'911'0,"0"0"-206"16,0 0-157-16,0 0-202 16,0 0-73-16,0 0-118 15,0 0-53-15,6-38-102 16,-6 38 0 0,-2 24 0-16,-13 12 0 0,-8 16 0 0,-3 12 0 15,-3 6 0-15,2 6 0 16,7 1 0-1,6-3 0 1,14-6 0-16,0-8 0 16,14-10 0-16,22-9 0 15,6-11 0-15,9-15 0 16,7-10 0-16,-2-5-15 16,-3-10 15-16,-10-18 0 15,-12-11 0-15,-16-5 15 16,-15-4-15-16,0-2 0 15,-19 2 0-15,-18 12 0 0,-9 14 0 16,-12 17 0-16,-6 5 0 16,-3 33 0-16,2 15-59 15,9 28-154-15,19-12-379 16,19-10-530-16</inkml:trace>
  <inkml:trace contextRef="#ctx0" brushRef="#br0" timeOffset="154902.26">22501 12609 1250 0,'0'0'1361'16,"0"0"-636"-16,0 0-389 15,0 0-109-15,0 0-128 16,0 0-35-16,0 0-41 15,-29 140-12-15,15-75-11 16,1-1 0-16,1-6 0 16,4-8-41-16,6-10-2 15,2-12 17-15,0-12-16 0,8-8 27 16,19-4-6-16,9-4 11 16,9 0 10-16,1 0-47 15,1 0-34-15,-7-8-10 16,-2-2-167-16,-11 0-279 15,-9 2-306-15</inkml:trace>
  <inkml:trace contextRef="#ctx0" brushRef="#br0" timeOffset="155123.24">22655 12861 1733 0,'0'0'852'0,"0"0"-236"0,0 0-157 15,0 0-213-15,0 0-56 16,0 0-190-16,0 0 0 15,-29-62 0-15,29 95 0 16,0 13 0-16,6 10 0 16,5 8 0-16,-1 4 0 15,-2 2 0-15,1-3 0 16,-3-5 0-16,-1-8 0 16,0-6-74-16,2-8-206 15,-1-10-552-15,0-14-679 16</inkml:trace>
  <inkml:trace contextRef="#ctx0" brushRef="#br0" timeOffset="155627.16">23399 13776 861 0,'0'0'1649'15,"0"0"-974"-15,0 0-189 16,0 0-188-16,0 0-171 16,0 0-127-16,0 0 0 15,-7 24 0-15,-6 24 0 16,0 8 0-16,-6 2 0 16,-10 1-132-16,5-14-655 15,2-16-1932-15</inkml:trace>
  <inkml:trace contextRef="#ctx0" brushRef="#br0" timeOffset="156096.49">24263 13016 1565 0,'0'0'1485'16,"0"0"-952"-16,0 0-268 0,0 0-17 0,0 0-248 15,0 0 0-15,-53 124 0 16,40-50 0-16,5 5 0 16,8-1 0-16,0-12 0 15,0-14 0-15,10-18 0 16,-2-18-24-16,1-16 23 31,-5 0 1-31,4-34 1 0,-4-18 23 0,0-16-24 16,3-30 0-1,2-29 0-15,0-23 0 0,-2 12 0 16,-3 31 0 0,-2 41 0-16,-2 30 0 0,0 4 0 15,2 4 0-15,8 8 0 16,5 14 0-16,10 6 0 16,8 16 0-16,7 24 0 15,1 12 0-15,-8 10 0 16,-6 6 0-16,-16 0 0 0,-11-1 0 15,-19-5 0-15,-31-4 0 16,-18-8 0-16,-5-6-15 16,11-5-89-16,26-12-128 15,22-9-427 1,14-12-566-16</inkml:trace>
  <inkml:trace contextRef="#ctx0" brushRef="#br0" timeOffset="156631.37">24693 13058 1746 0,'0'0'771'0,"0"0"-140"16,0 0-143-16,0 0-260 15,0 0-120-15,0 0-44 16,0 0-4 0,-45 110-60-16,41-46 0 0,2 1 0 15,0-3 0-15,2-12-33 16,-3-10-38-16,1-14 11 15,0-14-3-15,0-12 36 16,0 0 21-16,2-28-3 16,0-18 9-16,0-16 0 15,6-13 0 1,15-11 9-16,5-2-3 0,5 2 17 16,0 10 32-16,0 15-28 0,-4 18 23 15,0 12-13-15,-2 17-23 16,-1 10-5-16,1 4-9 15,-3 12-3-15,-2 17-8 16,-5 8-5 0,-7 6-4-16,-8 3-13 0,-5-2-6 15,-29 0 30-15,-10-4-10 16,-10-8 19-16,-2-4 9 16,6-8-8-16,7-4 28 15,17-5-3-15,14-2-17 0,12 4 18 16,4 1-26-1,27 4 8-15,12 5 7 0,8 4-5 16,3 3-14-16,2 2 3 16,-5 2-12-16,-5 0 0 15,-8-4-57-15,-7-2-62 16,-10 2-175-16,-8-10-466 16,-6-4-662-16</inkml:trace>
  <inkml:trace contextRef="#ctx0" brushRef="#br0" timeOffset="156931.12">25664 12847 2009 0,'0'0'695'16,"0"0"-438"-16,0 0 219 15,0 0-210-15,0 0-134 16,0 0-23-16,-37 193-2 0,12-62-62 16,6-5-45-16,9-24 0 15,10-30 0-15,0-26 0 16,18 2 0-16,15-4 0 15,13-6 0-15,8-21-57 16,25-26-167-16,-15-23-571 16,-8-12-960-16</inkml:trace>
  <inkml:trace contextRef="#ctx0" brushRef="#br0" timeOffset="157387.72">26223 12916 2460 0,'0'0'748'0,"0"0"-417"16,0 0-58-16,0 0 11 16,-31 118-284-16,16-62 0 15,-3 4 0-15,-2-2 0 16,2-1 0-16,1-7 0 16,7-6 0-16,8-12 0 15,2-10 0-15,12-10-33 16,19-12 13-16,11 0 20 15,10-4 0-15,3-12 12 0,0 2-11 16,-3 2 9-16,-10 4-2 16,-11 2-8-16,-10 2-1 15,-13 4 1-15,-8-2 0 16,0-2 10-16,0-4-9 16,0-6 11-16,-8-7-12 15,-5-7 0-15,-1-2 0 16,3-3 0-16,-1 1 0 15,6 3 0-15,1 5 0 16,1 12 0-16,4 10 0 16,0 2 0-16,0 26 0 0,0 20 0 15,0 17 0 1,4 7 0-16,5 4 0 0,3-6 0 16,-4-8 0-16,3-14 0 15,-1-14 0-15,-4-21-147 16,-4-11-378-16,1 0-256 0</inkml:trace>
  <inkml:trace contextRef="#ctx0" brushRef="#br0" timeOffset="157655.74">26736 12861 2174 0,'0'0'800'0,"0"0"-338"16,0 0-127-16,0 0-107 15,141 135-131-15,-88-73-97 16,-2 8 0-16,-6 6 0 16,-13 4 0-16,-19 3 0 15,-13-3 0-15,-17-6 0 16,-27-6 0-16,-12-10 0 16,-4-9 0-16,2-9-48 15,14-10-51-15,24-18-101 16,13-10-265-16,7-2-392 0</inkml:trace>
  <inkml:trace contextRef="#ctx0" brushRef="#br0" timeOffset="157835.21">27646 13279 1925 0,'0'0'826'0,"0"0"-218"16,0 0-297-16,0 0-148 0,115-4-109 15,-59 4-54-15,-3 0-81 16,-8 5-255-16,-16 6-497 16,-18-1-500-16</inkml:trace>
  <inkml:trace contextRef="#ctx0" brushRef="#br0" timeOffset="157960.81">27659 13521 1367 0,'0'0'664'16,"0"0"-143"-16,0 0-141 15,0 0-82-15,0 0-157 16,169 44-131-16,-82-44-10 16,35-30-296-16,-21-4-557 15,-17-4-611-15</inkml:trace>
  <inkml:trace contextRef="#ctx0" brushRef="#br0" timeOffset="158291.09">28467 13124 1121 0,'0'0'1044'0,"0"0"-352"15,0 0-122-15,0 0-247 16,0-116-97-16,4 100-106 16,19 6-120-16,4 6 0 15,6 4 0-15,3 0 0 16,-3 24 0-16,-4 10 0 16,-6 8 0-16,-13 10 0 15,-10 4 0-15,-2 5 0 16,-29-3 0-16,-9 0 0 15,-9-6 0-15,-2-8 0 0,4-8 0 16,9-8 0-16,14-10 0 16,11-8 0-16,13-8 0 15,0-2 0-15,31 0 0 16,13-4 0-16,16-12 0 16,7-2 0-16,7 0 0 15,-1-2 0-15,-2 4-57 16,-7 4-129-16,-5 4-363 15,-16 4-283-15,-12 2-388 0</inkml:trace>
  <inkml:trace contextRef="#ctx0" brushRef="#br0" timeOffset="158401.78">29113 13447 1765 0,'0'0'786'0,"0"0"-225"16,0 0-178-16,0 0-164 15,0 0-133-15,0 0-86 16,0 0-66-16,68-50-557 15,-40 36-1038-15</inkml:trace>
  <inkml:trace contextRef="#ctx0" brushRef="#br0" timeOffset="158763.37">29693 12701 1998 0,'0'0'748'0,"0"0"-171"16,0 0-123-16,0 0-251 15,0 0-87-15,0 0-116 16,0 0 0-16,-31-12 0 16,8 72 0-16,-1 10 0 15,2 8 0-15,1 7 0 16,11-1 0-16,10-4 0 16,0-8 0-16,17-10-56 15,17-11 2-15,8-13-39 16,8-18 20-16,0-14 8 0,2-6 40 15,-4-10 25-15,-7-20 1 16,-10-6 23 0,-9-8 62-16,-10-1-19 0,-12 4 8 15,-5 5-15-15,-28 15-7 16,-17 17-53-16,-14 4 0 16,-5 34 0-16,-7 15 0 15,-22 37-48-15,23-14-224 16,12-8-894-16</inkml:trace>
  <inkml:trace contextRef="#ctx0" brushRef="#br0" timeOffset="160062.47">2094 15132 939 0,'0'0'1016'16,"0"0"-732"-16,0 0 248 15,0-115-57-15,-4 97-196 16,1 14-102-16,1 4-63 16,2 26-54-16,0 28-47 15,0 34 26-15,0 1-1 16,0 7-29-16,0-2 7 0,2-20-15 15,3-6-1 1,-1-15 0-16,3-21-21 0,-5-16-28 16,2-16-37-16,-4-8-4 31,0-36-19-31,0-14 17 0,-11-31 62 0,-14-23 23 31,4 0-3-31,1 13 10 0,9 19 13 16,11 26 28-16,0-2 55 15,6 2-21-15,23 12-8 16,13 16-29-16,12 8-32 16,4 15 1-16,2 3-7 15,-7 29 8-15,-10 17-10 0,-16 8 3 16,-14 8-1-16,-13 0 24 16,-9-4-6-16,-26 1 14 15,-15-5-19-15,-4-6-13 16,0-12 0-16,4-8-61 15,8-16-158 1,15-12-292-16,15 0-509 0</inkml:trace>
  <inkml:trace contextRef="#ctx0" brushRef="#br0" timeOffset="160597.6">2673 15176 1957 0,'0'0'782'0,"0"0"-292"16,0 0-209-16,0 0-83 16,0 0-124-16,0 0 4 15,3 122-24-15,3-60-21 16,3 4-11-16,-2-2-22 16,0-6 0-16,-3-9-24 15,-2-21-6-15,-2-12 11 16,0-14-7-16,0-2 26 0,-9-23 2 15,-7-17 4-15,-3-15-12 16,3-12 6-16,3-13 0 16,9-6-2-16,4-2 0 15,6-1 2 1,23 11 15-16,9 14-14 0,6 18-1 16,5 16 0-16,-2 22 1 15,0 8-4-15,-7 16 3 16,-5 20 0-16,-8 12 13 15,-9 0-7-15,-9 4-12 0,-9 0 5 16,-2-7-4-16,-25-4-1 16,-13-6 6-16,-7-7 0 15,-2-6 16-15,0-6-15 16,7-6 10-16,13-6 7 16,13-2 12-1,9-2 14-15,7 0-44 0,0 4-8 16,14 4 8-16,12 2-2 15,11 8 2 1,2 6 0-16,6 4 1 0,0-2-2 16,-3 2-16-16,-3-2-58 15,-4-4-75-15,-4 2-372 16,-10-6-312-16,-7-5-632 0</inkml:trace>
  <inkml:trace contextRef="#ctx0" brushRef="#br0" timeOffset="160898.22">3669 14754 1164 0,'0'0'954'16,"0"0"-623"-16,0 0 158 15,0 0-190-15,-31 107-64 16,4-1-77-16,2 32-25 16,12 15-13-16,11-15-48 15,2-30-22 1,15-33-31-16,14-21-11 0,12-10-8 31,12-4-66-31,19-8-61 0,34-28-110 16,-14-4-357-1,-20-22-572-15</inkml:trace>
  <inkml:trace contextRef="#ctx0" brushRef="#br0" timeOffset="161290.87">4329 14897 1825 0,'0'0'848'0,"0"0"-312"0,0 0-173 16,0 0-129-16,0 0-120 16,0 0-78-16,0 0-24 15,-70 62 0-15,55-14-12 16,1-2-1-16,8 2-11 16,6-12-21-16,0-4 9 15,22-6 8-15,12-8 14 16,3-4 2-16,8-1 0 15,4-9 6-15,-2 4-1 16,-3 2-5-16,-1 0-10 16,-7 6 10-16,-7 2 1 15,-10 4 11-15,-7 2-11 16,-10 2 16-16,-2 2 8 16,-12 2 4-16,-17-2 1 15,-13 2-15-15,-7-8-14 0,-6-4-1 16,-1-12-15-16,0-6-98 15,-8-33-196-15,16-12-510 16,13-9-867-16</inkml:trace>
  <inkml:trace contextRef="#ctx0" brushRef="#br0" timeOffset="161464.4">4342 15037 494 0,'0'0'1956'16,"0"0"-1490"-16,0 0-129 0,0 0-48 15,0 0-110-15,169-40-91 16,-93 24-53-16,7-2-35 16,19-12-111-16,-21 6-548 15,-19 2-597-15</inkml:trace>
  <inkml:trace contextRef="#ctx0" brushRef="#br0" timeOffset="161668.81">5026 14732 1827 0,'0'0'468'0,"0"0"-251"16,0 0 170-16,0 0-57 15,131 98-101-15,-75-39-79 16,0 9-32-16,-7 6-22 16,-11 4-60-16,-18 3 2 15,-18 1-22-15,-2 2-16 16,-36-4-15-16,-13-4-117 15,-29 9-240-15,11-23-508 16,9-22-906-16</inkml:trace>
  <inkml:trace contextRef="#ctx0" brushRef="#br0" timeOffset="163096.64">5950 15155 2141 0,'0'0'763'0,"0"0"-428"0,0 0 41 15,0 0-80-15,0 0-111 16,0 0-185-16,0 0 0 15,88-62 0 1,-24 48 0-16,5 2-133 16,14 12-149-16,-19 0-418 0,-19 4-230 0</inkml:trace>
  <inkml:trace contextRef="#ctx0" brushRef="#br0" timeOffset="163229.78">6100 15320 662 0,'0'0'1091'0,"0"0"-703"16,0 0 196-16,0 0-74 15,0 0-266-15,0 0-118 16,0 0-30-16,6 0-37 16,42-16-56-16,16-2-3 15,59-10-153-15,-17 6-344 16,-5 4-466-16</inkml:trace>
  <inkml:trace contextRef="#ctx0" brushRef="#br0" timeOffset="163696.68">6908 14917 1612 0,'0'0'687'0,"0"0"-185"0,0 0-164 16,34-106-67-16,7 78-124 15,3 11-64-15,5 8-38 16,-5 9-15-16,-1 0-23 15,-10 19-7-15,-6 16-20 16,-9 6-67-16,-12 8-32 0,-6 1-34 31,-13 2 44-31,-20-2 63 0,-10-6 23 0,3-9 23 16,2-12 25-16,14-9 38 16,11-7 33-16,11-7 7 15,2 0-38-15,17 0-34 16,23 0 8-16,11-7-24 15,9 6-1 1,5 1-14-16,-1 0-1 0,-8 18-8 16,-11 8-6-16,-13 6 9 15,-19 4-9-15,-13 4 15 0,-9-4 17 16,-30 4-2 0,-11-4 34-16,-8-2 19 0,0-6-19 15,6-10 2 1,10-5-30-1,15-13-21-15,16 0-3 16,16-41-136-16,24-1-349 16,6 0-513-16</inkml:trace>
  <inkml:trace contextRef="#ctx0" brushRef="#br0" timeOffset="163830.94">7708 15320 1756 0,'0'0'537'0,"0"0"-466"16,0 0-71-16,0 0-286 16,0 0-653-16</inkml:trace>
  <inkml:trace contextRef="#ctx0" brushRef="#br0" timeOffset="164194.13">8406 14819 388 0,'0'0'1246'16,"0"0"-680"-16,0 0-35 16,0 0-80-1,0 0-156-15,0 0-93 0,0 0-113 16,-35-47-23-16,10 95-24 16,-4 19-14-16,-2 13 19 15,2 6-37-15,11-2-2 16,9-3-2-16,9-9 3 0,16-10-15 15,24-12 6 1,18-12-27-16,8-20 3 0,3-10-44 16,-4-8 14-16,-9-4 17 15,-13-18 17-15,-20-12 20 16,-13-6 27-16,-10-2-4 16,-10-6 25-16,-21 6-15 15,-4 12-6-15,-3 12 19 31,-2 18-29-31,1 5-5 0,6 34-12 0,4 15 0 16,8 10 0 0,9 2-120-16,12 6-212 0,18-18-493 0,9-19-594 15</inkml:trace>
  <inkml:trace contextRef="#ctx0" brushRef="#br0" timeOffset="164634.24">9159 14963 599 0,'0'0'1277'15,"0"0"-694"-15,0 0-57 16,0 0-200-16,0 0-61 15,-125-46-97-15,85 68-52 16,0 18-16-16,5 12-50 16,6 12-20-16,11 4 26 15,15 3-56-15,3-1 0 16,21-6 0-16,21-8-3 16,12-8-9-16,6-18-39 15,2-10-5-15,-4-13 22 16,-9-7-14-16,-16-7 34 0,-13-17 13 15,-15-6 1 1,-5-2 27-16,-15-4-13 0,-20 2-1 16,-7 10 19-16,-4 10-11 15,-1 14 12-15,3 0-23 16,3 28-9-16,10 12-2 16,13 6-49-16,18 6-147 15,11-12-682-15,18-17-1488 0</inkml:trace>
  <inkml:trace contextRef="#ctx0" brushRef="#br0" timeOffset="164996.51">9399 14923 2020 0,'0'0'832'15,"0"0"-308"-15,0 0-248 16,0 0-103-16,0 0-107 16,0 0-45-16,0 0 1 15,159-4-22-15,-101 2-34 16,-5-4-16-16,-9 0-19 0,-9 0 30 16,-16-2 33-16,-7 4 6 15,-8-2 27-15,-4 4 31 16,0 2 23-16,0 0-13 15,-2 22-50-15,-12 16 3 16,-3 16 21-16,1 14 3 16,5 3-45-16,4 5 0 15,7 0 0-15,0-8 0 16,3-6-24-16,10-12-62 16,0-12-98-16,-6-20-307 15,-7-9-330-15,0-9-557 0</inkml:trace>
  <inkml:trace contextRef="#ctx0" brushRef="#br0" timeOffset="165133.81">9587 15268 1637 0,'0'0'998'0,"0"0"-390"16,0 0-295-16,0 0-112 16,0 0-123-16,180-46-78 15,-82 28-9-15,-20 0-261 16,-22 0-822-16</inkml:trace>
  <inkml:trace contextRef="#ctx0" brushRef="#br0" timeOffset="165995.84">7914 15324 48 0,'0'0'773'16,"0"0"-533"-16,0 0 8 15,0 0 70-15,0 0 62 16,0 0-15-16,0 0 12 15,-23 0-50-15,12 0-80 0,-3 0-51 16,1 4-82-16,-3 6-19 16,6 4-53-16,3 0-36 15,5-2 0-15,2-6-6 32,0-2-27-32,9-4-14 15,11 0-23-15,-1-6 64 0,-3-12 16 16,-7-2-14-16,-7 0 35 15,-2-2 2-15,0 4 5 16,-15 4 7-16,-5 6-30 16,-1 8 9-16,2 0-5 15,-1 0-24-15,7 14 9 16,3 2-10-16,8 0-6 16,2-4 5-16,7-6-49 15,24-6-85-15,-5-10-356 0,-7-8-544 0</inkml:trace>
  <inkml:trace contextRef="#ctx0" brushRef="#br0" timeOffset="168368.45">10721 15520 68 0,'0'0'2222'15,"0"0"-1726"-15,0 0-224 16,0 0 72-16,0 0-131 15,0 0-123-15,14-26-66 16,-8 66 32-16,-6 14 14 0,0 9-40 16,-20 3 9-1,-22-6-39-15,-12-4-6 0,-6-8-46 16,-2-16-137 0,-5-30-193-16,17-2-556 0,17-18-555 15</inkml:trace>
  <inkml:trace contextRef="#ctx0" brushRef="#br0" timeOffset="168863.9">11681 14909 692 0,'0'0'1836'16,"0"0"-1300"-16,0 0-330 15,0 0 41-15,0 0-46 16,-2 156-98-16,2-80-32 16,0 9-11-16,0-5-11 15,0-4-14-15,0-12-34 0,2-12 7 16,2-12-5 0,2-17 4-16,-4-14 1 15,-2-9-1-15,0 0 19 16,0-23-26-16,0-16 0 0,-5-15 0 15,-9-16 0 1,-1-24 0-16,-5-28 0 0,4 7 0 0,1 13 0 16,6 21 0-1,7 31 0-15,2 5 0 16,0 2 0-16,2 19 0 0,20 8 0 16,9 10 0-16,12 6 0 15,5 6 0-15,2 24-9 16,-4 14-3-16,-7 10 6 15,-18 13-11-15,-19-1 17 16,-4 2 0-16,-40-2 1 16,-18-6 9-16,-9-3-10 15,0-13-1-15,9-8-14 0,15-12-63 16,32-16-97 0,13-8-383-16,0 0-668 0</inkml:trace>
  <inkml:trace contextRef="#ctx0" brushRef="#br0" timeOffset="169463.87">12287 14945 963 0,'0'0'1442'16,"0"0"-894"-1,0 0-264-15,0 0-4 0,0 0-58 0,0 152-91 31,2-81-49-31,5 5-8 0,-1 0-40 0,4 0-23 32,-4-10-9-32,-1-8-2 15,1-17-6-15,-4-15-36 16,2-15 5-16,-2-11 8 16,-2-10 7-16,0-26-10 15,0-18 16-15,0-14-9 16,-12-6 25-16,-1-12 0 0,1 2 1 15,1-1 5-15,9 11 15 16,2 14 15-16,0 16 9 16,15 8-27-16,14 14-2 15,12 8-16-15,8 14-1 16,2 0 1-16,1 4 0 16,-8 22-8-16,-9 8-1 15,-12 6-36-15,-19 4 19 16,-4 4 8-16,-33-4 0 15,-23-2 18-15,-11-2 1 16,-4-8 0-16,5-3 14 0,12-9-13 16,21-8 38-1,19-2-2-15,14-6-26 0,16 2 7 16,30 2-1-16,19 0 8 16,11-4-23-16,5 2 4 15,-6 2-7-15,-9 2 0 16,-10 2-18-16,-16 2 16 15,-11 0-22-15,-13-2-1 16,-5 2-16-16,-7-4-32 16,-4 2-76-16,0-6-227 15,0 0-506-15,0-6-632 0</inkml:trace>
  <inkml:trace contextRef="#ctx0" brushRef="#br0" timeOffset="169793.01">13415 14658 909 0,'0'0'1328'0,"0"0"-670"16,0 0-202-16,0 0-188 15,0 0-64-15,-118 176-106 16,75-53-10-16,14-3-1 16,14-11-87-16,15-19 0 15,4-22 0-15,27 6 0 16,14 2 0-16,10-13 0 16,10-22 0-16,2-10 0 15,-4-19-32 1,-8-12-95-16,-8-22-130 0,-16-17-387 15,-16-1-660-15</inkml:trace>
  <inkml:trace contextRef="#ctx0" brushRef="#br0" timeOffset="170200.92">14034 14712 1677 0,'0'0'783'16,"0"0"-274"-16,0 0 0 16,0 0-228-16,0 0-77 15,0 0-71-15,0 0-133 0,-53 8 0 16,19 52 0-16,3 17 0 31,4 7 0-31,11 2 0 0,16-8 0 0,0-11 0 16,29-13 0-16,21-14 0 15,10-14 0-15,11-16 0 32,-1-10 0-32,-11 0-27 15,-12-18 10-15,-18-14 17 16,-20 2 1-16,-9-6 22 16,-22 1-16-16,-23 7 6 15,-9 10-13-15,-6 14 0 0,0 4 0 16,7 18 0-1,8 22 0-15,16 6 0 0,18 7-32 16,16-1-151-16,21-12-460 16,10-12-747-16</inkml:trace>
  <inkml:trace contextRef="#ctx0" brushRef="#br0" timeOffset="170496.08">14390 14582 2232 0,'0'0'773'0,"0"0"-288"16,0 0-183-16,0 0-94 16,154 74-112-16,-100-22-96 15,2 10 0-15,-6 11 0 16,-2 3 0-16,-13 2 0 15,-12 0 0-15,-17-6 0 16,-6-1 0-16,-9-9 0 0,-20-4 0 16,-2-12 0-16,0-8 0 15,2-10 0-15,9-12-56 16,9-16-140-16,7-12-351 16,4-20-540-16</inkml:trace>
  <inkml:trace contextRef="#ctx0" brushRef="#br0" timeOffset="170658.09">15161 14967 2304 0,'0'0'800'16,"0"0"-425"-16,0 0-113 16,121-70-122-16,-49 46-83 15,7-2-57-15,2 8-8 16,-4 5-154-16,-19 8-446 15,-27 5-444-15</inkml:trace>
  <inkml:trace contextRef="#ctx0" brushRef="#br0" timeOffset="170826.6">15333 15213 103 0,'0'0'1955'0,"0"0"-1175"0,0 0-324 15,0 0-184 1,0 0-95-16,0 0-69 0,0 0-79 15,154-13-29-15,-54-42-161 16,-13 7-491-16,-12 2-956 0</inkml:trace>
  <inkml:trace contextRef="#ctx0" brushRef="#br0" timeOffset="171600.08">16251 14897 702 0,'0'0'357'0,"0"0"28"15,0 0 206-15,0 0-52 16,0 0-175-16,73-125 19 16,-60 97-91-16,-3 4-71 15,-3 8-46-15,-5 8-88 16,-2 8-87-16,0 12 0 16,0 28 0-16,0 23 0 15,2 19 0-15,4 6 0 16,4 4 0-16,3-6 0 15,3-13 0-15,1-11 0 0,-1-10 0 32,-1-12 0-32,-1-20-206 0,-3-8-441 0,-2-12-579 0</inkml:trace>
  <inkml:trace contextRef="#ctx0" brushRef="#br0" timeOffset="171860.99">16971 15119 1463 0,'0'0'689'0,"0"0"-157"16,0 0-41 0,0 0-180-16,0 0-89 15,0 0-94 1,0 0-65-16,-13-14-6 0,3 18-50 16,6 0-7-16,-1-2 9 15,5-2-2-15,0 0-5 16,0 0-2-16,0-14 1 15,0-8-2-15,7 4-1 16,-3 0 2-16,-2 2 9 16,-2 10-8-16,0 6 14 15,0 0-15-15,0 4-27 16,0 14-42-16,4 10-232 16,4-4-589-16,3-6-772 0</inkml:trace>
  <inkml:trace contextRef="#ctx0" brushRef="#br0" timeOffset="172222.97">17336 14752 1625 0,'0'0'761'0,"0"0"-189"0,0 0-195 16,60-110-104-16,-20 90-122 15,5 12-92-15,-1 8-11 16,-4 0-48-16,-6 24 0 15,-10 14-1-15,-12 8-20 32,-12 8-15-32,0 9 11 0,-20-1-1 0,-16 0 20 15,-1-8 6-15,-4-6 0 16,7-12 39-16,10-14-4 16,6-4 14-16,14-12-16 15,4-3-27-15,4-3 29 16,28 0-23-16,14 0 7 0,14 0 6 15,10-9-25-15,3-3-11 16,0-2-58-16,-8 4-34 16,-14-4-35-16,-13 0-240 15,-13 4-403-15,-15-2-367 0</inkml:trace>
  <inkml:trace contextRef="#ctx0" brushRef="#br0" timeOffset="172600.92">18274 14494 584 0,'0'0'1550'0,"0"0"-782"32,0 0-316-32,0 0-206 0,0 0-83 0,0 0-17 15,-65 174-67-15,44-90-31 16,0 5 12-16,10-3-60 15,11-6 0-15,0-14 0 16,18-14 0-16,17-14 0 16,12-15 0-16,7-22-8 15,1-1-7 1,-3-18 15-16,-10-14 5 16,-11-10 4-16,-17-6 0 0,-14-2-9 0,0 4 0 15,-27 10 0-15,-15 12 0 31,-12 20 0-31,-6 4 0 16,0 26 0-16,6 18 0 16,12 8 0-16,20 0-119 15,22-2-193-15,26-16-595 16,14-16-840-16</inkml:trace>
  <inkml:trace contextRef="#ctx0" brushRef="#br0" timeOffset="172903.37">18691 14574 2004 0,'0'0'926'15,"0"0"-381"-15,0 0-280 16,0 0-106-16,0 0-106 16,127-38-29-16,-69 36-24 15,-4-6-2-15,-13 4-25 16,-9 0-12-16,-16 2 5 15,-10 2 27-15,-6 0 7 0,0 0 18 16,0 6 12-16,-9 16-30 16,-4 12 17-16,4 8 5 15,-1 12 1-15,6 4 2 16,0 7-19-16,4-3 9 16,0-2-15-16,0-4-14 15,0-6-37-15,0-14-48 16,0-10-110-16,-11-8-263 15,-7-14-438-15,-2-4-1023 0</inkml:trace>
  <inkml:trace contextRef="#ctx0" brushRef="#br0" timeOffset="173060.87">18706 14913 1861 0,'0'0'828'0,"0"0"-477"16,0 0-29-16,149-70-169 15,-33 38-153-15,25-7-14 16,-21 10-441-16,-26 2-741 0</inkml:trace>
  <inkml:trace contextRef="#ctx0" brushRef="#br0" timeOffset="173201.41">19755 14802 2177 0,'0'0'730'0,"0"0"-417"15,0 0-4-15,0 0-183 16,0 0-126-16,0 0-180 16,0 0-807-16</inkml:trace>
  <inkml:trace contextRef="#ctx0" brushRef="#br0" timeOffset="175160.84">1448 12226 1322 0,'0'0'908'0,"0"0"-681"16,0 0 274-16,0 0-186 15,0 0-149-15,0 0-124 16,-19 146-23-16,11-6 8 16,-3-5-3-16,-3-25-23 15,1-39 23-15,5-35-24 16,-2-6 0-16,6-8 7 15,-1-10-6-15,5-12 54 16,0-20 63-16,0-29-52 16,5-32-15-16,3-34-18 15,-5-32-1-15,0-7 10 16,-3 30-29-16,0 36-12 16,0 42 10-16,0 21-11 0,0 11 24 15,2 10-4-15,6 4-19 16,7 28-1-16,14 41-6 15,14 35 6-15,11 30 0 16,-5-8 0-16,-10-23 9 16,-10-35-9-16,-12-22-47 15,0 0-50-15,-3-2-50 16,-6-4-125-16,-8-15-45 16,-8-15-159-16,-57-13-122 15,-11-29-49-15,1-9-133 16,4-2 419-16,34 13 361 15,6 6 500-15,2 2 12 16,7 2 49-16,2 4 0 0,16 4-106 16,4 4-175-1,6-4-60-15,25-4-121 0,17-4-42 16,6-6-28-16,14-6-19 16,1-3-10-16,0-1 0 15,-7 0-60-15,-8 2-28 16,-12 8-2-16,-13 8 66 15,-9 8 17 1,-9 10 4-16,1 0 3 0,1 18 26 16,0 12 40-16,5 6-12 0,0 3-36 15,-3-3-17-15,-1-4 6 16,-3-10-6-16,-5-6 9 16,1-8-10-16,-5-6 9 15,0-2 19-15,4 0 19 16,-2-22 13-16,2-8-32 15,5-6-7-15,5-5 5 16,-1 3-20-16,1 6 1 16,-1 10-7-16,2 12-15 15,-2 10 14-15,-1 0-10 16,1 10 2-16,-1 16 9 0,1 2 1 16,1 2 5-1,-1-4-6-15,1-3-2 0,1-11 2 16,6-8-10-16,-1-4-13 15,5-7 23-15,-2-16-6 16,-1-9 6-16,-2-7 12 16,-6-3-11-16,-5-4 17 15,-7 0 5 1,-4 4-11-16,0 6 19 0,0 12-11 16,0 11 5-16,-4 10-6 15,0 3-19-15,-1 2-14 16,0 20 13-16,5 6-4 15,0 4 5-15,0 2 0 0,14-2 0 16,13-6 0 0,6-6-11-16,7-4 5 0,3-8 5 15,-3-2 2-15,-7-2-1 16,-8 0 0-16,-12 0-1 16,-11 2 0-16,-2 6-14 15,-9 6 14-15,-22 8 0 16,-9 5-31-16,-34 20-142 15,10-8-312 1,1-7-537-16</inkml:trace>
  <inkml:trace contextRef="#ctx0" brushRef="#br0" timeOffset="177298.33">2974 11635 1416 0,'0'0'534'0,"0"0"-287"15,0 0 55-15,0 0-147 32,0 0-69-32,-163-31-54 0,99 27-21 0,-30-2 12 15,-37-2 26 1,-54-2-4 0,-38 2 16-16,-26 6-32 15,-12 2 14-15,13 0-7 16,19 0-21-16,28 2 13 15,54 4-14-15,47-2 14 0,38-2 16 16,22 0 2 0,4-2-7-16,5 2-26 0,9-2-12 15,10 0 4-15,10 0-5 16,2 0-1-16,0 0-5 16,0 2 6-16,-5 6 0 15,-3 10 0-15,-1 10 10 16,-3 12 25-16,4 15-18 15,6 13 14-15,2 12 10 16,0 26-26-16,26 33 25 0,10 29 5 16,8 15-10-16,1-1 7 15,-1-10-11-15,1-7-1 16,2 5 12-16,0 7-41 16,-5 1 20-16,-4 4-21 15,-5 3 1-15,-11 5 4 16,-8 5-5-16,-7 6 0 15,-5-5-1-15,0-3-11 16,2-5-3-16,1-14-11 16,2-9 13-16,4-17 11 15,-5-7-23-15,-1-11 19 0,-5-10 4 16,-5-7-1-16,-10-23-3 16,-5-16 2-1,4-20-4-15,5-5 7 0,-2 5-4 0,1 0 5 16,-1-4 6-16,7-10-5 15,-1-10 8-15,4-12-9 16,1-4 0-16,0-2 0 16,0-2 0-16,-2 2 0 15,-3 6-1-15,1 4 3 16,0-2-1-16,2 6-1 16,0-4 1-16,-1 1-6 15,1-5 5-15,-2 4 0 0,0-4 2 16,4 4 4-1,-2 0-4-15,4-4-2 0,0 8 0 16,0-2-1 0,0-2-1-16,0 4 2 0,0 0-1 15,0-6 1-15,0 0-9 16,0-6-48 0,0-4-16-16,6-6 7 0,4 0-37 15,1-4 17-15,3 0 41 0,5 0 45 16,4-14 12-1,8 2-5-15,6-2 1 16,11 0 11-16,12 2 10 0,13-6-14 16,31 0 18-16,31 0-7 15,31 0-3-15,13 0 8 16,-3 0-5-16,-13 10-7 16,-16 4-18-16,0 4 0 15,4 0 0 1,10 0-1-1,8 0 8-15,9 0-7 0,5 0 0 0,10 0 5 16,13 0-6 0,10 0 0-16,13 0 45 15,12 0-33-15,15 0 7 16,14 0-10-16,12 0 2 16,11 8-8-16,8 6-3 15,8 0-2-15,5 2 1 16,2 2 1-16,3 0 9 15,-2-4-9-15,-3 4-6 16,2-6 5-16,-4 2-20 16,-1-4 12-16,2 2-9 0,-7-2-14 15,-2-2 14 1,-3-2-25-16,-6 6 8 0,-4-3 17 16,-8-4-53-16,-9-1 14 15,-9-4 34-15,-9 0 1 16,-4 0-7-16,-7-14-7 15,-11 2 14-15,-11-2 20 16,-13 4-13-16,-13 2-43 16,-2 4-5-16,-4 0 59 15,3 4 4-15,-5 0 0 16,1 0 0-16,0-6 3 16,1 2-3-16,5-8-5 15,0 2 5-15,-2 0 13 0,0 2 8 16,7-6-13-16,13 2 1 15,12-2 4-15,15 0 10 16,4 2 8-16,9 2-25 16,7 2-6-16,10-2 12 15,11-2-11-15,7 2 15 16,0-4-4-16,6 2-11 16,1 2-1-16,3-2 0 15,2 2 8-15,2-4 10 16,2 2-3-16,5 2 6 0,2-8-9 15,2 5-2-15,-3-5 8 16,-5 0-6-16,-7 4-12 16,-12-4 10-16,-7 6-10 15,-3-2 6-15,-3 2-3 16,2 6-2-16,0 2-1 16,5 4 19-16,4 0 17 15,3 0 7-15,3 8-26 16,2-2-2-16,-2-2-9 0,-3 0 0 15,1 0-6 1,1-4 13-16,2 0 10 0,0 0 17 16,0-8-17-16,6-2-22 15,1-8 16-15,-3 6-16 16,-6-6 4-16,-12 4-5 16,-12 0 1-16,-13-4-1 15,-14-2 0-15,-16-2 0 16,-12-2-1-16,-11-2 2 15,-7-2-1-15,-10 2 0 16,-10-1 1-16,-8 5-3 0,-13 8 2 31,-10-4 0-31,-11 6 5 0,-5 2-5 0,-24 0 6 16,-17 6-6-16,-19-4 2 16,1 0 1-16,29 2-3 15,31-8 0-15,37-2-1 16,8-2-10-16,-9 0 11 15,-12-4 0-15,-12 2 1 16,-6-6 7-16,-2 0-8 16,-21-2 0-16,-19 6 6 15,-15 1 0-15,-7 3-6 16,18-1 0-16,9-2 1 0,9-3 0 16,-8 6-1-16,-7 0 0 15,-12 2-1-15,-11 2 2 16,-11 0-1-16,-14-2 0 15,-20-2-17-15,-29-14-74 16,-29 4-162-16,-14-6-596 0</inkml:trace>
  <inkml:trace contextRef="#ctx0" brushRef="#br0" timeOffset="177890.95">32373 11997 1458 0,'0'0'284'0,"0"0"-150"0,0 0 113 16,0 0 44-16,0 0-16 15,-19 114-60-15,13-49-57 16,0 27 6-16,2 36 6 16,4 47-57-16,0 21-10 15,0 15-28-15,0 7-13 16,6-13-16-16,6 3-19 15,-1 7-13-15,-5-14 9 16,1-5-22-16,-2-9 10 16,-3-15-11-16,2-16 9 15,1-13-18-15,-1-33 9 16,0-26-1-16,-4-28-10 16,5-16-8-1,-5 0-20-15,0-4-83 0,0-5-199 16,0-21-458-1,0-10-874-15</inkml:trace>
  <inkml:trace contextRef="#ctx0" brushRef="#br0" timeOffset="181224.84">2782 11776 884 0,'0'0'182'16,"0"0"-84"-1,0 0 73-15,0 0 37 0,0 0 0 31,0 0-31-31,0 0 6 0,-42-102-38 0,42 99 10 32,0-1-2-32,0 4-8 15,0 0-48-15,0 0-37 16,15 0-19-16,16 0 27 0,14 5-10 16,13 5-42-1,18 2-2-15,11 1 7 0,29-3-11 16,33-5 5-16,41-2 6 15,12-3 2-15,-1 0 32 16,-14 0-32-16,-15 0-11 16,1 0-12-16,8 0 1 15,4 0 3-15,2 0-4 16,4 0 0-16,6-8-35 0,1-1 14 16,3 1 14-1,5 4-1-15,10 2-4 0,10 2 12 16,5 0 0-16,6 0 0 15,6 0 0-15,6 0-13 16,11 0 12-16,6-4-8 16,-1-4-42-16,2-2 50 15,1-2-6-15,-10 0 7 16,3-1 2-16,-3-2 4 16,-1-1-1-16,-3 0-5 15,-3 0 0-15,-1-2 0 16,-7 0 0-16,2-2 0 15,-6 0-3-15,-6-2 3 0,-5 0 0 16,-6 2 0-16,-6-2 1 16,-6-1 2-16,-6 1-3 15,-3 3 0-15,-5-2-1 16,1 1 8-16,-4 4-7 16,-3 0 0-16,-5 3 1 15,-3-2-7-15,1 1 6 16,-2 2 0-16,-8 0-6 15,-1 0 15-15,-6 2-9 16,2-4 0-16,1 0 1 16,-1 0-1-16,-4 0 0 15,-6 0 0-15,-6-2-6 0,-1 2 3 16,1 0 3-16,-5 2 0 16,3 0 0-16,-8 2 3 15,3 2-3-15,2-2 0 16,3-1-1-16,-2 4 8 15,1-1 1-15,-1 0-8 16,1-1-6-16,5 1 4 16,0 1 2-16,2 0 0 15,-5 3 20-15,-1 3-19 0,1-2 7 16,3 3-8 0,-8 0 0-16,-1 0 15 0,-4 0-15 15,-3 0 0-15,-4 0 19 16,-7-2-13-16,-23 1 20 15,-21-2-19-15,-18 2-6 16,-5-3 25-16,11 1-26 16,7 1 0-16,6 0 13 15,-3 2-12-15,-6 0 10 16,1 0-11-16,0 0 1 16,0 0 32-16,3 0-27 15,4 4 5-15,0 3 18 16,4-2-29-16,1 0 15 15,7 0-8-15,18 2-5 16,-6 0 20-16,2 1-21 0,3 5 0 16,-17-1 26-16,12 2-26 15,-2 0 18-15,-3 0-11 16,-4-2 8-16,-4 0 13 16,-7-2-29-1,-9 0 0-15,-9-2 11 16,-4 2-10-16,-3-2 12 15,-4 2-13-15,-4 0 8 16,-8 0-8-16,-3 2 0 0,-8 0 0 16,-3 0 6-1,-5 0-5-15,2 4 9 0,0 0-9 16,4 0-1-16,5 2 3 16,4 3-3-16,7-3 0 15,7 0 1-15,4-3 1 16,7 2 5-16,-1-5-7 15,3-1 0-15,0-1 14 16,1 1-13-16,-3-1-1 16,4 2 19-16,3-1-10 15,5 3 14-15,8 1-8 0,22 1-2 16,25 0-1 0,27 0-6-16,5 0-4 0,-2-2 8 15,-6-2-10-15,-13 0 13 16,-3 0-12-16,-11 0 4 15,-1-2-5-15,-3-4-4 16,2-2 2-16,-20-2 2 16,-20-2 0-16,-24 0 9 15,-8 0 0-15,9 0-9 16,5-2 0-16,2-8-6 0,-1-2 5 16,-5-4 1-16,1-2 0 15,3 2 11-15,6-2-11 16,4 2 6-1,4 4-6-15,5 2-6 0,1 6 6 16,0 4-2-16,-1 0 2 16,-1 0 9-16,0 0-9 15,2 4 6 1,5 2 0-16,0 0-6 0,-1-2 0 16,-1 2 3-16,2-2 3 15,-1 0 3-15,1 4-3 16,0 0 1-16,-3 0-5 0,-1 4-1 15,-3-2-2 1,-2 0 1-16,0-2 0 0,0-2 11 16,-2-2-9-16,-1-4 13 15,-1 0-3-15,-3 0-12 16,-4 0 0-16,-7 0 1 16,-5-2-1-16,-2-6 18 15,1 2-17-15,2-2 14 16,8 6-10-16,8 0-5 0,7 2 0 15,9 0-1-15,1 2 2 16,2 10 5 0,-7 2-5-16,-8-4 1 15,-14-4-2-15,-17-4-4 0,-12-2 4 16,-7 0 0-16,-1-6 0 16,-1-8-1-16,8 2-2 15,7 2-4-15,15 6 1 16,11 4-17-16,8 0 2 15,3 10-24-15,-3 6 5 16,-9 0 26-16,-10-2 1 0,-18-4 7 16,-12-4 4-16,-16-6 4 15,-3 0-2-15,-5 0 5 16,0-10-4-16,7-2 16 16,6 0-9-16,7 2 4 15,7 6-8-15,4 2-4 16,-1 2-7-1,2 0 6-15,-5 4-2 0,-5 4 2 16,-6 0 2-16,-8-4 6 16,-3-2 0-16,-6 0-7 15,1 0 11-15,-3 2 1 0,2 0-12 16,5 2 16-16,3 4-16 16,1 3-1-1,8-2 0-15,2 3 2 0,0 0-1 16,0-2 0-16,-2-2 1 15,2-2 6-15,-4-1-7 16,2-4 0-16,-3 0 6 16,0-3-6-16,2 1 0 15,-1-1 0-15,2 0 1 16,1 3 4-16,0 1-5 0,1 1 0 16,-2 1-1-16,0 1-3 15,-6 1 4-15,-1-2 0 16,-2-1 1-16,-3 2 1 15,-4-3-2-15,1-1 0 16,-4 0-4 0,1 1 5-16,-1 2-1 15,-2 2 0-15,-2 6-9 0,-2 6 8 16,0 8 1-16,-6 6-6 16,-13 6 4-16,-6 4 4 31,-2 4 5-31,0 2-7 0,-2 1 1 0,2-1-1 0,3-2 0 15,2 0 0 1,4-2-6 0,5-4-26-16,5-4-37 0,6-4-43 0,2 0-149 15,2-7-281-15,10-9-390 0</inkml:trace>
  <inkml:trace contextRef="#ctx0" brushRef="#br0" timeOffset="181366.59">31585 12621 1038 0,'0'0'751'0,"0"0"-536"0,0 0 122 16,0 0-77-16,0 0-221 15,0 0-39-15,0 0-941 0</inkml:trace>
  <inkml:trace contextRef="#ctx0" brushRef="#br0" timeOffset="183895.3">1067 11179 1580 0,'0'0'503'15,"0"0"-198"-15,0 0 73 16,0 0-84-16,0 0-131 16,0 0-1-16,0-26-11 0,0 26-55 15,0 0-46 1,-12 0-11-16,-1 4-15 15,-7-2-6-15,-9-2 9 0,-2 0-27 16,-3-6 0-16,1-14 12 31,0-8-11-31,4-4 8 16,4-6-9-16,6 4 1 16,5 1 20-16,7 9-5 15,7 10-5-15,0 9-8 16,9 5-3-16,22 1 0 0,10 26-11 15,7 13 2 1,6 11 8-16,-2 12 1 0,-8 7 0 16,-11 6-1-1,-15 4-2-15,-18-1 3 0,0-3-29 16,-33-4 5-16,-10-8 17 16,-8-10 1-16,2-15 6 15,2-16 12-15,7-16-10 16,7-7 8-16,10-18-4 15,10-17-5-15,13-5 16 16,0-4-17-16,27 2 0 16,13 0 0-16,16 4 0 15,6 4-9-15,5-1-116 0,1 3-146 16,-5 0 1-16,-9 0-24 16,-17-2 109-16,-10 0 122 15,-18-2 63-15,-9-4 110 16,0-2 71-16,-7 4-9 15,-8 6 27-15,3 9-1 16,4 14-35-16,1 9-28 16,5 6-88-16,2 30-17 15,0 18 4-15,0 18 8 16,4 8 0-16,9 9-42 16,3-1 0-16,-3-4 7 0,-1-8-6 15,-5-11 6-15,-3-17-7 16,-2-12 0-16,-2-16 12 15,0-15-12-15,0-5 9 16,0-3 24-16,-8-26-10 16,-6-7-10-16,1-12-2 15,6-6-1-15,7-2 0 16,0 0-10-16,17 6-6 0,12 6 6 16,7 8 0-16,0 9-29 15,-2 9-65-15,-3 10-82 16,4 8-112-16,-8 0-279 0,-5 3-381 15</inkml:trace>
  <inkml:trace contextRef="#ctx0" brushRef="#br0" timeOffset="184401.06">1672 11241 1984 0,'0'0'618'0,"0"0"-358"0,0 0 39 0,0 0-91 0,0 0-99 31,0 0 1-31,0 0-44 16,5-112-23-16,2 70-4 16,0-4-6-16,-3 2 5 15,0 4-16-15,1 8-2 16,-5 7 22-16,0 13 9 15,0 10-9-15,0 2-21 16,0 24-20-16,0 23 4 16,2 17-4-16,5 12 8 0,2 10-5 15,2 2-4-15,0-5-1 16,0-5-5-16,0-10-46 16,-4-10-70-16,-2-10-119 15,-5-14-217-15,0-12-170 16,-10-12-101-16,-9-10-30 15,-6 0 564-15,0-8 195 16,1-3 402-16,4 0 185 16,4 5 15-16,7 2-56 0,7 2-222 15,0 2-80-15,2-2-111 16,0 2-59-16,9-2-34 16,16-2-23-16,12-6-17 15,34-16-54-15,-8-2-231 16,-5 0-636-16</inkml:trace>
  <inkml:trace contextRef="#ctx0" brushRef="#br0" timeOffset="185068.37">2132 11083 1888 0,'0'0'903'0,"0"0"-289"15,0 0-322-15,0 0-107 16,0 0-92-16,0 0-72 16,0 0-14-16,-25-80-7 0,25 53 0 15,0-5 0 1,2 2-6-16,3-2 0 0,-5 4 5 15,0 8 2 1,0 6-1-16,0 6 13 0,0 4-11 16,0 4 11-16,0 0-2 15,0 0-10-15,0 0 13 16,0 0-14-16,0 0 0 16,0 0-1-16,0 0 0 15,0 0-1-15,0 0 1 16,0 8-8-16,7 14 8 15,-3 14 2-15,3 12 7 16,-3 16 5-16,1 9-13 16,-3 7 12-16,0-2-12 0,-2-3-15 15,3-9 14-15,1-12-19 16,0-12-10-16,1-12 20 16,-1-12-16-16,0-8 4 15,-1-8-38 1,-1-2 1-16,-2 0 32 0,0-2-9 15,0-6-3-15,0 0 26 16,-13 2-10-16,-7 2 5 16,-9 2 3-16,-5 2 15 15,3 0 12-15,3 2 33 16,5 6 9-16,9-2 23 16,12-2-38-16,2 0-5 0,2-2-32 15,23 0 14-15,10-2 19 16,13 0-35-16,3-6 0 15,0-10-27-15,-2-2-92 16,-7-4-65 0,-2-6-267-16,-13 6-244 0,-7 0-362 0</inkml:trace>
  <inkml:trace contextRef="#ctx0" brushRef="#br0" timeOffset="185220.83">2617 11183 1096 0,'0'0'1604'15,"0"0"-1065"-15,0 0-157 16,0 0-144 0,0 0-163-16,0 0-75 0,0 0-37 15,0-6-184-15,0 18-437 16,0 2-719-16</inkml:trace>
  <inkml:trace contextRef="#ctx0" brushRef="#br0" timeOffset="185567.26">1082 12046 2365 0,'0'0'517'0,"0"0"44"0,0 0-253 15,0 0-98-15,0 0-75 0,0 0-135 16,0 0 0 0,137-41 0-16,-6 5 0 0,58-18 0 15,23-6 0-15,-8-1 0 16,-43 15 0 0,-61 19 0-16,-33 9 0 0,-22 4 0 15,-9 5 0-15,-12 1-21 16,-6 4-12-16,-16 4 10 15,-2 0-17-15,-13 0-89 16,-16 0-174-16,-33 18-224 16,6 4-300-16,-5 0-102 0</inkml:trace>
  <inkml:trace contextRef="#ctx0" brushRef="#br0" timeOffset="185835.59">1421 12053 1209 0,'0'0'550'0,"0"0"17"16,-140 43-36-1,104-34-179-15,18-4-81 0,14-4-43 16,4-1-71 0,0 0-44-1,15 0-31-15,23-1-46 16,22-9-36-16,43-12 0 16,47-15 0-16,34-13 0 15,-13 0 0-15,-34 8 0 16,-53 10 0-16,-39 14-51 0,-12 2-23 15,-8 0-25-15,-14 2 29 16,-11 4 16-16,-16 2-182 16,-35-4-249-16,6 0-235 15,3 2-669-15</inkml:trace>
  <inkml:trace contextRef="#ctx0" brushRef="#br0" timeOffset="186931.27">1620 11369 552 0,'0'0'542'0,"0"0"-278"16,0 0 86-1,0 0-21-15,0 0-57 0,0 0-7 16,0 0-25-16,-43 41-38 16,43-41-43-16,0 0-9 15,0 0-7-15,0 0-45 16,14-2-55 0,3-10-4-16,8-6-7 0,2-6-4 0,-3-5-10 31,-4 0-1-31,-6-2 14 0,-10 1 4 0,-4 2 17 15,0 2-14-15,-14 4-17 16,-5 8 9-16,-2 6-20 16,-1 8 2-16,0 0-10 15,2 10-2-15,-1 16 0 16,4 12 0-16,3 8 0 16,8 4 14-1,6 4-4-15,0 1-1 0,2-3-6 16,16-8-2-16,7-4-2 15,2-10-4 1,4-8-1-16,0-10 4 0,2-8 2 0,-2-4 0 16,1-2 10-16,-3-20-9 31,-3-6 9-31,-4-6-1 16,-4-6-7-16,-7-8 20 15,-7-8-16-15,-4-9-4 16,0-3 14-16,-8 0-7 15,-15 4-7-15,-1 8 8 16,-6 12-10-16,5 13 0 16,0 13 0-16,4 13 0 0,2 5 0 15,1 0 0-15,5 18 0 16,3 8 0-16,6 8 0 16,4 2 0-16,0 0 0 15,18-2 0-15,6-6 0 16,10-4 0-16,0-8 0 15,3-4 0-15,-3-2 0 16,-1-2 0-16,-8 2 0 16,-3 0 0-16,-9 4 0 15,-6 10 0-15,-3 7 0 16,-4 6 0-16,0 7 0 0,0 1 0 16,0-1 0-16,-2-6 0 15,0-6 0-15,2-8 0 16,0-8-15-16,22-10-152 15,5-6-393-15,-2 0-454 0</inkml:trace>
  <inkml:trace contextRef="#ctx0" brushRef="#br0" timeOffset="187136.58">2292 11676 320 0,'0'0'2164'16,"0"0"-2164"-16,0 0-370 0</inkml:trace>
  <inkml:trace contextRef="#ctx0" brushRef="#br0" timeOffset="199196.81">22024 1394 1365 0,'0'0'713'16,"0"0"-194"-16,0 0-176 16,0 0-12-16,0 0-100 15,0 0-95-15,14-17-61 16,-12 5-18-16,-2-4-10 16,0 2-8-16,0 0-6 15,-20 2 3 1,-12 4-8-1,-7 8-22-15,-9 0-6 16,0 16-11-16,3 16 10 0,7 10 1 16,13 6-6-16,15 1 6 15,10 1-8-15,0-2 7 16,29 0-5-16,8-4-4 16,10 0-14-16,2-4-8 15,0-1-23-15,-7-6 1 16,-8 2 3-16,-14 1 10 15,-13 0 22-15,-7 2 10 16,-13 0 9-16,-24-2 6 16,-7-4-5-16,-8-6 8 0,4-7-7 15,3-12 5-15,7-7 11 16,14 0-1-16,11-20-1 16,13-20-16-16,6-12-21 15,32-10-7-15,18-6-16 16,10 1-32-16,11 12 1 15,-4 10-5-15,-7 17 44 16,-12 10 21-16,-16 14-7 16,-16 4 10-16,-9 4 12 15,-5 22 57-15,-4 8-21 16,-2 7-20-16,2 4-5 0,3 0-3 16,4-1-7-16,7-6-1 15,5-10 0-15,3-8-6 16,8-12-1-16,-1-8-7 15,-2 0 14-15,0-24 11 16,-6-8 5-16,-10-9 11 16,-10-4 23-16,-5-1 5 15,-7-3-19-15,-22 8-7 16,-4 6-1-16,-5 11-18 0,3 6-9 16,6 8 3-1,8 6-4-15,13 4-7 0,8 0-14 16,0 0-15-16,10 2 34 15,24 6-34-15,11-6-48 16,10-2 35-16,7 0-52 16,-2-18-27-16,-6-6 47 15,-11-2 55-15,-12-6 26 16,-11-4 36-16,-12-8 52 16,-8-3-2-16,0-3-19 0,0 2-10 15,-2 10 7-15,-7 10-11 16,1 14 28-16,1 14 3 15,5 2-55-15,-1 34-29 16,3 20-2-16,0 18 2 16,0 12 1-16,16 5-1 15,7-1 0 1,6-8 10-16,2-11-10 0,0-15-9 16,0-18-5-16,-4-18 2 15,-5-16-3-15,-2-4 6 16,-5-23 9-16,3-14 17 15,-2-12-8-15,-3-3 3 16,-2 0 7-16,-1 8-8 0,-2 10 8 16,-1 16-1-16,1 14-6 15,2 4-12-15,3 14 0 16,5 20 11-16,4 10-4 16,-2 5-7-16,3-5-1 15,-6-8-30-15,-3-10-4 16,-3-12-11-16,-3-10-5 15,2-4 21-15,1-12 13 16,1-19 17-16,3-6 1 16,1-2-1-16,1 2 1 15,3 10-1-15,0 11 0 0,2 10-6 16,7 6-13-16,5 10 19 16,5 14 6-16,9 0-5 15,3-1 0 1,2-10 0-16,1-8 0 0,0-5 11 15,-10-5-5-15,-9-17 5 16,-6-8 8-16,-11-4 2 16,-9-2 19-16,-9-4-8 15,0 4-14-15,-2 4 2 16,-15 8 0-16,-8 14-4 0,-2 10-1 31,0 10-7-31,0 28-7 0,5 14-1 16,9 10-1-1,13 4 2-15,0-2-2 0,29-10-1 0,20-9-23 16,16-21-107 0,35-24-188-16,-15-12-521 15,-12-16-725-15</inkml:trace>
  <inkml:trace contextRef="#ctx0" brushRef="#br0" timeOffset="199728.74">24511 1584 1976 0,'0'0'798'0,"0"0"-319"0,0 0-157 16,0 0-127-1,0 0-104-15,0 0-41 16,0 0 17-16,0 114-28 16,-3-52-24-16,1 5-14 15,2-7-1-15,0-8-49 16,18-14-26-16,13-20-15 15,12-18-1-15,3-12-26 16,3-32 63-16,-4-17 48 0,-10-11 6 16,-8-6 37-16,-11-6 38 15,-7-4 8-15,-9 3-8 16,0 13 1-16,0 14 13 16,-7 22 21-16,1 18-110 15,0 18 0-15,4 2 0 16,2 32 0-16,0 16 0 15,0 18 0-15,0 11 0 16,10 3 0-16,5 2 0 16,1-6 0-16,-3-9 0 0,-4-17-9 15,-4-18-26-15,-5-14 14 16,0-14 17-16,0-6 4 16,0-14 19-16,0-18-13 15,0-8-6-15,8-3-1 16,8 5-14-16,6 6 1 15,9 8 4-15,7 8-10 16,5 6-35-16,-3 4-43 16,-3 4-92-16,-10 2-113 15,-20 0-190-15,-7 0-218 16,0 0-220-16</inkml:trace>
  <inkml:trace contextRef="#ctx0" brushRef="#br0" timeOffset="199898.26">24488 1087 2618 0,'0'0'767'0,"0"0"-410"16,0 0-111-16,0 0-156 16,0 0-90-16,0 0-149 0,0 0-339 15,87 36-1231-15</inkml:trace>
  <inkml:trace contextRef="#ctx0" brushRef="#br0" timeOffset="201459.9">26239 1801 1016 0,'0'0'394'0,"0"0"14"16,0 0-46-16,0 0 13 15,0 0-96-15,0 0-31 16,0 0 15-16,-6 8-39 16,12-21-74-16,1-5-65 15,3-5-49-15,0-10-13 16,1-5-5-16,1-6-18 16,1-8 6-16,-2-8-5 15,-4-5 0-15,-3 0 0 16,-1-2-1-16,-3 9 10 0,0 6 2 15,0 10-6-15,-3 12 18 16,-6 8-3-16,2 10-1 16,3 6 5-16,0 3-13 15,2 3-11-15,-1 0-1 16,3 0-2-16,0 0 2 16,0 0-2-16,0 0-4 15,0 0 5-15,0 9-4 16,0 4 5-16,0 10 2 15,0 9-1-15,0 12 9 16,0 8 1-16,0 8-11 16,0 10 6-16,0 5-6 0,9 3 0 15,2 2 5-15,9-2-5 16,5-7-7-16,10-9-34 16,10-19-26-16,6-14-17 15,5-22-21-15,-2-7 15 16,-8-18 40-16,-5-19 22 15,-13-13 27-15,-8-8 1 16,-8-5 36-16,-6-1 0 0,-3 6 8 16,-3 10 14-16,0 11 7 15,0 16 10-15,0 13-8 16,0 8-41-16,-3 4-26 16,-1 25 0-16,4 14-1 15,0 5 0-15,0 6 1 16,2 0-2-16,18-5 1 15,9-9-8-15,6-15-27 16,6-8-17-16,-1-17-23 0,-3 0 17 16,-3-20 40-16,-7-15 18 15,-7-10 1-15,-7-8 2 16,1-11 19-16,-5-8 3 16,-3-9-5-16,-4-1 8 15,-2 2-1-15,0 12-1 16,0 16 31-16,-6 17 13 15,-3 17-14-15,3 14 1 16,-2 4-56-16,0 21 0 16,-1 23 0-16,-3 18 0 15,6 14 0 1,6 10 0-16,0-1 0 0,18-5 0 0,15-10-27 16,9-14-27-16,8-12 9 15,0-18-6-15,2-16 9 16,-7-10-5-16,-5-10 47 15,-9-24 0-15,-9-12 1 16,-6-10 14-16,-8-10 3 16,-3-8-5-16,-5-7-4 15,0 3-1-15,-3 10-2 32,-10 18 25-32,-2 18 11 0,1 20-15 0,4 12-10 15,-2 22-17 1,5 28-2-16,5 20 1 0,2 12 0 0,9 5 1 31,22-3-8-31,12-4 7 16,3-8-37-16,6-12-94 15,10-20-156-15,-12-18-311 16,-15-17-346-16</inkml:trace>
  <inkml:trace contextRef="#ctx0" brushRef="#br0" timeOffset="201634.61">27093 856 2186 0,'0'0'692'0,"0"0"-430"16,0 0-73-16,0 0-189 15,0 0-63-15,0 0-680 0</inkml:trace>
  <inkml:trace contextRef="#ctx0" brushRef="#br0" timeOffset="201801.15">26044 1203 2215 0,'0'0'620'0,"0"0"-450"16,0 0-22-16,122 2 78 15,14-2-185-15,51-14-41 16,-17-2-499-16,-28 2-948 0</inkml:trace>
  <inkml:trace contextRef="#ctx0" brushRef="#br0" timeOffset="204294.57">28702 1321 2378 0,'0'0'499'0,"0"0"-184"15,0 0 28-15,0 0-101 16,0 0-118-16,0 0-56 15,0 0-22-15,-105-2-38 0,49 6 4 16,-2-4-12-16,7 0-21 16,7-4 10-16,8-16 7 15,11-6 4-15,9-6 15 16,10-4-5-16,6 0 2 16,0 2 3-1,0 5-6-15,0 11 12 0,6 8-13 16,4 10-8-16,3 0-15 15,12 31-4-15,6 19 19 16,9 12-1-16,-1 16 0 16,0 8 0-16,-10 0-33 15,-16 3-2-15,-13-7-8 16,0-6-5-16,-36-11 17 0,-11-15 8 16,-8-14 8-16,-5-16 10 15,4-16 5-15,7-4 1 16,11-12 15-16,13-14 8 15,19-6 4-15,6-4-9 16,25-3-18-16,31-1-21 16,19-2-30-16,16-2-60 15,7 0-148-15,0 0-96 16,-9-2-236-16,-20-1 62 16,-20-3 199-16,-20-4 133 0,-16-4 197 15,-13 0 118-15,0 4 165 16,0 11 93-16,-6 14 112 15,-1 15-197 1,1 14 1-16,2 0-132 0,-1 38-110 16,0 18 25-16,5 20 9 15,0 10-38-15,0 4 11 16,2-1-19-16,12-11-25 16,-1-10 4-16,1-14-17 15,-3-18 1-15,-5-14 4 31,-1-16-5-31,-5-6 0 0,0-14 0 16,0-24-24-16,0-8 4 16,5-10 13-16,-1 0 7 15,0 7 1-15,5 9 17 16,0 12 16-16,5 13-5 16,6 7-17-16,6 8 1 15,10 0-12-15,9 4 0 16,6 10-1-16,5 1 0 15,-3-2 0-15,-2-8-6 0,-9-2-13 16,-11-3 13 0,-8 0 6-16,-12-14 0 0,-9-7 7 15,-2 2-7-15,0-2 12 16,-13 3-12-16,-5 7 1 16,-6 8 11-16,-1 3-11 15,-2 17-1-15,1 19-1 16,8 8 1-16,7 8 8 15,11 2-8-15,0-2 1 16,29-6 5-16,16-10-6 0,7-12-6 16,9-16 5-16,1-8-18 15,-2-8 5-15,-8-24 7 16,-10-6 7-16,-9-10 4 16,-6-4-3-16,-9-2 8 15,-5 3-3-15,-3 9-5 16,-4 12 9-16,-4 12-9 15,5 14-1-15,2 4-12 16,7 4-22-16,8 21 28 16,2 4-24-16,5 6-24 15,-2 1-51-15,-6 0 3 16,-9 0 28-16,-10 0 56 16,-4-2 18-16,0 0 0 15,-9-2 32-15,2-2-5 16,7-6-6-16,0-1-15 0,29-10 6 15,16-4-8-15,10-9-4 16,11 0-40-16,-2-14-4 16,-4-15 2-16,-7-7 27 15,-6-6 15-15,-13-4 2 16,-10 0 25-16,-11 4 30 16,-10 12 28-16,-3 9 26 15,-5 11-24-15,-20 10-22 16,-8 3-57-16,-9 23-8 15,-3 12 0-15,3 4 0 16,4 4 4-16,12 0-4 0,12-8-9 16,12-6-16-16,2-9-4 15,7-12-1-15,17-9 18 16,5-2 8-16,0-9 4 16,0-16 9-16,-5-1 21 15,-3 0-5-15,-6 6-2 16,-6 8-1-16,0 8-3 15,-2 4-19-15,-1 4-7 16,6 18 7-16,3 8 12 16,3 6-12-16,2-1 0 15,7-5-9-15,-1-10-12 0,3-11-8 16,0-9 14-16,0-4 15 16,-4-28 8-16,-3-12 7 15,-2-8-5-15,-7-12 7 16,-1-8-5-16,-1-8 4 15,-5-9-1-15,-1-3 3 16,-2 4 6-16,-3 9 18 16,0 20 23-16,0 23-35 15,-6 23-30-15,-2 13 0 16,1 35 0-16,1 41 0 16,4 4 0-16,2 14-23 0,0 4-17 15,21-17-7-15,8 1-40 16,8-16-34-1,2-20 2-15,-3-20 74 16,-1-20 44-16,-8-6 1 0,-4-20 61 16,-6-14 11-16,-1-10-1 15,-1-4-25-15,-1 0-5 16,-1 6-7-16,-4 12-2 16,-2 13-8-16,0 17-24 15,-1 0-26-15,3 29 17 0,3 9 2 16,3 4-19-16,3 0-50 15,-1-6-56-15,1-10 25 16,3-10 16-16,-4-12 38 16,3-4 52-16,3-4 1 15,3-18 58-15,3-2 5 16,4-2-10-16,-2-2-8 16,-2 6-9-16,-4 6 10 15,-9 10-16-15,-7 6-30 16,-3 2 1-16,-4 22 3 15,3 6-2-15,0 6 8 16,4-2-10-16,4-4-24 0,5-10-19 31,2-10 7-31,0-10 36 0,0-1 0 0,-7-26 15 16,-6-9 16-16,-7-8-10 16,0-4-1-1,-13-6-10-15,-14 1-10 16,-4 5 0-16,-1 10 0 15,1 16-12-15,0 14-18 16,4 8-12-16,8 14 29 16,5 16 2-16,14 5-4 15,0-3-9-15,20-2 6 0,16-6 10 16,6-8 7-16,5-10 2 16,-1-6-1-16,-1 0 12 15,-5-8-6-15,-4-8 33 16,-5-3-3-16,-2 4-9 15,-5 5-9-15,-1 6-18 16,-4 4-3-16,0 1-12 16,1 24-4-16,-3 5 13 15,-1 4 4-15,-5-2-61 16,1-6-4-16,-3-8-1 16,-3-6 25-16,3-8 34 15,2-4 9-15,5 0 28 0,2-16 20 16,7-8 26-16,0-6 1 15,2 0-3-15,0 2-14 16,-2 3-14-16,-5 10-10 16,-3 7-13-16,-3 8-21 15,-5 0-13-15,0 18 12 16,-1 9 1-16,0 8-1 16,0 1-86-16,1-4-125 15,3-8-40-15,1-8-72 16,3-16-253-16,-5-2-22 15,-7-18-85-15</inkml:trace>
  <inkml:trace contextRef="#ctx0" brushRef="#br0" timeOffset="204561.51">30877 1084 2212 0,'0'0'813'0,"0"0"-274"16,0 0-282-16,0 0-118 15,0 0-83-15,0 0-26 0,175-11-17 16,-97 7-13 0,4 1-7-16,-10 2-37 0,-12-1-23 15,-20-1-14-15,-17 3-2 16,-19-1-22-16,-18-3-16 15,-19 1-351-15,-7 2-887 0</inkml:trace>
  <inkml:trace contextRef="#ctx0" brushRef="#br0" timeOffset="205657.23">22126 2894 1781 0,'0'0'480'0,"0"0"-105"16,0 0-18-16,0 0-26 15,0 0-87-15,0 0-107 16,0 0-70-16,5-57-27 15,-7 65-40-15,-14 8 0 16,-4 4 17-16,-2 0-16 16,-3-4 10-16,3-3-11 15,-3-9 10-15,4-4 14 0,-2 0-3 16,0-18 0 0,6-9 3-16,1-3-13 0,10-4 4 15,6 2-3-15,0 4 15 16,2 2-15-16,18 8-12 15,4 4 1-15,7 8-1 16,8 6-2-16,1 0 1 16,2 18-10-1,-2 14 4-15,-2 14-11 0,-9 10-6 16,-12 10 3-16,-11 9-2 16,-6 5-8-16,-23-2 14 15,-20-2 11-15,-10-6 6 16,-7-8 0-16,0-9 0 0,2-13 0 15,6-14 0-15,10-12 0 16,7-14 2-16,8 0 26 16,9-12-4-16,5-14-12 15,8-4 3-15,5 0 6 16,0-1-6-16,0 5 2 16,18 4-3-16,4 8-13 15,12 8-2-15,3 6-3 16,10 0-3-1,4 20 7-15,3 13 0 0,0 5-7 16,-3 4 7-16,0-2-24 16,-6-8-2-16,-5-8 2 15,-5-10 3-15,-4-14 15 0,-2 0-3 16,-2-22 9 0,-2-16 9-16,0-10-7 15,-6-5 5-15,-1 2-7 0,-3 0-63 16,-3 15-259-16,-10 12-746 0</inkml:trace>
  <inkml:trace contextRef="#ctx0" brushRef="#br0" timeOffset="206465.08">23586 2985 1879 0,'0'0'635'0,"0"0"-303"16,0 0-13-1,0 0-38-15,0 0-107 16,-145-46-103-16,109 77-47 15,-1 11-18-15,3 10 7 16,8 2-2-16,9-4-10 16,11-4 10-16,6-12-11 15,0-9 15-15,23-16-3 0,8-9 9 16,4 0 44 0,3-24-19-16,3-8-5 0,-6-6 1 15,-4-2 4-15,-4 4-14 16,-7 8-13-16,-9 8-19 15,-4 12 0-15,-3 8 0 16,-2 0-12-16,3 18 4 16,3 14 8-16,4 6 5 15,1 4-5-15,3 0-30 16,1-6-6-16,-1-9-6 16,-3-9 14-16,-1-11 14 15,1-7 14-15,-2-2 2 0,7-21 19 16,2-12-11-16,4-7 19 15,3-6-13-15,0-2-5 16,-2 6 1-16,-5 8-12 16,-5 16 8-16,-6 14-8 15,0 6-18-15,2 14-8 16,5 18 25-16,1 12 0 16,6 4 1-16,-3 0 0 15,0-6-10-15,-2-7-31 16,-5-14 16-16,-1-10 16 15,-6-10 6-15,-1-1 3 0,-1-12 34 16,4-18-22-16,2-8-1 16,1-4 4-16,4-2-3 15,3 2-2-15,3 6-10 16,3 10-1-16,0 10 1 16,3 8-10-16,0 8-2 15,2 0 1-15,0 16 4 16,0 6 7-16,-2 4-12 15,-3 2-23-15,2 0-25 16,-1-2-118-16,4-2-97 16,2-4-215-16,27-4-148 0,-8-6-41 15,-2-6-618-15</inkml:trace>
  <inkml:trace contextRef="#ctx0" brushRef="#br0" timeOffset="206891.61">24997 3140 925 0,'0'0'572'0,"0"0"-95"15,0 0-106-15,0 0 4 16,15-120-63-16,-15 94-78 16,-11 3-50-16,-10 9-40 15,-1 9-26-15,-7 5-47 0,-2 10-47 16,-3 24-23 0,3 8 0-16,7 6 0 0,8-2-1 15,10-6 0-15,6-8-7 16,2-10 0-16,25-12 7 15,6-10 0-15,7-2 10 16,5-24 20-16,-3-8-12 16,-4-8 8-16,-5-6 2 15,-8-4 7-15,-5-6-2 16,-7-7-12-16,-6-3-5 16,-7-2-8-16,0 4-7 15,0 12 19-15,-15 13 1 16,1 22 12-16,-1 19-33 0,-4 4 0 15,4 38 0-15,-1 18 0 16,7 14 0-16,9 6 0 16,0 0 0-1,13-1 0-15,16-11 0 0,8-8 0 16,3-14 0-16,4-12-20 16,-1-14-10-16,-3-12-9 15,-5-8-18-15,-4 0-41 16,-8-16-91-16,-8-2-193 15,-8 2-478-15</inkml:trace>
  <inkml:trace contextRef="#ctx0" brushRef="#br0" timeOffset="207426.91">26146 2980 1832 0,'0'0'392'16,"0"0"152"-16,0 0-172 15,0 0-28-15,0 0-98 16,-25-115-120-16,25 87-36 16,18 2-22-16,4 4-35 15,9 8-17-15,6 10-16 16,5 4-3-16,5 14 3 0,-3 24-15 16,-2 12 8-16,-9 8 1 15,-10 7-38-15,-9-5-5 16,-14-6 1-16,0-12 21 15,-8-12 15-15,-11-14 12 16,-4-12 16-16,3-4 25 16,5-14 17-1,8-18-5-15,7-12-14 0,0-11-2 16,26-3-37-16,15 4-9 16,3 7-8-16,8 14-10 15,-1 17-25-15,-4 16-52 16,-2 2-128-16,7 41-237 15,-9-2-207-15,-5-2-207 0</inkml:trace>
  <inkml:trace contextRef="#ctx0" brushRef="#br0" timeOffset="208524.18">27211 3007 52 0,'0'0'1870'15,"0"0"-1187"-15,0 0-316 16,-60-130-32-1,31 100-76-15,-2 6-107 0,0 14-58 16,-3 10-25-16,-2 8-48 0,0 26-8 16,3 16-13-16,6 4-2 15,12 3 1-15,13-5 1 16,2-8-8-16,19-12-2 16,13-12 0-1,4-14 10-15,0-6 1 0,-5-10 22 16,-8-20 20-1,-2-6 5-15,-7-6 9 0,-3-3-17 32,-5 4-40-32,-2 5 0 15,1 7 0-15,0 13 0 16,-3 14 0-16,2 2 0 0,3 15-17 16,4 17 17-16,5 8-18 15,1 6-14-15,3-2-17 16,1-8-11-16,-2-8 18 15,-3-10 16-15,-5-10 20 16,1-8 6-16,-1-4 18 16,5-20 19-16,1-12-14 15,6-6 14-15,1-3-5 16,-2 2-14-16,0 3-17 16,-1 11 13-16,-8 11-13 15,-5 14-2-15,2 4-14 0,-1 14-4 0,4 16 11 16,-2 9 8-16,4 2-6 15,-3 0-36-15,1-7-15 16,-4-8 18-16,0-10 6 16,-2-12 8-16,1-4 25 15,4-8 11-15,1-18-2 16,5-8-3-16,0-2-6 16,4-3 0-16,-5 7-1 15,2 9 1-15,-3 9 1 16,-5 10-1-16,-3 4-11 15,1 7 10-15,3 19 1 0,-2 6 0 16,9 7 0-16,0-1-1 16,8-6 1-16,4-8-42 15,5-10-11-15,0-14 2 16,2 0 2-16,-7-22 35 16,-4-12 14-16,-8-10 1 15,-3-9 51-15,-5-5 10 16,-1-6 5-16,-2-4-14 15,-1 2-10-15,-1 8 11 0,-4 14 2 16,0 18 19-16,-2 17-28 16,0 9-47-16,0 27-11 15,0 23 11-15,0 16 0 16,0 12 8-16,8 2-8 16,5-6 0-16,5-7-1 15,-1-17-12-15,4-16-16 16,-4-14 4-16,3-14-5 15,3-6 21-15,2-10 7 16,4-18-4-16,4-8 5 16,5-8 1-1,-1-6 0-15,-1-3 0 0,-7 1 8 0,-7 6 14 16,-6 10 11-16,-11 12 23 16,-5 14-56-1,0 8 0-15,0 2 0 0,-23 8 0 16,-6 20 0-16,-8 8 0 15,-2 2-3-15,6 4-19 32,7-3 14-32,10-3-1 15,11-4 9-15,5-5-1 16,9 0-10-16,24-4 10 16,15-2-17-16,12-3-6 0,6-4-36 15,8-4-72-15,0-6-86 16,19-4-153-16,-17-6-488 15,-16-10-602-15</inkml:trace>
  <inkml:trace contextRef="#ctx0" brushRef="#br0" timeOffset="209297.99">29269 2609 1817 0,'0'0'620'0,"0"0"-245"15,-31-137-63-15,25 93 12 16,3 18-96-16,3 20-111 16,0 6-107-16,0 28-9 15,0 28-1-15,5 33 12 16,4 1-11-16,0 6-1 16,4-2 0-16,7-20-5 15,5 1-106-15,6-19-72 0,0-22-14 16,1-20 0-16,1-14 67 15,-4-16 120-15,-2-26 10 16,-6-13 73-16,0-9 39 16,-3-8 38-16,-1-4-9 15,-1-4-18-15,-5 6-23 16,-2 10 4-16,-5 15-10 16,-1 23-1-16,-3 24-54 15,0 6-39-15,0 40-16 0,0 22 16 16,0 15 0-1,0 7 0-15,9-2-2 0,-1-10-61 16,6-15 3-16,-1-19 9 16,2-16 5-16,-1-18 13 15,1-8 18-15,4-7 15 16,1-20 12-16,0-9-11 16,2-5 20-16,-2 4-4 15,0 2 7-15,0 11 3 16,-1 12-9-16,-4 12-18 15,5 0 0-15,2 16-9 16,0 12 8-16,3 8 1 16,0 1-1-16,1-3-46 0,0-6-16 15,3-10-15-15,-2-10-10 16,2-8 35-16,-2 0 53 16,-2-25 8-16,-5-4 25 15,-3-10 21-15,-3-5-11 16,-3-4-8-16,-4-4-8 15,-7 4-3-15,0 6 21 16,0 12 3-16,-11 16 1 16,-7 14-28-16,-5 14-21 15,4 28-1-15,3 14-9 0,7 6-1 32,9 2 11-32,4-6-1 0,25-9-62 0,14-17-75 15,6-14-99-15,17-18-121 16,-8-12-355-16,-15-14-40 0</inkml:trace>
  <inkml:trace contextRef="#ctx0" brushRef="#br0" timeOffset="209457.37">29252 2687 2235 0,'0'0'658'0,"0"0"-315"15,0 0-27-15,0 0-82 16,133-6-127-16,-56-12-107 16,-13 1-119-16,-22 3-522 0</inkml:trace>
  <inkml:trace contextRef="#ctx0" brushRef="#br0" timeOffset="211391.12">22539 4461 1134 0,'0'0'718'0,"0"0"-330"0,0 0 126 16,0 0-190-16,0 0-17 15,0 0-168-15,0-104-44 0,22 92-22 16,6 4-16-16,7 8-22 15,5 0-13-15,4 12-14 16,3 18-2-16,-3 10-6 16,-3 7-20-16,-12 1-39 15,-10-2-46-15,-5-6-25 16,-10-8 31-16,-1-10 21 16,-1-10 56-16,-2-10 22 15,2-2 22-15,4-8 137 16,4-22-38-16,5-12-88 15,8-7-6-15,1-1-10 0,4 4-5 16,-1 10 9-16,-2 14-21 16,0 12 0-16,-3 10-6 15,-2 4-5-15,0 22 10 16,-2 8-14-16,-3 4-6 16,-2 2-11-16,-1-5-32 15,1-5-64-15,1-10-44 16,3-10 25-16,4-10 62 15,3 0 27-15,3-18 50 16,-3-12 8-16,-1-6 29 16,-3-4 26-16,-5 1-13 15,1 7 36-15,-5 10 12 16,1 12-17-16,-4 10-37 16,3 6-14-16,3 22 41 0,1 9-13 15,3 5-38-15,4 2-12 16,3-6-7-16,6-8-29 15,2-8-3-15,3-12-18 16,-2-10-8-16,-8 0 18 16,-4-18 30-16,-8-10 17 15,-12-8 18-15,-2-7-6 0,-2-3 3 16,-22 0-9 0,-8 2-6-16,-1 8 6 0,2 10 9 15,8 12 3-15,9 10 9 16,14 4-27-16,0 2-10 15,25 16 10-15,25 2 10 16,21-2-7 0,16-6-3-16,13-8-40 0,3-4-24 15,-3 0-22-15,-13-6 32 16,-23-4 45-16,-20 2 9 16,-21 4 0-16,-19 4 45 0,-4 0 105 15,-13 4-43-15,-20 20-60 16,-8 8-32-1,1 10-14-15,3 5-1 0,10-5 0 16,9-6-1-16,16-8 1 16,2-12 2-16,18-12-2 15,17-4-11 1,12-18 11-16,2-20 1 0,0-14 5 16,-9-10 8-16,-6-9-4 15,-12-7 2-15,-7-8 18 16,-5-3 6-1,-10 2 0-15,0 12 3 0,0 19 12 0,0 26 38 16,-5 26-8-16,-2 12-66 16,-2 54-14-16,3 12-2 15,2 16 2-15,4 7-1 16,0-13 0 0,8 4 0-16,23-11-1 0,16-17 1 15,9-16-2-15,10-20-25 16,4-20-12-1,-5-4 8 1,-9-27 13-16,-15-13 6 0,-9-10 10 16,-17-8 1-1,-8-2 1-15,-7 2 1 0,0 8-1 16,-14 14 29-16,-5 16-7 16,-4 20-2-16,3 6-20 15,1 32 0-15,0 18-5 16,11 10 5-16,8 4 0 15,2-3 1-15,31-11-1 16,16-12-6-16,13-16-6 16,10-20-6-16,5-8 5 15,-3-14 5-15,-7-22 8 0,-11-8 0 16,-14-9 9-16,-13-7 21 16,-11-4-6-16,-9-2 0 15,-9 2-9-15,0 10-3 16,-2 13 13-16,-19 22-1 15,-1 19-13-15,-5 1-11 16,1 35-15-16,3 9 15 16,10 3-8-16,13 0 8 0,0-8-40 15,34-8-32-15,14-12-42 16,15-16-41-16,6-4 20 16,-2-10-4-16,-4-16 60 15,-13-8 58-15,-11-4 21 16,-16-6 13-16,-6 0 55 15,-13-2 20-15,-4 1 15 16,0 9-4-16,-4 10 21 16,-10 11-39-16,-4 15-15 15,0 0-27-15,-1 18-26 16,1 15-12-16,5 7-1 16,5 7 0-16,8-3-1 15,2 0 1-15,23-2 0 0,10-6-8 16,11-4 7-16,4-4-21 15,0-6-21-15,-8-6-5 16,-11-2-3-16,-13-1 16 16,-16-2 11-16,-2 6 3 15,-31-1 21-15,-15 2 15 16,-10 0 14-16,4-2-11 16,12-4-18-16,18-8 0 15,22-4-109-15,29-18-270 0,13-7-846 16</inkml:trace>
  <inkml:trace contextRef="#ctx0" brushRef="#br0" timeOffset="211532.59">26395 4381 2640 0,'0'0'815'0,"0"0"-501"16,0 0-106-16,0 0-125 0,0 0-83 15,0 0-65-15,0 0-260 16,-15 6-822-16</inkml:trace>
  <inkml:trace contextRef="#ctx0" brushRef="#br0" timeOffset="211900.71">23735 5019 2371 0,'0'0'585'0,"0"0"-314"16,0 0 45 0,-118 2-34-16,116 0-130 0,4-2-74 15,65 2-37-15,68 0-41 16,87-2 0-16,44 0 0 15,20 0 0-15,-21-10 0 16,-45-4 0-16,-33 2 0 16,-50 0-39-16,-52 2-12 15,-41 2-3-15,-28 0-21 16,-16-2-8-16,-7 2-64 0,-40 0-78 16,-73 8-124-1,8 0-289-15,-1 0-373 16</inkml:trace>
  <inkml:trace contextRef="#ctx0" brushRef="#br0" timeOffset="212122.79">23806 5298 2020 0,'0'0'750'0,"0"0"-412"15,0 0-3-15,0 0-51 16,0 0-112-16,165-14-89 0,20-4-34 15,41-5-35-15,7-3-13 16,-13-2 1-16,-35 2-2 16,-40 4-31-16,-37 4-14 15,-39 4 2-15,-25 0 13 16,-6-2-15-16,-12-2-44 16,-12-4-49-16,-14-8-214 15,-18 6-412-15,1 4-773 16</inkml:trace>
  <inkml:trace contextRef="#ctx0" brushRef="#br0" timeOffset="212897.34">25583 4251 639 0,'0'0'337'15,"0"0"22"-15,0 0-6 16,0 0-24-16,0 0-135 16,0 0-65-16,0 0-45 0,-56-40-7 15,53 40-26-15,3-2 50 16,0 0 27-16,0-2 19 16,0-2 22-16,9-6 23 15,9-5-103-15,9-2-32 16,1-9-12-16,7-5-9 15,-2 1-18-15,-6 2-1 16,-6 2 4-16,-9 6 19 16,-10 4 13-16,-2 2-13 15,-2 4-14-15,-20 4-15 16,-7 8-11-16,-9 0-6 16,-5 16 0-16,-3 20 0 15,-2 13 0 1,11 5 3-16,10 1 3 0,12-2 6 0,10-7-5 15,5-6 7-15,9-6 10 16,22-8 3-16,9-6 4 16,9-6-8-16,10-4-4 15,1-2-5-15,0-4-8 16,-5 4 0-16,-10 0-14 16,-10 5-5-16,-12 2 18 0,-12 6-14 15,-11 2 4 1,0 4 5-16,-29 1-7 0,-13-1 12 15,-14 2 1-15,-9-5 0 16,-9-2 6-16,-1-2-5 16,2-6 34-16,5-6 13 31,15-6 9-31,15-2-9 0,16 0-12 0,18-4-36 16,4-12-6-16,48-14-122 31,8 2-224-31,2 2-642 0</inkml:trace>
  <inkml:trace contextRef="#ctx0" brushRef="#br0" timeOffset="213055.24">26271 4403 1986 0,'0'0'1007'0,"0"0"-504"15,0 0-337-15,0 0-94 16,0 0-72-16,0 0-291 16,0 0-645-16</inkml:trace>
  <inkml:trace contextRef="#ctx0" brushRef="#br0" timeOffset="213668.73">25796 4010 477 0,'0'0'1143'16,"0"0"-848"-16,0 0 11 16,0 0-41-16,0 0-52 15,0 0-92-15,0 0-66 16,-113-76-9-16,73 86 47 16,-1 16 3-16,1 8 22 0,5 4-26 15,3 2-36-15,12-4-6 16,5 1 1-16,11-10 3 15,4 0-14-15,0-7-13 16,4-2-6-16,18-2-1 16,2-2 1-16,10-2 6 15,4 2-11-15,2 0-7 16,4 0-1-16,-1 2-8 16,-5 4 0-16,-7 2 0 15,-9 5-34-15,-11 0 11 16,-11 1-10-16,0 3 14 15,-20-1 17-15,-18-2-7 16,-10-4 9-16,-8-2 13 0,-4-6 10 16,-1-6 38-1,3-4 22-15,11-4 8 0,10-2-13 16,12 0-34-16,12 0-4 16,11-10-29-16,2-2-11 15,8-4-68-15,46-4-52 16,-6 4-220-16,4 2-647 0</inkml:trace>
  <inkml:trace contextRef="#ctx0" brushRef="#br0" timeOffset="213794.69">26200 4604 1722 0,'0'0'1062'0,"0"0"-717"16,0 0-17-16,0 0-188 15,0 0-140-15,0 0-432 16,0 0-1203-16</inkml:trace>
  <inkml:trace contextRef="#ctx0" brushRef="#br0" timeOffset="-213131.2">9054 17317 1575 0,'0'0'548'0,"0"0"-387"0,0 0 191 16,0 0-6-16,0 0-112 15,0 0-128-15,0 0-21 16,-2 8-52-16,2 42 8 16,0 20-1-16,0 2-14 15,0 5-11-15,0-3-15 16,0-12 0-16,0-12 12 15,0-14-12 1,0-14 0-16,0-12 5 0,0-10 3 16,0-1 25-16,-11-30 0 15,-7-9-18-15,-2-14-2 16,0-12-5-16,0-2-7 0,5 2 8 16,3 11-8-16,8 19 16 15,4 18-10-15,4 18-7 16,25 2-12-16,18 32 12 15,14 21 15-15,12 7-14 16,4 6-1-16,4 2 0 16,-3-12-22-16,-11-12-25 15,-11-12 17-15,-19-11 14 16,-12-22 16-16,-16-1 11 0,-9-18 49 16,0-24-18-16,-18-14-8 15,-9-16 4-15,-4-4 14 16,-1-9-25-16,4 9-9 15,6 4-7-15,8 20-11 16,7 16 0-16,7 18-24 31,0 18-88-31,21 0-163 0,19 52-259 16,-5-6-354-16,-2 6-302 16</inkml:trace>
  <inkml:trace contextRef="#ctx0" brushRef="#br0" timeOffset="-212298.06">9850 17472 1839 0,'0'0'727'15,"0"0"-398"-15,0 0 132 16,0 0-262-16,0 0-106 16,0 0-63-16,0 0-16 15,-14 100-14-15,14-66 0 16,2-6 0-16,14-6-11 15,-1-4-6-15,4-10-16 16,-3 0-3-16,-3-8 2 0,-5 0-1 16,-3-16 26-16,-5-16 9 15,0-8 8-15,-5-4-1 16,-12-1-7-16,-3 5 0 16,5 16 0-16,-2 6 23 15,9 14 32-15,3 0-7 16,5 4-36-16,3 0-12 15,32 0-8-15,34 4 7 16,45-4-7-16,-1-4-38 16,-6-14-46-16,-15 0-41 15,-34 10 9-15,-8-2 56 16,-13 10 46-16,-31 0 22 16,-6 22 93-16,-29 14 40 15,-14 10-30-15,1 3-2 0,5 1-19 16,8-6-32-16,13 0-34 15,9-8 5-15,7-2-20 16,0-10-1-16,16-6 0 16,11-14-7-16,9-4-16 15,1-14 2-15,3-22 13 16,-7-12 8-16,-6-10 8 16,-11-8 2-16,-11-2 19 15,-5-9-2-15,0 7 0 16,-7 6-3-16,-5 16-5 15,2 12 5-15,3 18 14 0,5 14-7 16,0 4-2-16,2 8-23 16,0 28-5-16,0 18-1 15,6 12 10-15,7 10-4 16,3 5-6-16,4-5 0 16,2-4-10-16,5-10 2 15,2-14-2-15,5-16-11 16,1-14-3-16,3-18-5 15,0 0 1-15,0-22-5 16,-3-14 13-16,-6-8 14 0,-6-6 6 16,-8-8 1-16,-5 1 0 15,-8 7 8-15,-2 10 7 16,0 14 1-16,0 16 32 16,-12 10 8-16,-3 26-37 15,-1 20-11-15,3 21-8 16,3 1-1-16,10-2 1 15,0-4-1-15,25-18-1 16,20-16-51-16,47-24-133 16,-11-4-323-16,0-14-665 0</inkml:trace>
  <inkml:trace contextRef="#ctx0" brushRef="#br0" timeOffset="-211905.34">11764 17536 1842 0,'0'0'796'15,"0"0"-324"-15,0 0-114 16,0 0-76-16,0 0-122 0,-16-117-73 15,27 113-25 1,7 4-25-16,2 4-37 0,7 22 0 16,4 10 0-16,0 13 0 15,0 1 0-15,-6 4-18 16,-8-10-33-16,-7-4-26 16,-10-10 26-16,0-10 18 15,0-12 30-15,-10-8 3 16,-7 0 29-16,-1-22-4 15,1-14 16-15,3-12-11 16,12-2-10-16,2 2-20 16,14 2-18-16,19 14-41 0,38 11-200 15,-9 11-287-15,-2 10-450 0</inkml:trace>
  <inkml:trace contextRef="#ctx0" brushRef="#br0" timeOffset="-210295.02">12537 17652 1523 0,'0'0'720'16,"0"0"-192"-16,0 0-168 15,-5-104-77-15,-13 69-94 16,-6 12-65-16,-7 5-8 0,-7 9-38 16,-2 9-29-1,0 23-8-15,1 17-35 0,11 10 6 16,10 8-12-16,14 0 1 15,4-2-2-15,19-14-5 16,20-16-26-16,5-15 1 16,5-11 4-16,-4-15 15 15,-10-21 11-15,-10-4 1 16,-9 0 19-16,-12-4 5 16,-4 4-3-1,0 8 7-15,0 10-14 16,0 8 2-16,0 14-16 15,0 0 0-15,0 10 0 0,0 20 0 16,9 10 0-16,5 0 0 16,1 6 0-16,3-8-11 15,-3-10-17-15,-4-6-1 16,1-12 17-16,-2-10-3 16,2 0-7-16,3-14 21 15,6-18-6-15,0-8 7 16,6-4 1-16,2 0-1 15,-4 12 17-15,-7 6-4 16,-5 12 16-16,-4 14 8 16,-2 0-23-16,0 18 26 15,1 14-12-15,3 2-28 16,3 2 0-16,-1 0-15 0,5-10-39 16,-3-12-18-16,3-10-6 15,-5-4 18-15,1-4 27 16,-1-22 33-16,-1-6 0 15,-3-4 15-15,1 2 13 16,4 2 13-16,-1 10-4 16,1 4-5-16,-1 12-4 15,0 6-8-15,3 0 1 16,-1 10-12-16,4 16 9 16,-1 6 0-16,3 0-11 0,4-2-7 15,4-4-6-15,4-16-33 16,3-6 2-1,-3-4 5-15,-2-22 13 0,-2-10 18 16,-6-12 1-16,-5-8 0 16,-3-8 21-16,-3-3 6 15,-3-3 3-15,-3 4-7 16,-1 12-5-16,-5 10 13 16,0 18-9-16,0 18-22 15,0 4 0-15,0 36 0 16,0 16 0-16,0 16 0 15,0 12 0-15,4-4 0 16,3-1 0-16,0-15 0 0,4-16 0 16,5-18-117-1,3-18-140-15,4-8-192 0,3-30 103 16,4-14-218-16,1-10 54 16,-2-8 230-16,0-1 155 15,-8 13 125-15,-2 6 212 16,-7 12 303-16,-6 14 49 15,-6 10-64-15,0 8-187 16,0 0-102-16,-10 14-104 16,-9 12-37-16,-10 0-29 15,-5 6-41-15,-6-1 0 0,-2-4-57 16,-2-4-60-16,3-1-21 16,7-12 21-16,10-2 81 15,13-8 36-15,11 0 15 16,0 0 36-16,11-4 0 15,13 0 22-15,5 4-17 16,3 0-23-16,-1 0-14 16,-4 16-11-16,-3 8-8 15,1 2-1-15,-6 0-8 16,2-2-4-16,-2-2-1 16,4-6 2-16,2-10-3 15,1-2-13-15,3-4-5 16,0 0 17-16,-2-18 16 0,-1-4 2 15,-3-4 56-15,1-6 7 16,-3 2-4-16,0 2 19 16,-2 1-20-16,-6 9-5 15,-2 9-21-15,-4 9-34 16,-3 0 0-16,0 27 0 16,3 10 0-16,0 11 0 15,4 0 0-15,0-2-20 16,3-10-22-16,3-10-4 15,4-16 14-15,3-10 17 16,1 0 6-16,2-24 8 16,1-6 1-16,3-10 7 15,3 0 0-15,0 0 4 0,-1 4 10 16,-6 9-8-16,-6 18 10 16,-2 9-1-16,-11 4-8 15,-1 24 14-15,-7 12-12 16,0 8-13-16,0 0-6 15,0-6-11-15,0-12-10 16,0-12-6-16,0-10-13 16,0-8 22-16,9-16 4 15,11-16 11-15,5-4 6 16,6 0 1-16,4 2 6 0,2 6 13 16,-2 10-7-16,1 10 5 15,-7 8-3-15,-5 8-13 16,-4 20 22-16,-6 8-23 15,-6 2-1-15,-3-6-35 16,-3-10-68-16,-2-12-227 16,0-10-528-16,-13 0-831 0</inkml:trace>
  <inkml:trace contextRef="#ctx0" brushRef="#br0" timeOffset="-210166.19">14351 17195 2503 0,'0'0'877'0,"0"0"-517"0,0 0-127 16,0 0-118-16,0 0-115 16,0 0-120-16,0 0-562 0</inkml:trace>
  <inkml:trace contextRef="#ctx0" brushRef="#br0" timeOffset="-209638.06">15148 17540 2257 0,'0'0'931'16,"0"0"-436"-16,0 0-290 0,-24-103-58 16,8 79-86-16,-4 4-61 15,-5 14 0 1,-8 6 0-16,-7 14 0 0,-7 26 0 0,-1 14 0 31,5 5 0-31,11-1 0 0,17-6 0 0,15-12 0 16,5-12 0-1,28-16 0-15,13-12 0 16,8-8 0 0,-2-20 0-16,-4-16 0 0,-5 0 0 15,-10-4 0-15,-6 2 0 0,-7 6 0 16,-7 13 0-16,-4 13 0 15,-2 14 0-15,-2 4 0 0,-1 33 0 16,3 31 0 0,-1 34 0-16,-2 36 0 15,-1 9 0-15,-3-23 0 0,0-34 0 16,-3-32 0-16,-7-9 0 16,-1 1 0-1,-7-4 0-15,-3-6 0 0,-4-18 0 16,0-18 0-16,0-4 0 15,0-18 0-15,7-22 0 16,9-14 0-16,9-35 0 16,27-31 0-1,40-36 0-15,9 11 0 0,2 29 0 16,-14 36-44-16,23 0-103 0,-8 13-211 31,-6 5-606-31</inkml:trace>
  <inkml:trace contextRef="#ctx0" brushRef="#br0" timeOffset="-209434.33">16079 17347 1709 0,'0'0'912'0,"0"0"-289"16,0 0-125-16,0 0-238 15,0 0-166-15,0 0-94 0,150-88 0 16,-94 56 0-16,-4 6 0 15,-9 8-200-15,-14 8-522 16,-20 10-554-16</inkml:trace>
  <inkml:trace contextRef="#ctx0" brushRef="#br0" timeOffset="-209308.85">16057 17554 1547 0,'0'0'846'15,"0"0"-260"-15,0 0-203 16,0 0-82-1,0 0-106-15,0 0-106 0,141 34-89 16,-52-86-5-16,-14 6-194 16,-13 1-577-16</inkml:trace>
  <inkml:trace contextRef="#ctx0" brushRef="#br0" timeOffset="-208835.78">17688 16565 2372 0,'0'0'623'0,"0"0"-445"0,0 0 121 15,0 0-71 1,0 0-130-16,-40 189-55 0,11-41 37 16,2 24-2-16,12-1-12 15,15-19-35-15,4-23-31 16,23-27 0-16,7-26 0 16,1-26 0-16,5-14 0 15,11 1 0-15,12-12 0 16,6-11-150-1,9-19-388-15,-16-26-485 0,-17-5-637 0</inkml:trace>
  <inkml:trace contextRef="#ctx0" brushRef="#br0" timeOffset="-208396.75">18272 17093 1577 0,'0'0'624'15,"0"0"-155"-15,0 0-117 16,0 0-32-16,0 0-102 16,0 0-59-1,0 0-44-15,-3-111-47 0,22 97-34 16,10 4-19-16,11 2-13 16,7 8 10-16,6 0-11 0,-2 8 7 15,-7 20-8-15,-9 6 0 16,-18 8-1-16,-17 7 1 15,0 1-1-15,-36-2 1 16,-15 6-6-16,-12-6 5 16,-1-4 0-1,4-8 1-15,11-4 0 0,16-10 7 16,15-8 4-16,18-6 8 16,2-3-17-16,33-5 7 15,19 0 19-15,13-5-26 0,6-7-2 16,1 2-2-1,-14-2-10-15,-14 10 11 16,-19-2 0-16,-15 4-10 16,-12 0-46-16,0 32-19 0,-12-5-420 15,4 0-1023-15</inkml:trace>
  <inkml:trace contextRef="#ctx0" brushRef="#br0" timeOffset="-208207.86">18955 17375 1846 0,'0'0'962'15,"0"0"-372"-15,0 0-310 16,0 0-47-16,0 0-48 16,0 0-185-16,16 120 0 15,-16-63 0-15,-4 1 0 16,-16 0 0-16,-3-4 0 15,6-8 0-15,11-20-119 16,3-8-591-16,3-18-757 0</inkml:trace>
  <inkml:trace contextRef="#ctx0" brushRef="#br0" timeOffset="-207762.12">19283 17115 1064 0,'0'0'1512'15,"0"0"-833"-15,0 0-370 16,0 0-62-16,0 0-95 16,131-89-86-16,-92 85-23 15,-8 4-22-15,-9 0-18 16,-10 22-6-16,-12 8-9 16,0 7-11-16,-21 7-7 15,-12 2-25-15,0-2 23 0,-1-8 20 16,7-10 3-16,9-12 9 15,12-6 0-15,6-8 1 16,0 0 33-16,20-12-20 16,9-6-5-16,7 4-8 15,6 0-1-15,-2 6 0 16,2 4-4-16,-4 4 4 16,-5 0 5-16,-6 18-5 15,-6 4-1-15,-13 4 0 16,-8 6 1-16,0 2 1 15,-11-2 0-15,-18 4 17 16,-14-5 12-16,-3-4-3 16,-5-4 14-16,2-9-41 0,6-6 0 15,14-8 0-15,14 0 0 16,15 0-123-16,19-8-585 16,16-2-843-16</inkml:trace>
  <inkml:trace contextRef="#ctx0" brushRef="#br0" timeOffset="-207561.57">20066 17473 2311 0,'0'0'816'0,"0"0"-436"16,0 0-8-16,0 0-155 0,0 0-217 0,-29 155 0 15,13-101 0-15,-5 4 0 16,2-4 0-16,1-6 0 15,5-16 0-15,13-23-120 16,0-9-686-16,17-13-947 0</inkml:trace>
  <inkml:trace contextRef="#ctx0" brushRef="#br0" timeOffset="-207361.45">20366 17022 2199 0,'0'0'965'0,"0"0"-467"16,0 0-264-16,0 0-34 16,0 0-200-16,152-2 0 15,-97-2 0-15,-7-4-14 16,-15-2-151-16,-14 2-427 16,-16 4-498-16</inkml:trace>
  <inkml:trace contextRef="#ctx0" brushRef="#br0" timeOffset="-206973.63">20360 17030 1517 0,'0'0'832'15,"0"0"-218"-15,0 0-125 0,0 0-228 16,0 0-101-16,0 0-68 16,0 0-1-1,-42 50-51-15,32-19-40 0,-1 1 0 16,-2 2 0-16,1-2 0 15,6-6-3-15,4-2-18 16,2-12 10-16,0-6-7 16,13-6 18-16,11 0 2 15,5 0 5-15,7-14 19 16,5 4-8 0,3-2-18-16,3 8 0 0,-3 4 0 15,-2 0 0-15,-3 8 0 16,-6 18 0-16,-11 6 0 0,-8 8 0 15,-10 4 0-15,-4 6 0 16,-11-6 0-16,-22 5 0 16,-10-7 0-1,-11-8 0 1,-1-2 0-16,-3-6 0 16,7-12 0-16,13-10 0 15,11-4 0-15,16-8 0 16,11-32-162-16,22 4-608 0,9 4-1316 0</inkml:trace>
  <inkml:trace contextRef="#ctx0" brushRef="#br0" timeOffset="-206767.9">21014 17588 2488 0,'0'0'716'0,"0"0"-388"15,0 0 37-15,0 0-166 16,-19 134-199-16,-2-90 0 0,-5 2 0 16,-3-6 0-1,2-4 0-15,1-9 0 0,8-13-513 16,9-14-1027-16</inkml:trace>
  <inkml:trace contextRef="#ctx0" brushRef="#br0" timeOffset="-206372.66">21423 17137 1048 0,'0'0'1570'0,"0"0"-954"15,0 0-312-15,0 0-7 16,0 0-138-16,0 0-105 15,0 0-27-15,64-103-6 16,-44 67-21-16,-2 2 0 16,-1-2 0-16,-1 4 0 15,-5 6 0-15,-3 4 0 0,-4 8 0 16,-2 6 0-16,-2 8 0 16,0 0 0-16,0 0 0 15,0 22 0-15,0 14 0 16,-2 12 0-16,-2 6 0 15,4 8 0-15,0-4 0 16,0 5 0-16,0-5 0 16,0-8 0-16,2-2 0 15,4-12 0-15,-4 0 0 16,-2-10-159-16,-10-8-428 16,-15-4-339-16,-4-10-634 0</inkml:trace>
  <inkml:trace contextRef="#ctx0" brushRef="#br0" timeOffset="-206230.82">21373 17477 1243 0,'0'0'862'0,"0"0"-124"16,0 0-201-16,0 0-222 16,0 0-100-16,0 0-80 15,0 0-84-15,127-32-51 16,-58 10 0-16,7 0-24 16,18 0-162-16,-19 0-414 15,-17 12-590-15</inkml:trace>
  <inkml:trace contextRef="#ctx0" brushRef="#br0" timeOffset="-206074.14">22028 17427 1582 0,'0'0'715'15,"0"0"-156"-15,0 0-86 16,0 0-171 0,-15 117-78-16,-5-77-58 0,-1 0-91 15,-2 6-75-15,0-2 0 16,10 4 0-16,6-8-204 15,7-12-700-15</inkml:trace>
  <inkml:trace contextRef="#ctx0" brushRef="#br0" timeOffset="-205740.46">22768 16776 2490 0,'0'0'850'16,"0"0"-510"-16,0 0-67 16,0 0-130-16,-33 102-143 15,15-30 0-15,2 8 0 16,3 5 0-16,4-5 0 16,6-4 0-1,3-14 0-15,3-12 0 0,19-14 0 0,9-22 0 16,5-14 0-1,5 0 0-15,-4-24 0 0,-1-10 0 16,-9-8 0-16,-12-2 0 16,-10 0 0-16,-5 8 0 15,-16 10 0-15,-24 16 0 0,-11 10 0 16,-10 6 0-16,1 28 0 16,4 12 0-1,10 6 0-15,23 12-117 0,15-12-660 16,8-16-938-16</inkml:trace>
  <inkml:trace contextRef="#ctx0" brushRef="#br0" timeOffset="-205573.56">23094 17289 2412 0,'0'0'820'0,"0"0"-341"0,0 0-94 16,0 0-385-16,0 0 0 15,-69 120 0-15,61-92 0 16,8 2 0-16,0-3-231 16,0-17-1098-16</inkml:trace>
  <inkml:trace contextRef="#ctx0" brushRef="#br0" timeOffset="-205037.47">23615 16704 2642 0,'0'0'897'0,"0"0"-576"0,0 0-85 0,0 0-236 15,0 108 0-15,-6-50 0 16,-4 0 0-16,3-4 0 16,3-2 0-16,0-7 0 15,2-13 0-15,0-14 0 16,2-9 0-16,0-9 0 15,2 0-29-15,17-5 8 0,12-13 5 16,8-4 16-16,7 3 1 16,4 7 0-16,0 2 20 15,-3 10 1 1,-7 0-1-16,-4 0-21 16,-9 0 0-16,-9 6 0 0,-7 2-20 15,-5-4-71-15,-6-4-131 16,0 0-44-16,0 0 19 15,0-4 123-15,-9-14 124 16,-1-4 6-16,-4-10 156 0,1-4 53 16,1-2 15-1,1 6-55-15,5 0 7 0,-1 14-182 32,5 6 0-32,2 12 0 0,0 0 0 0,0 26 0 15,0 22 0-15,0 10 0 16,-7 18 0-16,-2 5 0 15,-2-5 0-15,-3 0 0 16,-1-10 0-16,4-12 0 16,6-10-68-16,5-20-663 15,0-12-1039-15</inkml:trace>
  <inkml:trace contextRef="#ctx0" brushRef="#br0" timeOffset="-204701.2">24571 16517 340 0,'0'0'1632'0,"0"0"-1090"15,0 0-211-15,0 0 147 0,0 0-210 16,0 0-81-16,0 0-49 15,127-10-34-15,-94 64-28 16,0 12-76-16,-1 12 0 16,-8 11 0-16,-11 17 0 15,-13 16 0-15,-13 21 0 16,-36-1 0-16,-9-22 0 16,3-30 0-16,8-27 0 0,0-9 0 15,-4 4 0 1,-5 4 0-16,2-4 0 0,12-14 0 15,15-13 0-15,27-31 0 16,0 0-209-16,25-17-860 0</inkml:trace>
  <inkml:trace contextRef="#ctx0" brushRef="#br0" timeOffset="-204532.33">25487 17441 2923 0,'0'0'620'0,"0"0"-469"0,0 0-151 16,0 0-148-1,0 0-1226-15</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0-26T04:27:01.736"/>
    </inkml:context>
    <inkml:brush xml:id="br0">
      <inkml:brushProperty name="width" value="0.05292" units="cm"/>
      <inkml:brushProperty name="height" value="0.05292" units="cm"/>
      <inkml:brushProperty name="color" value="#00B050"/>
    </inkml:brush>
  </inkml:definitions>
  <inkml:trace contextRef="#ctx0" brushRef="#br0">1591 12753 1204 0,'0'0'265'0,"0"0"-38"16,0 0 115-16,0 0-51 16,0 0-30-16,0 0-73 15,-10-108 17-15,12 102-3 16,0 4-45-16,-2 2-34 15,0 0 6 1,0 0-54 0,0 0-32-16,4 0-22 0,0 4-21 0,2 16 9 15,5 10-9-15,1 2 0 32,3 4-3-32,3-2 9 0,-1-6-3 15,4-8-2 1,1-6 0-16,2-11-2 0,13-3 1 15,9-21 0-15,30-38 19 16,33-38-9-16,32-29 4 16,-6 3-14-16,-23 25 6 15,-35 34-2-15,-29 26-4 16,-2 4 0-16,-7 4 5 16,-8 3-4-16,-16 15 15 15,-9 9 5-15,-6 3-9 16,0 0 4-16,0 0-16 15,0 0-7-15,0 0 7 16,0 11-102-16,0 6-377 0,0-2-766 16</inkml:trace>
  <inkml:trace contextRef="#ctx0" brushRef="#br0" timeOffset="2163.75">3656 7528 107 0,'0'0'1657'0,"0"0"-1452"0,0 0 33 16,0 0 87-16,0 0-127 16,0 0-137-16,0 0-54 0,31 28 19 15,-2 6 10 1,7 8 13-16,6 2-15 0,7 0-25 15,7-4 0-15,6-8-8 16,12-12-1-16,10-14 11 16,10-6-11-16,6-12 0 15,4-20 9-15,2-6-1 16,-9-4-8-16,-5 0 9 16,-12 2 26-16,-13 7 12 15,-11 7 6-15,-12 12-16 0,-6 13-5 16,3 1-31-16,3 8 13 15,7 16-8-15,14 3-5 16,8 2 6-16,12-3-7 16,6-6 0-16,7-10-6 15,2-6 18-15,-2-4-12 16,1 0 1-16,-6-16 0 16,-6-6 9-1,-7-4-10-15,-6 0 0 0,-11 4 12 16,-11 1-11-16,-4 11 11 15,-4 9 23-15,1 1-16 16,1 5 14-16,10 20-21 0,6-1-3 16,7 2 1-16,10-4-4 15,5-4-6-15,5-6 0 16,2-6-3-16,0-6-4 16,-3 0-13-16,-6-2-8 15,-6-12 13-15,-9-4 15 16,-8 0 0-16,-5 0 0 15,-7 1 0-15,-5 6 2 16,-4 3-2-16,-1 4-5 16,-4 4 5-1,2 0 0-15,1 0 12 0,6 5-12 16,5 6 0-16,7-1 3 0,3-6-3 16,3-2-1-16,5-2-5 15,-3-2 6-15,-2-16-2 16,0-11 2-1,-4-4 0-15,-2-6 10 0,0-5-10 16,-6-2 18-16,-3 6 21 16,-5 6-28-16,-4 10 10 15,-5 14-5-15,0 10-8 16,7 2 5 0,13 26-13-16,16 10 0 0,16 8 6 0,25 10-4 31,29 1 7-31,-8-10-9 0,-15-12-14 0,-14-15 1 15,-20-18-8 1,10-2 13 0,7 0 8-16,-5-14 1 0,-3-16 17 15,-1-7 21-15,2-3 33 16,-1 0-38-16,-2 4-4 0,-4 4 12 16,-4 10-4-1,-5 10-22-15,-7 8 8 0,-5 4-16 0,-1 0-7 16,-6 10 8-16,1 6-9 15,1 0-1-15,4-4 1 16,3-4 0-16,8-6 11 16,6-2-11-16,9 0-1 15,24-8-5-15,-6-8-29 32,2 0-7-32,0 4 11 15,-22 4 5-15,2 0 25 0,-12 6-9 16,-15 2 10-16,-8 0-1 15,-8 0-4-15,-3 0 0 16,1 0 4-16,4 0 2 0,8 0 5 16,8 0-6-1,7-2-66-15,34-14-164 0,-16 2-332 16,-12 2-396-16</inkml:trace>
  <inkml:trace contextRef="#ctx0" brushRef="#br0" timeOffset="2295.83">13116 7315 2155 0,'0'0'704'16,"0"0"-458"-16,0 0 12 0,0 0-131 15,0 0-127-15,0 0-75 16,0 0-691-16</inkml:trace>
  <inkml:trace contextRef="#ctx0" brushRef="#br0" timeOffset="5056.07">6949 13008 1272 0,'0'0'193'0,"0"0"-131"15,0 0 79-15,0 0-46 16,0 0-58-16,0 0-11 16,-29 0 85-16,29 0 46 0,-2 0-6 15,0 0 28-15,-3 0 27 16,2 0-27-1,1 0-32-15,0 0 1 0,0 0-31 16,0 0-47-16,2 0-19 16,0 0-5-16,0 0 1 15,0 0-23-15,0 0 3 16,0 0 0-16,0 0-17 16,13 6 29-16,16 0-16 15,16 2-2-15,15 0 4 16,15-2-23-16,12-4 19 15,5 0-20-15,-1-2 7 16,-6 0-2-16,-10 0-6 0,-14 0 1 16,-16 0 7-16,-14 0-7 15,-16 0-1-15,-9 0 1 16,-3 0 0 0,-3 0-1-16,5-4-45 0,1-8-300 15,1-2-796-15</inkml:trace>
  <inkml:trace contextRef="#ctx0" brushRef="#br0" timeOffset="5686.56">9453 13120 687 0,'0'0'1100'0,"0"0"-825"0,0 0 73 0,0 0 170 15,0 0-244 1,0 0-91-1,0 0-98-15,15 4-22 0,41-4-1 0,21 0-35 16,12 0-9-16,9-8-18 16,-7 4-5-1,-9 0-22 1,-15 2-40-16,-22 2-16 16,-16 0-19-16,-13 0-53 15,-10 0-142-15,-2 0-447 0</inkml:trace>
  <inkml:trace contextRef="#ctx0" brushRef="#br0" timeOffset="6033.63">12448 13046 899 0,'0'0'1379'0,"0"0"-1043"16,0 0-147-16,0 0 1 16,0 0 40-16,0 0-79 15,0 0-80-15,138 16-37 0,-87-12-10 16,3 0-18-16,1-2-6 15,-3-2 0-15,-8 0-71 16,-6 0-29-16,-3-6-83 16,-10-6-344-16,-9 0-311 0</inkml:trace>
  <inkml:trace contextRef="#ctx0" brushRef="#br0" timeOffset="6734.39">14409 13212 1192 0,'0'0'1083'0,"0"0"-788"16,0 0 71-16,0 0 101 16,0 0-255-1,0 0-112-15,0 0-58 0,64 6-1 16,32-6-8-16,2 0-33 16,9-2-63-16,29-14-237 15,-43 2-547-15,-8 0-597 0</inkml:trace>
  <inkml:trace contextRef="#ctx0" brushRef="#br0" timeOffset="7129.14">16881 13294 2201 0,'0'0'625'16,"0"0"-304"-16,0 0 130 15,0 0-244-15,0 0-103 16,0 0-50-16,0 0-41 16,12-10 4-16,53 9-9 15,16 1-8-15,11-3 0 0,6 2-29 16,-5-2-28-16,-6-1-28 15,-17 3-58-15,-21-4-95 16,-27 4-84-16,-38-3-226 16,-26 1-147-16,-18 3-464 0</inkml:trace>
  <inkml:trace contextRef="#ctx0" brushRef="#br0" timeOffset="7302.11">16792 13413 1677 0,'0'0'609'16,"0"0"-373"-16,0 0 223 15,0 0-145-15,116 30-73 16,3-30-130 0,41-2-48-16,12-18-46 0,-28-2-17 15,-39 4-27-15,-25-4-120 16,-26 6-202-16,-15 0-582 0</inkml:trace>
  <inkml:trace contextRef="#ctx0" brushRef="#br0" timeOffset="7886.25">19368 12190 1776 0,'0'0'525'0,"0"0"-222"0,0 0 169 15,0 0-190-15,0 0-134 16,0 0-94-16,0 0-10 0,0-8-19 16,7 36 47-16,1 12-18 15,4 10-18-15,-1 4-28 16,0 0-7-1,0-1-1-15,0-7-94 0,12-2-259 16,-5-12-423-16,-1-14-150 0</inkml:trace>
  <inkml:trace contextRef="#ctx0" brushRef="#br0" timeOffset="8099.73">19700 12302 1646 0,'0'0'720'0,"0"0"-251"15,0 0-101-15,0 0-81 0,0 0-158 16,0 0-82-16,0 0 11 16,-22 80 14-16,9-19-22 15,-5 7-17-15,-1 4-23 16,4 2-1 0,-1-6-3-1,1-6-5-15,3-10-1 0,6-9-39 16,4-11-90-16,2-18-165 15,6-10-308-15,12-4-298 0</inkml:trace>
  <inkml:trace contextRef="#ctx0" brushRef="#br0" timeOffset="8493.76">19816 12639 1348 0,'0'0'520'0,"0"0"-239"16,0 0 103-16,0 0-43 15,0 0-144-15,0 0-83 16,0 0-13-16,0-20-9 16,0 20-18-16,0 0-8 0,0 0-14 15,0 0-17-15,0 0-2 16,0 0-2-16,0 0-11 16,0 0 19-16,0 0-15 15,0 0-3-15,0 0 5 16,0 0-26-16,-7 6-1 15,-2 16 1-15,-1 8 0 16,0 4 7-16,-1 4 1 16,3 0-7-16,2-2-1 15,4-5-19-15,2-7-23 0,0-6-4 16,2-6-14-16,17-8 15 16,3-4-3-16,7 0 28 15,4-3 19 1,3-9-6-16,2-2 7 0,-1 3-23 15,0 0-133-15,7 0-167 16,-11 2-430-16,-8 4-273 0</inkml:trace>
  <inkml:trace contextRef="#ctx0" brushRef="#br0" timeOffset="8792.26">20035 12697 613 0,'0'0'957'15,"0"0"-600"-15,0 0 22 16,0 0-46-16,0 0-74 16,0 0-108-16,0 0-16 15,-8-48 21-15,8 48-57 16,0 0-39-16,0 4-26 16,0 14 47-16,0 8-34 15,2 6-20-15,1 8-5 16,0 2-22-16,-3 2 1 15,0 5 5-15,0-3-6 16,0 0-17-16,0-4-4 16,0-6-45-16,0-6-120 0,19-10-146 15,2-8-505-15,1-10-430 0</inkml:trace>
  <inkml:trace contextRef="#ctx0" brushRef="#br0" timeOffset="8966.2">20460 12998 1979 0,'0'0'852'0,"0"0"-381"15,0 0-171-15,0 0-155 16,0 0-121-16,0 0-24 16,0 0-163-16,-24 0-667 0</inkml:trace>
  <inkml:trace contextRef="#ctx0" brushRef="#br0" timeOffset="22330.75">8901 14141 624 0,'0'0'285'16,"0"0"-90"-16,0 0 0 15,0 0-50-15,0 0-33 16,0 0 5 0,0-18 35-16,0 16-7 0,0 0-6 15,0 2 2-15,0-6-38 16,0 4-57-16,0 2-20 15,-3-2 2-15,-1 2-1 16,-4 0 10-16,-2 0-28 0,1 0-3 16,-5 0 8-1,1 4 11-15,3 8-15 0,-2 4 4 16,3-4-13-16,5 2 7 16,2-2-8-16,2 0-11 15,0 0 10-15,0-2 0 16,0 0 0-16,11-2 1 15,0 0 9-15,2-2 4 16,0-2 6 0,3-2-4-16,3 0 3 0,-4-2 2 15,3 4-9-15,-3-4 4 16,-1 0-7-16,-1 2-7 0,-2 0 6 16,-2 4-6-16,2-2-1 15,-2 4 1-15,-3 2 0 16,4 0 1-1,-4 2-1-15,-4 0 5 0,0 2 3 16,-2 0-8-16,0-1 17 16,0 0 10-16,-4 0 8 15,-9-3 14-15,-1 4-18 16,-1-9-6-16,1 3-8 16,4-3-17-1,1-1 7-15,-1-4-1 16,6 0-2-16,-3 0-5 15,1-4-16-15,2-9 11 16,-2 2 5-16,2-2 0 0,2-3 0 16,2 2 0-16,0-1-1 15,0-2 0-15,0 3 0 16,0 0 1-16,0 0-1 16,0 2 2-16,4 0-1 15,1 2 0-15,0-4 0 16,-1 4 5-16,-2-2-5 15,3 2-7-15,-3 0 7 0,0 0 2 16,0 2-2-16,-2 2 6 16,2-4-6-16,-2 2 1 15,2 0-1-15,-2 0 0 16,3 0-1-16,-3 0 2 16,2 2 4-16,-2 0-5 15,0 2-1-15,0 0-23 16,0 2-105-16,0-1-401 0</inkml:trace>
</inkml:ink>
</file>

<file path=ppt/ink/ink26.xml><?xml version="1.0" encoding="utf-8"?>
<inkml:ink xmlns:inkml="http://www.w3.org/2003/InkML">
  <inkml:definitions>
    <inkml:context xml:id="ctx0">
      <inkml:inkSource xml:id="inkSrc0">
        <inkml:traceFormat>
          <inkml:channel name="X" type="integer" max="18176" units="cm"/>
          <inkml:channel name="Y" type="integer" max="11008" units="cm"/>
          <inkml:channel name="F" type="integer" max="4096" units="dev"/>
          <inkml:channel name="T" type="integer" max="2.14748E9" units="dev"/>
        </inkml:traceFormat>
        <inkml:channelProperties>
          <inkml:channelProperty channel="X" name="resolution" value="588.22009" units="1/cm"/>
          <inkml:channelProperty channel="Y" name="resolution" value="632.64368" units="1/cm"/>
          <inkml:channelProperty channel="F" name="resolution" value="0" units="1/dev"/>
          <inkml:channelProperty channel="T" name="resolution" value="1" units="1/dev"/>
        </inkml:channelProperties>
      </inkml:inkSource>
      <inkml:timestamp xml:id="ts0" timeString="2023-01-23T10:07:09.814"/>
    </inkml:context>
    <inkml:brush xml:id="br0">
      <inkml:brushProperty name="width" value="0.05292" units="cm"/>
      <inkml:brushProperty name="height" value="0.05292" units="cm"/>
      <inkml:brushProperty name="color" value="#FF0000"/>
    </inkml:brush>
  </inkml:definitions>
  <inkml:trace contextRef="#ctx0" brushRef="#br0">15828 1424 2526 0,'6'-24'0'0,"-4"3"0"0,-2 9 0 0,-6 3-11 0,-1 3 1 0,-1 0 0 15,-7-2 1-15,-3-8 14 16,-5-5 0-16,-1 6 0 16,6 4 0-16,-1 8 20 0,6 0 1 0,-4 6 0 15,0 0 0-15,1 8-5 0,-1 4 1 0,4 6 0 16,0 3 0-16,0 6 3 0,2 6 0 0,-2 6-1 16,3 3 1-16,5 5-3 0,1 3 1 0,6 1-1 0,1-4 2 15,7 2-4-15,3-2 1 0,9-5-1 0,2-3 2 16,3-9-6-16,8-9-1 0,2-7 1 0,0-3 1 15,1-7 2-15,-1-7 1 0,2-9-1 0,4-3 1 16,0-8 1-16,2-5-1 0,-3-7 0 0,-4-1 1 0,-1-5-5 16,-4-4 1-16,-3-3 0 0,-4-3-1 0,-3-3 2 15,-5-2 1-15,-5-4 1 0,-1-2-1 0,-11-4-5 16,-1-2 2-16,-5 2-1 0,-3-1 0 0,1 2-4 16,-8 0 2-16,0 8-2 0,-2 7 1 0,-1 8-3 0,-3 9 1 0,1 9-1 15,-4 6 2-15,-1 15-5 0,-5 7 1 0,4 10 0 16,-3 4-1-16,-1 12-1 0,-2 8 1 0,4 4-2 15,4 9 2-15,0 8-3 0,-2 7 2 0,1 2-2 16,1 0 1-16,-4 2-1 0,0 1 0 0,0-8 0 16,2-12 1-16,2-9-3 0,0-14 1 0,1-7 0 15,7-5 1-15,-1-10-2 0,2-7 0 0,2-8 0 0,2-2 0 16,3-10-1-16,1-6 1 0,1 0-1 0,3-5 1 16,1-4-1-16,-4-9 0 0,4 2 0 0,0 2 1 15,2 2-1-15,2 1 0 0,6 2 0 0,1 6 2 0,2 3-2 0,2 6 0 16,2 1 0-16,4 10 1 0,3 5-1 0,0 4 1 15,-1 5-1-15,3 5 1 0,6 2-1 0,0 7 0 16,1 3 0-16,1 0 1 0,-2 6-1 0,2-1 0 16,5-1 0-16,0 1 1 15,4 1-1-15,2 2 0 0,0-4 0 0,-2-2 0 0,-2 2 0 0,-4-2 0 0,3-2 0 16,-10 0 0-16,-4-1-1 0,-6-1 1 0,-1-5 0 16,-7 1 0-16,-1-6-1 0,-4 0 1 0,-5 0-1 15,-5-3 1-15,5-9-2 0,-13 8 0 0</inkml:trace>
  <inkml:trace contextRef="#ctx0" brushRef="#br0" timeOffset="247.43">15083 2511 2349 0,'6'7'0'0,"-6"-7"0"0,13 9 0 0,-13-9 55 0,13 0 0 15,-13 0 0-15,37-4 0 0,-7-1 28 0,7 2 0 16,8-10 0-16,9-4 2 0,11-7-30 15,8-6 0-15,7-2 0 0,0-1 0 0,13-4-32 0,8-1 1 0,-1-2-1 16,5 2 2-16,1-7-7 0,-2 4 0 0,-3 3 0 16,-6 5 1-16,-6 5-3 0,-7 6-1 0,-15-1 1 15,-9 6 1-15,-15 0-3 0,-11 4 1 0,-8 5 0 16,-5-1 0-16,-12-1-3 0,-3 5-1 0,-4 5 0 16,-2-4 1-16,2 4-4 0,-2 0 1 0,2 0-1 0,-2 0 1 15,2 0-3-15,-4 0 0 0</inkml:trace>
  <inkml:trace contextRef="#ctx0" brushRef="#br0" timeOffset="1031.93">20582 905 1816 0,'1'-33'-18'16,"3"-8"36"-16,0-4 0 0,3-18-18 0,-5 1 0 0,-4 14 111 15,-1 3 2-15,-5 10-113 16,1 6 0-16,-8 4 104 0,-2 5 1 0,-3 4-105 0,-3-1 0 16,-7 1 87-16,-1 2 0 0,-1 7-87 0,-5 7 0 15,0 9 77-15,-6 7-1 0,4 4-76 0,-1 6 0 16,1 11 72-16,0 4 0 0,0 13-72 0,0 3 0 0,0 9 61 15,-4 5 2-15,4 0-63 0,3 1 0 0,5-1 22 16,1-2-1-16,6 2 0 0,3-1 2 0,8 4-3 16,8 0 0-16,1 1 0 0,8 3 0 0,3 1-2 0,6-1 1 15,8 0-1-15,1-3 1 0,10-4-3 0,3-6 1 0,2 1 0 16,2-9 0 0,2-3-4-16,2-4 2 0,2-9-2 0,3-4 2 0,5-8-6 0,1-3 1 0,1-7 0 15,0-5 0-15,-1-7-3 0,1-5 0 0,1-7-1 16,0-8 2-16,0-7-3 0,-2-5 0 0,2-4 0 15,0-7 0-15,2-8-1 0,-1-9 0 0,-1-1 0 16,-3-3 0-16,-5-4-2 0,-1 3 2 0,-1-8-1 16,1 0 0-16,-3-1 0 0,1-6 0 0,-6 2 0 15,-5-3 1-15,-8-1-1 0,-9 2 2 0,-4 3-2 0,-8-1 1 16,-5-4 1-16,-7 6-1 0,-12-2 1 0,-5-7 1 0,-15-5 14 31,-10 2 0-31,-3 6-20 0,-2 13 0 0,-2 15 29 0,0 7 0 16,-11 11-29-16,-9 5 0 0,-10 6 31 0,-7 10-1 0,0 8-30 15,2 5 0-15,3 12 30 0,2 14 0 0</inkml:trace>
  <inkml:trace contextRef="#ctx0" brushRef="#br0" timeOffset="1486.46">20358 1170 2587 0,'0'-2'47'0,"0"2"45"0,0-3 0 0,7-9 0 16,-1 8 2-16,-6 4-52 0,4 12 1 0,-10 6 0 15,-3 9 0-15,-4 11-27 0,-2 11 0 16,-4-3-1-16,-1 6 2 0,-4 7-9 0,-1-2 0 0,1 2 0 15,5-2 1-15,6-8-4 0,0 1 1 0,8-9 0 16,-3-4-1-16,7-8 1 0,1-8 1 0,1-5-1 16,1-6 1-16,-2-10 0 0,8 0 0 0,-5-10-1 0,3-6 2 15,5-12-1-15,4-3 1 0,-4-9 0 0,4-5-1 16,2-5 1-16,2-9 0 16,-1 2 0-16,-1-3 1 0,0 1 1 0,0-4 1 0,-3 6-1 0,1 4 2 15,-2 3-1-15,0 1 1 0,0 11-1 0,-1 5 2 0,-3 9-1 16,-2 12 0-16,1 0 1 0,-1 6 0 0,1 3-3 15,-3 3 0-15,3 7 1 0,-1 2 0 0,3-1-1 16,-5 8 0-16,4 5 0 0,3 5 0 0,1 10-1 16,3 9 1-16,-2-2-1 0,-3 2 1 15,2 0-2-15,-4-3 0 0,0-1 0 0,1 1 1 0,-1-2-2 0,-2-2 0 16,5-2 0-16,-5-3 1 0,1-4-3 0,-3-5-1 0,-1-3 0 31,-4 0 1-31,-2-4-4 0,-2-1 1 0</inkml:trace>
  <inkml:trace contextRef="#ctx0" brushRef="#br0" timeOffset="1628.31">20159 1504 2349 0,'0'-5'0'0,"0"5"0"0,11-4 0 16,-11 4 70-16,24 9 0 0,-24-9-1 0,21 3 1 16,-21-3 28-16,11-3 1 0,-11 3 0 0,41-5 0 0,0-2-58 15,11 2 2-15,0-4-2 0,4 2 2 0,-6-2-28 16,2 1 0-16</inkml:trace>
  <inkml:trace contextRef="#ctx0" brushRef="#br0" timeOffset="2099.23">20600 2208 2224 0,'0'0'0'0,"0"0"0"16,-5-7 0-16,5 7 57 0,-4-17 0 0,4 17 0 16,-8-16 1-16,8 16 50 0,-3 0 2 15,3 0 0-15,0 4 0 0,0-4-51 0,2 9 0 0,-2-9 1 0,13 36-1 32,-2-10-32-32,0 10 0 0,0 6 0 15,0-1 1-15,1 8-10 0,-1 4 1 0,0 6 0 0,0-5 0 0,0 6-3 0,-1 3 0 0,1 2-1 0,2-2 2 31,-6 8-2-31,4-2-1 0,-3-3 1 0,3-1 0 0,4-6-2 16,0 4 2-16,0-3-2 0,0-1 2 0,0 3-3 16,0-1 0-16,-2-2 1 0,0-9-1 0,-4-5 0 15,-2-5 1-15,-1-7-1 0,1-4 2 0,-1-5-6 0,0-1 1 16,-5-4 0-16,1-5 2 0,0-2-6 0,-2-5 1 16,0-7-1-16,0 5 1 0,0-5-5 0,0-5 1 15</inkml:trace>
  <inkml:trace contextRef="#ctx0" brushRef="#br0" timeOffset="2366.8">20477 3421 1796 0,'-7'-3'0'0,"7"3"0"0,-2 3 0 0,2-3 65 15,22 6 0-15,-22-6 0 0,19 0 2 0,-19 0 32 0,2 0 1 16,-2 0 0-16,0 3 0 0,0-3-30 0,5 2-1 16,-5-2 1-16,21 19-1 0,-1-2-32 0,5 7 0 15,-1 0 1-15,-4 2 0 0,1-1-9 0,-1-5 0 16,1 5 0-16,-3 1 0 15,5 1-2-15,-5 3 1 0,1-6 0 0,0 0 0 16,-1-3-8-16,-5-4 0 0,4 1-1 0,-2-3 1 16,0-3-4-16,0-7-1 0,-2-1 1 0,-2-8 0 15,2-1-4-15,-5-3 2 0,3-4-1 0,4-9 1 0,7-3-2 16,-1-6 0-16,3-1 1 0,2-4 0 0,2-6-3 16,0-4 0-16,0 0 0 0,0 0 2 0,1-2-3 15,3 2 1-15</inkml:trace>
  <inkml:trace contextRef="#ctx0" brushRef="#br0" timeOffset="2973.93">21286 3871 2261 0,'0'-15'0'16,"0"15"0"-16,-2-25 0 0,2 25 50 0,0-12 2 15,0 12-2-15,-9-13 2 0,9 13 23 0,-21-21 1 0,21 21 0 16,-24-16 0-16,24 16-38 15,-32-8 1-15,12 4 0 16,-1 8 0-16,-8-1-26 0,-3 6 1 0,-4 3-1 16,-1 2 1-16,-6 10-12 0,-1 0 1 0,-1 9 0 15,-4 2 0-15,-1 8 4 0,-2 0-1 0,0 9 1 16,0 2 1-16,1 4 2 0,3 3 1 0,-1 3 0 0,1 0 1 16,1 4 6-16,5 1 1 0,4-3-1 0,8-1 1 15,10 1 2-15,5 2 0 0,8-6 1 0,3 2 0 16,11-5 1-16,1 0-1 0,10 1 1 0,7-1 0 0,8 2-3 0,6-3 2 15,2 0-1-15,4-8 0 0,3-2-3 0,3-6 0 0,1-4 0 16,2-2 0-16,2-3 0 0,2-4 0 0,-1-4 0 16,1-5 0-16,0-6-5 0,5-2 1 0,-3-5-1 15,1-10 1-15,3-6-5 0,-1-3 0 0,-1-9 0 0,-3-5 1 16,-3-5-3-16,2-3 0 0,-2-3 1 16,-2-4 0-16,-2-4-2 0,0-5-1 0,-2-4 1 0,-1-3 0 15,1 0-2-15,1-6 2 0,-7-4-2 0,-6-2 2 0,-5-1-2 16,-3-1 1-16,-2-3-1 0,-6 1 2 0,-1-1-2 0,-5 3 1 31,-6-3-1-31,-7-4 1 0,-8 3 1 0,-6 1 2 16,-8-1-1-16,-3 5 1 0,-8 0 2 0,-4 8 0 0,-8 3 0 15,-9 2 1-15,-10 12 0 0,-10 4 0 0,-4 8-1 16,-3 12 1-16,-6 5-2 0,-1 11 0 0,-3 5 0 16,-5 9 1-16,-4 8-3 0,-2 4 0 0</inkml:trace>
  <inkml:trace contextRef="#ctx0" brushRef="#br0" timeOffset="3836.74">20952 4442 1897 0,'0'-5'0'0,"0"5"0"0,6-3 0 0,-6 3 87 0,0 0 0 0,0 0-1 16,0 0 2-16,0 0 40 0,0-5 0 0,0 5 0 15,0 1 0-15,0-1-61 0,0 7 2 0,0-7-2 16,0 30 1-16,2 2-34 0,2 10 1 0,-1 3 0 16,-3-7-1-16,-3 4-11 0,-1 1-1 0,0-5 1 15,2 0 0-15,2-2-7 0,2 1 1 0,0-8 0 16,-2-5-1-16,0-3-1 0,-2-4 0 0,2-8-1 0,-2-2 2 16,2-7-4-16,0 2 1 0,0-2-1 0,0-5 1 15,0 5-2-15,-2-13-1 0,-1-4 0 0,-1-7 0 0,0-12-1 16,0-6 1-16,3 0-1 0,1-3 1 0,0 4-2 15,0-1 0-15,1 1 0 0,3-1-1 0,0 3-1 16,0 4 1-16,3-1-2 0,4 3 2 0,2 3-1 16,2 3-1-16,4 4 1 0,1-1 0 0,1 7-2 0,-1 1 2 15,1 7-2-15,3 1 2 0,-2 4-3 0,1 4 2 16,-3 4-2-16,-1 4 1 0,-2 4 1 0,-2 2-1 16,-4 5 1-16,-4 2 1 0,-3 5-3 0,-4-2 0 0,-6 2 1 15,-5-2-1-15,-6 1-1 0,-3 1 0 0,-2 1 1 16,-1-6-1-16,3 0-1 0,1-6 0 0,2 3 0 15,2-10 0-15,1 5-1 0,0-8 0 0,5 2 0 16,4-7 0-16,5 0-1 0,-4 3 1 0,4-3 0 16,5-3 0-16,-5 3-1 0,8-6 1 0,1 0-1 0,10-3 1 15,9 0-1-15,5-6 0 0,3-1 0 0,-1 6 1 16,-1 3-1-16,-1 2 1 0,1 1 0 0,-1 4 0 16,1 4-2-16,-3 1 2 0,-3 7 0 0,-1 0 0 0,-7 0-1 15,-5 2 1-15,-2 5 0 16,-4-2 0-16,-3 4 0 0,-4-4 0 0,-6 6 0 0,-5-1 0 15,-6 6 0-15,-6-2 0 0,-3 2 0 16,-6-4 0-16,-3-3 0 0,-6 1 0 0,-2-1 0 0,-2-2 0 0,-2-3 0 16,0-3 0-16,4 3 0 0,6-6 0 0,3-3-1 0,6-2 1 15,6-5 0-15,5-1 0 0,7-8-2 0,3 2 1 0</inkml:trace>
  <inkml:trace contextRef="#ctx0" brushRef="#br0" timeOffset="4557.37">22113 4181 1695 0,'-4'0'0'0,"4"0"0"0,-1 0 0 0,1 0 96 0,-2 0 0 15,2 0 1-15,-4 0-1 0,4 0 34 0,-4 0 2 16,4 0-2-16,-2 0 1 0,2 0-58 0,0 0 1 16,0 0 0-16,12-3 0 0,8-6-22 0,6 0-1 15,8-6 1-15,7-3 1 0,9-6-6 0,10 0 0 16,5-11 0-16,2 2 0 0,7-12-11 0,7-6 0 0,2 0 0 16,9-7 0-16,10-3-7 0,4 2 0 0,6-10 0 15,2 1 2 1,5-6-2-16,2 0 1 0,-7 4 1 0,-4 8-1 0,-8 5-7 0,-3 3 2 0,-8 6 0 15,-7 1-1-15,-6-1-6 0,-3 3 1 0,-17 7-1 16,-12-1 1-16,-14 7-4 0,-11 2 0 0,-7 3-1 16,-2 1 2-16,-5 1-5 0,-3 5 0 0,-4 1 1 0,-2 1-1 15,0 1-2-15,-2 1 0 0,2 1 0 0,1 4 0 32,-1 1-4-32,2 5 1 0,0 5 0 0,0-5-1 0,0 5-1 15,-4-7-1-15,4 7 0 0,-4-6 1 0,4 6-4 16,-3-3 1-16,3 3-1 0,-6-3 1 0,6 3-2 0,-15-4 0 15,0 4 0-15,-5 4 1 0,-6-1-6 0,-6 0 0 16,2 3 1-16,2 1-1 0,6-2-11 16,3 0 2-16,4 2-1 0,4-2 0 0,4 2-11 0,5-5 1 15,2-2-1-15,-4 3 2 0,4-3 3 16,-2 4 2-16,11-1-1 0,10-3 1 0,13 0 4 0,9 0 1 0,-4-3 0 16,-5 3 0-16,-8-4 7 0,-5 4 1 0,-1 0 1 15,-1 4-1-15,0-4 4 0,-2 0-1 0,-2 3 1 16,-4 2 0-16,-2-1 0 0,-1 4 2 0,0 1-1 15,-1 3 1-15,1 4 0 0,-2 5 1 0,-3-1 0 0,-1 1 0 16,-3 3 0-16,-3 2 0 0,-1-1 0 0,-1-1 0 16,1 5 0-16,-3 1 0 0,1-1 0 0,0 4 1 15,-1 3 0-15,-1 1 1 0</inkml:trace>
  <inkml:trace contextRef="#ctx0" brushRef="#br0" timeOffset="5209.76">25243 1495 1281 0,'-16'-15'0'0,"16"15"0"0,-23-14 0 0,23 14 72 0,-11 3 0 0,11-3 0 0,-33 2-1 0,7-4 55 15,-10-1 1-15,1 3-1 0,-1 3 0 0,3 2-22 0,1 4 0 16,0 3 0-16,-1 6 1 0,-1 6-47 0,-1 3 1 15,1 6 1-15,1 2-1 0,-2 1-29 0,-1 9-1 16,3 0 0-16,3 2 0 0,6 3-8 0,1 4 1 16,5-1-1-16,3 5 0 0,5 2 1 0,5-1 0 15,3 3 1 1,4-1-1-16,3 1 1 0,5 4 0 0,5 0 0 0,3-4 0 0,6 0 0 0,2-3-1 0,6-2 0 16,2 0 2-16,1-6-5 0,2-6 1 0,4-4-1 15,2-5 2-15,2-1-6 0,2-4 1 0,5-8 0 31,4-3 1-31,5-4-3 0,4-7 1 0,-1-6-1 0,-7-6 1 16,-4-9-2-16,-7-2 1 0,6-7-1 0,6 0 2 16,9-7-5-16,6-1 1 0,-12 0 0 0,-7-3 1 15,-9 3-7-15,-10 0 2 0,6-8-1 0,4-1 0 0,5-3 0 16,3-4 1-16,-7-4-2 0,-5 2 2 0,-5 3 1 16,-7-5 0-16,-8-1 0 0,-4 0 1 0,-6-1 3 0,-4-2 0 15,-1-4 1-15,-2-4-1 0,-1-3 4 0,-1-2 0 16,-4-3 0-16,-5 3 1 0,-4-5-1 0,-4-3-1 15,-8 5 1-15,-1 6 1 0,-7 5 0 0,-3 1 0 16,-5 6-1-16,-4-1 2 0,-4 6-1 0,-3 4 1 0,-2 1-1 16,0 1 1-16,0 10-3 0,-2 1-1 0,-4 8 1 15,-5 6-1-15,-6 9-1 0,-6 3-1 0,2 6 0 16,4 8 2-16,4 11-13 0,2 4 0 0</inkml:trace>
  <inkml:trace contextRef="#ctx0" brushRef="#br0" timeOffset="5566.89">25406 1892 3386 0,'1'-9'0'0,"-1"9"0"15,8-17 0-15,-8 17-2 0,4-11 1 0,-4 11-1 16,-2-8 1-16,2 8-3 0,-6-6 1 0,6 6-1 16,-13-8 2-16,13 8 1 0,-15-4 0 0,15 4 0 15,-33 0 0 1,8 9-2-16,-4 0 2 0,-5 3 0 0,-5 5 0 0,-6 5-1 0,-1 1 0 0,1 5-1 0,6 4 2 16,7 7 1-16,4 2 0 0,8 1 0 0,3-3 0 15,10 3 1-15,5-4 0 0,7-2 1 0,6-3 0 16,8-3 2-1,2-3 2-15,10-9 0 0,8-1-1 0,12-5 4 16,6-5 1-16,1-5 0 0,-6-2 0 0,-3-5 3 0,-4-8 0 16,-1 1 1-16,3 0-1 0,1-5-5 0,1 0 0 15</inkml:trace>
  <inkml:trace contextRef="#ctx0" brushRef="#br0" timeOffset="6616.36">21439 1012 1848 0,'0'0'59'0,"0"0"58"0,0 0 1 0,0 0-2 16,7 18 2-16,-7-18-50 0,8 7 0 0,-8-7-1 0,28 3 2 15,0-1-33-15,7 1 1 0,4 1 0 0,4-3 0 16,5 3-1-16,3-1 0 0,3 3 0 0,2 0 0 16,3 3-12-16,5-5 1 0,3 1 0 0,5 2 0 15,8-6-1-15,4 3 0 0,6-1-1 0,3 3 1 16,4-3-2-16,5 0 1 0,6 3-1 0,2-1 2 0,4 5-2 0,-2-1 0 16,1 3 1-16,1 0-1 0,5 2-1 15,-3-2 0-15,-1 4-1 0,1 1 1 0,-1 4-5 0,1 0 1 0,-8-1-1 16,-4-1 0-16,-9-1-2 0,-3-5-1 15,-9 3 1-15,-2 0 0 0,-7-4-2 0,-1-4 0 0,-10 1 0 16,-9 0 1-16,-17-9-4 0,-12 0 1 0,-7 0-1 16,-3-4 1-16,-5 2-2 0,-5 2 0 0,-5 0-1 15,6-3 2 1,-6 3 2-16,-2 0-1 0,2 0 0 0,-4-3 0 0,4 3 1 0,-4-4 0 16,4 4 0-16,-9-2 1 0,9 2-2 0,-13-7 1 15,6 6 0-15,1 1 0 0,6 0-5 0,-11-4 1 16,11 4-2-16,-10-3 2 0,10 3-6 0,-5-5 2 0,5 5-1 15,-8-4 0-15,8 4-2 0,-7-3 1 0,0 1-1 16,-5-5 1-16,-3-2-1 0,-3 1 0 0,-1-4 0 16,1-4 0-16,-1 2-1 0,0-5 1 0,-1-2-1 15,-3 1 1-15,-3-5-2 0,-2 3 1 0,0-2 0 16,2 3-1-16,0 0 0 0,2 2 1 0,4 5-1 16,1-1 1-16,2 3-2 0,2 3 2 0,2 0-1 15,0 4 1-15,2 2-1 0,2-1 1 0,1 4-1 0,4-3 1 0,4 3 0 0,-3-2 1 16,3 2-1-16,-4-4 1 0,4 4 0 0,-4 0 0 15,4 0 0-15,0 0 0 0,0 0 0 0,0 9 0 16,4 0 0-16,5-2 0 0,6 7 0 0,4 5 1 16,1-2-1-16,3-2 1 0,3 3 0 0,2 3 1 15,2-4-1 1,-1 2 0-16,5-2 0 0,1 4 1 0,-5-5-1 16,-6 1 2-16,-7 4-2 0,-6-4 1 0,-1 2-1 15,-1-2 1-15,0-1-1 0,1 1 2 0,-7-1-2 16,-5 1 1-16,-7-1-1 0,-4-3 0 0,-6 3 0 15,-3-4 2-15,-8 5-3 0,-3-1 1 0,-1 1 0 16,3 1 0-16,-3-6-1 0,-1 3 1 0,3 3-1 0,4-1 1 16,4 2-1-16,1 2 1 0,5-4-1 0,-1-1 1 15,0 1-1-15,3 0 2 0,5-1-1 0,1-1 0 0,1-1-1 16,0-2 1-16,1-3-1 0,4 0 1 0,4-2-1 16,0-4 0-16,0-3 0 0,-3 9 0 0,3-9 0 0,0 5 0 15</inkml:trace>
  <inkml:trace contextRef="#ctx0" brushRef="#br0" timeOffset="6773.73">24794 1776 3321 0,'-1'0'0'0,"1"0"0"15,3 8 0-15,-3-8 0 0,17 4 0 0,-17-4 0 16,9 0 0-16,-9 0 0 0,0 0 0 0,0 0 0 15,0 0 1-15,0 0-1 0,2 5 1 0</inkml:trace>
  <inkml:trace contextRef="#ctx0" brushRef="#br0" timeOffset="8853.66">27643 3850 2739 0,'-1'-39'0'0,"1"13"0"16,0 5 0-16,-2 9-6 0,0 8 1 0,2 4-1 15,0-12 1-15,2-5 14 0,0 1 2 0,-4-4-1 16,-2 2 0-16,-2-1 22 0,-1 2 1 0,-2 0-1 0,-3 1 2 15,-1 4-14-15,-2 0 0 0,-3 3 1 0,-3 6-1 16,-5 4-1-16,-4 5 0 0,2 2 0 16,-1 10 0-16,-3 9-2 0,-2 3 1 0,5 6-1 0,3 2 1 15,5 7-6-15,2 4 2 0,4 4-2 0,-1 1 1 16,1 0 0 0,2 1-1-16,5-1 0 0,3-6 2 0,7-6-3 0,3-6 0 0,5-7 0 0,-1-4 1 15,4-5-2-15,2-8 0 0,2-6 0 0,3-6 1 0,1-12-2 31,-1-2 0-31,6-9 0 0,4 1 0 0,5-11-2 0,4 0 1 16,-3-7 0-16,-4 2-1 0,-6 0 0 0,-4-4 0 16,-3-6 0-16,-4-2-1 0,-4-4-1 0,-2-3 0 15,-2-5 0-15,-1 1 1 0,0-5-1 0,-1-1 2 0,-1-2 0 16,0 6-1-16,-1 1 1 0,1 3 1 0,0 11-1 16,0 6 1-16,-1 13-2 0,1 5 1 0,0 8 0 15,-1 7-1-15,-3 9-1 0,6 0 1 0,-2 9-1 16,0 3 1-16,-1 4-2 0,1 1 2 0,0 11-2 15,-1 10 2-15,-1 9-3 0,0 10 2 0,0 3-2 16,-2 3 2-16,-2-1-2 0,0 4 0 0,0-4 1 0,1-3-1 16,1 5-1-16,1-2 2 0,5-5-2 0,0-3 1 15,-1-7 0-15,3-2-1 0,3-4 0 0,0-5 0 16,0-6 0-16,0-1-1 0,2-8 0 0,0-2 1 0,1-5-2 16,-1-7 1-16</inkml:trace>
  <inkml:trace contextRef="#ctx0" brushRef="#br0" timeOffset="9014.94">28120 3773 3396 0,'2'0'0'0,"-2"0"0"16,6 0 0-16,-6 0 0 0,4 1 0 0,-4-1 0 16,14-5 0-16,-14 5-1 0,32-12 0 0,-10 7 0 15,6-4 0-15,6 2-1 0,5-1-1 0,2-1 1 0,4 6 1 16,1-1-3-16,3 2 0 0</inkml:trace>
  <inkml:trace contextRef="#ctx0" brushRef="#br0" timeOffset="9158.18">28156 4032 2825 0,'0'0'0'16,"0"0"0"-16,3 9 0 0,-3-9 0 0,0 5 0 31,0-5 0-31,8 4 0 0,-8-4 0 0,15 0 1 0,-15 0 0 16,39-13 1-16,-4 5 1 0,10-4 1 0,0-4 1 15,3 4-1-15,1 2 11 0,-3-1 1 0,-3 1-2 16,-6-2 2-16,-9 3 1 0,-3 2 0 0</inkml:trace>
  <inkml:trace contextRef="#ctx0" brushRef="#br0" timeOffset="9548.52">29188 3368 3146 0,'0'-16'0'0,"0"-1"0"0,-2 6 0 0,2 11 1 0,-4-5 0 15,4 5 0-15,-3-5 2 0,3 5 5 0,-6-12-1 0,6 12 1 16,-13 0 1-16,4 9 11 0,-2 3 2 0,1 5-1 16,1 11 0-16,1 5 9 15,3 8 0-15,-1 6 0 0,-1-2 1 0,-1 0-2 0,3 0 1 0,1-2 0 16,4 2 1-16,4 0-4 0,3 0-1 0,3-3 1 15,1-1 1-15,2-1-5 0,0-2 0 0,2-5 0 16,2-9 0-16,1-1-3 0,3-4-1 0,-1-11 0 0,1-3 0 16,1-6-5-16,2-6 2 0,0-2 0 0,1-6-1 15,-1-3 15-15,0 1 0 0,2-7-1 0,-3-6 1 16,-3-6-17-16,1-2-1 0,-7-4 0 0,-4-3 1 0,-7 0-5 16,-4 0 0-16,-3-8-1 0,0-4 1 0,-1-2-4 0,-3-7-1 15,-3 4 0-15,-2 8 1 0,-2 4 6 16,-2 8 1-16,-5 9-1 0,-4 6-7 0,-4 11-3 0,-5 8 0 0,1 14 0 15,2 7 0-15,3 7 0 0,1 13 0 0,7 5 0 16,2 7 0-16,8 9 0 0,4 3 0 0</inkml:trace>
  <inkml:trace contextRef="#ctx0" brushRef="#br0" timeOffset="9764.26">29812 3710 3444 0,'2'-7'0'0,"-2"7"0"15,6-5 0-15,-6 5 0 0,-2 5 1 0,2-5-1 16,-10 7 1-16,10-7 2 0,-16-3 0 0,16 3 1 0,-23 9 0 16,23-9 3-16,-22 12 0 0,22-12 0 0,-17 20 0 15,17-20 17-15,-11 33 0 0,9-17-1 0,2 1 1 16,4 0-24-16,1 2 0 0</inkml:trace>
  <inkml:trace contextRef="#ctx0" brushRef="#br0" timeOffset="10216.01">30448 3575 2198 0,'13'-20'0'16,"0"4"0"-1,-2 6 0-15,-2 3 28 0,0 1 0 0,1-4 0 16,-1-7 0-16,0-9 34 0,-1-7 1 0,-3 2-1 16,-1 0 1-16,-2 3 26 0,0-1 1 0,-2 4-2 15,-4-1 2-15,-1 4-52 0,-3-1 2 0,-1 4-2 0,-4 5 1 16,-4-1-3-16,-2 3 0 0,-3 7 0 0,-6 5 0 16,-2 5 1-16,-5 3 0 0,1 8 0 0,3 0 0 15,-1 1-12-15,0 4 0 0,6 3 1 0,6 5 0 16,7 1-8-16,5 3 1 0,5 0 0 0,1-1 0 15,4 1-4-15,3 4 0 0,6-5 0 0,4-2 1 0,6-1-4 16,3-4 0-16,6-1 1 0,3-2-1 0,6 1-5 0,4-1 0 16,-4-1-1-16,-7-2 1 15,-4 2-4-15,-4-4 1 0,-1 4-1 0,-7-5 1 0,-1 1-4 0,-4 0 0 16,-5 2 0-16,-4-2 1 0,-6 1-1 0,-3 3 0 16,-6-2 0-16,-6-7 0 0,-5 0-1 0,-4-2-1 0,-6 1 1 15,-5-3 1-15,-7 1-1 0,-7-4 1 0,5 2-1 16,5-4 1-16,8-3 0 0,5-3 0 0,8 0 0 15,3-6 0-15,8 0 0 0,3-6 0 0,6-3 0 16,4-6 0-16,4-2 0 0,3-7 0 0,8-3 0 16,5 0 0-16,8-2 1 0,6-4 0 0,5 0 0 15,5-6 1-15,10-2-1 0,4 0 0 0,-8-4 0 0,-4 6 0 16,-7 6-1-16,-7 0 1 0</inkml:trace>
  <inkml:trace contextRef="#ctx0" brushRef="#br0" timeOffset="10614.25">31038 3224 3161 0,'-5'-7'0'0,"5"7"0"16,0-2 0-1,0 2 0-15,16 6 0 0,-16-6 0 0,8 3 0 0,-8-3 0 0,-15-9 1 0,15 9-1 16,-13-8 1-16,13 8 1 0,-4-4 0 0,4 4 1 15,-2 0-1-15,2 0 2 0,-5 9 1 0,5-9-1 16,-13 17 1-16,3 7-2 0,-1 1 2 0,4 4-1 16,3-1 1-16,4-6 0 0,2 3 2 0,3-1-1 0,5 0 0 15,1-2 1-15,2 1 0 0,0-2 0 16,-2-1 0-16,0 1 0 0,1-3 1 0,1-3 0 0,3 2 0 31,1-4-3-31,0-5 2 0,2 4-1 0,3-3 0 0,2 3-2 16,2-3 0-16,-3 3 0 0,-5-3 0 0,-3 3-2 15,-2-4 2-15,-3 4-1 0,-7-5 1 0,-3 2-2 0,-3-7 1 16,-5 5 0-16,-3 1 1 0,-4 4-2 0,-4-3 1 16,-5 0 1-16,-2-1-1 0,-6 3-1 0,-5-3 1 15,5-2-1-15,6 1 0 0,8-2-1 0,5-2 0 16,0 2 1-16,-4-1 0 0,-2-4-1 0,1 0 0 0,1 0 0 16,-2-4 1-16,1 3-2 0,-1-3 2 0,4 1-1 15,4-6 0-15,3 0-1 0,3 1 0 0</inkml:trace>
  <inkml:trace contextRef="#ctx0" brushRef="#br0" timeOffset="10774.93">30925 3138 2110 0,'-2'-4'0'0,"2"4"0"0,3-5 0 0,-3 5 54 16,15 9 1-16,-15-9 0 0,13 3 0 0,-13-3 35 15,12-7 1-15,-12 7 0 0,35-9 0 0,-1 4-42 16,7-7 0-16,3 5 1 0,3 5 0 0,1-1-40 15,3 3 0-15</inkml:trace>
  <inkml:trace contextRef="#ctx0" brushRef="#br0" timeOffset="10903.9">31867 3314 2825 0,'2'0'0'0,"-2"0"0"15,13 0 0-15,-13 0 0 0,13 10 1 0</inkml:trace>
  <inkml:trace contextRef="#ctx0" brushRef="#br0" timeOffset="13289.31">25314 5874 1520 0,'0'0'0'16,"0"0"0"-16,0 0 0 0,0 0 72 0,-3-6 0 0,3 6 0 15,-4-3 0-15,4 3 26 0,0 2 1 0,0-2-2 16,-4 7 2-16,4-7-39 0,-5 3-1 0,5-3 1 16,-17 2-1-16,17-2-23 0,-30 3 1 0,9-3 0 15,-1 0 0-15,-4-5-14 0,-2 2 0 0,2-6 0 16,-2-3 0-16,0-4-3 0,-2-1 1 0,4 0-1 0,4-6 0 15,3 1-2-15,2-3 1 0,3-4 0 0,0-2 0 16,3 0-3-16,2-6 1 0,3 1 0 0,3-2-1 16,3 2 6-16,0-3-1 0,0 0 0 15,2-3 2-15,3-3-1 0,3-5 1 0,1 3-1 0,0 7 1 0,2 6-3 16,6 1 1-16,2 9 0 0,1 3 1 0,3 9-7 0,-1 3 2 16,-2 6 0-16,1 3 0 0,-1 3-4 0,-1 6 2 15,-2 8-2-15,0 7 2 0,-2 6-4 0,-2 10 2 0,-2 1-1 16,0 4 0-16,-2 9-4 0,-3 5 1 0,-2 6-1 15,-3 1 1-15,-2 9-5 0,-3 2 2 16,-4 0 0-16,-1-3-1 0,-4 2-1 0,-2-1 0 0,-2-1-1 16,1-8 2-1,-1 1-3-15,-2-1 0 0,-1-7 1 0,-3-4-1 16,1-8-1-16,0-6 1 0,-1-3 1 0,3-5-1 16,3-5-1-16,4-7 0 0,0-4 0 0,0-6 0 15,0-10-1-15,0-4 1 0,2-6 1 0,1-3-1 0,3-5-1 16,-1-4 1-16,3-3-1 0,-1-2 1 0,-1-4-1 15,-1-6 1-15,5 7 0 0,1-1 0 0,4 8-1 16,1 1 1-16,-1 4 1 0,0 4-1 0,0 8-1 0,0 2 1 0,-2 3 0 16,3 3 0-16,-3-3-1 0,10 14 1 0,-1 2-1 15,0 4 1-15,4 8-1 0,2 5 0 0,2-2 0 16,2 0 1-16,1-8-1 0,1-1 0 0,1-4 0 16,4-1 2-16,4-8-2 0,4-2 0 0,-1-6 0 15,-5-2 0-15,0-3 0 0,0-5 0 0,-2 1 0 0,-4-8 0 16,-3-1 0-16,-2-4 0 0,-2 0 0 0,-2-3 0 15,0 3-2-15,0 1 2 0,-4-5 0 0,-1 5 0 16,-5-1-1-16,-1 0 0 0,2 0 0 0,-2 6 1 0,0 1-1 16,0 2 0-16,-1 3 0 0,1 6 0 0,-2 3-1 0,4 0 1 15,-4 0 0-15,4 8 1 0,-2 1-1 0,1 0 1 16,3 6 0-16,-1 1 0 0,1 6-1 0,1 6 1 16,5-6 0-16,1-1 0 0,3-5 0 0,1-4 0 15,-2-3 0-15,2 3 0 0,2-5 0 16,-3 1 0-16,1-6 0 15,-2 0 0-15,0-2 0 0,0-4 0 0,0 1 0 0,-2-6 0 0,0 0 0 16,-2-1 0-16,-2 0 0 0,2-2 0 0,1-1 0 16,-1 1 0-16,-2 0 0 0,0-2 0 15,-1 2 0-15,-2 0 0 0,-3 2 0 0,1 5 0 0,-4 5 0 0,7-13 0 16,-7 13 0-16,4-5 1 0,-4 5-1 0,4 0 1 0,-4 0-1 16,4 9 1-16,-1 0-1 0,1 3 1 0,2 5 1 15,1 4-1-15,1 3-1 0,-3 4 1 0,3-8 0 16,1-2 0-16,2-3 0 0,0-1 0 0,0-2 0 15,1-7 1-15,-1-1-1 0,-2-4 0 0,2-2 0 16,0-1 1-16,1-1-2 0,-1-4 1 0,2-4 0 0,2-2 0 16,0 0-1-1,-2 0 2-15,0-3-2 0,0 1 1 0,-2-1-1 16,0-2 0-16,-1 5 0 0,-1 2 1 0,0 0-1 0,-1 3 0 16,-5 0 0-16,1 2 1 0,-4 7-1 0,4 4 0 0,-4-4 0 15,4 5 1-15,-4-5-1 0,7 7 0 0,-1 5 0 16,3 5 0-16,2 8 0 0,0 4 0 15,0-3 0-15,2-3 0 0,4-3 0 0,0-2 0 0,-2-6 0 16,0-4 0-16,0-4 0 0,0-8 0 0</inkml:trace>
  <inkml:trace contextRef="#ctx0" brushRef="#br0" timeOffset="13420.76">26147 5749 3031 0,'-9'-9'0'0,"9"9"0"0,-11-12 0 0,11 12 0 0,0-3 0 15,0 3 0-15,2-4 0 0,-2 4 0 0,0-3 1 16,0 3-1-16,9 7 1 0,-9-7-1 0,24 14 0 16</inkml:trace>
  <inkml:trace contextRef="#ctx0" brushRef="#br0" timeOffset="13653.72">26630 5546 2211 0,'3'2'0'0,"-3"-2"0"0,17 9 0 0,-17-9 46 15,17 7 0-15,-17-7 0 0,11 24 0 0,-11-7 50 16,-2 4 0-16,2 3 1 0,2 6-1 0,0 6-26 0,-2 6-1 16,-2 3 1-16,0 0 0 0,0 6-34 0,-1 3 1 15,1 3-2-15,2 4 2 0,2-2-7 0,1 6-1 16,-1-6 0-16,0-2 0 0,0-8-5 0,0-4 0 15,0-2 1-15,0-3 0 0,0-7-11 0,-1-4 2 16</inkml:trace>
  <inkml:trace contextRef="#ctx0" brushRef="#br0" timeOffset="14463.94">26298 6183 3272 0,'4'-3'0'0,"-4"3"0"0,20 3 0 16,-20-3 0-16,34 4 0 0,-10-4 0 15,6-4 1-15,9-1-1 0,8-7 0 0,-1 2 0 0,-3-1 1 16,0 1-1-16,-2-1 0 0,-4-4 0 0,-7 3 1 16,-4-4-2-16,-4 2 0 0,-1-3 0 0,-2 1 1 0,-3 1-1 15,-1-2 0-15,0 1-1 0,0 2 1 16,-2 2-1-16,0 3 0 0,-2 1 0 0,-3 4 0 0,-8 4 0 16,5-3 0-16,-5 3 0 0,0 0 1 0,0 0-2 15,-3 3 2-15,-1 6 0 0,-2 7 0 0,-3 4 0 0,-2 10 1 0,5-4 0 16,6 1 0-16,8 3 0 0,5-1 0 0,0 1 0 15,-2-3 0-15,0-1 0 0,0-2 1 0,4 1-1 16,4-6 1-16,3 0 1 0,4 0 1 0,0-7-1 16,0 0 0-16,4-3 6 0,2-1 1 0,-2-4-1 15,-4-2 1-15,-6-4 2 0,-5-5 0 0,2-2 0 16,0 1 1-16,1-5-2 0,5 1 0 0,3-1 0 16,2-7 1-16,3 0-4 0,3-5 0 0,-2 0-1 15,-4-5 1-15,-4-3-4 0,-2-3 2 0,-5 3-1 0,-4 0 1 16,-6 7-3-16,-3-2 0 0,-6 8 1 15,-3 4 0-15,-6 7-2 0,-4 4 1 0,-6 7 1 16,-1 5-1-16,-6 5-1 0,-4 2 0 0,1 8 0 0,3 8 0 16,3 3 1-16,1 1 0 0,4-1-1 15,3 0 1-15,6 0 3 0,3-2-1 0,4-1 1 0,3-5-1 16,2-4 2-16,5-3 0 0,2-6 0 0,-1-2 1 0,0-5 3 16,3-1 1-16,5-8 0 0,3 1 1 0,7-2-5 15,4-8 2-15,-1 1 0 0,-2-1 0 0,-1 0-2 0,-3-2 0 16,-2-2 0-16,-1 1-1 0,-2-5-4 0,-2 4 1 15,-2-2-1-15,0 5 0 0,-4 4-1 0,-1 1 2 16,-3 4-1-16,1 0 0 0,-6 5-1 0,11 1 0 0,-11-1 0 16,11 9 2-16,-3 1-2 0,-1 2 0 0,0 6 0 31,3-4 1-31,1 5-1 0,0 1 1 0,0-2-1 0,1-3 0 0,-1-3 0 16,0-1 0-16,4-4 0 0,2-2 0 0,5-2 0 15,2-3 2-15,0-5-2 0,-3 2 1 0,-2-9 1 0,-1-2 1 16,1-2-1-16,-1-1 0 0,1-2 3 15,0-2 0-15,-1-3-1 0,-1-2 1 0,-2-7 2 0,0 0 0 16,-2-3-1-16,0-2 1 0,-2-4 5 16,0 1-1-16,-1-8 0 0,-3-1 1 0,-1-7-3 15,-3-9 1-15,1 4 0 0,0 3 0 0,0 5-3 0,-1 9 0 0,-5 4 0 16,-3 10 1-16,-6 10-3 0,-4 9 0 0,0 12 0 16,2 7 1-16,2 7-3 0,-1 8 1 15,-2 11-1-15,-5 8 1 0,-3 6-2 0,-3 10 2 0,7 2-1 16,3 2 1-16,7-4-3 0,6 2 1 0,6 1-1 15,4-1 2-15,5-2-2 0,5-3 0 0,8-9 0 0,4 2 1 16,8-11-2-16,3-3 1 0,-4-4-1 0,-4-8 1 16,-8-5 0-16,-5-3 0 0,-1-9 0 0,-1-8 0 0,3-1 7 15,-1-7 0-15,-3 0 0 0,-6-7 0 0,-5 0-9 16,-4-2 0-16</inkml:trace>
  <inkml:trace contextRef="#ctx0" brushRef="#br0" timeOffset="14582.34">26988 5526 2538 0,'-23'-2'0'0,"10"2"0"0,8 2 0 0,5-2 47 15,7 10 0-15,-7-10 0 16,7 7 2-16,-7-7-6 0,-1 9 1 0</inkml:trace>
  <inkml:trace contextRef="#ctx0" brushRef="#br0" timeOffset="14976.71">29002 5441 2110 0,'2'3'0'0,"-2"-3"0"16,7 6 0-16,-7-6 97 0,9 3-1 0,-9-3 1 15,13 28-1-15,-9-2 23 0,-2 10 0 0,-4 0 0 16,-5 6 0-16,-6 5-51 0,-4 3 0 0,2-2-1 0,2-3 2 16,2 0-43-16,1-2 0 0,1-1 1 0,0 1 0 0,1-5-5 0,1 2-1 0,-2-2 0 15,-1-8 2-15,1-3-9 0,-4-4 1 0,4-4 0 32,3-7 0-32,4-3-8 0,2-6 0 0</inkml:trace>
  <inkml:trace contextRef="#ctx0" brushRef="#br0" timeOffset="15221.55">28961 5501 3046 0,'7'-12'0'0,"-7"12"0"16,19-20 0-16,-19 20 0 0,13-11 0 15,-13 11 0-15,17-19 0 0,-4 4 0 0,0-6 0 0,0 0 0 16,0 5 0-16,0 3 2 0,-2 1 1 0,2 1-1 16,2 6 1-16,2 0 5 0,-1 1 0 0,3 4 0 15,0 0 1-15,1 0 3 0,3 5 1 0,1 8-1 16,0 2 1-16,0 6 3 0,0 0 0 0,-7 3 0 15,-6 0 0-15,-7 2-2 0,-8-2 0 0,-5-1 0 0,-8 8 0 16,-7-2-2-16,-6-1-1 0,1 2 0 0,-3-1 0 16,2-3 2-16,2 2-1 0,2-8 0 0,2 1 2 0,1-5-2 15,3-2 2-15,7-2-2 0,5-4 1 0,10-1-1 16,8-2 0-16</inkml:trace>
  <inkml:trace contextRef="#ctx0" brushRef="#br0" timeOffset="15416.93">29654 5501 3523 0,'-2'0'0'0,"2"0"0"0,-4 6 0 0,4-6 0 16,0 7 0-16,0-7 0 0,-5 26 1 0,-3-6 0 0,-1 5 2 16,1 4-2-16,5 0 1 0,1 8 3 0,0-1-1 15,0 2 1-15,0-2-1 0,-1-1 5 0,-1 1 0 16,0 1 0-16,0 1 0 0,1-5 0 0,-3 0 1 15,2-1 0-15,4-2 0 0,2-2-2 0,4-8 0 16</inkml:trace>
  <inkml:trace contextRef="#ctx0" brushRef="#br0" timeOffset="15790.33">29654 5427 3458 0,'5'-16'0'0,"5"-1"0"0,-1 2 0 16,-1 6 0-16,-3 2 0 0,4-3 0 15,6-6 1-15,4-5-1 0,1-8 1 0,1 5-1 0,1 3 1 16,3 4 1-16,1 4-1 0,0 3 0 0,-4 5 0 0,0 8 0 16,-1 3 1-16,-6 2 1 15,-2 8-1-15,-6 5 0 0,-5-1 0 0,2 6 1 0,0 2 0 0,-1 5-1 0,3 0 0 16,-6 0 1-16,-9-4-1 0,-12 4 0 0,-5-7 0 16,-6 5 1-16,1-2 0 0,-8-1 0 0,-4 2 2 15,5-5-1-15,7 0 1 0,7-5-1 0,3 1 2 16,4-5 0-16,2-4-1 0,0-3 2 0,2-4 1 31,4-2 0-31,4 1-1 0,5-4-1 0,1 0 1 0,-1 0-2 0,8-4 2 0,-8 4-2 0,7-3 0 0,3 3 0 16,8 0 0-16,8 0-1 0,6 0 0 0,-2 7 0 31,-4 1 0-31,-4 6-2 0,-3 2 1 0,-2-1-1 16,-4 6 1-16,0 3-2 0,0 2 2 0,-2 2-1 15,-2 1 0-15,-1 4-1 0,-3 2 0 0,-1 1 0 0,2-3 2 16,-1 3-1-16,1-1 0 0,1-2 0 0,3-2 1 0,1-1 0 15,2-5 0-15,0 0 1 0,-4-5-1 0,0-2-2 16,-1-3 1-16,1-6 1 0,4-2-1 0,2-5-2 0,0-4 1 16</inkml:trace>
  <inkml:trace contextRef="#ctx0" brushRef="#br0" timeOffset="15982.58">30293 5742 2449 0,'2'-5'0'0,"-2"5"0"16,13-11 0-16,-13 11 60 0,24-10-1 0,-24 10 1 0,26-12 0 0,-26 12 50 16,36-19 0-16,-12 9 0 0,2-1 1 0,9 2-73 15,4 1 2-15,-1-1-1 0,-5 1 0 0,-3 4-24 16,-2-1-1 0,-2 7 1-16,-4 5 0 0,-1 1-8 0,-4 4 2 0</inkml:trace>
  <inkml:trace contextRef="#ctx0" brushRef="#br0" timeOffset="16091.84">30302 5972 2123 0,'0'4'0'16,"0"-4"0"-16,6 10 0 0,-6-10 60 0,13 3 2 16,-13-3-1-16,24 0 0 0,-5-3 26 15,3 1-1-15,4-1 1 0,2-2-1 0,8-6-34 0,3-1 0 16,0 0 0-16,-4 2 1 0,-1-2-34 0,-1-1 0 16</inkml:trace>
  <inkml:trace contextRef="#ctx0" brushRef="#br0" timeOffset="16626.82">31597 5136 1733 0,'-5'-14'0'0,"5"14"0"16,-4-20 0-16,4 20 84 0,5-9 1 0,-5 9-1 15,2-3 0-15,-2 3 64 0,-5-4 0 0,5 4 0 16,-10 7 2-16,10-7-67 0,-14 21 1 0,6 0-1 16,1 8 1-16,-1 11-40 0,1 3 0 15,1 6-1-15,2-4 2 0,3-4-19 0,1-3 0 0,0 2 0 0,0 1-1 16,1-2-8-16,3-1 0 0,2 1 0 0,-1-1 1 16,1-1-7-16,-1-3 1 0,-1-2 1 0,-2-3-1 31,-2-8-4-31,-4 0 0 0</inkml:trace>
  <inkml:trace contextRef="#ctx0" brushRef="#br0" timeOffset="16784.74">31236 5931 2449 0,'7'0'0'16,"-7"0"0"-16,26 0 0 0,-26 0 63 0,28 1 0 15,-9-2 0-15,3-3 0 0,6-1 29 0,4 2 0 16,1-4 0-16,3 1 1 0,-3-2-34 0,3-1 1 15,1 2-1-15,4-1 2 0,2 2-47 0,0 3 2 0,-4 3-1 16,-4 2 0-16,-3 5-8 0,-4 5 0 0</inkml:trace>
  <inkml:trace contextRef="#ctx0" brushRef="#br0" timeOffset="17241.09">31461 6291 2248 0,'2'-4'0'15,"-2"4"0"-15,9-5 0 0,-9 5 62 0,8-9 0 16,-8 9 0-16,13-12-1 0,-13 12 12 0,28-24 0 16,-10 8 0-16,5-1 0 0,7 0-33 0,1-4 2 15,3 5-1-15,3 4 1 0,2 7-29 0,0 2 2 16,-5 3-1-16,-4 3 0 0,-6 2 13 16,-5 4 0-16,-5 7 0 0,-2-4 1 0,-7 5 9 0,-3 4 0 15,-4-1 0-15,-3 0 1 0,-5 0-2 0,-3 1 0 16,-3 2 0-16,-5-1 0 0,-5 1-4 15,-4 1 1-15,0-3-1 0,1-1 2 0,2-1 4 16,3-1 0-16,4-1 1 0,3 2 0 0,6-5-17 0,1 1 1 16,3-6-1-16,1-2 2 0,6-7-12 0,-1 2 2 15,1-2-1-15,9-2 1 0,2 0-12 0,0 1 1 16,8 1-1-16,7-4 2 0,9-1-8 0,6 1 1 0,-2-3 0 16,-3 2 0-16,-6 0-3 0,-2 2-1 0,-2 3 0 0,-2 1 0 0,-4 6-4 15,-1-2 0-15,-2 4 0 0,-2 2 1 0,-4 1-2 0,0 0 1 16,-3 2 0-16,-3-2 0 0,-1 3 0 0,-2 3 0 15,-2-1 0-15,-4 2 1 0,0-2 3 0,-1-1 2 32,-5 1-1-32,-5 4 1 0,-3-6 0 0,-6 3 2 0,-2-3-1 15,-2-3 1-15,-2-3-1 0,-4 0 0 0,1-1 0 16,-3-4 0-16,-1 1 4 0,-4 0 0 0,6-1 0 16,5-4 0-16,6-2 0 0,1-1 1 0,6-1 1 0,6-5-1 15,8-3-1-15,3 0 0 0</inkml:trace>
  <inkml:trace contextRef="#ctx0" brushRef="#br0" timeOffset="17417.09">32715 5482 2651 0,'0'0'64'0,"0"0"25"0,0 0 1 0,0 0-1 16,-4-8 1-16,4 8-49 0,-5-2 0 0</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0-26T04:43:18.359"/>
    </inkml:context>
    <inkml:brush xml:id="br0">
      <inkml:brushProperty name="width" value="0.05292" units="cm"/>
      <inkml:brushProperty name="height" value="0.05292" units="cm"/>
      <inkml:brushProperty name="color" value="#00B050"/>
    </inkml:brush>
  </inkml:definitions>
  <inkml:trace contextRef="#ctx0" brushRef="#br0">13559 9166 1320 0,'0'0'637'0,"0"0"-367"0,0 0 189 16,0 0-129-16,0 0-78 16,-4-105-82-16,-3 100 3 0,-3 5-32 15,-6 0-44-15,-7 12-22 16,-6 21-24-16,-4 20-31 15,-9 29-2-15,4 34-2 16,11 25-8-16,11-11 11 16,16-26-19-16,0-31 0 15,16-26 0-15,15 6-12 16,11-7 12-16,16-4 0 16,7-22-22-1,4-20 9-15,5-10-8 0,-5-34 12 16,-3-18 9-16,-5-29 0 15,-10-31 7-15,-15-24 2 16,-18 12-9-16,-18 23 9 16,0 39-9-16,-14 24 6 0,-9 2 17 15,-8 6-8 1,-9 8 13-16,-8 24-8 0,-10 8-20 16,-12 27 0-16,-3 22 0 15,-4 9 0-15,0 6 0 16,8-2 0-16,14-6 0 15,13-11 0-15,15-17 0 16,11-10 0-16,11-14 0 16,5-4 0-16,0-7 0 0,0-21 0 15,5-8 0-15,6-6 0 16,2 2 0-16,0 4 0 16,-1 12 0-16,-3 8 0 15,1 14 0-15,4 2 0 16,7 8 0-16,8 24 0 15,11 12 0 1,6 10 0-16,8 11 0 0,4 3 0 16,2 2 0-1,-2-2 0-15,-2-4 0 0,-10-3 0 0,-6-10 0 16,-11-8 0-16,-9-10 0 16,-7-8-8-16,-3-11-5 15,-4-10-34 1,1-4-23-16,15-40-83 0,-1-6-344 15,0-11-533-15</inkml:trace>
  <inkml:trace contextRef="#ctx0" brushRef="#br0" timeOffset="173.25">14290 9160 2107 0,'0'0'983'0,"0"0"-638"0,0 0-29 15,0 0-134-15,0 0-118 16,0 0-64-16,0 0-18 16,2 14-101-16,19 6-563 15,-6 0-1055-15</inkml:trace>
  <inkml:trace contextRef="#ctx0" brushRef="#br0" timeOffset="299.27">14429 9611 1864 0,'0'0'1016'0,"0"0"-493"16,0 0-221 0,0 0-131-16,0 0-123 0,0 0-48 15,0 0-110-15,-12-90-477 16,28 45-1031-16</inkml:trace>
  <inkml:trace contextRef="#ctx0" brushRef="#br0" timeOffset="431.35">14667 9236 2365 0,'0'0'814'0,"0"0"-531"16,0 0-71-16,0 0-88 15,182-50-62-15,-103 32-40 16,-2 0-22-16,0 10-136 16,-25 6-445-16,-20 2-504 0</inkml:trace>
  <inkml:trace contextRef="#ctx0" brushRef="#br0" timeOffset="772.65">13517 10413 882 0,'0'0'1831'0,"0"0"-1254"16,-129 24-204-16,98-20-111 15,19-2-91-15,12-2-171 16,5 0 0-16,31 0 0 16,24-10 0-16,40-8 0 15,48-14 0-15,49-14 0 16,17-10 0-16,-10 0 0 16,-46 9 0-16,-61 13 0 15,-34 10 0-15,-26 8 0 16,-5 0 0-16,-8 4 0 0,-11 0 0 15,-11 6 0-15,-2 2 0 16,0 2 0-16,-6 0 0 16,6-2 0-1,0 2-99-15,0-2-755 0</inkml:trace>
  <inkml:trace contextRef="#ctx0" brushRef="#br0" timeOffset="897.67">15333 9952 143 0,'0'0'2745'0,"0"0"-1986"16,0 0-537 0,0 0-90-16,0 0-132 0,0 0-156 15,0 0-629-15</inkml:trace>
  <inkml:trace contextRef="#ctx0" brushRef="#br0" timeOffset="28768.25">17039 9659 1825 0,'0'0'711'0,"0"0"-398"16,0 0 60-16,0 0-98 16,0 0-114-16,0 0-95 15,-8-50-36-15,8 98 22 16,0 34 23-16,2 33-16 15,2 27-14-15,-4-10-35 0,2-27-9 16,1-35-1 0,-1-26-55-16,7-4-125 0,11-10-387 15,0-10-319-15,1-20-422 0</inkml:trace>
  <inkml:trace contextRef="#ctx0" brushRef="#br0" timeOffset="29004.77">17301 9713 1722 0,'0'0'891'0,"0"0"-368"16,0 0-242-16,0 0-114 0,0 0-7 15,13 119-64-15,-9-53-24 16,-2 8-9-16,0 2-25 16,-2-2-28-16,0 0 0 15,0-9-10-15,0-9-74 16,0-14-110-16,0-14-278 15,-8-20-141-15,-10-8-271 16,-4-2-686-16</inkml:trace>
  <inkml:trace contextRef="#ctx0" brushRef="#br0" timeOffset="29130.91">17022 10124 584 0,'0'0'1392'0,"0"0"-755"15,0 0-321-15,0 0-86 16,0 0-28-16,0 0-83 15,0 0-65-15,165 0-54 16,-99-7-38-16,30-30-216 16,-13 5-511-16,-12 2-351 0</inkml:trace>
  <inkml:trace contextRef="#ctx0" brushRef="#br0" timeOffset="30101.82">17695 9948 1788 0,'0'0'695'0,"0"0"-396"0,0 0-55 15,0 0-66-15,-9 106-61 16,6-62-32-16,1 7 0 16,2-1-20-16,0 0-46 15,0-6-11-15,5-8-8 16,13-8 0-16,7-14-44 16,6-14-14-16,0 0 23 15,-2-20 20-15,-7-16-9 16,-9-8 24-16,-10-6 0 15,-3 0 0-15,-14 3 24 16,-15 11 34-16,-9 10-20 0,-4 12 7 16,-3 14-11-16,3 0 8 15,9 16-36-15,8 12 0 16,12 4-7-16,13-2 1 16,0-2 0-1,22-7 4-15,21-12-2 16,10-9 4-16,6 0-6 15,9-16 1-15,-3-12 2 16,-5-2-2-16,-10 4 0 16,-9 4 12-16,-10 10-13 15,-6 8 1-15,-10 4 28 0,-2 12-7 16,-1 19 17 0,-3 8-27-16,-1 8-4 0,0 3-2 15,0-4-5-15,1-6-1 16,3-10 0-16,-4-12-5 15,3-10 4-15,3-8 1 16,-1-4 0-16,1-22 18 16,1-10-18-16,-2-4 10 15,1 0-2-15,-6 6 2 16,1 9 26-16,-1 11-3 16,-2 13-7-16,3 1-5 0,2 10-11 15,5 16 20-15,0 7-18 16,1 4-6-16,-3-1-4 15,-1-4-2-15,-3-8-9 16,0-6 7-16,-3-10-23 16,-1-8 7-16,3 0 6 15,2-22 1-15,5-14 10 16,2-8-15-16,-1-4 16 16,3 6 0-16,-1 10 4 15,-2 13-4-15,-1 17 0 16,1 2 0-16,-1 21 15 15,4 15-7-15,0 6-7 0,3-1 4 16,4 0 7-16,2-9-13 16,2-10 1-16,2-14-1 15,-2-8-8-15,-2-4 10 16,-2-24-1-16,-7-12 8 16,-2-6 1-16,-7-8-9 15,-5 0 1-15,-4 1 8 16,-2 9 14-16,0 12-14 15,-15 16 15-15,-5 16 24 16,-5 10-48-16,-1 34 0 16,4 14 0-16,6 11 0 15,16 5 0-15,0-6 0 0,31-8 0 16,20-16 0-16,16-20 0 16,7-20 0-16,-1-6-42 15,-17-60-149-15,-23 4-456 16,-24 0-871-16</inkml:trace>
  <inkml:trace contextRef="#ctx0" brushRef="#br0" timeOffset="31236.21">18597 9286 1129 0,'0'0'330'16,"0"0"-69"-16,0 0 41 16,0 0-101-16,-124-90-44 0,90 78-7 15,-7 0 2-15,-5 6-17 16,-10 0-17-16,-8 4-25 15,-9 0-3-15,-6 2-18 16,-6 0-5-16,-2 0-20 16,-3 12 15-1,1 4-14-15,2 4-15 0,2 2 9 16,4 4-12-16,4 0 8 16,0 4-7-16,2 0-2 15,2 2-1-15,5 2-1 16,6 2 2-16,9 5-2 15,6 3-12-15,7 4-8 16,2 4 1 0,5 2-7-16,4 4-2 0,0 2-4 15,2 4 5-15,0 3 1 0,2 1 5 16,3 0 15-16,3 3 14 16,2-3-10-16,5-2-4 15,5-2 3-15,5-2-4 16,2-4 8-16,0-1-5 15,15-2 7-15,5-1 1 16,7 3-20-16,4-1 8 16,5 2 13-16,4 0-16 0,7 0-16 15,6 0 0-15,7-1 0 16,12-1 0-16,8-4 0 16,11-2 0-1,7-6 0-15,5-4 0 0,3-6 0 16,-3-8 0-16,0-3 0 15,-5-9 0-15,-3-5 0 16,-1-5 0-16,-3-4 0 16,1 0 0-1,-1 0 0-15,0-13 0 16,-1-8 0-16,-6-3 0 0,-2-6 0 0,-1-2 0 16,-8-2 0-1,-1-4 0-15,-3-4 0 0,-5-2 0 16,-3-4 0-16,-1-5 0 15,-4-1 0-15,-4 0 0 16,-2-2 0-16,-6 0 0 31,-5 2 0-31,-6 3 0 0,-6 1 0 0,-8 0 0 16,-1 0 0-16,-7-4 0 16,-1-2 0-16,-4-8 0 15,-6-6 0-15,0-5 0 16,0 1 0-1,-20 2 0-15,-9 0 0 16,-7 4 0-16,-8 0 0 16,-7 0 0-16,-10-1 0 15,-3 1 0-15,-3-2 0 16,-5 0 0-16,-1 4 0 16,-3 3 0-16,-2 11 0 15,-7 12 0-15,-4 12 0 16,-53 26 0-16,20 2-192 15,6 6-656-15</inkml:trace>
  <inkml:trace contextRef="#ctx0" brushRef="#br0" timeOffset="34204.68">19584 9729 1046 0,'0'0'252'15,"0"0"-72"-15,0 0 54 16,0 0-4-16,0 0-66 15,0 0-30-15,-82 8 51 16,71-6 17 0,-3 1-45-16,-6 0-33 0,-2 1-4 15,-5 0 2-15,-2 0-15 16,2 0-16-16,3 0-13 16,4-2-14-16,7 0-28 15,6-2-3-15,2 0-1 16,5 0 1-1,0 0 15-15,0 0-18 0,23 0 6 0,21-12-8 16,39-10-8-16,50-12 7 16,56-14-26-16,27-8-1 15,-4-2 11-15,-27 5-4 16,-57 13-1-16,-40 8-4 16,-34 10-2-16,-19 4 0 15,-6 2-6-15,-6 4 6 16,-5 0 14-16,-13 6 28 0,-5 2-2 15,0 0-23-15,0 2-16 16,0-2-1 0,0-2-3-16,-10 0-22 0,-3-2 10 15,-10-2-17-15,-3-2 31 32,-8-2-5-32,-3-2 6 0,-5-2 0 0,1 0 0 15,5 0 0-15,5 6 7 16,6 2 2-16,10 4 14 15,5 4-4-15,2 0 1 16,8 2-4-16,0 0-16 16,0 0-7-16,12 6 7 15,15 8 1-15,10 2 3 0,14-2-4 16,7-2-1-16,2-2-1 16,-4-4-20-16,-11 0 4 15,-14 0 9-15,-13 4 0 31,-16 2 0-31,-2 8 9 0,-11 8 7 0,-16 8 7 32,-2 6-7-32,-2 3-1 15,2 1-4-15,2 0-1 16,5-4 14-16,6-6-15 16,10-4-1-16,6-10-90 15,13-18-215-15,16-4-467 0,2-2-614 16</inkml:trace>
  <inkml:trace contextRef="#ctx0" brushRef="#br0" timeOffset="34726.25">21754 8821 1169 0,'0'0'851'0,"0"0"-302"16,0 0-182-16,0 0-48 15,0 0-106-15,0 0-102 16,0 0-15-16,-2-6-24 16,-7 30-35-16,-2 14 11 15,-5 14 11-15,3 11-20 16,-1 5-2-16,4 2-22 15,5-6-1-15,1-8-14 16,4-14 0-16,0-14-1 0,0-12 0 16,0-12 1-16,0-4 17 15,0-14 4-15,0-22 0 16,0-16-15-16,0-12 1 16,0-24 7-16,2 1 2 15,5-3-16-15,1 4 0 16,-1 26 0-16,2 10 0 15,-2 23 0-15,1 27 0 16,4 10 0-16,3 39 0 16,6 19 0-16,3 12 0 15,0 4 0-15,-1 3 0 0,-1-7 0 16,-4-8 0-16,-2-8 0 16,-6-14 0-16,-5-10-59 15,-5-16-88-15,0-12-165 16,-2-12-25-16,-40-21-191 15,2-18-356-15,-3-5-16 0</inkml:trace>
  <inkml:trace contextRef="#ctx0" brushRef="#br0" timeOffset="34868.07">21616 9115 1109 0,'0'0'671'0,"0"0"-135"16,0 0-188-16,0 0-65 16,0 0-34-16,0 0-92 15,0 0-78-15,148 25-79 16,-88-29-57-16,19-35-276 15,-12 3-426-15,-13 0-219 0</inkml:trace>
  <inkml:trace contextRef="#ctx0" brushRef="#br0" timeOffset="36135.61">22109 8767 1425 0,'0'0'771'16,"0"0"-136"-16,0 0-158 0,0 0-206 0,0 0-114 15,0 0-80-15,0 0-26 16,-7 50 12-16,7 2-21 15,0 2-32-15,5 2-10 16,8-6 0-16,0-8-10 16,-2-7-39-16,0-11-16 15,-4-8-19-15,-2-8-19 16,-5-8 53-16,2 0 50 16,-2-4 9-16,0-16-7 15,4-4 4-15,1 1 13 16,1 1 4-16,8 4 17 15,1 4-8-15,8 9-22 16,6 5 6-16,0 0-16 0,2 9 0 16,-2 15 0-16,-4 7-7 15,-6 5 5-15,-7 0-14 16,-10 0-38-16,-2-2 3 16,-14-2 0-16,-15-4 27 15,-9-8 24-15,-4-4 0 16,-1-8 8-1,8-6-3-15,8-2-4 0,16 0 5 16,11-18-6-16,13-4-84 0,34-8-1 16,18-2-69-1,10-4-40-15,8 0-52 16,-5 0 61-16,-13 6 122 0,-17 5 63 16,-19 10 119-16,-15 6 161 15,-11 5 54-15,-3 4-77 16,0 0-116-16,0 0-76 15,-12 17-40-15,-3 5-23 16,2 7-1-16,-1 6 6 16,7-1-5-16,7-2-2 15,0-4 0-15,7-8-5 0,13-8-28 32,0-6-24-32,0-6-3 15,-4 0 15-15,-5-20 33 0,-7-8 12 16,-4-6 2-16,0-6-2 15,0-1-5-15,-11 4-23 16,-3 6 20-16,6 12 8 16,-1 6 2-16,5 8 41 15,4 5-7-15,0 0-27 16,4 0-7-16,20 1 5 16,10 9-7-16,6 1 6 15,6 0-5-15,2 3-2 16,-4 0 1-16,-3 3-12 0,-10 1 6 15,-8 2-3-15,-4 2-2 16,-11 2 10-16,0-2 1 16,-6-2-2-16,2-4 1 15,3-6 2-15,1-4-1 16,8-6 0-16,2 0-9 16,2-8 0-16,3-14 3 15,1-8 6-15,-4-2 5 16,-2 0-3-16,-5 6 7 15,-3 4 3-15,-8 9 39 16,0 9 9-16,-2 4-27 0,2 0-29 16,0 14-4-16,5 11 0 15,3 5 6-15,7 4-6 16,5-4-6-16,4-4-8 16,5-8-79-16,3-10 8 15,0-8-16-15,-1 0-11 16,-6-18 15-16,-5-10 50 15,-6-8 47-15,-10-6 26 16,-4-8 56-16,-2-7 36 16,0-3-5-16,-8 0-26 15,-6 6 6-15,3 8-20 16,4 16 5-16,3 18 8 16,4 12-34-16,0 16-52 0,9 28 8 15,9 14-2-15,4 8-6 16,-2 4-6-16,-5-4 6 15,-1-7-2-15,-8-13-5 16,-3-14 7-16,-1-12 0 16,-2-12 0-16,0-8 6 15,0 0 4-15,0-14 14 16,0-16-12-16,0-9-11 16,2-4 7-16,10 0-8 15,3 6 0-15,7 8 0 0,7 9-12 16,3 8-83-16,10 10-184 15,-9 2-592-15,-8 0-942 0</inkml:trace>
  <inkml:trace contextRef="#ctx0" brushRef="#br0" timeOffset="37337.21">23769 8398 409 0,'0'0'1086'15,"0"0"-554"-15,0 0-64 16,0 0-175-16,0 0-98 15,-127-73-86-15,90 62-49 16,-5-3 3-16,-6-1-12 16,-8 1-8-16,-2 0 11 15,-6 2 9-15,-3 2 4 16,-5 2 7-16,1 2-8 16,-2 2-12-16,-4 2-11 0,0 0-4 15,-4 0-18-15,-1 2 0 16,-2 0-3-16,-3 0-4 15,-5 0-1-15,-3 0-12 16,-1 4 12 0,1 4-12-16,5 0-1 0,7 3-8 15,7-4 7-15,9 4 1 16,11 0-1 0,8 3 0-16,5 4 0 15,7 1-9-15,5 2-1 16,0 6-4-16,-2-1-3 15,-1 4 12-15,-1 2 5 16,-5 2 0-16,-1 4 0 16,-1 0 0-16,3 4 1 15,0 2-1-15,6 2-3 16,1 3 4-16,6-1 1 16,4 0 0-16,2 0 0 15,1-2-1-15,6-2 0 0,3 1-1 16,0-5 2-16,4 2 9 15,1-2-9-15,5 2-1 16,0 0 0-16,9 2 0 16,18 0-4-16,14 1 4 15,7 1 8-15,12-2 1 16,7 2-9-16,11-5 1 16,6 0 14-16,11-7-14 15,5-4 5-15,2-6-6 16,0-6 1-16,-1-6 6 15,-5-4-6-15,-5-4 5 0,-4-4 6 16,-1 0-7-16,1 0-4 16,3 0 6-16,-1 0-7 15,2-8 16-15,3-4-8 16,-1-2-2-16,1-4 16 16,-5-2-16-16,-2-6 23 15,-4-2-5-15,-8-4-8 16,-8-4 20-16,-9 1-9 0,-7-1-1 15,-4 3-26 1,-2 1 0-16,-5 1 0 0,-3 1 0 16,-1 2 0-16,-1 2 0 15,-4 0 0-15,-1 0 0 16,-4 0 0-16,-3 0 0 16,-5-2 0-16,-3 0 0 15,1-3 0-15,-5-1 0 16,2 2 0-16,-1-2 0 15,-6 0 0-15,1 2 0 16,-5-2 0-16,-2 2 0 16,0-2 0-16,0-4 0 15,0 0 0-15,-7 0 0 0,-5 0 0 16,-2 1 0-16,-4 2 0 16,-4 0 0-16,-5 1 0 15,-6 0 0-15,-3 2 0 16,-5 2 0-16,-3-2 0 15,0-1 0-15,-1 4 0 16,-1-1 0-16,-4 2 0 16,-3 3 0-16,-8 4 0 15,-3 4 0-15,-7 5 0 0,-4 6 0 16,-8 4 0 0,-6 0 0-16,-5 16 0 0,-49 25-138 15,23-5-440-15,11 0-840 0</inkml:trace>
  <inkml:trace contextRef="#ctx0" brushRef="#br0" timeOffset="40494.31">21739 9747 861 0,'0'0'335'16,"0"0"-118"-16,0 0-28 15,0 0-22-15,0 0-74 16,0 0-17-16,0 0-5 16,0 0-31-16,0 0 9 15,0 0 31-15,0 0-1 16,-2 0-28-16,-5 9-20 16,-2 10 49-16,-6 12 9 15,-8 5-34-15,-4 8-19 16,-4 0-23-16,-2 2 6 15,-5 0 2-15,-5 0-7 16,-3-2 5-16,-4 0 0 0,-2 0-10 16,-4-1 2-16,-7-3-11 15,-1 0 0-15,-8 0 15 16,-1-4-14-16,0-4 18 16,-4-2-8-16,4-4-10 15,-1-3 14-15,3-4-14 16,0 2-1-16,4-3 6 15,0-3-6-15,6 2 9 16,7-3-9-16,4 0 0 16,8-5 0-16,4 2 0 15,4-4 0-15,3 2 0 0,2-5 0 16,0 0 7-16,1-2-5 16,-3 0-2-16,0-2 0 15,-4 0 0-15,2 0 0 16,-3 0 0-16,3 0 1 15,-2 0 2-15,1 0-3 16,1 0 1-16,2 0 6 16,2 0-7-16,2 0 0 15,2 0 2-15,6 0 7 16,3 0 1-16,3 0-8 0,3 0 5 16,4 0 0-16,3 0-7 15,1 0-1-15,2 0 0 16,0 0 1-16,0 0 22 15,5-7-22-15,5-7-6 16,6-1-20-16,5-6 10 16,-2-1-8-16,2 3-2 15,-4-2 26-15,-1 1 2 16,-3 2-1-16,-3 0 11 16,-6 4 3-16,0 0 9 15,-4 4-6-15,2 4 0 0,-2 2 20 16,0 2 7-16,0 2-12 15,0 0-7-15,0 0-19 16,0 0-7-16,0 0 0 16,-6 0-18-16,-6 12 16 15,-5 8 2-15,-4 8 14 16,-3 7-2-16,-2 1-5 16,-1 1-7-16,2-1 1 15,3-5 0-15,5-5 0 16,3-6 23-16,7-8-9 15,5-6 3-15,2-4-2 0,0-2-10 16,0 0-5-16,2 2 0 16,11-2 32-16,7 4 15 15,7 2-20-15,7 4-10 16,3 0-3-16,4 2-15 16,-1 0 0-16,-2 0 0 15,-5 0-6-15,-4-2 5 16,-4-2-118-16,1 4-99 15,-8-4-125-15,-4 0-322 0</inkml:trace>
  <inkml:trace contextRef="#ctx0" brushRef="#br0" timeOffset="41892.3">18951 11057 462 0,'0'0'208'0,"0"0"-127"16,0 0 6-16,0 0-15 15,0 0-45-15,0 0-20 16,0 0 30-16,-29 12 26 16,29-12 28-16,0 0 66 15,0 2 14-15,0-2 25 16,-2 0 23-16,0 0 17 15,2 0-17-15,0 0-49 16,0 0-22-16,0 0-29 16,0 0-16-16,0 0-15 15,0 0-52-15,0 0 5 0,0 2-13 16,9 4-9-16,9 2 31 16,8 2-2-16,10 4-9 15,7 0 33-15,10 4-34 16,9 2 12-16,12 4-14 15,8 0-12-15,25 8-10 16,27 8-13-16,24 9-1 16,12 5 0-16,-6 0-1 15,-6-2 1-15,-13-8-8 16,5 0 8-16,1-6-1 16,10-2-4-16,5-4 4 0,2-4-5 0,-6-2 7 15,-10-1-1-15,-13-3 1 16,-29-2-1-16,-23-6 4 15,-20-2-2-15,-11-2-2 16,4 2 3-16,3-2 6 16,-1 0-9-16,-13-4 6 15,-11-2-6-15,-7 0 0 16,-4-4 0-16,-8 2 0 16,-2-2 0-16,-5 0 1 15,-2 0-1-15,-3 0 2 0,-5 0 5 16,-2 0-7-1,0 0 1-15,0-2-1 0,-7-12-14 16,-9-4-1 0,1-4 15-16,-5-2 11 0,-3 0-11 15,-2-1 21-15,4 3-21 16,0 4 30 0,6 4 42-16,1 6-15 0,6 2-8 15,3 2-10-15,5 4-12 16,0 0-27-16,0 0 0 15,0 0-24-15,9 0-1 0,9 13 24 16,2 1-14-16,2 5-11 16,1 2 13-16,-6 2-4 31,-1 2-13-31,-9 1 17 16,-7 2 12-16,0 2-9 15,-9 0 9-15,-16 0 0 16,-6-2 1-16,-9 0 1 15,-3-4-1-15,1-2-42 0,3-4 0 16,0-5-141-16,14-6-160 16,10-5-487-16</inkml:trace>
  <inkml:trace contextRef="#ctx0" brushRef="#br0" timeOffset="42871.98">22940 11245 1197 0,'0'0'395'15,"0"0"-59"-15,0 0 149 16,0 0-186-16,-121-54-72 16,88 50-86-16,0 4-21 15,-5 0-41-15,-5 16-13 16,-3 14-11-16,-1 10-11 16,0 10-4-16,2 6 13 15,5 9 10-15,9 1-23 16,9 2-2-16,9 2-16 15,11 3-20-15,2 0 11 16,6 4-13-16,19-1 1 0,6-2-2 16,4-2-1-16,5-1 1 15,2-5-5-15,5-4-15 16,3-6-24-16,3-4-12 16,7-4 18-16,4-6 8 15,4-3 1-15,5-7-5 16,0-6 22-16,4-6-2 15,-2-6 6-15,1-8 9 16,-1-4 0-16,2-2 0 0,-6 0 1 16,0-4-1-16,-1-10 10 15,-4-4-10 1,-1-4 6-16,-1-5 14 0,1-1-1 16,-3-5 5-16,1-6-15 15,-5-1 20-15,-3-6 8 16,-4-4-14-16,-2-2 20 15,-2-2-8-15,-4 2-7 16,-4-2 7 0,-3 1-4-16,-5-1-1 0,-6 0 30 0,-3-2-16 15,-6-2 13-15,-3-1-23 16,0-3-11-16,-3 0 11 16,-1 0-33-16,-5 2 22 15,-4 2 6-15,0 5-29 16,-9 6 0-16,-13 0 0 15,-9 3 0-15,-7 0 0 16,-9 2 0-16,-11-2 0 16,-7 4 0-16,-6 4 0 15,-9 4 0 1,-8 6 0-16,-22 6 0 0,-29 8 0 0,-28 12 0 16,-11 8 0-1,9 32 0-15,13 22-20 16,20 10-145-16,36-12-353 15,17-10-565-15</inkml:trace>
  <inkml:trace contextRef="#ctx0" brushRef="#br0" timeOffset="45294.46">22851 11570 1485 0,'0'0'578'0,"0"0"-235"15,0 0 113-15,0 0-223 16,0 0-58-16,0 0-58 16,0 0-11-16,13-10-17 0,-13 12-47 15,2 20-12-15,3 10 10 16,-3 12-10-16,2 7 1 15,-1 0-31-15,-3 2 0 16,0-7 12-16,0-8-6 16,0-8-6-16,0-12 9 15,0-6-9-15,0-8 14 16,0-4-13-16,0 0 5 16,0-2 27-16,0-16-24 15,-5-12 0-15,-1-8-8 0,-2-10 8 16,2-6 4-1,4-5-12-15,2 3-1 0,0 6 3 16,0 6 6-16,4 8-9 16,10 6 0-16,-1 6 1 15,3 4 3-15,1 3-4 16,2 8-14-16,-2 3 2 16,3 3-15-16,3 3-25 15,-4 0-7-15,-1 4-17 16,-5 15 13-16,-3 3-12 15,-8 4 6 1,-2 4 33-16,0 0 15 0,-25 4 20 0,-10 2 1 16,-8 2 0-16,-3 0 10 15,-4 1-10-15,6-3-121 16,6-9-230-16,14-8-472 16,12-11-716-16</inkml:trace>
  <inkml:trace contextRef="#ctx0" brushRef="#br0" timeOffset="46565.83">23044 11704 1610 0,'0'0'634'0,"0"0"-290"0,0 0 1 16,0 0-113-16,0 0-27 15,0 0-25-15,0 0-53 16,101-68-58-16,-84 68-37 16,2 0-17-16,-4 18-3 15,-1 6-12-15,-6 5-6 16,-1 3-8-16,-5 0-22 16,-2-2-12-16,0-6-10 15,0-8-35-15,0-6 19 0,0-6 25 16,0-4 49-1,0 0 0-15,0-10 0 0,-2-10 2 16,2-4 7 0,0-2 9-16,0 2 7 0,12 2-8 15,3 5-5-15,3 8-4 16,-3 4-7-16,3 5 0 16,-3 0-1-1,-1 13 0-15,-3 6 4 0,-2 5-4 0,-3 2-15 16,2 1 9-16,-4-5-19 15,2-4 5 1,3-4-40-16,5-6-58 0,3-8 7 16,1 0 36-1,1-2 41-15,-4-16 29 0,-4-4 5 16,-9-4 26 0,-2-4 22-16,-2 2-6 15,-18 2 7-15,-2 5-16 0,-3 10-10 16,8 2-16-1,3 9 1-15,7 0-2 16,7 0-6-16,0 2-14 16,11 6 13-16,18 0-11 0,10-4 4 0,7-4-16 31,5 0-36-31,-2-5-7 0,-6-8 5 16,-10 4 40-1,-8 0 21-15,-12 5 1 0,-9 4 15 0,-4 0 43 16,0 0 17-16,0 0-6 15,-4 13-39-15,-12 9-11 16,1 3-4-16,-4 5-15 16,7 2 1-16,1-1-1 0,5-3-1 15,6-6-1 1,0-6-7-16,10-10-76 0,12-6-4 16,2-4 53-16,5-22 29 15,-4-10 7-15,-5-6 27 16,-7-7 46-16,-4-3 26 15,-5-2 0-15,-4-2-9 16,0 2-29-16,0 4-2 16,0 12-4-16,-4 10 5 15,-2 13 23-15,1 14-16 16,1 1-52-16,0 23-15 0,1 20-8 16,3 13 7-16,0 8 1 15,0 4-6-15,3-2 5 16,12-6-28-16,3-6 2 15,7-11-11 1,-2-11-5-16,0-12 8 0,2-12-17 16,-5-8 7-16,-3 0 45 15,-1-20 7-15,-3-10 16 16,0-6 19-16,-1-6-12 31,-1-2-8-31,1 5 5 0,-2 9 2 16,-3 10 7-16,-1 12 6 15,0 8-27-15,0 4-5 16,1 22 13-16,1 9-22 16,2 1-1-16,-2 0-6 15,3-7-24-15,-4-8-19 16,2-11-44-16,2-8-21 16,0-2 18-16,3-12 69 15,-1-14 21-15,3-6 6 16,-1-3 0-16,1 2 9 15,-5 4-9-15,1 11 35 16,-4 12-17-16,-1 6-3 0,-1 6 9 16,4 20-15-16,-4 5 3 15,3 0-12-15,-1 1-101 16,6-5-173-16,-3-7-460 16,-2-10-127-16</inkml:trace>
  <inkml:trace contextRef="#ctx0" brushRef="#br0" timeOffset="47132.92">24415 11562 332 0,'0'0'1466'16,"0"0"-867"-16,0 0-228 16,0 0-135-16,0 0-87 15,0 0-17-15,0 0-21 16,-45 2-54-16,23 26-23 15,2 10 1-15,2 6 10 16,9 0-20-16,9 0-23 16,0-8 7-16,11-7-9 15,13-11-18-15,10-14-78 16,7-4-3-16,-2-14-50 0,1-20-86 16,-4-9-106-1,-9-7 81-15,-7-4 90 0,-7-6 158 16,-6 0 12-16,-7 2 99 15,0 5 63-15,0 13 143 16,0 12-2-16,0 16 25 16,0 11-82-16,0 1-103 15,0 16-76-15,0 18-2 16,5 8-7-16,1 10-25 16,3 2-18-16,-1 2-1 15,2-2-14-15,-1-6-1 0,-5-6 0 16,0-7-19-16,-2-12-7 15,-2-6 0-15,0-11 9 16,0-6 11-16,0 0 7 16,0-12 3-16,-6-12 0 15,-5-7 3-15,5 2-12 16,-2 0 6-16,8 4 0 16,0 0 4-16,0 7-3 15,14 0-1-15,9 2 0 16,8 0-3-16,4 2-45 15,7-2-83-15,23-4-166 16,-11 4-270-16,-8 0-477 0</inkml:trace>
  <inkml:trace contextRef="#ctx0" brushRef="#br0" timeOffset="47258.71">25199 11584 1899 0,'0'0'792'15,"0"0"-468"-15,0 0-70 16,0 0-213-16,0 0-41 0,0 0-336 16,0 0-1107-16</inkml:trace>
  <inkml:trace contextRef="#ctx0" brushRef="#br0" timeOffset="50872.59">22815 12390 622 0,'0'0'608'0,"0"0"-408"16,0 0-2-16,0 0-17 16,0 0-59-16,0 0-49 15,0 0 10-15,0 0 15 16,0 0 5-16,0 0-10 16,0 0 14-16,0 0-12 15,0 0 2-15,0 2-18 16,-9 4-34-16,-7 6-20 15,-8 6-11-15,-3 2 1 16,-4 3-5-16,-5 0-9 16,3-1-1-16,-3 1 0 15,1-3 1-15,-3-4 6 16,0 0-7-16,-4-2 6 0,-8 0 2 16,-5 0-8-16,-7-2-1 15,-6 0 1-15,-3 0 0 16,-2 0 1-16,-1-4 0 15,1-2 5-15,2-2-6 16,-1-2-1-16,3-2-5 16,0 0-1-16,0 0 14 15,2-6-4-15,-2-4-2 16,-2-2 15-16,-3-2 5 0,-2 0-12 16,-4 0-8-16,-2 0 0 15,-1 0-1-15,1-2 9 16,2 2 4-16,-1-2-2 15,4-2-10-15,-2-5-1 16,4 1 0-16,1-1 0 16,3-4 0-16,2 1-1 15,2 2 2-15,4 0-1 16,1 0 5-16,5 2-4 16,-1 2-1-16,2-2 1 0,0 2-1 15,2-2 7-15,1 0-6 16,2 0 0-16,-1-2 0 15,2-1 5-15,0 1-1 16,1-2-5-16,3 0 0 16,0-2 18-16,5-2-12 15,1-2 9-15,4 0-4 16,2-2-11-16,3 2 0 16,5 0 1-16,-1 2 0 15,0 2 7-15,5 2-8 16,-1 2 1-16,1-1 5 15,0 3-6-15,-1 2 0 16,2 0-1-16,-4 0 2 16,0 0-1-16,1 2 0 0,-1-2 0 15,3 2 2-15,-2 0-2 16,3-2 0-16,2 2-1 16,1 2 7-16,1 0-6 15,7 2 1-15,-1 0 0 16,1 0 6-16,4 0-7 15,-1 2 0-15,1 0-1 0,-1-1 3 16,-2 3 4-16,0-1-6 16,1 0 0-16,-2 3-1 15,3 1 1-15,1 0-1 16,2 1 1-16,-1 1 0 16,3-2 10-16,0 1-10 15,-1 2 0-15,3 0-1 16,-2 3 2-16,2-2 0 15,-2 3 1-15,2 0 5 16,-3 0 3-16,3 0-10 16,-2 7-12-16,0 11 1 0,2 7 6 15,0 9 5 1,0 5 0 0,0 3 1-16,0-2-2 0,0-4 1 0,7-6-9 15,2-8 9-15,-2-10-27 16,-5-4 20-16,0-6 0 15,-2-2 7-15,0 0 21 16,0-6 4-16,0-12-5 16,0-6-4-16,0-4-10 15,0-4-6-15,0-2 1 16,0 0-1-16,0 4 18 16,9 4-18-16,0 4 6 15,-2 8 24-15,1 1-24 16,-1 5 20-16,-3 3-7 0,1 2-11 15,-2 1 8-15,-1 2-16 16,4 0 1-16,3 0 1 16,9 0-1-16,7 0-1 15,4 2 0-15,8 9 1 16,5 0-2-16,8 2-4 16,-2 0 5-16,-3 0-1 15,-5-2 0-15,-6 0 1 16,-12-3 0-1,-7-2-20-15,-3-2-31 0,-3-4-81 0,-3 0-530 16,-4 0-1516-16</inkml:trace>
  <inkml:trace contextRef="#ctx0" brushRef="#br0" timeOffset="52870.45">17980 11614 182 0,'0'0'281'16,"0"0"-187"-16,0 0-20 15,0 0-30-15,0 0-8 16,0 0-14 0,0 0 24-16,-8-10-10 0,8 10-36 15,0-2-23-15,0 2-36 16,0 0 42-16,0-2 17 15,0 0 4-15,0 2 45 0,2-2 32 32,-2 2 10-32,2-2 2 0,-2 2-21 15,2 0 3-15,-2 0 9 16,2 0-13-16,-2 0-14 0,0 0-5 16,0 0-3-16,0 0 9 15,0 0-24 1,0 0 4-16,0 0 4 15,0 0-4-15,0 0 6 0,0 0-5 16,0 0 2-16,0 0 7 16,0 0-8-16,0 0 10 0,0 0-11 15,0 0-7-15,0 0 4 16,0 0 3-16,0 0 8 16,0 0 8-16,0 0 1 15,0 0 5-15,0 0-5 16,0 0-2-1,0 0-8-15,0 0-20 0,0 0-6 16,0 0-17-16,2 0-2 16,3 2-1-16,1 10 1 15,6 0 0-15,-3 0 15 16,-1 4-5-16,4 0 13 16,-3 2 3-16,1 4-5 15,4 3-6-15,4 3-1 0,0 4-14 16,6 4 8-16,5 4 0 15,3 2-2-15,3 4 2 32,1 0-9-32,3 2 1 15,1 1 0-15,3-1 0 16,-1-1 5-16,1 4-5 16,-1 1-1-16,0 0 5 15,1 0-5-15,1 3-1 16,1-1 1-16,-1 0-5 0,4 2 5 15,-2 0 0-15,3 0 0 16,0 2 0-16,2-2-15 16,5 5 14-16,2-3 0 15,2 2-20-15,3 0 9 16,1 0-3-16,1-2-10 16,-1 0-2-16,-1-1 6 15,-1-3 9-15,-2-2 11 16,-2-2-9-16,-2-4 10 15,1-4-1-15,4-1 0 16,-3-4 0-16,4-1-5 16,2-1 6-16,4-1 0 0,3 0 1 15,4 0 0-15,8 0-1 16,2-2 0-16,4-4 1 16,-2 0-1-16,-1-3 0 15,-5-2 8-15,-4-1-7 16,-7-2 4-16,-7 1-5 15,-7-3 1-15,-6-2 18 16,-5-4-18-16,-3 0 23 16,-2-2-3-16,-3-2-21 15,-4 0 10-15,-7-2-10 0,-4 2 0 16,-8-6 0 0,-5 0 0-16,-7-2 6 0,-2 0 12 15,0 0 51-15,0 0 62 16,-2-4-56-16,-9-10-50 15,-3-2-8-15,-3-4-17 16,-4-2 6-16,-1 0 0 0,-5-4-4 16,0-2 32-1,1 1-10-15,-3 0 25 0,2 0 17 16,-2 3-31 0,3 4 19-16,-1 2 18 0,2 6-28 15,3 0 19-15,2 6-10 16,4 2-13-16,5 2 7 15,5 2-38-15,3 0 0 16,3 0-9-16,0 0-21 16,0 0 8-16,3 10-11 15,14 4 12-15,5 6 11 16,10 6-20-16,1 2 20 16,5 0-11-16,-2 3-19 0,-5 0 2 15,-2-4-11-15,-7 1-10 16,-8-5 4-16,-8-2-12 15,-6-1 31-15,-2-4 3 16,-25 2 24 0,-10-2 45-16,-6 0 7 0,-1 2 11 15,-2-2-21-15,9-2-9 16,6 2-5-16,4-2-21 16,9 0-7-16,7-4 0 15,4 0-36-15,5 0-55 0,2-2 4 16,0 0-57-1,0-4-206-15,-4-4-269 0,2 0-533 0</inkml:trace>
  <inkml:trace contextRef="#ctx0" brushRef="#br0" timeOffset="53900.74">21978 13646 879 0,'0'0'289'15,"0"0"-67"-15,0 0-10 0,0 0 54 16,0 0 21-16,0 0-43 15,0 0-49-15,-110-67-8 16,64 67-46 0,-8 0-23-16,-6 10-36 0,-3 10-26 15,1 7-16-15,4 5 2 0,6 5 8 16,8 8-15-16,9 5-9 16,8 4 1-16,13 4-11 15,7 2 5-15,7 2-19 16,0 1 7-1,19 1-8-15,2-2-1 0,2 0 0 16,-1-2 1-16,1-1 0 16,1-4 6-16,0 2-5 15,5-7 4-15,5 0-5 16,1 2-1-16,8-8 0 16,3 1 0-1,8-4 1-15,4 0 11 16,7-5-11-16,1-2-1 15,3-6 3-15,3-2-3 16,-1-4-1-16,-2-10 1 16,3-2 0-16,-1-4 12 0,0-6-6 15,3 0-5-15,-1 0 24 16,0-10-17-16,2-8 4 16,-7 0 9-16,1-4 1 15,-2 0 16-15,-5-4-4 16,1-2 4-16,-3 0-10 15,-4-2-10-15,-5-2 2 16,-4 1 7-16,-2-5-6 16,-8 0 18-16,-1-2-23 15,-5-2 5-15,-4 0 11 0,-5-2-13 16,-4 2 5-16,-2 0 2 16,-5-6-25-16,-4 3 23 15,-5-3-7-15,-2 2 4 16,0-6 7-16,-2 2-12 15,-14-6-16-15,-4 0 0 16,0-3 0-16,-7 2 0 16,0 0 0-16,-4 1 0 15,-2 2 0-15,-5 4 0 0,-5 4 0 16,-1 4 0 0,-7 1 0-16,-7 7 0 0,-7 0 0 15,-6 6 0-15,-16 4 0 16,-27 4 0-16,-34 6 0 15,-43 12 0-15,-11 0-15 16,5 18-78-16,26 14-155 16,33 2-343-16,42-8-301 15,25-4-480-15</inkml:trace>
  <inkml:trace contextRef="#ctx0" brushRef="#br0" timeOffset="55702.98">21864 13876 456 0,'0'0'1250'0,"0"0"-762"15,0 0-104-15,0 0-35 16,0 0-87-16,0 0-106 16,0 0-30-16,-7-38 4 15,-5 44-71-15,-5 16-32 16,-5 16-16-16,-7 6-10 15,0 10 10-15,-3 5-11 16,3-1 0 0,2-4 3-16,6-6-3 0,0-8 0 15,5-8 0-15,3-10 0 16,1-12-6-16,-2-8-6 0,-1-2-7 16,-4-2-5-1,1-22-23-15,5-6 2 0,7-2-3 16,6-8-1-1,0 8 47-15,13 6-13 0,11 4 15 16,3 12 0-16,4 8-1 16,-2 2-1-16,0 6-4 15,-2 14 6-15,0 6-7 16,-3 2 7-16,1 2 0 16,-1-2-2-16,1-2-8 15,0-4-31 1,1-6 11-16,-2-6 20 0,1-8 9 15,-5-2 2-15,0 0 5 0,-2-16 62 16,-1-8-19-16,-1-4 4 16,-5-2-28-16,1 0-1 15,-6 6 2-15,-1 4 5 16,-3 12-14 0,-2 0 34-16,0 8-23 0,0 0-14 15,0 12-14-15,0 12 0 16,-2 6 0-1,2 2 0-15,0-2-37 0,0-4-8 0,8-6-29 16,8-6 11-16,2-8 2 16,0-6 13-1,0 0 39 1,-1-12 9-16,2-12 10 16,-2-2 22-16,1 0-25 15,-5 4 7-15,-3 6 8 16,-4 8 2-16,-2 6 3 15,-1 2-25-15,1 8 17 16,0 12 49-16,2 8-38 16,-2 4 0-16,0-4-30 0,0 2-17 15,3-12-17 1,-3-4-25-16,4-6-17 0,-4-8 22 16,5 0-15-16,1-4 48 15,9-19 15-15,1-6 6 16,-1-1-6-16,2-2 7 15,-4 8-1-15,-3 6 9 16,-3 6 6-16,-5 10 16 16,0 2-17-16,-2 2 4 15,2 18 61-15,1 8-35 16,1 2-23-16,4 4-2 16,1-4-19-16,3-4 0 15,4-8-49-15,0-8-13 0,3-10 11 16,1 0-6-16,-2-6 36 15,0-20 21-15,-1-6 0 16,-4-6 8-16,1-8 25 16,-3-2-9-16,2 2 7 15,-7-2-13-15,2 10 12 16,-3 9 23-16,-5 14-4 16,-4 7 5-16,0 8-18 15,0 0-13-15,0 22 7 16,0 10-15-16,0 14 0 0,0 10 7 15,0-4-20-15,0 2 13 16,-6-8-15-16,3-7 0 16,1-10-33-16,2-11-39 15,0-10-48-15,0-8-65 16,15 0 19-16,8-22 111 16,6-10-61-16,4-8-11 15,1-8 97-15,1-2 13 16,-6 2 17-16,-2 8 66 15,-9 10 43-15,-9 14 42 16,-5 8 53-16,-4 8-23 16,0 0-52-16,-8 4-75 15,-11 14-30-15,-5 4-6 0,-3 4-18 16,-2-4-6-16,3-2-22 16,5-4-4-16,8-6 4 15,4-4-26-15,5 0 3 16,4-2 13-16,0 4 24 15,0 2 14-15,6 4 0 16,10-2 0-16,4 6 0 16,2 0-4-16,7 2 3 15,2 1 0-15,3-6-13 16,1-3-77-16,-2-6-74 16,-4-3-10-16,-2-3-39 0,-4-3 18 0,-5-15 39 31,-3-6 76-31,-1-12 28 0,-3-4 37 0,2 0 16 15,1-6 9-15,-3 6 32 16,-3 6 35-16,0 10 18 16,-8 8 28-16,0 12 78 15,0 4-1-15,-8 2-98 16,-5 22-49-16,-3 2 12 16,5 6-28-16,9 2-24 31,2-4-10-31,2 0-2 0,23-4 0 0,4-8-11 0,7 0 1 15,-5-8 8-15,-2 2-11 16,-7-2 12-16,-11 0 0 16,-7 2 1-16,-4 2 12 15,-2 0 22-15,-22 3-10 16,-10 1-24-16,-10 0-43 16,-34-2-122-16,9-2-287 15,0-8-324-15</inkml:trace>
  <inkml:trace contextRef="#ctx0" brushRef="#br0" timeOffset="55939.11">22695 13806 2557 0,'0'0'726'0,"0"0"-566"15,0 0 38-15,0 0-198 16,0 0-32-16,0 0-487 16,0 0-764-16</inkml:trace>
  <inkml:trace contextRef="#ctx0" brushRef="#br0" timeOffset="59038.74">21843 14779 814 0,'0'0'346'0,"0"0"-100"16,0 0 10-16,0 0-29 15,0 0-55-15,0 0-44 16,0 0-12-16,-2-9-20 16,-2 9-4-16,-1 0-13 15,-5 0-34-15,-6 0-34 0,-7 0 10 16,-1 5-13-16,-5 3 1 16,-5 3-2-16,-2 2-6 15,-3 0 7-15,-3 1 1 16,-6 3-7-16,-3-3 14 15,-4 2-7-15,-5-4 11 16,-5 0 33-16,-5-4-9 16,-3-2-7-16,-7-2 0 15,0 0-14-15,-3-4-2 16,1 0-6-16,2 0 4 0,4 0-1 16,-2-4-16-1,0-4 5-15,-9-2 1 16,-7-2-7-16,-6-4-1 0,-6-2 2 15,-2-2 8-15,2-4 5 16,3-2-15-16,0-2 1 16,3-3 4-16,2-3-4 15,0-2 31-15,4 0 18 16,3-2-17-16,5 0 7 16,3-2-19-1,8-2 18-15,5 2 3 0,5 0-14 0,7-1 7 16,2-1-16-1,4 2 8-15,2 0 17 0,0 0-32 16,-2 0 10-16,0 2-4 16,2-2-4-16,-2 1 13 31,5-1-6-31,1 0-8 0,3-2 4 16,5-2-17-1,3-4 7-15,3-2 5 16,6-3 6-16,1-1 8 15,5-5-11-15,2-8 0 16,3-1 6-16,-5-6-21 16,-1-2 8-16,0-1-1 15,-4-1-7-15,-2 0 12 0,0 2-12 16,-2 6 0-16,5 2 4 16,0 3-3-16,1 7 4 15,5 2-4-15,3 6 0 16,1 2 6-16,3 0-7 15,3 2 0-15,-2-1-4 16,4-1 5-16,-1 2-1 16,1-2 1-16,-2 4-1 15,2 0 0-15,-1 1-6 16,5 3 6-16,2 0 0 16,0 0-3-16,0-3 2 15,0-6-6-15,0-1-8 0,0-2 15 16,0-2-10-16,4 0-1 15,-2 1 11-15,1 3 0 16,-1 4 3-16,0 4-3 16,-2 6 1-16,0 4-2 15,0 4 1-15,0 6 0 16,0 3 0-16,-7 6 0 16,1 3-6-16,0 2-12 15,-1 3-9-15,2 4 3 0,0 1-3 16,1-3 26-16,0 3-5 15,-3 0-6-15,1 0 12 16,-4 0-15-16,-5 13-6 16,-5 9 20-16,-3 8-9 15,-4 6 10-15,-1 4-1 16,1 2 1-16,1 0-2 16,1 0-5-16,2-6-3 15,6-4 9-15,-1-7 1 16,7-6 0-16,1-6-2 15,6-8 2-15,2-2 0 0,2-3 1 16,0 0 0-16,0-12 11 16,2-16-12-16,14-8 1 15,5-7-7-15,2-5 6 16,6 4 0-16,3 2 0 16,-1 8 1-16,-2 6 6 15,-5 10-7-15,-3 5-4 16,-10 6 2-16,-3 5 2 15,-3 0 0-15,-2 2 1 16,-1 0 0-16,2 0 1 0,3 0-1 16,6 0-1-16,3 0 0 15,1 0-1-15,5 0 1 16,-1 0 0-16,1 8 0 16,-2 0-1-16,0 4 0 15,1 4 0-15,0 4 1 16,4 6 0-16,4 2 4 15,0 2-4-15,2 0-1 16,0-2 0-16,-4-6-49 16,-7-5-144-16,-15-6-131 15,-5-4-403-15,0-7-629 0</inkml:trace>
  <inkml:trace contextRef="#ctx0" brushRef="#br0" timeOffset="61829.66">22093 14989 1000 0,'0'0'294'16,"0"0"-49"-16,0 0 6 16,0 0-45-16,0 0-95 0,0 0-52 15,0 0-6-15,5-20-1 16,-5 20 55-16,0 0 40 16,0 0-13-16,0 0-3 15,-3 0-19-15,-10 4-54 16,-10 14-25-16,-8 6-16 15,-9 8 1-15,-11 8-5 16,-7 9 5-16,-9 5 4 16,-2 6-11-16,-4 2-4 15,1 0 4-15,3 0-5 0,3-8 10 16,1 0-8-16,5-1 10 16,2-7 12-16,4-4-15 0,6-4-15 15,5-4 7 1,7-8-6-16,9-6 10 0,6-6-11 15,5-6 1-15,5 0-1 16,1-8 8-16,4 0-5 16,-1 0-3-16,1 0-11 15,2 0 1-15,-2 0-26 16,2-12 7-16,2-2 16 16,0-4 13-1,2-4 6-15,0-8 0 0,0 2 3 0,10-4 4 16,2 2-1-16,-3 3 3 15,-1 8 2-15,0 5-11 32,-4 7 6-32,-4 7 9 0,0 0-3 0,0 7-8 15,0 21 13 1,0 8 45 0,0 8-26-16,0 4-30 15,0 2 2-15,0-8-6 16,0-2-8-16,0-10-1 15,-2-8-1-15,2-8 2 16,0-5 0-16,0-9-7 0,0 0 1 16,11 0 6-16,16-5 3 15,13-13 10-15,11 0-12 16,9 0-1-16,7 4-27 16,-5 6-39-16,-4 4-5 15,-2 4-124-15,-14 0-420 16,-17 10-302-16</inkml:trace>
  <inkml:trace contextRef="#ctx0" brushRef="#br0" timeOffset="64062.7">19615 15950 971 0,'0'0'336'16,"0"0"-213"-16,0 0 53 16,0 0 83-16,0 0-9 15,0 0-73-15,0 0-17 16,-109-19-3-16,100 19-10 15,1 0-33-15,-1 0-23 0,-5 0-19 16,1 0-13 0,-3 0-15-16,-1 0-25 0,-4 5 1 15,-1-5-4-15,-5 1-15 16,0 2 9-16,-1-2-9 16,-1-1-1-16,0 4 18 15,0-4-18-15,4 0-6 16,1 5 6-16,1-5 0 15,1 0 7-15,0 0-7 16,-3 4 2-16,3-4 19 0,0 0-12 31,2 0 9-31,1 1-3 0,9 2-5 0,3-2-1 16,3-1-9-16,4 4 2 16,0-4 1-16,0 0-3 15,15 9 0-15,20-4 4 16,40 8 15-16,49-5-2 15,61-2-10-15,40 2 1 16,18-2-2-16,4 2-5 16,-10 0 0-16,0-2 5 15,-2-2-6-15,-11-4-36 0,-14 0-9 16,-21-4 21-16,-25-10 11 16,-42 4-17-16,-33 2 29 15,-31-2 1-15,-20 6 7 16,0 0 8-16,-7-5 9 15,-4 5 21-15,-10 3 13 16,-5 1-26-16,1 0-20 16,3 0-5-1,3 0-6-15,6 0 5 0,-2 0-6 16,-2 5-12 0,-5 4-119-16,-16-4-239 15,0 4-364-15,-11-1-110 0</inkml:trace>
  <inkml:trace contextRef="#ctx0" brushRef="#br0" timeOffset="65073.58">18713 16052 829 0,'0'0'388'16,"0"0"-85"-16,0 0 37 16,0 0 2-16,0 0-77 15,0 0-64-15,0 0-7 16,-36-39-67-16,36 39-51 15,0 0-39-15,0 9-28 16,0 21 27-16,0 12 42 0,0 20 6 16,0 30 15-16,0 29-27 15,-4-5-27-15,-3-12-11 16,1-12-25-16,-1-24 1 16,-2 9-10-16,-2-1 0 15,2-10 9-15,0-8-9 16,4-14-1-16,1-8 1 15,2-9-9-15,2-9-73 16,0-8-93-16,0-6-67 16,0-4-116-16,0 0-26 0,0 0 59 15,0 0 44-15,0 0 78 16,0 0 170-16,-2 0 33 16,-1 0 99-16,1 0 65 15,0 0 41-15,2 0-24 16,0 0-23-16,0 0-14 15,0 0 4-15,0 0-29 16,0 0-26-16,11 0-1 16,14 0-15-16,10 0-14 15,17 4-22-15,29-4-23 16,40 4-3-16,42-4-4 0,24 0-10 16,11 0 0-16,-1 4-1 15,-10-2 0-15,13 2 0 16,10-4 6-16,4 0 0 15,0 0-4-15,-5 0-1 16,-7 0 0-16,-10 0-1 16,-14-10-6-16,-12 2 5 15,-18-2 1-15,-9-2 10 16,-27 2-9-16,-24 6 5 16,-18-5 29-16,-8 4-14 15,9 1-6-15,6-1 0 16,8 1-9-1,-6 0 3-15,-8 4-9 0,-9 0 0 0,-6 0 0 16,-10 0-5-16,-7 0 4 16,-12 4 0-16,-12 0-5 15,-4 1 6-15,-6-5-54 16,-3 0-39-16,-2 0-67 16,0 0-113-16,0-5-241 15,0-4-208-15</inkml:trace>
  <inkml:trace contextRef="#ctx0" brushRef="#br0" timeOffset="65458.05">22797 16306 1328 0,'0'0'298'0,"0"0"-80"15,0 0 116-15,-11-116-87 16,9 94-82-16,0 0 4 16,2 10-1-1,-2 2-39-15,-1 6-60 0,-2 4 19 0,1 0-4 16,0 0-17-16,-5 4-40 16,2 18-18-16,-2 14 29 15,0 14 19-15,3 12-9 16,4 13 10-16,2 3 5 15,0 4-24-15,0 4-13 16,0-6-1-16,10-7-4 16,1-3-6-1,1-6-13-15,-1-8-1 0,0-6-1 16,-2-10-27 0,-5-9-103-16,-4-13-137 15,0-9-242-15,0-9-403 0</inkml:trace>
  <inkml:trace contextRef="#ctx0" brushRef="#br0" timeOffset="66893">19605 16369 1172 0,'0'0'374'0,"0"0"-97"15,0 0 111-15,0 0-28 16,0 0-81-16,0 0-113 16,0 0-57-16,-74 1 6 15,67 44 3-15,1 7-17 16,-1 2-16-1,2 8-35-15,1-8-41 0,4-5 6 16,-3-12-14-16,3-6 0 16,0-13 11-16,0-6-3 15,0-12 0-15,0 0 3 16,0-8 7-16,0-24 43 16,0-13-43-16,3-13-18 15,3-12 4-15,6-2-5 0,3 0 0 16,1 6-7-1,1 16-7-15,1 15 8 0,1 11-7 32,-4 16-2-32,1 8 15 0,-1 0-17 0,1 22 16 31,-5 10-14-31,-3 8-30 0,-8 1 11 0,0 3-10 16,0-4-1-16,-21 0 26 15,-6-8-1-15,-8-10 20 16,-4-4 0-16,-1-6-8 0,5-2 7 15,3-10 1-15,10 0 0 16,7 0 12-16,7 0-12 16,8 0 0-1,0 4 0-15,0 0-30 0,0 6 10 16,16 0 20-16,5 6-1 16,3 2-8-16,7-4-4 15,4 0 13-15,6-2 1 31,1-2-1-31,1-6-5 0,-1 1-49 0,-7-5 2 16,-3 0 31-16,-8 0 6 16,-3 0 15-16,-6 0 1 15,-2-5-1-15,-4-4 11 0,2-8-10 16,-4-1-1-16,0-6 11 16,-5 2-11-16,-2-4 12 15,0 4-3-15,0 4-2 31,-2 8 26-31,-8 6 24 0,2 4-14 0,1 6-17 16,5 24-26-16,2 2 0 16,0 8 0-16,2-4 0 15,18 0 0-15,7-5-17 16,4-13 11-16,2-6 5 16,0-10-25-16,-1-2 14 15,-6-2 0-15,-3-20 12 0,-5-4 18 31,-7-1-18-31,-4-5 2 0,-5 6 7 0,0 0-9 16,0 8 8-16,0 12-8 16,1 6-1-16,2 0-15 15,3 18 14-15,3 10 2 32,5 6 29-32,5 3-14 15,0-6-2-15,4 0-12 16,-1-13 0-16,1-8-1 0,-1-6-5 15,-2-4-1-15,3 0-1 16,-2-22 1-16,-2-5 4 16,2 0-5-16,-1-5 7 15,-4 5-1-15,-2 5 1 16,-5 8-1-16,-2 6 1 16,-5 8 0-16,3 0-1 15,-1 0 1-15,3 22 61 16,3 4-4-16,1 2-22 15,1 3-20-15,-1-3-8 16,3-6-7-16,-3-4-63 0,3-18-149 16,-3 0-382-16,-5 0-137 15</inkml:trace>
  <inkml:trace contextRef="#ctx0" brushRef="#br0" timeOffset="67035.83">20623 16276 1298 0,'0'0'1460'16,"0"0"-953"-16,0 0-236 16,0 0-118-16,0 0-138 15,0 0-15-15,0 0-151 16,93 49-218-16,-59-27-606 0</inkml:trace>
  <inkml:trace contextRef="#ctx0" brushRef="#br0" timeOffset="67703.92">20868 16763 1265 0,'0'0'627'0,"0"0"-290"15,0 0 32-15,0 0-50 16,0 0-142-16,0 0-96 16,0 0-50-16,131-68-13 15,-118 46-4-15,-5-4-13 0,-8 4 12 16,0 2 1-1,-8 8-13-15,-11 4 35 16,-6 8-18-16,-4 0 1 0,-2 26 16 16,4 8 1-16,7 4 3 15,7 5 0-15,13-1-15 16,0-8-6-16,10-6-17 16,22-10 9-16,8-10 0 15,7-8 8-15,-2 0-3 16,-3-22-3-16,-7-4-4 15,-10-2 7-15,-8-3 22 0,-5 0 7 16,-8 4 2-16,-4 9-20 16,0 4 8-16,0 10 11 15,0 4-16-15,0 8-17 16,0 12-11-16,0 10 6 16,7 1-5-16,9 1-2 0,1-10-1 15,6-4-56-15,1-8-18 16,1-10 25-1,-6 0 1-15,0 0-8 0,-4-18 34 16,-1 0 20-16,-6 0 3 16,-1 4 0-16,-3 1 6 15,-2 12-3-15,1 1 6 0,2 0-8 16,3 10 31-16,3 8-4 16,5 4-1-16,7 0-24 15,3-4-3-15,5-4 0 31,5-6-30-31,2-8-3 0,-5 0 24 0,-6-18 9 32,-4-8 0-32,-10-6 11 15,-7-8-2-15,-6-5 22 16,0 1-14-16,0 0-5 16,-11 8-2-16,-3 12-10 15,4 12-60-15,-9 12-138 0,6 22-435 16,3 0-415-16</inkml:trace>
  <inkml:trace contextRef="#ctx0" brushRef="#br0" timeOffset="68128.95">22013 16459 1647 0,'0'0'623'15,"0"0"7"-15,0 0-15 0,0 0-408 16,0 0-119 0,0 0-50-16,0 0 16 0,-41 116-15 15,22-64-29-15,-2 2-9 16,6-13-1-16,4-5-3 16,4-14-33-16,7-8-5 15,0-14-1-15,0 0 21 16,0-18 8-16,14-22 13 15,-1-15 7-15,2-11-6 16,3-14 4-16,-2 4 7 16,-1 4-12-16,-2 19 20 0,-1 21 2 15,-5 23 2-15,1 9-18 16,4 27 8-16,5 22 22 16,4 13-6-16,6 10-23 15,-1-4 7-15,3-2-14 16,-3-8-27-16,-5-9-62 15,-5-13-157-15,-16-18-278 16,0-8-386-16,-10-10-946 0</inkml:trace>
  <inkml:trace contextRef="#ctx0" brushRef="#br0" timeOffset="68270.7">22051 16718 1624 0,'0'0'820'16,"0"0"-433"-16,0 0-34 15,0 0-135-15,166-32-218 16,-87 9-15-16,-10-7-709 0</inkml:trace>
  <inkml:trace contextRef="#ctx0" brushRef="#br0" timeOffset="68902.06">23075 14953 1438 0,'0'0'533'15,"0"0"-182"1,0 0 111-16,0 0-186 0,0 0-121 15,0 0-107-15,0 0-18 16,58 54 35-16,-15-6 7 16,8 10-9-16,11 11 9 15,12 1-16-15,8 6-7 16,10 2-13-16,3 0-24 0,-1-1-10 16,-3-5 13-1,-8-10-15-15,-14-12 0 0,-13-6-4 16,-14-18 2-16,-18-8-47 15,-10-10-50-15,-12-2-17 16,-2-6-41 0,0 0-156-16,-33 0-343 0,2 0-122 15,0 0-366-15</inkml:trace>
  <inkml:trace contextRef="#ctx0" brushRef="#br0" timeOffset="69200.67">23753 15869 1132 0,'0'0'505'15,"0"0"-139"-15,0 0 113 0,0 0-132 16,0 0-116-16,0 0-63 16,0 0-29-16,-9 0-46 15,18 0-25-15,5 0-23 16,3 0-11-16,3 4-19 16,3 2-14-16,1 2-1 15,2 2 0-15,1-2-21 16,2 0-4-16,-4-8 1 15,-2 0 24-15,-4 0 7 16,-1-22 12-16,-5-4 40 0,-1-10 10 16,-1-4-17-1,-3-4-10-15,2 2-21 0,-1 4-4 16,-5 10-17 0,2 10-9-16,6 10-164 0,-1 8-557 15,0 0-589-15</inkml:trace>
  <inkml:trace contextRef="#ctx0" brushRef="#br0" timeOffset="69762.17">23543 16138 1219 0,'0'0'326'0,"0"0"5"0,0 0 184 16,0 0-208-16,0 0-12 16,0 0-45-16,0 0-50 15,-46-86-51-15,46 82-44 16,0 0-30-16,8-2-20 16,26 4-23-16,42 0-17 15,55-2 18-15,70-4-12 16,39 2 4-16,21-2-11 15,-5 0-7-15,-19 2 13 16,-6-7-19-16,-8 4 1 0,-18-4 13 16,-27 4-15-16,-42-1 16 15,-40 1-16-15,-35 1 1 16,-22 3 31 0,-3 0 3-16,-5 1-35 0,-6-4 0 15,-14 7 0-15,-9 1 0 16,-2 0-47-16,0 0-98 15,-2 5-115-15,-38 26-192 16,0-4-164-16,-9 0-419 0</inkml:trace>
  <inkml:trace contextRef="#ctx0" brushRef="#br0" timeOffset="70502.36">23405 16110 1358 0,'0'0'587'16,"0"0"-349"-16,0 0 63 16,0 0-89-16,0 0-62 0,0 0-70 31,-2 152-2-31,2-81 21 0,0 11-6 15,0 2-5-15,0 4-15 0,0 2-43 16,0-5-10-16,0-9-14 16,0-4-5-16,0-10 8 15,0-12-9-15,0-6-11 16,0-13-2 0,0-8-59-16,0-6-15 0,0-7 2 15,2-2 7-15,3-2 51 16,1-2 14-16,-2-4 13 15,4 4 67-15,1-4 2 16,1 0 16-16,9 0 14 0,7 0-26 16,10 0-4-1,16 0-12-15,12 0-21 0,32 0-7 16,39 0-17-16,39 0 6 16,20 0-3-16,11 8 6 15,-5 2-2-15,-7 0-11 16,0-2 32-16,-1-4-20 15,-5-4-19-15,-13 0-1 16,-14-12-32 0,-35-6-22-16,-36 4 17 15,-33 0 13 1,-23 0 16-16,1 1 8 0,-5 4 6 16,0 0 6-16,-10 1-12 15,-3 7 0-15,-1 1-11 16,-1 0-103-16,7 0-109 15,16 14-150-15,-1-5-335 16,-1 4-163-16</inkml:trace>
  <inkml:trace contextRef="#ctx0" brushRef="#br0" timeOffset="70864.42">26358 16120 1560 0,'0'0'374'0,"0"0"-55"16,0 0 40-16,0 0-114 15,0 0-99-15,0 0-46 16,-2 120 7-16,6-58 30 16,0 11-45-16,-4 7-25 15,0 4 7-15,0 4-26 16,0-2-5-16,-6-1-11 16,-8-5-5-16,-1-8 4 15,1-6-31-15,1-3 1 16,4-5 9-16,5-12-10 15,4-6-53-15,0-10-119 16,11-12-155-16,2-12-625 0</inkml:trace>
  <inkml:trace contextRef="#ctx0" brushRef="#br0" timeOffset="73597.61">23706 16469 1625 0,'0'0'486'0,"0"0"-168"16,0 0 153-16,0 0-241 16,0 0-87-16,0 0-70 15,0 0 23-15,9 74-17 32,-3-32-25-32,1 6-22 15,3 0-8-15,-4-6-5 0,3-3-17 0,-5-11 5 16,1-6-1-16,-3-12-12 0,1-6 6 31,-3-4-1-31,0 0-14 16,0-18 8-16,0-14-17 15,0-13 7-15,-5-9-1 16,2-4 9-16,3-4 9 16,0 4 0-16,0 4 0 15,12 18 2-15,7 6 4 16,6 12 4-16,4 9-10 15,7 8 0-15,2 1 0 16,0 0-6-16,-5 18 0 16,-6 1 0-16,-10 12-26 0,-11-1-13 15,-6 2 0-15,-10 4 11 16,-21-6 23-16,-9-2 11 16,-5-6 5-16,-1-4 14 15,0-6-13-15,9-2 6 16,8-6-3-16,9-4 6 15,9 0 11-15,8 0-2 16,3 0-23-16,0 0 11 16,14 0-12-16,8 6 6 15,5 2-6-15,2 6 2 16,2 4-1-16,0 0-1 16,0 4 6-16,3 0-6 15,-3-3 0-15,2-1 0 0,4-6-1 16,3-2-5-16,-1-6-3 15,4-4-27-15,-3 0 20 16,-2-18-5-16,-5 0 15 16,-6-9 5-16,-7 0 1 15,-7-8 0-15,-8 7 14 16,-5-6 23-16,0 6 2 16,-3 2-13-16,-12 12 10 0,-5 4 10 15,-3 10-8 1,2 0-11-16,0 28-15 0,3 4-12 15,10 8 6-15,8 0-6 16,0-1-1-16,22-7-9 16,14-6-25-16,8-12-28 15,7-14-1-15,1 0-5 16,-4-8 28-16,-7-14 7 16,-8-6 14-16,-11-8 20 15,-8 1 9-15,-5-1 29 16,-7 4 11-16,-2 6-7 15,0 16 6-15,0 10 2 16,0 0-28-16,0 28 13 0,2 6-2 16,5 8-15-16,4-2-17 15,4-4 0-15,8-1-1 16,4-13-32-16,0-4-11 16,-1-12 7-16,-1-6-24 0,-3 0 28 15,-2-18 22-15,-3-6 8 16,2-6 2-16,-1-2 0 15,-1-3 8 1,1 7 11-16,0 6-1 0,-5 10 2 0,0 10 10 16,-3 2 3-16,-1 10 22 15,-1 16-4-15,-1 1-15 16,0 5-12-16,2-1-23 16,-1-4-1-16,6-9-40 15,-1-8-106 1,10-12-167-16,-4-16-285 0,0-12-362 0</inkml:trace>
  <inkml:trace contextRef="#ctx0" brushRef="#br0" timeOffset="73734.67">25112 16270 1884 0,'0'0'592'0,"0"0"-226"16,0 0-151-16,0 0-215 15,0 0-231-15,0 0-786 0</inkml:trace>
  <inkml:trace contextRef="#ctx0" brushRef="#br0" timeOffset="74399.64">25259 16740 2111 0,'0'0'649'0,"0"0"-194"15,0 0-156-15,0 0-171 16,0 0-85-16,0 0-28 16,120-121-4-16,-97 85-11 15,-8 0-39-15,-8 6-12 16,-7 8 1-16,0 12-2 16,-20 10 29-16,-9 2 22 15,-4 28-3-15,-3 10 4 16,5 10 7-16,8 2 10 15,11-2-5-15,12-5-2 16,0-9-8-16,21-10 11 16,17-12-1-16,5-14 5 0,1 0-17 15,1-18 6-15,-7-14 6 16,-7-3-10-16,-9-1 34 16,-7 0 1-16,-3 8-8 15,-8 2-7-15,-1 12-4 16,-3 14 9-16,0 0 2 15,0 14-5-15,0 18-6 16,0 0-8-16,0 3-8 16,0-4-2-16,4-4-9 0,7-13-30 15,5-6-18 1,-1-8-42-16,5 0-10 0,-1-14 64 16,0-8 22-1,-1-9 13-15,-1-1 2 0,2 6 7 16,-4 4-4-16,-1 12 5 15,-3 10 31-15,-5 0 37 16,1 10 23-16,0 12-29 16,-1 4-32-16,5 2-14 15,5-1-16-15,5-9-10 0,2-6-25 16,4-6-32-16,2-6 7 16,-2-10 36-16,-4-16 18 15,-8-6 6-15,-6-7 46 16,-9-7 17-16,0-4-19 15,0-2-20-15,-7 2-15 16,-4 6-9-16,-4 14-98 16,1 12-223-16,6 12-657 0</inkml:trace>
  <inkml:trace contextRef="#ctx0" brushRef="#br0" timeOffset="74635.77">26139 16401 1847 0,'0'0'885'0,"0"0"-376"15,0 0-183-15,0 0-114 16,0 0-98-16,0 134-65 16,0-94-49-16,0 0-4 15,0-8-82-15,-4-6-122 16,-1-8-134-16,-2-10-235 0,-1-8-107 15,-1-4-54-15,2-14 36 0</inkml:trace>
  <inkml:trace contextRef="#ctx0" brushRef="#br0" timeOffset="74998.12">26090 16521 926 0,'0'0'521'0,"0"0"2"16,2-124 22-16,14 83-165 16,-1 5-33-1,6 6-40-15,1 6-106 0,2 6-69 0,1 0-58 16,-1 10-31-16,-1 8-23 15,-6 0-19-15,-3 0-1 16,-7 10-25-16,-7 12-42 16,0 4-26-16,-7 5-36 15,-15-4 3 1,-3 0 39-16,2-9 48 0,4 0 28 16,5-8 11-16,5-2 12 15,7-4 20-15,2 0-11 16,0-4-3-16,11 2 19 15,7 6-8-15,3 0-17 16,0 2-11-16,0 4 5 16,-3 6 0-16,-7 4-5 0,-7 6-1 15,-4-2 11 1,0 2-10-16,-20-2 21 0,-12-2-3 16,-3-8-1-16,-5-5 0 15,-2-4-18-15,-3-9-10 16,-19-18-131-16,8-12-395 15,5-6-970-15</inkml:trace>
  <inkml:trace contextRef="#ctx0" brushRef="#br0" timeOffset="76138.45">23274 14285 876 0,'0'0'257'0,"0"0"-183"15,0 0 124-15,0 0 32 0,0 0 11 16,0 0 8-16,0 0-13 15,20 32-26-15,4-22-22 16,10 2-15-16,11 0-64 16,13 2-6-16,13 3-22 15,31 10-25-15,37 18-26 0,41 13-18 16,22 10 7 0,12 8-18-16,5 2 1 0,-8-1 5 15,10-1-5-15,7 4-2 16,1-4 6-16,-2-4 0 15,-8-1 1-15,-19-13-7 16,-15 0 1 0,-23-8-1-16,-35-12 6 0,-33-6 53 15,-27-12 16-15,-12 0-9 16,5 0-14-16,3 2-22 16,-1 0-18-1,-6-1 0-15,-7-3-10 0,-4 0 4 16,2-3-6-16,-5 2 1 15,3-5 1-15,-3 2-2 16,0-4 0-16,-4 2 5 0,-6-2-4 16,-11-6-1-16,-5 0 0 15,-9-4-6-15,-7 0-2 16,0 0-16-16,0 0-36 16,-7 0-9-16,-13-4-21 15,-3-12 29-15,-3 0 7 16,-3-4 18-16,3-4 36 15,-1 2-8-15,4-5 8 16,4 4 9-16,3 1 19 16,3 3 23-16,1 7 27 15,3 0 22-15,3 6-5 0,4 6-20 16,0-4-26-16,2 4-8 16,0 0-29-16,0 0-6 15,0 0-6-15,0 0 0 16,12 0-2-16,7 10 2 15,4 2-19 1,4-2 19-16,2 2-12 0,-2 2 11 16,-2 3 0-16,-8-2-4 0,-3 2 4 15,-5 1 0 1,-5 0-5-16,-4 0 6 0,0-4 1 16,-4 4 11-16,-16-4 7 15,-4 2-7-15,-5-2 6 16,-3-2-17-16,1-2-1 15,4 4-12-15,3 2-103 16,6-2-206-16,9 0-624 0</inkml:trace>
  <inkml:trace contextRef="#ctx0" brushRef="#br0" timeOffset="76597.39">27083 15895 1418 0,'0'0'502'0,"0"0"-179"16,0 0 299-16,0 0-242 16,0 0-98-16,0 0-159 15,0 0-74-15,-17 24-14 16,11 33-10-16,0 29 11 15,4 34 9-15,0 27-10 16,2 11-16-16,0-8-8 16,0-19 1-16,0-37-5 15,0-20-7-15,0-16 0 16,0-14 6-16,0 2-6 0,0-1 1 16,0-5 1-16,0-18-2 15,0-16-11-15,0-6-81 16,4-28-89-16,10-21-143 15,15-67-232-15,-2 12-198 16,0-2-299-16</inkml:trace>
  <inkml:trace contextRef="#ctx0" brushRef="#br0" timeOffset="77663.47">27104 15875 1213 0,'0'0'346'0,"0"0"38"16,0 0 88-16,0 0-170 16,0 0-36-16,0 0-78 15,0 0-39-15,-38-28-36 16,40 24-38-16,13-2-36 15,8 2-16-15,6 0 2 0,11 0 26 16,11 4 6-16,14 0-15 16,13 0-7-1,31 0-8-15,32 0-20 0,35 0 8 16,13 0-13-16,-4 0-1 16,-14-4 6-16,-19 2-7 15,-5-2-13-15,-7-4-4 16,3 2 2-16,-7-2 15 15,-2 0-2-15,-26 2-8 16,-21 2 9-16,-20 0-6 0,-11 4 6 16,2-4 1-16,-2-2-5 15,-2 4 5-15,-19 0 1 16,-12-2 1-16,-12 4 7 16,-3-4-9-16,-1 4 0 15,2-4 0-15,2 4-41 16,5 0-7-16,-1 0 8 15,1 0 14-15,2 0 16 16,-4 4-4-16,-4 0 14 0,-3 0-1 16,-3-4 2-16,-2 0 6 15,-2 0-1-15,0 0 22 16,0 2 23-16,0 2-10 16,0 4-14-1,0 2-14-15,0 12-5 0,0 8 7 16,-4 6-15-16,2 10 1 15,0 11 10-15,2 1-10 16,-3 6 14-16,3 6 6 16,0-2-12-16,0 6 6 15,0 3-14-15,0-1-1 0,0 4 9 16,0-4-8-16,0-4-1 16,0-1 0-16,0-9 0 15,0-12 4-15,-2-6-4 16,-6-12 0-16,-4-6 6 15,-1-8-6-15,-1-8 13 16,3-2-8-16,-4 0-5 16,1 2-9-1,-1-2-3-15,-3-2 6 0,-3 6 5 16,-2-2 1-16,-6 2 0 0,-8-2 1 31,-5-1-1-31,-6 0 0 0,-8-5 0 16,-9 1 0-16,-7-5 0 15,-7 0-23-15,-26 0-25 16,-29-14-52-16,-28-3-5 16,-12 3 72-16,7 4 21 15,8 2 12-15,17 0 4 16,-5 6 2-16,2 2 11 16,7 0 8-16,24 0-10 15,25 0 15-15,22 0-10 0,11 2 5 16,-4 6 16-16,2-4-16 15,5 6-7-15,18-6-17 16,14-4-1-16,15 4 0 16,4-4-6-16,2 0-42 15,0 0-4-15,0 0-35 16,4-12-39-16,2-6-243 16,3 0-624-16</inkml:trace>
  <inkml:trace contextRef="#ctx0" brushRef="#br0" timeOffset="80196.95">27358 16266 1676 0,'0'0'628'0,"0"0"-277"15,0 0 209-15,0 0-310 16,0 0-128-16,0 0-92 16,0 0-5-16,-44 109 13 15,44-47-11-15,0 4-2 16,0-8-17-16,0-4-7 16,0-14 8-16,0-14-9 15,0-8 0-15,0-13-10 16,0-5 5-16,0 0 5 0,0-27 0 15,-5-9-1 1,-7-12 1-16,2-6 0 0,-1-8 1 16,1-6 11-1,6-7-4-15,2 7 5 0,2 10 2 16,0 10 2-16,0 12 17 16,12 14-14-1,7 8-6-15,6 6-14 16,6 8 0-16,2 0 0 15,3 4-13-15,-3 14-26 16,-4 0-8-16,-9 4-20 16,-9 4-8-16,-11-4-3 15,0 6 42-15,-11-2 36 16,-18-4 1-16,-6-4 9 16,-6 0 5-16,3-8-9 0,3 3 2 15,8-9-7-15,10 0 1 16,5 1 6-16,10 4-8 15,2 5-3-15,0 0 3 16,10 4 0-16,9 4 0 16,6-6 2-16,2 2-2 15,4-4 0-15,0-4-4 16,2-2-11-16,1-4 9 16,-5-4-15-16,0 0 13 0,-5 0 7 15,-2 0 1-15,-2 0 0 16,1-12 0-16,-6-6 1 15,1-4 14-15,-8-2-14 16,-1-2 8-16,-7-1 1 16,0 0-9-16,0 9 17 15,-11 1-16-15,-7 16 11 16,3 1 2 0,-1 13-15-16,3 24 1 0,4 7-1 15,6 0 0-15,3 6-1 16,12-10 1-16,19-8-9 15,11-10 0-15,7-18-23 16,5-4 16-16,-1-18 4 0,-6-14 12 16,-9-2 0-16,-11-6 20 15,-12-4 26-15,-6 8 20 16,-4-1-6-16,-5 11-6 16,0 8 8-16,0 12-14 15,0 6-8-15,0 5-16 16,0 22-24-16,4 14 7 15,5 3-6-15,7 0 3 16,3-2-4-16,6-6-24 16,2-10-10-16,2-8-20 0,-2-10-3 15,-3-8 6-15,-2 0 16 16,0-22 22-16,-1-8 12 16,-4-2 1-16,1-4 0 15,1 4 0-15,-4 6-1 16,-1 8 1-1,-4 10 8-15,-3 8 11 0,-1 0 7 16,2 22 29-16,0 8-1 16,-1 2-36-16,1 4-10 15,2-4-1-15,-3-6-7 16,1-4-27-16,-1-14-34 16,2-8-101-16,2-4-157 0,0-22-319 15,-4-2-280-15</inkml:trace>
  <inkml:trace contextRef="#ctx0" brushRef="#br0" timeOffset="80339.11">28388 16164 502 0,'0'0'1611'0,"0"0"-1082"16,0 0-40 0,0 0-219-16,0 0-233 0,0 0-37 15,0 0-499-15,71-66-1001 0</inkml:trace>
  <inkml:trace contextRef="#ctx0" brushRef="#br0" timeOffset="81000.97">28554 16503 591 0,'0'0'1689'0,"0"0"-1343"15,0 0 24-15,0 0-109 16,0 0-175-16,0 0-60 0,0 0-26 15,131-116-40 1,-117 85-5-16,-9 5 31 0,-5 7-7 16,-2-2-27-16,-17 11 39 15,-4 6 9-15,-2 4 0 16,0 8 12-16,3 24-3 16,7 4 33-16,5 9 12 15,8-1-16-15,2 0-5 16,5-8-10-1,21-10-8-15,5-8-5 0,8-16 11 16,1-2-12 0,-3-6-8-16,-3-16-1 0,-8-10 9 15,-3-2 2-15,-8-2 35 0,-3 0 25 16,-6 5-22-16,1 8-7 16,-5 9 2-1,-2 10-7-15,0 4-5 0,2 1-17 16,0 25 3-16,6 5 6 15,-4 5-24-15,5-4-6 16,1-2-32-16,2-8-14 16,-1-12 10-16,0-6 21 15,1-4 12-15,0-8 9 16,0-16 0 0,3-2 1-16,-1 0 8 0,1 4 0 0,-4 4 9 31,1 8 1-31,-3 10-7 0,-3 0 6 0,4 10 9 15,-2 16 9-15,3 6-19 32,3-2-17-32,1-2-17 15,5-6-13-15,1-8-1 16,0-10 7-16,2-4 14 16,-3-6 10-16,-5-16 7 15,-4-8 19-15,-3-6-2 16,-4-4 10-16,-4-9-10 0,0 4-9 15,0 0-15 1,-2 5 0-16,-8 10-39 0,-1 20-69 16,5 6-251-16,0 4-636 0</inkml:trace>
  <inkml:trace contextRef="#ctx0" brushRef="#br0" timeOffset="81362.7">29586 16192 307 0,'0'0'1520'0,"0"0"-989"16,0 0 27-16,0 0-305 16,0 0-82-16,0 0-54 15,0 0-6-15,-136 44-38 16,107 4-22-16,7-3-6 15,8 5-3-15,12-10-21 16,2-4-9-16,14-10 8 16,19-8 2-16,7-14 13 15,4-4-19-15,1 0-8 16,-3-12 2-16,-8-6 1 16,-7 0-1-16,-11 4 16 15,-10 4-11-15,-6 2-15 16,0 4-17-16,0 0-100 0,-2-2-383 15,-12 6-831-15</inkml:trace>
  <inkml:trace contextRef="#ctx0" brushRef="#br0" timeOffset="83668.7">23484 13669 758 0,'0'0'150'15,"0"0"-79"-15,0 0 30 16,0 0-15-16,0 0-21 16,0 0 61-16,0 0 3 15,-50-1-7-15,46 1-21 0,2 0 0 16,0 0 16-16,2 0-35 15,0 0-2-15,-2 0 10 16,2 0-4-16,0 0-12 16,0 0-34-16,0 0-25 15,0 0 5-15,0 0-11 16,0 0-9-16,0 0 0 16,17 0 12-16,14 0 25 15,18 4-12-15,18 1-15 16,31 2 5-16,35 3-14 15,39 1-1-15,22 6 18 0,5-1-17 32,3 2 7-32,-5-2 27 0,9 2-5 0,13 0 0 15,8 2-17-15,8-2 10 16,2 0 5-16,-2 0 9 16,-11-2 5-16,-12-4-18 15,-14 0-18-15,-17-4 15 16,-18-2-9-1,-21-2 7-15,-28-2 29 0,-27 0 3 16,-23-2 15-16,1 0-11 16,12 0-22-16,31 0-8 15,39 2-13-15,22 4-11 0,-13 0 46 16,-27 0-38-16,-6 5 3 16,-1-2-12-16,-4 1 1 15,-2 0 8-15,-37-3-9 16,-29-6 0-1,9 2 0-15,-1-3 6 0,-3 0-7 16,-15 0 1-16,-15 0 0 16,-14 0 2-16,-7 0-1 15,-4 0-1-15,0 0 0 16,0 0-29 0,0-3 18-1,0 3 2-15,0-1-7 0,-4-3 15 0,-5-5-29 16,-2 1-18-1,-5-3 38-15,-1-4-5 16,-3-1 13-16,-5-4 2 16,-4 0 0-16,-2-2 13 15,0 2 13-15,-1 2 19 16,3 2 36-16,5 4-30 16,6 6 28-16,7 2 2 15,4 4-26-15,7 0-28 0,0 0-26 0,0 8-1 16,0 6 12-16,12 2-11 15,5 0 9-15,10 0 0 16,4-4-4 0,0 0-3-16,1-6-3 0,-6 2 0 15,-8-2-4-15,-4 0 5 16,-8 0-2-16,-2 2 1 16,-1 2 0-16,-3 2-8 15,0 4 8-15,0 4 0 16,-11 3 15-16,-2 3-15 15,-3 3 1-15,1 2-1 16,1-1-9-16,5-4-87 0,3 6-172 16,3-10-444-16,3-4-448 15</inkml:trace>
  <inkml:trace contextRef="#ctx0" brushRef="#br0" timeOffset="84126.15">29649 13637 1624 0,'0'0'552'0,"0"0"-22"0,0 0-23 16,0 0-242-16,0 0-130 15,0 0-107-15,0 0-14 16,4 85 22-16,7 3 3 31,7 28 9-31,1 20-27 16,0-7 1-16,-6-29-2 0,-4-32-7 0,-7-18 4 31,1 0-16-31,-3 7 7 16,0-9-8-16,0-10-3 0,0-12 1 15,0-12-4 1,0-10-54-16,0-4-31 0,0-2-49 15,0-24-117-15,0-40-355 16,10 0-163-16,2-2-925 0</inkml:trace>
  <inkml:trace contextRef="#ctx0" brushRef="#br0" timeOffset="85072.26">29749 13794 1147 0,'0'0'668'16,"0"0"-373"-16,0 0 184 0,0 0-185 15,-60-112-85-15,60 94-86 16,0 4-28-16,16 0-48 16,12 1-30-16,10 5-4 15,13 2-12-15,17 2 0 16,34 4 2-16,40 0-2 16,54 0-1-16,38 10 0 15,11 2 0-15,-4 1 1 16,-19 1 12-16,-10 0-11 15,-11-6-1-15,-16-2-1 16,-23-6-1-16,-39 0 1 16,-38 0 1-16,-31-6 9 0,-17-8-9 15,1-1 11-15,4-3 5 16,5 0 1-16,5 3-5 16,0 1-11-16,6 5-2 15,3 5 7-15,1 4-7 16,0 0 0-16,-1 0-1 15,-3 6 0-15,-5 5-8 16,-6-1 9-16,-9-5 0 16,-7-1 3-16,-9-4 6 15,-6 0 21-15,-5 0 39 16,-5 0 10-16,0 0 1 0,-4 0-35 16,-2 0-15-16,2 0-2 15,0 0-27-15,0 4-1 16,5 13 0-16,-3 7-1 15,5 8 1-15,-6 6-2 16,-1 8 2 0,0 4 3-16,-2 4-3 0,2 4 0 15,0 4 5-15,1 5-5 16,-3-1 0-16,0 2 0 16,0 2 2-16,-11-2-4 0,-5-2 2 15,3-7 0 1,3-5-6-16,2-10-15 0,1-4 5 15,3-12 8-15,-4-6 7 16,4-6-7-16,-2-6-4 16,-1-2-7-16,-2-2-25 15,-7 2-10-15,-8-4 41 16,-16 6 7-16,-12 2-20 16,-14 2-4-16,-14 0 0 0,-30 3 20 15,-25-3 10-15,-33 0 0 16,-17-9 0-16,-2-5 1 15,0 0-1-15,9 0 9 16,-1 0-9-16,0-5-1 16,0-4 0-16,5 4-18 15,3 2 10 1,5 1-19-16,11 2 16 0,9-4 12 16,17 4-6-16,23-4 6 15,23 0 11-15,21 0-10 16,6-2 4-16,-6 1 4 15,-3-6-7-15,-2 5 16 16,14-4-17-16,15 6 5 16,13 0 8-16,12 0-13 0,9 4-2 15,4 0-7-15,0-2-78 16,9-8-135-16,11 0-274 16,-1-4-284-16</inkml:trace>
  <inkml:trace contextRef="#ctx0" brushRef="#br0" timeOffset="86193.62">29786 14079 1631 0,'0'0'521'16,"0"0"68"-16,0 0-229 15,0 0-107-15,0 0-103 16,0 0-57-16,0 0-31 16,7 40 19-16,0-4-54 0,2 2-5 15,0 2-20-15,-3-8-1 16,4-6-1-16,-6-10-18 15,0-8 15-15,-4-8 3 16,0 0 6-16,0-14 21 16,2-16-19-16,1-8-7 15,1-12 10 1,8-6-11-16,3-9 0 0,5 1 0 31,3 5 2-31,-2 8 2 0,2 17 8 16,-3 12-11-16,0 14 5 0,-2 8-6 15,1 0-4-15,4 10 2 0,-1 12-5 16,-3 6 7 0,-6 0-34-16,-7 2-49 0,-6-1-4 15,0-3-6-15,-23-2 32 16,-10-2 44-16,-7-3 11 16,1-1 6-16,1-1 6 15,4-3-5-15,8 0 12 16,10 2-13-16,5-4 0 15,9 4-2-15,2-2-16 16,0 2 18-16,19-6 0 16,12-2 0-16,10-4 12 0,5-4-12 15,8 0 1-15,0-2 16 16,-4-12-17-16,-5-6 13 16,-7-2-5-16,-9-4-7 15,-8-4 17 1,-9 2-18-16,-7 1 6 0,-5 8 6 31,0 7-12-31,-9 6 0 16,-11 6-13-16,-5 7-2 15,1 23 15-15,4 9-7 16,11 3-4-16,9 2 11 0,5-8-12 16,28-6 2-16,13-8 10 15,12-12 0-15,3-10 12 16,-1 0-12-16,-9-10 0 15,-9-12 10-15,-8-4 8 16,-10-2 34-16,-5-2 4 16,-7 0-25-16,-3 6 2 15,-1 8-25-15,-6 7 10 16,-2 9-12-16,0 0-6 16,0 21-17-16,4 9 17 15,5 6 0-15,5 4-1 16,3-6-9-16,3-4-38 15,0-10 12-15,2-10 3 0,1-10 32 16,-3 0 0-16,0-8 1 16,0-16 12-16,-1-2-12 15,4-4 6-15,-1 2 6 16,-1 2-5-16,0 8 10 16,-2 8-2-16,-2 8-6 15,-1 2-9-15,-3 8-8 16,1 14-1-16,-3 4 8 15,0 2-3-15,-2-2 2 16,-2-6-35-16,1-4-26 0,-4-6-41 16,4-8-38-16,-4-2 48 15,5 0 53-15,-1-12 22 16,4-10-1-16,1-4-23 16,3-2-69-16,2 0-118 15,0-2-115-15,-7 2-253 16,-5 12-893-16</inkml:trace>
  <inkml:trace contextRef="#ctx0" brushRef="#br0" timeOffset="86364.32">31235 13971 1315 0,'0'0'796'0,"0"0"-196"15,0 0-73-15,0 0-297 16,0 0-147-16,0 0-83 15,0 0-177-15,64-73-450 16,-52 85-380-16</inkml:trace>
  <inkml:trace contextRef="#ctx0" brushRef="#br0" timeOffset="87072.97">31299 14195 757 0,'0'0'855'15,"0"0"-475"-15,0 0 141 16,0 0-211-16,0 0-112 15,0 0-49-15,0 0-35 16,91 8-72-16,-64-20-26 16,-6-2-7-16,-8-4-8 15,-9 0 18-15,-4-8-17 16,0 4 4-16,-15 2-6 16,-10 8-22-16,-2 8-9 15,-2 4 22-15,0 16 9 0,2 16 0 16,8 6 0-16,7 6 15 15,12-2-4 1,0-6-11-16,18-4 0 0,16-14-1 16,6-6 1-16,3-12-1 15,-1 0 2-15,-5-6-1 16,-3-14 13-16,-8-2 11 16,-3-6 24-16,-3 0 18 15,-5 0-19-15,-3 6-2 16,-3 4-27-16,-3 10-2 15,-1 8-14-15,-3 0-2 0,2 6-26 16,4 18 25-16,-2 0-13 16,5 4 8-16,5-4-27 15,-1-2-49-15,1-10-4 16,-1-2-23-16,-1-10 51 16,-3 0 25-16,0-8 16 15,0-6 17-15,0-8 0 16,3 2 0-16,-1 0 3 15,3 6-2-15,-1 2-1 16,-4 10 0-16,1 2 6 16,-1 4-2-16,-3 14 4 15,2 6 8-15,3 2-5 16,3 0-11-16,1-4-21 0,8-6-5 16,0-8 1-16,-1-8 25 15,0 0 0-15,-4-12 42 16,1-8 57-16,-8-12-12 15,-3 0 10-15,0-6-22 16,-8-2-43-16,0 0-29 16,-2 2-3-16,0 5-75 15,0 14-74-15,7 15-98 16,5 4-580-16,-6 0-579 0</inkml:trace>
  <inkml:trace contextRef="#ctx0" brushRef="#br0" timeOffset="87294.87">32539 13979 383 0,'0'0'1646'0,"0"0"-943"16,0 0-151-16,0 0-342 16,0 0-110-16,0 0-80 15,0 0 11-15,2 69 2 16,-2-22-25-16,0-1 4 15,0-2-12-15,0-6-36 16,0-4-85-16,0-12-95 0,0-4-82 16,-2-18-242-16,-8 0-71 15,1-10 9-15</inkml:trace>
  <inkml:trace contextRef="#ctx0" brushRef="#br0" timeOffset="87566.64">32485 13939 1273 0,'0'0'552'0,"0"0"74"0,0 0-98 16,0 0-250-16,0 0-58 16,0 0-86-16,0 0-95 15,9-65-29 1,13 83-10-16,5 8 0 0,0 4 0 0,-3 8-9 31,-2 2 8-31,-6 3 1 0,-5-1-5 16,-9 0 5-16,-2-2 0 15,-2-2-3-15,-23-4-3 16,-8-6 1-16,-11-4 5 16,-8-4 9-16,1-7-7 15,2-4-2-15,6-3-65 16,6-6-160-16,10 0-282 16,14-4-563-16</inkml:trace>
  <inkml:trace contextRef="#ctx0" brushRef="#br0" timeOffset="87695.82">32934 14415 1716 0,'0'0'857'0,"0"0"-495"16,0 0-68-16,0 0-294 15,0 0-65-15,0 0-1206 0</inkml:trace>
  <inkml:trace contextRef="#ctx0" brushRef="#br0" timeOffset="96731.38">18499 16387 408 0,'0'0'597'15,"0"0"-483"-15,0 0-77 0,0 0 41 16,0 0-10-16,45 0-41 16,-39 0 28-16,-2 0 35 15,0 0 6-15,-4 0 30 16,0 0 21-16,0-4 32 15,0 4-37-15,0 0-40 16,0 0-23 0,0 0-2-16,-4-4-12 0,-4 0-11 0,-3-2-28 15,-7-2 13-15,-2-5 25 16,-7-2-12-16,-2-2 1 16,-4-5-15-16,-6-2 12 15,-5-2-7-15,-5-8-12 16,-6-2 13-1,-7-6-32-15,-3-2 18 0,-3 0-4 16,2-6-12-16,1-7 8 31,3-1 16-31,0-6-13 16,1-6-4-16,3-6-9 0,2-6-3 16,4-7 3-16,-2-3-12 15,5-2 0-15,-6-18 6 16,-3-21-6-16,-3-11 17 15,3-9-4-15,13 33 1 16,14 28-2-16,14 32-12 16,-4 2 6-16,1-9-5 15,-2-9 0-15,0-10 0 16,4 2 7-16,5 0-8 16,2-5-1-16,1-13-10 15,6-18 11-15,2-21 0 16,2 11 0-16,0 26 1 15,0 27 5-15,4 22-5 0,12-10 4 16,4-7-5-16,6-8-1 16,3 4 1-16,-2-1 0 15,0 3 2-15,-4 0-2 16,-8-2 1-16,-1 0-1 16,-8-3-5-16,-4 3 5 15,-2 0 1-15,0 6-1 16,0 3 6-16,0 6-4 15,0 4 4-15,0 5-11 16,0 0 5-16,-2 2 0 16,0 2 0-16,0 2 0 0,-2 1 8 15,-2 4-8-15,0 4 0 16,-1 6 3-16,3 0-3 16,0 5-10-16,-1 0 9 15,2 2-16-15,3 0-1 16,0-2-6-16,0-2-13 15,0 0 20-15,0 0-5 16,0 0 20-16,0 2 1 16,0 4-2-16,0 0 3 15,0 1 0-15,0 1 0 16,0 2 0-16,-4 0 0 16,2 4 0-16,-5 0 0 15,3 4-13-15,-5 0 13 0,0 2-18 16,0 4-1-16,-4 4 18 15,-3 0-13-15,-4 0 8 16,-2 14 6-16,-2 12-8 16,-3 4 7-16,-2 9 1 15,-3 0-3-15,3 4-4 16,3-6 6-16,1-4 1 16,8-5 0-16,1-10 1 0,7-4 1 15,5-8-2 1,4-6 0-16,0 0 11 0,0 0-9 15,6-20 11-15,12-8-13 16,4-8 6-16,3-4-6 16,-1-3 0-16,-3 2 0 15,-4 4 5-15,-1 7-5 16,-5 4 0-16,-3 10 0 16,-2 4 5-16,-2 6-7 0,-2 2 2 15,0 2 0-15,0 2-4 16,1 0 4-16,1 0-1 15,5 4-7-15,7 10 8 16,2 4 1 0,1 0-1-16,4 2 0 0,2-4 2 15,-1-4-2-15,0 1 0 16,-1-5 0-16,1-3 1 16,1 0 0-16,-1 0-1 15,-2 1 0-15,-1 2-1 0,1 6-8 16,20 15 0-1,-4-1-326-15,-1-6-373 0</inkml:trace>
  <inkml:trace contextRef="#ctx0" brushRef="#br0" timeOffset="100103.45">24633 17022 728 0,'0'0'577'15,"0"0"-500"-15,0 0 77 16,0 0 40-16,0 0-61 15,0 0-75-15,0 0 1 16,-4-18 33-16,4 18 2 16,0 0 14-16,0 0 25 15,0 0 34-15,-2 0-15 16,-4 0-61-16,2 0-33 16,-5 8-31-16,-1 10-12 15,-4 4-5-15,-3 5-9 16,-4 0 5-16,-1 5 3 0,0 3 12 15,-3-3 15-15,1 0-7 16,-1-2 5-16,-2-2 3 16,0 2-19-16,-1 0 2 15,-1-2-10-15,-2 2-9 16,0-6 10-16,0 2-11 16,-6 1 1-16,-1-9 5 15,-4 4-6-15,-9-4 0 16,-9 4 0-16,-7-4 0 15,-6 6-4-15,-6-6 4 16,-1 4 0-16,-2-4-6 16,1 2 6-16,6-6-1 15,-1 4-1-15,7-4-7 0,2 0 9 16,5-6 0-16,0 6 0 16,1-2-2-16,1-2 2 15,-2 4 0-15,2-2 0 16,-1 2 6-16,-1 0-7 15,2-1 1-15,-5-4-23 16,1 0 22-16,-3-1-12 16,-5 2 13-16,-1-2 0 0,-5-2 1 15,-4 6-1-15,-1-6 0 16,-4 2 0-16,0 2-4 16,-2-2 5-16,0 0-1 15,2-2 0-15,-2 2-1 16,0-4 1-16,2 6 1 15,-2-6-1-15,2 6 8 16,-2-6-7-16,2 4 18 16,0 2 0-16,0-6-8 15,2 4 8-15,3 2-8 16,-2-2 5-16,-1 0 14 16,0 2-15-16,1-2 8 15,-3-2 4-15,2 2-9 0,0-2 2 16,-1-2-11-16,1 0-1 15,2 0 5-15,0 0-7 16,4-1 5-16,-4-3-5 16,0 0-6-16,-3 0 9 15,-5 0-8-15,-3 0 7 16,-5 0 13-16,-1-3-11 16,0-1 19-16,0 0-1 15,1 0-14-15,2-6 7 16,1 2-15-16,2-6 1 15,5-4 14-15,2 0-21 0,1-8 8 16,1 0-8 0,0-2 0-16,-2-2 6 0,0-7-6 15,1 1 0-15,-3-4 6 16,-3 0-5-16,3 0-1 16,0-4 1-16,2 2 0 15,0-6 9-15,5-2-10 16,-1-7 0-16,0-1 8 15,2 0-8-15,-4 0 1 16,0-4-1-16,0 0 1 0,-3-2 2 16,1-3-3-16,-5-5-12 15,3-4 12-15,2-4 0 16,0-4 8-16,2-7-8 16,5-1 0-16,2-2 5 15,7 0-4-15,6 1-1 16,7 3 15-16,9 0-15 15,5-2 7-15,4-13-5 16,7-15-2-16,8-22 11 16,5-11-11-16,7 11-3 15,3 12-6-15,1 9 7 16,3 5 2-16,-1 0 0 16,5 4 0-16,-3 5 10 0,3 1-10 15,-2 2 0-15,-1 1 1 16,1 13 5-16,2 12-6 15,0-12 0-15,-3-14 0 16,1-17 0-16,-6-11-5 16,0 7 0-16,-1 13 4 15,1-4-7-15,4 1-1 16,4 17 3-16,2 20-12 16,0 16 8-16,0 0-16 0,0-10 4 15,0-27 8 1,0-27-5-16,4 13 8 0,4 13 1 15,9 14-14-15,-2 20 15 16,7-8-9-16,5-4-2 16,2 7 19-16,2 5-14 15,5 0 14-15,-1 2-13 16,8-2-23-16,1-1 4 16,4 1 0-16,-2 4-4 15,1 2 17 1,-3 4-1-16,-4 2 2 0,-3 4 7 15,-6 4-6-15,-2 1-2 0,-8 7-5 16,-2 4 11-16,-4 4 1 16,-1 6 5-16,-1 0 7 15,0 4 1-15,5-2 0 32,6 0 0-32,8-4-9 15,5 0 3-15,6-2 6 0,-1 0 0 16,2 3-1-16,-5 2 1 15,-4 5-8-15,-3 1 2 16,-8 3-22-16,-2 2-3 16,0 0 4-16,3 0-2 0,0-4 11 15,-1 0-19 1,0 0 6-16,-1 0 13 0,-8 4-6 16,-5 2 15-16,-6 4 8 15,-4 0 0-15,0 2 0 16,0 0-5-16,-14 2 0 15,-1 0 6-15,-6 2-10 16,0 0 9-16,-4 0 0 16,0 0 0-16,1 0 1 15,-1 0 0-15,-4 0 1 16,-2 2-1-16,-7 4 0 0,-2 0-1 16,-7 0 0-16,3 2 1 15,2-4 0-15,6 0 2 16,10-2 9-16,7 0 22 15,9-2-6-15,7 2 25 16,3-2-19-16,0 0-32 16,0 0 8-16,22 0-9 15,9 0 9-15,12-6-4 16,6-2-5-16,6-2-1 16,6 0 0-16,-3 0 1 15,-5 0 3-15,-8 2-2 16,-12 2-1-16,-11 0 4 15,-11 2-4-15,-6 4 0 0,-3-2-1 16,-2 2 7-16,0 0-7 16,0 0 1-16,0 0-5 15,0 12 4-15,3 8 0 16,1 6 0-16,1 4 0 16,-1 8 1-16,0 0 10 15,-2 4-9-15,-2-1 0 16,0-4 6-16,0-2-7 15,0-5-9-15,0-8 9 16,0-2 0-16,0-6 1 0,2-4-1 16,1-2 0-16,1-2 4 15,1-2-4 1,-3 0-1-16,1 0 0 0,-1 0 1 16,-2 0-6-16,2 2 6 15,0 2-15-15,2 2-54 16,5 10-129-16,-2-2-287 15,-2 0-272-15</inkml:trace>
  <inkml:trace contextRef="#ctx0" brushRef="#br0" timeOffset="106693.09">27977 17115 1187 0,'0'0'222'16,"0"0"-77"-16,0 0 81 16,0 0-8-16,0 0-105 15,0 0-56-15,0-4 30 16,0 8-16-16,0 5-8 15,-9 5 9-15,-4 9 16 16,-5 3 4-16,-2 10-20 16,-4 0-29-16,-3 8-1 15,0 8-12-15,-4-2-12 0,0 8-8 16,2-4-9 0,-4 5-1-16,1-7 6 0,-1 6-5 15,-2-4 5-15,-4 0 0 16,-1 0 10-16,-2 3-4 15,-7-7 12-15,-3-2 21 16,-1-8-11-16,-5-4-13 16,2-4 9-16,-2-6-9 15,0 0-3-15,6-6-11 16,-4-1-6-16,2-4 1 16,2-1-1-16,0 0 0 15,-2-1 7-15,0-4-7 0,-2 0 0 0,1 0 5 16,-5 0-6-16,-2 1 0 15,-4 2 0-15,-5-2 0 16,0 8 2-16,-7-2-1 16,0 0 0-16,0 0 11 15,1 2-12 1,-4-4 0-16,-2 2 1 0,-1-2-1 16,-3-4 1-16,-2 4 0 15,0-6 0-15,2 6 4 16,-3-6-5-16,1 2-6 15,1 2 6-15,1-4 0 0,2-2 0 16,0 5 8 0,0-4-8-16,6-3 0 0,-2 4 0 15,6-2 1-15,1-2-1 16,5 0 0-16,0-4 1 16,2 0 1-16,3 0-2 15,-1 0 1-15,-3 0-1 16,2 0 0-16,-3 0-1 15,2 0-11 1,-2 0 4-16,0 0-1 0,0 0 8 0,-2 0-8 16,-1 0 8-16,1 7-4 15,-2-5 4-15,1-1 2 16,1 3-1-16,0-4 0 16,0 4 1-16,-1-4 1 15,1 0 4-15,2 0-7 16,-1 4 2-16,6-1-1 15,-1-1 1-15,3-1-1 16,-1 3 0-16,3-4 2 16,2 4-2-16,0-4 2 15,3 0 3-15,1 0-4 16,-1 0-1-16,1 0 0 16,-1 0 0-1,1 0 1-15,-2 0-2 0,0 0 2 0,1 0 4 16,-3 0-5-16,5 0 6 15,-1 0-5-15,2 0-1 16,6 0 11-16,3 0-11 16,1 0 6-16,2 0-6 15,3 0 1 1,-6-4-1-16,1 0 1 0,-5 4 6 16,-4 0-1-16,-3 0-6 15,-2 0 1-15,-2 0 4 16,2 0-4-16,-2 0 4 0,1 0-5 15,-1 0 0-15,0 0 0 16,0 0 0-16,2 0 1 31,0 0 0-31,2 0-1 16,0 0 1-16,2 0-1 16,1 0 0-16,0 0 0 15,2 0 0-15,-2 0-6 16,2 0 6-16,-1 0-1 15,0 0 0-15,-4 0-5 16,0-3-6-16,-2 0 6 0,1-1-5 16,-5 4 10-16,0 0 0 15,-2 0-6-15,-1 0 7 16,1 4 0-16,0 2 0 16,1 2 7-16,3-3 0 15,5 3-6-15,-1-7 0 16,3 3-1-16,2 1 1 15,-1-5-1-15,2 4 0 16,1-2 1-16,-2 0 0 16,2-1 0-16,-1-1 0 15,0 4-1-15,2-4 1 0,1 5 0 16,3-5 0-16,1 0 9 16,3 0-10-16,1 0-2 15,3 0 1-15,-1-5 1 16,-1-2-2-16,-2 1 2 0,0-3 0 15,-2 0-1-15,1 4 1 16,-2-3 0-16,-3 7 1 16,1-4-1-16,-4 1 1 15,2 0-1-15,-1 4 1 16,-1-4 3-16,1 1-4 16,-4-4 0-16,0-1-1 15,-4 1 0-15,-4-8 1 16,-2 5 0-16,-5-4-1 15,-4-2-5-15,-1-2-11 16,-1 0 10-16,-2 0 6 16,1 0 1-16,6 0 0 0,1-4 1 15,5-4-1-15,2 4 9 16,7-2-8-16,0-2 6 16,-1-1 1-16,4 4-8 15,-6-4 2-15,0 0-2 16,-1-4 0-16,-3 5 1 15,-4-6 0-15,-4 2 0 16,0-2 1-16,-1-4-2 16,0-4 7-16,1 0-7 15,1 0-1-15,3-1 0 16,4 1 2-16,2-4-1 0,4 8 2 16,2-4 5-16,2 0 7 15,2 0-7-15,1 0 2 16,1 0-1-16,-3-1-8 15,0 0 6-15,-4-8-5 16,1 5 0-16,-2-2 3 16,0 2-4-16,-4 0 0 15,2 4 0-15,0 0 0 16,0 4 12-16,4-1-3 0,6 1 1 31,4 6 5-31,9-2-9 0,2 2-5 16,2-2 5-16,3 0-5 15,-3 2-1-15,0-6 0 0,2 0 0 16,1-4 13-16,2-5-12 16,-1 1 10-16,6-2 3 15,1 2-2-15,3-4 0 16,1-2-4-16,2-4-2 16,1 1 1-16,1-1-5 0,-2-4 7 15,1 0 3 1,-3 4-6-16,1 0 4 0,-1 2-2 15,0-1-7-15,-1 3 20 16,2-4-19-16,-1 0 5 31,2-4-2-31,3-4-4 0,-3-4-2 0,4-1 0 16,-1-1 1-16,-1-2-1 16,-6 2-11-16,1-2 12 15,-7-3-1-15,-1 1 1 16,-3-8 0-16,2 4 11 15,-1-4-11 1,8 0 7-16,3 7-7 0,6-1-2 0,2 2 1 16,4 2 1-1,0 0 0 1,0-5 0-16,0 1 8 0,0 0-8 0,-2-2-3 16,-3 4 2-16,1-1 1 15,-1 3-1 1,2-2 0-1,3-2-5-15,0 0-2 16,0-3 2-16,0 4-4 16,0-2 1-16,12 3 3 15,-1 2 0-15,3 2 6 16,1 3 0-16,5 1-1 16,4 2 0-16,3 2-5 15,4 0 0-15,0 0 5 0,1 2-7 0,-1-1 7 16,-2 3-6-16,0 0 6 15,0 2-5-15,2 2-2 16,0 2-4-16,5-1 6 16,2 4 6-16,4 0-1 15,0 1 1-15,3 4-2 16,-1 0 2-16,-3 2-7 16,-3 1 7-16,-3-1-19 15,-1 1 1-15,-5-1 9 16,-5-5-9-16,1-1-20 0,-1-2 19 15,-4-6-11 1,3 0-8-16,-4-2-1 16,2-2 11-16,1 1 16 15,-2 3 6-15,2 2 6 16,3 4 1-16,0 6-1 0,-1 6 1 16,-2 5-1-1,0 5 0-15,-1 1 8 0,3 0-8 0,0 1 1 16,5-2 11-16,5-2-11 15,1 0 0 1,4-4 5-16,1-2-5 0,2-2 8 16,-2-2-8-16,-2-1 5 15,-7 2-5-15,-4 2-1 16,-2 2 0-16,-8 2 0 16,-1 1 1-16,-1 2-1 15,1 0 0-15,-1 0-1 16,1 0 1-16,-3 4 0 15,3 2 0-15,-3 2-1 16,-2 4 0-16,-1 5 1 16,-6 4 0-16,-4 3 1 0,0 2 9 15,0 2-10-15,0 0 0 16,0 0 1-16,0-2-1 16,-12 2 0-1,-5 0-7-15,-5 0 7 0,-5 0-7 16,0 2 5-16,-2 6 1 15,3 0 1-15,6-2 0 16,1-1 1-16,8 2-1 16,3-5-4-16,0 2 3 15,4-2 1-15,-2 0 0 16,-1 0 0-16,-1-2 8 0,-4 0-10 16,-3 2 2-16,-4-2 0 15,0 0 35-15,-1 2-29 16,1 0 3-16,2 0-2 15,3 0-7-15,3 0 6 16,3 0-6-16,0 0 0 31,6 0 0-31,2-2 1 0,0 2-2 0,0-2 1 16,0 0-8-16,0 2 7 16,8 2 1-1,9 0-8-15,10-2 8 16,6 0 0-1,9-2 0-15,7 0 1 0,7 0 10 16,5 0-11-16,3 0 0 16,5-2 0-16,0-2 9 15,1-2-9-15,-8 2-1 16,-9 0-5-16,-8-2 1 16,-12 2 5-16,-8-2 0 15,-8 2 0-15,-1-2 0 16,-5 2-6-16,-5 0 6 15,0 0 0-15,-4 0 0 0,-2-1 4 16,0 1-4-16,0 1-4 16,0-1 2-16,-2 2 2 15,-4-3-10-15,2 1-1 16,2-1-4-16,-2 1 9 16,1-2-10-16,1-1 1 15,2 1 7-15,0-2-8 16,0 3 10-16,0-1-13 15,0 2 18-15,0 0 0 16,0 1-4-16,0 3 5 16,0 0 2-16,0 0-2 0,0 0-6 15,0 0-12-15,-4 4 18 16,-2 9 1-16,-2 5 0 16,2 1-1-16,1 7 0 15,1 3 0-15,2 3 0 16,-2 2 1-16,-2 4 5 15,0 0-9-15,-1 2 3 16,-4-3 0-16,0-4 0 16,0-7 0-16,0-3 9 15,-1-7-9-15,4-2-41 0,1-3-41 16,3 0-43-16,1 1-62 16,1 8-13-16,2 0-124 15,-5-2-181-15</inkml:trace>
  <inkml:trace contextRef="#ctx0" brushRef="#br0" timeOffset="111036.45">30731 13351 1465 0,'0'0'237'0,"0"0"-56"0,0 0 79 16,0 0-80-16,0 0-70 15,0 0-18-15,0-14 33 16,0 11-9-16,0 0-19 16,0-1-24-16,-4 0-19 15,0-4-18-15,-4-2 1 16,4-2-16-16,-2-2-13 16,1-3-7-16,-1-2 9 15,0-3-9-15,2-5 5 16,-2-3-6-16,-1-2 0 15,-1-6 1-15,-2 0 0 16,1-4-1-16,-1 0 2 16,0 0-1-16,3-5 8 0,1 1-9 15,0-2 8-15,1 0-4 16,-2-2-2-16,0 0 2 16,-1-4 10-16,-1 0-13 15,-5-7 14-15,-1-5-7 16,-5-4 1-16,-3-6 1 15,-6-20-9-15,-2 3-1 16,-5-3 18-16,-10-20 18 16,-14-7-17-16,-19-29-13 15,-10-2 2-15,0 9 2 0,0 11-8 16,3 13 4-16,-6-1-5 16,-1 2-1-16,8 18-1 0,12 20 1 31,9 15 0-31,-9-7 7 0,0-2 1 0,-12-12-7 15,-8-11 9-15,12 17-10 16,-10-10 6-16,5 4-5 16,3 6-1-16,4 4 1 15,4 3 0-15,4 3-1 16,1 4 0 0,4-1 0-16,-1 6 0 0,5 2 6 15,-1 5-5-15,1 2 8 0,-1 4-8 16,1 2-1-16,0 0 2 15,-1 3-2-15,-3 0 7 16,-2-2-6-16,-3 1 0 16,-4 0 7-16,-4-4-8 15,-6 0 0-15,-4-2 1 16,-4-3-1-16,-3 1 6 16,0 0-5-16,-4-2-1 15,2 2 0-15,-5 0 1 16,1 2 0-16,0-2 0 15,-3 3 0-15,-2-1 9 0,5 2 2 32,-1 2-11-32,3 4 8 0,4 2 10 0,5 6-8 15,-3 6-10-15,3 1-1 16,-3 3 0-16,-4 4-4 16,-3 4-3-16,-1 0 6 15,0 2 1-15,2 2-1 16,1 2 1-1,3 2-2-15,1 0 2 0,-1 2 0 16,0 2 0-16,-2 4 3 0,1 2-3 31,-7 0 0-31,2 0 0 0,-3 0 1 0,-1 6-3 16,1 2-10-16,-2 2-1 31,0 0 7-31,2 0 0 16,1 2 5-16,-2 0 1 15,-13 0-5-15,-22 4 4 16,-17 2-4-16,-4 0-7 16,12 1 12-16,32-5-21 15,31-4 21-15,18-2 0 16,7 0 1-16,-12 2-2 0,-6 1 1 16,-11 2 0-16,3-1-9 15,6 2 10-15,2 2-1 16,0 4 0-16,0 2-6 15,-7 4 5-15,-2 0-25 16,-5 0 10-16,-6 0 16 16,-3 0-7-16,-4 0 6 15,-15 4 1-15,10-6 0 16,1 2 0-16,2 1 1 16,13-5-1-16,-12 4 1 15,4-2-1-15,6 2 0 0,7-4 0 16,6 2-5-16,10-2 4 15,3 2 0-15,3 0 1 16,0 0 1-16,-2 0-1 16,-5 3 0-16,-2-2 0 15,-4 5 0-15,3 1 0 16,4 1 0-16,6 2 0 16,5-2 4-16,5 0-3 15,6 0-1-15,3-2 0 16,8 0 0-16,3 2 2 15,5-1-1-15,0 0-1 0,6 3 0 16,1-1 1-16,0 0 2 16,2 4-3-16,1-3-1 15,-3 2 1-15,0-2-7 16,-1-2 7-16,-1 2-1 16,-2-4 1-16,2 2 0 15,2-3 1-15,4-6-1 16,8-5 0-16,6-8 0 15,6-3-6-15,3-7 5 16,0 0-24-16,0 0 14 0,0 0 11 16,5-14 15-16,2-3-1 15,2-2-14-15,-1-3 0 16,-1-3-3-16,-3-3 5 16,1-2-2-16,-2-2 0 15,-3-4 0-15,0 0 5 16,0-2-5-16,0 2 0 15,0 2 1-15,0 1-1 16,0 8 1-16,0 0 10 16,0 7-10-16,0 4 2 15,0 2-3-15,0 6 0 0,0 4-1 16,0 2 1 0,0 0-9-16,0 0-10 0,0 2 8 15,0 12 10-15,0 7-14 16,0 4 15-16,0 5 12 15,-5 6-12-15,-9 5 0 16,-1-3 0 0,-1 0 8-16,1-4-7 0,1-4-1 15,3-6 0-15,3-8 6 16,0-4-5-16,6-6 6 16,2-4 10-16,0-2 1 15,0 0-3-15,4 0-2 16,19-6-7-16,8-10 6 0,11-4-11 15,12-2 10-15,6-2-1 16,5 2-9-16,-3 2-1 16,-4 4-11-16,-6 2 10 15,-10 6 0-15,-13 2 0 16,-9 4 0-16,-9 0 1 16,-7 2 0-16,-2 0 0 15,-2 0-11-15,0 0 5 0,0 0 5 16,0 0 0-16,0 0 1 15,2 0 0-15,4 0-8 16,0 2-52-16,3 4-34 16,7 2-101-16,-1 0-418 15,-6-6-441-15</inkml:trace>
  <inkml:trace contextRef="#ctx0" brushRef="#br0" timeOffset="116439.99">2517 15410 1861 0,'0'0'349'16,"0"0"-17"-16,0 0-35 15,0 0-116-15,0 0-101 16,0 0-18-16,-13-26 40 15,8 24 7-15,-3-6-3 16,-3-4-16-16,-5-2-13 16,-3-4-35-16,0 0-20 15,-6 0 0 1,5 0-22 0,1 5 0-16,5 4 6 15,5 3-5-15,5 3 6 16,2 3-7-16,2 0-17 0,0 0-13 15,15 0-42-15,16 0 21 16,14 0 35-16,6 0-8 16,7 0 1-16,-3 0-19 15,-5-11-7-15,-10-1 23 16,-13-2 21-16,-15 6 5 16,-7-2 25-16,-5 6 31 15,0 0 5-15,0-1-4 16,0 5-1-16,0 0-40 15,-5 10-16-15,1 25-18 16,0 19 18-16,-3 16-7 0,1 30 7 16,-2-6 11-16,4 7-11 15,-2-3 0-15,-1-18-11 16,1 6-90-16,-6-11-76 16,-13-3-104-16,2-22-309 15,-4-18-156-15</inkml:trace>
  <inkml:trace contextRef="#ctx0" brushRef="#br0" timeOffset="117069.59">2239 15861 1694 0,'0'0'983'16,"0"0"-866"-16,0 0 3 15,0 0 9-15,0 0-19 16,131-22-63-16,-68 2-23 15,1-2-24-15,-2-4-11 16,-4 4-88-16,-8 0-67 16,-8 0 11-16,-9 8 55 15,-10 0 42-15,-8 6 47 16,-6 2 11-16,-4 4 32 16,-3 2 94-16,0 0 9 15,0 0-30-15,3 4-55 0,3 14 40 16,4 8-28-1,-1 4-35-15,3 6-20 0,1 0-7 16,-2-8-4-16,1-6-16 16,1-6-2-16,-1-10-4 15,1-6-2-15,3-2 28 16,-3-22 3-16,3-8 18 16,-3-4-6-16,-1-4 19 15,-1 4-10-15,-3 10 5 16,-1 12-4-16,-3 6-17 15,0 8 2-15,4 8-10 16,3 14 7-16,1 10 2 16,3 0-6-16,-1 2-3 0,-3-8-1 15,0-4-25-15,-1-8-7 16,-6-4 12-16,1-10 4 16,0 0 17-16,-2-8 2 15,3-14 14-15,3-2-16 16,5-6 1-16,-1 6 0 15,3 8-1-15,0 10 9 16,0 6 5-16,2 0 4 16,2 14-11-16,-2 4 0 15,3 4-7-15,-1-4-43 0,0-18-178 16,-6 0-515-16,-9 0-524 16</inkml:trace>
  <inkml:trace contextRef="#ctx0" brushRef="#br0" timeOffset="117194.98">3161 15436 2273 0,'0'0'872'0,"0"0"-627"16,0 0-26-16,0 0-127 16,0 0-92-16,0 0-236 0,0 0-348 15,82-18-991-15</inkml:trace>
  <inkml:trace contextRef="#ctx0" brushRef="#br0" timeOffset="117691.64">4209 15661 504 0,'0'0'1448'0,"0"0"-1204"16,0 0 134-16,0 0-26 0,-137-100-107 15,93 100-101-15,-1 0-38 16,1 18-41-16,2 14-35 16,1 12-12-1,8 0-8-15,8 6-8 16,12-6 19-16,9-8-21 15,4-10 9-15,6-8-9 16,21-12-8-16,4-6 8 16,7-4 1-16,2-24 20 15,1-18 5-15,-4-6-25 0,-6-16 9 16,-8-6 25-16,-8-13 28 16,-11-3 3-16,-4-2-9 15,0 6-14-15,0 16 10 16,-4 13-11-16,0 21-5 15,-1 16-1-15,5 16-22 16,0 4-14-16,0 22-15 16,0 20 10-16,7 19 5 15,11 12 0-15,1 10 1 16,6 1-1-16,0-2-45 0,4-6-89 16,19 9-137-16,-5-23-295 15,-5-18-456-15</inkml:trace>
  <inkml:trace contextRef="#ctx0" brushRef="#br0" timeOffset="118196.82">5030 15422 1746 0,'0'0'839'16,"0"0"-372"-16,0 0-11 15,0 0-198-15,0 0-134 16,0 0-88-16,0 0-4 16,0 116-19-16,4-47-7 15,4 5 3-15,-4-6-9 16,-2-6-66-16,1-18-133 16,-3-12-82-16,0-18-24 15,0-14-158-15,0-4-157 16,-5-28 52-16,-7-18 68 15,2-8 109-15,-5-12 391 0,-4-2 134 16,-1 0 409 0,3 5-188-16,1 9 248 0,5 14-124 15,6 8-165-15,3 8 9 16,2 8-110-16,2 6-95 16,25 0-65-1,9 6-43-15,12 4-9 0,6 4 5 16,4 2-6-16,-6 18-9 15,-10 10-14-15,-13 6-13 16,-13 8 15-16,-16 0 6 16,-3 6 15-16,-29-4 5 15,-5 2-5-15,-7-3-1 0,-1-5-114 16,-8-4-140-16,10-10-406 16,14-12-432-16</inkml:trace>
  <inkml:trace contextRef="#ctx0" brushRef="#br0" timeOffset="118433.48">5570 15382 1169 0,'0'0'1426'0,"0"0"-922"15,0 0-165-15,0 0-86 16,0 0-145-16,0 0-85 15,0 0-7 1,-5 102-15-16,3-43-1 0,-3 5 5 16,3 2-4-16,-2-8-2 15,1-12-11-15,3-8-97 16,-2-16-91-16,2-22-119 16,0 0-378-16,0-20-81 0</inkml:trace>
  <inkml:trace contextRef="#ctx0" brushRef="#br0" timeOffset="118826.56">5518 15306 1307 0,'0'0'650'0,"0"0"-267"15,0 0 136-15,0 0-264 16,0 0-109-16,0 0-82 16,0 0-7-1,94-97-39-15,-49 92-3 0,3 5-9 0,0 0-6 16,-9 14-27-1,-7 12-67-15,-14 10-5 0,-14 8 26 16,-4-2 38-16,-12 6 29 16,-19-4 6-16,-9-4 2 15,1-8 16 1,-1-1 7-16,5-12 19 0,10-6 22 16,6-5-12-16,11-7 19 15,6-1-12-15,2 0-7 16,0 0-24-16,0 3-30 15,17 3-12-15,10-2 12 16,4 8 0-16,4 4 0 16,3 2-6-1,1 4-8-15,-2 0-34 0,-3 0-27 16,-5-6-29-16,-5 0-46 0,-4-4-64 16,-8-4-283-16,-10-4-169 15</inkml:trace>
  <inkml:trace contextRef="#ctx0" brushRef="#br0" timeOffset="119236.63">6441 15057 2176 0,'0'0'487'16,"0"0"-162"-1,0 0 22-15,0 0-161 16,0 0-87-1,-65 106 3-15,52-51-1 0,-1 11-41 16,4 6-8-16,3 2-14 16,7 3-16-16,0-5-2 15,15-4-19-15,16-6 6 16,9-12-7-16,3-8-5 16,-1-10-7-16,-4-10-24 15,-9-8-56-15,-9-6-92 16,-5-8-133-16,-5 0-262 15,-6 0-365-15</inkml:trace>
  <inkml:trace contextRef="#ctx0" brushRef="#br0" timeOffset="119497.98">7038 15141 1635 0,'0'0'910'0,"0"0"-366"16,0 0-95-16,0 0-202 16,0 0-95-16,0 0-107 15,0 0-29-15,-3 53 5 16,3 11-6-16,0 10 9 0,0 8-15 16,0 2-9-16,0-3 0 0,0-9-12 15,10-14-90-15,1-10-96 16,11-28-168-16,-2-12-397 15,2-8-246-15</inkml:trace>
  <inkml:trace contextRef="#ctx0" brushRef="#br0" timeOffset="119703.5">7307 15159 1655 0,'0'0'778'0,"0"0"-195"15,0 0-58-15,0 0-307 0,0 0-134 16,0 0-29-16,-27 103 4 15,23-39-25-15,4 6-11 16,0-4-22-16,0-3-1 16,0-9-23-16,7-13-94 15,0-6-175-15,-7-21-240 16,0-6-262 0,0-8-84-16</inkml:trace>
  <inkml:trace contextRef="#ctx0" brushRef="#br0" timeOffset="120804.61">7049 15498 1320 0,'0'0'733'16,"0"0"-100"-16,0 0-181 15,0 0-240-15,0 0-72 16,0 0-76-16,0 0-29 16,67-14 2-16,-16 10-36 15,10-4-1-15,3-2-70 16,1-2-26-16,-5 4 28 0,-12 2 29 15,-11 6 30 1,-13 0 9-16,-11 0 9 0,-6 0 45 16,-3 0 6-16,-4 6 12 15,2 10 22-15,-2 2-38 16,0 4-28-16,0 5-8 16,0 0-20-16,0 4 1 15,5-7-1-15,4-2-4 16,0-8-14-16,6-6-21 15,3-4 0-15,1-4 4 16,-2 0 1-16,-1-18 27 16,-7-4 6-16,-3-6 2 15,-6-2 4-15,0-1-5 0,-2 3-7 16,-13 2-8 0,-6 8 13-16,3 6 2 0,3 6 30 15,4 6 14-15,2 0 4 16,4 0-24-16,5 0-18 15,0 0 4-15,0 0-9 16,2 0 5-16,19 0-6 16,10 0 0-16,7 0 0 15,7 0 0-15,-1 0 0 16,-2 0-1-16,-7 0-5 16,-6 8 5-16,-6 10 1 0,-5 0-7 15,-5 6 5 1,-6 2 2-16,-2 5-54 0,-3-5 12 15,-2-2 6-15,0-10 23 16,0-2 2-16,0-11 11 16,2-1 7-16,0 0 16 15,3-13 25-15,1-11-17 16,3-7-14-16,5-5 5 16,1 0-4-16,5 0-7 15,1 10 4-15,-2 4-14 16,4 10 5-16,-1 10 1 15,0 2-6-15,0 4 0 0,-1 16-1 16,-6 4 2 0,-4 4-2-16,-2-2-23 0,-5 1-16 15,-1-8 5-15,-1-6-4 16,-2-4 19-16,2-9 2 16,3 0 16-16,-1 0 1 15,5-18-7-15,4 0 6 16,5-8-5-16,3 4 5 15,-2 4 0-15,4 8 0 16,-3 2 1-16,-3 8 15 16,-3 0 1-16,1 12 17 15,-1 6 5-15,-1 6-20 16,3-2-8-16,2-1-10 0,6-7-15 16,5-9-27-1,5-5-6-15,3 0 17 0,1-9 11 16,-2-10 4-16,-2-7 16 15,-7-4 1-15,-10-2 7 16,-3 0 16-16,-8 2 4 16,-6 2 10-16,0 2-1 15,0 12-13-15,-14 4 26 16,-1 10-10-16,-5 0-11 16,-1 28-20-16,0 8-3 15,-2 8 13-15,5 2 4 0,7 2-7 16,7-3 4-16,4-9-14 15,0-10-6-15,25-8-16 16,10-14-39-16,5-4-53 16,7-4-129-16,11-36-118 15,-11 5-346-15,-12 7-68 0</inkml:trace>
  <inkml:trace contextRef="#ctx0" brushRef="#br0" timeOffset="121198.45">8945 14933 2094 0,'0'0'859'0,"0"0"-542"16,0 0-2-16,0 0-131 0,0 0-79 16,0 0-39-16,0 0-28 15,136 20-19-15,-96 4-1 16,0 8-17-16,-2 6 5 16,-2 6 0-16,-7 6-6 15,-6 3 1-15,-11 5 1 16,-7 2-2-16,-5 2 6 15,0 4-6-15,-11-6 0 16,-12 1 0-16,-1-7 0 16,-1-6-2-16,-1-8 2 15,1-8 0-15,3-10 9 16,4-8-9 0,7-10-1-16,2-4-11 0,9-18-76 15,0-8-212-15,0-10-599 0</inkml:trace>
  <inkml:trace contextRef="#ctx0" brushRef="#br0" timeOffset="121371.15">9661 15484 1798 0,'0'0'1162'0,"0"0"-670"16,0 0-302-16,0 0-35 15,0 0-148-15,0 0-7 0,0 0-336 16,17-26-935 0</inkml:trace>
  <inkml:trace contextRef="#ctx0" brushRef="#br0" timeOffset="123002.77">1421 13182 1692 0,'0'0'347'16,"0"0"-178"-16,0 0 35 16,0 0 332-16,0 0-370 15,0 0-111-15,-29 7-29 16,33 62 65-16,8 7 5 0,-3 15 1 16,-3 3-19-1,-4-16-30-15,0 5-31 0,0-13-12 16,-2-10-5-16,0-12-9 15,0-14-96-15,0-22-96 16,0-8-293-16,-10-4-221 0</inkml:trace>
  <inkml:trace contextRef="#ctx0" brushRef="#br0" timeOffset="123238.1">931 13248 1252 0,'0'0'1219'0,"0"0"-904"15,0 0 35-15,0 0 31 0,0 0-191 16,0 0-106-16,0 0-60 16,-36-9-6-16,78 9-6 15,18 0 2-15,34-5-2 16,3-7-6-16,9-3-5 16,-2-3-1-16,-21 3-44 15,-4 1-57-15,-21 8-166 16,-19 6-37-16,-16 8-221 15,-12 16-78-15,-9 4-282 0</inkml:trace>
  <inkml:trace contextRef="#ctx0" brushRef="#br0" timeOffset="124361.97">2029 13676 1741 0,'0'0'602'0,"0"0"-214"16,0 0 93-16,0 0-228 16,0 0-131-16,0 0-19 15,-80-107-31-15,53 99 8 16,-4 8-23-16,-3 3-33 0,-3 20-24 16,3 9 0-16,5 8 0 0,7 1-4 15,11-5 2-15,7-6-8 16,4-10-31-1,0-8 4-15,15-12-10 0,10 0 20 16,4-12 27-16,2-16 5 16,-2-4 8-16,-2-10-11 15,-3 4 5-15,-6 3 11 16,-4 10-12-16,-8 8 2 16,-2 12-8-16,-4 5 0 15,0 0-15-15,2 19-17 16,7 9 31-16,3 8 1 0,3 1-6 15,7-3-34 1,1-6-109-16,6-8 4 0,0-12 15 16,2-8 1-16,0-6 18 15,1-22 57-15,-5-10 54 16,-6-9 52 0,-5-8 49-16,-7-8 8 0,-5-3 21 15,-2 0-4-15,-2 8-55 16,0 12-10-16,0 16-1 15,0 17-10-15,0 13-50 16,0 17-17-16,0 24 17 16,0 16 1-16,0 9 0 15,0 2 6-15,0-6-6 0,2-9-1 16,8-13-18-16,-1-12-49 16,-3-14-4-16,3-9 8 15,0-5 6-15,2-4 29 16,5-21 28-16,1-9 3 15,4-11 10-15,1-5-5 32,-2-4 8-32,-4 2 10 0,-3 10 28 0,-7 14 3 15,0 12-5-15,-6 12 8 16,0 4-30-16,0 0-20 16,0 0-10-16,0 4-17 15,0 12 17-15,0 2-7 0,0 2-1 31,0 4-37-31,-8-2-6 0,-3 0-16 0,-3-2 16 32,-1-4 6-32,2-6-3 15,4-2 27-15,2-4-14 16,5-4 14-16,2 0-1 16,0 0-3-16,0 0-11 15,0 0 13-15,0 0 5 16,5 0 3-16,3 0 15 15,6 2 2-15,5 8 11 16,4 3 8-16,4 0-1 0,2 1-19 16,6 0 0-1,1-5 5-15,5-5-6 0,3-4 8 16,1 0-8-16,-1-13 13 16,-4-6 2-16,-5-3 9 15,-6-3 40-15,-6-1 35 16,-7-2-16-16,-7 0-10 15,-5 0-11-15,-4 2-16 16,0 4-23-16,0 4-1 16,-7 6 10-16,1 8 2 15,-4 4-5-15,2 2-26 16,-3 24-3-16,-1 12 0 0,6 8-1 16,6 2-6-16,0-4 6 15,8-4-8-15,26-12-30 16,13-7-41-16,38-21-185 15,-12 0-259-15,-4-7-562 0</inkml:trace>
  <inkml:trace contextRef="#ctx0" brushRef="#br0" timeOffset="124868.52">3901 13194 2199 0,'0'0'634'0,"0"0"-358"15,0 0 102-15,0 0-150 0,0 0-137 16,0 0-64-16,0 0-9 15,-54 97-16-15,23-47-1 16,-4 4 0-16,-6-4 9 16,-3-4 1-16,0-10-10 15,-4-8 5-15,4-10-1 16,6-8-5-16,4-10-1 16,5 0-14-16,10-8-6 0,3-18-35 15,9-10 5 1,7-10 23-16,0-4 7 0,0 0 1 15,9 10 14 1,5 11 6-16,-3 15 1 0,5 14 11 16,1 0 6-16,8 19-17 15,6 12 12-15,4 10-1 16,5 5-11-16,1 0-1 16,-1 0 1-16,0-8-1 15,-5-2 0-15,2-9-104 16,2-5-129-16,-5-11-314 15,-7-7-350-15</inkml:trace>
  <inkml:trace contextRef="#ctx0" brushRef="#br0" timeOffset="125061.42">4170 13401 2006 0,'0'0'763'15,"0"0"-387"-15,0 0-34 16,0 0-156-16,0 0-120 16,0 0-44-16,0 0-22 15,110-20-67-15,-48 18-260 0,-10 2-392 16,-13 0-433-16</inkml:trace>
  <inkml:trace contextRef="#ctx0" brushRef="#br0" timeOffset="125201.43">4267 13583 1766 0,'0'0'520'16,"0"0"-36"-16,0 0-122 16,0 0-81-16,0 0-120 15,0 0-64-15,0 0-28 16,42-6-39-16,-7-7-30 16,7-5-40-16,18-13-224 0,-10 5-430 15,-10 4-673 1</inkml:trace>
  <inkml:trace contextRef="#ctx0" brushRef="#br0" timeOffset="125665.74">4781 13104 1735 0,'0'0'774'0,"0"0"-246"32,0 0-181-32,0 0-123 0,0 0-133 0,0 0-31 31,0 0-3-31,-53 118-1 0,43-68-29 0,8 5 1 31,2-1-8-31,0-4-20 0,0-8 12 16,16-8-7-16,2-10-4 15,6-9-1-15,1-8 0 0,2-7-7 16,0 0-2 0,-4-4 9-16,4-18 14 0,-4-4-3 15,-5-8-10-15,-5-4 44 16,-4-8 4-16,-7-3-22 16,-2-5-27-16,0 3 0 15,0 0 0-15,-9 9 0 16,-6 8 0-16,-8 12 0 15,-3 10 0-15,-6 12 0 16,-7 0 0-16,-2 18-47 16,-1 30-160-16,11-4-511 15,12-1-580-15</inkml:trace>
  <inkml:trace contextRef="#ctx0" brushRef="#br0" timeOffset="125963.81">5169 13341 1415 0,'0'0'815'0,"0"0"-292"16,0 0-49 0,0 0-213-16,0 0-122 0,0 0-56 15,0 0-50-15,-12 22-14 16,8-4-13-16,-1-4-6 15,3-2 1-15,2-6-1 16,0-4 1 0,0-2-1-16,0 0 0 0,0 0 17 15,0-8-8-15,0-10 1 16,5-2-10-16,-1-2-4 16,-2 2-65-16,1 5-122 15,-3 12-72-15,0 3-286 16,0 10-301-16,-3 5-306 0</inkml:trace>
  <inkml:trace contextRef="#ctx0" brushRef="#br0" timeOffset="128371.43">5543 13257 1407 0,'0'0'371'16,"0"0"-112"-16,0 0 45 16,0 0-41-16,0 0-96 15,0 0-23-15,0 0 7 0,33-97-28 16,-33 81-16-1,0-2 3-15,0-2-35 0,0 0-24 16,0 0-13-16,-11 2-23 16,-2 4 4-16,-5 4-2 15,-2 8-16-15,-5 2-1 16,-6 0 0-16,-7 12-6 16,-1 10 6-16,-2 4-1 15,7 0 0-15,11 2 0 16,7-4-5-16,9 0 4 15,7-1-11-15,0-4-8 16,9 2-20-16,18-6 22 16,4 3 17-16,4-1 1 0,1-2 1 15,-1 4 0-15,-6-1 0 16,-6 2-1-16,-7 0-10 16,-7 2-4-16,-7 0 15 15,-2 2 1-15,0-2 5 16,-18-2 1-16,-4-2-6 15,-3-2 5-15,-4-6 2 16,2-4 1-16,0-6 7 16,3 0-1-16,7-2 24 15,0-16-3 1,9-12-9-16,6-8 5 0,2-8-32 0,6-4-18 16,21 0-35-1,11 7-50-15,5 11-14 0,1 8-36 16,-2 11-62-16,1 6-113 15,-12 5-400 1,-9 1-524-16</inkml:trace>
  <inkml:trace contextRef="#ctx0" brushRef="#br0" timeOffset="128768.49">5790 13062 198 0,'0'0'1511'16,"0"0"-1001"-16,0 0-203 15,0 0-37-15,0 0-169 16,0 0-68-16,0 0-13 16,-54 80-11-16,44-48 0 15,1 1 6 1,4-6 1-16,5-3 7 0,0-3 21 15,3-6 19-15,12-2-3 16,3-4-21 0,2 2-18-16,2-4-4 0,3 2-16 0,0-1 5 15,-6 2-6 1,1 4 0-16,-4 2-1 16,-7 4-10-16,-2 2 1 0,-7 2 9 15,0 0 0-15,0-2 1 16,-14-4 0-16,-6-2 1 15,-4-2 6-15,-3-6-7 16,-4-3-1-16,2-5-41 16,-9-9-157-1,7-13-345-15,6-6-177 0</inkml:trace>
  <inkml:trace contextRef="#ctx0" brushRef="#br0" timeOffset="128972.06">5728 13124 1579 0,'0'0'729'15,"0"0"-379"-15,0 0 3 0,0 0-117 16,0 0-91-16,120-38-94 16,-78 28-33-16,-1 0-18 15,7 2-127-15,-12 4-237 16,-11 0-521-16</inkml:trace>
  <inkml:trace contextRef="#ctx0" brushRef="#br0" timeOffset="129129.7">6171 13309 1285 0,'0'0'1069'0,"0"0"-756"15,0 0-182-15,0 0-131 16,0 0-552-16</inkml:trace>
  <inkml:trace contextRef="#ctx0" brushRef="#br0" timeOffset="129532.22">4631 14007 1642 0,'0'0'724'0,"0"0"-393"15,0 0 140-15,0 0-146 0,0 0-117 16,0 0-68 0,0 0-40-16,-4 0-38 0,4 0-16 15,6 0-34-15,23 0-6 16,21 0 2-16,37 0 2 16,35 0 1-1,32-3-11-15,-14-3-14 16,-28 1 4-16,-43 1-14 15,-30 1-12-15,-6 1-14 16,-7 2-32-16,-8 0 16 16,-14 0-3-16,-4 0-53 0,-6 0-118 15,-44 0-222 1,2 9-286-16,-4 0-1171 0</inkml:trace>
  <inkml:trace contextRef="#ctx0" brushRef="#br0" timeOffset="129831.81">4623 14187 1309 0,'0'0'701'0,"0"0"-407"0,0 0 190 16,0 0-227-16,0 0-89 16,0 0-32-16,0 0-54 15,20 0-26-15,16 0-23 16,17-6-5-16,14-2-5 15,10-2-23-15,8-2 9 16,0 2-8-16,-5 0-1 16,-10 0 0-16,-18 4 0 15,-15 2-6-15,-16 2 5 16,-9 2 1-16,-10 0 20 16,1 0-9-16,-3 0-11 15,6 0-128-15,17-7-150 0,1 2-468 16,0-3-360-16</inkml:trace>
  <inkml:trace contextRef="#ctx0" brushRef="#br0" timeOffset="130005.56">5811 14012 1709 0,'0'0'840'0,"0"0"-493"16,0 0 23-16,0 0-129 0,0 0-241 15,0 0-204 1,0 0-1097-16</inkml:trace>
  <inkml:trace contextRef="#ctx0" brushRef="#br0" timeOffset="143663">5115 16713 1375 0,'0'0'744'16,"0"0"-470"-16,0 0 89 16,0 0 10-16,0 0-106 15,0 0-152-15,-48-72-38 16,48 72 5-16,0 14-52 16,2 26-10-16,13 19 29 15,5 13-8-15,2 8-1 16,-2 0-40-16,1-8 0 15,-4-10-1-15,-1-17-90 16,-7-15 8-16,-5-16-40 16,-4-14-97-16,0-4 43 15,-13-32-137 1,-14-13-186-16,-4-9 212 0,-7-10-3 0,1-2 97 16,-4-6 116-1,7 8 78-15,5 6 138 16,12 13 185-16,5 13 55 15,10 10-5-15,2 8-115 16,0 4-62-16,21 0-76 16,6 0-51-16,8-2 0 15,5 6-39-15,3 2-15 16,1 8-5-16,-2 0-8 16,-3 22-3-16,-8 14 1 15,-8 16 0-15,-4 8 9 0,-11 2-2 16,-8 1 1-16,0-5 22 15,-13-6-15-15,-18-6 18 16,-10-6 6-16,-3-6 0 16,-2-10 4-16,1-7-29 15,9-16-14-15,14-1-21 16,22-32-206-16,0-8-378 16,27 0-445-16</inkml:trace>
  <inkml:trace contextRef="#ctx0" brushRef="#br0" timeOffset="144292.75">5628 16655 2357 0,'0'0'629'0,"0"0"-463"15,0 0 118-15,0 0-87 16,40 103-85-16,-22-45-62 15,-1 0 5-15,1 4-35 16,-3-4-11-16,2-4-9 0,-4-9-32 16,-2-14-61-16,-2-12-63 15,-7-11-143 1,-2-8 17-16,0-14-213 0,0-25-13 16,-11-7 191-16,-7-16 56 15,-2-4 18-15,0-10 243 16,-2 0 34-16,3 8 210 15,4 9 155-15,7 15 88 16,0 10 3-16,8 10-193 16,0 2-42-16,0 4-83 15,21 2-86-15,8 6-29 0,8 0-33 16,8 10-14-16,0 0-4 16,-6 0-6-16,-2 18-7 15,-11 6 1-15,-12 10-48 16,-12 6 13-16,-2 4 25 15,-23 6 16-15,-12-1 13 16,-5-3-13-16,2-6 1 16,2-10 14-16,9-6-7 15,10-6 5-15,6-2-2 16,11-6 4-16,0 0 6 16,6-2-21-16,23 0 1 0,11-4 9 15,10 2-9 1,5-6 12-16,5 4-12 0,-2 0 4 15,-9 2-5-15,-11 2-2 16,-9-4-5-16,-11 4 7 16,-5-2-10-16,-6-2-44 15,-1-4-168-15,-1 0-351 16,-3 0-469-16</inkml:trace>
  <inkml:trace contextRef="#ctx0" brushRef="#br0" timeOffset="144701.97">7031 16226 2118 0,'0'0'545'16,"0"0"-214"0,0 0 42-16,0 0-141 0,-123 99-104 15,108-37-65-15,4 14-11 16,11 14 2-16,0 2-15 16,5 3-21-16,21-5 3 15,10-10-9-15,6-10-1 16,10-10-10-16,3-12-1 15,1-12 0-15,-5-13 0 16,-5-14 0-16,-9-4 8 16,-10-5-8-16,-12 0 0 15,-7 0 0-15,-8-10-13 0,0-8-92 16,0 4-237 0,-4-3-602-16</inkml:trace>
  <inkml:trace contextRef="#ctx0" brushRef="#br0" timeOffset="145271.75">8009 16160 1741 0,'0'0'604'0,"0"0"-137"15,0 0-15-15,-118-14-216 16,89 24-83-16,2 24-84 16,6 12-1-16,0 16 11 15,3 15-29-15,1 7-7 16,1 4-20-16,1-2-11 16,-4-6 8-16,0-13-19 15,-4-9-1-15,1-12 6 16,-3-10 0-16,1-14-6 0,-3-10 0 15,3-12 1 1,-3-4 2-16,4-22-3 0,6-10-2 16,7-10-8-16,10 2 7 15,0 0 1-15,17 8 1 16,9 13-11-16,6 11 11 16,3 12-4-16,1 0 5 15,3 26 6-15,2 5-5 16,-1 9 0-16,-2 0-1 0,2-4 1 15,-2 0-7-15,0-4-22 16,-1-10-133-16,13-14-311 16,-8-4-318-16,-9-4-182 0</inkml:trace>
  <inkml:trace contextRef="#ctx0" brushRef="#br0" timeOffset="145801.51">8176 16718 1079 0,'0'0'793'0,"0"0"-282"16,0 0-7-16,0 0-163 0,0 0-97 16,0 0-94-16,0 0-66 15,0-9-19 1,0 36 10-16,0 5-53 0,10-2-16 16,3-2 0-1,5-6-6-15,1-10-18 16,4-10-9-16,-1-2-1 15,3-2 22-15,-1-20-15 16,-4-8 21-16,-2-2 6 0,-3 0-5 16,-5 6 15-16,-1 3 6 15,-5 9 2-15,3 6 20 16,-1 8-32-16,4 0-11 16,0 22 29-16,6 9-14 15,2 5 4-15,0-4-20 16,-1-6-5-16,-1-4 3 15,-5-8-34-15,-2-8 18 16,-2-6 11-16,0 0 14 16,-3-14-3-16,0-12-4 15,3-2 0-15,0-3 0 0,4 4 0 16,0 0 0-16,5 5 13 16,1 4-12-16,3 8 18 15,3 6-5-15,2 4-8 16,-2 0 18-16,2 18-24 15,0 8 0-15,-3 2-1 16,0 3 1-16,-4-3-57 16,-5-2-54-16,1-8-114 15,-7-4-91-15,-7-10-214 16,0-4-154-16,0 0-141 0</inkml:trace>
  <inkml:trace contextRef="#ctx0" brushRef="#br0" timeOffset="145960.46">8444 16276 743 0,'0'0'1614'0,"0"0"-1095"16,0 0-134-16,0 0-189 16,0 0-196-16,0 0-156 15,0 0-522-15,136 4-1060 0</inkml:trace>
  <inkml:trace contextRef="#ctx0" brushRef="#br0" timeOffset="146228.66">9329 16172 2419 0,'0'0'783'15,"0"0"-531"-15,0 0-15 16,0 0-44-16,4 130-97 0,2-62-48 16,1 11-21-16,0 3 0 15,0-6-13-15,-3-6-14 16,0-11 0 0,3-19-51-16,2-14-83 15,2-12-95-15,7-22-282 0,0-20-264 16,0-8-336-16</inkml:trace>
  <inkml:trace contextRef="#ctx0" brushRef="#br0" timeOffset="146528.56">9598 16325 1926 0,'0'0'772'0,"0"0"-309"16,0 0-160-16,0 0-114 16,0 0-89-16,0 0-47 15,0 0-25-15,-87 120-28 16,54-84-7-16,2-4-40 15,2-6-47-15,4-12 13 16,7-6 27-16,9-8 37 16,7 0 17-16,2-4 14 15,0-10-13-15,11-4 45 16,9 6 7-16,5 2 11 0,2 10-2 16,2 0-26-16,2 10 3 15,0 16-15-15,2 10 4 16,-1 0 1-16,-1 0-17 15,0-2-12-15,-2-6-59 16,-2-10-96-16,0-5-196 16,1-13-279-16,-3 0-132 15,-5-14-398-15</inkml:trace>
  <inkml:trace contextRef="#ctx0" brushRef="#br0" timeOffset="146858.31">9956 16401 643 0,'0'0'1346'0,"0"0"-656"31,0 0-194-31,0 0-159 0,0 0-111 0,0 0-106 16,0 0-76-16,-93 22-8 15,73 10-26-15,4 4-10 16,8-2 0-16,6-2 0 16,2-6-1-16,8-8-1 15,19-8 2-15,6-6 4 16,9-4-4-16,8 0-13 15,-1 0-8-15,-2 0-35 0,-6 0 7 16,-6 0 13-16,-14 0 7 16,-7 10 22-16,-12 10-4 15,-2 4 11-15,-6 2 12 16,-17 1 11-16,-8 0 13 16,-2-4-3-16,-3-1-32 15,2-8 14-15,3-6-15 16,-2-8-75-16,9-22-273 15,6-4-672-15</inkml:trace>
  <inkml:trace contextRef="#ctx0" brushRef="#br0" timeOffset="147172.94">9979 16004 2123 0,'0'0'724'16,"0"0"-431"-16,0 0 51 16,160-41-143-16,-100 41-91 15,-4 13-31-15,-2 23-41 32,-10 8-14-32,-6 16-20 15,-9 10 4-15,-9 10-16 16,-7 1 7-16,-8 5 0 0,-5 2 0 15,0-8-16-15,-16-8 17 16,-8-9 0-16,-3-9-9 16,-4-10 3-16,-3-16-39 15,3-8-22-15,-4-20-107 16,8 0-416-16,7-22-630 0</inkml:trace>
  <inkml:trace contextRef="#ctx0" brushRef="#br0" timeOffset="147330.79">11282 16651 2196 0,'0'0'924'0,"0"0"-623"16,0 0-258-16,0 0-43 15,0 0-525-15,0 0-929 0</inkml:trace>
  <inkml:trace contextRef="#ctx0" brushRef="#br0" timeOffset="148362.22">9694 17686 2054 0,'0'0'831'0,"0"0"-481"0,0 0-7 15,0 0-98 1,0 0-118-16,0 0-80 0,171-94 13 16,-15 42-39-16,18-2-3 15,-24 13-18-15,-44 9-12 16,-41 12-8-16,-20 6-5 16,-3 0-10-16,-7 0 19 15,-8-2-49-15,-23 10-37 16,-4 2-18-16,-48 4-189 15,-6 0-363-15,0 8-315 0</inkml:trace>
  <inkml:trace contextRef="#ctx0" brushRef="#br0" timeOffset="148630.2">9656 17766 1655 0,'0'0'671'0,"0"0"-177"16,0 0-124-16,0 0-47 15,0 0-125-15,0 0-81 16,0 0 11-16,69-22-32 16,60-26-52-16,43-14-44 0,10 0 0 15,-8 7 0 1,-40 15 0-16,-47 12 0 0,-25 10 0 16,-19 6 0-16,-3-6 0 15,-9 8 0-15,-9-2 0 16,-19 8 0-16,-3 4 0 15,-7 0-18-15,-15 0-56 16,1 0-173-16,8 0-656 0</inkml:trace>
  <inkml:trace contextRef="#ctx0" brushRef="#br0" timeOffset="148771.67">11122 17299 2714 0,'0'0'766'0,"0"0"-511"16,0 0-83-16,0 0-172 15,0 0-416-15,0 0-1884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0-26T03:29:51.669"/>
    </inkml:context>
    <inkml:brush xml:id="br0">
      <inkml:brushProperty name="width" value="0.05292" units="cm"/>
      <inkml:brushProperty name="height" value="0.05292" units="cm"/>
      <inkml:brushProperty name="color" value="#FF0000"/>
    </inkml:brush>
  </inkml:definitions>
  <inkml:trace contextRef="#ctx0" brushRef="#br0">19383 5284 62 0,'0'0'1901'0,"0"0"-1089"15,0 0-322-15,0 0-216 16,0 0-34 0,0 0-83-16,-26-2-52 0,26-1-50 15,0 3-55-15,20 0 0 16,38 0 0-16,52 0 0 15,48 0 0-15,17 5 0 16,-3 4 0-16,-45 2 0 16,-49-5 0-16,-29 0 0 15,-20-4 0-15,-7 0 0 0,-4 0 0 16,-7 0 0-16,-6-1 0 16,-5-1 0-16,-3 0-228 15,-17 0-841-15</inkml:trace>
  <inkml:trace contextRef="#ctx0" brushRef="#br0" timeOffset="1647.49">4579 6206 1594 0,'0'0'299'15,"0"0"-9"-15,0 0 56 16,0 0-19-16,0 0-149 16,0 0-45-16,0 0 0 0,-8-14-10 15,6 14-47 1,0 0-38-16,0 8-20 0,2 6-8 15,0 10 4-15,0 4-14 16,11 8 9-16,15 0-8 16,15 0 1-16,10-1 7 15,14-8 1-15,15-9-2 16,27-9-2-16,33-9 4 16,30-14-4-16,-16-13 11 15,-34 1 13-15,-45 2 9 16,-33 6 0-16,-1 0-14 15,-8-2 4-15,-1 6-1 16,-17 6 8 0,-6 6-7-16,-2 2-23 0,4 0 0 15,7 20-5-15,11 4 0 0,8 7 5 16,15-2-6-16,8 0-8 31,9-5-10-31,9-6-6 16,2-10 8-16,5-8 2 15,-3 0 8-15,-6-14 5 16,-7-8 1-16,-11-3-1 16,-16 3 0-16,-11 7 1 0,-13 6 17 15,-3 8-7 1,-1 1-10-16,1 5 0 0,10 19 0 16,6 5-1-16,9 0 0 15,10 0 0-15,10-5 1 16,4-10-1-16,5-8 1 15,3-6 1-15,-3 0 0 16,-5-12 1-16,-3-8 8 16,-5-3 13-16,-8 1 8 15,-3 3-5-15,-3 5 2 0,-4 4-10 16,0 7-18 0,0 3 1-16,0 5-2 0,4 15 2 15,3 5 1-15,1 0-2 16,3-1 0-16,3-6 1 15,3-8-1-15,5-6 1 16,8-4-1-16,5-2 0 16,5-18 6-16,4-6-6 15,1-7 0-15,-4 4 9 16,-4-1-9-16,-11 5 0 16,-10 9 0-16,-14 8 0 0,-9 7 19 15,-6 1-8 1,-1 0-2-16,0 14 0 0,5 1-9 15,2 3 1-15,6-3-1 16,-4-5 1-16,0-2 3 16,-4-6-3-16,-7-2-1 15,-2 0 6-15,-7 0-6 16,-3-9 0-16,-6 0-36 16,-4-5-112-16,-2 4-450 15,-16-1-757-15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0-26T03:34:43.783"/>
    </inkml:context>
    <inkml:brush xml:id="br0">
      <inkml:brushProperty name="width" value="0.05292" units="cm"/>
      <inkml:brushProperty name="height" value="0.05292" units="cm"/>
      <inkml:brushProperty name="color" value="#FF0000"/>
    </inkml:brush>
  </inkml:definitions>
  <inkml:trace contextRef="#ctx0" brushRef="#br0">4772 2682 1495 0,'0'0'597'0,"0"0"-420"15,0 0 157-15,0 0 8 16,0 0-80-16,0 0-145 15,-16-3-43-15,16 3 13 16,0 18-21-16,3 10 11 16,10 10-23-16,10 6-24 15,10 4-18-15,15-4-6 16,17-5 4-16,16-11-9 16,30-20 5-16,29-8-1 15,26-43-5-15,2-11 0 16,-29 0-1-16,-39 10 2 15,-33 18 7-15,-7 6-6 16,7 4-1-16,4 6 8 0,7 8-9 16,-7 2 0-16,-6 18 0 15,-3 14 9-15,-2 8-7 16,3 4 10-16,1-2-6 16,6-4-6-16,3-8-3 15,5-12 2-15,2-11 0 16,3-7 2-1,0-8-1-15,-4-20 1 0,0-11 17 0,-4-5 5 16,-3 0-16 0,-8 4 5-16,-7 8-6 0,-3 10-6 15,-7 14 11-15,-5 8 14 16,0 0 16-16,1 22-4 16,-1 8-19-16,6 10-3 15,2 4-7-15,4 5-7 16,2-4 4-16,6-3-5 15,5-7 0-15,4-13-9 16,3-12-24-16,1-10 8 16,2-4 10-16,-4-26-6 15,1-9 21-15,-3-5 0 16,-5 0 0 0,-7 6 5-16,-8 6-4 0,-9 10-1 0,-4 14 0 15,-7 8 2-15,-2 0 28 16,2 22-18-16,0 12-3 15,7 4 0-15,7 2-9 16,3-2 0-16,8-9-6 16,7-10-6-1,3-12 6-15,9-7-6 16,0-12 6-16,5-20 5 0,-2-7 2 16,-4-3 0-16,-7 0 0 15,-9 8 8-15,-14 8 11 0,-9 12-14 16,-6 8-5-1,-6 6 9 1,-3 4 5-16,3 20 0 0,1 2-9 0,2 2-4 16,6 0-2-16,5-6 0 15,8-5-6-15,11-12 4 16,7-5-17-16,6 0 7 16,4-23 0-16,3-8 1 15,-1-3 11-15,-3 0 0 16,-12 4 0-1,-9 6 8-15,-16 8 0 16,-10 8 16-16,-9 6-11 16,-5 2-12-16,0 6 21 0,1 16-10 0,5 2-10 15,8 0 9-15,8-4-10 16,14-6-1-16,9-8 0 16,11-6-9-1,6 0 3 1,0-20-9-16,1-4 6 15,-7-4 8-15,-7 2-14 16,-11 2 14-16,-9 2-7 16,-6 6-16-16,-10 2 15 15,1 6-102-15,13-3-153 16,-7 6-424-16,-2 0-846 0</inkml:trace>
  <inkml:trace contextRef="#ctx0" brushRef="#br0" timeOffset="132.35">11938 2719 316 0,'0'0'1885'16,"0"0"-1645"-16,0 0-240 15,0 0-753-15</inkml:trace>
  <inkml:trace contextRef="#ctx0" brushRef="#br0" timeOffset="5352.61">3251 3802 1500 0,'0'0'584'0,"0"0"-401"16,0 0 38-16,0 0 33 16,0 0-131-16,0 0-53 15,0 2 43-15,0 0 0 16,0 4-23-16,0 2-29 16,0 4-9-16,6 8 5 15,5 2-18-15,3 2-15 16,1 0-4-16,5-6-7 15,0-2 2-15,11-10 3 16,10-6 9-16,11 0 35 16,23-26 4-16,27-26-18 0,0-2-6 15,5-10-26-15,2-3 4 16,-24 13-14-16,2-2-5 16,-14 8 17-16,-17 12-3 15,-15 8 17-15,-15 10 8 16,-10 10-14-16,-10 2-13 15,-4 6-12-15,-2 0 0 16,0 0-1-16,0 0-54 0,0 0-129 16,0 12-324-1,0 0-344-15</inkml:trace>
  <inkml:trace contextRef="#ctx0" brushRef="#br0" timeOffset="6694.18">7604 4927 1597 0,'0'0'668'0,"0"0"-367"16,0 0-6-16,0 0-41 15,0 0-116-15,0 0-75 16,-4-6 28-16,4 24-43 16,6 6 14-16,12 6-1 15,6 2-29-15,9 0-14 16,8-6-12-16,8-6-5 0,9-8 10 16,11-12-10-16,7 0-1 15,4-12 9-15,7-14-8 16,-3-2 5-16,-5-2-5 15,-10 4 8-15,-13 8-5 16,-10 6-4-16,-11 8 0 16,-3 4 12-16,-6 2 43 15,3 16-2-15,5 6-29 16,1 0-14-16,4 0 0 16,1-2-10-16,0-6-12 15,0-2 12 1,0-6 7-16,0-6-7 0,0-2 8 0,5 0-7 15,-1-10-1-15,1-8-2 16,1-4 2-16,-1-2 0 16,-3 0 1-16,-6 4 11 15,-5 4-6-15,-8 6 15 16,-3 6 11-16,-3 4-11 16,4 0-2-16,3 2 5 15,5 12-1-15,3 2-4 31,3 0-19-31,-2-2 7 0,3-4-5 16,-1-6-2 0,1-2 0-16,3-2 0 0,0 0 1 15,1-10 0-15,1-6 1 16,-1 0-1-16,-7 0-1 16,-4 0 0-16,-4 6-1 15,-10 1-8-15,-6 6-25 16,-2 1-62-16,-7 2-224 15,0 0-570-15,0 0-1454 0</inkml:trace>
  <inkml:trace contextRef="#ctx0" brushRef="#br0" timeOffset="10362.24">14413 4918 1476 0,'0'0'327'0,"0"0"-40"15,0 0 191-15,0 0-179 16,0 0-108-16,0 0-68 16,0 0 3-16,-11 0-13 15,11 0-45-15,0 0-25 16,7 9-11-16,17-1-14 16,18 6 33-16,34 0-9 15,42 2-17-15,38 0-1 16,11-2-15-16,-25-4-3 15,-43-4-6-15,-44-2 0 0,-14-2 0 16,-8-2-32-16,-8 0-38 16,-14 0-16-16,-20 0-61 15,-26-6-148-15,-11-4-729 0</inkml:trace>
  <inkml:trace contextRef="#ctx0" brushRef="#br0" timeOffset="10631.27">14373 5127 823 0,'0'0'1235'15,"0"0"-992"-15,0 0 45 16,0 0 60-16,0 0-118 16,0 0-138-1,0 0-47-15,69 8 59 0,-9-4-18 16,13 0-46-16,30-2-29 15,-7 0-1-15,4 0-10 16,-6 0 1-16,-30 0 9 16,-6-2-10-16,-20 0-50 15,-22 0-49-15,-16 0-97 0,-20 0-323 16,-7 0-680-16</inkml:trace>
  <inkml:trace contextRef="#ctx0" brushRef="#br0" timeOffset="11593.07">20430 4824 1224 0,'0'0'608'16,"0"0"-372"-16,0 0 78 15,0 0 51-15,0 0-126 16,0 0-139-16,0 0-54 16,-29-8 11-16,41 8 15 0,15 0 34 15,13 7 10 1,35 2 14-16,55 4-41 0,68-3-8 15,41-1-8 1,17 0-34-16,-5-4-4 0,-27 2-29 16,-8 0 0-16,-23-4 11 15,-26 1-17-15,-42-4 0 16,-45 0 0-16,-33 0 5 16,-20 0-7-1,-7 0 2 1,-7 0 0-16,-3 0 9 15,-10 0-9-15,0 0-55 0,-10 0-94 16,-43 10-338-16,2 4-424 16,-7-2-574-16</inkml:trace>
  <inkml:trace contextRef="#ctx0" brushRef="#br0" timeOffset="11924.32">20821 5037 1534 0,'0'0'533'0,"0"0"-356"0,0 0 106 16,0 0-29-16,0 0-118 16,0 0 17-16,147 16 1 15,-43-10-33-15,46 2 26 16,53-2-49-16,17 2-38 15,-1 2-17-15,-30 0-20 16,-58 0-7-16,-35-2-8 16,-31-4 2-16,-23 0-9 15,-4 0-1-15,-9-2 0 0,-7 0 34 16,-11 0 8-16,-9-2 8 16,-2 0-26-16,0 0-15 15,0 0-9-15,3 2-12 16,-1-2-96-16,12 0-159 15,-4 0-394-15,-1 0-407 0</inkml:trace>
  <inkml:trace contextRef="#ctx0" brushRef="#br0" timeOffset="12091.55">22676 5225 2032 0,'0'0'681'0,"0"0"-474"0,0 0 76 16,0 0-55-16,0 0-137 15,0 0-91-15,0 0-61 16,-10 50-281-16,-1-43-863 0</inkml:trace>
  <inkml:trace contextRef="#ctx0" brushRef="#br0" timeOffset="28465.94">23563 3860 1139 0,'0'0'397'0,"0"0"-89"16,0 0 34-16,0 0 9 16,0 0-20-1,5-28-86-15,-5 28-11 0,0 0-39 16,0 0-41-16,0 0-31 15,0 0-46-15,0 0-41 16,0 4-20-16,-2 12-15 16,2 8 5-16,-3 8-6 0,3 2 1 15,0 2 0 1,0-8-1-16,0-6 0 0,9-8 0 16,14-8 1-16,12-6 9 15,17-4 8-15,14-26 4 16,19-10 4-16,9-10-10 15,4-6 2-15,-3-2-3 16,-10 1-2-16,-16 11-13 16,-13 10 0-1,-21 13 0-15,-12 6 0 0,-10 9 0 0,-9 4 0 16,-1 2 0-16,-3 2 0 16,0 0 0-16,0 0 0 15,0 0 0-15,0 0 0 16,3 0 0-16,-3 0-33 15,0 0-131 1,0 2-483-16,0 2-740 0</inkml:trace>
  <inkml:trace contextRef="#ctx0" brushRef="#br0" timeOffset="45292.54">11321 5101 1500 0,'0'0'696'0,"0"0"-434"16,0 0 48-16,0 0 8 15,0 0-87 1,0 0-93-16,-19-22-53 0,9 24-11 16,-11 24 16-16,-14 18-42 15,-19 34-21-15,-13 37 12 16,-4 29 0-16,13-8-5 16,23-23 5-16,21-35-15 15,14-24 2-15,6 8-25 0,33 2-1 16,21 1 14-16,20-19-14 15,11-14 12-15,3-16-12 16,-7-12-15 0,-18-4 14-16,-22 0-13 0,-18 0 14 15,-18 0 1-15,-11-2 1 16,0-2 16-16,0-2-18 16,-15 0-70-1,-24-6-161-15,8 2-517 0,-2-2-770 0</inkml:trace>
  <inkml:trace contextRef="#ctx0" brushRef="#br0" timeOffset="45720.74">11813 5923 1699 0,'0'0'521'16,"0"0"-311"-16,0 0 97 15,0 0-115-15,0 0-48 16,0 0-83-16,0 0 14 15,55-130 20 1,-43 86-6-16,-6 2-36 0,-1 3 4 31,-3 7 18-31,-2 10-11 16,0 8 34-16,0 10-7 0,-2 4-40 0,-11 10-7 31,-6 23-37-31,2 10-6 0,3 8 2 16,6 1-2-16,8-2-2 15,0-6 1-15,26-10-15 16,12-12-13-16,8-18-70 16,8-4-79-16,-2-30-139 15,-8-48-215-15,-15 6-223 16,-15-1-142-16</inkml:trace>
  <inkml:trace contextRef="#ctx0" brushRef="#br0" timeOffset="45893.62">12089 5264 1309 0,'0'0'1283'16,"0"0"-976"-16,0 0-149 15,0 0-71-15,0 0-87 16,0 0-101-16,0 0-526 0</inkml:trace>
  <inkml:trace contextRef="#ctx0" brushRef="#br0" timeOffset="46592.65">12385 5700 2152 0,'0'0'677'0,"0"0"-439"16,0 0-93-16,0 0-61 0,0 0-63 15,50-123-2-15,-37 66-5 16,0-9-4-16,-4-8 1 15,2-2-11-15,-2-1-1 16,-2 9 1-16,-1 14 11 16,-1 14-10-16,-5 16 11 0,0 12 65 15,0 10 25-15,0 2-48 16,0 24-42-16,-11 20 1 16,-3 16-11-16,5 14 17 15,3 11-5-15,4 1 4 16,2-2-5-16,0-4-13 15,8-9 0-15,13-13 1 16,0-12-1-16,8-14 1 16,0-12-1-16,3-10-1 15,-1-10-24-15,0 0-2 16,-2-12 7-16,0-14 4 16,-6-6 14-1,-3-6 2-15,-7-5 2 0,-7 2 8 0,-1 0 0 16,-5 7-10-16,0 8 0 15,0 12 9-15,-7 10-1 16,-4 4 5-16,0 12-13 16,2 20-6-16,0 8 5 15,7 4-12-15,2-3-17 16,0-7-15-16,17-10-21 16,10-10 3-1,5-10 19-15,3-4 19 0,2-8 11 0,-4-19-4 31,-2-5 11-31,-4-4 7 0,-8-1 0 0,0 2 12 16,-7 5 23-16,0 10-17 31,-7 8 13-31,-1 10-4 0,0 2-27 0,3 16-9 32,4 20 9-32,5 11 21 15,2 4-12-15,5 0-8 16,4-7-1-16,2-12-49 15,5-12-8-15,-3-14 16 0,2-6-65 16,-4-6-15 0,-2-40-136-16,-9 2-232 0,-9-2-413 0</inkml:trace>
  <inkml:trace contextRef="#ctx0" brushRef="#br0" timeOffset="46766.41">12688 5198 2606 0,'0'0'744'16,"0"0"-456"-16,0 0-123 0,0 0-121 15,0 0-44-15,150-7-36 16,-67 7-281-16,-8 0-1001 0</inkml:trace>
  <inkml:trace contextRef="#ctx0" brushRef="#br0" timeOffset="48258.93">14010 5677 2397 0,'0'0'524'15,"0"0"-244"-15,0 0-33 16,0 0-68-16,-63-103-100 15,36 93-40-15,-6 10-1 16,-2 0-11-16,-3 18-9 16,1 14-18-16,8 4 1 15,8 3-1-15,7-5 0 16,8-4 0-16,6-8-14 16,0-6 2-16,8-8 11 15,8-6-14-15,5-2 15 0,0-6 6 16,2-18-5-16,1-8 16 15,1-4-10-15,-5 0-5 16,-4 8 9 0,-6 9-10-16,-3 12-2 0,-3 7-7 15,4 0-16-15,2 23 15 16,7 12 8-16,2 1 1 16,10 0 4-16,6-4-4 15,8-10-8-15,2-12-31 16,2-10 11-16,-1-6 27 15,-6-26-10-15,-6-10 11 16,-10-12 16-16,-8-9-7 0,-10-5 5 16,-6-2 4-16,0 2-3 15,0 14 12-15,0 15 3 16,-2 20 7-16,-2 19-20 16,-2 6-17-16,0 34-27 15,4 20 27-15,2 14 0 16,0 4-6-16,12-1 0 15,15-13-36-15,8-16-24 0,5-16-9 16,2-14 18-16,-1-16 21 16,-6-2 6-16,-4-14 22 15,-6-14 8-15,-3-10 0 16,-6-5 16-16,-3-1-15 16,-1 6 8-16,-6 11-7 15,-2 12-2-15,-2 15-2 16,3 2-25-16,2 29-4 15,2 10 31-15,6 5 0 16,3 1 0-16,5-7 0 16,0-10-7-16,2-12 6 15,0-8-7-15,0-10 8 16,-3 0 15-16,0-12-14 0,5-14 21 16,-3-8-7-16,3-3-15 15,-2 4 9-15,-6 2-9 16,-5 9 0-16,-5 12 0 15,-5 10-9-15,0 0 9 16,1 19-7-16,2 8 7 16,2 8 13-16,4-2-13 15,3-2-9-15,3-7-42 16,6-8-65-16,-2-6-5 16,-1-10 49-16,-7 0 17 15,-5-8 32-15,-8-12 10 0,-2-8 13 31,-5-6 4-31,-17-2 14 0,-7-2 5 0,-2 2 2 16,0 7 83-16,8 7 19 16,5 10-14-16,9 2-20 15,7 6-5-15,2 2-38 16,0 0-44-16,7 2 0 16,17 0-6-16,10 0 21 15,5 0-21-15,9 2 0 16,-1 10 5-16,-3 4-4 0,-2 6-2 15,-9 4 1-15,-6 2 0 16,-8 2 0-16,-11-3-7 16,-4-4-5-16,-4-2-3 15,0-5-12-15,0-6 10 16,0-6 16-16,0-4 1 16,0 0 17-16,0-12-17 15,0-13-9-15,0-4 7 16,0-6 2-16,3 5 14 15,6 6-8-15,-2 10 0 16,1 10-6 0,1 4 0-16,7 6-5 15,2 19 5-15,4 3 0 16,7 2 7-16,4-4-7 0,3-8-51 0,2-8-11 31,0-10 14-31,0 0 24 0,-5-16 17 16,-4-14 7-16,-9-7 10 15,-7-5 20-15,-3-6 24 16,-6-2 14-16,-4 0-26 0,0 4-11 16,0 12 10-16,-6 10 11 15,-8 14 14-15,1 10-25 16,1 2-29-16,1 24-12 16,5 10-23-16,4 6-13 15,2 2-18-15,8 2-25 16,19-3-10-1,7-6-19-15,1-2-28 0,-4-9 13 16,-8-2 21-16,-15-2 62 16,-8 0 8-16,0 0 25 15,-24 2 7-15,-12-2 0 16,-20-2-91-16,10-4-432 16,1-8-687-16</inkml:trace>
  <inkml:trace contextRef="#ctx0" brushRef="#br0" timeOffset="48432.28">15641 5113 2414 0,'0'0'630'0,"0"0"-493"0,0 0-137 0,0 0-317 15,-114-34-1523-15</inkml:trace>
  <inkml:trace contextRef="#ctx0" brushRef="#br0" timeOffset="48590.28">14230 5279 2307 0,'0'0'881'0,"0"0"-551"15,0 0-114-15,0 0-104 0,131-1-95 16,-23-13-17-16,61-11-240 16,-22 2-480-16,-4 0-1681 0</inkml:trace>
  <inkml:trace contextRef="#ctx0" brushRef="#br0" timeOffset="48922.92">16788 4963 1480 0,'0'0'1391'0,"0"0"-1122"15,0 0 82-15,0 0-96 16,139 126-101-16,-93-54-95 16,3 24-22-16,-11 25-35 15,-16-9 4-15,-13-11 2 0,-9-17-7 16,-27-20 10 0,-15 2-11-16,-12 2 0 0,-6-14 0 15,4-11-26-15,12-20-44 16,17-23-119-16,13-5-425 15,14-26-1041-15</inkml:trace>
  <inkml:trace contextRef="#ctx0" brushRef="#br0" timeOffset="49065.1">17423 5552 2640 0,'0'0'686'0,"0"0"-481"0,0 0-205 16,0 0-12-16,0 0-871 0</inkml:trace>
  <inkml:trace contextRef="#ctx0" brushRef="#br0" timeOffset="49332.98">15082 6154 2956 0,'0'0'699'0,"0"0"-548"15,0 0 38-15,168-24-88 16,-22 8-101-16,22 2 0 16,11 2 0-16,-14 2 0 15,-38 2 0-15,-27-2-3 16,-31 2-86-16,-19-1-101 0,-11 0-97 15,-10 0-87 1,-31 1-120-16,-31 2-176 16,-21 5-16-16</inkml:trace>
  <inkml:trace contextRef="#ctx0" brushRef="#br0" timeOffset="49521.53">14845 6256 2322 0,'0'0'622'16,"0"0"-302"-16,0 0-44 16,0 0-116-16,181 6-2 15,-17-6-79-15,35-12-49 0,15-14-19 16,-7-8-11-16,-25-4-42 16,-18-4-134-16,-49 10-343 15,-35 8-508-15</inkml:trace>
  <inkml:trace contextRef="#ctx0" brushRef="#br0" timeOffset="49694.44">16862 6035 2467 0,'0'0'840'0,"0"0"-576"0,0 0-117 15,0 0-147 1,0 0-9-16,0 0-369 15,0 0-1124-15</inkml:trace>
  <inkml:trace contextRef="#ctx0" brushRef="#br0" timeOffset="63394.09">6050 7922 1007 0,'0'0'357'16,"0"0"-200"-16,0 0-70 16,0 0-68-16,0 0-19 15,37 61-173-15,-20-33-324 0</inkml:trace>
  <inkml:trace contextRef="#ctx0" brushRef="#br0" timeOffset="63964.71">7078 8468 879 0,'0'0'549'0,"0"0"-314"15,0 0 10-15,0 0 2 0,0 0-32 16,0 0 19-16,0 0-2 16,-4 18-2-16,4-10-51 15,2 0-21-15,0 0-42 16,0-4-32-16,1 0-24 15,-1-4-32-15,-2 0-10 16,0 0-18-16,0 0-60 16,0-2-274-16,0-8-939 0</inkml:trace>
  <inkml:trace contextRef="#ctx0" brushRef="#br0" timeOffset="68324.69">5067 7638 1056 0,'0'0'523'16,"0"0"-321"-16,0 0 106 15,0 0-60-15,0 0-37 16,0 0-30-16,0 0 1 16,68-91-13-16,-57 82 7 15,0-1-19-15,3 2-33 16,1-1-35-16,1 4-35 15,5 1-17-15,-2-1-16 0,3 3-7 16,1 2-4 0,-1 0-4-16,-2 11 0 0,0 11-5 15,-2 7-1-15,-4 10 7 16,-8 3 0-16,-2 2-6 16,-4-4-1-16,0-4 6 15,0-8 0-15,0-8 8 16,-2-6-13-16,0-7 0 15,2-7 13-15,0 0-1 16,0-7 7-16,2-19 4 0,11-8-23 16,3-6 8-16,1 0-8 15,0 4 5-15,-5 12-6 16,-2 8 0-16,-1 9-9 16,-3 7-2-16,1 0-1 15,4 18 11 1,2 11 0-16,1 5 0 0,-1 0 0 15,-2 0-9-15,1-4-18 16,-1-6-22-16,0-8-7 16,0-10 8-16,2-6 17 15,3 0 26-15,1-10 6 0,2-14 1 16,-3-2 5 0,-1-2-5-16,-4 6-1 0,-2 6 2 15,-2 8-2-15,-5 8-9 16,0 0 0-16,2 10 9 15,3 14 21-15,5 2-7 16,1 2-7-16,0-2 4 16,5-6-3-16,0-6-8 15,-1-5 0-15,1-9-18 16,-5 0-3-16,1-9 4 0,-7-13 4 16,-5-6 4-16,-2-4-3 15,0-2 1-15,-13 0 5 16,-7 4-13-1,1 7 1-15,2 10 9 0,6 5 9 16,4 8 14 0,5 0-14-16,2 0-19 0,0 8-5 15,18 4-9-15,11-4 25 16,11-2 8 0,11-6-22-16,5 0-64 0,1-4-38 15,-3-10-18 1,-7 0 13-16,-13 4 89 15,-13 3 40-15,-9 3 9 16,-10 4 76-16,-2 0 68 16,0 0-17-16,-11 19-52 15,-7 2-51-15,-2 10-23 16,5-1-1-16,1 0-7 16,5-6-2-16,5-4 0 15,4-8 0-15,0-6-16 16,8-6 16-16,13 0 24 0,6-20-11 15,2-10-13-15,0-10 1 16,-6-8-1-16,0-7 1 16,-7-5 5-16,-5 1 4 15,-9 4 8-15,-2 7 35 16,0 16 32-16,0 12 22 16,-2 14-5-16,-9 6-30 15,-3 12-50-15,-1 22-14 0,-3 14-7 16,3 8-1-16,3 5 0 15,10-3 0-15,2-7 0 0,6-4-7 16,21-13 1-16,9-8-18 16,9-12-15-16,1-12 3 15,8-2-15-15,-3-8-23 16,0-20 16-16,-4-6-11 16,-5-8 43-16,-5-9 26 15,-12 1-1-15,-6 0 1 16,-15 9 24-16,-4 10 42 15,0 17 44-15,-17 12-20 16,-8 2-32-16,-2 26-42 16,0 14-15-16,7 9 4 0,7 1 5 15,13 0-10 1,0-8 0-16,20-6-1 0,18-10 1 16,10-12 5-16,8-10-5 15,0-4-8-15,0-4-23 16,-10-14-4-16,-7 0 4 15,-13-2 10-15,-12 4 13 16,-14-2-25-16,0 6-202 16,-4 2-559-16</inkml:trace>
  <inkml:trace contextRef="#ctx0" brushRef="#br0" timeOffset="72358.31">14306 8654 1273 0,'0'0'510'0,"0"0"-177"0,0 0 38 16,0 0-27-16,0 0-115 15,0 0-63-15,-3 0-25 16,3 0-39-16,0 0-27 16,6 0-14-16,4 0-20 15,11 17 19-15,10 2-26 0,9 4-14 16,11 0 4-16,14-4-17 15,6-5 1-15,9-7-8 16,2-7-6-16,3 0 4 16,-2 0 1-16,-6-13 1 0,-5-5 0 15,-7 2 1 1,-15 0 10-16,-7 2-5 0,-11 5-5 16,-9 8 17-16,0 1-5 15,2 0-5-15,4 0-2 16,6 7-6-16,7 8-1 15,5-4 1 1,3 0-1-16,-2-1-16 16,2-6-4-16,-4-2 7 0,-1-2 13 0,-5 0 1 15,0-4 0-15,-2-6 8 32,-5 0-2-32,-3 2 12 0,-1 4-4 0,-6 2-14 15,4 2 11-15,0 0-10 16,0 0-1-16,2 0 7 15,2 6-6 1,2-1-2 0,-1 4 1-16,-1-1-1 15,-2 0 1-15,-2 0-36 16,6-2-135-16,-8 0-416 0,-6-4-892 16</inkml:trace>
  <inkml:trace contextRef="#ctx0" brushRef="#br0" timeOffset="73397.98">21144 8590 1159 0,'0'0'911'0,"0"0"-577"15,0 0-28-15,0 0-16 0,0 0-55 16,0 0-63 0,0 0-55-16,49 55-46 15,-16-40-13-15,8-4-16 16,9-7-3-16,9-4 6 0,5 0-13 15,5-8-2-15,3-10-9 16,-3-5-3-16,-1-3-2 16,-5 2-8-16,-9 2 4 15,-12 4 6-15,-11 6-9 16,-11 8-8-16,-4 4-1 16,-1 0 0-16,4 12 0 15,2 8-1-15,8 4 1 16,7-2 0-16,7-2 0 0,7-7 0 15,6-6 0-15,2-7-7 16,0 0 6-16,-2-10-4 16,-2-10 5-16,-6 0 7 15,-3-2-1-15,-9 4 17 16,-7 2-2-16,-10 8 4 16,-3 2-1-16,-7 4-7 15,3 2-8-15,1 0 4 16,7 2-12-16,4 8 8 15,7 0-7-15,5 0-2 16,4 0 1-16,2-2-1 0,-1-4 0 16,-1 0 0-16,-7-4-20 15,-4 0-35-15,-4 0-130 16,-8-4-425-16,-10-4-597 0</inkml:trace>
  <inkml:trace contextRef="#ctx0" brushRef="#br0" timeOffset="74799.36">3317 9585 1659 0,'0'0'511'16,"0"0"-241"0,0 0 118-16,0 0-74 0,0 0-125 15,0 0-72 1,0 0 12-16,0-34-53 0,5 44-22 0,15 12 5 15,6 6-16-15,13 2-16 16,5-2-12 0,9-6-3-1,3-6-1-15,1-10-11 0,4-6 14 16,-1 0-13-16,0-16 1 0,-6-8 10 16,-5-4-11-1,-5-2 15-15,-8 0-2 16,-5 2 4-16,-6 6 12 15,-9 8-17-15,-3 8-5 16,0 6 2-16,3 0-9 16,4 10 11-16,4 9-3 15,5 4-8-15,4-1 7 16,4-4-8-16,-2-6 0 16,3-8 0-16,-1-4 2 15,1 0 5-15,1-6-5 16,-2-10 5-16,1-6 1 0,-2-2-7 15,-3 0-1-15,-2 1 1 16,-6 5-1-16,-7 7 2 16,-5 3-2-16,-7 4 1 15,2 4-2-15,1 0-7 16,1 0 7-16,9 0-7 16,1 4-70-16,4 4-177 15,-4-2-498-15,-7-2-1315 0</inkml:trace>
  <inkml:trace contextRef="#ctx0" brushRef="#br0" timeOffset="96420.93">21469 966 1255 0,'0'0'585'16,"0"0"-210"-16,0 0 15 15,0 0-92-15,-6-18-66 16,3 18-42-16,-1-2-9 16,-3 2-53-16,-6 0-40 15,-2 0-4-15,-10 0-27 0,-4 2-30 16,-7 12-12-16,-4 8-7 15,-5 4 1-15,0 9-9 16,1 3 1-16,4 6 0 16,2 2 0-16,7 4 6 15,5 2-6-15,8 2 0 16,1 0 13-16,9 1-13 16,6-4 11-16,2 2 4 15,0-1-8-15,4-2-2 16,14 0 4-16,3 0 11 15,2-2-13-15,6 1-8 0,3-5 6 16,1-2 5-16,5-4-5 16,2-4 1-16,2-4-1 15,1-6-5-15,-1-2 5 16,0-6-5-16,1-2 1 16,1-4 5-16,-1-2-6 15,1-4 11-15,-2-1-12 16,-1-3 0-16,1 0 0 0,0 0 0 15,1-4 0-15,-1-9 0 16,1-1 0 0,-3-4 0-16,-1 2 0 0,-1-2 0 15,1-2 0-15,-4 0 0 16,1-4 0-16,-3 2 0 16,-2-2 0-16,-2 0 0 0,-4 0 0 15,-2-1 0-15,-6-1 0 16,-1 2 0-1,-1-3 0-15,-1-5 0 0,-3-1 0 16,-3-3 0-16,1 0 0 16,-2 0 0-16,-4 0 0 15,-1 0 0-15,-2 0 0 0,0 0 0 16,0 1 0-16,0 1 0 16,0 0 0-16,0 2 0 15,0 0 0-15,0 2 0 16,0 0 0-16,-5 4 0 15,-2 0 0-15,-4 2 0 16,-2 0 0 0,-1 4 0-16,-1 0 0 15,-3 1 0-15,1 1 0 0,-4 4 0 16,-1 0 0 0,-3 2 0-16,-1 2 0 15,-1-1 0-15,-2 0 0 16,-2 1 0-16,0 0 0 15,-5 2 0-15,0 2 0 16,-2 2 0-16,1 0 0 16,-5 0 0-16,-1 2 0 15,1 0 0-15,-6 2 0 16,0 0 0-16,-1 0 0 16,-3 0 0-16,-1 6-24 15,-5 10-117-15,-33 19-337 16,10-3-382-16,6-2-765 0</inkml:trace>
  <inkml:trace contextRef="#ctx0" brushRef="#br0" timeOffset="99554.37">21353 1399 1637 0,'0'0'633'0,"0"0"-289"16,0 0-32-16,0 0-64 15,0 0-26-15,0 0-65 16,0 0-35-16,-7-22-11 15,5 22-35-15,2 0-20 16,0 0-22-16,0 4-34 16,0 13-10-16,2 11 10 0,12 8 1 15,4 4 8-15,2 2-9 16,-1-2 0-16,2-8 0 16,-5-6 1-16,-3-8-1 15,-7-8 0-15,1-6 0 16,-4-4 3-16,-1 0 3 15,2 0 6-15,3-18 14 16,4-12 1-16,0-10-12 16,0-7-15-16,2-3 1 15,-1 2 7-15,-6 6-8 16,1 12-2-16,-3 12-5 16,-1 12-11-16,0 6-59 0,-1 6-211 15,4 38-178-15,-2-4-140 16,1 1-474-16</inkml:trace>
  <inkml:trace contextRef="#ctx0" brushRef="#br0" timeOffset="99790.3">21841 1568 2371 0,'0'0'603'0,"0"0"-395"16,0 0-38-16,0 0-71 16,0 0-31-16,0 0 34 15,0 0-9-15,-13 100-21 16,-1-62-33-16,3 0-23 16,3-4-16-16,-6-6-66 15,3-10-411-15,0-14-876 0</inkml:trace>
  <inkml:trace contextRef="#ctx0" brushRef="#br0" timeOffset="102359.72">20266 333 1373 0,'0'0'379'0,"0"0"-139"16,0 0-77-16,0 0-8 15,0 0-3-15,0 0-28 16,0 0-1-16,0-10 51 16,0 10-19-16,0-3-29 15,0 3-14-15,0 0-12 16,0 0-5-16,0-1-23 16,0 1-20-16,0 0-8 15,0-3-13-15,0 3-2 16,0 0-11-16,0 0 3 15,0 0-2-15,0 0-10 0,4 0-9 16,8 12-21-16,3 11 21 16,8 7 1-16,6 6 6 15,0 4-6-15,-2-2-2 16,-2 0 1-16,0-6-6 16,-4-6 6-16,-6-4 1 15,-4-5 0-15,-4-6 5 16,-1-4-1-16,-1-2-4 15,-1 0-1-15,1-4 0 16,0 3 0-16,-1-1-27 16,0 1-79-16,1-3-64 15,3-1-99-15,2 0-324 16,-4 0-240-16</inkml:trace>
  <inkml:trace contextRef="#ctx0" brushRef="#br0" timeOffset="102754.14">20829 355 1326 0,'0'0'665'0,"0"0"-328"15,0 0-70-15,0 0-91 16,0 0-70-16,0 0-9 16,0 0 8-16,0-6 10 15,-2 6-2-15,-4 4-37 16,-5 17-22-16,-3 12-5 16,-3 11 8-16,-6 10-15 15,1 8-18-15,-3 2 9 16,1 3-6-16,0-5-21 15,3-6 17-15,4-8-14 16,1-10-8-16,5-8 13 0,5-8-13 16,0-10 6-16,6-6-7 15,0-4-19-15,0-2-95 16,0 0-123-16,6-28-107 16,4-2-383-1,1-2-431-15</inkml:trace>
  <inkml:trace contextRef="#ctx0" brushRef="#br0" timeOffset="103085.51">20921 590 1081 0,'0'0'1098'16,"0"0"-735"-16,0 0-54 16,0 0-93-16,0 0-64 15,0 0-30-15,0 0-32 16,0 18-15-16,-7 7 8 15,-1 9-37-15,-6 5-20 16,1 1-25-16,0-4 11 16,1-6-12-16,6-8 0 15,1-6 0-15,5-6-15 16,0-8-7-16,0-2 10 16,0 0-12-16,5 0 7 15,15-2 10-15,6-12-1 0,5 0 1 16,3 0-55-16,0 0-25 15,-3 6-1 1,-4 0-24-16,-6 6-89 0,-5 2-156 16,-7 0-157-16,-5 0-106 0</inkml:trace>
  <inkml:trace contextRef="#ctx0" brushRef="#br0" timeOffset="103321.68">21104 573 1622 0,'0'0'702'0,"0"0"-202"16,0 0-205-16,0 0-44 15,0 0-93-15,0 0-58 16,0 0-37-16,-16-2-33 16,12 28 38-1,-1 10-7-15,0 8 8 0,1 5-43 16,0 1-7-16,2-2-8 15,-3-2-11-15,1-4-8 16,-8 4-178-16,4-10-492 16,-5-10-1035-16</inkml:trace>
  <inkml:trace contextRef="#ctx0" brushRef="#br0" timeOffset="105096.6">22547 1091 347 0,'0'0'172'16,"0"0"-172"-16,0 0-71 0</inkml:trace>
  <inkml:trace contextRef="#ctx0" brushRef="#br0" timeOffset="105634.52">22547 1091 196 0,'-60'-13'84'0,"49"13"13"15,-2 0 35-15,2 0 10 16,0 0-4-16,-1 0 1 0,4 0-6 15,1 0-48-15,3 0 30 16,2 0 21-16,2 0-24 16,0 0-19-16,0 0 5 15,0 0 7-15,-4 0 25 16,4 0-1-16,-4 0-25 16,0 0-52-16,0 0-34 15,-1-1 4-15,-1-2-7 16,1 2 29-16,-2-2 8 15,0-1-9-15,-1 3 21 16,-1-4-15-16,0 4 16 16,4-2 16-16,1 2 36 15,0 1-39-15,4 0 7 0,0-3-19 16,0 3-32-16,0 0 19 16,0 0-14-16,0 0 22 15,0-1-11-15,0-2-7 16,2 1-17-16,13 2-26 15,10-1 8-15,12-2 19 16,19-2-1-16,18-4-8 16,33-9-6-1,34-6-11-15,27-10 8 0,13-2-7 16,-11 2 5-16,-20 2 14 0,-33 10 38 16,-26 2 11-16,-24 6-7 15,-11 2-16-15,-1 0-19 16,-1-2-1-16,-5 0-13 15,-16 6 7-15,-13 0-3 16,-9 6 12-16,-6 2-8 16,-2 0 7-16,-3 0-8 15,0 0-21-15,0 0-8 16,-3 0-148-16,-40 25-191 16,-1 0-367-16,-7 1-676 0</inkml:trace>
  <inkml:trace contextRef="#ctx0" brushRef="#br0" timeOffset="106287.8">22273 1554 1337 0,'0'0'562'0,"0"0"-334"0,0 0 1 0,0 0-20 16,0 0-2-16,0 0-40 31,0 0-26-31,0-8-20 0,0 8-20 16,5 0-21-16,11 0 37 15,8 0 29-15,10 10-52 16,10 6-28-16,14 2 17 16,15 6-34-16,32 8-13 15,35 8 6-15,34 12-13 16,16 1-8-16,-8-6-15 0,-16-7 3 16,-26-13 7-16,-24-5-16 15,-29-6 0-15,-29-8 0 16,-14-4 0-16,-4 0 0 15,-2-2 0-15,-6 0 0 16,-15 0 0-16,-9-2 0 16,-2 0 0-16,-4 0 0 15,2 2 0-15,1 0 0 16,1 0 0-16,-2 0 0 16,-2 0 0-16,-2 0 0 15,0 4 0-15,-12 12-170 0,-15 2-522 16,-11 0-496-16</inkml:trace>
  <inkml:trace contextRef="#ctx0" brushRef="#br0" timeOffset="107155.81">21922 2212 114 0,'0'0'971'16,"0"0"-664"-16,0 0-65 0,0 0-21 15,0 0 29-15,0 0-3 16,0 0-14-16,-32-49-43 16,28 43-17-1,-3 0-6-15,2 0-57 0,-1 0-25 16,2 0 14-16,-3 3-11 15,3-4-32-15,-1 3-10 16,2 0-19-16,1 2 0 16,2-2-1-16,0 4-13 15,0 0 10-15,0 0-13 16,0 0 13-16,0 0 4 0,0 0-11 16,0 0 5-1,0 12-12-15,2 15-8 0,14 9 43 31,5 10-16-31,3 12 7 0,5 6-11 0,4 6-12 16,6 4 1-16,0 7 2 31,8 5-1-31,0 0 7 16,5 4-11-16,-2 1 4 0,0-1-7 0,-6-4-1 16,-1-4 6-16,-8-6-6 31,-6-8 7-31,-7-5-13 0,-6-13 0 15,-3-6 0-15,-4-12 0 16,-4-6 0-16,-1-10 0 16,-2-6 0-16,-2-6 0 15,0-2 0-15,2-2 0 16,-2 0 0-16,0 0 0 16,0 0 0-16,0 0-44 15,0-4-205-15,0-8-661 0</inkml:trace>
  <inkml:trace contextRef="#ctx0" brushRef="#br0" timeOffset="136397.28">9779 9647 719 0,'0'0'793'0,"0"0"-314"16,0 0-136-16,0 0 29 15,0 0-78-15,0 0-84 16,-3-2-29-16,3 2-10 16,-2 0-60-1,2 0-48-15,0 0-26 0,0 0-35 16,0 14-2-16,18 8 0 15,11 2 0-15,9 2-1 16,9-1-38-16,3-10-11 16,8-7 1-16,1-8-7 15,1 0 22-15,0-14 20 16,-4-9 13-16,-6-6 1 16,-2 1 0-16,-6 2 6 15,-4 4 15-15,-7 8 7 0,-2 6-2 16,-5 8 5-1,3 0-14-15,4 6 4 0,3 12-9 16,4 4-12-16,4 2 2 16,2-2-2-1,8-2 0-15,-1-5-8 0,2-8-13 16,1-7 3-16,0 0-4 16,-3-2 2-16,-7-14 16 15,-4-2 3-15,-9 0 2 16,-4 4 10-16,-9 0-2 15,-5 6 17-15,-1 6 7 0,-3 2-15 16,2 0 3-16,3 6-11 16,3 12-10-16,10 0 1 15,6-2-1-15,10-2 0 16,8-8-78-16,27-6-146 16,-11-18-388-16,-11-6-948 0</inkml:trace>
  <inkml:trace contextRef="#ctx0" brushRef="#br0" timeOffset="137724.31">14176 9707 884 0,'0'0'279'31,"0"0"2"-31,0 0 19 0,0 0-1 0,0 0-44 16,0 0-27-1,10-22 57 1,-10 20-34-16,2 2-43 0,-2 0-25 15,2 0-51 1,3 6-33-16,5 12-5 0,11 8-40 16,6 2-27-16,12 0-21 15,11-2 0-15,14-8 0 16,10-9-5-16,6-9 7 16,5 0-7-16,-1-17-1 15,-6-8 9-15,-9-8-8 16,-11-1 6-16,-14 2 10 15,-10 2 7-15,-12 10 22 16,-6 8-11-16,-3 8-19 0,-2 4-6 16,5 0-9-1,7 6 4-15,4 12-5 0,6 2 6 16,7 0-6-16,6 0 0 16,8-8-2-16,4-6 1 15,4-6-11-15,1 0 4 16,-3-12 8-16,-2-10 0 15,-7-6 1-15,-4-2-1 16,-8-2 1-16,-4 2-2 16,-6 4 0-16,-8 8 1 15,0 8 2-15,-4 10-2 16,1 0 1-16,3 15 0 0,0 12-1 16,8 3 0-16,2-2 0 15,10 0 0-15,1-8 0 16,5-4 1-16,4-10 0 15,1-6-1-15,4 0-1 16,-4-8 1-16,2-10-1 16,-2-2 1-16,-2-4 5 15,-3 2-4-15,-5 4 0 16,-3 6 5-16,-8 8-5 16,-2 4 1-16,0 0-1 15,5 12 0-15,1 10 8 0,7 4-1 16,3-2-8-16,6-2-1 15,0-4 0-15,5-4-5 16,2-4-6-16,2-4-3 16,1-6 8-16,-4 0 0 15,-1 0 7-15,-5-12 0 16,-5-4 0-16,-5 0 0 16,-10 0 6-16,-7 4 9 15,-8 2 8-15,-9 6-14 16,-3 2 3-16,0 2-12 15,2 0 0-15,2 0 0 0,3 8 0 16,5 4-3-16,-1-4-39 16,1-2-93-1,-5-4-333-15,-9-2-592 0</inkml:trace>
  <inkml:trace contextRef="#ctx0" brushRef="#br0" timeOffset="140198.6">7343 10732 1350 0,'0'0'178'0,"0"0"-108"16,0 0 17-16,0 0-2 15,0 0-56-15,0 0-5 16,0 0 138-16,-22-54 65 16,20 54-31-16,0 0-2 15,2 0-10-15,-2 0-24 0,2 0-33 16,0 2-13-16,0 4-18 15,0 0-39-15,8-2 1 16,21 0 7-16,18 0-10 16,38 0-14-16,37 0-20 15,32 2-9-15,-7 2 0 0,-32 2-11 16,-38-2 4-16,-35-2-5 16,-4 0-47-16,-7 2-31 15,-7-2-64-15,-16 0-45 16,-8-2-62-16,-39 6-31 15,-7-4-376-15,-6 2-235 0</inkml:trace>
  <inkml:trace contextRef="#ctx0" brushRef="#br0" timeOffset="140466.51">7170 10917 2131 0,'0'0'309'0,"0"0"-181"0,0 0 85 16,0 0 29-16,0 0-115 15,145 0-88-15,-90 0 0 0,7 0-18 16,8 0-7-16,5-5-7 16,4-4-7-16,-4-2 0 15,-8 1 0-15,-12 2 1 31,-15 2-1-31,-15 2 0 0,-11 2 0 0,-12 2-66 16,-2 0-142-16,0 0-651 0</inkml:trace>
  <inkml:trace contextRef="#ctx0" brushRef="#br0" timeOffset="141288.54">13165 10790 831 0,'0'0'1068'0,"0"0"-743"16,0 0 16-16,0 0 14 16,0 0-98-16,0 0-92 15,0 0-75-15,-34-14 31 0,68 14 5 16,15 0-31-16,16-2-50 15,11-2 0-15,10 0-27 16,9-4-5-16,0 2-7 16,-9-2-5-16,-7 2-1 15,-19 0-1-15,-18 4-26 16,-15 0 0-16,-15 2-36 16,-12 0-9-16,0 0-65 15,-25 0-137-15,-42 16-289 16,2-2-246-16,0 0-386 0</inkml:trace>
  <inkml:trace contextRef="#ctx0" brushRef="#br0" timeOffset="141525.04">13139 10925 1378 0,'0'0'806'16,"0"0"-431"-16,0 0-14 16,0 0-60-16,0 0-38 15,0 0-99-15,0 0-70 16,175 28-38-16,-103-28-26 15,3 0-20-15,4 0-4 16,-8 0-6-16,-7 0 8 0,-12 0-10 16,-17 0 2-16,-10-3-5 15,-14 3 4-15,-7 0 1 16,-4-1 0-16,0 1-27 16,0 0-69-16,-19-5-200 15,-4 1-517-15,-4 0-1018 0</inkml:trace>
  <inkml:trace contextRef="#ctx0" brushRef="#br0" timeOffset="145088.01">15997 10802 1788 0,'0'0'683'0,"0"0"-371"15,0 0-19-15,0 0-37 16,0 0-47-16,0 0-86 16,0 0-39-16,98-4-15 15,-69 24-33-15,3 4-24 16,1 4 1-16,7 1-5 0,6-6-4 15,10-5-4-15,11-8-15 16,9-10 5-16,11 0-2 16,7-22 10-16,1-12 1 15,5-6 1-15,-2-2 0 16,-4-2 1-16,-5 6 10 16,-9 10 10-16,-9 12 23 15,-10 14 7 1,-8 2-9-16,-6 26-12 0,-4 14-12 15,-1 8-11-15,1 2-6 16,5 1 1-16,6-7 8 0,6-12-2 16,7-14-8-16,4-17-19 15,3-1 19-15,1-19-17 16,-1-16 16-16,-3-5-6 16,-4-2 7-16,-7 2 12 15,-4 4-12-15,-8 12 0 16,-5 10 0-16,-5 12 6 15,-5 2-3-15,3 14 7 16,-3 12 3-16,6 2-13 16,1 2 0-16,4-4 0 0,5-4 0 15,9-6 0 1,4-10 0-16,1-6 0 0,4 0 0 16,-3-14 0-16,1-10 0 15,-3-4 0-15,-4 0 0 16,-6 2 0-16,-8 8 0 15,-7 10 0-15,-8 8 0 16,-4 0 0 0,-2 16 0-16,-3 10 0 0,-1 2 0 15,6 2 0-15,0 0 0 16,6-3 0-16,7-8 0 16,1-2 0-16,9-7 0 15,2-9-8-15,8-1-4 0,3 0 0 16,1-14 2-1,6-8-2-15,-2-4 11 0,-1-2 1 16,-7 2 1-16,-10 8 0 16,-7 6 0-16,-13 8 7 15,-3 4 8-15,-3 0-5 16,-1 6 6-16,0 8-17 16,4-2 0-16,4 0 0 15,2-4 0 1,3-4 0-16,1-4 0 0,-2 0-8 15,2-2-1-15,-9-12-12 0,-6-2-22 16,-14-10-82-16,-3 4-248 16,-3 2-804-16</inkml:trace>
  <inkml:trace contextRef="#ctx0" brushRef="#br0" timeOffset="146120.57">21884 10780 1227 0,'0'0'521'16,"0"0"-23"-16,0 0-38 15,0 0-138-15,0 0-27 16,0 0-68-16,0 0-45 15,-12-20-56-15,12 20-45 16,0 0-33-16,5 10-14 16,11 10-13-16,8 2-7 15,10 2-13-15,10-4 6 0,12-2-7 16,6-7-18-16,9-8 3 16,5-3 2-16,0 0 11 15,-2-12-4-15,-5-6 6 16,-5-2 0-16,-8 0 0 15,-10 2 0-15,-5 4 7 16,-10 8-6-16,-7 6 10 16,-1 0-11-16,-1 6 0 15,5 14 1-15,2 4 0 16,4 2-1-16,7 0 0 16,2-4-1-16,5-4-11 0,5-10-4 15,1-6 14-15,5-2-4 16,2 0 5-16,2-15-4 15,1-3 5-15,-3-5 0 16,-2 1 1-16,-4 2 0 16,-10 4 10-16,-7 6-4 15,-8 6-7-15,-4 4 0 16,-4 0 6-16,-1 6 0 16,1 10-1-16,6 0-5 15,5 0 0-15,5 0 0 16,8-5-5-16,2-6 5 0,4-5 0 0,1 0-3 15,-2 0 3-15,0-8 0 16,-8-6 0-16,-7 2 1 16,-8 0 0-16,-7 2-1 15,-11 6 0-15,-7 0 0 16,-13 4-132-16,-20 0-599 16,-9 0-1024-16</inkml:trace>
  <inkml:trace contextRef="#ctx0" brushRef="#br0" timeOffset="147428.37">4699 11851 166 0,'0'0'1481'15,"0"0"-1164"-15,0 0 14 16,0 0 135-16,0 0-222 15,0 0-87-15,0 0-61 16,-3-20 20-16,3 24-9 16,9 14 8-16,14 6-25 15,3 4-40-15,10 2-26 16,4-4-23-16,9-6 0 16,2-10 1-16,7-6-1 15,7-4 9-15,1-4-9 16,6-16 8-16,1-6-7 0,-4-4-1 15,-4 0 8-15,-7 2-9 16,-9 4 15-16,-9 8 21 16,-7 8-23-16,-4 8 13 15,0 0-14-15,3 10 6 16,5 18 1-16,6 2-8 16,6 4-11-16,0-2 0 15,2-8 6-15,-2-8-5 16,1-8 5-16,-4-8-5 15,1 0 5-15,-3-12 0 0,1-10 4 16,-5-4 20-16,0-2-3 16,-2 2 2-16,-2 2-2 15,0 8-27-15,-1 8 0 16,1 8 0-16,3 0 0 16,4 6 0-16,4 12 0 15,4 4 0-15,1-4 0 16,-2-6-14-16,24-8-77 15,-13-4-235-15,-11 0-605 0</inkml:trace>
  <inkml:trace contextRef="#ctx0" brushRef="#br0" timeOffset="148289.74">9582 11729 1765 0,'0'0'738'0,"0"0"-189"16,0 0-196 0,0 0-71-16,0 0-121 0,0 0-86 15,0 0 1-15,31 50-13 16,-2-17-29-16,5 2-34 0,3-1 0 16,9-6 0-16,2-8 0 15,10-8 0-15,4-10 0 16,8-2 0-16,3-12 0 15,6-14 0-15,0-10 0 16,0-4 0-16,-4-4 0 16,-8-2 0-16,-7 5 0 31,-8 10 0-31,-13 6 0 0,-3 13 0 0,-5 10 0 31,0 2 0-31,3 0 0 0,2 18 0 16,4 0 0-16,4 4 0 15,3-4 0-15,7-1 0 0,1-8 0 16,5-4 0-16,2-5 0 16,6 0 0-16,-1 0 0 15,-3-6 0-15,1-6 0 16,-5-2 0-16,-8 0 0 16,-10 3 0-16,-11 5 0 15,-9 2 0-15,-11 0 0 16,-4 4 0-16,-5-2 0 15,-2 2 0-15,0 0 0 16,0 0 0-16,0 0 0 0,0 0 0 16,0 0 0-16,0 0 0 15,0 0 0 1,0 0 0-16,0 0 0 0,0 0 0 16,0 0 0-16,0 0-176 15,-9 0-472-15,-4 0-688 0</inkml:trace>
  <inkml:trace contextRef="#ctx0" brushRef="#br0" timeOffset="153163.37">16354 12890 1332 0,'0'0'851'15,"0"0"-390"-15,0 0-128 0,0 0-4 16,0 0-71-16,0 0-119 16,-40-17-44-16,40 17-4 15,0 0-17-15,0 0-23 16,0 0-8-16,0 0-4 16,0 0-39-16,27 3 0 15,15 7 0-15,42 5 0 16,50-2 0-1,49 1 0-15,24-5 0 0,-5-2 0 0,-23 1 0 16,-50-2 0-16,-34-2 0 16,-30 0 0-16,-20-2 0 15,-9 0 0-15,-7 0 0 16,-7 0 0-16,-18 0 0 16,-4 2 0-16,0 0-75 15,-37 12-125-15,-4-2-371 16,-3-2-406-16</inkml:trace>
  <inkml:trace contextRef="#ctx0" brushRef="#br0" timeOffset="153430.44">16387 13216 1698 0,'0'0'837'16,"0"0"-494"-16,0 0-29 15,0 0-73-15,0 0-36 16,222 0-85-16,-66 0-76 16,12 0-16-1,-26 0-7-15,-35-2-12 0,-40-1-1 0,-9-4-8 16,-2 3-1 0,-2-2-5-16,-6 2 4 0,-21 0 2 15,-12 2-48-15,-15 2-74 16,0-2-172-16,0 2-634 0</inkml:trace>
  <inkml:trace contextRef="#ctx0" brushRef="#br0" timeOffset="157864.73">4035 14055 791 0,'0'0'1576'15,"0"0"-1348"-15,0 0-102 16,0 0 74-16,0 0-59 16,0 0-101-16,0 0-20 15,37 56-10-15,-16-44-2 16,1-2 22-16,0-2 10 15,5-8 19-15,6 0 32 16,6-8-24-16,0-12-10 16,5-4-15-16,2 0-21 15,-2 2-6-15,-7 1-14 0,-3 10 0 16,-7 4 16 0,-7 7-16-16,-5 0 0 0,3 3 0 15,1 12 0-15,-2 2 10 16,5-1-11-16,1 0 0 15,-2-7 0-15,4-2 1 16,0-5 5-16,2-2-6 16,19-14-99-16,-3-10-362 15,-5-2-783-15</inkml:trace>
  <inkml:trace contextRef="#ctx0" brushRef="#br0" timeOffset="158660.73">7218 14123 1407 0,'0'0'962'0,"0"0"-632"15,0 0-14-15,0 0 44 16,0 0-148-16,0 0-133 0,0 0-34 16,41 4 21-16,-6 14-13 15,12 0-25-15,6-4-14 16,10-2 1-16,6-8-3 15,9-4-6-15,7 0 6 16,1-10-6-16,3-10 1 16,-2-2 2-16,-2-6-9 15,-10 4 18-15,-5 4 0 16,-9 3-1-16,-13 8 4 16,-8 5-5-16,-8 4-6 0,-1 0-9 15,-3 4-1-15,6 10 1 16,4 0 0-16,4-1-1 15,10-2 0-15,-2-5 0 16,4-5 0-16,-2-1 0 16,-4 0-1-16,-3-1 1 15,-5-11 0-15,-7 2 9 16,-4 0-9-16,-6 2-12 16,-8-1-162-16,-3 4-505 15,-8 1-1459-15</inkml:trace>
  <inkml:trace contextRef="#ctx0" brushRef="#br0" timeOffset="159888.62">13183 14043 1333 0,'0'0'808'15,"0"0"-488"-15,0 0 22 0,0 0-70 16,0 0-81-16,0 0-16 15,0 0-24-15,62 68-34 16,-28-32-45-16,-1 0-25 16,8-2-14-16,3-6-26 15,10-6 10-15,8-10-16 16,11-12-1-16,12 0 3 16,24-18-3-16,-4-10 0 15,1-6 15-15,4-4 8 16,-21 4 13-16,3-2 0 15,-15 6-5-15,-15 12 1 16,-14 4-13 0,-13 14-4-16,-4 0-15 0,-4 18 0 0,0 14 0 15,7 8 0-15,3 6 0 16,13-2 0-16,4-6 0 16,9-6 0-16,9-12 0 15,3-10 0-15,4-10 0 16,-4 0 0-1,1-20 0-15,-7-8 0 0,-7-8 0 16,-6-2 0-16,-7 0 0 16,-9 4 0-16,-4 6 0 15,-7 10 0-15,-2 11 0 0,-3 7 0 16,2 3 0 0,3 21 0-16,5 6 0 0,4 2 0 15,4 0 0-15,8-6 0 16,5-4 0-16,5-6 0 15,4-10 0-15,1-2 0 16,0-4 0-16,-2 0 0 16,-3-10 0-16,-3-4 0 15,-1-2 0-15,-2 0 0 16,-3 0 0 0,0 8 0-16,-4 0 0 0,-3 8 0 15,1 0 0-15,-5 0 0 16,0 2 0-16,1 8 0 15,-4-2 0-15,1-2 0 16,-2-2 0-16,-3-4 0 0,0 0 0 16,-2 0 0-1,-2 0 0-15,-4-14 0 0,-2 2 0 16,-8-2 0-16,-15-14 0 16,0 6-464-16,-11-3-1079 0</inkml:trace>
  <inkml:trace contextRef="#ctx0" brushRef="#br0" timeOffset="162395.34">2873 15047 588 0,'0'0'352'16,"0"0"-352"-16,164-30-224 0</inkml:trace>
  <inkml:trace contextRef="#ctx0" brushRef="#br0" timeOffset="162458.62">3272 14929 64 0,'0'0'551'0,"0"0"-363"16,0 0-44-16,0 0-144 16,0 0-55-16</inkml:trace>
  <inkml:trace contextRef="#ctx0" brushRef="#br0" timeOffset="170329.84">10060 15364 1685 0,'0'0'710'0,"0"0"-439"15,0 0-1-15,0 0 55 16,0 0-108-16,0 0-133 0,-16-16-56 16,20 32-16-16,16 6 29 15,9 6-2-15,9-2-20 16,11 0 2-16,6-4-15 15,13-8 8-15,5-8-5 16,10-6-9-16,4 0 2 16,4-10 5-16,0-12-5 15,-2-4 5-15,-6 0-1 16,-10 2 27-16,-11 2 9 16,-8 6-12-1,-9 10 6-15,-5 2-9 0,-3 4-9 16,1 0 3-16,3 8-9 0,3 6-4 15,5-6-7-15,4 2-1 16,5-6-1-16,5 0 1 0,-1-4 7 16,-2 0-7-16,-2-10 0 15,-2-6 6-15,-2-6-5 16,-4 2 0 0,2 0 0-1,-7 6 1-15,-7 6 4 16,-5 8 4-16,-4 0-4 15,-2 18 6-15,0 8-6 16,2 4-6-16,-1 2 0 16,6-6-1-16,0-4 1 0,3-4 1 15,3-8 0-15,5-6 0 16,1-4 0-16,6 0-1 16,-4-8-1-16,4-10-25 15,-5 0-34-15,-5 0-46 16,-6 0-62-16,-7 8-57 15,-7 6-55-15,-7 4-234 16,-3 10-79-16,-3 8-251 0</inkml:trace>
  <inkml:trace contextRef="#ctx0" brushRef="#br0" timeOffset="172087.57">16211 15406 1689 0,'0'0'584'0,"0"0"-408"16,0 0 170-16,0 0-43 16,0 0-105-16,0 0-129 15,-5-4-8-15,28 38 50 16,6 6-27-16,8 4-40 16,13 2-26-16,8-5-17 15,13-11 19-15,27-16-13 16,29-14-6-16,24-18 19 15,7-28-14-15,-23 2 4 0,-35 5 16 16,-36 15 5 0,-6-2 25-16,5 2-10 0,1 2-8 15,1 6-5-15,-7 10-14 16,-9 6-8-16,-3 6 2 16,2 20-12-16,0 4 6 15,8 4-7-15,6 0 1 16,9-6-1-16,6-2 0 15,4-12-9-15,6-10 8 16,3-4-4-16,-3-1 5 16,2-24 7-16,-4-3-6 15,-3-4 0-15,-2 2 0 0,-2 0-1 16,-4 10 1-16,-8 8 0 16,-3 12 16-16,-5 4-5 15,-4 18 7-15,-2 10 2 16,2 7-21-16,2-3 0 15,4 0 0-15,7-8 0 16,6-8 0-16,8-9 0 16,8-8 0-16,4-3 0 15,5-4 0-15,0-18 0 16,1-6 0-16,-1-2 0 16,-7-2 0-16,-9 1 0 0,-8 9 0 15,-12 8 0 1,-8 6 0-1,-8 8 0-15,-4 0 0 0,1 4 0 0,1 10 0 16,10 0 0-16,4 2 0 16,11-7 0-16,12-4 0 15,6-5 0-15,8 0 0 16,5-14 0-16,0-8 0 16,0-8 0-16,-4-2 0 15,-4 0 0-15,-10-2 0 16,-5 10 0-16,-15 8 0 15,-11 6 0-15,-11 10 0 16,-6 0 0-16,-5 0 0 0,0 0 0 16,2 6 0-16,4 6 0 15,7-4 0-15,8 0 0 32,10-2 0-32,5-2 0 0,6-4 0 0,5 0 0 15,-1 0 0-15,-4-10 0 16,-4-2 0-16,-5 0 0 15,-4 2 0-15,-6-4 0 16,-10 6 0 0,-4 0 0-16,-6 3 0 15,-3 4 0-15,-4 1 0 16,2 0 0-16,2 0 0 16,0 0 0-16,0 0 0 15,0 4 0-15,-2-2 0 0,-4 0 0 16,-4-2 0-16,-5 2 0 15,-5-2 0-15,-5 0 0 16,-2 0-92-16,-2 0-250 16,-6-9-494-16,-7 0-797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0-26T03:38:39.107"/>
    </inkml:context>
    <inkml:brush xml:id="br0">
      <inkml:brushProperty name="width" value="0.05292" units="cm"/>
      <inkml:brushProperty name="height" value="0.05292" units="cm"/>
      <inkml:brushProperty name="color" value="#FF0000"/>
    </inkml:brush>
  </inkml:definitions>
  <inkml:trace contextRef="#ctx0" brushRef="#br0">2475 3545 1798 0,'0'0'561'0,"0"0"-399"16,0 0 52-16,0 0-61 16,0 0-56-16,0 0 1 15,0-2 15-15,0 2-17 16,0 0-17-16,0 0-30 15,0 4-7-15,0 2-21 16,0 2-13-16,0 0 5 16,0-2-12-16,0-2 13 0,7-4-14 15,8 0 17-15,8-2 23 16,10-22 17-16,13-12-21 16,6-8-12-16,4-2-18 15,-5 1-6-15,-11 12-4 16,-11 8-41-16,-12 15-65 15,-11 10-85-15,-6 20-164 16,-21 15-354-16,-3 5-370 0</inkml:trace>
  <inkml:trace contextRef="#ctx0" brushRef="#br0" timeOffset="599.87">3195 3543 1813 0,'0'0'392'16,"0"0"-191"-16,0 0 42 15,0 0-79-15,0 0-46 16,0 0-9-16,0 0-24 15,29 22-5-15,-16-22 22 16,5 0 5-16,4 0 18 0,9-18-44 16,7-10-26-16,4-8-25 15,2-6-19-15,-1-3-4 16,-5 4 9-16,-9 6-16 16,-8 9 0-16,-11 10 0 15,-5 11-45-15,-5 5-114 16,-20 18-458-16,-7 5-677 0</inkml:trace>
  <inkml:trace contextRef="#ctx0" brushRef="#br0" timeOffset="5998.71">10953 4776 836 0,'0'0'1293'0,"0"0"-1034"15,0 0 31-15,0 0 13 16,0 0-86-16,0 0-100 16,0 0-18-16,0 0-3 15,0 0-33-15,0 2-38 16,0 14 8-16,15 6 0 15,10 4-12-15,6-1-9 0,7-3-12 16,9-6 0-16,9-11-34 16,8-5-20-16,5 0 33 15,4-21 6-15,-1-8-3 16,-5-3 18-16,-9 2 1 16,-12 4 6-16,-12 4 17 15,-8 10 14-15,-7 8 10 16,-4 4-17-16,3 0-17 15,7 18 1 1,3 6-2-16,10 5-5 0,4-2-7 16,8-3-1-16,0-6 8 0,6-6-7 15,-2-7-1-15,2-5 6 16,-5 0-5-16,0-5 0 16,-7-7 8-16,-5-2-9 15,-6 4 1-15,-8 2 6 16,-4 4-7-16,0 4-41 15,12 11-201-15,-6 8-355 16,2 4-539-16</inkml:trace>
  <inkml:trace contextRef="#ctx0" brushRef="#br0" timeOffset="7093.28">17013 4664 1837 0,'0'0'601'0,"0"0"-326"15,0 0-13-15,0 0-45 16,0 0-123-16,0 0-53 0,0 0 38 16,26 30-18-16,-7-16-16 15,5-2-7-15,8-4-10 0,7 0 4 16,11-8-1-16,7 0-10 15,8 0-3-15,2-10-7 16,2-8-2-16,-2-2-2 16,-9 0-7-16,-7 0 10 15,-9 6-8-15,-8 4 8 16,-10 6 4-16,-3 4-7 16,-4 0 2-16,5 8-7 15,5 10-1-15,4 6 5 16,5 0-6-16,4-2 0 0,5-4 1 15,1-6-1 1,1-8 2 0,2-4 7-16,-4 0-3 0,-1-12 1 0,-6-6-6 15,-2 0 7-15,-5-2 4 16,-5 4-6-16,-1 2 4 16,-2 4-1-16,-3 6-8 15,1 4-1-15,0 0-1 16,4 0 0-16,-1 10 1 15,5 2 0-15,-1-2-1 16,7 2 1-16,-2-4 0 0,0-2 0 16,-1-2 0-16,-1-2 0 15,-4-2 1-15,-6 0 0 16,0 0 1-16,-3 0-1 16,-5 0-1-1,-5 0-12-15,2 0-44 0,-1-2-146 16,-1 0-352-16,-3 2-782 0</inkml:trace>
  <inkml:trace contextRef="#ctx0" brushRef="#br0" timeOffset="9007.79">22394 4738 722 0,'0'0'240'15,"0"0"-103"-15,0 0 30 16,0 0-47-16,0 0-42 0,0 0 49 16,0 0 106-1,-32 8 90-15,32-8-17 0,0 0 5 16,0 0-11-16,0 0-23 16,-2 0-49-16,2 0-58 15,0 0-35-15,0 0-50 16,0 0-25-16,7 0-12 15,24 2-19-15,23 0-29 16,15-2 0-16,15 0 0 16,10 0 0-16,4 0 0 15,-5 0 0-15,-8 0 0 16,-9 0 0-16,-13-2 0 0,-15 2 0 16,-12 0-14-1,-11 0-7-15,-7 0-15 0,-12 0-15 16,-4 0-54-16,-2 0-119 15,0 0-138-15,-29 0-288 16,-4 0-117-16,-9 2-428 0</inkml:trace>
  <inkml:trace contextRef="#ctx0" brushRef="#br0" timeOffset="9307.76">22325 4889 1761 0,'0'0'369'16,"0"0"111"-16,0 0-153 16,0 0-131-16,0 0-75 15,0 0-16-15,129 0-21 16,-62-4-50-16,13-3-14 16,3 3-20-16,-3 1 0 15,-6-1-1-15,-12 1-11 16,-14 3 5-16,-12-1 7 0,-13 1 0 15,-11 0 6 1,-6-3 7-16,-4 3 19 0,-2 0 8 16,0 0-5-1,0 0-35-15,0 0-30 0,-4-1-189 16,-8-2-486-16,-3-1-788 0</inkml:trace>
  <inkml:trace contextRef="#ctx0" brushRef="#br0" timeOffset="14567.38">26126 9998 1520 0,'0'0'832'0,"0"0"-579"0,0 0 51 16,0 0-104-16,0 0-102 15,0 0-49-15,0-2 16 16,0 2 15-16,0 10-47 15,0 8 50-15,0 2-19 16,4 2-26-16,3-2-19 31,-2-4-7-31,-1-1-4 0,2-6-1 0,-1-4 5 16,4-4 26 0,4-1 23-1,14 0 14-15,13-20 5 0,18-12-4 16,15-14-40-16,12-10-18 15,2-6-7-15,-4-3-4 16,-10 10 2-16,-13 8-1 16,-18 13-8-16,-17 14 0 15,-11 10 0-15,-10 6 0 16,-4 4 0-16,0 0-26 16,0 0-115-16,-2 8-407 0,-10 0-634 15</inkml:trace>
  <inkml:trace contextRef="#ctx0" brushRef="#br0" timeOffset="16739.08">31037 6102 2412 0,'0'0'373'0,"0"0"-74"15,0 0 41-15,0 0-157 16,0 0-117-16,0 0-19 15,0 0 5-15,11-6-16 16,-7 26-7-16,0 8 31 16,4 6-24-16,0 0-17 15,-1-2-4-15,-1-4-6 16,4-6 3-16,1-6-12 0,5-6 12 16,7-10-11-16,13 0 23 15,15-10 5 1,18-22-8-16,16-12-9 0,13-10-3 15,5-8-9-15,2-4 0 16,-8 2 0-16,-14 10 0 16,-16 11 0-16,-22 15 0 15,-17 10 0-15,-14 10 0 16,-10 4 0-16,-4 4 0 16,0 0 0-1,0 0 0-15,0 0 0 0,0 8-11 16,0 6-35-16,0 20-229 15,-2-4-541-15,-9 0-1092 0</inkml:trace>
  <inkml:trace contextRef="#ctx0" brushRef="#br0" timeOffset="24096.01">9656 5887 1181 0,'0'0'497'0,"0"0"-302"16,0 0 72-16,0 0 19 15,0 0-36-15,0 0-36 16,0 0 14-16,0 0 5 16,0 0-47-1,0 0-52-15,0 0-16 0,0 0-19 16,28 0-33-16,38 0 0 0,45-10 10 16,40-6-76-1,17 0 0-15,-8 0 0 0,-35 2 0 16,-43 6 0-16,-24 2 0 15,-15 2 0 1,-3 0 0-16,-7 2 0 0,-4-2 0 16,-13 2 0-16,-10 2 0 15,-3 0 0-15,-3 0 0 16,0 0 0 0,0 0 0-16,0 0 0 0,2 0-101 15,2 0-347-15,-2 0-529 0</inkml:trace>
  <inkml:trace contextRef="#ctx0" brushRef="#br0" timeOffset="25335.92">14700 5578 1575 0,'0'0'697'0,"0"0"-466"0,0 0 80 16,0 0-57-16,0 0-87 15,0 0-94-15,0 0 6 16,-4 0 23-16,4 0-3 16,0 0-13-16,0 0-8 15,2 0-2-15,27 0-31 16,35 0-19-16,50-1-14 15,51 1-3-15,27 0 6 16,-3 0-15-16,-39 4-1 16,-50 1 1-16,-36 1 0 15,-26-3 0-15,-7 1-1 16,-8-3 0-16,-6 1 1 0,-12-2 11 16,-5 0 1-16,0 2-12 15,0-2-6-15,2 0-110 16,5 0-337-16,-1 0-537 0</inkml:trace>
  <inkml:trace contextRef="#ctx0" brushRef="#br0" timeOffset="26533.74">19198 5843 1575 0,'0'0'686'16,"0"0"-444"-16,0 0 90 15,0 0-72-15,0 0-99 16,0 0-84-16,0 0 37 16,-2 0 11-16,2 0-22 15,0 0-20-15,5 0-16 16,31 0-17-16,41 0-17 15,69 0-6-15,68 6-6 16,35-2-11-16,5 2-4 16,-24-2 0-1,-43 0-5-15,-45-2 7 0,-37-2-8 0,-38 0 0 16,-21 0 0-16,-5 0 0 16,-10 0 1-16,-6-2 46 15,-14-2 14-15,-7 2-61 16,-4 2 0-16,2 0 0 15,0 0 0-15,0 0 0 32,3 0 0-32,2 0-33 15,2 0-59-15,4 0-95 16,18 0-170-16,-2 0-467 16,4 0-1082-16</inkml:trace>
  <inkml:trace contextRef="#ctx0" brushRef="#br0" timeOffset="27870.21">22612 5777 1172 0,'0'0'655'16,"0"0"-304"-16,0 0 19 15,0 0-46 1,0 0-121-16,0 0-94 0,0 0-2 0,0-2-25 16,0 6-46-1,2 10-9-15,18 4 10 0,10 0 4 31,11-2 14-31,13-6-17 0,13-6-13 0,9-4-8 16,6 0-7-16,-1-16 1 31,-1-6-2-31,-7-4-8 16,-4-2 11-16,-7 0-3 0,-8 0 2 16,-10 3 23-16,-7 10 8 15,-11 8-18-15,-6 7-4 16,0 0-11-16,2 17-3 15,1 9-5-15,6 6-1 16,2 2 0-16,6 0-1 16,4-6 1-16,6-6 9 15,2-10-8-15,4-8 1 16,0-4 3-16,3 0-4 16,0-20-1-16,-2-2 2 0,-6-4 14 15,0 0 7 1,-9 2-1-16,-5 6-1 0,-9 6-7 15,-5 8-13-15,-7 4 5 16,2 0-6-16,1 6-1 16,4 12 1-16,4 4 1 15,5 2-1-15,8-2 0 16,2-2-1-16,6-6 1 16,2-4-2-16,1-8 2 15,6-2 1-15,0 0-1 16,-1-10 1-16,5-10-1 15,0-2 0-15,-3-4 0 16,-5 2 1-16,-10 6 0 0,-13 4 0 16,-10 7 0-16,-8 7-1 15,-2 0-1-15,-1 5 0 16,3 13 0-16,7 2-8 16,7 2 8-16,6-2 0 15,4-2-8-15,9-8-3 16,5-6 0-16,2-4 6 0,4 0 5 15,1-8 0-15,-1-10 1 16,1 0 1-16,-3 0 3 16,-5 4-3-16,-5 0-2 15,-7 6 0-15,-10 2 0 16,-6 4-5 0,-8 2-1-16,0 0 7 0,-4 0-1 15,3 0 0-15,3 0-5 16,-1 4-21-16,2 0-46 15,-2-4-56-15,2 0-89 16,-6 0-260-16,-4-6-569 0</inkml:trace>
  <inkml:trace contextRef="#ctx0" brushRef="#br0" timeOffset="-161553.49">5304 13842 1415 0,'0'0'307'16,"0"0"-7"-16,0 0 97 15,0 0-33-15,0 0-112 16,0 0-95-16,-24-34-27 0,24 34-27 16,0 12-67-1,0 12-1-15,11 8 2 0,12 4-4 16,12 2-9-16,12-4-16 16,11-7 8-16,13-9-1 15,9-10-13-15,12-8-1 16,22 0 4-16,-10-16-4 15,6-8 10-15,-2-1-10 16,-16 3 4-16,5 2 4 16,-12 4-9-16,-11 6-1 15,-14 6 0-15,-11 4 1 16,-9 0 0 0,-1 12 1-16,-2 8 0 0,3 2 8 0,2 0-9 15,5 0 1-15,5-4-1 16,3-4 0-16,7-5-1 15,4-5-10-15,2-4-14 16,3-6-4-16,-2-16-8 16,-4-7 16-16,-7 0 13 15,-9-2 8 1,-9 9 0 0,-9 2 0-16,-8 12 1 0,-3 6 14 15,-3 2-2-15,2 4 7 16,5 16-10-16,4 4-10 15,7-2 9-15,2 0-9 16,3-4 0-16,5-5 6 16,-3-8-6-16,2-5 9 15,-1 0-1-15,-1-9-1 16,-2-9 13-16,1-5-13 16,-6-3-7-16,-3-4-33 15,-10 8-185-15,-18 4-652 0</inkml:trace>
  <inkml:trace contextRef="#ctx0" brushRef="#br0" timeOffset="-160669.15">5489 11059 1542 0,'0'0'581'16,"0"0"-359"-16,0 0 148 0,0 0-49 15,0 0-144-15,0 0-110 16,0 0-28-16,0 0 3 15,0 8-15-15,7 4-9 16,0 4-12-16,0 4-5 16,-1 2 0-1,-2 2 7-15,-1 2-7 0,-3-4-1 16,0-2 6-16,0-6-6 16,0-4 1-16,7-10-1 0,-1 0-197 15,1-6-572-15</inkml:trace>
  <inkml:trace contextRef="#ctx0" brushRef="#br0" timeOffset="-159723.47">9988 11293 1249 0,'0'0'1414'0,"0"0"-1069"16,0 0 18-16,0 0-64 15,0 0-109-15,0 0-103 16,0 0-27-16,-29 65 0 15,29-45-31-15,0-6-29 16,11-8 0-16,9-6 0 16,18-11 0-16,23-25 0 15,39-30 0-15,39-32 0 16,40-20 0-16,6-1 0 0,-34 31 0 16,-43 32 0-16,-51 34 0 15,-16 10 0-15,-8 6 0 16,-8 6 0-16,-14 0 0 15,-11 20 0-15,-50 40 0 16,-5-3-219-16,-1-2-1122 0</inkml:trace>
  <inkml:trace contextRef="#ctx0" brushRef="#br0" timeOffset="-156967.84">9110 13746 1846 0,'0'0'656'16,"0"0"-492"-16,0 0-12 15,0 0 45-15,0 0-38 16,0 0-75-16,100 90-41 16,-44-72 6-16,9-6 5 15,3-10-13-15,9-2 7 16,-2-4 12-16,4-16-3 15,-4-6-6-15,1-2-11 16,-5-2-5-16,-4 0-8 16,-9 5-21-16,-9 7-6 15,-11 8 9-15,-7 9-9 16,-4 1 9-16,-5 6-9 0,0 14 2 16,3 5 9-16,4 4-11 15,6-5 0-15,9-4 0 16,10-10 1-16,6-8-1 15,5-2 1-15,4-6-1 16,-2-16 0-16,-2-2-6 16,-7 0 6-16,-12 2 0 15,-8 6 6-15,-9 4 2 16,-9 8-8-16,-5 4 0 16,-3 0 0-16,1 8 0 15,3 10 0-15,4 0 0 0,4 2 1 16,5-6 3-1,7-4-4-15,5-6-1 16,-2-4-5-16,3 0-42 0,14-14-88 16,-8-6-182-16,-13 2-755 15</inkml:trace>
  <inkml:trace contextRef="#ctx0" brushRef="#br0" timeOffset="-155956.39">13087 13900 1536 0,'0'0'624'16,"0"0"-263"-16,0 0 98 0,0 0-152 15,0 0-84-15,0 0-138 16,0 0-4-16,36 4 6 15,-1 16-40-15,10 4-25 16,11-6-14-16,9-5-2 16,8-10 3-16,10-3-9 15,1-6 6-15,0-16 1 16,1-8-7-16,-4-4 0 16,-8-2 0-16,-6 0 0 15,-13 4 21-15,-10 4 6 16,-9 8 11-16,-8 9-11 15,-9 10-20-15,0 1 17 16,-2 8-1-16,2 16-10 0,3 4 3 16,8 2-15-1,5 0 7-15,4-4-8 0,7-6-5 16,4-8-9-16,2-12 2 16,2 0 3-1,1-8 0-15,-3-14 9 0,-2-6 1 16,0-4 0-16,-4-2 0 15,-6 4 0-15,-3 6-1 16,-7 3 1-16,-4 16 4 16,-9 5-5-16,-1 2 0 15,1 22 1-15,-3 6 5 0,5 4-4 16,4 0-2-16,4-8-1 16,6-4-1-16,6-6-28 15,2-8 3-15,0-6-1 16,3-2 1-16,-1 0 3 15,0-12 0-15,-1-6 4 16,1-2 19-16,-3 0-8 16,2 2 9-16,-1 4 6 15,0 6-6-15,-5 6 0 16,-1 2 1-16,-5 0 7 0,-3 12-8 16,-5 4 0-1,-1 4 0-15,-5 0 6 0,1-2-6 16,-3 0 0-16,2-4 0 15,2-6-5 1,1-2-13-16,-1-6-1 0,3 0-22 16,0 0-22-16,-2-24-97 15,-7 0-111-15,-6 2-652 0</inkml:trace>
  <inkml:trace contextRef="#ctx0" brushRef="#br0" timeOffset="-54566.61">12024 2811 1943 0,'0'0'529'16,"0"0"-226"-16,0 0-100 15,0 0-39-15,0 0-50 16,0 0-60-16,7 66 40 16,17-16-37-16,7 7-15 15,10 3-12-15,13-6-21 16,10-6 15-16,14-12-12 15,13-16-4-15,7-18 14 0,7-4-21 16,2-34 8 0,0-14 17-16,-5-12 13 0,-6-4 9 15,-9 1-26-15,-7 9-4 16,-8 12 11-16,-8 14-29 16,-3 16 22-16,-1 14-22 15,4 6 8-15,5 26-7 16,12 14-1-16,6 8 0 15,6 3 1-15,5-6-1 16,0-4-2-16,-2-11 1 16,-5-12-19-16,-8-12 19 15,-8-12-15-15,-3 0 6 16,-7-12 9-16,-5-18 2 0,2-4-2 31,1-6 1-31,-1 0 0 0,0 4-6 16,-4 7 6-16,-7 13 0 15,-2 14 8-15,-7 2-7 16,-2 20-1-16,1 14 5 16,-3 6-4-16,1 0 10 15,4-3-11-15,-1-7 0 16,6-12 3-16,-2-10 5 16,3-8-4-16,4-2-4 15,-1-22 6-15,-1-2-7 0,0-2 1 16,-8 4 0-1,-6 6 13-15,-3 7-12 0,-7 11 17 16,2 0-6-16,4 4-10 16,9 13 35-16,9-3-36 15,12-4 1-15,10-8-2 16,61-12-89-16,-21-20-380 16,-3-6-611-16</inkml:trace>
  <inkml:trace contextRef="#ctx0" brushRef="#br0" timeOffset="-53938.01">19718 2899 1177 0,'0'0'388'0,"0"0"-103"16,0 0-24-16,0 0 22 15,0 0 72-15,0 0-90 0,0 0-90 16,-80-86-81 0,80 108-7-16,0 10 61 0,2 13-34 15,7 0-9-15,7 4-67 16,3-5-7-1,10-8-16-15,11-10-13 0,7-12 28 16,9-14-24-16,5 0 3 16,1-30 22-16,-2-10-13 15,-5-4 15-15,-3-2-13 16,-9 5-1-16,-8 10 6 16,-6 10-25-16,0 13 0 15,-3 8-9-15,5 0 18 0,6 16-4 16,5 8-5-16,4 5 0 15,3-4 6-15,1-3-6 16,-6-4-4-16,1-10-2 16,-5-5 7-16,0-3-10 15,5-7-6-15,3-15-121 16,39-15-244-16,-12 5-586 16,2 1-869-16</inkml:trace>
  <inkml:trace contextRef="#ctx0" brushRef="#br0" timeOffset="-53197.24">22240 2974 1026 0,'0'0'776'0,"0"0"-535"16,0 0 41-16,0 0 21 0,0 0 9 15,0 0-14-15,0 0-93 16,-62-39-90-16,64 38-52 15,31-3-21-15,43-3 33 16,72 0-9-16,89 0-18 16,64 3-4-1,38 4-32 1,20 0 0-16,-12 8 10 16,7 6 5-16,-1 0-1 15,-21-6-25-15,-25-4-1 16,-40-4 10-16,-45 0-10 15,-67-9 0-15,-55-5-12 16,-44 1 0-16,-27 3 10 16,-11-3-7-16,-8-2 8 0,-10-1-20 15,-2 4-88-15,-31 6-92 16,-42 6-180-16,6 0-387 16,-3 8-301-16</inkml:trace>
  <inkml:trace contextRef="#ctx0" brushRef="#br0" timeOffset="-52699.8">22476 3090 980 0,'0'0'787'16,"0"0"-543"-16,0 0 45 16,0 0-25-16,-120-22 51 0,114 18-63 15,6 0-112-15,0 1-36 16,4 2-27-1,27-3-13-15,38 0 22 0,58 0-20 16,82 4-6-16,66 0-3 16,45 0-29-16,28 10 7 15,2 6-13-15,9 0-20 16,-8 0 8-16,-18-4-10 16,-40-6 0-16,-40-6-6 0,-53 0 2 0,-62-6-7 15,-54-6 5 1,-39 2 0-1,-23 0 6-15,-6 0 15 0,-3-2 26 0,-3 2-2 16,-8 2-38-16,0 2-1 16,-2 6-48-16,6 0-135 15,15 0-408-15,0 12-145 16,4 0-260-16</inkml:trace>
  <inkml:trace contextRef="#ctx0" brushRef="#br0" timeOffset="-52526.48">26661 3182 2228 0,'0'0'784'15,"0"0"-538"-15,0 0-56 16,0 0-190-16,0 0-75 16,0 0-598-1,0 0-990-15</inkml:trace>
  <inkml:trace contextRef="#ctx0" brushRef="#br0" timeOffset="5433.89">18147 17044 2338 0,'0'0'702'16,"0"0"-468"-16,0 0-41 15,0 0-40-15,0 0-54 16,0 0-71-16,0 18 20 16,0 8 20-16,9 5-7 15,-2-3-22-15,-1 2-15 16,3-10 3-16,-2-4-12 16,6-6-15-16,8-10-1 15,14-4 1-15,21-32 6 16,40-36 24-16,39-41-12 0,40-19-4 15,5-3-14-15,-29 31 0 16,-44 42 0-16,-47 32 0 16,-18 12 0-16,-8 0 0 15,-7 8-8-15,-9 6-11 16,-16 4-22-16,-8 18-49 16,-21 8-238-16,-9 10-850 0</inkml:trace>
  <inkml:trace contextRef="#ctx0" brushRef="#br0" timeOffset="6899.61">18009 13203 1681 0,'0'0'632'0,"0"0"-307"32,0 0 139-32,0 0-254 0,0 0-122 0,0 0-53 15,-49 88-5-15,42-24 61 16,-1 6-7-16,-2 0-30 15,4-4-3-15,-1-9-30 16,3-11-7-16,0-14 8 16,4-12-5-16,0-10 10 15,0-9-5 1,0-1-8 0,0-11 53-16,0-23 26 15,0-19-64-15,0-17-4 16,0-12-25-16,2-2 0 0,2 6 0 15,-2 17 0-15,2 23 0 16,-1 18 0-16,-1 17 0 16,0 3 0-16,8 5 0 15,5 23-12-15,12 15 12 16,6 13 12-16,9 6-12 16,5 4 0-16,2-4 0 15,4-4 0-15,1-9-3 16,-7-13-35-16,-5-10 5 15,-11-12 3-15,-8-14 20 16,-6 0 10-16,-3-29 3 16,-3-18 42-16,2-32-11 15,1-3-2-15,-3-6-32 0,0-1 0 16,-4 26 0-16,-1 2 0 16,1 21 0-16,-5 18 0 15,-2 12 0-15,0 8 0 16,0 2 0-16,0 0 0 15,0 14 0-15,0 14-35 16,0 16-64-16,9 45-214 16,-2-11-527-16,-1 0-415 0</inkml:trace>
  <inkml:trace contextRef="#ctx0" brushRef="#br0" timeOffset="7240.89">18689 13586 1672 0,'0'0'656'0,"0"0"-378"15,0 0 4-15,0 0-48 16,0 0-18-16,0 0-20 15,0 0 2-15,0 14-60 16,0 19-48-16,-5 11-15 16,1 9-42-16,-3 3-5 15,0 2-28-15,1-4 0 16,1-6 0-16,3-5-3 16,0-11-45-16,2-9-25 0,0-10-80 15,0-13-356-15,0-14-234 0,0-8-401 0</inkml:trace>
  <inkml:trace contextRef="#ctx0" brushRef="#br0" timeOffset="7509.03">18945 13780 1766 0,'0'0'622'0,"0"0"-439"16,0 0 33-16,0 0-44 16,0 0 21-16,0 0 27 15,0 0-36-15,10 94-47 16,-16-56-68-16,-1 0-20 16,3-4-8-16,4-3-26 15,0-7-15-15,9-11-12 16,15-8-54-16,10-5-97 15,11-31-125-15,-10-6-407 16,-8-6-562-16</inkml:trace>
  <inkml:trace contextRef="#ctx0" brushRef="#br0" timeOffset="7635.84">19045 13521 952 0,'0'0'1898'16,"0"0"-1210"-16,0 0-465 15,0 0-103-15,0 0-120 16,0 0-18-16,0 0-223 16,-13-40-658-16</inkml:trace>
  <inkml:trace contextRef="#ctx0" brushRef="#br0" timeOffset="9707.89">19686 13399 508 0,'0'0'1092'0,"0"0"-525"16,0 0-98-16,0 0-109 15,0 0-62-15,0 0-118 16,0 0-77-16,-39-14-29 0,39 14-26 15,0 0-26-15,0 0-7 16,0 0-13-16,0 0 5 16,0 0-7-16,0 0 0 15,0 0-1-15,0 0 2 16,0 0-1-16,0 0 0 16,0 0 1-16,0-2 8 15,0 2-3-15,0 0-6 16,0 0 12-16,0 0 11 15,0 0-5-15,0-2 7 0,0-2-5 16,0 2 10 0,0 2-8-16,0-4-1 0,2 0 3 15,11-2-18-15,11-4-4 16,10-2 7-16,11 0-8 16,6 4-1-16,0 1 0 15,1 7 0-15,-10 0-1 16,-9 7-11-16,-8 15 6 15,-12 10 6 1,-6 6 0-16,-7 4 0 0,0 2 0 16,-4-6-23-16,-10-4 22 15,5-12-32-15,1-9 10 16,4-8 22-16,4-5 0 0,0-4 1 16,0-22-1-16,10-10 1 15,5-10 2-15,3 0-2 16,0 6 0-16,-2 8 12 15,1 14-12-15,-3 12 8 16,1 6-1-16,1 6 7 16,-1 22 13-16,3 6-2 15,-1 6-8-15,-2 0-4 16,-5-6-13-16,-2-2-30 16,-2-12-7-1,-1-5 5-15,-1-10 16 0,0-5-14 0,3-2 21 16,7-23 8-16,1-14 0 15,5-3 1-15,3-2-1 16,-1 6 2-16,-2 10 3 16,0 12-4-16,-5 12 0 15,1 4 18 1,-1 16-10-16,1 16 28 0,0 10-21 16,-3 2-8-16,5-2 1 15,0-2-8-15,0-9-4 16,4-9-2-16,0-11-11 0,1-11 1 15,4 0-8-15,2-18 19 16,-3-18-1 0,0-10 6-16,-3-10 0 0,-3-8 4 15,-7 6-2-15,-6 8 2 16,-3 18-2-16,-4 17 32 16,0 15 20-1,0 11-27-15,-6 27-26 0,-3 12 14 16,5 6-14-16,4 2 0 15,0-6-1 1,27-7-1-16,15-12 1 0,13-12-12 16,14-15 3-16,4-6-2 15,6-19-9-15,-6-15 19 0,-11-8 1 16,-10-2 0-16,-19 2 0 16,-10 4 1-16,-15 8 5 15,-8 10 32 1,0 8-23-16,0 10 16 0,-17 2 9 15,-10 8-40-15,-4 20-6 16,0 8 4-16,2 6-10 16,4 2 12-16,14-6 0 15,6-4 1-15,5-8-1 16,5-9-10 0,17-12-4-16,5-5-20 15,2-4 23-15,2-22 11 16,0-6 0-16,-6-4 1 0,-2 2 0 0,-8 4 5 15,-7 12 12-15,-2 6 0 32,-6 12-1-32,0 0 5 0,0 8-2 0,0 18-20 31,0 4 0-31,0 4 0 16,0-4 0-16,4-6 0 15,7-6 0-15,3-8 0 16,1-7 0-16,5-3-11 0,2-10 10 15,5-16 1-15,-1-5 12 16,-1-1-12-16,-2 4-7 16,-8 6 6-16,-3 10 2 15,-6 6 6-15,-4 6-7 16,2 0 0-16,1 14 0 16,1 10 0-16,6 2 0 15,-3 2 0-15,1-3 0 0,0-6 0 16,-1-5-12-16,-1-7-11 0,1-7 1 15,5 0-29 1,1-18 37-16,3-15 4 0,5-3 10 16,-4-2 9-16,2 2-9 15,-5 8 6-15,-6 10-6 16,-1 8 0-16,-2 10 0 16,0 0 0-16,2 10 17 15,4 10 7-15,0 6-14 16,5 0-10-16,0-2 0 15,2-4-29-15,-2-2 20 16,2-8-9-16,-3-4 18 16,2-2-9-16,1-4-5 15,-1 0 2-15,4-8 5 0,-1-7-23 16,-2-6 7-16,0-1-10 16,-2-6 14-1,-2 0 13-15,-6-6 6 16,-2 2 0-16,-2 0 16 0,-4 4 2 15,-2 8 26-15,0 8 7 16,0 7 10-16,0 5 24 16,-4 0-85-16,-2 19 0 15,-4 7 0-15,4 6 0 16,6 2 0-16,0 2 0 16,4-4 0-16,18-2 0 15,7-4 0-15,7-4 0 0,-1-4 0 16,1-2 0-16,-5 0 0 15,-2 0-3-15,-8-1 0 32,-9-4 2-32,-6 3 2 15,-6-2-2-15,-2 1 0 0,-27-1 1 0,-14 0 8 16,-11-3-8 0,-1-2-9-16,-3-7-66 0,13 0-183 15,18 0-852-15</inkml:trace>
  <inkml:trace contextRef="#ctx0" brushRef="#br0" timeOffset="10211.75">23363 12990 1940 0,'0'0'891'0,"0"0"-269"16,0 0-296-16,0 0-172 15,0 0-77-15,-45 214 9 16,30-51-86-16,1 19 0 15,8-4 0-15,6-21 0 16,0-26 0-16,0-27 0 16,0-24 0-16,0-28 0 15,0-12 0-15,0-8 0 16,0-10-18-16,-2-16-41 16,-9-12-92-16,-3-58-378 15,-1-64 1-15,1 9-286 0,5-3 7 0</inkml:trace>
  <inkml:trace contextRef="#ctx0" brushRef="#br0" timeOffset="11340.26">23214 13284 1300 0,'0'0'632'16,"0"0"-128"-16,0 0-157 15,0 0-130-15,0 0-5 16,138 7-58-16,-89 29-65 16,-3 8-50-16,-5 4-12 15,-14 2-26-15,-21 0 0 16,-6 0-1-16,-20-8 1 0,-20-2-1 15,-5-9 1-15,5-8-1 16,11-10 19-16,12-11 1 16,17-2 19-16,2-16-39 15,36-16-6-15,18-13 6 16,13-7-20-16,6-4-22 16,1-2-18-16,-9 2-15 15,-13 8 30-15,-23 7 30 16,-20 12 15-16,-11 13 66 15,-16 7 75-15,-18 9-34 16,-4 3-46-16,5 16-19 0,6 8 3 16,14 3-40-1,13-2-5-15,5 0-1 0,30-6 1 16,15-8-6-16,5-8 6 16,-2-6-8-16,-1 0 8 15,-12 0-8-15,-14 0 8 16,-7 0 10-16,-13 0-8 15,-4 0 16-15,-2 0 43 16,0 16-10-16,0 6 3 16,0 4-33-16,0 0-20 15,7-2-1-15,5-4 0 16,3-4-21-16,7-8-10 16,5-8-1-16,4 0-10 0,5-14 21 15,-3-14 14-15,-2-6 6 16,-2 0 1-16,-8 2 0 15,-6 10 14-15,-7 8 10 16,-3 8 30-16,-5 6-5 16,0 0-13-16,5 20-1 15,2 8-16-15,5 4-1 16,9-2-18-16,1-2-17 16,2-8-17-16,1-9-19 15,-7-7 22-15,-5-4 1 0,-9-9 12 16,-4-15 18-16,-2-8 8 15,-19-4-6-15,-6-2 16 16,-2 4-18-16,2 8 18 16,9 10 21-16,11 8-28 15,7 4-11-15,9 4-52 16,29-2-1-16,17-2-1 16,13-4-144-16,5-8-55 15,-2-8-72-15,-6-9-142 0,-18-5 208 16,-18-3 130-16,-16-4 129 15,-13 1 105-15,0 4 176 16,-15 10 79-16,-3 8-25 16,-2 16-8-16,2 6-125 15,0 20-97-15,3 28-46 16,4 18-13-16,1 16-16 16,10 8-3-16,0 1-27 15,0-13-8-15,16-18 8 16,-1-18-27-16,-1-20 3 15,-1-20 22-15,1-2 2 16,1-24 12-16,1-13-1 16,2-8-11-16,2 3 21 15,5 6-4-15,-2 10-17 0,9 12 0 16,2 12 0-16,1 2 0 31,3 16 0-31,-7 16 0 0,-8 8 0 16,-12 2 0-16,-11 4 0 15,-7-3 0-15,-28-3 0 16,-15-8 0-16,-8-6 0 16,-4-10 0-16,6-8 0 15,12-8 0-15,15 0 0 16,20-22 0-16,9-10 0 16,44-31-81-16,10 9-598 0,2 10-1077 0</inkml:trace>
  <inkml:trace contextRef="#ctx0" brushRef="#br0" timeOffset="11434.24">25304 13587 2633 0,'0'0'536'0,"0"0"-536"16,0 0-68-16,120-18-1130 0</inkml:trace>
  <inkml:trace contextRef="#ctx0" brushRef="#br0" timeOffset="11975.43">25894 13519 1874 0,'0'0'725'0,"0"0"51"16,0 0-297-16,0 0-237 16,0 0-242-16,0 0 0 0,0 0 0 15,-127-2 0 1,105 38 0-16,-1 0 0 0,10-3 0 15,11-5 0-15,2-9 0 16,20-8-30-16,18-11-32 16,4-3-7-1,-4-27 30-15,-7-16 21 0,-13-9 18 16,-13-14 11-16,-5-5 37 16,-11 0 26-16,-10 3 11 15,5 13-85-15,8 14 0 16,8 14 0-16,0 10 0 15,29 12 0-15,16 8 0 16,8 0 0-16,5 24 0 0,-2 12 0 16,-5 17 0-16,-9 8 0 15,-13 12 0-15,-16 5 0 16,-13 8 0-16,0 2 0 16,-11 5 0-16,-9 1 0 15,7-2 0-15,13-4 0 16,0-8 0-1,33-13 0-15,21-19 0 0,8-22 0 16,3-22 0-16,-7-6 0 16,-14-36 0-16,-17-18 0 0,-27-29 0 15,0-1 0-15,-33-6 0 16,-17 0 0-16,-3 22 0 16,-7 7 0-1,2 23 0-15,-9 32 0 0,14 8-581 16,17 7-1449-16</inkml:trace>
  <inkml:trace contextRef="#ctx0" brushRef="#br0" timeOffset="12805.78">26930 13381 1928 0,'0'0'1255'0,"0"0"-724"16,0 0-282-16,0 0-116 16,0 0-133-1,0 0 0-15,0 0 0 0,116 60 0 16,-91-12 0-16,-7 2 0 16,-12-3 0-16,-6-10 0 15,-2-9 0-15,-20-7 0 0,-5-13 0 16,2-8 0-1,10 0 0-15,8-26 0 16,7-14-14-16,18-13-11 0,25-7 4 16,9-2 19-16,9 6-5 15,-3 14 7-15,-5 17 0 16,-9 16-10-16,-8 9 9 31,-7 0 2-31,-2 20 0 0,-2 4 17 0,1 4-17 16,3-2-1-1,3-2-20-15,1-10-37 16,-2-8-28 0,-4-6 23-16,-7-2 33 0,-9-18 29 15,-7-8 14-15,-4-2 35 16,0 0 5-16,-12 7 5 16,-11 8 13-16,-4 12-41 15,-4 3-10-15,0 18-12 16,4 19-9-16,10 11-1 15,11 2-5-15,6-2-10 16,34-6 14-16,19-10-17 16,22-14-25-16,8-13-5 15,7-5-26-15,-1-13 18 16,-8-17 18-16,-17-6 30 16,-16-6 9-16,-18 0 1 0,-14 2 50 15,-16 8 36-15,0 12 6 16,-16 10-5-16,-14 10-88 15,-9 12 0-15,-5 26 0 16,1 8 0-16,5 8 0 16,15-2 0-16,17-8 0 15,6-7 0-15,11-15-8 16,21-12 8-16,3-10 0 16,3-5 0-16,-2-18 8 15,-5-4-8-15,-7 1 0 0,-6 8 0 16,-7 4 0-16,-4 8 0 15,-5 6 0-15,2 0 0 16,-1 2 0-16,4 16 0 16,4 4 0-16,2 2 0 15,5 1 0-15,-1-7-51 16,8-7-140-16,14-11-316 16,-6-1-218-16,-2-16-300 0</inkml:trace>
  <inkml:trace contextRef="#ctx0" brushRef="#br0" timeOffset="13742.69">28541 13331 377 0,'0'0'1462'0,"0"0"-590"16,0 0-293-16,0 0-269 15,0 0-149-15,0 0-62 16,0 0-38-16,-85 100-23 16,67-48-26-16,12-2-11 15,6-4-1-15,20-10-28 16,24-11-37-16,16-15-1 15,12-10 20-15,4-13 16 16,-5-23-6-16,-11-14 23 16,-9-12 13-16,-9-26 1 15,-1-34 11-15,-3-33 18 0,-5-10-7 16,-12 29-5 0,-13 40 37-16,-8 46 5 0,0 26 38 15,0 8 13-15,0 8-111 16,-11 8 0-16,-2 8 0 15,-8 34 0-15,-5 36 0 16,-1 34 0-16,5 29 0 16,9-5 0-16,13-28 0 15,0-31 0-15,0-25 0 16,15 0 0-16,5-4 0 16,2-6-9-16,0-18-6 0,3-16-8 0,0-8 4 15,0-16 13-15,3-22 6 16,1-14 6-16,2-8-6 15,-4 2 0-15,-5 8 5 32,-6 15-4-32,-9 16 25 15,-5 15 8-15,-2 4-34 16,0 15 0-16,0 24 0 16,0 9 0-16,0 6 0 15,0 0-3-15,0-8-26 16,0-12-20-16,6-12 4 0,15-13 0 15,0-9 4-15,4 0 41 16,2-25 5-16,2-5-5 16,-2-4 8-16,-2 0-7 15,-6 4-1-15,-3 8 1 16,-5 6-1-16,-5 10 1 16,0 4 13-16,-4 2-14 15,4 0 0-15,5 16 1 16,7 6-1-16,9 4 0 15,7 2-15-15,10-2-7 16,9-4-20-16,10-8-12 16,3-6-2-16,5-8 29 15,-3 0 14-15,-11-12 13 0,-10-14 19 16,-13-6 11-16,-10-6 18 16,-8-6-5-16,-9-4-7 15,-7 1-10-15,0 10-11 16,-7 8 10-16,-13 15-1 15,0 14 6-15,-5 8-12 16,0 32-17-16,2 19-1 16,0 15 27-16,7 10 5 15,3 6 4-15,4-4-36 16,5-1 0-16,2-13 0 0,2-8 0 16,0-16-17-16,0-12-47 15,13-20-91-15,0-16-218 16,3-26-196-16,-5-20-247 15,-5-8-645-15</inkml:trace>
  <inkml:trace contextRef="#ctx0" brushRef="#br0" timeOffset="13838.63">29809 12755 758 0,'0'0'1960'15,"0"0"-1288"-15,0 0-355 0,0 0-277 16,0 0-40-16,-131 42-793 0</inkml:trace>
  <inkml:trace contextRef="#ctx0" brushRef="#br0" timeOffset="15675.78">20068 14646 477 0,'0'0'328'0,"0"0"-38"0,0 0 41 16,0 0-27-16,0 0-48 16,0 0-30-16,0 0 39 15,13-108 108-15,5 70-76 16,0 6-5-16,-7 8-55 15,-6 16-72-15,-5 8-34 16,0 28-67 0,-14 64-26-16,-13 56-16 0,-4 35-22 15,5 9 0-15,5-9 0 16,13-27 0-16,8-17 0 16,0-27 0-16,6-36 0 0,11-24 0 15,6-20-47-15,2-10 2 16,4-16 8-16,6-6-35 15,-4-28 57-15,1-26 13 16,-3-36 2-16,-7-30 0 16,-15-23 0-16,-7 5-1 15,-3 31 0-15,-26 35-3 16,-6 28 4 0,-14 4 2-16,-7 4 19 0,-9 4 37 15,7 16-32-15,12 12-25 0,15 4-1 16,15 0-2-16,13 6 2 15,3 8-14-15,23-4-1 16,19-4-16-16,9-6-4 16,10 0 22-1,3-18 5-15,-4-10-8 0,-6-6 8 16,-10 0 8-16,-15 4-1 16,-8 2 1-1,-13 10-6-15,-6 5 6 16,-2 5 12-16,0 4 12 15,0 4 17-15,0 0-2 16,0 0-26-16,0 0-13 16,3 4-19-16,11 8 13 15,5 2 6-15,6 0-12 16,2 3 4-16,2-3-2 16,-3 4 1-16,-1 0 9 15,-5 4-17-15,-4 2 11 16,-6 6 5-16,-3 2-13 0,-3 2 14 15,-1-6 6-15,4-2 2 16,-1-12-8-16,9-2-5 16,8-12 5-16,6 0 1 15,9-14 5-15,5-16 3 16,-4-10-9-16,-3 0 8 16,-7 0-7-16,-11 6-1 15,-7 14 1-15,-5 10 14 16,-6 10 18-16,0 0 15 15,0 22-16-15,0 12 2 16,0 8-16-16,0 8-12 16,14-6-6-16,4-4 0 0,6-6 0 15,7-9-2-15,1-12-14 16,1-13-5-16,0 0 6 16,-4-9 3-16,-4-18 10 15,-5-7-4-15,-9-6 6 16,-4-6 8-16,-5-6-7 15,-2 2 8-15,0 10-8 16,-13 4 0-16,-12 18 1 16,-8 8 16-16,-7 10-9 15,-3 0-3-15,3 19-6 16,7 12 2-16,13-7-2 0,11 6-7 16,9-8-2-16,4-8 8 0,23-6-10 15,6-8 1-15,9 0 9 16,6-14 1-1,-1-12 2-15,-3 4-2 0,-6-4 0 16,-9 8 0 0,-9 8 0-16,-7 7 1 0,-1 3 13 15,-4 3-5-15,3 19 12 0,1 10-9 16,-1 8 2 0,2 2-14-1,-1 0-8-15,-4-4-1 0,1-8-3 0,0-12 6 16,-2-10 5-1,1-8-14 1,3 0 15-16,8-26 0 16,3-6 1-16,3-6 11 15,-2 0-11-15,-2 4 0 16,-3 8 7-16,-5 10-8 16,-2 12 0-16,1 4 0 0,-2 4 1 15,4 24 26-15,1 2-27 16,2 8 0-16,-2-2 0 15,-1-2 0-15,-4-8-12 16,-1-12-5-16,0-8 1 16,-4-6 15-16,4 0 1 15,-1-18 9-15,6-10-4 16,1-6-4-16,3 0-1 16,2 4 0-16,-2 8 0 0,-5 10 0 15,-1 10 1-15,-1 2 9 16,-3 10 10-16,2 16-20 15,1 6 0-15,2 4 0 16,3-2 0-16,8-4-56 16,20-12-230-16,-6-8-518 15,3-10-592-15</inkml:trace>
  <inkml:trace contextRef="#ctx0" brushRef="#br0" timeOffset="16865.46">22780 14919 1151 0,'0'0'1079'0,"0"0"-297"16,0 0-406-16,0 0-99 16,0 0-92-16,151-90-89 15,-94 68-33-15,1-2-2 16,-4 11-35-16,-12 5-26 15,-8 8 0-15,-10 4 0 16,-10 23 0-16,-8 9 0 0,-6 8 0 16,0 6 0-1,0-2 0-15,-6-6 0 0,-6-8 0 16,8-12 0-16,2-8 0 16,2-10 0-16,0-4 0 15,0-4 0-15,18-14 0 16,7-14 0-16,6-4 0 15,4-2 0-15,-1 6 0 16,-5 10 0-16,-8 8 0 16,-7 14 0-16,-7 0 0 0,-3 14 0 15,0 14 0 1,4 8 0-16,3 2 0 16,1-8 0-16,7-2 0 0,-3-14 0 15,1-6 0-15,1-8 0 16,2 0-4-16,0-22 4 15,1-4 4-15,0 0-4 16,-3 2 0-16,-5 6 0 16,-1 4 0-16,-8 10 0 15,-1 4 0-15,-1 0 0 16,0 14 0-16,4 12 0 16,6 6 0-16,3 0 0 15,8-2 0-15,1-8 0 0,-2-6 0 16,-4-9 0-16,-3-7-8 15,-3 0-5-15,-10-9 13 16,-2-9 9 0,0-4-9-16,-8-4 12 0,-11 0-12 15,-1 4 0-15,7 4 0 16,4 6 0-16,9 4 0 16,0 4 0-16,9 0 0 15,27-2 0-15,11 2 0 0,8 0 0 16,10-4 0-1,0 4-3-15,-5 0-42 0,-12 2 15 16,-14 0 19-16,-12 2 11 16,-11 0 0-16,-6 0 0 15,-5 0 23-15,0 0 2 16,-3 16 16-16,-14 8-41 16,-6 10 0-16,-1 6 0 15,2-4 0-15,6-2 0 16,10-6 0-16,6-10 0 15,2-9 0-15,25-9 0 16,6 0 0-16,5-23 0 0,-3-17 0 16,-4-14 0-16,-6-6 0 15,-9-8 0-15,-7-8 0 16,-7-1 0 0,-2 1 0-16,0 14 0 0,0 12 0 15,0 22 0-15,-2 18 0 16,0 10 0-16,-1 26 0 15,1 22 0-15,2 18 0 16,0 12 0-16,0 11 0 16,9-9 0-16,13-4 0 15,12-14 0-15,8-18 0 0,9-16 0 16,7-22 0-16,3-6 0 16,-3-20 0-16,-6-20 0 15,-9-10 0-15,-9-12 0 16,-13-2 0-16,-11 0 0 15,-8 10 0-15,-2 15 0 32,-2 21 0-32,-21 18 0 0,-1 12 0 15,-6 30 0-15,7 19 0 0,5 3 0 16,15 6 0 0,3-12 0-16,32-10 0 0,19-20 0 0,14-20 0 31,8-8-87-31,25-54-361 0,-20-6-290 15,-16-2-397-15</inkml:trace>
  <inkml:trace contextRef="#ctx0" brushRef="#br0" timeOffset="17172.91">25268 14776 155 0,'0'0'1962'0,"0"0"-1202"16,0 0-277-16,0 0-213 0,0 0-105 15,0 0-45-15,0 0-17 16,22 39-25-16,3-74-78 16,-3-6 0-16,-2-8 0 15,-4-1 0-15,-7 2 0 16,-3 8 0-16,-4 10 0 16,-2 12 0-16,0 12 0 15,0 6 0-15,0 10 0 16,0 22 0-16,0 14 0 15,-2 14 0-15,2 8 0 16,0 2 0-16,0 1 0 16,0-9 0-16,2-8 0 15,6-12 0-15,-4-12 0 0,0-8-135 16,-2-14-510-16,-2-2-548 0</inkml:trace>
  <inkml:trace contextRef="#ctx0" brushRef="#br0" timeOffset="17343.48">25311 15127 1698 0,'0'0'832'16,"0"0"-156"0,0 0-190-16,0 0-283 0,0 0-77 0,0 0-51 15,0 0-75-15,84-26 0 16,-27 8 0-16,11 0 0 16,24-12-105-16,-19 10-422 15,-13 4-610-15</inkml:trace>
  <inkml:trace contextRef="#ctx0" brushRef="#br0" timeOffset="17897.24">26776 14327 1892 0,'0'0'822'15,"0"0"-118"-15,0 0-236 16,0 0-258 0,0 0-210-16,0 0 0 0,-77 128 0 15,56-43 0-15,6 7 0 16,5-4 0-16,10-1 0 0,0-15 0 15,19-12 0-15,14-18 0 16,14-16 0-16,4-22 0 16,5-4 0-16,-5-22 0 15,-4-18 0-15,-7-8 0 16,-14-1 0-16,-5 4 0 16,-11 8 0-16,-6 10 0 31,-4 16 0-31,0 11 0 15,-4 16 0-15,-11 19 0 0,2 11 0 0,6 6 0 32,7-2 0-32,0-4 0 0,23-8 0 15,8-14-29-15,4-10-14 16,1-14 20-16,-7 0 17 16,-9-10 6-16,-11-16 23 15,-9-2 19-15,0-4-6 16,-11 2-36-16,-18-2 0 15,-9 6 0-15,-7 4 0 16,-5 4 0-16,-31 0-135 16,12 5-540-16,9 4-801 0</inkml:trace>
  <inkml:trace contextRef="#ctx0" brushRef="#br0" timeOffset="18071.87">26534 14614 2107 0,'0'0'825'16,"0"0"-149"-16,0 0-444 16,0 0-80-16,185-44-109 15,-92 38-43-15,37 2-96 16,-22 2-577-16,-16 2-1204 0</inkml:trace>
  <inkml:trace contextRef="#ctx0" brushRef="#br0" timeOffset="19232.57">27607 14754 1594 0,'0'0'1142'0,"0"0"-477"16,0 0-344-16,0 0-105 16,150-68-105-16,-101 64-64 15,-3 4-47-15,-3 2 0 16,-10 22 0-16,-10 7 0 15,-10 6 0-15,-9 6 0 16,-4-1 0-16,0-4 0 0,-6-4 0 16,-5-8-9-16,4-8-6 15,4-10-6-15,3-8 20 16,3 0 1-16,21-22 5 16,7-10 4-16,5-8-8 15,5 0 16-15,-4 1-3 16,-5 10-14-16,-8 12 0 15,-9 8 0-15,-6 9 0 16,-2 4 0-16,0 19 0 16,-3 8 0-16,3 5 0 15,2 2 0-15,2-4-33 16,4-4-65-16,3-8-25 0,1-8 32 16,0-14-4-16,2 0 77 15,-1-14 18 1,1-12 32-16,2-10 28 0,0 0 6 15,-4 0-6-15,-1 6 12 16,-3 3-23-16,-7 13-1 16,-4 10-7-16,-4 4-28 0,0 6 4 15,0 20-17 1,2 6 0-16,5 8 0 0,4-1 0 16,9-3-8-16,7-6-38 15,2-12-10-15,0-12 13 16,-7-6-4-16,-11-8 28 15,-9-20 19-15,-2-8-8 16,-16-4-7-16,-15-4 14 16,-4 2-11-16,1 7 12 15,5 5 0-15,10 12 1 16,9 8 10-16,10 10-11 16,0 0-12-16,29 0 6 15,16 0 6-15,18 6 9 16,12 0-4-16,10-4-5 15,0 2-22-15,-3-4-29 0,-15 0 15 16,-16 0 24 0,-20 0 12-16,-15 0 22 0,-16 0 67 15,0 0 8-15,-20 0-28 16,-14 13-60-16,-5 9-3 16,-2 7-6-16,1 10 0 15,7 1 0-15,10-4 0 16,10-4 0-16,13-2 0 15,0-12-8 1,23-10 8-16,12-8-2 0,7 0 2 16,3-22 1-16,-3-14 0 0,-4-8-1 15,-7-13 0-15,-6-5-11 16,-9-8 2-16,-3 0 3 16,-7-2 6-16,-1 10 9 15,-5 14-7 1,0 21 29-16,0 22-5 0,-7 6-26 15,-10 38-1-15,-1 19 1 16,1 12 0-16,9 12 0 16,8 2 1-16,0-6 1 15,14-7-2-15,17-15-5 0,11-14-1 16,7-16 5 0,4-22 1-16,1-4 0 0,-3-16 0 15,-6-20 1-15,-6-10 10 16,-7-12-10-16,-8-4-2 15,-6-9 1-15,-7 7-7 16,-6 12 7-16,-5 20 1 16,0 14 8-16,-18 18 2 15,-9 12-11 1,-2 24-2-16,3 14-4 0,10 8 5 16,13 1 0-1,3-1-35-15,33-12-45 0,55-10-174 16,-6-12-376-16,1-14-466 0</inkml:trace>
  <inkml:trace contextRef="#ctx0" brushRef="#br0" timeOffset="19563.98">30077 14933 192 0,'0'0'1615'0,"0"0"-1269"16,0 0 231-16,0 0-231 15,0 0-115-15,0 0-102 16,0 0-2-16,115-94 1 16,-91 53-40-16,-3-3-20 15,-6-6-8-15,-3 0-9 16,-4 6-11-16,-3 4 11 16,-3 14-4-16,-2 16-47 0,0 10 0 31,0 0 0-31,0 28 0 0,-2 16 0 0,-5 12 0 15,3 12 0-15,4-4 0 16,0 1 0-16,8-7 0 16,17-12 0-16,9-12 0 15,5-14 0-15,9-16-105 16,0-4-123-16,8-46-276 16,-13-2-204-16,-12-9-130 0</inkml:trace>
  <inkml:trace contextRef="#ctx0" brushRef="#br0" timeOffset="19831.03">30486 14137 1440 0,'0'0'640'15,"0"0"-149"-15,0 0-10 16,0 0-235-16,0 0-93 16,0 0-54-16,-104 120-59 15,104-96-22-15,0 0-18 16,11-8-4-16,6-10-4 15,3-6 5-15,1 0 3 16,-8-26 27-16,-5-8-15 16,-8-8 3-16,0-6 8 0,-2-2-1 15,-17 6 7-15,-6 12-14 16,-2 14-15-16,0 18-97 16,5 22-203-16,11 7-505 0</inkml:trace>
  <inkml:trace contextRef="#ctx0" brushRef="#br0" timeOffset="20004.12">30968 14622 1982 0,'0'0'1206'16,"0"0"-915"-16,0 0-116 0,0 0-175 0,0 0-583 0</inkml:trace>
  <inkml:trace contextRef="#ctx0" brushRef="#br0" timeOffset="21273.93">22433 16276 1285 0,'0'0'884'16,"0"0"-579"-16,0 0 60 16,0 0-42-16,0 0-127 15,0 0-73-15,0 0-14 0,43 8-35 16,-14-26-32-16,0-8-24 15,-5-2 0-15,-8-2-11 16,-9-6 7-16,-7 2-4 16,0 6-9-16,-25 6 7 15,-8 12-1-15,-7 10 14 16,-2 0 6-16,-5 32-21 16,3 16 5-16,8 10 22 15,11 10-12-15,19 4-5 16,6-1-8-16,40-13-8 0,37-14 1 15,39-30 7 1,-2-14-8-16,-7-14-1 0,-18-34-23 16,-29-6 0-16,-2-18 18 15,-4-13 6-15,-21-5 0 16,-18 2 7-16,-13-2 2 16,-2 14 17-16,0 15-5 15,-12 21 9-15,1 20 33 16,1 20-9-16,4 10-54 15,1 36 0-15,3 34 0 16,2 39 0-16,0 21 0 16,21-3 0-16,-2-33 0 15,1-34 0-15,1-24 0 0,5-6 0 16,7-6 0-16,12-14 0 16,1-20 0-16,6-14 0 15,2-36 0 1,-4-16 0-16,2-10 0 0,-7-10 0 15,-5 3 0-15,-7 15 0 16,-10 14 0-16,-6 18 0 16,-11 18 0-16,0 14 0 15,-6 4 0-15,2 0 0 16,0 4 0-16,4 14 0 16,1 0 0-16,3-4 0 0,-2-4 0 15,-3-2 0-15,-1-4 0 16,-4-4 0-16,0 0 0 15,0 0 0-15,-9-12 0 16,-11-2 0-16,-7 4 0 16,-4 6 0-16,-5 4 0 15,-1 18 0 1,3 18 0-16,7 16 0 0,17 12 0 16,10-2 0-16,13-3 0 15,36-9 0 1,20-12 0-16,14-16 0 0,7-22 0 15,-1 0 0-15,-13-26-65 16,-22-14-76-16,-26-8-85 16,-36-29-65-16,-30 9-265 15,-20 10-395-15</inkml:trace>
  <inkml:trace contextRef="#ctx0" brushRef="#br0" timeOffset="21431.69">22650 15797 970 0,'0'0'1957'0,"0"0"-1402"16,0 0-359-16,194-8 67 15,-25 8-108-15,30 0-155 16,3 0 0-16,-57 0-30 16,-45 0-736-16</inkml:trace>
  <inkml:trace contextRef="#ctx0" brushRef="#br0" timeOffset="21605.67">25134 16467 2887 0,'0'0'789'15,"0"0"-615"-15,0 0-147 16,0 0-27-16,0 0-586 15,0 0-1340-15</inkml:trace>
  <inkml:trace contextRef="#ctx0" brushRef="#br0" timeOffset="21905.38">22585 17147 2595 0,'0'0'930'0,"0"0"-586"15,0 0-117-15,0 0-227 0,132-4 0 16,24-6 0-16,27 6 0 16,10-5 0-16,-12 8 0 15,-23-3 0-15,-25 0 0 16,-35-1 0-16,-32-3-32 15,-24 7-157-15,-11-8-156 16,-31 5-219-16,-6-1-191 16,-37 0-65-16</inkml:trace>
  <inkml:trace contextRef="#ctx0" brushRef="#br0" timeOffset="22062.94">22902 17295 146 0,'0'0'2218'0,"0"0"-1573"15,0 0-186-15,0 0-168 16,0 0-94-16,0 0-57 16,202 12-140-16,-17-24 0 15,27-12 0-15,2-12 0 16,-20-4 0-16,-68 10-558 16,-32 2-1224-16</inkml:trace>
  <inkml:trace contextRef="#ctx0" brushRef="#br0" timeOffset="22239.02">25114 17030 2629 0,'0'0'768'0,"0"0"-768"15,0 0-15-15,0 0-752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0-26T03:46:24.112"/>
    </inkml:context>
    <inkml:brush xml:id="br0">
      <inkml:brushProperty name="width" value="0.05292" units="cm"/>
      <inkml:brushProperty name="height" value="0.05292" units="cm"/>
      <inkml:brushProperty name="color" value="#FF0000"/>
    </inkml:brush>
  </inkml:definitions>
  <inkml:trace contextRef="#ctx0" brushRef="#br0">12516 5861 1265 0,'0'0'257'0,"0"0"-72"16,0 0 99-16,-150 8-64 15,111-6-48-15,6 2-7 16,2-2 42-16,4-2-15 16,3 0 33-16,4 0-58 15,4 0-8-15,5 0-13 16,6 0-50-16,5 0-11 15,0 0-37-15,23 0-30 16,37 0 2-16,51 2-19 16,51 0 20-16,33-2-9 0,3 0-11 15,-13-10 18 1,-25-4-18-16,-32 2-1 0,-35 0 3 16,-32 2-3-16,-22 2 0 15,-5 0-39-15,-12 0-61 16,-11 0-20-16,-11 4-62 15,-78 4-156-15,0 0-366 16,-9 6-130-16</inkml:trace>
  <inkml:trace contextRef="#ctx0" brushRef="#br0" timeOffset="220.72">12512 5993 1136 0,'0'0'966'0,"0"0"-649"0,0 0 168 16,0 0-151-16,0 0-42 15,0 0-157-15,0 0-101 16,70 2 50-16,23-2-30 16,45-6-40-16,41-8 12 15,8-4-26-15,-31 2 0 16,-47 2 6-16,-47 6-6 16,-20 0-17-16,-4 2-70 15,-9 2-142-15,-8 4-108 16,-13 0-375-16,-8 0-392 0</inkml:trace>
  <inkml:trace contextRef="#ctx0" brushRef="#br0" timeOffset="1290.58">21754 5913 1355 0,'0'0'563'0,"0"0"-272"16,0 0 181-16,0 0-199 15,0 0-62-15,0 0-59 16,-165-14-51-16,90 12 7 15,-10 0-28-15,-4 2-38 0,0 0 19 16,8 0-20-16,12 0 17 16,21 0 26-16,19 0-3 15,15 2-9 1,14-2-21-16,10 0-51 0,47 0 0 16,50 0 0-16,53-8 0 15,30-4 0-15,4 0 0 16,-16 4 0-16,-27 6 0 15,-30 0 0-15,-32 2 0 16,-27 0 0-16,-18 0 0 16,-3 0 0-16,-10 0 0 15,-4 0 0-15,-20 0 0 16,-7 0 0-16,-11 0-30 0,-28 0-72 16,-14 0-54-16,-19 12-119 15,-30 8-65-15,-31 4-248 16,-30 4 104-16,-11 1 176 15,11-10 206 1,17-5 102-16,36-6 117 0,25-5 204 16,23-3 153-16,18 0-102 15,4 0-43-15,6 0-29 16,10 0-60-16,20-4-90 16,4 0-68-16,23 1-82 15,49-3 0-15,49 1 0 16,58-2 0-16,29 1 0 0,6 2 0 15,-15-1 0-15,-37-4 0 16,-35 1-50-16,-36 0-58 16,-33-2-19-16,-20 0-101 15,-7 0-87-15,-6-2-145 16,-10 2-31-16,-11 4 125 16,-4 4-213-16,0 2 198 15,0 0 287-15,0 0 94 16,0 4 317-16,8 4 72 0,-2 0 137 15,-4-4-163-15,0 0 20 16,-2 0-131-16,0 2-118 16,0 9-134-16,-18-2-159 15,-5 3-1029-15</inkml:trace>
  <inkml:trace contextRef="#ctx0" brushRef="#br0" timeOffset="2227.88">5003 11318 2365 0,'0'0'600'0,"0"0"-353"16,0 0 46-16,0 0-108 15,0 0-116-15,0 0-23 16,0 0 31-16,77 116 1 16,-44-48-11-16,0 2-55 15,1-6 6-15,-1-14-18 16,6-15 2-16,11-27 8 15,35-25 2-15,48-71 3 16,52-64-15-16,27-39 0 16,4-23 0-16,-13 9 0 15,-34 33 0-15,-34 39 0 16,-40 45 0-16,-40 34 0 0,-21 24 0 16,-10 4 0-1,-6 8 0-15,-7 8 0 0,-11 10 0 16,0 4 0-16,-21 44-35 15,-4-2-640-15,0 0-973 16</inkml:trace>
  <inkml:trace contextRef="#ctx0" brushRef="#br0" timeOffset="2954.78">8230 12200 1676 0,'0'0'561'16,"0"0"-272"-16,0 0 78 16,0 0-41-16,0 0-52 15,0 0-112-15,0 0-34 16,-89 4-35-16,91-4-11 16,31 0-23-16,48-2 20 15,70-20-79-15,92-12 0 0,56-7 0 16,32 5 0-1,1 13 0-15,-26 12 0 0,-10 11 0 16,-21 0 0-16,-42 0 0 16,-59 0 0-16,-60 0 0 15,-52 2 0-15,-30-2 0 16,-11 0 0-16,-5 0 0 16,-7 0 0-16,-5 2-3 15,21-2-186-15,0 0-501 0,10 0-883 16</inkml:trace>
  <inkml:trace contextRef="#ctx0" brushRef="#br0" timeOffset="3459.23">15204 12091 1979 0,'0'0'720'0,"0"0"-414"0,-114 0 155 16,96 0-194-16,18 0-77 16,58 0-131-16,76 0 10 15,102 0-24-15,71-2-45 16,55-14 0-16,26-2 0 15,-10 2 0-15,5 2 0 16,-20 2 0-16,-39 2 0 16,-60 0 0-16,-79 2 0 15,-69 0 0-15,-57 4 0 16,-39-2 0-16,-11 0 0 0,-9-2 0 16,-3-2 0-16,-28 2 0 15,-10 0-32-15,8 2-328 16,11 2-1034-16</inkml:trace>
  <inkml:trace contextRef="#ctx0" brushRef="#br0" timeOffset="3600.52">19279 12246 1487 0,'0'0'1870'0,"0"0"-1353"16,0 0-517-16,0 0-8 15,0 0-951-15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0-26T03:46:44.312"/>
    </inkml:context>
    <inkml:brush xml:id="br0">
      <inkml:brushProperty name="width" value="0.05292" units="cm"/>
      <inkml:brushProperty name="height" value="0.05292" units="cm"/>
      <inkml:brushProperty name="color" value="#FF0000"/>
    </inkml:brush>
  </inkml:definitions>
  <inkml:trace contextRef="#ctx0" brushRef="#br0">11500 5328 658 0,'0'0'249'0,"0"0"-35"15,0 0-27 1,0 0-100-16,0 0-87 0,0 0-36 0,-81-86-132 16,74 86 42-16,2 0-37 15,-2 7 148-15,3 11 15 16,-5 3 16-16,0-2-16 16,-11 3-10-1,2-7 7 1,1-3-258-16</inkml:trace>
  <inkml:trace contextRef="#ctx0" brushRef="#br0" timeOffset="931.42">10596 3918 1547 0,'0'0'717'0,"0"0"-383"16,0 0-34-16,0 0-8 15,0 0-74-15,0 0-51 16,0 0-52-16,7-16-23 16,-5 16-31-16,2 10-29 0,8 16-4 15,5 12 13 1,3 10-22-16,5 6-1 0,0-1-7 16,-4-7 1-16,2-12-12 15,-5-10 1-15,4-12 3 16,5-10-4-16,13-2 6 15,34-28 17-15,50-44 1 16,57-43-5-16,29-13-11 16,4-3-8-16,-23 23 7 15,-37 34-7-15,-36 22 0 16,-36 18 0-16,-26 14 0 0,-21 8 0 16,-6 2 0-16,-4 4 0 15,-7 0 0-15,-14 6 0 16,-4 0-3-16,0 4-13 15,-24 48-232-15,-8-4-407 16,-7 6-512-16</inkml:trace>
  <inkml:trace contextRef="#ctx0" brushRef="#br0" timeOffset="2300.98">8573 5065 1521 0,'0'0'950'0,"0"0"-685"0,0 0-47 16,0 0-10-16,0 0-141 15,0 0-50-15,0 0 19 16,87 80-23-16,-42-46 4 16,5-2 6-16,11-5-3 15,9-9-8-15,7-10 0 16,10-8 0-16,22-4 7 16,-8-18-4-16,5-9 5 15,2-3 19-15,-20 4-21 16,3 0 12-16,-8 4-9 0,-12 10-12 15,-9 8 1-15,-6 8-8 16,-2 0 5-16,0 12 1 16,2 16-8-16,6 10 0 15,9 5-1-15,6 0 0 16,10-3 0-16,5-5-6 16,4-15-4-16,2-10 4 15,-2-10-11-15,-7-7 12 16,-7-20 6-16,-6-10 11 15,-5-4-4-15,-4-4-7 0,-5 3 6 16,-6 6 3-16,-6 12 0 16,-10 10 14-1,-5 12-13-15,-2 2 2 0,1 8-1 16,1 18-10-16,8 6 7 16,1 2-8-16,6 0 0 15,3-4 6-15,4-6 3 16,8-5-9-16,5-12 1 15,5-7 7-15,8 0-9 16,0-10 2-16,1-12-1 16,-4-1 9-16,-5-2-8 0,-5 9 6 15,-7 4 4-15,-11 6 14 16,-4 6-8-16,-6 0 1 16,-7 6-3-16,2 12-3 15,0 3-11-15,5 1 5 16,3-3-4-1,2-2-2-15,6-6 1 0,5-7 1 16,5-4 10-16,-1 0 1 16,3-9-5-16,-5-5 1 15,0 0 0-15,-4 1-9 16,-6 1 10-16,0 6-4 16,-6 2-5-16,3 3 5 15,-3 1-5-15,4 0 0 0,0 0-1 16,-1 0-6-16,3 0 5 15,-4 0 0-15,-2 0 1 16,1 0 5-16,-3 0-4 16,1 0 7-16,-3 0 1 15,2 0-9-15,5-4 1 16,0-5 0-16,4-1-1 16,1-3 16-16,-4-4-15 15,-3-1 5-15,-7 0-6 16,-9 4-10-16,-11 0-25 0,-18-2-67 15,0 4-255-15,-5 2-808 16</inkml:trace>
  <inkml:trace contextRef="#ctx0" brushRef="#br0" timeOffset="4867.42">20634 5239 1026 0,'0'0'925'0,"0"0"-667"0,0 0 25 16,0 0-28-16,0 0-79 15,0 0-98-15,0 0-23 16,0-12 24-16,0 12 26 16,4 16-11-16,12 2-29 15,3 5-31-15,10 0-22 16,12-5 8-16,8-3 11 15,13-7-20-15,14-8 22 16,10-4 36-16,8-22-2 16,5-8 5-16,-6-5-34 0,-3-3 11 15,-9 5-1-15,-12 2-19 16,-9 9-7-16,-12 10-13 16,-11 10-3-16,-6 6 3 15,-4 0-9-15,0 10-1 16,2 12 0-16,2 4 0 15,3 0 1-15,1 0-6 16,1-6 6-16,2-4 0 16,7-6-2-16,-1-6 2 15,7-4 0-15,3 0 0 16,4-5-1-16,0-13 1 16,2-7-7-16,-5-1 7 0,-5 2-2 15,-8 6 2-15,-7 6-1 16,-8 8 2-16,-5 4-1 15,3 0 0-15,4 6-12 16,5 8 11-16,3 2-4 16,5-4 5-16,5-2 6 15,5-6-6-15,-1-4 0 16,0 0-66-16,7-16-225 16,-14-6-438-16,-15 0-1019 0</inkml:trace>
  <inkml:trace contextRef="#ctx0" brushRef="#br0" timeOffset="34391.86">18562 8296 719 0,'0'0'258'0,"0"0"-145"0,-10-135-18 15,70 23-95-15,5 16-134 16,9 6-687-16</inkml:trace>
  <inkml:trace contextRef="#ctx0" brushRef="#br0" timeOffset="35298.74">19246 7579 1107 0,'0'0'602'16,"0"0"-353"-16,0 0 135 0,0 0 76 16,0 0-221-16,0 0-68 15,0 0-49 1,-16-40-6-16,16 44-20 0,2 14-53 15,18 7 8-15,9 1-15 16,11 2-30-16,12-8 20 16,14-8-25-16,13-12 0 15,6 0 14-15,5-20-9 16,3-12 13-16,-3-6-12 16,-8-1-6-16,-11 3 31 15,-10 8-19-15,-14 8 2 16,-12 13 6-16,-3 7-13 15,-1 1-4-15,2 21 4 0,7 9-2 16,9 2 7-16,9-2-12 16,9-5-1-16,6-10 2 15,6-13-1 1,1-3-1-16,0-9 0 16,0-18 1-16,-6-5 28 0,-2-4-28 15,-8 2 21-15,-4 0 14 16,-5 4-36-16,-3 8 25 15,-1 4-25-15,-2 10 0 16,2 4 10-16,5 4-10 16,2 0 0-16,3 0 18 0,3 6-11 15,1 0 4-15,-1-2-10 16,-4-2 11-16,-2-2 29 16,-2 0-41-16,-5 0 0 15,-4-6 0 1,-5-2 0-16,-4-2 0 15,-5 0 0-15,4 0-3 0,-2-2-60 16,21-8-264-16,-8 4-645 0,-6 4-835 16</inkml:trace>
  <inkml:trace contextRef="#ctx0" brushRef="#br0" timeOffset="35435.61">22784 7393 2119 0,'0'0'684'0,"0"0"-475"15,0 0-104-15,0 0-105 16,0 0-594-16</inkml:trace>
  <inkml:trace contextRef="#ctx0" brushRef="#br0" timeOffset="38662.01">5892 8617 1859 0,'0'0'479'16,"0"0"-132"-16,0 0-8 16,0 0-64-16,0 0-127 15,0 0-116-15,-2-13 2 0,20 27 26 16,7 6-18-16,9 6-6 16,3 5-18-16,5-1-17 15,8 0 34-15,5-9-26 16,4-4 6-16,1-9-15 15,4-8 0-15,-1 0 0 16,1-22 11-16,-4-6-1 16,-4-6 32-16,-7-5-3 15,-2-1 12-15,-3-2 14 16,-2 8-37-16,-3 8-14 16,-4 10-14-16,1 16-10 15,1 0 10-15,8 18 9 16,4 16 0-16,7 7 2 0,2-1-11 15,0-4-11-15,2-8 11 16,-2-12-6-16,0-13 6 16,-5-3 0-16,-2-7 14 15,-1-19-6-15,-6-6-7 16,3-3 10-16,-3-1-11 16,-2 4 8-16,1 6-5 15,-3 12-2-15,-2 8-1 16,2 6 1-16,2 4 8 15,5 18-9-15,4 2 0 16,5 0 0-16,4 0 6 16,1-6-5-16,-3-6-1 15,-2-5 5-15,-6-7-5 0,-5 0 0 16,-5 0-6-16,-7-12 6 16,-4-5 21-16,-2-3-11 15,-2-2 2-15,-3-2-12 16,-4 2 0-16,-3 2 0 15,-3 8-29-15,-12 12-139 16,0 0-517-16,-16 0-970 0</inkml:trace>
  <inkml:trace contextRef="#ctx0" brushRef="#br0" timeOffset="41754.28">10540 8823 1813 0,'0'0'554'15,"0"0"-328"-15,0 0 37 0,0 0-79 16,0 0-90-16,0 0-64 15,63 38 10-15,-14-8 64 16,11 2-63-16,9-2-12 16,16-6 26-1,24-16-31-15,29-8 23 0,22-32-19 16,-10-10-17-16,-32-2 34 16,-36 6-35-16,-26 10-4 15,4-2 24-15,0 2-30 16,0 3 25-16,-10 11-23 15,-6 14-2-15,-1 0 19 16,3 17-19-16,10 11 0 16,11 4 8-16,8 0 5 0,14-4-16 15,7-10 3 1,5-10 0-16,1-8 6 0,-4-6-6 16,-7-22 0-16,-8-8-3 15,-12-8 9-15,-9-2 11 16,-8-1-17-16,-12 7 9 15,-6 10 3-15,-7 12-12 16,0 16 0-16,0 2 9 16,4 28-2-16,12 12 2 15,9 7-8-15,10-3 0 16,12-6-2-16,9-12 1 16,10-16-6-1,3-10 0-15,4-6 11 0,-3-24-6 16,-7-8 1-16,-13-5 0 15,-7 3 19-15,-9 2-19 16,-11 8 0-16,-2 8 13 16,-6 10-12-16,1 12 25 15,-1 0-26-15,3 8 7 16,4 12 1-16,5 0-8 16,4-2 0-16,7-8-3 15,5-6 9-15,1-4 3 0,-2-7-9 16,-4-18 2-1,-6-3 26-15,-11-4-13 0,-7 0 12 16,-7 2 23-16,-9 4-22 16,-6 6 8-16,-3 6-19 15,-5 2-4-15,-1 6-13 16,1 0-3-16,1 2-7 16,1 2 8-16,1 0-14 15,-7 2-38-15,-3 0-194 16,-6 0-831-16</inkml:trace>
  <inkml:trace contextRef="#ctx0" brushRef="#br0" timeOffset="45785.78">19150 8708 1405 0,'0'0'624'0,"0"0"-320"15,0 0 155-15,0 0-173 16,0 0-8-16,0 0-92 16,-14-23-79-16,14 23-10 15,0 0-29-15,0 8-29 0,2 10 1 16,21 6-40-1,12 4 21-15,17 0 9 0,17-6-15 16,31-8 4-16,32-14-2 16,26-14-7-16,6-26 4 15,-27-2-14-15,-37 1 0 16,-38 15 6-16,-10 2-6 16,1 2 18-1,-2 2-18-15,-4 4 11 16,-11 12-11-16,-12 4-3 15,-2 0 1-15,3 18 2 0,2 6 0 16,4 2 5-16,9 3-5 16,5-5 0-16,5-5-9 15,4-4-3-15,4-9 3 16,0-6 9-16,0 0 0 16,-3-14 13-16,3-11-13 15,-4-3 8-15,0 2-7 16,-8 4-1-16,-3 4-1 15,-8 8-4-15,-5 6 5 16,-6 4 22-16,-2 0-22 16,0 6 13-16,5 10-13 15,4 1-7-15,5 1 1 16,2-4 5-16,-3-2 1 0,4-6 18 16,-4-5-1-16,-4-1-17 15,-2 0 0-15,-6-6 0 16,-6-6 0-16,-3 2-8 15,-12 1-40-15,-2 4-154 16,0 1-654-16</inkml:trace>
  <inkml:trace contextRef="#ctx0" brushRef="#br0" timeOffset="48963.4">3475 10008 1485 0,'0'0'655'15,"0"0"-399"-15,0 0 272 16,0 0-227-16,0 0-96 16,0 0-132-16,0 0-38 15,-29 46 35-15,50-6 8 16,3 6-25-16,5-1-34 0,2-4 26 15,4-6-37-15,10-9 14 16,7-12 26-16,8-12-13 16,9-2-2-16,6-22 10 15,6-16-23-15,2-11 14 16,-2-3-32-16,-4 0 7 16,-6 4 9-16,-9 10-17 15,-6 10 1-15,-10 12-2 16,-1 10-5-16,-1 6-4 15,4 0 9-15,2 18 0 16,8 6 10-16,0 0-9 0,0-2-2 16,-2-6 1-16,-4-4-21 15,-6-8 21-15,-6-4-12 16,-5 0 12-16,0-10 9 16,-4-10 2-16,2-4-5 15,3-2-6-15,-1 2 1 16,3 4-7-16,0 8 6 15,2 10-11-15,4 2 4 16,4 12 14-16,2 14-5 16,4 2-2-16,-2 0-3 0,-4-4-3 15,-3-8 6-15,-5-8 0 16,-2-6-1-16,-5-2 11 16,1-6 2-16,-6-16-11 15,1-2 0-15,-2-4 17 16,0-2-18-16,-4 2 0 15,-6 5-1-15,-5 8 1 16,-4 7 0-16,-1 8-81 16,-3 2-145-16,1 16-346 15,-5 2-557-15</inkml:trace>
  <inkml:trace contextRef="#ctx0" brushRef="#br0" timeOffset="52028.02">6721 9904 1510 0,'0'0'557'0,"0"0"-346"16,0 0 160-16,0 0-47 15,0 0-101-15,0 0-99 0,-10-10 0 16,10 16 13-16,8 16 2 16,4 6-43-16,5 6-42 15,4 0-33-15,5-2-21 16,10-4 0-16,8-10 8 16,8-8 0-16,6-10-1 15,4 0 1-15,0-24-8 16,3-8-6-16,-5-4 6 15,-4-2 0-15,-5 4 13 16,-8 6-4-16,-8 10 9 16,-4 12-4-16,-4 6-13 0,2 0 7 31,4 18-7-31,3 8 5 0,6 2 2 0,3 0-8 16,-1-4 1-16,6-4 0 15,-4-10 0-15,3-8-1 16,1-2 0-16,-2-6 0 15,2-16 9-15,-6-4-8 16,-5-4 8-16,0 0-1 16,-6 6-8-16,-6 3 0 15,0 10-1-15,-1 7 1 16,1 4 2-16,6 0-1 0,8 2-1 16,5 10 0-1,6-2-6-15,6-2 5 0,0-4-4 16,2-4 5-16,-7 0 0 15,-1-2 0-15,-8-12 1 16,-6-2 0-16,-2-2 5 16,-3-4-6-16,-4 1 0 15,-4 6 0-15,-4 0 1 16,-4 5 5-16,-5 2-4 16,0 6-2-16,-3 0-10 15,-1 2-21-15,4 0-89 16,-3 0-402-16,-5 0-734 0</inkml:trace>
  <inkml:trace contextRef="#ctx0" brushRef="#br0" timeOffset="87963.37">12298 12318 1888 0,'0'0'538'0,"0"0"-281"16,0 0 54-16,0 0-54 0,0 0-125 15,0 0-80-15,8 52 20 16,23-10 41-16,9 8-11 16,6 3-48-16,8-6-30 15,4-4-8-15,4-13-2 16,2-14-13-16,3-16 6 16,5-2 2-16,1-32-8 15,3-16 19-15,0-8-19 16,-5-3 8-16,-2 5-2 15,-6 10-7-15,-4 16 0 16,-3 12 12-16,-2 18-1 16,-3 0 13-16,2 20 0 0,3 14-6 15,4 8-6 1,5 2-12-16,1-4-4 0,2-4 4 16,-5-9 0-1,-3-13 1-15,-3-10 7 16,-1-4-7-16,2-16 4 15,-2-14-5-15,2-6 0 0,0-4 6 16,-2-3 10-16,-4 9-5 16,-4 6 5-16,-4 12-14 15,-1 12 13-15,-4 4 4 16,-1 4-5-16,2 16-14 16,1 4 0-16,1 0 0 15,1-2 0-15,-1-2 0 16,2-5 0-16,-1-6 0 15,1-4 0-15,-1-5 0 16,-1 0 0-16,-2 0 0 16,2-14 0-16,-2-3 0 0,0 1 0 15,-4 4 0 1,-5 4 0-16,0 8 0 0,-2 0 0 16,0 4 0-16,2 16 0 15,5 0 0-15,2 3 0 16,6-5 0-16,6-6 0 15,5-5 0-15,5-7 0 16,5 0 0-16,0-10 0 16,2-13 0-16,-3-8 0 15,-4-3 0-15,-2 0 0 0,-5 2 0 16,-6 4 0-16,-9 6 0 16,-5 6 0-16,-4 6 0 15,-4 6 0-15,0 2 0 16,0 0 0-16,-2 0 0 15,4-2 0-15,2-4 0 16,4-2 0-16,1-4 0 16,4-6-44-16,-2-2-88 15,6-17-208-15,-13 7-496 16,-9 2-956-16</inkml:trace>
  <inkml:trace contextRef="#ctx0" brushRef="#br0" timeOffset="102622.78">23938 3553 2407 0,'0'0'577'0,"0"0"-474"0,0 0-38 0,0 0-41 15,0 0 48-15,0 0-29 16,40 100-8-16,-31-73 27 16,2-8-5-16,-2-5 5 15,4-7 10-15,10-7 0 16,15 0 33-16,30-27-2 16,48-33-20-16,45-32-20 15,13-12-33-15,-5-1 3 16,-42 27-20-16,-45 30 2 15,-24 14-15-15,-16 14 0 16,-3 0 0-16,-6 2 0 16,-4 4 0-16,-14 8 0 0,-8 2 0 15,-5 4 0-15,0 0 0 16,1 0-42-16,2 0-68 16,5 6-163-16,-1 4-469 15,-1 0-805-15</inkml:trace>
  <inkml:trace contextRef="#ctx0" brushRef="#br0" timeOffset="107166.19">2354 2795 1588 0,'0'0'1085'16,"0"0"-888"-16,0 0 23 16,0 0-78-16,0 0-9 15,0 0-59-15,3-12-52 0,17 14-4 16,4 8-9-16,8 0 8 15,7-2-7 1,9-8 20-16,12 0 11 0,13-10-4 16,29-24-4-16,-3-4-13 15,5-6-5-15,-2 2-8 16,-21 11-7-16,-2 4 0 16,-17 9 0-16,-16 9 0 15,-10 9 0-15,-9 0 0 16,-1 4 1-16,8 10 8 0,3 4-7 15,13-1 6 1,8-3-7-16,6-6-1 0,5-6 7 16,2-2-7-16,1 0 0 15,-3-14 0-15,-2-4 0 16,-1-6 1-16,-1-1 5 16,-3 1-6-1,-2 2 8-15,-4 4-8 0,-6 6 0 16,-4 8 0-16,-3 4 1 15,3 0-1-15,4 0 1 16,3 8 0-16,4 0 5 0,6-2-6 16,2-6-10-1,0 0-25-15,-5 0 8 16,-3-14 9-16,-3-2 5 0,-5 0 7 16,-7-2-5-16,-4-2-8 15,-2 2-4-15,8-6-68 16,-6 2-203-16,-5 6-611 0</inkml:trace>
  <inkml:trace contextRef="#ctx0" brushRef="#br0" timeOffset="107522.66">8141 2382 2535 0,'0'0'694'0,"0"0"-480"0,0 0-99 15,0 0-41-15,0 0 17 16,163-6-19-16,-34 6-36 15,56 0-21-15,24 0-14 16,0 0 0-16,-10 0-1 16,-32-10-1-16,-33 2-22 15,-32-2-8-15,-33 2-1 16,-15 0 16-16,-5-4-25 16,-3 2-50-1,-8 0-55-15,-22 2-68 0,-16 4-51 16,-25 2-395-16,-8 2-445 0</inkml:trace>
  <inkml:trace contextRef="#ctx0" brushRef="#br0" timeOffset="107962.76">8310 2743 560 0,'0'0'1397'0,"0"0"-1078"0,0 0 66 15,0 0-118-15,0 0 34 16,0 0-74-16,0 0-107 16,-78 6-46-16,78-6-34 15,0 0 19-15,10 0-19 16,23 0-16-16,38 0 33 15,54 0-16-15,59 0-10 16,33-8-16-16,9-8-14 16,-9 6 9-16,-37 2-10 15,-35 4 0-15,-40 2 0 16,-43 2-20-16,-23 0 19 0,-12 0 0 16,-10 0 1-16,-5 0 12 15,-12 0 45-15,0 0 24 16,0 0-81-16,0 0 0 15,0 0 0-15,0 2 0 16,6 4 0-16,0 2 0 16,1 2-39-16,2 0-54 15,-2-4-56-15,4-6-107 16,0 0-119-16,-2 0-598 0</inkml:trace>
  <inkml:trace contextRef="#ctx0" brushRef="#br0" timeOffset="108120.51">10266 2813 2329 0,'0'0'467'16,"0"0"-467"-16,0 0-488 0</inkml:trace>
  <inkml:trace contextRef="#ctx0" brushRef="#br0" timeOffset="119521.97">14195 13752 605 0,'0'0'1638'0,"0"0"-1282"0,0 0-83 15,0 0-30-15,0 0-94 16,0 0-70-16,-19-18-70 15,40 18 16-15,8 6 31 16,4 4-8-16,5 0 21 16,5-2-17-16,3-2-8 15,10-2-2-15,8-4-41 16,10 0 1-16,8 0 13 16,8-12-9-16,1-6 3 15,0-4-4-15,-1-6-4 16,-6-1 17-16,-6 1-18 0,-11 5 0 15,-7 5 0-15,-9 7 18 16,-4 11 27-16,-7 0-10 16,0 15-4-1,-2 13-8-15,5 4-23 16,-1 6 0-16,7-2 3 0,4-2-2 16,7-8 4-16,10-8-5 15,3-10-1-15,10-8 0 16,3 0-26-16,3-24 10 0,0-2 11 15,-4-4-7 1,-7 2 13-16,-6-1-1 0,-12 10 1 16,-12 1 2-16,-9 8-2 15,-8 6-2 1,-2 4 2-16,-5 0 0 0,7 0 10 16,5 0-9-16,7 0 4 15,5 0-2-15,10-4-3 16,4-9-1-16,3-2-5 15,-3-3 6-15,2-4 2 16,-7-1-1-16,-1 1 4 16,-5 2-5-16,-2 2-3 0,-4 2-2 15,-1 6 4-15,-3 4 2 16,-4 4 10-16,-1 2-10 16,-3 0 5-16,-2 2-6 15,5 6-5-15,-1 2-2 16,6-2 5-16,1-6 2 15,5-2 9 1,4 0-8-16,3 0 5 0,2-8-6 16,-1-4-7-16,-2 0 7 15,-1 2-6-15,-5 2 6 16,-7 2 11-16,-7 4-11 0,-4 0 8 31,-6 2-8-31,-6 0-8 0,-3 0 2 16,-1 0-18-16,-5-2-103 15,2-12-43-15,-3 0-381 16,-5-4-696-16</inkml:trace>
  <inkml:trace contextRef="#ctx0" brushRef="#br0" timeOffset="122136.7">19553 12436 2065 0,'0'0'684'0,"0"0"-536"15,0 0 43-15,0 0-24 16,0 0-91-16,81-102-57 15,-22 96-18-15,3 6 3 0,-6 2-4 16,-11 24 0-16,-16 12-8 16,-16 11-7-16,-13 6 15 15,-11 6 7-15,-24 1-7 16,-8-2 27-16,1-4-12 16,2-2 24-16,11-8 4 15,7-5-17-15,13-7-13 16,9-5 0-16,0-6-12 15,13-1 10-15,14-4-3 16,4 0-2-16,5 0 9 16,1 0-15-16,-3-2 0 15,-1 2-1-15,-8 0-5 16,-7-2 0-16,-7 2-12 0,-11 0 2 16,0 2 16-16,-7 1 0 15,-13 2 11-15,0 2-4 16,2-1-6-16,3-1 24 15,5 4-25-15,4-1 1 16,6 2 14-16,0 2-14 16,0-2-1-16,-2 0 0 15,-5-2 1-15,-4-2-3 16,-5-2 2-16,-4-6-1 16,-2 0-13-1,0-8-50-15,4-3-35 0,13-5-102 0,5-13-415 16,0-13-351-16</inkml:trace>
  <inkml:trace contextRef="#ctx0" brushRef="#br0" timeOffset="122697.79">21043 12950 977 0,'0'0'1045'0,"0"0"-783"16,0 0 72-16,0 0-39 31,0 0-53-31,-2-114-50 0,-17 93-36 0,-10 5-3 16,-8 10-5-16,-5 6-71 16,-4 8-11-16,-1 23-39 15,5 13-12-15,6 6 9 16,12 4-24-1,10 2 0-15,11-8-1 16,3-8 1-16,19-14 0 0,18-14-12 0,11-12 9 16,4-16 2-1,6-28 1-15,-2-16 0 0,-2-14 11 16,-3-22-4-16,-8-27-2 16,-10-21-1-16,-14 10-2 31,-11 25 4-31,-8 35-6 15,0 28 0-15,0 4 18 16,-14 4-17-16,-1 9 45 16,-3 19-46-16,-2 10 0 15,0 23 0-15,-1 27 0 16,8 34 0-16,7 4 0 0,6 8 0 16,0 6 0-16,15-17 0 15,10 9 0-15,2-10 0 16,4-9 0-16,0-11 0 15,0-12 0-15,2-12 0 16,3-14 0-16,6-14-26 16,5-12-37-16,24-32-72 15,-8-12-235-15,-8-4-671 0</inkml:trace>
  <inkml:trace contextRef="#ctx0" brushRef="#br0" timeOffset="122831.65">21922 12815 2369 0,'0'0'690'0,"0"0"-497"16,0 0-51-16,0 0-142 15,0 0-229-15,0 0-726 0</inkml:trace>
  <inkml:trace contextRef="#ctx0" brushRef="#br0" timeOffset="123099.97">20632 13451 1928 0,'0'0'752'0,"0"0"-377"16,0 0-47-16,0 0-117 15,0 0-62-15,0 0-71 16,151-24-3-16,-71 4-27 16,9-2-42-16,4-2-6 0,1-3-2 15,-9 4-80-15,-14 3-104 16,-20 0-269-16,-19 7-213 16,-24 6-210-16</inkml:trace>
  <inkml:trace contextRef="#ctx0" brushRef="#br0" timeOffset="123352.74">20563 13690 2102 0,'0'0'769'0,"0"0"-416"16,0 0-43-16,0 0-139 15,0 0-75-15,0 0-42 16,153-3-9-16,-82-8-34 15,8-7 2-15,0-4-13 16,2 0-25-16,-1-5-19 16,-4 1-22-16,-5 0-19 15,-9 2-29-15,11-12-116 16,-17 6-277-16,-8 4-344 0</inkml:trace>
  <inkml:trace contextRef="#ctx0" brushRef="#br0" timeOffset="123500.77">21926 13294 2203 0,'0'0'785'0,"0"0"-523"16,0 0-149-16,0 0-113 16,0 0-632-16</inkml:trace>
  <inkml:trace contextRef="#ctx0" brushRef="#br0" timeOffset="146120.7">8 15963 1857 0,'0'0'517'0,"0"0"-364"16,0 0 154-16,0 0 156 16,0 0-258-16,0 0-112 15,0 0-38-15,0 0 37 16,0 0-26-16,0-4-36 16,0-24-5-16,31-38-14 0,94-42 13 15,58-29-14 1,64-7-10-16,21 2 2 15,-3 21 4-15,4 9-5 0,-12 10 11 16,-34 16-11-16,-63 24 1 16,-58 22-3-16,-44 13 2 15,-27 13 4-15,-8 2-5 16,-5 6-1-16,-7 2-20 16,-11 4-34-16,0 0-67 15,-36 28-163-15,1 3-393 16,-10 5-363-16</inkml:trace>
  <inkml:trace contextRef="#ctx0" brushRef="#br0" timeOffset="146625.06">80 16298 1840 0,'0'0'249'0,"0"0"-84"15,0 0 215-15,0 0-116 16,0 0-177 0,0 0-33-16,0 0 24 0,-49 4-15 15,49-4 18-15,-2 0 31 16,-3 0 0-16,3 0-32 15,2 0-53-15,0 0 0 16,0 0-27-16,0 0 0 16,0 0-13-16,25-14 13 0,41-26 5 31,66-36 10-31,82-44-14 0,64-27 11 0,52-9 2 16,22 4 14-16,-14 19-4 15,-10 15-12-15,-43 16-4 16,-50 17-5-1,-64 21 3-15,-60 22 13 0,-48 16-4 16,-30 12-9 0,-14 4 9-16,-5 4 9 0,-11 4 72 31,-3 2 2-31,-11 0-77 0,-12 0-21 0,3 0-71 0,7 8-137 31,6-4-582-15,7-4-1045-16</inkml:trace>
  <inkml:trace contextRef="#ctx0" brushRef="#br0" timeOffset="146766.99">3453 15011 2212 0,'0'0'647'0,"0"0"-647"16,0 0-290-1,0 0-874-15</inkml:trace>
  <inkml:trace contextRef="#ctx0" brushRef="#br0" timeOffset="153785.49">16478 15516 916 0,'0'0'586'0,"0"0"-281"16,0 0-5-16,0 0-27 15,0 0-19-15,0 0-79 16,0-8-8-16,0 8 35 15,0 0-67-15,0 0-27 16,-2-1-15-16,-4-4-23 0,-1-3-22 16,-2-2-42-16,-4-2-5 15,-1-2 4-15,-1-4-5 16,-4 2 0-16,0 6 0 16,-4-4-7-16,1 10 7 15,-5 0 0-15,0 4 2 16,1 0 11-16,-3 10-12 15,0 10 8-15,0 6-7 16,2 2-1-16,3 8 13 0,1-4-14 16,6 3 8-1,3 1 5-15,7-4-11 0,7-2 8 16,0 2-7-16,0-10 5 16,14 0-4-16,4-4-4 15,2-4 0-15,2-6 0 16,2-8 0-16,5 0 1 15,0 0 13-15,2-16-13 16,-2-4 6-16,-4-6-7 16,0-6 0-16,-6 2 1 15,0-2-1-15,-3-7 8 16,-6 3-7-16,1 0 23 0,-1-4 5 16,-2-2-13-1,-3-6 4-15,-3-2-2 16,-2-4-8-16,0-2 5 15,0 2-7-15,-7 4-7 16,-4 5 13-16,-2 9-14 16,-2 6 6-16,1 8 9 15,1 4-1-15,1 6 7 16,3 6 0-16,3 2-3 16,2 2 4-16,1 2-13 15,0 0-8-15,-1 6 8 0,0 16-9 16,-3 8 2-16,3 8 5 15,0 6-6-15,4 4 10 16,0 7-11-16,0-1 1 16,0 8 5-16,0 0-6 15,10 0 6-15,3-4-6 16,3 1 1-16,5-11 1 16,0-2-2-16,6-12 0 15,0-6-2-15,0-10 2 0,-2-6-1 16,1-6-14-16,-2-6-6 15,3 0-24-15,2-18-51 16,14-14-167-16,-5 6-376 16,-5 8-539-16</inkml:trace>
  <inkml:trace contextRef="#ctx0" brushRef="#br0" timeOffset="153927.06">16864 15803 1925 0,'0'0'1110'0,"0"0"-613"15,0 0-269-15,0 0-124 0,0 0-104 16,0 0-126-16,0 0-465 16,17 22-878-16</inkml:trace>
  <inkml:trace contextRef="#ctx0" brushRef="#br0" timeOffset="155595.21">23902 16102 2029 0,'0'0'500'0,"0"0"-196"16,0 0 75-1,0 0-78-15,0 0-141 0,0 0-91 16,0 0 15-16,-54-36 0 16,106 46-19-1,37 2-5-15,56-8 1 16,69-4-61-16,38 0 0 15,10-22 0-15,-12 4 0 16,-41 0 0-16,-24-4 0 0,-44 4 0 16,-43 1-14-16,-42 8-79 15,-23-4-25 1,-16 3-122-16,-17 1-105 0,-46 0-181 16,-25 5-207-16,-20 4-1047 0</inkml:trace>
  <inkml:trace contextRef="#ctx0" brushRef="#br0" timeOffset="155894.72">23744 16316 2000 0,'0'0'835'0,"0"0"-620"15,0 0 141-15,0 0-75 16,0 0-148-16,247-46-79 15,-46 30-12-15,15 6-12 16,-13 6-13-16,-29-2-4 16,-16 4-13-16,-36 0 0 15,-32-2 0-15,-32 4 0 16,-21-4 13-16,-1-4-13 16,-7 4-1-16,-7-2-5 15,-13-2-33-15,-9-2-77 0,0-2-403 16,-18 6-670-16</inkml:trace>
  <inkml:trace contextRef="#ctx0" brushRef="#br0" timeOffset="157558.31">5815 17070 75 0,'0'0'2491'0,"0"0"-2207"16,0 0-214-16,0 0 23 15,0 0 49-15,125 121-73 16,-38-89-56-1,26-10 14-15,27-10 14 0,21-12 20 16,-1-12 2-16,-28-14 21 16,-34-2-23-16,-34 6 1 15,-1 4-31-15,8-4 7 16,9 4-8-16,7-5-20 16,-9 9 5-16,-4 6-13 15,-5 8-2-15,-5 0 20 0,1 13-20 16,2 14 1-16,1 5 0 15,9 7 0-15,5-7 8 16,23 4-9-16,28-14-1 16,25-18-18-16,6-4-16 15,-15-22 26-15,-32-14-7 16,-34 10-3 0,-18 0 18-16,-7 2 1 0,4 2 0 15,2 4 13-15,3 1-4 16,-11 16 10-16,-9 1 13 0,-3 9 1 15,2 18 10 1,4 5-20-16,8-2-10 0,9-2-1 16,9-6-11-1,6-8 6-15,5-6-6 0,4-8 1 16,3 0 8-16,-1-8-10 16,3-14 1-16,1-2-2 15,-4-2 1-15,-4 0 0 16,-7 3 0-16,-15 14 1 15,-11 4 5-15,-14 5-6 16,-8 5 0-16,-8 13 0 0,1 4 0 16,4 0 0-16,10-4 1 15,7-4 0-15,13-6-1 16,13-8-20-16,10 0 7 16,9 0 13-16,23-18-5 15,23-8 5-15,-12-5 1 16,-12 8 5-1,-16 5 8-15,-24 5-13 0,8 8 1 16,6 5 13-16,-9 0-14 16,-8 14 20-16,-1 8-3 15,-3 1-16-15,3 0 8 16,6-7-10-16,5-10 0 16,25-6 0-16,24-6 0 15,27-28 1-15,6-11 1 0,-11-1-2 16,-15 2 7-16,-33 8-7 15,-21 10 0 1,-18 12 0-16,-7 2 1 0,11 6 6 16,7 2 8-16,10 0-1 15,-4 4-1-15,-1 0-13 16,-2 4-2 0,3 4 2-1,-3 2 0-15,5-6 0 0,2-4 0 0,4 0 0 16,7 0 0-16,6 0-24 15,4-8-13-15,4-10-29 16,32-14-74-16,-24 6-349 16,-20 4-646-16</inkml:trace>
  <inkml:trace contextRef="#ctx0" brushRef="#br0" timeOffset="157668.87">16046 16826 1896 0,'0'0'767'0,"0"0"-415"16,0 0 107-16,0 0-222 15,0 0-237-15,0 0-226 32,-116-36-1656-32</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0-26T03:49:56.801"/>
    </inkml:context>
    <inkml:brush xml:id="br0">
      <inkml:brushProperty name="width" value="0.05292" units="cm"/>
      <inkml:brushProperty name="height" value="0.05292" units="cm"/>
      <inkml:brushProperty name="color" value="#FF0000"/>
    </inkml:brush>
  </inkml:definitions>
  <inkml:trace contextRef="#ctx0" brushRef="#br0">4639 5139 1066 0,'0'0'516'0,"0"0"-198"15,0 0 17-15,0 0-81 16,0 0-27-16,0 0-62 15,-10-20 9-15,10 20 18 16,0 0-39 0,0 0-21-16,0 0-38 0,-2 0-19 0,2 0-18 15,0 0-34-15,0 0-22 16,0 0-1-16,0 4-22 16,10 10 7-16,13 6 15 15,13 2 9-15,9 1-8 16,9-8 0-16,4-8 13 15,6-7-14-15,1-4 0 16,4-23 8 0,-3-7-7-1,-1-6 12-15,-7-4-1 16,-5 4-12-16,-11 4 14 16,-8 10-8-16,-9 10-6 15,-7 8-1-15,-3 8-6 0,3 0 5 16,9 4 1-16,6 12-6 15,9 4 6-15,3-2 1 16,4-2-15-16,0-4 15 16,4-6-26-16,1-6-1 15,-1 0 14-15,5-8-7 16,-4-12 10-16,-1-2-5 16,-8-4 12-16,-5 0 3 0,-9 1 7 15,-6 7 2-15,-8 7 12 16,-5 3 3-16,-1 8-1 15,0 0-22-15,7 0 0 16,8 5 5-16,10 9-5 16,7 0 5-16,5-1-5 15,4-5 1-15,4-4 8 16,-3-4-10-16,-2 0 1 16,1-6 8-16,-6-13-8 15,1 0 17-15,-3-1 3 16,-6 1 2-16,-5 3 5 15,-6 3-10-15,-9 4 0 16,-7 5 2-16,-4 0-13 0,-4 4 1 16,-1 0-4-16,0 0 2 15,2 0-12-15,3 0 0 16,2 0-91-16,7 0-142 16,-6 0-497-16,-1 4-1146 0</inkml:trace>
  <inkml:trace contextRef="#ctx0" brushRef="#br0" timeOffset="1776">14286 3968 1395 0,'0'0'638'0,"0"0"-349"15,0 0-44-15,0 0-23 16,0 0-29-16,0 0 19 16,0 0-14-1,-4-12-44-15,4 12-41 0,0 0-31 16,-2 0-34-16,2 0-9 15,0 0-24 1,0 6-15-16,0 10 0 0,8 4 0 16,7 5 0-16,1-4 7 15,-1-1-7-15,-1-6 8 16,1-8-2-16,6-6-5 16,8 0 29-16,13-18 11 15,16-22-2-15,33-34-5 16,38-36-17-16,35-30 1 0,-11 7-5 15,-32 27-7-15,-42 39 0 16,-36 31-6-16,-5 7 6 16,-5 4-6-16,-6 6 21 15,-16 10-21-15,-7 7 0 16,-4 2 0-16,0 0 0 16,0 2-20-16,-10 34-152 15,-11 0-378-15,0 1-290 0</inkml:trace>
  <inkml:trace contextRef="#ctx0" brushRef="#br0" timeOffset="4274.13">19389 4909 993 0,'0'0'240'0,"0"0"-170"16,0 0-35-16,0 0-35 16,0 0-108-1,0 0-462-15</inkml:trace>
  <inkml:trace contextRef="#ctx0" brushRef="#br0" timeOffset="4636.04">18855 5121 1332 0,'0'0'568'16,"0"0"-347"-16,0 0 32 0,0 0 31 31,0 0-89-31,0 0-87 0,0 0 8 0,63 0 55 16,-16 2-35-16,15 4-37 16,41 0-3-16,50 0-12 15,50-2-18-15,18 0-24 16,-7-4-24-16,-34 0 4 15,-51 0-21 1,-35 0-1-16,-29 0 13 16,-24 0-12-16,-4 0 0 0,-6 0 0 15,-9 0 0-15,-13 0 6 16,-9 0-7-16,0-2-24 16,-38 2-126-16,-6-2-471 15,-12 2-522 1</inkml:trace>
  <inkml:trace contextRef="#ctx0" brushRef="#br0" timeOffset="4809.42">19437 5169 861 0,'0'0'1448'0,"0"0"-1066"32,0 0-88-32,0 0-38 15,0 0-54-15,0 0-73 16,114 0-28-16,-18 0-46 15,41 0-29-15,40-3-26 16,5-20-155-16,-41 5-336 16,-49-2-668-16</inkml:trace>
  <inkml:trace contextRef="#ctx0" brushRef="#br0" timeOffset="5844.45">2711 6002 1487 0,'0'0'361'0,"0"0"-137"16,0 0-25-16,0 0-37 15,0 0-72-15,0 0 80 16,0 0 15-16,162 8-20 0,-85-4 16 16,27-1-32-16,37 0-15 15,32-2-53-15,5-1-33 16,-28 0-24-16,-46 0-11 15,-48 0-13-15,-15 0-1 16,-10 0-8-16,-7 0-33 16,-4 0-39-16,-13 0-34 15,-7 0-89-15,-23 0-118 16,-12 3-527-16,-10 1-702 0</inkml:trace>
  <inkml:trace contextRef="#ctx0" brushRef="#br0" timeOffset="6143.87">2907 6148 1670 0,'0'0'629'0,"0"0"-304"15,0 0 5-15,0 0-91 16,0 0-125-16,0 0-60 16,0 0 66-16,93 0-18 15,-25 0-36-15,25 0-24 0,32-2-24 16,-2-6-12-1,-12-2-6-15,-18 2 0 0,-25 0 1 16,-6 2-2-16,-7 0-4 16,-22 3-6-16,-19 2 11 15,-9 1 0-15,-5 0 0 16,0 0-21-16,0 0-95 16,0 0-158-16,0 8-426 15,0 2-410-15</inkml:trace>
  <inkml:trace contextRef="#ctx0" brushRef="#br0" timeOffset="7840.53">8969 5992 1390 0,'0'0'604'16,"0"0"-335"-16,0 0 47 15,0 0-34-15,0 0-137 16,0 0-90-16,0 0-31 16,3 64 62-16,11-28-20 15,3 2-39-15,1-2 15 0,2-6 4 0,2-6-12 16,3-10 10-16,4-8 11 15,6-6 35-15,10 0-15 16,8-18-25-16,7-10-2 16,5-6-21-16,5-2-15 15,-4 2 10-15,-6 4-11 16,-6 8 2-16,-10 12-6 16,-8 10-6-16,-5 0-1 15,-2 14 10-15,4 14-9 16,7 8 10-16,5 4-10 0,5-2 6 15,2-4-7-15,4-8 1 16,5-12 7-16,-1-12-7 16,2-2-1-1,3-12 12-15,-1-16 3 0,1-6 15 16,-1-6-14-16,1 2 7 16,-3 0-13-16,-4 10-10 15,-4 10 0 1,-5 10-6-16,-2 8 6 0,0 0 6 15,-1 23-6-15,6 6 0 16,4 5 0-16,4 0-39 0,2-2-3 16,7-4-24-1,0-10-9-15,3-6 25 0,-3-12 34 16,2 0 16-16,0-8 9 16,-2-18-9-16,2-8 12 15,-6-2 24-15,-5 0 15 16,-8 6-1-1,-13 9-2-15,-10 10-6 0,-4 11-15 16,-3 0-11 0,2 19-14-16,10 12 14 0,9 9-2 0,7 2-13 15,11 2-1 1,5-4-1-16,8-8-13 0,-3-8-34 16,-4-10 17-1,-5-10-2 1,-6-4 22-16,-8-5 11 0,-6-16-6 0,-5-7 6 31,-4-2 9-31,-1 0-9 16,-3-6-22-16,-9 10-151 15,-9 8-638-15</inkml:trace>
  <inkml:trace contextRef="#ctx0" brushRef="#br0" timeOffset="68941.11">5447 8548 462 0,'0'0'1138'0,"0"0"-880"15,0 0-62-15,0 0 43 16,0 0-67-16,0 0-41 15,-27 0 23 1,11 0 67 0,-3-4-42-16,-6 2-74 15,-4 0-31-15,0 2 12 16,-2 0-39-16,0 0-10 16,0 0-7-16,-1 8-16 15,1 6-2-15,-2 2-12 0,2 6 0 16,0 4 10-16,-3 2-8 15,1 4 14-15,2 4-2 16,-1 0-13-16,3 1 22 16,0-1-23-16,5-4 0 15,-1 2 0-15,6 0 0 16,-2 2 6-16,6 0-6 16,3 0 1-16,4 0 6 15,-1-1-7-15,4 1 0 16,0 0 7-16,3-2-6 0,0 0 13 15,2 0-8 1,0 0-5-16,0 0 9 0,0 0-10 16,0 1 1-16,0-6 0 15,7 0 0-15,2-3 16 16,0-2-16-16,0-2 5 16,2-2 12-16,0-4-18 15,2 0 1-15,1-4-1 16,-1 0 1-16,3-2 0 15,-1-2-1-15,3-2 1 16,0 0-3-16,2-2 2 16,0-2-1-16,2-2 0 15,-2 0 1-15,1 0 4 0,-2 0-4 16,-1-4 0-16,3-6 7 16,0-2-7-16,2-2 0 15,-1-4-1-15,1 0-4 16,-4 0 5-16,4-2 1 15,-3 2 0-15,2 0 0 16,-2-2-1-16,1 2-2 16,-6 1 2-16,3 2 0 15,-5-2 1-15,1 1 6 16,-1-2-1-16,-2 0-4 16,3-2-2-16,-4 0 8 0,-1-2 7 15,3 0-14-15,-4 0 17 16,1-2-16-16,1 0 4 15,-2 0 4-15,1 0-10 16,-1 0 2-16,0 0 7 16,1 1 0-16,-1 0 10 15,2 1-8-15,-4-5-2 16,3 4 1-16,-3-4-2 16,-1-1 2-16,0 2 10 15,-1-2-7-15,-4 2 10 0,0 2-4 16,0 0-2-16,0 2 11 15,0 2-7-15,0 2 2 16,-9 0 2-16,2-1-6 16,-1 4-19-16,-1-1 0 15,1-1 0-15,0 2 0 16,-1 1 0-16,1 0 0 16,0 1 0-16,2 1 0 15,-1 0 0-15,3 2 0 16,-3 2 0-16,2 0-30 15,1 0-35-15,-3-2-85 16,1 0-208-16,-6 4-674 0</inkml:trace>
  <inkml:trace contextRef="#ctx0" brushRef="#br0" timeOffset="71038.61">9935 8365 937 0,'0'0'319'0,"0"0"-188"16,0 0 144-16,0 0-110 16,-123-43 16-16,76 35-74 15,-7 1-4-15,-4 3-18 16,-4 4-35-16,-7 0-10 0,0 0-10 16,-4 4-23-16,-3 9 4 15,1 0-11-15,-2 8 0 16,-2-1 0-16,0 6 0 15,-1 0-28-15,2 2 27 16,2 2-7-16,5 2 8 16,2 2 1-1,2 0 0-15,5 4 12 0,4 3-11 16,4 3 4-16,5 2 1 16,5 2-7-16,6 0-1 15,7 2 0-15,2 0 1 0,6 2-1 16,1 3-1-16,7 3 2 15,4 0-1-15,1 2 1 16,6 2 0-16,4 0 7 16,0 4 9-16,4 1 28 15,17-1 9-15,5-2 38 16,10-2-14-16,4-1-30 16,9-3-9-16,7-2-17 15,6-2-10-15,12-4 13 16,6-2-14-1,9-2-2-15,5-6 5 0,2-3-6 0,1-6 5 32,1-3-10-32,0-3-1 0,0-4 12 0,-1-4-13 15,-2-5 0-15,1-1 2 16,2-2 5-16,-2 0 1 16,-3 0-7-1,1-1-1-15,-5-2 7 0,-2 2-6 16,0-2 18-16,-1-2 15 15,3 0-13-15,3-4 0 16,-1 2-5-16,-2-2-4 16,1 0 3-16,-5 0-4 0,-8 0 10 15,-3 0 30-15,-5-4-6 16,-2-6 9-16,-3-2-9 16,-1-2-23-16,1-2 2 15,2-2-23-15,-4 0 5 16,0 0-5-16,-1-1 0 15,-2 1 8-15,-3-1-8 16,-1 0 16-16,-1-2 1 16,-3 0-17-1,-2-1 0-15,1 0 0 0,-6-2 0 0,3 0 10 16,-3-4-11 0,-2 0 0-16,-1-4-1 0,-1-2 1 15,-3-1 0-15,2-1 0 16,-1 0 0-16,-3 0 5 15,3 0 3 1,-1 2-2 0,2 0 3-16,-6-2-2 0,1 0 8 0,-5-1 20 15,-4 0 2-15,-6-3 16 16,-3-1-11 0,-7 0 6-1,-5-4-3-15,-4 1-15 0,0-2-2 16,0 0 28-1,0 2-28-15,-13 2-10 0,-5 3 0 16,-7 3 18-16,-4 3 0 16,-6-2-10-16,-5 5-14 15,-2-2 4-15,-3 2-1 16,-2 0 3-16,0 0-12 16,3 0 9-16,-3-2-15 15,0 0 0-15,0 2 0 16,-4-1 0-16,0 3 0 15,-5 1 0-15,-2 0 0 16,-4 1 0-16,-5 2 0 16,-5 0 0-16,-1 2 0 0,-5 6 0 15,-2 0 0-15,-7 6 0 16,-5 2 0-16,-18 0 0 16,-27 2 0-16,-23 2 0 15,-5-2 0-15,27 2 0 16,33 0 0-16,33 0 0 15,8 1 0-15,-14 0 0 16,-9-1 0-16,-10 0 0 16,1 2 0-16,2 2 0 15,1 0 0-15,-4 0 0 0,-3 0 0 16,0 4 0-16,-2 5 0 16,-19 6 0-16,-19 5 0 15,13 2-30-15,17-4-12 0,20 0 15 16,26-4-47-16,-22 4-124 15,12-2-260-15,16-6-498 0</inkml:trace>
  <inkml:trace contextRef="#ctx0" brushRef="#br0" timeOffset="95310.46">21579 12182 1443 0,'0'0'606'0,"0"0"-372"16,0 0 120-16,0 0-36 15,0 0-98 1,0 0-83-16,0 0 8 0,0-2-4 31,0 2-42-31,0-2-32 0,2 0-7 0,2-2-25 0,7-4-14 16,3-2-9-16,5-4-11 31,4-3 8-31,-3 4-8 16,-3-1 1-16,-3 4 25 15,-5 2 3-15,-5 3 1 16,-2 5 8-16,1 0-4 15,1 6-6-15,3 19-29 16,6 4 0-16,8 6 0 16,8 1 0-16,11-4 0 15,9-6-9-15,11-10-3 0,7-10-3 16,2-6-3 0,4-8 9-16,-3-18 8 0,-4-8-5 15,-5-2 6-15,-9-3 0 16,-7 8 0-16,-9 4 0 15,-9 13 15-15,-5 10-13 16,-4 4 7-16,2 10 0 16,5 16 0-16,6 9-2 15,7 5-7-15,10-4 0 16,12-4 0-16,10-8-21 16,3-10 1-16,3-12 5 15,-2-2 6-15,-8-6 3 16,-6-16 0-16,-4-6 6 0,-7-2-1 15,-4-4 1-15,-5 3 0 16,-7 6 14-16,-4 6 11 16,-4 9-7-16,-5 10-4 15,2 0-1-15,5 4 0 16,4 14-13-16,6 3 0 16,9 1 0-16,5-2 0 15,4-4 0-15,5-5 0 16,0-4 0-16,1-7 0 15,1 0 0-15,-2-4 0 16,-2-14 0-16,0-4 0 0,-2-3 0 16,-5 6 0-16,-6 0 0 15,-10 11 0-15,-6 8 0 16,-4 3 0-16,-2 25 0 16,0 9 0-16,6 8 0 0,7-3 0 15,9-4 0-15,11-10 0 16,8-12 0-16,10-14 0 15,2-2 0-15,3-18 0 16,2-12 0-16,-1-4 0 16,-2 0 0-16,-7 0 0 15,-9 8 0 1,-8 6 0-16,-12 8 0 0,-5 8 0 0,-6 4 0 16,-2 0 0-16,2 9 0 15,0 9 0-15,7-1 0 16,4-2 0-16,5 0 0 15,1-9 0-15,6-5 0 16,0-1 0-16,0-1 0 16,-6-16 0-16,-1-2 0 15,-5-3 0-15,-6 0 0 16,-3-2 0-16,-6 2 0 16,-2 1 0-16,-8 3 0 15,-3 6 0-15,-5 2 0 16,-5 4 0-16,-2 2 0 0,-2 4 0 31,0 0-63-31,-6 0-234 0,-10 0-814 0</inkml:trace>
  <inkml:trace contextRef="#ctx0" brushRef="#br0" timeOffset="97174.93">2274 13850 740 0,'0'0'1196'0,"0"0"-817"0,0 0-143 16,0 0-128-16,0 0-62 15,0 0-22-15,0 0-4 16,25 22 99-16,6 12 46 16,9 8-29-16,12 7-22 15,10-2-38-15,11-4-46 16,12-11-18-16,9-16-2 15,8-16 17 1,5-2 27-16,0-30-18 0,-5-17-10 16,-5-1-13-16,-16-4-1 15,-16 10 5-15,-16 4-8 0,-15 10 4 16,-14 12 7-16,-9 10-8 16,0 6-11-16,7 2 0 15,11 4 0 1,15 14 32-16,18 2-31 0,17 2 14 15,10-2-10-15,7-6-6 16,4-12 6-16,0-2-6 16,-1 0 1-16,-1-20 6 15,-5-8-7-15,-4-4 0 16,-7-2 2-16,-3-2-2 16,-13 0 7-1,-10 3-6-15,-14 8 1 0,-9 7 8 16,-8 7-9-16,0 10 1 15,0 1 7-15,8 1 10 16,7 17 2-16,13 4-12 16,8-1 3-16,7-3-10 15,6-10 4-15,4-8-3 16,-3 0-3-16,-3-15-1 16,-5-13 1-16,-11-3 8 15,-10-6-8-15,-8 1-1 16,-7 2-6-16,-8 4-22 0,-7 4-64 15,-8 6-172-15,-3 6-295 16,-5 6-474-16</inkml:trace>
  <inkml:trace contextRef="#ctx0" brushRef="#br0" timeOffset="99608.92">6356 13587 2083 0,'0'0'687'16,"0"0"-415"-16,0 0 90 15,0 0-143-15,0 0-133 16,0 0-71-16,0 0-5 16,47 53 14-16,-14-20-12 15,1 3 0-15,3-5-11 16,-1-5 0-16,3-14 5 0,-2-10-5 15,1-2 8-15,5-6-8 16,-1-18 14-16,2-8 10 16,-1-4-13-16,-1 0 5 15,-5 1-1-15,-3 10-4 16,-7 8-1-16,-3 5-10 16,-3 12 0-16,0 0 6 15,4 12 7-15,4 10-5 16,2 2-3-16,3-2 1 15,4-4-6-15,4-4-1 16,0-6 0-16,1-8-1 0,1 0-10 16,-2-5 5-16,1-17-31 15,9-13-107-15,-13 6-521 16,-3 4-1516-16</inkml:trace>
  <inkml:trace contextRef="#ctx0" brushRef="#br0" timeOffset="100742.85">9046 13680 1362 0,'0'0'398'0,"0"0"-80"16,0 0 53 0,0 0-45-16,0 0-109 15,0 0-95-15,0 0 27 0,-12-21 8 16,12 21-13-16,0 0-41 16,0 0-35-16,0 9-31 15,20 9-35-15,16 12 11 16,18 4-2-16,17 2-1 15,26-2-4-15,36-14-6 16,-7-14 1-16,-9-6 10 16,-15-6-11-16,-25-18 1 15,6-6 5-15,4-8-5 0,-14-1 5 16,-10 3-6-16,-12 4 27 16,-9 9 11-16,-5 10-20 15,-4 12-5-15,2 1-4 16,5 14 11-1,10 18 2-15,12 5-11 0,9 3-10 16,14-1 8-16,6-11-2 16,5-6-6-16,2-12-2 15,-2-8 0-15,-3-2 0 16,-4-10-5-16,-6-14 6 16,-10-4 2-1,-10-4 8-15,-10 0-10 0,-11 3 9 0,-11 3-9 16,-6 11 17-16,-4 6-10 15,-6 9-6-15,7 3 8 16,5 21-3-16,6 3 22 16,9 8-28-16,8-5-3 15,6-4 2-15,6-10 0 16,0-10 0-16,3-6 1 16,-5 0 0-16,-4-18 6 15,-8-6-6-15,-5-6 0 16,-9-1 0-16,-7 2 0 15,-8 3 0-15,-3 5 0 16,-7 6 0-16,-5 6 0 0,0 5 0 31,1 3 0-31,0 1 0 0,4 0 0 0,-3 0-32 16,1-3-319-16,-7 1-1222 0</inkml:trace>
  <inkml:trace contextRef="#ctx0" brushRef="#br0" timeOffset="104177.99">19299 1417 1542 0,'0'0'786'16,"0"0"-423"-16,0 0 5 15,0 0-89-15,0 0 0 0,0 0-110 16,0 0-83-16,-31-70-52 15,48 90-4-15,19 18 32 16,13 20-16-16,22 29-13 16,3-1-22-16,2 4-10 15,2 3 6-15,-11-21-7 16,0 0-11-16,-14-14-10 16,-15-16-4-16,-13-16-7 15,-19-16-62-15,-6-10-82 16,-13-22-136-16,-14-14-468 15,-2-6-322-15</inkml:trace>
  <inkml:trace contextRef="#ctx0" brushRef="#br0" timeOffset="104431">19693 1394 1633 0,'0'0'628'0,"0"0"-253"0,0 0-63 16,0 0-23-16,0 0-37 15,0 0-98-15,0 0-64 16,-59-21-18-16,32 56-7 0,-12 10-32 16,-7 16 13-16,-8 11-10 15,-2 6-6-15,1 6 11 16,4-1-1-16,4-5-40 16,7-8 0-16,11-12 0 15,8-14 0-15,6-10 0 16,9-12 0-1,1-11-8-15,5-8-58 0,0-3-66 16,0-3-172-16,9-15-358 16,6-5-357-16</inkml:trace>
  <inkml:trace contextRef="#ctx0" brushRef="#br0" timeOffset="104730.61">20148 1187 1202 0,'0'0'1407'15,"0"0"-927"-15,0 0-221 0,0 0-90 16,0 0-55 0,0 0 6-16,-29 140-33 0,16-66-6 15,-1 9-10 1,7 5-20-16,7 4 4 0,0-1-55 0,14-5 0 15,15-10 0-15,11-12 0 16,9-12 0-16,4-14 0 16,3-12-62-1,0-12-88 1,4-14-301-16,-16-16-224 16,-12-10-317-16</inkml:trace>
  <inkml:trace contextRef="#ctx0" brushRef="#br0" timeOffset="105006.1">20754 1177 2061 0,'0'0'888'0,"0"0"-354"16,0 0-259-16,0 0-79 15,0 0-54-15,0 0-142 16,0 0 0-16,-31 34 0 15,31 24 0-15,0 12 0 16,4 8 0-16,3 3 0 16,7-3 0-16,3-8 0 15,5-8 0-15,10-10 0 0,5-16 0 16,6-16 0-16,1-17-83 16,0-3-140-16,-9-55-380 15,-16 3-311-15,-12 0-586 0</inkml:trace>
  <inkml:trace contextRef="#ctx0" brushRef="#br0" timeOffset="105163.58">20520 1470 1265 0,'0'0'1218'16,"0"0"-651"0,0 0-118-16,0 0-277 0,0 0-56 0,0 0-73 15,0 0-22-15,98-26-16 16,-31 13-5-16,27-23-120 15,-19 4-373-15,-13 0-603 0</inkml:trace>
  <inkml:trace contextRef="#ctx0" brushRef="#br0" timeOffset="105463.57">20997 986 2237 0,'0'0'841'0,"0"0"-374"15,0 0-311-15,0 0-63 0,0 0-44 16,0 0 28-16,127 106-44 16,-67-45-17-16,-2 9 2 15,-2 4-12-15,-8 2-4 16,-12-1-1-16,-11-5 7 16,-19-2 11-16,-6-4-18 15,-6-6 48-15,-19-2-26 16,-6-6-23-1,2-8 0-15,2-7 0 0,8-9 0 16,2-11 0-16,11-8-11 0,6-15-161 16,6-16-479-16,15-9-755 0</inkml:trace>
  <inkml:trace contextRef="#ctx0" brushRef="#br0" timeOffset="105637.16">21752 1510 2590 0,'0'0'807'0,"0"0"-507"0,0 0-169 31,0 0-88-31,118-40-43 0,-66 28-150 16,-2 6-193-16,-11 3-375 15,-18 3-257-15</inkml:trace>
  <inkml:trace contextRef="#ctx0" brushRef="#br0" timeOffset="105764.48">21870 1688 1440 0,'0'0'760'0,"0"0"-288"15,0 0-184-15,0 0-25 16,0 0-49-16,0 0-104 0,154 4-110 16,-78-58-78-1,-14 4-265-15,-13-2-859 0</inkml:trace>
  <inkml:trace contextRef="#ctx0" brushRef="#br0" timeOffset="106175.02">22708 1127 464 0,'0'0'1630'0,"0"0"-743"15,0 0-267-15,0 0-404 16,0 0-109-16,0 0-29 15,-44 118-14-15,27-42-34 16,2 8-30-16,-3-1 0 16,3-7 0-16,3-12 0 15,4-20 0-15,5-18 0 16,3-20 0-16,0-6 0 16,7-30 0-16,11-20 0 15,5-20 0-15,6-25 0 16,-3 3 0-16,0-4 0 0,-3 8 0 15,-5 26 0-15,-5 7 0 16,-2 27 0-16,-7 23 0 16,2 6 0-16,2 35 0 15,5 22 0-15,10 31 0 16,1-1 0-16,5 6 0 16,5 1 0-16,-5-21 0 15,2 0 0-15,-8-12 0 16,-8-18-66-16,-9-18-171 15,-6-17-132-15,-21-18-95 16,-16-21-273-16,-5-10-279 0</inkml:trace>
  <inkml:trace contextRef="#ctx0" brushRef="#br0" timeOffset="106332.57">22595 1445 1750 0,'0'0'823'15,"0"0"-251"-15,0 0-246 16,0 0-117-16,0 0-103 15,0 0-31-15,0 0-27 16,129-1-48 0,-71-5-10-16,17-23-209 0,-13 3-503 0,-14 1-416 15</inkml:trace>
  <inkml:trace contextRef="#ctx0" brushRef="#br0" timeOffset="106631.05">23027 822 398 0,'0'0'1852'16,"0"0"-1224"-16,0 0-51 15,0 0-257-15,-29-102-121 16,29 102-77-16,0 0-122 16,0 15 0-16,0 20 0 15,2 15 0-15,7 10 0 0,-1 6 0 16,2 0 0-16,-4-1 0 15,1-9 0-15,-1-8 0 16,2-8 0-16,0-10 0 16,3-8 0-16,7-12 0 15,7-10-36-15,8 0-29 16,7-20-31-16,4-12-88 16,4-16-142-16,-15 8-303 15,-13 6-250-15</inkml:trace>
  <inkml:trace contextRef="#ctx0" brushRef="#br0" timeOffset="107268.21">22815 731 1242 0,'0'0'370'0,"0"0"-56"16,0 0-100 0,0 0-44-1,0 0-66-15,0 0 3 16,0 0 36-16,-6-5 39 0,6 5 11 15,0 0-9-15,0 0 6 16,0-2-43-16,0 2-50 16,0-3-25-16,0 3-3 15,0 0-16-15,0 0 7 16,0-1 0-16,0 1-8 16,0-3 21-16,0 3-73 15,0-1 0-15,8-2 0 16,17-2 0-16,19-1 0 15,14-5 0-15,11 1 0 16,3 2 0-16,-5 1 0 0,-11 0 0 16,-15 1 0-1,-11 4 0-15,-18 2 0 0,-7 0 0 16,-5 0-18-16,0 0-74 16,-13 4-70-16,-10 11-79 15,0 3-252-15,-4 0-108 16,-2 4 11-16,4-6-73 15,7-2-100-15</inkml:trace>
  <inkml:trace contextRef="#ctx0" brushRef="#br0" timeOffset="107709.29">23109 770 641 0,'0'0'736'0,"0"0"-206"15,0 0 0-15,0 0-65 0,0 0-201 16,0 0-11-16,0 0-61 16,-2 0-68-16,2 8-47 15,0 10-43-15,0 12-1 16,4 10-15-16,3 8-3 15,-2 8-7-15,-3 0-7 16,-2-1-1-16,0-8-3 16,0-4-7-16,0-13 2 15,0-8-7-15,2-12 0 16,-2-10 10-16,0 0 5 16,0-10 20-16,0-18-11 15,-2-10-8 1,-5-13 8-16,0-9-3 0,3-8 4 0,-1-2 11 15,3 4-3-15,0 16 12 16,0 16-1-16,2 16 8 16,0 13 1-16,0 5-38 15,0 9-7-15,0 23 7 16,0 8 10-16,8 10-10 16,4 2 0-16,-3 0-3 15,-1-6-16-15,-1-10-26 16,-5-5-2-16,1-13 10 15,-3-9-23-15,0-9-6 0,0-4-71 16,-7-15-243-16,-11-5-1050 0</inkml:trace>
  <inkml:trace contextRef="#ctx0" brushRef="#br0" timeOffset="108642.85">23098 483 1290 0,'0'0'385'0,"0"0"-57"16,0 0 18-16,0 0-43 15,0 0-88-15,0 0-38 16,0 0-28-16,-21-42-7 16,21 40 1-16,0 2-28 0,0 0-29 15,-2 0-34 1,2 0-4-16,0 0-15 0,0 0-4 15,0 0-10-15,0 0-17 16,0 0 7-16,0 0-9 16,0 0 1-16,-2 0 8 15,2 0-9-15,0 10-8 16,-2 14 7-16,0 10 2 16,2 14 10-16,0 8-11 15,0 6 2-15,0 5-2 16,4-1 1-16,12-4-1 15,2-6 8-15,0-8-7 16,4-5 10-16,0-10-11 0,3-7 0 16,-1-8 0-16,3-7 0 15,2-9 0-15,2-2-2 16,3-4-37-16,1-16-49 16,7-15-112-16,-5 8-158 15,-11 2-536-15</inkml:trace>
  <inkml:trace contextRef="#ctx0" brushRef="#br0" timeOffset="109077.56">23692 1498 1200 0,'0'0'1113'0,"0"0"-763"16,0 0 146-16,0 0-219 15,0 0-124-15,0 0-76 16,0 0-52-16,-39 46-10 15,39-42-13-15,0 0 4 16,0-2-9-16,8-2 3 16,11 0 0-16,1-12 0 15,-1-12 0-15,0-6 7 16,-9 0 1-16,-3 2-8 16,-7 6 30-1,0 8 33-15,0 7 0 16,-13 7-10-16,-8 0-52 0,0 14 5 15,1 6-6-15,-1 0 2 16,6 1-2-16,9-7-57 16,6-10-162-16,15-4-525 15,9 0-1006-15</inkml:trace>
  <inkml:trace contextRef="#ctx0" brushRef="#br0" timeOffset="109471.15">24004 952 104 0,'0'0'1757'0,"0"0"-1131"16,0 0-76-16,0 0-52 15,0 0-254-15,0 0-121 16,0 0-45-16,12 0-48 16,17 42 23-16,11 12-20 15,14 13-33-15,8 7 0 16,5-2 0-16,-1-6 0 15,-3-10 0-15,-10-9 0 16,-13-15-21-16,-13-10-71 16,-13-12-110-16,-8-10-143 15,-6-10-204-15,0-16-171 0,0-6-255 0</inkml:trace>
  <inkml:trace contextRef="#ctx0" brushRef="#br0" timeOffset="109675.87">24524 1024 927 0,'0'0'949'0,"0"0"-283"15,0 0-30-15,-61-104-180 16,46 94-218-16,-3 10-95 16,-4 6-62-16,-7 30-81 15,-7 17 0-15,-6 12 0 16,-2 14 0-16,1 1 0 16,5 2 0-16,5-4 0 15,6-8 0-15,9-9 0 0,7-13 0 16,11-12 0-1,0-16-69-15,23-20-293 0,8-8-314 16,4-18-547-16</inkml:trace>
  <inkml:trace contextRef="#ctx0" brushRef="#br0" timeOffset="109943.26">24867 619 1952 0,'0'0'817'0,"0"0"-308"16,0 0-213-16,0 0-110 0,0 0-40 15,-16 152-34-15,6-45-34 16,2-1-78-16,4-7 0 16,4-13 0-16,0-20 0 15,22 4 0-15,12 1 0 16,13-16 0-16,6-19-44 15,32-36-212-15,-12 0-518 16,-13-19-637-16</inkml:trace>
  <inkml:trace contextRef="#ctx0" brushRef="#br0" timeOffset="110243.46">25429 824 2201 0,'0'0'752'0,"0"0"-299"15,0 0-217-15,0 0-59 16,-112 148-62-16,106-86-62 16,6 5-32-16,0-7-15 15,26-6-5-15,8-10-1 16,8-14-34-16,3-12 11 16,1-14 10-16,-1-4 1 0,-7-12 12 15,-9-18 0-15,-8-10 6 16,-7-8 14-16,-9-10 11 15,-5-6 8-15,-2-7-13 16,-23 5-5 0,-9 10-1-16,-8 18-20 0,-5 22 0 15,-3 16-17 1,0 20-118-16,6 44-223 0,12-8-598 16,17-3-1120-16</inkml:trace>
  <inkml:trace contextRef="#ctx0" brushRef="#br0" timeOffset="110510.73">25743 449 2723 0,'0'0'579'15,"0"0"-492"-15,0 0 144 16,89 144-27-16,-29-35-95 15,0 27-71-15,-11 6-26 16,-22-21 0-16,-23-31-12 16,-4-32 8-16,-11-8-2 0,-18 4-5 15,-6 1-2-15,-5-1-39 16,-5-13-77-16,11-12-229 16,14-19-615-16</inkml:trace>
  <inkml:trace contextRef="#ctx0" brushRef="#br0" timeOffset="110636.27">26567 1052 2697 0,'0'0'594'16,"0"0"-492"-16,0 0-102 0,0 0-102 15,0 0-932-15</inkml:trace>
  <inkml:trace contextRef="#ctx0" brushRef="#br0" timeOffset="111605.72">19192 2430 2094 0,'0'0'522'16,"0"0"-286"-16,0 0 34 15,0 0 67-15,0 0-116 16,0 0-118-16,45 108-2 16,-5-45-35-16,35 13-38 0,43-4-19 15,54-22 9 1,31-28-18-16,10-22-14 0,-3-46-3 0,-23-12 11 15,-6-8 6 1,-15-7 0-16,-9 5 0 0,-12 10 5 16,-11 18-3-16,-26 22 10 15,-20 18 10-15,9 4-5 16,20 36 5-16,18 10-4 16,21 6-6-16,-4-4-3 15,-10-16 0-15,12-11-9 16,6-13 0-16,8-12-29 15,-1-6-16-15,-3-26-18 16,-6-18 9-16,-6-17 36 16,-9-13 6-16,-10-14 12 0,-19 7 4 31,-25 18-3-31,-26 22-1 0,-14 19 18 0,0 10-18 16,0 12 15-16,2 6-14 15,-6 14 19-15,-1 22-1 16,3 9-11-16,2 1-2 15,6-5-5-15,10-6 0 16,11-11 0 0,14-14-1-16,22-10 1 0,29-16-1 15,19-30 6-15,1-11 0 16,-27 2 0-16,-34 8 0 0,-33 15 18 16,-7 4-4-1,4 2-10-15,3 6 7 0,1 8-2 16,-13 12 0-16,-8 0-15 15,-5 18 0-15,3 6 0 16,1 4 0-16,10-4 0 16,11-6 0-16,16-8 0 15,12-10 0-15,7 0 0 16,4-20 0-16,-4-8 0 16,-9-4 0-16,-10-2 0 15,-14 0 0 1,-11 2 0-1,-14 6 0-15,-8 4 0 16,-5 5 0-16,-6 3 0 16,1 3 0-16,4 3 0 15,1 1-162-15,16 0-216 0,-7-1-270 16,-9 2-250-16</inkml:trace>
  <inkml:trace contextRef="#ctx0" brushRef="#br0" timeOffset="111732.73">27289 1834 753 0,'0'0'1689'0,"0"0"-1319"0,0 0-184 15,0 0-46-15,0 0-140 16,0 0-369-16</inkml:trace>
  <inkml:trace contextRef="#ctx0" brushRef="#br0" timeOffset="140807.07">24278 13535 1408 0,'0'0'664'16,"0"0"-397"-16,0 0 67 15,0 0 1-15,0 0-90 16,0 0-58-16,14 0 5 16,-14 0-67-16,0 0-47 15,0 0-29-15,3 0-19 16,1 0-7-16,7 6-7 0,5 6-14 15,6 0 5-15,9-2-7 16,5-6-1-16,6-4 0 16,3 0-18-16,-1-8 18 15,-4-12-7-15,-5-4 8 16,-8 4 0-16,-8 4-1 16,-9 8 1-16,-2 6-1 15,-2 2-1-15,5 2 2 0,5 18 1 16,8 6 15-1,7 2-16-15,5 1-1 0,6-6 0 16,0-6 1-16,-1-11 1 16,-1-6 5-16,-5 0 2 15,-1-6-8-15,-5-13 12 16,-2 1-12-16,-5 2 0 16,-4 2 0-16,-7 4 1 15,0 7 5-15,-2 0-6 16,7 3 0-16,11 0 0 15,10 0-51-15,55 0-166 16,-10 4-575-16,2-2-807 0</inkml:trace>
  <inkml:trace contextRef="#ctx0" brushRef="#br0" timeOffset="141301.5">27715 13547 2148 0,'0'0'773'15,"0"0"-551"-15,0 0 79 16,0 0-127-16,0 0-104 15,0 0-58-15,0 0 12 0,66 62-12 16,-35-39-12 0,3-1 10-16,9-7-10 0,1-2-24 15,7-9-18-15,4-4 0 16,1 0 19-16,-4-18 23 16,-6-6 0-16,-7-2 13 15,-10-1 13-15,-12 7 28 16,-5 4 24-16,-6 8 15 15,-6 7-18-15,2 1-41 16,1 0-20-16,1 3-4 16,7 13-10-16,7 6 1 0,7-2 9 15,4-1-9-15,6-8 3 16,3-4-4-16,2-7 0 16,0 0 0-16,-4-8 0 15,-3-13 2-15,-2-1 19 16,-4-2-12-16,-4 2 6 15,-2 4-15-15,0 2 0 16,21 2-52-16,-4 4-403 16,2 4-933-16</inkml:trace>
  <inkml:trace contextRef="#ctx0" brushRef="#br0" timeOffset="141443.97">29562 13650 2944 0,'0'0'751'0,"0"0"-350"15,0 0-401-15,0 0 0 16,0 0 0-16,0 0-691 0</inkml:trace>
  <inkml:trace contextRef="#ctx0" brushRef="#br0" timeOffset="143971.56">28323 6752 2550 0,'0'0'490'16,"0"0"-207"-16,0 0 57 15,0 0-190-15,-87 108-108 16,18 28-22-16,-5 17 25 16,12-17-21-16,22-36-11 15,17-46 0-15,10-12-12 16,7-8 7-16,3-7-8 16,3-16 1-16,7-11 12 15,31-47 2-15,18-52 22 16,15-51 14-16,2-30-51 0,-9-7 0 15,-14 36 0-15,-21 53 0 16,-11 42 0-16,-9 30 0 16,-5 10 0-16,2 16 0 15,-1 4 0-15,4 60 0 16,7 50 0-16,8 47 0 16,10 13 0-16,-1-16 0 15,-2-39 0-15,-8-45 0 16,-10-26 0-16,-2-14 0 15,-4-6 0-15,-3-7-45 0,-4-13-84 16,0-8-41-16,-46-67-344 16,-1 1-409-16,-5-8-274 15</inkml:trace>
  <inkml:trace contextRef="#ctx0" brushRef="#br0" timeOffset="144097.2">28020 7154 1358 0,'0'0'1123'0,"0"0"-738"15,0 0 159-15,0 0-243 16,133 101-124-16,-50-87-88 16,13-8-59-16,6-4-30 0,25-2-80 15,-24-2-450-15,-28-6-661 0</inkml:trace>
  <inkml:trace contextRef="#ctx0" brushRef="#br0" timeOffset="144302.24">28839 6760 1753 0,'0'0'1124'0,"0"0"-530"15,0 0-249-15,0 0-65 0,0 0-280 16,0 0 0-16,147 43 0 16,-62 22 0-16,9 15 0 15,2 4 0 1,-3 2 0-16,-8-7 0 0,-16-13 0 15,-18-14-134-15,-19-16-242 16,-17-16-272-16,-13-16-397 0</inkml:trace>
  <inkml:trace contextRef="#ctx0" brushRef="#br0" timeOffset="144538.97">29493 6734 1013 0,'0'0'1589'0,"0"0"-917"0,0 0-288 15,0 0-137-15,-135 48-112 16,100 28-79-16,-7 34-56 16,-12 26 0-16,1-5 0 15,6-27 0-15,12-30 0 16,8-22 0-16,0 3 0 16,7-3 0-16,7-6 0 15,13-22-53-15,22-36-317 16,20-26-424-16,2-15-693 15</inkml:trace>
  <inkml:trace contextRef="#ctx0" brushRef="#br0" timeOffset="144710.25">29680 7054 1043 0,'0'0'1850'16,"0"0"-1256"-16,0 0-251 15,0 0-77-15,142-22-266 16,-59 10 0-16,6-2 0 15,-2 2 0-15,-5 8-120 16,-26 4-488-16,-23 0-660 0</inkml:trace>
  <inkml:trace contextRef="#ctx0" brushRef="#br0" timeOffset="144835.68">29944 7347 1892 0,'0'0'977'0,"0"0"-463"0,0 0-229 0,0 0-70 15,150 2-122-15,-67-16-93 16,39-16-12-16,-20 0-243 16,-12 0-838-16</inkml:trace>
  <inkml:trace contextRef="#ctx0" brushRef="#br0" timeOffset="145034.93">30636 6681 2116 0,'0'0'986'16,"0"0"-421"-16,0 0-247 16,0 0-207-16,164-54-111 15,-87 80 0-15,2 23 0 16,-5 19 0-16,-9 12 0 31,-17 12 0-31,-10 2 0 0,-13-3 0 16,-14-11 0-16,-6-16-159 15,-5-18-428-15,0-20-301 0,-5-18-636 0</inkml:trace>
  <inkml:trace contextRef="#ctx0" brushRef="#br0" timeOffset="145209.54">31054 7032 1255 0,'0'0'1128'16,"0"0"-356"-16,0 0-194 15,-131-32-333-15,87 50-127 16,-4 28-118-16,-3 12 0 15,-2 10 0-15,2 3 0 16,4-3 0-16,6-8 0 0,15-10-18 16,26-22-296-16,0-12-618 15,22-16-720-15</inkml:trace>
  <inkml:trace contextRef="#ctx0" brushRef="#br0" timeOffset="145429.21">31422 6711 2184 0,'0'0'1030'16,"0"0"-479"-16,0 0-220 15,145-16-331-15,-76 34 0 0,7 18 0 16,4 12 0 0,-4 9 0-16,-7 3 0 0,-11-2 0 15,-14-6 0-15,-13-10 0 16,-13-12-110-16,-18-22-403 15,0-8-278-15,-6 0-150 0</inkml:trace>
  <inkml:trace contextRef="#ctx0" brushRef="#br0" timeOffset="145603.81">31810 6519 2032 0,'0'0'850'0,"0"0"-245"15,0 0-286-15,0 0-125 16,0 0-98-16,-131 158-96 15,117-29 0-15,3 9 0 16,4-22 0 0,5-31 0-16,-5-33 0 0,0-12 0 15,1 0 0-15,-1-4-104 16,3-8-451-16,4-18-543 0</inkml:trace>
  <inkml:trace contextRef="#ctx0" brushRef="#br0" timeOffset="145776.99">32418 6747 1722 0,'0'0'1347'15,"0"0"-826"-15,0 0-171 16,0 0-194-16,0 0-156 16,0 0 0-16,57 107-20 15,-51-65-655-15</inkml:trace>
  <inkml:trace contextRef="#ctx0" brushRef="#br0" timeOffset="146708.97">27233 8093 565 0,'0'0'1728'15,"0"0"-1365"-15,0 0 173 16,0 0-54-16,0 0-275 16,0 0-90-16,0 0-19 15,85 2-98-15,-58 34 0 16,10 12 0-16,19 4 0 15,36 6 0-15,45-9 0 16,48-23 0-16,18-26 0 16,-7-13 0-16,-22-35-8 15,-36-6 6-15,-26 2 2 16,-25 4 10-16,-27 4-10 0,-12 2 0 16,6 0 0-16,-2 4 0 15,4 9 0-15,-8 24 0 16,4 5 0-16,6 32 0 15,10 16 0-15,30 14 0 16,35 4 0-16,27-10 0 16,-9-16-3-16,-28-26-42 15,-39-14 12-15,-24-6 27 16,7-20 6-16,9-10 7 16,5-10 5-16,-4-8 15 15,-1-6 14-15,-5-4-41 0,-2 6 0 16,-7 13 0-16,-6 18 0 15,-9 18 0-15,0 9 0 16,-3 28 0-16,8 16 0 16,4 9 0-16,8-1 0 15,9-6 0 1,8-12 0-16,6-16 0 0,2-18 0 16,2-2 0-16,-1-30 0 15,-4-12 0-15,-3-6 0 16,-3-2 0-16,-5 2 0 0,-6 7 0 15,-6 11 0-15,-8 14 0 16,-1 12 0-16,2 6 0 16,0 0 0-16,3 12 0 15,5 2 0-15,2 0 0 16,5-2 0-16,0-4 0 16,3-5 0-16,-1-3 0 15,-4 0 0-15,-1 0 0 16,-1-17 0-16,-5-1 0 15,5-6 0-15,-3-4 0 16,3-4 0-16,16-10-17 0,-17 6-508 16,-14 6-970-16</inkml:trace>
  <inkml:trace contextRef="#ctx0" brushRef="#br0" timeOffset="146834.44">33358 7895 1864 0,'0'0'845'0,"0"0"-673"16,0 0-60-16,0 0-112 15,0 0-587-15</inkml:trace>
  <inkml:trace contextRef="#ctx0" brushRef="#br0" timeOffset="169843.15">24087 8356 874 0,'0'0'383'0,"0"0"-82"16,0 0 87-16,23-125 86 15,-15 101-160-15,3 6-16 16,1 4-6-16,5 6-75 16,10 4-73-16,16 4-12 0,15 0-48 15,15 10-26-15,16 14-11 31,7 10-41-31,-7 6 6 0,-11 9-12 0,-25 5-3 16,-24 6-6-16,-26 8-3 16,-10 4-1-16,-40 7 11 15,-16 1 4-15,-5 0 10 16,5-6 6-16,15-6-17 16,19-8 20-1,21-10-21-15,8-5 0 0,43-13-6 0,22-12 6 16,18-10-6-16,3-10-29 15,1 0 1-15,-11-14 19 16,-19-4-15 0,-18 0 21-16,-22 4 9 0,-17 3 0 15,-7 7 32-15,-30 4 19 16,-15 0-26-16,-10 21 10 31,-5 16-34-31,3 14 7 16,6 13 2-16,16 12-2 15,17 7-9-15,19 0 1 16,6 4 0-16,12-5-14 0,20-3 14 16,5-7-21-16,2-6 0 15,-6-8-16-15,-7-10 22 16,-10-8-11-16,-11-6 17 16,-5-4 8-16,-11-3 2 15,-23-2-1-15,-15 4 15 16,-16-2-15-16,-10 1 50 15,-10-1-10-15,-4-5-8 0,8-6-3 16,17-4-29 0,20-12 0-16,28 0 0 15,16-20 0-15,78-51-74 0,7 5-505 16,5 0-1219-16</inkml:trace>
  <inkml:trace contextRef="#ctx0" brushRef="#br0" timeOffset="169969.84">25585 9865 2831 0,'0'0'524'0,"0"0"-524"16,0 0-95-16,0 0-691 0</inkml:trace>
  <inkml:trace contextRef="#ctx0" brushRef="#br0" timeOffset="171570.22">4275 9224 1322 0,'0'0'684'16,"0"0"-529"-16,0 0 147 16,0 0 2-16,0 0-117 15,0 0-108-15,0 0 3 16,-66-30 50 0,39 34-21-16,-9 18-39 0,-7 10-48 15,-3 12 4-15,3 6 19 16,8 7-16-16,15-3 14 15,15-3-31-15,5-4-13 16,22-3 19-16,24-8-19 16,11-4 13-16,10-4-13 15,2-4 7-15,0 0-7 0,-9 0-1 16,-13 2 0-16,-13 2 0 16,-17 7 0-16,-17 5-1 15,-2 8 1-15,-34 8 15 16,-15 2 14-16,-7 4-7 15,-5-4 7-15,6-5 14 16,6-8-8-16,13-10-16 16,13-13 14-16,15-10-32 0,10-6 10 15,0-4-11 1,8 0 0-16,23 4 9 0,11 4-8 16,8 6 3-16,6 8-4 15,-1 8-1-15,-4 10-8 16,-11 10 9-1,-11 11-20-15,-17 6 11 0,-12 10-6 16,-12 7 15-16,-21 2 0 16,-7-2 0-16,2-7 40 15,7-13-16-15,13-14 0 16,9-10 10-16,9-11-34 16,4-8 2-1,23-5-1-15,9-8 5 0,6-6-4 0,7-4-2 16,7 0-18-16,0-18-53 15,19-28-193-15,-12 4-382 16,-14 4-820-16</inkml:trace>
  <inkml:trace contextRef="#ctx0" brushRef="#br0" timeOffset="171696.2">5040 11215 211 0,'0'0'2797'16,"0"0"-2444"-16,0 0-75 15,0 0-107-15,0 0-164 0,0 0-7 16,0 0-229 0,77-26-693-16</inkml:trace>
  <inkml:trace contextRef="#ctx0" brushRef="#br0" timeOffset="172942.02">1519 8340 1187 0,'0'0'646'16,"0"0"-392"-16,0 0 230 0,0 0-119 15,0 0-95 1,0 0-130-16,0 0-71 0,-111 21-58 16,61 16 4-16,-1 11 1 15,2 10 1-15,10 8 28 16,8 4-12-16,10-2 3 15,17-3 1-15,4-7-11 16,4-8-4-16,27-6-8 16,13-6-2-16,10-4 6 15,8-3-17-15,3-6 8 16,-3 1-9-16,-8-1 0 16,-12-1 0-16,-13 4-1 15,-15 8 1-15,-14 6 2 0,-6 12 5 16,-35 10 4-16,-15 6 5 15,-13 5-2-15,-4-1 16 16,4-6-3-16,9-10-6 16,19-10 3-16,16-14-6 15,21-7-12-15,4-9-6 16,18-5 0-16,20 4 0 16,9-3-1-16,2 4 1 15,0 2 0-15,-7 6 0 16,-9 10 2-16,-8 10 2 15,-11 12-3-15,-12 8-1 0,-2 11 0 16,-12 5 0 0,-12 2 8-16,-2-2-7 0,1-8 5 15,5-7 0-15,9-11-5 16,7-10 9-16,4-10-10 16,4-8 7-16,21-10-5 15,6-6-2-15,4-6 1 16,5-6 16-16,0 0-17 15,3-4-1-15,1-16-20 16,20-20-63-16,-8 4-292 0,-12 2-1079 16</inkml:trace>
  <inkml:trace contextRef="#ctx0" brushRef="#br0" timeOffset="173077.77">2266 10738 2975 0,'0'0'659'16,"0"0"-461"-16,0 0-170 0,0 0-28 16,0 0-465-16,119-76-812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0-26T03:53:10.331"/>
    </inkml:context>
    <inkml:brush xml:id="br0">
      <inkml:brushProperty name="width" value="0.05292" units="cm"/>
      <inkml:brushProperty name="height" value="0.05292" units="cm"/>
      <inkml:brushProperty name="color" value="#FF0000"/>
    </inkml:brush>
  </inkml:definitions>
  <inkml:trace contextRef="#ctx0" brushRef="#br0">9732 4552 692 0,'0'0'1108'16,"0"0"-838"-16,0 0-92 15,0 0-178-15,0 0-16 16,0 0-505-16</inkml:trace>
  <inkml:trace contextRef="#ctx0" brushRef="#br0" timeOffset="1475.32">6198 2938 1288 0,'0'0'1141'15,"0"0"-869"-15,0 0-7 16,0 0-21-16,0 0-63 0,0 0-100 16,0 0-66-1,12 11 28-15,17 24 2 0,10 9 0 16,8 6-7-16,11 4-23 15,8-2 1-15,8-12-14 16,4-12 7-16,9-20 13 16,7-8-4-16,6-24 9 15,5-22 2-15,1-14-1 16,-3-4-4-16,-9 0-15 16,-12 3 0-16,-10 14 15 15,-12 14-6-15,-9 15-6 16,0 18 8-16,3 0-11 15,8 24 6-15,9 16-9 0,27 10-5 16,31 5 4 0,27-10-5-16,7-16 0 0,-25-23 1 15,-33-6 0 1,-36-14-1-16,-6-12 0 0,8-9 1 16,5-7 8-16,3-2-7 15,-12 2 5-15,-13 8 1 16,-7 10 7-16,-5 10 7 15,0 10-8-15,10 4-5 16,8 0 0-16,16 12-8 16,28 4 1-16,34-6-1 15,28-10 0-15,-15 0-1 16,-30-18 2-16,-44 0-2 0,-25 0 7 16,-2-4-7-16,6-2 0 15,-2-2 0-15,-7 4 0 16,-9 6 1-16,-7 6 6 15,0 8-7 1,0 2 0-16,7 4 0 16,6 16 0-16,10 4 0 0,8 2 0 15,10-2 0-15,6-6 0 0,7-10 0 16,2-8 0 0,4 0 0-16,3-20 0 15,-3-10 0-15,-2-4 0 16,-7 0 0-16,-10 4 0 0,-10 3 0 15,-13 9 0-15,-10 8 0 16,-4 9 0-16,-4 1 0 16,0 6 0-16,7 14 0 15,4 1 0-15,7 1 0 16,11-5 0-16,7-7 0 16,6-10 0-16,6 0-3 15,0-14-11 1,-2-10 14-16,-9-5 0 15,-5 0 0-15,-14 0 0 0,-9 5 0 0,-9 5 2 16,-8 2 4-16,-8 7 3 16,-3 2-9-16,-8 4 0 31,0 2 0-31,3 0 0 0,1 2 0 0,6-2 0 31,3-2 0-31,4 0 0 16,-1 0-14-16,0 0-23 15,-2 0-8-15,-5 2 15 16,-4 0-2-16,-2 0 16 16,-5 0 10-16,0 0 1 0,-2 2 5 15,0-2 0-15,0 0-8 16,-4-6-76-16,-12 0-295 16,-6 0-771-16</inkml:trace>
  <inkml:trace contextRef="#ctx0" brushRef="#br0" timeOffset="2943.4">15235 1911 1768 0,'0'0'682'0,"0"0"-377"16,0 0 76-16,0 0-36 0,0 0-146 15,0 0-107-15,0 0-49 16,-60 110 14-16,11 22 0 16,-5 45 3-16,8 16-12 15,19-9 11-15,27-24-59 16,8-24 0-16,44-7 0 16,8-23 0-16,3-25 0 15,-5-23 0-15,-2-16 0 16,4 2 0-16,2-6 0 15,-5-6 0-15,-18-16 0 16,-14-8 0-16,-15-6 0 16,-8-2 0-16,-2 0 0 15,0-6 0-15,-24-24-29 0,-5 0-305 16,0 0-856-16</inkml:trace>
  <inkml:trace contextRef="#ctx0" brushRef="#br0" timeOffset="3603.55">16434 2085 1160 0,'0'0'1293'0,"0"0"-826"15,0 0-100-15,0 0-80 16,0 0-84-16,0 0-94 16,-118-88-29-1,82 92-11-15,-9 28-32 0,-1 20-13 0,-1 18-24 16,3 13 0-1,12 5 0-15,12-2 0 0,18-8 0 16,2-8 0-16,31-11 0 16,21-15 0-1,10-16 0-15,7-16-24 0,-5-12-27 16,-8-4-48-16,-14-26-2 16,-21-7 53-16,-19-4 29 15,-2-2 19-15,-31 3 5 16,-11 6 1-16,-4 8 20 15,5 10-14-15,7 8 7 16,12 6 19-16,8 2-23 16,14 0-15-16,0 0-5 0,9 2 5 15,20 2 0-15,5 0 7 16,5-4-5-16,-1 0 13 31,-7 0-8-31,-4 0 7 0,-9 0-1 16,-9 2-1-16,-2 16 2 15,-3 10 10-15,-2 11 0 16,-2 6 1-16,3 5-19 16,-3 0-4-16,0 1-1 0,2-5-1 15,3-4-36-15,-1-8-93 16,5-6-186-16,13-18-281 16,-1-6-241-16,2-4-275 15</inkml:trace>
  <inkml:trace contextRef="#ctx0" brushRef="#br0" timeOffset="3880.4">16784 2488 2099 0,'0'0'783'15,"0"0"-276"-15,0 0-306 16,0 0-93-16,0 0-74 0,0 0-2 16,6 104 4-1,8-59-18-15,3-5-12 0,10-6 3 16,4-12-9-16,3-10 0 15,1-12-6-15,-2 0-9 16,-4-24 15-16,-6-12 10 16,-7-12 5-16,-9-11 39 15,-7-7-3 1,0 0 11-16,-9 4-8 0,-11 14-16 16,-7 18-38-16,-2 24 0 15,-3 8 0-15,-5 38 0 16,3 22-141-16,8 38-213 0,10-12-388 15,11-16-291-15</inkml:trace>
  <inkml:trace contextRef="#ctx0" brushRef="#br0" timeOffset="5006.26">17666 1674 2448 0,'0'0'754'0,"0"0"-379"16,0 0-162-16,0 0-126 15,0 142-36-15,5-15 13 16,16 17-16-16,4-19-31 16,4-35-11-16,-4-36-6 15,-1-14-39-15,10-4-48 16,1-8-59-16,7-14-43 15,-1-14 47-15,-6-24-14 16,-3-30 48-16,-8-32 53 16,-9-30 23-16,-13-29 32 15,-2 10 8-15,0 34 61 0,-8 40 48 16,-1 35 89-16,5 10 10 16,-4 10-34-1,6 6-82-15,2 16-65 0,0 47-34 16,0 7 18-16,10 18 4 15,7 10-22-15,8-16 1 16,2 4 3-16,2-13-5 16,-5-21-6-16,-2-18 5 15,-6-16-19-15,-5-16 7 16,-2-2 6-16,0-24 7 16,2-20 18-16,3-12-17 0,-1-7 5 15,-2 9 0-15,0 12-5 16,-4 20-1-16,-1 18 0 15,1 4-20-15,5 26 13 16,5 15 7-16,8 9 1 31,6 4-1-31,4-2 0 16,3-10 0-16,0-8-9 0,-4-14-15 0,-3-14 3 31,-6-6 2-31,-6-4 1 0,-1-22 11 16,-7-12 7-16,-2-12 14 15,-6-8-4-15,-3-6-8 16,0 3 10-16,-12 11-11 16,-10 16 11-16,0 14 12 15,-3 14 1-15,3 6-9 16,7 0-16-16,1 16-10 16,12 2 8-16,2 0-11 15,4-2-22-15,27-6 14 16,12-6-1-16,10-4 7 0,3 0-3 15,0-8 4-15,-9-4-1 16,-12 6 0-16,-10 6 8 16,-12 0-5-16,-7 16-12 15,-3 16 24-15,-3 8 7 16,0 2 5-16,0-2-4 16,4-5-8-16,8-9 0 15,3-12 0-15,7-10 1 16,7-4 10-16,3-14 0 15,3-16-1-15,3-10 4 0,-5-6-8 16,-2-5 3-16,-6 3 7 16,-7 8-2-16,-5 14 7 15,-9 12-2-15,-4 14 1 16,0 0-20-16,0 20-5 16,0 18 5-16,0 12 1 15,0 4 0-15,6-4 0 16,13-7-1-16,8-14 0 15,6-14 6-15,3-15-6 16,2 0 12-16,-6-24 2 16,-7-12-4-16,-8-10 20 15,-9-7-30-15,-8-5 0 16,0 2 0-16,-19 6 0 0,-16 8 0 16,-7 16 0-16,-9 14 0 15,-4 12 0-15,-3 10 0 16,-9 40-120-16,16-2-475 15,17-8-478-15</inkml:trace>
  <inkml:trace contextRef="#ctx0" brushRef="#br0" timeOffset="5208.6">19609 1285 2699 0,'0'0'902'0,"0"0"-598"0,0 0-113 16,0 0-191-16,0 0 0 16,-12 106 0-16,12-44-9 15,-2 9-81-15,-25 23-234 16,1-16-554-16,-8-14-510 0</inkml:trace>
  <inkml:trace contextRef="#ctx0" brushRef="#br0" timeOffset="5413.59">17218 1899 2704 0,'0'0'900'15,"0"0"-681"-15,0 0-47 16,176-119-107-16,-7 53-65 15,26-6-144-15,-39 18-529 16,-39 14-1116-16</inkml:trace>
  <inkml:trace contextRef="#ctx0" brushRef="#br0" timeOffset="6836.86">20422 1524 1145 0,'0'0'662'0,"0"0"-290"15,0 0 140-15,0 0-196 16,0 0-66-16,0 0-85 15,0 0-32-15,-25-25-23 16,23 36-37-16,2 18-5 16,0 14 31-16,0 15-53 15,2 12-20-15,14 7-13 0,9-4-11 16,8-4 3-16,9-17-5 16,8-16-33-16,2-22 3 15,2-14 2-15,-2-24-13 16,-8-28 13-1,-3-30 28-15,-8-29 12 0,-6-27-4 16,-8-15-2-16,-12 7-1 16,-7 28-4-16,0 34 6 15,0 27 6-15,0 21 22 16,-5 8 29-16,-1 6 5 16,2 10-30-16,-1 12-39 15,1 10 0-15,-1 28 0 0,3 19 0 16,-1 13 0-16,3 10 0 15,0 6 0-15,12 0 0 16,12-1 0-16,10-5 0 16,8-4 0-16,8-6 0 15,4-7 0-15,7-13-77 16,-1-14-92 0,-4-18-134-16,2-20-69 0,-18-24-288 15,-13-10-81-15</inkml:trace>
  <inkml:trace contextRef="#ctx0" brushRef="#br0" timeOffset="7011.42">20908 1301 2386 0,'0'0'743'0,"0"0"-201"16,0 0-350-16,0 0-131 15,0 0-25-15,160-72-36 16,-95 44-28-16,-1-18-147 15,-19 6-441-15,-25 6-507 0</inkml:trace>
  <inkml:trace contextRef="#ctx0" brushRef="#br0" timeOffset="7167.46">20156 954 1352 0,'0'0'1500'0,"0"0"-948"16,0 0-208-1,0 0-149-15,0 0-195 0,0 0-75 16,0 0-428-16,152-40-1014 0</inkml:trace>
  <inkml:trace contextRef="#ctx0" brushRef="#br0" timeOffset="7436.42">21423 788 2642 0,'0'0'787'0,"0"0"-571"16,0 0-13-16,171 76-74 16,-100-18-74-16,12 35-25 15,-1 33-19-15,-11 34-11 16,-19 10 6-16,-37-5-6 0,-15-14-1 15,-42-25 0-15,-7-18-5 16,-2-26-4-16,2-22 10 16,-5-10 0-16,-6 1-41 15,-5-3-106-15,5-8-130 16,22-20-334-16,25-20-538 0</inkml:trace>
  <inkml:trace contextRef="#ctx0" brushRef="#br0" timeOffset="7569.81">22350 1576 2183 0,'0'0'974'15,"0"0"-747"-15,0 0-176 16,0 0-51-16,0 0-805 0</inkml:trace>
  <inkml:trace contextRef="#ctx0" brushRef="#br0" timeOffset="8013.7">16944 3455 1182 0,'0'0'1673'16,"0"0"-1365"-16,0 0 28 15,0 0-69-15,0 0-104 16,0 0-76 0,170-74-7-16,10 25-80 0,109-23 0 0,79-16 0 15,48-10 0-15,20-6 0 31,-29 5 0-31,-10-1 0 0,-33 8 0 0,-46 12 0 16,-63 13 0-16,-74 21 0 16,-67 14 0-16,-54 14 0 15,-31 10 0-15,-9 2 0 16,-9 2 0-16,-4 4 0 16,-7 0 0-16,-7 12 0 15,-49 38-11-15,1-2-328 16,-8 1-781-16</inkml:trace>
  <inkml:trace contextRef="#ctx0" brushRef="#br0" timeOffset="8405.31">16948 3762 950 0,'0'0'1204'15,"0"0"-1020"-15,0 0 314 16,0 0-200-16,0 0-92 16,0 0-135-16,0 0 23 15,147-24 80-15,92-34-36 16,66-19-13-16,59-15-28 15,27-14-40-15,-11-5-57 16,2-5 0-16,-12-2 0 16,-29 10 0-16,-38 17 0 15,-51 15 0-15,-49 16 0 0,-63 20 0 16,-49 12 0 0,-37 12 0-16,-21 7 0 0,-8 4 0 15,-6 1 0-15,2 2 0 16,-9 2 0-16,3 0 0 15,3 3 0-15,1 10 0 16,10-4-63-16,-4 2-406 16,-10-11-845-16</inkml:trace>
  <inkml:trace contextRef="#ctx0" brushRef="#br0" timeOffset="8580.26">21215 2767 3116 0,'0'0'675'16,"0"0"-550"-16,0 0-125 15,0 0-57-15,0 0-513 16,0 0-1031-16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D9AA2C2-3DED-4352-9C24-924514BA8479}"/>
              </a:ext>
            </a:extLst>
          </p:cNvPr>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a:extLst>
              <a:ext uri="{FF2B5EF4-FFF2-40B4-BE49-F238E27FC236}">
                <a16:creationId xmlns:a16="http://schemas.microsoft.com/office/drawing/2014/main" id="{97D3C9D6-4545-4D1E-96FF-2D441767A298}"/>
              </a:ext>
            </a:extLst>
          </p:cNvPr>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pPr>
              <a:defRPr/>
            </a:pPr>
            <a:fld id="{BAEF7D9B-8373-47B9-98CB-350BA3BC86FA}" type="datetimeFigureOut">
              <a:rPr lang="en-IN"/>
              <a:pPr>
                <a:defRPr/>
              </a:pPr>
              <a:t>01-11-2023</a:t>
            </a:fld>
            <a:endParaRPr lang="en-IN"/>
          </a:p>
        </p:txBody>
      </p:sp>
      <p:sp>
        <p:nvSpPr>
          <p:cNvPr id="4" name="Slide Image Placeholder 3">
            <a:extLst>
              <a:ext uri="{FF2B5EF4-FFF2-40B4-BE49-F238E27FC236}">
                <a16:creationId xmlns:a16="http://schemas.microsoft.com/office/drawing/2014/main" id="{257AE6F2-9D0F-4936-A77E-95A624E36036}"/>
              </a:ext>
            </a:extLst>
          </p:cNvPr>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C44D81B9-7BA7-4665-BE1B-2F7DE1D8248F}"/>
              </a:ext>
            </a:extLst>
          </p:cNvPr>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A7F065EB-0EB1-4F1C-BBC9-F9BC37395774}"/>
              </a:ext>
            </a:extLst>
          </p:cNvPr>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pPr>
              <a:defRPr/>
            </a:pPr>
            <a:endParaRPr lang="en-IN"/>
          </a:p>
        </p:txBody>
      </p:sp>
      <p:sp>
        <p:nvSpPr>
          <p:cNvPr id="7" name="Slide Number Placeholder 6">
            <a:extLst>
              <a:ext uri="{FF2B5EF4-FFF2-40B4-BE49-F238E27FC236}">
                <a16:creationId xmlns:a16="http://schemas.microsoft.com/office/drawing/2014/main" id="{20631C58-A227-472F-88F1-C6055825FB05}"/>
              </a:ext>
            </a:extLst>
          </p:cNvPr>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pPr>
              <a:defRPr/>
            </a:pPr>
            <a:fld id="{3C3B4991-669A-499D-B61D-3E510F79FA75}"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cs typeface="Calibri"/>
              </a:rPr>
              <a:t>Ok. Having said that, lets get back to what we were speaking about. </a:t>
            </a:r>
          </a:p>
          <a:p>
            <a:endParaRPr lang="en-US" dirty="0">
              <a:cs typeface="Calibri"/>
            </a:endParaRPr>
          </a:p>
          <a:p>
            <a:r>
              <a:rPr lang="en-US" dirty="0">
                <a:cs typeface="Calibri"/>
              </a:rPr>
              <a:t>Input devices. We have seen that the virtual reality eco system largely encompasses three fundamental components that include</a:t>
            </a:r>
          </a:p>
          <a:p>
            <a:endParaRPr lang="en-US" dirty="0">
              <a:cs typeface="Calibri"/>
            </a:endParaRPr>
          </a:p>
          <a:p>
            <a:r>
              <a:rPr lang="en-US" dirty="0">
                <a:cs typeface="Calibri"/>
              </a:rPr>
              <a:t>HMD – head mounted devices that give you immersive VR experience, we saw some examples in the last class like the HTC VIVE, Oculus Rift, Samsung gear and so on. Some of you have also used few of these and experienced it for a few minutes. </a:t>
            </a:r>
          </a:p>
          <a:p>
            <a:endParaRPr lang="en-US" dirty="0">
              <a:cs typeface="Calibri"/>
            </a:endParaRPr>
          </a:p>
          <a:p>
            <a:r>
              <a:rPr lang="en-US" dirty="0">
                <a:cs typeface="Calibri"/>
              </a:rPr>
              <a:t>And the second components is the GTD or the </a:t>
            </a:r>
            <a:r>
              <a:rPr lang="en-GB" dirty="0"/>
              <a:t>Gesture Tracking Devices. We saw a video of </a:t>
            </a:r>
            <a:r>
              <a:rPr lang="en-GB" dirty="0" err="1"/>
              <a:t>Xsense</a:t>
            </a:r>
            <a:r>
              <a:rPr lang="en-GB" dirty="0"/>
              <a:t> IMU sensors that can accurately estimation the position and orientation of a dancer. we will in the next hour see how these gesture tracking devices work and what are the various technicalities that go into tracking. I will try to keep it as non-mathematical as possible, as the mathematics behind it can get pretty messy and complicated. However, if you are interested in the mathematical aspects, I will be more than happy to discuss. </a:t>
            </a:r>
          </a:p>
          <a:p>
            <a:endParaRPr lang="en-GB" dirty="0">
              <a:cs typeface="Calibri"/>
            </a:endParaRPr>
          </a:p>
          <a:p>
            <a:r>
              <a:rPr lang="en-GB" dirty="0">
                <a:cs typeface="Calibri"/>
              </a:rPr>
              <a:t>On the screen you can see that a 3 directional coordinate system is depicted. The 3 primary axes of a 3d coordinate system is X, Y and Z axis. Hear I would like to know where, when and why in your past have you encountered 3 dimensional coordinate system. </a:t>
            </a:r>
          </a:p>
          <a:p>
            <a:endParaRPr lang="en-GB" dirty="0">
              <a:cs typeface="Calibri"/>
            </a:endParaRPr>
          </a:p>
          <a:p>
            <a:endParaRPr lang="en-GB" dirty="0">
              <a:cs typeface="Calibri"/>
            </a:endParaRPr>
          </a:p>
          <a:p>
            <a:r>
              <a:rPr lang="en-GB" dirty="0">
                <a:cs typeface="Calibri"/>
              </a:rPr>
              <a:t>Give some time to the students to ponder on </a:t>
            </a:r>
          </a:p>
          <a:p>
            <a:endParaRPr lang="en-GB" dirty="0">
              <a:cs typeface="Calibri"/>
            </a:endParaRPr>
          </a:p>
          <a:p>
            <a:endParaRPr lang="en-GB" dirty="0">
              <a:cs typeface="Calibri"/>
            </a:endParaRPr>
          </a:p>
          <a:p>
            <a:r>
              <a:rPr lang="en-GB" dirty="0">
                <a:cs typeface="Calibri"/>
              </a:rPr>
              <a:t>Ok, if I tell you, I have encountered 2 dimension in images, drawings, sketch and so on. While I have encountered 1 dimension when I want to know the temperature currently or current time or something like that. Similar, where and when have you encountered 3D, either consciously or subconsciously. </a:t>
            </a:r>
          </a:p>
          <a:p>
            <a:endParaRPr lang="en-GB" dirty="0">
              <a:cs typeface="Calibri"/>
            </a:endParaRPr>
          </a:p>
          <a:p>
            <a:r>
              <a:rPr lang="en-GB" dirty="0">
                <a:cs typeface="Calibri"/>
              </a:rPr>
              <a:t>Explain the roll pitch and yaw concepts. </a:t>
            </a:r>
          </a:p>
          <a:p>
            <a:r>
              <a:rPr lang="en-GB" dirty="0">
                <a:cs typeface="Calibri"/>
              </a:rPr>
              <a:t>Degree of freedom</a:t>
            </a:r>
          </a:p>
        </p:txBody>
      </p:sp>
      <p:sp>
        <p:nvSpPr>
          <p:cNvPr id="4" name="Slide Number Placeholder 3"/>
          <p:cNvSpPr>
            <a:spLocks noGrp="1"/>
          </p:cNvSpPr>
          <p:nvPr>
            <p:ph type="sldNum" sz="quarter" idx="10"/>
          </p:nvPr>
        </p:nvSpPr>
        <p:spPr/>
        <p:txBody>
          <a:bodyPr/>
          <a:lstStyle/>
          <a:p>
            <a:fld id="{E6A3ACC2-D43E-4BA3-8382-EE04A8612F25}" type="slidenum">
              <a:rPr lang="en-US" smtClean="0"/>
              <a:pPr/>
              <a:t>2</a:t>
            </a:fld>
            <a:endParaRPr lang="en-US"/>
          </a:p>
        </p:txBody>
      </p:sp>
    </p:spTree>
    <p:extLst>
      <p:ext uri="{BB962C8B-B14F-4D97-AF65-F5344CB8AC3E}">
        <p14:creationId xmlns:p14="http://schemas.microsoft.com/office/powerpoint/2010/main" val="3049773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a:lstStyle>
            <a:lvl1pPr>
              <a:defRPr/>
            </a:lvl1pPr>
          </a:lstStyle>
          <a:p>
            <a:endParaRPr/>
          </a:p>
        </p:txBody>
      </p:sp>
      <p:sp>
        <p:nvSpPr>
          <p:cNvPr id="4" name="Holder 4">
            <a:extLst>
              <a:ext uri="{FF2B5EF4-FFF2-40B4-BE49-F238E27FC236}">
                <a16:creationId xmlns:a16="http://schemas.microsoft.com/office/drawing/2014/main" id="{6DDB7BF1-7E39-4D08-873D-8C8C910014B5}"/>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CA75D1F9-3DB9-4798-B260-B2D3BF126BFF}"/>
              </a:ext>
            </a:extLst>
          </p:cNvPr>
          <p:cNvSpPr>
            <a:spLocks noGrp="1"/>
          </p:cNvSpPr>
          <p:nvPr>
            <p:ph type="dt" sz="half" idx="11"/>
          </p:nvPr>
        </p:nvSpPr>
        <p:spPr/>
        <p:txBody>
          <a:bodyPr/>
          <a:lstStyle>
            <a:lvl1pPr>
              <a:defRPr/>
            </a:lvl1pPr>
          </a:lstStyle>
          <a:p>
            <a:pPr>
              <a:defRPr/>
            </a:pPr>
            <a:fld id="{1325F215-C3DC-4797-9871-51D9624DB41D}" type="datetimeFigureOut">
              <a:rPr lang="en-US"/>
              <a:pPr>
                <a:defRPr/>
              </a:pPr>
              <a:t>11/1/2023</a:t>
            </a:fld>
            <a:endParaRPr lang="en-US"/>
          </a:p>
        </p:txBody>
      </p:sp>
      <p:sp>
        <p:nvSpPr>
          <p:cNvPr id="6" name="Holder 6">
            <a:extLst>
              <a:ext uri="{FF2B5EF4-FFF2-40B4-BE49-F238E27FC236}">
                <a16:creationId xmlns:a16="http://schemas.microsoft.com/office/drawing/2014/main" id="{49808D61-322B-4CD6-8E9E-6B1E6ADC1462}"/>
              </a:ext>
            </a:extLst>
          </p:cNvPr>
          <p:cNvSpPr>
            <a:spLocks noGrp="1"/>
          </p:cNvSpPr>
          <p:nvPr>
            <p:ph type="sldNum" sz="quarter" idx="12"/>
          </p:nvPr>
        </p:nvSpPr>
        <p:spPr/>
        <p:txBody>
          <a:bodyPr/>
          <a:lstStyle>
            <a:lvl1pPr>
              <a:defRPr/>
            </a:lvl1pPr>
          </a:lstStyle>
          <a:p>
            <a:pPr>
              <a:defRPr/>
            </a:pPr>
            <a:fld id="{91449813-39FD-4184-B1C6-F7BF8CE41260}" type="slidenum">
              <a:rPr lang="en-US" altLang="en-US"/>
              <a:pPr>
                <a:defRPr/>
              </a:pPr>
              <a:t>‹#›</a:t>
            </a:fld>
            <a:endParaRPr lang="en-US" altLang="en-US"/>
          </a:p>
        </p:txBody>
      </p:sp>
    </p:spTree>
    <p:extLst>
      <p:ext uri="{BB962C8B-B14F-4D97-AF65-F5344CB8AC3E}">
        <p14:creationId xmlns:p14="http://schemas.microsoft.com/office/powerpoint/2010/main" val="3750693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3600" b="1" i="0">
                <a:solidFill>
                  <a:srgbClr val="DFA167"/>
                </a:solidFill>
                <a:latin typeface="Calibri"/>
                <a:cs typeface="Calibri"/>
              </a:defRPr>
            </a:lvl1pPr>
          </a:lstStyle>
          <a:p>
            <a:endParaRPr/>
          </a:p>
        </p:txBody>
      </p:sp>
      <p:sp>
        <p:nvSpPr>
          <p:cNvPr id="3" name="Holder 3"/>
          <p:cNvSpPr>
            <a:spLocks noGrp="1"/>
          </p:cNvSpPr>
          <p:nvPr>
            <p:ph type="body" idx="1"/>
          </p:nvPr>
        </p:nvSpPr>
        <p:spPr/>
        <p:txBody>
          <a:bodyPr/>
          <a:lstStyle>
            <a:lvl1pPr>
              <a:defRPr b="0" i="0">
                <a:solidFill>
                  <a:schemeClr val="tx1"/>
                </a:solidFill>
              </a:defRPr>
            </a:lvl1pPr>
          </a:lstStyle>
          <a:p>
            <a:endParaRPr/>
          </a:p>
        </p:txBody>
      </p:sp>
      <p:sp>
        <p:nvSpPr>
          <p:cNvPr id="4" name="Holder 4">
            <a:extLst>
              <a:ext uri="{FF2B5EF4-FFF2-40B4-BE49-F238E27FC236}">
                <a16:creationId xmlns:a16="http://schemas.microsoft.com/office/drawing/2014/main" id="{FF86820C-4855-4199-9B4E-89C7E84EE912}"/>
              </a:ext>
            </a:extLst>
          </p:cNvPr>
          <p:cNvSpPr>
            <a:spLocks noGrp="1"/>
          </p:cNvSpPr>
          <p:nvPr>
            <p:ph type="ftr" sz="quarter" idx="10"/>
          </p:nvPr>
        </p:nvSpPr>
        <p:spPr/>
        <p:txBody>
          <a:bodyPr/>
          <a:lstStyle>
            <a:lvl1pPr algn="ctr">
              <a:defRPr>
                <a:solidFill>
                  <a:schemeClr val="tx1">
                    <a:tint val="75000"/>
                  </a:schemeClr>
                </a:solidFill>
              </a:defRPr>
            </a:lvl1pPr>
          </a:lstStyle>
          <a:p>
            <a:pPr>
              <a:defRPr/>
            </a:pPr>
            <a:endParaRPr/>
          </a:p>
        </p:txBody>
      </p:sp>
      <p:sp>
        <p:nvSpPr>
          <p:cNvPr id="5" name="Holder 5">
            <a:extLst>
              <a:ext uri="{FF2B5EF4-FFF2-40B4-BE49-F238E27FC236}">
                <a16:creationId xmlns:a16="http://schemas.microsoft.com/office/drawing/2014/main" id="{4475EE53-DBCF-495F-B8CD-B3202672AC43}"/>
              </a:ext>
            </a:extLst>
          </p:cNvPr>
          <p:cNvSpPr>
            <a:spLocks noGrp="1"/>
          </p:cNvSpPr>
          <p:nvPr>
            <p:ph type="dt" sz="half" idx="11"/>
          </p:nvPr>
        </p:nvSpPr>
        <p:spPr/>
        <p:txBody>
          <a:bodyPr/>
          <a:lstStyle>
            <a:lvl1pPr algn="l">
              <a:defRPr>
                <a:solidFill>
                  <a:schemeClr val="tx1">
                    <a:tint val="75000"/>
                  </a:schemeClr>
                </a:solidFill>
              </a:defRPr>
            </a:lvl1pPr>
          </a:lstStyle>
          <a:p>
            <a:pPr>
              <a:defRPr/>
            </a:pPr>
            <a:fld id="{9B99F3E9-190C-4A30-A850-89571CB16086}" type="datetimeFigureOut">
              <a:rPr lang="en-US"/>
              <a:pPr>
                <a:defRPr/>
              </a:pPr>
              <a:t>11/1/2023</a:t>
            </a:fld>
            <a:endParaRPr lang="en-US"/>
          </a:p>
        </p:txBody>
      </p:sp>
      <p:sp>
        <p:nvSpPr>
          <p:cNvPr id="6" name="Holder 6">
            <a:extLst>
              <a:ext uri="{FF2B5EF4-FFF2-40B4-BE49-F238E27FC236}">
                <a16:creationId xmlns:a16="http://schemas.microsoft.com/office/drawing/2014/main" id="{EE55FEE5-171F-48C7-BA35-CED563550D86}"/>
              </a:ext>
            </a:extLst>
          </p:cNvPr>
          <p:cNvSpPr>
            <a:spLocks noGrp="1"/>
          </p:cNvSpPr>
          <p:nvPr>
            <p:ph type="sldNum" sz="quarter" idx="12"/>
          </p:nvPr>
        </p:nvSpPr>
        <p:spPr/>
        <p:txBody>
          <a:bodyPr/>
          <a:lstStyle>
            <a:lvl1pPr>
              <a:defRPr/>
            </a:lvl1pPr>
          </a:lstStyle>
          <a:p>
            <a:pPr>
              <a:defRPr/>
            </a:pPr>
            <a:fld id="{D2FCB946-772E-4562-A8CD-9019B20CA401}" type="slidenum">
              <a:rPr lang="en-US" altLang="en-US"/>
              <a:pPr>
                <a:defRPr/>
              </a:pPr>
              <a:t>‹#›</a:t>
            </a:fld>
            <a:endParaRPr lang="en-US" altLang="en-US"/>
          </a:p>
        </p:txBody>
      </p:sp>
    </p:spTree>
    <p:extLst>
      <p:ext uri="{BB962C8B-B14F-4D97-AF65-F5344CB8AC3E}">
        <p14:creationId xmlns:p14="http://schemas.microsoft.com/office/powerpoint/2010/main" val="78141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3600" b="1" i="0">
                <a:solidFill>
                  <a:srgbClr val="DFA167"/>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a:lstStyle>
            <a:lvl1pPr>
              <a:defRPr/>
            </a:lvl1pPr>
          </a:lstStyle>
          <a:p>
            <a:endParaRPr/>
          </a:p>
        </p:txBody>
      </p:sp>
      <p:sp>
        <p:nvSpPr>
          <p:cNvPr id="5" name="Holder 4">
            <a:extLst>
              <a:ext uri="{FF2B5EF4-FFF2-40B4-BE49-F238E27FC236}">
                <a16:creationId xmlns:a16="http://schemas.microsoft.com/office/drawing/2014/main" id="{1C538588-65D2-4369-A0B4-FFC507C84BB7}"/>
              </a:ext>
            </a:extLst>
          </p:cNvPr>
          <p:cNvSpPr>
            <a:spLocks noGrp="1"/>
          </p:cNvSpPr>
          <p:nvPr>
            <p:ph type="ftr" sz="quarter" idx="10"/>
          </p:nvPr>
        </p:nvSpPr>
        <p:spPr/>
        <p:txBody>
          <a:bodyPr/>
          <a:lstStyle>
            <a:lvl1pPr>
              <a:defRPr/>
            </a:lvl1pPr>
          </a:lstStyle>
          <a:p>
            <a:pPr>
              <a:defRPr/>
            </a:pPr>
            <a:endParaRPr/>
          </a:p>
        </p:txBody>
      </p:sp>
      <p:sp>
        <p:nvSpPr>
          <p:cNvPr id="6" name="Holder 5">
            <a:extLst>
              <a:ext uri="{FF2B5EF4-FFF2-40B4-BE49-F238E27FC236}">
                <a16:creationId xmlns:a16="http://schemas.microsoft.com/office/drawing/2014/main" id="{753C585D-8CC0-4569-996A-67E71D184C9E}"/>
              </a:ext>
            </a:extLst>
          </p:cNvPr>
          <p:cNvSpPr>
            <a:spLocks noGrp="1"/>
          </p:cNvSpPr>
          <p:nvPr>
            <p:ph type="dt" sz="half" idx="11"/>
          </p:nvPr>
        </p:nvSpPr>
        <p:spPr/>
        <p:txBody>
          <a:bodyPr/>
          <a:lstStyle>
            <a:lvl1pPr>
              <a:defRPr/>
            </a:lvl1pPr>
          </a:lstStyle>
          <a:p>
            <a:pPr>
              <a:defRPr/>
            </a:pPr>
            <a:fld id="{89EFAE02-991F-4CFC-908C-DDF7E2748249}" type="datetimeFigureOut">
              <a:rPr lang="en-US"/>
              <a:pPr>
                <a:defRPr/>
              </a:pPr>
              <a:t>11/1/2023</a:t>
            </a:fld>
            <a:endParaRPr lang="en-US"/>
          </a:p>
        </p:txBody>
      </p:sp>
      <p:sp>
        <p:nvSpPr>
          <p:cNvPr id="7" name="Holder 6">
            <a:extLst>
              <a:ext uri="{FF2B5EF4-FFF2-40B4-BE49-F238E27FC236}">
                <a16:creationId xmlns:a16="http://schemas.microsoft.com/office/drawing/2014/main" id="{8F456661-659E-4793-80A9-0552BD3B8763}"/>
              </a:ext>
            </a:extLst>
          </p:cNvPr>
          <p:cNvSpPr>
            <a:spLocks noGrp="1"/>
          </p:cNvSpPr>
          <p:nvPr>
            <p:ph type="sldNum" sz="quarter" idx="12"/>
          </p:nvPr>
        </p:nvSpPr>
        <p:spPr/>
        <p:txBody>
          <a:bodyPr/>
          <a:lstStyle>
            <a:lvl1pPr>
              <a:defRPr/>
            </a:lvl1pPr>
          </a:lstStyle>
          <a:p>
            <a:pPr>
              <a:defRPr/>
            </a:pPr>
            <a:fld id="{CBEEE160-06AB-4184-853D-310AAC5E8AB8}" type="slidenum">
              <a:rPr lang="en-US" altLang="en-US"/>
              <a:pPr>
                <a:defRPr/>
              </a:pPr>
              <a:t>‹#›</a:t>
            </a:fld>
            <a:endParaRPr lang="en-US" altLang="en-US"/>
          </a:p>
        </p:txBody>
      </p:sp>
    </p:spTree>
    <p:extLst>
      <p:ext uri="{BB962C8B-B14F-4D97-AF65-F5344CB8AC3E}">
        <p14:creationId xmlns:p14="http://schemas.microsoft.com/office/powerpoint/2010/main" val="35438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3600" b="1" i="0">
                <a:solidFill>
                  <a:srgbClr val="DFA167"/>
                </a:solidFill>
                <a:latin typeface="Calibri"/>
                <a:cs typeface="Calibri"/>
              </a:defRPr>
            </a:lvl1pPr>
          </a:lstStyle>
          <a:p>
            <a:endParaRPr/>
          </a:p>
        </p:txBody>
      </p:sp>
      <p:sp>
        <p:nvSpPr>
          <p:cNvPr id="3" name="Holder 4">
            <a:extLst>
              <a:ext uri="{FF2B5EF4-FFF2-40B4-BE49-F238E27FC236}">
                <a16:creationId xmlns:a16="http://schemas.microsoft.com/office/drawing/2014/main" id="{78682AD6-4C91-43AB-9CD9-3EEAA0D54A6B}"/>
              </a:ext>
            </a:extLst>
          </p:cNvPr>
          <p:cNvSpPr>
            <a:spLocks noGrp="1"/>
          </p:cNvSpPr>
          <p:nvPr>
            <p:ph type="ftr" sz="quarter" idx="10"/>
          </p:nvPr>
        </p:nvSpPr>
        <p:spPr/>
        <p:txBody>
          <a:bodyPr/>
          <a:lstStyle>
            <a:lvl1pPr>
              <a:defRPr/>
            </a:lvl1pPr>
          </a:lstStyle>
          <a:p>
            <a:pPr>
              <a:defRPr/>
            </a:pPr>
            <a:endParaRPr/>
          </a:p>
        </p:txBody>
      </p:sp>
      <p:sp>
        <p:nvSpPr>
          <p:cNvPr id="4" name="Holder 5">
            <a:extLst>
              <a:ext uri="{FF2B5EF4-FFF2-40B4-BE49-F238E27FC236}">
                <a16:creationId xmlns:a16="http://schemas.microsoft.com/office/drawing/2014/main" id="{FFC7A871-F789-42E5-9DCB-AB864CA5D81D}"/>
              </a:ext>
            </a:extLst>
          </p:cNvPr>
          <p:cNvSpPr>
            <a:spLocks noGrp="1"/>
          </p:cNvSpPr>
          <p:nvPr>
            <p:ph type="dt" sz="half" idx="11"/>
          </p:nvPr>
        </p:nvSpPr>
        <p:spPr/>
        <p:txBody>
          <a:bodyPr/>
          <a:lstStyle>
            <a:lvl1pPr>
              <a:defRPr/>
            </a:lvl1pPr>
          </a:lstStyle>
          <a:p>
            <a:pPr>
              <a:defRPr/>
            </a:pPr>
            <a:fld id="{EDA6D7F2-5937-45C9-8983-976958E6D48B}" type="datetimeFigureOut">
              <a:rPr lang="en-US"/>
              <a:pPr>
                <a:defRPr/>
              </a:pPr>
              <a:t>11/1/2023</a:t>
            </a:fld>
            <a:endParaRPr lang="en-US"/>
          </a:p>
        </p:txBody>
      </p:sp>
      <p:sp>
        <p:nvSpPr>
          <p:cNvPr id="5" name="Holder 6">
            <a:extLst>
              <a:ext uri="{FF2B5EF4-FFF2-40B4-BE49-F238E27FC236}">
                <a16:creationId xmlns:a16="http://schemas.microsoft.com/office/drawing/2014/main" id="{2074864C-C903-4DD0-A89A-02DD54D64B16}"/>
              </a:ext>
            </a:extLst>
          </p:cNvPr>
          <p:cNvSpPr>
            <a:spLocks noGrp="1"/>
          </p:cNvSpPr>
          <p:nvPr>
            <p:ph type="sldNum" sz="quarter" idx="12"/>
          </p:nvPr>
        </p:nvSpPr>
        <p:spPr/>
        <p:txBody>
          <a:bodyPr/>
          <a:lstStyle>
            <a:lvl1pPr>
              <a:defRPr/>
            </a:lvl1pPr>
          </a:lstStyle>
          <a:p>
            <a:pPr>
              <a:defRPr/>
            </a:pPr>
            <a:fld id="{78B63B93-E74B-44D2-B466-C82FB043790F}" type="slidenum">
              <a:rPr lang="en-US" altLang="en-US"/>
              <a:pPr>
                <a:defRPr/>
              </a:pPr>
              <a:t>‹#›</a:t>
            </a:fld>
            <a:endParaRPr lang="en-US" altLang="en-US"/>
          </a:p>
        </p:txBody>
      </p:sp>
    </p:spTree>
    <p:extLst>
      <p:ext uri="{BB962C8B-B14F-4D97-AF65-F5344CB8AC3E}">
        <p14:creationId xmlns:p14="http://schemas.microsoft.com/office/powerpoint/2010/main" val="3228926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8D742E8F-D6D4-471C-9D9F-C9977C8D3A04}"/>
              </a:ext>
            </a:extLst>
          </p:cNvPr>
          <p:cNvSpPr>
            <a:spLocks noGrp="1"/>
          </p:cNvSpPr>
          <p:nvPr>
            <p:ph type="ftr" sz="quarter" idx="10"/>
          </p:nvPr>
        </p:nvSpPr>
        <p:spPr/>
        <p:txBody>
          <a:bodyPr/>
          <a:lstStyle>
            <a:lvl1pPr>
              <a:defRPr/>
            </a:lvl1pPr>
          </a:lstStyle>
          <a:p>
            <a:pPr>
              <a:defRPr/>
            </a:pPr>
            <a:endParaRPr/>
          </a:p>
        </p:txBody>
      </p:sp>
      <p:sp>
        <p:nvSpPr>
          <p:cNvPr id="3" name="Holder 5">
            <a:extLst>
              <a:ext uri="{FF2B5EF4-FFF2-40B4-BE49-F238E27FC236}">
                <a16:creationId xmlns:a16="http://schemas.microsoft.com/office/drawing/2014/main" id="{B143E442-2477-496E-816A-0729CF96E2D2}"/>
              </a:ext>
            </a:extLst>
          </p:cNvPr>
          <p:cNvSpPr>
            <a:spLocks noGrp="1"/>
          </p:cNvSpPr>
          <p:nvPr>
            <p:ph type="dt" sz="half" idx="11"/>
          </p:nvPr>
        </p:nvSpPr>
        <p:spPr/>
        <p:txBody>
          <a:bodyPr/>
          <a:lstStyle>
            <a:lvl1pPr>
              <a:defRPr/>
            </a:lvl1pPr>
          </a:lstStyle>
          <a:p>
            <a:pPr>
              <a:defRPr/>
            </a:pPr>
            <a:fld id="{4BAB11D5-1950-4F84-9718-C5AEE4FE9637}" type="datetimeFigureOut">
              <a:rPr lang="en-US"/>
              <a:pPr>
                <a:defRPr/>
              </a:pPr>
              <a:t>11/1/2023</a:t>
            </a:fld>
            <a:endParaRPr lang="en-US"/>
          </a:p>
        </p:txBody>
      </p:sp>
      <p:sp>
        <p:nvSpPr>
          <p:cNvPr id="4" name="Holder 6">
            <a:extLst>
              <a:ext uri="{FF2B5EF4-FFF2-40B4-BE49-F238E27FC236}">
                <a16:creationId xmlns:a16="http://schemas.microsoft.com/office/drawing/2014/main" id="{634CDD6A-DBBE-451D-ABA8-476AE52900EE}"/>
              </a:ext>
            </a:extLst>
          </p:cNvPr>
          <p:cNvSpPr>
            <a:spLocks noGrp="1"/>
          </p:cNvSpPr>
          <p:nvPr>
            <p:ph type="sldNum" sz="quarter" idx="12"/>
          </p:nvPr>
        </p:nvSpPr>
        <p:spPr/>
        <p:txBody>
          <a:bodyPr/>
          <a:lstStyle>
            <a:lvl1pPr>
              <a:defRPr/>
            </a:lvl1pPr>
          </a:lstStyle>
          <a:p>
            <a:pPr>
              <a:defRPr/>
            </a:pPr>
            <a:fld id="{472C53DF-3FFE-4D04-AAC9-B2F8D767844E}" type="slidenum">
              <a:rPr lang="en-US" altLang="en-US"/>
              <a:pPr>
                <a:defRPr/>
              </a:pPr>
              <a:t>‹#›</a:t>
            </a:fld>
            <a:endParaRPr lang="en-US" altLang="en-US"/>
          </a:p>
        </p:txBody>
      </p:sp>
    </p:spTree>
    <p:extLst>
      <p:ext uri="{BB962C8B-B14F-4D97-AF65-F5344CB8AC3E}">
        <p14:creationId xmlns:p14="http://schemas.microsoft.com/office/powerpoint/2010/main" val="38069708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bk object 16">
            <a:extLst>
              <a:ext uri="{FF2B5EF4-FFF2-40B4-BE49-F238E27FC236}">
                <a16:creationId xmlns:a16="http://schemas.microsoft.com/office/drawing/2014/main" id="{82759F27-1841-4F9B-A7BF-9BE4F4B031AE}"/>
              </a:ext>
            </a:extLst>
          </p:cNvPr>
          <p:cNvSpPr>
            <a:spLocks/>
          </p:cNvSpPr>
          <p:nvPr/>
        </p:nvSpPr>
        <p:spPr bwMode="auto">
          <a:xfrm>
            <a:off x="0" y="1211263"/>
            <a:ext cx="8293100" cy="0"/>
          </a:xfrm>
          <a:custGeom>
            <a:avLst/>
            <a:gdLst>
              <a:gd name="T0" fmla="*/ 0 w 8293734"/>
              <a:gd name="T1" fmla="*/ 8279291 w 8293734"/>
              <a:gd name="T2" fmla="*/ 0 60000 65536"/>
              <a:gd name="T3" fmla="*/ 0 60000 65536"/>
            </a:gdLst>
            <a:ahLst/>
            <a:cxnLst>
              <a:cxn ang="T2">
                <a:pos x="T0" y="0"/>
              </a:cxn>
              <a:cxn ang="T3">
                <a:pos x="T1" y="0"/>
              </a:cxn>
            </a:cxnLst>
            <a:rect l="0" t="0" r="r" b="b"/>
            <a:pathLst>
              <a:path w="8293734">
                <a:moveTo>
                  <a:pt x="0" y="0"/>
                </a:moveTo>
                <a:lnTo>
                  <a:pt x="8293227" y="0"/>
                </a:lnTo>
              </a:path>
            </a:pathLst>
          </a:custGeom>
          <a:noFill/>
          <a:ln w="38100">
            <a:solidFill>
              <a:srgbClr val="DFA16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027" name="bk object 17">
            <a:extLst>
              <a:ext uri="{FF2B5EF4-FFF2-40B4-BE49-F238E27FC236}">
                <a16:creationId xmlns:a16="http://schemas.microsoft.com/office/drawing/2014/main" id="{3751C012-59CA-4629-B83E-57147A0C7111}"/>
              </a:ext>
            </a:extLst>
          </p:cNvPr>
          <p:cNvSpPr>
            <a:spLocks noChangeArrowheads="1"/>
          </p:cNvSpPr>
          <p:nvPr/>
        </p:nvSpPr>
        <p:spPr bwMode="auto">
          <a:xfrm>
            <a:off x="10658475" y="469900"/>
            <a:ext cx="935038" cy="1398588"/>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latin typeface="Calibri" panose="020F0502020204030204" pitchFamily="34" charset="0"/>
            </a:endParaRPr>
          </a:p>
        </p:txBody>
      </p:sp>
      <p:sp>
        <p:nvSpPr>
          <p:cNvPr id="1028" name="Holder 2">
            <a:extLst>
              <a:ext uri="{FF2B5EF4-FFF2-40B4-BE49-F238E27FC236}">
                <a16:creationId xmlns:a16="http://schemas.microsoft.com/office/drawing/2014/main" id="{DC3C73EE-25D5-49D5-AD74-1DE9ED7858A2}"/>
              </a:ext>
            </a:extLst>
          </p:cNvPr>
          <p:cNvSpPr>
            <a:spLocks noGrp="1"/>
          </p:cNvSpPr>
          <p:nvPr>
            <p:ph type="title"/>
          </p:nvPr>
        </p:nvSpPr>
        <p:spPr bwMode="auto">
          <a:xfrm>
            <a:off x="1620838" y="649288"/>
            <a:ext cx="8950325"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1029" name="Holder 3">
            <a:extLst>
              <a:ext uri="{FF2B5EF4-FFF2-40B4-BE49-F238E27FC236}">
                <a16:creationId xmlns:a16="http://schemas.microsoft.com/office/drawing/2014/main" id="{485D37D3-305D-4098-AD5F-CB4BF311BC58}"/>
              </a:ext>
            </a:extLst>
          </p:cNvPr>
          <p:cNvSpPr>
            <a:spLocks noGrp="1"/>
          </p:cNvSpPr>
          <p:nvPr>
            <p:ph type="body" idx="1"/>
          </p:nvPr>
        </p:nvSpPr>
        <p:spPr bwMode="auto">
          <a:xfrm>
            <a:off x="1135063" y="2357438"/>
            <a:ext cx="9921875" cy="334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4" name="Holder 4">
            <a:extLst>
              <a:ext uri="{FF2B5EF4-FFF2-40B4-BE49-F238E27FC236}">
                <a16:creationId xmlns:a16="http://schemas.microsoft.com/office/drawing/2014/main" id="{9633D5CD-C90C-4C50-BF86-A28E12A1BF51}"/>
              </a:ext>
            </a:extLst>
          </p:cNvPr>
          <p:cNvSpPr>
            <a:spLocks noGrp="1"/>
          </p:cNvSpPr>
          <p:nvPr>
            <p:ph type="ftr" sz="quarter" idx="5"/>
          </p:nvPr>
        </p:nvSpPr>
        <p:spPr>
          <a:xfrm>
            <a:off x="4144963" y="6378575"/>
            <a:ext cx="3902075" cy="342900"/>
          </a:xfrm>
          <a:prstGeom prst="rect">
            <a:avLst/>
          </a:prstGeom>
        </p:spPr>
        <p:txBody>
          <a:bodyPr wrap="square" lIns="0" tIns="0" rIns="0" bIns="0">
            <a:spAutoFit/>
          </a:bodyPr>
          <a:lstStyle>
            <a:lvl1pPr algn="ctr" eaLnBrk="1" fontAlgn="auto" hangingPunct="1">
              <a:spcBef>
                <a:spcPts val="0"/>
              </a:spcBef>
              <a:spcAft>
                <a:spcPts val="0"/>
              </a:spcAft>
              <a:defRPr>
                <a:solidFill>
                  <a:schemeClr val="tx1">
                    <a:tint val="75000"/>
                  </a:schemeClr>
                </a:solidFill>
                <a:latin typeface="+mn-lt"/>
                <a:cs typeface="+mn-cs"/>
              </a:defRPr>
            </a:lvl1pPr>
          </a:lstStyle>
          <a:p>
            <a:pPr>
              <a:defRPr/>
            </a:pPr>
            <a:endParaRPr/>
          </a:p>
        </p:txBody>
      </p:sp>
      <p:sp>
        <p:nvSpPr>
          <p:cNvPr id="5" name="Holder 5">
            <a:extLst>
              <a:ext uri="{FF2B5EF4-FFF2-40B4-BE49-F238E27FC236}">
                <a16:creationId xmlns:a16="http://schemas.microsoft.com/office/drawing/2014/main" id="{308F1546-6A8E-43EE-B234-8016BAA6AA0E}"/>
              </a:ext>
            </a:extLst>
          </p:cNvPr>
          <p:cNvSpPr>
            <a:spLocks noGrp="1"/>
          </p:cNvSpPr>
          <p:nvPr>
            <p:ph type="dt" sz="half" idx="6"/>
          </p:nvPr>
        </p:nvSpPr>
        <p:spPr>
          <a:xfrm>
            <a:off x="609600" y="6378575"/>
            <a:ext cx="2803525" cy="342900"/>
          </a:xfrm>
          <a:prstGeom prst="rect">
            <a:avLst/>
          </a:prstGeom>
        </p:spPr>
        <p:txBody>
          <a:bodyPr wrap="square" lIns="0" tIns="0" rIns="0" bIns="0">
            <a:spAutoFit/>
          </a:bodyPr>
          <a:lstStyle>
            <a:lvl1pPr algn="l" eaLnBrk="1" fontAlgn="auto" hangingPunct="1">
              <a:spcBef>
                <a:spcPts val="0"/>
              </a:spcBef>
              <a:spcAft>
                <a:spcPts val="0"/>
              </a:spcAft>
              <a:defRPr>
                <a:solidFill>
                  <a:schemeClr val="tx1">
                    <a:tint val="75000"/>
                  </a:schemeClr>
                </a:solidFill>
                <a:latin typeface="+mn-lt"/>
                <a:cs typeface="+mn-cs"/>
              </a:defRPr>
            </a:lvl1pPr>
          </a:lstStyle>
          <a:p>
            <a:pPr>
              <a:defRPr/>
            </a:pPr>
            <a:fld id="{4F27E7AB-9D95-400E-9C40-34404E5DE1BD}" type="datetimeFigureOut">
              <a:rPr lang="en-US"/>
              <a:pPr>
                <a:defRPr/>
              </a:pPr>
              <a:t>11/1/2023</a:t>
            </a:fld>
            <a:endParaRPr lang="en-US"/>
          </a:p>
        </p:txBody>
      </p:sp>
      <p:sp>
        <p:nvSpPr>
          <p:cNvPr id="6" name="Holder 6">
            <a:extLst>
              <a:ext uri="{FF2B5EF4-FFF2-40B4-BE49-F238E27FC236}">
                <a16:creationId xmlns:a16="http://schemas.microsoft.com/office/drawing/2014/main" id="{9E73009B-1709-4F32-AFF4-AAF53BB32085}"/>
              </a:ext>
            </a:extLst>
          </p:cNvPr>
          <p:cNvSpPr>
            <a:spLocks noGrp="1"/>
          </p:cNvSpPr>
          <p:nvPr>
            <p:ph type="sldNum" sz="quarter" idx="7"/>
          </p:nvPr>
        </p:nvSpPr>
        <p:spPr>
          <a:xfrm>
            <a:off x="8778875" y="6378575"/>
            <a:ext cx="2803525" cy="342900"/>
          </a:xfrm>
          <a:prstGeom prst="rect">
            <a:avLst/>
          </a:prstGeom>
        </p:spPr>
        <p:txBody>
          <a:bodyPr vert="horz" wrap="square" lIns="0" tIns="0" rIns="0" bIns="0" numCol="1" anchor="t" anchorCtr="0" compatLnSpc="1">
            <a:prstTxWarp prst="textNoShape">
              <a:avLst/>
            </a:prstTxWarp>
            <a:spAutoFit/>
          </a:bodyPr>
          <a:lstStyle>
            <a:lvl1pPr algn="r" eaLnBrk="1" hangingPunct="1">
              <a:defRPr>
                <a:solidFill>
                  <a:srgbClr val="898989"/>
                </a:solidFill>
                <a:latin typeface="Calibri" panose="020F0502020204030204" pitchFamily="34" charset="0"/>
              </a:defRPr>
            </a:lvl1pPr>
          </a:lstStyle>
          <a:p>
            <a:pPr>
              <a:defRPr/>
            </a:pPr>
            <a:fld id="{91E34C20-8A52-492F-B009-9AD995F460C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23" r:id="rId1"/>
    <p:sldLayoutId id="2147483827" r:id="rId2"/>
    <p:sldLayoutId id="2147483824" r:id="rId3"/>
    <p:sldLayoutId id="2147483825" r:id="rId4"/>
    <p:sldLayoutId id="2147483826" r:id="rId5"/>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alibri" pitchFamily="34" charset="0"/>
        </a:defRPr>
      </a:lvl2pPr>
      <a:lvl3pPr algn="ctr" rtl="0" eaLnBrk="0" fontAlgn="base" hangingPunct="0">
        <a:spcBef>
          <a:spcPct val="0"/>
        </a:spcBef>
        <a:spcAft>
          <a:spcPct val="0"/>
        </a:spcAft>
        <a:defRPr sz="4400">
          <a:solidFill>
            <a:schemeClr val="tx2"/>
          </a:solidFill>
          <a:latin typeface="Calibri" pitchFamily="34" charset="0"/>
        </a:defRPr>
      </a:lvl3pPr>
      <a:lvl4pPr algn="ctr" rtl="0" eaLnBrk="0" fontAlgn="base" hangingPunct="0">
        <a:spcBef>
          <a:spcPct val="0"/>
        </a:spcBef>
        <a:spcAft>
          <a:spcPct val="0"/>
        </a:spcAft>
        <a:defRPr sz="4400">
          <a:solidFill>
            <a:schemeClr val="tx2"/>
          </a:solidFill>
          <a:latin typeface="Calibri" pitchFamily="34" charset="0"/>
        </a:defRPr>
      </a:lvl4pPr>
      <a:lvl5pPr algn="ctr" rtl="0" eaLnBrk="0" fontAlgn="base" hangingPunct="0">
        <a:spcBef>
          <a:spcPct val="0"/>
        </a:spcBef>
        <a:spcAft>
          <a:spcPct val="0"/>
        </a:spcAft>
        <a:defRPr sz="4400">
          <a:solidFill>
            <a:schemeClr val="tx2"/>
          </a:solidFill>
          <a:latin typeface="Calibri" pitchFamily="34" charset="0"/>
        </a:defRPr>
      </a:lvl5pPr>
      <a:lvl6pPr marL="457200" algn="ctr" rtl="0" eaLnBrk="0" fontAlgn="base" hangingPunct="0">
        <a:spcBef>
          <a:spcPct val="0"/>
        </a:spcBef>
        <a:spcAft>
          <a:spcPct val="0"/>
        </a:spcAft>
        <a:defRPr sz="4400">
          <a:solidFill>
            <a:schemeClr val="tx2"/>
          </a:solidFill>
          <a:latin typeface="Calibri" pitchFamily="34" charset="0"/>
        </a:defRPr>
      </a:lvl6pPr>
      <a:lvl7pPr marL="914400" algn="ctr" rtl="0" eaLnBrk="0" fontAlgn="base" hangingPunct="0">
        <a:spcBef>
          <a:spcPct val="0"/>
        </a:spcBef>
        <a:spcAft>
          <a:spcPct val="0"/>
        </a:spcAft>
        <a:defRPr sz="4400">
          <a:solidFill>
            <a:schemeClr val="tx2"/>
          </a:solidFill>
          <a:latin typeface="Calibri" pitchFamily="34" charset="0"/>
        </a:defRPr>
      </a:lvl7pPr>
      <a:lvl8pPr marL="1371600" algn="ctr" rtl="0" eaLnBrk="0" fontAlgn="base" hangingPunct="0">
        <a:spcBef>
          <a:spcPct val="0"/>
        </a:spcBef>
        <a:spcAft>
          <a:spcPct val="0"/>
        </a:spcAft>
        <a:defRPr sz="4400">
          <a:solidFill>
            <a:schemeClr val="tx2"/>
          </a:solidFill>
          <a:latin typeface="Calibri" pitchFamily="34" charset="0"/>
        </a:defRPr>
      </a:lvl8pPr>
      <a:lvl9pPr marL="1828800" algn="ctr" rtl="0" eaLnBrk="0" fontAlgn="base" hangingPunct="0">
        <a:spcBef>
          <a:spcPct val="0"/>
        </a:spcBef>
        <a:spcAft>
          <a:spcPct val="0"/>
        </a:spcAft>
        <a:defRPr sz="4400">
          <a:solidFill>
            <a:schemeClr val="tx2"/>
          </a:solidFill>
          <a:latin typeface="Calibri"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457200" algn="l" rtl="0" eaLnBrk="0" fontAlgn="base" hangingPunct="0">
        <a:spcBef>
          <a:spcPct val="20000"/>
        </a:spcBef>
        <a:spcAft>
          <a:spcPct val="0"/>
        </a:spcAft>
        <a:buChar char="–"/>
        <a:defRPr sz="2800">
          <a:solidFill>
            <a:schemeClr val="tx1"/>
          </a:solidFill>
          <a:latin typeface="+mn-lt"/>
          <a:ea typeface="+mn-ea"/>
          <a:cs typeface="+mn-cs"/>
        </a:defRPr>
      </a:lvl2pPr>
      <a:lvl3pPr marL="914400" algn="l" rtl="0" eaLnBrk="0" fontAlgn="base" hangingPunct="0">
        <a:spcBef>
          <a:spcPct val="20000"/>
        </a:spcBef>
        <a:spcAft>
          <a:spcPct val="0"/>
        </a:spcAft>
        <a:buChar char="•"/>
        <a:defRPr sz="2400">
          <a:solidFill>
            <a:schemeClr val="tx1"/>
          </a:solidFill>
          <a:latin typeface="+mn-lt"/>
          <a:ea typeface="+mn-ea"/>
          <a:cs typeface="+mn-cs"/>
        </a:defRPr>
      </a:lvl3pPr>
      <a:lvl4pPr marL="1371600" algn="l" rtl="0" eaLnBrk="0" fontAlgn="base" hangingPunct="0">
        <a:spcBef>
          <a:spcPct val="20000"/>
        </a:spcBef>
        <a:spcAft>
          <a:spcPct val="0"/>
        </a:spcAft>
        <a:buChar char="–"/>
        <a:defRPr sz="2000">
          <a:solidFill>
            <a:schemeClr val="tx1"/>
          </a:solidFill>
          <a:latin typeface="+mn-lt"/>
          <a:ea typeface="+mn-ea"/>
          <a:cs typeface="+mn-cs"/>
        </a:defRPr>
      </a:lvl4pPr>
      <a:lvl5pPr marL="1828800" algn="l" rtl="0" eaLnBrk="0" fontAlgn="base" hangingPunct="0">
        <a:spcBef>
          <a:spcPct val="20000"/>
        </a:spcBef>
        <a:spcAft>
          <a:spcPct val="0"/>
        </a:spcAft>
        <a:buChar char="»"/>
        <a:defRPr sz="2000">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customXml" Target="../ink/ink9.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customXml" Target="../ink/ink10.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29.png"/><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8.emf"/><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32.png"/><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38.png"/><Relationship Id="rId2" Type="http://schemas.openxmlformats.org/officeDocument/2006/relationships/image" Target="../media/image24.png"/><Relationship Id="rId1" Type="http://schemas.openxmlformats.org/officeDocument/2006/relationships/slideLayout" Target="../slideLayouts/slideLayout5.xml"/><Relationship Id="rId6" Type="http://schemas.openxmlformats.org/officeDocument/2006/relationships/customXml" Target="../ink/ink16.xml"/><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7.png"/><Relationship Id="rId1" Type="http://schemas.openxmlformats.org/officeDocument/2006/relationships/slideLayout" Target="../slideLayouts/slideLayout5.xml"/><Relationship Id="rId6" Type="http://schemas.openxmlformats.org/officeDocument/2006/relationships/image" Target="../media/image43.png"/><Relationship Id="rId5" Type="http://schemas.openxmlformats.org/officeDocument/2006/relationships/customXml" Target="../ink/ink17.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 Id="rId5" Type="http://schemas.openxmlformats.org/officeDocument/2006/relationships/image" Target="../media/image45.png"/><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5.xml"/><Relationship Id="rId5" Type="http://schemas.openxmlformats.org/officeDocument/2006/relationships/image" Target="../media/image50.png"/><Relationship Id="rId4" Type="http://schemas.openxmlformats.org/officeDocument/2006/relationships/customXml" Target="../ink/ink18.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6.png"/><Relationship Id="rId1" Type="http://schemas.openxmlformats.org/officeDocument/2006/relationships/slideLayout" Target="../slideLayouts/slideLayout5.xml"/><Relationship Id="rId5" Type="http://schemas.openxmlformats.org/officeDocument/2006/relationships/image" Target="../media/image52.png"/><Relationship Id="rId4" Type="http://schemas.openxmlformats.org/officeDocument/2006/relationships/customXml" Target="../ink/ink19.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customXml" Target="../ink/ink21.xml"/><Relationship Id="rId4" Type="http://schemas.openxmlformats.org/officeDocument/2006/relationships/image" Target="../media/image53.png"/></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5.xml"/><Relationship Id="rId4" Type="http://schemas.openxmlformats.org/officeDocument/2006/relationships/image" Target="../media/image61.png"/></Relationships>
</file>

<file path=ppt/slides/_rels/slide35.xml.rels><?xml version="1.0" encoding="UTF-8" standalone="yes"?>
<Relationships xmlns="http://schemas.openxmlformats.org/package/2006/relationships"><Relationship Id="rId7" Type="http://schemas.openxmlformats.org/officeDocument/2006/relationships/image" Target="../media/image64.png"/><Relationship Id="rId2" Type="http://schemas.openxmlformats.org/officeDocument/2006/relationships/customXml" Target="../ink/ink26.xml"/><Relationship Id="rId1" Type="http://schemas.openxmlformats.org/officeDocument/2006/relationships/slideLayout" Target="../slideLayouts/slideLayout2.xml"/><Relationship Id="rId6" Type="http://schemas.openxmlformats.org/officeDocument/2006/relationships/customXml" Target="../ink/ink27.xml"/><Relationship Id="rId5" Type="http://schemas.openxmlformats.org/officeDocument/2006/relationships/image" Target="../media/image2.png"/><Relationship Id="rId4" Type="http://schemas.openxmlformats.org/officeDocument/2006/relationships/image" Target="../media/image4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object 2">
            <a:extLst>
              <a:ext uri="{FF2B5EF4-FFF2-40B4-BE49-F238E27FC236}">
                <a16:creationId xmlns:a16="http://schemas.microsoft.com/office/drawing/2014/main" id="{6613C7A6-1D3D-4E8D-AF28-3F12BE0E8B80}"/>
              </a:ext>
            </a:extLst>
          </p:cNvPr>
          <p:cNvSpPr>
            <a:spLocks noChangeArrowheads="1"/>
          </p:cNvSpPr>
          <p:nvPr/>
        </p:nvSpPr>
        <p:spPr bwMode="auto">
          <a:xfrm>
            <a:off x="4289425" y="3144838"/>
            <a:ext cx="4581525" cy="0"/>
          </a:xfrm>
          <a:custGeom>
            <a:avLst/>
            <a:gdLst>
              <a:gd name="T0" fmla="*/ 0 w 4581525"/>
              <a:gd name="T1" fmla="*/ 4581398 w 4581525"/>
              <a:gd name="T2" fmla="*/ 0 60000 65536"/>
              <a:gd name="T3" fmla="*/ 0 60000 65536"/>
              <a:gd name="T4" fmla="*/ 0 w 4581525"/>
              <a:gd name="T5" fmla="*/ 4581525 w 4581525"/>
            </a:gdLst>
            <a:ahLst/>
            <a:cxnLst>
              <a:cxn ang="T2">
                <a:pos x="T0" y="0"/>
              </a:cxn>
              <a:cxn ang="T3">
                <a:pos x="T1" y="0"/>
              </a:cxn>
            </a:cxnLst>
            <a:rect l="T4" t="0" r="T5" b="0"/>
            <a:pathLst>
              <a:path w="4581525">
                <a:moveTo>
                  <a:pt x="0" y="0"/>
                </a:moveTo>
                <a:lnTo>
                  <a:pt x="4581398" y="0"/>
                </a:lnTo>
              </a:path>
            </a:pathLst>
          </a:custGeom>
          <a:noFill/>
          <a:ln w="38100">
            <a:solidFill>
              <a:srgbClr val="DFA167"/>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3" name="object 3">
            <a:extLst>
              <a:ext uri="{FF2B5EF4-FFF2-40B4-BE49-F238E27FC236}">
                <a16:creationId xmlns:a16="http://schemas.microsoft.com/office/drawing/2014/main" id="{9222B3B9-5F44-4701-A925-E2CC46E166C0}"/>
              </a:ext>
            </a:extLst>
          </p:cNvPr>
          <p:cNvSpPr txBox="1"/>
          <p:nvPr/>
        </p:nvSpPr>
        <p:spPr>
          <a:xfrm>
            <a:off x="4367213" y="3524250"/>
            <a:ext cx="5699125" cy="822325"/>
          </a:xfrm>
          <a:prstGeom prst="rect">
            <a:avLst/>
          </a:prstGeom>
        </p:spPr>
        <p:txBody>
          <a:bodyPr lIns="0" tIns="43815" rIns="0" bIns="0">
            <a:spAutoFit/>
          </a:bodyPr>
          <a:lstStyle/>
          <a:p>
            <a:pPr marL="12700" eaLnBrk="1" fontAlgn="auto" hangingPunct="1">
              <a:spcBef>
                <a:spcPts val="345"/>
              </a:spcBef>
              <a:spcAft>
                <a:spcPts val="0"/>
              </a:spcAft>
              <a:defRPr/>
            </a:pPr>
            <a:r>
              <a:rPr lang="en-US" sz="2400" b="1" spc="-5" dirty="0">
                <a:latin typeface="+mn-lt"/>
                <a:cs typeface="Calibri"/>
              </a:rPr>
              <a:t>Dr. Arti Arya</a:t>
            </a:r>
          </a:p>
          <a:p>
            <a:pPr marL="12700" eaLnBrk="1" fontAlgn="auto" hangingPunct="1">
              <a:spcBef>
                <a:spcPts val="250"/>
              </a:spcBef>
              <a:spcAft>
                <a:spcPts val="0"/>
              </a:spcAft>
              <a:defRPr/>
            </a:pPr>
            <a:r>
              <a:rPr sz="2400" spc="-5" dirty="0">
                <a:latin typeface="Calibri"/>
                <a:cs typeface="Calibri"/>
              </a:rPr>
              <a:t>Department of </a:t>
            </a:r>
            <a:r>
              <a:rPr sz="2400" spc="-10" dirty="0">
                <a:latin typeface="Calibri"/>
                <a:cs typeface="Calibri"/>
              </a:rPr>
              <a:t>Computer </a:t>
            </a:r>
            <a:r>
              <a:rPr sz="2400" spc="-5" dirty="0">
                <a:latin typeface="Calibri"/>
                <a:cs typeface="Calibri"/>
              </a:rPr>
              <a:t>Science</a:t>
            </a:r>
            <a:r>
              <a:rPr sz="2400" spc="-75" dirty="0">
                <a:latin typeface="Calibri"/>
                <a:cs typeface="Calibri"/>
              </a:rPr>
              <a:t> </a:t>
            </a:r>
            <a:r>
              <a:rPr sz="2400" spc="-5" dirty="0">
                <a:latin typeface="Calibri"/>
                <a:cs typeface="Calibri"/>
              </a:rPr>
              <a:t>Engineering</a:t>
            </a:r>
            <a:endParaRPr sz="2400" dirty="0">
              <a:latin typeface="Calibri"/>
              <a:cs typeface="Calibri"/>
            </a:endParaRPr>
          </a:p>
        </p:txBody>
      </p:sp>
      <p:sp>
        <p:nvSpPr>
          <p:cNvPr id="4100" name="object 4">
            <a:extLst>
              <a:ext uri="{FF2B5EF4-FFF2-40B4-BE49-F238E27FC236}">
                <a16:creationId xmlns:a16="http://schemas.microsoft.com/office/drawing/2014/main" id="{6F4A6761-8581-4586-B600-A663C2C20A6B}"/>
              </a:ext>
            </a:extLst>
          </p:cNvPr>
          <p:cNvSpPr>
            <a:spLocks noChangeArrowheads="1"/>
          </p:cNvSpPr>
          <p:nvPr/>
        </p:nvSpPr>
        <p:spPr bwMode="auto">
          <a:xfrm>
            <a:off x="11809413" y="361950"/>
            <a:ext cx="0" cy="1066800"/>
          </a:xfrm>
          <a:custGeom>
            <a:avLst/>
            <a:gdLst>
              <a:gd name="T0" fmla="*/ 0 h 1066800"/>
              <a:gd name="T1" fmla="*/ 1066800 h 1066800"/>
              <a:gd name="T2" fmla="*/ 0 60000 65536"/>
              <a:gd name="T3" fmla="*/ 0 60000 65536"/>
              <a:gd name="T4" fmla="*/ 0 h 1066800"/>
              <a:gd name="T5" fmla="*/ 1066800 h 1066800"/>
            </a:gdLst>
            <a:ahLst/>
            <a:cxnLst>
              <a:cxn ang="T2">
                <a:pos x="0" y="T0"/>
              </a:cxn>
              <a:cxn ang="T3">
                <a:pos x="0" y="T1"/>
              </a:cxn>
            </a:cxnLst>
            <a:rect l="0" t="T4" r="0" b="T5"/>
            <a:pathLst>
              <a:path h="1066800">
                <a:moveTo>
                  <a:pt x="0" y="0"/>
                </a:moveTo>
                <a:lnTo>
                  <a:pt x="0" y="1066800"/>
                </a:lnTo>
              </a:path>
            </a:pathLst>
          </a:custGeom>
          <a:noFill/>
          <a:ln w="45720">
            <a:solidFill>
              <a:srgbClr val="F4B08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101" name="object 5">
            <a:extLst>
              <a:ext uri="{FF2B5EF4-FFF2-40B4-BE49-F238E27FC236}">
                <a16:creationId xmlns:a16="http://schemas.microsoft.com/office/drawing/2014/main" id="{E7BD2E32-FB12-4275-AB10-F2A24474683C}"/>
              </a:ext>
            </a:extLst>
          </p:cNvPr>
          <p:cNvSpPr>
            <a:spLocks noChangeArrowheads="1"/>
          </p:cNvSpPr>
          <p:nvPr/>
        </p:nvSpPr>
        <p:spPr bwMode="auto">
          <a:xfrm>
            <a:off x="10764838" y="371475"/>
            <a:ext cx="1066800" cy="0"/>
          </a:xfrm>
          <a:custGeom>
            <a:avLst/>
            <a:gdLst>
              <a:gd name="T0" fmla="*/ 0 w 1066800"/>
              <a:gd name="T1" fmla="*/ 1066800 w 1066800"/>
              <a:gd name="T2" fmla="*/ 0 60000 65536"/>
              <a:gd name="T3" fmla="*/ 0 60000 65536"/>
              <a:gd name="T4" fmla="*/ 0 w 1066800"/>
              <a:gd name="T5" fmla="*/ 1066800 w 1066800"/>
            </a:gdLst>
            <a:ahLst/>
            <a:cxnLst>
              <a:cxn ang="T2">
                <a:pos x="T0" y="0"/>
              </a:cxn>
              <a:cxn ang="T3">
                <a:pos x="T1" y="0"/>
              </a:cxn>
            </a:cxnLst>
            <a:rect l="T4" t="0" r="T5" b="0"/>
            <a:pathLst>
              <a:path w="1066800">
                <a:moveTo>
                  <a:pt x="0" y="0"/>
                </a:moveTo>
                <a:lnTo>
                  <a:pt x="1066800" y="0"/>
                </a:lnTo>
              </a:path>
            </a:pathLst>
          </a:custGeom>
          <a:noFill/>
          <a:ln w="45719">
            <a:solidFill>
              <a:srgbClr val="F4B08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102" name="object 6">
            <a:extLst>
              <a:ext uri="{FF2B5EF4-FFF2-40B4-BE49-F238E27FC236}">
                <a16:creationId xmlns:a16="http://schemas.microsoft.com/office/drawing/2014/main" id="{CA175F7D-0B28-4569-8978-A988D3201E73}"/>
              </a:ext>
            </a:extLst>
          </p:cNvPr>
          <p:cNvSpPr>
            <a:spLocks noChangeArrowheads="1"/>
          </p:cNvSpPr>
          <p:nvPr/>
        </p:nvSpPr>
        <p:spPr bwMode="auto">
          <a:xfrm>
            <a:off x="314325" y="6545263"/>
            <a:ext cx="1066800" cy="0"/>
          </a:xfrm>
          <a:custGeom>
            <a:avLst/>
            <a:gdLst>
              <a:gd name="T0" fmla="*/ 0 w 1066800"/>
              <a:gd name="T1" fmla="*/ 1066800 w 1066800"/>
              <a:gd name="T2" fmla="*/ 0 60000 65536"/>
              <a:gd name="T3" fmla="*/ 0 60000 65536"/>
              <a:gd name="T4" fmla="*/ 0 w 1066800"/>
              <a:gd name="T5" fmla="*/ 1066800 w 1066800"/>
            </a:gdLst>
            <a:ahLst/>
            <a:cxnLst>
              <a:cxn ang="T2">
                <a:pos x="T0" y="0"/>
              </a:cxn>
              <a:cxn ang="T3">
                <a:pos x="T1" y="0"/>
              </a:cxn>
            </a:cxnLst>
            <a:rect l="T4" t="0" r="T5" b="0"/>
            <a:pathLst>
              <a:path w="1066800">
                <a:moveTo>
                  <a:pt x="0" y="0"/>
                </a:moveTo>
                <a:lnTo>
                  <a:pt x="1066800" y="0"/>
                </a:lnTo>
              </a:path>
            </a:pathLst>
          </a:custGeom>
          <a:noFill/>
          <a:ln w="45720">
            <a:solidFill>
              <a:srgbClr val="F4B08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103" name="object 7">
            <a:extLst>
              <a:ext uri="{FF2B5EF4-FFF2-40B4-BE49-F238E27FC236}">
                <a16:creationId xmlns:a16="http://schemas.microsoft.com/office/drawing/2014/main" id="{B373FA9A-5546-4316-AC57-92B162AA8AED}"/>
              </a:ext>
            </a:extLst>
          </p:cNvPr>
          <p:cNvSpPr>
            <a:spLocks noChangeArrowheads="1"/>
          </p:cNvSpPr>
          <p:nvPr/>
        </p:nvSpPr>
        <p:spPr bwMode="auto">
          <a:xfrm>
            <a:off x="336550" y="5489575"/>
            <a:ext cx="0" cy="1066800"/>
          </a:xfrm>
          <a:custGeom>
            <a:avLst/>
            <a:gdLst>
              <a:gd name="T0" fmla="*/ 0 h 1066800"/>
              <a:gd name="T1" fmla="*/ 1066799 h 1066800"/>
              <a:gd name="T2" fmla="*/ 0 60000 65536"/>
              <a:gd name="T3" fmla="*/ 0 60000 65536"/>
              <a:gd name="T4" fmla="*/ 0 h 1066800"/>
              <a:gd name="T5" fmla="*/ 1066800 h 1066800"/>
            </a:gdLst>
            <a:ahLst/>
            <a:cxnLst>
              <a:cxn ang="T2">
                <a:pos x="0" y="T0"/>
              </a:cxn>
              <a:cxn ang="T3">
                <a:pos x="0" y="T1"/>
              </a:cxn>
            </a:cxnLst>
            <a:rect l="0" t="T4" r="0" b="T5"/>
            <a:pathLst>
              <a:path h="1066800">
                <a:moveTo>
                  <a:pt x="0" y="0"/>
                </a:moveTo>
                <a:lnTo>
                  <a:pt x="0" y="1066799"/>
                </a:lnTo>
              </a:path>
            </a:pathLst>
          </a:custGeom>
          <a:noFill/>
          <a:ln w="45720">
            <a:solidFill>
              <a:srgbClr val="F4B08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105" name="object 9">
            <a:extLst>
              <a:ext uri="{FF2B5EF4-FFF2-40B4-BE49-F238E27FC236}">
                <a16:creationId xmlns:a16="http://schemas.microsoft.com/office/drawing/2014/main" id="{E7236E6D-016A-4216-9AA5-067A47A4DA98}"/>
              </a:ext>
            </a:extLst>
          </p:cNvPr>
          <p:cNvSpPr>
            <a:spLocks noGrp="1"/>
          </p:cNvSpPr>
          <p:nvPr>
            <p:ph type="title"/>
          </p:nvPr>
        </p:nvSpPr>
        <p:spPr>
          <a:xfrm>
            <a:off x="1512888" y="1659727"/>
            <a:ext cx="9428162" cy="1120820"/>
          </a:xfrm>
        </p:spPr>
        <p:txBody>
          <a:bodyPr tIns="12700"/>
          <a:lstStyle/>
          <a:p>
            <a:pPr marL="2584450" eaLnBrk="1" hangingPunct="1">
              <a:spcBef>
                <a:spcPts val="100"/>
              </a:spcBef>
            </a:pPr>
            <a:r>
              <a:rPr lang="en-US" sz="3600" b="1" i="0" u="none" strike="noStrike" cap="none" dirty="0">
                <a:solidFill>
                  <a:srgbClr val="C55A11"/>
                </a:solidFill>
                <a:latin typeface="Calibri"/>
                <a:ea typeface="Calibri"/>
                <a:cs typeface="Calibri"/>
                <a:sym typeface="Calibri"/>
              </a:rPr>
              <a:t>Graph Theory and Its Applications</a:t>
            </a:r>
            <a:br>
              <a:rPr lang="en-US" altLang="en-US" dirty="0">
                <a:latin typeface="Calibri" panose="020F0502020204030204" pitchFamily="34" charset="0"/>
                <a:ea typeface="Calibri" panose="020F0502020204030204" pitchFamily="34" charset="0"/>
                <a:cs typeface="Calibri" panose="020F0502020204030204" pitchFamily="34" charset="0"/>
              </a:rPr>
            </a:br>
            <a:r>
              <a:rPr lang="en-US" altLang="en-US" dirty="0">
                <a:solidFill>
                  <a:srgbClr val="2E5496"/>
                </a:solidFill>
                <a:latin typeface="Calibri" panose="020F0502020204030204" pitchFamily="34" charset="0"/>
                <a:ea typeface="Calibri" panose="020F0502020204030204" pitchFamily="34" charset="0"/>
                <a:cs typeface="Calibri" panose="020F0502020204030204" pitchFamily="34" charset="0"/>
              </a:rPr>
              <a:t>PageRank</a:t>
            </a:r>
          </a:p>
        </p:txBody>
      </p:sp>
      <p:pic>
        <p:nvPicPr>
          <p:cNvPr id="2" name="object 6">
            <a:extLst>
              <a:ext uri="{FF2B5EF4-FFF2-40B4-BE49-F238E27FC236}">
                <a16:creationId xmlns:a16="http://schemas.microsoft.com/office/drawing/2014/main" id="{7629394B-2EEA-01CC-847A-CF28D41F7379}"/>
              </a:ext>
            </a:extLst>
          </p:cNvPr>
          <p:cNvPicPr/>
          <p:nvPr/>
        </p:nvPicPr>
        <p:blipFill>
          <a:blip r:embed="rId2" cstate="print"/>
          <a:stretch>
            <a:fillRect/>
          </a:stretch>
        </p:blipFill>
        <p:spPr>
          <a:xfrm>
            <a:off x="2131787" y="1630242"/>
            <a:ext cx="1942934" cy="359751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63FEEFF-CE06-41A6-A685-8FC2D36F40B5}"/>
              </a:ext>
            </a:extLst>
          </p:cNvPr>
          <p:cNvSpPr txBox="1"/>
          <p:nvPr/>
        </p:nvSpPr>
        <p:spPr>
          <a:xfrm>
            <a:off x="273050" y="114924"/>
            <a:ext cx="10013950" cy="1319592"/>
          </a:xfrm>
          <a:prstGeom prst="rect">
            <a:avLst/>
          </a:prstGeom>
        </p:spPr>
        <p:txBody>
          <a:bodyPr wrap="square" lIns="0" tIns="125730" rIns="0" bIns="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 UE21CS343AB3</a:t>
            </a:r>
            <a:endParaRPr lang="en-US" sz="1800" dirty="0"/>
          </a:p>
          <a:p>
            <a:pPr eaLnBrk="1" fontAlgn="auto" hangingPunct="1">
              <a:spcBef>
                <a:spcPts val="0"/>
              </a:spcBef>
              <a:spcAft>
                <a:spcPts val="0"/>
              </a:spcAft>
              <a:defRPr/>
            </a:pPr>
            <a:r>
              <a:rPr lang="de-DE" sz="2400" b="1" dirty="0">
                <a:solidFill>
                  <a:schemeClr val="accent6"/>
                </a:solidFill>
                <a:latin typeface="+mj-lt"/>
                <a:cs typeface="+mn-cs"/>
              </a:rPr>
              <a:t>Intuitive Formulation Of PageRank Using Random Walk –Basic PR update Rule</a:t>
            </a:r>
          </a:p>
          <a:p>
            <a:pPr eaLnBrk="1" fontAlgn="auto" hangingPunct="1">
              <a:spcBef>
                <a:spcPts val="45"/>
              </a:spcBef>
              <a:spcAft>
                <a:spcPts val="0"/>
              </a:spcAft>
              <a:defRPr/>
            </a:pPr>
            <a:endParaRPr sz="2950" dirty="0">
              <a:latin typeface="Times New Roman"/>
              <a:cs typeface="Times New Roman"/>
            </a:endParaRPr>
          </a:p>
        </p:txBody>
      </p:sp>
      <mc:AlternateContent xmlns:mc="http://schemas.openxmlformats.org/markup-compatibility/2006" xmlns:a14="http://schemas.microsoft.com/office/drawing/2010/main">
        <mc:Choice Requires="a14">
          <p:sp>
            <p:nvSpPr>
              <p:cNvPr id="9219" name="Rectangle 4">
                <a:extLst>
                  <a:ext uri="{FF2B5EF4-FFF2-40B4-BE49-F238E27FC236}">
                    <a16:creationId xmlns:a16="http://schemas.microsoft.com/office/drawing/2014/main" id="{D0A91A55-6ADA-4DF8-8EC9-B6484E87C281}"/>
                  </a:ext>
                </a:extLst>
              </p:cNvPr>
              <p:cNvSpPr>
                <a:spLocks noChangeArrowheads="1"/>
              </p:cNvSpPr>
              <p:nvPr/>
            </p:nvSpPr>
            <p:spPr bwMode="auto">
              <a:xfrm>
                <a:off x="273050" y="1295400"/>
                <a:ext cx="10699750" cy="6037166"/>
              </a:xfrm>
              <a:prstGeom prst="rect">
                <a:avLst/>
              </a:prstGeom>
              <a:noFill/>
              <a:ln w="9525">
                <a:noFill/>
                <a:miter lim="800000"/>
                <a:headEnd/>
                <a:tailEnd/>
              </a:ln>
            </p:spPr>
            <p:txBody>
              <a:bodyPr wrap="square">
                <a:spAutoFit/>
              </a:bodyPr>
              <a:lstStyle/>
              <a:p>
                <a:pPr>
                  <a:defRPr/>
                </a:pPr>
                <a:r>
                  <a:rPr lang="en-IN" sz="2400" dirty="0">
                    <a:latin typeface="+mn-lt"/>
                  </a:rPr>
                  <a:t>Say  </a:t>
                </a:r>
                <a:r>
                  <a:rPr lang="en-IN" sz="2400" dirty="0">
                    <a:latin typeface="Bradley Hand ITC" panose="03070402050302030203" pitchFamily="66" charset="0"/>
                  </a:rPr>
                  <a:t>b</a:t>
                </a:r>
                <a:r>
                  <a:rPr lang="en-IN" sz="2400" baseline="-25000" dirty="0">
                    <a:latin typeface="Bradley Hand ITC" panose="03070402050302030203" pitchFamily="66" charset="0"/>
                  </a:rPr>
                  <a:t>1</a:t>
                </a:r>
                <a:r>
                  <a:rPr lang="en-IN" sz="2400" dirty="0">
                    <a:latin typeface="Bradley Hand ITC" panose="03070402050302030203" pitchFamily="66" charset="0"/>
                  </a:rPr>
                  <a:t>,b</a:t>
                </a:r>
                <a:r>
                  <a:rPr lang="en-IN" sz="2400" baseline="-25000" dirty="0">
                    <a:latin typeface="Bradley Hand ITC" panose="03070402050302030203" pitchFamily="66" charset="0"/>
                  </a:rPr>
                  <a:t>2</a:t>
                </a:r>
                <a:r>
                  <a:rPr lang="en-IN" sz="2400" baseline="-25000" dirty="0">
                    <a:latin typeface="+mn-lt"/>
                  </a:rPr>
                  <a:t>…..</a:t>
                </a:r>
                <a:r>
                  <a:rPr lang="en-IN" sz="2400" dirty="0">
                    <a:latin typeface="+mn-lt"/>
                  </a:rPr>
                  <a:t>etc. denote the </a:t>
                </a:r>
                <a:r>
                  <a:rPr lang="en-IN" sz="2400" dirty="0">
                    <a:solidFill>
                      <a:srgbClr val="0070C0"/>
                    </a:solidFill>
                    <a:latin typeface="+mn-lt"/>
                  </a:rPr>
                  <a:t>probability of the walk being at node 1, 2….. etc. at a given step</a:t>
                </a:r>
                <a:r>
                  <a:rPr lang="en-IN" sz="2400" dirty="0">
                    <a:latin typeface="+mn-lt"/>
                  </a:rPr>
                  <a:t>, what is the </a:t>
                </a:r>
                <a:r>
                  <a:rPr lang="en-IN" sz="2400" dirty="0">
                    <a:solidFill>
                      <a:srgbClr val="0070C0"/>
                    </a:solidFill>
                    <a:latin typeface="+mn-lt"/>
                  </a:rPr>
                  <a:t>probability of the walk being at node</a:t>
                </a:r>
                <a:r>
                  <a:rPr lang="en-IN" sz="2400" dirty="0">
                    <a:solidFill>
                      <a:srgbClr val="0070C0"/>
                    </a:solidFill>
                    <a:latin typeface="Bradley Hand ITC" panose="03070402050302030203" pitchFamily="66" charset="0"/>
                  </a:rPr>
                  <a:t> </a:t>
                </a:r>
                <a:r>
                  <a:rPr lang="en-IN" sz="2400" dirty="0" err="1">
                    <a:solidFill>
                      <a:srgbClr val="0070C0"/>
                    </a:solidFill>
                    <a:latin typeface="Bradley Hand ITC" panose="03070402050302030203" pitchFamily="66" charset="0"/>
                  </a:rPr>
                  <a:t>i</a:t>
                </a:r>
                <a:r>
                  <a:rPr lang="en-IN" sz="2400" dirty="0">
                    <a:solidFill>
                      <a:srgbClr val="0070C0"/>
                    </a:solidFill>
                    <a:latin typeface="Bradley Hand ITC" panose="03070402050302030203" pitchFamily="66" charset="0"/>
                  </a:rPr>
                  <a:t> </a:t>
                </a:r>
                <a:r>
                  <a:rPr lang="en-IN" sz="2400" dirty="0">
                    <a:solidFill>
                      <a:srgbClr val="0070C0"/>
                    </a:solidFill>
                    <a:latin typeface="+mn-lt"/>
                  </a:rPr>
                  <a:t>in next step ? </a:t>
                </a:r>
              </a:p>
              <a:p>
                <a:pPr marL="971550" lvl="1" indent="-514350">
                  <a:buFont typeface="+mj-lt"/>
                  <a:buAutoNum type="arabicPeriod"/>
                  <a:defRPr/>
                </a:pPr>
                <a:r>
                  <a:rPr lang="en-IN" sz="2400" dirty="0">
                    <a:solidFill>
                      <a:srgbClr val="0070C0"/>
                    </a:solidFill>
                    <a:latin typeface="+mn-lt"/>
                  </a:rPr>
                  <a:t>For each node </a:t>
                </a:r>
                <a:r>
                  <a:rPr lang="en-IN" sz="2400" dirty="0">
                    <a:solidFill>
                      <a:srgbClr val="0070C0"/>
                    </a:solidFill>
                    <a:latin typeface="Bradley Hand ITC" panose="03070402050302030203" pitchFamily="66" charset="0"/>
                  </a:rPr>
                  <a:t>j</a:t>
                </a:r>
                <a:r>
                  <a:rPr lang="en-IN" sz="2400" dirty="0">
                    <a:solidFill>
                      <a:srgbClr val="0070C0"/>
                    </a:solidFill>
                    <a:latin typeface="+mn-lt"/>
                  </a:rPr>
                  <a:t> that links to </a:t>
                </a:r>
                <a:r>
                  <a:rPr lang="en-IN" sz="2400" dirty="0" err="1">
                    <a:solidFill>
                      <a:srgbClr val="0070C0"/>
                    </a:solidFill>
                    <a:latin typeface="Bradley Hand ITC" panose="03070402050302030203" pitchFamily="66" charset="0"/>
                  </a:rPr>
                  <a:t>i</a:t>
                </a:r>
                <a:r>
                  <a:rPr lang="en-IN" sz="2400" dirty="0">
                    <a:solidFill>
                      <a:srgbClr val="0070C0"/>
                    </a:solidFill>
                    <a:latin typeface="+mn-lt"/>
                  </a:rPr>
                  <a:t> </a:t>
                </a:r>
                <a:r>
                  <a:rPr lang="en-IN" sz="2400" dirty="0">
                    <a:latin typeface="+mn-lt"/>
                  </a:rPr>
                  <a:t>, if the walk is currently at</a:t>
                </a:r>
                <a:r>
                  <a:rPr lang="en-IN" sz="2400" dirty="0">
                    <a:latin typeface="Bradley Hand ITC" panose="03070402050302030203" pitchFamily="66" charset="0"/>
                  </a:rPr>
                  <a:t> j </a:t>
                </a:r>
                <a:r>
                  <a:rPr lang="en-IN" sz="2400" dirty="0">
                    <a:latin typeface="+mn-lt"/>
                  </a:rPr>
                  <a:t>, the prob. of </a:t>
                </a:r>
                <a:r>
                  <a:rPr lang="en-IN" sz="2400" dirty="0">
                    <a:solidFill>
                      <a:srgbClr val="0070C0"/>
                    </a:solidFill>
                    <a:latin typeface="+mn-lt"/>
                  </a:rPr>
                  <a:t>moving to node  </a:t>
                </a:r>
                <a:r>
                  <a:rPr lang="en-IN" sz="2400" dirty="0" err="1">
                    <a:solidFill>
                      <a:srgbClr val="0070C0"/>
                    </a:solidFill>
                    <a:latin typeface="Bradley Hand ITC" panose="03070402050302030203" pitchFamily="66" charset="0"/>
                  </a:rPr>
                  <a:t>i</a:t>
                </a:r>
                <a:r>
                  <a:rPr lang="en-IN" sz="2400" dirty="0">
                    <a:solidFill>
                      <a:srgbClr val="0070C0"/>
                    </a:solidFill>
                    <a:latin typeface="+mn-lt"/>
                  </a:rPr>
                  <a:t> </a:t>
                </a:r>
                <a14:m>
                  <m:oMath xmlns:m="http://schemas.openxmlformats.org/officeDocument/2006/math">
                    <m:r>
                      <a:rPr lang="en-IN" sz="2800" b="0" i="1" smtClean="0">
                        <a:solidFill>
                          <a:srgbClr val="0070C0"/>
                        </a:solidFill>
                        <a:latin typeface="Cambria Math" panose="02040503050406030204" pitchFamily="18" charset="0"/>
                      </a:rPr>
                      <m:t>=</m:t>
                    </m:r>
                    <m:f>
                      <m:fPr>
                        <m:ctrlPr>
                          <a:rPr lang="en-IN" sz="2800" b="0" i="1" smtClean="0">
                            <a:solidFill>
                              <a:srgbClr val="0070C0"/>
                            </a:solidFill>
                            <a:latin typeface="Cambria Math" panose="02040503050406030204" pitchFamily="18" charset="0"/>
                          </a:rPr>
                        </m:ctrlPr>
                      </m:fPr>
                      <m:num>
                        <m:r>
                          <a:rPr lang="en-IN" sz="2800" b="0" i="1" smtClean="0">
                            <a:solidFill>
                              <a:srgbClr val="0070C0"/>
                            </a:solidFill>
                            <a:latin typeface="Cambria Math" panose="02040503050406030204" pitchFamily="18" charset="0"/>
                          </a:rPr>
                          <m:t>1</m:t>
                        </m:r>
                      </m:num>
                      <m:den>
                        <m:sSub>
                          <m:sSubPr>
                            <m:ctrlPr>
                              <a:rPr lang="en-IN" sz="2800" b="0" i="1" smtClean="0">
                                <a:solidFill>
                                  <a:srgbClr val="0070C0"/>
                                </a:solidFill>
                                <a:latin typeface="Cambria Math" panose="02040503050406030204" pitchFamily="18" charset="0"/>
                              </a:rPr>
                            </m:ctrlPr>
                          </m:sSubPr>
                          <m:e>
                            <m:r>
                              <a:rPr lang="en-IN" sz="2800" b="0" i="1" smtClean="0">
                                <a:solidFill>
                                  <a:srgbClr val="0070C0"/>
                                </a:solidFill>
                                <a:latin typeface="Cambria Math" panose="02040503050406030204" pitchFamily="18" charset="0"/>
                              </a:rPr>
                              <m:t>𝑙</m:t>
                            </m:r>
                          </m:e>
                          <m:sub>
                            <m:r>
                              <a:rPr lang="en-IN" sz="2800" b="0" i="1" smtClean="0">
                                <a:solidFill>
                                  <a:srgbClr val="0070C0"/>
                                </a:solidFill>
                                <a:latin typeface="Cambria Math" panose="02040503050406030204" pitchFamily="18" charset="0"/>
                              </a:rPr>
                              <m:t>𝑗</m:t>
                            </m:r>
                          </m:sub>
                        </m:sSub>
                      </m:den>
                    </m:f>
                  </m:oMath>
                </a14:m>
                <a:endParaRPr lang="en-IN" sz="2800" dirty="0">
                  <a:latin typeface="+mn-lt"/>
                </a:endParaRPr>
              </a:p>
              <a:p>
                <a:pPr lvl="1">
                  <a:defRPr/>
                </a:pPr>
                <a:r>
                  <a:rPr lang="en-IN" sz="2400" dirty="0">
                    <a:solidFill>
                      <a:srgbClr val="0070C0"/>
                    </a:solidFill>
                    <a:latin typeface="+mn-lt"/>
                  </a:rPr>
                  <a:t>		where </a:t>
                </a:r>
                <a:r>
                  <a:rPr lang="en-IN" sz="2400" dirty="0" err="1">
                    <a:solidFill>
                      <a:srgbClr val="0070C0"/>
                    </a:solidFill>
                    <a:latin typeface="Brush Script MT" panose="03060802040406070304" pitchFamily="66" charset="0"/>
                  </a:rPr>
                  <a:t>l</a:t>
                </a:r>
                <a:r>
                  <a:rPr lang="en-IN" sz="2400" baseline="-25000" dirty="0" err="1">
                    <a:solidFill>
                      <a:srgbClr val="0070C0"/>
                    </a:solidFill>
                    <a:latin typeface="+mn-lt"/>
                  </a:rPr>
                  <a:t>j</a:t>
                </a:r>
                <a:r>
                  <a:rPr lang="en-IN" sz="2400" dirty="0">
                    <a:solidFill>
                      <a:srgbClr val="0070C0"/>
                    </a:solidFill>
                    <a:latin typeface="+mn-lt"/>
                  </a:rPr>
                  <a:t> is the # of links out at </a:t>
                </a:r>
                <a:r>
                  <a:rPr lang="en-IN" sz="2400" dirty="0">
                    <a:solidFill>
                      <a:srgbClr val="0070C0"/>
                    </a:solidFill>
                    <a:latin typeface="Bradley Hand ITC" panose="03070402050302030203" pitchFamily="66" charset="0"/>
                  </a:rPr>
                  <a:t>j  </a:t>
                </a:r>
              </a:p>
              <a:p>
                <a:pPr lvl="1">
                  <a:defRPr/>
                </a:pPr>
                <a:r>
                  <a:rPr lang="en-IN" sz="2400" dirty="0">
                    <a:latin typeface="+mn-lt"/>
                  </a:rPr>
                  <a:t>2. Given </a:t>
                </a:r>
                <a:r>
                  <a:rPr lang="en-IN" sz="2400" b="1" dirty="0">
                    <a:solidFill>
                      <a:srgbClr val="0070C0"/>
                    </a:solidFill>
                    <a:latin typeface="+mn-lt"/>
                  </a:rPr>
                  <a:t>probability of walk  </a:t>
                </a:r>
                <a:r>
                  <a:rPr lang="en-IN" sz="2400" dirty="0">
                    <a:solidFill>
                      <a:srgbClr val="0070C0"/>
                    </a:solidFill>
                    <a:latin typeface="+mn-lt"/>
                  </a:rPr>
                  <a:t>at </a:t>
                </a:r>
                <a:r>
                  <a:rPr lang="en-IN" sz="2400" dirty="0">
                    <a:solidFill>
                      <a:srgbClr val="0070C0"/>
                    </a:solidFill>
                    <a:latin typeface="Bradley Hand ITC" panose="03070402050302030203" pitchFamily="66" charset="0"/>
                  </a:rPr>
                  <a:t>j</a:t>
                </a:r>
                <a:r>
                  <a:rPr lang="en-IN" sz="2400" dirty="0">
                    <a:solidFill>
                      <a:srgbClr val="0070C0"/>
                    </a:solidFill>
                    <a:latin typeface="+mn-lt"/>
                  </a:rPr>
                  <a:t> is </a:t>
                </a:r>
                <a:r>
                  <a:rPr lang="en-IN" sz="2400" dirty="0" err="1">
                    <a:solidFill>
                      <a:srgbClr val="0070C0"/>
                    </a:solidFill>
                    <a:latin typeface="Bradley Hand ITC" panose="03070402050302030203" pitchFamily="66" charset="0"/>
                  </a:rPr>
                  <a:t>b</a:t>
                </a:r>
                <a:r>
                  <a:rPr lang="en-IN" sz="2400" baseline="-25000" dirty="0" err="1">
                    <a:solidFill>
                      <a:srgbClr val="0070C0"/>
                    </a:solidFill>
                    <a:latin typeface="Bradley Hand ITC" panose="03070402050302030203" pitchFamily="66" charset="0"/>
                  </a:rPr>
                  <a:t>j</a:t>
                </a:r>
                <a:r>
                  <a:rPr lang="en-IN" sz="2400" dirty="0">
                    <a:solidFill>
                      <a:srgbClr val="0070C0"/>
                    </a:solidFill>
                    <a:latin typeface="+mn-lt"/>
                  </a:rPr>
                  <a:t> </a:t>
                </a:r>
                <a:r>
                  <a:rPr lang="en-IN" sz="2400" dirty="0">
                    <a:latin typeface="+mn-lt"/>
                  </a:rPr>
                  <a:t>, then the </a:t>
                </a:r>
                <a:r>
                  <a:rPr lang="en-IN" sz="2400" dirty="0">
                    <a:solidFill>
                      <a:srgbClr val="0070C0"/>
                    </a:solidFill>
                    <a:latin typeface="+mn-lt"/>
                  </a:rPr>
                  <a:t>probability of reaching     	node</a:t>
                </a:r>
                <a:r>
                  <a:rPr lang="en-IN" sz="2400" dirty="0">
                    <a:solidFill>
                      <a:srgbClr val="0070C0"/>
                    </a:solidFill>
                    <a:latin typeface="Bradley Hand ITC" panose="03070402050302030203" pitchFamily="66" charset="0"/>
                  </a:rPr>
                  <a:t> </a:t>
                </a:r>
                <a:r>
                  <a:rPr lang="en-IN" sz="2400" dirty="0" err="1">
                    <a:solidFill>
                      <a:srgbClr val="0070C0"/>
                    </a:solidFill>
                    <a:latin typeface="Bradley Hand ITC" panose="03070402050302030203" pitchFamily="66" charset="0"/>
                  </a:rPr>
                  <a:t>i</a:t>
                </a:r>
                <a:r>
                  <a:rPr lang="en-IN" sz="2400" dirty="0">
                    <a:solidFill>
                      <a:srgbClr val="0070C0"/>
                    </a:solidFill>
                    <a:latin typeface="Bradley Hand ITC" panose="03070402050302030203" pitchFamily="66" charset="0"/>
                  </a:rPr>
                  <a:t> </a:t>
                </a:r>
                <a14:m>
                  <m:oMath xmlns:m="http://schemas.openxmlformats.org/officeDocument/2006/math">
                    <m:r>
                      <a:rPr lang="en-IN" sz="2800" b="0" i="1" smtClean="0">
                        <a:solidFill>
                          <a:srgbClr val="0070C0"/>
                        </a:solidFill>
                        <a:latin typeface="Cambria Math" panose="02040503050406030204" pitchFamily="18" charset="0"/>
                      </a:rPr>
                      <m:t>=</m:t>
                    </m:r>
                    <m:sSub>
                      <m:sSubPr>
                        <m:ctrlPr>
                          <a:rPr lang="en-IN" sz="2800" b="0" i="1" smtClean="0">
                            <a:solidFill>
                              <a:srgbClr val="0070C0"/>
                            </a:solidFill>
                            <a:latin typeface="Cambria Math" panose="02040503050406030204" pitchFamily="18" charset="0"/>
                          </a:rPr>
                        </m:ctrlPr>
                      </m:sSubPr>
                      <m:e>
                        <m:r>
                          <a:rPr lang="en-IN" sz="2800" b="0" i="1" smtClean="0">
                            <a:solidFill>
                              <a:srgbClr val="0070C0"/>
                            </a:solidFill>
                            <a:latin typeface="Cambria Math" panose="02040503050406030204" pitchFamily="18" charset="0"/>
                          </a:rPr>
                          <m:t>𝑏</m:t>
                        </m:r>
                      </m:e>
                      <m:sub>
                        <m:r>
                          <a:rPr lang="en-IN" sz="2800" b="0" i="1" smtClean="0">
                            <a:solidFill>
                              <a:srgbClr val="0070C0"/>
                            </a:solidFill>
                            <a:latin typeface="Cambria Math" panose="02040503050406030204" pitchFamily="18" charset="0"/>
                          </a:rPr>
                          <m:t>𝑗</m:t>
                        </m:r>
                      </m:sub>
                    </m:sSub>
                    <m:d>
                      <m:dPr>
                        <m:ctrlPr>
                          <a:rPr lang="en-IN" sz="2800" b="0" i="1" smtClean="0">
                            <a:solidFill>
                              <a:srgbClr val="0070C0"/>
                            </a:solidFill>
                            <a:latin typeface="Cambria Math" panose="02040503050406030204" pitchFamily="18" charset="0"/>
                          </a:rPr>
                        </m:ctrlPr>
                      </m:dPr>
                      <m:e>
                        <m:f>
                          <m:fPr>
                            <m:ctrlPr>
                              <a:rPr lang="en-IN" sz="2800" b="0" i="1" smtClean="0">
                                <a:solidFill>
                                  <a:srgbClr val="0070C0"/>
                                </a:solidFill>
                                <a:latin typeface="Cambria Math" panose="02040503050406030204" pitchFamily="18" charset="0"/>
                              </a:rPr>
                            </m:ctrlPr>
                          </m:fPr>
                          <m:num>
                            <m:r>
                              <a:rPr lang="en-IN" sz="2800" b="0" i="1" smtClean="0">
                                <a:solidFill>
                                  <a:srgbClr val="0070C0"/>
                                </a:solidFill>
                                <a:latin typeface="Cambria Math" panose="02040503050406030204" pitchFamily="18" charset="0"/>
                              </a:rPr>
                              <m:t>1</m:t>
                            </m:r>
                          </m:num>
                          <m:den>
                            <m:sSub>
                              <m:sSubPr>
                                <m:ctrlPr>
                                  <a:rPr lang="en-IN" sz="2800" b="0" i="1" smtClean="0">
                                    <a:solidFill>
                                      <a:srgbClr val="0070C0"/>
                                    </a:solidFill>
                                    <a:latin typeface="Cambria Math" panose="02040503050406030204" pitchFamily="18" charset="0"/>
                                  </a:rPr>
                                </m:ctrlPr>
                              </m:sSubPr>
                              <m:e>
                                <m:r>
                                  <a:rPr lang="en-IN" sz="2800" b="0" i="1" smtClean="0">
                                    <a:solidFill>
                                      <a:srgbClr val="0070C0"/>
                                    </a:solidFill>
                                    <a:latin typeface="Cambria Math" panose="02040503050406030204" pitchFamily="18" charset="0"/>
                                  </a:rPr>
                                  <m:t>𝑙</m:t>
                                </m:r>
                              </m:e>
                              <m:sub>
                                <m:r>
                                  <a:rPr lang="en-IN" sz="2800" b="0" i="1" smtClean="0">
                                    <a:solidFill>
                                      <a:srgbClr val="0070C0"/>
                                    </a:solidFill>
                                    <a:latin typeface="Cambria Math" panose="02040503050406030204" pitchFamily="18" charset="0"/>
                                  </a:rPr>
                                  <m:t>𝑗</m:t>
                                </m:r>
                              </m:sub>
                            </m:sSub>
                          </m:den>
                        </m:f>
                      </m:e>
                    </m:d>
                  </m:oMath>
                </a14:m>
                <a:endParaRPr lang="en-IN" sz="2800" b="0" dirty="0">
                  <a:solidFill>
                    <a:srgbClr val="0070C0"/>
                  </a:solidFill>
                  <a:latin typeface="Bradley Hand ITC" panose="03070402050302030203" pitchFamily="66" charset="0"/>
                </a:endParaRPr>
              </a:p>
              <a:p>
                <a:pPr lvl="1">
                  <a:defRPr/>
                </a:pPr>
                <a:r>
                  <a:rPr lang="en-IN" sz="2400" dirty="0">
                    <a:solidFill>
                      <a:srgbClr val="0070C0"/>
                    </a:solidFill>
                    <a:latin typeface="+mn-lt"/>
                  </a:rPr>
                  <a:t>3.  Sum the above over all </a:t>
                </a:r>
                <a:r>
                  <a:rPr lang="en-IN" sz="2400" dirty="0">
                    <a:solidFill>
                      <a:srgbClr val="0070C0"/>
                    </a:solidFill>
                    <a:latin typeface="Bradley Hand ITC" panose="03070402050302030203" pitchFamily="66" charset="0"/>
                  </a:rPr>
                  <a:t>j </a:t>
                </a:r>
                <a:r>
                  <a:rPr lang="en-IN" sz="2400" dirty="0">
                    <a:solidFill>
                      <a:srgbClr val="0070C0"/>
                    </a:solidFill>
                    <a:latin typeface="+mn-lt"/>
                  </a:rPr>
                  <a:t>that link to </a:t>
                </a:r>
                <a:r>
                  <a:rPr lang="en-IN" sz="2400" dirty="0" err="1">
                    <a:solidFill>
                      <a:srgbClr val="0070C0"/>
                    </a:solidFill>
                    <a:latin typeface="+mn-lt"/>
                  </a:rPr>
                  <a:t>i</a:t>
                </a:r>
                <a:endParaRPr lang="en-IN" sz="2400" dirty="0">
                  <a:solidFill>
                    <a:srgbClr val="0070C0"/>
                  </a:solidFill>
                  <a:latin typeface="+mn-lt"/>
                </a:endParaRPr>
              </a:p>
              <a:p>
                <a:pPr lvl="1">
                  <a:defRPr/>
                </a:pPr>
                <a:r>
                  <a:rPr lang="en-IN" sz="2400" dirty="0">
                    <a:solidFill>
                      <a:srgbClr val="0070C0"/>
                    </a:solidFill>
                    <a:latin typeface="+mn-lt"/>
                  </a:rPr>
                  <a:t>		</a:t>
                </a:r>
                <a14:m>
                  <m:oMath xmlns:m="http://schemas.openxmlformats.org/officeDocument/2006/math">
                    <m:sSub>
                      <m:sSubPr>
                        <m:ctrlPr>
                          <a:rPr lang="en-IN" sz="2800" i="1" smtClean="0">
                            <a:solidFill>
                              <a:srgbClr val="0070C0"/>
                            </a:solidFill>
                            <a:latin typeface="Cambria Math" panose="02040503050406030204" pitchFamily="18" charset="0"/>
                          </a:rPr>
                        </m:ctrlPr>
                      </m:sSubPr>
                      <m:e>
                        <m:r>
                          <a:rPr lang="en-IN" sz="2800" b="0" i="1" smtClean="0">
                            <a:solidFill>
                              <a:srgbClr val="0070C0"/>
                            </a:solidFill>
                            <a:latin typeface="Cambria Math" panose="02040503050406030204" pitchFamily="18" charset="0"/>
                          </a:rPr>
                          <m:t>𝑏</m:t>
                        </m:r>
                      </m:e>
                      <m:sub>
                        <m:r>
                          <a:rPr lang="en-IN" sz="2800" b="0" i="1" smtClean="0">
                            <a:solidFill>
                              <a:srgbClr val="0070C0"/>
                            </a:solidFill>
                            <a:latin typeface="Cambria Math" panose="02040503050406030204" pitchFamily="18" charset="0"/>
                          </a:rPr>
                          <m:t>𝑖</m:t>
                        </m:r>
                      </m:sub>
                    </m:sSub>
                    <m:r>
                      <a:rPr lang="en-IN" sz="2800" b="0" i="1" smtClean="0">
                        <a:solidFill>
                          <a:srgbClr val="0070C0"/>
                        </a:solidFill>
                        <a:latin typeface="Cambria Math" panose="02040503050406030204" pitchFamily="18" charset="0"/>
                      </a:rPr>
                      <m:t>=</m:t>
                    </m:r>
                    <m:nary>
                      <m:naryPr>
                        <m:chr m:val="∑"/>
                        <m:ctrlPr>
                          <a:rPr lang="en-IN" sz="2800" b="0" i="1" smtClean="0">
                            <a:solidFill>
                              <a:srgbClr val="0070C0"/>
                            </a:solidFill>
                            <a:latin typeface="Cambria Math" panose="02040503050406030204" pitchFamily="18" charset="0"/>
                          </a:rPr>
                        </m:ctrlPr>
                      </m:naryPr>
                      <m:sub>
                        <m:r>
                          <m:rPr>
                            <m:brk m:alnAt="23"/>
                          </m:rPr>
                          <a:rPr lang="en-IN" sz="2800" b="0" i="1" smtClean="0">
                            <a:solidFill>
                              <a:srgbClr val="0070C0"/>
                            </a:solidFill>
                            <a:latin typeface="Cambria Math" panose="02040503050406030204" pitchFamily="18" charset="0"/>
                          </a:rPr>
                          <m:t>𝑗</m:t>
                        </m:r>
                        <m:r>
                          <a:rPr lang="en-IN" sz="2800" b="0" i="1" smtClean="0">
                            <a:solidFill>
                              <a:srgbClr val="0070C0"/>
                            </a:solidFill>
                            <a:latin typeface="Cambria Math" panose="02040503050406030204" pitchFamily="18" charset="0"/>
                          </a:rPr>
                          <m:t>=1</m:t>
                        </m:r>
                      </m:sub>
                      <m:sup>
                        <m:r>
                          <a:rPr lang="en-IN" sz="2800" b="0" i="1" smtClean="0">
                            <a:solidFill>
                              <a:srgbClr val="0070C0"/>
                            </a:solidFill>
                            <a:latin typeface="Cambria Math" panose="02040503050406030204" pitchFamily="18" charset="0"/>
                          </a:rPr>
                          <m:t>𝑛</m:t>
                        </m:r>
                      </m:sup>
                      <m:e>
                        <m:f>
                          <m:fPr>
                            <m:ctrlPr>
                              <a:rPr lang="en-IN" sz="2800" b="0" i="1" smtClean="0">
                                <a:solidFill>
                                  <a:srgbClr val="0070C0"/>
                                </a:solidFill>
                                <a:latin typeface="Cambria Math" panose="02040503050406030204" pitchFamily="18" charset="0"/>
                              </a:rPr>
                            </m:ctrlPr>
                          </m:fPr>
                          <m:num>
                            <m:sSub>
                              <m:sSubPr>
                                <m:ctrlPr>
                                  <a:rPr lang="en-IN" sz="2800" b="0" i="1" smtClean="0">
                                    <a:solidFill>
                                      <a:srgbClr val="0070C0"/>
                                    </a:solidFill>
                                    <a:latin typeface="Cambria Math" panose="02040503050406030204" pitchFamily="18" charset="0"/>
                                  </a:rPr>
                                </m:ctrlPr>
                              </m:sSubPr>
                              <m:e>
                                <m:r>
                                  <a:rPr lang="en-IN" sz="2800" b="0" i="1" smtClean="0">
                                    <a:solidFill>
                                      <a:srgbClr val="0070C0"/>
                                    </a:solidFill>
                                    <a:latin typeface="Cambria Math" panose="02040503050406030204" pitchFamily="18" charset="0"/>
                                  </a:rPr>
                                  <m:t>𝑏</m:t>
                                </m:r>
                              </m:e>
                              <m:sub>
                                <m:r>
                                  <a:rPr lang="en-IN" sz="2800" b="0" i="1" smtClean="0">
                                    <a:solidFill>
                                      <a:srgbClr val="0070C0"/>
                                    </a:solidFill>
                                    <a:latin typeface="Cambria Math" panose="02040503050406030204" pitchFamily="18" charset="0"/>
                                  </a:rPr>
                                  <m:t>𝑗</m:t>
                                </m:r>
                              </m:sub>
                            </m:sSub>
                          </m:num>
                          <m:den>
                            <m:sSub>
                              <m:sSubPr>
                                <m:ctrlPr>
                                  <a:rPr lang="en-IN" sz="2800" b="0" i="1" smtClean="0">
                                    <a:solidFill>
                                      <a:srgbClr val="0070C0"/>
                                    </a:solidFill>
                                    <a:latin typeface="Cambria Math" panose="02040503050406030204" pitchFamily="18" charset="0"/>
                                  </a:rPr>
                                </m:ctrlPr>
                              </m:sSubPr>
                              <m:e>
                                <m:r>
                                  <a:rPr lang="en-IN" sz="2800" b="0" i="1" smtClean="0">
                                    <a:solidFill>
                                      <a:srgbClr val="0070C0"/>
                                    </a:solidFill>
                                    <a:latin typeface="Cambria Math" panose="02040503050406030204" pitchFamily="18" charset="0"/>
                                  </a:rPr>
                                  <m:t>𝑙</m:t>
                                </m:r>
                              </m:e>
                              <m:sub>
                                <m:r>
                                  <a:rPr lang="en-IN" sz="2800" b="0" i="1" smtClean="0">
                                    <a:solidFill>
                                      <a:srgbClr val="0070C0"/>
                                    </a:solidFill>
                                    <a:latin typeface="Cambria Math" panose="02040503050406030204" pitchFamily="18" charset="0"/>
                                  </a:rPr>
                                  <m:t>𝑗</m:t>
                                </m:r>
                              </m:sub>
                            </m:sSub>
                          </m:den>
                        </m:f>
                      </m:e>
                    </m:nary>
                  </m:oMath>
                </a14:m>
                <a:endParaRPr lang="en-IN" sz="2800" b="0" dirty="0">
                  <a:solidFill>
                    <a:srgbClr val="0070C0"/>
                  </a:solidFill>
                  <a:latin typeface="+mn-lt"/>
                </a:endParaRPr>
              </a:p>
              <a:p>
                <a:pPr lvl="1">
                  <a:defRPr/>
                </a:pPr>
                <a:r>
                  <a:rPr lang="en-IN" sz="2400" dirty="0">
                    <a:latin typeface="+mn-lt"/>
                  </a:rPr>
                  <a:t>	 </a:t>
                </a:r>
                <a14:m>
                  <m:oMath xmlns:m="http://schemas.openxmlformats.org/officeDocument/2006/math">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𝑁</m:t>
                        </m:r>
                      </m:e>
                      <m:sub>
                        <m:r>
                          <a:rPr lang="en-IN" sz="2400" b="0" i="1" smtClean="0">
                            <a:latin typeface="Cambria Math" panose="02040503050406030204" pitchFamily="18" charset="0"/>
                          </a:rPr>
                          <m:t>1</m:t>
                        </m:r>
                        <m:r>
                          <a:rPr lang="en-IN" sz="2400" b="0" i="1" smtClean="0">
                            <a:latin typeface="Cambria Math" panose="02040503050406030204" pitchFamily="18" charset="0"/>
                          </a:rPr>
                          <m:t>𝑖</m:t>
                        </m:r>
                      </m:sub>
                    </m:sSub>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𝑏</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𝑁</m:t>
                        </m:r>
                      </m:e>
                      <m:sub>
                        <m:r>
                          <a:rPr lang="en-IN" sz="2400" b="0" i="1" smtClean="0">
                            <a:latin typeface="Cambria Math" panose="02040503050406030204" pitchFamily="18" charset="0"/>
                          </a:rPr>
                          <m:t>2</m:t>
                        </m:r>
                        <m:r>
                          <a:rPr lang="en-IN" sz="2400" b="0" i="1" smtClean="0">
                            <a:latin typeface="Cambria Math" panose="02040503050406030204" pitchFamily="18" charset="0"/>
                          </a:rPr>
                          <m:t>𝑖</m:t>
                        </m:r>
                      </m:sub>
                    </m:sSub>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𝑏</m:t>
                        </m:r>
                      </m:e>
                      <m:sub>
                        <m:r>
                          <a:rPr lang="en-IN" sz="2400" b="0" i="1" smtClean="0">
                            <a:latin typeface="Cambria Math" panose="02040503050406030204" pitchFamily="18" charset="0"/>
                          </a:rPr>
                          <m:t>2</m:t>
                        </m:r>
                      </m:sub>
                    </m:sSub>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𝑁</m:t>
                        </m:r>
                      </m:e>
                      <m:sub>
                        <m:r>
                          <a:rPr lang="en-IN" sz="2400" b="0" i="1" smtClean="0">
                            <a:latin typeface="Cambria Math" panose="02040503050406030204" pitchFamily="18" charset="0"/>
                          </a:rPr>
                          <m:t>𝑛𝑖</m:t>
                        </m:r>
                      </m:sub>
                    </m:sSub>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𝑏</m:t>
                        </m:r>
                      </m:e>
                      <m:sub>
                        <m:r>
                          <a:rPr lang="en-IN" sz="2400" b="0" i="1" smtClean="0">
                            <a:latin typeface="Cambria Math" panose="02040503050406030204" pitchFamily="18" charset="0"/>
                          </a:rPr>
                          <m:t>𝑛</m:t>
                        </m:r>
                      </m:sub>
                    </m:sSub>
                  </m:oMath>
                </a14:m>
                <a:endParaRPr lang="en-IN" sz="2400" dirty="0">
                  <a:solidFill>
                    <a:srgbClr val="0070C0"/>
                  </a:solidFill>
                  <a:latin typeface="+mn-lt"/>
                </a:endParaRPr>
              </a:p>
              <a:p>
                <a:pPr lvl="1">
                  <a:defRPr/>
                </a:pPr>
                <a:r>
                  <a:rPr lang="en-IN" sz="2400" dirty="0">
                    <a:solidFill>
                      <a:srgbClr val="0070C0"/>
                    </a:solidFill>
                    <a:latin typeface="+mn-lt"/>
                  </a:rPr>
                  <a:t>In matrix vector notation , we write as </a:t>
                </a:r>
                <a:r>
                  <a:rPr lang="en-IN" sz="2400" b="1" dirty="0">
                    <a:solidFill>
                      <a:srgbClr val="FF0000"/>
                    </a:solidFill>
                    <a:latin typeface="+mn-lt"/>
                  </a:rPr>
                  <a:t>b</a:t>
                </a:r>
                <a:r>
                  <a:rPr lang="en-IN" sz="2400" dirty="0">
                    <a:solidFill>
                      <a:srgbClr val="FF0000"/>
                    </a:solidFill>
                    <a:latin typeface="+mn-lt"/>
                  </a:rPr>
                  <a:t> = </a:t>
                </a:r>
                <a:r>
                  <a:rPr lang="en-IN" sz="2400" dirty="0" err="1">
                    <a:solidFill>
                      <a:srgbClr val="FF0000"/>
                    </a:solidFill>
                    <a:latin typeface="+mn-lt"/>
                  </a:rPr>
                  <a:t>N</a:t>
                </a:r>
                <a:r>
                  <a:rPr lang="en-IN" sz="2400" baseline="30000" dirty="0" err="1">
                    <a:solidFill>
                      <a:srgbClr val="FF0000"/>
                    </a:solidFill>
                    <a:latin typeface="+mn-lt"/>
                  </a:rPr>
                  <a:t>T</a:t>
                </a:r>
                <a:r>
                  <a:rPr lang="en-IN" sz="2400" b="1" dirty="0" err="1">
                    <a:solidFill>
                      <a:srgbClr val="FF0000"/>
                    </a:solidFill>
                    <a:latin typeface="+mn-lt"/>
                  </a:rPr>
                  <a:t>b</a:t>
                </a:r>
                <a:endParaRPr lang="en-IN" sz="2400" b="1" dirty="0">
                  <a:solidFill>
                    <a:srgbClr val="FF0000"/>
                  </a:solidFill>
                  <a:latin typeface="+mn-lt"/>
                </a:endParaRPr>
              </a:p>
              <a:p>
                <a:pPr marL="514350" indent="-514350">
                  <a:buFont typeface="+mj-lt"/>
                  <a:buAutoNum type="arabicPeriod"/>
                  <a:defRPr/>
                </a:pPr>
                <a:endParaRPr lang="en-IN" sz="2400" dirty="0">
                  <a:solidFill>
                    <a:srgbClr val="0070C0"/>
                  </a:solidFill>
                  <a:latin typeface="+mn-lt"/>
                </a:endParaRPr>
              </a:p>
              <a:p>
                <a:pPr algn="just" eaLnBrk="1" hangingPunct="1">
                  <a:defRPr/>
                </a:pPr>
                <a:endParaRPr lang="en-US" sz="2400" dirty="0">
                  <a:latin typeface="+mn-lt"/>
                </a:endParaRPr>
              </a:p>
            </p:txBody>
          </p:sp>
        </mc:Choice>
        <mc:Fallback xmlns="">
          <p:sp>
            <p:nvSpPr>
              <p:cNvPr id="9219" name="Rectangle 4">
                <a:extLst>
                  <a:ext uri="{FF2B5EF4-FFF2-40B4-BE49-F238E27FC236}">
                    <a16:creationId xmlns:a16="http://schemas.microsoft.com/office/drawing/2014/main" id="{D0A91A55-6ADA-4DF8-8EC9-B6484E87C281}"/>
                  </a:ext>
                </a:extLst>
              </p:cNvPr>
              <p:cNvSpPr>
                <a:spLocks noRot="1" noChangeAspect="1" noMove="1" noResize="1" noEditPoints="1" noAdjustHandles="1" noChangeArrowheads="1" noChangeShapeType="1" noTextEdit="1"/>
              </p:cNvSpPr>
              <p:nvPr/>
            </p:nvSpPr>
            <p:spPr bwMode="auto">
              <a:xfrm>
                <a:off x="273050" y="1295400"/>
                <a:ext cx="10699750" cy="6037166"/>
              </a:xfrm>
              <a:prstGeom prst="rect">
                <a:avLst/>
              </a:prstGeom>
              <a:blipFill>
                <a:blip r:embed="rId2"/>
                <a:stretch>
                  <a:fillRect l="-912" t="-1212"/>
                </a:stretch>
              </a:blipFill>
              <a:ln w="9525">
                <a:noFill/>
                <a:miter lim="800000"/>
                <a:headEnd/>
                <a:tailEnd/>
              </a:ln>
            </p:spPr>
            <p:txBody>
              <a:bodyPr/>
              <a:lstStyle/>
              <a:p>
                <a:r>
                  <a:rPr lang="en-IN">
                    <a:noFill/>
                  </a:rPr>
                  <a:t> </a:t>
                </a:r>
              </a:p>
            </p:txBody>
          </p:sp>
        </mc:Fallback>
      </mc:AlternateContent>
      <p:sp>
        <p:nvSpPr>
          <p:cNvPr id="3" name="Oval 2">
            <a:extLst>
              <a:ext uri="{FF2B5EF4-FFF2-40B4-BE49-F238E27FC236}">
                <a16:creationId xmlns:a16="http://schemas.microsoft.com/office/drawing/2014/main" id="{C0F553A8-7AA4-47AF-9B32-B7A224243547}"/>
              </a:ext>
            </a:extLst>
          </p:cNvPr>
          <p:cNvSpPr/>
          <p:nvPr/>
        </p:nvSpPr>
        <p:spPr>
          <a:xfrm>
            <a:off x="9232787" y="3729037"/>
            <a:ext cx="685800" cy="685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2400" b="1" dirty="0" err="1">
                <a:solidFill>
                  <a:schemeClr val="tx1"/>
                </a:solidFill>
              </a:rPr>
              <a:t>i</a:t>
            </a:r>
            <a:endParaRPr lang="en-IN" sz="2400" b="1" dirty="0">
              <a:solidFill>
                <a:schemeClr val="tx1"/>
              </a:solidFill>
            </a:endParaRPr>
          </a:p>
        </p:txBody>
      </p:sp>
      <p:sp>
        <p:nvSpPr>
          <p:cNvPr id="4" name="Oval 3">
            <a:extLst>
              <a:ext uri="{FF2B5EF4-FFF2-40B4-BE49-F238E27FC236}">
                <a16:creationId xmlns:a16="http://schemas.microsoft.com/office/drawing/2014/main" id="{3A7EB3F5-23BD-4E64-A734-C863F4660DCA}"/>
              </a:ext>
            </a:extLst>
          </p:cNvPr>
          <p:cNvSpPr/>
          <p:nvPr/>
        </p:nvSpPr>
        <p:spPr>
          <a:xfrm>
            <a:off x="10845574" y="2372785"/>
            <a:ext cx="685800" cy="685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2400" b="1" dirty="0">
                <a:solidFill>
                  <a:schemeClr val="tx1"/>
                </a:solidFill>
              </a:rPr>
              <a:t>j</a:t>
            </a:r>
          </a:p>
        </p:txBody>
      </p:sp>
      <p:cxnSp>
        <p:nvCxnSpPr>
          <p:cNvPr id="7" name="Straight Arrow Connector 6">
            <a:extLst>
              <a:ext uri="{FF2B5EF4-FFF2-40B4-BE49-F238E27FC236}">
                <a16:creationId xmlns:a16="http://schemas.microsoft.com/office/drawing/2014/main" id="{44BF66C3-1F00-4538-974F-3CE30699892C}"/>
              </a:ext>
            </a:extLst>
          </p:cNvPr>
          <p:cNvCxnSpPr>
            <a:stCxn id="4" idx="2"/>
            <a:endCxn id="3" idx="6"/>
          </p:cNvCxnSpPr>
          <p:nvPr/>
        </p:nvCxnSpPr>
        <p:spPr>
          <a:xfrm flipH="1">
            <a:off x="9918587" y="2715685"/>
            <a:ext cx="926987" cy="13562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76CECC4-8165-4BE8-A747-E2D8367FE4ED}"/>
              </a:ext>
            </a:extLst>
          </p:cNvPr>
          <p:cNvCxnSpPr>
            <a:cxnSpLocks/>
          </p:cNvCxnSpPr>
          <p:nvPr/>
        </p:nvCxnSpPr>
        <p:spPr>
          <a:xfrm flipH="1">
            <a:off x="10631261" y="2829985"/>
            <a:ext cx="214313" cy="8359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4ADA420-FFDE-4505-BA8B-3423A1B5DB42}"/>
              </a:ext>
            </a:extLst>
          </p:cNvPr>
          <p:cNvCxnSpPr>
            <a:cxnSpLocks/>
            <a:stCxn id="4" idx="2"/>
          </p:cNvCxnSpPr>
          <p:nvPr/>
        </p:nvCxnSpPr>
        <p:spPr>
          <a:xfrm flipH="1">
            <a:off x="10083574" y="2715685"/>
            <a:ext cx="76200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E73D3BB-EAC0-4D21-9A2B-A8ED8A6F3AE9}"/>
              </a:ext>
            </a:extLst>
          </p:cNvPr>
          <p:cNvCxnSpPr>
            <a:cxnSpLocks/>
            <a:stCxn id="4" idx="2"/>
          </p:cNvCxnSpPr>
          <p:nvPr/>
        </p:nvCxnSpPr>
        <p:spPr>
          <a:xfrm flipH="1">
            <a:off x="10132787" y="2715685"/>
            <a:ext cx="712787" cy="533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948B52B-7DBF-47FB-9D23-A6A61BBE2CD9}"/>
              </a:ext>
            </a:extLst>
          </p:cNvPr>
          <p:cNvSpPr txBox="1"/>
          <p:nvPr/>
        </p:nvSpPr>
        <p:spPr>
          <a:xfrm>
            <a:off x="10834632" y="3249236"/>
            <a:ext cx="865188" cy="461962"/>
          </a:xfrm>
          <a:prstGeom prst="rect">
            <a:avLst/>
          </a:prstGeom>
          <a:noFill/>
        </p:spPr>
        <p:txBody>
          <a:bodyPr>
            <a:spAutoFit/>
          </a:bodyPr>
          <a:lstStyle/>
          <a:p>
            <a:pPr>
              <a:defRPr/>
            </a:pPr>
            <a:r>
              <a:rPr lang="en-IN" sz="2400" dirty="0" err="1">
                <a:latin typeface="Brush Script MT" panose="03060802040406070304" pitchFamily="66" charset="0"/>
              </a:rPr>
              <a:t>l</a:t>
            </a:r>
            <a:r>
              <a:rPr lang="en-IN" sz="2400" b="1" baseline="-25000" dirty="0" err="1">
                <a:latin typeface="+mn-lt"/>
              </a:rPr>
              <a:t>j</a:t>
            </a:r>
            <a:endParaRPr lang="en-IN"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64FE16B9-7623-B504-5B19-B75925BCAB86}"/>
                  </a:ext>
                </a:extLst>
              </p14:cNvPr>
              <p14:cNvContentPartPr/>
              <p14:nvPr/>
            </p14:nvContentPartPr>
            <p14:xfrm>
              <a:off x="891000" y="1000440"/>
              <a:ext cx="10640160" cy="5230440"/>
            </p14:xfrm>
          </p:contentPart>
        </mc:Choice>
        <mc:Fallback xmlns="">
          <p:pic>
            <p:nvPicPr>
              <p:cNvPr id="5" name="Ink 4">
                <a:extLst>
                  <a:ext uri="{FF2B5EF4-FFF2-40B4-BE49-F238E27FC236}">
                    <a16:creationId xmlns:a16="http://schemas.microsoft.com/office/drawing/2014/main" id="{64FE16B9-7623-B504-5B19-B75925BCAB86}"/>
                  </a:ext>
                </a:extLst>
              </p:cNvPr>
              <p:cNvPicPr/>
              <p:nvPr/>
            </p:nvPicPr>
            <p:blipFill>
              <a:blip r:embed="rId4"/>
              <a:stretch>
                <a:fillRect/>
              </a:stretch>
            </p:blipFill>
            <p:spPr>
              <a:xfrm>
                <a:off x="881640" y="991080"/>
                <a:ext cx="10658880" cy="5249160"/>
              </a:xfrm>
              <a:prstGeom prst="rect">
                <a:avLst/>
              </a:prstGeom>
            </p:spPr>
          </p:pic>
        </mc:Fallback>
      </mc:AlternateContent>
    </p:spTree>
    <p:extLst>
      <p:ext uri="{BB962C8B-B14F-4D97-AF65-F5344CB8AC3E}">
        <p14:creationId xmlns:p14="http://schemas.microsoft.com/office/powerpoint/2010/main" val="1902224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1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21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63FEEFF-CE06-41A6-A685-8FC2D36F40B5}"/>
              </a:ext>
            </a:extLst>
          </p:cNvPr>
          <p:cNvSpPr txBox="1"/>
          <p:nvPr/>
        </p:nvSpPr>
        <p:spPr>
          <a:xfrm>
            <a:off x="273050" y="114924"/>
            <a:ext cx="10013950" cy="865622"/>
          </a:xfrm>
          <a:prstGeom prst="rect">
            <a:avLst/>
          </a:prstGeom>
        </p:spPr>
        <p:txBody>
          <a:bodyPr wrap="square" lIns="0" tIns="125730" rIns="0" bIns="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 UE21CS343AB3</a:t>
            </a:r>
            <a:endParaRPr lang="en-US" sz="1800" dirty="0"/>
          </a:p>
          <a:p>
            <a:pPr eaLnBrk="1" fontAlgn="auto" hangingPunct="1">
              <a:spcBef>
                <a:spcPts val="0"/>
              </a:spcBef>
              <a:spcAft>
                <a:spcPts val="0"/>
              </a:spcAft>
              <a:defRPr/>
            </a:pPr>
            <a:r>
              <a:rPr lang="de-DE" sz="2400" b="1" dirty="0">
                <a:solidFill>
                  <a:schemeClr val="accent6"/>
                </a:solidFill>
                <a:latin typeface="+mj-lt"/>
                <a:cs typeface="+mn-cs"/>
              </a:rPr>
              <a:t>Spectral Analysis of PageRank</a:t>
            </a:r>
            <a:endParaRPr sz="2950" dirty="0">
              <a:latin typeface="Times New Roman"/>
              <a:cs typeface="Times New Roman"/>
            </a:endParaRPr>
          </a:p>
        </p:txBody>
      </p:sp>
      <mc:AlternateContent xmlns:mc="http://schemas.openxmlformats.org/markup-compatibility/2006" xmlns:a14="http://schemas.microsoft.com/office/drawing/2010/main">
        <mc:Choice Requires="a14">
          <p:sp>
            <p:nvSpPr>
              <p:cNvPr id="9219" name="Rectangle 4">
                <a:extLst>
                  <a:ext uri="{FF2B5EF4-FFF2-40B4-BE49-F238E27FC236}">
                    <a16:creationId xmlns:a16="http://schemas.microsoft.com/office/drawing/2014/main" id="{D0A91A55-6ADA-4DF8-8EC9-B6484E87C281}"/>
                  </a:ext>
                </a:extLst>
              </p:cNvPr>
              <p:cNvSpPr>
                <a:spLocks noChangeArrowheads="1"/>
              </p:cNvSpPr>
              <p:nvPr/>
            </p:nvSpPr>
            <p:spPr bwMode="auto">
              <a:xfrm>
                <a:off x="273050" y="1295400"/>
                <a:ext cx="8791291" cy="4893647"/>
              </a:xfrm>
              <a:prstGeom prst="rect">
                <a:avLst/>
              </a:prstGeom>
              <a:noFill/>
              <a:ln w="9525">
                <a:noFill/>
                <a:miter lim="800000"/>
                <a:headEnd/>
                <a:tailEnd/>
              </a:ln>
            </p:spPr>
            <p:txBody>
              <a:bodyPr wrap="square">
                <a:spAutoFit/>
              </a:bodyPr>
              <a:lstStyle/>
              <a:p>
                <a:pPr lvl="1">
                  <a:defRPr/>
                </a:pPr>
                <a:r>
                  <a:rPr lang="en-IN" sz="2400" dirty="0">
                    <a:latin typeface="+mn-lt"/>
                  </a:rPr>
                  <a:t>	</a:t>
                </a:r>
                <a:endParaRPr lang="en-IN" sz="2400" dirty="0">
                  <a:solidFill>
                    <a:srgbClr val="0070C0"/>
                  </a:solidFill>
                  <a:latin typeface="+mn-lt"/>
                </a:endParaRPr>
              </a:p>
              <a:p>
                <a:pPr marL="800100" lvl="1" indent="-342900">
                  <a:buFont typeface="Arial" panose="020B0604020202020204" pitchFamily="34" charset="0"/>
                  <a:buChar char="•"/>
                  <a:defRPr/>
                </a:pPr>
                <a:r>
                  <a:rPr lang="en-IN" sz="2400" dirty="0">
                    <a:solidFill>
                      <a:srgbClr val="0070C0"/>
                    </a:solidFill>
                    <a:latin typeface="+mn-lt"/>
                  </a:rPr>
                  <a:t>Representing </a:t>
                </a:r>
                <a:r>
                  <a:rPr lang="en-IN" sz="2400" dirty="0" err="1">
                    <a:solidFill>
                      <a:srgbClr val="0070C0"/>
                    </a:solidFill>
                    <a:latin typeface="+mn-lt"/>
                  </a:rPr>
                  <a:t>PageRanks</a:t>
                </a:r>
                <a:r>
                  <a:rPr lang="en-IN" sz="2400" dirty="0">
                    <a:solidFill>
                      <a:srgbClr val="0070C0"/>
                    </a:solidFill>
                    <a:latin typeface="+mn-lt"/>
                  </a:rPr>
                  <a:t> of all the nodes using a vector b. </a:t>
                </a:r>
              </a:p>
              <a:p>
                <a:pPr marL="800100" lvl="1" indent="-342900">
                  <a:buFont typeface="Arial" panose="020B0604020202020204" pitchFamily="34" charset="0"/>
                  <a:buChar char="•"/>
                  <a:defRPr/>
                </a:pPr>
                <a:endParaRPr lang="en-IN" sz="2400" dirty="0">
                  <a:solidFill>
                    <a:srgbClr val="0070C0"/>
                  </a:solidFill>
                  <a:latin typeface="+mn-lt"/>
                </a:endParaRPr>
              </a:p>
              <a:p>
                <a:pPr marL="800100" lvl="1" indent="-342900">
                  <a:buFont typeface="Arial" panose="020B0604020202020204" pitchFamily="34" charset="0"/>
                  <a:buChar char="•"/>
                  <a:defRPr/>
                </a:pPr>
                <a:r>
                  <a:rPr lang="en-IN" sz="2400" dirty="0">
                    <a:solidFill>
                      <a:srgbClr val="0070C0"/>
                    </a:solidFill>
                    <a:latin typeface="+mn-lt"/>
                  </a:rPr>
                  <a:t>Define bi to be the </a:t>
                </a:r>
                <a:r>
                  <a:rPr lang="en-IN" sz="2400" dirty="0" err="1">
                    <a:solidFill>
                      <a:srgbClr val="0070C0"/>
                    </a:solidFill>
                    <a:latin typeface="+mn-lt"/>
                  </a:rPr>
                  <a:t>pagerank</a:t>
                </a:r>
                <a:r>
                  <a:rPr lang="en-IN" sz="2400" dirty="0">
                    <a:solidFill>
                      <a:srgbClr val="0070C0"/>
                    </a:solidFill>
                    <a:latin typeface="+mn-lt"/>
                  </a:rPr>
                  <a:t> of node </a:t>
                </a:r>
                <a:r>
                  <a:rPr lang="en-IN" sz="2400" dirty="0" err="1">
                    <a:solidFill>
                      <a:srgbClr val="0070C0"/>
                    </a:solidFill>
                    <a:latin typeface="+mn-lt"/>
                  </a:rPr>
                  <a:t>i</a:t>
                </a:r>
                <a:endParaRPr lang="en-IN" sz="2400" dirty="0">
                  <a:solidFill>
                    <a:srgbClr val="0070C0"/>
                  </a:solidFill>
                  <a:latin typeface="+mn-lt"/>
                </a:endParaRPr>
              </a:p>
              <a:p>
                <a:pPr marL="800100" lvl="1" indent="-342900">
                  <a:buFont typeface="Arial" panose="020B0604020202020204" pitchFamily="34" charset="0"/>
                  <a:buChar char="•"/>
                  <a:defRPr/>
                </a:pPr>
                <a:endParaRPr lang="en-IN" sz="2400" dirty="0">
                  <a:solidFill>
                    <a:srgbClr val="0070C0"/>
                  </a:solidFill>
                  <a:latin typeface="+mn-lt"/>
                </a:endParaRPr>
              </a:p>
              <a:p>
                <a:pPr marL="800100" lvl="1" indent="-342900">
                  <a:buFont typeface="Arial" panose="020B0604020202020204" pitchFamily="34" charset="0"/>
                  <a:buChar char="•"/>
                  <a:defRPr/>
                </a:pPr>
                <a:r>
                  <a:rPr lang="en-IN" sz="2400" dirty="0">
                    <a:solidFill>
                      <a:srgbClr val="0070C0"/>
                    </a:solidFill>
                    <a:latin typeface="+mn-lt"/>
                  </a:rPr>
                  <a:t>Write the basic PageRank Update Rule as </a:t>
                </a:r>
              </a:p>
              <a:p>
                <a:pPr marL="800100" lvl="1" indent="-342900">
                  <a:buFont typeface="Arial" panose="020B0604020202020204" pitchFamily="34" charset="0"/>
                  <a:buChar char="•"/>
                  <a:defRPr/>
                </a:pPr>
                <a:endParaRPr lang="en-IN" sz="2400" dirty="0">
                  <a:solidFill>
                    <a:srgbClr val="0070C0"/>
                  </a:solidFill>
                  <a:latin typeface="+mn-lt"/>
                </a:endParaRPr>
              </a:p>
              <a:p>
                <a:pPr lvl="1">
                  <a:defRPr/>
                </a:pPr>
                <a14:m>
                  <m:oMathPara xmlns:m="http://schemas.openxmlformats.org/officeDocument/2006/math">
                    <m:oMathParaPr>
                      <m:jc m:val="centerGroup"/>
                    </m:oMathParaPr>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𝑏</m:t>
                          </m:r>
                        </m:e>
                        <m:sub>
                          <m:r>
                            <a:rPr lang="en-IN" sz="2400" i="1">
                              <a:latin typeface="Cambria Math" panose="02040503050406030204" pitchFamily="18" charset="0"/>
                            </a:rPr>
                            <m:t>𝑖</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𝑁</m:t>
                          </m:r>
                        </m:e>
                        <m:sub>
                          <m:r>
                            <a:rPr lang="en-IN" sz="2400" i="1">
                              <a:latin typeface="Cambria Math" panose="02040503050406030204" pitchFamily="18" charset="0"/>
                            </a:rPr>
                            <m:t>1</m:t>
                          </m:r>
                          <m:r>
                            <a:rPr lang="en-IN" sz="2400" i="1">
                              <a:latin typeface="Cambria Math" panose="02040503050406030204" pitchFamily="18" charset="0"/>
                            </a:rPr>
                            <m:t>𝑖</m:t>
                          </m:r>
                        </m:sub>
                      </m:sSub>
                      <m:sSub>
                        <m:sSubPr>
                          <m:ctrlPr>
                            <a:rPr lang="en-IN" sz="2400" i="1">
                              <a:latin typeface="Cambria Math" panose="02040503050406030204" pitchFamily="18" charset="0"/>
                            </a:rPr>
                          </m:ctrlPr>
                        </m:sSubPr>
                        <m:e>
                          <m:r>
                            <a:rPr lang="en-IN" sz="2400" i="1">
                              <a:latin typeface="Cambria Math" panose="02040503050406030204" pitchFamily="18" charset="0"/>
                            </a:rPr>
                            <m:t>𝑏</m:t>
                          </m:r>
                        </m:e>
                        <m:sub>
                          <m:r>
                            <a:rPr lang="en-IN" sz="2400" i="1">
                              <a:latin typeface="Cambria Math" panose="02040503050406030204" pitchFamily="18" charset="0"/>
                            </a:rPr>
                            <m:t>1</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𝑁</m:t>
                          </m:r>
                        </m:e>
                        <m:sub>
                          <m:r>
                            <a:rPr lang="en-IN" sz="2400" i="1">
                              <a:latin typeface="Cambria Math" panose="02040503050406030204" pitchFamily="18" charset="0"/>
                            </a:rPr>
                            <m:t>2</m:t>
                          </m:r>
                          <m:r>
                            <a:rPr lang="en-IN" sz="2400" i="1">
                              <a:latin typeface="Cambria Math" panose="02040503050406030204" pitchFamily="18" charset="0"/>
                            </a:rPr>
                            <m:t>𝑖</m:t>
                          </m:r>
                        </m:sub>
                      </m:sSub>
                      <m:sSub>
                        <m:sSubPr>
                          <m:ctrlPr>
                            <a:rPr lang="en-IN" sz="2400" i="1">
                              <a:latin typeface="Cambria Math" panose="02040503050406030204" pitchFamily="18" charset="0"/>
                            </a:rPr>
                          </m:ctrlPr>
                        </m:sSubPr>
                        <m:e>
                          <m:r>
                            <a:rPr lang="en-IN" sz="2400" i="1">
                              <a:latin typeface="Cambria Math" panose="02040503050406030204" pitchFamily="18" charset="0"/>
                            </a:rPr>
                            <m:t>𝑏</m:t>
                          </m:r>
                        </m:e>
                        <m:sub>
                          <m:r>
                            <a:rPr lang="en-IN" sz="2400" i="1">
                              <a:latin typeface="Cambria Math" panose="02040503050406030204" pitchFamily="18" charset="0"/>
                            </a:rPr>
                            <m:t>2</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𝑁</m:t>
                          </m:r>
                        </m:e>
                        <m:sub>
                          <m:r>
                            <a:rPr lang="en-IN" sz="2400" i="1">
                              <a:latin typeface="Cambria Math" panose="02040503050406030204" pitchFamily="18" charset="0"/>
                            </a:rPr>
                            <m:t>𝑛𝑖</m:t>
                          </m:r>
                        </m:sub>
                      </m:sSub>
                      <m:sSub>
                        <m:sSubPr>
                          <m:ctrlPr>
                            <a:rPr lang="en-IN" sz="2400" i="1">
                              <a:latin typeface="Cambria Math" panose="02040503050406030204" pitchFamily="18" charset="0"/>
                            </a:rPr>
                          </m:ctrlPr>
                        </m:sSubPr>
                        <m:e>
                          <m:r>
                            <a:rPr lang="en-IN" sz="2400" i="1">
                              <a:latin typeface="Cambria Math" panose="02040503050406030204" pitchFamily="18" charset="0"/>
                            </a:rPr>
                            <m:t>𝑏</m:t>
                          </m:r>
                        </m:e>
                        <m:sub>
                          <m:r>
                            <a:rPr lang="en-IN" sz="2400" i="1">
                              <a:latin typeface="Cambria Math" panose="02040503050406030204" pitchFamily="18" charset="0"/>
                            </a:rPr>
                            <m:t>𝑛</m:t>
                          </m:r>
                        </m:sub>
                      </m:sSub>
                    </m:oMath>
                  </m:oMathPara>
                </a14:m>
                <a:endParaRPr lang="en-IN" sz="2400" dirty="0">
                  <a:solidFill>
                    <a:srgbClr val="0070C0"/>
                  </a:solidFill>
                  <a:latin typeface="+mn-lt"/>
                </a:endParaRPr>
              </a:p>
              <a:p>
                <a:pPr lvl="1">
                  <a:defRPr/>
                </a:pPr>
                <a:endParaRPr lang="en-IN" sz="2400" dirty="0">
                  <a:solidFill>
                    <a:srgbClr val="0070C0"/>
                  </a:solidFill>
                  <a:latin typeface="+mn-lt"/>
                </a:endParaRPr>
              </a:p>
              <a:p>
                <a:pPr marL="800100" lvl="1" indent="-342900">
                  <a:buFont typeface="Arial" panose="020B0604020202020204" pitchFamily="34" charset="0"/>
                  <a:buChar char="•"/>
                  <a:defRPr/>
                </a:pPr>
                <a:r>
                  <a:rPr lang="en-IN" sz="2400" dirty="0">
                    <a:solidFill>
                      <a:srgbClr val="0070C0"/>
                    </a:solidFill>
                    <a:latin typeface="+mn-lt"/>
                  </a:rPr>
                  <a:t>This corresponds to multiplication by the transpose of the matrix (In matrix vector notation ,) we write as </a:t>
                </a:r>
                <a:r>
                  <a:rPr lang="en-IN" sz="2400" b="1" dirty="0">
                    <a:solidFill>
                      <a:srgbClr val="FF0000"/>
                    </a:solidFill>
                    <a:latin typeface="+mn-lt"/>
                  </a:rPr>
                  <a:t>b</a:t>
                </a:r>
                <a:r>
                  <a:rPr lang="en-IN" sz="2400" dirty="0">
                    <a:solidFill>
                      <a:srgbClr val="FF0000"/>
                    </a:solidFill>
                    <a:latin typeface="+mn-lt"/>
                  </a:rPr>
                  <a:t> = </a:t>
                </a:r>
                <a:r>
                  <a:rPr lang="en-IN" sz="2400" dirty="0" err="1">
                    <a:solidFill>
                      <a:srgbClr val="FF0000"/>
                    </a:solidFill>
                    <a:latin typeface="+mn-lt"/>
                  </a:rPr>
                  <a:t>N</a:t>
                </a:r>
                <a:r>
                  <a:rPr lang="en-IN" sz="2400" baseline="30000" dirty="0" err="1">
                    <a:solidFill>
                      <a:srgbClr val="FF0000"/>
                    </a:solidFill>
                    <a:latin typeface="+mn-lt"/>
                  </a:rPr>
                  <a:t>T</a:t>
                </a:r>
                <a:r>
                  <a:rPr lang="en-IN" sz="2400" b="1" dirty="0" err="1">
                    <a:solidFill>
                      <a:srgbClr val="FF0000"/>
                    </a:solidFill>
                    <a:latin typeface="+mn-lt"/>
                  </a:rPr>
                  <a:t>b</a:t>
                </a:r>
                <a:endParaRPr lang="en-IN" sz="2400" b="1" dirty="0">
                  <a:solidFill>
                    <a:srgbClr val="FF0000"/>
                  </a:solidFill>
                  <a:latin typeface="+mn-lt"/>
                </a:endParaRPr>
              </a:p>
              <a:p>
                <a:pPr marL="514350" indent="-514350">
                  <a:buFont typeface="+mj-lt"/>
                  <a:buAutoNum type="arabicPeriod"/>
                  <a:defRPr/>
                </a:pPr>
                <a:endParaRPr lang="en-IN" sz="2400" dirty="0">
                  <a:solidFill>
                    <a:srgbClr val="0070C0"/>
                  </a:solidFill>
                  <a:latin typeface="+mn-lt"/>
                </a:endParaRPr>
              </a:p>
              <a:p>
                <a:pPr algn="just" eaLnBrk="1" hangingPunct="1">
                  <a:defRPr/>
                </a:pPr>
                <a:endParaRPr lang="en-US" sz="2400" dirty="0">
                  <a:latin typeface="+mn-lt"/>
                </a:endParaRPr>
              </a:p>
            </p:txBody>
          </p:sp>
        </mc:Choice>
        <mc:Fallback xmlns="">
          <p:sp>
            <p:nvSpPr>
              <p:cNvPr id="9219" name="Rectangle 4">
                <a:extLst>
                  <a:ext uri="{FF2B5EF4-FFF2-40B4-BE49-F238E27FC236}">
                    <a16:creationId xmlns:a16="http://schemas.microsoft.com/office/drawing/2014/main" id="{D0A91A55-6ADA-4DF8-8EC9-B6484E87C281}"/>
                  </a:ext>
                </a:extLst>
              </p:cNvPr>
              <p:cNvSpPr>
                <a:spLocks noRot="1" noChangeAspect="1" noMove="1" noResize="1" noEditPoints="1" noAdjustHandles="1" noChangeArrowheads="1" noChangeShapeType="1" noTextEdit="1"/>
              </p:cNvSpPr>
              <p:nvPr/>
            </p:nvSpPr>
            <p:spPr bwMode="auto">
              <a:xfrm>
                <a:off x="273050" y="1295400"/>
                <a:ext cx="8791291" cy="4893647"/>
              </a:xfrm>
              <a:prstGeom prst="rect">
                <a:avLst/>
              </a:prstGeom>
              <a:blipFill>
                <a:blip r:embed="rId2"/>
                <a:stretch>
                  <a:fillRect/>
                </a:stretch>
              </a:blipFill>
              <a:ln w="9525">
                <a:noFill/>
                <a:miter lim="800000"/>
                <a:headEnd/>
                <a:tailEnd/>
              </a:ln>
            </p:spPr>
            <p:txBody>
              <a:bodyPr/>
              <a:lstStyle/>
              <a:p>
                <a:r>
                  <a:rPr lang="en-IN">
                    <a:noFill/>
                  </a:rPr>
                  <a:t> </a:t>
                </a:r>
              </a:p>
            </p:txBody>
          </p:sp>
        </mc:Fallback>
      </mc:AlternateContent>
      <p:sp>
        <p:nvSpPr>
          <p:cNvPr id="3" name="Oval 2">
            <a:extLst>
              <a:ext uri="{FF2B5EF4-FFF2-40B4-BE49-F238E27FC236}">
                <a16:creationId xmlns:a16="http://schemas.microsoft.com/office/drawing/2014/main" id="{C0F553A8-7AA4-47AF-9B32-B7A224243547}"/>
              </a:ext>
            </a:extLst>
          </p:cNvPr>
          <p:cNvSpPr/>
          <p:nvPr/>
        </p:nvSpPr>
        <p:spPr>
          <a:xfrm>
            <a:off x="9232787" y="3729037"/>
            <a:ext cx="685800" cy="685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2400" b="1" dirty="0" err="1">
                <a:solidFill>
                  <a:schemeClr val="tx1"/>
                </a:solidFill>
              </a:rPr>
              <a:t>i</a:t>
            </a:r>
            <a:endParaRPr lang="en-IN" sz="2400" b="1" dirty="0">
              <a:solidFill>
                <a:schemeClr val="tx1"/>
              </a:solidFill>
            </a:endParaRPr>
          </a:p>
        </p:txBody>
      </p:sp>
      <p:sp>
        <p:nvSpPr>
          <p:cNvPr id="4" name="Oval 3">
            <a:extLst>
              <a:ext uri="{FF2B5EF4-FFF2-40B4-BE49-F238E27FC236}">
                <a16:creationId xmlns:a16="http://schemas.microsoft.com/office/drawing/2014/main" id="{3A7EB3F5-23BD-4E64-A734-C863F4660DCA}"/>
              </a:ext>
            </a:extLst>
          </p:cNvPr>
          <p:cNvSpPr/>
          <p:nvPr/>
        </p:nvSpPr>
        <p:spPr>
          <a:xfrm>
            <a:off x="10845574" y="2372785"/>
            <a:ext cx="685800" cy="685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2400" b="1" dirty="0">
                <a:solidFill>
                  <a:schemeClr val="tx1"/>
                </a:solidFill>
              </a:rPr>
              <a:t>j</a:t>
            </a:r>
          </a:p>
        </p:txBody>
      </p:sp>
      <p:cxnSp>
        <p:nvCxnSpPr>
          <p:cNvPr id="7" name="Straight Arrow Connector 6">
            <a:extLst>
              <a:ext uri="{FF2B5EF4-FFF2-40B4-BE49-F238E27FC236}">
                <a16:creationId xmlns:a16="http://schemas.microsoft.com/office/drawing/2014/main" id="{44BF66C3-1F00-4538-974F-3CE30699892C}"/>
              </a:ext>
            </a:extLst>
          </p:cNvPr>
          <p:cNvCxnSpPr>
            <a:stCxn id="4" idx="2"/>
            <a:endCxn id="3" idx="6"/>
          </p:cNvCxnSpPr>
          <p:nvPr/>
        </p:nvCxnSpPr>
        <p:spPr>
          <a:xfrm flipH="1">
            <a:off x="9918587" y="2715685"/>
            <a:ext cx="926987" cy="13562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76CECC4-8165-4BE8-A747-E2D8367FE4ED}"/>
              </a:ext>
            </a:extLst>
          </p:cNvPr>
          <p:cNvCxnSpPr>
            <a:cxnSpLocks/>
          </p:cNvCxnSpPr>
          <p:nvPr/>
        </p:nvCxnSpPr>
        <p:spPr>
          <a:xfrm flipH="1">
            <a:off x="10631261" y="2829985"/>
            <a:ext cx="214313" cy="8359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4ADA420-FFDE-4505-BA8B-3423A1B5DB42}"/>
              </a:ext>
            </a:extLst>
          </p:cNvPr>
          <p:cNvCxnSpPr>
            <a:cxnSpLocks/>
            <a:stCxn id="4" idx="2"/>
          </p:cNvCxnSpPr>
          <p:nvPr/>
        </p:nvCxnSpPr>
        <p:spPr>
          <a:xfrm flipH="1">
            <a:off x="10083574" y="2715685"/>
            <a:ext cx="76200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E73D3BB-EAC0-4D21-9A2B-A8ED8A6F3AE9}"/>
              </a:ext>
            </a:extLst>
          </p:cNvPr>
          <p:cNvCxnSpPr>
            <a:cxnSpLocks/>
            <a:stCxn id="4" idx="2"/>
          </p:cNvCxnSpPr>
          <p:nvPr/>
        </p:nvCxnSpPr>
        <p:spPr>
          <a:xfrm flipH="1">
            <a:off x="10132787" y="2715685"/>
            <a:ext cx="712787" cy="533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948B52B-7DBF-47FB-9D23-A6A61BBE2CD9}"/>
              </a:ext>
            </a:extLst>
          </p:cNvPr>
          <p:cNvSpPr txBox="1"/>
          <p:nvPr/>
        </p:nvSpPr>
        <p:spPr>
          <a:xfrm>
            <a:off x="10834632" y="3249236"/>
            <a:ext cx="865188" cy="461962"/>
          </a:xfrm>
          <a:prstGeom prst="rect">
            <a:avLst/>
          </a:prstGeom>
          <a:noFill/>
        </p:spPr>
        <p:txBody>
          <a:bodyPr>
            <a:spAutoFit/>
          </a:bodyPr>
          <a:lstStyle/>
          <a:p>
            <a:pPr>
              <a:defRPr/>
            </a:pPr>
            <a:r>
              <a:rPr lang="en-IN" sz="2400" dirty="0" err="1">
                <a:latin typeface="Brush Script MT" panose="03060802040406070304" pitchFamily="66" charset="0"/>
              </a:rPr>
              <a:t>l</a:t>
            </a:r>
            <a:r>
              <a:rPr lang="en-IN" sz="2400" b="1" baseline="-25000" dirty="0" err="1">
                <a:latin typeface="+mn-lt"/>
              </a:rPr>
              <a:t>j</a:t>
            </a:r>
            <a:endParaRPr lang="en-IN" sz="2400" b="1" dirty="0"/>
          </a:p>
        </p:txBody>
      </p:sp>
      <p:sp>
        <p:nvSpPr>
          <p:cNvPr id="8" name="TextBox 7">
            <a:extLst>
              <a:ext uri="{FF2B5EF4-FFF2-40B4-BE49-F238E27FC236}">
                <a16:creationId xmlns:a16="http://schemas.microsoft.com/office/drawing/2014/main" id="{5E12B9D5-80CC-E737-CBB7-24A30D8326FC}"/>
              </a:ext>
            </a:extLst>
          </p:cNvPr>
          <p:cNvSpPr txBox="1"/>
          <p:nvPr/>
        </p:nvSpPr>
        <p:spPr>
          <a:xfrm>
            <a:off x="843615" y="5835498"/>
            <a:ext cx="8389172" cy="830997"/>
          </a:xfrm>
          <a:prstGeom prst="rect">
            <a:avLst/>
          </a:prstGeom>
          <a:noFill/>
        </p:spPr>
        <p:txBody>
          <a:bodyPr wrap="square">
            <a:spAutoFit/>
          </a:bodyPr>
          <a:lstStyle/>
          <a:p>
            <a:r>
              <a:rPr lang="en-US" sz="2400" dirty="0">
                <a:solidFill>
                  <a:srgbClr val="FF0000"/>
                </a:solidFill>
                <a:latin typeface="+mn-lt"/>
              </a:rPr>
              <a:t>PageRank values and random-walk probabilities start the same (initially 1/n) and are updated with the same rule</a:t>
            </a:r>
            <a:endParaRPr lang="en-IN" sz="2400" dirty="0">
              <a:solidFill>
                <a:srgbClr val="FF0000"/>
              </a:solidFill>
              <a:latin typeface="+mn-lt"/>
            </a:endParaRPr>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5BC809AA-A80B-30E7-A827-27FC29CCA94E}"/>
                  </a:ext>
                </a:extLst>
              </p14:cNvPr>
              <p14:cNvContentPartPr/>
              <p14:nvPr/>
            </p14:nvContentPartPr>
            <p14:xfrm>
              <a:off x="1801080" y="2083320"/>
              <a:ext cx="6337080" cy="2325600"/>
            </p14:xfrm>
          </p:contentPart>
        </mc:Choice>
        <mc:Fallback xmlns="">
          <p:pic>
            <p:nvPicPr>
              <p:cNvPr id="12" name="Ink 11">
                <a:extLst>
                  <a:ext uri="{FF2B5EF4-FFF2-40B4-BE49-F238E27FC236}">
                    <a16:creationId xmlns:a16="http://schemas.microsoft.com/office/drawing/2014/main" id="{5BC809AA-A80B-30E7-A827-27FC29CCA94E}"/>
                  </a:ext>
                </a:extLst>
              </p:cNvPr>
              <p:cNvPicPr/>
              <p:nvPr/>
            </p:nvPicPr>
            <p:blipFill>
              <a:blip r:embed="rId4"/>
              <a:stretch>
                <a:fillRect/>
              </a:stretch>
            </p:blipFill>
            <p:spPr>
              <a:xfrm>
                <a:off x="1791720" y="2073960"/>
                <a:ext cx="6355800" cy="23443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1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1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1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54202A6-4F78-4BA0-BB99-93BC3B342CF4}"/>
              </a:ext>
            </a:extLst>
          </p:cNvPr>
          <p:cNvSpPr txBox="1"/>
          <p:nvPr/>
        </p:nvSpPr>
        <p:spPr>
          <a:xfrm>
            <a:off x="273050" y="61913"/>
            <a:ext cx="8208963" cy="1320800"/>
          </a:xfrm>
          <a:prstGeom prst="rect">
            <a:avLst/>
          </a:prstGeom>
        </p:spPr>
        <p:txBody>
          <a:bodyPr lIns="0" tIns="125730" rIns="0" bIns="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 UE21CS343AB3</a:t>
            </a:r>
            <a:endParaRPr lang="en-US" sz="1800" dirty="0"/>
          </a:p>
          <a:p>
            <a:pPr eaLnBrk="1" fontAlgn="auto" hangingPunct="1">
              <a:spcBef>
                <a:spcPts val="0"/>
              </a:spcBef>
              <a:spcAft>
                <a:spcPts val="0"/>
              </a:spcAft>
              <a:defRPr/>
            </a:pPr>
            <a:r>
              <a:rPr lang="de-DE" sz="2400" b="1" dirty="0">
                <a:solidFill>
                  <a:schemeClr val="accent6"/>
                </a:solidFill>
                <a:latin typeface="+mj-lt"/>
                <a:cs typeface="+mn-cs"/>
              </a:rPr>
              <a:t>Scaled  Page Rank Update Rule</a:t>
            </a:r>
          </a:p>
          <a:p>
            <a:pPr eaLnBrk="1" fontAlgn="auto" hangingPunct="1">
              <a:spcBef>
                <a:spcPts val="45"/>
              </a:spcBef>
              <a:spcAft>
                <a:spcPts val="0"/>
              </a:spcAft>
              <a:defRPr/>
            </a:pPr>
            <a:endParaRPr sz="2950" dirty="0">
              <a:latin typeface="Times New Roman"/>
              <a:cs typeface="Times New Roman"/>
            </a:endParaRPr>
          </a:p>
        </p:txBody>
      </p:sp>
      <p:sp>
        <p:nvSpPr>
          <p:cNvPr id="3" name="Content Placeholder 2">
            <a:extLst>
              <a:ext uri="{FF2B5EF4-FFF2-40B4-BE49-F238E27FC236}">
                <a16:creationId xmlns:a16="http://schemas.microsoft.com/office/drawing/2014/main" id="{2FFA107D-8D39-4F8F-8637-D4F6995D8FA7}"/>
              </a:ext>
            </a:extLst>
          </p:cNvPr>
          <p:cNvSpPr txBox="1">
            <a:spLocks/>
          </p:cNvSpPr>
          <p:nvPr/>
        </p:nvSpPr>
        <p:spPr>
          <a:xfrm>
            <a:off x="279400" y="1449388"/>
            <a:ext cx="10160000" cy="531971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457200" algn="l" rtl="0" eaLnBrk="0" fontAlgn="base" hangingPunct="0">
              <a:spcBef>
                <a:spcPct val="20000"/>
              </a:spcBef>
              <a:spcAft>
                <a:spcPct val="0"/>
              </a:spcAft>
              <a:buChar char="–"/>
              <a:defRPr sz="2800">
                <a:solidFill>
                  <a:schemeClr val="tx1"/>
                </a:solidFill>
                <a:latin typeface="+mn-lt"/>
                <a:ea typeface="+mn-ea"/>
                <a:cs typeface="+mn-cs"/>
              </a:defRPr>
            </a:lvl2pPr>
            <a:lvl3pPr marL="914400" algn="l" rtl="0" eaLnBrk="0" fontAlgn="base" hangingPunct="0">
              <a:spcBef>
                <a:spcPct val="20000"/>
              </a:spcBef>
              <a:spcAft>
                <a:spcPct val="0"/>
              </a:spcAft>
              <a:buChar char="•"/>
              <a:defRPr sz="2400">
                <a:solidFill>
                  <a:schemeClr val="tx1"/>
                </a:solidFill>
                <a:latin typeface="+mn-lt"/>
                <a:ea typeface="+mn-ea"/>
                <a:cs typeface="+mn-cs"/>
              </a:defRPr>
            </a:lvl3pPr>
            <a:lvl4pPr marL="1371600" algn="l" rtl="0" eaLnBrk="0" fontAlgn="base" hangingPunct="0">
              <a:spcBef>
                <a:spcPct val="20000"/>
              </a:spcBef>
              <a:spcAft>
                <a:spcPct val="0"/>
              </a:spcAft>
              <a:buChar char="–"/>
              <a:defRPr sz="2000">
                <a:solidFill>
                  <a:schemeClr val="tx1"/>
                </a:solidFill>
                <a:latin typeface="+mn-lt"/>
                <a:ea typeface="+mn-ea"/>
                <a:cs typeface="+mn-cs"/>
              </a:defRPr>
            </a:lvl4pPr>
            <a:lvl5pPr marL="1828800" algn="l" rtl="0" eaLnBrk="0" fontAlgn="base" hangingPunct="0">
              <a:spcBef>
                <a:spcPct val="20000"/>
              </a:spcBef>
              <a:spcAft>
                <a:spcPct val="0"/>
              </a:spcAft>
              <a:buChar char="»"/>
              <a:defRPr sz="2000">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800100" indent="-457200" algn="just">
              <a:buFont typeface="+mj-lt"/>
              <a:buAutoNum type="arabicPeriod"/>
              <a:defRPr/>
            </a:pPr>
            <a:r>
              <a:rPr lang="en-IN" sz="2400" b="1" kern="0" dirty="0">
                <a:solidFill>
                  <a:srgbClr val="FF0000"/>
                </a:solidFill>
              </a:rPr>
              <a:t>Firstly,</a:t>
            </a:r>
            <a:r>
              <a:rPr lang="en-IN" sz="2400" kern="0" dirty="0">
                <a:solidFill>
                  <a:srgbClr val="FF0000"/>
                </a:solidFill>
              </a:rPr>
              <a:t> </a:t>
            </a:r>
            <a:r>
              <a:rPr lang="en-IN" sz="2400" kern="0" dirty="0"/>
              <a:t>apply basic PR update rule  and </a:t>
            </a:r>
            <a:r>
              <a:rPr lang="en-IN" sz="2400" b="1" kern="0" dirty="0">
                <a:solidFill>
                  <a:srgbClr val="FF0000"/>
                </a:solidFill>
              </a:rPr>
              <a:t>secondly</a:t>
            </a:r>
            <a:r>
              <a:rPr lang="en-IN" sz="2400" kern="0" dirty="0">
                <a:solidFill>
                  <a:srgbClr val="FF0000"/>
                </a:solidFill>
              </a:rPr>
              <a:t> </a:t>
            </a:r>
            <a:r>
              <a:rPr lang="en-IN" sz="2400" kern="0" dirty="0"/>
              <a:t>scale down all PR values by a factor of d( chosen between 0 and 1)</a:t>
            </a:r>
          </a:p>
          <a:p>
            <a:pPr marL="800100" indent="-457200" algn="just">
              <a:buFont typeface="+mj-lt"/>
              <a:buAutoNum type="arabicPeriod"/>
              <a:defRPr/>
            </a:pPr>
            <a:r>
              <a:rPr lang="en-US" sz="2400" dirty="0"/>
              <a:t>Total PageRank in the network has shrunk from 1 to </a:t>
            </a:r>
            <a:r>
              <a:rPr lang="en-IN" sz="2400" kern="0" dirty="0"/>
              <a:t>d.</a:t>
            </a:r>
          </a:p>
          <a:p>
            <a:pPr marL="800100" indent="-457200" algn="just">
              <a:buFont typeface="+mj-lt"/>
              <a:buAutoNum type="arabicPeriod"/>
              <a:defRPr/>
            </a:pPr>
            <a:r>
              <a:rPr lang="en-IN" sz="2400" kern="0" dirty="0"/>
              <a:t>Divide the (1-d) residual units of PR equally all over the n nodes giving</a:t>
            </a:r>
          </a:p>
          <a:p>
            <a:pPr indent="0" algn="just">
              <a:buNone/>
              <a:defRPr/>
            </a:pPr>
            <a:r>
              <a:rPr lang="en-IN" sz="2400" kern="0" dirty="0"/>
              <a:t>	 </a:t>
            </a:r>
            <a:r>
              <a:rPr lang="en-IN" sz="2400" kern="0" dirty="0">
                <a:solidFill>
                  <a:srgbClr val="FF0000"/>
                </a:solidFill>
              </a:rPr>
              <a:t>(1-d)/n  to each.</a:t>
            </a:r>
          </a:p>
          <a:p>
            <a:pPr marL="800100" indent="-457200" algn="just">
              <a:buFont typeface="+mj-lt"/>
              <a:buAutoNum type="arabicPeriod"/>
              <a:defRPr/>
            </a:pPr>
            <a:endParaRPr lang="en-IN" sz="2400" kern="0" dirty="0">
              <a:solidFill>
                <a:srgbClr val="FF0000"/>
              </a:solidFill>
            </a:endParaRPr>
          </a:p>
          <a:p>
            <a:pPr algn="just">
              <a:defRPr/>
            </a:pPr>
            <a:r>
              <a:rPr lang="en-IN" sz="2400" dirty="0"/>
              <a:t>It can be proven that values converge again. </a:t>
            </a:r>
          </a:p>
          <a:p>
            <a:pPr algn="just">
              <a:defRPr/>
            </a:pPr>
            <a:r>
              <a:rPr lang="en-IN" sz="2400" dirty="0"/>
              <a:t> Scaling factor usually chosen between 0.8 and 0.9</a:t>
            </a:r>
            <a:endParaRPr lang="en-IN" sz="2400" kern="0" dirty="0"/>
          </a:p>
          <a:p>
            <a:pPr algn="just">
              <a:defRPr/>
            </a:pPr>
            <a:endParaRPr lang="en-IN" sz="2400" kern="0" dirty="0"/>
          </a:p>
          <a:p>
            <a:pPr algn="just">
              <a:defRPr/>
            </a:pPr>
            <a:r>
              <a:rPr lang="en-US" sz="2400" dirty="0"/>
              <a:t>Its like </a:t>
            </a:r>
            <a:r>
              <a:rPr lang="en-US" sz="2400" dirty="0">
                <a:solidFill>
                  <a:srgbClr val="FF0000"/>
                </a:solidFill>
              </a:rPr>
              <a:t>“water cycle” that evaporates 1 − s units of PageRank in each step and rains it down uniformly across all nodes </a:t>
            </a:r>
            <a:endParaRPr lang="en-IN" sz="2400" b="1" kern="0" dirty="0">
              <a:solidFill>
                <a:srgbClr val="FF0000"/>
              </a:solidFill>
            </a:endParaRPr>
          </a:p>
          <a:p>
            <a:pPr marL="914400" lvl="1" indent="-457200" algn="just">
              <a:buFont typeface="+mj-lt"/>
              <a:buAutoNum type="arabicPeriod"/>
              <a:defRPr/>
            </a:pPr>
            <a:endParaRPr lang="en-IN" sz="2400" kern="0"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E6C2ACD2-23AC-084D-9ACD-BF6820047912}"/>
                  </a:ext>
                </a:extLst>
              </p14:cNvPr>
              <p14:cNvContentPartPr/>
              <p14:nvPr/>
            </p14:nvContentPartPr>
            <p14:xfrm>
              <a:off x="2880" y="822960"/>
              <a:ext cx="9303840" cy="5394960"/>
            </p14:xfrm>
          </p:contentPart>
        </mc:Choice>
        <mc:Fallback xmlns="">
          <p:pic>
            <p:nvPicPr>
              <p:cNvPr id="5" name="Ink 4">
                <a:extLst>
                  <a:ext uri="{FF2B5EF4-FFF2-40B4-BE49-F238E27FC236}">
                    <a16:creationId xmlns:a16="http://schemas.microsoft.com/office/drawing/2014/main" id="{E6C2ACD2-23AC-084D-9ACD-BF6820047912}"/>
                  </a:ext>
                </a:extLst>
              </p:cNvPr>
              <p:cNvPicPr/>
              <p:nvPr/>
            </p:nvPicPr>
            <p:blipFill>
              <a:blip r:embed="rId3"/>
              <a:stretch>
                <a:fillRect/>
              </a:stretch>
            </p:blipFill>
            <p:spPr>
              <a:xfrm>
                <a:off x="-6480" y="813600"/>
                <a:ext cx="9322560" cy="5413680"/>
              </a:xfrm>
              <a:prstGeom prst="rect">
                <a:avLst/>
              </a:prstGeom>
            </p:spPr>
          </p:pic>
        </mc:Fallback>
      </mc:AlternateContent>
    </p:spTree>
    <p:extLst>
      <p:ext uri="{BB962C8B-B14F-4D97-AF65-F5344CB8AC3E}">
        <p14:creationId xmlns:p14="http://schemas.microsoft.com/office/powerpoint/2010/main" val="202841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29924EE-097A-4400-BDF6-9BD39B15D36E}"/>
              </a:ext>
            </a:extLst>
          </p:cNvPr>
          <p:cNvSpPr txBox="1"/>
          <p:nvPr/>
        </p:nvSpPr>
        <p:spPr>
          <a:xfrm>
            <a:off x="273050" y="61913"/>
            <a:ext cx="8208963" cy="1320800"/>
          </a:xfrm>
          <a:prstGeom prst="rect">
            <a:avLst/>
          </a:prstGeom>
        </p:spPr>
        <p:txBody>
          <a:bodyPr lIns="0" tIns="125730" rIns="0" bIns="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 UE21CS343AB3</a:t>
            </a:r>
            <a:endParaRPr lang="en-US" sz="1800" dirty="0"/>
          </a:p>
          <a:p>
            <a:pPr eaLnBrk="1" fontAlgn="auto" hangingPunct="1">
              <a:spcBef>
                <a:spcPts val="0"/>
              </a:spcBef>
              <a:spcAft>
                <a:spcPts val="0"/>
              </a:spcAft>
              <a:defRPr/>
            </a:pPr>
            <a:r>
              <a:rPr lang="de-DE" sz="2400" b="1" dirty="0">
                <a:solidFill>
                  <a:schemeClr val="accent6"/>
                </a:solidFill>
                <a:latin typeface="+mj-lt"/>
                <a:cs typeface="+mn-cs"/>
              </a:rPr>
              <a:t>Scaled Version Of Random walk </a:t>
            </a:r>
          </a:p>
          <a:p>
            <a:pPr eaLnBrk="1" fontAlgn="auto" hangingPunct="1">
              <a:spcBef>
                <a:spcPts val="45"/>
              </a:spcBef>
              <a:spcAft>
                <a:spcPts val="0"/>
              </a:spcAft>
              <a:defRPr/>
            </a:pPr>
            <a:endParaRPr sz="2950" dirty="0">
              <a:latin typeface="Times New Roman"/>
              <a:cs typeface="Times New Roman"/>
            </a:endParaRPr>
          </a:p>
        </p:txBody>
      </p:sp>
      <mc:AlternateContent xmlns:mc="http://schemas.openxmlformats.org/markup-compatibility/2006" xmlns:a14="http://schemas.microsoft.com/office/drawing/2010/main">
        <mc:Choice Requires="a14">
          <p:sp>
            <p:nvSpPr>
              <p:cNvPr id="63491" name="Rectangle 2">
                <a:extLst>
                  <a:ext uri="{FF2B5EF4-FFF2-40B4-BE49-F238E27FC236}">
                    <a16:creationId xmlns:a16="http://schemas.microsoft.com/office/drawing/2014/main" id="{362BC561-93B9-4642-824F-CBE49A66D33F}"/>
                  </a:ext>
                </a:extLst>
              </p:cNvPr>
              <p:cNvSpPr>
                <a:spLocks noChangeArrowheads="1"/>
              </p:cNvSpPr>
              <p:nvPr/>
            </p:nvSpPr>
            <p:spPr bwMode="auto">
              <a:xfrm>
                <a:off x="269874" y="1371600"/>
                <a:ext cx="10017125" cy="4819781"/>
              </a:xfrm>
              <a:prstGeom prst="rect">
                <a:avLst/>
              </a:prstGeom>
              <a:noFill/>
              <a:ln>
                <a:noFill/>
              </a:ln>
            </p:spPr>
            <p:txBody>
              <a:bodyPr wrap="square">
                <a:spAutoFit/>
              </a:bodyPr>
              <a:lstStyle>
                <a:lvl1pPr marL="336550" indent="-336550">
                  <a:spcBef>
                    <a:spcPct val="20000"/>
                  </a:spcBef>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3200">
                    <a:solidFill>
                      <a:schemeClr val="tx1"/>
                    </a:solidFill>
                    <a:latin typeface="Calibri" panose="020F0502020204030204" pitchFamily="34" charset="0"/>
                  </a:defRPr>
                </a:lvl1pPr>
                <a:lvl2pPr marL="742950" indent="-285750">
                  <a:spcBef>
                    <a:spcPct val="20000"/>
                  </a:spcBef>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800">
                    <a:solidFill>
                      <a:schemeClr val="tx1"/>
                    </a:solidFill>
                    <a:latin typeface="Calibri" panose="020F0502020204030204" pitchFamily="34" charset="0"/>
                  </a:defRPr>
                </a:lvl2pPr>
                <a:lvl3pPr marL="1143000" indent="-228600">
                  <a:spcBef>
                    <a:spcPct val="20000"/>
                  </a:spcBef>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chemeClr val="tx1"/>
                    </a:solidFill>
                    <a:latin typeface="Calibri" panose="020F0502020204030204" pitchFamily="34" charset="0"/>
                  </a:defRPr>
                </a:lvl3pPr>
                <a:lvl4pPr marL="1600200" indent="-228600">
                  <a:spcBef>
                    <a:spcPct val="20000"/>
                  </a:spcBef>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Calibri" panose="020F0502020204030204" pitchFamily="34" charset="0"/>
                  </a:defRPr>
                </a:lvl4pPr>
                <a:lvl5pPr marL="2057400" indent="-228600">
                  <a:spcBef>
                    <a:spcPct val="20000"/>
                  </a:spcBef>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Calibri" panose="020F0502020204030204" pitchFamily="34" charset="0"/>
                  </a:defRPr>
                </a:lvl9pPr>
              </a:lstStyle>
              <a:p>
                <a:pPr>
                  <a:defRPr/>
                </a:pPr>
                <a:r>
                  <a:rPr lang="en-IN" sz="2400" dirty="0">
                    <a:solidFill>
                      <a:srgbClr val="0070C0"/>
                    </a:solidFill>
                  </a:rPr>
                  <a:t>Modified walk is </a:t>
                </a:r>
                <a:r>
                  <a:rPr lang="en-IN" sz="2400" dirty="0"/>
                  <a:t>: with probability d (d&gt;0), the walk follows a random edge as before and with probability (1-d) , it jumps to a node chosen randomly </a:t>
                </a:r>
              </a:p>
              <a:p>
                <a:pPr>
                  <a:defRPr/>
                </a:pPr>
                <a:endParaRPr lang="en-IN" sz="2400" dirty="0"/>
              </a:p>
              <a:p>
                <a:pPr>
                  <a:defRPr/>
                </a:pPr>
                <a:r>
                  <a:rPr lang="en-IN" sz="2400" dirty="0"/>
                  <a:t>Probability of being at node </a:t>
                </a:r>
                <a:r>
                  <a:rPr lang="en-IN" sz="2400" dirty="0" err="1"/>
                  <a:t>i</a:t>
                </a:r>
                <a:r>
                  <a:rPr lang="en-IN" sz="2400" dirty="0"/>
                  <a:t> is </a:t>
                </a:r>
                <a:r>
                  <a:rPr lang="en-IN" sz="2400" dirty="0">
                    <a:solidFill>
                      <a:srgbClr val="0070C0"/>
                    </a:solidFill>
                  </a:rPr>
                  <a:t>now the sum of two probabilities </a:t>
                </a:r>
              </a:p>
              <a:p>
                <a:pPr marL="0" indent="0">
                  <a:buFontTx/>
                  <a:buNone/>
                  <a:defRPr/>
                </a:pPr>
                <a14:m>
                  <m:oMath xmlns:m="http://schemas.openxmlformats.org/officeDocument/2006/math">
                    <m:r>
                      <a:rPr lang="en-IN" sz="2400" i="1" dirty="0" smtClean="0">
                        <a:latin typeface="Cambria Math" panose="02040503050406030204" pitchFamily="18" charset="0"/>
                      </a:rPr>
                      <m:t>     </m:t>
                    </m:r>
                    <m:r>
                      <a:rPr lang="en-IN" sz="2400" i="1" dirty="0">
                        <a:solidFill>
                          <a:srgbClr val="0070C0"/>
                        </a:solidFill>
                        <a:latin typeface="Cambria Math" panose="02040503050406030204" pitchFamily="18" charset="0"/>
                      </a:rPr>
                      <m:t>𝑏</m:t>
                    </m:r>
                    <m:r>
                      <a:rPr lang="en-IN" sz="2400" i="1" baseline="-25000" dirty="0">
                        <a:solidFill>
                          <a:srgbClr val="0070C0"/>
                        </a:solidFill>
                        <a:latin typeface="Cambria Math" panose="02040503050406030204" pitchFamily="18" charset="0"/>
                      </a:rPr>
                      <m:t>𝑖</m:t>
                    </m:r>
                    <m:r>
                      <a:rPr lang="en-IN" sz="2400" i="1" dirty="0">
                        <a:solidFill>
                          <a:srgbClr val="0070C0"/>
                        </a:solidFill>
                        <a:latin typeface="Cambria Math" panose="02040503050406030204" pitchFamily="18" charset="0"/>
                      </a:rPr>
                      <m:t> = ∑ </m:t>
                    </m:r>
                    <m:r>
                      <a:rPr lang="en-IN" sz="2400" i="1" dirty="0" err="1">
                        <a:solidFill>
                          <a:srgbClr val="0070C0"/>
                        </a:solidFill>
                        <a:latin typeface="Cambria Math" panose="02040503050406030204" pitchFamily="18" charset="0"/>
                      </a:rPr>
                      <m:t>𝑑</m:t>
                    </m:r>
                    <m:r>
                      <a:rPr lang="en-IN" sz="2400" i="1" dirty="0" err="1" smtClean="0">
                        <a:solidFill>
                          <a:srgbClr val="0070C0"/>
                        </a:solidFill>
                        <a:latin typeface="Cambria Math" panose="02040503050406030204" pitchFamily="18" charset="0"/>
                      </a:rPr>
                      <m:t>𝑏</m:t>
                    </m:r>
                    <m:r>
                      <a:rPr lang="en-IN" sz="2400" i="1" baseline="-25000" dirty="0" err="1" smtClean="0">
                        <a:solidFill>
                          <a:srgbClr val="0070C0"/>
                        </a:solidFill>
                        <a:latin typeface="Cambria Math" panose="02040503050406030204" pitchFamily="18" charset="0"/>
                      </a:rPr>
                      <m:t>𝑗</m:t>
                    </m:r>
                    <m:r>
                      <a:rPr lang="en-IN" sz="2400" i="1" dirty="0" smtClean="0">
                        <a:solidFill>
                          <a:srgbClr val="0070C0"/>
                        </a:solidFill>
                        <a:latin typeface="Cambria Math" panose="02040503050406030204" pitchFamily="18" charset="0"/>
                      </a:rPr>
                      <m:t> </m:t>
                    </m:r>
                    <m:r>
                      <a:rPr lang="en-IN" sz="2400" i="1" dirty="0">
                        <a:solidFill>
                          <a:srgbClr val="0070C0"/>
                        </a:solidFill>
                        <a:latin typeface="Cambria Math" panose="02040503050406030204" pitchFamily="18" charset="0"/>
                      </a:rPr>
                      <m:t>/ </m:t>
                    </m:r>
                    <m:r>
                      <a:rPr lang="en-IN" sz="2400" i="1" dirty="0" err="1">
                        <a:solidFill>
                          <a:srgbClr val="0070C0"/>
                        </a:solidFill>
                        <a:latin typeface="Cambria Math" panose="02040503050406030204" pitchFamily="18" charset="0"/>
                      </a:rPr>
                      <m:t>𝑙</m:t>
                    </m:r>
                    <m:r>
                      <a:rPr lang="en-IN" sz="2400" i="1" baseline="-25000" dirty="0" err="1">
                        <a:solidFill>
                          <a:srgbClr val="0070C0"/>
                        </a:solidFill>
                        <a:latin typeface="Cambria Math" panose="02040503050406030204" pitchFamily="18" charset="0"/>
                      </a:rPr>
                      <m:t>𝑗</m:t>
                    </m:r>
                    <m:r>
                      <a:rPr lang="en-IN" sz="2400" i="1" baseline="-25000" dirty="0">
                        <a:solidFill>
                          <a:srgbClr val="0070C0"/>
                        </a:solidFill>
                        <a:latin typeface="Cambria Math" panose="02040503050406030204" pitchFamily="18" charset="0"/>
                      </a:rPr>
                      <m:t>  </m:t>
                    </m:r>
                    <m:r>
                      <a:rPr lang="en-IN" sz="2400" i="1" dirty="0">
                        <a:solidFill>
                          <a:srgbClr val="0070C0"/>
                        </a:solidFill>
                        <a:latin typeface="Cambria Math" panose="02040503050406030204" pitchFamily="18" charset="0"/>
                      </a:rPr>
                      <m:t>+ (</m:t>
                    </m:r>
                    <m:r>
                      <a:rPr lang="en-IN" sz="2400" i="1" dirty="0" smtClean="0">
                        <a:solidFill>
                          <a:srgbClr val="0070C0"/>
                        </a:solidFill>
                        <a:latin typeface="Cambria Math" panose="02040503050406030204" pitchFamily="18" charset="0"/>
                      </a:rPr>
                      <m:t>1−</m:t>
                    </m:r>
                    <m:r>
                      <a:rPr lang="en-IN" sz="2400" i="1" dirty="0" smtClean="0">
                        <a:solidFill>
                          <a:srgbClr val="0070C0"/>
                        </a:solidFill>
                        <a:latin typeface="Cambria Math" panose="02040503050406030204" pitchFamily="18" charset="0"/>
                      </a:rPr>
                      <m:t>𝑑</m:t>
                    </m:r>
                    <m:r>
                      <a:rPr lang="en-IN" sz="2400" i="1" dirty="0" smtClean="0">
                        <a:solidFill>
                          <a:srgbClr val="0070C0"/>
                        </a:solidFill>
                        <a:latin typeface="Cambria Math" panose="02040503050406030204" pitchFamily="18" charset="0"/>
                      </a:rPr>
                      <m:t>)/</m:t>
                    </m:r>
                    <m:r>
                      <a:rPr lang="en-IN" sz="2400" i="1" dirty="0">
                        <a:solidFill>
                          <a:srgbClr val="0070C0"/>
                        </a:solidFill>
                        <a:latin typeface="Cambria Math" panose="02040503050406030204" pitchFamily="18" charset="0"/>
                      </a:rPr>
                      <m:t>𝑛</m:t>
                    </m:r>
                    <m:r>
                      <a:rPr lang="en-IN" sz="2400" i="1" dirty="0">
                        <a:solidFill>
                          <a:srgbClr val="0070C0"/>
                        </a:solidFill>
                        <a:latin typeface="Cambria Math" panose="02040503050406030204" pitchFamily="18" charset="0"/>
                      </a:rPr>
                      <m:t>   </m:t>
                    </m:r>
                  </m:oMath>
                </a14:m>
                <a:r>
                  <a:rPr lang="en-IN" sz="2400" dirty="0"/>
                  <a:t>summed over all j that links to </a:t>
                </a:r>
                <a:r>
                  <a:rPr lang="en-IN" sz="2400" dirty="0" err="1"/>
                  <a:t>i</a:t>
                </a:r>
                <a:r>
                  <a:rPr lang="en-IN" sz="2400" dirty="0"/>
                  <a:t> </a:t>
                </a:r>
              </a:p>
              <a:p>
                <a:pPr marL="0" indent="0">
                  <a:buFontTx/>
                  <a:buNone/>
                  <a:defRPr/>
                </a:pPr>
                <a:endParaRPr lang="en-IN" sz="2400" dirty="0"/>
              </a:p>
              <a:p>
                <a:pPr>
                  <a:defRPr/>
                </a:pPr>
                <a:r>
                  <a:rPr lang="en-IN" sz="2400" dirty="0"/>
                  <a:t>With the revised definition of matrix N as </a:t>
                </a:r>
                <a:r>
                  <a:rPr lang="en-IN" sz="2400" b="1" i="1" dirty="0"/>
                  <a:t>N</a:t>
                </a:r>
                <a:r>
                  <a:rPr lang="en-IN" sz="2400" i="1" dirty="0"/>
                  <a:t>, </a:t>
                </a:r>
                <a:r>
                  <a:rPr lang="en-IN" sz="2400" b="1" dirty="0"/>
                  <a:t>we can say     </a:t>
                </a:r>
                <a14:m>
                  <m:oMath xmlns:m="http://schemas.openxmlformats.org/officeDocument/2006/math">
                    <m:r>
                      <a:rPr lang="en-IN" sz="2400" i="1" dirty="0" smtClean="0">
                        <a:solidFill>
                          <a:srgbClr val="FF0000"/>
                        </a:solidFill>
                        <a:latin typeface="Cambria Math" panose="02040503050406030204" pitchFamily="18" charset="0"/>
                      </a:rPr>
                      <m:t>𝑏</m:t>
                    </m:r>
                    <m:r>
                      <a:rPr lang="en-IN" sz="2400" i="1" dirty="0" smtClean="0">
                        <a:solidFill>
                          <a:srgbClr val="FF0000"/>
                        </a:solidFill>
                        <a:latin typeface="Cambria Math" panose="02040503050406030204" pitchFamily="18" charset="0"/>
                      </a:rPr>
                      <m:t> = </m:t>
                    </m:r>
                    <m:r>
                      <a:rPr lang="en-IN" sz="2400" b="1" i="1" dirty="0" err="1">
                        <a:solidFill>
                          <a:srgbClr val="FF0000"/>
                        </a:solidFill>
                        <a:latin typeface="Cambria Math" panose="02040503050406030204" pitchFamily="18" charset="0"/>
                      </a:rPr>
                      <m:t>𝑵</m:t>
                    </m:r>
                    <m:r>
                      <a:rPr lang="en-IN" sz="2400" i="1" baseline="30000" dirty="0" err="1">
                        <a:solidFill>
                          <a:srgbClr val="FF0000"/>
                        </a:solidFill>
                        <a:latin typeface="Cambria Math" panose="02040503050406030204" pitchFamily="18" charset="0"/>
                      </a:rPr>
                      <m:t>𝑇</m:t>
                    </m:r>
                    <m:r>
                      <a:rPr lang="en-IN" sz="2400" i="1" dirty="0" err="1">
                        <a:solidFill>
                          <a:srgbClr val="FF0000"/>
                        </a:solidFill>
                        <a:latin typeface="Cambria Math" panose="02040503050406030204" pitchFamily="18" charset="0"/>
                      </a:rPr>
                      <m:t>𝑏</m:t>
                    </m:r>
                  </m:oMath>
                </a14:m>
                <a:endParaRPr lang="en-IN" sz="2400" dirty="0">
                  <a:solidFill>
                    <a:srgbClr val="FF0000"/>
                  </a:solidFill>
                </a:endParaRPr>
              </a:p>
              <a:p>
                <a:pPr marL="0" indent="0">
                  <a:buFontTx/>
                  <a:buNone/>
                  <a:defRPr/>
                </a:pPr>
                <a:r>
                  <a:rPr lang="en-IN" sz="2400" dirty="0"/>
                  <a:t>After k update, </a:t>
                </a:r>
                <a14:m>
                  <m:oMath xmlns:m="http://schemas.openxmlformats.org/officeDocument/2006/math">
                    <m:r>
                      <a:rPr lang="en-IN" sz="2400" b="1" i="1" dirty="0" smtClean="0">
                        <a:solidFill>
                          <a:srgbClr val="FF0000"/>
                        </a:solidFill>
                        <a:latin typeface="Cambria Math" panose="02040503050406030204" pitchFamily="18" charset="0"/>
                      </a:rPr>
                      <m:t>𝒃</m:t>
                    </m:r>
                    <m:r>
                      <a:rPr lang="en-IN" sz="2400" b="1" i="1" baseline="-25000" dirty="0">
                        <a:solidFill>
                          <a:srgbClr val="FF0000"/>
                        </a:solidFill>
                        <a:latin typeface="Cambria Math" panose="02040503050406030204" pitchFamily="18" charset="0"/>
                      </a:rPr>
                      <m:t>𝒌</m:t>
                    </m:r>
                    <m:r>
                      <a:rPr lang="en-IN" sz="2400" b="1" i="1" dirty="0">
                        <a:solidFill>
                          <a:srgbClr val="FF0000"/>
                        </a:solidFill>
                        <a:latin typeface="Cambria Math" panose="02040503050406030204" pitchFamily="18" charset="0"/>
                      </a:rPr>
                      <m:t> = ( </m:t>
                    </m:r>
                    <m:r>
                      <a:rPr lang="en-IN" sz="2400" b="1" i="1" dirty="0">
                        <a:solidFill>
                          <a:srgbClr val="FF0000"/>
                        </a:solidFill>
                        <a:latin typeface="Cambria Math" panose="02040503050406030204" pitchFamily="18" charset="0"/>
                      </a:rPr>
                      <m:t>𝑵𝑻</m:t>
                    </m:r>
                    <m:r>
                      <a:rPr lang="en-IN" sz="2400" b="1" i="1" baseline="30000" dirty="0">
                        <a:solidFill>
                          <a:srgbClr val="FF0000"/>
                        </a:solidFill>
                        <a:latin typeface="Cambria Math" panose="02040503050406030204" pitchFamily="18" charset="0"/>
                      </a:rPr>
                      <m:t> )</m:t>
                    </m:r>
                    <m:r>
                      <a:rPr lang="en-IN" sz="2400" b="1" i="1" baseline="30000" dirty="0">
                        <a:solidFill>
                          <a:srgbClr val="FF0000"/>
                        </a:solidFill>
                        <a:latin typeface="Cambria Math" panose="02040503050406030204" pitchFamily="18" charset="0"/>
                      </a:rPr>
                      <m:t>𝒌</m:t>
                    </m:r>
                    <m:r>
                      <a:rPr lang="en-IN" sz="2400" b="1" i="1" dirty="0">
                        <a:solidFill>
                          <a:srgbClr val="FF0000"/>
                        </a:solidFill>
                        <a:latin typeface="Cambria Math" panose="02040503050406030204" pitchFamily="18" charset="0"/>
                      </a:rPr>
                      <m:t> </m:t>
                    </m:r>
                    <m:r>
                      <a:rPr lang="en-IN" sz="2400" b="1" i="1" dirty="0">
                        <a:solidFill>
                          <a:srgbClr val="FF0000"/>
                        </a:solidFill>
                        <a:latin typeface="Cambria Math" panose="02040503050406030204" pitchFamily="18" charset="0"/>
                      </a:rPr>
                      <m:t>𝒃</m:t>
                    </m:r>
                    <m:r>
                      <a:rPr lang="en-IN" sz="2400" b="1" i="1" baseline="-25000" dirty="0">
                        <a:solidFill>
                          <a:srgbClr val="FF0000"/>
                        </a:solidFill>
                        <a:latin typeface="Cambria Math" panose="02040503050406030204" pitchFamily="18" charset="0"/>
                      </a:rPr>
                      <m:t>𝟎</m:t>
                    </m:r>
                    <m:r>
                      <a:rPr lang="en-IN" sz="2400" b="1" i="1" baseline="-25000" dirty="0">
                        <a:solidFill>
                          <a:srgbClr val="FF0000"/>
                        </a:solidFill>
                        <a:latin typeface="Cambria Math" panose="02040503050406030204" pitchFamily="18" charset="0"/>
                      </a:rPr>
                      <m:t> </m:t>
                    </m:r>
                  </m:oMath>
                </a14:m>
                <a:r>
                  <a:rPr lang="en-IN" sz="2400" b="1" baseline="-25000" dirty="0">
                    <a:solidFill>
                      <a:srgbClr val="FF0000"/>
                    </a:solidFill>
                  </a:rPr>
                  <a:t>  </a:t>
                </a:r>
                <a:r>
                  <a:rPr lang="en-IN" sz="2400" b="1" dirty="0"/>
                  <a:t>will converge to </a:t>
                </a:r>
                <a:r>
                  <a:rPr lang="en-IN" sz="2400" b="1" dirty="0">
                    <a:solidFill>
                      <a:srgbClr val="FF0000"/>
                    </a:solidFill>
                  </a:rPr>
                  <a:t>b*</a:t>
                </a:r>
                <a:r>
                  <a:rPr lang="en-IN" sz="2400" dirty="0"/>
                  <a:t>  so that         </a:t>
                </a:r>
                <a14:m>
                  <m:oMath xmlns:m="http://schemas.openxmlformats.org/officeDocument/2006/math">
                    <m:r>
                      <a:rPr lang="en-IN" sz="2400" b="1" i="1" dirty="0" smtClean="0">
                        <a:solidFill>
                          <a:srgbClr val="FF0000"/>
                        </a:solidFill>
                        <a:latin typeface="Cambria Math" panose="02040503050406030204" pitchFamily="18" charset="0"/>
                      </a:rPr>
                      <m:t>𝑵</m:t>
                    </m:r>
                    <m:r>
                      <a:rPr lang="en-IN" sz="2400" b="1" i="1" baseline="30000" dirty="0" err="1">
                        <a:solidFill>
                          <a:srgbClr val="FF0000"/>
                        </a:solidFill>
                        <a:latin typeface="Cambria Math" panose="02040503050406030204" pitchFamily="18" charset="0"/>
                      </a:rPr>
                      <m:t>𝑻</m:t>
                    </m:r>
                    <m:r>
                      <a:rPr lang="en-IN" sz="2400" b="1" i="1" dirty="0" err="1">
                        <a:solidFill>
                          <a:srgbClr val="FF0000"/>
                        </a:solidFill>
                        <a:latin typeface="Cambria Math" panose="02040503050406030204" pitchFamily="18" charset="0"/>
                      </a:rPr>
                      <m:t>𝒃</m:t>
                    </m:r>
                    <m:r>
                      <a:rPr lang="en-IN" sz="2400" b="1" i="1" dirty="0">
                        <a:solidFill>
                          <a:srgbClr val="FF0000"/>
                        </a:solidFill>
                        <a:latin typeface="Cambria Math" panose="02040503050406030204" pitchFamily="18" charset="0"/>
                      </a:rPr>
                      <m:t>∗ = </m:t>
                    </m:r>
                    <m:r>
                      <a:rPr lang="en-IN" sz="2400" b="1" i="1" dirty="0">
                        <a:solidFill>
                          <a:srgbClr val="FF0000"/>
                        </a:solidFill>
                        <a:latin typeface="Cambria Math" panose="02040503050406030204" pitchFamily="18" charset="0"/>
                      </a:rPr>
                      <m:t>𝒃</m:t>
                    </m:r>
                    <m:r>
                      <a:rPr lang="en-IN" sz="2400" b="1" i="1" dirty="0">
                        <a:solidFill>
                          <a:srgbClr val="FF0000"/>
                        </a:solidFill>
                        <a:latin typeface="Cambria Math" panose="02040503050406030204" pitchFamily="18" charset="0"/>
                      </a:rPr>
                      <m:t>∗ </m:t>
                    </m:r>
                  </m:oMath>
                </a14:m>
                <a:endParaRPr lang="en-IN" sz="2400" b="1" dirty="0"/>
              </a:p>
              <a:p>
                <a:pPr marL="0" indent="0">
                  <a:buFontTx/>
                  <a:buNone/>
                  <a:defRPr/>
                </a:pPr>
                <a:endParaRPr lang="en-IN" sz="2400" dirty="0"/>
              </a:p>
              <a:p>
                <a:pPr marL="0" indent="0">
                  <a:buFontTx/>
                  <a:buNone/>
                  <a:defRPr/>
                </a:pPr>
                <a:r>
                  <a:rPr lang="en-IN" sz="2400" dirty="0"/>
                  <a:t>The b* will be the eigen vector of N</a:t>
                </a:r>
                <a:r>
                  <a:rPr lang="en-IN" sz="2400" baseline="30000" dirty="0"/>
                  <a:t>T   </a:t>
                </a:r>
                <a:r>
                  <a:rPr lang="en-IN" sz="2400" dirty="0"/>
                  <a:t>with corresponding eigen value 1</a:t>
                </a:r>
              </a:p>
              <a:p>
                <a:pPr>
                  <a:defRPr/>
                </a:pPr>
                <a:endParaRPr lang="en-IN" sz="2400" i="1" dirty="0"/>
              </a:p>
            </p:txBody>
          </p:sp>
        </mc:Choice>
        <mc:Fallback xmlns="">
          <p:sp>
            <p:nvSpPr>
              <p:cNvPr id="63491" name="Rectangle 2">
                <a:extLst>
                  <a:ext uri="{FF2B5EF4-FFF2-40B4-BE49-F238E27FC236}">
                    <a16:creationId xmlns:a16="http://schemas.microsoft.com/office/drawing/2014/main" id="{362BC561-93B9-4642-824F-CBE49A66D33F}"/>
                  </a:ext>
                </a:extLst>
              </p:cNvPr>
              <p:cNvSpPr>
                <a:spLocks noRot="1" noChangeAspect="1" noMove="1" noResize="1" noEditPoints="1" noAdjustHandles="1" noChangeArrowheads="1" noChangeShapeType="1" noTextEdit="1"/>
              </p:cNvSpPr>
              <p:nvPr/>
            </p:nvSpPr>
            <p:spPr bwMode="auto">
              <a:xfrm>
                <a:off x="269874" y="1371600"/>
                <a:ext cx="10017125" cy="4819781"/>
              </a:xfrm>
              <a:prstGeom prst="rect">
                <a:avLst/>
              </a:prstGeom>
              <a:blipFill>
                <a:blip r:embed="rId2"/>
                <a:stretch>
                  <a:fillRect l="-974" t="-1138"/>
                </a:stretch>
              </a:blipFill>
              <a:ln>
                <a:noFill/>
              </a:ln>
            </p:spPr>
            <p:txBody>
              <a:bodyPr/>
              <a:lstStyle/>
              <a:p>
                <a:r>
                  <a:rPr lang="en-IN">
                    <a:noFill/>
                  </a:rPr>
                  <a:t> </a:t>
                </a:r>
              </a:p>
            </p:txBody>
          </p:sp>
        </mc:Fallback>
      </mc:AlternateContent>
      <p:sp>
        <p:nvSpPr>
          <p:cNvPr id="5" name="Rectangle 4">
            <a:extLst>
              <a:ext uri="{FF2B5EF4-FFF2-40B4-BE49-F238E27FC236}">
                <a16:creationId xmlns:a16="http://schemas.microsoft.com/office/drawing/2014/main" id="{42CAACDB-29A5-4772-B0AD-A56D1860A2F6}"/>
              </a:ext>
            </a:extLst>
          </p:cNvPr>
          <p:cNvSpPr/>
          <p:nvPr/>
        </p:nvSpPr>
        <p:spPr>
          <a:xfrm>
            <a:off x="304800" y="1371600"/>
            <a:ext cx="8610600" cy="908050"/>
          </a:xfrm>
          <a:prstGeom prst="rect">
            <a:avLst/>
          </a:prstGeom>
        </p:spPr>
        <p:txBody>
          <a:bodyPr>
            <a:spAutoFit/>
          </a:bodyPr>
          <a:lstStyle/>
          <a:p>
            <a:pPr marL="336550" indent="-336550" algn="just" eaLnBrk="1" hangingPunct="1">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endParaRPr lang="en-US" sz="2400" dirty="0">
              <a:latin typeface="+mn-lt"/>
              <a:cs typeface="Arial" charset="0"/>
            </a:endParaRPr>
          </a:p>
          <a:p>
            <a:pPr marL="736600" lvl="1" indent="-279400" algn="just" eaLnBrk="1" hangingPunct="1">
              <a:spcBef>
                <a:spcPts val="600"/>
              </a:spcBef>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a:pPr>
            <a:endParaRPr lang="en-US" sz="2400" dirty="0">
              <a:solidFill>
                <a:srgbClr val="000000"/>
              </a:solidFill>
              <a:latin typeface="+mn-lt"/>
              <a:cs typeface="Arial" charset="0"/>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045239C-6E1C-7AF4-ABF3-BB31DDF54C76}"/>
                  </a:ext>
                </a:extLst>
              </p14:cNvPr>
              <p14:cNvContentPartPr/>
              <p14:nvPr/>
            </p14:nvContentPartPr>
            <p14:xfrm>
              <a:off x="418680" y="158040"/>
              <a:ext cx="11590560" cy="4930920"/>
            </p14:xfrm>
          </p:contentPart>
        </mc:Choice>
        <mc:Fallback xmlns="">
          <p:pic>
            <p:nvPicPr>
              <p:cNvPr id="4" name="Ink 3">
                <a:extLst>
                  <a:ext uri="{FF2B5EF4-FFF2-40B4-BE49-F238E27FC236}">
                    <a16:creationId xmlns:a16="http://schemas.microsoft.com/office/drawing/2014/main" id="{1045239C-6E1C-7AF4-ABF3-BB31DDF54C76}"/>
                  </a:ext>
                </a:extLst>
              </p:cNvPr>
              <p:cNvPicPr/>
              <p:nvPr/>
            </p:nvPicPr>
            <p:blipFill>
              <a:blip r:embed="rId4"/>
              <a:stretch>
                <a:fillRect/>
              </a:stretch>
            </p:blipFill>
            <p:spPr>
              <a:xfrm>
                <a:off x="409320" y="148680"/>
                <a:ext cx="11609280" cy="49496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1">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9BFE9F2-1E65-42F3-9607-2AB25E402743}"/>
              </a:ext>
            </a:extLst>
          </p:cNvPr>
          <p:cNvSpPr txBox="1"/>
          <p:nvPr/>
        </p:nvSpPr>
        <p:spPr>
          <a:xfrm>
            <a:off x="315686" y="56243"/>
            <a:ext cx="10166350" cy="1319212"/>
          </a:xfrm>
          <a:prstGeom prst="rect">
            <a:avLst/>
          </a:prstGeom>
        </p:spPr>
        <p:txBody>
          <a:bodyPr lIns="0" tIns="125730" rIns="0" bIns="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Graph Theory and its Applications UE21CS343AB3</a:t>
            </a:r>
            <a:endParaRPr lang="en-US" sz="1800"/>
          </a:p>
          <a:p>
            <a:pPr eaLnBrk="1" fontAlgn="auto" hangingPunct="1">
              <a:spcBef>
                <a:spcPts val="0"/>
              </a:spcBef>
              <a:spcAft>
                <a:spcPts val="0"/>
              </a:spcAft>
              <a:defRPr/>
            </a:pPr>
            <a:r>
              <a:rPr lang="de-DE" sz="2400" b="1" dirty="0">
                <a:solidFill>
                  <a:schemeClr val="accent6"/>
                </a:solidFill>
                <a:latin typeface="+mj-lt"/>
                <a:cs typeface="+mn-cs"/>
              </a:rPr>
              <a:t>Why  Does the PageRank Converge? </a:t>
            </a:r>
          </a:p>
          <a:p>
            <a:pPr eaLnBrk="1" fontAlgn="auto" hangingPunct="1">
              <a:spcBef>
                <a:spcPts val="45"/>
              </a:spcBef>
              <a:spcAft>
                <a:spcPts val="0"/>
              </a:spcAft>
              <a:defRPr/>
            </a:pPr>
            <a:endParaRPr sz="2950" dirty="0">
              <a:latin typeface="Times New Roman"/>
              <a:cs typeface="Times New Roman"/>
            </a:endParaRPr>
          </a:p>
        </p:txBody>
      </p:sp>
      <p:sp>
        <p:nvSpPr>
          <p:cNvPr id="9219" name="Rectangle 4">
            <a:extLst>
              <a:ext uri="{FF2B5EF4-FFF2-40B4-BE49-F238E27FC236}">
                <a16:creationId xmlns:a16="http://schemas.microsoft.com/office/drawing/2014/main" id="{9BF6B6E3-7014-45B4-A4D3-57CADA51719C}"/>
              </a:ext>
            </a:extLst>
          </p:cNvPr>
          <p:cNvSpPr>
            <a:spLocks noChangeArrowheads="1"/>
          </p:cNvSpPr>
          <p:nvPr/>
        </p:nvSpPr>
        <p:spPr bwMode="auto">
          <a:xfrm>
            <a:off x="381000" y="1295400"/>
            <a:ext cx="8153400" cy="4154488"/>
          </a:xfrm>
          <a:prstGeom prst="rect">
            <a:avLst/>
          </a:prstGeom>
          <a:noFill/>
          <a:ln w="9525">
            <a:noFill/>
            <a:miter lim="800000"/>
            <a:headEnd/>
            <a:tailEnd/>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914400" indent="-45720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IN" altLang="en-US" sz="2400" b="1" dirty="0">
                <a:latin typeface="Calibri" panose="020F0502020204030204" pitchFamily="34" charset="0"/>
              </a:rPr>
              <a:t>Perron </a:t>
            </a:r>
            <a:r>
              <a:rPr lang="en-IN" altLang="en-US" sz="2400" b="1" dirty="0" err="1">
                <a:latin typeface="Calibri" panose="020F0502020204030204" pitchFamily="34" charset="0"/>
              </a:rPr>
              <a:t>Frobenius</a:t>
            </a:r>
            <a:r>
              <a:rPr lang="en-IN" altLang="en-US" sz="2400" b="1" dirty="0">
                <a:latin typeface="Calibri" panose="020F0502020204030204" pitchFamily="34" charset="0"/>
              </a:rPr>
              <a:t> Theorem </a:t>
            </a:r>
            <a:r>
              <a:rPr lang="en-IN" altLang="en-US" sz="2400" dirty="0">
                <a:latin typeface="Calibri" panose="020F0502020204030204" pitchFamily="34" charset="0"/>
              </a:rPr>
              <a:t> states for any matrix M on which all entries are positive and it is a stochastic matrix, </a:t>
            </a:r>
          </a:p>
          <a:p>
            <a:pPr lvl="1" algn="just">
              <a:buFont typeface="Calibri" panose="020F0502020204030204" pitchFamily="34" charset="0"/>
              <a:buAutoNum type="alphaLcParenR"/>
            </a:pPr>
            <a:r>
              <a:rPr lang="en-IN" altLang="en-US" sz="2400" b="1" dirty="0">
                <a:latin typeface="Calibri" panose="020F0502020204030204" pitchFamily="34" charset="0"/>
              </a:rPr>
              <a:t>largest eigenvalue c=1 </a:t>
            </a:r>
            <a:r>
              <a:rPr lang="en-IN" altLang="en-US" sz="2400" dirty="0">
                <a:latin typeface="Calibri" panose="020F0502020204030204" pitchFamily="34" charset="0"/>
              </a:rPr>
              <a:t>such that c &gt; |c’| for all other eigen values c’</a:t>
            </a:r>
          </a:p>
          <a:p>
            <a:pPr lvl="1" algn="just">
              <a:buFont typeface="Calibri" panose="020F0502020204030204" pitchFamily="34" charset="0"/>
              <a:buAutoNum type="alphaLcParenR"/>
            </a:pPr>
            <a:r>
              <a:rPr lang="en-IN" altLang="en-US" sz="2400" dirty="0">
                <a:solidFill>
                  <a:srgbClr val="0070C0"/>
                </a:solidFill>
                <a:latin typeface="Calibri" panose="020F0502020204030204" pitchFamily="34" charset="0"/>
              </a:rPr>
              <a:t>1 is an eigen value with multiplicity 1</a:t>
            </a:r>
          </a:p>
          <a:p>
            <a:pPr lvl="1" algn="just">
              <a:buFont typeface="Calibri" panose="020F0502020204030204" pitchFamily="34" charset="0"/>
              <a:buAutoNum type="alphaLcParenR"/>
            </a:pPr>
            <a:r>
              <a:rPr lang="en-IN" altLang="en-US" sz="2400" dirty="0">
                <a:solidFill>
                  <a:srgbClr val="0070C0"/>
                </a:solidFill>
                <a:latin typeface="Calibri" panose="020F0502020204030204" pitchFamily="34" charset="0"/>
              </a:rPr>
              <a:t>For the eigen value 1: there exists a unique eigen vector where the sum of the elements = 1  </a:t>
            </a:r>
          </a:p>
          <a:p>
            <a:pPr lvl="1" algn="just">
              <a:buFont typeface="Calibri" panose="020F0502020204030204" pitchFamily="34" charset="0"/>
              <a:buAutoNum type="alphaLcParenR"/>
            </a:pPr>
            <a:r>
              <a:rPr lang="en-IN" altLang="en-US" sz="2400" dirty="0">
                <a:latin typeface="Calibri" panose="020F0502020204030204" pitchFamily="34" charset="0"/>
              </a:rPr>
              <a:t>For any starting vector x ≠ 0, </a:t>
            </a:r>
            <a:r>
              <a:rPr lang="en-IN" altLang="en-US" sz="2400" dirty="0">
                <a:solidFill>
                  <a:srgbClr val="FF0000"/>
                </a:solidFill>
                <a:latin typeface="Calibri" panose="020F0502020204030204" pitchFamily="34" charset="0"/>
              </a:rPr>
              <a:t>the sequence vector </a:t>
            </a:r>
            <a:r>
              <a:rPr lang="en-IN" altLang="en-US" sz="2400" dirty="0" err="1">
                <a:solidFill>
                  <a:srgbClr val="FF0000"/>
                </a:solidFill>
                <a:latin typeface="Calibri" panose="020F0502020204030204" pitchFamily="34" charset="0"/>
              </a:rPr>
              <a:t>M</a:t>
            </a:r>
            <a:r>
              <a:rPr lang="en-IN" altLang="en-US" sz="2400" baseline="30000" dirty="0" err="1">
                <a:solidFill>
                  <a:srgbClr val="FF0000"/>
                </a:solidFill>
                <a:latin typeface="Calibri" panose="020F0502020204030204" pitchFamily="34" charset="0"/>
              </a:rPr>
              <a:t>k</a:t>
            </a:r>
            <a:r>
              <a:rPr lang="en-IN" altLang="en-US" sz="2400" b="1" dirty="0" err="1">
                <a:solidFill>
                  <a:srgbClr val="FF0000"/>
                </a:solidFill>
                <a:latin typeface="Calibri" panose="020F0502020204030204" pitchFamily="34" charset="0"/>
              </a:rPr>
              <a:t>x</a:t>
            </a:r>
            <a:r>
              <a:rPr lang="en-IN" altLang="en-US" sz="2400" b="1" dirty="0">
                <a:solidFill>
                  <a:srgbClr val="FF0000"/>
                </a:solidFill>
                <a:latin typeface="Calibri" panose="020F0502020204030204" pitchFamily="34" charset="0"/>
              </a:rPr>
              <a:t> </a:t>
            </a:r>
            <a:r>
              <a:rPr lang="en-IN" altLang="en-US" sz="2400" dirty="0">
                <a:solidFill>
                  <a:srgbClr val="FF0000"/>
                </a:solidFill>
                <a:latin typeface="Calibri" panose="020F0502020204030204" pitchFamily="34" charset="0"/>
              </a:rPr>
              <a:t>converges </a:t>
            </a:r>
            <a:r>
              <a:rPr lang="en-US" altLang="en-US" sz="2400" dirty="0">
                <a:solidFill>
                  <a:srgbClr val="FF0000"/>
                </a:solidFill>
                <a:latin typeface="Calibri" panose="020F0502020204030204" pitchFamily="34" charset="0"/>
              </a:rPr>
              <a:t>to an eigenvector </a:t>
            </a:r>
            <a:r>
              <a:rPr lang="en-US" altLang="en-US" sz="2400" b="1" dirty="0">
                <a:solidFill>
                  <a:srgbClr val="FF0000"/>
                </a:solidFill>
                <a:latin typeface="Calibri" panose="020F0502020204030204" pitchFamily="34" charset="0"/>
              </a:rPr>
              <a:t>x</a:t>
            </a:r>
            <a:r>
              <a:rPr lang="en-US" altLang="en-US" sz="2400" dirty="0">
                <a:solidFill>
                  <a:srgbClr val="FF0000"/>
                </a:solidFill>
                <a:latin typeface="Calibri" panose="020F0502020204030204" pitchFamily="34" charset="0"/>
              </a:rPr>
              <a:t> corresponding to the largest eigenvalue c = 1 </a:t>
            </a:r>
            <a:r>
              <a:rPr lang="en-IN" altLang="en-US" sz="2400" dirty="0">
                <a:solidFill>
                  <a:srgbClr val="FF0000"/>
                </a:solidFill>
                <a:latin typeface="Calibri" panose="020F0502020204030204" pitchFamily="34" charset="0"/>
              </a:rPr>
              <a:t> </a:t>
            </a:r>
            <a:r>
              <a:rPr lang="en-IN" altLang="en-US" sz="2400" dirty="0">
                <a:latin typeface="Calibri" panose="020F0502020204030204" pitchFamily="34" charset="0"/>
              </a:rPr>
              <a:t>as k -&gt; ∞</a:t>
            </a:r>
          </a:p>
          <a:p>
            <a:pPr lvl="1" algn="just">
              <a:buFont typeface="Calibri" panose="020F0502020204030204" pitchFamily="34" charset="0"/>
              <a:buAutoNum type="alphaLcParenR"/>
            </a:pPr>
            <a:endParaRPr lang="en-IN" altLang="en-US" sz="2400" dirty="0">
              <a:latin typeface="Calibri" panose="020F0502020204030204" pitchFamily="34" charset="0"/>
            </a:endParaRPr>
          </a:p>
        </p:txBody>
      </p:sp>
      <p:pic>
        <p:nvPicPr>
          <p:cNvPr id="4" name="Picture 3">
            <a:extLst>
              <a:ext uri="{FF2B5EF4-FFF2-40B4-BE49-F238E27FC236}">
                <a16:creationId xmlns:a16="http://schemas.microsoft.com/office/drawing/2014/main" id="{A90B0ED1-66B1-4DBF-AA87-CBC839036B98}"/>
              </a:ext>
            </a:extLst>
          </p:cNvPr>
          <p:cNvPicPr>
            <a:picLocks noChangeAspect="1"/>
          </p:cNvPicPr>
          <p:nvPr/>
        </p:nvPicPr>
        <p:blipFill>
          <a:blip r:embed="rId2"/>
          <a:stretch>
            <a:fillRect/>
          </a:stretch>
        </p:blipFill>
        <p:spPr>
          <a:xfrm>
            <a:off x="8874617" y="2386908"/>
            <a:ext cx="2936383" cy="985736"/>
          </a:xfrm>
          <a:prstGeom prst="rect">
            <a:avLst/>
          </a:prstGeom>
        </p:spPr>
      </p:pic>
      <p:pic>
        <p:nvPicPr>
          <p:cNvPr id="6" name="Picture 5">
            <a:extLst>
              <a:ext uri="{FF2B5EF4-FFF2-40B4-BE49-F238E27FC236}">
                <a16:creationId xmlns:a16="http://schemas.microsoft.com/office/drawing/2014/main" id="{AC598E15-05F8-4073-8252-9D05A06020A7}"/>
              </a:ext>
            </a:extLst>
          </p:cNvPr>
          <p:cNvPicPr>
            <a:picLocks noChangeAspect="1"/>
          </p:cNvPicPr>
          <p:nvPr/>
        </p:nvPicPr>
        <p:blipFill>
          <a:blip r:embed="rId3"/>
          <a:stretch>
            <a:fillRect/>
          </a:stretch>
        </p:blipFill>
        <p:spPr>
          <a:xfrm>
            <a:off x="9486363" y="3505207"/>
            <a:ext cx="1906073" cy="888460"/>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AE7B900D-37B5-0CBB-E9A0-201EA337EDDE}"/>
                  </a:ext>
                </a:extLst>
              </p14:cNvPr>
              <p14:cNvContentPartPr/>
              <p14:nvPr/>
            </p14:nvContentPartPr>
            <p14:xfrm>
              <a:off x="2231280" y="283680"/>
              <a:ext cx="5815080" cy="1355400"/>
            </p14:xfrm>
          </p:contentPart>
        </mc:Choice>
        <mc:Fallback xmlns="">
          <p:pic>
            <p:nvPicPr>
              <p:cNvPr id="3" name="Ink 2">
                <a:extLst>
                  <a:ext uri="{FF2B5EF4-FFF2-40B4-BE49-F238E27FC236}">
                    <a16:creationId xmlns:a16="http://schemas.microsoft.com/office/drawing/2014/main" id="{AE7B900D-37B5-0CBB-E9A0-201EA337EDDE}"/>
                  </a:ext>
                </a:extLst>
              </p:cNvPr>
              <p:cNvPicPr/>
              <p:nvPr/>
            </p:nvPicPr>
            <p:blipFill>
              <a:blip r:embed="rId5"/>
              <a:stretch>
                <a:fillRect/>
              </a:stretch>
            </p:blipFill>
            <p:spPr>
              <a:xfrm>
                <a:off x="2221920" y="274320"/>
                <a:ext cx="5833800" cy="137412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2E3344A-38FA-4B55-A196-3E4E60CAF422}"/>
              </a:ext>
            </a:extLst>
          </p:cNvPr>
          <p:cNvSpPr txBox="1"/>
          <p:nvPr/>
        </p:nvSpPr>
        <p:spPr>
          <a:xfrm>
            <a:off x="273050" y="61913"/>
            <a:ext cx="8208963" cy="1320800"/>
          </a:xfrm>
          <a:prstGeom prst="rect">
            <a:avLst/>
          </a:prstGeom>
        </p:spPr>
        <p:txBody>
          <a:bodyPr lIns="0" tIns="125730" rIns="0" bIns="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Graph Theory and its Applications UE21CS343AB3</a:t>
            </a:r>
            <a:endParaRPr lang="en-US" sz="1800"/>
          </a:p>
          <a:p>
            <a:pPr eaLnBrk="1" fontAlgn="auto" hangingPunct="1">
              <a:spcBef>
                <a:spcPts val="0"/>
              </a:spcBef>
              <a:spcAft>
                <a:spcPts val="0"/>
              </a:spcAft>
              <a:defRPr/>
            </a:pPr>
            <a:r>
              <a:rPr lang="de-DE" sz="2400" b="1" dirty="0">
                <a:solidFill>
                  <a:schemeClr val="accent6"/>
                </a:solidFill>
                <a:latin typeface="+mj-lt"/>
                <a:cs typeface="+mn-cs"/>
              </a:rPr>
              <a:t>Limitations Of Early (Basic ) PageRank </a:t>
            </a:r>
          </a:p>
          <a:p>
            <a:pPr eaLnBrk="1" fontAlgn="auto" hangingPunct="1">
              <a:spcBef>
                <a:spcPts val="45"/>
              </a:spcBef>
              <a:spcAft>
                <a:spcPts val="0"/>
              </a:spcAft>
              <a:defRPr/>
            </a:pPr>
            <a:endParaRPr sz="2950" dirty="0">
              <a:latin typeface="Times New Roman"/>
              <a:cs typeface="Times New Roman"/>
            </a:endParaRPr>
          </a:p>
        </p:txBody>
      </p:sp>
      <p:sp>
        <p:nvSpPr>
          <p:cNvPr id="8195" name="Rectangle 4">
            <a:extLst>
              <a:ext uri="{FF2B5EF4-FFF2-40B4-BE49-F238E27FC236}">
                <a16:creationId xmlns:a16="http://schemas.microsoft.com/office/drawing/2014/main" id="{F3389A01-9F7C-42B7-8D36-6BC8BA1941AD}"/>
              </a:ext>
            </a:extLst>
          </p:cNvPr>
          <p:cNvSpPr>
            <a:spLocks noChangeArrowheads="1"/>
          </p:cNvSpPr>
          <p:nvPr/>
        </p:nvSpPr>
        <p:spPr bwMode="auto">
          <a:xfrm>
            <a:off x="273050" y="1219200"/>
            <a:ext cx="7315200" cy="5447645"/>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defRPr/>
            </a:pPr>
            <a:r>
              <a:rPr lang="en-US" sz="2400" b="1" dirty="0">
                <a:solidFill>
                  <a:srgbClr val="FF0000"/>
                </a:solidFill>
                <a:latin typeface="+mn-lt"/>
              </a:rPr>
              <a:t>Rank Sinks or leak</a:t>
            </a:r>
            <a:r>
              <a:rPr lang="en-US" sz="2400" b="1" dirty="0">
                <a:latin typeface="+mn-lt"/>
              </a:rPr>
              <a:t>.</a:t>
            </a:r>
            <a:r>
              <a:rPr lang="en-US" sz="2400" dirty="0">
                <a:latin typeface="+mn-lt"/>
              </a:rPr>
              <a:t> A rank sink occurs when a </a:t>
            </a:r>
            <a:r>
              <a:rPr lang="en-US" sz="2400" dirty="0">
                <a:solidFill>
                  <a:srgbClr val="FF0000"/>
                </a:solidFill>
                <a:latin typeface="+mn-lt"/>
              </a:rPr>
              <a:t>page does not have outgoing edges but has incoming edges</a:t>
            </a:r>
            <a:r>
              <a:rPr lang="en-US" sz="2400" dirty="0">
                <a:latin typeface="+mn-lt"/>
              </a:rPr>
              <a:t>. Rank sinks monopolize scores by refusing to share. C is a rank sink. (</a:t>
            </a:r>
            <a:r>
              <a:rPr lang="en-US" sz="2000" dirty="0"/>
              <a:t>A rank sink is a strongly connected component (SCC) of nodes that has no outgoing edges to other SCCs, meaning that it forms a closed loop within itself.)</a:t>
            </a:r>
          </a:p>
          <a:p>
            <a:pPr marL="342900" indent="-342900">
              <a:buFont typeface="Arial" panose="020B0604020202020204" pitchFamily="34" charset="0"/>
              <a:buChar char="•"/>
              <a:defRPr/>
            </a:pPr>
            <a:endParaRPr lang="en-US" sz="2000" dirty="0">
              <a:latin typeface="+mn-lt"/>
            </a:endParaRPr>
          </a:p>
          <a:p>
            <a:pPr marL="342900" indent="-342900">
              <a:buFont typeface="Arial" panose="020B0604020202020204" pitchFamily="34" charset="0"/>
              <a:buChar char="•"/>
              <a:defRPr/>
            </a:pPr>
            <a:r>
              <a:rPr lang="en-US" sz="2400" b="1" dirty="0">
                <a:solidFill>
                  <a:srgbClr val="FF0000"/>
                </a:solidFill>
                <a:latin typeface="+mn-lt"/>
              </a:rPr>
              <a:t>Hoarding or circular reference</a:t>
            </a:r>
            <a:r>
              <a:rPr lang="en-US" sz="2400" dirty="0">
                <a:latin typeface="+mn-lt"/>
              </a:rPr>
              <a:t>. Extends the concept of rank sinks, </a:t>
            </a:r>
            <a:r>
              <a:rPr lang="en-US" sz="2400" dirty="0">
                <a:solidFill>
                  <a:srgbClr val="FF0000"/>
                </a:solidFill>
                <a:latin typeface="+mn-lt"/>
              </a:rPr>
              <a:t>a group </a:t>
            </a:r>
            <a:r>
              <a:rPr lang="en-US" sz="2400" dirty="0">
                <a:latin typeface="+mn-lt"/>
              </a:rPr>
              <a:t>of pages that </a:t>
            </a:r>
            <a:r>
              <a:rPr lang="en-US" sz="2400" u="sng" dirty="0">
                <a:latin typeface="+mn-lt"/>
              </a:rPr>
              <a:t>only link between each other will also </a:t>
            </a:r>
            <a:r>
              <a:rPr lang="en-US" sz="2400" dirty="0">
                <a:latin typeface="+mn-lt"/>
              </a:rPr>
              <a:t>monopolize PageRank.  F and G.</a:t>
            </a:r>
          </a:p>
          <a:p>
            <a:pPr marL="342900" indent="-342900">
              <a:buFont typeface="Arial" panose="020B0604020202020204" pitchFamily="34" charset="0"/>
              <a:buChar char="•"/>
              <a:defRPr/>
            </a:pPr>
            <a:r>
              <a:rPr lang="en-US" sz="2400" dirty="0">
                <a:latin typeface="+mn-lt"/>
              </a:rPr>
              <a:t> </a:t>
            </a:r>
          </a:p>
          <a:p>
            <a:pPr marL="342900" indent="-342900">
              <a:buFont typeface="Arial" panose="020B0604020202020204" pitchFamily="34" charset="0"/>
              <a:buChar char="•"/>
              <a:defRPr/>
            </a:pPr>
            <a:r>
              <a:rPr lang="en-IN" sz="2400" b="1" dirty="0">
                <a:solidFill>
                  <a:srgbClr val="FF0000"/>
                </a:solidFill>
                <a:latin typeface="+mn-lt"/>
              </a:rPr>
              <a:t>Dangling nodes: </a:t>
            </a:r>
            <a:r>
              <a:rPr lang="en-IN" sz="2400" dirty="0">
                <a:latin typeface="+mn-lt"/>
              </a:rPr>
              <a:t>it is a case where the random walk alone will not work. </a:t>
            </a:r>
          </a:p>
          <a:p>
            <a:pPr marL="342900" indent="-342900">
              <a:buFont typeface="Arial" panose="020B0604020202020204" pitchFamily="34" charset="0"/>
              <a:buChar char="•"/>
              <a:defRPr/>
            </a:pPr>
            <a:endParaRPr lang="en-IN" sz="2400" b="1" dirty="0">
              <a:solidFill>
                <a:srgbClr val="FF0000"/>
              </a:solidFill>
              <a:latin typeface="+mn-lt"/>
            </a:endParaRPr>
          </a:p>
          <a:p>
            <a:pPr marL="342900" indent="-342900">
              <a:buFont typeface="Arial" panose="020B0604020202020204" pitchFamily="34" charset="0"/>
              <a:buChar char="•"/>
              <a:defRPr/>
            </a:pPr>
            <a:endParaRPr lang="en-IN" sz="2400" b="1" dirty="0">
              <a:latin typeface="+mn-lt"/>
            </a:endParaRPr>
          </a:p>
        </p:txBody>
      </p:sp>
      <p:pic>
        <p:nvPicPr>
          <p:cNvPr id="4" name="Picture 3">
            <a:extLst>
              <a:ext uri="{FF2B5EF4-FFF2-40B4-BE49-F238E27FC236}">
                <a16:creationId xmlns:a16="http://schemas.microsoft.com/office/drawing/2014/main" id="{461D585D-E06E-4637-A042-D364F171C045}"/>
              </a:ext>
            </a:extLst>
          </p:cNvPr>
          <p:cNvPicPr>
            <a:picLocks noChangeAspect="1"/>
          </p:cNvPicPr>
          <p:nvPr/>
        </p:nvPicPr>
        <p:blipFill>
          <a:blip r:embed="rId2"/>
          <a:stretch>
            <a:fillRect/>
          </a:stretch>
        </p:blipFill>
        <p:spPr>
          <a:xfrm>
            <a:off x="7696200" y="1885368"/>
            <a:ext cx="4391025" cy="3087263"/>
          </a:xfrm>
          <a:prstGeom prst="rect">
            <a:avLst/>
          </a:prstGeom>
        </p:spPr>
      </p:pic>
      <p:sp>
        <p:nvSpPr>
          <p:cNvPr id="6" name="TextBox 5">
            <a:extLst>
              <a:ext uri="{FF2B5EF4-FFF2-40B4-BE49-F238E27FC236}">
                <a16:creationId xmlns:a16="http://schemas.microsoft.com/office/drawing/2014/main" id="{512BA928-8F0A-EFAF-0DDA-2C5DBD3416F7}"/>
              </a:ext>
            </a:extLst>
          </p:cNvPr>
          <p:cNvSpPr txBox="1"/>
          <p:nvPr/>
        </p:nvSpPr>
        <p:spPr>
          <a:xfrm>
            <a:off x="7848600" y="5152120"/>
            <a:ext cx="3810000" cy="646331"/>
          </a:xfrm>
          <a:prstGeom prst="rect">
            <a:avLst/>
          </a:prstGeom>
          <a:noFill/>
        </p:spPr>
        <p:txBody>
          <a:bodyPr wrap="square">
            <a:spAutoFit/>
          </a:bodyPr>
          <a:lstStyle/>
          <a:p>
            <a:r>
              <a:rPr lang="en-IN" dirty="0"/>
              <a:t>For large enough k, F,G converge to ½ and all the other nodes to ‘0'</a:t>
            </a:r>
          </a:p>
        </p:txBody>
      </p:sp>
      <p:pic>
        <p:nvPicPr>
          <p:cNvPr id="7" name="Picture 6">
            <a:extLst>
              <a:ext uri="{FF2B5EF4-FFF2-40B4-BE49-F238E27FC236}">
                <a16:creationId xmlns:a16="http://schemas.microsoft.com/office/drawing/2014/main" id="{61890E9D-D93A-D92A-DF37-99C2EF185AAC}"/>
              </a:ext>
            </a:extLst>
          </p:cNvPr>
          <p:cNvPicPr>
            <a:picLocks noChangeAspect="1"/>
          </p:cNvPicPr>
          <p:nvPr/>
        </p:nvPicPr>
        <p:blipFill>
          <a:blip r:embed="rId3"/>
          <a:stretch>
            <a:fillRect/>
          </a:stretch>
        </p:blipFill>
        <p:spPr>
          <a:xfrm>
            <a:off x="7361854" y="-163028"/>
            <a:ext cx="2391746" cy="2070167"/>
          </a:xfrm>
          <a:prstGeom prst="rect">
            <a:avLst/>
          </a:prstGeom>
        </p:spPr>
      </p:pic>
      <p:pic>
        <p:nvPicPr>
          <p:cNvPr id="9" name="Picture 8">
            <a:extLst>
              <a:ext uri="{FF2B5EF4-FFF2-40B4-BE49-F238E27FC236}">
                <a16:creationId xmlns:a16="http://schemas.microsoft.com/office/drawing/2014/main" id="{FA56C446-35B5-16BB-2326-C240BE24317F}"/>
              </a:ext>
            </a:extLst>
          </p:cNvPr>
          <p:cNvPicPr>
            <a:picLocks noChangeAspect="1"/>
          </p:cNvPicPr>
          <p:nvPr/>
        </p:nvPicPr>
        <p:blipFill>
          <a:blip r:embed="rId4"/>
          <a:stretch>
            <a:fillRect/>
          </a:stretch>
        </p:blipFill>
        <p:spPr>
          <a:xfrm>
            <a:off x="4377531" y="5929566"/>
            <a:ext cx="2296284" cy="737279"/>
          </a:xfrm>
          <a:prstGeom prst="rect">
            <a:avLst/>
          </a:prstGeom>
        </p:spPr>
      </p:pic>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31FFC837-E2FE-0732-9E15-E015535B8287}"/>
                  </a:ext>
                </a:extLst>
              </p14:cNvPr>
              <p14:cNvContentPartPr/>
              <p14:nvPr/>
            </p14:nvContentPartPr>
            <p14:xfrm>
              <a:off x="469080" y="1233720"/>
              <a:ext cx="8765640" cy="4763880"/>
            </p14:xfrm>
          </p:contentPart>
        </mc:Choice>
        <mc:Fallback xmlns="">
          <p:pic>
            <p:nvPicPr>
              <p:cNvPr id="10" name="Ink 9">
                <a:extLst>
                  <a:ext uri="{FF2B5EF4-FFF2-40B4-BE49-F238E27FC236}">
                    <a16:creationId xmlns:a16="http://schemas.microsoft.com/office/drawing/2014/main" id="{31FFC837-E2FE-0732-9E15-E015535B8287}"/>
                  </a:ext>
                </a:extLst>
              </p:cNvPr>
              <p:cNvPicPr/>
              <p:nvPr/>
            </p:nvPicPr>
            <p:blipFill>
              <a:blip r:embed="rId6"/>
              <a:stretch>
                <a:fillRect/>
              </a:stretch>
            </p:blipFill>
            <p:spPr>
              <a:xfrm>
                <a:off x="459720" y="1224360"/>
                <a:ext cx="8784360" cy="47826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2E3344A-38FA-4B55-A196-3E4E60CAF422}"/>
              </a:ext>
            </a:extLst>
          </p:cNvPr>
          <p:cNvSpPr txBox="1"/>
          <p:nvPr/>
        </p:nvSpPr>
        <p:spPr>
          <a:xfrm>
            <a:off x="273050" y="61913"/>
            <a:ext cx="8208963" cy="1320800"/>
          </a:xfrm>
          <a:prstGeom prst="rect">
            <a:avLst/>
          </a:prstGeom>
        </p:spPr>
        <p:txBody>
          <a:bodyPr lIns="0" tIns="125730" rIns="0" bIns="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Graph Theory and its Applications UE21CS343AB3</a:t>
            </a:r>
            <a:endParaRPr lang="en-US" sz="1800"/>
          </a:p>
          <a:p>
            <a:pPr eaLnBrk="1" fontAlgn="auto" hangingPunct="1">
              <a:spcBef>
                <a:spcPts val="0"/>
              </a:spcBef>
              <a:spcAft>
                <a:spcPts val="0"/>
              </a:spcAft>
              <a:defRPr/>
            </a:pPr>
            <a:r>
              <a:rPr lang="de-DE" sz="2400" b="1" dirty="0">
                <a:solidFill>
                  <a:schemeClr val="accent6"/>
                </a:solidFill>
                <a:latin typeface="+mj-lt"/>
                <a:cs typeface="+mn-cs"/>
              </a:rPr>
              <a:t>Limitations Of Early (Basic ) PageRank </a:t>
            </a:r>
          </a:p>
          <a:p>
            <a:pPr eaLnBrk="1" fontAlgn="auto" hangingPunct="1">
              <a:spcBef>
                <a:spcPts val="45"/>
              </a:spcBef>
              <a:spcAft>
                <a:spcPts val="0"/>
              </a:spcAft>
              <a:defRPr/>
            </a:pPr>
            <a:endParaRPr sz="2950" dirty="0">
              <a:latin typeface="Times New Roman"/>
              <a:cs typeface="Times New Roman"/>
            </a:endParaRPr>
          </a:p>
        </p:txBody>
      </p:sp>
      <p:sp>
        <p:nvSpPr>
          <p:cNvPr id="8195" name="Rectangle 4">
            <a:extLst>
              <a:ext uri="{FF2B5EF4-FFF2-40B4-BE49-F238E27FC236}">
                <a16:creationId xmlns:a16="http://schemas.microsoft.com/office/drawing/2014/main" id="{F3389A01-9F7C-42B7-8D36-6BC8BA1941AD}"/>
              </a:ext>
            </a:extLst>
          </p:cNvPr>
          <p:cNvSpPr>
            <a:spLocks noChangeArrowheads="1"/>
          </p:cNvSpPr>
          <p:nvPr/>
        </p:nvSpPr>
        <p:spPr bwMode="auto">
          <a:xfrm>
            <a:off x="305706" y="1524000"/>
            <a:ext cx="9905093" cy="4524315"/>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defRPr/>
            </a:pPr>
            <a:endParaRPr lang="en-IN" sz="2400" b="1" dirty="0">
              <a:solidFill>
                <a:srgbClr val="FF0000"/>
              </a:solidFill>
              <a:latin typeface="+mn-lt"/>
            </a:endParaRPr>
          </a:p>
          <a:p>
            <a:pPr marL="342900" indent="-342900">
              <a:buFont typeface="Arial" panose="020B0604020202020204" pitchFamily="34" charset="0"/>
              <a:buChar char="•"/>
              <a:defRPr/>
            </a:pPr>
            <a:r>
              <a:rPr lang="en-IN" sz="2400" b="1" dirty="0">
                <a:solidFill>
                  <a:srgbClr val="FF0000"/>
                </a:solidFill>
                <a:latin typeface="+mn-lt"/>
              </a:rPr>
              <a:t>Solution : Teleporting </a:t>
            </a:r>
          </a:p>
          <a:p>
            <a:pPr marL="800100" lvl="1" indent="-342900">
              <a:buFont typeface="Arial" panose="020B0604020202020204" pitchFamily="34" charset="0"/>
              <a:buChar char="•"/>
              <a:defRPr/>
            </a:pPr>
            <a:r>
              <a:rPr lang="en-US" sz="2400" dirty="0">
                <a:latin typeface="+mn-lt"/>
              </a:rPr>
              <a:t>a random surfer- a proportion of the time he will be following links at random and a proportion of the time he will be 'teleporting' to a new random  URL.</a:t>
            </a:r>
          </a:p>
          <a:p>
            <a:pPr marL="800100" lvl="1" indent="-342900">
              <a:buFont typeface="Arial" panose="020B0604020202020204" pitchFamily="34" charset="0"/>
              <a:buChar char="•"/>
              <a:defRPr/>
            </a:pPr>
            <a:endParaRPr lang="en-US" sz="2400" dirty="0">
              <a:latin typeface="+mn-lt"/>
            </a:endParaRPr>
          </a:p>
          <a:p>
            <a:pPr marL="800100" lvl="1" indent="-342900" algn="just">
              <a:buFont typeface="Arial" panose="020B0604020202020204" pitchFamily="34" charset="0"/>
              <a:buChar char="•"/>
              <a:defRPr/>
            </a:pPr>
            <a:r>
              <a:rPr lang="en-US" sz="2400" dirty="0">
                <a:latin typeface="+mn-lt"/>
              </a:rPr>
              <a:t>Or in other words, Teleporting in PageRank is a mechanism that allows the random surfer, who is following the links on the web pages, to jump to any other page with a certain probability. This is done to avoid getting stuck in dead ends or rank sinks, where there are no outgoing links or only links within a closed loop. </a:t>
            </a:r>
          </a:p>
          <a:p>
            <a:pPr marL="342900" indent="-342900">
              <a:buFont typeface="Arial" panose="020B0604020202020204" pitchFamily="34" charset="0"/>
              <a:buChar char="•"/>
              <a:defRPr/>
            </a:pPr>
            <a:endParaRPr lang="en-IN" sz="2400" b="1" dirty="0">
              <a:latin typeface="+mn-lt"/>
            </a:endParaRP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CC6D1080-8449-3601-58AF-3C43CDCC0726}"/>
                  </a:ext>
                </a:extLst>
              </p14:cNvPr>
              <p14:cNvContentPartPr/>
              <p14:nvPr/>
            </p14:nvContentPartPr>
            <p14:xfrm>
              <a:off x="1694880" y="4139280"/>
              <a:ext cx="7333560" cy="812520"/>
            </p14:xfrm>
          </p:contentPart>
        </mc:Choice>
        <mc:Fallback xmlns="">
          <p:pic>
            <p:nvPicPr>
              <p:cNvPr id="3" name="Ink 2">
                <a:extLst>
                  <a:ext uri="{FF2B5EF4-FFF2-40B4-BE49-F238E27FC236}">
                    <a16:creationId xmlns:a16="http://schemas.microsoft.com/office/drawing/2014/main" id="{CC6D1080-8449-3601-58AF-3C43CDCC0726}"/>
                  </a:ext>
                </a:extLst>
              </p:cNvPr>
              <p:cNvPicPr/>
              <p:nvPr/>
            </p:nvPicPr>
            <p:blipFill>
              <a:blip r:embed="rId3"/>
              <a:stretch>
                <a:fillRect/>
              </a:stretch>
            </p:blipFill>
            <p:spPr>
              <a:xfrm>
                <a:off x="1685520" y="4129920"/>
                <a:ext cx="7352280" cy="831240"/>
              </a:xfrm>
              <a:prstGeom prst="rect">
                <a:avLst/>
              </a:prstGeom>
            </p:spPr>
          </p:pic>
        </mc:Fallback>
      </mc:AlternateContent>
    </p:spTree>
    <p:extLst>
      <p:ext uri="{BB962C8B-B14F-4D97-AF65-F5344CB8AC3E}">
        <p14:creationId xmlns:p14="http://schemas.microsoft.com/office/powerpoint/2010/main" val="238789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6FAABE-DFBD-1ABD-0390-61958A0E59C0}"/>
              </a:ext>
            </a:extLst>
          </p:cNvPr>
          <p:cNvSpPr txBox="1"/>
          <p:nvPr/>
        </p:nvSpPr>
        <p:spPr>
          <a:xfrm>
            <a:off x="381000" y="381000"/>
            <a:ext cx="7848600" cy="830997"/>
          </a:xfrm>
          <a:prstGeom prst="rect">
            <a:avLst/>
          </a:prstGeom>
          <a:noFill/>
        </p:spPr>
        <p:txBody>
          <a:bodyPr wrap="square">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Graph Theory and its Applications UE21CS343AB3</a:t>
            </a:r>
            <a:endParaRPr lang="en-US" sz="1800"/>
          </a:p>
          <a:p>
            <a:pPr eaLnBrk="1" fontAlgn="auto" hangingPunct="1">
              <a:spcBef>
                <a:spcPts val="0"/>
              </a:spcBef>
              <a:spcAft>
                <a:spcPts val="0"/>
              </a:spcAft>
              <a:defRPr/>
            </a:pPr>
            <a:r>
              <a:rPr lang="de-DE" sz="2400" b="1" dirty="0">
                <a:solidFill>
                  <a:schemeClr val="accent6"/>
                </a:solidFill>
                <a:latin typeface="+mj-lt"/>
                <a:cs typeface="+mn-cs"/>
              </a:rPr>
              <a:t>Limitations Of Early (Basic ) PageRank </a:t>
            </a:r>
          </a:p>
        </p:txBody>
      </p:sp>
      <p:sp>
        <p:nvSpPr>
          <p:cNvPr id="7" name="TextBox 6">
            <a:extLst>
              <a:ext uri="{FF2B5EF4-FFF2-40B4-BE49-F238E27FC236}">
                <a16:creationId xmlns:a16="http://schemas.microsoft.com/office/drawing/2014/main" id="{95679C19-CB0C-9A2B-401D-62C0859E2532}"/>
              </a:ext>
            </a:extLst>
          </p:cNvPr>
          <p:cNvSpPr txBox="1"/>
          <p:nvPr/>
        </p:nvSpPr>
        <p:spPr>
          <a:xfrm>
            <a:off x="457200" y="1600200"/>
            <a:ext cx="9525000" cy="4154984"/>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solidFill>
                  <a:srgbClr val="202122"/>
                </a:solidFill>
                <a:effectLst/>
                <a:latin typeface="+mn-lt"/>
              </a:rPr>
              <a:t>The PageRank theory holds that an imaginary surfer who is randomly clicking on links will eventually stop clicking.</a:t>
            </a:r>
          </a:p>
          <a:p>
            <a:pPr marL="342900" indent="-342900" algn="just">
              <a:buFont typeface="Arial" panose="020B0604020202020204" pitchFamily="34" charset="0"/>
              <a:buChar char="•"/>
            </a:pPr>
            <a:endParaRPr lang="en-US" sz="2400" dirty="0">
              <a:solidFill>
                <a:srgbClr val="202122"/>
              </a:solidFill>
              <a:latin typeface="+mn-lt"/>
            </a:endParaRPr>
          </a:p>
          <a:p>
            <a:pPr marL="342900" indent="-342900" algn="just">
              <a:buFont typeface="Arial" panose="020B0604020202020204" pitchFamily="34" charset="0"/>
              <a:buChar char="•"/>
            </a:pPr>
            <a:r>
              <a:rPr lang="en-US" sz="2400" b="0" i="0" dirty="0">
                <a:solidFill>
                  <a:srgbClr val="202122"/>
                </a:solidFill>
                <a:effectLst/>
                <a:latin typeface="+mn-lt"/>
              </a:rPr>
              <a:t> The probability, at any step, that </a:t>
            </a:r>
            <a:r>
              <a:rPr lang="en-US" sz="2400" b="0" i="0" dirty="0">
                <a:solidFill>
                  <a:srgbClr val="FF0000"/>
                </a:solidFill>
                <a:effectLst/>
                <a:latin typeface="+mn-lt"/>
              </a:rPr>
              <a:t>the person will continue following links is a damping factor </a:t>
            </a:r>
            <a:r>
              <a:rPr lang="en-US" sz="2400" b="0" i="1" dirty="0">
                <a:solidFill>
                  <a:srgbClr val="FF0000"/>
                </a:solidFill>
                <a:effectLst/>
                <a:latin typeface="+mn-lt"/>
              </a:rPr>
              <a:t>d</a:t>
            </a:r>
            <a:r>
              <a:rPr lang="en-US" sz="2400" b="0" i="0" dirty="0">
                <a:solidFill>
                  <a:srgbClr val="202122"/>
                </a:solidFill>
                <a:effectLst/>
                <a:latin typeface="+mn-lt"/>
              </a:rPr>
              <a:t>.</a:t>
            </a:r>
          </a:p>
          <a:p>
            <a:pPr marL="342900" indent="-342900" algn="just">
              <a:buFont typeface="Arial" panose="020B0604020202020204" pitchFamily="34" charset="0"/>
              <a:buChar char="•"/>
            </a:pPr>
            <a:endParaRPr lang="en-US" sz="2400" dirty="0">
              <a:solidFill>
                <a:srgbClr val="202122"/>
              </a:solidFill>
              <a:latin typeface="+mn-lt"/>
            </a:endParaRPr>
          </a:p>
          <a:p>
            <a:pPr marL="342900" indent="-342900" algn="just">
              <a:buFont typeface="Arial" panose="020B0604020202020204" pitchFamily="34" charset="0"/>
              <a:buChar char="•"/>
            </a:pPr>
            <a:r>
              <a:rPr lang="en-US" sz="2400" b="0" i="0" dirty="0">
                <a:solidFill>
                  <a:srgbClr val="202122"/>
                </a:solidFill>
                <a:effectLst/>
                <a:latin typeface="+mn-lt"/>
              </a:rPr>
              <a:t> The probability that they instead jump to any random page is</a:t>
            </a:r>
          </a:p>
          <a:p>
            <a:pPr algn="just"/>
            <a:r>
              <a:rPr lang="en-US" sz="2400" dirty="0">
                <a:solidFill>
                  <a:srgbClr val="202122"/>
                </a:solidFill>
                <a:latin typeface="+mn-lt"/>
              </a:rPr>
              <a:t>   </a:t>
            </a:r>
            <a:r>
              <a:rPr lang="en-US" sz="2400" b="0" i="0" dirty="0">
                <a:solidFill>
                  <a:srgbClr val="202122"/>
                </a:solidFill>
                <a:effectLst/>
                <a:latin typeface="+mn-lt"/>
              </a:rPr>
              <a:t> </a:t>
            </a:r>
            <a:r>
              <a:rPr lang="en-US" sz="2400" b="0" i="1" dirty="0">
                <a:solidFill>
                  <a:srgbClr val="202122"/>
                </a:solidFill>
                <a:effectLst/>
                <a:latin typeface="+mn-lt"/>
              </a:rPr>
              <a:t>1 - d</a:t>
            </a:r>
            <a:r>
              <a:rPr lang="en-US" sz="2400" b="0" i="0" dirty="0">
                <a:solidFill>
                  <a:srgbClr val="202122"/>
                </a:solidFill>
                <a:effectLst/>
                <a:latin typeface="+mn-lt"/>
              </a:rPr>
              <a:t>. </a:t>
            </a:r>
          </a:p>
          <a:p>
            <a:pPr marL="342900" indent="-342900" algn="just">
              <a:buFont typeface="Arial" panose="020B0604020202020204" pitchFamily="34" charset="0"/>
              <a:buChar char="•"/>
            </a:pPr>
            <a:endParaRPr lang="en-US" sz="2400" dirty="0">
              <a:solidFill>
                <a:srgbClr val="202122"/>
              </a:solidFill>
              <a:latin typeface="+mn-lt"/>
            </a:endParaRPr>
          </a:p>
          <a:p>
            <a:pPr marL="342900" indent="-342900" algn="just">
              <a:buFont typeface="Arial" panose="020B0604020202020204" pitchFamily="34" charset="0"/>
              <a:buChar char="•"/>
            </a:pPr>
            <a:r>
              <a:rPr lang="en-US" sz="2400" b="0" i="0" dirty="0">
                <a:solidFill>
                  <a:srgbClr val="202122"/>
                </a:solidFill>
                <a:effectLst/>
                <a:latin typeface="+mn-lt"/>
              </a:rPr>
              <a:t>Various studies have tested different damping factors, but it is generally assumed that the damping factor will be set around 0.85</a:t>
            </a:r>
            <a:endParaRPr lang="en-IN" sz="2400" dirty="0">
              <a:latin typeface="+mn-lt"/>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87E4B31-4B94-EEC5-69A9-D390903CF4C7}"/>
                  </a:ext>
                </a:extLst>
              </p14:cNvPr>
              <p14:cNvContentPartPr/>
              <p14:nvPr/>
            </p14:nvContentPartPr>
            <p14:xfrm>
              <a:off x="465120" y="3088080"/>
              <a:ext cx="8776440" cy="1644840"/>
            </p14:xfrm>
          </p:contentPart>
        </mc:Choice>
        <mc:Fallback xmlns="">
          <p:pic>
            <p:nvPicPr>
              <p:cNvPr id="2" name="Ink 1">
                <a:extLst>
                  <a:ext uri="{FF2B5EF4-FFF2-40B4-BE49-F238E27FC236}">
                    <a16:creationId xmlns:a16="http://schemas.microsoft.com/office/drawing/2014/main" id="{D87E4B31-4B94-EEC5-69A9-D390903CF4C7}"/>
                  </a:ext>
                </a:extLst>
              </p:cNvPr>
              <p:cNvPicPr/>
              <p:nvPr/>
            </p:nvPicPr>
            <p:blipFill>
              <a:blip r:embed="rId3"/>
              <a:stretch>
                <a:fillRect/>
              </a:stretch>
            </p:blipFill>
            <p:spPr>
              <a:xfrm>
                <a:off x="455760" y="3078720"/>
                <a:ext cx="8795160" cy="1663560"/>
              </a:xfrm>
              <a:prstGeom prst="rect">
                <a:avLst/>
              </a:prstGeom>
            </p:spPr>
          </p:pic>
        </mc:Fallback>
      </mc:AlternateContent>
    </p:spTree>
    <p:extLst>
      <p:ext uri="{BB962C8B-B14F-4D97-AF65-F5344CB8AC3E}">
        <p14:creationId xmlns:p14="http://schemas.microsoft.com/office/powerpoint/2010/main" val="1094176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9F5DBA9-D87B-4727-AB79-A58A4A0A93D5}"/>
              </a:ext>
            </a:extLst>
          </p:cNvPr>
          <p:cNvSpPr txBox="1"/>
          <p:nvPr/>
        </p:nvSpPr>
        <p:spPr>
          <a:xfrm>
            <a:off x="273050" y="61913"/>
            <a:ext cx="8208963" cy="1320800"/>
          </a:xfrm>
          <a:prstGeom prst="rect">
            <a:avLst/>
          </a:prstGeom>
        </p:spPr>
        <p:txBody>
          <a:bodyPr lIns="0" tIns="125730" rIns="0" bIns="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 UE21CS343AB3</a:t>
            </a:r>
            <a:endParaRPr lang="en-US" sz="1800" dirty="0"/>
          </a:p>
          <a:p>
            <a:pPr eaLnBrk="1" fontAlgn="auto" hangingPunct="1">
              <a:spcBef>
                <a:spcPts val="0"/>
              </a:spcBef>
              <a:spcAft>
                <a:spcPts val="0"/>
              </a:spcAft>
              <a:defRPr/>
            </a:pPr>
            <a:r>
              <a:rPr lang="de-DE" sz="2400" b="1" dirty="0">
                <a:solidFill>
                  <a:schemeClr val="accent6"/>
                </a:solidFill>
                <a:latin typeface="+mj-lt"/>
                <a:cs typeface="+mn-cs"/>
              </a:rPr>
              <a:t>PageRank Update Rule </a:t>
            </a:r>
          </a:p>
          <a:p>
            <a:pPr eaLnBrk="1" fontAlgn="auto" hangingPunct="1">
              <a:spcBef>
                <a:spcPts val="45"/>
              </a:spcBef>
              <a:spcAft>
                <a:spcPts val="0"/>
              </a:spcAft>
              <a:defRPr/>
            </a:pPr>
            <a:endParaRPr sz="2950" dirty="0">
              <a:latin typeface="Times New Roman"/>
              <a:cs typeface="Times New Roman"/>
            </a:endParaRPr>
          </a:p>
        </p:txBody>
      </p:sp>
      <mc:AlternateContent xmlns:mc="http://schemas.openxmlformats.org/markup-compatibility/2006" xmlns:a14="http://schemas.microsoft.com/office/drawing/2010/main">
        <mc:Choice Requires="a14">
          <p:sp>
            <p:nvSpPr>
              <p:cNvPr id="3" name="Content Placeholder 4">
                <a:extLst>
                  <a:ext uri="{FF2B5EF4-FFF2-40B4-BE49-F238E27FC236}">
                    <a16:creationId xmlns:a16="http://schemas.microsoft.com/office/drawing/2014/main" id="{AA68067E-C083-4B7E-A555-AEA5036721D4}"/>
                  </a:ext>
                </a:extLst>
              </p:cNvPr>
              <p:cNvSpPr txBox="1">
                <a:spLocks/>
              </p:cNvSpPr>
              <p:nvPr/>
            </p:nvSpPr>
            <p:spPr>
              <a:xfrm>
                <a:off x="240393" y="1219200"/>
                <a:ext cx="10318750" cy="5775325"/>
              </a:xfrm>
              <a:prstGeom prst="rect">
                <a:avLst/>
              </a:prstGeom>
            </p:spPr>
            <p:txBody>
              <a:bodyPr>
                <a:norm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457200" algn="l" rtl="0" eaLnBrk="0" fontAlgn="base" hangingPunct="0">
                  <a:spcBef>
                    <a:spcPct val="20000"/>
                  </a:spcBef>
                  <a:spcAft>
                    <a:spcPct val="0"/>
                  </a:spcAft>
                  <a:buChar char="–"/>
                  <a:defRPr sz="2800">
                    <a:solidFill>
                      <a:schemeClr val="tx1"/>
                    </a:solidFill>
                    <a:latin typeface="+mn-lt"/>
                    <a:ea typeface="+mn-ea"/>
                    <a:cs typeface="+mn-cs"/>
                  </a:defRPr>
                </a:lvl2pPr>
                <a:lvl3pPr marL="914400" algn="l" rtl="0" eaLnBrk="0" fontAlgn="base" hangingPunct="0">
                  <a:spcBef>
                    <a:spcPct val="20000"/>
                  </a:spcBef>
                  <a:spcAft>
                    <a:spcPct val="0"/>
                  </a:spcAft>
                  <a:buChar char="•"/>
                  <a:defRPr sz="2400">
                    <a:solidFill>
                      <a:schemeClr val="tx1"/>
                    </a:solidFill>
                    <a:latin typeface="+mn-lt"/>
                    <a:ea typeface="+mn-ea"/>
                    <a:cs typeface="+mn-cs"/>
                  </a:defRPr>
                </a:lvl3pPr>
                <a:lvl4pPr marL="1371600" algn="l" rtl="0" eaLnBrk="0" fontAlgn="base" hangingPunct="0">
                  <a:spcBef>
                    <a:spcPct val="20000"/>
                  </a:spcBef>
                  <a:spcAft>
                    <a:spcPct val="0"/>
                  </a:spcAft>
                  <a:buChar char="–"/>
                  <a:defRPr sz="2000">
                    <a:solidFill>
                      <a:schemeClr val="tx1"/>
                    </a:solidFill>
                    <a:latin typeface="+mn-lt"/>
                    <a:ea typeface="+mn-ea"/>
                    <a:cs typeface="+mn-cs"/>
                  </a:defRPr>
                </a:lvl4pPr>
                <a:lvl5pPr marL="1828800" algn="l" rtl="0" eaLnBrk="0" fontAlgn="base" hangingPunct="0">
                  <a:spcBef>
                    <a:spcPct val="20000"/>
                  </a:spcBef>
                  <a:spcAft>
                    <a:spcPct val="0"/>
                  </a:spcAft>
                  <a:buChar char="»"/>
                  <a:defRPr sz="2000">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indent="0">
                  <a:buNone/>
                  <a:defRPr/>
                </a:pPr>
                <a14:m>
                  <m:oMath xmlns:m="http://schemas.openxmlformats.org/officeDocument/2006/math">
                    <m:r>
                      <a:rPr lang="en-IN" altLang="en-US" sz="2400" b="1" i="1" kern="0" smtClean="0">
                        <a:latin typeface="Cambria Math" panose="02040503050406030204" pitchFamily="18" charset="0"/>
                      </a:rPr>
                      <m:t>                  </m:t>
                    </m:r>
                    <m:r>
                      <a:rPr lang="en-IN" altLang="en-US" sz="2400" b="1" i="1" kern="0" smtClean="0">
                        <a:latin typeface="Cambria Math" panose="02040503050406030204" pitchFamily="18" charset="0"/>
                      </a:rPr>
                      <m:t>𝑷𝑹</m:t>
                    </m:r>
                    <m:d>
                      <m:dPr>
                        <m:ctrlPr>
                          <a:rPr lang="en-IN" altLang="en-US" sz="2400" b="1" i="1" kern="0" smtClean="0">
                            <a:latin typeface="Cambria Math" panose="02040503050406030204" pitchFamily="18" charset="0"/>
                          </a:rPr>
                        </m:ctrlPr>
                      </m:dPr>
                      <m:e>
                        <m:r>
                          <a:rPr lang="en-IN" altLang="en-US" sz="2400" b="1" i="1" kern="0" smtClean="0">
                            <a:latin typeface="Cambria Math" panose="02040503050406030204" pitchFamily="18" charset="0"/>
                          </a:rPr>
                          <m:t>𝑨</m:t>
                        </m:r>
                      </m:e>
                    </m:d>
                    <m:r>
                      <a:rPr lang="en-IN" altLang="en-US" sz="2400" b="1" i="1" kern="0" smtClean="0">
                        <a:latin typeface="Cambria Math" panose="02040503050406030204" pitchFamily="18" charset="0"/>
                      </a:rPr>
                      <m:t>=</m:t>
                    </m:r>
                    <m:r>
                      <a:rPr lang="en-IN" altLang="en-US" sz="2400" b="1" i="1" kern="0" smtClean="0">
                        <a:latin typeface="Cambria Math" panose="02040503050406030204" pitchFamily="18" charset="0"/>
                        <a:ea typeface="Cambria Math" panose="02040503050406030204" pitchFamily="18" charset="0"/>
                      </a:rPr>
                      <m:t>𝜶</m:t>
                    </m:r>
                    <m:r>
                      <a:rPr lang="en-IN" altLang="en-US" sz="2400" b="1" i="1" kern="0" smtClean="0">
                        <a:latin typeface="Cambria Math" panose="02040503050406030204" pitchFamily="18" charset="0"/>
                        <a:ea typeface="Cambria Math" panose="02040503050406030204" pitchFamily="18" charset="0"/>
                      </a:rPr>
                      <m:t>(</m:t>
                    </m:r>
                    <m:f>
                      <m:fPr>
                        <m:ctrlPr>
                          <a:rPr lang="en-IN" altLang="en-US" sz="2400" b="1" i="1" kern="0" smtClean="0">
                            <a:latin typeface="Cambria Math" panose="02040503050406030204" pitchFamily="18" charset="0"/>
                            <a:ea typeface="Cambria Math" panose="02040503050406030204" pitchFamily="18" charset="0"/>
                          </a:rPr>
                        </m:ctrlPr>
                      </m:fPr>
                      <m:num>
                        <m:r>
                          <a:rPr lang="en-IN" altLang="en-US" sz="2400" b="1" i="1" kern="0">
                            <a:latin typeface="Cambria Math" panose="02040503050406030204" pitchFamily="18" charset="0"/>
                            <a:ea typeface="Cambria Math" panose="02040503050406030204" pitchFamily="18" charset="0"/>
                          </a:rPr>
                          <m:t>𝑷𝑹</m:t>
                        </m:r>
                        <m:r>
                          <a:rPr lang="en-IN" altLang="en-US" sz="2400" b="1" i="1" kern="0">
                            <a:latin typeface="Cambria Math" panose="02040503050406030204" pitchFamily="18" charset="0"/>
                            <a:ea typeface="Cambria Math" panose="02040503050406030204" pitchFamily="18" charset="0"/>
                          </a:rPr>
                          <m:t>(</m:t>
                        </m:r>
                        <m:sSub>
                          <m:sSubPr>
                            <m:ctrlPr>
                              <a:rPr lang="en-IN" altLang="en-US" sz="2400" b="1" i="1" kern="0">
                                <a:latin typeface="Cambria Math" panose="02040503050406030204" pitchFamily="18" charset="0"/>
                                <a:ea typeface="Cambria Math" panose="02040503050406030204" pitchFamily="18" charset="0"/>
                              </a:rPr>
                            </m:ctrlPr>
                          </m:sSubPr>
                          <m:e>
                            <m:r>
                              <a:rPr lang="en-IN" altLang="en-US" sz="2400" b="1" i="1" kern="0">
                                <a:latin typeface="Cambria Math" panose="02040503050406030204" pitchFamily="18" charset="0"/>
                                <a:ea typeface="Cambria Math" panose="02040503050406030204" pitchFamily="18" charset="0"/>
                              </a:rPr>
                              <m:t>𝑻</m:t>
                            </m:r>
                          </m:e>
                          <m:sub>
                            <m:r>
                              <a:rPr lang="en-IN" altLang="en-US" sz="2400" b="1" i="1" kern="0">
                                <a:latin typeface="Cambria Math" panose="02040503050406030204" pitchFamily="18" charset="0"/>
                                <a:ea typeface="Cambria Math" panose="02040503050406030204" pitchFamily="18" charset="0"/>
                              </a:rPr>
                              <m:t>𝟏</m:t>
                            </m:r>
                          </m:sub>
                        </m:sSub>
                        <m:r>
                          <a:rPr lang="en-IN" altLang="en-US" sz="2400" b="1" i="1" kern="0">
                            <a:latin typeface="Cambria Math" panose="02040503050406030204" pitchFamily="18" charset="0"/>
                            <a:ea typeface="Cambria Math" panose="02040503050406030204" pitchFamily="18" charset="0"/>
                          </a:rPr>
                          <m:t>)</m:t>
                        </m:r>
                        <m:r>
                          <m:rPr>
                            <m:nor/>
                          </m:rPr>
                          <a:rPr lang="en-US" altLang="en-US" sz="2400" b="1" kern="0" dirty="0"/>
                          <m:t> </m:t>
                        </m:r>
                      </m:num>
                      <m:den>
                        <m:r>
                          <a:rPr lang="en-IN" altLang="en-US" sz="2400" b="1" i="1" kern="0" smtClean="0">
                            <a:latin typeface="Cambria Math" panose="02040503050406030204" pitchFamily="18" charset="0"/>
                            <a:ea typeface="Cambria Math" panose="02040503050406030204" pitchFamily="18" charset="0"/>
                          </a:rPr>
                          <m:t>𝑪</m:t>
                        </m:r>
                        <m:sSub>
                          <m:sSubPr>
                            <m:ctrlPr>
                              <a:rPr lang="en-IN" altLang="en-US" sz="2400" b="1" i="1" kern="0" smtClean="0">
                                <a:latin typeface="Cambria Math" panose="02040503050406030204" pitchFamily="18" charset="0"/>
                                <a:ea typeface="Cambria Math" panose="02040503050406030204" pitchFamily="18" charset="0"/>
                              </a:rPr>
                            </m:ctrlPr>
                          </m:sSubPr>
                          <m:e>
                            <m:r>
                              <a:rPr lang="en-IN" altLang="en-US" sz="2400" b="1" i="1" kern="0" smtClean="0">
                                <a:latin typeface="Cambria Math" panose="02040503050406030204" pitchFamily="18" charset="0"/>
                                <a:ea typeface="Cambria Math" panose="02040503050406030204" pitchFamily="18" charset="0"/>
                              </a:rPr>
                              <m:t>𝑻</m:t>
                            </m:r>
                          </m:e>
                          <m:sub>
                            <m:r>
                              <a:rPr lang="en-IN" altLang="en-US" sz="2400" b="1" i="1" kern="0" smtClean="0">
                                <a:latin typeface="Cambria Math" panose="02040503050406030204" pitchFamily="18" charset="0"/>
                                <a:ea typeface="Cambria Math" panose="02040503050406030204" pitchFamily="18" charset="0"/>
                              </a:rPr>
                              <m:t>𝟏</m:t>
                            </m:r>
                          </m:sub>
                        </m:sSub>
                      </m:den>
                    </m:f>
                  </m:oMath>
                </a14:m>
                <a:r>
                  <a:rPr lang="en-US" altLang="en-US" sz="2400" b="1" kern="0" dirty="0"/>
                  <a:t>+ </a:t>
                </a:r>
                <a14:m>
                  <m:oMath xmlns:m="http://schemas.openxmlformats.org/officeDocument/2006/math">
                    <m:f>
                      <m:fPr>
                        <m:ctrlPr>
                          <a:rPr lang="en-IN" altLang="en-US" sz="2400" b="1" i="1" kern="0">
                            <a:latin typeface="Cambria Math" panose="02040503050406030204" pitchFamily="18" charset="0"/>
                            <a:ea typeface="Cambria Math" panose="02040503050406030204" pitchFamily="18" charset="0"/>
                          </a:rPr>
                        </m:ctrlPr>
                      </m:fPr>
                      <m:num>
                        <m:r>
                          <a:rPr lang="en-IN" altLang="en-US" sz="2400" b="1" i="1" kern="0">
                            <a:latin typeface="Cambria Math" panose="02040503050406030204" pitchFamily="18" charset="0"/>
                            <a:ea typeface="Cambria Math" panose="02040503050406030204" pitchFamily="18" charset="0"/>
                          </a:rPr>
                          <m:t>𝑷𝑹</m:t>
                        </m:r>
                        <m:r>
                          <a:rPr lang="en-IN" altLang="en-US" sz="2400" b="1" i="1" kern="0">
                            <a:latin typeface="Cambria Math" panose="02040503050406030204" pitchFamily="18" charset="0"/>
                            <a:ea typeface="Cambria Math" panose="02040503050406030204" pitchFamily="18" charset="0"/>
                          </a:rPr>
                          <m:t>(</m:t>
                        </m:r>
                        <m:sSub>
                          <m:sSubPr>
                            <m:ctrlPr>
                              <a:rPr lang="en-IN" altLang="en-US" sz="2400" b="1" i="1" kern="0">
                                <a:latin typeface="Cambria Math" panose="02040503050406030204" pitchFamily="18" charset="0"/>
                                <a:ea typeface="Cambria Math" panose="02040503050406030204" pitchFamily="18" charset="0"/>
                              </a:rPr>
                            </m:ctrlPr>
                          </m:sSubPr>
                          <m:e>
                            <m:r>
                              <a:rPr lang="en-IN" altLang="en-US" sz="2400" b="1" i="1" kern="0">
                                <a:latin typeface="Cambria Math" panose="02040503050406030204" pitchFamily="18" charset="0"/>
                                <a:ea typeface="Cambria Math" panose="02040503050406030204" pitchFamily="18" charset="0"/>
                              </a:rPr>
                              <m:t>𝑻</m:t>
                            </m:r>
                          </m:e>
                          <m:sub>
                            <m:r>
                              <a:rPr lang="en-IN" altLang="en-US" sz="2400" b="1" i="1" kern="0" smtClean="0">
                                <a:latin typeface="Cambria Math" panose="02040503050406030204" pitchFamily="18" charset="0"/>
                                <a:ea typeface="Cambria Math" panose="02040503050406030204" pitchFamily="18" charset="0"/>
                              </a:rPr>
                              <m:t>𝟐</m:t>
                            </m:r>
                          </m:sub>
                        </m:sSub>
                        <m:r>
                          <a:rPr lang="en-IN" altLang="en-US" sz="2400" b="1" i="1" kern="0">
                            <a:latin typeface="Cambria Math" panose="02040503050406030204" pitchFamily="18" charset="0"/>
                            <a:ea typeface="Cambria Math" panose="02040503050406030204" pitchFamily="18" charset="0"/>
                          </a:rPr>
                          <m:t>)</m:t>
                        </m:r>
                        <m:r>
                          <m:rPr>
                            <m:nor/>
                          </m:rPr>
                          <a:rPr lang="en-US" altLang="en-US" sz="2400" b="1" kern="0" dirty="0"/>
                          <m:t> </m:t>
                        </m:r>
                      </m:num>
                      <m:den>
                        <m:r>
                          <a:rPr lang="en-IN" altLang="en-US" sz="2400" b="1" i="1" kern="0">
                            <a:latin typeface="Cambria Math" panose="02040503050406030204" pitchFamily="18" charset="0"/>
                            <a:ea typeface="Cambria Math" panose="02040503050406030204" pitchFamily="18" charset="0"/>
                          </a:rPr>
                          <m:t>𝑪</m:t>
                        </m:r>
                        <m:sSub>
                          <m:sSubPr>
                            <m:ctrlPr>
                              <a:rPr lang="en-IN" altLang="en-US" sz="2400" b="1" i="1" kern="0" smtClean="0">
                                <a:latin typeface="Cambria Math" panose="02040503050406030204" pitchFamily="18" charset="0"/>
                                <a:ea typeface="Cambria Math" panose="02040503050406030204" pitchFamily="18" charset="0"/>
                              </a:rPr>
                            </m:ctrlPr>
                          </m:sSubPr>
                          <m:e>
                            <m:r>
                              <a:rPr lang="en-IN" altLang="en-US" sz="2400" b="1" i="1" kern="0">
                                <a:latin typeface="Cambria Math" panose="02040503050406030204" pitchFamily="18" charset="0"/>
                                <a:ea typeface="Cambria Math" panose="02040503050406030204" pitchFamily="18" charset="0"/>
                              </a:rPr>
                              <m:t>𝑻</m:t>
                            </m:r>
                          </m:e>
                          <m:sub>
                            <m:r>
                              <a:rPr lang="en-IN" altLang="en-US" sz="2400" b="1" i="1" kern="0" smtClean="0">
                                <a:latin typeface="Cambria Math" panose="02040503050406030204" pitchFamily="18" charset="0"/>
                                <a:ea typeface="Cambria Math" panose="02040503050406030204" pitchFamily="18" charset="0"/>
                              </a:rPr>
                              <m:t>𝟐</m:t>
                            </m:r>
                          </m:sub>
                        </m:sSub>
                      </m:den>
                    </m:f>
                  </m:oMath>
                </a14:m>
                <a:r>
                  <a:rPr lang="en-US" altLang="en-US" sz="2400" b="1" kern="0" dirty="0"/>
                  <a:t>+……+</a:t>
                </a:r>
                <a:r>
                  <a:rPr lang="en-IN" altLang="en-US" sz="2400" b="1" kern="0" dirty="0">
                    <a:ea typeface="Cambria Math" panose="02040503050406030204" pitchFamily="18" charset="0"/>
                  </a:rPr>
                  <a:t> </a:t>
                </a:r>
                <a14:m>
                  <m:oMath xmlns:m="http://schemas.openxmlformats.org/officeDocument/2006/math">
                    <m:f>
                      <m:fPr>
                        <m:ctrlPr>
                          <a:rPr lang="en-IN" altLang="en-US" sz="2400" b="1" i="1" kern="0">
                            <a:latin typeface="Cambria Math" panose="02040503050406030204" pitchFamily="18" charset="0"/>
                            <a:ea typeface="Cambria Math" panose="02040503050406030204" pitchFamily="18" charset="0"/>
                          </a:rPr>
                        </m:ctrlPr>
                      </m:fPr>
                      <m:num>
                        <m:r>
                          <a:rPr lang="en-IN" altLang="en-US" sz="2400" b="1" i="1" kern="0">
                            <a:latin typeface="Cambria Math" panose="02040503050406030204" pitchFamily="18" charset="0"/>
                            <a:ea typeface="Cambria Math" panose="02040503050406030204" pitchFamily="18" charset="0"/>
                          </a:rPr>
                          <m:t>𝑷𝑹</m:t>
                        </m:r>
                        <m:r>
                          <a:rPr lang="en-IN" altLang="en-US" sz="2400" b="1" i="1" kern="0">
                            <a:latin typeface="Cambria Math" panose="02040503050406030204" pitchFamily="18" charset="0"/>
                            <a:ea typeface="Cambria Math" panose="02040503050406030204" pitchFamily="18" charset="0"/>
                          </a:rPr>
                          <m:t>(</m:t>
                        </m:r>
                        <m:sSub>
                          <m:sSubPr>
                            <m:ctrlPr>
                              <a:rPr lang="en-IN" altLang="en-US" sz="2400" b="1" i="1" kern="0">
                                <a:latin typeface="Cambria Math" panose="02040503050406030204" pitchFamily="18" charset="0"/>
                                <a:ea typeface="Cambria Math" panose="02040503050406030204" pitchFamily="18" charset="0"/>
                              </a:rPr>
                            </m:ctrlPr>
                          </m:sSubPr>
                          <m:e>
                            <m:r>
                              <a:rPr lang="en-IN" altLang="en-US" sz="2400" b="1" i="1" kern="0">
                                <a:latin typeface="Cambria Math" panose="02040503050406030204" pitchFamily="18" charset="0"/>
                                <a:ea typeface="Cambria Math" panose="02040503050406030204" pitchFamily="18" charset="0"/>
                              </a:rPr>
                              <m:t>𝑻</m:t>
                            </m:r>
                          </m:e>
                          <m:sub>
                            <m:r>
                              <a:rPr lang="en-IN" altLang="en-US" sz="2400" b="1" i="1" kern="0" smtClean="0">
                                <a:latin typeface="Cambria Math" panose="02040503050406030204" pitchFamily="18" charset="0"/>
                                <a:ea typeface="Cambria Math" panose="02040503050406030204" pitchFamily="18" charset="0"/>
                              </a:rPr>
                              <m:t>𝒏</m:t>
                            </m:r>
                          </m:sub>
                        </m:sSub>
                        <m:r>
                          <a:rPr lang="en-IN" altLang="en-US" sz="2400" b="1" i="1" kern="0">
                            <a:latin typeface="Cambria Math" panose="02040503050406030204" pitchFamily="18" charset="0"/>
                            <a:ea typeface="Cambria Math" panose="02040503050406030204" pitchFamily="18" charset="0"/>
                          </a:rPr>
                          <m:t>)</m:t>
                        </m:r>
                        <m:r>
                          <m:rPr>
                            <m:nor/>
                          </m:rPr>
                          <a:rPr lang="en-US" altLang="en-US" sz="2400" b="1" kern="0" dirty="0"/>
                          <m:t> </m:t>
                        </m:r>
                      </m:num>
                      <m:den>
                        <m:r>
                          <a:rPr lang="en-IN" altLang="en-US" sz="2400" b="1" i="1" kern="0">
                            <a:latin typeface="Cambria Math" panose="02040503050406030204" pitchFamily="18" charset="0"/>
                            <a:ea typeface="Cambria Math" panose="02040503050406030204" pitchFamily="18" charset="0"/>
                          </a:rPr>
                          <m:t>𝑪</m:t>
                        </m:r>
                        <m:sSub>
                          <m:sSubPr>
                            <m:ctrlPr>
                              <a:rPr lang="en-IN" altLang="en-US" sz="2400" b="1" i="1" kern="0">
                                <a:latin typeface="Cambria Math" panose="02040503050406030204" pitchFamily="18" charset="0"/>
                                <a:ea typeface="Cambria Math" panose="02040503050406030204" pitchFamily="18" charset="0"/>
                              </a:rPr>
                            </m:ctrlPr>
                          </m:sSubPr>
                          <m:e>
                            <m:r>
                              <a:rPr lang="en-IN" altLang="en-US" sz="2400" b="1" i="1" kern="0">
                                <a:latin typeface="Cambria Math" panose="02040503050406030204" pitchFamily="18" charset="0"/>
                                <a:ea typeface="Cambria Math" panose="02040503050406030204" pitchFamily="18" charset="0"/>
                              </a:rPr>
                              <m:t>𝑻</m:t>
                            </m:r>
                          </m:e>
                          <m:sub>
                            <m:r>
                              <a:rPr lang="en-IN" altLang="en-US" sz="2400" b="1" i="1" kern="0" smtClean="0">
                                <a:latin typeface="Cambria Math" panose="02040503050406030204" pitchFamily="18" charset="0"/>
                                <a:ea typeface="Cambria Math" panose="02040503050406030204" pitchFamily="18" charset="0"/>
                              </a:rPr>
                              <m:t>𝒏</m:t>
                            </m:r>
                          </m:sub>
                        </m:sSub>
                      </m:den>
                    </m:f>
                    <m:r>
                      <a:rPr lang="en-IN" altLang="en-US" sz="2400" b="1" i="1" kern="0" smtClean="0">
                        <a:latin typeface="Cambria Math" panose="02040503050406030204" pitchFamily="18" charset="0"/>
                        <a:ea typeface="Cambria Math" panose="02040503050406030204" pitchFamily="18" charset="0"/>
                      </a:rPr>
                      <m:t>)+</m:t>
                    </m:r>
                    <m:f>
                      <m:fPr>
                        <m:ctrlPr>
                          <a:rPr lang="en-IN" altLang="en-US" sz="2400" b="1" i="1" kern="0" smtClean="0">
                            <a:latin typeface="Cambria Math" panose="02040503050406030204" pitchFamily="18" charset="0"/>
                            <a:ea typeface="Cambria Math" panose="02040503050406030204" pitchFamily="18" charset="0"/>
                          </a:rPr>
                        </m:ctrlPr>
                      </m:fPr>
                      <m:num>
                        <m:r>
                          <a:rPr lang="en-IN" altLang="en-US" sz="2400" b="1" i="1" kern="0" smtClean="0">
                            <a:latin typeface="Cambria Math" panose="02040503050406030204" pitchFamily="18" charset="0"/>
                            <a:ea typeface="Cambria Math" panose="02040503050406030204" pitchFamily="18" charset="0"/>
                          </a:rPr>
                          <m:t>𝟏</m:t>
                        </m:r>
                        <m:r>
                          <a:rPr lang="en-IN" altLang="en-US" sz="2400" b="1" i="1" kern="0" smtClean="0">
                            <a:latin typeface="Cambria Math" panose="02040503050406030204" pitchFamily="18" charset="0"/>
                            <a:ea typeface="Cambria Math" panose="02040503050406030204" pitchFamily="18" charset="0"/>
                          </a:rPr>
                          <m:t>−</m:t>
                        </m:r>
                        <m:r>
                          <a:rPr lang="en-IN" altLang="en-US" sz="2400" b="1" i="1" kern="0" smtClean="0">
                            <a:latin typeface="Cambria Math" panose="02040503050406030204" pitchFamily="18" charset="0"/>
                            <a:ea typeface="Cambria Math" panose="02040503050406030204" pitchFamily="18" charset="0"/>
                          </a:rPr>
                          <m:t>𝜶</m:t>
                        </m:r>
                      </m:num>
                      <m:den>
                        <m:r>
                          <a:rPr lang="en-IN" altLang="en-US" sz="2400" b="1" i="1" kern="0" smtClean="0">
                            <a:latin typeface="Cambria Math" panose="02040503050406030204" pitchFamily="18" charset="0"/>
                            <a:ea typeface="Cambria Math" panose="02040503050406030204" pitchFamily="18" charset="0"/>
                          </a:rPr>
                          <m:t>𝒏</m:t>
                        </m:r>
                      </m:den>
                    </m:f>
                  </m:oMath>
                </a14:m>
                <a:endParaRPr lang="en-US" altLang="en-US" sz="2400" b="1" kern="0" dirty="0"/>
              </a:p>
              <a:p>
                <a:pPr>
                  <a:defRPr/>
                </a:pPr>
                <a:endParaRPr lang="en-US" altLang="en-US" sz="2400" b="1" kern="0" dirty="0"/>
              </a:p>
              <a:p>
                <a:pPr marL="800100" lvl="1" indent="-342900">
                  <a:lnSpc>
                    <a:spcPct val="80000"/>
                  </a:lnSpc>
                  <a:buFont typeface="Wingdings" panose="05000000000000000000" pitchFamily="2" charset="2"/>
                  <a:buChar char="q"/>
                  <a:defRPr/>
                </a:pPr>
                <a:r>
                  <a:rPr lang="en-US" altLang="en-US" sz="2400" b="1" kern="0" dirty="0"/>
                  <a:t>PR(T</a:t>
                </a:r>
                <a:r>
                  <a:rPr lang="en-US" altLang="en-US" sz="2400" b="1" kern="0" baseline="-25000" dirty="0"/>
                  <a:t>n</a:t>
                </a:r>
                <a:r>
                  <a:rPr lang="en-US" altLang="en-US" sz="2400" b="1" kern="0" dirty="0"/>
                  <a:t>)</a:t>
                </a:r>
                <a:r>
                  <a:rPr lang="en-US" altLang="en-US" sz="2400" kern="0" dirty="0"/>
                  <a:t> : That’s “PR(T1)” for the first page in the web all the way up to “PR(T</a:t>
                </a:r>
                <a:r>
                  <a:rPr lang="en-US" altLang="en-US" sz="2400" kern="0" baseline="-25000" dirty="0"/>
                  <a:t>n</a:t>
                </a:r>
                <a:r>
                  <a:rPr lang="en-US" altLang="en-US" sz="2400" kern="0" dirty="0"/>
                  <a:t>)” for the last page  with link to page A</a:t>
                </a:r>
              </a:p>
              <a:p>
                <a:pPr marL="800100" lvl="1" indent="-342900">
                  <a:lnSpc>
                    <a:spcPct val="80000"/>
                  </a:lnSpc>
                  <a:buFont typeface="Wingdings" panose="05000000000000000000" pitchFamily="2" charset="2"/>
                  <a:buChar char="q"/>
                  <a:defRPr/>
                </a:pPr>
                <a:endParaRPr lang="en-US" altLang="en-US" sz="2400" kern="0" dirty="0"/>
              </a:p>
              <a:p>
                <a:pPr marL="800100" lvl="1" indent="-342900">
                  <a:lnSpc>
                    <a:spcPct val="80000"/>
                  </a:lnSpc>
                  <a:buFont typeface="Wingdings" panose="05000000000000000000" pitchFamily="2" charset="2"/>
                  <a:buChar char="q"/>
                  <a:defRPr/>
                </a:pPr>
                <a:r>
                  <a:rPr lang="en-US" altLang="en-US" sz="2400" b="1" kern="0" dirty="0"/>
                  <a:t>C(T</a:t>
                </a:r>
                <a:r>
                  <a:rPr lang="en-US" altLang="en-US" sz="2400" b="1" kern="0" baseline="-25000" dirty="0"/>
                  <a:t>n</a:t>
                </a:r>
                <a:r>
                  <a:rPr lang="en-US" altLang="en-US" sz="2400" b="1" kern="0" dirty="0"/>
                  <a:t>)</a:t>
                </a:r>
                <a:r>
                  <a:rPr lang="en-US" altLang="en-US" sz="2400" kern="0" dirty="0"/>
                  <a:t> : The count, or number, </a:t>
                </a:r>
                <a:r>
                  <a:rPr lang="en-US" altLang="en-US" sz="2400" b="1" kern="0" dirty="0"/>
                  <a:t>of outgoing links </a:t>
                </a:r>
                <a:r>
                  <a:rPr lang="en-US" altLang="en-US" sz="2400" kern="0" dirty="0"/>
                  <a:t>for page n </a:t>
                </a:r>
              </a:p>
              <a:p>
                <a:pPr marL="800100" lvl="1" indent="-342900">
                  <a:lnSpc>
                    <a:spcPct val="80000"/>
                  </a:lnSpc>
                  <a:buFont typeface="Wingdings" panose="05000000000000000000" pitchFamily="2" charset="2"/>
                  <a:buChar char="q"/>
                  <a:defRPr/>
                </a:pPr>
                <a:endParaRPr lang="en-US" altLang="en-US" sz="2400" kern="0" dirty="0"/>
              </a:p>
              <a:p>
                <a:pPr marL="800100" lvl="1" indent="-342900">
                  <a:lnSpc>
                    <a:spcPct val="80000"/>
                  </a:lnSpc>
                  <a:buFont typeface="Wingdings" panose="05000000000000000000" pitchFamily="2" charset="2"/>
                  <a:buChar char="q"/>
                  <a:defRPr/>
                </a:pPr>
                <a:r>
                  <a:rPr lang="en-US" altLang="en-US" sz="2400" b="1" kern="0" dirty="0"/>
                  <a:t>PR(T</a:t>
                </a:r>
                <a:r>
                  <a:rPr lang="en-US" altLang="en-US" sz="2400" b="1" kern="0" baseline="-25000" dirty="0"/>
                  <a:t>n</a:t>
                </a:r>
                <a:r>
                  <a:rPr lang="en-US" altLang="en-US" sz="2400" b="1" kern="0" dirty="0"/>
                  <a:t>)/C(T</a:t>
                </a:r>
                <a:r>
                  <a:rPr lang="en-US" altLang="en-US" sz="2400" b="1" kern="0" baseline="-25000" dirty="0"/>
                  <a:t>n</a:t>
                </a:r>
                <a:r>
                  <a:rPr lang="en-US" altLang="en-US" sz="2400" b="1" kern="0" dirty="0"/>
                  <a:t>)</a:t>
                </a:r>
                <a:r>
                  <a:rPr lang="en-US" altLang="en-US" sz="2400" kern="0" dirty="0"/>
                  <a:t> :  Each page spreads its vote out evenly amongst all of it’s outgoing links.  </a:t>
                </a:r>
              </a:p>
              <a:p>
                <a:pPr marL="800100" lvl="1" indent="-342900">
                  <a:lnSpc>
                    <a:spcPct val="80000"/>
                  </a:lnSpc>
                  <a:buFont typeface="Wingdings" panose="05000000000000000000" pitchFamily="2" charset="2"/>
                  <a:buChar char="q"/>
                  <a:defRPr/>
                </a:pPr>
                <a:endParaRPr lang="en-US" altLang="en-US" sz="2400" kern="0" dirty="0"/>
              </a:p>
              <a:p>
                <a:pPr marL="800100" lvl="1" indent="-342900">
                  <a:lnSpc>
                    <a:spcPct val="80000"/>
                  </a:lnSpc>
                  <a:buFont typeface="Wingdings" panose="05000000000000000000" pitchFamily="2" charset="2"/>
                  <a:buChar char="q"/>
                  <a:defRPr/>
                </a:pPr>
                <a:r>
                  <a:rPr lang="en-US" altLang="en-US" sz="2400" b="1" kern="0" dirty="0">
                    <a:sym typeface="Symbol" panose="05050102010706020507" pitchFamily="18" charset="2"/>
                  </a:rPr>
                  <a:t> : </a:t>
                </a:r>
                <a:r>
                  <a:rPr lang="en-US" altLang="en-US" sz="2400" kern="0" dirty="0"/>
                  <a:t> All the  incoming fractions of votes are added together but, this total vote is “damped down” by multiplying it by value such as 0.85  </a:t>
                </a:r>
              </a:p>
              <a:p>
                <a:pPr marL="800100" lvl="1" indent="-342900">
                  <a:lnSpc>
                    <a:spcPct val="80000"/>
                  </a:lnSpc>
                  <a:buFont typeface="Wingdings" panose="05000000000000000000" pitchFamily="2" charset="2"/>
                  <a:buChar char="q"/>
                  <a:defRPr/>
                </a:pPr>
                <a:endParaRPr lang="en-US" altLang="en-US" sz="2400" kern="0" dirty="0"/>
              </a:p>
              <a:p>
                <a:pPr marL="800100" lvl="1" indent="-342900">
                  <a:lnSpc>
                    <a:spcPct val="80000"/>
                  </a:lnSpc>
                  <a:buFont typeface="Wingdings" panose="05000000000000000000" pitchFamily="2" charset="2"/>
                  <a:buChar char="q"/>
                  <a:defRPr/>
                </a:pPr>
                <a:r>
                  <a:rPr lang="en-US" altLang="en-US" sz="2400" b="1" kern="0" dirty="0"/>
                  <a:t>(1 - </a:t>
                </a:r>
                <a:r>
                  <a:rPr lang="en-US" altLang="en-US" sz="2400" b="1" kern="0" dirty="0">
                    <a:sym typeface="Symbol" panose="05050102010706020507" pitchFamily="18" charset="2"/>
                  </a:rPr>
                  <a:t></a:t>
                </a:r>
                <a:r>
                  <a:rPr lang="en-US" altLang="en-US" sz="2400" b="1" kern="0" dirty="0"/>
                  <a:t>)</a:t>
                </a:r>
                <a:r>
                  <a:rPr lang="en-US" altLang="en-US" sz="2400" kern="0" dirty="0"/>
                  <a:t> : The (1 – </a:t>
                </a:r>
                <a:r>
                  <a:rPr lang="en-US" altLang="en-US" sz="2400" b="1" kern="0" dirty="0">
                    <a:sym typeface="Symbol" panose="05050102010706020507" pitchFamily="18" charset="2"/>
                  </a:rPr>
                  <a:t></a:t>
                </a:r>
                <a:r>
                  <a:rPr lang="en-US" altLang="en-US" sz="2400" kern="0" dirty="0"/>
                  <a:t>)  means that if a page has no links to it, even then it will still get a small PR of 0.15  </a:t>
                </a:r>
              </a:p>
              <a:p>
                <a:pPr>
                  <a:defRPr/>
                </a:pPr>
                <a:endParaRPr lang="en-US" altLang="en-US" sz="2400" kern="0" dirty="0"/>
              </a:p>
              <a:p>
                <a:pPr>
                  <a:defRPr/>
                </a:pPr>
                <a:endParaRPr lang="en-IN" sz="2400" kern="0" dirty="0"/>
              </a:p>
            </p:txBody>
          </p:sp>
        </mc:Choice>
        <mc:Fallback xmlns="">
          <p:sp>
            <p:nvSpPr>
              <p:cNvPr id="3" name="Content Placeholder 4">
                <a:extLst>
                  <a:ext uri="{FF2B5EF4-FFF2-40B4-BE49-F238E27FC236}">
                    <a16:creationId xmlns:a16="http://schemas.microsoft.com/office/drawing/2014/main" id="{AA68067E-C083-4B7E-A555-AEA5036721D4}"/>
                  </a:ext>
                </a:extLst>
              </p:cNvPr>
              <p:cNvSpPr txBox="1">
                <a:spLocks noRot="1" noChangeAspect="1" noMove="1" noResize="1" noEditPoints="1" noAdjustHandles="1" noChangeArrowheads="1" noChangeShapeType="1" noTextEdit="1"/>
              </p:cNvSpPr>
              <p:nvPr/>
            </p:nvSpPr>
            <p:spPr>
              <a:xfrm>
                <a:off x="240393" y="1219200"/>
                <a:ext cx="10318750" cy="5775325"/>
              </a:xfrm>
              <a:prstGeom prst="rect">
                <a:avLst/>
              </a:prstGeom>
              <a:blipFill>
                <a:blip r:embed="rId2"/>
                <a:stretch>
                  <a:fillRect r="-118"/>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33D41F92-0D30-2D65-9B3D-B431090981CD}"/>
                  </a:ext>
                </a:extLst>
              </p14:cNvPr>
              <p14:cNvContentPartPr/>
              <p14:nvPr/>
            </p14:nvContentPartPr>
            <p14:xfrm>
              <a:off x="833040" y="73440"/>
              <a:ext cx="9777240" cy="3740400"/>
            </p14:xfrm>
          </p:contentPart>
        </mc:Choice>
        <mc:Fallback xmlns="">
          <p:pic>
            <p:nvPicPr>
              <p:cNvPr id="5" name="Ink 4">
                <a:extLst>
                  <a:ext uri="{FF2B5EF4-FFF2-40B4-BE49-F238E27FC236}">
                    <a16:creationId xmlns:a16="http://schemas.microsoft.com/office/drawing/2014/main" id="{33D41F92-0D30-2D65-9B3D-B431090981CD}"/>
                  </a:ext>
                </a:extLst>
              </p:cNvPr>
              <p:cNvPicPr/>
              <p:nvPr/>
            </p:nvPicPr>
            <p:blipFill>
              <a:blip r:embed="rId4"/>
              <a:stretch>
                <a:fillRect/>
              </a:stretch>
            </p:blipFill>
            <p:spPr>
              <a:xfrm>
                <a:off x="823680" y="64080"/>
                <a:ext cx="9795960" cy="375912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F44C916-378B-4D72-9363-D26964EC3AED}"/>
              </a:ext>
            </a:extLst>
          </p:cNvPr>
          <p:cNvSpPr txBox="1"/>
          <p:nvPr/>
        </p:nvSpPr>
        <p:spPr>
          <a:xfrm>
            <a:off x="273050" y="61913"/>
            <a:ext cx="8208963" cy="1320800"/>
          </a:xfrm>
          <a:prstGeom prst="rect">
            <a:avLst/>
          </a:prstGeom>
        </p:spPr>
        <p:txBody>
          <a:bodyPr lIns="0" tIns="125730" rIns="0" bIns="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 UE21CS343AB3</a:t>
            </a:r>
            <a:endParaRPr lang="en-US" sz="1800" dirty="0"/>
          </a:p>
          <a:p>
            <a:pPr eaLnBrk="1" fontAlgn="auto" hangingPunct="1">
              <a:spcBef>
                <a:spcPts val="0"/>
              </a:spcBef>
              <a:spcAft>
                <a:spcPts val="0"/>
              </a:spcAft>
              <a:defRPr/>
            </a:pPr>
            <a:r>
              <a:rPr lang="en-IN" sz="2400" b="1" dirty="0">
                <a:solidFill>
                  <a:schemeClr val="accent6"/>
                </a:solidFill>
                <a:latin typeface="+mj-lt"/>
                <a:cs typeface="+mn-cs"/>
              </a:rPr>
              <a:t>Random Surfer Model and  Spectral Analysis </a:t>
            </a:r>
          </a:p>
          <a:p>
            <a:pPr eaLnBrk="1" fontAlgn="auto" hangingPunct="1">
              <a:spcBef>
                <a:spcPts val="45"/>
              </a:spcBef>
              <a:spcAft>
                <a:spcPts val="0"/>
              </a:spcAft>
              <a:defRPr/>
            </a:pPr>
            <a:endParaRPr lang="en-IN" sz="2950" dirty="0">
              <a:latin typeface="Times New Roman"/>
              <a:cs typeface="Times New Roman"/>
            </a:endParaRPr>
          </a:p>
        </p:txBody>
      </p:sp>
      <p:sp>
        <p:nvSpPr>
          <p:cNvPr id="16387" name="Rectangle 2">
            <a:extLst>
              <a:ext uri="{FF2B5EF4-FFF2-40B4-BE49-F238E27FC236}">
                <a16:creationId xmlns:a16="http://schemas.microsoft.com/office/drawing/2014/main" id="{8369E38D-ADF3-46EE-B15A-E2D8AC04866B}"/>
              </a:ext>
            </a:extLst>
          </p:cNvPr>
          <p:cNvSpPr>
            <a:spLocks noChangeArrowheads="1"/>
          </p:cNvSpPr>
          <p:nvPr/>
        </p:nvSpPr>
        <p:spPr bwMode="auto">
          <a:xfrm>
            <a:off x="228600" y="1600200"/>
            <a:ext cx="807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6550" indent="-336550">
              <a:spcBef>
                <a:spcPct val="20000"/>
              </a:spcBef>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3200">
                <a:solidFill>
                  <a:schemeClr val="tx1"/>
                </a:solidFill>
                <a:latin typeface="Calibri" panose="020F0502020204030204" pitchFamily="34" charset="0"/>
              </a:defRPr>
            </a:lvl1pPr>
            <a:lvl2pPr marL="742950" indent="-285750">
              <a:spcBef>
                <a:spcPct val="20000"/>
              </a:spcBef>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800">
                <a:solidFill>
                  <a:schemeClr val="tx1"/>
                </a:solidFill>
                <a:latin typeface="Calibri" panose="020F0502020204030204" pitchFamily="34" charset="0"/>
              </a:defRPr>
            </a:lvl2pPr>
            <a:lvl3pPr marL="1143000" indent="-228600">
              <a:spcBef>
                <a:spcPct val="20000"/>
              </a:spcBef>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chemeClr val="tx1"/>
                </a:solidFill>
                <a:latin typeface="Calibri" panose="020F0502020204030204" pitchFamily="34" charset="0"/>
              </a:defRPr>
            </a:lvl3pPr>
            <a:lvl4pPr marL="1600200" indent="-228600">
              <a:spcBef>
                <a:spcPct val="20000"/>
              </a:spcBef>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Calibri" panose="020F0502020204030204" pitchFamily="34" charset="0"/>
              </a:defRPr>
            </a:lvl4pPr>
            <a:lvl5pPr marL="2057400" indent="-228600">
              <a:spcBef>
                <a:spcPct val="20000"/>
              </a:spcBef>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Calibri" panose="020F0502020204030204" pitchFamily="34" charset="0"/>
              </a:defRPr>
            </a:lvl9pPr>
          </a:lstStyle>
          <a:p>
            <a:pPr eaLnBrk="1" hangingPunct="1">
              <a:spcBef>
                <a:spcPts val="700"/>
              </a:spcBef>
              <a:buClr>
                <a:srgbClr val="437085"/>
              </a:buClr>
              <a:buFont typeface="Wingdings" panose="05000000000000000000" pitchFamily="2" charset="2"/>
              <a:buChar char=""/>
            </a:pPr>
            <a:endParaRPr lang="en-US" altLang="en-US" sz="2400"/>
          </a:p>
        </p:txBody>
      </p:sp>
      <p:pic>
        <p:nvPicPr>
          <p:cNvPr id="16388" name="Picture 2">
            <a:extLst>
              <a:ext uri="{FF2B5EF4-FFF2-40B4-BE49-F238E27FC236}">
                <a16:creationId xmlns:a16="http://schemas.microsoft.com/office/drawing/2014/main" id="{A53A62BC-E47E-493D-B143-4ED79165CEF1}"/>
              </a:ext>
            </a:extLst>
          </p:cNvPr>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3046413" y="3025775"/>
            <a:ext cx="5111750"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Arrow Connector 7">
            <a:extLst>
              <a:ext uri="{FF2B5EF4-FFF2-40B4-BE49-F238E27FC236}">
                <a16:creationId xmlns:a16="http://schemas.microsoft.com/office/drawing/2014/main" id="{8A2D6034-416D-4781-B1C9-DCF567044A5B}"/>
              </a:ext>
            </a:extLst>
          </p:cNvPr>
          <p:cNvCxnSpPr>
            <a:cxnSpLocks/>
          </p:cNvCxnSpPr>
          <p:nvPr/>
        </p:nvCxnSpPr>
        <p:spPr>
          <a:xfrm flipH="1" flipV="1">
            <a:off x="3665538" y="2154238"/>
            <a:ext cx="33337" cy="1274762"/>
          </a:xfrm>
          <a:prstGeom prst="straightConnector1">
            <a:avLst/>
          </a:prstGeom>
          <a:ln w="38100">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DCB7E16-3CDB-4706-88DA-CD3FCA917FA7}"/>
              </a:ext>
            </a:extLst>
          </p:cNvPr>
          <p:cNvCxnSpPr>
            <a:cxnSpLocks/>
          </p:cNvCxnSpPr>
          <p:nvPr/>
        </p:nvCxnSpPr>
        <p:spPr>
          <a:xfrm flipV="1">
            <a:off x="4495800" y="2057400"/>
            <a:ext cx="381000" cy="1385888"/>
          </a:xfrm>
          <a:prstGeom prst="straightConnector1">
            <a:avLst/>
          </a:prstGeom>
          <a:ln w="38100">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1D8AEC7-6D22-432F-833E-C57370E96417}"/>
              </a:ext>
            </a:extLst>
          </p:cNvPr>
          <p:cNvCxnSpPr>
            <a:cxnSpLocks/>
          </p:cNvCxnSpPr>
          <p:nvPr/>
        </p:nvCxnSpPr>
        <p:spPr>
          <a:xfrm flipV="1">
            <a:off x="7253288" y="1936750"/>
            <a:ext cx="1069975" cy="1797050"/>
          </a:xfrm>
          <a:prstGeom prst="straightConnector1">
            <a:avLst/>
          </a:prstGeom>
          <a:ln w="38100">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5E1AEBB-4DC0-4DFB-9DE5-20469D83DCEF}"/>
              </a:ext>
            </a:extLst>
          </p:cNvPr>
          <p:cNvSpPr txBox="1"/>
          <p:nvPr/>
        </p:nvSpPr>
        <p:spPr>
          <a:xfrm>
            <a:off x="609600" y="5867400"/>
            <a:ext cx="5427663" cy="461963"/>
          </a:xfrm>
          <a:prstGeom prst="rect">
            <a:avLst/>
          </a:prstGeom>
          <a:noFill/>
        </p:spPr>
        <p:txBody>
          <a:bodyPr wrap="none">
            <a:spAutoFit/>
          </a:bodyPr>
          <a:lstStyle/>
          <a:p>
            <a:pPr>
              <a:defRPr/>
            </a:pPr>
            <a:r>
              <a:rPr lang="en-IN" sz="2400" dirty="0">
                <a:solidFill>
                  <a:srgbClr val="FF0000"/>
                </a:solidFill>
                <a:latin typeface="+mj-lt"/>
              </a:rPr>
              <a:t>We are coming up with the same model !!</a:t>
            </a:r>
          </a:p>
        </p:txBody>
      </p:sp>
      <p:sp>
        <p:nvSpPr>
          <p:cNvPr id="11" name="TextBox 10">
            <a:extLst>
              <a:ext uri="{FF2B5EF4-FFF2-40B4-BE49-F238E27FC236}">
                <a16:creationId xmlns:a16="http://schemas.microsoft.com/office/drawing/2014/main" id="{555638AB-4400-47BD-B321-DE31697B8A62}"/>
              </a:ext>
            </a:extLst>
          </p:cNvPr>
          <p:cNvSpPr txBox="1"/>
          <p:nvPr/>
        </p:nvSpPr>
        <p:spPr>
          <a:xfrm>
            <a:off x="3327400" y="1692275"/>
            <a:ext cx="6094413" cy="369888"/>
          </a:xfrm>
          <a:prstGeom prst="rect">
            <a:avLst/>
          </a:prstGeom>
          <a:noFill/>
        </p:spPr>
        <p:txBody>
          <a:bodyPr>
            <a:spAutoFit/>
          </a:bodyPr>
          <a:lstStyle/>
          <a:p>
            <a:pPr>
              <a:defRPr/>
            </a:pPr>
            <a:r>
              <a:rPr lang="en-US" altLang="en-US" b="1" kern="0" dirty="0"/>
              <a:t>PR(A) = </a:t>
            </a:r>
            <a:r>
              <a:rPr lang="en-US" altLang="en-US" b="1" kern="0" dirty="0">
                <a:sym typeface="Symbol" panose="05050102010706020507" pitchFamily="18" charset="2"/>
              </a:rPr>
              <a:t></a:t>
            </a:r>
            <a:r>
              <a:rPr lang="en-US" altLang="en-US" b="1" kern="0" dirty="0"/>
              <a:t>(PR(T1)/C(T1) +…+PR(Tn)/C(Tn)) + (1-</a:t>
            </a:r>
            <a:r>
              <a:rPr lang="en-US" altLang="en-US" b="1" kern="0" dirty="0">
                <a:sym typeface="Symbol" panose="05050102010706020507" pitchFamily="18" charset="2"/>
              </a:rPr>
              <a:t></a:t>
            </a:r>
            <a:r>
              <a:rPr lang="en-US" altLang="en-US" b="1" kern="0" dirty="0"/>
              <a:t>)/n </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51C70BD-FEE4-B620-53A7-634C8365456B}"/>
                  </a:ext>
                </a:extLst>
              </p14:cNvPr>
              <p14:cNvContentPartPr/>
              <p14:nvPr/>
            </p14:nvContentPartPr>
            <p14:xfrm>
              <a:off x="2125440" y="1401840"/>
              <a:ext cx="4424760" cy="2744280"/>
            </p14:xfrm>
          </p:contentPart>
        </mc:Choice>
        <mc:Fallback xmlns="">
          <p:pic>
            <p:nvPicPr>
              <p:cNvPr id="4" name="Ink 3">
                <a:extLst>
                  <a:ext uri="{FF2B5EF4-FFF2-40B4-BE49-F238E27FC236}">
                    <a16:creationId xmlns:a16="http://schemas.microsoft.com/office/drawing/2014/main" id="{551C70BD-FEE4-B620-53A7-634C8365456B}"/>
                  </a:ext>
                </a:extLst>
              </p:cNvPr>
              <p:cNvPicPr/>
              <p:nvPr/>
            </p:nvPicPr>
            <p:blipFill>
              <a:blip r:embed="rId4"/>
              <a:stretch>
                <a:fillRect/>
              </a:stretch>
            </p:blipFill>
            <p:spPr>
              <a:xfrm>
                <a:off x="2116080" y="1392480"/>
                <a:ext cx="4443480" cy="276300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BEAAB-EC7B-8B3D-C2D2-03905C35433D}"/>
              </a:ext>
            </a:extLst>
          </p:cNvPr>
          <p:cNvSpPr>
            <a:spLocks noGrp="1"/>
          </p:cNvSpPr>
          <p:nvPr>
            <p:ph type="title"/>
          </p:nvPr>
        </p:nvSpPr>
        <p:spPr>
          <a:xfrm>
            <a:off x="176745" y="460664"/>
            <a:ext cx="8662455" cy="1325563"/>
          </a:xfrm>
        </p:spPr>
        <p:txBody>
          <a:bodyPr>
            <a:normAutofit fontScale="90000"/>
          </a:bodyPr>
          <a:lstStyle/>
          <a:p>
            <a:pPr algn="just"/>
            <a:r>
              <a:rPr lang="en-US" sz="3600" b="1" dirty="0">
                <a:solidFill>
                  <a:srgbClr val="2F5496"/>
                </a:solidFill>
                <a:latin typeface="Calibri"/>
                <a:ea typeface="Calibri"/>
                <a:cs typeface="Calibri"/>
                <a:sym typeface="Calibri"/>
              </a:rPr>
              <a:t>Graph Theory and its Applications UE21CS343AB3</a:t>
            </a:r>
            <a:br>
              <a:rPr lang="en-US" sz="2800" dirty="0"/>
            </a:br>
            <a:r>
              <a:rPr lang="en-IN" sz="3100" b="1" dirty="0"/>
              <a:t>Disclaimer</a:t>
            </a:r>
          </a:p>
        </p:txBody>
      </p:sp>
      <p:sp>
        <p:nvSpPr>
          <p:cNvPr id="4" name="Content Placeholder 3">
            <a:extLst>
              <a:ext uri="{FF2B5EF4-FFF2-40B4-BE49-F238E27FC236}">
                <a16:creationId xmlns:a16="http://schemas.microsoft.com/office/drawing/2014/main" id="{BCE7D54F-0B9E-9F7B-A943-F68D2E49C8FA}"/>
              </a:ext>
            </a:extLst>
          </p:cNvPr>
          <p:cNvSpPr>
            <a:spLocks noGrp="1"/>
          </p:cNvSpPr>
          <p:nvPr>
            <p:ph idx="1"/>
          </p:nvPr>
        </p:nvSpPr>
        <p:spPr>
          <a:xfrm>
            <a:off x="320040" y="2045998"/>
            <a:ext cx="10805160" cy="1994392"/>
          </a:xfrm>
        </p:spPr>
        <p:txBody>
          <a:bodyPr/>
          <a:lstStyle/>
          <a:p>
            <a:pPr marL="0" indent="0" algn="just">
              <a:buNone/>
            </a:pPr>
            <a:r>
              <a:rPr lang="en-IN" sz="2400" dirty="0"/>
              <a:t>The inputs to the slides are by Prof. </a:t>
            </a:r>
            <a:r>
              <a:rPr lang="en-IN" sz="2400" dirty="0" err="1"/>
              <a:t>BhaskarJyoti</a:t>
            </a:r>
            <a:r>
              <a:rPr lang="en-IN" sz="2400" dirty="0"/>
              <a:t> and </a:t>
            </a:r>
            <a:r>
              <a:rPr lang="en-IN" sz="2400" dirty="0" err="1"/>
              <a:t>Dr.</a:t>
            </a:r>
            <a:r>
              <a:rPr lang="en-IN" sz="2400" dirty="0"/>
              <a:t> Arti Arya. Also, various additional inputs are added from various reliable resources from  Foreign and Indian Universities as well as from sites.</a:t>
            </a:r>
          </a:p>
          <a:p>
            <a:pPr marL="0" indent="0" algn="just">
              <a:buNone/>
            </a:pPr>
            <a:endParaRPr lang="en-IN" sz="2400" dirty="0"/>
          </a:p>
          <a:p>
            <a:pPr marL="0" indent="0" algn="just">
              <a:buNone/>
            </a:pPr>
            <a:endParaRPr lang="en-IN" sz="2400" dirty="0"/>
          </a:p>
        </p:txBody>
      </p:sp>
      <p:cxnSp>
        <p:nvCxnSpPr>
          <p:cNvPr id="5" name="Straight Connector 4">
            <a:extLst>
              <a:ext uri="{FF2B5EF4-FFF2-40B4-BE49-F238E27FC236}">
                <a16:creationId xmlns:a16="http://schemas.microsoft.com/office/drawing/2014/main" id="{A1F9D155-2290-BAFF-1340-2FCC9802858B}"/>
              </a:ext>
            </a:extLst>
          </p:cNvPr>
          <p:cNvCxnSpPr>
            <a:cxnSpLocks/>
          </p:cNvCxnSpPr>
          <p:nvPr/>
        </p:nvCxnSpPr>
        <p:spPr>
          <a:xfrm flipV="1">
            <a:off x="0" y="1656419"/>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3" name="object 6">
            <a:extLst>
              <a:ext uri="{FF2B5EF4-FFF2-40B4-BE49-F238E27FC236}">
                <a16:creationId xmlns:a16="http://schemas.microsoft.com/office/drawing/2014/main" id="{1F62B076-434C-67E2-8D53-3CCFA7134AEF}"/>
              </a:ext>
            </a:extLst>
          </p:cNvPr>
          <p:cNvSpPr/>
          <p:nvPr/>
        </p:nvSpPr>
        <p:spPr>
          <a:xfrm>
            <a:off x="10929341" y="0"/>
            <a:ext cx="1095592" cy="173736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923025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01FDC51-8F12-407B-9A5E-2F278C6F2C49}"/>
              </a:ext>
            </a:extLst>
          </p:cNvPr>
          <p:cNvSpPr txBox="1"/>
          <p:nvPr/>
        </p:nvSpPr>
        <p:spPr>
          <a:xfrm>
            <a:off x="273050" y="61913"/>
            <a:ext cx="10166350" cy="1319212"/>
          </a:xfrm>
          <a:prstGeom prst="rect">
            <a:avLst/>
          </a:prstGeom>
        </p:spPr>
        <p:txBody>
          <a:bodyPr lIns="0" tIns="125730" rIns="0" bIns="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 UE21CS343AB3</a:t>
            </a:r>
            <a:endParaRPr lang="en-US" sz="1800" dirty="0"/>
          </a:p>
          <a:p>
            <a:pPr eaLnBrk="1" fontAlgn="auto" hangingPunct="1">
              <a:spcBef>
                <a:spcPts val="0"/>
              </a:spcBef>
              <a:spcAft>
                <a:spcPts val="0"/>
              </a:spcAft>
              <a:defRPr/>
            </a:pPr>
            <a:r>
              <a:rPr lang="de-DE" sz="2400" b="1" dirty="0">
                <a:solidFill>
                  <a:schemeClr val="accent6"/>
                </a:solidFill>
                <a:latin typeface="+mj-lt"/>
                <a:cs typeface="+mn-cs"/>
              </a:rPr>
              <a:t>Google Matrix Approximation  and 3 Varieties Of PageRank Examples</a:t>
            </a:r>
          </a:p>
          <a:p>
            <a:pPr eaLnBrk="1" fontAlgn="auto" hangingPunct="1">
              <a:spcBef>
                <a:spcPts val="45"/>
              </a:spcBef>
              <a:spcAft>
                <a:spcPts val="0"/>
              </a:spcAft>
              <a:defRPr/>
            </a:pPr>
            <a:endParaRPr sz="2950" dirty="0">
              <a:latin typeface="Times New Roman"/>
              <a:cs typeface="Times New Roman"/>
            </a:endParaRPr>
          </a:p>
        </p:txBody>
      </p:sp>
      <mc:AlternateContent xmlns:mc="http://schemas.openxmlformats.org/markup-compatibility/2006" xmlns:a14="http://schemas.microsoft.com/office/drawing/2010/main">
        <mc:Choice Requires="a14">
          <p:sp>
            <p:nvSpPr>
              <p:cNvPr id="9219" name="Rectangle 4">
                <a:extLst>
                  <a:ext uri="{FF2B5EF4-FFF2-40B4-BE49-F238E27FC236}">
                    <a16:creationId xmlns:a16="http://schemas.microsoft.com/office/drawing/2014/main" id="{8E7A72E9-26DF-4D12-9C28-A7B1CA2D8854}"/>
                  </a:ext>
                </a:extLst>
              </p:cNvPr>
              <p:cNvSpPr>
                <a:spLocks noChangeArrowheads="1"/>
              </p:cNvSpPr>
              <p:nvPr/>
            </p:nvSpPr>
            <p:spPr bwMode="auto">
              <a:xfrm>
                <a:off x="305707" y="1143000"/>
                <a:ext cx="11049000" cy="7397410"/>
              </a:xfrm>
              <a:prstGeom prst="rect">
                <a:avLst/>
              </a:prstGeom>
              <a:noFill/>
              <a:ln w="9525">
                <a:noFill/>
                <a:miter lim="800000"/>
                <a:headEnd/>
                <a:tailEnd/>
              </a:ln>
            </p:spPr>
            <p:txBody>
              <a:bodyPr wrap="square">
                <a:spAutoFit/>
              </a:bodyPr>
              <a:lstStyle/>
              <a:p>
                <a:pPr marL="342900" indent="-342900" algn="just">
                  <a:buFont typeface="Arial" panose="020B0604020202020204" pitchFamily="34" charset="0"/>
                  <a:buChar char="•"/>
                  <a:defRPr/>
                </a:pPr>
                <a:r>
                  <a:rPr lang="en-IN" sz="2400" dirty="0">
                    <a:latin typeface="+mn-lt"/>
                  </a:rPr>
                  <a:t>Matrix M is enormous</a:t>
                </a:r>
              </a:p>
              <a:p>
                <a:pPr marL="800100" lvl="1" indent="-342900" algn="just">
                  <a:buFont typeface="Arial" panose="020B0604020202020204" pitchFamily="34" charset="0"/>
                  <a:buChar char="•"/>
                  <a:defRPr/>
                </a:pPr>
                <a:r>
                  <a:rPr lang="en-IN" sz="2400" dirty="0">
                    <a:solidFill>
                      <a:srgbClr val="0070C0"/>
                    </a:solidFill>
                    <a:latin typeface="+mn-lt"/>
                  </a:rPr>
                  <a:t>For a sparse Google matrix, the 1/n can be approximated with 1  </a:t>
                </a:r>
              </a:p>
              <a:p>
                <a:pPr marL="342900" indent="-342900" algn="just">
                  <a:buFont typeface="Arial" panose="020B0604020202020204" pitchFamily="34" charset="0"/>
                  <a:buChar char="•"/>
                  <a:defRPr/>
                </a:pPr>
                <a:r>
                  <a:rPr lang="en-IN" sz="2400" b="1" dirty="0">
                    <a:latin typeface="+mn-lt"/>
                    <a:cs typeface="Calibri" panose="020F0502020204030204" pitchFamily="34" charset="0"/>
                  </a:rPr>
                  <a:t>So you come across PageRank Problems or examples of 3 variants </a:t>
                </a:r>
              </a:p>
              <a:p>
                <a:pPr marL="800100" lvl="1" indent="-342900" algn="just">
                  <a:buFont typeface="Arial" panose="020B0604020202020204" pitchFamily="34" charset="0"/>
                  <a:buChar char="•"/>
                  <a:defRPr/>
                </a:pPr>
                <a:r>
                  <a:rPr lang="en-IN" sz="2400" dirty="0">
                    <a:latin typeface="+mn-lt"/>
                    <a:cs typeface="Calibri" panose="020F0502020204030204" pitchFamily="34" charset="0"/>
                  </a:rPr>
                  <a:t>Basic Page Rank Update Rule </a:t>
                </a:r>
              </a:p>
              <a:p>
                <a:pPr marL="800100" lvl="1" indent="-342900" algn="just">
                  <a:buFont typeface="Arial" panose="020B0604020202020204" pitchFamily="34" charset="0"/>
                  <a:buChar char="•"/>
                  <a:defRPr/>
                </a:pPr>
                <a:endParaRPr lang="en-IN" sz="2400" dirty="0">
                  <a:latin typeface="+mn-lt"/>
                  <a:cs typeface="Calibri" panose="020F0502020204030204" pitchFamily="34" charset="0"/>
                </a:endParaRPr>
              </a:p>
              <a:p>
                <a:pPr lvl="1" algn="just">
                  <a:defRPr/>
                </a:pPr>
                <a:r>
                  <a:rPr lang="en-US" altLang="en-US" sz="2400" kern="0" dirty="0">
                    <a:latin typeface="+mn-lt"/>
                  </a:rPr>
                  <a:t>		</a:t>
                </a:r>
                <a14:m>
                  <m:oMath xmlns:m="http://schemas.openxmlformats.org/officeDocument/2006/math">
                    <m:r>
                      <a:rPr lang="en-US" altLang="en-US" sz="2400" i="1" kern="0" dirty="0" smtClean="0">
                        <a:solidFill>
                          <a:srgbClr val="0000FF"/>
                        </a:solidFill>
                        <a:latin typeface="Cambria Math" panose="02040503050406030204" pitchFamily="18" charset="0"/>
                      </a:rPr>
                      <m:t>𝑃𝑅</m:t>
                    </m:r>
                    <m:d>
                      <m:dPr>
                        <m:ctrlPr>
                          <a:rPr lang="en-US" altLang="en-US" sz="2400" i="1" kern="0" dirty="0">
                            <a:solidFill>
                              <a:srgbClr val="0000FF"/>
                            </a:solidFill>
                            <a:latin typeface="Cambria Math" panose="02040503050406030204" pitchFamily="18" charset="0"/>
                          </a:rPr>
                        </m:ctrlPr>
                      </m:dPr>
                      <m:e>
                        <m:r>
                          <a:rPr lang="en-US" altLang="en-US" sz="2400" i="1" kern="0" dirty="0">
                            <a:solidFill>
                              <a:srgbClr val="0000FF"/>
                            </a:solidFill>
                            <a:latin typeface="Cambria Math" panose="02040503050406030204" pitchFamily="18" charset="0"/>
                          </a:rPr>
                          <m:t>𝐴</m:t>
                        </m:r>
                      </m:e>
                    </m:d>
                    <m:r>
                      <a:rPr lang="en-US" altLang="en-US" sz="2400" i="1" kern="0" dirty="0">
                        <a:solidFill>
                          <a:srgbClr val="0000FF"/>
                        </a:solidFill>
                        <a:latin typeface="Cambria Math" panose="02040503050406030204" pitchFamily="18" charset="0"/>
                      </a:rPr>
                      <m:t>=</m:t>
                    </m:r>
                    <m:f>
                      <m:fPr>
                        <m:ctrlPr>
                          <a:rPr lang="en-US" altLang="en-US" sz="2400" i="1" kern="0" dirty="0">
                            <a:solidFill>
                              <a:srgbClr val="0000FF"/>
                            </a:solidFill>
                            <a:latin typeface="Cambria Math" panose="02040503050406030204" pitchFamily="18" charset="0"/>
                          </a:rPr>
                        </m:ctrlPr>
                      </m:fPr>
                      <m:num>
                        <m:r>
                          <a:rPr lang="en-US" altLang="en-US" sz="2400" i="1" kern="0" dirty="0">
                            <a:solidFill>
                              <a:srgbClr val="0000FF"/>
                            </a:solidFill>
                            <a:latin typeface="Cambria Math" panose="02040503050406030204" pitchFamily="18" charset="0"/>
                          </a:rPr>
                          <m:t>𝑃𝑅</m:t>
                        </m:r>
                        <m:d>
                          <m:dPr>
                            <m:ctrlPr>
                              <a:rPr lang="en-US" altLang="en-US" sz="2400" i="1" kern="0" dirty="0">
                                <a:solidFill>
                                  <a:srgbClr val="0000FF"/>
                                </a:solidFill>
                                <a:latin typeface="Cambria Math" panose="02040503050406030204" pitchFamily="18" charset="0"/>
                              </a:rPr>
                            </m:ctrlPr>
                          </m:dPr>
                          <m:e>
                            <m:r>
                              <a:rPr lang="en-US" altLang="en-US" sz="2400" i="1" kern="0" dirty="0">
                                <a:solidFill>
                                  <a:srgbClr val="0000FF"/>
                                </a:solidFill>
                                <a:latin typeface="Cambria Math" panose="02040503050406030204" pitchFamily="18" charset="0"/>
                              </a:rPr>
                              <m:t>𝑇</m:t>
                            </m:r>
                            <m:r>
                              <a:rPr lang="en-US" altLang="en-US" sz="2400" i="1" kern="0" dirty="0">
                                <a:solidFill>
                                  <a:srgbClr val="0000FF"/>
                                </a:solidFill>
                                <a:latin typeface="Cambria Math" panose="02040503050406030204" pitchFamily="18" charset="0"/>
                              </a:rPr>
                              <m:t>1</m:t>
                            </m:r>
                          </m:e>
                        </m:d>
                      </m:num>
                      <m:den>
                        <m:r>
                          <a:rPr lang="en-US" altLang="en-US" sz="2400" i="1" kern="0" dirty="0">
                            <a:solidFill>
                              <a:srgbClr val="0000FF"/>
                            </a:solidFill>
                            <a:latin typeface="Cambria Math" panose="02040503050406030204" pitchFamily="18" charset="0"/>
                          </a:rPr>
                          <m:t>𝐶</m:t>
                        </m:r>
                        <m:d>
                          <m:dPr>
                            <m:ctrlPr>
                              <a:rPr lang="en-US" altLang="en-US" sz="2400" i="1" kern="0" dirty="0">
                                <a:solidFill>
                                  <a:srgbClr val="0000FF"/>
                                </a:solidFill>
                                <a:latin typeface="Cambria Math" panose="02040503050406030204" pitchFamily="18" charset="0"/>
                              </a:rPr>
                            </m:ctrlPr>
                          </m:dPr>
                          <m:e>
                            <m:r>
                              <a:rPr lang="en-US" altLang="en-US" sz="2400" i="1" kern="0" dirty="0">
                                <a:solidFill>
                                  <a:srgbClr val="0000FF"/>
                                </a:solidFill>
                                <a:latin typeface="Cambria Math" panose="02040503050406030204" pitchFamily="18" charset="0"/>
                              </a:rPr>
                              <m:t>𝑇</m:t>
                            </m:r>
                            <m:r>
                              <a:rPr lang="en-US" altLang="en-US" sz="2400" i="1" kern="0" dirty="0">
                                <a:solidFill>
                                  <a:srgbClr val="0000FF"/>
                                </a:solidFill>
                                <a:latin typeface="Cambria Math" panose="02040503050406030204" pitchFamily="18" charset="0"/>
                              </a:rPr>
                              <m:t>1</m:t>
                            </m:r>
                          </m:e>
                        </m:d>
                      </m:den>
                    </m:f>
                    <m:r>
                      <a:rPr lang="en-IN" altLang="en-US" sz="2400" b="0" i="1" kern="0" dirty="0" smtClean="0">
                        <a:solidFill>
                          <a:srgbClr val="0000FF"/>
                        </a:solidFill>
                        <a:latin typeface="Cambria Math" panose="02040503050406030204" pitchFamily="18" charset="0"/>
                      </a:rPr>
                      <m:t>+………….</m:t>
                    </m:r>
                    <m:r>
                      <a:rPr lang="en-US" altLang="en-US" sz="2400" i="1" kern="0" dirty="0">
                        <a:solidFill>
                          <a:srgbClr val="0000FF"/>
                        </a:solidFill>
                        <a:latin typeface="Cambria Math" panose="02040503050406030204" pitchFamily="18" charset="0"/>
                      </a:rPr>
                      <m:t>+</m:t>
                    </m:r>
                    <m:f>
                      <m:fPr>
                        <m:ctrlPr>
                          <a:rPr lang="en-US" altLang="en-US" sz="2400" i="1" kern="0" dirty="0">
                            <a:solidFill>
                              <a:srgbClr val="0000FF"/>
                            </a:solidFill>
                            <a:latin typeface="Cambria Math" panose="02040503050406030204" pitchFamily="18" charset="0"/>
                          </a:rPr>
                        </m:ctrlPr>
                      </m:fPr>
                      <m:num>
                        <m:r>
                          <a:rPr lang="en-US" altLang="en-US" sz="2400" i="1" kern="0" dirty="0">
                            <a:solidFill>
                              <a:srgbClr val="0000FF"/>
                            </a:solidFill>
                            <a:latin typeface="Cambria Math" panose="02040503050406030204" pitchFamily="18" charset="0"/>
                          </a:rPr>
                          <m:t>𝑃𝑅</m:t>
                        </m:r>
                        <m:d>
                          <m:dPr>
                            <m:ctrlPr>
                              <a:rPr lang="en-US" altLang="en-US" sz="2400" i="1" kern="0" dirty="0">
                                <a:solidFill>
                                  <a:srgbClr val="0000FF"/>
                                </a:solidFill>
                                <a:latin typeface="Cambria Math" panose="02040503050406030204" pitchFamily="18" charset="0"/>
                              </a:rPr>
                            </m:ctrlPr>
                          </m:dPr>
                          <m:e>
                            <m:r>
                              <a:rPr lang="en-US" altLang="en-US" sz="2400" i="1" kern="0" dirty="0">
                                <a:solidFill>
                                  <a:srgbClr val="0000FF"/>
                                </a:solidFill>
                                <a:latin typeface="Cambria Math" panose="02040503050406030204" pitchFamily="18" charset="0"/>
                              </a:rPr>
                              <m:t>𝑇𝑛</m:t>
                            </m:r>
                          </m:e>
                        </m:d>
                      </m:num>
                      <m:den>
                        <m:r>
                          <a:rPr lang="en-US" altLang="en-US" sz="2400" i="1" kern="0" dirty="0">
                            <a:solidFill>
                              <a:srgbClr val="0000FF"/>
                            </a:solidFill>
                            <a:latin typeface="Cambria Math" panose="02040503050406030204" pitchFamily="18" charset="0"/>
                          </a:rPr>
                          <m:t>𝐶</m:t>
                        </m:r>
                        <m:d>
                          <m:dPr>
                            <m:ctrlPr>
                              <a:rPr lang="en-US" altLang="en-US" sz="2400" i="1" kern="0" dirty="0">
                                <a:solidFill>
                                  <a:srgbClr val="0000FF"/>
                                </a:solidFill>
                                <a:latin typeface="Cambria Math" panose="02040503050406030204" pitchFamily="18" charset="0"/>
                              </a:rPr>
                            </m:ctrlPr>
                          </m:dPr>
                          <m:e>
                            <m:r>
                              <a:rPr lang="en-US" altLang="en-US" sz="2400" i="1" kern="0" dirty="0">
                                <a:solidFill>
                                  <a:srgbClr val="0000FF"/>
                                </a:solidFill>
                                <a:latin typeface="Cambria Math" panose="02040503050406030204" pitchFamily="18" charset="0"/>
                              </a:rPr>
                              <m:t>𝑇𝑛</m:t>
                            </m:r>
                          </m:e>
                        </m:d>
                      </m:den>
                    </m:f>
                  </m:oMath>
                </a14:m>
                <a:endParaRPr lang="en-US" altLang="en-US" sz="2400" kern="0" dirty="0">
                  <a:solidFill>
                    <a:srgbClr val="0000FF"/>
                  </a:solidFill>
                  <a:latin typeface="+mn-lt"/>
                </a:endParaRPr>
              </a:p>
              <a:p>
                <a:pPr marL="800100" lvl="1" indent="-342900" algn="just">
                  <a:buFont typeface="Arial" panose="020B0604020202020204" pitchFamily="34" charset="0"/>
                  <a:buChar char="•"/>
                  <a:defRPr/>
                </a:pPr>
                <a:r>
                  <a:rPr lang="en-US" altLang="en-US" sz="2400" kern="0" dirty="0">
                    <a:latin typeface="+mn-lt"/>
                  </a:rPr>
                  <a:t>Scaled Page Rank Update Rule </a:t>
                </a:r>
                <a:r>
                  <a:rPr lang="en-US" altLang="en-US" sz="2400" kern="0" dirty="0">
                    <a:solidFill>
                      <a:srgbClr val="FF0000"/>
                    </a:solidFill>
                    <a:latin typeface="+mn-lt"/>
                  </a:rPr>
                  <a:t>without Google Approximation </a:t>
                </a:r>
              </a:p>
              <a:p>
                <a:pPr marL="800100" lvl="1" indent="-342900" algn="just">
                  <a:buFont typeface="Arial" panose="020B0604020202020204" pitchFamily="34" charset="0"/>
                  <a:buChar char="•"/>
                  <a:defRPr/>
                </a:pPr>
                <a:endParaRPr lang="en-US" altLang="en-US" sz="2400" kern="0" dirty="0">
                  <a:solidFill>
                    <a:srgbClr val="FF0000"/>
                  </a:solidFill>
                  <a:latin typeface="+mn-lt"/>
                </a:endParaRPr>
              </a:p>
              <a:p>
                <a:pPr lvl="1" algn="just">
                  <a:defRPr/>
                </a:pPr>
                <a:r>
                  <a:rPr lang="en-US" altLang="en-US" sz="2400" kern="0" dirty="0">
                    <a:latin typeface="+mn-lt"/>
                  </a:rPr>
                  <a:t>		</a:t>
                </a:r>
                <a14:m>
                  <m:oMath xmlns:m="http://schemas.openxmlformats.org/officeDocument/2006/math">
                    <m:r>
                      <a:rPr lang="en-US" altLang="en-US" sz="2400" i="1" kern="0" dirty="0" smtClean="0">
                        <a:solidFill>
                          <a:srgbClr val="0000FF"/>
                        </a:solidFill>
                        <a:latin typeface="Cambria Math" panose="02040503050406030204" pitchFamily="18" charset="0"/>
                      </a:rPr>
                      <m:t>𝑃𝑅</m:t>
                    </m:r>
                    <m:d>
                      <m:dPr>
                        <m:ctrlPr>
                          <a:rPr lang="en-US" altLang="en-US" sz="2400" i="1" kern="0" dirty="0">
                            <a:solidFill>
                              <a:srgbClr val="0000FF"/>
                            </a:solidFill>
                            <a:latin typeface="Cambria Math" panose="02040503050406030204" pitchFamily="18" charset="0"/>
                          </a:rPr>
                        </m:ctrlPr>
                      </m:dPr>
                      <m:e>
                        <m:r>
                          <a:rPr lang="en-US" altLang="en-US" sz="2400" i="1" kern="0" dirty="0">
                            <a:solidFill>
                              <a:srgbClr val="0000FF"/>
                            </a:solidFill>
                            <a:latin typeface="Cambria Math" panose="02040503050406030204" pitchFamily="18" charset="0"/>
                          </a:rPr>
                          <m:t>𝐴</m:t>
                        </m:r>
                      </m:e>
                    </m:d>
                    <m:r>
                      <a:rPr lang="en-US" altLang="en-US" sz="2400" i="1" kern="0" dirty="0">
                        <a:solidFill>
                          <a:srgbClr val="0000FF"/>
                        </a:solidFill>
                        <a:latin typeface="Cambria Math" panose="02040503050406030204" pitchFamily="18" charset="0"/>
                      </a:rPr>
                      <m:t>= </m:t>
                    </m:r>
                    <m:r>
                      <a:rPr lang="en-US" altLang="en-US" sz="2400" i="1" kern="0" dirty="0">
                        <a:solidFill>
                          <a:srgbClr val="0000FF"/>
                        </a:solidFill>
                        <a:latin typeface="Cambria Math" panose="02040503050406030204" pitchFamily="18" charset="0"/>
                        <a:sym typeface="Symbol" panose="05050102010706020507" pitchFamily="18" charset="2"/>
                      </a:rPr>
                      <m:t></m:t>
                    </m:r>
                    <m:d>
                      <m:dPr>
                        <m:ctrlPr>
                          <a:rPr lang="en-US" altLang="en-US" sz="2400" i="1" kern="0" dirty="0">
                            <a:solidFill>
                              <a:srgbClr val="0000FF"/>
                            </a:solidFill>
                            <a:latin typeface="Cambria Math" panose="02040503050406030204" pitchFamily="18" charset="0"/>
                          </a:rPr>
                        </m:ctrlPr>
                      </m:dPr>
                      <m:e>
                        <m:f>
                          <m:fPr>
                            <m:ctrlPr>
                              <a:rPr lang="en-US" altLang="en-US" sz="2400" i="1" kern="0" dirty="0">
                                <a:solidFill>
                                  <a:srgbClr val="0000FF"/>
                                </a:solidFill>
                                <a:latin typeface="Cambria Math" panose="02040503050406030204" pitchFamily="18" charset="0"/>
                              </a:rPr>
                            </m:ctrlPr>
                          </m:fPr>
                          <m:num>
                            <m:r>
                              <a:rPr lang="en-US" altLang="en-US" sz="2400" i="1" kern="0" dirty="0">
                                <a:solidFill>
                                  <a:srgbClr val="0000FF"/>
                                </a:solidFill>
                                <a:latin typeface="Cambria Math" panose="02040503050406030204" pitchFamily="18" charset="0"/>
                              </a:rPr>
                              <m:t>𝑃𝑅</m:t>
                            </m:r>
                            <m:d>
                              <m:dPr>
                                <m:ctrlPr>
                                  <a:rPr lang="en-US" altLang="en-US" sz="2400" i="1" kern="0" dirty="0">
                                    <a:solidFill>
                                      <a:srgbClr val="0000FF"/>
                                    </a:solidFill>
                                    <a:latin typeface="Cambria Math" panose="02040503050406030204" pitchFamily="18" charset="0"/>
                                  </a:rPr>
                                </m:ctrlPr>
                              </m:dPr>
                              <m:e>
                                <m:r>
                                  <a:rPr lang="en-US" altLang="en-US" sz="2400" i="1" kern="0" dirty="0">
                                    <a:solidFill>
                                      <a:srgbClr val="0000FF"/>
                                    </a:solidFill>
                                    <a:latin typeface="Cambria Math" panose="02040503050406030204" pitchFamily="18" charset="0"/>
                                  </a:rPr>
                                  <m:t>𝑇</m:t>
                                </m:r>
                                <m:r>
                                  <a:rPr lang="en-US" altLang="en-US" sz="2400" i="1" kern="0" dirty="0">
                                    <a:solidFill>
                                      <a:srgbClr val="0000FF"/>
                                    </a:solidFill>
                                    <a:latin typeface="Cambria Math" panose="02040503050406030204" pitchFamily="18" charset="0"/>
                                  </a:rPr>
                                  <m:t>1</m:t>
                                </m:r>
                              </m:e>
                            </m:d>
                          </m:num>
                          <m:den>
                            <m:r>
                              <a:rPr lang="en-US" altLang="en-US" sz="2400" i="1" kern="0" dirty="0">
                                <a:solidFill>
                                  <a:srgbClr val="0000FF"/>
                                </a:solidFill>
                                <a:latin typeface="Cambria Math" panose="02040503050406030204" pitchFamily="18" charset="0"/>
                              </a:rPr>
                              <m:t>𝐶</m:t>
                            </m:r>
                            <m:d>
                              <m:dPr>
                                <m:ctrlPr>
                                  <a:rPr lang="en-US" altLang="en-US" sz="2400" i="1" kern="0" dirty="0">
                                    <a:solidFill>
                                      <a:srgbClr val="0000FF"/>
                                    </a:solidFill>
                                    <a:latin typeface="Cambria Math" panose="02040503050406030204" pitchFamily="18" charset="0"/>
                                  </a:rPr>
                                </m:ctrlPr>
                              </m:dPr>
                              <m:e>
                                <m:r>
                                  <a:rPr lang="en-US" altLang="en-US" sz="2400" i="1" kern="0" dirty="0">
                                    <a:solidFill>
                                      <a:srgbClr val="0000FF"/>
                                    </a:solidFill>
                                    <a:latin typeface="Cambria Math" panose="02040503050406030204" pitchFamily="18" charset="0"/>
                                  </a:rPr>
                                  <m:t>𝑇</m:t>
                                </m:r>
                                <m:r>
                                  <a:rPr lang="en-US" altLang="en-US" sz="2400" i="1" kern="0" dirty="0">
                                    <a:solidFill>
                                      <a:srgbClr val="0000FF"/>
                                    </a:solidFill>
                                    <a:latin typeface="Cambria Math" panose="02040503050406030204" pitchFamily="18" charset="0"/>
                                  </a:rPr>
                                  <m:t>1</m:t>
                                </m:r>
                              </m:e>
                            </m:d>
                          </m:den>
                        </m:f>
                        <m:r>
                          <a:rPr lang="en-US" altLang="en-US" sz="2400" i="1" kern="0" dirty="0">
                            <a:solidFill>
                              <a:srgbClr val="0000FF"/>
                            </a:solidFill>
                            <a:latin typeface="Cambria Math" panose="02040503050406030204" pitchFamily="18" charset="0"/>
                          </a:rPr>
                          <m:t>+…</m:t>
                        </m:r>
                        <m:r>
                          <a:rPr lang="en-IN" altLang="en-US" sz="2400" b="0" i="1" kern="0" dirty="0" smtClean="0">
                            <a:solidFill>
                              <a:srgbClr val="0000FF"/>
                            </a:solidFill>
                            <a:latin typeface="Cambria Math" panose="02040503050406030204" pitchFamily="18" charset="0"/>
                          </a:rPr>
                          <m:t>…….</m:t>
                        </m:r>
                        <m:r>
                          <a:rPr lang="en-US" altLang="en-US" sz="2400" i="1" kern="0" dirty="0">
                            <a:solidFill>
                              <a:srgbClr val="0000FF"/>
                            </a:solidFill>
                            <a:latin typeface="Cambria Math" panose="02040503050406030204" pitchFamily="18" charset="0"/>
                          </a:rPr>
                          <m:t>+</m:t>
                        </m:r>
                        <m:f>
                          <m:fPr>
                            <m:ctrlPr>
                              <a:rPr lang="en-US" altLang="en-US" sz="2400" i="1" kern="0" dirty="0">
                                <a:solidFill>
                                  <a:srgbClr val="0000FF"/>
                                </a:solidFill>
                                <a:latin typeface="Cambria Math" panose="02040503050406030204" pitchFamily="18" charset="0"/>
                              </a:rPr>
                            </m:ctrlPr>
                          </m:fPr>
                          <m:num>
                            <m:r>
                              <a:rPr lang="en-US" altLang="en-US" sz="2400" i="1" kern="0" dirty="0">
                                <a:solidFill>
                                  <a:srgbClr val="0000FF"/>
                                </a:solidFill>
                                <a:latin typeface="Cambria Math" panose="02040503050406030204" pitchFamily="18" charset="0"/>
                              </a:rPr>
                              <m:t>𝑃𝑅</m:t>
                            </m:r>
                            <m:d>
                              <m:dPr>
                                <m:ctrlPr>
                                  <a:rPr lang="en-US" altLang="en-US" sz="2400" i="1" kern="0" dirty="0">
                                    <a:solidFill>
                                      <a:srgbClr val="0000FF"/>
                                    </a:solidFill>
                                    <a:latin typeface="Cambria Math" panose="02040503050406030204" pitchFamily="18" charset="0"/>
                                  </a:rPr>
                                </m:ctrlPr>
                              </m:dPr>
                              <m:e>
                                <m:r>
                                  <a:rPr lang="en-US" altLang="en-US" sz="2400" i="1" kern="0" dirty="0">
                                    <a:solidFill>
                                      <a:srgbClr val="0000FF"/>
                                    </a:solidFill>
                                    <a:latin typeface="Cambria Math" panose="02040503050406030204" pitchFamily="18" charset="0"/>
                                  </a:rPr>
                                  <m:t>𝑇𝑛</m:t>
                                </m:r>
                              </m:e>
                            </m:d>
                          </m:num>
                          <m:den>
                            <m:r>
                              <a:rPr lang="en-US" altLang="en-US" sz="2400" i="1" kern="0" dirty="0">
                                <a:solidFill>
                                  <a:srgbClr val="0000FF"/>
                                </a:solidFill>
                                <a:latin typeface="Cambria Math" panose="02040503050406030204" pitchFamily="18" charset="0"/>
                              </a:rPr>
                              <m:t>𝐶</m:t>
                            </m:r>
                            <m:d>
                              <m:dPr>
                                <m:ctrlPr>
                                  <a:rPr lang="en-US" altLang="en-US" sz="2400" i="1" kern="0" dirty="0">
                                    <a:solidFill>
                                      <a:srgbClr val="0000FF"/>
                                    </a:solidFill>
                                    <a:latin typeface="Cambria Math" panose="02040503050406030204" pitchFamily="18" charset="0"/>
                                  </a:rPr>
                                </m:ctrlPr>
                              </m:dPr>
                              <m:e>
                                <m:r>
                                  <a:rPr lang="en-US" altLang="en-US" sz="2400" i="1" kern="0" dirty="0">
                                    <a:solidFill>
                                      <a:srgbClr val="0000FF"/>
                                    </a:solidFill>
                                    <a:latin typeface="Cambria Math" panose="02040503050406030204" pitchFamily="18" charset="0"/>
                                  </a:rPr>
                                  <m:t>𝑇𝑛</m:t>
                                </m:r>
                              </m:e>
                            </m:d>
                          </m:den>
                        </m:f>
                      </m:e>
                    </m:d>
                    <m:r>
                      <a:rPr lang="en-US" altLang="en-US" sz="2400" i="1" kern="0" dirty="0">
                        <a:solidFill>
                          <a:srgbClr val="0000FF"/>
                        </a:solidFill>
                        <a:latin typeface="Cambria Math" panose="02040503050406030204" pitchFamily="18" charset="0"/>
                      </a:rPr>
                      <m:t>+</m:t>
                    </m:r>
                    <m:f>
                      <m:fPr>
                        <m:ctrlPr>
                          <a:rPr lang="en-US" altLang="en-US" sz="2400" i="1" kern="0" dirty="0">
                            <a:solidFill>
                              <a:srgbClr val="0000FF"/>
                            </a:solidFill>
                            <a:latin typeface="Cambria Math" panose="02040503050406030204" pitchFamily="18" charset="0"/>
                          </a:rPr>
                        </m:ctrlPr>
                      </m:fPr>
                      <m:num>
                        <m:r>
                          <a:rPr lang="en-US" altLang="en-US" sz="2400" i="1" kern="0" dirty="0">
                            <a:solidFill>
                              <a:srgbClr val="0000FF"/>
                            </a:solidFill>
                            <a:latin typeface="Cambria Math" panose="02040503050406030204" pitchFamily="18" charset="0"/>
                          </a:rPr>
                          <m:t>1−</m:t>
                        </m:r>
                        <m:r>
                          <a:rPr lang="en-US" altLang="en-US" sz="2400" i="1" kern="0" dirty="0">
                            <a:solidFill>
                              <a:srgbClr val="0000FF"/>
                            </a:solidFill>
                            <a:latin typeface="Cambria Math" panose="02040503050406030204" pitchFamily="18" charset="0"/>
                            <a:sym typeface="Symbol" panose="05050102010706020507" pitchFamily="18" charset="2"/>
                          </a:rPr>
                          <m:t></m:t>
                        </m:r>
                      </m:num>
                      <m:den>
                        <m:r>
                          <a:rPr lang="en-US" altLang="en-US" sz="2400" i="1" kern="0" dirty="0">
                            <a:solidFill>
                              <a:srgbClr val="0000FF"/>
                            </a:solidFill>
                            <a:latin typeface="Cambria Math" panose="02040503050406030204" pitchFamily="18" charset="0"/>
                          </a:rPr>
                          <m:t>𝑛</m:t>
                        </m:r>
                      </m:den>
                    </m:f>
                  </m:oMath>
                </a14:m>
                <a:endParaRPr lang="en-IN" altLang="en-US" sz="2400" kern="0" dirty="0">
                  <a:solidFill>
                    <a:srgbClr val="0000FF"/>
                  </a:solidFill>
                  <a:latin typeface="+mn-lt"/>
                </a:endParaRPr>
              </a:p>
              <a:p>
                <a:pPr lvl="1" algn="just">
                  <a:defRPr/>
                </a:pPr>
                <a:endParaRPr lang="en-US" altLang="en-US" sz="2400" kern="0" dirty="0">
                  <a:latin typeface="+mn-lt"/>
                </a:endParaRPr>
              </a:p>
              <a:p>
                <a:pPr marL="800100" lvl="1" indent="-342900" algn="just">
                  <a:buFont typeface="Arial" panose="020B0604020202020204" pitchFamily="34" charset="0"/>
                  <a:buChar char="•"/>
                  <a:defRPr/>
                </a:pPr>
                <a:r>
                  <a:rPr lang="en-US" altLang="en-US" sz="2400" kern="0" dirty="0">
                    <a:latin typeface="+mn-lt"/>
                  </a:rPr>
                  <a:t>Scaled Page Rank Update Rule </a:t>
                </a:r>
                <a:r>
                  <a:rPr lang="en-US" altLang="en-US" sz="2400" kern="0" dirty="0">
                    <a:solidFill>
                      <a:srgbClr val="FF0000"/>
                    </a:solidFill>
                    <a:latin typeface="+mn-lt"/>
                  </a:rPr>
                  <a:t>with Google Approximation </a:t>
                </a:r>
              </a:p>
              <a:p>
                <a:pPr marL="800100" lvl="1" indent="-342900" algn="just">
                  <a:buFont typeface="Arial" panose="020B0604020202020204" pitchFamily="34" charset="0"/>
                  <a:buChar char="•"/>
                  <a:defRPr/>
                </a:pPr>
                <a:endParaRPr lang="en-US" altLang="en-US" sz="2400" kern="0" dirty="0">
                  <a:solidFill>
                    <a:srgbClr val="FF0000"/>
                  </a:solidFill>
                  <a:latin typeface="+mn-lt"/>
                </a:endParaRPr>
              </a:p>
              <a:p>
                <a:pPr lvl="1" algn="just">
                  <a:defRPr/>
                </a:pPr>
                <a:r>
                  <a:rPr lang="en-US" altLang="en-US" sz="2400" kern="0" dirty="0">
                    <a:latin typeface="+mn-lt"/>
                  </a:rPr>
                  <a:t>		</a:t>
                </a:r>
                <a14:m>
                  <m:oMath xmlns:m="http://schemas.openxmlformats.org/officeDocument/2006/math">
                    <m:r>
                      <a:rPr lang="en-US" altLang="en-US" sz="2400" i="1" kern="0" dirty="0" smtClean="0">
                        <a:solidFill>
                          <a:srgbClr val="0000FF"/>
                        </a:solidFill>
                        <a:latin typeface="Cambria Math" panose="02040503050406030204" pitchFamily="18" charset="0"/>
                      </a:rPr>
                      <m:t>𝑃𝑅</m:t>
                    </m:r>
                    <m:r>
                      <a:rPr lang="en-US" altLang="en-US" sz="2400" i="1" kern="0" dirty="0">
                        <a:solidFill>
                          <a:srgbClr val="0000FF"/>
                        </a:solidFill>
                        <a:latin typeface="Cambria Math" panose="02040503050406030204" pitchFamily="18" charset="0"/>
                      </a:rPr>
                      <m:t>(</m:t>
                    </m:r>
                    <m:r>
                      <a:rPr lang="en-US" altLang="en-US" sz="2400" i="1" kern="0" dirty="0">
                        <a:solidFill>
                          <a:srgbClr val="0000FF"/>
                        </a:solidFill>
                        <a:latin typeface="Cambria Math" panose="02040503050406030204" pitchFamily="18" charset="0"/>
                      </a:rPr>
                      <m:t>𝐴</m:t>
                    </m:r>
                    <m:r>
                      <a:rPr lang="en-US" altLang="en-US" sz="2400" i="1" kern="0" dirty="0">
                        <a:solidFill>
                          <a:srgbClr val="0000FF"/>
                        </a:solidFill>
                        <a:latin typeface="Cambria Math" panose="02040503050406030204" pitchFamily="18" charset="0"/>
                      </a:rPr>
                      <m:t>) = (</m:t>
                    </m:r>
                    <m:f>
                      <m:fPr>
                        <m:ctrlPr>
                          <a:rPr lang="en-US" altLang="en-US" sz="2400" i="1" kern="0" dirty="0">
                            <a:solidFill>
                              <a:srgbClr val="0000FF"/>
                            </a:solidFill>
                            <a:latin typeface="Cambria Math" panose="02040503050406030204" pitchFamily="18" charset="0"/>
                          </a:rPr>
                        </m:ctrlPr>
                      </m:fPr>
                      <m:num>
                        <m:r>
                          <a:rPr lang="en-US" altLang="en-US" sz="2400" i="1" kern="0" dirty="0">
                            <a:solidFill>
                              <a:srgbClr val="0000FF"/>
                            </a:solidFill>
                            <a:latin typeface="Cambria Math" panose="02040503050406030204" pitchFamily="18" charset="0"/>
                          </a:rPr>
                          <m:t>𝑃𝑅</m:t>
                        </m:r>
                        <m:d>
                          <m:dPr>
                            <m:ctrlPr>
                              <a:rPr lang="en-US" altLang="en-US" sz="2400" i="1" kern="0" dirty="0">
                                <a:solidFill>
                                  <a:srgbClr val="0000FF"/>
                                </a:solidFill>
                                <a:latin typeface="Cambria Math" panose="02040503050406030204" pitchFamily="18" charset="0"/>
                              </a:rPr>
                            </m:ctrlPr>
                          </m:dPr>
                          <m:e>
                            <m:r>
                              <a:rPr lang="en-US" altLang="en-US" sz="2400" i="1" kern="0" dirty="0">
                                <a:solidFill>
                                  <a:srgbClr val="0000FF"/>
                                </a:solidFill>
                                <a:latin typeface="Cambria Math" panose="02040503050406030204" pitchFamily="18" charset="0"/>
                              </a:rPr>
                              <m:t>𝑇</m:t>
                            </m:r>
                            <m:r>
                              <a:rPr lang="en-US" altLang="en-US" sz="2400" i="1" kern="0" dirty="0">
                                <a:solidFill>
                                  <a:srgbClr val="0000FF"/>
                                </a:solidFill>
                                <a:latin typeface="Cambria Math" panose="02040503050406030204" pitchFamily="18" charset="0"/>
                              </a:rPr>
                              <m:t>1</m:t>
                            </m:r>
                          </m:e>
                        </m:d>
                      </m:num>
                      <m:den>
                        <m:r>
                          <a:rPr lang="en-US" altLang="en-US" sz="2400" i="1" kern="0" dirty="0">
                            <a:solidFill>
                              <a:srgbClr val="0000FF"/>
                            </a:solidFill>
                            <a:latin typeface="Cambria Math" panose="02040503050406030204" pitchFamily="18" charset="0"/>
                          </a:rPr>
                          <m:t>𝐶</m:t>
                        </m:r>
                        <m:d>
                          <m:dPr>
                            <m:ctrlPr>
                              <a:rPr lang="en-US" altLang="en-US" sz="2400" i="1" kern="0" dirty="0">
                                <a:solidFill>
                                  <a:srgbClr val="0000FF"/>
                                </a:solidFill>
                                <a:latin typeface="Cambria Math" panose="02040503050406030204" pitchFamily="18" charset="0"/>
                              </a:rPr>
                            </m:ctrlPr>
                          </m:dPr>
                          <m:e>
                            <m:r>
                              <a:rPr lang="en-US" altLang="en-US" sz="2400" i="1" kern="0" dirty="0">
                                <a:solidFill>
                                  <a:srgbClr val="0000FF"/>
                                </a:solidFill>
                                <a:latin typeface="Cambria Math" panose="02040503050406030204" pitchFamily="18" charset="0"/>
                              </a:rPr>
                              <m:t>𝑇</m:t>
                            </m:r>
                            <m:r>
                              <a:rPr lang="en-US" altLang="en-US" sz="2400" i="1" kern="0" dirty="0">
                                <a:solidFill>
                                  <a:srgbClr val="0000FF"/>
                                </a:solidFill>
                                <a:latin typeface="Cambria Math" panose="02040503050406030204" pitchFamily="18" charset="0"/>
                              </a:rPr>
                              <m:t>1</m:t>
                            </m:r>
                          </m:e>
                        </m:d>
                      </m:den>
                    </m:f>
                    <m:r>
                      <a:rPr lang="en-US" altLang="en-US" sz="2400" i="1" kern="0" dirty="0">
                        <a:solidFill>
                          <a:srgbClr val="0000FF"/>
                        </a:solidFill>
                        <a:latin typeface="Cambria Math" panose="02040503050406030204" pitchFamily="18" charset="0"/>
                      </a:rPr>
                      <m:t>+…</m:t>
                    </m:r>
                    <m:r>
                      <a:rPr lang="en-IN" altLang="en-US" sz="2400" b="0" i="1" kern="0" dirty="0" smtClean="0">
                        <a:solidFill>
                          <a:srgbClr val="0000FF"/>
                        </a:solidFill>
                        <a:latin typeface="Cambria Math" panose="02040503050406030204" pitchFamily="18" charset="0"/>
                      </a:rPr>
                      <m:t>……..</m:t>
                    </m:r>
                    <m:r>
                      <a:rPr lang="en-US" altLang="en-US" sz="2400" i="1" kern="0" dirty="0">
                        <a:solidFill>
                          <a:srgbClr val="0000FF"/>
                        </a:solidFill>
                        <a:latin typeface="Cambria Math" panose="02040503050406030204" pitchFamily="18" charset="0"/>
                      </a:rPr>
                      <m:t>+</m:t>
                    </m:r>
                    <m:f>
                      <m:fPr>
                        <m:ctrlPr>
                          <a:rPr lang="en-US" altLang="en-US" sz="2400" i="1" kern="0" dirty="0">
                            <a:solidFill>
                              <a:srgbClr val="0000FF"/>
                            </a:solidFill>
                            <a:latin typeface="Cambria Math" panose="02040503050406030204" pitchFamily="18" charset="0"/>
                          </a:rPr>
                        </m:ctrlPr>
                      </m:fPr>
                      <m:num>
                        <m:r>
                          <a:rPr lang="en-US" altLang="en-US" sz="2400" i="1" kern="0" dirty="0">
                            <a:solidFill>
                              <a:srgbClr val="0000FF"/>
                            </a:solidFill>
                            <a:latin typeface="Cambria Math" panose="02040503050406030204" pitchFamily="18" charset="0"/>
                          </a:rPr>
                          <m:t>𝑃𝑅</m:t>
                        </m:r>
                        <m:d>
                          <m:dPr>
                            <m:ctrlPr>
                              <a:rPr lang="en-US" altLang="en-US" sz="2400" i="1" kern="0" dirty="0">
                                <a:solidFill>
                                  <a:srgbClr val="0000FF"/>
                                </a:solidFill>
                                <a:latin typeface="Cambria Math" panose="02040503050406030204" pitchFamily="18" charset="0"/>
                              </a:rPr>
                            </m:ctrlPr>
                          </m:dPr>
                          <m:e>
                            <m:r>
                              <a:rPr lang="en-US" altLang="en-US" sz="2400" i="1" kern="0" dirty="0">
                                <a:solidFill>
                                  <a:srgbClr val="0000FF"/>
                                </a:solidFill>
                                <a:latin typeface="Cambria Math" panose="02040503050406030204" pitchFamily="18" charset="0"/>
                              </a:rPr>
                              <m:t>𝑇𝑛</m:t>
                            </m:r>
                          </m:e>
                        </m:d>
                      </m:num>
                      <m:den>
                        <m:r>
                          <a:rPr lang="en-US" altLang="en-US" sz="2400" i="1" kern="0" dirty="0">
                            <a:solidFill>
                              <a:srgbClr val="0000FF"/>
                            </a:solidFill>
                            <a:latin typeface="Cambria Math" panose="02040503050406030204" pitchFamily="18" charset="0"/>
                          </a:rPr>
                          <m:t>𝐶</m:t>
                        </m:r>
                        <m:d>
                          <m:dPr>
                            <m:ctrlPr>
                              <a:rPr lang="en-US" altLang="en-US" sz="2400" i="1" kern="0" dirty="0">
                                <a:solidFill>
                                  <a:srgbClr val="0000FF"/>
                                </a:solidFill>
                                <a:latin typeface="Cambria Math" panose="02040503050406030204" pitchFamily="18" charset="0"/>
                              </a:rPr>
                            </m:ctrlPr>
                          </m:dPr>
                          <m:e>
                            <m:r>
                              <a:rPr lang="en-US" altLang="en-US" sz="2400" i="1" kern="0" dirty="0">
                                <a:solidFill>
                                  <a:srgbClr val="0000FF"/>
                                </a:solidFill>
                                <a:latin typeface="Cambria Math" panose="02040503050406030204" pitchFamily="18" charset="0"/>
                              </a:rPr>
                              <m:t>𝑇𝑛</m:t>
                            </m:r>
                          </m:e>
                        </m:d>
                      </m:den>
                    </m:f>
                    <m:r>
                      <a:rPr lang="en-US" altLang="en-US" sz="2400" i="1" kern="0" dirty="0">
                        <a:solidFill>
                          <a:srgbClr val="0000FF"/>
                        </a:solidFill>
                        <a:latin typeface="Cambria Math" panose="02040503050406030204" pitchFamily="18" charset="0"/>
                      </a:rPr>
                      <m:t>) + (1−</m:t>
                    </m:r>
                    <m:r>
                      <a:rPr lang="en-US" altLang="en-US" sz="2400" i="1" kern="0" dirty="0">
                        <a:solidFill>
                          <a:srgbClr val="0000FF"/>
                        </a:solidFill>
                        <a:latin typeface="Cambria Math" panose="02040503050406030204" pitchFamily="18" charset="0"/>
                        <a:sym typeface="Symbol" panose="05050102010706020507" pitchFamily="18" charset="2"/>
                      </a:rPr>
                      <m:t></m:t>
                    </m:r>
                    <m:r>
                      <a:rPr lang="en-US" altLang="en-US" sz="2400" i="1" kern="0" dirty="0">
                        <a:solidFill>
                          <a:srgbClr val="0000FF"/>
                        </a:solidFill>
                        <a:latin typeface="Cambria Math" panose="02040503050406030204" pitchFamily="18" charset="0"/>
                      </a:rPr>
                      <m:t>)</m:t>
                    </m:r>
                  </m:oMath>
                </a14:m>
                <a:endParaRPr lang="en-US" altLang="en-US" sz="2400" kern="0" dirty="0">
                  <a:solidFill>
                    <a:srgbClr val="0000FF"/>
                  </a:solidFill>
                  <a:latin typeface="+mn-lt"/>
                </a:endParaRPr>
              </a:p>
              <a:p>
                <a:pPr marL="342900" indent="-342900" algn="just">
                  <a:buFont typeface="Arial" panose="020B0604020202020204" pitchFamily="34" charset="0"/>
                  <a:buChar char="•"/>
                  <a:defRPr/>
                </a:pPr>
                <a:endParaRPr lang="en-US" altLang="en-US" sz="2400" kern="0" dirty="0">
                  <a:latin typeface="+mn-lt"/>
                </a:endParaRPr>
              </a:p>
              <a:p>
                <a:pPr marL="342900" indent="-342900" algn="just">
                  <a:buFont typeface="Arial" panose="020B0604020202020204" pitchFamily="34" charset="0"/>
                  <a:buChar char="•"/>
                  <a:defRPr/>
                </a:pPr>
                <a:endParaRPr lang="en-US" altLang="en-US" sz="2400" kern="0" dirty="0">
                  <a:latin typeface="+mn-lt"/>
                </a:endParaRPr>
              </a:p>
              <a:p>
                <a:pPr marL="342900" indent="-342900" algn="just">
                  <a:buFont typeface="Arial" panose="020B0604020202020204" pitchFamily="34" charset="0"/>
                  <a:buChar char="•"/>
                  <a:defRPr/>
                </a:pPr>
                <a:endParaRPr lang="en-US" altLang="en-US" sz="2400" kern="0" dirty="0">
                  <a:latin typeface="+mn-lt"/>
                </a:endParaRPr>
              </a:p>
              <a:p>
                <a:pPr marL="342900" indent="-342900" algn="just">
                  <a:buFont typeface="Arial" panose="020B0604020202020204" pitchFamily="34" charset="0"/>
                  <a:buChar char="•"/>
                  <a:defRPr/>
                </a:pPr>
                <a:endParaRPr lang="en-IN" sz="2400" dirty="0">
                  <a:latin typeface="+mn-lt"/>
                  <a:cs typeface="Calibri" panose="020F0502020204030204" pitchFamily="34" charset="0"/>
                </a:endParaRPr>
              </a:p>
              <a:p>
                <a:pPr marL="914400" lvl="1" indent="-457200" algn="just">
                  <a:buFont typeface="+mj-lt"/>
                  <a:buAutoNum type="alphaLcParenR"/>
                  <a:defRPr/>
                </a:pPr>
                <a:endParaRPr lang="en-IN" sz="2400" dirty="0">
                  <a:latin typeface="+mn-lt"/>
                  <a:cs typeface="Calibri" panose="020F0502020204030204" pitchFamily="34" charset="0"/>
                </a:endParaRPr>
              </a:p>
            </p:txBody>
          </p:sp>
        </mc:Choice>
        <mc:Fallback xmlns="">
          <p:sp>
            <p:nvSpPr>
              <p:cNvPr id="9219" name="Rectangle 4">
                <a:extLst>
                  <a:ext uri="{FF2B5EF4-FFF2-40B4-BE49-F238E27FC236}">
                    <a16:creationId xmlns:a16="http://schemas.microsoft.com/office/drawing/2014/main" id="{8E7A72E9-26DF-4D12-9C28-A7B1CA2D8854}"/>
                  </a:ext>
                </a:extLst>
              </p:cNvPr>
              <p:cNvSpPr>
                <a:spLocks noRot="1" noChangeAspect="1" noMove="1" noResize="1" noEditPoints="1" noAdjustHandles="1" noChangeArrowheads="1" noChangeShapeType="1" noTextEdit="1"/>
              </p:cNvSpPr>
              <p:nvPr/>
            </p:nvSpPr>
            <p:spPr bwMode="auto">
              <a:xfrm>
                <a:off x="305707" y="1143000"/>
                <a:ext cx="11049000" cy="7397410"/>
              </a:xfrm>
              <a:prstGeom prst="rect">
                <a:avLst/>
              </a:prstGeom>
              <a:blipFill>
                <a:blip r:embed="rId2"/>
                <a:stretch>
                  <a:fillRect l="-717" t="-660"/>
                </a:stretch>
              </a:blipFill>
              <a:ln w="9525">
                <a:noFill/>
                <a:miter lim="800000"/>
                <a:headEnd/>
                <a:tailEnd/>
              </a:ln>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CFF080D-6877-D839-FEA5-E1CCD7A9AA5B}"/>
                  </a:ext>
                </a:extLst>
              </p14:cNvPr>
              <p14:cNvContentPartPr/>
              <p14:nvPr/>
            </p14:nvContentPartPr>
            <p14:xfrm>
              <a:off x="1206360" y="2517120"/>
              <a:ext cx="8632440" cy="3702960"/>
            </p14:xfrm>
          </p:contentPart>
        </mc:Choice>
        <mc:Fallback xmlns="">
          <p:pic>
            <p:nvPicPr>
              <p:cNvPr id="4" name="Ink 3">
                <a:extLst>
                  <a:ext uri="{FF2B5EF4-FFF2-40B4-BE49-F238E27FC236}">
                    <a16:creationId xmlns:a16="http://schemas.microsoft.com/office/drawing/2014/main" id="{FCFF080D-6877-D839-FEA5-E1CCD7A9AA5B}"/>
                  </a:ext>
                </a:extLst>
              </p:cNvPr>
              <p:cNvPicPr/>
              <p:nvPr/>
            </p:nvPicPr>
            <p:blipFill>
              <a:blip r:embed="rId4"/>
              <a:stretch>
                <a:fillRect/>
              </a:stretch>
            </p:blipFill>
            <p:spPr>
              <a:xfrm>
                <a:off x="1197000" y="2507760"/>
                <a:ext cx="8651160" cy="3721680"/>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CE3352-388C-D08B-55DC-43FA313E7C2D}"/>
              </a:ext>
            </a:extLst>
          </p:cNvPr>
          <p:cNvPicPr>
            <a:picLocks noChangeAspect="1"/>
          </p:cNvPicPr>
          <p:nvPr/>
        </p:nvPicPr>
        <p:blipFill>
          <a:blip r:embed="rId2"/>
          <a:stretch>
            <a:fillRect/>
          </a:stretch>
        </p:blipFill>
        <p:spPr>
          <a:xfrm>
            <a:off x="228600" y="1214437"/>
            <a:ext cx="2771775" cy="4352925"/>
          </a:xfrm>
          <a:prstGeom prst="rect">
            <a:avLst/>
          </a:prstGeom>
        </p:spPr>
      </p:pic>
      <p:pic>
        <p:nvPicPr>
          <p:cNvPr id="5" name="Picture 4">
            <a:extLst>
              <a:ext uri="{FF2B5EF4-FFF2-40B4-BE49-F238E27FC236}">
                <a16:creationId xmlns:a16="http://schemas.microsoft.com/office/drawing/2014/main" id="{5326652C-48EB-4C13-62FA-46BF57171F3F}"/>
              </a:ext>
            </a:extLst>
          </p:cNvPr>
          <p:cNvPicPr>
            <a:picLocks noChangeAspect="1"/>
          </p:cNvPicPr>
          <p:nvPr/>
        </p:nvPicPr>
        <p:blipFill>
          <a:blip r:embed="rId3"/>
          <a:stretch>
            <a:fillRect/>
          </a:stretch>
        </p:blipFill>
        <p:spPr>
          <a:xfrm>
            <a:off x="2989489" y="1262063"/>
            <a:ext cx="2076450" cy="4381500"/>
          </a:xfrm>
          <a:prstGeom prst="rect">
            <a:avLst/>
          </a:prstGeom>
        </p:spPr>
      </p:pic>
      <p:pic>
        <p:nvPicPr>
          <p:cNvPr id="7" name="Picture 6">
            <a:extLst>
              <a:ext uri="{FF2B5EF4-FFF2-40B4-BE49-F238E27FC236}">
                <a16:creationId xmlns:a16="http://schemas.microsoft.com/office/drawing/2014/main" id="{0EB87FCA-9DA2-D129-F309-9345E265F6CF}"/>
              </a:ext>
            </a:extLst>
          </p:cNvPr>
          <p:cNvPicPr>
            <a:picLocks noChangeAspect="1"/>
          </p:cNvPicPr>
          <p:nvPr/>
        </p:nvPicPr>
        <p:blipFill>
          <a:blip r:embed="rId4"/>
          <a:stretch>
            <a:fillRect/>
          </a:stretch>
        </p:blipFill>
        <p:spPr>
          <a:xfrm>
            <a:off x="4976133" y="1385888"/>
            <a:ext cx="1447800" cy="4257675"/>
          </a:xfrm>
          <a:prstGeom prst="rect">
            <a:avLst/>
          </a:prstGeom>
        </p:spPr>
      </p:pic>
      <p:pic>
        <p:nvPicPr>
          <p:cNvPr id="9" name="Picture 8">
            <a:extLst>
              <a:ext uri="{FF2B5EF4-FFF2-40B4-BE49-F238E27FC236}">
                <a16:creationId xmlns:a16="http://schemas.microsoft.com/office/drawing/2014/main" id="{F829A01C-B29C-B48D-A309-6F0CDDF7A591}"/>
              </a:ext>
            </a:extLst>
          </p:cNvPr>
          <p:cNvPicPr>
            <a:picLocks noChangeAspect="1"/>
          </p:cNvPicPr>
          <p:nvPr/>
        </p:nvPicPr>
        <p:blipFill>
          <a:blip r:embed="rId5"/>
          <a:stretch>
            <a:fillRect/>
          </a:stretch>
        </p:blipFill>
        <p:spPr>
          <a:xfrm>
            <a:off x="6553200" y="1524000"/>
            <a:ext cx="5476876" cy="3733800"/>
          </a:xfrm>
          <a:prstGeom prst="rect">
            <a:avLst/>
          </a:prstGeom>
        </p:spPr>
      </p:pic>
      <p:sp>
        <p:nvSpPr>
          <p:cNvPr id="12" name="TextBox 11">
            <a:extLst>
              <a:ext uri="{FF2B5EF4-FFF2-40B4-BE49-F238E27FC236}">
                <a16:creationId xmlns:a16="http://schemas.microsoft.com/office/drawing/2014/main" id="{4C9090AD-3AC7-05DE-3B0C-BED0AA1E3A3E}"/>
              </a:ext>
            </a:extLst>
          </p:cNvPr>
          <p:cNvSpPr txBox="1"/>
          <p:nvPr/>
        </p:nvSpPr>
        <p:spPr>
          <a:xfrm>
            <a:off x="533400" y="533400"/>
            <a:ext cx="5334000" cy="533400"/>
          </a:xfrm>
          <a:prstGeom prst="rect">
            <a:avLst/>
          </a:prstGeom>
          <a:noFill/>
        </p:spPr>
        <p:txBody>
          <a:bodyPr wrap="square" rtlCol="0">
            <a:spAutoFit/>
          </a:bodyPr>
          <a:lstStyle/>
          <a:p>
            <a:r>
              <a:rPr lang="en-US" sz="2800" dirty="0"/>
              <a:t>Example for basic update rule</a:t>
            </a:r>
            <a:endParaRPr lang="en-IN" sz="2800" dirty="0"/>
          </a:p>
        </p:txBody>
      </p:sp>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CF2677A7-E515-E7DC-3AB8-D337104800C6}"/>
                  </a:ext>
                </a:extLst>
              </p14:cNvPr>
              <p14:cNvContentPartPr/>
              <p14:nvPr/>
            </p14:nvContentPartPr>
            <p14:xfrm>
              <a:off x="868320" y="2880"/>
              <a:ext cx="9592920" cy="5494680"/>
            </p14:xfrm>
          </p:contentPart>
        </mc:Choice>
        <mc:Fallback xmlns="">
          <p:pic>
            <p:nvPicPr>
              <p:cNvPr id="6" name="Ink 5">
                <a:extLst>
                  <a:ext uri="{FF2B5EF4-FFF2-40B4-BE49-F238E27FC236}">
                    <a16:creationId xmlns:a16="http://schemas.microsoft.com/office/drawing/2014/main" id="{CF2677A7-E515-E7DC-3AB8-D337104800C6}"/>
                  </a:ext>
                </a:extLst>
              </p:cNvPr>
              <p:cNvPicPr/>
              <p:nvPr/>
            </p:nvPicPr>
            <p:blipFill>
              <a:blip r:embed="rId7"/>
              <a:stretch>
                <a:fillRect/>
              </a:stretch>
            </p:blipFill>
            <p:spPr>
              <a:xfrm>
                <a:off x="858960" y="-6480"/>
                <a:ext cx="9611640" cy="5513400"/>
              </a:xfrm>
              <a:prstGeom prst="rect">
                <a:avLst/>
              </a:prstGeom>
            </p:spPr>
          </p:pic>
        </mc:Fallback>
      </mc:AlternateContent>
    </p:spTree>
    <p:extLst>
      <p:ext uri="{BB962C8B-B14F-4D97-AF65-F5344CB8AC3E}">
        <p14:creationId xmlns:p14="http://schemas.microsoft.com/office/powerpoint/2010/main" val="211092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D3E370-1E9B-454D-2EEB-C06A9DCBC91A}"/>
              </a:ext>
            </a:extLst>
          </p:cNvPr>
          <p:cNvPicPr>
            <a:picLocks noChangeAspect="1"/>
          </p:cNvPicPr>
          <p:nvPr/>
        </p:nvPicPr>
        <p:blipFill>
          <a:blip r:embed="rId2"/>
          <a:stretch>
            <a:fillRect/>
          </a:stretch>
        </p:blipFill>
        <p:spPr>
          <a:xfrm>
            <a:off x="1219200" y="1600200"/>
            <a:ext cx="7772400" cy="3596148"/>
          </a:xfrm>
          <a:prstGeom prst="rect">
            <a:avLst/>
          </a:prstGeom>
        </p:spPr>
      </p:pic>
      <p:sp>
        <p:nvSpPr>
          <p:cNvPr id="3" name="TextBox 2">
            <a:extLst>
              <a:ext uri="{FF2B5EF4-FFF2-40B4-BE49-F238E27FC236}">
                <a16:creationId xmlns:a16="http://schemas.microsoft.com/office/drawing/2014/main" id="{5F0C234D-6656-8617-78C1-7199B61101B9}"/>
              </a:ext>
            </a:extLst>
          </p:cNvPr>
          <p:cNvSpPr txBox="1"/>
          <p:nvPr/>
        </p:nvSpPr>
        <p:spPr>
          <a:xfrm>
            <a:off x="533400" y="533400"/>
            <a:ext cx="5334000" cy="533400"/>
          </a:xfrm>
          <a:prstGeom prst="rect">
            <a:avLst/>
          </a:prstGeom>
          <a:noFill/>
        </p:spPr>
        <p:txBody>
          <a:bodyPr wrap="square" rtlCol="0">
            <a:spAutoFit/>
          </a:bodyPr>
          <a:lstStyle/>
          <a:p>
            <a:r>
              <a:rPr lang="en-US" sz="2800" dirty="0"/>
              <a:t>Example for basic update rule</a:t>
            </a:r>
            <a:endParaRPr lang="en-IN" sz="2800" dirty="0"/>
          </a:p>
        </p:txBody>
      </p:sp>
    </p:spTree>
    <p:extLst>
      <p:ext uri="{BB962C8B-B14F-4D97-AF65-F5344CB8AC3E}">
        <p14:creationId xmlns:p14="http://schemas.microsoft.com/office/powerpoint/2010/main" val="2730631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A7391A-5980-4EAD-C261-AB4E57F97DD0}"/>
              </a:ext>
            </a:extLst>
          </p:cNvPr>
          <p:cNvPicPr>
            <a:picLocks noChangeAspect="1"/>
          </p:cNvPicPr>
          <p:nvPr/>
        </p:nvPicPr>
        <p:blipFill>
          <a:blip r:embed="rId2"/>
          <a:stretch>
            <a:fillRect/>
          </a:stretch>
        </p:blipFill>
        <p:spPr>
          <a:xfrm>
            <a:off x="533400" y="1223962"/>
            <a:ext cx="5819775" cy="4410075"/>
          </a:xfrm>
          <a:prstGeom prst="rect">
            <a:avLst/>
          </a:prstGeom>
        </p:spPr>
      </p:pic>
      <p:pic>
        <p:nvPicPr>
          <p:cNvPr id="5" name="Picture 4">
            <a:extLst>
              <a:ext uri="{FF2B5EF4-FFF2-40B4-BE49-F238E27FC236}">
                <a16:creationId xmlns:a16="http://schemas.microsoft.com/office/drawing/2014/main" id="{35302DE2-E9B9-2544-9F6D-F420EC7EE8E2}"/>
              </a:ext>
            </a:extLst>
          </p:cNvPr>
          <p:cNvPicPr>
            <a:picLocks noChangeAspect="1"/>
          </p:cNvPicPr>
          <p:nvPr/>
        </p:nvPicPr>
        <p:blipFill>
          <a:blip r:embed="rId3"/>
          <a:stretch>
            <a:fillRect/>
          </a:stretch>
        </p:blipFill>
        <p:spPr>
          <a:xfrm>
            <a:off x="6553200" y="1600200"/>
            <a:ext cx="3895725" cy="3838575"/>
          </a:xfrm>
          <a:prstGeom prst="rect">
            <a:avLst/>
          </a:prstGeom>
        </p:spPr>
      </p:pic>
      <p:pic>
        <p:nvPicPr>
          <p:cNvPr id="7" name="Picture 6">
            <a:extLst>
              <a:ext uri="{FF2B5EF4-FFF2-40B4-BE49-F238E27FC236}">
                <a16:creationId xmlns:a16="http://schemas.microsoft.com/office/drawing/2014/main" id="{7D0134C4-FF54-B1C2-A638-EB7695F6F20B}"/>
              </a:ext>
            </a:extLst>
          </p:cNvPr>
          <p:cNvPicPr>
            <a:picLocks noChangeAspect="1"/>
          </p:cNvPicPr>
          <p:nvPr/>
        </p:nvPicPr>
        <p:blipFill>
          <a:blip r:embed="rId4"/>
          <a:stretch>
            <a:fillRect/>
          </a:stretch>
        </p:blipFill>
        <p:spPr>
          <a:xfrm>
            <a:off x="2209800" y="5791200"/>
            <a:ext cx="6667500" cy="762000"/>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1255F06D-73E1-D717-969E-9A1A4531C4EC}"/>
                  </a:ext>
                </a:extLst>
              </p14:cNvPr>
              <p14:cNvContentPartPr/>
              <p14:nvPr/>
            </p14:nvContentPartPr>
            <p14:xfrm>
              <a:off x="4559040" y="1034280"/>
              <a:ext cx="573840" cy="350640"/>
            </p14:xfrm>
          </p:contentPart>
        </mc:Choice>
        <mc:Fallback xmlns="">
          <p:pic>
            <p:nvPicPr>
              <p:cNvPr id="2" name="Ink 1">
                <a:extLst>
                  <a:ext uri="{FF2B5EF4-FFF2-40B4-BE49-F238E27FC236}">
                    <a16:creationId xmlns:a16="http://schemas.microsoft.com/office/drawing/2014/main" id="{1255F06D-73E1-D717-969E-9A1A4531C4EC}"/>
                  </a:ext>
                </a:extLst>
              </p:cNvPr>
              <p:cNvPicPr/>
              <p:nvPr/>
            </p:nvPicPr>
            <p:blipFill>
              <a:blip r:embed="rId6"/>
              <a:stretch>
                <a:fillRect/>
              </a:stretch>
            </p:blipFill>
            <p:spPr>
              <a:xfrm>
                <a:off x="4549680" y="1024920"/>
                <a:ext cx="592560" cy="369360"/>
              </a:xfrm>
              <a:prstGeom prst="rect">
                <a:avLst/>
              </a:prstGeom>
            </p:spPr>
          </p:pic>
        </mc:Fallback>
      </mc:AlternateContent>
    </p:spTree>
    <p:extLst>
      <p:ext uri="{BB962C8B-B14F-4D97-AF65-F5344CB8AC3E}">
        <p14:creationId xmlns:p14="http://schemas.microsoft.com/office/powerpoint/2010/main" val="1771606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B0B1AE-121C-E195-D0C5-974655D161A4}"/>
              </a:ext>
            </a:extLst>
          </p:cNvPr>
          <p:cNvPicPr>
            <a:picLocks noChangeAspect="1"/>
          </p:cNvPicPr>
          <p:nvPr/>
        </p:nvPicPr>
        <p:blipFill>
          <a:blip r:embed="rId2"/>
          <a:stretch>
            <a:fillRect/>
          </a:stretch>
        </p:blipFill>
        <p:spPr>
          <a:xfrm>
            <a:off x="152400" y="1600200"/>
            <a:ext cx="4333875" cy="5143500"/>
          </a:xfrm>
          <a:prstGeom prst="rect">
            <a:avLst/>
          </a:prstGeom>
        </p:spPr>
      </p:pic>
      <p:pic>
        <p:nvPicPr>
          <p:cNvPr id="5" name="Picture 4">
            <a:extLst>
              <a:ext uri="{FF2B5EF4-FFF2-40B4-BE49-F238E27FC236}">
                <a16:creationId xmlns:a16="http://schemas.microsoft.com/office/drawing/2014/main" id="{FFB6686D-DC98-1863-98F9-4FF2AAE24913}"/>
              </a:ext>
            </a:extLst>
          </p:cNvPr>
          <p:cNvPicPr>
            <a:picLocks noChangeAspect="1"/>
          </p:cNvPicPr>
          <p:nvPr/>
        </p:nvPicPr>
        <p:blipFill>
          <a:blip r:embed="rId3"/>
          <a:stretch>
            <a:fillRect/>
          </a:stretch>
        </p:blipFill>
        <p:spPr>
          <a:xfrm>
            <a:off x="4486275" y="1864519"/>
            <a:ext cx="7705725" cy="2390775"/>
          </a:xfrm>
          <a:prstGeom prst="rect">
            <a:avLst/>
          </a:prstGeom>
        </p:spPr>
      </p:pic>
      <p:pic>
        <p:nvPicPr>
          <p:cNvPr id="7" name="Picture 6">
            <a:extLst>
              <a:ext uri="{FF2B5EF4-FFF2-40B4-BE49-F238E27FC236}">
                <a16:creationId xmlns:a16="http://schemas.microsoft.com/office/drawing/2014/main" id="{6E917B47-A168-A46C-57E7-B47AE0370E90}"/>
              </a:ext>
            </a:extLst>
          </p:cNvPr>
          <p:cNvPicPr>
            <a:picLocks noChangeAspect="1"/>
          </p:cNvPicPr>
          <p:nvPr/>
        </p:nvPicPr>
        <p:blipFill>
          <a:blip r:embed="rId4"/>
          <a:stretch>
            <a:fillRect/>
          </a:stretch>
        </p:blipFill>
        <p:spPr>
          <a:xfrm>
            <a:off x="4139293" y="4255294"/>
            <a:ext cx="8020050" cy="1476375"/>
          </a:xfrm>
          <a:prstGeom prst="rect">
            <a:avLst/>
          </a:prstGeom>
        </p:spPr>
      </p:pic>
      <p:pic>
        <p:nvPicPr>
          <p:cNvPr id="9" name="Picture 8">
            <a:extLst>
              <a:ext uri="{FF2B5EF4-FFF2-40B4-BE49-F238E27FC236}">
                <a16:creationId xmlns:a16="http://schemas.microsoft.com/office/drawing/2014/main" id="{EC2669CF-46C4-A7DA-863D-DC4074475BFA}"/>
              </a:ext>
            </a:extLst>
          </p:cNvPr>
          <p:cNvPicPr>
            <a:picLocks noChangeAspect="1"/>
          </p:cNvPicPr>
          <p:nvPr/>
        </p:nvPicPr>
        <p:blipFill>
          <a:blip r:embed="rId5"/>
          <a:stretch>
            <a:fillRect/>
          </a:stretch>
        </p:blipFill>
        <p:spPr>
          <a:xfrm>
            <a:off x="3995739" y="5731669"/>
            <a:ext cx="7419975" cy="904875"/>
          </a:xfrm>
          <a:prstGeom prst="rect">
            <a:avLst/>
          </a:prstGeom>
        </p:spPr>
      </p:pic>
    </p:spTree>
    <p:extLst>
      <p:ext uri="{BB962C8B-B14F-4D97-AF65-F5344CB8AC3E}">
        <p14:creationId xmlns:p14="http://schemas.microsoft.com/office/powerpoint/2010/main" val="51548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919510-F246-D4EB-A9F3-733A49BC38DB}"/>
              </a:ext>
            </a:extLst>
          </p:cNvPr>
          <p:cNvPicPr>
            <a:picLocks noChangeAspect="1"/>
          </p:cNvPicPr>
          <p:nvPr/>
        </p:nvPicPr>
        <p:blipFill>
          <a:blip r:embed="rId2"/>
          <a:stretch>
            <a:fillRect/>
          </a:stretch>
        </p:blipFill>
        <p:spPr>
          <a:xfrm>
            <a:off x="381000" y="1447800"/>
            <a:ext cx="4419600" cy="3438525"/>
          </a:xfrm>
          <a:prstGeom prst="rect">
            <a:avLst/>
          </a:prstGeom>
        </p:spPr>
      </p:pic>
      <p:sp>
        <p:nvSpPr>
          <p:cNvPr id="4" name="TextBox 3">
            <a:extLst>
              <a:ext uri="{FF2B5EF4-FFF2-40B4-BE49-F238E27FC236}">
                <a16:creationId xmlns:a16="http://schemas.microsoft.com/office/drawing/2014/main" id="{6C50F8BC-BF37-ECE4-E66F-891158D3BADA}"/>
              </a:ext>
            </a:extLst>
          </p:cNvPr>
          <p:cNvSpPr txBox="1"/>
          <p:nvPr/>
        </p:nvSpPr>
        <p:spPr>
          <a:xfrm>
            <a:off x="457200" y="533400"/>
            <a:ext cx="5486400" cy="584775"/>
          </a:xfrm>
          <a:prstGeom prst="rect">
            <a:avLst/>
          </a:prstGeom>
          <a:noFill/>
        </p:spPr>
        <p:txBody>
          <a:bodyPr wrap="square" rtlCol="0">
            <a:spAutoFit/>
          </a:bodyPr>
          <a:lstStyle/>
          <a:p>
            <a:r>
              <a:rPr lang="en-US" sz="3200" dirty="0"/>
              <a:t>Another Example:</a:t>
            </a:r>
            <a:endParaRPr lang="en-IN" sz="3200" dirty="0"/>
          </a:p>
        </p:txBody>
      </p:sp>
      <p:pic>
        <p:nvPicPr>
          <p:cNvPr id="6" name="Picture 5">
            <a:extLst>
              <a:ext uri="{FF2B5EF4-FFF2-40B4-BE49-F238E27FC236}">
                <a16:creationId xmlns:a16="http://schemas.microsoft.com/office/drawing/2014/main" id="{F1E5AD52-FBA6-CD7B-C9E3-315CEAEE9AE8}"/>
              </a:ext>
            </a:extLst>
          </p:cNvPr>
          <p:cNvPicPr>
            <a:picLocks noChangeAspect="1"/>
          </p:cNvPicPr>
          <p:nvPr/>
        </p:nvPicPr>
        <p:blipFill>
          <a:blip r:embed="rId3"/>
          <a:stretch>
            <a:fillRect/>
          </a:stretch>
        </p:blipFill>
        <p:spPr>
          <a:xfrm>
            <a:off x="4581524" y="1352550"/>
            <a:ext cx="5934075" cy="4972050"/>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2A4BC922-F120-DF64-38C5-215BC951918B}"/>
                  </a:ext>
                </a:extLst>
              </p14:cNvPr>
              <p14:cNvContentPartPr/>
              <p14:nvPr/>
            </p14:nvContentPartPr>
            <p14:xfrm>
              <a:off x="4156200" y="667800"/>
              <a:ext cx="5956920" cy="3391560"/>
            </p14:xfrm>
          </p:contentPart>
        </mc:Choice>
        <mc:Fallback xmlns="">
          <p:pic>
            <p:nvPicPr>
              <p:cNvPr id="2" name="Ink 1">
                <a:extLst>
                  <a:ext uri="{FF2B5EF4-FFF2-40B4-BE49-F238E27FC236}">
                    <a16:creationId xmlns:a16="http://schemas.microsoft.com/office/drawing/2014/main" id="{2A4BC922-F120-DF64-38C5-215BC951918B}"/>
                  </a:ext>
                </a:extLst>
              </p:cNvPr>
              <p:cNvPicPr/>
              <p:nvPr/>
            </p:nvPicPr>
            <p:blipFill>
              <a:blip r:embed="rId5"/>
              <a:stretch>
                <a:fillRect/>
              </a:stretch>
            </p:blipFill>
            <p:spPr>
              <a:xfrm>
                <a:off x="4146840" y="658440"/>
                <a:ext cx="5975640" cy="3410280"/>
              </a:xfrm>
              <a:prstGeom prst="rect">
                <a:avLst/>
              </a:prstGeom>
            </p:spPr>
          </p:pic>
        </mc:Fallback>
      </mc:AlternateContent>
    </p:spTree>
    <p:extLst>
      <p:ext uri="{BB962C8B-B14F-4D97-AF65-F5344CB8AC3E}">
        <p14:creationId xmlns:p14="http://schemas.microsoft.com/office/powerpoint/2010/main" val="701439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919510-F246-D4EB-A9F3-733A49BC38DB}"/>
              </a:ext>
            </a:extLst>
          </p:cNvPr>
          <p:cNvPicPr>
            <a:picLocks noChangeAspect="1"/>
          </p:cNvPicPr>
          <p:nvPr/>
        </p:nvPicPr>
        <p:blipFill>
          <a:blip r:embed="rId2"/>
          <a:stretch>
            <a:fillRect/>
          </a:stretch>
        </p:blipFill>
        <p:spPr>
          <a:xfrm>
            <a:off x="381000" y="1447800"/>
            <a:ext cx="4419600" cy="3438525"/>
          </a:xfrm>
          <a:prstGeom prst="rect">
            <a:avLst/>
          </a:prstGeom>
        </p:spPr>
      </p:pic>
      <p:sp>
        <p:nvSpPr>
          <p:cNvPr id="4" name="TextBox 3">
            <a:extLst>
              <a:ext uri="{FF2B5EF4-FFF2-40B4-BE49-F238E27FC236}">
                <a16:creationId xmlns:a16="http://schemas.microsoft.com/office/drawing/2014/main" id="{6C50F8BC-BF37-ECE4-E66F-891158D3BADA}"/>
              </a:ext>
            </a:extLst>
          </p:cNvPr>
          <p:cNvSpPr txBox="1"/>
          <p:nvPr/>
        </p:nvSpPr>
        <p:spPr>
          <a:xfrm>
            <a:off x="457200" y="533400"/>
            <a:ext cx="5486400" cy="584775"/>
          </a:xfrm>
          <a:prstGeom prst="rect">
            <a:avLst/>
          </a:prstGeom>
          <a:noFill/>
        </p:spPr>
        <p:txBody>
          <a:bodyPr wrap="square" rtlCol="0">
            <a:spAutoFit/>
          </a:bodyPr>
          <a:lstStyle/>
          <a:p>
            <a:r>
              <a:rPr lang="en-US" sz="3200" dirty="0"/>
              <a:t>Another Example:</a:t>
            </a:r>
            <a:endParaRPr lang="en-IN" sz="3200" dirty="0"/>
          </a:p>
        </p:txBody>
      </p:sp>
      <p:pic>
        <p:nvPicPr>
          <p:cNvPr id="2" name="Picture 1">
            <a:extLst>
              <a:ext uri="{FF2B5EF4-FFF2-40B4-BE49-F238E27FC236}">
                <a16:creationId xmlns:a16="http://schemas.microsoft.com/office/drawing/2014/main" id="{07E3C192-A4AF-19EF-60FC-EC0C7CE32AAB}"/>
              </a:ext>
            </a:extLst>
          </p:cNvPr>
          <p:cNvPicPr>
            <a:picLocks noChangeAspect="1"/>
          </p:cNvPicPr>
          <p:nvPr/>
        </p:nvPicPr>
        <p:blipFill>
          <a:blip r:embed="rId3"/>
          <a:stretch>
            <a:fillRect/>
          </a:stretch>
        </p:blipFill>
        <p:spPr>
          <a:xfrm>
            <a:off x="4800600" y="1738312"/>
            <a:ext cx="5915025" cy="3381375"/>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B806DCE9-0A6E-1245-9CE7-4CCA07C2A3F8}"/>
                  </a:ext>
                </a:extLst>
              </p14:cNvPr>
              <p14:cNvContentPartPr/>
              <p14:nvPr/>
            </p14:nvContentPartPr>
            <p14:xfrm>
              <a:off x="5574600" y="3846240"/>
              <a:ext cx="3952800" cy="843480"/>
            </p14:xfrm>
          </p:contentPart>
        </mc:Choice>
        <mc:Fallback xmlns="">
          <p:pic>
            <p:nvPicPr>
              <p:cNvPr id="5" name="Ink 4">
                <a:extLst>
                  <a:ext uri="{FF2B5EF4-FFF2-40B4-BE49-F238E27FC236}">
                    <a16:creationId xmlns:a16="http://schemas.microsoft.com/office/drawing/2014/main" id="{B806DCE9-0A6E-1245-9CE7-4CCA07C2A3F8}"/>
                  </a:ext>
                </a:extLst>
              </p:cNvPr>
              <p:cNvPicPr/>
              <p:nvPr/>
            </p:nvPicPr>
            <p:blipFill>
              <a:blip r:embed="rId5"/>
              <a:stretch>
                <a:fillRect/>
              </a:stretch>
            </p:blipFill>
            <p:spPr>
              <a:xfrm>
                <a:off x="5565240" y="3836880"/>
                <a:ext cx="3971520" cy="862200"/>
              </a:xfrm>
              <a:prstGeom prst="rect">
                <a:avLst/>
              </a:prstGeom>
            </p:spPr>
          </p:pic>
        </mc:Fallback>
      </mc:AlternateContent>
    </p:spTree>
    <p:extLst>
      <p:ext uri="{BB962C8B-B14F-4D97-AF65-F5344CB8AC3E}">
        <p14:creationId xmlns:p14="http://schemas.microsoft.com/office/powerpoint/2010/main" val="1597189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bject 2">
            <a:extLst>
              <a:ext uri="{FF2B5EF4-FFF2-40B4-BE49-F238E27FC236}">
                <a16:creationId xmlns:a16="http://schemas.microsoft.com/office/drawing/2014/main" id="{DB896067-6457-4444-B335-6A7592C38323}"/>
              </a:ext>
            </a:extLst>
          </p:cNvPr>
          <p:cNvSpPr>
            <a:spLocks noChangeArrowheads="1"/>
          </p:cNvSpPr>
          <p:nvPr/>
        </p:nvSpPr>
        <p:spPr bwMode="auto">
          <a:xfrm>
            <a:off x="0" y="1211263"/>
            <a:ext cx="8293100" cy="0"/>
          </a:xfrm>
          <a:custGeom>
            <a:avLst/>
            <a:gdLst>
              <a:gd name="T0" fmla="*/ 0 w 8293734"/>
              <a:gd name="T1" fmla="*/ 8278658 w 8293734"/>
              <a:gd name="T2" fmla="*/ 0 60000 65536"/>
              <a:gd name="T3" fmla="*/ 0 60000 65536"/>
              <a:gd name="T4" fmla="*/ 0 w 8293734"/>
              <a:gd name="T5" fmla="*/ 8293734 w 8293734"/>
            </a:gdLst>
            <a:ahLst/>
            <a:cxnLst>
              <a:cxn ang="T2">
                <a:pos x="T0" y="0"/>
              </a:cxn>
              <a:cxn ang="T3">
                <a:pos x="T1" y="0"/>
              </a:cxn>
            </a:cxnLst>
            <a:rect l="T4" t="0" r="T5" b="0"/>
            <a:pathLst>
              <a:path w="8293734">
                <a:moveTo>
                  <a:pt x="0" y="0"/>
                </a:moveTo>
                <a:lnTo>
                  <a:pt x="8293227" y="0"/>
                </a:lnTo>
              </a:path>
            </a:pathLst>
          </a:custGeom>
          <a:noFill/>
          <a:ln w="38100">
            <a:solidFill>
              <a:srgbClr val="DFA167"/>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8435" name="object 3">
            <a:extLst>
              <a:ext uri="{FF2B5EF4-FFF2-40B4-BE49-F238E27FC236}">
                <a16:creationId xmlns:a16="http://schemas.microsoft.com/office/drawing/2014/main" id="{3578EB46-EF9E-49A3-A273-C29E6D42066C}"/>
              </a:ext>
            </a:extLst>
          </p:cNvPr>
          <p:cNvSpPr>
            <a:spLocks noChangeArrowheads="1"/>
          </p:cNvSpPr>
          <p:nvPr/>
        </p:nvSpPr>
        <p:spPr bwMode="auto">
          <a:xfrm>
            <a:off x="10658475" y="469900"/>
            <a:ext cx="935038" cy="139858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4" name="object 4">
            <a:extLst>
              <a:ext uri="{FF2B5EF4-FFF2-40B4-BE49-F238E27FC236}">
                <a16:creationId xmlns:a16="http://schemas.microsoft.com/office/drawing/2014/main" id="{B9FE06FF-8276-4FAF-BE62-3CA8EE8E980C}"/>
              </a:ext>
            </a:extLst>
          </p:cNvPr>
          <p:cNvSpPr txBox="1"/>
          <p:nvPr/>
        </p:nvSpPr>
        <p:spPr>
          <a:xfrm>
            <a:off x="450850" y="654050"/>
            <a:ext cx="7854950" cy="382588"/>
          </a:xfrm>
          <a:prstGeom prst="rect">
            <a:avLst/>
          </a:prstGeom>
        </p:spPr>
        <p:txBody>
          <a:bodyPr lIns="0" tIns="12700" rIns="0" bIns="0">
            <a:spAutoFit/>
          </a:bodyPr>
          <a:lstStyle/>
          <a:p>
            <a:pPr eaLnBrk="1" fontAlgn="auto" hangingPunct="1">
              <a:spcBef>
                <a:spcPts val="0"/>
              </a:spcBef>
              <a:spcAft>
                <a:spcPts val="0"/>
              </a:spcAft>
              <a:defRPr/>
            </a:pPr>
            <a:r>
              <a:rPr lang="en-US" sz="2400" b="1" dirty="0">
                <a:solidFill>
                  <a:schemeClr val="accent6"/>
                </a:solidFill>
                <a:latin typeface="+mj-lt"/>
                <a:cs typeface="+mn-cs"/>
              </a:rPr>
              <a:t>PageRank Scoring Using Basic PageRank Update Rule</a:t>
            </a:r>
          </a:p>
        </p:txBody>
      </p:sp>
      <p:sp>
        <p:nvSpPr>
          <p:cNvPr id="11" name="object 11">
            <a:extLst>
              <a:ext uri="{FF2B5EF4-FFF2-40B4-BE49-F238E27FC236}">
                <a16:creationId xmlns:a16="http://schemas.microsoft.com/office/drawing/2014/main" id="{78DAA619-1911-4D9F-9A23-270807892DF4}"/>
              </a:ext>
            </a:extLst>
          </p:cNvPr>
          <p:cNvSpPr txBox="1">
            <a:spLocks noGrp="1"/>
          </p:cNvSpPr>
          <p:nvPr>
            <p:ph type="title"/>
          </p:nvPr>
        </p:nvSpPr>
        <p:spPr>
          <a:xfrm>
            <a:off x="471488" y="176213"/>
            <a:ext cx="5670550" cy="390525"/>
          </a:xfrm>
        </p:spPr>
        <p:txBody>
          <a:bodyPr tIns="12700" rtlCol="0"/>
          <a:lstStyle/>
          <a:p>
            <a:pPr algn="l" eaLnBrk="1" fontAlgn="auto" hangingPunct="1">
              <a:spcBef>
                <a:spcPts val="0"/>
              </a:spcBef>
              <a:spcAft>
                <a:spcPts val="0"/>
              </a:spcAft>
              <a:defRPr/>
            </a:pPr>
            <a:r>
              <a:rPr lang="en-US" sz="2400" b="1" dirty="0">
                <a:solidFill>
                  <a:srgbClr val="2F5496"/>
                </a:solidFill>
                <a:latin typeface="Calibri"/>
                <a:ea typeface="Calibri"/>
                <a:cs typeface="Calibri"/>
                <a:sym typeface="Calibri"/>
              </a:rPr>
              <a:t>NETWORK ANALYSIS AND MINING</a:t>
            </a:r>
            <a:endParaRPr lang="en-US" sz="1800" dirty="0"/>
          </a:p>
        </p:txBody>
      </p:sp>
      <p:sp>
        <p:nvSpPr>
          <p:cNvPr id="12" name="Oval 11">
            <a:extLst>
              <a:ext uri="{FF2B5EF4-FFF2-40B4-BE49-F238E27FC236}">
                <a16:creationId xmlns:a16="http://schemas.microsoft.com/office/drawing/2014/main" id="{E2153856-3284-4CD5-B97C-673F2B18E985}"/>
              </a:ext>
            </a:extLst>
          </p:cNvPr>
          <p:cNvSpPr/>
          <p:nvPr/>
        </p:nvSpPr>
        <p:spPr>
          <a:xfrm>
            <a:off x="76200" y="1895475"/>
            <a:ext cx="633413"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t>A</a:t>
            </a:r>
          </a:p>
        </p:txBody>
      </p:sp>
      <p:sp>
        <p:nvSpPr>
          <p:cNvPr id="13" name="Oval 12">
            <a:extLst>
              <a:ext uri="{FF2B5EF4-FFF2-40B4-BE49-F238E27FC236}">
                <a16:creationId xmlns:a16="http://schemas.microsoft.com/office/drawing/2014/main" id="{388B9C97-5542-450D-8087-E1073700FAA6}"/>
              </a:ext>
            </a:extLst>
          </p:cNvPr>
          <p:cNvSpPr/>
          <p:nvPr/>
        </p:nvSpPr>
        <p:spPr>
          <a:xfrm>
            <a:off x="1257300" y="2857500"/>
            <a:ext cx="633413"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t>C</a:t>
            </a:r>
          </a:p>
        </p:txBody>
      </p:sp>
      <p:sp>
        <p:nvSpPr>
          <p:cNvPr id="14" name="Oval 13">
            <a:extLst>
              <a:ext uri="{FF2B5EF4-FFF2-40B4-BE49-F238E27FC236}">
                <a16:creationId xmlns:a16="http://schemas.microsoft.com/office/drawing/2014/main" id="{88E4B44B-76D6-4527-9FCA-44F995C383F1}"/>
              </a:ext>
            </a:extLst>
          </p:cNvPr>
          <p:cNvSpPr/>
          <p:nvPr/>
        </p:nvSpPr>
        <p:spPr>
          <a:xfrm>
            <a:off x="2314575" y="3725863"/>
            <a:ext cx="633413"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t>D</a:t>
            </a:r>
          </a:p>
        </p:txBody>
      </p:sp>
      <p:sp>
        <p:nvSpPr>
          <p:cNvPr id="15" name="Oval 14">
            <a:extLst>
              <a:ext uri="{FF2B5EF4-FFF2-40B4-BE49-F238E27FC236}">
                <a16:creationId xmlns:a16="http://schemas.microsoft.com/office/drawing/2014/main" id="{0BA4E5E2-DB3E-4DC7-9BFC-372927CB5CDE}"/>
              </a:ext>
            </a:extLst>
          </p:cNvPr>
          <p:cNvSpPr/>
          <p:nvPr/>
        </p:nvSpPr>
        <p:spPr>
          <a:xfrm>
            <a:off x="2511425" y="1825625"/>
            <a:ext cx="633413"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t>B</a:t>
            </a:r>
          </a:p>
        </p:txBody>
      </p:sp>
      <p:cxnSp>
        <p:nvCxnSpPr>
          <p:cNvPr id="16" name="Straight Arrow Connector 15">
            <a:extLst>
              <a:ext uri="{FF2B5EF4-FFF2-40B4-BE49-F238E27FC236}">
                <a16:creationId xmlns:a16="http://schemas.microsoft.com/office/drawing/2014/main" id="{D48F08A1-B925-46E3-AC50-527EF2DB489E}"/>
              </a:ext>
            </a:extLst>
          </p:cNvPr>
          <p:cNvCxnSpPr>
            <a:endCxn id="15" idx="2"/>
          </p:cNvCxnSpPr>
          <p:nvPr/>
        </p:nvCxnSpPr>
        <p:spPr>
          <a:xfrm>
            <a:off x="709613" y="2111375"/>
            <a:ext cx="180181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EED21DF-0DAD-4FFD-B8E3-3751FEAC54A7}"/>
              </a:ext>
            </a:extLst>
          </p:cNvPr>
          <p:cNvCxnSpPr>
            <a:cxnSpLocks/>
          </p:cNvCxnSpPr>
          <p:nvPr/>
        </p:nvCxnSpPr>
        <p:spPr>
          <a:xfrm flipV="1">
            <a:off x="1609725" y="2263775"/>
            <a:ext cx="1054100" cy="77787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2615AB2-7B28-44BA-9DAB-4D88FAA378BC}"/>
              </a:ext>
            </a:extLst>
          </p:cNvPr>
          <p:cNvCxnSpPr>
            <a:cxnSpLocks/>
          </p:cNvCxnSpPr>
          <p:nvPr/>
        </p:nvCxnSpPr>
        <p:spPr>
          <a:xfrm>
            <a:off x="2781300" y="2349500"/>
            <a:ext cx="0" cy="15875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44BCAEA-C69F-41B6-87E6-F92D6887B6CA}"/>
              </a:ext>
            </a:extLst>
          </p:cNvPr>
          <p:cNvCxnSpPr>
            <a:cxnSpLocks/>
            <a:stCxn id="13" idx="1"/>
          </p:cNvCxnSpPr>
          <p:nvPr/>
        </p:nvCxnSpPr>
        <p:spPr>
          <a:xfrm flipH="1" flipV="1">
            <a:off x="542925" y="2371725"/>
            <a:ext cx="806450" cy="569913"/>
          </a:xfrm>
          <a:prstGeom prst="straightConnector1">
            <a:avLst/>
          </a:prstGeom>
          <a:ln w="5715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24B9E72-5CA4-4390-BC98-22D92B786617}"/>
              </a:ext>
            </a:extLst>
          </p:cNvPr>
          <p:cNvCxnSpPr>
            <a:cxnSpLocks/>
          </p:cNvCxnSpPr>
          <p:nvPr/>
        </p:nvCxnSpPr>
        <p:spPr>
          <a:xfrm flipH="1" flipV="1">
            <a:off x="1673225" y="3224213"/>
            <a:ext cx="806450" cy="569912"/>
          </a:xfrm>
          <a:prstGeom prst="straightConnector1">
            <a:avLst/>
          </a:prstGeom>
          <a:ln w="5715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C37E737-DE9F-4419-A456-AC3643481552}"/>
              </a:ext>
            </a:extLst>
          </p:cNvPr>
          <p:cNvSpPr txBox="1"/>
          <p:nvPr/>
        </p:nvSpPr>
        <p:spPr>
          <a:xfrm>
            <a:off x="-28575" y="4657725"/>
            <a:ext cx="5518150" cy="2308225"/>
          </a:xfrm>
          <a:prstGeom prst="rect">
            <a:avLst/>
          </a:prstGeom>
          <a:noFill/>
        </p:spPr>
        <p:txBody>
          <a:bodyPr wrap="none">
            <a:spAutoFit/>
          </a:bodyPr>
          <a:lstStyle/>
          <a:p>
            <a:pPr>
              <a:defRPr/>
            </a:pPr>
            <a:endParaRPr lang="en-IN" sz="2400" dirty="0">
              <a:latin typeface="+mn-lt"/>
            </a:endParaRPr>
          </a:p>
          <a:p>
            <a:pPr>
              <a:defRPr/>
            </a:pPr>
            <a:r>
              <a:rPr lang="en-IN" sz="2400" b="1" dirty="0">
                <a:latin typeface="+mn-lt"/>
              </a:rPr>
              <a:t>Iteration 1  (damping not considered)</a:t>
            </a:r>
            <a:r>
              <a:rPr lang="en-IN" sz="2400" dirty="0">
                <a:latin typeface="+mn-lt"/>
              </a:rPr>
              <a:t>: </a:t>
            </a:r>
          </a:p>
          <a:p>
            <a:pPr>
              <a:defRPr/>
            </a:pPr>
            <a:endParaRPr lang="en-IN" sz="2400" dirty="0">
              <a:latin typeface="+mn-lt"/>
            </a:endParaRPr>
          </a:p>
          <a:p>
            <a:pPr>
              <a:defRPr/>
            </a:pPr>
            <a:r>
              <a:rPr lang="en-IN" sz="2400" dirty="0">
                <a:latin typeface="+mn-lt"/>
              </a:rPr>
              <a:t>PR(A) = PR (C ) /Out(c ) = ¼  / 3 = 1/12</a:t>
            </a:r>
          </a:p>
          <a:p>
            <a:pPr>
              <a:defRPr/>
            </a:pPr>
            <a:r>
              <a:rPr lang="en-IN" sz="2400" dirty="0">
                <a:latin typeface="+mn-lt"/>
              </a:rPr>
              <a:t>PR ( B ) = PR (A) / out (A )  + PR (C ) /Out(c )</a:t>
            </a:r>
          </a:p>
          <a:p>
            <a:pPr>
              <a:defRPr/>
            </a:pPr>
            <a:r>
              <a:rPr lang="en-IN" sz="2400" dirty="0">
                <a:latin typeface="+mn-lt"/>
              </a:rPr>
              <a:t>              = ¼ / 2  + ¼ / 3 =  2.5 /12  </a:t>
            </a:r>
          </a:p>
        </p:txBody>
      </p:sp>
      <p:graphicFrame>
        <p:nvGraphicFramePr>
          <p:cNvPr id="34" name="Content Placeholder 17">
            <a:extLst>
              <a:ext uri="{FF2B5EF4-FFF2-40B4-BE49-F238E27FC236}">
                <a16:creationId xmlns:a16="http://schemas.microsoft.com/office/drawing/2014/main" id="{4DC25847-568B-4334-BC35-521F5774A2D2}"/>
              </a:ext>
            </a:extLst>
          </p:cNvPr>
          <p:cNvGraphicFramePr>
            <a:graphicFrameLocks/>
          </p:cNvGraphicFramePr>
          <p:nvPr/>
        </p:nvGraphicFramePr>
        <p:xfrm>
          <a:off x="3792538" y="1295400"/>
          <a:ext cx="5732464" cy="3695701"/>
        </p:xfrm>
        <a:graphic>
          <a:graphicData uri="http://schemas.openxmlformats.org/drawingml/2006/table">
            <a:tbl>
              <a:tblPr firstRow="1" bandRow="1">
                <a:tableStyleId>{5C22544A-7EE6-4342-B048-85BDC9FD1C3A}</a:tableStyleId>
              </a:tblPr>
              <a:tblGrid>
                <a:gridCol w="1137305">
                  <a:extLst>
                    <a:ext uri="{9D8B030D-6E8A-4147-A177-3AD203B41FA5}">
                      <a16:colId xmlns:a16="http://schemas.microsoft.com/office/drawing/2014/main" val="20000"/>
                    </a:ext>
                  </a:extLst>
                </a:gridCol>
                <a:gridCol w="1137305">
                  <a:extLst>
                    <a:ext uri="{9D8B030D-6E8A-4147-A177-3AD203B41FA5}">
                      <a16:colId xmlns:a16="http://schemas.microsoft.com/office/drawing/2014/main" val="20001"/>
                    </a:ext>
                  </a:extLst>
                </a:gridCol>
                <a:gridCol w="1137305">
                  <a:extLst>
                    <a:ext uri="{9D8B030D-6E8A-4147-A177-3AD203B41FA5}">
                      <a16:colId xmlns:a16="http://schemas.microsoft.com/office/drawing/2014/main" val="20002"/>
                    </a:ext>
                  </a:extLst>
                </a:gridCol>
                <a:gridCol w="1137305">
                  <a:extLst>
                    <a:ext uri="{9D8B030D-6E8A-4147-A177-3AD203B41FA5}">
                      <a16:colId xmlns:a16="http://schemas.microsoft.com/office/drawing/2014/main" val="20003"/>
                    </a:ext>
                  </a:extLst>
                </a:gridCol>
                <a:gridCol w="1183244">
                  <a:extLst>
                    <a:ext uri="{9D8B030D-6E8A-4147-A177-3AD203B41FA5}">
                      <a16:colId xmlns:a16="http://schemas.microsoft.com/office/drawing/2014/main" val="20004"/>
                    </a:ext>
                  </a:extLst>
                </a:gridCol>
              </a:tblGrid>
              <a:tr h="640349">
                <a:tc>
                  <a:txBody>
                    <a:bodyPr/>
                    <a:lstStyle/>
                    <a:p>
                      <a:endParaRPr lang="en-IN" sz="1800" dirty="0">
                        <a:latin typeface="+mn-lt"/>
                      </a:endParaRPr>
                    </a:p>
                  </a:txBody>
                  <a:tcPr marL="91457" marR="91457" marT="45739" marB="45739"/>
                </a:tc>
                <a:tc>
                  <a:txBody>
                    <a:bodyPr/>
                    <a:lstStyle/>
                    <a:p>
                      <a:r>
                        <a:rPr lang="en-IN" sz="1800" dirty="0">
                          <a:latin typeface="+mn-lt"/>
                        </a:rPr>
                        <a:t>Iteration 0</a:t>
                      </a:r>
                    </a:p>
                  </a:txBody>
                  <a:tcPr marL="91457" marR="91457" marT="45739" marB="45739"/>
                </a:tc>
                <a:tc>
                  <a:txBody>
                    <a:bodyPr/>
                    <a:lstStyle/>
                    <a:p>
                      <a:r>
                        <a:rPr lang="en-IN" sz="1800" dirty="0">
                          <a:latin typeface="+mn-lt"/>
                        </a:rPr>
                        <a:t>Iteration 1</a:t>
                      </a:r>
                    </a:p>
                  </a:txBody>
                  <a:tcPr marL="91457" marR="91457" marT="45739" marB="45739"/>
                </a:tc>
                <a:tc>
                  <a:txBody>
                    <a:bodyPr/>
                    <a:lstStyle/>
                    <a:p>
                      <a:r>
                        <a:rPr lang="en-IN" sz="1800" dirty="0">
                          <a:latin typeface="+mn-lt"/>
                        </a:rPr>
                        <a:t>Iteration 2</a:t>
                      </a:r>
                    </a:p>
                  </a:txBody>
                  <a:tcPr marL="91457" marR="91457" marT="45739" marB="45739"/>
                </a:tc>
                <a:tc>
                  <a:txBody>
                    <a:bodyPr/>
                    <a:lstStyle/>
                    <a:p>
                      <a:r>
                        <a:rPr lang="en-IN" sz="1800" dirty="0">
                          <a:latin typeface="+mn-lt"/>
                        </a:rPr>
                        <a:t>Rank </a:t>
                      </a:r>
                    </a:p>
                  </a:txBody>
                  <a:tcPr marL="91457" marR="91457" marT="45739" marB="45739"/>
                </a:tc>
                <a:extLst>
                  <a:ext uri="{0D108BD9-81ED-4DB2-BD59-A6C34878D82A}">
                    <a16:rowId xmlns:a16="http://schemas.microsoft.com/office/drawing/2014/main" val="10000"/>
                  </a:ext>
                </a:extLst>
              </a:tr>
              <a:tr h="665278">
                <a:tc>
                  <a:txBody>
                    <a:bodyPr/>
                    <a:lstStyle/>
                    <a:p>
                      <a:r>
                        <a:rPr lang="en-IN" sz="1800" dirty="0">
                          <a:latin typeface="+mn-lt"/>
                        </a:rPr>
                        <a:t>A</a:t>
                      </a:r>
                    </a:p>
                  </a:txBody>
                  <a:tcPr marL="91457" marR="91457" marT="45739" marB="45739"/>
                </a:tc>
                <a:tc>
                  <a:txBody>
                    <a:bodyPr/>
                    <a:lstStyle/>
                    <a:p>
                      <a:r>
                        <a:rPr lang="en-IN" sz="1800" dirty="0">
                          <a:latin typeface="+mn-lt"/>
                        </a:rPr>
                        <a:t>¼</a:t>
                      </a:r>
                    </a:p>
                  </a:txBody>
                  <a:tcPr marL="91457" marR="91457" marT="45739" marB="45739"/>
                </a:tc>
                <a:tc>
                  <a:txBody>
                    <a:bodyPr/>
                    <a:lstStyle/>
                    <a:p>
                      <a:r>
                        <a:rPr lang="en-IN" sz="1800" dirty="0">
                          <a:latin typeface="+mn-lt"/>
                        </a:rPr>
                        <a:t>1/12</a:t>
                      </a:r>
                    </a:p>
                  </a:txBody>
                  <a:tcPr marL="91457" marR="91457" marT="45739" marB="45739"/>
                </a:tc>
                <a:tc>
                  <a:txBody>
                    <a:bodyPr/>
                    <a:lstStyle/>
                    <a:p>
                      <a:r>
                        <a:rPr lang="en-IN" sz="1800" dirty="0">
                          <a:latin typeface="+mn-lt"/>
                        </a:rPr>
                        <a:t>1.5/12 = 0.125</a:t>
                      </a:r>
                    </a:p>
                  </a:txBody>
                  <a:tcPr marL="91457" marR="91457" marT="45739" marB="45739"/>
                </a:tc>
                <a:tc>
                  <a:txBody>
                    <a:bodyPr/>
                    <a:lstStyle/>
                    <a:p>
                      <a:r>
                        <a:rPr lang="en-IN" sz="1800" dirty="0">
                          <a:latin typeface="+mn-lt"/>
                        </a:rPr>
                        <a:t>4</a:t>
                      </a:r>
                    </a:p>
                  </a:txBody>
                  <a:tcPr marL="91457" marR="91457" marT="45739" marB="45739"/>
                </a:tc>
                <a:extLst>
                  <a:ext uri="{0D108BD9-81ED-4DB2-BD59-A6C34878D82A}">
                    <a16:rowId xmlns:a16="http://schemas.microsoft.com/office/drawing/2014/main" val="10001"/>
                  </a:ext>
                </a:extLst>
              </a:tr>
              <a:tr h="665278">
                <a:tc>
                  <a:txBody>
                    <a:bodyPr/>
                    <a:lstStyle/>
                    <a:p>
                      <a:r>
                        <a:rPr lang="en-IN" sz="1800" dirty="0">
                          <a:latin typeface="+mn-lt"/>
                        </a:rPr>
                        <a:t>B</a:t>
                      </a:r>
                    </a:p>
                  </a:txBody>
                  <a:tcPr marL="91457" marR="91457" marT="45739" marB="45739"/>
                </a:tc>
                <a:tc>
                  <a:txBody>
                    <a:bodyPr/>
                    <a:lstStyle/>
                    <a:p>
                      <a:r>
                        <a:rPr lang="en-IN" sz="1800" dirty="0">
                          <a:latin typeface="+mn-lt"/>
                        </a:rPr>
                        <a:t>¼</a:t>
                      </a:r>
                    </a:p>
                  </a:txBody>
                  <a:tcPr marL="91457" marR="91457" marT="45739" marB="45739"/>
                </a:tc>
                <a:tc>
                  <a:txBody>
                    <a:bodyPr/>
                    <a:lstStyle/>
                    <a:p>
                      <a:r>
                        <a:rPr lang="en-IN" sz="1800" dirty="0">
                          <a:latin typeface="+mn-lt"/>
                        </a:rPr>
                        <a:t>2.5/12</a:t>
                      </a:r>
                    </a:p>
                  </a:txBody>
                  <a:tcPr marL="91457" marR="91457" marT="45739" marB="45739"/>
                </a:tc>
                <a:tc>
                  <a:txBody>
                    <a:bodyPr/>
                    <a:lstStyle/>
                    <a:p>
                      <a:r>
                        <a:rPr lang="en-IN" sz="1800" dirty="0">
                          <a:latin typeface="+mn-lt"/>
                        </a:rPr>
                        <a:t>2/12 = </a:t>
                      </a:r>
                    </a:p>
                    <a:p>
                      <a:r>
                        <a:rPr lang="en-IN" sz="1800" dirty="0">
                          <a:latin typeface="+mn-lt"/>
                        </a:rPr>
                        <a:t>0.166</a:t>
                      </a:r>
                    </a:p>
                  </a:txBody>
                  <a:tcPr marL="91457" marR="91457" marT="45739" marB="45739"/>
                </a:tc>
                <a:tc>
                  <a:txBody>
                    <a:bodyPr/>
                    <a:lstStyle/>
                    <a:p>
                      <a:r>
                        <a:rPr lang="en-IN" sz="1800" dirty="0">
                          <a:latin typeface="+mn-lt"/>
                        </a:rPr>
                        <a:t>3</a:t>
                      </a:r>
                    </a:p>
                  </a:txBody>
                  <a:tcPr marL="91457" marR="91457" marT="45739" marB="45739"/>
                </a:tc>
                <a:extLst>
                  <a:ext uri="{0D108BD9-81ED-4DB2-BD59-A6C34878D82A}">
                    <a16:rowId xmlns:a16="http://schemas.microsoft.com/office/drawing/2014/main" val="10002"/>
                  </a:ext>
                </a:extLst>
              </a:tr>
              <a:tr h="862398">
                <a:tc>
                  <a:txBody>
                    <a:bodyPr/>
                    <a:lstStyle/>
                    <a:p>
                      <a:r>
                        <a:rPr lang="en-IN" sz="1800" dirty="0">
                          <a:latin typeface="+mn-lt"/>
                        </a:rPr>
                        <a:t>C</a:t>
                      </a:r>
                    </a:p>
                  </a:txBody>
                  <a:tcPr marL="91457" marR="91457" marT="45739" marB="4573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¼</a:t>
                      </a:r>
                    </a:p>
                    <a:p>
                      <a:endParaRPr lang="en-IN" sz="1800" dirty="0">
                        <a:latin typeface="+mn-lt"/>
                      </a:endParaRPr>
                    </a:p>
                  </a:txBody>
                  <a:tcPr marL="91457" marR="91457" marT="45739" marB="45739"/>
                </a:tc>
                <a:tc>
                  <a:txBody>
                    <a:bodyPr/>
                    <a:lstStyle/>
                    <a:p>
                      <a:r>
                        <a:rPr lang="en-IN" sz="1800" dirty="0">
                          <a:latin typeface="+mn-lt"/>
                        </a:rPr>
                        <a:t>4.5/12</a:t>
                      </a:r>
                    </a:p>
                  </a:txBody>
                  <a:tcPr marL="91457" marR="91457" marT="45739" marB="45739"/>
                </a:tc>
                <a:tc>
                  <a:txBody>
                    <a:bodyPr/>
                    <a:lstStyle/>
                    <a:p>
                      <a:r>
                        <a:rPr lang="en-IN" sz="1800" dirty="0">
                          <a:latin typeface="+mn-lt"/>
                        </a:rPr>
                        <a:t>4.5/12 = </a:t>
                      </a:r>
                    </a:p>
                    <a:p>
                      <a:r>
                        <a:rPr lang="en-IN" sz="1800" dirty="0">
                          <a:latin typeface="+mn-lt"/>
                        </a:rPr>
                        <a:t>0.375</a:t>
                      </a:r>
                    </a:p>
                  </a:txBody>
                  <a:tcPr marL="91457" marR="91457" marT="45739" marB="45739"/>
                </a:tc>
                <a:tc>
                  <a:txBody>
                    <a:bodyPr/>
                    <a:lstStyle/>
                    <a:p>
                      <a:r>
                        <a:rPr lang="en-IN" sz="1800" dirty="0">
                          <a:latin typeface="+mn-lt"/>
                        </a:rPr>
                        <a:t>1</a:t>
                      </a:r>
                    </a:p>
                  </a:txBody>
                  <a:tcPr marL="91457" marR="91457" marT="45739" marB="45739"/>
                </a:tc>
                <a:extLst>
                  <a:ext uri="{0D108BD9-81ED-4DB2-BD59-A6C34878D82A}">
                    <a16:rowId xmlns:a16="http://schemas.microsoft.com/office/drawing/2014/main" val="10003"/>
                  </a:ext>
                </a:extLst>
              </a:tr>
              <a:tr h="862398">
                <a:tc>
                  <a:txBody>
                    <a:bodyPr/>
                    <a:lstStyle/>
                    <a:p>
                      <a:r>
                        <a:rPr lang="en-IN" sz="1800" dirty="0">
                          <a:latin typeface="+mn-lt"/>
                        </a:rPr>
                        <a:t>D</a:t>
                      </a:r>
                    </a:p>
                  </a:txBody>
                  <a:tcPr marL="91457" marR="91457" marT="45739" marB="4573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¼</a:t>
                      </a:r>
                    </a:p>
                    <a:p>
                      <a:endParaRPr lang="en-IN" sz="1800" dirty="0">
                        <a:latin typeface="+mn-lt"/>
                      </a:endParaRPr>
                    </a:p>
                  </a:txBody>
                  <a:tcPr marL="91457" marR="91457" marT="45739" marB="45739"/>
                </a:tc>
                <a:tc>
                  <a:txBody>
                    <a:bodyPr/>
                    <a:lstStyle/>
                    <a:p>
                      <a:r>
                        <a:rPr lang="en-IN" sz="1800" dirty="0">
                          <a:latin typeface="+mn-lt"/>
                        </a:rPr>
                        <a:t>4/12</a:t>
                      </a:r>
                    </a:p>
                  </a:txBody>
                  <a:tcPr marL="91457" marR="91457" marT="45739" marB="45739"/>
                </a:tc>
                <a:tc>
                  <a:txBody>
                    <a:bodyPr/>
                    <a:lstStyle/>
                    <a:p>
                      <a:r>
                        <a:rPr lang="en-IN" sz="1800" dirty="0">
                          <a:latin typeface="+mn-lt"/>
                        </a:rPr>
                        <a:t>4/12 = 0.333</a:t>
                      </a:r>
                    </a:p>
                  </a:txBody>
                  <a:tcPr marL="91457" marR="91457" marT="45739" marB="45739"/>
                </a:tc>
                <a:tc>
                  <a:txBody>
                    <a:bodyPr/>
                    <a:lstStyle/>
                    <a:p>
                      <a:r>
                        <a:rPr lang="en-IN" sz="1800" dirty="0">
                          <a:latin typeface="+mn-lt"/>
                        </a:rPr>
                        <a:t>2</a:t>
                      </a:r>
                    </a:p>
                  </a:txBody>
                  <a:tcPr marL="91457" marR="91457" marT="45739" marB="45739"/>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object 2">
            <a:extLst>
              <a:ext uri="{FF2B5EF4-FFF2-40B4-BE49-F238E27FC236}">
                <a16:creationId xmlns:a16="http://schemas.microsoft.com/office/drawing/2014/main" id="{3AB669B9-14C0-4F35-AE13-4DB9E0F97D8C}"/>
              </a:ext>
            </a:extLst>
          </p:cNvPr>
          <p:cNvSpPr>
            <a:spLocks noChangeArrowheads="1"/>
          </p:cNvSpPr>
          <p:nvPr/>
        </p:nvSpPr>
        <p:spPr bwMode="auto">
          <a:xfrm>
            <a:off x="0" y="1211263"/>
            <a:ext cx="8293100" cy="0"/>
          </a:xfrm>
          <a:custGeom>
            <a:avLst/>
            <a:gdLst>
              <a:gd name="T0" fmla="*/ 0 w 8293734"/>
              <a:gd name="T1" fmla="*/ 8278658 w 8293734"/>
              <a:gd name="T2" fmla="*/ 0 60000 65536"/>
              <a:gd name="T3" fmla="*/ 0 60000 65536"/>
              <a:gd name="T4" fmla="*/ 0 w 8293734"/>
              <a:gd name="T5" fmla="*/ 8293734 w 8293734"/>
            </a:gdLst>
            <a:ahLst/>
            <a:cxnLst>
              <a:cxn ang="T2">
                <a:pos x="T0" y="0"/>
              </a:cxn>
              <a:cxn ang="T3">
                <a:pos x="T1" y="0"/>
              </a:cxn>
            </a:cxnLst>
            <a:rect l="T4" t="0" r="T5" b="0"/>
            <a:pathLst>
              <a:path w="8293734">
                <a:moveTo>
                  <a:pt x="0" y="0"/>
                </a:moveTo>
                <a:lnTo>
                  <a:pt x="8293227" y="0"/>
                </a:lnTo>
              </a:path>
            </a:pathLst>
          </a:custGeom>
          <a:noFill/>
          <a:ln w="38100">
            <a:solidFill>
              <a:srgbClr val="DFA167"/>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9459" name="object 3">
            <a:extLst>
              <a:ext uri="{FF2B5EF4-FFF2-40B4-BE49-F238E27FC236}">
                <a16:creationId xmlns:a16="http://schemas.microsoft.com/office/drawing/2014/main" id="{975AF917-6072-409C-8FC3-A6425E4D495E}"/>
              </a:ext>
            </a:extLst>
          </p:cNvPr>
          <p:cNvSpPr>
            <a:spLocks noChangeArrowheads="1"/>
          </p:cNvSpPr>
          <p:nvPr/>
        </p:nvSpPr>
        <p:spPr bwMode="auto">
          <a:xfrm>
            <a:off x="10658475" y="469900"/>
            <a:ext cx="935038" cy="139858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4" name="object 4">
            <a:extLst>
              <a:ext uri="{FF2B5EF4-FFF2-40B4-BE49-F238E27FC236}">
                <a16:creationId xmlns:a16="http://schemas.microsoft.com/office/drawing/2014/main" id="{DB7F4F04-38E8-4796-9CDF-97AA084963EA}"/>
              </a:ext>
            </a:extLst>
          </p:cNvPr>
          <p:cNvSpPr txBox="1"/>
          <p:nvPr/>
        </p:nvSpPr>
        <p:spPr>
          <a:xfrm>
            <a:off x="450850" y="654050"/>
            <a:ext cx="7854950" cy="382588"/>
          </a:xfrm>
          <a:prstGeom prst="rect">
            <a:avLst/>
          </a:prstGeom>
        </p:spPr>
        <p:txBody>
          <a:bodyPr lIns="0" tIns="12700" rIns="0" bIns="0">
            <a:spAutoFit/>
          </a:bodyPr>
          <a:lstStyle/>
          <a:p>
            <a:pPr eaLnBrk="1" fontAlgn="auto" hangingPunct="1">
              <a:spcBef>
                <a:spcPts val="0"/>
              </a:spcBef>
              <a:spcAft>
                <a:spcPts val="0"/>
              </a:spcAft>
              <a:defRPr/>
            </a:pPr>
            <a:r>
              <a:rPr lang="en-US" sz="2400" b="1" dirty="0">
                <a:solidFill>
                  <a:schemeClr val="accent6"/>
                </a:solidFill>
                <a:latin typeface="+mj-lt"/>
                <a:cs typeface="+mn-cs"/>
              </a:rPr>
              <a:t>PageRank Scoring Using Scaled  PageRank Update Rule</a:t>
            </a:r>
          </a:p>
        </p:txBody>
      </p:sp>
      <p:sp>
        <p:nvSpPr>
          <p:cNvPr id="11" name="object 11">
            <a:extLst>
              <a:ext uri="{FF2B5EF4-FFF2-40B4-BE49-F238E27FC236}">
                <a16:creationId xmlns:a16="http://schemas.microsoft.com/office/drawing/2014/main" id="{5874219E-127D-47FD-83B3-1A3133ECC8A6}"/>
              </a:ext>
            </a:extLst>
          </p:cNvPr>
          <p:cNvSpPr txBox="1">
            <a:spLocks noGrp="1"/>
          </p:cNvSpPr>
          <p:nvPr>
            <p:ph type="title"/>
          </p:nvPr>
        </p:nvSpPr>
        <p:spPr>
          <a:xfrm>
            <a:off x="471488" y="176213"/>
            <a:ext cx="8139112" cy="751488"/>
          </a:xfrm>
        </p:spPr>
        <p:txBody>
          <a:bodyPr tIns="12700" rtlCol="0"/>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 UE21CS343AB3</a:t>
            </a:r>
            <a:endParaRPr lang="en-US" sz="1800" dirty="0"/>
          </a:p>
        </p:txBody>
      </p:sp>
      <p:sp>
        <p:nvSpPr>
          <p:cNvPr id="12" name="Oval 11">
            <a:extLst>
              <a:ext uri="{FF2B5EF4-FFF2-40B4-BE49-F238E27FC236}">
                <a16:creationId xmlns:a16="http://schemas.microsoft.com/office/drawing/2014/main" id="{FFA5E285-D613-44CF-B346-6EBCCB46CC95}"/>
              </a:ext>
            </a:extLst>
          </p:cNvPr>
          <p:cNvSpPr/>
          <p:nvPr/>
        </p:nvSpPr>
        <p:spPr>
          <a:xfrm>
            <a:off x="8161338" y="1379538"/>
            <a:ext cx="633412"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t>1</a:t>
            </a:r>
          </a:p>
        </p:txBody>
      </p:sp>
      <p:sp>
        <p:nvSpPr>
          <p:cNvPr id="13" name="Oval 12">
            <a:extLst>
              <a:ext uri="{FF2B5EF4-FFF2-40B4-BE49-F238E27FC236}">
                <a16:creationId xmlns:a16="http://schemas.microsoft.com/office/drawing/2014/main" id="{E3B7A5F3-F576-4FD8-92A4-5EB0A0C65D1C}"/>
              </a:ext>
            </a:extLst>
          </p:cNvPr>
          <p:cNvSpPr/>
          <p:nvPr/>
        </p:nvSpPr>
        <p:spPr>
          <a:xfrm>
            <a:off x="8164513" y="2511425"/>
            <a:ext cx="633412"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t>2</a:t>
            </a:r>
          </a:p>
        </p:txBody>
      </p:sp>
      <p:sp>
        <p:nvSpPr>
          <p:cNvPr id="14" name="Oval 13">
            <a:extLst>
              <a:ext uri="{FF2B5EF4-FFF2-40B4-BE49-F238E27FC236}">
                <a16:creationId xmlns:a16="http://schemas.microsoft.com/office/drawing/2014/main" id="{3AD6C802-89E0-4FE5-8C9F-A1BC74BC0001}"/>
              </a:ext>
            </a:extLst>
          </p:cNvPr>
          <p:cNvSpPr/>
          <p:nvPr/>
        </p:nvSpPr>
        <p:spPr>
          <a:xfrm>
            <a:off x="9467850" y="2511425"/>
            <a:ext cx="633413"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t>4</a:t>
            </a:r>
          </a:p>
        </p:txBody>
      </p:sp>
      <p:sp>
        <p:nvSpPr>
          <p:cNvPr id="15" name="Oval 14">
            <a:extLst>
              <a:ext uri="{FF2B5EF4-FFF2-40B4-BE49-F238E27FC236}">
                <a16:creationId xmlns:a16="http://schemas.microsoft.com/office/drawing/2014/main" id="{1E0CB524-CA19-4D97-992E-C98F28BF1F9E}"/>
              </a:ext>
            </a:extLst>
          </p:cNvPr>
          <p:cNvSpPr/>
          <p:nvPr/>
        </p:nvSpPr>
        <p:spPr>
          <a:xfrm>
            <a:off x="9577388" y="1371600"/>
            <a:ext cx="633412"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t>3</a:t>
            </a:r>
          </a:p>
        </p:txBody>
      </p:sp>
      <p:cxnSp>
        <p:nvCxnSpPr>
          <p:cNvPr id="16" name="Straight Arrow Connector 15">
            <a:extLst>
              <a:ext uri="{FF2B5EF4-FFF2-40B4-BE49-F238E27FC236}">
                <a16:creationId xmlns:a16="http://schemas.microsoft.com/office/drawing/2014/main" id="{C8409011-65ED-42D7-B644-8A7B955C2C91}"/>
              </a:ext>
            </a:extLst>
          </p:cNvPr>
          <p:cNvCxnSpPr>
            <a:cxnSpLocks/>
          </p:cNvCxnSpPr>
          <p:nvPr/>
        </p:nvCxnSpPr>
        <p:spPr>
          <a:xfrm>
            <a:off x="8516938" y="1958975"/>
            <a:ext cx="0" cy="55245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1714C2A-012D-4966-BD92-FD3B07762465}"/>
              </a:ext>
            </a:extLst>
          </p:cNvPr>
          <p:cNvCxnSpPr>
            <a:cxnSpLocks/>
          </p:cNvCxnSpPr>
          <p:nvPr/>
        </p:nvCxnSpPr>
        <p:spPr>
          <a:xfrm flipV="1">
            <a:off x="8818563" y="2814638"/>
            <a:ext cx="612775" cy="158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0673290-8204-4453-93D5-2DB2FD039DE2}"/>
              </a:ext>
            </a:extLst>
          </p:cNvPr>
          <p:cNvCxnSpPr>
            <a:cxnSpLocks/>
          </p:cNvCxnSpPr>
          <p:nvPr/>
        </p:nvCxnSpPr>
        <p:spPr>
          <a:xfrm flipH="1">
            <a:off x="8826500" y="1647825"/>
            <a:ext cx="700088" cy="793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8FBCC31-D740-4A72-A3A4-82DAB587A01F}"/>
              </a:ext>
            </a:extLst>
          </p:cNvPr>
          <p:cNvSpPr txBox="1"/>
          <p:nvPr/>
        </p:nvSpPr>
        <p:spPr>
          <a:xfrm>
            <a:off x="330200" y="1211263"/>
            <a:ext cx="7988300" cy="2308324"/>
          </a:xfrm>
          <a:prstGeom prst="rect">
            <a:avLst/>
          </a:prstGeom>
          <a:noFill/>
        </p:spPr>
        <p:txBody>
          <a:bodyPr>
            <a:spAutoFit/>
          </a:bodyPr>
          <a:lstStyle/>
          <a:p>
            <a:pPr>
              <a:defRPr/>
            </a:pPr>
            <a:r>
              <a:rPr lang="en-IN" sz="2400" dirty="0">
                <a:latin typeface="+mn-lt"/>
              </a:rPr>
              <a:t>Given : damping factor </a:t>
            </a:r>
            <a:r>
              <a:rPr lang="en-IN" sz="2400" dirty="0">
                <a:latin typeface="+mn-lt"/>
                <a:sym typeface="Symbol" panose="05050102010706020507" pitchFamily="18" charset="2"/>
              </a:rPr>
              <a:t> =0.85 , initial rank = ¼ = 0.25 </a:t>
            </a:r>
          </a:p>
          <a:p>
            <a:pPr>
              <a:defRPr/>
            </a:pPr>
            <a:endParaRPr lang="en-IN" sz="2400" dirty="0">
              <a:latin typeface="+mn-lt"/>
              <a:sym typeface="Symbol" panose="05050102010706020507" pitchFamily="18" charset="2"/>
            </a:endParaRPr>
          </a:p>
          <a:p>
            <a:pPr>
              <a:defRPr/>
            </a:pPr>
            <a:r>
              <a:rPr lang="en-IN" sz="2400" dirty="0">
                <a:latin typeface="+mn-lt"/>
                <a:sym typeface="Symbol" panose="05050102010706020507" pitchFamily="18" charset="2"/>
              </a:rPr>
              <a:t>Use Google Approximations i.e.  </a:t>
            </a:r>
          </a:p>
          <a:p>
            <a:pPr>
              <a:defRPr/>
            </a:pPr>
            <a:endParaRPr lang="en-IN" sz="2400" dirty="0">
              <a:latin typeface="+mn-lt"/>
              <a:sym typeface="Symbol" panose="05050102010706020507" pitchFamily="18" charset="2"/>
            </a:endParaRPr>
          </a:p>
          <a:p>
            <a:pPr>
              <a:defRPr/>
            </a:pPr>
            <a:r>
              <a:rPr lang="en-IN" sz="2400" dirty="0">
                <a:solidFill>
                  <a:srgbClr val="FF0000"/>
                </a:solidFill>
                <a:latin typeface="+mn-lt"/>
                <a:sym typeface="Symbol" panose="05050102010706020507" pitchFamily="18" charset="2"/>
              </a:rPr>
              <a:t>No need to divide (1- ) by number of nodes !</a:t>
            </a:r>
          </a:p>
          <a:p>
            <a:pPr>
              <a:defRPr/>
            </a:pPr>
            <a:endParaRPr lang="en-IN" sz="2400" dirty="0">
              <a:latin typeface="+mn-lt"/>
              <a:sym typeface="Symbol" panose="05050102010706020507" pitchFamily="18" charset="2"/>
            </a:endParaRPr>
          </a:p>
        </p:txBody>
      </p:sp>
      <p:cxnSp>
        <p:nvCxnSpPr>
          <p:cNvPr id="22" name="Straight Arrow Connector 21">
            <a:extLst>
              <a:ext uri="{FF2B5EF4-FFF2-40B4-BE49-F238E27FC236}">
                <a16:creationId xmlns:a16="http://schemas.microsoft.com/office/drawing/2014/main" id="{6826C883-2203-4D8C-ACD2-65AFF6ABBDCD}"/>
              </a:ext>
            </a:extLst>
          </p:cNvPr>
          <p:cNvCxnSpPr>
            <a:cxnSpLocks/>
          </p:cNvCxnSpPr>
          <p:nvPr/>
        </p:nvCxnSpPr>
        <p:spPr>
          <a:xfrm flipH="1" flipV="1">
            <a:off x="9783763" y="1943100"/>
            <a:ext cx="25400" cy="53022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1CC2B61-561C-45C5-96E1-3C170C4B8C18}"/>
              </a:ext>
            </a:extLst>
          </p:cNvPr>
          <p:cNvCxnSpPr>
            <a:cxnSpLocks/>
          </p:cNvCxnSpPr>
          <p:nvPr/>
        </p:nvCxnSpPr>
        <p:spPr>
          <a:xfrm flipV="1">
            <a:off x="8913813" y="1843088"/>
            <a:ext cx="612775"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6ADE2E9-2470-4011-9861-2C83E1B4DD90}"/>
              </a:ext>
            </a:extLst>
          </p:cNvPr>
          <p:cNvCxnSpPr>
            <a:cxnSpLocks/>
          </p:cNvCxnSpPr>
          <p:nvPr/>
        </p:nvCxnSpPr>
        <p:spPr>
          <a:xfrm flipH="1" flipV="1">
            <a:off x="8736013" y="2120900"/>
            <a:ext cx="590550" cy="56515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4CE5AEF-1F28-409E-8ACF-EDA763144923}"/>
              </a:ext>
            </a:extLst>
          </p:cNvPr>
          <p:cNvCxnSpPr>
            <a:cxnSpLocks/>
          </p:cNvCxnSpPr>
          <p:nvPr/>
        </p:nvCxnSpPr>
        <p:spPr>
          <a:xfrm>
            <a:off x="8956675" y="1998663"/>
            <a:ext cx="576263" cy="51435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01A12CFB-6CBF-56D7-3EC1-2A8A4A78E993}"/>
                  </a:ext>
                </a:extLst>
              </p14:cNvPr>
              <p14:cNvContentPartPr/>
              <p14:nvPr/>
            </p14:nvContentPartPr>
            <p14:xfrm>
              <a:off x="532440" y="1009800"/>
              <a:ext cx="6170400" cy="1469520"/>
            </p14:xfrm>
          </p:contentPart>
        </mc:Choice>
        <mc:Fallback xmlns="">
          <p:pic>
            <p:nvPicPr>
              <p:cNvPr id="3" name="Ink 2">
                <a:extLst>
                  <a:ext uri="{FF2B5EF4-FFF2-40B4-BE49-F238E27FC236}">
                    <a16:creationId xmlns:a16="http://schemas.microsoft.com/office/drawing/2014/main" id="{01A12CFB-6CBF-56D7-3EC1-2A8A4A78E993}"/>
                  </a:ext>
                </a:extLst>
              </p:cNvPr>
              <p:cNvPicPr/>
              <p:nvPr/>
            </p:nvPicPr>
            <p:blipFill>
              <a:blip r:embed="rId4"/>
              <a:stretch>
                <a:fillRect/>
              </a:stretch>
            </p:blipFill>
            <p:spPr>
              <a:xfrm>
                <a:off x="523080" y="1000440"/>
                <a:ext cx="6189120" cy="1488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708DABC0-5872-9AB5-0537-AA726C502B1B}"/>
                  </a:ext>
                </a:extLst>
              </p14:cNvPr>
              <p14:cNvContentPartPr/>
              <p14:nvPr/>
            </p14:nvContentPartPr>
            <p14:xfrm>
              <a:off x="261360" y="3036240"/>
              <a:ext cx="9604800" cy="3323160"/>
            </p14:xfrm>
          </p:contentPart>
        </mc:Choice>
        <mc:Fallback xmlns="">
          <p:pic>
            <p:nvPicPr>
              <p:cNvPr id="5" name="Ink 4">
                <a:extLst>
                  <a:ext uri="{FF2B5EF4-FFF2-40B4-BE49-F238E27FC236}">
                    <a16:creationId xmlns:a16="http://schemas.microsoft.com/office/drawing/2014/main" id="{708DABC0-5872-9AB5-0537-AA726C502B1B}"/>
                  </a:ext>
                </a:extLst>
              </p:cNvPr>
              <p:cNvPicPr/>
              <p:nvPr/>
            </p:nvPicPr>
            <p:blipFill>
              <a:blip r:embed="rId6"/>
              <a:stretch>
                <a:fillRect/>
              </a:stretch>
            </p:blipFill>
            <p:spPr>
              <a:xfrm>
                <a:off x="252000" y="3026880"/>
                <a:ext cx="9623520" cy="3341880"/>
              </a:xfrm>
              <a:prstGeom prst="rect">
                <a:avLst/>
              </a:prstGeom>
            </p:spPr>
          </p:pic>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AE35F-17E5-038B-350D-2391F5E53E92}"/>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C3C76249-11F9-11CC-1834-D7D657C2BE5D}"/>
              </a:ext>
            </a:extLst>
          </p:cNvPr>
          <p:cNvSpPr>
            <a:spLocks noGrp="1"/>
          </p:cNvSpPr>
          <p:nvPr>
            <p:ph type="body"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975D2FA-721A-F6DE-24E3-5FAD8B713DFB}"/>
                  </a:ext>
                </a:extLst>
              </p14:cNvPr>
              <p14:cNvContentPartPr/>
              <p14:nvPr/>
            </p14:nvContentPartPr>
            <p14:xfrm>
              <a:off x="311760" y="205560"/>
              <a:ext cx="8559720" cy="4308120"/>
            </p14:xfrm>
          </p:contentPart>
        </mc:Choice>
        <mc:Fallback xmlns="">
          <p:pic>
            <p:nvPicPr>
              <p:cNvPr id="4" name="Ink 3">
                <a:extLst>
                  <a:ext uri="{FF2B5EF4-FFF2-40B4-BE49-F238E27FC236}">
                    <a16:creationId xmlns:a16="http://schemas.microsoft.com/office/drawing/2014/main" id="{3975D2FA-721A-F6DE-24E3-5FAD8B713DFB}"/>
                  </a:ext>
                </a:extLst>
              </p:cNvPr>
              <p:cNvPicPr/>
              <p:nvPr/>
            </p:nvPicPr>
            <p:blipFill>
              <a:blip r:embed="rId3"/>
              <a:stretch>
                <a:fillRect/>
              </a:stretch>
            </p:blipFill>
            <p:spPr>
              <a:xfrm>
                <a:off x="302400" y="196200"/>
                <a:ext cx="8578440" cy="4326840"/>
              </a:xfrm>
              <a:prstGeom prst="rect">
                <a:avLst/>
              </a:prstGeom>
            </p:spPr>
          </p:pic>
        </mc:Fallback>
      </mc:AlternateContent>
    </p:spTree>
    <p:extLst>
      <p:ext uri="{BB962C8B-B14F-4D97-AF65-F5344CB8AC3E}">
        <p14:creationId xmlns:p14="http://schemas.microsoft.com/office/powerpoint/2010/main" val="2991584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3F9B4F7-3AFD-4B25-AF1F-B23FD1E7BCE6}"/>
              </a:ext>
            </a:extLst>
          </p:cNvPr>
          <p:cNvSpPr txBox="1"/>
          <p:nvPr/>
        </p:nvSpPr>
        <p:spPr>
          <a:xfrm>
            <a:off x="273050" y="61913"/>
            <a:ext cx="8208963" cy="1320800"/>
          </a:xfrm>
          <a:prstGeom prst="rect">
            <a:avLst/>
          </a:prstGeom>
        </p:spPr>
        <p:txBody>
          <a:bodyPr lIns="0" tIns="125730" rIns="0" bIns="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 UE21CS343AB3</a:t>
            </a:r>
            <a:endParaRPr lang="en-US" sz="1800" dirty="0"/>
          </a:p>
          <a:p>
            <a:pPr eaLnBrk="1" fontAlgn="auto" hangingPunct="1">
              <a:spcBef>
                <a:spcPts val="0"/>
              </a:spcBef>
              <a:spcAft>
                <a:spcPts val="0"/>
              </a:spcAft>
              <a:defRPr/>
            </a:pPr>
            <a:r>
              <a:rPr lang="de-DE" sz="2400" b="1" dirty="0">
                <a:solidFill>
                  <a:schemeClr val="accent6"/>
                </a:solidFill>
                <a:latin typeface="+mj-lt"/>
                <a:cs typeface="+mn-cs"/>
              </a:rPr>
              <a:t>Random Surfer Model </a:t>
            </a:r>
          </a:p>
          <a:p>
            <a:pPr eaLnBrk="1" fontAlgn="auto" hangingPunct="1">
              <a:spcBef>
                <a:spcPts val="45"/>
              </a:spcBef>
              <a:spcAft>
                <a:spcPts val="0"/>
              </a:spcAft>
              <a:defRPr/>
            </a:pPr>
            <a:endParaRPr sz="2950" dirty="0">
              <a:latin typeface="Times New Roman"/>
              <a:cs typeface="Times New Roman"/>
            </a:endParaRPr>
          </a:p>
        </p:txBody>
      </p:sp>
      <p:sp>
        <p:nvSpPr>
          <p:cNvPr id="13315" name="Rectangle 2">
            <a:extLst>
              <a:ext uri="{FF2B5EF4-FFF2-40B4-BE49-F238E27FC236}">
                <a16:creationId xmlns:a16="http://schemas.microsoft.com/office/drawing/2014/main" id="{CDC43706-9328-4BAE-B494-1FAB2B50CE8E}"/>
              </a:ext>
            </a:extLst>
          </p:cNvPr>
          <p:cNvSpPr>
            <a:spLocks noChangeArrowheads="1"/>
          </p:cNvSpPr>
          <p:nvPr/>
        </p:nvSpPr>
        <p:spPr bwMode="auto">
          <a:xfrm>
            <a:off x="258763" y="1382713"/>
            <a:ext cx="8809037" cy="5262979"/>
          </a:xfrm>
          <a:prstGeom prst="rect">
            <a:avLst/>
          </a:prstGeom>
          <a:noFill/>
          <a:ln w="9525">
            <a:noFill/>
            <a:miter lim="800000"/>
            <a:headEnd/>
            <a:tailEnd/>
          </a:ln>
        </p:spPr>
        <p:txBody>
          <a:bodyPr>
            <a:spAutoFit/>
          </a:bodyPr>
          <a:lstStyle/>
          <a:p>
            <a:pPr>
              <a:defRPr/>
            </a:pPr>
            <a:r>
              <a:rPr lang="en-US" sz="2400" dirty="0">
                <a:latin typeface="+mn-lt"/>
              </a:rPr>
              <a:t>PageRank can be thought of as a </a:t>
            </a:r>
            <a:r>
              <a:rPr lang="en-US" sz="2400" b="1" dirty="0">
                <a:latin typeface="+mn-lt"/>
              </a:rPr>
              <a:t>model of user behavior</a:t>
            </a:r>
            <a:r>
              <a:rPr lang="en-US" sz="2400" dirty="0">
                <a:latin typeface="+mn-lt"/>
              </a:rPr>
              <a:t>.   </a:t>
            </a:r>
          </a:p>
          <a:p>
            <a:pPr>
              <a:defRPr/>
            </a:pPr>
            <a:endParaRPr lang="en-US" sz="2400" dirty="0">
              <a:latin typeface="+mn-lt"/>
            </a:endParaRPr>
          </a:p>
          <a:p>
            <a:pPr marL="971550" lvl="1" indent="-514350">
              <a:buFont typeface="+mj-lt"/>
              <a:buAutoNum type="arabicPeriod"/>
              <a:defRPr/>
            </a:pPr>
            <a:r>
              <a:rPr lang="en-US" sz="2400" dirty="0">
                <a:solidFill>
                  <a:srgbClr val="0070C0"/>
                </a:solidFill>
                <a:latin typeface="+mn-lt"/>
              </a:rPr>
              <a:t>Initially </a:t>
            </a:r>
            <a:r>
              <a:rPr lang="en-US" sz="2400" dirty="0">
                <a:latin typeface="+mn-lt"/>
              </a:rPr>
              <a:t>every web page is </a:t>
            </a:r>
            <a:r>
              <a:rPr lang="en-US" sz="2400" dirty="0">
                <a:solidFill>
                  <a:srgbClr val="0070C0"/>
                </a:solidFill>
                <a:latin typeface="+mn-lt"/>
              </a:rPr>
              <a:t>chosen uniformly at random </a:t>
            </a:r>
          </a:p>
          <a:p>
            <a:pPr marL="971550" lvl="1" indent="-514350">
              <a:buFont typeface="+mj-lt"/>
              <a:buAutoNum type="arabicPeriod"/>
              <a:defRPr/>
            </a:pPr>
            <a:endParaRPr lang="en-US" sz="2400" dirty="0">
              <a:latin typeface="+mn-lt"/>
            </a:endParaRPr>
          </a:p>
          <a:p>
            <a:pPr marL="971550" lvl="1" indent="-514350">
              <a:buFont typeface="+mj-lt"/>
              <a:buAutoNum type="arabicPeriod"/>
              <a:defRPr/>
            </a:pPr>
            <a:r>
              <a:rPr lang="en-US" sz="2400" dirty="0">
                <a:latin typeface="+mn-lt"/>
              </a:rPr>
              <a:t>With </a:t>
            </a:r>
            <a:r>
              <a:rPr lang="en-US" sz="2400" dirty="0">
                <a:solidFill>
                  <a:srgbClr val="0070C0"/>
                </a:solidFill>
                <a:latin typeface="+mn-lt"/>
              </a:rPr>
              <a:t>probability α,</a:t>
            </a:r>
            <a:r>
              <a:rPr lang="en-US" sz="2400" dirty="0">
                <a:latin typeface="+mn-lt"/>
              </a:rPr>
              <a:t> </a:t>
            </a:r>
            <a:r>
              <a:rPr lang="en-US" sz="2400" dirty="0">
                <a:solidFill>
                  <a:srgbClr val="0070C0"/>
                </a:solidFill>
                <a:latin typeface="+mn-lt"/>
              </a:rPr>
              <a:t>choose a hyperlink on page </a:t>
            </a:r>
            <a:r>
              <a:rPr lang="en-US" sz="2400" dirty="0">
                <a:solidFill>
                  <a:srgbClr val="FF0000"/>
                </a:solidFill>
                <a:latin typeface="+mn-lt"/>
              </a:rPr>
              <a:t>( adjacent neighbor)</a:t>
            </a:r>
          </a:p>
          <a:p>
            <a:pPr marL="971550" lvl="1" indent="-514350">
              <a:buFont typeface="+mj-lt"/>
              <a:buAutoNum type="arabicPeriod"/>
              <a:defRPr/>
            </a:pPr>
            <a:endParaRPr lang="en-US" sz="2400" dirty="0">
              <a:latin typeface="+mn-lt"/>
            </a:endParaRPr>
          </a:p>
          <a:p>
            <a:pPr marL="971550" lvl="1" indent="-514350">
              <a:buFont typeface="+mj-lt"/>
              <a:buAutoNum type="arabicPeriod"/>
              <a:defRPr/>
            </a:pPr>
            <a:r>
              <a:rPr lang="en-US" sz="2400" dirty="0">
                <a:latin typeface="+mn-lt"/>
              </a:rPr>
              <a:t>With </a:t>
            </a:r>
            <a:r>
              <a:rPr lang="en-US" sz="2400" dirty="0">
                <a:solidFill>
                  <a:srgbClr val="0070C0"/>
                </a:solidFill>
                <a:latin typeface="+mn-lt"/>
              </a:rPr>
              <a:t>probability 1- α</a:t>
            </a:r>
            <a:r>
              <a:rPr lang="en-US" sz="2400" dirty="0">
                <a:latin typeface="+mn-lt"/>
              </a:rPr>
              <a:t>, perform </a:t>
            </a:r>
            <a:r>
              <a:rPr lang="en-US" sz="2400" b="1" dirty="0">
                <a:solidFill>
                  <a:srgbClr val="FF0000"/>
                </a:solidFill>
                <a:latin typeface="+mn-lt"/>
              </a:rPr>
              <a:t>random walk </a:t>
            </a:r>
            <a:r>
              <a:rPr lang="en-US" sz="2400" dirty="0">
                <a:latin typeface="+mn-lt"/>
              </a:rPr>
              <a:t>on web by randomly choosing a  node and </a:t>
            </a:r>
            <a:r>
              <a:rPr lang="en-US" sz="2400" dirty="0">
                <a:solidFill>
                  <a:srgbClr val="0070C0"/>
                </a:solidFill>
                <a:latin typeface="+mn-lt"/>
              </a:rPr>
              <a:t>then restart the web surfing at step 1</a:t>
            </a:r>
          </a:p>
          <a:p>
            <a:pPr lvl="1">
              <a:defRPr/>
            </a:pPr>
            <a:endParaRPr lang="en-US" sz="2400" dirty="0">
              <a:solidFill>
                <a:srgbClr val="0070C0"/>
              </a:solidFill>
              <a:latin typeface="+mn-lt"/>
            </a:endParaRPr>
          </a:p>
          <a:p>
            <a:pPr lvl="1">
              <a:defRPr/>
            </a:pPr>
            <a:r>
              <a:rPr lang="en-US" sz="2400" dirty="0">
                <a:solidFill>
                  <a:srgbClr val="0070C0"/>
                </a:solidFill>
                <a:latin typeface="+mn-lt"/>
              </a:rPr>
              <a:t>Note : we develop this in two parts i.e. </a:t>
            </a:r>
            <a:r>
              <a:rPr lang="en-US" sz="2400" b="1" dirty="0">
                <a:solidFill>
                  <a:srgbClr val="0070C0"/>
                </a:solidFill>
                <a:latin typeface="+mn-lt"/>
              </a:rPr>
              <a:t>basic PR update rule </a:t>
            </a:r>
            <a:r>
              <a:rPr lang="en-US" sz="2400" dirty="0">
                <a:solidFill>
                  <a:srgbClr val="0070C0"/>
                </a:solidFill>
                <a:latin typeface="+mn-lt"/>
              </a:rPr>
              <a:t>and </a:t>
            </a:r>
            <a:r>
              <a:rPr lang="en-US" sz="2400" b="1" dirty="0">
                <a:solidFill>
                  <a:srgbClr val="0070C0"/>
                </a:solidFill>
                <a:latin typeface="+mn-lt"/>
              </a:rPr>
              <a:t>Scaled PR update rule</a:t>
            </a:r>
          </a:p>
          <a:p>
            <a:pPr algn="just" eaLnBrk="1" hangingPunct="1">
              <a:defRPr/>
            </a:pPr>
            <a:r>
              <a:rPr lang="en-US" sz="2400" dirty="0">
                <a:latin typeface="+mn-lt"/>
              </a:rPr>
              <a:t> </a:t>
            </a:r>
            <a:r>
              <a:rPr lang="en-IN" sz="2400" i="1" dirty="0">
                <a:latin typeface="+mn-lt"/>
              </a:rPr>
              <a:t> </a:t>
            </a:r>
            <a:endParaRPr lang="en-US" sz="2400" dirty="0">
              <a:latin typeface="+mn-lt"/>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CD67DD3-8D8B-F754-1E3E-C10654949AB6}"/>
                  </a:ext>
                </a:extLst>
              </p14:cNvPr>
              <p14:cNvContentPartPr/>
              <p14:nvPr/>
            </p14:nvContentPartPr>
            <p14:xfrm>
              <a:off x="1379160" y="2601720"/>
              <a:ext cx="6447960" cy="3322440"/>
            </p14:xfrm>
          </p:contentPart>
        </mc:Choice>
        <mc:Fallback xmlns="">
          <p:pic>
            <p:nvPicPr>
              <p:cNvPr id="4" name="Ink 3">
                <a:extLst>
                  <a:ext uri="{FF2B5EF4-FFF2-40B4-BE49-F238E27FC236}">
                    <a16:creationId xmlns:a16="http://schemas.microsoft.com/office/drawing/2014/main" id="{6CD67DD3-8D8B-F754-1E3E-C10654949AB6}"/>
                  </a:ext>
                </a:extLst>
              </p:cNvPr>
              <p:cNvPicPr/>
              <p:nvPr/>
            </p:nvPicPr>
            <p:blipFill>
              <a:blip r:embed="rId3"/>
              <a:stretch>
                <a:fillRect/>
              </a:stretch>
            </p:blipFill>
            <p:spPr>
              <a:xfrm>
                <a:off x="1369800" y="2592360"/>
                <a:ext cx="6466680" cy="33411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03676-63CB-2663-4B22-D5E1AE80B873}"/>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8905A463-1F5A-C90D-0794-830AC9D81123}"/>
              </a:ext>
            </a:extLst>
          </p:cNvPr>
          <p:cNvSpPr>
            <a:spLocks noGrp="1"/>
          </p:cNvSpPr>
          <p:nvPr>
            <p:ph type="body"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A3A79B5-6C80-62AE-8066-A4AE1D8DE05A}"/>
                  </a:ext>
                </a:extLst>
              </p14:cNvPr>
              <p14:cNvContentPartPr/>
              <p14:nvPr/>
            </p14:nvContentPartPr>
            <p14:xfrm>
              <a:off x="522000" y="586800"/>
              <a:ext cx="10891080" cy="4044960"/>
            </p14:xfrm>
          </p:contentPart>
        </mc:Choice>
        <mc:Fallback xmlns="">
          <p:pic>
            <p:nvPicPr>
              <p:cNvPr id="4" name="Ink 3">
                <a:extLst>
                  <a:ext uri="{FF2B5EF4-FFF2-40B4-BE49-F238E27FC236}">
                    <a16:creationId xmlns:a16="http://schemas.microsoft.com/office/drawing/2014/main" id="{3A3A79B5-6C80-62AE-8066-A4AE1D8DE05A}"/>
                  </a:ext>
                </a:extLst>
              </p:cNvPr>
              <p:cNvPicPr/>
              <p:nvPr/>
            </p:nvPicPr>
            <p:blipFill>
              <a:blip r:embed="rId3"/>
              <a:stretch>
                <a:fillRect/>
              </a:stretch>
            </p:blipFill>
            <p:spPr>
              <a:xfrm>
                <a:off x="512640" y="577440"/>
                <a:ext cx="10909800" cy="4063680"/>
              </a:xfrm>
              <a:prstGeom prst="rect">
                <a:avLst/>
              </a:prstGeom>
            </p:spPr>
          </p:pic>
        </mc:Fallback>
      </mc:AlternateContent>
    </p:spTree>
    <p:extLst>
      <p:ext uri="{BB962C8B-B14F-4D97-AF65-F5344CB8AC3E}">
        <p14:creationId xmlns:p14="http://schemas.microsoft.com/office/powerpoint/2010/main" val="3707185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08AD8-913C-7B49-DAA1-DC56BE419703}"/>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D26743F-5BA8-CC28-A75C-6F83861B77BB}"/>
              </a:ext>
            </a:extLst>
          </p:cNvPr>
          <p:cNvSpPr>
            <a:spLocks noGrp="1"/>
          </p:cNvSpPr>
          <p:nvPr>
            <p:ph type="body"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B8F8B1E-5272-DF8A-7CED-B6AD97654680}"/>
                  </a:ext>
                </a:extLst>
              </p14:cNvPr>
              <p14:cNvContentPartPr/>
              <p14:nvPr/>
            </p14:nvContentPartPr>
            <p14:xfrm>
              <a:off x="154800" y="308160"/>
              <a:ext cx="11804040" cy="6324840"/>
            </p14:xfrm>
          </p:contentPart>
        </mc:Choice>
        <mc:Fallback xmlns="">
          <p:pic>
            <p:nvPicPr>
              <p:cNvPr id="4" name="Ink 3">
                <a:extLst>
                  <a:ext uri="{FF2B5EF4-FFF2-40B4-BE49-F238E27FC236}">
                    <a16:creationId xmlns:a16="http://schemas.microsoft.com/office/drawing/2014/main" id="{3B8F8B1E-5272-DF8A-7CED-B6AD97654680}"/>
                  </a:ext>
                </a:extLst>
              </p:cNvPr>
              <p:cNvPicPr/>
              <p:nvPr/>
            </p:nvPicPr>
            <p:blipFill>
              <a:blip r:embed="rId3"/>
              <a:stretch>
                <a:fillRect/>
              </a:stretch>
            </p:blipFill>
            <p:spPr>
              <a:xfrm>
                <a:off x="145440" y="298800"/>
                <a:ext cx="11822760" cy="6343560"/>
              </a:xfrm>
              <a:prstGeom prst="rect">
                <a:avLst/>
              </a:prstGeom>
            </p:spPr>
          </p:pic>
        </mc:Fallback>
      </mc:AlternateContent>
    </p:spTree>
    <p:extLst>
      <p:ext uri="{BB962C8B-B14F-4D97-AF65-F5344CB8AC3E}">
        <p14:creationId xmlns:p14="http://schemas.microsoft.com/office/powerpoint/2010/main" val="4089627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object 2">
            <a:extLst>
              <a:ext uri="{FF2B5EF4-FFF2-40B4-BE49-F238E27FC236}">
                <a16:creationId xmlns:a16="http://schemas.microsoft.com/office/drawing/2014/main" id="{3AB669B9-14C0-4F35-AE13-4DB9E0F97D8C}"/>
              </a:ext>
            </a:extLst>
          </p:cNvPr>
          <p:cNvSpPr>
            <a:spLocks noChangeArrowheads="1"/>
          </p:cNvSpPr>
          <p:nvPr/>
        </p:nvSpPr>
        <p:spPr bwMode="auto">
          <a:xfrm>
            <a:off x="0" y="1211263"/>
            <a:ext cx="8293100" cy="0"/>
          </a:xfrm>
          <a:custGeom>
            <a:avLst/>
            <a:gdLst>
              <a:gd name="T0" fmla="*/ 0 w 8293734"/>
              <a:gd name="T1" fmla="*/ 8278658 w 8293734"/>
              <a:gd name="T2" fmla="*/ 0 60000 65536"/>
              <a:gd name="T3" fmla="*/ 0 60000 65536"/>
              <a:gd name="T4" fmla="*/ 0 w 8293734"/>
              <a:gd name="T5" fmla="*/ 8293734 w 8293734"/>
            </a:gdLst>
            <a:ahLst/>
            <a:cxnLst>
              <a:cxn ang="T2">
                <a:pos x="T0" y="0"/>
              </a:cxn>
              <a:cxn ang="T3">
                <a:pos x="T1" y="0"/>
              </a:cxn>
            </a:cxnLst>
            <a:rect l="T4" t="0" r="T5" b="0"/>
            <a:pathLst>
              <a:path w="8293734">
                <a:moveTo>
                  <a:pt x="0" y="0"/>
                </a:moveTo>
                <a:lnTo>
                  <a:pt x="8293227" y="0"/>
                </a:lnTo>
              </a:path>
            </a:pathLst>
          </a:custGeom>
          <a:noFill/>
          <a:ln w="38100">
            <a:solidFill>
              <a:srgbClr val="DFA167"/>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9459" name="object 3">
            <a:extLst>
              <a:ext uri="{FF2B5EF4-FFF2-40B4-BE49-F238E27FC236}">
                <a16:creationId xmlns:a16="http://schemas.microsoft.com/office/drawing/2014/main" id="{975AF917-6072-409C-8FC3-A6425E4D495E}"/>
              </a:ext>
            </a:extLst>
          </p:cNvPr>
          <p:cNvSpPr>
            <a:spLocks noChangeArrowheads="1"/>
          </p:cNvSpPr>
          <p:nvPr/>
        </p:nvSpPr>
        <p:spPr bwMode="auto">
          <a:xfrm>
            <a:off x="10658475" y="469900"/>
            <a:ext cx="935038" cy="139858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4" name="object 4">
            <a:extLst>
              <a:ext uri="{FF2B5EF4-FFF2-40B4-BE49-F238E27FC236}">
                <a16:creationId xmlns:a16="http://schemas.microsoft.com/office/drawing/2014/main" id="{DB7F4F04-38E8-4796-9CDF-97AA084963EA}"/>
              </a:ext>
            </a:extLst>
          </p:cNvPr>
          <p:cNvSpPr txBox="1"/>
          <p:nvPr/>
        </p:nvSpPr>
        <p:spPr>
          <a:xfrm>
            <a:off x="450850" y="654050"/>
            <a:ext cx="7854950" cy="382588"/>
          </a:xfrm>
          <a:prstGeom prst="rect">
            <a:avLst/>
          </a:prstGeom>
        </p:spPr>
        <p:txBody>
          <a:bodyPr lIns="0" tIns="12700" rIns="0" bIns="0">
            <a:spAutoFit/>
          </a:bodyPr>
          <a:lstStyle/>
          <a:p>
            <a:pPr eaLnBrk="1" fontAlgn="auto" hangingPunct="1">
              <a:spcBef>
                <a:spcPts val="0"/>
              </a:spcBef>
              <a:spcAft>
                <a:spcPts val="0"/>
              </a:spcAft>
              <a:defRPr/>
            </a:pPr>
            <a:r>
              <a:rPr lang="en-US" sz="2400" b="1" dirty="0">
                <a:solidFill>
                  <a:schemeClr val="accent6"/>
                </a:solidFill>
                <a:latin typeface="+mj-lt"/>
                <a:cs typeface="+mn-cs"/>
              </a:rPr>
              <a:t>PageRank Scoring Using Scaled  PageRank Update Rule</a:t>
            </a:r>
          </a:p>
        </p:txBody>
      </p:sp>
      <p:sp>
        <p:nvSpPr>
          <p:cNvPr id="11" name="object 11">
            <a:extLst>
              <a:ext uri="{FF2B5EF4-FFF2-40B4-BE49-F238E27FC236}">
                <a16:creationId xmlns:a16="http://schemas.microsoft.com/office/drawing/2014/main" id="{5874219E-127D-47FD-83B3-1A3133ECC8A6}"/>
              </a:ext>
            </a:extLst>
          </p:cNvPr>
          <p:cNvSpPr txBox="1">
            <a:spLocks noGrp="1"/>
          </p:cNvSpPr>
          <p:nvPr>
            <p:ph type="title"/>
          </p:nvPr>
        </p:nvSpPr>
        <p:spPr>
          <a:xfrm>
            <a:off x="471487" y="176213"/>
            <a:ext cx="8281987" cy="751488"/>
          </a:xfrm>
        </p:spPr>
        <p:txBody>
          <a:bodyPr tIns="12700" rtlCol="0"/>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 UE21CS343AB3</a:t>
            </a:r>
            <a:endParaRPr lang="en-US" sz="1800" dirty="0"/>
          </a:p>
        </p:txBody>
      </p:sp>
      <p:sp>
        <p:nvSpPr>
          <p:cNvPr id="12" name="Oval 11">
            <a:extLst>
              <a:ext uri="{FF2B5EF4-FFF2-40B4-BE49-F238E27FC236}">
                <a16:creationId xmlns:a16="http://schemas.microsoft.com/office/drawing/2014/main" id="{FFA5E285-D613-44CF-B346-6EBCCB46CC95}"/>
              </a:ext>
            </a:extLst>
          </p:cNvPr>
          <p:cNvSpPr/>
          <p:nvPr/>
        </p:nvSpPr>
        <p:spPr>
          <a:xfrm>
            <a:off x="8161338" y="1379538"/>
            <a:ext cx="633412"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t>1</a:t>
            </a:r>
          </a:p>
        </p:txBody>
      </p:sp>
      <p:sp>
        <p:nvSpPr>
          <p:cNvPr id="13" name="Oval 12">
            <a:extLst>
              <a:ext uri="{FF2B5EF4-FFF2-40B4-BE49-F238E27FC236}">
                <a16:creationId xmlns:a16="http://schemas.microsoft.com/office/drawing/2014/main" id="{E3B7A5F3-F576-4FD8-92A4-5EB0A0C65D1C}"/>
              </a:ext>
            </a:extLst>
          </p:cNvPr>
          <p:cNvSpPr/>
          <p:nvPr/>
        </p:nvSpPr>
        <p:spPr>
          <a:xfrm>
            <a:off x="8164513" y="2511425"/>
            <a:ext cx="633412"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t>2</a:t>
            </a:r>
          </a:p>
        </p:txBody>
      </p:sp>
      <p:sp>
        <p:nvSpPr>
          <p:cNvPr id="14" name="Oval 13">
            <a:extLst>
              <a:ext uri="{FF2B5EF4-FFF2-40B4-BE49-F238E27FC236}">
                <a16:creationId xmlns:a16="http://schemas.microsoft.com/office/drawing/2014/main" id="{3AD6C802-89E0-4FE5-8C9F-A1BC74BC0001}"/>
              </a:ext>
            </a:extLst>
          </p:cNvPr>
          <p:cNvSpPr/>
          <p:nvPr/>
        </p:nvSpPr>
        <p:spPr>
          <a:xfrm>
            <a:off x="9467850" y="2511425"/>
            <a:ext cx="633413"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t>4</a:t>
            </a:r>
          </a:p>
        </p:txBody>
      </p:sp>
      <p:sp>
        <p:nvSpPr>
          <p:cNvPr id="15" name="Oval 14">
            <a:extLst>
              <a:ext uri="{FF2B5EF4-FFF2-40B4-BE49-F238E27FC236}">
                <a16:creationId xmlns:a16="http://schemas.microsoft.com/office/drawing/2014/main" id="{1E0CB524-CA19-4D97-992E-C98F28BF1F9E}"/>
              </a:ext>
            </a:extLst>
          </p:cNvPr>
          <p:cNvSpPr/>
          <p:nvPr/>
        </p:nvSpPr>
        <p:spPr>
          <a:xfrm>
            <a:off x="9577388" y="1371600"/>
            <a:ext cx="633412"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t>3</a:t>
            </a:r>
          </a:p>
        </p:txBody>
      </p:sp>
      <p:cxnSp>
        <p:nvCxnSpPr>
          <p:cNvPr id="16" name="Straight Arrow Connector 15">
            <a:extLst>
              <a:ext uri="{FF2B5EF4-FFF2-40B4-BE49-F238E27FC236}">
                <a16:creationId xmlns:a16="http://schemas.microsoft.com/office/drawing/2014/main" id="{C8409011-65ED-42D7-B644-8A7B955C2C91}"/>
              </a:ext>
            </a:extLst>
          </p:cNvPr>
          <p:cNvCxnSpPr>
            <a:cxnSpLocks/>
          </p:cNvCxnSpPr>
          <p:nvPr/>
        </p:nvCxnSpPr>
        <p:spPr>
          <a:xfrm>
            <a:off x="8516938" y="1958975"/>
            <a:ext cx="0" cy="55245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1714C2A-012D-4966-BD92-FD3B07762465}"/>
              </a:ext>
            </a:extLst>
          </p:cNvPr>
          <p:cNvCxnSpPr>
            <a:cxnSpLocks/>
          </p:cNvCxnSpPr>
          <p:nvPr/>
        </p:nvCxnSpPr>
        <p:spPr>
          <a:xfrm flipV="1">
            <a:off x="8818563" y="2814638"/>
            <a:ext cx="612775" cy="158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0673290-8204-4453-93D5-2DB2FD039DE2}"/>
              </a:ext>
            </a:extLst>
          </p:cNvPr>
          <p:cNvCxnSpPr>
            <a:cxnSpLocks/>
          </p:cNvCxnSpPr>
          <p:nvPr/>
        </p:nvCxnSpPr>
        <p:spPr>
          <a:xfrm flipH="1">
            <a:off x="8826500" y="1647825"/>
            <a:ext cx="700088" cy="793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8FBCC31-D740-4A72-A3A4-82DAB587A01F}"/>
              </a:ext>
            </a:extLst>
          </p:cNvPr>
          <p:cNvSpPr txBox="1"/>
          <p:nvPr/>
        </p:nvSpPr>
        <p:spPr>
          <a:xfrm>
            <a:off x="722313" y="1385889"/>
            <a:ext cx="7988300" cy="5632450"/>
          </a:xfrm>
          <a:prstGeom prst="rect">
            <a:avLst/>
          </a:prstGeom>
          <a:noFill/>
        </p:spPr>
        <p:txBody>
          <a:bodyPr>
            <a:spAutoFit/>
          </a:bodyPr>
          <a:lstStyle/>
          <a:p>
            <a:pPr>
              <a:defRPr/>
            </a:pPr>
            <a:r>
              <a:rPr lang="en-IN" sz="2400" dirty="0">
                <a:latin typeface="+mn-lt"/>
              </a:rPr>
              <a:t>Given : damping factor </a:t>
            </a:r>
            <a:r>
              <a:rPr lang="en-IN" sz="2400" dirty="0">
                <a:latin typeface="+mn-lt"/>
                <a:sym typeface="Symbol" panose="05050102010706020507" pitchFamily="18" charset="2"/>
              </a:rPr>
              <a:t> =0.5 , initial rank = ¼ = 0.25 </a:t>
            </a:r>
          </a:p>
          <a:p>
            <a:pPr>
              <a:defRPr/>
            </a:pPr>
            <a:endParaRPr lang="en-IN" sz="2400" dirty="0">
              <a:latin typeface="+mn-lt"/>
              <a:sym typeface="Symbol" panose="05050102010706020507" pitchFamily="18" charset="2"/>
            </a:endParaRPr>
          </a:p>
          <a:p>
            <a:pPr>
              <a:defRPr/>
            </a:pPr>
            <a:r>
              <a:rPr lang="en-IN" sz="2400" dirty="0">
                <a:latin typeface="+mn-lt"/>
                <a:sym typeface="Symbol" panose="05050102010706020507" pitchFamily="18" charset="2"/>
              </a:rPr>
              <a:t>Use Google Approximations i.e.  </a:t>
            </a:r>
          </a:p>
          <a:p>
            <a:pPr>
              <a:defRPr/>
            </a:pPr>
            <a:endParaRPr lang="en-IN" sz="2400" dirty="0">
              <a:latin typeface="+mn-lt"/>
              <a:sym typeface="Symbol" panose="05050102010706020507" pitchFamily="18" charset="2"/>
            </a:endParaRPr>
          </a:p>
          <a:p>
            <a:pPr>
              <a:defRPr/>
            </a:pPr>
            <a:r>
              <a:rPr lang="en-IN" sz="2400" dirty="0">
                <a:solidFill>
                  <a:srgbClr val="FF0000"/>
                </a:solidFill>
                <a:latin typeface="+mn-lt"/>
                <a:sym typeface="Symbol" panose="05050102010706020507" pitchFamily="18" charset="2"/>
              </a:rPr>
              <a:t>No need to divide (1- ) by number of nodes !</a:t>
            </a:r>
          </a:p>
          <a:p>
            <a:pPr>
              <a:defRPr/>
            </a:pPr>
            <a:endParaRPr lang="en-IN" sz="2400" dirty="0">
              <a:latin typeface="+mn-lt"/>
              <a:sym typeface="Symbol" panose="05050102010706020507" pitchFamily="18" charset="2"/>
            </a:endParaRPr>
          </a:p>
          <a:p>
            <a:pPr>
              <a:defRPr/>
            </a:pPr>
            <a:r>
              <a:rPr lang="en-IN" sz="2400" dirty="0">
                <a:latin typeface="+mn-lt"/>
                <a:sym typeface="Symbol" panose="05050102010706020507" pitchFamily="18" charset="2"/>
              </a:rPr>
              <a:t>If C(n) = no of out links of n , C(1)=3, C(2) = 2, C(3) = 1, C(4) =2 </a:t>
            </a:r>
            <a:endParaRPr lang="en-IN" sz="2400" dirty="0">
              <a:latin typeface="+mn-lt"/>
            </a:endParaRPr>
          </a:p>
          <a:p>
            <a:pPr>
              <a:defRPr/>
            </a:pPr>
            <a:endParaRPr lang="en-IN" sz="2400" b="1" dirty="0">
              <a:latin typeface="+mn-lt"/>
            </a:endParaRPr>
          </a:p>
          <a:p>
            <a:pPr>
              <a:defRPr/>
            </a:pPr>
            <a:r>
              <a:rPr lang="en-IN" sz="2400" b="1" dirty="0">
                <a:latin typeface="+mn-lt"/>
              </a:rPr>
              <a:t>Iteration 0 : </a:t>
            </a:r>
            <a:r>
              <a:rPr lang="en-IN" sz="2400" dirty="0">
                <a:latin typeface="+mn-lt"/>
              </a:rPr>
              <a:t>PR(1)=PR(2)=PR(3) = PR(4) = 0.25 </a:t>
            </a:r>
          </a:p>
          <a:p>
            <a:pPr>
              <a:defRPr/>
            </a:pPr>
            <a:r>
              <a:rPr lang="en-IN" sz="2400" b="1" dirty="0">
                <a:latin typeface="+mn-lt"/>
              </a:rPr>
              <a:t>Iteration 1  (with damping)</a:t>
            </a:r>
            <a:r>
              <a:rPr lang="en-IN" sz="2400" dirty="0">
                <a:latin typeface="+mn-lt"/>
              </a:rPr>
              <a:t>: </a:t>
            </a:r>
          </a:p>
          <a:p>
            <a:pPr>
              <a:defRPr/>
            </a:pPr>
            <a:r>
              <a:rPr lang="en-IN" sz="2400" dirty="0">
                <a:latin typeface="+mn-lt"/>
              </a:rPr>
              <a:t>	PR(1) = (1-0.5)  + 0.5* (PR(3 ) /C(3 ) + PR(4) / C(4) ) </a:t>
            </a:r>
          </a:p>
          <a:p>
            <a:pPr>
              <a:defRPr/>
            </a:pPr>
            <a:r>
              <a:rPr lang="en-IN" sz="2400" dirty="0">
                <a:latin typeface="+mn-lt"/>
              </a:rPr>
              <a:t>           = 0.5 + 0.5 *(0.25/1 + 0.25/2) = 0.6875 </a:t>
            </a:r>
          </a:p>
          <a:p>
            <a:pPr>
              <a:defRPr/>
            </a:pPr>
            <a:r>
              <a:rPr lang="en-IN" sz="2400" dirty="0">
                <a:latin typeface="+mn-lt"/>
              </a:rPr>
              <a:t>	PR(2) = 0.541 , PR(3) = 0.667 , PR(4) = 0.604 </a:t>
            </a:r>
          </a:p>
          <a:p>
            <a:pPr>
              <a:defRPr/>
            </a:pPr>
            <a:r>
              <a:rPr lang="en-IN" sz="2400" b="1" dirty="0">
                <a:latin typeface="+mn-lt"/>
              </a:rPr>
              <a:t>Iteration 2 </a:t>
            </a:r>
            <a:r>
              <a:rPr lang="en-IN" sz="2400" dirty="0">
                <a:latin typeface="+mn-lt"/>
              </a:rPr>
              <a:t>:  We plug in these found PageRank and continue…</a:t>
            </a:r>
          </a:p>
          <a:p>
            <a:pPr lvl="1">
              <a:defRPr/>
            </a:pPr>
            <a:r>
              <a:rPr lang="en-IN" sz="2400" dirty="0">
                <a:latin typeface="+mn-lt"/>
              </a:rPr>
              <a:t>At some iteration, we will reach steady state …</a:t>
            </a:r>
          </a:p>
        </p:txBody>
      </p:sp>
      <p:cxnSp>
        <p:nvCxnSpPr>
          <p:cNvPr id="22" name="Straight Arrow Connector 21">
            <a:extLst>
              <a:ext uri="{FF2B5EF4-FFF2-40B4-BE49-F238E27FC236}">
                <a16:creationId xmlns:a16="http://schemas.microsoft.com/office/drawing/2014/main" id="{6826C883-2203-4D8C-ACD2-65AFF6ABBDCD}"/>
              </a:ext>
            </a:extLst>
          </p:cNvPr>
          <p:cNvCxnSpPr>
            <a:cxnSpLocks/>
          </p:cNvCxnSpPr>
          <p:nvPr/>
        </p:nvCxnSpPr>
        <p:spPr>
          <a:xfrm flipH="1" flipV="1">
            <a:off x="9783763" y="1943100"/>
            <a:ext cx="25400" cy="53022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1CC2B61-561C-45C5-96E1-3C170C4B8C18}"/>
              </a:ext>
            </a:extLst>
          </p:cNvPr>
          <p:cNvCxnSpPr>
            <a:cxnSpLocks/>
          </p:cNvCxnSpPr>
          <p:nvPr/>
        </p:nvCxnSpPr>
        <p:spPr>
          <a:xfrm flipV="1">
            <a:off x="8913813" y="1843088"/>
            <a:ext cx="612775"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6ADE2E9-2470-4011-9861-2C83E1B4DD90}"/>
              </a:ext>
            </a:extLst>
          </p:cNvPr>
          <p:cNvCxnSpPr>
            <a:cxnSpLocks/>
          </p:cNvCxnSpPr>
          <p:nvPr/>
        </p:nvCxnSpPr>
        <p:spPr>
          <a:xfrm flipH="1" flipV="1">
            <a:off x="8736013" y="2120900"/>
            <a:ext cx="590550" cy="56515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4CE5AEF-1F28-409E-8ACF-EDA763144923}"/>
              </a:ext>
            </a:extLst>
          </p:cNvPr>
          <p:cNvCxnSpPr>
            <a:cxnSpLocks/>
          </p:cNvCxnSpPr>
          <p:nvPr/>
        </p:nvCxnSpPr>
        <p:spPr>
          <a:xfrm>
            <a:off x="8956675" y="1998663"/>
            <a:ext cx="576263" cy="51435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64D73D90-F6E1-BBEE-ECF6-E2946ADBB2BE}"/>
                  </a:ext>
                </a:extLst>
              </p14:cNvPr>
              <p14:cNvContentPartPr/>
              <p14:nvPr/>
            </p14:nvContentPartPr>
            <p14:xfrm>
              <a:off x="569160" y="2621880"/>
              <a:ext cx="6796800" cy="2575440"/>
            </p14:xfrm>
          </p:contentPart>
        </mc:Choice>
        <mc:Fallback xmlns="">
          <p:pic>
            <p:nvPicPr>
              <p:cNvPr id="3" name="Ink 2">
                <a:extLst>
                  <a:ext uri="{FF2B5EF4-FFF2-40B4-BE49-F238E27FC236}">
                    <a16:creationId xmlns:a16="http://schemas.microsoft.com/office/drawing/2014/main" id="{64D73D90-F6E1-BBEE-ECF6-E2946ADBB2BE}"/>
                  </a:ext>
                </a:extLst>
              </p:cNvPr>
              <p:cNvPicPr/>
              <p:nvPr/>
            </p:nvPicPr>
            <p:blipFill>
              <a:blip r:embed="rId4"/>
              <a:stretch>
                <a:fillRect/>
              </a:stretch>
            </p:blipFill>
            <p:spPr>
              <a:xfrm>
                <a:off x="559800" y="2612520"/>
                <a:ext cx="6815520" cy="2594160"/>
              </a:xfrm>
              <a:prstGeom prst="rect">
                <a:avLst/>
              </a:prstGeom>
            </p:spPr>
          </p:pic>
        </mc:Fallback>
      </mc:AlternateContent>
    </p:spTree>
    <p:extLst>
      <p:ext uri="{BB962C8B-B14F-4D97-AF65-F5344CB8AC3E}">
        <p14:creationId xmlns:p14="http://schemas.microsoft.com/office/powerpoint/2010/main" val="10220509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544D1A-0F8B-B747-8E8C-1557732321DD}"/>
              </a:ext>
            </a:extLst>
          </p:cNvPr>
          <p:cNvPicPr>
            <a:picLocks noChangeAspect="1"/>
          </p:cNvPicPr>
          <p:nvPr/>
        </p:nvPicPr>
        <p:blipFill>
          <a:blip r:embed="rId2"/>
          <a:stretch>
            <a:fillRect/>
          </a:stretch>
        </p:blipFill>
        <p:spPr>
          <a:xfrm>
            <a:off x="0" y="2133600"/>
            <a:ext cx="4267200" cy="4067175"/>
          </a:xfrm>
          <a:prstGeom prst="rect">
            <a:avLst/>
          </a:prstGeom>
        </p:spPr>
      </p:pic>
      <p:sp>
        <p:nvSpPr>
          <p:cNvPr id="5" name="TextBox 4">
            <a:extLst>
              <a:ext uri="{FF2B5EF4-FFF2-40B4-BE49-F238E27FC236}">
                <a16:creationId xmlns:a16="http://schemas.microsoft.com/office/drawing/2014/main" id="{A1C8C4F3-D675-9AD8-A670-3438C6AB6406}"/>
              </a:ext>
            </a:extLst>
          </p:cNvPr>
          <p:cNvSpPr txBox="1"/>
          <p:nvPr/>
        </p:nvSpPr>
        <p:spPr>
          <a:xfrm>
            <a:off x="914400" y="1219200"/>
            <a:ext cx="8610600" cy="1200329"/>
          </a:xfrm>
          <a:prstGeom prst="rect">
            <a:avLst/>
          </a:prstGeom>
          <a:noFill/>
        </p:spPr>
        <p:txBody>
          <a:bodyPr wrap="square">
            <a:spAutoFit/>
          </a:bodyPr>
          <a:lstStyle/>
          <a:p>
            <a:r>
              <a:rPr lang="en-US" sz="2400" b="0" i="0" dirty="0">
                <a:solidFill>
                  <a:srgbClr val="333333"/>
                </a:solidFill>
                <a:effectLst/>
                <a:latin typeface="+mj-lt"/>
              </a:rPr>
              <a:t>Lets make a small change to this network adding two nodes, F and G, where B points to both of those nodes, and then they point to each other as depicted in the figure below.</a:t>
            </a:r>
            <a:endParaRPr lang="en-IN" sz="2400" dirty="0">
              <a:latin typeface="+mj-lt"/>
            </a:endParaRPr>
          </a:p>
        </p:txBody>
      </p:sp>
      <p:sp>
        <p:nvSpPr>
          <p:cNvPr id="6" name="TextBox 5">
            <a:extLst>
              <a:ext uri="{FF2B5EF4-FFF2-40B4-BE49-F238E27FC236}">
                <a16:creationId xmlns:a16="http://schemas.microsoft.com/office/drawing/2014/main" id="{2CFB23E5-EB6B-0DB6-EE5F-F78DD6204CA4}"/>
              </a:ext>
            </a:extLst>
          </p:cNvPr>
          <p:cNvSpPr txBox="1"/>
          <p:nvPr/>
        </p:nvSpPr>
        <p:spPr>
          <a:xfrm>
            <a:off x="838200" y="611832"/>
            <a:ext cx="6629400" cy="461665"/>
          </a:xfrm>
          <a:prstGeom prst="rect">
            <a:avLst/>
          </a:prstGeom>
          <a:noFill/>
        </p:spPr>
        <p:txBody>
          <a:bodyPr wrap="square" rtlCol="0">
            <a:spAutoFit/>
          </a:bodyPr>
          <a:lstStyle/>
          <a:p>
            <a:r>
              <a:rPr lang="en-US" sz="2400" dirty="0"/>
              <a:t>Scaled Page rank example</a:t>
            </a:r>
            <a:endParaRPr lang="en-IN" sz="2400" dirty="0"/>
          </a:p>
        </p:txBody>
      </p:sp>
      <p:pic>
        <p:nvPicPr>
          <p:cNvPr id="8" name="Picture 7">
            <a:extLst>
              <a:ext uri="{FF2B5EF4-FFF2-40B4-BE49-F238E27FC236}">
                <a16:creationId xmlns:a16="http://schemas.microsoft.com/office/drawing/2014/main" id="{C108DF1C-AC8B-F6F9-A247-2D4853E854EB}"/>
              </a:ext>
            </a:extLst>
          </p:cNvPr>
          <p:cNvPicPr>
            <a:picLocks noChangeAspect="1"/>
          </p:cNvPicPr>
          <p:nvPr/>
        </p:nvPicPr>
        <p:blipFill>
          <a:blip r:embed="rId3"/>
          <a:stretch>
            <a:fillRect/>
          </a:stretch>
        </p:blipFill>
        <p:spPr>
          <a:xfrm>
            <a:off x="4648200" y="3290977"/>
            <a:ext cx="6048375" cy="2038350"/>
          </a:xfrm>
          <a:prstGeom prst="rect">
            <a:avLst/>
          </a:prstGeom>
        </p:spPr>
      </p:pic>
    </p:spTree>
    <p:extLst>
      <p:ext uri="{BB962C8B-B14F-4D97-AF65-F5344CB8AC3E}">
        <p14:creationId xmlns:p14="http://schemas.microsoft.com/office/powerpoint/2010/main" val="1293349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D30AB8-D888-001E-507F-B0EC1F5C1864}"/>
              </a:ext>
            </a:extLst>
          </p:cNvPr>
          <p:cNvPicPr>
            <a:picLocks noChangeAspect="1"/>
          </p:cNvPicPr>
          <p:nvPr/>
        </p:nvPicPr>
        <p:blipFill>
          <a:blip r:embed="rId2"/>
          <a:stretch>
            <a:fillRect/>
          </a:stretch>
        </p:blipFill>
        <p:spPr>
          <a:xfrm>
            <a:off x="304800" y="1504950"/>
            <a:ext cx="7286625" cy="3848100"/>
          </a:xfrm>
          <a:prstGeom prst="rect">
            <a:avLst/>
          </a:prstGeom>
        </p:spPr>
      </p:pic>
      <p:pic>
        <p:nvPicPr>
          <p:cNvPr id="5" name="Picture 4">
            <a:extLst>
              <a:ext uri="{FF2B5EF4-FFF2-40B4-BE49-F238E27FC236}">
                <a16:creationId xmlns:a16="http://schemas.microsoft.com/office/drawing/2014/main" id="{07AA5E2A-2EA7-4D93-93B9-9D7278AA81E2}"/>
              </a:ext>
            </a:extLst>
          </p:cNvPr>
          <p:cNvPicPr>
            <a:picLocks noChangeAspect="1"/>
          </p:cNvPicPr>
          <p:nvPr/>
        </p:nvPicPr>
        <p:blipFill>
          <a:blip r:embed="rId3"/>
          <a:stretch>
            <a:fillRect/>
          </a:stretch>
        </p:blipFill>
        <p:spPr>
          <a:xfrm>
            <a:off x="6858000" y="1905000"/>
            <a:ext cx="3095625" cy="1743075"/>
          </a:xfrm>
          <a:prstGeom prst="rect">
            <a:avLst/>
          </a:prstGeom>
        </p:spPr>
      </p:pic>
      <p:pic>
        <p:nvPicPr>
          <p:cNvPr id="7" name="Picture 6">
            <a:extLst>
              <a:ext uri="{FF2B5EF4-FFF2-40B4-BE49-F238E27FC236}">
                <a16:creationId xmlns:a16="http://schemas.microsoft.com/office/drawing/2014/main" id="{E7FA36DE-5A19-31D8-1DC2-C322FC522046}"/>
              </a:ext>
            </a:extLst>
          </p:cNvPr>
          <p:cNvPicPr>
            <a:picLocks noChangeAspect="1"/>
          </p:cNvPicPr>
          <p:nvPr/>
        </p:nvPicPr>
        <p:blipFill>
          <a:blip r:embed="rId4"/>
          <a:stretch>
            <a:fillRect/>
          </a:stretch>
        </p:blipFill>
        <p:spPr>
          <a:xfrm>
            <a:off x="1066800" y="5562600"/>
            <a:ext cx="9572625" cy="1057275"/>
          </a:xfrm>
          <a:prstGeom prst="rect">
            <a:avLst/>
          </a:prstGeom>
        </p:spPr>
      </p:pic>
      <p:sp>
        <p:nvSpPr>
          <p:cNvPr id="8" name="TextBox 7">
            <a:extLst>
              <a:ext uri="{FF2B5EF4-FFF2-40B4-BE49-F238E27FC236}">
                <a16:creationId xmlns:a16="http://schemas.microsoft.com/office/drawing/2014/main" id="{3550E4CA-F4DE-825E-79D8-2B81A33550E4}"/>
              </a:ext>
            </a:extLst>
          </p:cNvPr>
          <p:cNvSpPr txBox="1"/>
          <p:nvPr/>
        </p:nvSpPr>
        <p:spPr>
          <a:xfrm>
            <a:off x="838200" y="611832"/>
            <a:ext cx="6629400" cy="461665"/>
          </a:xfrm>
          <a:prstGeom prst="rect">
            <a:avLst/>
          </a:prstGeom>
          <a:noFill/>
        </p:spPr>
        <p:txBody>
          <a:bodyPr wrap="square" rtlCol="0">
            <a:spAutoFit/>
          </a:bodyPr>
          <a:lstStyle/>
          <a:p>
            <a:r>
              <a:rPr lang="en-US" sz="2400" dirty="0"/>
              <a:t> Page Rank example</a:t>
            </a:r>
            <a:endParaRPr lang="en-IN" sz="2400" dirty="0"/>
          </a:p>
        </p:txBody>
      </p:sp>
    </p:spTree>
    <p:extLst>
      <p:ext uri="{BB962C8B-B14F-4D97-AF65-F5344CB8AC3E}">
        <p14:creationId xmlns:p14="http://schemas.microsoft.com/office/powerpoint/2010/main" val="694460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object 2">
            <a:extLst>
              <a:ext uri="{FF2B5EF4-FFF2-40B4-BE49-F238E27FC236}">
                <a16:creationId xmlns:a16="http://schemas.microsoft.com/office/drawing/2014/main" id="{DEFED0BA-98EB-45EF-A4FD-879ED9980C5C}"/>
              </a:ext>
            </a:extLst>
          </p:cNvPr>
          <p:cNvSpPr>
            <a:spLocks noChangeArrowheads="1"/>
          </p:cNvSpPr>
          <p:nvPr/>
        </p:nvSpPr>
        <p:spPr bwMode="auto">
          <a:xfrm>
            <a:off x="4289425" y="2889250"/>
            <a:ext cx="4581525" cy="0"/>
          </a:xfrm>
          <a:custGeom>
            <a:avLst/>
            <a:gdLst>
              <a:gd name="T0" fmla="*/ 0 w 4581525"/>
              <a:gd name="T1" fmla="*/ 4581398 w 4581525"/>
              <a:gd name="T2" fmla="*/ 0 60000 65536"/>
              <a:gd name="T3" fmla="*/ 0 60000 65536"/>
              <a:gd name="T4" fmla="*/ 0 w 4581525"/>
              <a:gd name="T5" fmla="*/ 4581525 w 4581525"/>
            </a:gdLst>
            <a:ahLst/>
            <a:cxnLst>
              <a:cxn ang="T2">
                <a:pos x="T0" y="0"/>
              </a:cxn>
              <a:cxn ang="T3">
                <a:pos x="T1" y="0"/>
              </a:cxn>
            </a:cxnLst>
            <a:rect l="T4" t="0" r="T5" b="0"/>
            <a:pathLst>
              <a:path w="4581525">
                <a:moveTo>
                  <a:pt x="0" y="0"/>
                </a:moveTo>
                <a:lnTo>
                  <a:pt x="4581398" y="0"/>
                </a:lnTo>
              </a:path>
            </a:pathLst>
          </a:custGeom>
          <a:noFill/>
          <a:ln w="38100">
            <a:solidFill>
              <a:srgbClr val="DFA167"/>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0484" name="object 4">
            <a:extLst>
              <a:ext uri="{FF2B5EF4-FFF2-40B4-BE49-F238E27FC236}">
                <a16:creationId xmlns:a16="http://schemas.microsoft.com/office/drawing/2014/main" id="{C48DADCF-AC7F-490C-AA10-B99C7718CC3B}"/>
              </a:ext>
            </a:extLst>
          </p:cNvPr>
          <p:cNvSpPr>
            <a:spLocks noChangeArrowheads="1"/>
          </p:cNvSpPr>
          <p:nvPr/>
        </p:nvSpPr>
        <p:spPr bwMode="auto">
          <a:xfrm>
            <a:off x="11809413" y="361950"/>
            <a:ext cx="0" cy="1066800"/>
          </a:xfrm>
          <a:custGeom>
            <a:avLst/>
            <a:gdLst>
              <a:gd name="T0" fmla="*/ 0 h 1066800"/>
              <a:gd name="T1" fmla="*/ 1066800 h 1066800"/>
              <a:gd name="T2" fmla="*/ 0 60000 65536"/>
              <a:gd name="T3" fmla="*/ 0 60000 65536"/>
              <a:gd name="T4" fmla="*/ 0 h 1066800"/>
              <a:gd name="T5" fmla="*/ 1066800 h 1066800"/>
            </a:gdLst>
            <a:ahLst/>
            <a:cxnLst>
              <a:cxn ang="T2">
                <a:pos x="0" y="T0"/>
              </a:cxn>
              <a:cxn ang="T3">
                <a:pos x="0" y="T1"/>
              </a:cxn>
            </a:cxnLst>
            <a:rect l="0" t="T4" r="0" b="T5"/>
            <a:pathLst>
              <a:path h="1066800">
                <a:moveTo>
                  <a:pt x="0" y="0"/>
                </a:moveTo>
                <a:lnTo>
                  <a:pt x="0" y="1066800"/>
                </a:lnTo>
              </a:path>
            </a:pathLst>
          </a:custGeom>
          <a:noFill/>
          <a:ln w="45720">
            <a:solidFill>
              <a:srgbClr val="F4B08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0485" name="object 5">
            <a:extLst>
              <a:ext uri="{FF2B5EF4-FFF2-40B4-BE49-F238E27FC236}">
                <a16:creationId xmlns:a16="http://schemas.microsoft.com/office/drawing/2014/main" id="{8D4555E5-0F69-4972-BE15-7A034B1F83EB}"/>
              </a:ext>
            </a:extLst>
          </p:cNvPr>
          <p:cNvSpPr>
            <a:spLocks noChangeArrowheads="1"/>
          </p:cNvSpPr>
          <p:nvPr/>
        </p:nvSpPr>
        <p:spPr bwMode="auto">
          <a:xfrm>
            <a:off x="10764838" y="371475"/>
            <a:ext cx="1066800" cy="0"/>
          </a:xfrm>
          <a:custGeom>
            <a:avLst/>
            <a:gdLst>
              <a:gd name="T0" fmla="*/ 0 w 1066800"/>
              <a:gd name="T1" fmla="*/ 1066800 w 1066800"/>
              <a:gd name="T2" fmla="*/ 0 60000 65536"/>
              <a:gd name="T3" fmla="*/ 0 60000 65536"/>
              <a:gd name="T4" fmla="*/ 0 w 1066800"/>
              <a:gd name="T5" fmla="*/ 1066800 w 1066800"/>
            </a:gdLst>
            <a:ahLst/>
            <a:cxnLst>
              <a:cxn ang="T2">
                <a:pos x="T0" y="0"/>
              </a:cxn>
              <a:cxn ang="T3">
                <a:pos x="T1" y="0"/>
              </a:cxn>
            </a:cxnLst>
            <a:rect l="T4" t="0" r="T5" b="0"/>
            <a:pathLst>
              <a:path w="1066800">
                <a:moveTo>
                  <a:pt x="0" y="0"/>
                </a:moveTo>
                <a:lnTo>
                  <a:pt x="1066800" y="0"/>
                </a:lnTo>
              </a:path>
            </a:pathLst>
          </a:custGeom>
          <a:noFill/>
          <a:ln w="45719">
            <a:solidFill>
              <a:srgbClr val="F4B08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0486" name="object 6">
            <a:extLst>
              <a:ext uri="{FF2B5EF4-FFF2-40B4-BE49-F238E27FC236}">
                <a16:creationId xmlns:a16="http://schemas.microsoft.com/office/drawing/2014/main" id="{97A3B289-D22E-4616-B14E-1A9FF8EDDE15}"/>
              </a:ext>
            </a:extLst>
          </p:cNvPr>
          <p:cNvSpPr>
            <a:spLocks noChangeArrowheads="1"/>
          </p:cNvSpPr>
          <p:nvPr/>
        </p:nvSpPr>
        <p:spPr bwMode="auto">
          <a:xfrm>
            <a:off x="314325" y="6545263"/>
            <a:ext cx="1066800" cy="0"/>
          </a:xfrm>
          <a:custGeom>
            <a:avLst/>
            <a:gdLst>
              <a:gd name="T0" fmla="*/ 0 w 1066800"/>
              <a:gd name="T1" fmla="*/ 1066800 w 1066800"/>
              <a:gd name="T2" fmla="*/ 0 60000 65536"/>
              <a:gd name="T3" fmla="*/ 0 60000 65536"/>
              <a:gd name="T4" fmla="*/ 0 w 1066800"/>
              <a:gd name="T5" fmla="*/ 1066800 w 1066800"/>
            </a:gdLst>
            <a:ahLst/>
            <a:cxnLst>
              <a:cxn ang="T2">
                <a:pos x="T0" y="0"/>
              </a:cxn>
              <a:cxn ang="T3">
                <a:pos x="T1" y="0"/>
              </a:cxn>
            </a:cxnLst>
            <a:rect l="T4" t="0" r="T5" b="0"/>
            <a:pathLst>
              <a:path w="1066800">
                <a:moveTo>
                  <a:pt x="0" y="0"/>
                </a:moveTo>
                <a:lnTo>
                  <a:pt x="1066800" y="0"/>
                </a:lnTo>
              </a:path>
            </a:pathLst>
          </a:custGeom>
          <a:noFill/>
          <a:ln w="45720">
            <a:solidFill>
              <a:srgbClr val="F4B08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0487" name="object 7">
            <a:extLst>
              <a:ext uri="{FF2B5EF4-FFF2-40B4-BE49-F238E27FC236}">
                <a16:creationId xmlns:a16="http://schemas.microsoft.com/office/drawing/2014/main" id="{1A311235-B823-498C-AED8-AE4578521F44}"/>
              </a:ext>
            </a:extLst>
          </p:cNvPr>
          <p:cNvSpPr>
            <a:spLocks noChangeArrowheads="1"/>
          </p:cNvSpPr>
          <p:nvPr/>
        </p:nvSpPr>
        <p:spPr bwMode="auto">
          <a:xfrm>
            <a:off x="336550" y="5489575"/>
            <a:ext cx="0" cy="1066800"/>
          </a:xfrm>
          <a:custGeom>
            <a:avLst/>
            <a:gdLst>
              <a:gd name="T0" fmla="*/ 0 h 1066800"/>
              <a:gd name="T1" fmla="*/ 1066799 h 1066800"/>
              <a:gd name="T2" fmla="*/ 0 60000 65536"/>
              <a:gd name="T3" fmla="*/ 0 60000 65536"/>
              <a:gd name="T4" fmla="*/ 0 h 1066800"/>
              <a:gd name="T5" fmla="*/ 1066800 h 1066800"/>
            </a:gdLst>
            <a:ahLst/>
            <a:cxnLst>
              <a:cxn ang="T2">
                <a:pos x="0" y="T0"/>
              </a:cxn>
              <a:cxn ang="T3">
                <a:pos x="0" y="T1"/>
              </a:cxn>
            </a:cxnLst>
            <a:rect l="0" t="T4" r="0" b="T5"/>
            <a:pathLst>
              <a:path h="1066800">
                <a:moveTo>
                  <a:pt x="0" y="0"/>
                </a:moveTo>
                <a:lnTo>
                  <a:pt x="0" y="1066799"/>
                </a:lnTo>
              </a:path>
            </a:pathLst>
          </a:custGeom>
          <a:noFill/>
          <a:ln w="45720">
            <a:solidFill>
              <a:srgbClr val="F4B08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9" name="object 9">
            <a:extLst>
              <a:ext uri="{FF2B5EF4-FFF2-40B4-BE49-F238E27FC236}">
                <a16:creationId xmlns:a16="http://schemas.microsoft.com/office/drawing/2014/main" id="{430E10E9-C510-4778-B1A0-8CA1D8F45A84}"/>
              </a:ext>
            </a:extLst>
          </p:cNvPr>
          <p:cNvSpPr txBox="1">
            <a:spLocks noGrp="1"/>
          </p:cNvSpPr>
          <p:nvPr>
            <p:ph type="title"/>
          </p:nvPr>
        </p:nvSpPr>
        <p:spPr>
          <a:xfrm>
            <a:off x="4367213" y="2073275"/>
            <a:ext cx="2303462" cy="573088"/>
          </a:xfrm>
        </p:spPr>
        <p:txBody>
          <a:bodyPr tIns="12700" rtlCol="0"/>
          <a:lstStyle/>
          <a:p>
            <a:pPr marL="12700" eaLnBrk="1" fontAlgn="auto" hangingPunct="1">
              <a:spcBef>
                <a:spcPts val="100"/>
              </a:spcBef>
              <a:spcAft>
                <a:spcPts val="0"/>
              </a:spcAft>
              <a:defRPr/>
            </a:pPr>
            <a:r>
              <a:rPr dirty="0"/>
              <a:t>THANK</a:t>
            </a:r>
            <a:r>
              <a:rPr spc="-70" dirty="0"/>
              <a:t> </a:t>
            </a:r>
            <a:r>
              <a:rPr spc="-50" dirty="0"/>
              <a:t>YOU</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566D6F2-AE62-AC38-EF3F-8357545F4F87}"/>
                  </a:ext>
                </a:extLst>
              </p14:cNvPr>
              <p14:cNvContentPartPr/>
              <p14:nvPr/>
            </p14:nvContentPartPr>
            <p14:xfrm>
              <a:off x="5429880" y="140040"/>
              <a:ext cx="6347880" cy="2321280"/>
            </p14:xfrm>
          </p:contentPart>
        </mc:Choice>
        <mc:Fallback xmlns="">
          <p:pic>
            <p:nvPicPr>
              <p:cNvPr id="2" name="Ink 1">
                <a:extLst>
                  <a:ext uri="{FF2B5EF4-FFF2-40B4-BE49-F238E27FC236}">
                    <a16:creationId xmlns:a16="http://schemas.microsoft.com/office/drawing/2014/main" id="{4566D6F2-AE62-AC38-EF3F-8357545F4F87}"/>
                  </a:ext>
                </a:extLst>
              </p:cNvPr>
              <p:cNvPicPr/>
              <p:nvPr/>
            </p:nvPicPr>
            <p:blipFill>
              <a:blip r:embed="rId4"/>
              <a:stretch>
                <a:fillRect/>
              </a:stretch>
            </p:blipFill>
            <p:spPr>
              <a:xfrm>
                <a:off x="5420520" y="130680"/>
                <a:ext cx="6366600" cy="2340000"/>
              </a:xfrm>
              <a:prstGeom prst="rect">
                <a:avLst/>
              </a:prstGeom>
            </p:spPr>
          </p:pic>
        </mc:Fallback>
      </mc:AlternateContent>
      <p:pic>
        <p:nvPicPr>
          <p:cNvPr id="4" name="object 6">
            <a:extLst>
              <a:ext uri="{FF2B5EF4-FFF2-40B4-BE49-F238E27FC236}">
                <a16:creationId xmlns:a16="http://schemas.microsoft.com/office/drawing/2014/main" id="{9EE59C21-4D48-DBE7-299D-7794FC671643}"/>
              </a:ext>
            </a:extLst>
          </p:cNvPr>
          <p:cNvPicPr/>
          <p:nvPr/>
        </p:nvPicPr>
        <p:blipFill>
          <a:blip r:embed="rId5" cstate="print"/>
          <a:stretch>
            <a:fillRect/>
          </a:stretch>
        </p:blipFill>
        <p:spPr>
          <a:xfrm>
            <a:off x="2131787" y="1630242"/>
            <a:ext cx="1942934" cy="3597515"/>
          </a:xfrm>
          <a:prstGeom prst="rect">
            <a:avLst/>
          </a:prstGeom>
        </p:spPr>
      </p:pic>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D1F6727B-9DE1-0A34-BB03-84F0C0664D73}"/>
                  </a:ext>
                </a:extLst>
              </p14:cNvPr>
              <p14:cNvContentPartPr/>
              <p14:nvPr/>
            </p14:nvContentPartPr>
            <p14:xfrm>
              <a:off x="322200" y="2792160"/>
              <a:ext cx="11628720" cy="3927600"/>
            </p14:xfrm>
          </p:contentPart>
        </mc:Choice>
        <mc:Fallback xmlns="">
          <p:pic>
            <p:nvPicPr>
              <p:cNvPr id="5" name="Ink 4">
                <a:extLst>
                  <a:ext uri="{FF2B5EF4-FFF2-40B4-BE49-F238E27FC236}">
                    <a16:creationId xmlns:a16="http://schemas.microsoft.com/office/drawing/2014/main" id="{D1F6727B-9DE1-0A34-BB03-84F0C0664D73}"/>
                  </a:ext>
                </a:extLst>
              </p:cNvPr>
              <p:cNvPicPr/>
              <p:nvPr/>
            </p:nvPicPr>
            <p:blipFill>
              <a:blip r:embed="rId7"/>
              <a:stretch>
                <a:fillRect/>
              </a:stretch>
            </p:blipFill>
            <p:spPr>
              <a:xfrm>
                <a:off x="312840" y="2782800"/>
                <a:ext cx="11647440" cy="394632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3F9B4F7-3AFD-4B25-AF1F-B23FD1E7BCE6}"/>
              </a:ext>
            </a:extLst>
          </p:cNvPr>
          <p:cNvSpPr txBox="1"/>
          <p:nvPr/>
        </p:nvSpPr>
        <p:spPr>
          <a:xfrm>
            <a:off x="273050" y="61913"/>
            <a:ext cx="8208963" cy="865622"/>
          </a:xfrm>
          <a:prstGeom prst="rect">
            <a:avLst/>
          </a:prstGeom>
        </p:spPr>
        <p:txBody>
          <a:bodyPr lIns="0" tIns="125730" rIns="0" bIns="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 UE21CS343AB3</a:t>
            </a:r>
            <a:endParaRPr lang="en-US" sz="1800" dirty="0"/>
          </a:p>
          <a:p>
            <a:pPr eaLnBrk="1" fontAlgn="auto" hangingPunct="1">
              <a:spcBef>
                <a:spcPts val="45"/>
              </a:spcBef>
              <a:spcAft>
                <a:spcPts val="0"/>
              </a:spcAft>
              <a:defRPr/>
            </a:pPr>
            <a:r>
              <a:rPr lang="en-IN" sz="2400" dirty="0">
                <a:solidFill>
                  <a:schemeClr val="accent6">
                    <a:lumMod val="75000"/>
                  </a:schemeClr>
                </a:solidFill>
                <a:latin typeface="+mn-lt"/>
                <a:cs typeface="Times New Roman"/>
              </a:rPr>
              <a:t>Steady State in vector notation and PageRank</a:t>
            </a:r>
            <a:endParaRPr sz="2400" dirty="0">
              <a:solidFill>
                <a:schemeClr val="accent6">
                  <a:lumMod val="75000"/>
                </a:schemeClr>
              </a:solidFill>
              <a:latin typeface="+mn-lt"/>
              <a:cs typeface="Times New Roman"/>
            </a:endParaRPr>
          </a:p>
        </p:txBody>
      </p:sp>
      <p:sp>
        <p:nvSpPr>
          <p:cNvPr id="13315" name="Rectangle 2">
            <a:extLst>
              <a:ext uri="{FF2B5EF4-FFF2-40B4-BE49-F238E27FC236}">
                <a16:creationId xmlns:a16="http://schemas.microsoft.com/office/drawing/2014/main" id="{CDC43706-9328-4BAE-B494-1FAB2B50CE8E}"/>
              </a:ext>
            </a:extLst>
          </p:cNvPr>
          <p:cNvSpPr>
            <a:spLocks noChangeArrowheads="1"/>
          </p:cNvSpPr>
          <p:nvPr/>
        </p:nvSpPr>
        <p:spPr bwMode="auto">
          <a:xfrm>
            <a:off x="273050" y="1227206"/>
            <a:ext cx="10471150" cy="4893647"/>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defRPr/>
            </a:pPr>
            <a:r>
              <a:rPr lang="en-US" sz="2400" dirty="0">
                <a:latin typeface="+mn-lt"/>
              </a:rPr>
              <a:t>The steady state in vector notation is simply a vector</a:t>
            </a:r>
          </a:p>
          <a:p>
            <a:pPr>
              <a:defRPr/>
            </a:pPr>
            <a:r>
              <a:rPr lang="en-US" sz="2400" dirty="0">
                <a:latin typeface="+mn-lt"/>
              </a:rPr>
              <a:t>	p = (p1, p2, ..., </a:t>
            </a:r>
            <a:r>
              <a:rPr lang="en-US" sz="2400" dirty="0" err="1">
                <a:latin typeface="+mn-lt"/>
              </a:rPr>
              <a:t>pN</a:t>
            </a:r>
            <a:r>
              <a:rPr lang="en-US" sz="2400" dirty="0">
                <a:latin typeface="+mn-lt"/>
              </a:rPr>
              <a:t>) of probabilities.</a:t>
            </a:r>
          </a:p>
          <a:p>
            <a:pPr>
              <a:defRPr/>
            </a:pPr>
            <a:endParaRPr lang="en-US" sz="2400" dirty="0">
              <a:latin typeface="+mn-lt"/>
            </a:endParaRPr>
          </a:p>
          <a:p>
            <a:pPr marL="342900" indent="-342900">
              <a:buFont typeface="Arial" panose="020B0604020202020204" pitchFamily="34" charset="0"/>
              <a:buChar char="•"/>
              <a:defRPr/>
            </a:pPr>
            <a:r>
              <a:rPr lang="en-US" sz="2400" dirty="0">
                <a:latin typeface="+mn-lt"/>
              </a:rPr>
              <a:t>p is the </a:t>
            </a:r>
            <a:r>
              <a:rPr lang="en-US" sz="2400" b="1" dirty="0">
                <a:latin typeface="+mn-lt"/>
              </a:rPr>
              <a:t>long-term visit rate </a:t>
            </a:r>
            <a:r>
              <a:rPr lang="en-US" sz="2400" dirty="0">
                <a:latin typeface="+mn-lt"/>
              </a:rPr>
              <a:t>(or PageRank) of page </a:t>
            </a:r>
            <a:r>
              <a:rPr lang="en-US" sz="2400" dirty="0" err="1">
                <a:latin typeface="+mn-lt"/>
              </a:rPr>
              <a:t>i</a:t>
            </a:r>
            <a:r>
              <a:rPr lang="en-US" sz="2400" dirty="0">
                <a:latin typeface="+mn-lt"/>
              </a:rPr>
              <a:t>. </a:t>
            </a:r>
          </a:p>
          <a:p>
            <a:pPr marL="342900" indent="-342900">
              <a:buFont typeface="Arial" panose="020B0604020202020204" pitchFamily="34" charset="0"/>
              <a:buChar char="•"/>
              <a:defRPr/>
            </a:pPr>
            <a:endParaRPr lang="en-US" sz="2400" dirty="0">
              <a:latin typeface="+mn-lt"/>
            </a:endParaRPr>
          </a:p>
          <a:p>
            <a:pPr marL="342900" indent="-342900">
              <a:buFont typeface="Arial" panose="020B0604020202020204" pitchFamily="34" charset="0"/>
              <a:buChar char="•"/>
              <a:defRPr/>
            </a:pPr>
            <a:r>
              <a:rPr lang="en-US" sz="2400" dirty="0">
                <a:latin typeface="+mn-lt"/>
              </a:rPr>
              <a:t>In the steady state, each page has a long-term visit rate. </a:t>
            </a:r>
          </a:p>
          <a:p>
            <a:pPr marL="342900" indent="-342900">
              <a:buFont typeface="Arial" panose="020B0604020202020204" pitchFamily="34" charset="0"/>
              <a:buChar char="•"/>
              <a:defRPr/>
            </a:pPr>
            <a:endParaRPr lang="en-US" sz="2400" dirty="0">
              <a:latin typeface="+mn-lt"/>
            </a:endParaRPr>
          </a:p>
          <a:p>
            <a:pPr marL="342900" indent="-342900">
              <a:buFont typeface="Arial" panose="020B0604020202020204" pitchFamily="34" charset="0"/>
              <a:buChar char="•"/>
              <a:defRPr/>
            </a:pPr>
            <a:r>
              <a:rPr lang="en-US" sz="2400" dirty="0">
                <a:latin typeface="+mn-lt"/>
              </a:rPr>
              <a:t>This long-term visit rate is the page’s PageRank. </a:t>
            </a:r>
          </a:p>
          <a:p>
            <a:pPr marL="342900" indent="-342900">
              <a:buFont typeface="Arial" panose="020B0604020202020204" pitchFamily="34" charset="0"/>
              <a:buChar char="•"/>
              <a:defRPr/>
            </a:pPr>
            <a:endParaRPr lang="en-US" sz="2400" dirty="0">
              <a:latin typeface="+mn-lt"/>
            </a:endParaRPr>
          </a:p>
          <a:p>
            <a:pPr marL="342900" indent="-342900">
              <a:buFont typeface="Arial" panose="020B0604020202020204" pitchFamily="34" charset="0"/>
              <a:buChar char="•"/>
              <a:defRPr/>
            </a:pPr>
            <a:r>
              <a:rPr lang="en-US" sz="2400" dirty="0">
                <a:latin typeface="+mn-lt"/>
              </a:rPr>
              <a:t>PageRank = long-term visit rate = steady state probability</a:t>
            </a:r>
          </a:p>
          <a:p>
            <a:pPr marL="342900" indent="-342900">
              <a:buFont typeface="Arial" panose="020B0604020202020204" pitchFamily="34" charset="0"/>
              <a:buChar char="•"/>
              <a:defRPr/>
            </a:pPr>
            <a:endParaRPr lang="en-US" sz="2400" dirty="0">
              <a:latin typeface="+mn-lt"/>
            </a:endParaRPr>
          </a:p>
          <a:p>
            <a:pPr marL="342900" indent="-342900">
              <a:buFont typeface="Arial" panose="020B0604020202020204" pitchFamily="34" charset="0"/>
              <a:buChar char="•"/>
              <a:defRPr/>
            </a:pPr>
            <a:r>
              <a:rPr lang="en-US" sz="2400" dirty="0">
                <a:latin typeface="+mn-lt"/>
              </a:rPr>
              <a:t>So, we can think of PageRank as a very long vector – one</a:t>
            </a:r>
          </a:p>
          <a:p>
            <a:pPr>
              <a:defRPr/>
            </a:pPr>
            <a:r>
              <a:rPr lang="en-US" sz="2400" dirty="0">
                <a:latin typeface="+mn-lt"/>
              </a:rPr>
              <a:t>    entry per page.</a:t>
            </a:r>
          </a:p>
        </p:txBody>
      </p:sp>
    </p:spTree>
    <p:extLst>
      <p:ext uri="{BB962C8B-B14F-4D97-AF65-F5344CB8AC3E}">
        <p14:creationId xmlns:p14="http://schemas.microsoft.com/office/powerpoint/2010/main" val="466576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3F9B4F7-3AFD-4B25-AF1F-B23FD1E7BCE6}"/>
              </a:ext>
            </a:extLst>
          </p:cNvPr>
          <p:cNvSpPr txBox="1"/>
          <p:nvPr/>
        </p:nvSpPr>
        <p:spPr>
          <a:xfrm>
            <a:off x="273050" y="61913"/>
            <a:ext cx="8208963" cy="865622"/>
          </a:xfrm>
          <a:prstGeom prst="rect">
            <a:avLst/>
          </a:prstGeom>
        </p:spPr>
        <p:txBody>
          <a:bodyPr lIns="0" tIns="125730" rIns="0" bIns="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 UE21CS343AB3</a:t>
            </a:r>
            <a:endParaRPr lang="en-US" sz="1800" dirty="0"/>
          </a:p>
          <a:p>
            <a:pPr eaLnBrk="1" fontAlgn="auto" hangingPunct="1">
              <a:spcBef>
                <a:spcPts val="45"/>
              </a:spcBef>
              <a:spcAft>
                <a:spcPts val="0"/>
              </a:spcAft>
              <a:defRPr/>
            </a:pPr>
            <a:r>
              <a:rPr lang="en-IN" sz="2400" dirty="0">
                <a:solidFill>
                  <a:schemeClr val="accent6">
                    <a:lumMod val="75000"/>
                  </a:schemeClr>
                </a:solidFill>
                <a:latin typeface="+mn-lt"/>
                <a:cs typeface="Times New Roman"/>
              </a:rPr>
              <a:t>Steady State in vector notation and PageRank</a:t>
            </a:r>
            <a:endParaRPr sz="2400" dirty="0">
              <a:solidFill>
                <a:schemeClr val="accent6">
                  <a:lumMod val="75000"/>
                </a:schemeClr>
              </a:solidFill>
              <a:latin typeface="+mn-lt"/>
              <a:cs typeface="Times New Roman"/>
            </a:endParaRPr>
          </a:p>
        </p:txBody>
      </p:sp>
      <p:pic>
        <p:nvPicPr>
          <p:cNvPr id="4" name="Picture 3">
            <a:extLst>
              <a:ext uri="{FF2B5EF4-FFF2-40B4-BE49-F238E27FC236}">
                <a16:creationId xmlns:a16="http://schemas.microsoft.com/office/drawing/2014/main" id="{CD164CD6-9422-FDF4-DFE0-7F2B6B62BDE0}"/>
              </a:ext>
            </a:extLst>
          </p:cNvPr>
          <p:cNvPicPr>
            <a:picLocks noChangeAspect="1"/>
          </p:cNvPicPr>
          <p:nvPr/>
        </p:nvPicPr>
        <p:blipFill>
          <a:blip r:embed="rId2"/>
          <a:stretch>
            <a:fillRect/>
          </a:stretch>
        </p:blipFill>
        <p:spPr>
          <a:xfrm>
            <a:off x="294821" y="1644129"/>
            <a:ext cx="8925379" cy="45645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9BC0E4A9-67F5-8E60-8BA8-55A16367B26E}"/>
                  </a:ext>
                </a:extLst>
              </p14:cNvPr>
              <p14:cNvContentPartPr/>
              <p14:nvPr/>
            </p14:nvContentPartPr>
            <p14:xfrm>
              <a:off x="678960" y="1538280"/>
              <a:ext cx="7562880" cy="3898440"/>
            </p14:xfrm>
          </p:contentPart>
        </mc:Choice>
        <mc:Fallback xmlns="">
          <p:pic>
            <p:nvPicPr>
              <p:cNvPr id="3" name="Ink 2">
                <a:extLst>
                  <a:ext uri="{FF2B5EF4-FFF2-40B4-BE49-F238E27FC236}">
                    <a16:creationId xmlns:a16="http://schemas.microsoft.com/office/drawing/2014/main" id="{9BC0E4A9-67F5-8E60-8BA8-55A16367B26E}"/>
                  </a:ext>
                </a:extLst>
              </p:cNvPr>
              <p:cNvPicPr/>
              <p:nvPr/>
            </p:nvPicPr>
            <p:blipFill>
              <a:blip r:embed="rId4"/>
              <a:stretch>
                <a:fillRect/>
              </a:stretch>
            </p:blipFill>
            <p:spPr>
              <a:xfrm>
                <a:off x="669600" y="1528920"/>
                <a:ext cx="7581600" cy="3917160"/>
              </a:xfrm>
              <a:prstGeom prst="rect">
                <a:avLst/>
              </a:prstGeom>
            </p:spPr>
          </p:pic>
        </mc:Fallback>
      </mc:AlternateContent>
    </p:spTree>
    <p:extLst>
      <p:ext uri="{BB962C8B-B14F-4D97-AF65-F5344CB8AC3E}">
        <p14:creationId xmlns:p14="http://schemas.microsoft.com/office/powerpoint/2010/main" val="272655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3F9B4F7-3AFD-4B25-AF1F-B23FD1E7BCE6}"/>
              </a:ext>
            </a:extLst>
          </p:cNvPr>
          <p:cNvSpPr txBox="1"/>
          <p:nvPr/>
        </p:nvSpPr>
        <p:spPr>
          <a:xfrm>
            <a:off x="273050" y="61913"/>
            <a:ext cx="8208963" cy="865622"/>
          </a:xfrm>
          <a:prstGeom prst="rect">
            <a:avLst/>
          </a:prstGeom>
        </p:spPr>
        <p:txBody>
          <a:bodyPr lIns="0" tIns="125730" rIns="0" bIns="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 UE21CS343AB3</a:t>
            </a:r>
            <a:endParaRPr lang="en-US" sz="1800" dirty="0"/>
          </a:p>
          <a:p>
            <a:pPr eaLnBrk="1" fontAlgn="auto" hangingPunct="1">
              <a:spcBef>
                <a:spcPts val="45"/>
              </a:spcBef>
              <a:spcAft>
                <a:spcPts val="0"/>
              </a:spcAft>
              <a:defRPr/>
            </a:pPr>
            <a:r>
              <a:rPr lang="en-IN" sz="2400" dirty="0">
                <a:solidFill>
                  <a:schemeClr val="accent6">
                    <a:lumMod val="75000"/>
                  </a:schemeClr>
                </a:solidFill>
                <a:latin typeface="+mn-lt"/>
                <a:cs typeface="Times New Roman"/>
              </a:rPr>
              <a:t>PageRank</a:t>
            </a:r>
            <a:endParaRPr sz="2400" dirty="0">
              <a:solidFill>
                <a:schemeClr val="accent6">
                  <a:lumMod val="75000"/>
                </a:schemeClr>
              </a:solidFill>
              <a:latin typeface="+mn-lt"/>
              <a:cs typeface="Times New Roman"/>
            </a:endParaRPr>
          </a:p>
        </p:txBody>
      </p:sp>
      <p:pic>
        <p:nvPicPr>
          <p:cNvPr id="5" name="Picture 4">
            <a:extLst>
              <a:ext uri="{FF2B5EF4-FFF2-40B4-BE49-F238E27FC236}">
                <a16:creationId xmlns:a16="http://schemas.microsoft.com/office/drawing/2014/main" id="{E36B8BA7-3E90-A852-04DF-91BFD77D451F}"/>
              </a:ext>
            </a:extLst>
          </p:cNvPr>
          <p:cNvPicPr>
            <a:picLocks noChangeAspect="1"/>
          </p:cNvPicPr>
          <p:nvPr/>
        </p:nvPicPr>
        <p:blipFill>
          <a:blip r:embed="rId2"/>
          <a:stretch>
            <a:fillRect/>
          </a:stretch>
        </p:blipFill>
        <p:spPr>
          <a:xfrm>
            <a:off x="305707" y="1524000"/>
            <a:ext cx="9170586" cy="446484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DABCBDB1-C9EA-2E24-E2F5-66D9320EDA00}"/>
                  </a:ext>
                </a:extLst>
              </p14:cNvPr>
              <p14:cNvContentPartPr/>
              <p14:nvPr/>
            </p14:nvContentPartPr>
            <p14:xfrm>
              <a:off x="1643400" y="1900440"/>
              <a:ext cx="5697000" cy="452520"/>
            </p14:xfrm>
          </p:contentPart>
        </mc:Choice>
        <mc:Fallback xmlns="">
          <p:pic>
            <p:nvPicPr>
              <p:cNvPr id="6" name="Ink 5">
                <a:extLst>
                  <a:ext uri="{FF2B5EF4-FFF2-40B4-BE49-F238E27FC236}">
                    <a16:creationId xmlns:a16="http://schemas.microsoft.com/office/drawing/2014/main" id="{DABCBDB1-C9EA-2E24-E2F5-66D9320EDA00}"/>
                  </a:ext>
                </a:extLst>
              </p:cNvPr>
              <p:cNvPicPr/>
              <p:nvPr/>
            </p:nvPicPr>
            <p:blipFill>
              <a:blip r:embed="rId4"/>
              <a:stretch>
                <a:fillRect/>
              </a:stretch>
            </p:blipFill>
            <p:spPr>
              <a:xfrm>
                <a:off x="1634040" y="1891080"/>
                <a:ext cx="5715720" cy="471240"/>
              </a:xfrm>
              <a:prstGeom prst="rect">
                <a:avLst/>
              </a:prstGeom>
            </p:spPr>
          </p:pic>
        </mc:Fallback>
      </mc:AlternateContent>
    </p:spTree>
    <p:extLst>
      <p:ext uri="{BB962C8B-B14F-4D97-AF65-F5344CB8AC3E}">
        <p14:creationId xmlns:p14="http://schemas.microsoft.com/office/powerpoint/2010/main" val="2517404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2CC06C5-0694-4C0D-B7B1-9AB3938ECDD6}"/>
              </a:ext>
            </a:extLst>
          </p:cNvPr>
          <p:cNvSpPr txBox="1"/>
          <p:nvPr/>
        </p:nvSpPr>
        <p:spPr>
          <a:xfrm>
            <a:off x="558799" y="89127"/>
            <a:ext cx="8208963" cy="1320800"/>
          </a:xfrm>
          <a:prstGeom prst="rect">
            <a:avLst/>
          </a:prstGeom>
        </p:spPr>
        <p:txBody>
          <a:bodyPr lIns="0" tIns="125730" rIns="0" bIns="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 UE21CS343AB3</a:t>
            </a:r>
            <a:endParaRPr lang="en-US" sz="1800" dirty="0"/>
          </a:p>
          <a:p>
            <a:pPr eaLnBrk="1" fontAlgn="auto" hangingPunct="1">
              <a:spcBef>
                <a:spcPts val="0"/>
              </a:spcBef>
              <a:spcAft>
                <a:spcPts val="0"/>
              </a:spcAft>
              <a:defRPr/>
            </a:pPr>
            <a:r>
              <a:rPr lang="de-DE" sz="2400" b="1" dirty="0">
                <a:solidFill>
                  <a:schemeClr val="accent6"/>
                </a:solidFill>
                <a:latin typeface="+mj-lt"/>
                <a:cs typeface="+mn-cs"/>
              </a:rPr>
              <a:t>Recap : Spectral Analysis </a:t>
            </a:r>
          </a:p>
          <a:p>
            <a:pPr eaLnBrk="1" fontAlgn="auto" hangingPunct="1">
              <a:spcBef>
                <a:spcPts val="45"/>
              </a:spcBef>
              <a:spcAft>
                <a:spcPts val="0"/>
              </a:spcAft>
              <a:defRPr/>
            </a:pPr>
            <a:endParaRPr sz="2950" dirty="0">
              <a:latin typeface="Times New Roman"/>
              <a:cs typeface="Times New Roman"/>
            </a:endParaRPr>
          </a:p>
        </p:txBody>
      </p:sp>
      <mc:AlternateContent xmlns:mc="http://schemas.openxmlformats.org/markup-compatibility/2006" xmlns:a14="http://schemas.microsoft.com/office/drawing/2010/main">
        <mc:Choice Requires="a14">
          <p:sp>
            <p:nvSpPr>
              <p:cNvPr id="13315" name="Rectangle 2">
                <a:extLst>
                  <a:ext uri="{FF2B5EF4-FFF2-40B4-BE49-F238E27FC236}">
                    <a16:creationId xmlns:a16="http://schemas.microsoft.com/office/drawing/2014/main" id="{B2D0E012-00F8-41B1-AB01-1285136BC327}"/>
                  </a:ext>
                </a:extLst>
              </p:cNvPr>
              <p:cNvSpPr>
                <a:spLocks noChangeArrowheads="1"/>
              </p:cNvSpPr>
              <p:nvPr/>
            </p:nvSpPr>
            <p:spPr bwMode="auto">
              <a:xfrm>
                <a:off x="258763" y="1382713"/>
                <a:ext cx="9647237" cy="4524315"/>
              </a:xfrm>
              <a:prstGeom prst="rect">
                <a:avLst/>
              </a:prstGeom>
              <a:noFill/>
              <a:ln w="9525">
                <a:noFill/>
                <a:miter lim="800000"/>
                <a:headEnd/>
                <a:tailEnd/>
              </a:ln>
            </p:spPr>
            <p:txBody>
              <a:bodyPr wrap="square">
                <a:spAutoFit/>
              </a:bodyPr>
              <a:lstStyle/>
              <a:p>
                <a:pPr marL="800100" lvl="1" indent="-342900">
                  <a:buFont typeface="Wingdings" panose="05000000000000000000" pitchFamily="2" charset="2"/>
                  <a:buChar char="§"/>
                  <a:defRPr/>
                </a:pPr>
                <a14:m>
                  <m:oMath xmlns:m="http://schemas.openxmlformats.org/officeDocument/2006/math">
                    <m:r>
                      <a:rPr lang="en-IN" sz="2400" i="1" kern="0" dirty="0" smtClean="0">
                        <a:latin typeface="Cambria Math" panose="02040503050406030204" pitchFamily="18" charset="0"/>
                      </a:rPr>
                      <m:t>𝑋</m:t>
                    </m:r>
                    <m:r>
                      <a:rPr lang="en-IN" sz="2400" i="1" kern="0" dirty="0" smtClean="0">
                        <a:latin typeface="Cambria Math" panose="02040503050406030204" pitchFamily="18" charset="0"/>
                      </a:rPr>
                      <m:t>(</m:t>
                    </m:r>
                    <m:r>
                      <a:rPr lang="en-IN" sz="2400" i="1" kern="0" dirty="0" smtClean="0">
                        <a:latin typeface="Cambria Math" panose="02040503050406030204" pitchFamily="18" charset="0"/>
                      </a:rPr>
                      <m:t>𝑡</m:t>
                    </m:r>
                    <m:r>
                      <a:rPr lang="en-IN" sz="2400" i="1" kern="0" dirty="0" smtClean="0">
                        <a:latin typeface="Cambria Math" panose="02040503050406030204" pitchFamily="18" charset="0"/>
                      </a:rPr>
                      <m:t>) = </m:t>
                    </m:r>
                    <m:r>
                      <a:rPr lang="en-IN" sz="2400" i="1" kern="0" dirty="0" err="1">
                        <a:solidFill>
                          <a:srgbClr val="0070C0"/>
                        </a:solidFill>
                        <a:latin typeface="Cambria Math" panose="02040503050406030204" pitchFamily="18" charset="0"/>
                      </a:rPr>
                      <m:t>𝐴</m:t>
                    </m:r>
                    <m:r>
                      <a:rPr lang="en-IN" sz="2400" i="1" kern="0" baseline="30000" dirty="0" err="1">
                        <a:solidFill>
                          <a:srgbClr val="0070C0"/>
                        </a:solidFill>
                        <a:latin typeface="Cambria Math" panose="02040503050406030204" pitchFamily="18" charset="0"/>
                      </a:rPr>
                      <m:t>𝑡</m:t>
                    </m:r>
                    <m:r>
                      <a:rPr lang="en-IN" sz="2400" i="1" kern="0" dirty="0" err="1">
                        <a:solidFill>
                          <a:srgbClr val="0070C0"/>
                        </a:solidFill>
                        <a:latin typeface="Cambria Math" panose="02040503050406030204" pitchFamily="18" charset="0"/>
                      </a:rPr>
                      <m:t>.</m:t>
                    </m:r>
                    <m:r>
                      <a:rPr lang="en-IN" sz="2400" i="1" kern="0" dirty="0" err="1">
                        <a:solidFill>
                          <a:srgbClr val="0070C0"/>
                        </a:solidFill>
                        <a:latin typeface="Cambria Math" panose="02040503050406030204" pitchFamily="18" charset="0"/>
                      </a:rPr>
                      <m:t>𝑋</m:t>
                    </m:r>
                    <m:r>
                      <a:rPr lang="en-IN" sz="2400" i="1" kern="0" dirty="0">
                        <a:solidFill>
                          <a:srgbClr val="0070C0"/>
                        </a:solidFill>
                        <a:latin typeface="Cambria Math" panose="02040503050406030204" pitchFamily="18" charset="0"/>
                      </a:rPr>
                      <m:t>(0)   </m:t>
                    </m:r>
                  </m:oMath>
                </a14:m>
                <a:r>
                  <a:rPr lang="en-IN" sz="2400" kern="0" dirty="0">
                    <a:latin typeface="+mn-lt"/>
                  </a:rPr>
                  <a:t>Using recursive definition of popularity . Essentially Eigen Vector Centrality </a:t>
                </a:r>
              </a:p>
              <a:p>
                <a:pPr marL="800100" lvl="1" indent="-342900">
                  <a:buFont typeface="Wingdings" panose="05000000000000000000" pitchFamily="2" charset="2"/>
                  <a:buChar char="§"/>
                  <a:defRPr/>
                </a:pPr>
                <a:endParaRPr lang="en-IN" sz="2400" kern="0" dirty="0">
                  <a:latin typeface="+mn-lt"/>
                </a:endParaRPr>
              </a:p>
              <a:p>
                <a:pPr marL="800100" lvl="1" indent="-342900">
                  <a:buFont typeface="Wingdings" panose="05000000000000000000" pitchFamily="2" charset="2"/>
                  <a:buChar char="§"/>
                  <a:defRPr/>
                </a:pPr>
                <a:r>
                  <a:rPr lang="en-IN" sz="2400" kern="0" dirty="0" err="1">
                    <a:solidFill>
                      <a:srgbClr val="0070C0"/>
                    </a:solidFill>
                    <a:latin typeface="+mn-lt"/>
                  </a:rPr>
                  <a:t>Hotteling</a:t>
                </a:r>
                <a:r>
                  <a:rPr lang="en-IN" sz="2400" kern="0" dirty="0">
                    <a:solidFill>
                      <a:srgbClr val="0070C0"/>
                    </a:solidFill>
                    <a:latin typeface="+mn-lt"/>
                  </a:rPr>
                  <a:t> Power Method : </a:t>
                </a:r>
                <a:r>
                  <a:rPr lang="en-IN" sz="2400" b="1" kern="0" dirty="0">
                    <a:solidFill>
                      <a:srgbClr val="FF0000"/>
                    </a:solidFill>
                    <a:latin typeface="+mn-lt"/>
                  </a:rPr>
                  <a:t>popularity value converges to </a:t>
                </a:r>
                <a:r>
                  <a:rPr lang="en-IN" sz="2400" kern="0" dirty="0">
                    <a:solidFill>
                      <a:srgbClr val="FF0000"/>
                    </a:solidFill>
                    <a:latin typeface="+mn-lt"/>
                  </a:rPr>
                  <a:t>( proportional to ) “</a:t>
                </a:r>
                <a:r>
                  <a:rPr lang="en-IN" sz="2400" b="1" kern="0" dirty="0">
                    <a:solidFill>
                      <a:srgbClr val="FF0000"/>
                    </a:solidFill>
                    <a:latin typeface="+mn-lt"/>
                  </a:rPr>
                  <a:t>principal eigen vector” of adjacency matrix</a:t>
                </a:r>
                <a:r>
                  <a:rPr lang="en-IN" sz="2400" kern="0" dirty="0">
                    <a:solidFill>
                      <a:srgbClr val="FF0000"/>
                    </a:solidFill>
                    <a:latin typeface="+mn-lt"/>
                  </a:rPr>
                  <a:t> !!</a:t>
                </a:r>
              </a:p>
              <a:p>
                <a:pPr marL="800100" lvl="1" indent="-342900">
                  <a:buFont typeface="Wingdings" panose="05000000000000000000" pitchFamily="2" charset="2"/>
                  <a:buChar char="§"/>
                  <a:defRPr/>
                </a:pPr>
                <a:endParaRPr lang="en-IN" sz="2400" kern="0" dirty="0">
                  <a:solidFill>
                    <a:srgbClr val="FF0000"/>
                  </a:solidFill>
                  <a:latin typeface="+mn-lt"/>
                </a:endParaRPr>
              </a:p>
              <a:p>
                <a:pPr marL="800100" lvl="1" indent="-342900">
                  <a:buFont typeface="Wingdings" panose="05000000000000000000" pitchFamily="2" charset="2"/>
                  <a:buChar char="§"/>
                  <a:defRPr/>
                </a:pPr>
                <a:r>
                  <a:rPr lang="en-IN" sz="2400" kern="0" dirty="0">
                    <a:solidFill>
                      <a:srgbClr val="0070C0"/>
                    </a:solidFill>
                    <a:latin typeface="+mn-lt"/>
                  </a:rPr>
                  <a:t>To handle Directed Graph ( Katz Centrality):</a:t>
                </a:r>
              </a:p>
              <a:p>
                <a:pPr lvl="1">
                  <a:defRPr/>
                </a:pPr>
                <a:r>
                  <a:rPr lang="en-IN" sz="2400" kern="0" dirty="0">
                    <a:solidFill>
                      <a:srgbClr val="0070C0"/>
                    </a:solidFill>
                  </a:rPr>
                  <a:t>	 </a:t>
                </a:r>
                <a14:m>
                  <m:oMath xmlns:m="http://schemas.openxmlformats.org/officeDocument/2006/math">
                    <m:r>
                      <a:rPr lang="en-IN" sz="2400" i="1" dirty="0" smtClean="0">
                        <a:latin typeface="Cambria Math" panose="02040503050406030204" pitchFamily="18" charset="0"/>
                      </a:rPr>
                      <m:t>𝑋</m:t>
                    </m:r>
                    <m:r>
                      <a:rPr lang="en-IN" sz="2400" i="1" baseline="-25000" dirty="0">
                        <a:latin typeface="Cambria Math" panose="02040503050406030204" pitchFamily="18" charset="0"/>
                      </a:rPr>
                      <m:t>𝑖</m:t>
                    </m:r>
                    <m:r>
                      <a:rPr lang="en-IN" sz="2400" i="1" dirty="0">
                        <a:latin typeface="Cambria Math" panose="02040503050406030204" pitchFamily="18" charset="0"/>
                      </a:rPr>
                      <m:t>(1)  = </m:t>
                    </m:r>
                    <m:r>
                      <a:rPr lang="el-GR" sz="2400" i="1" dirty="0">
                        <a:latin typeface="Cambria Math" panose="02040503050406030204" pitchFamily="18" charset="0"/>
                      </a:rPr>
                      <m:t>𝛼</m:t>
                    </m:r>
                    <m:r>
                      <a:rPr lang="en-IN" sz="2400" i="1" dirty="0">
                        <a:latin typeface="Cambria Math" panose="02040503050406030204" pitchFamily="18" charset="0"/>
                      </a:rPr>
                      <m:t>∑</m:t>
                    </m:r>
                    <m:r>
                      <a:rPr lang="en-IN" sz="2400" i="1" dirty="0">
                        <a:latin typeface="Cambria Math" panose="02040503050406030204" pitchFamily="18" charset="0"/>
                      </a:rPr>
                      <m:t>𝐴𝑗𝑖</m:t>
                    </m:r>
                    <m:r>
                      <a:rPr lang="en-IN" sz="2400" i="1" dirty="0">
                        <a:latin typeface="Cambria Math" panose="02040503050406030204" pitchFamily="18" charset="0"/>
                      </a:rPr>
                      <m:t> </m:t>
                    </m:r>
                    <m:r>
                      <a:rPr lang="en-IN" sz="2400" i="1" dirty="0" err="1">
                        <a:latin typeface="Cambria Math" panose="02040503050406030204" pitchFamily="18" charset="0"/>
                      </a:rPr>
                      <m:t>𝑋</m:t>
                    </m:r>
                    <m:r>
                      <a:rPr lang="en-IN" sz="2400" i="1" baseline="-25000" dirty="0" err="1">
                        <a:latin typeface="Cambria Math" panose="02040503050406030204" pitchFamily="18" charset="0"/>
                      </a:rPr>
                      <m:t>𝑗</m:t>
                    </m:r>
                    <m:r>
                      <a:rPr lang="en-IN" sz="2400" i="1" dirty="0">
                        <a:latin typeface="Cambria Math" panose="02040503050406030204" pitchFamily="18" charset="0"/>
                      </a:rPr>
                      <m:t>(0) + </m:t>
                    </m:r>
                    <m:r>
                      <a:rPr lang="el-GR" sz="2400" i="1" dirty="0" smtClean="0">
                        <a:latin typeface="Cambria Math" panose="02040503050406030204" pitchFamily="18" charset="0"/>
                      </a:rPr>
                      <m:t>𝛽</m:t>
                    </m:r>
                  </m:oMath>
                </a14:m>
                <a:endParaRPr lang="en-IN" sz="2400" dirty="0">
                  <a:latin typeface="+mn-lt"/>
                </a:endParaRPr>
              </a:p>
              <a:p>
                <a:pPr lvl="1">
                  <a:defRPr/>
                </a:pPr>
                <a:endParaRPr lang="en-IN" sz="2400" dirty="0">
                  <a:latin typeface="+mn-lt"/>
                </a:endParaRPr>
              </a:p>
              <a:p>
                <a:pPr marL="914400" lvl="1" indent="-457200">
                  <a:buFont typeface="Wingdings" panose="05000000000000000000" pitchFamily="2" charset="2"/>
                  <a:buChar char="§"/>
                  <a:defRPr/>
                </a:pPr>
                <a:r>
                  <a:rPr lang="en-IN" sz="2400" dirty="0">
                    <a:solidFill>
                      <a:srgbClr val="0070C0"/>
                    </a:solidFill>
                    <a:latin typeface="+mn-lt"/>
                  </a:rPr>
                  <a:t>PageRank Correction </a:t>
                </a:r>
                <a:r>
                  <a:rPr lang="en-IN" sz="2400" dirty="0">
                    <a:latin typeface="+mn-lt"/>
                  </a:rPr>
                  <a:t>: </a:t>
                </a:r>
              </a:p>
              <a:p>
                <a:pPr marL="800100" lvl="1" indent="-342900">
                  <a:buFont typeface="Wingdings" panose="05000000000000000000" pitchFamily="2" charset="2"/>
                  <a:buChar char="§"/>
                  <a:defRPr/>
                </a:pPr>
                <a:endParaRPr lang="en-IN" sz="2400" dirty="0">
                  <a:latin typeface="+mn-lt"/>
                </a:endParaRPr>
              </a:p>
              <a:p>
                <a:pPr marL="800100" lvl="1" indent="-342900">
                  <a:buFont typeface="Wingdings" panose="05000000000000000000" pitchFamily="2" charset="2"/>
                  <a:buChar char="§"/>
                  <a:defRPr/>
                </a:pPr>
                <a:endParaRPr lang="en-IN" sz="2400" kern="0" dirty="0">
                  <a:solidFill>
                    <a:srgbClr val="0070C0"/>
                  </a:solidFill>
                </a:endParaRPr>
              </a:p>
            </p:txBody>
          </p:sp>
        </mc:Choice>
        <mc:Fallback xmlns="">
          <p:sp>
            <p:nvSpPr>
              <p:cNvPr id="13315" name="Rectangle 2">
                <a:extLst>
                  <a:ext uri="{FF2B5EF4-FFF2-40B4-BE49-F238E27FC236}">
                    <a16:creationId xmlns:a16="http://schemas.microsoft.com/office/drawing/2014/main" id="{B2D0E012-00F8-41B1-AB01-1285136BC327}"/>
                  </a:ext>
                </a:extLst>
              </p:cNvPr>
              <p:cNvSpPr>
                <a:spLocks noRot="1" noChangeAspect="1" noMove="1" noResize="1" noEditPoints="1" noAdjustHandles="1" noChangeArrowheads="1" noChangeShapeType="1" noTextEdit="1"/>
              </p:cNvSpPr>
              <p:nvPr/>
            </p:nvSpPr>
            <p:spPr bwMode="auto">
              <a:xfrm>
                <a:off x="258763" y="1382713"/>
                <a:ext cx="9647237" cy="4524315"/>
              </a:xfrm>
              <a:prstGeom prst="rect">
                <a:avLst/>
              </a:prstGeom>
              <a:blipFill>
                <a:blip r:embed="rId2"/>
                <a:stretch>
                  <a:fillRect t="-1078"/>
                </a:stretch>
              </a:blipFill>
              <a:ln w="9525">
                <a:noFill/>
                <a:miter lim="800000"/>
                <a:headEnd/>
                <a:tailEnd/>
              </a:ln>
            </p:spPr>
            <p:txBody>
              <a:bodyPr/>
              <a:lstStyle/>
              <a:p>
                <a:r>
                  <a:rPr lang="en-IN">
                    <a:noFill/>
                  </a:rPr>
                  <a:t> </a:t>
                </a:r>
              </a:p>
            </p:txBody>
          </p:sp>
        </mc:Fallback>
      </mc:AlternateContent>
      <p:pic>
        <p:nvPicPr>
          <p:cNvPr id="5124" name="Picture 2">
            <a:extLst>
              <a:ext uri="{FF2B5EF4-FFF2-40B4-BE49-F238E27FC236}">
                <a16:creationId xmlns:a16="http://schemas.microsoft.com/office/drawing/2014/main" id="{E65E21F0-2A71-461B-B120-FEB579A31244}"/>
              </a:ext>
            </a:extLst>
          </p:cNvPr>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5000625" y="5057775"/>
            <a:ext cx="5111750"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FD95A8E-F8E8-4B2D-B80B-59CABAAFF044}"/>
              </a:ext>
            </a:extLst>
          </p:cNvPr>
          <p:cNvSpPr txBox="1"/>
          <p:nvPr/>
        </p:nvSpPr>
        <p:spPr>
          <a:xfrm>
            <a:off x="273050" y="61913"/>
            <a:ext cx="8208963" cy="1320800"/>
          </a:xfrm>
          <a:prstGeom prst="rect">
            <a:avLst/>
          </a:prstGeom>
        </p:spPr>
        <p:txBody>
          <a:bodyPr lIns="0" tIns="125730" rIns="0" bIns="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 UE21CS343AB3</a:t>
            </a:r>
            <a:endParaRPr lang="en-US" sz="1800" dirty="0"/>
          </a:p>
          <a:p>
            <a:pPr eaLnBrk="1" fontAlgn="auto" hangingPunct="1">
              <a:spcBef>
                <a:spcPts val="0"/>
              </a:spcBef>
              <a:spcAft>
                <a:spcPts val="0"/>
              </a:spcAft>
              <a:defRPr/>
            </a:pPr>
            <a:r>
              <a:rPr lang="de-DE" sz="2400" b="1" dirty="0">
                <a:solidFill>
                  <a:schemeClr val="accent6"/>
                </a:solidFill>
                <a:latin typeface="+mj-lt"/>
                <a:cs typeface="+mn-cs"/>
              </a:rPr>
              <a:t>Page Rank</a:t>
            </a:r>
          </a:p>
          <a:p>
            <a:pPr eaLnBrk="1" fontAlgn="auto" hangingPunct="1">
              <a:spcBef>
                <a:spcPts val="45"/>
              </a:spcBef>
              <a:spcAft>
                <a:spcPts val="0"/>
              </a:spcAft>
              <a:defRPr/>
            </a:pPr>
            <a:endParaRPr sz="2950" dirty="0">
              <a:latin typeface="Times New Roman"/>
              <a:cs typeface="Times New Roman"/>
            </a:endParaRPr>
          </a:p>
        </p:txBody>
      </p:sp>
      <p:sp>
        <p:nvSpPr>
          <p:cNvPr id="6" name="TextBox 5">
            <a:extLst>
              <a:ext uri="{FF2B5EF4-FFF2-40B4-BE49-F238E27FC236}">
                <a16:creationId xmlns:a16="http://schemas.microsoft.com/office/drawing/2014/main" id="{05428AC6-CD3D-DB3D-41A7-2BA9E34E1A10}"/>
              </a:ext>
            </a:extLst>
          </p:cNvPr>
          <p:cNvSpPr txBox="1"/>
          <p:nvPr/>
        </p:nvSpPr>
        <p:spPr>
          <a:xfrm>
            <a:off x="381000" y="1382713"/>
            <a:ext cx="9296400" cy="4154984"/>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mn-lt"/>
              </a:rPr>
              <a:t>PageRank </a:t>
            </a:r>
            <a:r>
              <a:rPr lang="en-US" sz="2400" dirty="0">
                <a:solidFill>
                  <a:srgbClr val="FF0000"/>
                </a:solidFill>
                <a:latin typeface="+mn-lt"/>
              </a:rPr>
              <a:t>is a kind of “fluid”:</a:t>
            </a:r>
          </a:p>
          <a:p>
            <a:r>
              <a:rPr lang="en-US" sz="2400" dirty="0">
                <a:latin typeface="+mn-lt"/>
              </a:rPr>
              <a:t>	– It circulates through the network </a:t>
            </a:r>
          </a:p>
          <a:p>
            <a:r>
              <a:rPr lang="en-US" sz="2400" dirty="0">
                <a:latin typeface="+mn-lt"/>
              </a:rPr>
              <a:t>	– Is passing from node to node across edges </a:t>
            </a:r>
          </a:p>
          <a:p>
            <a:r>
              <a:rPr lang="en-US" sz="2400" dirty="0">
                <a:latin typeface="+mn-lt"/>
              </a:rPr>
              <a:t>	– Is pooling at the nodes that are the most important </a:t>
            </a:r>
          </a:p>
          <a:p>
            <a:r>
              <a:rPr lang="en-US" sz="2400" dirty="0">
                <a:latin typeface="+mn-lt"/>
              </a:rPr>
              <a:t>•   Total PageRank in the network remains constant – Why? </a:t>
            </a:r>
          </a:p>
          <a:p>
            <a:r>
              <a:rPr lang="en-US" sz="2400" dirty="0">
                <a:latin typeface="+mn-lt"/>
              </a:rPr>
              <a:t>	 – Each page takes its PageRank, divides it up, and passes it 	along links</a:t>
            </a:r>
          </a:p>
          <a:p>
            <a:r>
              <a:rPr lang="en-US" sz="2400" dirty="0">
                <a:latin typeface="+mn-lt"/>
              </a:rPr>
              <a:t>	 – PageRank is never created nor destroyed, just moved 	around from one node to another </a:t>
            </a:r>
          </a:p>
          <a:p>
            <a:endParaRPr lang="en-US" sz="2400" dirty="0">
              <a:latin typeface="+mn-lt"/>
            </a:endParaRPr>
          </a:p>
          <a:p>
            <a:r>
              <a:rPr lang="en-US" sz="2400" dirty="0">
                <a:latin typeface="+mn-lt"/>
              </a:rPr>
              <a:t>• No need to normalize PageRank of nodes to prevent them from growing</a:t>
            </a:r>
            <a:endParaRPr lang="en-IN" sz="2400" dirty="0">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FD95A8E-F8E8-4B2D-B80B-59CABAAFF044}"/>
              </a:ext>
            </a:extLst>
          </p:cNvPr>
          <p:cNvSpPr txBox="1"/>
          <p:nvPr/>
        </p:nvSpPr>
        <p:spPr>
          <a:xfrm>
            <a:off x="273050" y="61913"/>
            <a:ext cx="8208963" cy="1320800"/>
          </a:xfrm>
          <a:prstGeom prst="rect">
            <a:avLst/>
          </a:prstGeom>
        </p:spPr>
        <p:txBody>
          <a:bodyPr lIns="0" tIns="125730" rIns="0" bIns="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Graph Theory and its Applications UE21CS343AB3</a:t>
            </a:r>
            <a:endParaRPr lang="en-US" sz="1800"/>
          </a:p>
          <a:p>
            <a:pPr eaLnBrk="1" fontAlgn="auto" hangingPunct="1">
              <a:spcBef>
                <a:spcPts val="0"/>
              </a:spcBef>
              <a:spcAft>
                <a:spcPts val="0"/>
              </a:spcAft>
              <a:defRPr/>
            </a:pPr>
            <a:r>
              <a:rPr lang="de-DE" sz="2400" b="1" dirty="0">
                <a:solidFill>
                  <a:schemeClr val="accent6"/>
                </a:solidFill>
                <a:latin typeface="+mj-lt"/>
                <a:cs typeface="+mn-cs"/>
              </a:rPr>
              <a:t>Basic Page Rank Update Rule</a:t>
            </a:r>
          </a:p>
          <a:p>
            <a:pPr eaLnBrk="1" fontAlgn="auto" hangingPunct="1">
              <a:spcBef>
                <a:spcPts val="45"/>
              </a:spcBef>
              <a:spcAft>
                <a:spcPts val="0"/>
              </a:spcAft>
              <a:defRPr/>
            </a:pPr>
            <a:endParaRPr sz="2950" dirty="0">
              <a:latin typeface="Times New Roman"/>
              <a:cs typeface="Times New Roman"/>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AB7E5F-6FF8-46CD-A67F-ECFACD8A338D}"/>
                  </a:ext>
                </a:extLst>
              </p:cNvPr>
              <p:cNvSpPr txBox="1">
                <a:spLocks/>
              </p:cNvSpPr>
              <p:nvPr/>
            </p:nvSpPr>
            <p:spPr>
              <a:xfrm>
                <a:off x="152400" y="1355725"/>
                <a:ext cx="9829800" cy="5318125"/>
              </a:xfrm>
              <a:prstGeom prst="rect">
                <a:avLst/>
              </a:prstGeom>
            </p:spPr>
            <p:txBody>
              <a:bodyPr>
                <a:normAutofit/>
              </a:bodyPr>
              <a:lstStyle>
                <a:lvl1pPr marL="514350" indent="-514350">
                  <a:spcBef>
                    <a:spcPct val="20000"/>
                  </a:spcBef>
                  <a:buChar char="•"/>
                  <a:defRPr sz="3200">
                    <a:solidFill>
                      <a:schemeClr val="tx1"/>
                    </a:solidFill>
                    <a:latin typeface="Calibri" panose="020F0502020204030204" pitchFamily="34" charset="0"/>
                  </a:defRPr>
                </a:lvl1pPr>
                <a:lvl2pPr marL="971550" indent="-5143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buFont typeface="Calibri" panose="020F0502020204030204" pitchFamily="34" charset="0"/>
                  <a:buAutoNum type="arabicPeriod"/>
                </a:pPr>
                <a:r>
                  <a:rPr lang="en-IN" altLang="en-US" sz="2400" dirty="0"/>
                  <a:t>In a network of </a:t>
                </a:r>
                <a:r>
                  <a:rPr lang="en-IN" altLang="en-US" sz="2400" b="1" dirty="0">
                    <a:solidFill>
                      <a:srgbClr val="FF0000"/>
                    </a:solidFill>
                  </a:rPr>
                  <a:t>n nodes</a:t>
                </a:r>
                <a:r>
                  <a:rPr lang="en-IN" altLang="en-US" sz="2400" dirty="0"/>
                  <a:t>, we assign all nodes same initial PageRank </a:t>
                </a:r>
                <a:r>
                  <a:rPr lang="en-IN" altLang="en-US" sz="2400" b="1" dirty="0">
                    <a:solidFill>
                      <a:srgbClr val="FF0000"/>
                    </a:solidFill>
                  </a:rPr>
                  <a:t>1/n</a:t>
                </a:r>
              </a:p>
              <a:p>
                <a:pPr>
                  <a:buFont typeface="Calibri" panose="020F0502020204030204" pitchFamily="34" charset="0"/>
                  <a:buAutoNum type="arabicPeriod"/>
                </a:pPr>
                <a:r>
                  <a:rPr lang="en-IN" altLang="en-US" sz="2400" dirty="0"/>
                  <a:t>We choose </a:t>
                </a:r>
                <a:r>
                  <a:rPr lang="en-IN" altLang="en-US" sz="2400" b="1" dirty="0">
                    <a:solidFill>
                      <a:srgbClr val="FF0000"/>
                    </a:solidFill>
                  </a:rPr>
                  <a:t># of steps = k </a:t>
                </a:r>
              </a:p>
              <a:p>
                <a:pPr>
                  <a:buFont typeface="Calibri" panose="020F0502020204030204" pitchFamily="34" charset="0"/>
                  <a:buAutoNum type="arabicPeriod"/>
                </a:pPr>
                <a:r>
                  <a:rPr lang="en-IN" altLang="en-US" sz="2400" dirty="0"/>
                  <a:t>We then perform </a:t>
                </a:r>
                <a:r>
                  <a:rPr lang="en-IN" altLang="en-US" sz="2400" b="1" dirty="0">
                    <a:solidFill>
                      <a:srgbClr val="FF0000"/>
                    </a:solidFill>
                  </a:rPr>
                  <a:t>a sequence of k updates </a:t>
                </a:r>
                <a:r>
                  <a:rPr lang="en-IN" altLang="en-US" sz="2400" dirty="0"/>
                  <a:t>as </a:t>
                </a:r>
              </a:p>
              <a:p>
                <a:pPr lvl="1">
                  <a:buFont typeface="Calibri" panose="020F0502020204030204" pitchFamily="34" charset="0"/>
                  <a:buAutoNum type="arabicPeriod"/>
                </a:pPr>
                <a:r>
                  <a:rPr lang="en-IN" altLang="en-US" sz="2400" dirty="0"/>
                  <a:t>Each page </a:t>
                </a:r>
                <a:r>
                  <a:rPr lang="en-IN" altLang="en-US" sz="2400" b="1" i="1" dirty="0"/>
                  <a:t>divides its current PageRank equally across its outgoing links</a:t>
                </a:r>
                <a:r>
                  <a:rPr lang="en-IN" altLang="en-US" sz="2400" dirty="0"/>
                  <a:t> and </a:t>
                </a:r>
                <a:r>
                  <a:rPr lang="en-IN" altLang="en-US" sz="2400" b="1" i="1" dirty="0"/>
                  <a:t>passes that to the pages it points to </a:t>
                </a:r>
              </a:p>
              <a:p>
                <a:pPr lvl="1">
                  <a:buFont typeface="Calibri" panose="020F0502020204030204" pitchFamily="34" charset="0"/>
                  <a:buAutoNum type="arabicPeriod"/>
                </a:pPr>
                <a:r>
                  <a:rPr lang="en-IN" altLang="en-US" sz="2400" dirty="0"/>
                  <a:t>Each page updates its PageRank = sum of the shares(PRs of nodes pointing to it) that it receives</a:t>
                </a:r>
              </a:p>
              <a:p>
                <a:pPr>
                  <a:buFont typeface="Calibri" panose="020F0502020204030204" pitchFamily="34" charset="0"/>
                  <a:buAutoNum type="arabicPeriod"/>
                </a:pPr>
                <a:r>
                  <a:rPr lang="en-IN" altLang="en-US" sz="2400" dirty="0"/>
                  <a:t>So, the PageRank</a:t>
                </a:r>
                <a:r>
                  <a:rPr lang="en-IN" altLang="en-US" sz="2400" b="1" dirty="0"/>
                  <a:t> </a:t>
                </a:r>
                <a:r>
                  <a:rPr lang="en-IN" altLang="en-US" sz="2400" b="1" dirty="0">
                    <a:solidFill>
                      <a:srgbClr val="FF0000"/>
                    </a:solidFill>
                  </a:rPr>
                  <a:t>remains constant ( no scaling needed) </a:t>
                </a:r>
                <a:r>
                  <a:rPr lang="en-IN" altLang="en-US" sz="2400" dirty="0"/>
                  <a:t>– neither created nor destroyed  </a:t>
                </a:r>
                <a:r>
                  <a:rPr lang="en-IN" altLang="en-US" sz="2400" b="1" dirty="0">
                    <a:solidFill>
                      <a:srgbClr val="FF0000"/>
                    </a:solidFill>
                  </a:rPr>
                  <a:t>but is just moved around </a:t>
                </a:r>
              </a:p>
              <a:p>
                <a:pPr>
                  <a:buFont typeface="Calibri" panose="020F0502020204030204" pitchFamily="34" charset="0"/>
                  <a:buAutoNum type="arabicPeriod"/>
                </a:pPr>
                <a:r>
                  <a:rPr lang="en-IN" altLang="en-US" sz="2400" dirty="0"/>
                  <a:t>As, </a:t>
                </a:r>
                <a14:m>
                  <m:oMath xmlns:m="http://schemas.openxmlformats.org/officeDocument/2006/math">
                    <m:r>
                      <m:rPr>
                        <m:sty m:val="p"/>
                      </m:rPr>
                      <a:rPr lang="en-IN" altLang="en-US" sz="2400" b="0" i="0" dirty="0" smtClean="0">
                        <a:latin typeface="Cambria Math" panose="02040503050406030204" pitchFamily="18" charset="0"/>
                        <a:ea typeface="Cambria Math" panose="02040503050406030204" pitchFamily="18" charset="0"/>
                      </a:rPr>
                      <m:t>k</m:t>
                    </m:r>
                    <m:r>
                      <a:rPr lang="en-IN" altLang="en-US" sz="2400" i="1" dirty="0" smtClean="0">
                        <a:latin typeface="Cambria Math" panose="02040503050406030204" pitchFamily="18" charset="0"/>
                        <a:ea typeface="Cambria Math" panose="02040503050406030204" pitchFamily="18" charset="0"/>
                      </a:rPr>
                      <m:t>→∞</m:t>
                    </m:r>
                  </m:oMath>
                </a14:m>
                <a:r>
                  <a:rPr lang="en-IN" altLang="en-US" sz="2400" dirty="0">
                    <a:ea typeface="Calibri" panose="020F0502020204030204" pitchFamily="34" charset="0"/>
                    <a:cs typeface="Calibri" panose="020F0502020204030204" pitchFamily="34" charset="0"/>
                  </a:rPr>
                  <a:t>, the </a:t>
                </a:r>
                <a:r>
                  <a:rPr lang="en-IN" altLang="en-US" sz="2400" b="1" dirty="0">
                    <a:solidFill>
                      <a:srgbClr val="FF0000"/>
                    </a:solidFill>
                    <a:ea typeface="Calibri" panose="020F0502020204030204" pitchFamily="34" charset="0"/>
                    <a:cs typeface="Calibri" panose="020F0502020204030204" pitchFamily="34" charset="0"/>
                  </a:rPr>
                  <a:t>PageRank of all nodes converge to limiting values </a:t>
                </a:r>
                <a:r>
                  <a:rPr lang="en-IN" altLang="en-US" sz="2400" b="1" dirty="0">
                    <a:ea typeface="Calibri" panose="020F0502020204030204" pitchFamily="34" charset="0"/>
                    <a:cs typeface="Calibri" panose="020F0502020204030204" pitchFamily="34" charset="0"/>
                  </a:rPr>
                  <a:t>( </a:t>
                </a:r>
                <a:r>
                  <a:rPr lang="en-IN" altLang="en-US" sz="2400" dirty="0">
                    <a:ea typeface="Calibri" panose="020F0502020204030204" pitchFamily="34" charset="0"/>
                    <a:cs typeface="Calibri" panose="020F0502020204030204" pitchFamily="34" charset="0"/>
                  </a:rPr>
                  <a:t>don’t change any further) </a:t>
                </a:r>
                <a:r>
                  <a:rPr lang="en-IN" altLang="en-US" sz="2400" dirty="0"/>
                  <a:t> </a:t>
                </a:r>
              </a:p>
            </p:txBody>
          </p:sp>
        </mc:Choice>
        <mc:Fallback xmlns="">
          <p:sp>
            <p:nvSpPr>
              <p:cNvPr id="3" name="Content Placeholder 2">
                <a:extLst>
                  <a:ext uri="{FF2B5EF4-FFF2-40B4-BE49-F238E27FC236}">
                    <a16:creationId xmlns:a16="http://schemas.microsoft.com/office/drawing/2014/main" id="{E3AB7E5F-6FF8-46CD-A67F-ECFACD8A338D}"/>
                  </a:ext>
                </a:extLst>
              </p:cNvPr>
              <p:cNvSpPr txBox="1">
                <a:spLocks noRot="1" noChangeAspect="1" noMove="1" noResize="1" noEditPoints="1" noAdjustHandles="1" noChangeArrowheads="1" noChangeShapeType="1" noTextEdit="1"/>
              </p:cNvSpPr>
              <p:nvPr/>
            </p:nvSpPr>
            <p:spPr>
              <a:xfrm>
                <a:off x="152400" y="1355725"/>
                <a:ext cx="9829800" cy="5318125"/>
              </a:xfrm>
              <a:prstGeom prst="rect">
                <a:avLst/>
              </a:prstGeom>
              <a:blipFill>
                <a:blip r:embed="rId2"/>
                <a:stretch>
                  <a:fillRect l="-992" t="-1031" r="-372"/>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32CB128-250B-D158-2ADF-D29D5ACC7CB2}"/>
                  </a:ext>
                </a:extLst>
              </p14:cNvPr>
              <p14:cNvContentPartPr/>
              <p14:nvPr/>
            </p14:nvContentPartPr>
            <p14:xfrm>
              <a:off x="1034280" y="113760"/>
              <a:ext cx="7754040" cy="5520960"/>
            </p14:xfrm>
          </p:contentPart>
        </mc:Choice>
        <mc:Fallback xmlns="">
          <p:pic>
            <p:nvPicPr>
              <p:cNvPr id="4" name="Ink 3">
                <a:extLst>
                  <a:ext uri="{FF2B5EF4-FFF2-40B4-BE49-F238E27FC236}">
                    <a16:creationId xmlns:a16="http://schemas.microsoft.com/office/drawing/2014/main" id="{832CB128-250B-D158-2ADF-D29D5ACC7CB2}"/>
                  </a:ext>
                </a:extLst>
              </p:cNvPr>
              <p:cNvPicPr/>
              <p:nvPr/>
            </p:nvPicPr>
            <p:blipFill>
              <a:blip r:embed="rId4"/>
              <a:stretch>
                <a:fillRect/>
              </a:stretch>
            </p:blipFill>
            <p:spPr>
              <a:xfrm>
                <a:off x="1024920" y="104400"/>
                <a:ext cx="7772760" cy="5539680"/>
              </a:xfrm>
              <a:prstGeom prst="rect">
                <a:avLst/>
              </a:prstGeom>
            </p:spPr>
          </p:pic>
        </mc:Fallback>
      </mc:AlternateContent>
    </p:spTree>
    <p:extLst>
      <p:ext uri="{BB962C8B-B14F-4D97-AF65-F5344CB8AC3E}">
        <p14:creationId xmlns:p14="http://schemas.microsoft.com/office/powerpoint/2010/main" val="1915679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5D4F4A6E89004B9969E5A919E98885" ma:contentTypeVersion="7" ma:contentTypeDescription="Create a new document." ma:contentTypeScope="" ma:versionID="a7e34601cba34b5100a96368ac6191df">
  <xsd:schema xmlns:xsd="http://www.w3.org/2001/XMLSchema" xmlns:xs="http://www.w3.org/2001/XMLSchema" xmlns:p="http://schemas.microsoft.com/office/2006/metadata/properties" xmlns:ns2="777052eb-7f64-4d82-8b21-49620de4b061" targetNamespace="http://schemas.microsoft.com/office/2006/metadata/properties" ma:root="true" ma:fieldsID="ee9fa33780a42d2c59011c1127885f1f" ns2:_="">
    <xsd:import namespace="777052eb-7f64-4d82-8b21-49620de4b06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7052eb-7f64-4d82-8b21-49620de4b0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43870-619D-4D45-B685-18782341DA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7052eb-7f64-4d82-8b21-49620de4b0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F6B4FC5-FCBD-4C70-A13C-F1A28BC17A7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4BDA734-8938-41B4-879A-2FED0BCA656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3871</TotalTime>
  <Words>2631</Words>
  <Application>Microsoft Office PowerPoint</Application>
  <PresentationFormat>Widescreen</PresentationFormat>
  <Paragraphs>281</Paragraphs>
  <Slides>35</Slides>
  <Notes>1</Notes>
  <HiddenSlides>1</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Graph Theory and Its Applications PageRank</vt:lpstr>
      <vt:lpstr>Graph Theory and its Applications UE21CS343AB3 Disclaimer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NETWORK ANALYSIS AND MINING</vt:lpstr>
      <vt:lpstr>Graph Theory and its Applications UE21CS343AB3</vt:lpstr>
      <vt:lpstr>PowerPoint Presentation</vt:lpstr>
      <vt:lpstr>PowerPoint Presentation</vt:lpstr>
      <vt:lpstr>PowerPoint Presentation</vt:lpstr>
      <vt:lpstr>Graph Theory and its Applications UE21CS343AB3</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vaxbjd@outlook.com</dc:creator>
  <cp:lastModifiedBy>Dr Arti Arya</cp:lastModifiedBy>
  <cp:revision>533</cp:revision>
  <dcterms:created xsi:type="dcterms:W3CDTF">2020-08-22T16:27:19Z</dcterms:created>
  <dcterms:modified xsi:type="dcterms:W3CDTF">2023-11-01T19:24:15Z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2020-07-05T00:00:00Z</vt:filetime>
  </property>
  <property fmtid="{D5CDD505-2E9C-101B-9397-08002B2CF9AE}" pid="3" name="Creator">
    <vt:lpwstr>Microsoft® PowerPoint® 2016</vt:lpwstr>
  </property>
  <property fmtid="{D5CDD505-2E9C-101B-9397-08002B2CF9AE}" pid="4" name="LastSaved">
    <vt:filetime>2020-08-22T00:00:00Z</vt:filetime>
  </property>
  <property fmtid="{D5CDD505-2E9C-101B-9397-08002B2CF9AE}" pid="5" name="ContentTypeId">
    <vt:lpwstr>0x0101004A5D4F4A6E89004B9969E5A919E98885</vt:lpwstr>
  </property>
</Properties>
</file>