
<file path=[Content_Types].xml><?xml version="1.0" encoding="utf-8"?>
<Types xmlns="http://schemas.openxmlformats.org/package/2006/content-types">
  <Default Extension="bin" ContentType="application/vnd.openxmlformats-officedocument.oleObject"/>
  <Default Extension="emf" ContentType="image/x-emf"/>
  <Default Extension="fntdata" ContentType="application/x-fontdata"/>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Masters/slideMaster1.xml" ContentType="application/vnd.openxmlformats-officedocument.presentationml.slideMaster+xml"/>
  <Override PartName="/ppt/notesSlides/notesSlide12.xml" ContentType="application/vnd.openxmlformats-officedocument.presentationml.notesSlide+xml"/>
  <Override PartName="/ppt/notesSlides/notesSlide26.xml" ContentType="application/vnd.openxmlformats-officedocument.presentationml.notesSlide+xml"/>
  <Override PartName="/ppt/notesSlides/notesSlide18.xml" ContentType="application/vnd.openxmlformats-officedocument.presentationml.notesSlide+xml"/>
  <Override PartName="/ppt/notesSlides/notesSlide21.xml" ContentType="application/vnd.openxmlformats-officedocument.presentationml.notesSlide+xml"/>
  <Override PartName="/ppt/notesSlides/notesSlide28.xml" ContentType="application/vnd.openxmlformats-officedocument.presentationml.notesSlide+xml"/>
  <Override PartName="/ppt/notesSlides/notesSlide13.xml" ContentType="application/vnd.openxmlformats-officedocument.presentationml.notesSlide+xml"/>
  <Override PartName="/ppt/notesSlides/notesSlide34.xml" ContentType="application/vnd.openxmlformats-officedocument.presentationml.notesSlide+xml"/>
  <Override PartName="/ppt/notesSlides/notesSlide33.xml" ContentType="application/vnd.openxmlformats-officedocument.presentationml.notesSlide+xml"/>
  <Override PartName="/ppt/notesSlides/notesSlide22.xml" ContentType="application/vnd.openxmlformats-officedocument.presentationml.notesSlide+xml"/>
  <Override PartName="/ppt/notesSlides/notesSlide32.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notesSlides/notesSlide24.xml" ContentType="application/vnd.openxmlformats-officedocument.presentationml.notesSlide+xml"/>
  <Override PartName="/ppt/notesSlides/notesSlide1.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14.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23.xml" ContentType="application/vnd.openxmlformats-officedocument.presentationml.notesSlide+xml"/>
  <Override PartName="/ppt/notesSlides/notesSlide20.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15.xml" ContentType="application/vnd.openxmlformats-officedocument.presentationml.notesSlide+xml"/>
  <Override PartName="/ppt/notesSlides/notesSlide7.xml" ContentType="application/vnd.openxmlformats-officedocument.presentationml.notesSlide+xml"/>
  <Override PartName="/ppt/notesSlides/notesSlide29.xml" ContentType="application/vnd.openxmlformats-officedocument.presentationml.notesSlide+xml"/>
  <Override PartName="/ppt/notesSlides/notesSlide8.xml" ContentType="application/vnd.openxmlformats-officedocument.presentationml.notesSlide+xml"/>
  <Override PartName="/ppt/notesSlides/notesSlide25.xml" ContentType="application/vnd.openxmlformats-officedocument.presentationml.notesSlide+xml"/>
  <Override PartName="/ppt/notesSlides/notesSlide16.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27.xml" ContentType="application/vnd.openxmlformats-officedocument.presentationml.notesSlide+xml"/>
  <Override PartName="/ppt/notesSlides/notesSlide11.xml" ContentType="application/vnd.openxmlformats-officedocument.presentationml.notesSlide+xml"/>
  <Override PartName="/ppt/notesSlides/notesSlide17.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media/image40.jpg" ContentType="image/jpeg"/>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1.xml" ContentType="application/inkml+xml"/>
  <Override PartName="/ppt/notesMasters/notesMaster1.xml" ContentType="application/vnd.openxmlformats-officedocument.presentationml.notesMaster+xml"/>
  <Override PartName="/ppt/ink/ink34.xml" ContentType="application/inkml+xml"/>
  <Override PartName="/ppt/ink/ink35.xml" ContentType="application/inkml+xml"/>
  <Override PartName="/ppt/theme/theme1.xml" ContentType="application/vnd.openxmlformats-officedocument.theme+xml"/>
  <Override PartName="/ppt/theme/theme2.xml" ContentType="application/vnd.openxmlformats-officedocument.theme+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media/image15.jpg" ContentType="image/jpeg"/>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ppt/metadata" ContentType="application/binary"/>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50"/>
  </p:notesMasterIdLst>
  <p:sldIdLst>
    <p:sldId id="342" r:id="rId2"/>
    <p:sldId id="659" r:id="rId3"/>
    <p:sldId id="317" r:id="rId4"/>
    <p:sldId id="353" r:id="rId5"/>
    <p:sldId id="356" r:id="rId6"/>
    <p:sldId id="318" r:id="rId7"/>
    <p:sldId id="320" r:id="rId8"/>
    <p:sldId id="319" r:id="rId9"/>
    <p:sldId id="335" r:id="rId10"/>
    <p:sldId id="336" r:id="rId11"/>
    <p:sldId id="273" r:id="rId12"/>
    <p:sldId id="324" r:id="rId13"/>
    <p:sldId id="325" r:id="rId14"/>
    <p:sldId id="334" r:id="rId15"/>
    <p:sldId id="327" r:id="rId16"/>
    <p:sldId id="671" r:id="rId17"/>
    <p:sldId id="332" r:id="rId18"/>
    <p:sldId id="346" r:id="rId19"/>
    <p:sldId id="674" r:id="rId20"/>
    <p:sldId id="682" r:id="rId21"/>
    <p:sldId id="683" r:id="rId22"/>
    <p:sldId id="328" r:id="rId23"/>
    <p:sldId id="326" r:id="rId24"/>
    <p:sldId id="660" r:id="rId25"/>
    <p:sldId id="661" r:id="rId26"/>
    <p:sldId id="329" r:id="rId27"/>
    <p:sldId id="662" r:id="rId28"/>
    <p:sldId id="672" r:id="rId29"/>
    <p:sldId id="673" r:id="rId30"/>
    <p:sldId id="663" r:id="rId31"/>
    <p:sldId id="664" r:id="rId32"/>
    <p:sldId id="666" r:id="rId33"/>
    <p:sldId id="333" r:id="rId34"/>
    <p:sldId id="667" r:id="rId35"/>
    <p:sldId id="675" r:id="rId36"/>
    <p:sldId id="676" r:id="rId37"/>
    <p:sldId id="312" r:id="rId38"/>
    <p:sldId id="313" r:id="rId39"/>
    <p:sldId id="681" r:id="rId40"/>
    <p:sldId id="347" r:id="rId41"/>
    <p:sldId id="316" r:id="rId42"/>
    <p:sldId id="348" r:id="rId43"/>
    <p:sldId id="670" r:id="rId44"/>
    <p:sldId id="357" r:id="rId45"/>
    <p:sldId id="677" r:id="rId46"/>
    <p:sldId id="678" r:id="rId47"/>
    <p:sldId id="680" r:id="rId48"/>
    <p:sldId id="268" r:id="rId49"/>
  </p:sldIdLst>
  <p:sldSz cx="12192000" cy="6858000"/>
  <p:notesSz cx="6858000" cy="9144000"/>
  <p:embeddedFontLst>
    <p:embeddedFont>
      <p:font typeface="Calibri" panose="020F0502020204030204" pitchFamily="34" charset="0"/>
      <p:regular r:id="rId51"/>
      <p:bold r:id="rId52"/>
      <p:italic r:id="rId53"/>
      <p:boldItalic r:id="rId54"/>
    </p:embeddedFont>
    <p:embeddedFont>
      <p:font typeface="Cambria Math" panose="02040503050406030204" pitchFamily="18" charset="0"/>
      <p:regular r:id="rId5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69" roundtripDataSignature="AMtx7mj9kCMedSSp0kZPOrZslw8IoSGrq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CC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3553" autoAdjust="0"/>
    <p:restoredTop sz="94660"/>
  </p:normalViewPr>
  <p:slideViewPr>
    <p:cSldViewPr snapToGrid="0">
      <p:cViewPr varScale="1">
        <p:scale>
          <a:sx n="63" d="100"/>
          <a:sy n="63" d="100"/>
        </p:scale>
        <p:origin x="476" y="56"/>
      </p:cViewPr>
      <p:guideLst>
        <p:guide orient="horz" pos="2160"/>
        <p:guide pos="3840"/>
      </p:guideLst>
    </p:cSldViewPr>
  </p:slideViewPr>
  <p:notesTextViewPr>
    <p:cViewPr>
      <p:scale>
        <a:sx n="1" d="1"/>
        <a:sy n="1" d="1"/>
      </p:scale>
      <p:origin x="0" y="0"/>
    </p:cViewPr>
  </p:notesTextViewPr>
  <p:sorterViewPr>
    <p:cViewPr varScale="1">
      <p:scale>
        <a:sx n="100" d="100"/>
        <a:sy n="100" d="100"/>
      </p:scale>
      <p:origin x="0" y="-6908"/>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font" Target="fonts/font5.fntdata"/><Relationship Id="rId76" Type="http://schemas.openxmlformats.org/officeDocument/2006/relationships/customXml" Target="../customXml/item3.xml"/><Relationship Id="rId7" Type="http://schemas.openxmlformats.org/officeDocument/2006/relationships/slide" Target="slides/slide6.xml"/><Relationship Id="rId71"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3.fntdata"/><Relationship Id="rId74" Type="http://schemas.openxmlformats.org/officeDocument/2006/relationships/customXml" Target="../customXml/item1.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69" Type="http://customschemas.google.com/relationships/presentationmetadata" Target="metadata"/><Relationship Id="rId8" Type="http://schemas.openxmlformats.org/officeDocument/2006/relationships/slide" Target="slides/slide7.xml"/><Relationship Id="rId51" Type="http://schemas.openxmlformats.org/officeDocument/2006/relationships/font" Target="fonts/font1.fntdata"/><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4.fntdata"/><Relationship Id="rId70" Type="http://schemas.openxmlformats.org/officeDocument/2006/relationships/presProps" Target="presProps.xml"/><Relationship Id="rId75"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2.fntdata"/><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s>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3-11-07T04:17:45.957"/>
    </inkml:context>
    <inkml:brush xml:id="br0">
      <inkml:brushProperty name="width" value="0.05292" units="cm"/>
      <inkml:brushProperty name="height" value="0.05292" units="cm"/>
      <inkml:brushProperty name="color" value="#FF0000"/>
    </inkml:brush>
  </inkml:definitions>
  <inkml:trace contextRef="#ctx0" brushRef="#br0">4008 11189 149 0,'0'0'1986'0,"0"0"-1311"0,0 0-302 15,0 0-135-15,0 0-55 16,0 0 1 0,-13-44-25-16,13 44-10 15,0 0-149 1,0 0 0-16,0 0 0 0,0 0 0 0,0 0 0 0,0 0 0 31,0 8 0-31,2 14 0 16,9 10 0-16,-1 6 0 15,4 2 0-15,-3 0 0 16,1-1 0-16,-1-5 0 16,-1-9 0-16,7-4 0 15,7-9 0-15,10-8 0 16,16-4 0-16,39-30 0 16,52-39 0-16,59-43 0 0,32-24 0 15,5-5 0-15,-21 19 0 16,-60 38 0-16,-43 30 0 15,-41 18 0-15,-26 11 0 16,-8 6 0-16,-4 2 0 16,-8 3 0-16,-14 9 0 15,-8 2 0-15,-4 3 0 16,0 0 0-16,0 0 0 16,0 0 0-16,0 0 0 15,0 0 0-15,0 4 0 16,7 10-104-16,-1 1-363 0,-2-4-510 15</inkml:trace>
  <inkml:trace contextRef="#ctx0" brushRef="#br0" timeOffset="1326.36">3814 12010 821 0,'0'0'1580'0,"0"0"-1066"16,0 0-290-16,0 0-110 15,0 0-6-15,0 0 40 16,0 0-1-16,29 1-13 15,-18 13-31 1,5 7-41-16,-3 2-13 0,-2 8-17 16,0 5-10-16,-2 6 16 0,-2 0-38 15,-3 0 0-15,3-2 0 16,-2-4 0-16,1-8 0 16,3-8 0-16,7-6 0 15,3-8 0-15,18-6 0 31,13-3 0-31,37-40 0 16,45-33 0-16,46-28 0 16,13-12 0-16,-3 7 0 15,-43 29 0-15,-50 30 0 16,-28 16 0-16,-15 10 0 16,-3 1 0-16,-9 4 0 0,-5 5 0 15,-16 6 0-15,-11 5 0 16,-6 3 0-16,-2 0 0 15,0 0 0-15,0 0 0 16,0 0 0-16,0 0 0 16,0 3 0-16,0 2 0 15,0-5 0-15,5 0-123 16,1 0-766-16</inkml:trace>
  <inkml:trace contextRef="#ctx0" brushRef="#br0" timeOffset="1501.67">5750 12017 3255 0,'0'0'524'0,"0"0"-431"15,0 0-93-15,0 0-554 16,0 0-1437-16</inkml:trace>
</inkml:ink>
</file>

<file path=ppt/ink/ink1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3-11-09T06:28:40.171"/>
    </inkml:context>
    <inkml:brush xml:id="br0">
      <inkml:brushProperty name="width" value="0.05292" units="cm"/>
      <inkml:brushProperty name="height" value="0.05292" units="cm"/>
      <inkml:brushProperty name="color" value="#FF0000"/>
    </inkml:brush>
  </inkml:definitions>
  <inkml:trace contextRef="#ctx0" brushRef="#br0">3785 10196 872 0,'0'0'0'0,"0"0"-190"15,0 0 190-15,0 0 0 0</inkml:trace>
  <inkml:trace contextRef="#ctx0" brushRef="#br0" timeOffset="393.96">4992 8993 867 0,'0'0'268'0,"0"0"-196"16,0 0 22-16,0 0-55 16,0 0-28-16,0 0-10 15,0 0 0-15,-55-1 6 16,48 1-5-16,1 0-1 16,-1 5-1-16,0-1-73 0,0 1-150 15</inkml:trace>
  <inkml:trace contextRef="#ctx0" brushRef="#br0" timeOffset="897.66">4631 8911 1277 0,'0'0'702'0,"0"0"-174"16,0 0-193-16,0 0-21 15,0 0-61-15,0 0-67 16,0 0-22-16,-4-54-55 0,4 54-47 16,6 0-19-1,8 16-10-15,-1 8-7 0,1 8-4 16,-1 2-22-16,-1 2 6 16,-3-6-6-16,-1-6 0 15,-4-9 0-15,4-9 1 16,-2-6 9-16,5-5 15 15,10-21-25-15,5-16 0 16,6-10 0-16,5-8 0 16,-1-2 0-16,1 2 0 15,-5 8 0-15,-3 9 0 16,-9 16 0-16,-5 13 0 0,-1 11 0 16,-12 15 0-16,-2 19-278 15,0 2-898-15</inkml:trace>
  <inkml:trace contextRef="#ctx0" brushRef="#br0" timeOffset="8098.96">3266 6100 502 0,'0'0'1265'0,"0"0"-999"16,0 0 4-16,0 0 16 15,0 0-98-15,0 0-43 16,0 0 18-16,0 0-4 16,0 0 11-16,0 0-15 15,0 0-43-15,0 0-59 16,0 0-11-16,0 8-18 16,0 8 4-16,0 2 2 15,0 2-12-15,0-4-9 16,0-4 8-16,6-10-11 0,13-2 64 15,12-16 48-15,15-24-118 16,12-17 0-16,9-6 0 16,0-4 0-16,-12 11 0 15,-18 32 0-15,-20 16-222 16,-17 8-943-16</inkml:trace>
  <inkml:trace contextRef="#ctx0" brushRef="#br0" timeOffset="8460.42">2969 7431 2326 0,'0'0'976'16,"0"0"-620"-16,0 0-63 0,0 0-148 15,0 0-145-15,0 0 0 16,0 0 0-16,16 18 0 16,-5 3 0-16,1-3 0 15,-1-3 0-15,-1-7 0 16,6-8 0-16,7 0 0 15,8-16 0-15,11-22 0 16,7-12 0-16,25-34 0 16,-14 10 0-16,-9 14-740 0</inkml:trace>
  <inkml:trace contextRef="#ctx0" brushRef="#br0" timeOffset="8900.58">5371 7313 2579 0,'0'0'988'0,"0"0"-643"16,0 0-161-1,0 0-184-15,0 0 0 0,0 0 0 16,0 0 0-16,10 52 0 16,-4-48 0-16,3-4 0 15,5 0 0-15,1-12 0 0,7-18 0 16,3-42 0-16,-8 6 0 16,-7-3-99-16</inkml:trace>
</inkml:ink>
</file>

<file path=ppt/ink/ink1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3-11-09T05:36:55.245"/>
    </inkml:context>
    <inkml:brush xml:id="br0">
      <inkml:brushProperty name="width" value="0.05292" units="cm"/>
      <inkml:brushProperty name="height" value="0.05292" units="cm"/>
      <inkml:brushProperty name="color" value="#FF0000"/>
    </inkml:brush>
  </inkml:definitions>
  <inkml:trace contextRef="#ctx0" brushRef="#br0">10957 5061 2198 0,'0'0'306'16,"0"0"-201"-16,0 0 121 15,0 0-94-15,0 0-60 16,0 0-5-16,18 38 21 16,-7-22 8-1,-2 4-17-15,0-2-17 0,-2 2 13 0,0 0 0 16,-1-6-36-16,0-1-11 15,6-8-10-15,1-5 17 16,14-1 32-16,13-32 29 16,31-31-3-16,32-36-51 15,26-35-12-15,-9 7-1 16,-24 28-28 0,-36 34-1-16,-28 36 0 0,-6 5 0 15,-6 6 3-15,-4 5-3 16,-10 11 6-16,-6 3-6 15,0 0-4-15,0 7-11 16,0 9-59-16,0 11-151 16,-4-2-278-16,-11-3-810 0</inkml:trace>
  <inkml:trace contextRef="#ctx0" brushRef="#br0" timeOffset="801.55">13580 5753 560 0,'0'0'2101'0,"0"0"-1720"0,0 0-153 16,0 0 80-16,0 0-92 16,0 0-105-16,0 0-70 15,-25 0 44-15,41 0-20 31,8 0-65-31,10 0 0 0,8 0 0 0,10-4 0 16,5-8 0-16,1-2 0 16,0-5 0-16,-5 4 0 31,-11-1 0-31,-8 3-74 16,-18 6-205-16,-16 7-193 0,-25 0-103 0,-10 1-378 0</inkml:trace>
  <inkml:trace contextRef="#ctx0" brushRef="#br0" timeOffset="927.28">13561 5952 1326 0,'0'0'880'15,"0"0"-503"-15,0 0 2 16,0 0 1-16,0 0-116 16,168 5-173-16,-79-31-91 15,-16 4-340-15,-23 12-1449 0</inkml:trace>
  <inkml:trace contextRef="#ctx0" brushRef="#br0" timeOffset="2499.81">6534 13377 1761 0,'0'0'480'0,"0"0"-246"16,0 0 14-16,0 0-7 15,0 0-128-15,0 0-35 16,0 0 47-16,-79-120-25 16,60 97-19-16,-3 1-20 15,-3-1-28-15,-3-2 9 16,-3 3-15-16,-6 0 5 0,-2 6 14 15,-5 2-17-15,-4 6-7 16,-3 4 2-16,0 4-18 16,-3 0 5-16,1 4-4 15,4 16 2-15,2 10 9 16,3 4-17 0,1 8-1-16,5 4 2 0,5 5-2 15,2 1-1-15,6 6 1 16,3 4 0-16,4 2 2 15,7 2-2-15,4 4 1 16,7 1 8-16,0 1-8 0,4 2-1 16,19 4 6-16,4 1-6 15,6 1 15-15,10-2-14 16,3 0 5-16,8-1-3 16,6-5-3-16,9-4 0 15,6-2 0-15,8-10 0 16,2-2 2-16,2-4-2 15,0-10 1-15,-3-3 1 16,-1-10-2 0,-6-6-20-16,0-7 8 0,-7-8 12 15,-1-6 1-15,1 0 0 0,-1-5-1 16,0-10 0 0,0-6 1-16,0-1-1 0,-2-1 0 15,-2-8 1-15,-5-1 4 16,-2-4-4-1,-2-8-1-15,-6-2 12 0,0-2-10 16,-6-6-2-16,-5-7 5 16,-6 1-4-16,-6-10 36 15,-12-4-31-15,-7 0-5 16,-8-8 11-16,-2 2-10 16,-25 1 8-16,-12 3 5 15,-13 6-1-15,-10 6 34 0,-11 3-8 16,-12 7-6-16,-11 2-34 15,-6 4 0-15,-6 0 0 16,0 2 0-16,-2 2 0 16,4 5 0-16,6 10 0 15,3 7 0-15,11 8 0 16,5 7 0 0,10 7 0-16,7 0 0 0,4 13 0 15,6 9 0-15,4 2 0 16,4 4 0-16,8 0 0 15,-5 6-243-15,14-6-274 0,5-6-424 16</inkml:trace>
  <inkml:trace contextRef="#ctx0" brushRef="#br0" timeOffset="5709.17">24290 7712 1513 0,'0'0'789'16,"0"0"-483"-16,0 0 163 0,0 0-186 0,0 0 5 15,0 0-103-15,0 0-68 16,-64-8 29-16,87 2-146 16,11 0 0-16,9 0 0 31,13 0 0-31,28 0 0 16,38-2 0-16,41-2 0 15,15-2 0-15,-2 0 0 16,-18 0 0-16,-42 6 0 15,-24 0 0-15,-28 2 0 16,-12 0 0-16,-2 0 0 16,2 0 0-16,-7 0 0 15,-14-1 0-15,-13 4 0 16,-10 1 0-16,-5-3 0 0,-3 3 0 16,0 0 0-16,-20 0-203 15,-47 13-357-15,5 5-348 16,-5 0-551-16</inkml:trace>
  <inkml:trace contextRef="#ctx0" brushRef="#br0" timeOffset="6006.44">24357 7864 2179 0,'0'0'518'15,"0"0"-141"-15,0 0 145 16,0 0-249-16,0 0-142 15,0 0-35-15,0 0-96 16,127-62 0-16,-27 52 0 16,32-2 0-16,30-2 0 15,9 0 0-15,-28 0 0 16,-36 4 0-16,-37 4 0 16,-15 0 0-16,3-2 0 15,0 0 0-15,-5 0 0 16,-13 0 0-16,-13 0 0 0,-7 2 0 15,-7 0 0-15,-3 2 0 16,-6 0 0-16,-4 0 0 16,-20 2-287-16,-5 2-1248 0</inkml:trace>
  <inkml:trace contextRef="#ctx0" brushRef="#br0" timeOffset="7408.41">23777 4594 2070 0,'0'0'655'0,"0"0"-280"16,0 0 148-16,0 0-262 15,0 0-49 1,0 0-212-16,0 0 0 0,0 42 0 16,0 16 0-16,-6 6 0 0,-3 6 0 15,-2-3 0 1,2-7 0-16,0-10 0 0,2-14 0 15,2-10 0-15,3-10 0 16,2-12 0 0,0-4 0-16,0 0 0 0,14-16 0 15,8-10 0-15,7-6 0 16,4 2 0-16,1 6 0 16,0 10 0-16,-1 8 0 15,1 6 0-15,-3 0 0 16,-2 2 0-16,-2 7 0 15,-4 0 0 1,-2-3 0-16,-3-6 0 0,-5 0 0 0,0 0 0 16,-1-20 0-16,-4-7 0 15,-1-5 0-15,-5 1 0 16,0 0 0-16,-2 5 0 16,0 8 0-16,0 10 0 15,0 8 0 1,0 0 0-16,0 28 0 0,0 13 0 31,0 10 0-31,3 6 0 16,8-1 0-16,2-4 0 15,7-8 0-15,1-8-41 0,12-6-284 16,-4-12-294-16,0-10-370 16</inkml:trace>
  <inkml:trace contextRef="#ctx0" brushRef="#br0" timeOffset="7808.45">24798 4662 2318 0,'0'0'863'16,"0"0"-508"-16,0 0-62 16,0 0-26-16,0 0-267 0,-13 122 0 15,1-74 0 1,-1 1 0-16,-3-3 0 0,-1-4 0 15,-4-6 0-15,4-6 0 16,1-10 0-16,3-8 0 16,1-10-215-16,6-2-158 15,-1-16-327-15,5-20 131 16,0-14 300-16,0-7 121 16,0 2 148-16,-4 6 167 15,2 13 328-15,0 14 33 16,2 12-71-16,2 10-201 15,0 0-91-15,0 16 41 16,10 10-206-16,11 6 0 0,8 1 0 16,4-4 0-16,5 0 0 15,5-7 0-15,-3-6 0 16,11-10-125-16,-11-4-421 16,-7-2-448-16</inkml:trace>
  <inkml:trace contextRef="#ctx0" brushRef="#br0" timeOffset="8196.42">25163 4480 1894 0,'0'0'868'0,"0"0"-266"0,0 0-122 16,0 0-228-16,0 0-252 15,0 0 0-15,0 0 0 16,94-99 0-16,-61 99 0 15,-4 0 0-15,-4 10 0 16,-5 10 0-16,-9 3 0 16,-9 2 0-16,-2 1-35 15,0 0 0-15,-15 1 35 16,-5-5-8-16,-1-4 8 16,6-2 0-16,8-6 0 15,7-2 0-15,0-2 5 0,14 0-4 16,17 2 11-16,7 0-11 15,4 2-1-15,-2 2 3 16,-2 4-2-16,-7 2-1 16,-8 0 0-16,-10 2-3 15,-9-2 2-15,-4 2 2 16,-13-1 0-16,-20-1 27 16,-10-3-16-16,-6 2 5 15,-4-3-17-15,-16 4-44 16,13-2-272-16,10-5-693 0</inkml:trace>
  <inkml:trace contextRef="#ctx0" brushRef="#br0" timeOffset="8508.62">24625 5384 1633 0,'0'0'1384'15,"0"0"-792"-15,0 0-284 16,0 0-129-16,0 0-179 0,0 0 0 16,168-6 0-1,-81-12 0-15,30-6 0 0,-9-2 0 16,8-2 0 0,0-1 0-16,-24 7 0 0,1-2 0 15,-15 6 0-15,-22 4 0 16,-21 6 0-16,-14 4 0 15,-15 4 0-15,-6 0 0 16,-6 0-36-16,-46 26-344 16,1 2-583-16,0 0-996 0</inkml:trace>
  <inkml:trace contextRef="#ctx0" brushRef="#br0" timeOffset="8937.2">24958 5704 2119 0,'0'0'710'0,"0"0"-176"0,0 0 7 16,0 0-349-16,0 0-192 15,0 0 0-15,0 0 0 16,101-94 0-16,-57 72 0 16,5 8 0-16,-2 10 0 15,-4 4 0-15,-6 3 0 16,-8 20 0-16,-14 9 0 0,-10 7 0 15,-5 3 0 1,-13 2 0-16,-23 2 0 16,-9 0 0-16,-8 0 0 0,2-6 0 15,1-4 0 1,13-8 0-16,8-7 0 0,14-8 0 16,13-8 0-16,2-5 0 15,19 0 0 1,22-5 0-16,16-13 0 0,13-4 0 15,5-4 0-15,-1 0 0 0,-3 0 0 16,-11 2 0-16,-8 4 0 16,-12 2 0-16,-13 4 0 15,-8 2 0-15,-3-2 0 16,-7 4-341-16,-1 0-839 0</inkml:trace>
  <inkml:trace contextRef="#ctx0" brushRef="#br0" timeOffset="9062.9">25986 5767 2063 0,'0'0'1027'0,"0"0"-672"0,0 0-293 16,0 0-62-16,0 0-716 0</inkml:trace>
  <inkml:trace contextRef="#ctx0" brushRef="#br0" timeOffset="10967.79">26148 4113 945 0,'-164'-93'256'15,"-35"3"-150"-15,12 34 100 16,-9 16-77-16,2 18-94 16,4 17-35-16,1 5-65 15,0 23-91-15,-1 21 73 16,5 14 53-16,11 14 21 16,18 6 8-16,19 4 1 15,31-7 0-15,29-13-48 16,23-10-18-16,8 36 53 15,7-9-203-15,6-1-422 0</inkml:trace>
  <inkml:trace contextRef="#ctx0" brushRef="#br0" timeOffset="11172.03">23590 5202 1058 0,'0'0'606'16,"0"0"-331"-16,0 0 242 15,0 0-136-15,0 0-41 16,0 0-96-16,0 0-66 16,76-33-92-1,-69 31-68-15,8 1-18 0,1-2-278 0,-3-1-842 0</inkml:trace>
  <inkml:trace contextRef="#ctx0" brushRef="#br0" timeOffset="14468.01">27197 4470 2419 0,'0'0'804'15,"0"0"-314"-15,0 0-107 16,0 0-383-16,0 0 0 15,0 0 0-15,0 0 0 0,-2 114 0 16,-2-44 0 0,0 2 0-16,-3-4 0 15,-2-7 0-15,0-13 0 0,2-15 0 16,1-10 0-16,1-11 0 16,0-10 0-16,5-2 0 15,0-8 0-15,0-14 0 16,0-7 0-16,16 4 0 15,2 0 0-15,6 10 0 16,3 7 0-16,2 3 0 16,5 5 0-16,-1 0 0 15,-2 0 0-15,-4 6 0 16,-9-2 0-16,-5-4 0 0,-6 0 0 16,-5 0 0-16,0-12 0 15,-2-10 0-15,0-4 0 16,0-2 0-1,0 0 0-15,-4 4 0 0,-3 8 0 16,3 10 0-16,2 6 0 16,2 6 0-16,0 28 0 15,0 16 0-15,0 12 0 16,0 9 0-16,6-1 0 16,9-6 0-16,1-8 0 15,-1-12 0-15,-1-16-155 0,-5-12-658 16,-2-16-1229-16</inkml:trace>
  <inkml:trace contextRef="#ctx0" brushRef="#br0" timeOffset="14940.67">27879 4748 2034 0,'0'0'841'0,"0"0"-357"0,0 0-160 15,0 0-136-15,0 0-101 16,0 0-41-16,83 115-44 16,-77-105 8-1,-1-2-5-15,-3-3-4 0,0 0 3 16,1-5-4-16,-1 0 0 16,-2 0 13-16,0-5-12 15,0-13 0-15,0-4 11 16,0-1-10-16,-5-2 39 15,-12 3-41-15,-6 6 0 16,-6 10 0-16,-9 6 0 16,-6 10 0-16,-5 28 0 15,-5 19 0-15,6 13 0 0,7 8 0 16,10 6 0-16,16 0 0 16,15-3 0-16,0-9 0 15,29-12 0-15,19-12 0 16,14-16 0-1,13-16 0-15,2-16 0 16,-1 0 0-16,-9-24 0 0,-9-6 0 16,-16-2 0-16,-11 2 0 15,-10 6-167-15,-11 5-155 16,-1 10-206-16,-4 3-238 0,2 6-294 16</inkml:trace>
  <inkml:trace contextRef="#ctx0" brushRef="#br0" timeOffset="15270.42">28261 5314 1377 0,'0'0'889'0,"0"0"-260"16,0 0-60-16,0 0-218 16,0 0-70-16,0 0-281 15,0 0 0-15,44-44 0 32,-19 30 0-32,6 1 0 0,4 9 0 0,1 4 0 15,-1 0 0-15,-6 10 0 16,-4 16 0-16,-11 6 0 15,-12 7 0-15,-2 1 0 0,-14 2 0 32,-17 0 0-32,-9 0 0 15,-3-4 0-15,3-4 0 16,7-8 0-16,8-5 0 16,10-11 0-16,11-5 0 15,4-5 0-15,2 0 0 16,25 0 0-16,13 0 0 15,8-1 0-15,10-9 0 16,2-2 0-16,-2-2 0 16,-4 0 0-16,-8-3-27 15,6-1-421-15,-14 2-310 0,-7 2-653 16</inkml:trace>
  <inkml:trace contextRef="#ctx0" brushRef="#br0" timeOffset="15364.95">28998 5541 1075 0,'0'0'1533'0,"0"0"-1022"16,0 0-237-16,0 0-171 16,0 0-103-16,0 0-964 0</inkml:trace>
  <inkml:trace contextRef="#ctx0" brushRef="#br0" timeOffset="15870.77">27253 7564 1935 0,'0'0'903'0,"0"0"-347"16,0 0-10-16,0 0-390 16,0 0-156-16,0 0 0 15,0 0 0-15,169-51 0 16,-86 37 0-1,-2 0 0-15,-2 4 0 0,-21 2-536 16,-22 4-582-16</inkml:trace>
  <inkml:trace contextRef="#ctx0" brushRef="#br0" timeOffset="15995.28">27420 7698 2002 0,'0'0'874'0,"0"0"-510"16,0 0 157-16,0 0-292 15,145 28-123-15,-58-28-106 16,31-12-93-16,-18-10-497 16,-21 0-1248-16</inkml:trace>
  <inkml:trace contextRef="#ctx0" brushRef="#br0" timeOffset="17164.06">22202 9743 477 0,'0'0'234'0,"0"0"-176"0,0 0-58 16,0 0-3-16,0 0-237 0</inkml:trace>
  <inkml:trace contextRef="#ctx0" brushRef="#br0" timeOffset="17763.07">22009 9655 591 0,'0'0'298'0,"0"0"-108"15,0 0-16-15,0 0-4 16,0 0 1-16,0 0-35 16,-123-40 11-16,114 32 79 15,2 2 110-15,3 2-16 16,4 0 35-16,0 0-61 16,0 2-30-16,0 2-68 0,0 0-103 15,0 0-39-15,2 4-27 16,18 14-7-16,12 6 14 15,14 4-34-15,12-4 0 16,13-4 0-16,9-8 0 16,10-12 0-16,3 0 0 15,3-16 0-15,0-16 0 16,-5-6 0-16,-4-4 0 16,-4-3 0-16,-12 6 0 15,-11 5 0-15,-6 12 0 16,-12 9 0-16,-7 13 0 0,-1 3 0 15,-1 25 0-15,3 6 0 16,6 6 0-16,5 0 0 16,11-4 0-16,8-12 0 15,13-14 0-15,3-10 0 16,6-6 0-16,-5-26 0 16,-2-10 0-16,-8-6 0 15,-8-7 0-15,-5 4 0 16,-8 2 0-16,-8 7 0 15,-1 12 0-15,-4 12 0 16,3 14 0-16,1 4 0 0,6 14 0 16,2 12 0-1,7 6 0-15,5-2 0 0,1-3 0 16,5-9 0-16,3-11 0 16,-1-7 0-16,0 0 0 15,-1-14 0-15,-6-8 0 16,-3 0 0-16,-7-2 0 15,-2 4 0-15,-10 0 0 16,-8 6 0-16,-8 4 0 16,-8 2 0-16,-7 6 0 0,-11 2 0 15,0 4-24-15,-23 10-959 16</inkml:trace>
  <inkml:trace contextRef="#ctx0" brushRef="#br0" timeOffset="19505.79">3729 10373 975 0,'0'0'185'0,"0"0"-74"0,0 0 27 16,0 0-52-1,-140 46-8 1,116-38-6-16,-1 0 24 0,0-2 31 0,-4 2 5 15,-2-2-49-15,-2 4-49 16,-5-2 22-16,0 2-23 16,0 2-17-16,0-2 15 15,7 2 55-15,4 0 7 16,5 1-16 0,4-4 1-16,5 1-16 0,2-2-29 31,2 1 6-31,2-1 26 15,3-2 4-15,1-1 3 16,3-1-2-16,0-1 26 0,0-3-5 0,0 0-11 16,16 0 26-1,11-4 18-15,11-18-8 16,15-9-28-16,16-6-14 16,33-24-31-16,41-19 7 15,53-27-10-15,30-11-17 16,17 0-2-16,6 2-15 15,-4 12-5-15,9-1 5 16,-2 3-5-16,-16 6-1 16,-22 6-6-16,-29 11-19 15,-50 17 8-15,-37 18-5 16,-33 14 21-16,-18 4 1 16,-1 2 0-16,-5 2 9 15,-5 2 6-15,-16 6 32 16,-9 8 14-16,-5 2-11 0,-4 1-28 15,-2 3-22-15,0 0 0 16,0 0 0-16,0 0 0 16,0 0 0-16,0 0 0 15,0 0 0-15,0 0 0 16,0 0 0-16,0 0 0 16,0 0 0-16,0 0 0 15,0 0 0-15,0 0 0 16,0 0 0-16,0 0 0 15,0 0 0-15,0 0 0 0,0 0 0 16,0 0 0 0,-12 4-77-16,-5 6-1070 0</inkml:trace>
  <inkml:trace contextRef="#ctx0" brushRef="#br0" timeOffset="20232.27">8082 9168 1694 0,'0'0'383'0,"0"0"-160"16,0 0 35-16,0 0-19 15,0 0-90-15,0 0-41 16,0 0-6-16,-97-99 24 16,90 98 2-16,5-2-39 15,0 3 5-15,2 0 4 16,0 0-25-16,0 0-7 15,0 0-28-15,0 0-16 16,0 0-4-16,0 0-10 0,22 18 7 16,12 7 28-16,14 7-10 15,19 8 29-15,34 14-35 16,32 20-27-16,39 21 0 16,15 10 0-16,-2 0 0 15,-16-5 0-15,-24-10 0 16,-14 1 0-16,-23-15 0 15,-26-16 0-15,-24-14 0 16,-13-10-20-16,-5 2 20 16,-3-2-1-16,-6-1 1 15,-10-16 21-15,-13-8-21 16,-5-5 0-16,-1-6 0 16,-2 0 0-16,2 0 0 0,-2 0 0 15,2 0 0-15,3-6 0 16,-3-1 0-16,3-1 0 15,-3 3 0-15,0-1 0 16,-2-2 0-16,-2 2-252 16,-16-1-1348-16</inkml:trace>
  <inkml:trace contextRef="#ctx0" brushRef="#br0" timeOffset="21201.84">4498 10722 955 0,'0'0'493'0,"0"0"-272"16,0 0-37-16,0 0 40 15,0 0-10-15,0 0-55 16,0 0-59-16,-87 0-25 15,78 0-45-15,-2 0-19 16,2 0-4-16,-4 0 14 16,-3 2 4-16,-1 2 16 15,-4 4-3-15,1-2 1 16,0 0 0-16,2 0 42 16,3-2 35-16,1-2-12 15,-1-2 40-15,1 0 23 16,1 0-54-16,-3 0-1 15,3 0-8-15,2 0-7 16,4 0-20-16,0 0-10 0,5 0-29 16,0 0-38-16,2 0 0 15,0 0 0-15,2 0 0 16,32-4 0-16,46-6 0 16,64-4 0-16,78-2 0 15,50 0 0-15,28 2 0 16,9 2 0-16,-5 4 0 15,9 2 0-15,-3 4 0 16,-11 2 0-16,-23 0 0 16,-35 0 0-16,-39 0 0 15,-54 0 0-15,-51-4 0 0,-36 1 0 16,-23 0 0-16,-4 1 0 16,-3-4 0-16,-2 2 0 15,-12 0 0-15,1-2 0 16,0-1 0-16,4 2 0 15,5-1 0-15,4-2 0 16,0 1 0-16,1 1 0 16,-6 1 0-16,-3 1 0 15,-8 1 0-15,-6 2 0 16,-4 1 0-16,-5 0 0 16,0 0 0-16,0 0 0 0,-5 4-234 15,-10 5-1196-15</inkml:trace>
  <inkml:trace contextRef="#ctx0" brushRef="#br0" timeOffset="21335.66">8437 10766 2857 0,'0'0'654'15,"0"0"-654"-15,0 0-640 0</inkml:trace>
  <inkml:trace contextRef="#ctx0" brushRef="#br0" timeOffset="27065.74">11704 11528 1833 0,'0'0'625'16,"0"0"-300"-16,0 0 198 15,0 0-258-15,0 0-107 16,0 0-106-16,22 24 62 15,9 10 15-15,3 8-57 16,3 4-72-16,3-3 0 16,3-7 0-16,1-10 0 0,3-12 0 15,4-13 0-15,5-1 0 32,2-25 0-32,2-15 0 0,-2-13 0 0,0-3 0 15,-7-2 0-15,-6 4 0 16,-10 10 0-16,-6 12 0 15,-8 16 0-15,-4 12 0 16,1 4 0-16,5 18 0 16,3 14 0-16,7 8 0 15,6 0 0-15,5-2 0 16,5-8 0-16,0-8 0 16,0-10 0-16,-3-8 0 15,-3-4 0-15,-3-4 0 0,-2-18 0 16,-2-10 0-16,2-4 0 15,0-4 0-15,-3-2 0 16,-4 7 0-16,0 8 0 16,-4 11 0-16,-2 9 0 15,2 7 0-15,4 3 0 16,2 17 0-16,7 4 0 16,5-2 0-16,2-6 0 15,4-6 0-15,5-10 0 16,1 0 0-1,3-10 0-15,-2-14 0 0,-2-2 0 0,-2 0 0 16,-6-1 0-16,-7 4 0 16,-7 5 0-16,-13 4 0 15,-7 7 0-15,-10 3 0 16,-1 4 0-16,-1 0 0 16,2 0 0-16,6 0 0 15,25 0 0-15,-2-3-311 16,3-8-1258-16</inkml:trace>
  <inkml:trace contextRef="#ctx0" brushRef="#br0" timeOffset="27208.64">14517 11480 1976 0,'0'0'0'0,"0"0"-1305"0</inkml:trace>
  <inkml:trace contextRef="#ctx0" brushRef="#br0" timeOffset="31727.54">16244 11043 935 0,'0'0'365'15,"0"0"-9"-15,0 0 133 16,0 0-99-16,0 0 146 16,0 0-218-16,0 0 31 15,-13 14 9-15,13-14-358 16,0 0 0-16,0 0 0 16,0 0 0-16,0 6 0 15,2 12 0-15,9 10 0 0,7 6 0 16,7 2 0-16,4-2 0 15,4-6 0-15,5-8 0 16,2-8 0-16,3-7 0 16,-1-5 0-16,3-5 0 15,-1-17 0-15,3-4 0 16,-3-4 0-16,-2 2 0 16,-3 2 0-16,-8 6 0 15,-5 8 0-15,-4 6 0 16,-3 6 0-16,0 0 0 0,1 10 0 15,5 6 0 1,0 2 0-16,4-2 0 0,0-4 0 16,2-6 0-16,0-4 0 15,0-2 0-15,-5-2 0 16,3-16 0-16,0-4 0 16,0-6 0-16,-2 0 0 15,0 2 0-15,-2 2 0 16,-8 4 0-16,-1 8 0 15,-5 3 0-15,-1 8 0 16,-2 1 0-16,5 0 0 16,1 8 0-16,3 3 0 15,-1 3 0-15,2-3 0 0,0-1 0 16,-3-4 0-16,1-4 0 16,-1-2 0-16,3 0 0 15,-1-4 0-15,0-10 0 16,3 0 0-16,-3-1 0 15,10 1 0-15,-2 3-177 16,-2 3-800-16</inkml:trace>
  <inkml:trace contextRef="#ctx0" brushRef="#br0" timeOffset="31869.07">17924 11083 2543 0,'0'0'764'0,"0"0"-539"0,0 0-75 15,0 0-150-15,0 0-972 0</inkml:trace>
</inkml:ink>
</file>

<file path=ppt/ink/ink1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3-11-09T05:37:43.349"/>
    </inkml:context>
    <inkml:brush xml:id="br0">
      <inkml:brushProperty name="width" value="0.05292" units="cm"/>
      <inkml:brushProperty name="height" value="0.05292" units="cm"/>
      <inkml:brushProperty name="color" value="#FF0000"/>
    </inkml:brush>
  </inkml:definitions>
  <inkml:trace contextRef="#ctx0" brushRef="#br0">11249 14075 2462 0,'0'0'721'0,"0"0"-570"16,0 0 146-16,0 0-45 16,0 0-99-16,0 0-93 15,0 0-60-15,0 60 0 16,12-30 0-16,-4 8 0 16,-4 0 0-16,-1 2 0 15,-3-4 0-15,2-8 0 16,4-8 0-16,15-12 0 0,14-8 0 15,39-36 0-15,44-44 0 16,43-30 0-16,16-7 0 16,-1 11 0-16,-22 24 0 15,-40 28 0-15,-29 14 0 16,-28 14 0-16,-12 8 0 16,-7 0 0-16,-7 4 0 15,-8 4 0-15,-15 10 0 16,-8 0 0-16,0 14 0 15,-6 12-246-15,-5-1-882 0</inkml:trace>
  <inkml:trace contextRef="#ctx0" brushRef="#br0" timeOffset="2365.19">21879 15811 1273 0,'0'0'493'0,"0"0"-253"0,0 0 117 15,0 0-58 1,0 0-43-16,0 0-45 0,0 0-3 15,-73-4 16-15,64 4-20 16,5 0-23-16,1 0-31 16,3 0-150-16,0 0 0 15,29-8 0 1,36-2 0-16,41-12 0 0,37 0 0 16,16-2 0-16,-26 6 0 15,-33 6 0-15,-38 4 0 16,-12 2-120-16,-6 2-167 15,-17 0-162-15,-11-2-273 16,-16 6-268-16</inkml:trace>
  <inkml:trace contextRef="#ctx0" brushRef="#br0" timeOffset="2601.25">21779 15851 2386 0,'0'0'690'0,"0"0"-401"15,0 0 64-15,0 0-106 16,0 0-116-16,145 4-131 16,-25-4 0-16,40 0 0 15,12 0 0-15,-27 0 0 16,-38 0 0-16,-42 0 0 16,-17 0 0-16,-1-4 0 0,-7-4-32 15,-4-10-203 1,-14 4-363-16,-8-4-901 0</inkml:trace>
  <inkml:trace contextRef="#ctx0" brushRef="#br0" timeOffset="2726.67">23744 15837 2192 0,'0'0'1155'0,"0"0"-803"15,0 0-170-15,-125 6-182 0,67-6-63 16,0 0-912-16</inkml:trace>
  <inkml:trace contextRef="#ctx0" brushRef="#br0" timeOffset="4631.46">9183 16892 2102 0,'0'0'725'0,"0"0"-480"16,0 0 112-16,0 0-45 15,0 0-120-15,0 0-116 16,0 0-28-16,0 0-9 0,0 4-39 16,14 10 0-16,12 4 0 15,13 0 0-15,11 4 0 16,11-4 0-16,8-6 0 15,7-6 0-15,7-2 0 16,4-4 0-16,4 0 0 16,3-14 0-16,-3-4 0 15,-5 0 0-15,-8-4 0 16,-11 0 0-16,-9 0 0 0,-8 4 0 16,-11 4 0-1,-1 6 0-15,-5 8 0 0,5 0 0 16,3 10 0-16,7 12 0 15,8 4 0-15,6 0 0 16,7-2 0-16,5-2 0 16,4-6 0-16,0-10 0 15,0-6 0-15,-2 0 0 16,-3-10 0-16,-6-12 0 16,-3 0 0-16,-3 0 0 15,-8 4 0-15,-5 0 0 16,-6 8 0-16,-3 10 0 15,2 0 0 1,3 0 0-16,6 18 0 0,8 0 0 16,8 0 0-16,8-4 0 0,6-10 0 15,4-4 0-15,3 0 0 16,-4-18 0-16,-8-4 0 16,-5-4 0-16,-8-2 0 15,-7 2 0-15,-5 4 0 16,-8 8 0-16,3 6-81 15,-10 8-724-15,-3 0-1232 0</inkml:trace>
  <inkml:trace contextRef="#ctx0" brushRef="#br0" timeOffset="5732.33">17700 16950 1058 0,'0'0'1205'0,"0"0"-840"16,0 0 110-16,0 0-7 15,0 0-192 1,0 0-111-16,0 0-81 0,6 22-84 0,36 14 0 31,18 4 0-31,38 9 0 16,51-8 0-16,55-14 0 15,18-15 0-15,-4-12 0 16,-21-22 0-16,-34-9 0 16,-10-5 0-16,-11 4 0 15,-23-2 0-15,-30 6 0 16,-25 10 0-16,-8 6 0 16,7 2 0-16,1 6 0 15,5 4 0-15,-9 0 0 16,-8 18 0-16,-3 8 0 15,-3 2 0-15,4 2 0 0,4-2 0 16,5-2 0-16,11-3 0 16,9-9 0-16,13-10 0 15,21-4 0-15,25 0 0 16,-8-23 0-16,-15 1 0 16,-14-6 0-16,-25 2 0 15,4 0 0-15,0 2 0 16,-14 6 0-16,-14 14 0 15,-12 4 0-15,-4 0 0 16,-2 10 0-16,1 12 0 0,7 0 0 16,12-4 0-1,10-4 0-15,15-10 0 0,7-4 0 16,13 0 0-16,3-14 0 16,2-8 0-16,4-10 0 15,-2-2 0-15,-1-2 0 16,-2 0 0-16,-8 4 0 15,-3 6 0-15,-12 8 0 16,-11 4 0-16,-11 6 0 16,-14 8 0-16,-8 0 0 15,-9 0 0-15,-5 0 0 16,-1 0 0-16,-4 4 0 0,5 0 0 16,5 2 0-1,27-6 0-15,-6 0-599 0,2-4-1321 0</inkml:trace>
  <inkml:trace contextRef="#ctx0" brushRef="#br0" timeOffset="5826.48">23947 16852 2854 0,'0'0'493'16,"0"0"-453"-16,0 0 28 15,0 0-68-15,0 0-1240 0</inkml:trace>
</inkml:ink>
</file>

<file path=ppt/ink/ink1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3-11-09T05:38:37.282"/>
    </inkml:context>
    <inkml:brush xml:id="br0">
      <inkml:brushProperty name="width" value="0.05292" units="cm"/>
      <inkml:brushProperty name="height" value="0.05292" units="cm"/>
      <inkml:brushProperty name="color" value="#FF0000"/>
    </inkml:brush>
  </inkml:definitions>
  <inkml:trace contextRef="#ctx0" brushRef="#br0">5672 6312 2009 0,'0'0'541'0,"0"0"-65"16,0 0-96-16,0 0-35 15,0 0-172-15,0 0-74 16,25-18-26-16,2 38-73 16,6 11 0-16,9 9 0 15,5 6 0-15,4 2 0 31,7-4 0-31,6-8 0 0,10-16 0 0,11-20 0 16,5-4 0-16,5-34 0 16,1-14 0-16,0-11 0 15,-1 1 0-15,-1 6 0 16,2 10 0-16,1 18 0 0,7 16 0 16,-2 12 0-1,-2 14 0-15,-11 20 0 0,-11 6 0 16,-15 4 0-16,-13-2 0 15,-5-2 0-15,-3-1 0 16,-2-7 0-16,1-6 0 16,1-4 0-16,7-8 0 15,6-8 0-15,13-6 0 16,7 0 0-16,10-14 0 31,7-10 0-31,-1-2 0 16,-2 2 0-16,-5 4 0 0,-5 7 0 0,-8 12 0 15,-5 1 0-15,-2 0 0 0,-2 12 0 32,2 2 0-32,5 2 0 0,2-6 0 15,3-2 0 1,-3-6 0-16,-4-2 0 16,-7 0 0-16,-4-6 0 15,-7-6 0-15,-2 2 0 16,-1-1 0-16,-1 6 0 15,-1 3 0-15,4 0 0 16,-2 2 0-16,-1 0 0 16,1-2 0-16,-1-2 0 0,4 0 0 15,0-4 0 1,18-5-74-16,-9 2-776 0,-9 3-1321 0</inkml:trace>
  <inkml:trace contextRef="#ctx0" brushRef="#br0" timeOffset="94.84">10585 6525 620 0,'0'0'2700'16,"0"0"-2085"-16,0 0-454 15,0 0-161-15,0 0 0 16,0 0-716-16</inkml:trace>
  <inkml:trace contextRef="#ctx0" brushRef="#br0" timeOffset="1669.14">4201 9154 1530 0,'0'0'574'0,"0"0"-270"15,0 0 76-15,0 0 110 16,0 0-226 0,0 0-122-16,0 0-31 0,-11-36-60 15,30 64 53-15,12 10-7 0,11 8-65 16,16 6-15-16,9 0-17 15,13-4 0-15,9-12 0 16,9-14 0-16,4-13 0 16,19-9 0-16,-12-28 0 15,0-12 0-15,1-11 0 16,-24 1 0-16,5-4 0 16,-10 8 0-16,-12 10 0 0,-14 11 0 15,-7 14 0 1,-8 11 0-16,1 0 0 0,7 14 0 15,5 15 0-15,12 6 0 16,8-1 0-16,8 0 0 16,5-6 0-16,3-10 0 15,2-8 0-15,3-10 0 16,-5 0 0-16,-2-20 0 16,-6-6 0-16,-6-6 0 15,-8 0 0-15,-9 1 0 16,-11 6 0-1,-11 7 0-15,-9 7 0 0,-10 10 0 16,1 1 0-16,-1 0 0 0,4 18 0 16,3 4 0-1,5 0 0-15,3 0 0 0,-3-4 0 16,2-2 0-16,-2-6 0 16,-4-6 0-16,-4-4 0 15,-3 0 0-15,0-10-60 16,-7-10-565-16,-6 2-1260 0</inkml:trace>
  <inkml:trace contextRef="#ctx0" brushRef="#br0" timeOffset="5323.84">13590 9110 1092 0,'0'0'495'15,"0"0"-120"-15,0 0 160 16,0 0-170-16,0 0-36 16,0 0-73-16,0 0-19 15,0-18-54-15,0 18-67 0,5 0-3 16,13 12-113-16,11 10 0 16,11 6 0-16,11 4 0 15,12-2 0 1,12-8 0-16,14-8 0 0,25-14 0 15,24-14 0-15,19-34 0 16,-15-4 0-16,-28 2 0 16,-35 13 0-16,-15 11 0 15,7 0 0-15,4 4 0 16,3 6 0-16,-4 14 0 16,-10 2 0-16,-2 18 0 0,-1 16 0 15,-6 5 0-15,4 3 0 16,1-4 0-16,4-6 0 15,7-8 0-15,10-12 0 16,4-12 0-16,2 0 0 16,3-24 0-16,-1-10 0 15,-4-9 0-15,-6 2 0 16,-10-2 0-16,-7 9 0 16,-10 12 0-16,-10 12 0 15,-5 10 0-15,-3 10 0 16,-1 25 0-16,2 6 0 15,6 8 0-15,5-3 0 16,10-8 0-16,9-8 0 16,11-12 0-16,6-14 0 0,7-4 0 15,0-14 0-15,1-16 0 16,-3-6 0-16,-10-2 0 16,-3-1 0-16,-9 7 0 15,-12 6 0-15,-4 11 0 16,-8 8 0-16,-4 7 0 15,-3 0 0-15,1 8 0 16,1 10 0-16,1 0 0 16,6 0 0-16,4-4 0 15,2-6 0-15,7-5 0 16,4-3 0-16,5-4 0 0,3-17 0 16,3-3 0-16,6-2 0 15,0 2 0 1,4 2 0-16,-6 6 0 0,1 8 0 15,-9 6 0-15,-5 2 0 16,-4 0 0-16,-6 12 0 16,-6 0 0-16,2 0 0 15,-6-2 0-15,-3-2 0 16,2-4 0-16,-3-2 0 16,-5-2 0-16,0 0 0 15,-4 0 0-15,-4 0 0 16,-5-6 0-16,-4-2 0 15,-6 0 0-15,-5 0 0 0,-5-14 0 16,-15 4-219-16,-8-2-1622 16</inkml:trace>
  <inkml:trace contextRef="#ctx0" brushRef="#br0" timeOffset="13858.97">6488 11271 1884 0,'0'0'556'16,"0"0"-332"-16,0 0 153 16,0 0-124-16,0 0-101 15,0 0-41-15,33 47 57 16,-8-15-12-16,6 4-69 16,3 0-24-16,3 0 2 15,5-8-65-15,5-4 0 16,4-10 0-16,7-8 0 15,4-6 0-15,8-4 0 0,1-20 0 16,2-4 0-16,-3-4 0 16,-1 4 0-1,-7 4 0-15,-4 7 0 0,-3 12 0 16,1 5 0-16,0 4 0 16,4 20 0-16,5 6 0 15,4 2 0-15,5-2 0 16,3-4 0-16,4-8 0 15,2-12 0-15,-4-6 0 16,0-8 0-16,-6-20 0 0,-4-6 0 16,-5-2 0-1,-6 0 0-15,-4 4 0 0,-5 5 0 16,-5 9 0-16,2 9 0 16,-2 4 0-16,0 5 0 15,3 0 0-15,3 5 0 31,-2 8 0-31,1 3 0 0,2 0 0 0,-2-3 0 16,5-3 0-16,-1-9 0 16,3-1 0-16,2-1 0 15,0-16 0-15,0 2 0 16,-4-2 0-16,-6 7 0 16,-5 6 0-16,-3 4 0 15,-7 0 0-15,-4 0 0 0,-2 8 0 16,0 5 0-16,-3-2 0 15,-2 2 0-15,1-5 0 16,1-3 0-16,1-5 0 16,-1 0 0-16,7 0 0 15,-4-12-504-15,-7 2-650 0</inkml:trace>
  <inkml:trace contextRef="#ctx0" brushRef="#br0" timeOffset="13998.98">10083 11400 1298 0,'0'0'1381'16,"0"0"-875"-1,0 0-383-15,0 0-123 0,0 0-165 32,0 0-843-32</inkml:trace>
</inkml:ink>
</file>

<file path=ppt/ink/ink1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3-11-09T05:39:20.347"/>
    </inkml:context>
    <inkml:brush xml:id="br0">
      <inkml:brushProperty name="width" value="0.05292" units="cm"/>
      <inkml:brushProperty name="height" value="0.05292" units="cm"/>
      <inkml:brushProperty name="color" value="#FF0000"/>
    </inkml:brush>
  </inkml:definitions>
  <inkml:trace contextRef="#ctx0" brushRef="#br0">1423 4257 2526 0,'0'0'746'0,"0"0"-556"16,0 0 34-16,0 0-121 15,0 0-73-15,0 0-24 16,-2 0-6-16,2 0 32 16,0 0 2-1,0 0 8-15,0 0 36 0,0-4 7 16,-2-4-85-16,-7-8 0 15,-3-4 0-15,-3-4 0 16,-3 0 0-16,1 2 0 0,3 7 0 16,7 8 0-16,3 4 0 15,2 3 0-15,2 0 0 16,0 0 0-16,11 13 0 16,13 1 0-16,12 0 0 31,7-2 0-31,1-4 0 0,0-8-9 0,-5 0-45 15,-10 0 27-15,-12-7 19 16,-7-2 8-16,-8-1 50 16,-2 0-2-1,0-1-48-15,0 6 0 0,0 3 0 16,0 2 0-16,0 0 0 16,-2 0 0-16,-2 16 0 0,2 10 0 15,0 11 0-15,2 12 0 16,0 5 0-16,0 6 0 15,0-2 0 1,8 1 0-16,-4-4 0 0,-2-2 0 16,-2-9 0-16,0-6 0 15,-4-8 0-15,-17-8 0 16,-3-6-15-16,-10-6-23 16,-3-8 16-16,-1-2 7 15,-3 0 15-15,4-14 6 0,5-2-5 31,8 4 31-31,9 2-5 16,5 4-3-16,8 2-24 16,2 4 0-16,0 0 0 15,14 0 0-15,15 4-3 16,11 2-40-16,13-6-74 16,7 0-11-16,5-10 32 15,-1-20-19-15,-3-6 52 16,-10-11 42-16,-11-3 11 15,-13-4 9-15,-12-4 2 16,-8 4 0-16,-4 6 59 16,-3 12 33-16,0 10 36 15,0 12 30-15,-3 10-5 0,-2 4-154 16,3 0 0-16,-2 18 0 16,2 16 0-16,-3 16 0 15,3 10 0-15,2 10 0 16,0 1 0-16,0-1 0 15,0-10 0-15,11-12 0 16,3-14 0-16,-1-18 0 16,3-16 0-16,-1 0-14 15,1-26 14-15,1-12 14 16,-1-8-14-16,-1 0 0 16,-1 8 0-16,-5 9 0 0,-5 14 0 15,-2 11 0 1,3 4 0-16,-1 5 0 0,10 24 0 15,9 9 0-15,2 8 0 16,12 0 0-16,1-4 0 16,4-8 0-16,3-10 0 15,-1-14 0-15,3-10 0 16,-3-2 0-16,-4-24 0 16,-5-8-3-16,-8-8 2 15,-6-2 1-15,-13 0 4 16,-8 6-4-16,0 8 0 15,0 7 0-15,-4 10 0 0,-5 8 0 16,-1 5 0-16,0 0 0 16,-3 23 0-16,-3 13 0 15,3 8 0-15,4 4 0 16,9-2 0-16,0-8 0 16,13-8 0-16,21-12 0 15,11-14 0-15,5-4 0 16,2-18-87-16,-4-32-254 15,-13 6-422-15,-18 6-1000 0</inkml:trace>
  <inkml:trace contextRef="#ctx0" brushRef="#br0" timeOffset="1399.48">4053 4385 1844 0,'0'0'682'0,"0"0"-128"16,0 0-174-16,0 0-114 16,0 0-167-16,0 0-45 15,0 0-24-15,-6 31-18 16,6-10 10-16,0-1-13 15,0-3-9-15,0-6 9 16,0-4-3-16,0-7-4 16,0 0 11-16,0 0 16 15,0 0 56-15,0-12-85 16,0-1 0-16,0 3 0 16,0 1 0-16,0 2 0 0,0 5 0 15,-2 2 0-15,0 0 0 16,2 0 0-16,0 0 0 15,0 0 0-15,0 0 0 16,0 0 0-16,0 0 0 16,0 0 0-16,0 0 0 15,0 0 0-15,0 0 0 16,0 0 0-16,0 0 0 16,0 0 0-16,0 0 0 15,0 0 0-15,0 0 0 0,0 0 0 16,0 0 0-1,0 0 0-15,0 0 0 0,0-2 0 16,0 2 0-16,0 0 0 16,0-2 0-16,0 1 0 15,0-2 0-15,0-1 0 16,0-2 0-16,0-2 0 16,0 2 0-16,0 0 0 15,0 3 0-15,0 0 0 16,-2 3 0-16,0 0 0 15,0 0 0-15,0 0 0 16,-1 6 0-16,1 12 0 16,2 15 0-16,0 8 0 0,0 9 0 15,0 3 0-15,11-1 0 16,9-8 0-16,1-10 0 16,5-10 0-16,1-14 0 15,-1-10 0-15,1 0-36 16,2-20 34-16,-4-12-12 15,0-4 14-15,-6-4 2 16,-1-2-2-16,-3 6 15 16,-3 6-6-16,-5 9 3 15,-3 11 2-15,0 10-14 16,1 0 0-16,1 27 0 0,6 9 0 16,3 8 0-16,5 2 0 15,1-4 0-15,-4-8 0 16,-1-12 0-16,-5-10 0 15,-2-10 0-15,0-2 0 16,2-4 0-16,5-22 0 16,3-6 0-16,4-6 0 15,0-4 0-15,-4 4 0 16,-3 8 0-16,-7 10 0 16,-5 12 0-16,-2 8 0 15,2 1 0-15,6 24 0 16,5 4 0-1,6 8 0-15,3-1 0 0,3-6 0 0,2-10-48 16,9-20-320-16,-7 0-323 16,-6-18-337-16</inkml:trace>
  <inkml:trace contextRef="#ctx0" brushRef="#br0" timeOffset="1572.47">4409 4041 2720 0,'0'0'926'0,"0"0"-647"0,0 0-108 16,0 0-171-16,0 0 0 15,0 0-3-15,0 0-525 32,140 72-1078-32</inkml:trace>
  <inkml:trace contextRef="#ctx0" brushRef="#br0" timeOffset="2263.64">5539 4588 1949 0,'0'0'365'0,"0"0"137"16,0 0-236-16,0 0-84 16,0 0 9-16,-85-104 34 15,58 91-28-15,-6 8-40 16,-1 5-95-16,-6 0-62 16,0 18 0-16,2 14 0 15,2 6 0-15,7 6 0 16,9-2 0-1,14-2 0-15,6-8 0 0,6-10 0 16,25-10 0-16,14-12 0 0,5-4 0 16,2-26 0-16,0-12 0 15,-8-10 0-15,-11-9 0 16,-12-3 0-16,-12-2 0 16,-9 2 0-1,0 4 0-15,0 12 0 0,-11 12 0 16,0 16 0-16,3 16 0 15,2 4 0-15,2 14 0 16,-3 26 0-16,5 14 0 16,2 12 0-16,0 2 0 0,7-2 0 15,17-8 0-15,10-11 0 32,5-15 0-32,1-10 0 15,3-14 0-15,-3-8 0 16,-2 0-38-16,-2-24 37 15,-7-6-2-15,-5-6 3 16,-4-5 42-16,-7 5-42 16,-5 7 0-16,-4 8 0 15,-4 13 0-15,0 8 0 16,0 4 0-16,0 24 0 16,0 12 0-16,0 4 0 15,6 3 0-15,10-7 0 16,8-12 0-16,5-14 0 0,5-14-26 15,1-4-211-15,6-56-72 16,-12 2-406-16,-12-3-580 0</inkml:trace>
  <inkml:trace contextRef="#ctx0" brushRef="#br0" timeOffset="2404.75">5855 4082 2785 0,'0'0'726'15,"0"0"-460"-15,0 0-262 16,0 0-4-16,0 0-238 0,0 0-756 0</inkml:trace>
  <inkml:trace contextRef="#ctx0" brushRef="#br0" timeOffset="4025.74">6243 4448 1746 0,'0'0'887'0,"0"0"-375"16,0 0-49-16,0 0-183 0,0 0-72 15,0 0-208 1,0 0 0-16,-10-25 0 16,10 41 0-16,2 11 0 0,10 6 0 15,3 10 0-15,3-1 0 16,-2 0 0-16,2-8 0 15,0-8 0-15,4-10 0 16,0-14-23-16,5-2 11 16,0-18-22-16,0-16 17 15,-8-8 17-15,-3-7-6 16,-9-1 6-16,-7 5 8 16,0 6-7-16,-5 11 19 15,-3 10-1-15,0 12 25 0,4 6-44 16,2 0 0-16,2 10-12 15,0 6 11-15,0 2 1 16,20-2-1 0,9-6-7-16,7-6 8 0,4-4 0 15,-1 0 2-15,-4-12 4 16,-12 0-6-16,-6 3 14 16,-9 2-14-16,-4 7 0 15,-4 0 0-15,0 0 0 16,0 14 0-16,5 15 0 15,4 11 0-15,2 6 0 0,5 2 0 16,6-6 0-16,9-10 0 16,8-16-171-16,5-16-307 15,0-22-85-15,-5-30-84 16,-13-18 324-16,-13-10 263 16,-13-7 60-16,0 3 122 15,-13 6 198 1,-11 7 138-16,-1 16 28 0,7 16-162 15,7 17-5-15,4 14-106 16,7 8-213-16,0 0 0 0,0 26 0 16,9 24-152-1,9-3-577-15,6-5-953 0</inkml:trace>
  <inkml:trace contextRef="#ctx0" brushRef="#br0" timeOffset="5407.83">7455 4532 1778 0,'0'0'1264'0,"0"0"-1080"16,0 0 99-16,0 0-88 0,0 0-102 16,0 0-56-1,0 0 10-15,16-11 22 0,-16 7-18 16,-12 3-35-16,-8 1-16 15,-6 0-3-15,-6 8 2 16,-1 18-10 0,0 8 10-1,6 4 0-15,6 4 1 16,13-4 0-16,8-6-1 16,2-10 1-16,25-12-1 15,8-10-13-15,7-4 8 16,-2-26 5-16,-1-12 1 15,-10-6 0-15,-8-4 33 0,-9-6-7 16,-10 0 11-16,-2 0-14 16,0 1-23-16,-8 9 0 15,-6 8 0-15,3 14 0 16,1 14 0-16,6 12 0 16,-2 0 0-16,1 30 0 15,1 12 0-15,4 12 0 16,0 8 0-16,2-2 0 15,17-3 0-15,14-11 0 16,4-12-74-16,3-14-104 16,4-14 1-16,-3-6 51 15,-5-10 54-15,-10-14 52 0,-8-6 20 16,-4-4 53-16,-6-2 55 16,-3-3 7-16,1 3-49 15,-3 8-9-15,-1 8 18 16,-2 14-18-16,0 6-12 15,0 8-31-15,2 24-7 16,5 8 4-16,2 6-10 16,2-1 3-16,2-5-4 15,2-10-24-15,1-10 23 16,-3-12-15-16,3-6 1 16,-3-2 4-16,3-6 11 0,2-16 4 15,0-2-4 1,-2-4-8-16,-3-1 7 0,0 2-3 15,-3 4 4-15,-4 7 0 16,-2 9 1-16,-2 4 15 16,-2 3-15-16,5 4 6 15,4 21 7-15,4 4-13 16,12 7 6-16,6-1-7 16,11-5-29-16,10-6-54 15,6-14-46-15,4-8 23 16,-2-2 29-16,-7-14 22 15,-8-10 43-15,-11-4 12 16,-12 0 88-16,-9-2 14 0,-6-1 33 16,-7 1-28-16,0 5-34 15,0 4-24-15,-9 7-49 16,-6 8 0-16,-3 6 0 16,-5 0 0-16,-2 23 0 15,-1 4 0-15,2 10 0 16,-1 0 0-16,10 0 0 15,3-5 0-15,8-6 0 16,4-8 0-16,0-8 0 16,0-8 0-16,2-2 0 15,12 0 0-15,5-8 0 16,4-8 0-16,4-2 0 0,-3 2 0 16,-2 4 0-16,-4 6 0 15,-3 4 0-15,1 2 0 16,0 0 0-16,2 10 0 15,4 2 0-15,0 0 0 16,5-2 0-16,0-6 0 16,2-4 0-16,-2 0 0 15,-1-4 0-15,1-14 0 16,-5-8 0-16,0-2 0 16,-3-9 0-16,-4-3 0 15,-1-6 0-15,-4-6 0 16,-3-8 0-16,-7-2 0 0,0 0 0 15,0 8 0-15,-2 13 0 16,-9 15 0-16,1 18 0 16,0 8 0-16,-3 22 0 15,-3 25 0-15,0 9 0 16,5 10 0-16,2 0 0 16,9-2 0-16,0-6 0 15,7-7 0-15,15-8 0 16,9-10 0-16,7-11 0 15,5-14 0-15,1-8 0 16,10-8-102-16,-12-16-394 16,-11 0-656-16</inkml:trace>
  <inkml:trace contextRef="#ctx0" brushRef="#br0" timeOffset="7835.25">9832 4325 2333 0,'0'0'734'0,"0"0"-449"0,0 0 207 16,0 0-240-16,0 0-252 15,0 0 0-15,0 0 0 16,-78 84 0-16,56-37 0 16,6-5 0-16,7-6 0 15,7-13 0-15,2-10 0 16,0-9 0-16,11-4 0 16,11-4 0-16,3-18 0 15,0-9 0-15,-3-2 0 0,-7-3 0 16,-4-1 0-1,-4 3 0-15,-4 10 0 0,-1 4 0 16,-2 10 0-16,0 6 0 16,2 2 0-16,4 2 0 15,11 0 0 1,8 0 0-16,12 2 0 16,3 12 0-16,2 8 0 0,-2 8 0 15,-4 6 0-15,-9 4 0 16,-10-2 0-16,-3-3 0 15,-8-12 0-15,-1-6 0 16,-3-11 0-16,0-6 0 16,2 0 0-16,6-23 0 0,3-10 0 15,5-11 0-15,8-6 0 16,7-1 0-16,8 11 0 16,28 20 0-16,-11 12-532 15,-4 8-880-15</inkml:trace>
  <inkml:trace contextRef="#ctx0" brushRef="#br0" timeOffset="8401.65">11073 4630 2900 0,'0'0'736'15,"0"0"-459"1,0 0-94-16,71-149-183 0,-33 87 0 15,2-6 0-15,-4-8 0 16,-12-6 0-16,-6-5 0 16,-9 4 0-16,-7 12 0 15,-2 21 0-15,0 20 0 16,0 20 0-16,-6 10 0 16,-5 26 0-16,-1 28 0 0,-1 22 0 15,2 16 0 1,4 3 0-16,7-1 0 0,0-12 0 15,22-11 0-15,10-16 0 16,3-14 0-16,6-15 0 16,-1-16 0-16,0-10 0 15,-3 0 0 1,0-27 0-16,-4-5 0 0,-7-5 0 16,-6-2 0-16,-4 6 0 15,-5 6 0-15,-7 11 0 16,-4 12 0-16,0 4 0 15,0 8 0-15,5 18 0 16,4 10 0-16,4 2 0 16,6-4 0-16,2-3 0 0,4-13 0 15,2-8 0-15,0-10 0 16,-3 0 0-16,-2-14 0 16,-6-8 0-16,-7-6 0 15,-5-7 0-15,-4-1 0 16,0-6 0-16,0-2 0 15,-17 4 0 1,-8 6 0-16,-8 12 0 0,-34 22 0 16,7 24-44-16,4 10-844 0</inkml:trace>
  <inkml:trace contextRef="#ctx0" brushRef="#br0" timeOffset="9266.16">12408 4265 2072 0,'0'0'898'0,"0"0"-376"16,0 0-190-16,0 0-175 16,0 0-42-16,-143-4-115 15,107 30 0-15,1 8 0 16,6 6 0-16,8 2 0 16,15 0 0-16,6-3 0 15,16-6 0-15,28-7 0 16,16-8 0-16,19-9 0 15,7-9-77-15,5 0-86 16,-4-20-50-16,-10-9 31 16,-17 0 113-16,-18-7 69 0,-18-1 38 15,-13 1 128-15,-11 4 46 16,0 8-41-16,0 6-54 16,-6 10-117-16,-8 8 0 15,-3 2 0-15,-6 22 0 16,-2 10 0-16,6 4 0 15,5 0 0-15,8-5 0 16,6-10 0-16,0-6-47 16,12-11-17-16,7-6 41 0,1 0 23 15,-1-10 19 1,-2-11 23-16,-2-1-10 0,-4 4 9 16,-4 3-41-16,-3 6 0 15,1 5 0-15,-3 4 0 16,5 0 0-16,6 17 0 15,7 5 0-15,6 2 0 16,9-1 0-16,2-2 0 16,5-10 0-16,3-7 0 15,-3-4-30-15,0 0-5 16,-3-18 10-16,-8-7 16 16,-2-5 9-16,-7-5 33 15,-6-7 33-15,-5-6-66 0,-7-6 0 16,-4-2 0-1,0-2 0-15,-7 6 0 0,-8 13 0 16,-5 17 0-16,0 22 0 16,-2 6 0-16,-3 37 0 15,5 15 0-15,5 12 0 16,9 6 0-16,6-2 0 16,14-5 0-16,22-11 0 15,9-12 0-15,6-12 0 16,2-14 0-16,1-10 0 15,-8-10 0-15,8 0-65 16,-12-16-259-16,-13 0-493 0</inkml:trace>
  <inkml:trace contextRef="#ctx0" brushRef="#br0" timeOffset="10537.3">14723 4277 1768 0,'0'0'895'0,"0"0"-519"15,0 0 160-15,0 0-251 16,0 0-114-16,0 0-106 16,0 0-65-16,-21-2 0 15,0 22 0-15,-6 10 0 16,0 6 0-16,6 8 0 15,13 0 0-15,8 0 0 16,16-7 0-16,30-7 0 16,21-15 0-16,13-12 0 15,5-3 0-15,1-21-32 0,-9-12-1 16,-17-11 5 0,-14-9 26-16,-12-5 2 0,-14-10 24 15,-9-22 9-15,-6 2 5 16,-5-7-38-16,0 7 0 15,-3 28 0-15,-8 10 0 16,0 27 0-16,-3 23 0 16,-1 37 0-16,-5 63 0 15,7 40 0-15,13 15 0 16,0-23 0-16,17-42 0 16,10-37 0-16,4-15 0 15,7-4 0-15,7-6 0 0,7-12 0 16,-8-16 0-16,-7-6 0 15,-8-24 0-15,-6-10 0 16,-6-7 0-16,-5 1 0 16,-6 4 0-16,1 8 0 15,-5 10 0-15,-2 14 0 16,0 8 0-16,0 2 0 16,8 10 0-16,2 18 0 15,8 6 0-15,11 2 0 16,7-1 0-16,2-10 0 15,-1-7-80-15,-3-7-28 0,-5-11-13 16,-9 0 50 0,-3-11 71-16,-3-13 5 0,-1-3 68 15,-1-5 7-15,-3-1-10 16,-3 3 7-16,-2 8-2 16,-1 8-75-16,-3 8 0 15,0 6 0-15,0 0 0 16,0 18 0-16,4 8 0 15,8 6 0-15,1-2 0 16,7-2 0-16,-1-7 0 16,2-9-8-1,1-9-16-15,-1-3-9 0,-2-3 33 16,2-19 11-16,1-4-1 0,0-5 19 16,0 1-14-16,-1 2-15 15,-2 4 0-15,-1 4 0 16,-3 10 0-16,4 6 0 15,-1 4 0-15,6 8 0 16,5 18 0-16,2 8 0 16,-2 6 0-16,-4 3 0 15,-9-6 0-15,-14-5-12 16,-2-5-48-16,-12-11 33 16,-17-8 27-16,-4-6 16 0,1-2 32 15,13-4-31 1,12-18-17-16,7-10-42 15,26-6-207-15,28-9-104 0,44-19-304 16,-9 12-59-16,-13 6-108 0</inkml:trace>
  <inkml:trace contextRef="#ctx0" brushRef="#br0" timeOffset="11400.98">16692 4161 1066 0,'0'0'844'16,"0"0"-107"-16,0 0-131 16,0 0-134-1,0 0-219-15,0 0-135 0,0 0-118 16,-27-51 0-16,23 91 0 15,2 15 0-15,2 11 0 16,0 8 0-16,20-2 0 16,18-8 0-16,8-7 0 0,10-20 0 15,4-12-83-15,0-19-14 16,-1-6 20-16,-10-8 41 16,-9-20 30-16,-9-4 5 15,-12-4 1-15,-7-3 46 16,-8 1-7-16,-4 6 8 15,0 6 7-15,0 8 4 16,0 10-2-16,-4 8-56 16,-5 2 0-1,0 28 0-15,0 13 0 0,5 4 0 16,4 6 0-16,0-5 0 16,6-8-48-16,19-12-59 15,6-14 7-15,5-12 44 16,1-2 32-16,-1-12 24 0,-3-14 14 15,-4-2-6 1,-4 0 14-16,-2-1 17 0,-5 6 32 16,-1 2-22-16,-1 7-10 15,-3 8-3-15,-2 6-13 16,1 0-4-16,1 14-4 16,-2 10-15-16,2 7 0 15,-4-1 0-15,1-2 0 16,-2-6-53-16,-1-6-29 15,-1-8 28-15,2-8 33 16,2 0 21-16,5-4 10 16,4-16 10-16,3 0-19 0,0-2 9 15,0 2-9-15,-3 4 5 16,-4 4 12-16,-4 6-7 16,-4 3-2-1,-1 3 18-15,1 0 0 0,5 14-8 16,1 7-19-16,7 3-10 15,4 0-77-15,3-4-99 16,2-6-11-16,2-8 47 16,2-6 52-16,0 0 75 15,2-4 23-15,-2-12 27 16,-2-2 36-16,3-4-44 0,-1-2-8 16,-2-1-2-16,-4-1-9 15,-5-2 17-15,-9 0 29 16,-8-2 25-16,-5 2 70 15,0 2-14-15,-7 4-13 16,-11 8-43-16,-1 8-28 31,-2 6-26-31,-1 10-17 0,-3 22 0 0,6 14 0 16,0 12 0-16,9 11 26 16,3 7-26-16,4 6 0 15,3 2 0-15,0-3 0 0,7-7 0 16,6-10 0-16,6-12-38 15,-2-16-98 1,3-12-107-16,7-24-101 0,-4 0-477 16,-8-20-896-16</inkml:trace>
  <inkml:trace contextRef="#ctx0" brushRef="#br0" timeOffset="11564.31">18178 3880 2407 0,'0'0'881'0,"0"0"-713"0,0 0-63 15,0 0-105-15,0 0-497 16,0 0-1373-16</inkml:trace>
  <inkml:trace contextRef="#ctx0" brushRef="#br0" timeOffset="11731.37">16792 4095 2642 0,'0'0'938'0,"0"0"-713"15,0 0-57-15,0 0-168 16,195 1-50-16,-95-10-544 15,-7-4-1055-15</inkml:trace>
  <inkml:trace contextRef="#ctx0" brushRef="#br0" timeOffset="12992.54">19887 3916 2378 0,'0'0'735'0,"0"0"-235"16,0 0-194-16,0 0-129 15,0 0-177-15,0 0 0 16,-140 22 0-16,86 40 0 15,3 11 0-15,6 3 0 16,16-6 0-16,21-6 0 16,8-10 0-16,16-10 0 15,28-16 0-15,14-12 0 16,11-16 0-16,7 0 0 16,-3-16 0-16,-6-12 0 0,-13-4 0 15,-15-2 0-15,-12 2 0 16,-13 4 0-16,-10 6 0 15,-4 8 0-15,0 10 0 16,0 4 0-16,-2 4 0 0,-3 18 0 16,1 6 0-1,4 4 0-15,0 0 0 0,9-6 0 16,17-10 0-16,5-10 0 16,6-6 0-16,-4 0 0 15,-6-22 0-15,-5-6 0 16,-8-4 0-16,-10-2 0 15,-4 0 0-15,0 0 0 16,-14 4 0-16,-3 4 0 16,-2 9 0-16,2 11 0 15,-1 6 0-15,5 3 0 16,1 18 0-16,8 8 0 16,4 0 0-16,6 0 0 0,26-5 0 15,17-8 0 1,15-10 0-16,7-6 0 15,6-2-29-15,-8-18-26 0,-9-8 26 16,-15-4 5-16,-14-4 24 16,-12-4 6-16,-9 1 0 15,-6 3 34-15,-4 6-4 16,0 10 13-16,0 8-49 16,0 8 0-16,0 4 0 15,-2 8 0-15,-3 20 0 0,3 10 0 16,2 8 0-1,0 3 0-15,25-5 0 0,14-10-18 16,15-8-32-16,6-14-37 16,7-12-42-16,-3 0 53 15,-6-18 32-15,-12-12 44 16,-15-8 21-16,-14-6 54 16,-7-6 36-16,-8-3-30 15,-2 3-19-15,0 6-8 16,0 10-54-16,-2 10 0 15,-6 12 0-15,4 12 0 16,0 0 0-16,-3 18 0 16,1 26 0-16,-2 14 0 15,6 17 0-15,2 8 0 0,0 8 0 16,12 3 0-16,9 2 0 16,4 2 0-16,2-1 0 15,-2-7 0-15,-5-10 0 16,-5-13 0-1,-8-15 0-15,-3-18 0 0,-4-16 0 16,0-12 0-16,-17-6 0 16,-12-6 0-16,-3-21 0 15,1-9 0-15,2-10 0 16,11-8 0-16,16-4 0 16,2-8 0-16,27-2 0 15,22-2-3-15,18-5-79 0,13-3-181 31,29-36-233-31,-18 20-288 0,-17 9-140 0</inkml:trace>
  <inkml:trace contextRef="#ctx0" brushRef="#br0" timeOffset="13338.62">21687 3858 332 0,'0'0'1407'15,"0"0"-754"-15,0 0-186 16,0 0-17-16,0 0-162 16,0 0-65-16,0 0-92 15,-110-12-47-15,93 54-23 16,2 16-61-16,4 14 0 0,2 9 0 15,7 5 0-15,2 2 0 16,0 2 0-16,13 0 0 16,5-1 0-16,2-7 0 15,0-6 0-15,-2-10 0 16,-5-12 0-16,-7-11 0 16,-3-11 0-16,-3-13 0 15,0-6 0-15,-20-8 0 16,-7-5 0-16,-8 0 0 15,-3-9 0-15,2-18 0 16,10-10 0-16,10-10 0 0,16-11 0 16,0-4 0-1,33-8 0-15,16-2 0 0,7 3 0 16,24-5-150-16,-13 16-183 16,-14 18-531-16</inkml:trace>
  <inkml:trace contextRef="#ctx0" brushRef="#br0" timeOffset="13905.49">22659 3780 2232 0,'0'0'768'15,"0"0"-412"-15,0 0 26 16,0 0-173-16,0 0-127 0,0 0-40 16,-116 170-17-1,103-33-25-15,4 7 0 0,9-4 0 16,0-13 0-16,0-17 0 16,0-14 0-16,6-18 0 15,1-19 0-15,0-8 0 16,-1 6 0-16,-1-3 0 15,-3-4 0-15,-2-16 0 16,0-18 0-16,-38-16-466 16,-4-24-377-16,1-8-1039 0</inkml:trace>
  <inkml:trace contextRef="#ctx0" brushRef="#br0" timeOffset="14031.55">22360 4499 1901 0,'0'0'793'15,"0"0"-503"-15,0 0-40 16,116-60-181-16,-42 44-69 16,48-4-128-16,-17 4-396 15,-11 2-332-15</inkml:trace>
  <inkml:trace contextRef="#ctx0" brushRef="#br0" timeOffset="14472.18">23033 4255 1935 0,'0'0'705'16,"0"0"-160"-16,0 0-272 15,0 0-6-15,0 0-123 16,-127 18-75-16,109 12-26 16,5 8-34-16,7 2-8 15,6-2-1-15,0-4-12 16,13-7-12-16,14-9-24 16,2-10-12-16,2-8 35 15,0 0-5-15,-6-7 3 16,-6-15 27-16,-3-3 0 15,-5-6 11-15,-5-1 4 0,2-2 39 16,-4 0 37 0,3 4-10-16,-3 8-2 0,-2 8-79 15,3 6 0-15,2 8 0 16,2 0 0-16,6 14 0 16,9 16 0-16,5 12 0 15,5 4 0-15,-1 5 0 16,-6-7 0-16,-7-7 0 15,-7-10 0-15,-8-11 0 16,-5-13 0-16,0-3 0 16,0 0 0-16,-3-18 0 15,-1-5 0-15,4-8 0 16,0-6 0-16,16-6 0 0,13-3 0 16,7 0 0-16,4 6 0 15,9 4 0-15,-9 14-144 16,-11 10-962-16</inkml:trace>
  <inkml:trace contextRef="#ctx0" brushRef="#br0" timeOffset="15995.95">24504 4349 1099 0,'0'0'887'0,"0"0"-329"16,0 0-91-16,0 0-141 15,0 0-34-15,0 0-47 16,0 0-23-16,-25-22-222 16,25 12 0-16,9-6 0 15,5-6 0-15,3-2 0 0,4-2 0 16,1 6 0 0,0 6 0-16,-2 8 0 0,3 6 0 15,-4 2 0 1,4 24 0-16,-1 12 0 15,0 8 0-15,-4 4 0 0,-5-2 0 16,-3-4 0-16,-8-10 0 16,-2-12 0-16,0-10 0 15,0-9 0-15,4-3 0 16,0-8 0-16,7-18 0 16,7-11 0-16,5-7 0 15,4-4 0-15,2 2 0 16,0 6 0-16,-8 10 0 0,-2 14 0 15,-11 10 0 1,1 6 0-16,-2 6 0 0,2 22 0 16,2 6 0-16,5 6 0 15,1-2 0-15,1-4 0 16,1-6 0 0,-2-12 0-16,-1-12 0 0,-1-4 0 15,3-6 0-15,2-20 0 16,4-4 0-16,5-4 0 15,-2 2 0-15,-2 2 0 0,-6 10 0 16,-9 6 0 0,-6 8 0-16,-4 6 0 0,0 0 0 15,0 20 0-15,0 6 0 16,5 2 0-16,5 0 0 16,7-4 0-16,2-8 0 15,3-6 0-15,-1-10 0 16,-1 0 0-16,-5-8 0 15,-4-14 0-15,-6-4 0 16,-2-4 0-16,-3 0 0 16,0-2 0-16,-14 4 0 15,1 4 0-15,-1 6 0 16,7 8 0-16,5 4 0 0,2 6 0 16,7 0 0-16,22 0 0 15,20 2 0-15,18 6 0 16,10-2 0-1,10-4 0-15,-4-2 0 0,-14 0-18 16,-20 0 13-16,-20 0 4 16,-18 0 2-16,-11 0 22 15,0 0-23-15,-8 10 0 16,-15 8 0-16,-6 10 0 16,0 8 0-16,0 2 0 0,9-2 0 15,7-2 0-15,10-8 0 16,3-8 0-16,3-7 0 15,17-11 0-15,7 0 0 16,2-18 0-16,2-17 0 16,-2-7 0-16,-3-8 0 15,-1-8 0-15,-5-9 0 16,-5-6 0 0,-5-8 0-16,-4 5 0 0,-4 10 0 15,-2 20 0-15,0 17 0 16,0 25 0-16,-6 7 0 15,-8 53 0-15,-5 40 0 16,5 6 0-16,3-3 0 0,11-15 0 16,0-24 0-1,13 4 0-15,16-1 0 0,8-18 0 16,9-13 0-16,3-18 0 16,2-14 0-16,-4 0 0 15,-3-18 0-15,-6-14 0 16,-7-6 0-16,-7-4 0 15,-3-2 0-15,-8 0 0 32,-4 6 0-32,-9 10 0 0,0 12 0 0,0 12 0 15,0 4 0-15,-13 12 0 16,0 20 0-16,-1 12 0 16,9 6 0-16,5 4 0 0,19-4 0 15,31-6 0-15,60-13-161 16,-8-12-519-1,-6-12-542-15</inkml:trace>
  <inkml:trace contextRef="#ctx0" brushRef="#br0" timeOffset="16295.47">27173 4163 2517 0,'0'0'903'15,"0"0"-362"-15,0 0-406 16,0 0-135-16,0 0 0 16,0 0 0-16,0 0 0 15,66-21 0-15,-56 46 0 16,-6 7 0-16,-4 10 0 16,0 4 0-16,0 2 0 15,-8-2 0-15,0-6 0 16,8-8 0-16,0-10 0 15,8-8 0-15,25-7 0 16,11-7 0-16,12 0 0 16,4-22 0-16,7-29-246 15,-16 5-501-15,-13-2-415 0</inkml:trace>
  <inkml:trace contextRef="#ctx0" brushRef="#br0" timeOffset="16531.12">27398 3619 1962 0,'0'0'850'0,"0"0"-370"16,0 0-119-16,-118-20-136 15,98 20-167-15,5 6-40 0,3 10-18 16,8 0 0 0,1 0 0-16,3-6-15 0,0-4-21 15,21-4 0-15,6-2 14 16,2 0 22-16,-3-18 12 15,-4-6 5-15,-8 0 16 16,-12 0-12-16,-2 6-21 16,-56 16-165-16,-4 2-535 15,-9 0-1188-15</inkml:trace>
  <inkml:trace contextRef="#ctx0" brushRef="#br0" timeOffset="18027.91">1797 5943 1989 0,'0'0'658'16,"0"0"-394"-16,0 0 251 16,0 0-186-16,0 0-118 15,0 0-81-15,0 0-130 16,8-74 0 0,-8 100 0-16,0 18 0 0,0 12 0 15,4 9 0-15,9-1 0 0,7-6 0 16,7-12 0-16,2-16 0 15,7-16 0-15,1-14 0 16,3-8 0-16,3-26 0 16,-3-14 0-16,-7-8 0 15,-4-4 0-15,-8 0 0 16,-11 6 0-16,-3 9 0 16,-5 13 0-16,-2 14 0 15,0 10 0-15,0 8 0 16,0 0 0-16,-4 8 0 15,-3 14 0-15,3 8 0 0,4 4 0 32,0 2 0-32,0-1 0 0,23-3 0 0,2-4 0 15,7-5 0-15,4 0 0 16,2-3 0-16,2 0 0 16,-3 2 0-16,-4-2 0 15,-6 2 0-15,-8 0 0 16,-15 0 0-1,-4-2 0 1,-2 2 0-16,-21-4 0 16,-4 0 0-16,-6-5-32 0,-25-13-278 15,7-5-457-15,4-15-899 16</inkml:trace>
  <inkml:trace contextRef="#ctx0" brushRef="#br0" timeOffset="18231.49">1801 5568 2083 0,'0'0'1383'16,"0"0"-1146"-16,0 0 18 15,0 0-117-15,0 0-138 0,0 0 0 16,0 0 0-16,52 31-254 15,-32-12-741-15</inkml:trace>
  <inkml:trace contextRef="#ctx0" brushRef="#br0" timeOffset="19899.54">4209 7357 2206 0,'0'0'980'0,"0"0"-784"0,0 0 154 15,0 0-113-15,0 0-189 16,0 0-38-16,0 0-10 16,-45 104 5-16,40-76-11 15,5-7 6-15,0-10 0 16,0-7 1-16,0-4-1 16,0-1 36-16,2-20-3 0,5-8-33 15,0-10 0-15,-2-5 0 16,-3 0 0-16,-2 8 0 15,0 6 0-15,-2 12 0 16,-8 10 0-16,-5 8 0 16,-10 2 0-16,-10 28 0 15,-15 18 0-15,-8 20 0 16,-1 12 0-16,5 9 0 16,11 1 0-16,20-6 0 15,17-10 0-15,6-9 0 16,39-18 0-16,23-11 0 15,18-15 0-15,13-13 0 16,8-8 0-16,-5 0 0 16,6-20-269-16,-23 1-540 0,-24 4-648 15</inkml:trace>
  <inkml:trace contextRef="#ctx0" brushRef="#br0" timeOffset="20197.98">4589 7986 2440 0,'0'0'678'16,"0"0"-314"-16,0 0 104 16,0 0-322-16,0 0-146 15,0 0 0-15,0 0 0 0,5-32 0 16,-1 35 0 0,3 19 0-16,-2 10 0 0,1 8 0 31,-6 6 0-31,0 2 0 0,0 0 0 0,0-3 0 15,0-5 0-15,0-11 0 16,0-4 0-16,0-11 0 16,21-10 0-16,4-4-107 15,25-26-220-15,-8-9-413 16,-6-7-612-16</inkml:trace>
  <inkml:trace contextRef="#ctx0" brushRef="#br0" timeOffset="20465.62">4629 7568 2065 0,'0'0'828'0,"0"0"-461"16,0 0 158-16,0 0-351 16,0 0-138-16,0 0-36 15,0 0-17-15,-27 14 16 16,27 1-12-16,12-4-89 15,7-5-41-15,8-6 34 16,-2 0 16 0,-2-8 40-16,-11-10 53 0,-7-5 13 0,-5 1 65 15,-5 0 78-15,-14 3-30 16,-1 5-53-16,-3 7-73 16,4 7-22-16,3 11-278 15,3 14-498-15,11 1-1102 0</inkml:trace>
  <inkml:trace contextRef="#ctx0" brushRef="#br0" timeOffset="20764.05">5412 7439 2235 0,'0'0'936'0,"0"0"-572"16,0 0 15-1,0 0-197-15,0 0-182 0,0 0 0 16,0 0 0-16,108-2 0 15,-52 2 0-15,7 0-65 16,5 0-393-16,-14 0-270 16,-18 0-352-16</inkml:trace>
  <inkml:trace contextRef="#ctx0" brushRef="#br0" timeOffset="20937">5391 7706 1756 0,'0'0'773'0,"0"0"-488"15,0 0 281-15,0 0-285 0,0 0-118 16,0 0-2 0,0 0-50-16,121-2-111 0,-63-6 0 15,31-10-53-15,-12 2-580 16,-5 2-1344-16</inkml:trace>
  <inkml:trace contextRef="#ctx0" brushRef="#br0" timeOffset="21739.78">7093 7357 1555 0,'0'0'699'0,"0"0"-411"15,0 0 308-15,0 0-214 0,0 0-79 16,0 0-122 0,0 0-89-16,-37-20-92 0,37 20 0 15,20 0 0 1,18 0 0-16,44 0 0 0,48 0 0 15,52 0 0-15,20 0 0 16,-9 0 0-16,-49 0 0 16,-55 0 0-16,-35-2 0 15,-27-2 0-15,-12 4 0 16,-3-2 0-16,-8 0 0 0,-4 0 0 16,-4 0 0-16,-21 2 0 15,-31 0-255 1,2 10-488-16,2 6-376 0</inkml:trace>
  <inkml:trace contextRef="#ctx0" brushRef="#br0" timeOffset="22038.62">7500 7633 2018 0,'0'0'643'15,"0"0"-86"-15,0 0-18 0,0 0-200 16,0 0-339-1,0 0 0-15,0 0 0 0,-8 0 0 16,8 0 0 0,0 0 0-16,12 0 0 0,17 0 0 15,17-1 0-15,41-5 0 16,38-5 0-16,2 0 0 16,-11 0 0-16,-18 1 0 15,-36 2 0-15,-6 3 0 16,-7-4 0-16,-25 8 0 15,-14-2 0-15,-10 3 0 16,0 0 0-16,0 0 0 16,-16 0 0-16,-5 0-260 15,-2 0-852-15</inkml:trace>
  <inkml:trace contextRef="#ctx0" brushRef="#br0" timeOffset="22399.87">7735 7002 1945 0,'0'0'676'0,"0"0"-334"0,0 0 185 15,0 0-181-15,0 0-86 16,0 0-260-16,0 0 0 15,-22-100 0-15,22 112 0 16,0 24 0-16,0 20 0 16,5 33 0-16,12 29 0 15,1 24 0 1,-2 9 0-16,-7-13 0 0,-5-30 0 16,-4-30 0-16,0-18 0 15,0-11 0-15,0 1 0 16,0-2 0-16,5-6 0 0,-1-18 0 15,0-14-42 1,5-10-221-16,3-14-47 16,9-60-224-16,0 2-158 0,-3-4-107 15</inkml:trace>
  <inkml:trace contextRef="#ctx0" brushRef="#br0" timeOffset="22666.78">7996 6972 2335 0,'0'0'707'0,"0"0"-190"16,0 0-148-16,0 0-201 0,0 0-168 16,0 0 0-16,0 0 0 15,-26 88 0-15,21 1 0 16,5 27 0-16,0 28 0 16,0 4 0-16,11-23 0 15,0-31 0 1,-2-34 0-16,0-8 0 0,2 5 0 15,1-3 0-15,1-6 0 16,-5-16 0-16,0-12 0 16,-2-14 0-16,9-8-144 0,-1-18-345 15,1-8-442-15</inkml:trace>
  <inkml:trace contextRef="#ctx0" brushRef="#br0" timeOffset="23327.58">9106 7186 2374 0,'0'0'966'0,"0"0"-397"16,0 0-382-16,0 0-187 15,0 0 0-15,0 0 0 0,0 0 0 16,-91 145 0-16,55-71 0 15,-3 0 0-15,6-6 0 16,6-9 0 0,10-17 0-16,5-14 0 0,10-16 0 15,2-12 0-15,0-2 0 16,12-28 0-16,5-18 0 16,6-14 0-16,1-14 0 15,-1-11 0-15,-2-1 0 16,-2 0 0-16,-6 12 0 31,-4 17 0-31,-2 21 0 16,-7 20 0-16,2 16 0 15,0 2 0-15,4 22 0 0,11 20 0 16,6 16 0-16,8 10 0 16,6 3 0-16,3-5 0 15,-5-6 0-15,-1-8 0 16,-8-8 0-16,-7-8 0 15,-6-8 0-15,-7-7 0 16,-4-6 0-16,-2-2 0 16,0-3 0-16,-4-2 0 15,-19-3-12-15,-12 2-33 16,-9-3-17-16,-12 0 41 0,-6-2 7 16,-1 0 14-16,5 0 47 15,12-2 22-15,15 2-31 16,10-2-38-16,15 0 0 15,6 0 0-15,0 0 0 16,0 0 0-16,0 0 0 16,11 0 0-16,11 0 0 15,11 2 0-15,19 0 0 16,10-2 0-16,12 0 0 16,3 0 0-16,-5 0-177 15,8-16-289-15,-22 0-250 16,-15-4-409-16</inkml:trace>
  <inkml:trace contextRef="#ctx0" brushRef="#br0" timeOffset="23704.67">9667 7365 766 0,'0'0'1527'16,"0"0"-915"-16,0 0-78 16,0 0-169-16,0 0-155 15,0 0-128-15,0 0-82 16,-31-56 0-16,15 56 0 15,-3 14 0-15,-8 6 0 16,2 8 0-16,5 0 0 16,7-2 0-16,8 1 0 15,5-5 0-15,0-3 0 16,23-1 0-16,8-1 0 0,5-3 0 16,8 0 0-16,-1 0 0 15,-1-1 0-15,-11 0 0 16,-9-1 0-16,-11-2 0 15,-9-2 0-15,-2 4 0 16,-11 0 0-16,-13 2 0 16,-10 0 0-16,-3 0 0 15,-6-4 0-15,3-2 0 16,-7-4 0-16,11-2-134 16,12-2-878-16</inkml:trace>
  <inkml:trace contextRef="#ctx0" brushRef="#br0" timeOffset="25969.54">11429 7060 2208 0,'0'0'655'0,"0"0"-305"0,0 0 143 15,0 0-331-15,0 0-104 16,0 0-50-16,0 0-1 16,0 10-7-16,0 2 0 15,0 2 1-15,0-6 1 16,5-2-2-16,-1-3 0 15,-2-3 7-15,3 0 16 16,-2-4 35-16,-1-13 6 16,-2-3-64-16,0-2 0 15,0 2 0-15,-12 4 0 16,-10 4 0-16,-7 12 0 16,-6 0 0-1,-6 16 0-15,-1 22 0 0,2 12 0 0,7 11 0 16,13 3 0-16,17 0 0 15,3-4 0-15,32-8 0 16,18-12 0-16,18-12 0 16,11-14 0-16,6-14 0 15,0 0 0 1,-5-12 0-16,-10-13 0 0,-18-8 0 16,-9-1 0-16,-14-4 0 0,-9 4 0 15,-10 6 0 1,-8 6 0-16,-2 12 0 0,0 8 0 15,-2 2 0-15,-12 14 0 16,1 16 0-16,-3 10 0 16,7 0 0-16,9 0 0 15,0-6 0-15,9-9 0 16,17-10 0-16,8-9 0 16,3-6 0-16,4-2 0 15,-5-17 0-15,-5-12 0 16,-11-3 0-16,-7-4 0 15,-11-2 0 1,-2 0 0-16,-4 2 0 0,-16 3 0 0,-5 12 0 16,-1 6 0-16,-1 16 0 15,0 1 0-15,0 20 0 16,5 10 0-16,9 4 0 16,9 0 0-16,4-4 0 15,13-8 0 1,20-6 0-16,12-8 0 0,8-8 0 15,5 0 0-15,0-10 0 16,0-12 0-16,-4-2 0 16,-6 0 0-16,-9 2 0 15,-10 4 0-15,-10 6 0 16,-7 6 0-16,-8 6 0 0,-2 0 0 31,1 12 0-31,1 16 0 0,7 8 0 0,3 2 0 16,3-2 0-16,5-4 0 15,3-8 0-15,2-11 0 16,2-10 0-16,0-3 0 16,-3-3 0-16,1-18 0 15,0-5 0 1,-3-4 0-16,1 0 0 0,0 0 0 16,-6 2 0-16,-1 4 0 15,-5 6 0-15,-3 8 0 16,-6 6 0-16,-2 4 0 15,3 0 0-15,3 22 0 0,4 4 0 16,1 6 0 0,5 2 0-1,4-2 0-15,0-6 0 16,5-8 0-16,0-10 0 16,2-8 0-16,-2 0 0 15,-3-10 0-15,-4-12 0 16,-2-4 0-16,-5-2 0 15,-2-2 0-15,-3 2 0 16,-4 4 0-16,-2 6 0 16,-2 6 0-16,0 6 0 15,0 6 0-15,0 0 0 0,0 10 0 16,0 13 0 0,7 6 0-16,-1 3 0 0,4 2 0 15,0-6 0-15,1-6 0 16,-1-6 0-16,-4-8 0 15,-1-6 0-15,-1-2 0 16,2 0 0-16,6-8 0 16,3-12 0-16,6-4 0 15,1-2 0-15,4 0 0 16,-1 2 0-16,0 8 0 16,-5 4 0-16,-5 8 0 15,1 4 0-15,-1 0 0 0,6 14 0 16,1 8 0-16,6 2 0 15,6 0 0-15,6-6 0 16,4-4 0-16,4-8 0 16,0-6 0-16,-3 0 0 15,-5-4 0-15,-9-12 0 16,-6-6 0-16,-10-2 0 16,-8 0 0-16,-4-2 0 15,-3 2 0-15,0 4 0 16,0 6 0-16,-10 6 0 15,-5 8 0-15,-5 0 0 0,-2 9 0 16,-3 16 0-16,7 3 0 16,5 2 0-16,11 0 0 15,2-2 0-15,17-4 0 16,24-4 0-16,19-8 0 16,49-12-261-16,-14 0-486 15,-7-16-349-15</inkml:trace>
  <inkml:trace contextRef="#ctx0" brushRef="#br0" timeOffset="27038.45">14363 7211 2045 0,'0'0'746'0,"0"0"-224"16,0 0-42-16,0 0-304 16,0 0-101-16,0 0-23 15,0 0-52-15,-106 98 0 16,104-60 0-16,2 0 0 15,13-6 0-15,20-6 0 16,14-8 0-16,7-14-114 16,4-4-170-16,-3-10-35 15,-6-20-40-15,-9-12 91 16,-9-6 178-16,-10-10 90 16,-8-6 116-16,-1-7 81 15,-4-1 17-15,-4 2 17 0,-1 10 60 16,-3 16-20-16,0 18-157 15,0 16-114-15,0 10 0 16,0 14 0-16,0 26 0 16,0 18 0-16,0 14 0 15,0 6 0-15,6-1 0 16,4-11 0-16,-2-10 0 16,1-16 0-16,-3-16 0 15,-2-10 0-15,-2-14 0 16,-2 0 0-16,0-6 0 0,0-18 0 15,0-4 0-15,0-2 0 16,0 0 0-16,4 4 0 16,7 8 0-1,3 8 0-15,5 8 0 0,10 2 0 16,11 2 0-16,9 11 0 16,7 0 0-16,5-3 0 15,-3-6-38-15,-6-4-71 16,-9 0 16-16,-12-2 36 15,-11-14 57-15,-13-2 3 16,-7-2 46-16,0-2 20 0,-14 0-12 16,-10 4-25-1,-7 5-2-15,-5 9-17 0,-2 4 10 16,1 7-2-16,6 18-21 16,8 10 0-16,14 5 0 15,9 0 0-15,15-2 0 16,33-8 0-16,14-6-17 15,16-10-104-15,6-12-179 16,4-2-200-16,-8-4-1 16,-9-16 221-16,-13-4 107 15,-14 0 173-15,-13 0 8 16,-10-2 200-16,-10 4 100 16,-5 1 0-16,-6 8 0 15,0 3-21-15,0 6-31 16,-6 4-106-16,-12 5-91 0,-8 22-59 15,-3 7 0-15,2 6 0 16,6 0 0-16,10-2 0 16,11-8 0-16,0-10 0 15,21-12 0-15,14-8 0 16,9 0 0-16,6-26 0 16,-2-12 0-16,-3-8 0 15,-9-10 0-15,-5-11 0 16,-8-6 0-16,-8-12 0 15,-11-1-33-15,-4-2 4 0,-2 5 19 16,-22 18 10-16,-3 18 72 31,0 21-72-31,3 26 0 0,3 6 0 0,4 39 0 16,11 20 0-16,6 15 0 16,0 13 0-16,25 1 0 15,14-4 0-15,5-10 0 16,6-11 0-16,0-15 0 15,0-14 0-15,-4-12 0 16,-5-14 0-16,-8-6 0 16,-4-8-33-16,-12 0-428 0,-7 0-466 15</inkml:trace>
  <inkml:trace contextRef="#ctx0" brushRef="#br0" timeOffset="27872.89">16799 6675 1121 0,'0'0'1495'0,"0"0"-804"16,0 0-219-16,0 0-155 0,0 0-317 15,0 0 0 1,0 0 0-16,-9-2 0 0,9 63 0 16,0 12 0-16,0 14 0 15,7-1 0-15,9-4 0 16,4-9 0-16,2-15 0 16,7-14 0-16,0-16 0 15,4-14 0-15,2-10 0 31,6-4 0-31,1-6 0 16,0-16 0-16,1-8 0 16,-7-6 0-16,-7 1 0 15,-9 3 0-15,-9 10 0 16,-7 12 0-16,-4 8 0 16,0 2 0-16,0 12 0 15,0 15 0-15,0 5 0 0,0 2 0 16,11-5 0-16,18-8 0 15,14-9 0-15,5-10 0 16,4-2 0-16,-3-6 0 16,-9-18 0-16,-11-3 0 15,-14-2 0-15,-15-3 0 16,0 3 0-16,-19 1 0 16,-22 5 0-16,-10 6 0 0,-7 5 0 15,2 8 0-15,1 4 0 16,13 0-308-16,15 6-588 15</inkml:trace>
  <inkml:trace contextRef="#ctx0" brushRef="#br0" timeOffset="28140.2">16576 6785 2378 0,'0'0'894'0,"0"0"-436"0,0 0-189 16,0 0-172-16,0 0-97 15,147-7 0-15,-64 7 0 16,9 0 0-16,1 0 0 16,-9 0 0-16,-12 0 0 15,-18-3 0-15,-21 2 0 16,-16-2 0-16,-10 3 0 15,-7 0 0-15,0 0-42 16,0 0-434-16,-11 4-760 0</inkml:trace>
  <inkml:trace contextRef="#ctx0" brushRef="#br0" timeOffset="29759.44">18622 6960 2114 0,'0'0'766'15,"0"0"-274"-15,0 0-188 16,0 0-82-16,0 0-112 0,0 0-49 16,-2-102-34-1,11 102-27-15,1 0 0 0,9 14 0 16,0 18 0-16,8 10 0 15,-2 10 0-15,-3 2 0 16,-5-2 0-16,-5-3 0 16,-8-9 0-16,-1-12-21 15,-3-10-6-15,0-12 27 16,0-6 0-16,6-5 48 16,4-22-48-16,5-14 0 0,5-9 0 15,4-6 0 1,5 4 0-16,-2 6 0 0,-7 14 0 15,-5 14 0-15,-3 14 0 16,-6 4 0-16,3 10 0 16,1 20 0-1,5 8 0-15,5 4 0 0,7 1 0 16,2-6 0-16,4-6-30 16,1-12-38-16,1-11 7 15,-1-8-19-15,-5-4 73 16,0-19 7-16,-5-9 30 15,-4-1 28-15,-4 1 11 16,-3 6-22-16,-4 6-5 0,-4 8-42 16,-5 8 0-1,0 4 0-15,0 6 0 0,0 18 0 16,2 8 0-16,7 4 0 16,7 2 0-16,5-6 0 15,10-8 0-15,8-7 0 16,-4-13 0-1,-1-4 0-15,-5-10 0 0,-10-20 0 16,-5-7 0-16,-7-5 0 16,-7-4 0-16,0-2 0 15,-7 4 0-15,-13 8-10 16,-3 6 9-16,2 12 2 16,2 10 0-16,4 8-1 15,8 0-12-15,7 10 11 16,0 10-10-16,18 2 9 0,22-2-5 15,14-6 4-15,17-4 3 16,5-6-1-16,1-4-21 16,-7 0 21-16,-19-2-9 15,-18-4 10-15,-15 2 9 16,-13 4 30-16,-5 0-8 0,0 0-31 16,-9 12 0-1,-9 16 0-15,-3 10 0 0,2 8 0 16,1-2 0-16,5-1 0 15,11-10 0-15,2-11 0 16,0-8 0-16,19-14 0 16,10 0 0-1,2-25 0-15,6-18 0 0,-4-11 0 16,-4-10 0-16,-7-4 0 16,-6-4 0-16,-5-2 0 15,-9 1 0-15,-2 5 0 16,0 14 0-16,0 14 0 15,-7 18 0-15,1 16 0 16,-4 6 0-16,-1 28 0 0,1 22 0 16,-2 12 0-16,8 13 0 15,4 2 0-15,0 0 0 16,16-7 0-16,15-8 0 16,11-14 0-16,11-13 0 15,12-15 0-15,2-16 0 16,1-4 0-1,-2-14 0-15,-11-17 0 0,-10-7 0 16,-12-4 0-16,-10-4 0 16,-12 0 0-16,-11 4 0 15,0 6 0-15,0 11 0 16,-13 14 0-16,-8 11 0 0,-3 0 0 16,-3 32 0-1,0 12 0-15,10 8 0 0,10 6 0 16,7-4 0-16,34-4 0 15,70-12-66-15,-4-12-498 16,1-12-798-16</inkml:trace>
  <inkml:trace contextRef="#ctx0" brushRef="#br0" timeOffset="30137.39">21631 7222 2016 0,'0'0'721'16,"0"0"-441"-1,0 0 30-15,0 0-162 0,0 0-103 16,25-112-12-16,-13 74 3 16,-3-4 31-16,-3-4-1 15,0-2 9-15,-3 4 20 16,-1 4 4-16,-2 12 6 15,0 10-105-15,0 12 0 16,0 6 0-16,0 11 0 0,-9 25 0 16,1 11 0-16,1 9 0 15,7 2 0-15,0 0 0 16,19-7 0-16,15-11 0 16,11-12 0-16,3-13 0 15,2-12 0-15,4-13-83 16,-15-16-480-1,-12-9-474-15</inkml:trace>
  <inkml:trace contextRef="#ctx0" brushRef="#br0" timeOffset="30436.15">21645 6330 2129 0,'0'0'798'16,"0"0"-311"-16,0 0-171 16,0 0-203-16,0 0-70 15,0 0 14-15,0 0-13 16,-6 101-16-16,27-78-28 16,6-2 0-16,7-9 0 0,-1-6 1 15,-4-6 3-15,-9 0-3 16,-7-16 7-16,-7-7 21 15,-6-2-10-15,0-1 0 16,-16 4-19-16,-5 1 0 16,0 11 0-16,-4 10 0 15,0 0-42-15,12 27-242 16,6 6-413-16,7 0-766 0</inkml:trace>
  <inkml:trace contextRef="#ctx0" brushRef="#br0" timeOffset="30595.96">22768 6806 1971 0,'0'0'1416'16,"0"0"-1218"-16,0 0-198 15,0 0-292-15,0 0-2238 0</inkml:trace>
  <inkml:trace contextRef="#ctx0" brushRef="#br0" timeOffset="31960.2">8516 8361 1609 0,'0'0'262'0,"0"0"-74"15,0 0 120-15,0 0-22 16,0 0-95-16,0 0-118 15,0 0-57-15,21-5 46 16,15 5 33-16,13 0-3 16,11 0-2-16,18 0 10 15,29 0-13-15,38 0-47 16,47-2-16-16,22-1 6 16,10-1-30-16,3-1 6 15,-1-1 0-15,15-1-5 16,10 2 4-16,10-4-5 15,15 4 0-15,7-4-6 16,11 4 12 0,20-6-6-16,16 1 8 0,18-2-7 0,17 0 44 15,3-1-34-15,4 0-11 16,-2-1 13-16,-5-2-13 16,3 0 0-16,-2-2 1 15,3 2 0-15,1-2 5 16,7 0-6-16,1 2 0 15,6-2 3-15,-1 0-2 16,0 0-1-16,0 0 0 16,-11 0 1-16,-6 0 8 15,-13 1-9-15,-6 6-5 16,-7-1 5-16,-3 2 1 16,-10 2 44-16,-6-1-11 0,-11 1-32 15,-7-2 34-15,-12 0-15 16,-21-2 4-16,-29 1 10 15,-39-4-26-15,-50 1 15 16,-45 4 21-16,-36 0-3 16,-19 4 18-16,-4-2-26 15,-3 0-17-15,-5 0-17 16,-15 2 0 0,-10 2 0-16,-3 2 0 0,-4 0 0 15,1 0 0-15,5 2 0 16,1 0 0-16,8 0 0 15,1 0 0-15,3 0 0 0,1 0 0 16,-1 0 0-16,-2 4 0 16,-5-4 0-16,-5 2 0 15,-3-2 0-15,-8 0 0 16,-1 0 0-16,-3 0 0 16,0 0 0-16,-29 0 0 15,-9 0-159-15,-7-6-1593 0</inkml:trace>
  <inkml:trace contextRef="#ctx0" brushRef="#br0" timeOffset="33735.82">7967 9151 1287 0,'0'0'1556'16,"0"0"-1095"-16,0 0-222 15,0 0 96-15,0 0-117 16,0 0-218-16,0 0 0 16,38 0 0-16,8-3 0 15,35-9 0-15,39-9 0 16,30-4 0-16,-10 0 0 16,-29 6 0-16,-40 5-9 15,-35 7-240-15,-5 1-65 16,-31 4-173-16,0 2-17 15,-22 0-190-15</inkml:trace>
  <inkml:trace contextRef="#ctx0" brushRef="#br0" timeOffset="34002.48">8005 9332 1750 0,'0'0'565'16,"0"0"-195"-16,0 0 192 15,0 0-259-15,0 0-54 16,0 0-84-16,0 0-33 15,11-4-132-15,24-6 0 16,17 0 0-16,17 0 0 16,13-2 0-16,10 2 0 15,1-2 0-15,-3 2 0 16,-10-2 0-16,-13 2 0 0,-17 0 0 16,-13 0 0-16,-15 2 0 15,-9 2 0-15,-10 0-33 16,-3 0-41-16,0 0-143 15,-27 2-109-15,-9 2-321 16,-1 2-165-16</inkml:trace>
  <inkml:trace contextRef="#ctx0" brushRef="#br0" timeOffset="34302.07">8292 8887 1800 0,'0'0'685'15,"0"0"-184"-15,0 0-130 16,-31-102-45-16,27 80-94 16,-1 6-51-16,5 8-181 15,-2 5 0-15,0 3 0 16,2 4 0-16,0 25 0 16,0 17 0-16,0 30 0 15,15 34 0-15,8 29 0 16,-1 5 0-16,-5-24 0 0,-3-27 0 15,-9-33 0-15,-3-8 0 16,0-2 0-16,0 0 0 16,0-3-69-16,0-22-186 15,10-25-81-15,-3-2-323 16,2-28-23-16</inkml:trace>
  <inkml:trace contextRef="#ctx0" brushRef="#br0" timeOffset="34632.57">8522 8686 1952 0,'0'0'692'0,"0"0"-174"16,0 0-176-16,0 0-87 16,0 0-113-16,0 0-61 15,0 0-19-15,-12 17-10 16,10 27-52-16,2 16 0 15,0 14 0-15,0 24 0 16,0-6 0-16,8 6 0 16,2 3 0-16,3-19 0 15,1 6 0-15,1-9 0 16,2-17 0-16,-5-18 0 0,0-14 0 16,-5-14 0-16,-3-8 0 15,0-6 0-15,-4-2 0 16,2 0 0-16,3 0 0 15,11-8-80-15,1-6-296 16,1-2-718-16</inkml:trace>
  <inkml:trace contextRef="#ctx0" brushRef="#br0" timeOffset="36174.81">9988 9007 1395 0,'0'0'593'0,"0"0"-55"16,0 0-65-16,0 0-21 16,0 0-175-16,0 0-73 15,0 0-40-15,-5-19-164 16,-5 28 0-16,-4 15 0 16,-2 11 0-16,3 6 0 0,8 4 0 15,5-7 0-15,2-4 0 16,25-12-17-16,11-10-61 15,5-10-24-15,1-2 30 16,-3-12 48-16,-10-16 4 16,-16-4 20-16,-11-6 37 15,-4-2 49-15,-8 0 34 16,-15-1-50-16,-2 3-70 16,4 2 0-16,3 6 0 15,7 6 0-15,9 6 0 16,2 4 0-16,0-2 0 0,23 0 0 15,6-2 0-15,3 2 0 16,-1 4 0-16,-4 6 0 16,-5 6 0-16,-6 0 0 15,2 24 0-15,-2 14 0 16,-1 14 0-16,-1 14 0 16,-1 14 0-16,-3 25 0 15,-2 23 0-15,-4 22 0 16,-2-15 0-16,1-29 0 15,-3-32 0-15,4-24 0 16,2 7 0-16,4-3 0 16,5-4 0-16,3-14 0 0,8-16 0 15,8-16 0-15,8-4 0 16,8-18 0-16,0-20 0 16,-4-10-42-16,-15-9 16 15,-20-7 26-15,-11-4 5 16,-30 0 58-16,-25 0-63 15,-16 4 0-15,-6 7 0 16,4 13 0-16,9 10 0 16,12 10 0-16,19 8 0 15,28-4 0-15,5 4-92 16,9 0-1593-16</inkml:trace>
  <inkml:trace contextRef="#ctx0" brushRef="#br0" timeOffset="36961.98">11681 8472 2593 0,'0'0'803'16,"0"0"-338"-16,0 0-230 16,0 0-235-16,0 0 0 15,0 0 0 1,0 0 0-16,-40 150 0 0,29-55 0 16,4 7 0-16,5-12 0 15,2 4 0-15,0-11 0 16,4-15 0-16,14-16 0 15,5-16 0-15,-1-16 0 16,2-14 0-16,3-6 0 0,2-16 0 16,0-22 0-16,-2-10 0 15,-7-10 0-15,-11-4 0 16,-9-1 0-16,0 7 0 16,-11 10 0-16,-11 16 0 15,-3 12 0-15,-2 14 0 16,2 4 0-16,6 8 0 15,1 14 0-15,9 6 0 16,9 0 0-16,0 0 0 16,13-4 0-16,20-3 0 15,12-10 0-15,6-4 0 16,3-6 0-16,-1-1-23 16,-6 0-7-16,-13 0-21 0,-12 0 18 15,-13 3 20 1,-7 8-7-16,-2 10 20 0,0 6 44 15,0 10-26-15,-2 1 4 16,2 0-21-16,0-6-1 16,2-6 0-16,18-12-1 15,7-8 0-15,6-6-22 16,3-4-4-16,2-22 27 16,-4-6-5-16,-8-4 5 15,-4-4 18-15,-4 1-17 16,-7 3 41-16,-1 8 0 0,-6 8-3 15,-4 10-39-15,0 10 0 16,0 0 0-16,0 14 0 16,2 16 0-16,2 8 0 15,9 5 0 1,6-1 0-16,7-8 0 0,8-10 0 16,24-24-140-16,-10 0-394 15,-3-10-702-15</inkml:trace>
  <inkml:trace contextRef="#ctx0" brushRef="#br0" timeOffset="37134.9">12639 8592 1958 0,'0'0'1286'0,"0"0"-688"16,0 0-344-16,0 0-254 15,0 0 0-15,0 0 0 16,0 0 0-16,-111-28-378 15,73 28-814-15</inkml:trace>
  <inkml:trace contextRef="#ctx0" brushRef="#br0" timeOffset="37306.22">11321 8711 2261 0,'0'0'836'0,"0"0"-487"0,0 0 126 15,0 0-300-15,115-7-175 16,-19-1 0-16,40 2 0 16,42 5 0-16,20 1 0 15,-4 0-281-15,-53 0-535 16,-41 0-382-16</inkml:trace>
  <inkml:trace contextRef="#ctx0" brushRef="#br0" timeOffset="37606.28">13114 8672 1681 0,'0'0'855'0,"0"0"-250"15,0 0-123 1,0 0-197-16,0 0-97 0,0 0-188 16,0 0 0-16,-6 46 0 15,0 9 0-15,6 15 0 16,0 12 0-16,0 21 0 15,0-9 0-15,8 4 0 16,5-2 0-16,3-13 0 16,3 3 0-16,-1-10 0 0,-2-12 0 31,-3-12 0-31,-4-14 0 0,-5-14 0 0,-1-10 0 31,1-11-92-31,-1-3-236 0,6-29-200 0,-3-7-412 31,1-4-271-31</inkml:trace>
  <inkml:trace contextRef="#ctx0" brushRef="#br0" timeOffset="38566">13228 9064 1521 0,'0'0'756'0,"0"0"-94"0,0 0-118 16,-43-115-175-16,41 99-125 15,2 10-244-15,2 6 0 16,21 0 0-16,14 10 0 15,5 12 0-15,6 8 0 16,-4 6 0-16,-8 3 0 16,-16-2 0-16,-14 4-50 15,-6-5-20-15,-22-2 34 16,-21-2 36-16,-7-4 3 16,0-8 27-16,11-6 15 15,12-6-11-15,16-6 10 0,11-2-44 16,0-6 0-1,26-18 0-15,17-10-27 0,13-12-84 16,8-9-90-16,5-4-35 16,-7-9-68-16,-6-1-44 15,-18 3 118-15,-13 6 163 16,-17 12 67-16,-8 16 222 16,0 12 96-16,-6 12-18 15,-10 8-41-15,-1 5-110 16,-6 27-58-16,3 15-10 15,0 9 23-15,2 10-104 16,9 2 0-16,9 2 0 0,0-5 0 16,15-7 0-16,24-10 0 15,9-12 0-15,15-14 0 16,7-16 0-16,-2-6 0 16,-3-12 0-16,-9-18 0 15,-14-8-3-15,-13-6-12 16,-14-4 3-16,-10-2 11 15,-5 0 0-15,0 7 2 16,-14 11 10-16,-3 12 9 16,-3 14-20-16,-1 6 0 15,0 10 0-15,0 22 0 0,5 9 0 16,8 2 0-16,8 1 0 16,0-1 0-16,14-9 0 15,19-8 0-15,11-10 0 16,10-10 0-16,8-6 0 15,3-2 0-15,-3-20 0 16,-4-7 0-16,-10-4 0 16,-7-3 0-16,-10-4 0 15,-6-1 0-15,-10 3 0 16,-1 2 0-16,-10 4 0 16,-1 6 0-16,-3 6 0 0,0 6 0 15,-7 4 0 1,-9 4 0-16,1 4 0 0,-5 2 0 15,1 0 0-15,4 2 0 16,1 12 0-16,6 4 0 16,6 2 0-16,2 2 0 15,0 0 0-15,18 0 0 16,8-2 0-16,8-2 0 16,6-1 0-16,2-3 0 15,1 0 0-15,-4-1 0 0,-3 4 0 16,-3-3 0-1,-6 1 0-15,-6-1 0 0,-8 3 0 16,-5-3 0-16,-6 0 0 16,-2-1 0-16,0 0 0 15,-19 1 0-15,-19 2 0 16,-67 4 0-16,9-6-134 16,-4-2-1091-16</inkml:trace>
  <inkml:trace contextRef="#ctx0" brushRef="#br0" timeOffset="41470.92">15861 9208 2206 0,'0'0'731'0,"0"0"-460"0,0 0 105 16,0 0-126-16,0 0-110 15,0 0-95-15,0 0-12 16,-29-116-5-16,45 70-12 15,6-11-16-15,11-9 0 16,8-4 0-16,3 2 0 16,-1 8 0-16,-5 11 0 15,-12 19 0-15,-8 15 0 16,-12 8 0-16,-6 7 0 16,0 0 0-16,0 14 0 15,2 6 0-15,1 0 0 0,2 1 0 16,-3-5 0-1,0-5 0-15,0-4 0 0,-2-7 0 16,0 0 0-16,0 0 0 16,0-8 0-16,0-9 0 15,-8 2 0-15,-8 3 0 16,-5 3 0-16,0 8 0 16,-2 1 0-16,-2 4 0 15,1 20 0-15,6 12 0 16,4 5 0-16,10 8 0 15,4 1 0-15,2-2 0 16,25-6 0-16,11-8 0 16,11-9 0-16,9-11 0 0,13-10 0 15,6-4 0-15,2-9 0 16,0-17 0-16,-8-8 0 16,-9-4 0-1,-13-8 0-15,-15-6 0 0,-15-4 0 16,-11 0 0-16,-8 6 0 15,0 10 0-15,-8 11 0 16,-9 15 0-16,-4 14 0 16,2 3 0-16,-6 28 0 0,3 15 0 15,5 13 0-15,5 3 0 16,12 0 0-16,0-10 0 16,18-8 0-16,20-14 0 15,15-14 0-15,12-14 0 16,4-2 0-16,0-20 0 15,-7-14 0-15,-13-6-14 16,-11-4 14-16,-13-2-6 16,-12 0 12-16,-6 2 8 15,-5 12-14-15,-2 7 0 0,0 15 0 16,0 10 0-16,0 2 0 16,2 24 0-16,5 14 0 15,1 7 0-15,9 1 0 16,0-2 0-16,5-10 0 15,1-8 0 1,2-12 0-16,-2-12 0 0,2-4 0 16,0-4 0-16,0-20 0 15,-4-8 0-15,2-4 0 16,-3-4 0-16,-3 4 0 16,-1 4 0-16,-5 10 0 0,-1 10 0 15,-6 10 0-15,3 2 0 16,1 18 0-16,6 14 0 15,6 8 0-15,4 0 0 16,5-4 0-16,5-8 0 16,1-10 0-16,6-12 0 15,-3-6 0-15,-1-6 0 16,-1-20 0-16,-5-10-24 16,-4-6-5-1,-7-10 29-15,-5-7-6 0,-1-7 6 0,-7-4 12 16,-5-2-12-16,-2 4 27 15,0 8-7-15,0 16-20 16,-7 17 0-16,1 22 0 16,1 5 0-16,-2 32 0 15,3 23 0 1,2 20 0-16,2 11 0 0,0 5 0 16,6-5 0-16,17-12 0 15,1-14 0-15,7-18 0 16,5-14 0-16,4-16 0 15,0-12 0-15,3 0 0 16,-4-24 0-16,-3-10 0 16,-7-6 0-16,-7-6 0 0,-6-4 0 15,-7 0 0-15,-7 3 0 16,-2 11 0-16,0 10 0 16,-8 14 0-16,-6 10 0 15,-1 2 0-15,-1 10 0 16,3 14 0-16,8 7 0 15,5-2 0 1,0 0 0-16,24-5 0 0,17-8 0 16,7-6 0-16,4-6 0 15,-6-4 0 1,-13 0 0-16,-10 0 0 0,-13 2 0 0,-8 10 0 16,-2 8 0-16,0 6 0 15,0 4 0-15,-6 0 0 16,2-4 0-16,4-4 0 15,0-6 0-15,10-8 0 16,13-6 0-16,11-2 0 16,7-4 0-16,3-18 0 15,1-6 0-15,-3-8 0 16,-7-6 0-16,-6-4 0 16,-6-2 0-1,-10 0 0-15,-7 3 0 0,-6 13 0 16,0 12 0-16,0 14 0 0,-13 6 0 31,-5 16 0-31,-1 22 0 0,3 11 0 0,5 5 0 16,11-2 0-16,4-6 0 15,29-14 0 1,17-12 0 0,14-16 0-16,12-4-272 15,31-32-439-15,-20-4-152 16,-16-2 4-16</inkml:trace>
  <inkml:trace contextRef="#ctx0" brushRef="#br0" timeOffset="41866.04">19273 8668 874 0,'0'0'963'16,"0"0"-288"-16,0 0-63 16,0 0-232-16,0 0-27 15,0 0-114-15,0 0-239 16,-88-36 0-16,49 68 0 16,-2 12 0-16,3 6 0 15,5 3 0-15,10-5 0 16,13-10 0-16,10-12 0 15,6-10 0-15,29-16 0 0,11 0 0 16,7-26 0 0,0-14 0-16,-4-14 0 0,-9-8 0 15,-11-6 0-15,-10-4 0 16,-11-5 0-16,-8-1 0 16,0 2 0-16,0 4 0 15,-16 9 0-15,3 15 0 16,2 16 0-16,2 14 0 15,7 18 0-15,-1 0 0 16,3 28 0-16,0 18 0 0,0 19 0 16,10 11 0-16,5 10 0 15,1 4 0-15,4 2 0 16,0-7 0-16,5-9 0 16,-2-16 0-16,4-12 0 15,2-16 0-15,3-16 0 16,-1-12-203-1,0-10-470-15,-9-18-270 0,-11-4-393 0</inkml:trace>
  <inkml:trace contextRef="#ctx0" brushRef="#br0" timeOffset="42104.2">17619 8548 2912 0,'0'0'732'0,"0"0"-459"0,0 0-94 0,210-28-179 16,-42 12 0-16,20-8 0 16,-43 2-371-16,-38 0-1900 0</inkml:trace>
  <inkml:trace contextRef="#ctx0" brushRef="#br0" timeOffset="42834.59">20765 8729 2176 0,'0'0'899'0,"0"0"-354"15,0 0-194-15,0 0-226 0,-125-121-125 16,85 108 0-1,1 8 0-15,-7 5 0 0,0 20 0 16,-1 20 0-16,3 13 0 16,10 5 0-16,12-2 0 15,18-6 0-15,4-12 0 16,17-12 0-16,18-16 0 16,8-10 0-16,1-2 0 15,-1-22 0-15,-5-10 0 16,-9-6 0-16,-10-2 0 15,-3 0 0-15,-5 3 0 16,-3 11 0-16,-6 10 0 16,-2 10 0-16,0 8 0 15,0 0 0-15,2 22 0 0,5 10 0 16,3 8 0-16,13 3 0 16,8-7 0-16,11-8 0 15,7-14 0-15,5-14 0 16,-3 0 0-16,-4-32 0 15,-7-12 0-15,-11-14 0 16,-9-11 0-16,-7-5 0 16,-6-4 0-16,-4 0 0 15,-3 2 0-15,0 9 0 16,-6 15 0-16,-2 21 0 16,1 14 0-16,3 17 0 0,0 2 0 15,-2 35 0-15,2 18 0 16,4 18 0-16,0 11 0 15,0 4 0-15,14-4 0 16,11-3 0-16,3-13 0 16,8-14 0-16,2-16 0 15,4-16 0-15,1-16 0 16,12-16-149-16,-12-20-540 16,-12-6-467-16</inkml:trace>
  <inkml:trace contextRef="#ctx0" brushRef="#br0" timeOffset="42960.68">20848 8436 2578 0,'0'0'790'0,"0"0"-487"16,0 0-18-16,133 0-145 16,-15 0-140-16,34 0 0 15,-21 0-180-15,-26 0-717 0</inkml:trace>
  <inkml:trace contextRef="#ctx0" brushRef="#br0" timeOffset="43338.28">22347 8817 2297 0,'0'0'903'16,"0"0"-528"-16,0 0 146 15,0 0-521-15,0 0 0 16,82-127 0-16,-72 91 0 16,-4-1 0-16,-4-2 0 15,-2 1 0-15,0 4 0 0,0 4 0 16,0 8 0-16,-6 10 0 16,-2 8 0-16,0 4 0 15,-3 4 0-15,-3 22 0 16,-3 16 0-16,-1 8 0 15,7 8 0-15,4 2 0 16,7-2 0-16,3-7 0 16,23-11 0-16,10-8 0 15,10-12 0-15,6-8 0 16,-1-10 0-16,0-2 0 0,5-16-210 31,-14-8-303-31,-13-4-334 0</inkml:trace>
  <inkml:trace contextRef="#ctx0" brushRef="#br0" timeOffset="43638.46">22416 8099 2234 0,'0'0'820'0,"0"0"-338"16,0 0-134-1,0 0-193-15,0 0-98 0,0 0-57 16,0 0 0-16,-18 2 0 31,30 2 0-31,1-2 0 0,3-2-11 0,1 0 10 32,-3 0 1-32,-5-6 3 0,-3-6 6 0,-4-2-9 15,-2 4 0-15,0 0 0 16,0 8 0-16,-6 2 0 15,-7 2 0-15,1 38-66 16,8-2-445 0,4 0-668-16</inkml:trace>
  <inkml:trace contextRef="#ctx0" brushRef="#br0" timeOffset="43826.41">23287 8825 3560 0,'0'0'536'0,"0"0"-536"0,0 0 0 16,0 0 0-16,0 0-1431 15</inkml:trace>
  <inkml:trace contextRef="#ctx0" brushRef="#br0" timeOffset="76571.11">2310 11003 2687 0,'0'0'559'0,"0"0"-267"15,0 0 7-15,0 0-40 16,0 0-259-1,0 0 0-15,0-9 0 0,0 9 0 16,0 0 0-16,0 0 0 16,0 0 0-16,0 0 0 15,0 0 0-15,0 0 0 16,-6-11 0-16,-6-10 0 16,-6-5 0-16,-2-2 0 15,-2-2 0-15,2 8 0 16,6 6 0-16,6 8 0 0,3 6 0 15,3 2 0 1,2 0 0-16,0 0 0 0,17 12 0 16,18 4 0-16,9-2 0 15,12-1 0-15,10-12 0 32,3-1 0-32,-2 0 0 0,-9-12 0 0,-13-4 0 15,-14 0 0-15,-14 2 0 16,-9 0 0-16,-8 0 0 15,0 0 0-15,0-2 0 16,0 2 0-16,-10 4 0 16,2 4 0-1,3 6 0-15,-1 0 0 0,1 4 0 0,0 24 0 16,1 18 0 0,0 16 0-1,1 15 0-15,3 7 0 0,0 2 0 0,0-4 0 16,-2-4 0-16,-2-10 0 15,-2-9 0-15,-8-11 0 16,-5-12 0-16,-2-12 0 31,-8-12 0-31,-7-12 0 0,-7 0 0 0,-1-20 0 32,-5-14 0-32,7-4 0 0,4 1 0 15,9 8 0-15,13 13 0 16,12 11 0-16,4 5 0 15,4 13 0-15,23 17 0 16,11 8 0-16,11 2 0 16,9-6 0-16,2-8 0 15,5-16 0-15,-3-10 0 16,-2-8 0-16,-6-28 0 16,-3-12 0-16,-8-12 0 15,-8-9 0-15,-8-5 0 16,-10-6 0-16,-8-4 0 0,-6 5 0 15,-3 10 0-15,0 15 0 16,0 19 0-16,0 21 0 16,0 14 0-16,0 6 0 15,0 30 0-15,11 18 0 16,6 15 0-16,1 7 0 16,1 0 0-16,-2-4 0 15,-1-12 0-15,-1-12 0 16,-3-13 0-16,-4-13 0 15,-1-14 0-15,-1-8 0 16,2 0 0-16,3-22 0 16,1-17 0-16,7-6 0 15,-2-4 0-15,-1 7 0 0,-1 12 0 16,-1 16 0-16,-1 14 0 16,3 2 0-16,5 26 0 15,4 8 0-15,7 4 0 16,1 0 0-16,6-6 0 15,0-6 0-15,1-10 0 16,5-11 0-16,2-7 0 16,4-11 0-16,1-21 0 15,-4-10 0-15,-3-8 0 16,-11-4 0-16,-13-4 0 0,-9 4 0 16,-12 4 0-16,0 12 0 15,-4 17 0-15,-17 17 0 16,1 4 0-16,-4 36 0 15,2 19 0-15,5 9 0 16,11 2 0-16,6-2 0 16,2-11 0-16,27-16 0 15,14-15 0-15,10-13 0 16,9-9 0-16,3-22 0 16,9-38 0-16,-18 3-471 15,-19 5-1401-15</inkml:trace>
  <inkml:trace contextRef="#ctx0" brushRef="#br0" timeOffset="78026.34">5770 11233 1311 0,'0'0'624'15,"0"0"1"-15,0 0-5 16,0 0-147 0,0 0-194-16,0 0-115 0,0 0-164 15,5-70 0-15,-21 44 0 0,-7 0 0 16,-8 4 0 0,-4 8 0-16,-5 6 0 0,-1 8 0 15,1 4 0-15,3 24 0 16,6 10 0-16,6 12 0 15,10 2 0-15,13 1 0 16,2-3 0-16,6-10 0 16,19-10 0-16,8-14 0 15,5-10 0-15,-1-6 0 16,-1-11 0-16,-3-18 0 16,-4-10 0-16,-4-5 0 15,-7 0 0-15,-7 2 0 16,-5 10 0-16,-3 8 0 0,-3 14 0 15,2 10 0-15,3 2 0 16,4 26 0-16,4 14 0 16,7 8 0-16,3 2 0 15,6-2 0-15,0-10 0 16,2-11 0 0,-2-13 0-16,2-14 0 0,-5-2 0 15,-1-18 0-15,-3-15 0 16,-5-8 0-16,-3-5 0 15,-5-1 0-15,-3 5 0 16,0 10 0-16,-6 14 0 16,2 12 0-16,4 6 0 15,3 18 0-15,9 18 0 0,9 10 0 16,2 4 0-16,7 0 0 16,-1-5 0-16,1-11 0 15,-5-12 0-15,-4-12 0 16,-10-10 0-16,-3 0 0 15,-6-26 0-15,-1-10 0 16,-5-13 0 0,-2-2 0-16,0-7 0 0,0 5 0 15,0 9 0-15,-2 14 0 16,2 16 0-16,0 14 0 0,2 0 0 16,27 26 0-1,12 6 0-15,12 4 0 0,14 0 0 16,6-7 0-1,10-10 0-15,1-11 0 0,1-8 0 16,-2-2 0-16,-8-19 0 16,-12-8 0-16,-16 1 0 15,-16 0 0-15,-16 2 0 16,-10 4 0-16,-5 4 0 16,0 0 0-16,-20 4 0 15,-9 4 0-15,-4 6 0 16,-7 4 0-16,-5 10 0 15,3 22 0-15,1 6 0 0,10 8 0 16,13 0 0 0,14-3 0-16,4-7 0 0,11-11 0 15,20-6 0-15,7-16 0 16,5-3 0 0,1-14 0-16,-2-15 0 0,-6-8 0 15,-9-3 0-15,-7 0 0 16,-9 0 0-16,-6 4 0 15,-3 6 0-15,-2 8 0 16,0 8 0-16,0 6 0 16,0 8 0-16,0 0 0 15,0 20 0-15,0 16 0 16,0 18 0-16,4 12 0 0,5 27 0 16,-1 21 0-16,6 22 0 15,-3-7 0-15,1-27 0 16,-6-28 0-16,-4-20 0 15,1 5 0-15,-3 0 0 16,0 5 0 0,0-13 0-16,-19-11 0 0,-4-14 0 15,-8-10 0-15,-6-14 0 0,-5-2 0 16,2-18 0 0,-1-14 0-16,8-13 0 0,12-9 0 15,13-8 0-15,8-8 0 16,23-8 0-1,22-6 0-15,17-2 0 0,38-27 0 16,-15 23 0-16,-10 18-1057 0</inkml:trace>
  <inkml:trace contextRef="#ctx0" brushRef="#br0" timeOffset="78173.87">7758 11526 2838 0,'0'0'944'0,"0"0"-630"15,0 0-314-15,0 0 0 16,0 0 0-16,0 0 0 16,0 0 0-16,116-89 0 15,-105 60-1591-15</inkml:trace>
  <inkml:trace contextRef="#ctx0" brushRef="#br0" timeOffset="79636.5">9709 10906 1825 0,'0'0'1122'0,"0"0"-593"16,0 0-68-16,0 0-302 15,-149-46-159-15,107 46 0 16,-2 12 0-16,-1 24 0 16,3 17 0-16,8 11 0 15,12 10 0-15,17 2 0 0,5-4 0 16,32-9 0-16,21-12 0 15,16-16 0-15,16-17 0 16,9-18 0-16,1-9 0 16,-1-31 0-16,-12-14 0 15,-15-14 0-15,-14-22 0 16,-22-26 0-16,-27-27 0 16,-4 13 0-16,-17 26 0 15,-7 34 0-15,1 33 0 16,4 8 0-16,-2 10 0 15,1 17 0-15,7 24 0 16,6 71 0-16,7 45 0 16,9 20 0-16,20-17 0 15,4-37 0-15,-1-42 0 0,5-16 0 16,10-3 0-16,9-10 0 16,7-8 0-16,-5-21 0 15,-12-4 0-15,-11-33 0 16,-10-9 0-16,-12-8 0 15,-8-4 0-15,-5 0 0 16,0 6 0-16,0 14 0 16,0 14 0-16,0 20 0 15,0 7 0-15,0 36 0 16,0 11 0-16,7 8 0 0,12-2 0 16,10-5 0-16,6-12 0 15,4-14 0-15,6-15 0 16,-5-14 0-16,-2 0 0 15,-7-26 0-15,-6-9 0 16,-10-5 0-16,-4 0 0 16,-4 0 0-16,-2 4 0 15,-5 10 0-15,0 8 0 16,0 14 0-16,0 4 0 16,2 16 0-16,0 18 0 15,7 6 0-15,2 2 0 16,4-2 0-16,8-5 0 15,-1-12 0-15,2-10 0 0,1-9 0 16,0-4 0-16,-3-10 0 16,-2-15 0-16,0-5 0 15,0-4 0-15,-2 0 0 16,4-2 0-16,1 6 0 16,0 4 0-16,6 10 0 15,6 8 0-15,-2 8 0 16,5 0 0-16,-1 10 0 15,-3 10 0-15,-3 6 0 16,-8 2 0-16,-8 0 0 0,-8 2 0 16,-7-2 0-16,0-3 0 15,-18-3 0-15,-7-8 0 16,0-6 0-16,2-5 0 16,2-3 0-16,11 0 0 15,10 0 0-15,0-15 0 16,17-10 0-16,24-7 0 15,9-4 0-15,6-8 0 16,4-6-32-16,-6-4-495 16,-10 0-141-16,-13 2 63 15,-12 6 378-15,-13 7 227 0,-6 11 168 16,0 12 403-16,-6 8 7 16,-8 6-124-16,3 2-166 15,2 0-288-15,2 4 0 16,2 6 0-16,3 1 0 15,2-2 0-15,0 0 0 16,0-2 0-16,7 1 0 16,5-4 0-16,-2 0 0 15,-1-2 0-15,1-2 0 16,-6 3 0-16,-4-3 0 16,0 0 0-16,0 0 0 15,0 0 0 1,0 0 0-16,0 0 0 0,0 0 0 0,-4 0 0 15,-8 0 0-15,3 0-1437 0</inkml:trace>
  <inkml:trace contextRef="#ctx0" brushRef="#br0" timeOffset="81236.72">11801 10626 2181 0,'0'0'721'0,"0"0"-231"0,0 0-12 0,0 0-252 15,0 0-226-15,0 0 0 16,0 0 0-16,-39-97 0 16,36 97 0-16,1 14 0 15,0 22 0-15,0 21 0 16,2 31 0-16,0 32 0 15,11-6 0 1,4-9 0-16,5-15 0 0,-2-22 0 16,0 3 0-16,2 1 0 15,-5-14 0-15,-3-16 0 16,-6-16 0-16,-6-16-114 0,0-10-218 16,0-8-145-16,-8-24-164 31,-6-10 248-31,-3-8 104 0,1 0-30 15,-2 3 319-15,2 11 114 0,3 8 268 16,4 12 254-16,4 8-39 16,5 4-281-16,0 2-74 15,0 0-122-15,23 2-38 16,10-4-9 0,15-2-73-16,4-2-12 0,8 0-99 15,1-2-60-15,-5 2 22 0,-11 2 64 16,-10 4 56-1,-13 0 29 1,-8 0 50-16,-8 2 65 0,-4-2 1 0,3 0-38 16,-1-4-9-16,3-4-35 15,0-2-22-15,-3-6-6 16,0-4-6-16,-4 1 0 16,0 2-6-16,-4 5 6 15,-18 6 7-15,-7 8-6 16,-3 1 5-16,-1 28 26 15,4 13 8-15,10 12-40 16,9 4 0 0,10 4 0-16,10-6 0 0,25-6 0 15,16-11 0-15,14-15 0 0,8-16 0 16,5-8 0-16,0-8 0 16,-7-24 0-16,-15-8 0 15,-14-9 0-15,-17-3 0 16,-19-2 0-1,-6 0 0-15,0 6 0 0,-21 10 0 32,-2 13 0-32,1 18 0 15,2 7 0-15,4 3 0 16,7 26 0-16,9 3 0 0,0 2 0 0,11 0 0 31,20-6 0-31,5-2 0 0,7-8 0 16,-3-2 0-16,-5-4 0 15,-4 2 0-15,-8 0 0 16,-8 0 0-16,-5 4 0 16,-4 3 0-16,-4-6 0 15,3 2 0-15,3-3 0 16,6-9 0-16,7-2 0 16,10-3 0-16,9-3 0 15,1-19 0-15,5-6 0 16,-4-8 0-16,-7-2 0 15,-6 0 0-15,-6 2 0 16,-8 4 0-16,-6 10 0 16,-4 10 0-16,-1 12 0 0,-2 0 0 15,0 16 0-15,7 16 0 16,0 10 0-16,4 2 0 16,6-1 0-16,0-10 0 15,6-7 0-15,2-13 0 16,4-13 0-16,2-3 0 15,-4-23 0-15,-2-10 0 16,-4-8 0-16,-6 0 0 16,1 2 0-16,-1 6 0 15,-3 8 0-15,1 12 0 0,-1 14 0 16,-1 2 0-16,1 14 0 16,1 16 0-16,4 4 0 15,5 2 0-15,7-8 0 16,7-8 0-16,8-14 0 15,6-6 0-15,-3-10 0 16,-5-20 0-16,-10-10 0 16,-9-4 0-16,-15-4 0 15,-5 0 0-15,-5 6 0 16,0 6 0-16,-13 15 0 16,-8 21 0-16,-6 8 0 15,2 41 0-15,-7 31 0 16,5 32 0-16,7 31 0 0,7 5 0 15,11-22 0-15,2-32 0 16,0-32 0-16,0-5 0 16,0 3 0-16,2 2 0 15,5-4 0-15,-1-14 0 16,1-18 0-16,-5-16 0 16,-2-10 0-16,0-8 0 15,-7-54-245-15,-10 2-277 16,-6-8-329-16</inkml:trace>
  <inkml:trace contextRef="#ctx0" brushRef="#br0" timeOffset="81408.11">13237 10547 2163 0,'0'0'1029'15,"0"0"-409"-15,0 0-336 16,0 0-284-16,0 0 0 15,0 0 0-15,0 0 0 16,-29-10 0-16,55 33 0 16,-4-4-487-16,-2 3-2637 0</inkml:trace>
  <inkml:trace contextRef="#ctx0" brushRef="#br0" timeOffset="83057.53">15587 10922 1820 0,'0'0'597'15,"0"0"-210"1,0 0 141-16,-98-104-234 0,53 96-63 16,-1 8-67-16,-4 22-89 15,6 26-75-15,9 16 0 16,10 9 0-16,21 5 0 15,4-6 0-15,35-6 0 16,21-16 0-16,15-14 0 16,10-19 0-16,3-16 0 15,-4-1 0-15,-7-23 0 16,-17-13 0-16,-13-5 0 0,-19-1 0 16,-15 0 0-16,-9 6 0 15,0 8 0-15,0 14 0 16,-4 14 0-16,-5 0 0 15,0 32 0-15,7 10 0 16,2 10 0-16,2 0 0 16,27-8 0-16,11-8 0 15,7-14 0-15,4-16 0 16,-6-6 0-16,-10-14 0 16,-10-19 0-16,-19-10 0 15,-6-5 0-15,-8-6 0 16,-23-2 0-16,-12 2 0 0,-1 10 0 15,-2 14 0 1,7 17 0-16,3 13 0 0,11 17 0 16,10 23 0-16,11 12 0 15,4 4 0-15,19-4 0 16,19-6 0-16,16-10 0 16,8-15 0-16,5-13 0 15,0-8 0-15,-4-11 0 16,-10-18 0-16,-10-8 0 15,-10-7 0-15,-14-6 0 16,-7 0 0-16,-8 1 0 0,-4 8 0 16,0 9 0-1,0 11 0-15,-4 10 0 16,2 11 0-16,2 0 0 0,0 24 0 16,0 16 0-16,9 6 0 15,13 2 0-15,11-2 0 16,14-6 0-16,9-12 0 15,8-14 0-15,5-14 0 16,1 0 0-16,-6-26 0 16,-10-14 0-16,-12-10 0 15,-13-8 0-15,-14-11 0 16,-7-7 0-16,-8-6 0 16,0 4 0-16,-6 6 0 0,-11 17 0 15,-1 21 0 1,0 23 0-16,2 11 0 0,1 30 0 31,-1 42 0-31,12 36 0 0,4 39 0 0,11 13 0 16,23-6 0-16,4-12 0 15,-3-21 0-15,-4-3 0 16,-8-22 0-16,-10-19 0 16,-5-21 0-16,-8-12 0 15,0-4 0-15,0-4 0 16,0-8 0-16,-10-20 0 15,-11-8 0-15,-6-16 0 0,-1-20 0 16,2-16 0-16,5-10 0 16,15-12 0-16,6-23 0 15,44-25 0-15,39-33 0 16,12-11 0-16,5 0 0 16,-15 14 0-16,-27 35 0 15,-22 31 0-15,-20 26 0 16,-16 17 0-16,0 5 0 15,-6 4 0-15,-15 10 0 16,-8 20 0-16,-4 4 0 16,-1 36 0-16,1 21 0 15,4 29 0-15,11 32 0 16,11 24 0-16,7 5 0 0,9-13 0 16,11-28 0-16,-3-31 0 15,-1-13 0-15,0-2 0 16,0 8 0-16,3 10 0 15,-1 8 0-15,-2-9 0 16,-3-7 0-16,-4-14 0 16,-3-10 0-16,0-15 0 15,-6-13 0-15,0-13 0 16,0-5 0-16,-12 0 0 16,-10-23 0-16,-4-12 0 15,-1-9 0-15,0-12 0 0,9-12 0 16,9-10 0-16,9-7 0 31,6-5 0-31,26-2 0 0,6 2 0 0,8 5 0 16,2 11 0-16,-6 14 0 15,-7 18 0-15,-8 16 0 16,-14 20 0-16,-6 6-210 16,-4 0-958-16</inkml:trace>
  <inkml:trace contextRef="#ctx0" brushRef="#br0" timeOffset="84064.07">19210 10692 2288 0,'0'0'920'16,"0"0"-466"-16,0 0-20 16,-134-20-434-16,85 34 0 15,0 24 0-15,7 20 0 16,15 12 0-16,23 10 0 16,6 0 0-16,58 5 0 15,49-13 0-15,50-24 0 0,14-24 0 16,-21-24 0-16,-41-8 0 15,-46-14 0-15,-15-8 0 16,-2-6 0-16,-11-10 0 16,-10-9 0-16,-22 1 0 15,-5 4 0-15,-32 10 0 16,-10 10 0-16,-5 18 0 16,-1 12 0-16,0 16 0 15,4 24 0-15,9 13 0 16,8 5 0-16,13-2 0 0,14-6 0 15,0-12 0 1,23-10 0-16,12-12 0 0,3-16 0 16,3 0 0-16,-6-14 0 15,-4-14 0-15,-8-4 0 16,-6 0 0-16,-7 0 0 16,-4 6 0-16,-2 10 0 15,-4 8 0-15,0 8 0 16,0 5 0-16,0 24 0 15,3 9 0-15,3 4 0 16,6 2 0-16,3-6 0 16,5-10 0-16,2-8 0 15,5-11 0-15,-3-9 0 0,3-3 0 16,-2-17 0-16,0-10 0 16,-2-4 0-16,2 0 0 15,-2-2 0-15,-4 8 0 16,-3 8 0-16,-7 10 0 15,-5 10 0-15,-2 0 0 16,1 20 0-16,0 12 0 16,3 8 0-16,3-2 0 15,3-2 0-15,3-8 0 16,3-12 0-16,-1-11 0 16,3-5 0-16,0-13 0 0,0-17 0 15,-1-4 0-15,-2-4 0 16,1 4 0-16,-3 6 0 15,-1 8 0-15,-1 10 0 16,-1 10 0-16,1 0 0 16,0 14 0-16,5 14 0 15,2 4 0-15,7 0 0 16,4-2 0-16,5-8 0 16,26-16 0-16,-8-6-483 15,-6 0-549-15</inkml:trace>
  <inkml:trace contextRef="#ctx0" brushRef="#br0" timeOffset="84724.85">21351 10459 2656 0,'0'0'1046'0,"0"0"-652"15,0 0-394-15,0 0 0 16,0 0 0-16,0 0 0 15,0 159 0-15,4-73 0 16,6 8 0-16,-4-4 0 16,3-3 0-16,-1-15 0 15,2-14 0-15,-1-20 0 16,1-20 0-16,2-18 0 0,1 0 0 16,5-28 0-16,2-12 0 15,5-4 0-15,-1-1 0 16,3 8 0-16,-2 9 0 15,0 11 0-15,-2 13 0 16,2 4 0-16,-2 8 0 16,-1 19 0-16,-7 6 0 15,-4 4 0-15,-8-1 0 16,-3-2 0-16,-14-4 0 16,-17-6 0-16,-7-6-11 15,-5-8 8-15,4-6 3 0,3-4 14 16,9 0-14-16,10 0 0 15,10-6 0-15,7 0 0 16,0 4 0-16,11 0 0 16,20 2 0-16,14 0 0 15,10-2 0-15,10-2 0 16,8-6 0-16,3-6 0 16,-2-6 0-16,-8-6 0 15,-8-4 0-15,-10-5 0 16,-15 0 0-16,-11-8 0 0,-13 5 0 15,-9 4 0-15,0 10 0 16,-25 14 0-16,-4 12 0 16,-4 10 0-16,2 28 0 15,6 10 0-15,14 4 0 16,11 1 0-16,9-9 0 16,30-8 0-1,18-14 0-15,12-14 0 0,40-16 0 16,-15-18-381-16,-14-6-1151 0</inkml:trace>
  <inkml:trace contextRef="#ctx0" brushRef="#br0" timeOffset="86264.45">24477 10734 2186 0,'0'0'650'15,"0"0"-288"-15,0 0 1 16,38-105-111-16,-38 77-99 16,-13 9-23-16,-23 5-130 15,-15 14 0-15,-9 0 0 16,-7 28 0-16,5 13 0 15,8 10 0-15,16 3 0 0,20-2 0 16,18-8 0-16,11-10 0 16,30-14 0-16,7-16 0 15,6-4 0-15,-3-18 0 16,-9-18 0-16,-8-6 0 16,-12-2 0-1,-9 2 0-15,-3 4 0 0,-8 12 0 16,0 9 0-16,-2 12 0 15,0 5 0-15,0 12 0 16,0 22 0-16,0 18 0 16,2 16 0-16,11 28 0 0,5 25 0 15,3 21 0 1,-2 5 0-16,-7-29 0 0,-6-28 0 16,-6-32 0-16,0-8 0 15,0 2 0-15,0-3 0 16,-9-8 0-16,-8-20 0 15,-10-21 0-15,-9-4 0 16,-1-35 0-16,-6-15 0 16,7-18 0-16,16-28 0 15,20-34 0-15,38-27 0 16,27 13 0-16,8 31 0 16,-8 45 0-16,-16 36 0 15,7 4 0-15,-3 10 0 0,0 6 0 16,-15 16 0-16,-7 0 0 15,-6 14 0 1,0 12 0-16,-3 4 0 0,0 2 0 16,0 0 0-16,-1-3 0 15,-4-3 0-15,-3-7 0 16,-3-5 0-16,-1-7 0 16,0-7 0-16,3 0 0 15,3-8 0-15,3-14 0 16,6-9 0-16,2-1 0 0,0-2 0 15,-5 8 0-15,-2 4 0 16,-8 12 0-16,-4 8 0 16,-3 2 0-16,-1 10 0 15,-2 18 0-15,2 8 0 16,2 2 0-16,0-2 0 31,1-8 0-31,-3-10 0 0,2-11 0 0,2-7 0 16,0-4 0-16,5-22 0 15,6-6 0-15,3-4 0 16,0-1 0-16,3 5 0 16,-3 10 0-16,1 8 0 15,-4 10 0 1,1 4 0-16,3 0 0 0,4 6 0 16,8 4 0-1,5 0 0-15,4-2 0 0,1-8 0 0,-5 0 0 16,-9-2 0-16,-6-16 0 15,-14-6 0-15,-7-6 0 16,-4 0 0-16,-2 0 0 31,-20 6 0-31,-2 6 0 16,-5 12 0-16,0 6 0 16,2 14 0-16,4 24 0 15,6 8 0-15,13 8 0 16,4-2 0-16,8-6 0 15,26-6 0-15,8-14 0 0,7-12 0 16,3-14 0-16,-4 0 0 16,-3-14 0-16,-7-13 0 15,-3-4 0-15,-6 1 0 16,0 0 0-16,-2 4 0 16,-6 8 0-16,-6 6 0 15,-7 12 0-15,0 0 0 16,-6 8 0-16,2 18 0 15,1 6 0-15,1 4 0 16,3 0 0-16,-2-5 0 0,2-9 0 16,-3-12 0-16,1-10 0 15,2 0 0-15,6-17 0 16,6-8 0-16,6 0 0 16,4 6 0-16,2 8 0 15,1 9 0-15,-3 2 0 16,-2 0 0-16,-2 17 0 15,-4-2 0-15,4 2-47 16,-6-8-548-16,-11-4-388 0</inkml:trace>
  <inkml:trace contextRef="#ctx0" brushRef="#br0" timeOffset="86405.88">25386 10162 3249 0,'0'0'682'0,"0"0"-568"16,0 0-63-16,0 0-51 16,0 0-197-16,158 71-1257 0</inkml:trace>
  <inkml:trace contextRef="#ctx0" brushRef="#br0" timeOffset="87428.69">27058 9896 2791 0,'0'0'680'0,"0"0"-437"16,0 0 139-16,0 0-382 15,0 196 0-15,0-94 0 0,4-3 0 16,0-11 0 0,3-24 0-16,-1 1 0 0,2-4 0 15,0-17 0-15,-1-15 0 16,-3-13 0-16,3-14 0 16,0-2 0-16,6-12 0 15,7-14 0-15,7-5 0 16,7 2 0-16,5 4 0 15,1 11 0-15,1 10 0 16,-3 4 0-16,-5 14 0 16,-6 19 0-16,-12 4 0 15,-11 6 0-15,-4 1 0 16,-6-2 0-16,-25-8 0 0,-9-6 0 16,-10-12 0-1,2-10 0-15,3-6 0 0,5 0 0 16,13-14 0-16,12 0 0 15,10 0 0-15,5 4 0 16,0 4 0-16,22 4 0 16,12 2 0-16,9 0 0 15,9 0-62-15,4-2-154 16,2-4-49-16,-6-6 4 16,-8-6 50-16,-9-8 121 15,-12-4 90-15,-10-6 147 16,-6-2 59-16,-4-1 28 15,-3 3-13-15,0 6-31 0,0 10-83 16,0 12-107-16,0 8 0 16,0 6 0-16,0 24 0 15,0 8 0-15,0 6 0 16,12 0 0-16,11-5 0 16,6-11 0-16,9-10 0 15,4-12 0-15,3-6 0 16,-3-6 0-16,-1-18 0 15,-8-8 0-15,-7-2 0 16,-4-2 0-16,-3 0 0 16,-7 4 0-16,0 7 0 0,-5 7 0 15,-5 10 0-15,-2 8 0 16,0 0 0-16,0 20 0 16,0 14 0-1,0 14 0-15,-4 10 0 0,-1 11 0 16,0 9 0-16,1 8 0 15,-3 6 0-15,3 5 0 16,-3-1 0-16,-2-6 0 16,2-6 0-16,1-9 0 15,-5-17 0-15,-5-16 0 0,-7-18 0 16,-6-18 0-16,-6-6 0 16,-5-18 0-16,5-22 0 15,8-13 0-15,20-13 0 16,12-24 0-16,37 2 0 15,20-6 0-15,21 3 0 16,-3 21 0-16,6 6 0 16,-5 20 0-1,-12 22 0-15,-22 14-155 0,-16 8-1245 0</inkml:trace>
  <inkml:trace contextRef="#ctx0" brushRef="#br0" timeOffset="89032.99">3716 13068 1726 0,'0'0'873'0,"0"0"-306"15,0 0-73-15,0 0-230 16,0 0-92-16,0 0-172 16,0 0 0-16,0 0 0 15,0 0 0-15,0 4 0 16,0 0 0-16,0-2 0 15,0 0 0-15,0-2 0 16,0 0 0-16,0 0 0 16,0 0 0-16,-12-10 0 15,-3-6 0-15,-9 0 0 0,-5 0 0 16,-5 2 0-16,-3 8 0 16,-4 6 0-16,-1 0 0 15,-4 30 0-15,-4 16 0 16,-6 32 0-16,5 31 0 15,13-3 0-15,13-8 0 16,25-14 0-16,0-22 0 16,35 0 0-16,15-1 0 15,19-21 0-15,14-18 0 16,10-16 0-16,3-6 0 16,-5-30 0-16,-12-4 0 0,-21 0 0 15,-18 2 0-15,-18 7 0 16,-13 10 0-16,-5 2 0 15,-4 8 0-15,0 2 0 16,0 2 0-16,9-4 0 16,3 1-221-16,-2-1-1128 0</inkml:trace>
  <inkml:trace contextRef="#ctx0" brushRef="#br0" timeOffset="89803.58">4600 12715 2642 0,'0'0'667'0,"0"0"-324"16,0 0-26-16,0 0-190 15,0 0-127-15,0 0 0 16,-140-60 0-16,105 60 0 16,-4 8 0-16,1 18 0 0,3 10 0 15,8 8 0 1,8 2 0-16,9 0 0 16,10-2 0-16,0-9 0 0,23-9 0 15,8-12 0-15,6-14 0 16,3 0 0-16,-1-16 0 15,-4-14 0-15,-8-7 0 16,-7-5 0-16,-6 1 0 16,-8-2 0-16,-4 7 0 15,-2 6 0-15,0 12 0 16,0 8 0-16,0 8 0 16,0 2 0-16,0 6 0 15,2 20 0-15,7 10 0 0,5 6 0 16,1 2 0-16,5-5 0 15,1-7 0-15,-2-13 0 16,2-8 0-16,-3-11 0 16,-1 0 0-16,-3-21 0 15,-1-9 0-15,-4-6 0 16,-2-4 0-16,-3-2 0 16,-1 4 0-16,-3 6 0 15,2 12 0-15,-2 10 0 16,0 10 0-16,4 0 0 15,5 14 0-15,5 16 0 16,5 8 0-16,6 2 0 16,2 2 0-16,-1-3 0 0,-1-9 0 15,-5-6 0-15,-7-10 0 16,-2-9 0-16,-4-5 0 16,-2 0 0-16,-1 0 0 15,3-19 0-15,-1-12 0 16,5-6 0-16,1-12 0 15,-4-5 0-15,1 2 0 16,-4 6 0-16,0 14 0 16,-1 24 0-16,0 8-92 15,-1 2-847-15</inkml:trace>
  <inkml:trace contextRef="#ctx0" brushRef="#br0" timeOffset="90368.6">5494 12707 2114 0,'0'0'1069'0,"0"0"-572"16,0 0-81-16,0 0-416 0,0 0 0 15,0 0 0-15,0 0 0 16,11-78 0-16,-27 74 0 15,-3 4 0-15,-6 0 0 16,-6 14 0-16,-2 14 0 16,-3 6 0-16,7 4 0 15,9-4 0-15,11-6 0 16,9-8 0-16,0-8 0 16,19-9 0-16,8-3 0 15,4-8 0-15,1-19 0 16,-3-5 0-16,-5 0 0 15,-9 2 0-15,-5 6 0 16,-6 8 0-16,-1 6 0 0,-3 6 0 16,0 4 0-16,0 0 0 15,0 0 0-15,0 6 0 16,0 14 0-16,2 10 0 16,6 14 0-16,2 8 0 15,1 11 0-15,0 6 0 16,-2 6 0-16,0 5 0 15,-5 0 0-15,-2-4 0 16,-2-3 0-16,0-13 0 16,0-12 0-16,-6-16 0 15,-12-12 0-15,-2-16 0 16,-7-4 0 0,-4-22 0-16,0-22 0 0,4-36 0 15,18-37 0-15,22-29 0 0,52-4 0 16,4 35 0-16,3 39-1197 0</inkml:trace>
  <inkml:trace contextRef="#ctx0" brushRef="#br0" timeOffset="90968.04">6312 13198 2622 0,'0'0'851'0,"0"0"-358"16,0 0-363-16,0 0-130 16,0 0 0-16,0 0 0 0,0 0 0 15,164-8 0 1,-94 0 0-16,1-2 0 0,-6 2 0 16,-21 8-487-16,-18 0-491 15,-19 0-323-15</inkml:trace>
  <inkml:trace contextRef="#ctx0" brushRef="#br0" timeOffset="91097.61">6405 13341 1790 0,'0'0'770'0,"0"0"-203"15,0 0-109-15,0 0-219 16,0 0-62-16,0 0-82 16,196 26-95-16,-47-60 0 15,-17-1-469-15,-7-1-1226 0</inkml:trace>
  <inkml:trace contextRef="#ctx0" brushRef="#br0" timeOffset="91438.47">7820 12687 2956 0,'0'0'753'0,"0"0"-366"16,0 0-387-16,0 0 0 15,0 0 0-15,0 0 0 16,0 0 0-16,-73 131 0 15,65-53 0-15,6 4 0 16,2 2 0-16,0-8 0 16,12-7 0-16,5-11 0 15,2-12 0-15,-6-14-113 16,-13-14-470-16,0-10-385 16,-5-8-199-16</inkml:trace>
  <inkml:trace contextRef="#ctx0" brushRef="#br0" timeOffset="91638.47">7575 13365 1844 0,'0'0'782'15,"0"0"-160"-15,0 0-73 16,0 0-250-16,0 0-299 16,0 0 0-16,0 0 0 15,0 0 0-15,-67 0 0 16,116 0 0-16,21-4 0 16,13-4 0-16,18 0 0 15,-1 2 0-15,-4 1 0 16,-13 5 0-16,-21 0-356 15,-26 21-268-15,-23 5-125 16,-13 2-468-16</inkml:trace>
  <inkml:trace contextRef="#ctx0" brushRef="#br0" timeOffset="92129.77">7679 13936 2429 0,'0'0'808'0,"0"0"-261"16,0 0-235-16,0 0-312 16,0 0 0-16,0 0 0 0,0 0 0 15,31-116 0 1,1 86 0-16,4 8 0 0,0 6 0 16,3 10 0-16,-1 6 0 15,0 4 0-15,-2 24 0 16,-5 12 0-16,-7 10 0 15,-8 6 0-15,-9 2 0 16,-7-3 0-16,0-9 0 16,0-8 0-16,-7-14 0 15,-1-8 0-15,2-12 0 16,2-4 0-16,2-4 0 16,2-22 0-16,0-8 0 15,0-15 0-15,4-5 0 0,19-4 0 16,6 2 0-16,8 8 0 15,4 10 0-15,-1 12 0 16,-2 16 0 0,-3 10 0-16,-2 4 0 0,1 28 0 15,-2 18 0-15,-1 10 0 16,-3 8 0-16,-5 3 0 16,-5-3 0-16,-7-10 0 15,-7-10 0-15,-4-10 0 16,0-12 0-16,0-10 0 15,0-10 0-15,2-6 0 0,8-20 0 16,1-6-1113-16</inkml:trace>
  <inkml:trace contextRef="#ctx0" brushRef="#br0" timeOffset="92759.23">9491 12796 1572 0,'0'0'1169'16,"0"0"-805"0,0 0 140-16,0 0-17 0,0 0-487 15,0 0 0-15,0 0 0 16,6-33 0-16,-37 37 0 15,-17 10 0-15,-15 6 0 16,-15 4 0-16,-11 6 0 16,-5 1 0-16,3-1 0 15,11-2 0-15,18-2 0 16,21-6 0-16,28-4 0 16,13-2 0-16,27 0 0 15,29 0 0-15,21 0 0 16,15-4 0-16,3 0 0 0,3 0 0 15,-9 2 0-15,-12 6 0 16,-19 4 0 0,-21 5 0-16,-21 5 0 0,-16 5 0 15,-18 3 0-15,-31 3 0 16,-16-1 0-16,-10 0 0 16,-8-2 0-16,1-2 0 15,6-6 0-15,14-3 0 16,15-11 0-16,20-7 0 15,20-4 0-15,7-3 0 0,23-3 0 16,26-1 0-16,20 0 0 16,31 0 0-16,29 0 0 15,-2-1 0-15,-15-3 0 16,-17 1 0-16,-32 3 0 16,-7 0 0-16,-7 0 0 15,-21 0 0 1,-16 3 0-16,-10 2 0 0,-2-1 0 15,0 2 0-15,0-2 0 16,9-4 0-16,9 0-550 16,1 0-1206-16</inkml:trace>
  <inkml:trace contextRef="#ctx0" brushRef="#br0" timeOffset="93231.47">10879 12807 2940 0,'0'0'921'16,"0"0"-686"-16,0 0-235 0,0 0 0 16,0 0 0-16,0 0 0 15,0 0 0-15,0 11 0 16,-2-6 0-16,2 1 0 15,0-3 0-15,0-3 0 16,0 0 0 0,0 0 0-16,-5-7 0 0,-3-11 0 15,-8-6 0-15,-9-2 0 16,-6 0 0-16,-11 8 0 16,-10 10 0-16,-8 8 0 31,-7 18 0-31,1 28 0 0,-5 31 0 0,15 0 0 15,16 16 0 1,18 1 0-16,22-11 0 0,8 3 0 0,37-12 0 16,18-14 0-16,16-18 0 15,10-18 0-15,1-16 0 32,-5-8 0-32,-17-4 0 15,-14-18 0-15,-21-4 0 16,-12-4 0-16,-12 2 0 15,-3-6-233-15,-4 10-820 16,5 8-1073-16</inkml:trace>
  <inkml:trace contextRef="#ctx0" brushRef="#br0" timeOffset="93502.43">11196 13301 1765 0,'0'0'870'0,"0"0"-352"16,0 0-136-16,0 0-34 15,0 0-135-15,0 0-213 16,117 48 0-16,-98-18 0 16,-11 4 0-16,-4 6 0 15,-4 0 0-15,0 0 0 16,0-4 0-16,-6-5 0 0,6-9 0 16,0-7 0-1,14-8 0-15,17-7 0 0,7-4 0 16,6-22 0-16,1-11 0 15,-1-37 0-15,-11 8-246 16,-14 2-826-16</inkml:trace>
  <inkml:trace contextRef="#ctx0" brushRef="#br0" timeOffset="93781.07">11394 12819 2263 0,'0'0'855'0,"0"0"-297"0,0 0-138 16,0 0-420-16,0 0 0 16,0 0 0-16,0 0 0 15,-42 24 0-15,42-12 0 16,0-2 0-16,11-3 0 16,2-6 0-16,1-1 0 15,-6 0 0-15,-1-14 0 16,-7-2 0-16,0 1 0 15,0-2 0-15,-13 9 0 16,-8 8 0-16,-6 0 0 16,-15 34 0-16,5 2-383 15,6 0-1834-15</inkml:trace>
  <inkml:trace contextRef="#ctx0" brushRef="#br0" timeOffset="95136.11">9181 14121 1839 0,'0'0'635'0,"0"0"-160"15,0 0 51-15,0 0-168 16,0 0-95-16,0 0-263 16,0 0 0-16,-4-24 0 15,2 24 0-15,0 0 0 0,-1 18 0 16,3 16 0 0,0 12 0-16,0 10 0 0,0 0 0 15,0-2 0-15,18-10 0 16,6-9 0-16,8-16 0 15,3-19 0-15,6-29 0 16,-8-19-693-16,-13-11-760 0</inkml:trace>
  <inkml:trace contextRef="#ctx0" brushRef="#br0" timeOffset="95324.73">9221 13866 2772 0,'0'0'774'0,"0"0"-468"0,0 0-62 16,0 0-244-16,0 0 0 15,0 0 0-15,0 0 0 16,58-2-520 0,-27 14-1039-16</inkml:trace>
  <inkml:trace contextRef="#ctx0" brushRef="#br0" timeOffset="95505.59">9589 14195 2878 0,'0'0'821'15,"0"0"-424"-15,0 0-397 16,0 0 0-16,0 0 0 15,0 0 0-15,0 0 0 16,147-48-276-16,-104 42-856 0</inkml:trace>
  <inkml:trace contextRef="#ctx0" brushRef="#br0" timeOffset="95669.97">9711 14297 1776 0,'0'0'1300'0,"0"0"-805"16,0 0-117-16,0 0-231 15,0 0-147 1,0 0 0-16,0 0 0 0,56 2 0 16,-9-2 0-16,35-18 0 15,-8-4-760-15,-9 2-2186 0</inkml:trace>
  <inkml:trace contextRef="#ctx0" brushRef="#br0" timeOffset="95905.37">10191 14026 494 0,'0'0'2226'0,"0"0"-1379"16,0 0-318-16,0 0-529 15,0 0 0-15,0 0 0 16,0 0 0-16,-45-42 0 16,43 48 0-16,-1 16 0 15,3 14 0-15,0 11 0 16,0 9 0-16,0 2 0 15,0 0 0-15,0 8 0 16,0-13-539-16,0-16-1856 0</inkml:trace>
  <inkml:trace contextRef="#ctx0" brushRef="#br0" timeOffset="97763.52">8716 12390 1126 0,'0'0'760'0,"0"0"-367"0,0 0 119 0,0 0-162 16,0 0-64-16,0 0-91 0,0 0-1 15,-19-52-86-15,19 36-47 16,0 0-2-16,10 2-7 16,3 2-52-16,3 2 0 15,3 4 0 1,2 4 0-16,1 2 0 0,2 0 0 16,-1 14 0-16,-3 10 0 15,-3 10 0-15,-1 4 0 16,-7 4 0-16,-7-2 0 15,-2-5 0 1,0-8 0-16,0-8 0 0,0-10 0 16,0-6 0-1,-2-3 0 1,0-3 0-16,0-19 0 0,2-11 0 16,0-8 0-16,0-7 0 15,2-2 0-15,16 2 0 16,4 6 0-16,5 8 0 15,-1 8 0-15,-1 8 0 16,-2 9 0-16,-4 5 0 16,2 4 0-16,-3 0 0 15,1 17 0-15,-1 7 0 16,2 6 0-16,-2 6 0 16,-2 0 0-16,-5 0 0 15,-2-4 0-15,-3-8 0 0,-1-4 0 16,-2-5 0-16,-1-8 0 15,-2-3 0-15,4-4 0 16,13-2 0-16,-1-16-324 16,5-4-697-16</inkml:trace>
  <inkml:trace contextRef="#ctx0" brushRef="#br0" timeOffset="97936.79">9734 12320 2295 0,'0'0'984'0,"0"0"-639"16,0 0 127-16,0 0-472 15,0 0 0-15,0 0-39 16,0 0-888-16</inkml:trace>
  <inkml:trace contextRef="#ctx0" brushRef="#br0" timeOffset="122405.67">22799 904 1903 0,'0'0'772'15,"0"0"-483"-15,0 0 2 0,0 0-55 16,0 0-69-16,0 0-79 16,14-18 1-16,-14 18 10 15,0 0-15-15,0 0-6 16,0 0-78-16,0 4 0 15,0 6 0-15,0 2 0 16,0 0 0-16,0 0-15 16,4-4-53-16,5-4 5 15,5-4 11-15,-1 0 17 16,0 0 35-16,1-12-1 16,-8-6 1-16,-2-2 14 15,-4 0-12 1,0 4 11-16,-10 2 1 0,-11 6 1 0,2 4 12 15,-4 4-27-15,-1 0 0 16,3 14-1-16,4 8-12 16,3 2 13-16,8-2-6 15,6 0-11-15,0-4 16 16,4-4-15 0,14-3-27-16,5-8 7 0,0-3-8 15,-2 0 37-15,-3-2 7 16,-7-12 1-16,-5-2 36 15,-6-2 11-15,0 0 0 0,-2 4 12 16,-13 4-12-16,-1 6-4 16,-1 4-44-1,-2 0-9-15,3 14 9 0,1 6-14 16,7 2-2-16,0-2 16 16,8-3-42-16,0-4-9 15,0-4-9-15,3-6-9 16,6-3 7-16,0 0 14 15,-3 0 48-15,-2-7 8 16,-1-8-8 0,-3-1 20-16,0 0-1 0,0 2-17 0,0 2 20 15,0 6-16 1,-3 2 3-16,1 4-9 0,2 0-13 16,0 0-52-16,0 0 4 15,0 8 19-15,2 2-14 16,8-2-59-1,-1-2-11-15,-3-2-30 0,-4-2-38 16,0 0 77-16,-2-2 74 16,0 0 28-16,0 0 14 15,0 0-13-15,0 0-4 16,0 0 6-16,0-2-32 16,0 0 20-16,0 0 12 15,0-2 6 1,0 2 4-16,0-2 2 15,0 2-13-15,0 0 13 16,0 0-9-16,0 0 9 16,0 2 31-16,0 0 26 15,0 0 53-15,0 0 17 16,0 0 5-16,0 0 6 16,0-2-33-16,0 0 10 15,0 2 0-15,0 0-14 16,0 0-1-16,0 0-26 15,-2 0-5-15,0 0 10 0,0 0-34 16,0 0-7 0,-5 0-28-16,-4 6-4 0,-5 14-12 15,-8 8 5-15,-10 11 1 16,-1 4 11-16,-5 10-5 16,-3 5 22-16,1 6-28 15,0 4 0-15,-1 4 0 16,-1 5 0-16,1 3 0 15,1 2 0-15,-2 2 0 16,1 4 0-16,3-3 0 16,5-1 0-16,4-6 0 15,2-6 0-15,4-6 0 16,4-8 0-16,4-11 0 0,3-9 0 16,6-14 0-16,3-8 0 15,3-10 0-15,2-6 0 16,0 0 0-16,0 0 0 15,0-18 0-15,0-10 0 16,0-28-33-16,11 4-529 16,7-1-729-16</inkml:trace>
  <inkml:trace contextRef="#ctx0" brushRef="#br0" timeOffset="123333.68">22835 1005 901 0,'0'0'324'16,"0"0"-98"-16,0 0-21 15,0 0-94-15,0 0-76 16,0 0-21-16,0 0-14 16,-63-71 30-16,59 63 82 15,2 0 75-15,0 2 129 16,2 0-19-16,0 2 19 16,0 2-46-16,0 0-53 0,0 0-29 15,0 2-46-15,0 0-34 16,-3 0-11-16,1 0-97 15,2 0 0-15,0 0 0 16,0 4 0-16,9 10 0 16,18 8 0-16,16 8 0 15,9 9 0-15,13 4 0 16,9 5 0-16,8 7 0 16,7-1 0-16,5 4 0 15,-1 2 0-15,6 2 0 16,-5 5 0-16,-1 1 0 0,-4 2 0 15,-7 2 0-15,-3-6 0 16,-13-2 0-16,-3-7 0 16,-10-7 0-16,-4-8 0 15,-4-8 0-15,-3-10 0 16,-5-6 0-16,-5-8 0 16,-3-2 0-16,-9-4 0 15,-7-2 0-15,-3-2 0 16,-8 0 0-16,-2 0 0 15,0 0 0-15,0 2 0 0,0-2 0 16,0 0 0-16,0 2 0 16,0-2 0-16,0 2 0 15,0-2 0-15,0 2 0 16,0-2 0-16,0 0 0 16,0 0 0-16,0 0 0 15,0 2 0-15,2-2 0 16,0 2 0-16,-2-2 0 15,0 0 0-15,2 0 0 16,-2 0 0-16,2 0 0 16,-2 0 0-16,3 0 0 0,-3 0 0 15,0 0 0 1,-21-16 0-16,-10-2-92 0,-9-6-1849 0</inkml:trace>
  <inkml:trace contextRef="#ctx0" brushRef="#br0" timeOffset="124405.03">22304 399 1461 0,'0'0'602'0,"0"0"-252"16,0 0 11-16,0 0-30 15,0 0-118-15,0 0-54 16,0 0-11-16,-17-39-11 16,17 39-41-16,0-1 0 0,0 1-12 15,0-3-26 1,0 3-58-16,0-1 0 0,0 1 0 16,0 0 0-16,0-2 0 31,0 2 0-31,0 0 0 0,0 0 0 0,0 0 0 15,0 0 0-15,0 0 0 16,0 0 0-16,0-2 0 16,0 2 0-16,0 0 0 15,0-2 0-15,0 2 0 16,0-2 0-16,0-3 0 16,0 4 0-16,0-3 0 0,0 2 0 15,0 2 0-15,0 0 0 31,0 0 0-31,0 0 0 0,0 0 0 0,0 0 0 32,0 0 0-32,0 10 0 0,9 12 0 0,13 10 0 31,7 10 0-31,5 2 0 16,-1 2 0-16,0-2 0 15,-4-8 0-15,-4-6 0 16,-5-8 0-16,-7-8 0 15,-4-7 0-15,-5-7 0 16,-1 0 0-16,-1 0 0 0,-2-21 0 16,2-9 0-16,0-12 0 15,3-8 0-15,0-6 0 16,-1-2 0-16,0 4 0 16,3 8 0-16,-3 10 0 15,0 11 0-15,2 11 0 16,-6 9 0-16,2 2 0 15,0 3 0-15,2 0 0 16,17 29-201-16,-2-1-374 16,2 2-593-16</inkml:trace>
  <inkml:trace contextRef="#ctx0" brushRef="#br0" timeOffset="124594.3">23027 411 2248 0,'0'0'949'16,"0"0"-573"-16,0 0-65 15,0 0-99-15,0 0-212 16,0 0 0-16,0 0 0 16,9 72 0-16,-1-38 0 15,2 4 0-15,-2-2 0 0,3 10 0 16,-1-7-129-16,-6-9-500 0</inkml:trace>
  <inkml:trace contextRef="#ctx0" brushRef="#br0" timeOffset="125302.64">20912 2354 1876 0,'0'0'693'15,"0"0"-187"-15,0 0-202 16,0 0-22-16,0 0-57 15,0 0-116-15,0 0-58 16,0-62-19-16,7 94-14 16,13 12-18-16,5 6 0 15,4 2 0-15,2-3 0 16,-2-9 0-16,0-8 0 16,-7-13 0-16,-4-8 0 15,-10-11 0-15,1 0 0 16,-2-16 0-16,0-16 0 0,2-15 0 15,-3-5 0-15,4-6 0 16,-2 4 0-16,-1 12 0 16,1 11 0-16,2 20 0 15,1 11 0-15,22 14-203 16,-2 16-160-16,0 2-579 0</inkml:trace>
  <inkml:trace contextRef="#ctx0" brushRef="#br0" timeOffset="125632.69">21558 2578 2419 0,'0'0'816'16,"0"0"-473"-16,0 0-64 16,0 0-160-16,0 0-95 15,0 0-23-15,0 0-2 16,116-41-1-16,-91 41-7 15,-8 11-27-15,-8 15-63 16,-9 6 32-16,0 8 11 16,-17 3 8-16,-10-1 38 0,2-6 10 15,3-6 16 1,6-10 64-16,10-8 10 0,6-10-3 16,2-2 10-16,27 0-44 15,17-10-53-15,19-8 0 16,13-4 0-16,10 0 0 15,-1 2 0-15,15 0-87 16,-25 6-403-16,-17 6-927 0</inkml:trace>
  <inkml:trace contextRef="#ctx0" brushRef="#br0" timeOffset="126261.66">24762 1604 2606 0,'0'0'684'0,"0"0"-170"0,0 0-222 16,0 0-292-16,0 0 0 16,0 0 0-16,0 0 0 15,27 76 0-15,-2-18 0 16,2 9 0-16,-1 2 0 15,0 0 0-15,1-11 0 16,-4-12 0-16,-6-18 0 16,-5-14 0-16,-6-14 0 15,-4 0 0 1,1-30 0-16,-1-12 0 0,0-10 0 16,0-10 0-16,0-3 0 0,1 3 0 15,0 8 0 1,1 14 0-16,-2 12 0 0,0 18 0 15,5 10 0-15,1 2 0 16,17 44-9 0,-2-2-513-16,-3 4-517 0</inkml:trace>
  <inkml:trace contextRef="#ctx0" brushRef="#br0" timeOffset="126734.56">25208 2099 1741 0,'0'0'1280'16,"0"0"-657"-16,0 0-314 15,0 0-166-15,0 0-143 16,91-118 0-16,-53 100 0 16,-2 8 0-16,-9 6 0 15,-8 4 0-15,-7 0 0 16,-8 20 0-16,-4 6 0 15,0 6 0-15,-14 2-11 16,-5 0-2-16,3-3 12 16,3-8 1-16,4-6 10 15,7-7 5-15,2-5-15 16,0-1 0-16,7-1 0 16,14 0 0-16,13 0 0 0,8-2 0 15,10 3 0-15,-1 3 0 16,-2 0 0-16,-7 8 0 15,-11 1 0-15,-15 2-32 16,-14 6 8-16,-2 0 20 16,-20 4 4-16,-20 0 60 15,-9-2-60-15,-7-2 0 16,3-4 0-16,6-4 0 16,11-6 0-16,14-6 0 15,22-4 0-15,0-16-487 16,12-6-1346-16</inkml:trace>
  <inkml:trace contextRef="#ctx0" brushRef="#br0" timeOffset="126859.03">26239 2460 3270 0,'0'0'826'0,"0"0"-826"15,0 0-77-15,0 0-565 0</inkml:trace>
  <inkml:trace contextRef="#ctx0" brushRef="#br0" timeOffset="157624.18">14421 1046 1679 0,'0'0'680'0,"0"0"-357"16,0 0 160-16,0 0-240 15,-15-60 13-15,13 57-52 16,2 0-55-16,0 3-70 15,0 0-79-15,0 0 0 0,0 21 0 16,0 8 0-16,13 11 0 16,3 5 0-16,2 3 0 31,-2-2 0-31,-1-2 0 16,-1-8 0-16,-4-6 0 15,1-10 0-15,-3-10 0 16,0-10 0-16,5 0 0 15,5-20 0-15,5-16 0 16,4-8 0-16,-1-6 0 16,-2-3 0-16,-3 6 0 0,-6 4 0 15,-1 13 0-15,-8 9 0 16,-1 8 0-16,-3 9 0 16,0 2 0-16,-2 2 0 15,2 0 0-15,2 0 0 16,4 0 0-16,3 12 0 15,9 14-251-15,-3-4-301 16,-3 2-402-16</inkml:trace>
  <inkml:trace contextRef="#ctx0" brushRef="#br0" timeOffset="158065.44">14988 1291 1670 0,'0'0'1032'16,"0"0"-775"-16,0 0 50 16,0 0-97-16,0 0-107 15,0 0-56-15,0 0 22 16,80 0-15-16,-51 0 10 16,0 0-37-16,-2 4-4 15,-5 4-23-15,-5 4 2 0,-7 8-2 16,-10 4-1-16,0 8 1 15,-20 3 12-15,-16 2 0 16,-2-1 49-16,0-1 14 16,4-7-3-16,13-8-72 15,7-8 0-15,12-6 0 16,2-6 0-16,2 0 0 16,27 0 0-16,11 0 0 15,11-12 0-15,7 0 0 16,-4-2 0-16,-8 4 0 0,-12 2 0 15,-12 3 0 1,-11 4 0-16,-7 1 0 0,-4 0 0 16,0 0 0-16,0 0-210 15,0 0-244-15,0 0-373 16,0-6-440-16</inkml:trace>
  <inkml:trace contextRef="#ctx0" brushRef="#br0" timeOffset="158458.1">15598 996 2094 0,'0'0'982'16,"0"0"-478"-16,0 0-185 15,0 0-179-15,0 0-83 16,0 0-57-16,0 0 0 15,47 55 0-15,-24-22 0 16,1 4 0-16,0-1 0 16,1-4 0-16,-3-4 0 15,-5-6 0-15,0-6 0 16,-9-6 0-16,2-6 0 16,-6-4 0-16,3 0 0 15,-1-12 0-15,5-14 0 16,5-10 0-16,-1-8 0 0,-1-1 0 15,-1-1 0-15,-1 9 0 16,-6 6 0-16,-2 9 0 16,-1 8 0-16,-3 6 0 15,2 4 0 1,-2 2 0-16,0 2 0 0,2 0 0 16,0 0 0-16,8 24-200 15,-4 2-412-15,1-2-549 0</inkml:trace>
  <inkml:trace contextRef="#ctx0" brushRef="#br0" timeOffset="158771.68">16216 1227 1964 0,'0'0'895'0,"0"0"-650"15,0 0 7 1,0 0-12-16,0 0-72 0,0 0-39 16,0 0-21-16,21 122-13 15,-18-80-95-15,-1-2 0 16,-2 3 0-16,0-5 0 0,0-6 0 16,2-6 0-16,3-8 0 15,-3-4 0 1,3-8-134-16,-3-6-244 0,0-14-395 15,0-10-1454-15</inkml:trace>
  <inkml:trace contextRef="#ctx0" brushRef="#br0" timeOffset="159164.63">16621 924 2704 0,'0'0'821'0,"0"0"-473"15,0 0-125 1,0 0-223-16,0 0 0 0,0 0 0 16,0 0 0-16,69 124 0 15,-46-81 0-15,-4-3 0 16,4-2 0-16,-3-8 0 0,-5-6 0 15,-1-8 0 1,-3-6 0-16,0-8 0 0,0-2 0 16,2-8 0-16,3-18 0 15,2-8 0-15,0-6 0 16,-3-4 0-16,-1-4 0 16,-6-1 0-1,-1 7 0-15,-3 6 0 0,-4 12 0 16,2 8 0-16,-2 10 0 15,0 4 0 1,0 2 0-16,4 0 0 0,4 14-162 16,7 16-325-16,-1-4-437 15,1-4-777-15</inkml:trace>
  <inkml:trace contextRef="#ctx0" brushRef="#br0" timeOffset="159573.28">17274 1103 2372 0,'0'0'834'15,"0"0"-500"-15,0 0-94 16,0 0-146-16,0 0-49 16,0 0-31-16,143-44-14 15,-119 44-1-15,-6 0 1 16,-7 11-15-16,-9 10 15 0,-2 5 6 15,-11 2 5-15,-14 2 8 16,-2 0-19-16,4-6 21 16,4-4 26-16,11-8-10 15,6-4 1 1,2-4-38-16,0-2 0 16,15-2 0-16,9 0 0 0,12 0 0 15,4 0 0-15,5 0 0 16,-1 0 0-16,-6 0 0 15,-12 2 0-15,-9 2 0 16,-11 4 0-16,-6 4 0 16,-6 2 0-16,-26 6 0 0,-15 4 0 15,-15 6 0-15,-49 19-51 16,12-7-509 0,13-6-914-16</inkml:trace>
  <inkml:trace contextRef="#ctx0" brushRef="#br0" timeOffset="160204.43">16343 2157 1844 0,'0'0'1081'16,"0"0"-738"-16,0 0 164 15,0 0-186-15,0 0-321 16,0 0 0-16,0 0 0 0,-25-50 0 15,7 80 0-15,1 6 0 16,0 3 0-16,11-5 0 16,6-4 0-16,0-8 0 15,20-10 0-15,12-10 0 16,5-2 0-16,1-12 0 16,-1-17 0-16,-5-4 0 15,-8-7 0-15,-5-3 0 16,-9 3 0-16,-5 4 0 15,-3 4 0-15,0 10 0 0,-2 8 0 16,0 6 0 0,2 6 0-16,4 2 0 15,2 0 0-15,7 14 0 0,10 12 0 16,2 10 0-16,4 4 0 16,-2 6 0-16,-2-2 0 15,-5-3 0-15,-6-9 0 16,-3-12 0-16,-6-10 0 15,-3-10 0-15,1-3 0 16,1-22 0-16,0-18 0 16,8-8 0-16,-1-10 0 0,8-1 0 15,-1 6 0-15,18 10 0 16,-5 15-219-16,-4 16-813 0</inkml:trace>
  <inkml:trace contextRef="#ctx0" brushRef="#br0" timeOffset="160599.5">17363 1833 1807 0,'0'0'1316'0,"0"0"-783"15,0 0-93-15,0 0-440 16,0 0 0-16,0 0 0 16,0 0 0-16,31 62 0 15,-6-10 0-15,1 2 0 0,1-4 0 16,-5-10 0-16,-4-12 0 16,-7-10 0-16,-2-10 0 15,-3-8 0 1,0-1 0-16,0-26 0 0,3-13 0 15,-1-12 0-15,2-10 0 16,1-6 0-16,-3-3 0 16,2 9 0-16,-1 8 0 15,-3 18 0-15,-2 14 0 16,1 16 0-16,2 6 0 16,0 14-129-16,13 34-360 15,-3-3-319-15,2-4-522 0</inkml:trace>
  <inkml:trace contextRef="#ctx0" brushRef="#br0" timeOffset="160992.1">17897 1937 1835 0,'0'0'986'0,"0"0"-602"15,0 0-84-15,0 0-117 16,0 0-108-16,0 0-62 15,0 0-4-15,119-54-9 16,-99 54-12-16,-9 16-33 0,-5 8-57 16,-6 4 50-1,0 2 29-15,-13-2 23 0,-7 0 6 16,5-6 15-16,1-4 39 16,8-6 29-1,6-6-38-15,0 0 1 0,2-2-10 16,16-2-4-16,6 0-2 15,2 2-36-15,1 0 1 16,-2 0-2-16,-5 2 1 16,-7 2 0-16,-4 2-9 15,-7 0 9-15,-2 6-1 16,0 1 2-16,-11 2 16 0,-13 2 33 16,-5 0-10-16,-5 0-8 15,1-3-24-15,6-4-8 16,12-14-39-16,9 0-267 15,6-6-538-15</inkml:trace>
  <inkml:trace contextRef="#ctx0" brushRef="#br0" timeOffset="161337.63">18448 1692 150 0,'0'0'2730'0,"0"0"-2032"16,0 0-422-16,0 0-34 0,0 0-242 16,0 0 0-16,38 121 0 15,-18-78 0-15,2 0 0 16,-4-7 0-16,-2-8 0 16,-3-10 0-16,-5-8 0 15,-2-6 0-15,0-4 0 16,-2-4 0-16,1-18 0 15,3-12 0-15,4-10 0 16,-1-9 0-16,3-5 0 16,-3 0 0-16,-3 6 0 15,1 10 0-15,-4 14 0 16,-3 14 0-16,-2 12 0 0,0 2 0 16,0 32-35-1,0 4-474-15,0 2-599 0</inkml:trace>
  <inkml:trace contextRef="#ctx0" brushRef="#br0" timeOffset="161557.87">18922 1985 1748 0,'0'0'1166'0,"0"0"-656"15,0 0-11-15,0 0-326 0,0 0-173 16,0 0 0-16,0 0 0 15,33 124 0-15,-23-85 0 16,-4-3 0-16,1-3 0 31,3-4 0-31,3-19-237 0,-3-9-731 0,4-1-917 0</inkml:trace>
  <inkml:trace contextRef="#ctx0" brushRef="#br0" timeOffset="161935.26">19292 1534 2593 0,'0'0'1118'16,"0"0"-839"-16,0 0-173 16,0 0-106-16,0 0 0 15,0 0 0-15,0 0 0 16,93 114 0-16,-66-72 0 31,-2-2 0-31,-5-4 0 16,-2-10 0-16,-7-9 0 0,-2-10 0 0,-5-4 0 31,1-3 0-31,-3-9 0 0,5-18 0 0,0-12 0 16,1-7 0-1,-1-4 0-15,0-2 0 16,0 4 0-16,-3 8 0 15,0 10 0-15,-1 11 0 16,-1 12 0-16,4 7 0 16,4 0 0-16,3 11-24 15,11 25-447-15,-1-1-334 16,-1-3-639-16</inkml:trace>
  <inkml:trace contextRef="#ctx0" brushRef="#br0" timeOffset="162298.03">19782 1742 2613 0,'0'0'825'16,"0"0"-295"-16,0 0-402 15,0 0-128-15,0 0 0 16,0 0 0-16,0 0 0 16,110-60 0-16,-90 60 0 15,-5 0 0-15,-4 14 0 16,-6 10 0-16,-5 4 0 15,0 7 0-15,-5-2 0 0,-8-3 0 16,0-7 0-16,6-7 0 16,7-10 0-16,0-6 0 15,9 0 0-15,23-2 0 16,14-16 0-16,10-4 0 16,6-4 0-16,-6 1 0 15,-8 7 0-15,-14 4 0 16,-16 8 0-16,-9 2 0 15,-7 4 0-15,-2 0 0 16,0 0 0-16,0 0 0 0,0 0 0 16,0 4 0-16,-9 5-670 15,0-4-1933-15</inkml:trace>
</inkml:ink>
</file>

<file path=ppt/ink/ink1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3-11-09T05:42:12.180"/>
    </inkml:context>
    <inkml:brush xml:id="br0">
      <inkml:brushProperty name="width" value="0.05292" units="cm"/>
      <inkml:brushProperty name="height" value="0.05292" units="cm"/>
      <inkml:brushProperty name="color" value="#FF0000"/>
    </inkml:brush>
  </inkml:definitions>
  <inkml:trace contextRef="#ctx0" brushRef="#br0">16019 5288 1386 0,'0'0'331'0,"0"0"-137"15,0 0 69-15,0 0 77 16,0 0-30-16,0 0 4 15,-8 1-76-15,3-1-41 16,3 0-16-16,0 0-28 31,0 0-46-31,2 0-25 0,0 0-82 16,0 0 0-16,28 0 0 16,21 0 0-16,36-1 0 15,40-12 0-15,42-2 0 16,15 0 0-16,-28 5 0 15,-40 6 0-15,-45 2 0 16,-18 0 0-16,-7 2 0 16,-3-2-62-16,-10 2-29 15,-20 0 14-15,-11 0-10 16,-8 0-7-16,-26 0-158 16,-36 0-223-16,8 9-24 15,0 0-210-15</inkml:trace>
  <inkml:trace contextRef="#ctx0" brushRef="#br0" timeOffset="301.19">16256 5350 1894 0,'0'0'686'16,"0"0"-325"-16,0 0-77 16,0 0 44-16,0 0-85 15,0 0-93-15,0 0-54 16,-43-2-42-16,43 0-54 15,16 0 0-15,21-2 0 16,21-4 0-16,38-4 0 0,33-2 0 16,-2 0 0-16,-11 1 0 15,-22 4 0-15,-30 3 0 16,-4-1 0-16,-8 3 0 16,-23 0 0-16,-16 4 0 15,-8 0 0-15,-5 0 0 16,0 0 0-16,0 0 0 15,0 0 0-15,5 0-15 16,1 0-344-16,-2 0-446 16,1 0-495-16</inkml:trace>
  <inkml:trace contextRef="#ctx0" brushRef="#br0" timeOffset="1535.34">2742 6262 1637 0,'0'0'397'0,"0"0"-26"0,0 0 99 16,0 0-152-16,0 0-42 15,0 0-101-15,0 0-10 16,-42-2-42-16,42 2-37 16,0 0-8-16,0 0-78 15,17 0 0-15,17 0 0 16,20 4 0-16,14 0 0 15,33-4 0 1,-1 0 0-16,5 0 0 0,4 0 0 16,-24-6 0-16,1-2 0 15,-18 2 0-15,-22 2 0 16,-21 2 0-16,-12 2 0 0,-11 0 0 16,-2 0 0-16,0 0 0 31,-2 0-96-31,-36 0-255 0,3 0-283 0,-5 0-300 0</inkml:trace>
  <inkml:trace contextRef="#ctx0" brushRef="#br0" timeOffset="1903.36">2798 6332 1781 0,'0'0'616'0,"0"0"-301"16,0 0 232-1,0 0-243-15,0 0-116 0,0 0-89 16,0 0 0-16,-45 0-38 16,45 0-44-16,12 0 4 15,19 0-14 1,23 0 1-16,17-4 7 0,33-2-15 16,-1-2 0-16,4 3 0 15,-7-2-21-15,-28 3 20 16,-6 2-15-16,-24 2 16 15,-19 0 7-15,-15 0-7 16,-8 0 49-16,0 0-49 0,0 0 0 16,0 0 0-16,0 0 0 15,0 0 0-15,0 0 0 16,0 0 0-16,0 0 0 16,0 0 0-16,0 0 0 15,0 0-83-15,0 2-217 16,0 4-319-16,0-1-538 0</inkml:trace>
  <inkml:trace contextRef="#ctx0" brushRef="#br0" timeOffset="2966.96">7619 5939 195 0,'0'0'2005'0,"0"0"-1531"15,0 0-15-15,0 0 21 16,0 0-183-16,0 0-111 15,0 0-186-15,-15 0 0 16,15 0 0-16,0 0 0 0,0 0 0 16,33 0 0-1,36 0 0-15,52 0 0 0,48-10 0 16,16-6 0-16,-24 0 0 16,-43 6 0-16,-54 6 0 15,-20 0 0-15,-8 2 0 16,-11 0 0-16,-7 2 0 15,-16 0 0-15,-2 0 0 16,0 0 0-16,-4 0 0 16,2 0 0-16,2 0-15 15,8 0-531-15,17 0-366 16,2 0-260-16</inkml:trace>
  <inkml:trace contextRef="#ctx0" brushRef="#br0" timeOffset="4240.24">14496 6152 2022 0,'0'0'721'0,"0"0"-369"16,0 0-24-16,0 0-112 15,0 0-132-15,0 0-69 16,0 0 36-16,23 74-22 16,2-40-13-16,4-2 5 15,4-4-20-15,8-10 8 16,3-7 5-16,4-11-13 15,-2 0 38-15,1-27 6 16,-1-7 20-16,0-8 2 0,-2-2-67 31,-5 2 0-31,-3 6 0 0,-7 12 0 0,-2 12 0 16,-2 12 0-16,-1 0 0 16,5 26 0-16,2 10 0 15,5 6 0-15,2 2 0 16,-3-6 0-16,2-6 0 15,-6-11 0 1,-3-14 0-16,-1-7 0 0,2 0 0 16,0-24 0-16,2-8 0 0,2-4 0 15,-2 0 0 1,1 4 0-16,-3 10 0 0,-3 8 0 16,1 12 0-16,0 2 0 15,2 0 0-15,2 18 0 16,5 0 0-16,4 2 0 15,7-2 0-15,1-2 0 16,6-8 0-16,-2-4 0 16,1-4 0-16,-2 0 0 15,1-4 0-15,-1-8 0 16,-2 0 0-16,-4 2 0 16,-8 0 0-1,-8 4 0-15,-9 4 0 0,-6 0 0 0,-8 2 0 16,-1 0 0-16,-3 0 0 15,2 0 0-15,6 0 0 16,0 0 0-16,7 0 0 16,2 0 0-16,6 2 0 15,-1-2 0 1,3 0-102-16,4 0-348 0,-4 0-321 16,-10 0-713-16</inkml:trace>
  <inkml:trace contextRef="#ctx0" brushRef="#br0" timeOffset="5830.16">19740 776 2313 0,'0'0'809'15,"0"0"-432"-15,0 0 73 16,0 0-303-16,0 0-147 16,0 0 0-16,0 0 0 15,-51-12 0-15,44 32 0 16,5 6 0-16,2-4 0 16,0-4 0-16,0-6-60 15,16-8 9-15,-1-4 39 16,3 0 12-16,-5-10 16 15,-2-12-2-15,-3-2 25 16,-8-2-2-16,0 2-20 16,-3 6-17-16,-13 7 0 15,1 8 0-15,-1 3 0 0,1 3 0 16,1 22 0-16,3 3 0 16,9 2-24-16,2-2-83 15,9-4 11-15,18-8 21 16,6-8 33-16,0-8 6 15,-4 0 24-15,-8-4 12 16,-8-14 5-16,-11-2 40 16,-2-2 18-16,-2 2 7 0,-16 2-2 15,0 4-28-15,-2 6-6 16,3 8-34-16,3 0-23 16,1 4 1-16,3 14-25 15,6 4-25-15,4-2-63 16,0-4-42-1,7-4-21-15,8-6-4 0,1-6 33 16,-5 0 65-16,-4 0 101 16,-7-8 3-16,0-4 101 15,-2 0 74-15,-14 0 11 16,-2 2-38-16,2 4 49 16,3 2-55-16,2 2-29 15,2 2-2-15,-2 0-65 0,-4 22-46 16,-5 16 0-16,-7 12 0 15,-7 14 0-15,-5 12 0 16,-17 22 0-16,-19 25 0 16,-18 20 0-16,-3 5 0 15,7-10 0-15,20-31 0 16,23-34 0-16,9-20 0 16,12-11 0-16,-4 2 0 15,2-4 0-15,2 0 0 16,7-11 0-16,7-14 0 15,2-3 0-15,5-3 0 0,2-8 0 16,2 2 0-16,0-3 0 16,17-9-56-1,10-11-567-15,4-10-1160 0</inkml:trace>
  <inkml:trace contextRef="#ctx0" brushRef="#br0" timeOffset="6757.82">19861 814 742 0,'0'0'219'0,"0"0"-51"16,0 0 334-16,0 0-196 16,0 0 52-16,0 0 15 15,0 0 100-15,-14-43-283 0,9 42-19 16,1-3-20-16,2 2-49 15,2 0 2-15,0 2-37 16,-2-2-19-16,2 0 9 16,0 0-39-16,0-1 29 15,0 2-47-15,0 1 0 16,0 0 0-16,0 0 0 16,20 6 0-16,11 16 0 15,13 8 0-15,14 12 0 16,13 10 0-16,10 10 0 0,8 5 0 15,7 3 0-15,6 2 0 16,1 2 0-16,-5-4 0 16,-4-2 0-1,-9-3 0-15,-10-7 0 0,-11-6 0 16,-5-6 0 0,-10-6 0-16,-5-4 0 0,-2-6 0 15,-1-6 0-15,-4-4 0 16,-1-8 0-16,-3-2 0 15,-6-3 0-15,-2-2 0 16,-8-1 0-16,-1 1 0 0,-5 0 0 16,-1 2 0-16,-4 0-26 15,-2 1-113-15,1-3-85 16,-1-1 58-16,-2-4 83 16,-2 0 45-16,2 0 38 15,-2 0 26-15,0 0 58 16,0-4 102-1,0-2 19-15,0 2-30 0,-6 0-175 16,2 4 0-16,-1 0 0 16,3 0 0-16,0 4 0 15,2 14 0-15,0 1 0 16,0 2 0-16,0-3 0 0,9-6 0 16,7-6-33-1,-1-4 15-15,1-2 18 0,-3 0 1 31,-7-12 1-31,-4-8 10 16,-2-8-3-16,0 0-8 16,-6 2 4-16,-9 5 1 0,-8 10 9 0,-1 11-15 15,-1 0 0-15,0 7 0 32,6 14 0-32,5-2 0 15,7 2-15-15,7-17-326 16,7-4-547-16,11 0-1039 0</inkml:trace>
  <inkml:trace contextRef="#ctx0" brushRef="#br0" timeOffset="7260.6">20208 417 1967 0,'0'0'1017'0,"0"0"-665"16,0 0 148-16,0 0-240 16,0 0-260-16,0 0 0 15,0 0 0-15,-25-40 0 16,25 50 0-16,2 18 0 16,19 14 0-16,10 8 0 15,11 4 0-15,7-2 0 0,5-7 0 16,-3-13 0-16,-4-12-11 15,-9-17-4-15,-12-3 15 16,-5-14 26-16,-6-18-26 16,-5-8 0-16,-6-10 0 15,0-4 0-15,0 2 0 16,-1 6 0-16,-1 12 0 16,-2 14 0-16,2 14 0 15,0 6 0-15,8 31-222 16,-2 10-305-16,5-1-380 0</inkml:trace>
  <inkml:trace contextRef="#ctx0" brushRef="#br0" timeOffset="7464.89">21028 575 2711 0,'0'0'968'0,"0"0"-551"16,0 0-417-16,0 0 0 15,0 0 0-15,0 0 0 16,0 0 0-16,-2 105 0 16,15-57 0-16,12 22 0 15,-5-12-23-15,-5-10-1256 0</inkml:trace>
  <inkml:trace contextRef="#ctx0" brushRef="#br0" timeOffset="7999.48">17042 2316 2531 0,'0'0'776'0,"0"0"-472"16,0 0 181-16,0 0-485 0,0 0 0 16,0 0 0-16,0 0 0 15,-3 22 0-15,26 36 0 16,4 10 0-16,6 0 0 16,5-8 0-16,7-15 0 15,-1-18 0-15,3-18 0 16,-5-9 0-16,-2-34 0 15,-4-35 0-15,-9-33 0 16,-14-2 0-16,-6 7 0 16,-7 15 0-16,0 32 0 0,0 10 0 15,0 10 0-15,9 26 0 16,26 38-120-16,-2 19-411 16,4 6-610-16</inkml:trace>
  <inkml:trace contextRef="#ctx0" brushRef="#br0" timeOffset="8266.09">17891 2578 1475 0,'0'0'1539'16,"0"0"-940"-16,0 0-248 0,0 0-219 16,0 0-132-1,0 0 0-15,0 0 0 0,54-84 0 16,-39 88 0-16,-1 21 0 15,-8 11 0-15,-6 6 0 16,0 2 0-16,-12-2 0 16,-5-6 0-16,1-10 0 15,7-10 0-15,7-10 0 16,2-6 0-16,19 0 0 16,41 0 0-16,51-16 0 15,47-8 0-15,-13 0-592 16,-14 4-2413-16</inkml:trace>
  <inkml:trace contextRef="#ctx0" brushRef="#br0" timeOffset="8802.59">21999 1828 1260 0,'0'0'1836'0,"0"0"-1172"0,0 0-328 16,0 0-336-16,0 0 0 16,0 0 0-16,0 0 0 15,-6-1 0-15,14 34 0 16,19 14 0-16,4 13 0 16,5 4 0-16,2 2 0 0,-4-6 0 15,-7-14 0-15,-8-11 0 16,-7-17 0-16,-6-10 0 15,-4-8 0-15,1-8 0 16,-1-24 0-16,4-16 0 16,2-11 0-16,0-7 0 15,1-2 0-15,-3 4 0 16,2 12 0 0,-4 16 0-16,1 14 0 0,-3 9 0 15,0 13 0-15,2 0 0 16,3 23 0-16,7 41-174 15,-6-6-608-15,1 2-847 0</inkml:trace>
  <inkml:trace contextRef="#ctx0" brushRef="#br0" timeOffset="9163.7">22481 2288 2176 0,'0'0'1021'16,"0"0"-565"-1,0 0-210-15,0 0-145 16,135-122-67-16,-96 105-34 16,-8 12-3-16,-9 5-6 0,-13 0-76 0,-7 22-5 15,-2 7 40-15,-7 7 14 16,-12 0 26 0,-2-1 10-16,4-7 23 0,3-6 56 15,7-8 8-15,7-4-19 16,0-4 20-1,23 0-88-15,17 0 0 0,14 0 0 16,4 2 0-16,-1 2 0 16,-10 6-12-16,-14 4-33 31,-19 2 13-31,-14 4 31 0,-14 2 1 0,-26 2 90 0,-13-2-90 16,-12-2 0-16,-4-1 0 31,-26-1 0-31,16-6 0 15,13-10-483-15</inkml:trace>
  <inkml:trace contextRef="#ctx0" brushRef="#br0" timeOffset="15155.85">20748 6370 1766 0,'0'0'1053'0,"0"0"-750"16,0 0 3-16,0 0-32 16,0 0-133-16,0 0-97 15,-14 4 2-15,30 22 25 16,3 3 21-16,8 3-92 16,9-4 0-16,11-8 0 15,15-8 0-15,13-12 0 0,13 0 0 16,5-20 0-16,1-10 0 15,-5-5 0-15,-9 3 0 16,-11 5 0-16,-6 6 0 16,-12 14 0-16,-7 7 0 15,-3 1 0-15,-3 26 0 16,2 9 0-16,-1 4 0 16,9 4 0-16,5-4 0 15,8-8 0-15,5-10 0 16,5-14 0-16,2-8 0 0,-1 0 0 15,-5-18 0 1,-5-6 0-16,-8-4 0 0,-10 0 0 16,-4 4 0-16,-7 4 0 15,-4 10 0-15,3 10 0 16,2 0 0-16,8 6 0 16,4 16 0-16,12 4 0 15,2 0 0-15,7-2 0 16,1-8 0-16,1-8 0 15,-3-6 0-15,1-2 0 16,-5-4 0-16,-4-14 0 0,-6-2 0 16,-6-2 0-1,-3 0 0-15,-7 3 0 0,-7 6 0 16,-8 3 0-16,-5 2 0 16,-5 3 0-16,-3 4 0 15,-2 1 0-15,-2 0 0 16,1 0 0-16,-5 0 0 15,0 0 0-15,-5 0-676 0</inkml:trace>
  <inkml:trace contextRef="#ctx0" brushRef="#br0" timeOffset="49639.95">5746 9858 2068 0,'0'0'798'16,"0"0"-520"-16,0 0 239 16,0 0-248-16,0 0-103 15,0 0-166-15,-29-7 0 16,29 25 0-16,17 11 0 15,6 5 0-15,8 0 0 16,7 0 0-16,11-4 0 16,9-10 0-16,13-8 0 15,14-12 0-15,9 0 0 16,3-20 0-16,1-10 0 16,-4-4 0-16,-11-2 0 15,-12 4 0-15,-11 4 0 0,-13 10 0 16,-5 8 0-16,-6 10 0 15,1 0 0-15,6 10 0 16,6 13 0-16,6 4 0 16,10 1 0-16,7-2 0 15,5-4 0-15,4-8 0 16,-1-8 0-16,0-6 0 16,-7 0 0-16,-8-10 0 15,-7-10 0-15,-6-4 0 16,-11-2 0-16,-2 4 0 15,-3 1 0-15,-5 8 0 0,-2 4 0 16,2 9 0 0,2 0 0-16,5 9 0 0,2 13 0 15,7 4 0-15,7-2 0 16,8-2 0-16,7-8 0 16,4-10 0-16,3-4 0 15,0-12 0-15,-7-18 0 16,-5-8 0-16,-10 0 0 15,-7-1 0-15,-9 10 0 16,-11 8 0-16,-5 11 0 16,-5 10 0-16,4 2 0 0,4 24 0 15,4 6 0-15,6 4 0 16,5-1 0-16,9-5 0 16,4-8 0-16,7-10 0 15,5-12 0-15,-1 0 0 16,4-12 0-16,-4-14 0 15,-3-4 0-15,-6-2 0 16,-4 5 0-16,-8 4 0 16,-7 6 0-16,-5 9 0 15,-4 6 0-15,-4 2 0 16,2 0 0-16,2 13 0 16,4 5 0-16,5 1 0 15,11 2 0-15,3-1 0 16,13-2 0-16,7-4 0 0,5-6 0 15,8-7 0-15,2-1 0 16,-2 0 0-16,-4-11 0 16,-12-3 0-16,-7 2 0 15,-11 2 0-15,-9-1 0 16,-9 4 0 0,-6-1 0-16,-10 2 0 0,-9-5 0 15,-3 3 0-15,-3-2-551 0</inkml:trace>
  <inkml:trace contextRef="#ctx0" brushRef="#br0" timeOffset="50363.45">21149 8713 1147 0,'0'0'205'0,"0"0"-205"15,0 0-51-15,0 0-169 16,0 0-726-16</inkml:trace>
  <inkml:trace contextRef="#ctx0" brushRef="#br0" timeOffset="51230.1">21155 8490 1340 0,'0'0'885'0,"0"0"-378"16,0 0-43-16,0 0-126 16,0 0-75-16,0 0-124 15,0 0 21-15,27 30-160 16,-2-8 0-16,12 4 0 15,17-2 0-15,32-3 0 16,41-16 0-16,32-5 0 16,10-22 0-16,-28-10 0 15,-37 0 0-15,-37 10 0 16,-9-2 0 0,4-2 0-16,0 2 0 0,1 2 0 15,-14 9 0-15,-9 13 0 16,-4 0 0-16,-3 21 0 0,0 15 0 15,6 8 0-15,7 6 0 16,12 0 0-16,9-3 0 16,13-10 0-1,12-10 0 1,4-14 0-16,1-13 0 16,-1 0 0-16,-5-18 0 15,-6-9 0-15,-11-5 0 16,-10-3 0-16,-10 5 0 15,-14 8 0-15,-6 8 0 16,-8 12 0-16,-1 2 0 0,4 16 0 16,6 14 0-1,10 9 0-15,11-2 0 0,9 2 0 16,8-7 0-16,7-10 0 16,4-8 0-16,1-10 0 15,-2-4 0-15,-6-6 0 16,0-14 0-16,-6-4 0 15,-5 2 0-15,-5 5 0 16,-6 8 0-16,-3 6 0 16,-6 3 0-16,-1 8 0 15,-5 13 0-15,-2 5 0 16,-1-1 0-16,0 4 0 16,1-1 0-16,-1-4 0 0,3-4 0 15,1-2 0-15,1-6 0 16,5-2 0-16,4-6 0 15,11-4 0-15,8 0 0 16,5-12 0-16,10-12 0 16,2-8 0-16,-1-2 0 15,-3-2 0-15,-10 6 0 16,-11 6 0-16,-10 9 0 16,-12 12 0-16,-9 3 0 15,-4 3 0-15,0 16 0 16,6 2 0-16,10 0 0 15,8-3 0-15,9-6 0 16,9-10 0-16,3-2 0 0,1-2 0 16,-4-20 0-16,-4-4 0 15,8-17 0-15,-15 7-508 16,-16 7-884-16</inkml:trace>
  <inkml:trace contextRef="#ctx0" brushRef="#br0" timeOffset="51325.04">27122 8787 2691 0,'0'0'822'16,"0"0"-598"-16,0 0-224 0,0 0-162 0</inkml:trace>
  <inkml:trace contextRef="#ctx0" brushRef="#br0" timeOffset="89090.99">2330 11358 1162 0,'0'0'1216'0,"0"0"-987"16,0 0 138-1,0 0-81-15,0 0-123 0,0 0-94 16,-14-33-8-16,14 33 46 15,0 0 29-15,-2 0-37 16,2 0-16-16,0 8-16 16,0 10-40-16,23 9-3 15,8 3-24-15,9 4 0 16,7-4 0-16,4-6 0 16,0-8 0-16,-1-12 0 15,-4-4 0-15,-3-6 0 16,-5-22 0-16,-7-4 0 15,-7-4 0-15,-2 1 0 16,-8 10 0-16,-3 8 0 16,-3 9 0-16,4 8 0 0,3 0 0 15,10 8 0-15,8 15 0 16,9 3 0-16,6 0 0 16,1-2 0-16,2-6 0 15,0-6 0-15,-7-8 0 16,-1-4 0-16,-9 0 0 15,-3-2 0-15,-4-14 0 16,-6 0 0-16,2-2 0 16,-3 4 0-16,-1 0 0 15,-2 6 0-15,1 5 0 16,-1 3 0-16,8 0 0 0,2 13 0 16,6 5 0-16,7 0 0 15,3 0 0-15,3-4 0 16,1-4 0-16,0-8 0 15,-2-2 0-15,-8 0 0 16,-3-8 0-16,-5-6 0 16,-5-2 0-16,-2 1 0 15,-2 4 0-15,1 3 0 16,-2 2 0-16,4 4 0 16,1 2 0-16,3 0 0 0,4 2 0 15,1 9 0-15,1 2 0 16,5-1 0-16,4-2 0 15,-2-4 0-15,0-2 0 16,-4-4 0-16,-7 0 0 16,-2 0 0-16,-5-6 0 15,0-6 0-15,-2-4 0 16,0 0 0-16,-2-1 0 16,-2 3 0-16,-5 3 0 15,-5 4 0-15,-1 3 0 16,-2 3 0-16,-1 1 0 15,2 0 0-15,2 0 0 16,7 0 0-16,1 0 0 0,1 0 0 16,-1 0 0-16,-7 1-571 15,-7 6-934-15</inkml:trace>
  <inkml:trace contextRef="#ctx0" brushRef="#br0" timeOffset="93372.46">15387 11231 2248 0,'0'0'750'0,"0"0"-561"16,0 0 97-16,0 0-82 15,0 0-74-15,0 0-68 16,0 0-23-16,127 106-20 0,-77-89 17 15,4-7-16 1,6-9 1-16,1-1 13 0,1-7-20 16,0-18 5-16,1-3-4 15,-5-2-5-15,-5 0-10 16,-4 6 0-16,-4 8 0 16,-7 8 0-16,-3 8 0 15,-2 0 0-15,-1 12 0 16,1 12 0-16,0 3 0 15,6 2 0-15,1-3 0 16,6-5 0-16,6-7 0 16,1-13 0-16,5-1 0 15,-2-4 0-15,-3-20 0 16,-1-3 0-16,-8-4 0 16,-6 1 0-16,-6 2 0 0,-11 8 0 15,-5 8 0-15,-5 10 0 16,1 2 0-16,-2 14 0 15,1 14 0-15,8 4 0 16,3 0 0-16,5-4 0 16,11-7 0-16,4-12 0 15,7-9 0-15,4 0 0 16,3-16 0-16,-5-8 0 16,-5-4 0-16,-3 2 0 15,-11 6 0-15,-10 4 0 0,-7 8 0 16,-8 6 0-16,-5 2 0 15,0 0 0-15,0 8 0 16,1 6 0-16,2-2 0 16,-1 0 0-16,-2-2 0 15,0-2 0-15,-2-6 0 16,0-2-342-16,-4 0-864 0</inkml:trace>
  <inkml:trace contextRef="#ctx0" brushRef="#br0" timeOffset="94363.88">19243 11145 1892 0,'0'0'686'15,"0"0"-306"-15,0 0 5 16,0 0-12-16,0 0-160 15,0 0-120-15,0 0-19 16,11 78-74-16,12-48 0 16,10-4 0-16,14-5 0 15,13-11 0-15,12-10 0 0,3 0 0 16,1-21 0-16,-5-11 0 16,-6-8 0-16,-7-2 0 15,-14 0 0-15,-8 6 0 16,-12 8 0-16,-8 10 0 15,-5 10 0 1,-7 8 0-16,4 0 0 0,-2 8 0 16,3 10 0-16,5 4 0 15,3 0 0-15,8-4 0 16,2-6 0-16,4-6 0 16,4-6 0-16,1 0 0 0,-3-4 0 15,0-12 0-15,-4-2 0 16,-4 0 0-16,-4 2 0 15,-6 4 0-15,-1 0 0 16,-6 3 0-16,1 2 0 16,0 0 0-16,0 2 0 15,0 1 0-15,1-2 0 16,4 2 0-16,9-3 0 16,-1 2-11-1,-2 0-994-15</inkml:trace>
  <inkml:trace contextRef="#ctx0" brushRef="#br0" timeOffset="94505.73">20779 11035 1704 0,'0'0'1418'0,"0"0"-799"15,0 0-403 1,0 0-210-16,0 0-6 0,0 0-890 0</inkml:trace>
  <inkml:trace contextRef="#ctx0" brushRef="#br0" timeOffset="96332.06">3646 12480 1568 0,'0'0'285'0,"0"0"26"0,0 0 22 15,0 0-142-15,0 0-74 16,0 0 39-16,0 0-16 16,-4-9-14-16,4 9-8 15,0 0-19-15,0 14-13 16,0 9-7-16,10 6-23 15,7 3-20-15,6-2-29 16,6-2 10-16,2-8-11 16,4-6-6-16,3-10 32 15,3-4-14-15,-2-4 7 16,3-18 10-16,-4-8-20 0,1-4 27 16,-6 2-8-1,-2 1-8-15,-6 5 22 0,-3 8-27 16,-2 7-8-16,0 7 16 15,2 4-23-15,7 0 15 16,4 18-21-16,6 1 0 16,5 3 0-16,5-4 0 15,0-1 0-15,2-7 0 16,-4-6 0-16,-2-4 0 16,-5 0 0-16,-3-2 0 15,-3-13 0-15,-5 0 0 16,-5-2 0-16,-1 2 0 15,-3 3 0-15,-5-1 0 0,-2 7 0 16,-1 4 0-16,1 2 0 16,3 0 0-1,4 0 0-15,4 2 0 0,3 11 0 16,4-3 0-16,3-1 0 16,-1 0 0-16,0-5 0 15,-2-4 0-15,-1 0 0 16,-4 0 0-16,-1-4 0 15,-2-6 0-15,-2-2 0 16,2 3 0-16,-1 1 0 0,3 2 0 16,2 6 0-1,1 0 0-15,6 0 0 16,0 13 0-16,-1 6 0 0,0 3 0 16,-2 1 0-16,-2-3 0 15,-4-6 0-15,-3-4 0 16,-2-6 0-16,-2-4 0 15,-3 0 0-15,-2-2 0 16,1-10 0-16,-5-4 0 16,-3 0 0-16,-3 1 0 15,0 5-98-15,-1 5-1039 0</inkml:trace>
  <inkml:trace contextRef="#ctx0" brushRef="#br0" timeOffset="100533.53">7760 12366 925 0,'0'0'1359'16,"0"0"-976"-16,0 0 100 0,0 0-129 15,0 0-83-15,0 0-134 16,0 0-53-16,-21-32-54 15,26 36 15-15,13 12-20 16,7 2-25-16,4 2 0 16,4 0 0-16,5-4 0 15,4-4 0-15,3-6 0 16,-1-6 0-16,1 0 0 16,-1 0 0-16,-3-6 0 15,-3-10 0-15,-3-4 0 16,-4 0 0-16,-2 0 0 15,-4 2 0-15,-6 8 0 0,0 6 0 16,-1 4 0-16,1 2 0 16,6 20 0-16,2 6 0 15,4 6 0-15,5 2 0 16,3-5 0-16,2-5 0 16,1-8 0-16,0-8 0 15,-1-10 0-15,-1 0 0 16,0-9 0-16,-3-14 0 15,0-8 0-15,-6-1 0 16,-4 4 0-16,-8 2 0 16,-3 10 0-16,-5 8 0 15,-5 6 0-15,4 2 0 16,3 6 0-16,2 12 0 16,5 4 0-16,3 0 0 0,0-1 0 15,-2-6 0-15,0-3 0 16,-3-7 0-16,-5-4 0 15,-2-1 0-15,-2 0 0 16,0 0 0-16,-1-7 0 16,-1-1 0-16,2-1 0 15,-2 4 0-15,-3 1 0 16,1 4 0-16,-1 0 0 16,6 0 0-16,0 0 0 15,3 0 0-15,8 0 0 0,-1 1 0 16,5 2 0-16,-2-3 0 15,4 0 0-15,2 0 0 16,0 0 0-16,3 0 0 16,3 0 0-16,1-3 0 15,2-1 0-15,0 2 0 16,-3 0 0-16,-4-1 0 16,-6 0 0-16,-5 3 0 15,-6 0 0-15,-6 0 0 16,-4 0 0-16,2 0 0 15,-4 8 0-15,2 5 0 0,1 1 0 16,1 1 0-16,3-1 0 16,2 1 0-16,5-5 0 15,6-6 0-15,3-4 0 16,4 0 0-16,2-4 0 16,0-14 0-16,-2-3 0 15,-2 2 0-15,-8 1 0 16,0 5 0-16,-8 5 0 15,-3 4 0-15,2 4 0 16,-2 0 0-16,3 0 0 16,3 2 0-16,1 4 0 15,3 1 0-15,0-4 0 0,0-1 0 32,2-2 0-32,-2 0 0 0,0-4 0 0,-3-8 0 15,-1 1 0-15,-3-6 0 16,-5 3 0-16,-6-10 0 15,0 4 0-15,0 4-728 0</inkml:trace>
  <inkml:trace contextRef="#ctx0" brushRef="#br0" timeOffset="104591.04">2680 13144 1778 0,'0'0'757'16,"0"0"-520"-16,0 0 228 16,0 0-182-16,0 0-118 15,0 0-101-15,0 0-29 16,-23-4-16-16,35 32 37 15,5 8-5-15,4 8-23 16,-1 2 2-16,-3-6-18 16,2-9 0-16,-4-9 17 15,-1-12 8-15,1-8 1 0,3-2-38 16,9-22 0 0,10-16 0-16,10-17 0 0,9-7 0 15,6-6 0-15,3 6 0 16,-7 8 0-16,-9 14 0 15,-14 14 0-15,-12 10 0 16,-12 12 0-16,-7 4 0 16,0 0 0-16,-1 28 0 15,1 4-324-15,-4 2-992 0</inkml:trace>
  <inkml:trace contextRef="#ctx0" brushRef="#br0" timeOffset="107967.77">13052 13543 1805 0,'0'0'582'0,"0"0"-383"0,0 0 148 16,0 0-106 0,0 0-133-16,0 0-42 0,22-4 61 15,-4 8-38-15,2 2 13 16,7 0-5-16,2 0-19 15,4-3 2-15,5-2-47 16,2-1-6-16,7 0 2 16,-1 0-28-16,1 0 5 15,0-4-6-15,-4-4 0 16,1-2-10-16,-4-2 10 16,-2 2 0-16,0-2-8 15,-7 4 17-15,-4 6-9 16,-2 2 0-16,-2 2 1 15,0 22 25-15,-1 6-25 16,3 4 17-16,1 4 10 0,7-3-27 16,6-6 12-16,7-8-13 15,6-11 0-15,8-10 0 16,2 0 0-16,1-20 0 16,-5-9 0-16,-8-3 0 15,-4-2 0-15,-11 2 0 16,-8 6 0-16,-9 10 0 15,-5 6 0-15,-4 10 0 0,0 0 0 16,4 8 0-16,6 12 0 16,2 4 0-16,8 1 0 15,2-3 0 1,3-7 0-16,1-1 0 0,4-7 0 16,-4-6 0-16,3-1 0 15,-3 0 0-15,1-5 0 16,-3-9 0-16,4 0 0 15,-6 2 0-15,0 3 0 16,-4 5 0-16,-6 3 0 16,0 1 0-16,-4 0 0 15,-1 11 0-15,-1 5 0 16,1 4 0-16,3 1 0 0,-2-5 0 16,3-4 0-1,3-3 0-15,3-6 0 0,5-3 0 16,2 0 0-16,4-12 0 15,-4-8 0-15,-2-5 0 16,-2 0 0-16,-7-1 0 16,-2 1 0-16,-7 5 0 15,-3 4 0-15,-6 8 0 16,0 4 0-16,-1 2 0 16,-1 2 0-16,4 0 0 15,4 0 0-15,1 0 0 0,3 0 0 16,-2 0 0-16,1-2 0 15,-1-2 0-15,-3 0 0 16,-1-2 0-16,-3-2 0 16,-5 0 0-16,0-8 0 15,-9 4 0-15,-13-2-951 0</inkml:trace>
  <inkml:trace contextRef="#ctx0" brushRef="#br0" timeOffset="112104.6">29633 8865 2213 0,'0'0'877'0,"0"0"-365"16,0 0-165-16,0 0-200 0,0 0-147 16,0 0 0-16,35-24 0 15,-10 24 0-15,2 8 0 16,6 22 0-16,0 12 0 15,3 16 0-15,-1 6 0 16,-2 7 0-16,-8-7 0 16,-4-6 0-16,-5-14 0 15,-5-12 0-15,-3-14 0 16,-3-10 0-16,-1-8 0 16,1-6 0-16,4-24 0 15,2-16 0-15,5-12 0 0,-1-14 0 16,3-4 0-16,-1-1 0 15,-1 9 0-15,-7 14 0 16,-3 20 0-16,0 20 0 16,-6 14 0-16,0 16 0 15,0 28 0-15,0 40 0 16,0-6-648-16,0-7-1076 0</inkml:trace>
  <inkml:trace contextRef="#ctx0" brushRef="#br0" timeOffset="112355.93">30472 9188 2254 0,'0'0'899'16,"0"0"-529"-16,0 0-26 15,0 0-202-15,0 0-55 16,0 0-87-16,0 0 0 15,35 132 0-15,-35-88 0 16,0-4 0-16,0-5 0 16,2-9 0-16,4-8 0 15,5-11 0-15,7-7 0 16,5 0 0-16,3-14-135 0,10-37-313 16,-8 0-375-16,-5-1-887 0</inkml:trace>
  <inkml:trace contextRef="#ctx0" brushRef="#br0" timeOffset="112639.2">30433 8776 1998 0,'0'0'732'0,"0"0"-155"15,0 0-225-15,0 0-200 16,0 0-97-16,0 0-14 0,0 0-35 15,-36 43-2-15,61-41-4 16,-1-2-11-16,2-2 10 16,-1-16-7-16,-7-7 8 15,-11 0 20-15,-7-1-2 16,0 0 57-16,-21 3 11 16,-2 10-86-16,-4 7 0 15,-14 6 0-15,8 18-137 16,4 3-778-16</inkml:trace>
  <inkml:trace contextRef="#ctx0" brushRef="#br0" timeOffset="114404.3">29795 9789 1219 0,'0'0'351'0,"0"0"-48"0,0 0 194 0,0 0-205 16,0 0 51-16,0 0-3 15,0 0-15-15,7-72-53 16,-7 72-118-16,-2 0-154 16,-9 4 0-1,-5 14 0-15,3 6 0 0,2 0 0 16,6-1 0-16,5-5 0 16,0-4 0-16,11-9 0 15,10-5 0-15,1 0 0 31,-5-11 0-31,-3-11 0 0,-9-7 0 0,-5 1 0 16,0 2 0 0,-14 6 0-1,-8 6 0-15,-5 10 0 0,0 4 0 16,1 6 0-16,1 20 0 16,4 2 0-16,8 4 0 15,7-3 0-15,6-7 0 16,0-7 0-16,19-8 0 15,6-7 0-15,4 0 0 16,-4-8 0-16,-7-14 0 16,-5-3 0-16,-9 1 0 15,-4 2 0-15,0 2 0 16,0 8 0-16,-13 4 0 16,0 6 0-16,-5 2 0 0,2 0 0 15,3 14 0-15,1 2 0 16,8 0 0-16,4-2 0 15,0-2 0-15,2-6 0 16,14-3 0-16,-1-3-13 16,2 0 12-16,-4-11-14 15,-4-5 15-15,-5 0 0 16,-4 2 0-16,0-2 29 16,0 6-29-16,-9 0 0 15,-8 6 0-15,-2 4 0 16,-2 0 0-16,-6 4 0 15,-4 18 0-15,-3 6 0 0,-2 11 0 16,-4 9 0-16,-4 8 0 16,-3 8 0-16,-7 8 0 15,-5 8 0-15,-7 4 0 16,-3 3 0-16,-6 1 0 16,-8 0 0-16,-6 0 0 15,-2 1 0-15,-3 1 0 16,3 0 0-16,4 0 0 15,7-2 0-15,10-7 0 16,15-9 0-16,8-12 0 16,12-12 0-16,10-11 0 0,8-11 0 15,5-11 0-15,1-6 0 16,3-5 0-16,-4-4 0 16,1 0 0-16,0 0 0 15,2-13 0-15,2-1 0 16,5-4 0-16,2-12-15 15,0 6-465-15,0 2-603 0</inkml:trace>
  <inkml:trace contextRef="#ctx0" brushRef="#br0" timeOffset="115156.45">27474 10784 2058 0,'0'0'776'15,"0"0"-450"-15,0 0 181 16,0 0-250-16,0 0-85 16,0 0-172-16,0 0 0 15,-50-84 0-15,50 94 0 16,0 20 0-16,12 12 0 16,11 8 0-16,6 6 0 0,6-4 0 15,1-7 0-15,-1-9 0 16,-2-13 0-16,-4-10 0 15,-2-13 0-15,-6 0 0 16,-6-20 0-16,-4-14 0 16,-2-11 0-16,-2-9 0 15,-3-4 0-15,0-6 0 16,1 0 0 0,-1 8 0-16,1 9 0 0,2 18 0 15,-3 14 0-15,0 15 0 0,5 7 0 16,1 26 0-1,5 40-182-15,-1-9-397 0,-1-6-441 0</inkml:trace>
  <inkml:trace contextRef="#ctx0" brushRef="#br0" timeOffset="115660.15">28029 10780 1872 0,'0'0'739'0,"0"0"-140"16,0 0-225-16,0 0-72 16,0 0-92-16,0 0-210 0,0 0 0 15,-38-42 0 1,31 64 0-16,-2 14 0 0,2 14 0 16,5 10 0-16,2 9 0 15,0 3 0-15,7 2 0 16,9-2 0-16,-3-4 0 15,-2-8 0-15,-6-5 0 16,-5-9 0-16,-2-8 0 16,-25-8 0-16,-9-8 0 15,-7-10 0-15,-5-10 0 16,1-2 0 0,5-14 0-16,10-18 0 0,16-6 0 0,14-8 0 15,2-4 0-15,31-4 0 16,36-29-51-16,-9 13-726 15,-4 8-1096-15</inkml:trace>
  <inkml:trace contextRef="#ctx0" brushRef="#br0" timeOffset="115990.78">28045 10431 2443 0,'0'0'631'0,"0"0"-321"0,0 0-40 0,0 0-121 15,0 0-85-15,0 0-47 16,0 0-1-16,-6 64-7 16,22-64-7-16,5 0 17 15,-2-4-13-15,2-16 5 16,-8-4 2-1,-4-4 10-15,-9 0 46 0,0 2-25 16,-4 6-44-16,-12 6 0 16,-3 10 0-16,2 4 0 15,3 16 0-15,14 34 0 0,0-4-565 16,8-4-1317-16</inkml:trace>
  <inkml:trace contextRef="#ctx0" brushRef="#br0" timeOffset="117234.43">31496 11035 700 0,'0'0'1508'16,"0"0"-881"-16,0 0-5 15,0 0-263-15,0 0-79 0,0 0-280 16,-123-96 0 0,96 96 0-16,5 5 0 15,7 18 0-15,7 4 0 0,8 5 0 16,0-1 0-16,21-5 0 16,10-10 0-16,4-8 0 15,-1-8 0-15,-3 0 0 16,-6-22 0-16,-12-6 0 15,-10-6 0-15,-3 1 0 16,-12 1 0-16,-13 6 0 16,-1 11 0-16,-5 8 0 15,4 7 0-15,3 8 0 0,5 20 0 16,11 5 0 0,6 0 0-16,2-1 0 0,2-7 0 15,18-9 0-15,2-6 0 16,-2-8 0-16,-2-2 0 15,-7 0 0-15,-4-14 0 16,-7-6 0-16,0 0 0 16,0-4 0-16,-3-1-9 15,-1 6-551-15,2 5-712 0</inkml:trace>
  <inkml:trace contextRef="#ctx0" brushRef="#br0" timeOffset="117565.5">31721 10443 1862 0,'0'0'1244'0,"0"0"-674"16,0 0-150-16,0 0-420 15,0 0 0-15,0 0 0 16,0 0 0-16,68 147 0 0,-41-79 0 15,2-4 0 1,-2-12 0-16,-2-12 0 0,-4-18 0 16,-2-18 0-16,-3-4 0 15,-3-24 0-15,-7-18 0 16,1-10 0-16,-2-6 0 16,-3-6 0-16,0-1 0 15,3 7 0 1,-1 10 0-16,0 12 0 0,3 20 0 15,2 16 0-15,8 28-26 16,2 14-480-16,-2 2-709 0</inkml:trace>
  <inkml:trace contextRef="#ctx0" brushRef="#br0" timeOffset="118070.47">32358 10648 1964 0,'0'0'1114'15,"0"0"-421"-15,0 0-368 16,0 0-325-16,0 0 0 16,0 0 0-16,0 0 0 15,9 74 0-15,4-20 0 16,-4 2 0-16,2-3 0 0,-2-8 0 16,-2-7 0-16,0-9 0 15,-3-9 0-15,0-12 0 16,-4-7 0-16,2-1 0 15,3-5 0-15,4-22 0 16,6-9 0 0,8-8 0-16,6-8 0 0,4 0 0 15,1-2 0-15,-5 8 0 16,-12 8 0-16,-5 8 0 16,-6 12 0-1,-4 8 0-15,-2 6 0 0,0 4 0 0,0 0 0 16,-2 4 0-1,-11 15 0-15,-5 10 0 0,0 1 0 16,0 0 0-16,0 0 0 16,5-6 0-16,2-4 0 15,8-4 0-15,3-2 0 16,0-4 0 0,21 0 0-16,3-2 0 0,10 2 0 15,3-2 0 1,11 0 0-1,4 0 0-15,4 0 0 0,0-4 0 16,-4-1 0-16,10-3 0 16,-16 0-197-16,-10-11-762 0</inkml:trace>
  <inkml:trace contextRef="#ctx0" brushRef="#br0" timeOffset="118196.07">33472 10904 2476 0,'0'0'639'16,"0"0"-383"-16,0 0-183 0,0 0-73 15,0 0-1105-15</inkml:trace>
  <inkml:trace contextRef="#ctx0" brushRef="#br0" timeOffset="119096.81">29730 9793 342 0,'0'0'1559'0,"0"0"-1086"0,0 0 21 15,0 0-147-15,0 0-46 16,0 0-121-16,0 0-15 15,-17-24-26-15,17 24-43 16,2 6-96-16,19 15 0 16,7 4 0-16,17 14 0 15,11 5 0-15,15 10 0 16,14 8 0-16,23 16 0 16,29 18 0-16,23 15 0 15,-11-9 0-15,-30-18 0 16,-33-24 0-16,-24-10 0 0,12 9 0 15,4 7 0-15,5 6 0 16,-10-4 0-16,-8-8 0 16,-12-10 0-16,-6-7 0 15,-9-11 0-15,-9-8 0 16,-9-8 0-16,-5-8 0 16,-8-4 0-16,0-2 0 15,-5 0 0-15,1-2 0 16,1 0 0-16,-2 0 0 15,2 0 0-15,-1 0 0 0,-3 0 0 16,0 0 0-16,0 0 0 16,0 0 0-16,-11-2 0 15,-7-8-53-15,0-2-1216 0</inkml:trace>
  <inkml:trace contextRef="#ctx0" brushRef="#br0" timeOffset="125328.28">28390 11336 1043 0,'0'0'356'15,"0"0"-151"-15,0 0 72 16,0 0-48-16,0 0-67 15,0 0 0 1,0 0-35-16,0 0-12 0,0 0 4 16,0 0 20-16,-7 0 21 15,-9 0-50-15,-1 7-10 16,-6 10-12-16,-1 5-56 16,3 1-20-16,8 2-3 0,9-3-9 15,4-6 0 1,2-8-24-1,23-6 13-15,6-2 10 16,2-4-5-16,-4-16-5 16,-7-2 11-16,-12-5 0 15,-10 4 8-15,0-1 14 16,-19 5 23-16,-12 8 6 16,-2 6-10-16,-3 5-4 15,1 2-10-15,8 19-19 16,4 2 10-16,13 2-12 0,7-5 1 15,3-2 2-15,5-8-3 16,17-6-6-16,6-4 1 16,1 0 0-16,3-16 10 15,-8-6-11-15,-3-3 6 16,-11 0 9-16,-10-1-15 16,0 4 18-16,-6 1 45 15,-21 10 5-15,-4 6 7 16,0 5-35-16,0 0-11 15,6 16-17-15,12 5-12 16,9-2-6-16,4 2-12 16,0-6-59-16,24-4-89 15,-2-5-290-15,-4-6-578 0</inkml:trace>
  <inkml:trace contextRef="#ctx0" brushRef="#br0" timeOffset="126362.46">28198 11446 1543 0,'0'0'582'0,"0"0"-201"15,0 0 156 1,0 0-330-16,0 0-37 0,0 0-27 16,0 0-13-16,-11 0-41 15,11 0-8-15,0 0 3 16,0 0-26-16,0 0-7 15,0 0-11-15,20-2-40 16,9 0 0-16,9 0 0 16,9-2 0-16,6 0 0 15,5 0 0-15,0-1 0 16,4 0 0-16,-2-1 0 16,5-2 0-16,-1 0 0 15,3-1 0-15,1 0 0 0,3 0 0 16,0 1 0-16,-3 1 0 15,4-1 0-15,-3 1 0 16,0 4 0-16,3-1 0 16,-3 0 0-1,0-1 0-15,-3 1 0 0,3 0 0 16,1-1 0-16,-3-4 0 16,-1 1 0-16,-1 0 0 15,-3 1 0-15,-2-2 0 16,-1 1 0-16,-4 2 0 15,-4 0 0-15,1 0 0 0,-3 2 0 16,-5 0 0 0,1 0 0-16,-3-2 0 0,-2 2 0 15,1 0 0-15,-1 2 0 16,-1-2 0-16,2 2 0 16,-1 0 0-16,2-2 0 15,-1 0 0-15,1 2 0 16,-2-2 0-16,-3 0 0 15,-6 0 0-15,-2 0 0 16,-4 0 0-16,-4 2 0 0,-2 0 0 16,-1 0 0-1,0 0 0-15,2 0 0 0,5 0 0 16,1 0 0-16,6 0 0 16,-3-2 0-1,-3 2 0-15,-1-2 0 0,-8 0 0 16,0 2 0-16,-7-4 0 15,-1 2 0-15,3 0 0 16,-4-2 0-16,1 2 0 16,1 0 0-16,-4 2 0 15,1-2 0-15,-1 2 0 16,-4 0 0-16,0 2 0 16,0-2 0-16,-2 2 0 0,0 0 0 15,0 0 0 1,0 0 0-16,0 0 0 0,0 0 0 15,0 0 0-15,0 0 0 16,0 0 0-16,0 0 0 16,0 0 0-1,0 0 0-15,0 0 0 0,-19 0 0 16,-10 0 0-16,-4 0-747 0</inkml:trace>
  <inkml:trace contextRef="#ctx0" brushRef="#br0" timeOffset="137668.07">23318 9876 1655 0,'0'0'528'16,"0"0"-183"-16,0 0 136 15,-6-102-264-15,6 71 10 16,6-1 22-16,6 2-25 16,-3 4-54-16,-3 4-170 0,1 8 0 15,-5 8 0-15,2 6 0 16,4 16 0-16,9 44 0 16,10 43 0-16,10 31 0 15,0-4 0-15,-6-24 0 16,-9-35 0-16,-4-31 0 15,-1-2 0-15,3-6 0 16,-1-8 0-16,-2-22 0 16,1-2 0-16,2-34 0 15,4-20 0-15,3-16 0 16,2-27 0-16,-4 5 0 16,-6 2 0-16,-3 5 0 15,-7 31 0-15,-5 10 0 0,-2 22 0 16,-2 20 0-16,4 2 0 15,-4 36 0-15,4 14 0 16,7 43-204-16,0-11-629 16,-2-10-404-16</inkml:trace>
  <inkml:trace contextRef="#ctx0" brushRef="#br0" timeOffset="137966.6">24087 10178 2174 0,'0'0'850'0,"0"0"-375"16,0 0-217-16,0 0-90 15,0 0 3-15,0 0-171 16,0 0 0-16,40 93 0 16,-40-45 0-16,0 0 0 15,0-2 0-15,0-10 0 16,0-8 0-16,7-10 0 15,11-12 0-15,8-6 0 16,8-12 0-16,-1-22 0 0,-8-36-347 16,-7 8-569-1,-16 1-785-15</inkml:trace>
  <inkml:trace contextRef="#ctx0" brushRef="#br0" timeOffset="138233.94">24141 9930 2407 0,'0'0'771'0,"0"0"-526"16,0 0-42-16,0 0-103 15,0 0-29-15,0 0-4 16,0 0-5-16,22 22-57 16,-13-12-4-16,0-2 0 0,2-4 6 15,2-4-13-15,-4 0 6 16,1-4 0-16,-10-12 9 15,0 0-7-15,0 0 10 16,-14 2 76-16,-7 4-37 16,4 6-51-16,-3 4 0 15,7 0 0-15,13 20 0 16,0 4-273-16,0-4-615 0</inkml:trace>
  <inkml:trace contextRef="#ctx0" brushRef="#br0" timeOffset="138630.91">24648 9742 2464 0,'0'0'1063'15,"0"0"-578"-15,0 0-401 16,0 0-84-16,0 0 0 15,0 0 0-15,70 141 0 0,-44-86 0 16,-3-3 0 0,-3-8 0-1,-3-6 0-15,-1-12 0 0,-5-7 0 0,-1-12 0 16,-4-7 0-16,-2 0 0 16,3-6 0-16,5-22 0 15,1-12 0-15,5-14 0 16,-1-8 0-16,1-8 0 15,-5-1 0-15,-2 7 0 16,-3 16 0-16,-6 18 0 16,-2 16 0-16,2 14 0 15,0 0 0-15,2 26 0 16,3 12 0-16,11 26-245 0,-3-5-637 16,-1-9-723-16</inkml:trace>
  <inkml:trace contextRef="#ctx0" brushRef="#br0" timeOffset="138956.91">25386 10004 2241 0,'0'0'921'0,"0"0"-372"15,0 0-280-15,0 0-153 0,0 0-116 16,0 0 0-1,0 0 0-15,-2 127 0 0,4-65 0 16,-2 6 0-16,2 2 0 16,-2-2 0-16,0-6 0 15,0-4 0-15,0-9 0 16,0-9 0-16,0-8 0 16,-2-8 0-16,-13-8 0 15,-8-4 0-15,-6-4 0 16,-9-6 0-16,-1-2 0 15,-2 0 0-15,5-2 0 16,10-14 0-16,13-26 0 16,8 5-723-1,5-3-1010-15</inkml:trace>
  <inkml:trace contextRef="#ctx0" brushRef="#br0" timeOffset="139132.43">25304 9785 2734 0,'0'0'872'15,"0"0"-382"-15,0 0-490 0,0 0 0 16,0 0 0 0,0 0 0-16,0 0 0 0,38-29-335 15,-23 29-945-15</inkml:trace>
  <inkml:trace contextRef="#ctx0" brushRef="#br0" timeOffset="139570.37">25794 9621 2029 0,'0'0'1068'16,"0"0"-463"-16,0 0-211 16,0 0-394-16,0 0 0 15,0 0 0-15,0 0 0 16,11 90 0-16,16-32 0 15,2 1 0-15,0-4 0 16,-2-6 0-16,-6-13 0 16,-4-12 0-1,-7-12 0-15,-3-10 0 16,-3-2 0-16,1-8 0 16,0-22 0-16,3-10 0 15,1-10 0-15,1-9 0 16,-2-3 0-16,1 0 0 15,-3 4 0-15,0 14 0 16,-2 14 0-16,0 20 0 16,1 10 0-16,11 40-122 15,-1 6-528-15,1 0-539 0</inkml:trace>
  <inkml:trace contextRef="#ctx0" brushRef="#br0" timeOffset="140356.19">26472 9930 2316 0,'0'0'830'16,"0"0"-337"-16,0 0-212 16,0 0-105-16,0 0-176 15,0 0 0-15,0 0 0 16,-4-29 0-16,4 29 0 15,0 0 0-15,0 0 0 16,0 0 0-16,0 0 0 0,0 0 0 16,0 0 0-1,0 0 0-15,0-1 0 0,-2-5 0 16,-2-2 0-16,0-4 0 16,-1-2 0-16,-1-4 0 15,2 1 0-15,-2 6 0 16,4 0 0-16,2 5 0 15,0 6 0-15,0 0 0 16,0 9 0-16,0 18 0 16,2 14 0-16,8 11 0 15,1 6 0-15,-3 4 0 0,2-4 0 16,-1-6 0-16,-3-8 0 16,1-11 0-16,0-9 0 15,-3-10 0-15,3-9 0 16,-1-5 0-16,6 0 0 15,1-23 0-15,5-13 0 16,4-13 0-16,2-7 0 16,1-2 0-16,0 2 0 15,-4 8 0-15,0 10 0 16,-5 13 0-16,-7 10 0 16,-5 8 0-16,-2 6 0 15,-2 1 0-15,0 0 0 0,0 18 0 16,0 6 0-1,-11 6 0-15,-7 2 0 0,-5 0 0 16,2-4 0-16,0-2 0 16,1-4 0-16,9-8 0 15,5-2 0-15,6-6 0 16,0-4 0-16,8 0 0 16,19 0 0-16,11-2 0 15,5 4 0-15,3 0 0 16,-1 2 0-16,-1 2 0 15,-6 0 0-15,-7 2 0 0,-8 0 0 16,-8-2 0 0,-5-2 0-16,-6-2 0 0,-2-1 0 15,-2-3 0-15,0 0 0 16,0 0 0-16,-11 0 0 16,-5-4-1343-16</inkml:trace>
  <inkml:trace contextRef="#ctx0" brushRef="#br0" timeOffset="143438.26">28039 11730 1644 0,'0'0'477'0,"0"0"-11"0,0 0 1 16,0 0-245-16,0 0-23 16,0 0 12-16,0 0-22 15,0-9-27-15,-4 9-103 16,-2 0-59-16,-5 0 0 15,1 1 0-15,-3 6 0 16,2-1 0-16,2-2 0 16,0 0 0-16,5-3 0 15,0-1 0-15,4 0 0 16,0 0 0-16,0 0 0 16,0 0 0-16,17-1 0 15,10-9 0-15,8-2 0 16,6-1 0-16,-1 5 0 0,-5 8 0 15,-10 0-353-15,-16 8-2086 0</inkml:trace>
  <inkml:trace contextRef="#ctx0" brushRef="#br0" timeOffset="143921.73">27033 13158 2875 0,'0'0'694'0,"0"0"-244"15,0 0-373-15,0 0-77 16,0 0 0-16,0 0 0 16,0 0 0-16,91 143 0 15,-55-85 0-15,1-2 0 16,-1-6 0-1,-3-12 0-15,1-10 0 0,-5-12 0 16,-3-16 0-16,-3 0 0 16,0-22 0-16,-4-20 0 15,1-12 0-15,-1-12 0 16,-4-13 0-16,3-1 0 16,-3 2 0-16,1 10 0 15,-3 20 0-15,-4 24 0 0,-4 24 0 16,-5 10 0-16,0 36 0 15,0 48-93-15,0-9-605 16,2-8-404-16</inkml:trace>
  <inkml:trace contextRef="#ctx0" brushRef="#br0" timeOffset="144392.63">27788 13461 1433 0,'0'0'694'0,"0"0"-344"16,0 0 162 0,0 0-299-16,0 0-4 0,0 0 10 15,0 0 17-15,0-34-6 16,0 34-230-16,0 0 0 16,0 0 0-16,0 0 0 15,0 0 0-15,0 0 0 16,0 0 0-16,0 0 0 15,0 6 0-15,0 8 0 16,0 6 0-16,-5 0 0 16,1 0 0-16,0 2 0 15,-1 2 0-15,1 6 0 0,1 6 0 16,3 7 0-16,0 9 0 16,0 4 0-16,0 4 0 15,0 2 0-15,0 0 0 16,3-5 0-16,-3-6 0 15,0-4 0-15,0-7 0 16,-18-8 0-16,-5-8 0 16,-4-10 0-16,-2-6 0 15,-2-8 0-15,5-2 0 16,2-24 0-16,5-14 0 16,13-17 0-16,6-11 0 15,6-8 0-15,28-2 0 0,36-24-135 16,-11 22-481-16,-3 15-503 0</inkml:trace>
  <inkml:trace contextRef="#ctx0" brushRef="#br0" timeOffset="144599.15">27744 13080 823 0,'0'0'2064'15,"0"0"-1477"-15,0 0-139 32,0 0-274-32,0 0-174 0,0 0 0 0,0 0-338 15,68-24-975-15</inkml:trace>
  <inkml:trace contextRef="#ctx0" brushRef="#br0" timeOffset="144992.06">28448 12944 2440 0,'0'0'874'0,"0"0"-241"16,0 0-484-16,0 0-149 15,0 0 0-15,0 0 0 16,0 0 0-16,37 162 0 16,-14-96 0-16,4 2 0 15,4-7 0-15,0-11 0 16,-3-14 0 0,-3-14 0-16,-7-14 0 0,-3-8 0 0,-1-14 0 15,-5-22 0-15,-3-12 0 16,-1-13 0-16,2-4 0 15,-3-8 0-15,-1 5 0 16,1 8 0-16,-2 14 0 16,0 16 0-16,-2 18 0 31,0 12 0-31,0 10 0 16,2 26 0-16,8 36 0 15,-4-10-660-15,5-2-895 0</inkml:trace>
  <inkml:trace contextRef="#ctx0" brushRef="#br0" timeOffset="145558.75">29018 13312 2065 0,'0'0'719'16,"0"0"-139"-16,0 0-118 15,0 0-192-15,0 0-270 0,0 0 0 16,0 0 0 0,24-9 0-16,-24 31 0 0,0 12 0 15,0 8 0-15,0 4 0 16,3 2 0-16,1-4 0 16,2-6 0-16,6-8 0 15,-1-8 0-15,1-7 0 16,1-13 0-16,-1-2 0 15,0-9 0-15,-3-19 0 16,2-6 0-16,-2-10 0 16,-2-4 0-16,1 0 0 15,-1 2 0-15,0 8 0 16,-2 8 0-16,1 12 0 16,-4 6 0-16,3 10 0 0,-3 2 0 15,0 0 0-15,0 18 0 16,-2 8 0-16,0 2 0 15,0 4 0-15,-9 0 0 16,-8-2 0-16,-1-2 0 16,3-6 0-16,3-6 0 15,6-4 0-15,3-2 0 16,3-4 0-16,0 0 0 16,18-2 0-16,9 2 0 15,4 2 0-15,7-2 0 16,2 2 0-16,2 1 0 15,1-4 0-15,-5-2 0 0,-3-2 0 16,-4-1 0 0,-10 0-501-16,-10 0-536 0</inkml:trace>
  <inkml:trace contextRef="#ctx0" brushRef="#br0" timeOffset="145967.1">29753 12797 1164 0,'0'0'2063'0,"0"0"-1359"16,0 0-539-16,0 0-165 15,0 0 0-15,0 0 0 16,18 140 0-16,9-77 0 15,-1-1 0-15,1-2 0 16,-5-6 0-16,-1-5 0 16,-6-13 0-16,-3-10 0 15,-4-10 0-15,-1-10 0 0,-1-6 0 16,4 0 0 0,1-22 0-16,2-12 0 0,3-8 0 15,-1-11 0-15,-1-7 0 16,1-2 0-16,-3-4 0 15,1 5 0-15,-3 10 0 16,0 11 0-16,-1 15 0 16,-5 11 0-16,2 14 0 15,4 0 0-15,1 10 0 16,13 34 0-16,-1-4-769 16,1 1-1246-16</inkml:trace>
  <inkml:trace contextRef="#ctx0" brushRef="#br0" timeOffset="146242.1">30404 13156 2254 0,'0'0'841'0,"0"0"-225"16,0 0-231-16,0 0-385 16,0 0 0-16,118-10 0 15,-102 12 0-15,-10 16 0 16,-6 6 0-16,0 7 0 15,-16 2 0-15,-1 2 0 0,1-3 0 16,7-4 0-16,9-8 0 16,0-10 0-16,15-8 0 15,14-2 0-15,10-18 0 16,12-42 0-16,-8 5-453 16,-10 0-598-16</inkml:trace>
  <inkml:trace contextRef="#ctx0" brushRef="#br0" timeOffset="146501.59">30426 12601 2666 0,'0'0'631'0,"0"0"-103"0,0 0-257 15,0 0-271-15,0 0 0 16,0 0 0-16,0 0 0 15,13 20 0-15,1-18 0 16,-3-2 0-16,-3 0 0 16,-2-2 0-16,-6-10 0 15,0-2 0-15,0 2 0 16,-6 2 0-16,-4 3 0 16,-1 7 0-16,1 0 0 15,4 11-278-15,6 5-1273 0</inkml:trace>
  <inkml:trace contextRef="#ctx0" brushRef="#br0" timeOffset="146658.6">30954 12919 2940 0,'0'0'144'16,"0"0"-144"-16,0 0-618 0</inkml:trace>
  <inkml:trace contextRef="#ctx0" brushRef="#br0" timeOffset="147067.43">28654 14458 1847 0,'0'0'708'0,"0"0"-171"16,0 0-43-16,0 0-185 15,0 0-108-15,0 0-201 16,0 0 0-16,43-17 0 16,75-10 0-16,65-19 0 15,40-7 0-15,12 1 0 16,-7 6 0-16,-32 10 0 16,-22 10 0-16,-47 12 0 15,-40 2 0-15,-39 8 0 16,-25 2 0-16,-17 2 0 0,-6 0 0 15,-54 8-144 1,-16 10-487-16,-10 2-450 0</inkml:trace>
  <inkml:trace contextRef="#ctx0" brushRef="#br0" timeOffset="147334.09">28739 14592 2645 0,'0'0'668'0,"0"0"-62"0,0 0-429 16,0 0-177-16,0 0 0 16,212-52 0-16,4 24 0 15,31-7 0-15,1 3 0 16,-26 1 0-16,-45 3 0 16,-42 3 0-16,-40 5 0 31,-36 4 0-31,-18 2 0 0,-10 0 0 0,-7-4 0 15,-8-4 0-15,-16 4 0 16,0-4 0-16,-13 4 0 16,-3-2 0-16,9-4-270 15,5 10-525-15,2-2-430 0</inkml:trace>
  <inkml:trace contextRef="#ctx0" brushRef="#br0" timeOffset="152470.31">24845 10904 1534 0,'0'0'628'0,"0"0"-129"16,0 0 13-16,0 0-193 16,0 0-51-16,0 0-64 15,0 0-72-15,-2-12-132 16,2 19 0-16,0 12 0 15,4 12 0-15,7 0 0 16,3 4 0-16,3-3 0 16,3-6 0-16,5-8 0 15,4-10 0-15,5-8 0 16,3 0 0-16,5-24 0 16,1-7 0-16,-3-6 0 15,-2-6 0-15,-7 5 0 16,-7 2 0-16,-5 10 0 0,-6 10 0 15,-5 12 0 1,-1 4 0-16,2 8 0 0,2 18 0 16,5 6 0-16,1 2 0 15,4-3 0-15,4-7 0 16,1-8 0-16,2-10 0 16,4-6 0-16,0 0 0 15,-1-20 0-15,0-6 0 16,0-6 0-16,-5-1 0 15,-3 1 0-15,-5 4 0 16,-5 8 0-16,-4 6 0 16,-2 8 0-16,0 6 0 15,-1 0 0-15,8 0 0 0,3 6 0 16,8 2 0-16,4 0 0 16,4-6 0-1,1-2 0-15,-1 0 0 0,-4-6 0 16,-4-8 0-16,-6-2 0 15,-5-2 0-15,-3 0 0 16,-2 2 0-16,-4 4 0 16,-1 2 0-16,-2 4 0 15,0 4 0-15,1 2 0 16,-1 4 0-16,0 10-684 0</inkml:trace>
  <inkml:trace contextRef="#ctx0" brushRef="#br0" timeOffset="154501.25">28712 13838 1892 0,'0'0'561'16,"0"0"-348"-16,0 0 302 15,0 0-238-15,0 0-95 16,0 0-32-16,0 0 16 0,5-24-26 16,4 34-140-16,0 12 0 15,2 6 0-15,5 2 0 16,4-2 0-16,6-3 0 15,10-7 0-15,6-13 0 16,5-5 0-16,4-1 0 16,-1-26 0-16,-2-3 0 15,-3-10 0-15,-9 0 0 16,-5 4 0-16,-11 2 0 16,-7 10 0-16,-4 10 0 15,-7 7 0-15,0 7 0 16,-2 0 0-1,6 11 0-15,0 11 0 0,5 2 0 0,5 0 0 16,3-4 0-16,6-4 0 16,0-8 0-16,-1-8 0 15,3 0 0-15,2-4 0 16,2-14 0-16,1-6 0 16,-1-4 0-16,-5 4 0 15,-6 2 0-15,-6 6 0 16,-5 5 0-16,-7 8 0 15,-2 1 0-15,0 2 0 16,0 0 0-16,0 0 0 16,0 0 0-16,2 0 0 0,2 0 0 15,5 0 0-15,5 0 0 16,3 0 0-16,8 0 0 16,26 0 0-16,-6-2-824 15,-3-2-1157-15</inkml:trace>
  <inkml:trace contextRef="#ctx0" brushRef="#br0" timeOffset="154626.43">29992 13836 2357 0,'0'0'384'0,"0"0"128"16,0 0-289-16,0 0-223 16,0 0-184-16,0 0-1048 0</inkml:trace>
  <inkml:trace contextRef="#ctx0" brushRef="#br0" timeOffset="160493.1">24698 1193 1523 0,'0'0'907'0,"0"0"-396"0,-16-110-19 15,13 69-39-15,3 9-243 16,0 10-210-1,0 8 0 1,0 8 0-16,0 6 0 16,0 2 0-16,3 26 0 15,17 22 0-15,7 17 0 16,4 9 0-16,7 6 0 16,3-6 0-16,-4-9 0 15,-4-20 0-15,-3-14 0 16,-11-17 0-16,-3-16 0 15,-5 0 0-15,1-28 0 16,0-18 0-16,1-15 0 0,1-7 0 16,-1-6 0-1,-1 3 0-15,-3 13 0 0,-1 18 0 16,-3 16 0-16,2 20 0 16,0 4 0-16,6 18 0 15,16 47 0-15,-5-5-651 16,3-4-718-16</inkml:trace>
  <inkml:trace contextRef="#ctx0" brushRef="#br0" timeOffset="160768.03">25384 1367 2529 0,'0'0'914'0,"0"0"-449"15,0 0-277-15,0 0-188 16,0 0 0-16,0 0 0 15,0 0 0-15,78-6 0 16,-69 43 0-16,-7 4 0 16,-2 5 0-16,0-1 0 15,0-7 0-15,0-10 0 16,0-6 0-16,6-14 0 16,13-8 0-16,3-4 0 15,5-28 0-15,1-55-195 0,-5 10-358 16,-15-6-416-16</inkml:trace>
  <inkml:trace contextRef="#ctx0" brushRef="#br0" timeOffset="160901.04">25290 1010 2085 0,'0'0'838'16,"0"0"-532"-16,0 0-215 15,0 0-91-15,0 0-205 16,152-2-668-16</inkml:trace>
  <inkml:trace contextRef="#ctx0" brushRef="#br0" timeOffset="161269.12">25923 936 3017 0,'0'0'802'15,"0"0"-525"-15,0 0-277 16,0 0 0-16,0 0 0 16,0 0 0-16,103 119 0 15,-74-65 0-15,0-2 0 16,-7-4 0-16,-2-10 0 0,-4-14 0 16,-3-10 0-16,-4-12 0 15,2-2 0-15,2-20 0 16,3-18 0-16,3-14 0 15,2-6 0-15,-3-9 0 16,-3 3 0-16,-5 6 0 16,-4 12 0-16,-1 14 0 15,-5 16 0-15,0 16 0 16,2 0 0-16,4 26 0 16,15 30-320-16,-6-6-543 15,5-2-469-15</inkml:trace>
  <inkml:trace contextRef="#ctx0" brushRef="#br0" timeOffset="161530.31">26574 1169 2230 0,'0'0'892'0,"0"0"-370"16,0 0-70-16,0 0-452 16,0 0 0-16,0 0 0 15,0 0 0-15,13 52 0 16,-9-10 0-16,6 8 0 15,0 2 0-15,1 3 0 16,3-5 0-16,-1-4 0 0,-1-8 0 16,-3-6 0-16,-5-10 0 15,-4-4 0-15,0-6 0 16,0-2 0-16,-17-2 0 16,-8-2 0-16,-6-2 0 15,0-2 0-15,-10-2 0 16,12 0 0-16,5-12-897 0</inkml:trace>
  <inkml:trace contextRef="#ctx0" brushRef="#br0" timeOffset="161702.97">26518 914 3016 0,'0'0'858'0,"0"0"-636"15,0 0-222-15,0 0 0 16,0 0 0-16,0 0-452 16,120-8-792-16</inkml:trace>
  <inkml:trace contextRef="#ctx0" brushRef="#br0" timeOffset="162033.17">27015 820 2923 0,'0'0'1173'0,"0"0"-1173"15,0 0 0-15,0 0 0 16,0 0 0-16,0 0 0 16,122 110 0-16,-82-52 0 15,-3-1 0-15,-8-6 0 16,-6-10 0-1,-7-15 0-15,-5-12 0 0,-1-14 0 0,-4 0 0 16,3-22 0-16,2-14 0 16,3-14 0-16,-2-13 0 15,2-5 0-15,-1-2 0 16,-4 4 0-16,-2 12 0 16,-4 18 0-16,-1 19 0 15,-2 17 0-15,2 3 0 16,11 47 0-16,1-2-335 15,1 2-804-15</inkml:trace>
  <inkml:trace contextRef="#ctx0" brushRef="#br0" timeOffset="162470.07">27721 972 3062 0,'0'0'854'0,"0"0"-674"16,0 0-180-16,0 0 0 15,0 0 0-15,0 0 0 16,0 0 0 0,54 116 0-16,-39-76 0 0,-3-4 0 15,-2-7 0-15,-3-9 0 16,0-10 0-16,-2-8 0 16,-1-2 0-16,5-4 0 0,1-22 0 15,6-10 0 1,3-8 0-16,0-8 0 0,-3-1 0 15,-3 8 0-15,-4 6 0 16,-4 15 0-16,-5 12 0 16,0 8 0-16,0 4 0 15,0 2 0-15,-14 18 0 16,-3 8 0-16,-1 6 0 16,2 2 0-16,5-1 0 15,6-3 0 1,5-6 0-16,0-6 0 0,23-6 0 0,15-8 0 31,13-4 0-31,12-2 0 0,3-2 0 0,-1-14 0 16,-21 3 0-16,-17 4-65 15,-25 9-1121-15</inkml:trace>
  <inkml:trace contextRef="#ctx0" brushRef="#br0" timeOffset="162930.87">24893 2501 2314 0,'0'0'736'0,"0"0"-270"0,0 0 9 16,0 0-370-16,0 0-105 16,0 0 0-16,0 0 0 15,34 0 0-15,-1 40 0 16,10 10 0-16,5 5 0 15,6 2 0-15,2-7 0 16,0-10 0-16,-5-12 0 16,-6-16 0-16,-14-12 0 15,-6-4 0-15,-10-26 0 16,-9-12 0-16,-3-12 0 16,-3-7 0-16,0-3 0 15,0 2 0-15,0 8 0 16,-5 16 0-16,1 16 0 0,4 18 0 15,0 4 0-15,0 20 0 16,0 20 0-16,22 30-108 16,-1-7-531-16,0-8-527 0</inkml:trace>
  <inkml:trace contextRef="#ctx0" brushRef="#br0" timeOffset="163355.88">25734 2739 2697 0,'0'0'917'16,"0"0"-435"-16,0 0-482 0,0 0 0 16,0 0 0-16,0 0 0 15,0 0 0 1,4 68 0-16,-1-26 0 0,1 0 0 16,2-2 0-16,1-9 0 15,5-8 0-15,-2-10 0 16,4-12 0-16,4-1 0 15,0-18 0-15,1-15 0 16,2-12 0-16,-5-5 0 16,-3-2 0-16,-3 6 0 15,0 8 0-15,-6 10 0 16,-1 12 0-16,-3 10 0 0,0 3 0 16,0 3 0-16,0 0 0 15,-5 17 0-15,-9 5 0 16,-1 8 0-16,-1 2 0 15,5 2 0-15,7-4 0 16,4-4 0-16,0-6 0 16,11-1 0-16,16-8 0 15,10-3 0-15,11-8 0 16,6 0 0-16,4-1 0 16,12-30 0-16,-17 3-681 15,-12 0-674-15</inkml:trace>
  <inkml:trace contextRef="#ctx0" brushRef="#br0" timeOffset="163733.49">26478 2330 2873 0,'0'0'923'0,"0"0"-623"15,0 0-300-15,0 0 0 16,0 0 0-16,0 0 0 15,0 0 0-15,9 72 0 0,15-22 0 16,1 2 0 0,-1-4 0-16,1-8 0 0,-5-9 0 15,-3-13 0 1,-3-13 0-16,-3-5 0 0,1-5 0 16,-1-27 0-16,-1-13 0 15,4-9 0-15,-3-10 0 16,0-4 0-16,-2 4 0 15,-2 7 0-15,-5 20 0 16,0 12 0-16,-2 18 0 16,0 7 0-16,4 3 0 15,4 26 0-15,11 31 0 0,2-4-516 16,-4-4-740-16</inkml:trace>
  <inkml:trace contextRef="#ctx0" brushRef="#br0" timeOffset="164096.14">27000 2526 2946 0,'0'0'817'16,"0"0"-484"-16,0 0-333 16,0 0 0-16,0 0 0 0,0 0 0 15,0 0 0 1,0-18 0-16,0 18 0 15,0 0 0-15,0 12 0 0,0 10 0 16,8 10 0-16,5 8 0 16,5 9 0-16,1 5 0 15,2 4 0-15,-3 0 0 16,3-2 0-16,-6-1 0 16,-4-10 0-16,-2-6 0 15,-2-7 0-15,-5-10 0 16,-2-4 0-16,0-8 0 0,0-2 0 15,0-4 0 1,-4-2 0-16,-8-2 0 0,-1 0 0 16,-2-4 0-16,3-20 0 15,3-15 0 1,9-44 0-16,0 4-326 0,9-3-830 0</inkml:trace>
  <inkml:trace contextRef="#ctx0" brushRef="#br0" timeOffset="164269.01">26921 2191 3352 0,'0'0'744'16,"0"0"-744"-16,0 0 0 16,0 0 0-16,0 0 0 15,0 0-249-15,0 0-1128 0</inkml:trace>
  <inkml:trace contextRef="#ctx0" brushRef="#br0" timeOffset="164630.67">27485 2075 3336 0,'0'0'760'0,"0"0"-760"0,0 0 0 15,0 0 0-15,0 0 0 16,0 0 0-16,118 8 0 16,-91 40 0-16,4 12 0 15,-2 5 0-15,-2-3 0 16,0-8 0-16,-8-12 0 16,-1-14 0-16,-2-16 0 15,-7-12 0-15,2 0 0 16,-2-34 0-16,0-14 0 15,0-17 0-15,-3-11 0 16,-2-7 0-16,2-2 0 0,-2 11 0 16,-2 17 0-16,-2 21 0 31,4 23 0-31,3 13 0 0,15 48 0 0,-1 6-270 16,0 6-797-16</inkml:trace>
  <inkml:trace contextRef="#ctx0" brushRef="#br0" timeOffset="164866">28205 2274 2569 0,'0'0'951'0,"0"0"-375"16,0 0-576-16,0 0 0 16,0 0 0-16,0 0 0 15,0 0 0-15,91-39 0 16,-76 74 0-16,-3 7 0 15,-5 2 0-15,-3-4 0 16,-2-6 0-16,0-12 0 16,2-6 0-16,6-14 0 15,3-2 0-15,10-12 0 16,6-26 0-16,8-50 0 16,-6 5-497-16,-10 0-831 0</inkml:trace>
  <inkml:trace contextRef="#ctx0" brushRef="#br0" timeOffset="164992.41">28155 1796 2359 0,'0'0'1117'0,"0"0"-497"16,0 0-620-16,0 0 0 16,0 0 0-16,0 0 0 15,175-26 0-15,-109 14-799 0</inkml:trace>
  <inkml:trace contextRef="#ctx0" brushRef="#br0" timeOffset="165134.28">28964 1863 3239 0,'0'0'857'0,"0"0"-857"16,0 0 0-16,0 0 0 15,0 0 0-15,-24 118-309 16,26-80-1687-16</inkml:trace>
  <inkml:trace contextRef="#ctx0" brushRef="#br0" timeOffset="165433.47">26293 3499 3160 0,'0'0'936'0,"0"0"-936"16,0 0 0-16,0 0 0 15,140-32 0-15,45-16 0 0,43-12 0 16,13-5 0 0,-19-1 0-16,-35 8 0 0,-42 8 0 15,-47 12 0-15,-40 12 0 16,-29 8 0-16,-16 5 0 15,-13 8 0-15,-20 5 0 16,-87 24-261-16,2 14-351 16,-1 6-479-16</inkml:trace>
  <inkml:trace contextRef="#ctx0" brushRef="#br0" timeOffset="165621.54">26482 3657 1538 0,'0'0'1577'0,"0"0"-848"16,0 0-477-16,0 0-252 15,0 0 0-15,192-78 0 16,7 20 0-16,23-6 0 16,-8 6 0-16,-33 5 0 15,-59 13 0-15,-36 8 0 16,-27 6 0-16,1-8 0 16,-11 4-288-16,-9 2-1057 0</inkml:trace>
  <inkml:trace contextRef="#ctx0" brushRef="#br0" timeOffset="165762.78">28336 3230 4096 0,'0'0'0'0,"0"0"0"15,0 0 0-15,0 0 0 16,0 0 0-16,0 0-1162 0</inkml:trace>
  <inkml:trace contextRef="#ctx0" brushRef="#br0" timeOffset="197899.7">6207 15663 2280 0,'0'0'391'0,"0"0"-11"15,0 0 71 1,0 0-250-16,0 0-105 0,0 0-6 16,-3-4 9-16,3 4 9 15,0 6-108-15,0 8 0 16,3 6 0-16,17 4 0 0,4-2 0 16,12-4 0-1,4-4 0-15,7-6 0 0,2-8 0 16,2 0 0-16,-4-10 0 31,-3-8 0-31,-6-4 0 0,-5 4 0 0,-4 0 0 16,-4 6 0-16,-2 8 0 15,-1 4 0-15,7 0 0 16,7 20 0-16,4 4 0 16,7 2 0-16,1 0 0 15,4-4 0-15,-1-6 0 16,-4-4 0-16,-3-8 0 15,-1-4 0-15,-3 0 0 0,-1-12 0 16,0-6 0-16,-1-2 0 16,-5 0 0-16,-2 0 0 15,-4 4 0-15,-2 6 0 16,-4 6 0-16,2 4 0 31,2 0 0-31,4 14 0 0,6 2 0 0,5 8 0 16,7-2 0-16,2-4 0 15,4 0 0-15,1-10 0 16,-2-8 0-16,0 0 0 16,-2 0 0-16,-2-16 0 15,2-4 0-15,-5 2 0 16,-1 0 0-16,-2 2 0 0,-3 6 0 16,-2 6 0-1,-3 4 0-15,-1 0 0 0,0 0 0 16,3 6 0-16,-1 6 0 15,6 0 0-15,1 2 0 16,7-10 0-16,4 0 0 16,5-4 0-16,4 0 0 15,1 0 0-15,-3-8 0 16,-2-8 0-16,-4 0 0 16,-6 0 0-16,-3-6 0 0,-5 0 0 15,1-2 0-15,-6 2 0 16,1 4 0-16,-3 6 0 31,1 7 0-31,-3 5 0 0,0 0 0 0,2 13 0 16,3 5 0-16,2 0 0 15,4-4 0-15,3-6 0 32,0-4 0-32,3-4 0 15,2-8 0-15,-1-20 0 16,2-2 0-16,-2-2 0 15,-5 5 0-15,-3 4 0 16,-8 10 0-16,-6 9 0 16,-3 4 0-16,-4 4 0 0,1 14 0 15,0 9 0 1,4-5 0-16,4 0 0 0,4-4 0 16,7-8 0-16,3-6 0 15,1-4 0-15,1 0 0 16,-5 0 0-16,-2-10 0 15,-3 3 0-15,-4 2 0 16,1 1 0-16,-1-2 0 16,-4 2 0-16,2 0 0 15,-7 0 0-15,-1 4 0 16,-4-6 0-16,-5 3 0 16,-6 3 0-16,-4-1 0 15,0 1 0-15,-2-4 0 0,0-5 0 16,0 1 0-16,0 3-702 15</inkml:trace>
  <inkml:trace contextRef="#ctx0" brushRef="#br0" timeOffset="198030.31">10862 15605 2956 0,'0'0'863'0,"0"0"-586"16,0 0-277-16,0 0 0 0,0 0 0 15,0 0-330-15,0 0-1328 16</inkml:trace>
  <inkml:trace contextRef="#ctx0" brushRef="#br0" timeOffset="208800.22">18855 2153 327 0,'0'0'884'16,"0"0"-731"-16,0 0 14 15,0 0 8-15,0 0-57 16,0 0-17-16,-24-26-5 16,22 26 18-16,-3 0-36 15,3 0-17-15,2 0 17 16,-2 0-25-16,2 0-1 16,0 0-19-16,0 0-27 0,0 0-4 31,0 0-2-31,-7 0-13 0,3 0-162 0,-8 0-440 0</inkml:trace>
  <inkml:trace contextRef="#ctx0" brushRef="#br0" timeOffset="210468.01">20019 16120 2378 0,'0'0'817'0,"0"0"-361"15,0 0-11-15,0 0-445 16,0 0 0-16,0 0 0 15,0 0 0-15,-76 62 0 16,69-36 0-16,5 2 0 16,2-6 0-16,0-8 0 15,0-6 0-15,0-4 0 16,0-4 0-16,0 0 0 16,0-8 0-16,0-10 0 15,-9-4 0-15,-9 4 0 0,-2 4 0 16,-4 4 0-16,-3 10 0 15,-2 0 0-15,0 16 0 16,4 10 0-16,6 4 0 16,7-6 0-16,10 2 0 15,2-9 0-15,7-3 0 16,17-14 0-16,7 0 0 16,3-4 0-16,-3-19 0 15,-9-4 0-15,-10-4 0 16,-12 1 0-16,0 6 0 15,-20 6 0-15,-18 14 0 16,-5 4 0-16,-3 4 0 0,3 20 0 16,9 6 0-16,11 2 0 15,9-2 0-15,14-6 0 16,0-3 0-16,11-7 0 16,15-9 0-16,1-5 0 15,2 0 0-15,-6-5 0 16,-6-12 0-16,-7-1 0 15,-10 0 0 1,0 0 0-16,0 0 0 0,0 4 0 16,-10 0 0-16,4 2 0 15,1 2 0-15,3 2 0 16,2-2 0-16,0 2 0 16,0-2 0-16,0-2 0 0,0 6 0 15,0 2 0-15,0 4 0 16,0 0 0-16,0 0 0 15,0 0 0-15,-16 14 0 16,-15 18 0-16,-17 20 0 16,-27 33 0-16,-29 37 0 15,-34 38 0-15,-7 9 0 16,4-7 0-16,31-42 0 16,33-35 0-16,19-19 0 15,8-12 0-15,-4 8 0 16,0 2 0-16,4-2 0 0,13-13 0 15,16-17 0-15,7-14 0 16,7-6 0-16,3-12 0 16,2 0 0-16,-5 0 0 15,0-4 0 1,3-40-56-16,-1 3-562 0,5-4-901 0</inkml:trace>
  <inkml:trace contextRef="#ctx0" brushRef="#br0" timeOffset="210734.87">19599 16226 2143 0,'0'0'390'0,"0"0"-153"16,0 0 6-16,0 0-147 15,0 0-59 1,0 0-22-16,0 0 11 0,63-76-13 16,-63 76-5-16,0 4-8 0,-5 14-254 15,-5 0-419-15</inkml:trace>
  <inkml:trace contextRef="#ctx0" brushRef="#br0" timeOffset="213369.53">27552 11275 1722 0,'0'0'1301'0,"0"0"-1125"16,0 0-56-16,0 0-15 16,0 0-105-16,0 0-478 15,26-14-250-15</inkml:trace>
  <inkml:trace contextRef="#ctx0" brushRef="#br0" timeOffset="213794.05">29742 8747 1960 0,'0'0'731'16,"0"0"-561"-16,0 0 172 0,0 0-108 16,0 0-113-16,0 0-88 15,0 0-27-15,-4-12-6 16,4 12-75-16,0 18-164 15,0-4-534-15,0-2-581 0</inkml:trace>
  <inkml:trace contextRef="#ctx0" brushRef="#br0" timeOffset="214361.26">32265 10997 1877 0,'0'0'1201'16,"0"0"-1060"-16,0 0 49 16,0 0 102-16,0 0-103 15,0 0-115-15,0 0-38 16,0 0-21-16,0 0 9 15,0 0-17-15,0 0-6 16,0 0 2-16,0 0-3 16,2-3-1-16,0 2 0 15,-2-2 1-15,2 2 0 0,-2 1 1 16,0 0 0 0,0-3-2-16,0 3 1 0,0 0-6 15,0 0 6-15,0 0-9 16,0 0 9-16,0 0-1 15,0 0-9-15,0 0 10 16,0 0-8-16,0 0 4 16,0 0 3-16,0 0 2 15,0 0 10-15,0 0-10 16,0-1-1-16,0 1 0 16,-2-9-39-16,-8 1-213 15,-3-3-578-15</inkml:trace>
  <inkml:trace contextRef="#ctx0" brushRef="#br0" timeOffset="-213764.84">30034 9001 935 0,'0'0'1068'0,"0"0"-945"0,0 0-48 16,0 0 162-16,0 0-100 16,0 0-85-16,0 0-52 15,-5-2-110-15,14 2-229 0</inkml:trace>
  <inkml:trace contextRef="#ctx0" brushRef="#br0" timeOffset="-213323.77">32625 10760 2467 0,'0'0'295'0,"0"0"-143"16,0 0 164-1,0 0-180-15,0 0-136 0,0 0-12 16,0 0-371-16,-31-12-960 15</inkml:trace>
  <inkml:trace contextRef="#ctx0" brushRef="#br0" timeOffset="-212758.06">26812 11464 2817 0,'0'0'371'0,"0"0"-277"16,0 0 89-16,0 0-11 16,0 0-112-16,0 0-52 0,0 0-7 15,3 0 8-15,-1 0-9 16,-2 0 15-16,0 0-9 15,2 0 45 1,-2 0-4-16,0 0-2 0,0 0 12 16,0 0-30-16,2 0-21 15,2-2-6-15,17-20-47 16,-2 0-403-16,2-6-762 0</inkml:trace>
  <inkml:trace contextRef="#ctx0" brushRef="#br0" timeOffset="-211193.87">32703 11055 1813 0,'0'0'770'16,"0"0"-665"-16,0 0 241 16,0 0-2-16,0 0-125 15,0 0-144-15,0 0-49 16,-20-6-26-1,-22 6-108-15,-1 2-535 0,-12 6-1048 0</inkml:trace>
  <inkml:trace contextRef="#ctx0" brushRef="#br0" timeOffset="-210659.02">26565 11201 2354 0,'0'0'162'0,"0"0"-162"15,0 0-168-15,0 0 62 16,0 0-1086-16</inkml:trace>
  <inkml:trace contextRef="#ctx0" brushRef="#br0" timeOffset="-210296.99">31268 8546 2250 0,'0'0'245'15,"0"0"-245"-15,0 0-138 16,0 0-131-16,0 0-1344 0</inkml:trace>
</inkml:ink>
</file>

<file path=ppt/ink/ink1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3-11-09T05:46:03.017"/>
    </inkml:context>
    <inkml:brush xml:id="br0">
      <inkml:brushProperty name="width" value="0.05292" units="cm"/>
      <inkml:brushProperty name="height" value="0.05292" units="cm"/>
      <inkml:brushProperty name="color" value="#FF0000"/>
    </inkml:brush>
  </inkml:definitions>
  <inkml:trace contextRef="#ctx0" brushRef="#br0">4404 2981 1993 0,'0'0'696'16,"0"0"-219"-16,0 0-104 15,0 0-51-15,0 0-87 16,16-102-235-16,-16 98 0 16,0 4 0-16,0 8 0 15,0 25 0-15,-7 21 0 16,1 18 0-16,-1 12 0 15,7 2 0-15,0-4 0 0,0-12 0 16,0-13 0 0,7-17 0-16,-1-20-86 0,-4-20-449 15,-2-24-118 1,0-10-667-16</inkml:trace>
  <inkml:trace contextRef="#ctx0" brushRef="#br0" timeOffset="519.12">4360 2617 2060 0,'0'0'391'15,"0"0"-32"-15,0 0-27 0,0 0-95 16,-136-65-45-16,96 65-71 16,-9 3 14-16,-7 24-7 15,-5 15-43-15,-1 16-29 16,3 13-56-16,3 25 0 15,9 22 0-15,18 21 0 16,16-11 0-16,13-28 0 16,4-27 0-16,23-21 0 15,6 4 0-15,9 6 0 16,12 2 0-16,4-12 0 16,4-7 0-16,3-13 0 15,2-9 0-15,5-9 0 16,-1-11 0-16,4-3 0 0,1-8 0 15,-3-20 0-15,-2-11 0 16,-1-5 0-16,-8-6 0 16,-6-6 0-16,-9-6 0 15,-8-6 0-15,-7-5 0 16,-10-4 0-16,-8-4 0 16,-5-3 0-16,-7 1 0 15,-2 3 0-15,0 6 0 16,-11 4 0-16,-12 8 0 15,-6 4 0-15,-8 4 0 16,-8 5 0-16,-9 3 0 16,-6 5 0-16,-5 2 0 0,-6 7 0 15,-2 8 0-15,-3 10 0 16,5 10 0-16,2 4 0 16,1 38 0-16,20 4-324 15,19 0-1446-15</inkml:trace>
  <inkml:trace contextRef="#ctx0" brushRef="#br0" timeOffset="1354.98">4360 3633 1612 0,'0'0'665'16,"0"0"-328"-16,0 0 130 0,0 0-193 16,0 0 6-16,0 0-71 15,0 0-58-15,-29-34-50 16,24 52-101-16,1 36 0 16,-1 57 0-16,3 61 0 15,2 35 0-15,0 15 0 16,0-11 0-16,0-29 0 15,7-9 0-15,7-19 0 16,1-18 0-16,-1-31 0 16,-6-25 0-16,-1-24 0 15,-1-12 0-15,2 2 0 16,-4 1 0 0,0-4 0-16,-2-12 0 0,-2-11 0 0,3-8 0 15,-3-6 0-15,2-4 0 16,-2-2 0-16,4 0 0 15,3 2 0-15,6 2 0 16,16 8-188-16,-2-2-460 16,-5 4-742-16</inkml:trace>
  <inkml:trace contextRef="#ctx0" brushRef="#br0" timeOffset="2125.11">3889 6356 1722 0,'0'0'704'0,"0"0"-359"0,0 0 0 0,0 0-69 31,0 0-78-31,0 0-36 15,0 0 6-15,-23-2-57 16,23-7-46-16,8-9-65 16,5-5 0-16,8 1 0 15,1 0 0-15,4 4 0 16,5 10 0-16,6 8 0 16,-4 6 0-16,0 28 0 15,-8 14 0-15,-8 12 0 16,-12 7-12-16,-5 1-12 15,-7 0 4-15,-18-8 10 16,-6-8 10-16,-2-10 9 0,2-11 25 16,6-13-11-16,10-9-23 15,9-6 0-15,6-3 0 16,0 0 0-16,15-15 0 16,20-5 0-16,15-3 0 15,10-2 0-15,6 5 0 16,1 2 0-16,-7 6 0 15,-12 4 0-15,-15 4-35 16,-16 4-139-16,-15 0-36 0,-2 0 21 16,-23 0-261-16,-9 0-362 15,6-2-569-15</inkml:trace>
  <inkml:trace contextRef="#ctx0" brushRef="#br0" timeOffset="2661.14">4126 6042 2036 0,'0'0'536'15,"0"0"-211"-15,0 0-67 16,-114-72-28-16,76 55-96 0,-6 7-5 16,-5 10-9-1,-9 0-53-15,-7 12 11 0,1 22 8 16,-3 11 11-16,7 11-97 15,8 12 0-15,12 6 0 16,11 8 0-16,13 7 0 16,14 1 0-16,2 2 0 15,12 0 0-15,17-4 0 16,11-1 0-16,6-9 0 16,6-6 0-16,8-10 0 15,2-9 0-15,5-13 0 0,3-15 0 16,1-10 0-1,4-15 0-15,1 0 0 0,4-33 0 16,3-13 0-16,2-10 0 16,-6-10 0-16,-5-6 0 15,-7-5 0-15,-13 1 0 16,-12 0 0-16,-11 0 0 16,-11-2 0-16,-13 2 0 15,-7-4 0-15,-5 1 0 16,-21 1 0-16,-10 4 0 15,-5 6 0-15,-7 10 0 16,-4 7 0-16,-8 13 0 0,-5 12 0 16,-3 14 0-16,-1 12 0 15,1 4 0-15,-5 48 0 16,17-2-558-16,16-3-1165 16</inkml:trace>
  <inkml:trace contextRef="#ctx0" brushRef="#br0" timeOffset="3388.77">4884 6100 1637 0,'0'0'813'0,"0"0"-468"0,0 0 26 16,0 0-89-16,0 0-87 16,0 0-32-16,0 0-37 15,-16 2-10-15,16-2-68 16,0 0-48-16,0 0 0 16,0 0 0-16,0 0 0 15,0 0 0-15,2-6 0 16,27-16 0-16,35-24 0 15,53-33 0-15,55-35 0 16,25-22 0-16,1-4 0 16,-15 7 0-16,-34 23 0 15,-30 21 0-15,-30 23 0 16,-29 20 0-16,-16 12 0 16,-1 0 0-16,-5 6 0 0,-5 0 0 15,-12 12 0-15,-11 8 0 16,-5 4 0-16,-1 2 0 15,-2 2 0-15,-2 0 0 16,2 0 0-16,-2 0 0 16,0 0 0-16,0 10 0 15,0 0-522-15,0-2-688 0</inkml:trace>
  <inkml:trace contextRef="#ctx0" brushRef="#br0" timeOffset="3856.94">6640 4652 506 0,'0'0'2376'0,"0"0"-1743"16,0 0-300-16,0 0-170 16,0 0-78-16,44-102-85 15,-13 84 0-15,4 3 0 16,3 8 0-16,-5 4 0 15,0 3 0-15,-10 0 0 0,-5 23 0 16,-9 8 0-16,-9 12-20 16,-4 3-2-16,-23 2-2 15,-4-2 21-15,0-4-3 16,4-12 12-16,9-8 13 16,7-10 31-16,8-7-50 15,3-4 0-15,0-1 0 16,21 0 0-16,8 0 0 15,6 0 0-15,5 0 0 16,3 0 0-16,-3 0 0 0,-7 4 0 16,-4 10 0-16,-8 7 0 15,-10 2 0-15,-11 4 0 16,0 1 0 0,-11 0 0-16,-18 2 0 0,-7 0 0 15,-2-4 0-15,-2-2 0 16,4-6 0-16,5-8 0 15,4-10-59-15,9-12-417 16,5-18-366-16,11-6-644 0</inkml:trace>
  <inkml:trace contextRef="#ctx0" brushRef="#br0" timeOffset="4391.74">6815 4371 1714 0,'0'0'685'0,"0"0"-318"16,0 0 7-16,0 0-127 16,-144-4-126-16,113 20-16 15,-6 8 44-15,-1 8-10 16,3 6 2-16,-3 10-87 15,7 7-54-15,4 5 0 0,7 8 0 16,7 4 0-16,9 4 0 16,4-1 0-16,0-1 0 15,15-6 0-15,12-4 0 16,4-6 0-16,4-8 0 16,3-10 0-16,3-7 0 15,1-13 0-15,3-8 0 16,1-8 0-16,6-4 0 15,0-2 0-15,6-21 0 16,5-4 0-16,-1-8 0 0,0-3 0 16,-3-6 0-1,-6 0 0-15,-8-6 0 0,-5-2 0 16,-9-2 0-16,-4-4 0 16,-7-1 0-16,-9 0 0 15,-6 0 0-15,-5 1 0 16,-2 4 0-16,-23 0 0 15,-11 2 0-15,-11 4 0 16,-6 1 0-16,-7 9 0 16,-4 6 0-16,-6 8 0 15,1 8 0-15,-2 10 0 16,-1 6 0-16,3 0 0 16,-27 20 0-16,21 4-453 0,11 0-1471 15</inkml:trace>
  <inkml:trace contextRef="#ctx0" brushRef="#br0" timeOffset="6059.2">5115 3108 880 0,'0'0'833'0,"0"0"-555"15,0 0 37-15,0 0-9 16,0 0-26-16,0 0-59 16,0 0-54-16,-6-24-24 15,3 24-11-15,3 0-51 16,0 0-4-16,0 2-7 16,0 14 22-16,16 4 22 15,10 8-7-15,12 8-107 16,11 8 0-16,12 10 0 15,7 8 0-15,13 6 0 16,6 9 0-16,7 3 0 16,4 4 0-16,18 17 0 15,19 13 0-15,-10-10 0 16,-15-16 0-16,-17-15 0 0,-24-21 0 16,4 2 0-16,3 0 0 15,-15-10 0-15,-13-8 0 16,-13-10 0-16,-8-8 0 15,-8-7 0-15,-9-4 0 16,-3-3 0 0,-4-4 0-16,-1 2 0 0,-2-2 0 15,0 0 0-15,0 0 0 16,0 0 0 0,0 0 0-16,0 0 0 0,0 0 0 15,0 0 0-15,0-6 0 0,0-8-655 16</inkml:trace>
  <inkml:trace contextRef="#ctx0" brushRef="#br0" timeOffset="6799.61">7038 4339 1625 0,'0'0'574'16,"0"0"-93"-16,0 0-96 16,0 0-117-16,0 0-107 15,0 0-4-15,0 0 16 16,-9 0-40-16,7 0 6 16,2 0-139-16,0 0 0 15,0 0 0-15,8-4 0 0,29-4 0 16,36-8 0-16,54-20 0 15,64-22 0-15,39-22 0 16,20-19 0-16,-5-13 0 16,-18-7 0-16,-5-3 0 15,-12 2 0-15,-25 14 0 16,-44 25 0-16,-44 30 0 16,-36 18 0-16,-22 13 0 15,-1 0 0-15,-4 2 0 16,-5 4 0-16,-11 4 0 0,-7 4 0 15,-4 4 0 1,-5 0 0-16,0 2 0 0,-2 0 0 16,0 0 0-16,0 0 0 15,0 0 0-15,0 0 0 16,0 0 0-16,0 0 0 16,5 0 0-16,3 0-266 15,4 0-837-15</inkml:trace>
  <inkml:trace contextRef="#ctx0" brushRef="#br0" timeOffset="7334.19">9999 2705 2266 0,'0'0'998'15,"0"0"-453"-15,0 0-258 16,0 0-287-16,0 0 0 15,0 0 0-15,0 0 0 16,-14 12 0-16,8 26 0 16,-3 8 0-16,-5 4 0 15,1-2 0-15,0-3 0 16,2-9 0-16,6-13 0 0,1-6 0 16,4-9 0-16,0-8 0 15,0 0 0-15,2 0 0 16,21 0 0-16,8-8 0 15,7 0 0-15,4 2 0 16,1 3 0-16,-4 3-68 16,-7 0-74-16,-8 3-26 15,-9 3 34-15,-8-1 13 16,-5-1 28-16,-2-4 63 16,0 0 30-16,-2 0 70 15,-13-14 40-15,-1-8 110 16,-4-1-10-16,0-5-64 0,3-1-146 15,-2 7 0-15,5 4 0 16,6 6 0-16,1 10 0 16,5 2 0-16,2 8 0 15,0 27 0-15,0 12 0 16,0 14 0-16,0 7 0 16,9-4 0-16,3-4 0 15,-2-8 0-15,1-11 0 16,-1-12 0-16,-6-13 0 15,-4-16-221-15,0-5-309 16,-14-22-684-16</inkml:trace>
  <inkml:trace contextRef="#ctx0" brushRef="#br0" timeOffset="7790.17">9917 2560 1930 0,'0'0'651'0,"0"0"-170"16,0 0-178-16,-132-78-39 16,89 70-78-16,-1 8-35 15,-5 0-21-15,-4 30-130 16,-1 12 0-16,3 18 0 0,5 27 0 16,12 25 0-1,25 24 0-15,9-9 0 0,18-27 0 16,17-28 0-16,13-20 0 15,14 5 0 1,15 1 0-16,17-4 0 0,6-18 0 16,1-18 0-16,-1-18 0 15,-2 0 0-15,-9-26 0 16,-6-14 0-16,-12-6 0 16,-7-7 0-16,-8-3 0 15,-9-2 0-15,-9-4 0 16,-7-2 0-16,-11-8 0 0,-11-4 0 15,-9-7 0-15,0-3 0 16,-24 0 0-16,-14 2 0 16,-11 5 0-16,-9 9 0 15,-13 12 0-15,-10 16 0 16,-26 18 0-16,-25 24 0 16,-21 30 0-16,-1 36 0 15,41 0 0-15,37-9-1034 0</inkml:trace>
  <inkml:trace contextRef="#ctx0" brushRef="#br0" timeOffset="8591.66">7288 5057 1813 0,'0'0'896'15,"0"0"-583"-15,0 0 149 0,0 0-213 16,0 0-87-16,0 0 39 16,0 0-201-16,115 76 0 15,-53-38 0 1,15 11 0-16,31 16 0 0,40 22 0 16,45 15 0-16,19 6 0 15,0-9 0-15,-11-11 0 16,-26-16 0-16,-9-2 0 15,-35-14 0-15,-36-9 0 16,-32-14 0-16,-16-5 0 16,-5 1 0-16,-2-1 0 15,-7-4 0-15,-15-6 0 16,-9-8 0-16,-4-6 0 0,-3-2 0 16,-2-2 0-1,3 0 0-15,-1 0 0 0,-2 0 0 16,2 0 0-16,0 0 0 31,2-10 0-31,1-10-153 0,-1-4-1220 0</inkml:trace>
  <inkml:trace contextRef="#ctx0" brushRef="#br0" timeOffset="9065.06">10033 5751 1068 0,'0'0'1240'0,"0"0"-764"16,0 0 15-16,0 0-21 15,0 0-223-15,0 0-143 16,0 0-104-16,-25-10 0 16,2 20 0-16,-3 8 0 15,2 6 0-15,1 0 0 16,9-2 0-16,14 0 0 0,0-2 0 16,10-4 0-16,19-2 0 15,4-2 0-15,5 0 0 16,2 0 0-16,1 2 0 15,-2 2 0-15,-1 2 0 16,-7 4 0-16,-6 3 0 16,-10-1 0-16,-15 0 0 15,0 2 0-15,-22 0 0 16,-18-2 0-16,-13-2 0 16,-12-4 0-16,-2-6 0 15,-17-12-8-15,16-10-538 0,20-16-603 0</inkml:trace>
  <inkml:trace contextRef="#ctx0" brushRef="#br0" timeOffset="9220.39">9917 5686 1862 0,'0'0'1342'0,"0"0"-855"15,0 0-82-15,0 0-405 16,133-22 0-16,-69 17 0 0,6-4 0 15,-5 1 0-15,-11-2 0 16,-10-5-132-16,-15 0-561 16,-14 1-619-16</inkml:trace>
  <inkml:trace contextRef="#ctx0" brushRef="#br0" timeOffset="9766.24">9935 5238 1932 0,'0'0'661'0,"0"0"-181"0,-125-7-118 16,63 11-15-16,-6 27-118 16,-3 14-144-16,0 20-85 15,-1 27 0-15,14-1 0 16,14 4 0-16,13 4 0 15,18-13 0-15,11 6 0 16,2-2 0-16,19-7 0 16,24-5 0-16,10-10 0 15,14-6 0-15,11-7 0 16,5-9 0-16,6-9 0 16,2-6 0-16,1-11 0 15,1-10 0-15,-1-10 0 0,1 0 0 16,1-16 0-16,-1-14 0 15,-1-10 0-15,-1-7 0 16,-5-7 0-16,-5-2 0 16,-10-6 0-16,-9 0 0 15,-15-3 0-15,-13-3 0 16,-14-2 0-16,-13-6 0 16,-7-18 0-16,-23 8 0 15,-19-7 0-15,-18 5 0 16,-12 16 0-16,-16 2 0 15,-11 15 0-15,-3 18 0 16,2 15 0-16,8 13 0 0,16 9 0 16,16 0 0-16,22 10 0 15,38 7 0-15,0-4-651 16,25-4-1507-16</inkml:trace>
  <inkml:trace contextRef="#ctx0" brushRef="#br0" timeOffset="9927.12">11309 5552 3158 0,'0'0'938'0,"0"0"-938"0,0 0 0 16,0 0 0-16,0 0 0 15,0 0-913-15</inkml:trace>
  <inkml:trace contextRef="#ctx0" brushRef="#br0" timeOffset="31725.48">2940 8971 2198 0,'0'0'941'0,"0"0"-623"15,0 0-18-15,0 0-126 16,0 0-110-16,0 0-20 16,-2 28-8-16,2-16-15 15,0-4-21-15,0-3 0 16,0-4 0-16,0-1 0 15,0 0 0-15,0 0 0 0,0-1 0 16,0-16 0 0,-4-1 0-16,-3 0 0 0,-4 4 0 15,-7 4 0-15,-4 6 0 16,-7 4 0-16,-7 0 0 16,-6 14 0-16,-5 12 0 15,5 10 0-15,2 10 0 16,7 8 0-16,6 7 0 15,11 3 0-15,11-2 0 16,5-1 0-16,7-10 0 16,24-6 0-16,14-14 0 15,11-10 0-15,6-15 0 16,3-6 0-16,-5 0 0 0,-11-18 0 16,-14-2 0-16,-10 2 0 15,-11 2 0-15,-10 2 0 16,-2 4 0-16,-2 2 0 15,0 5 0-15,-2 3-176 16,-10 3-691-16,6 8-1328 0</inkml:trace>
  <inkml:trace contextRef="#ctx0" brushRef="#br0" timeOffset="32229.27">3683 8965 2524 0,'0'0'931'16,"0"0"-557"-16,0 0-107 16,0 0-267-16,0 0 0 15,0 0 0-15,0 0 0 16,-8 30 0-16,6-18 0 0,0-2 0 15,2-6 0-15,0-1 0 16,0-3 0-16,0 0 0 16,-2-7 0-16,-4-11 0 15,-3-2 0-15,-5 0 0 16,-3 2 0-16,-4 4 0 16,-3 6 0-16,-3 8 0 15,-4 0 0-15,-5 18 0 16,-4 20 0-16,3 15 0 15,0 11 0-15,11 8 0 16,10 2 0-16,12-2 0 16,4-6 0-16,8-10 0 0,28-12 0 15,9-13 0 1,13-15 0-16,7-14 0 0,-1-2 0 16,-1-18 0-16,-10-8 0 15,-15-2 0-15,-11 1 0 16,-14 7 0-16,-9 4 0 15,-4 7 0-15,0 9-75 16,-9 0-475-16,1 7-500 0</inkml:trace>
  <inkml:trace contextRef="#ctx0" brushRef="#br0" timeOffset="32795">4101 9675 2485 0,'0'0'759'16,"0"0"-377"-16,0 0 88 15,0 0-470-15,0 0 0 16,0 0 0-16,0 0 0 16,2-8 0-16,3-10 0 15,2-6 0-15,4-4 0 16,2-2 0-16,3 0 0 15,-3 4 0-15,-1 4 0 0,-4 4 0 16,-1 8 0-16,-5 3 0 16,-2 6 0-16,0 1 0 15,0 0 0-15,0 12 0 16,0 13 0-16,-2 14 0 31,-5 11 0-31,5 8 0 0,0 2 0 0,2 3 0 16,0-5 0-16,0-2 0 15,0-8 0 1,0-6 0-16,4-10 0 0,-2-6 0 0,-2-10-150 16,0-4-337-1,0-8-111-15,-13-2-20 16,-7-2 145-16,0 0 317 0,0 0 156 16,2 0 389-16,3 2 283 15,5 0-59-15,4 0-132 16,2-2-154-16,4 0-327 15,0 0 0-15,0 0 0 16,0 0 0-16,0 0 0 16,6 0 0-16,17 0 0 31,8 0 0-31,11 0 0 0,7-12 0 0,13-12 0 31,-10 2 0-31,-14 2-888 0</inkml:trace>
  <inkml:trace contextRef="#ctx0" brushRef="#br0" timeOffset="33125.07">4876 9090 2054 0,'0'0'1192'16,"0"0"-610"-16,0 0-314 15,0 0-268-15,0 0 0 16,0 0 0-16,0 0 0 15,14-21 0-15,20 13 0 16,5-2 0-16,9 1 0 16,0-1 0-16,-3 3-17 15,-14 7-532-15,-11 0-255 16,-13 3-436-16</inkml:trace>
  <inkml:trace contextRef="#ctx0" brushRef="#br0" timeOffset="33298.05">4926 9266 1413 0,'0'0'1086'0,"0"0"-423"16,0 0-151-16,0 0-212 16,0 0-178-16,0 0-122 15,0 0 0-15,96 14 0 16,-43-30 0-16,5 0 0 16,-7 0 0-16,-12 6 0 15,-20 6-365-15,-19 4-973 0</inkml:trace>
  <inkml:trace contextRef="#ctx0" brushRef="#br0" timeOffset="34225.75">2586 11423 977 0,'0'0'1549'16,"0"0"-1043"-16,0 0-179 15,0 0-25-15,0 0-169 16,0 0-73-16,0 0 2 15,-2 21-10-15,2-13-19 16,0-2-24-16,0-2 5 0,0-2-13 16,2-2 16-16,0 0 4 15,-2 0 0-15,0-6-9 16,0-8-12-16,0 0 0 16,-15-2 0-1,-7 3 0-15,-5 8 0 0,-6 5 0 16,-5 0 0-16,-3 22 0 15,1 16 0-15,5 10 0 16,6 10 0-16,11 6 0 16,9 0 0-16,9 0 0 15,2-6 0-15,27-7 0 16,11-15 0-16,9-10 0 0,3-12 0 16,-1-12 0-16,-6-2 0 15,-10 0 0-15,-8-2 0 16,-10-6 0-16,-7 2 0 15,3 2 0-15,-5 0-529 16,0 2-530-16</inkml:trace>
  <inkml:trace contextRef="#ctx0" brushRef="#br0" timeOffset="34728.08">3602 11293 1692 0,'0'0'1179'0,"0"0"-830"16,0 0 6-16,0 0-144 15,0 0-142-15,0 0-39 16,0 0-29-16,-78 75-1 15,76-67 9-15,2-5-9 16,0-3 0-16,0 0 0 0,0 0 7 16,0 0 35-16,0-11 5 15,0-3-34-15,-2-3 5 16,-9-1 11-16,-7 4 16 16,-6 6-45-1,-7 7 0-15,-8 1 0 0,-3 11 0 16,-5 21 0-16,5 15 0 15,2 9 0-15,9 8 0 16,8 4 0-16,15 0 0 16,8-3 0-16,2-10 0 15,31-10 0-15,13-15 0 16,12-16 0-16,5-14 0 16,1 0 0-16,-6-22 0 0,-10-2 0 15,-15-2 0-15,-13 5 0 16,-13 6 0-16,-7 5 0 15,0 2 0-15,-10 8 0 16,-7 0-90-16,-1 0-1215 0</inkml:trace>
  <inkml:trace contextRef="#ctx0" brushRef="#br0" timeOffset="35120.97">3908 11648 1899 0,'0'0'1177'0,"0"0"-649"16,0 0-36-16,0 0-492 16,0 0 0-16,0 0 0 15,0 0 0-15,33-42 0 16,2 42 0-16,5 0 0 15,1 12 0-15,-3 12 0 0,-11 10 0 16,-10 8 0 0,-17 7 0-16,0 1 0 0,-17 2 0 15,-12-6 0-15,-3-6 0 16,8-10 0-16,5-12 0 16,11-8 0-1,6-6 0-15,2-4 0 0,0 0 0 16,18 0 0-16,9-2 0 15,8-6 0-15,5-2 0 16,0 2 0-16,-1 0 0 16,-6 6 0-16,4 0 0 15,-10 2-470-15,-5 0-615 0</inkml:trace>
  <inkml:trace contextRef="#ctx0" brushRef="#br0" timeOffset="35356.48">5006 11442 3088 0,'0'0'815'0,"0"0"-622"0,0 0-193 15,0 0 0 1,0 0 0-16,138-26 0 0,-91 20 0 15,-5 0-8 1,-2 2-508-16,-11 2-420 0,-11 2-1139 0</inkml:trace>
  <inkml:trace contextRef="#ctx0" brushRef="#br0" timeOffset="35529.21">5038 11642 2374 0,'0'0'849'31,"0"0"-302"-31,0 0-221 0,0 0-326 0,0 0 0 16,0 0 0-16,0 0 0 16,164 8 0-16,-93-36 0 15,14-16 0-15,-18 10-452 0,-22 6-756 16</inkml:trace>
  <inkml:trace contextRef="#ctx0" brushRef="#br0" timeOffset="36490.75">2682 13559 1141 0,'0'0'833'16,"0"0"-497"-16,0 0 191 16,0 0-68-16,0 0-235 15,0 0-30-15,0 0-14 16,0-2-65-16,0 2-28 16,0 0-87-16,0 0 0 15,0 0 0-15,-2 0 0 16,-7-2 0-16,-5-4 0 0,-5 0 0 15,-12-2 0-15,-10 4 0 16,-5 4 0-16,-12 0 0 16,-5 18 0-16,-1 19 0 15,1 9 0-15,7 13 0 16,14 10 0-16,18 5 0 16,17 0 0-16,7-2 0 15,24-8 0-15,25-11 0 16,14-13 0-16,6-16 0 15,-3-12 0-15,-5-8 0 16,-12-4 0-16,-14 0 0 16,-8-12 0-16,-8-6 0 0,-4-14 0 15,-1 4-362-15,-6 2-913 16</inkml:trace>
  <inkml:trace contextRef="#ctx0" brushRef="#br0" timeOffset="36851.42">3650 13561 2192 0,'0'0'688'0,"0"0"-232"16,0 0-91-16,0 0-134 15,0 0-67-15,-148-56-164 16,99 56 0-16,-9 22 0 16,-2 15 0-16,-1 13 0 15,9 9 0-15,7 10 0 16,13 1 0-16,17 0 0 16,13-6 0-16,2-8 0 0,26-11 0 15,15-12 0 1,9-12 0-16,8-13 0 0,3-8 0 15,-3 0 0-15,-7-16 0 16,-9-6 0-16,-4-2 0 16,-5-8 0-16,-6 7-276 15,-9 3-730-15</inkml:trace>
  <inkml:trace contextRef="#ctx0" brushRef="#br0" timeOffset="37324.71">3783 13954 2357 0,'0'0'850'16,"0"0"-297"-16,0 0-217 15,0 0-336-15,0 0 0 16,0 0 0-16,118-100 0 16,-82 90 0-16,-3 8 0 15,-4 2 0-15,-6 8 0 16,-10 16 0-16,-5 6 0 15,-8 6 0-15,0-1 0 16,-2-2 0-16,-13-4 0 16,1-5 0-16,3-12 0 15,5-5 0-15,6-4 0 16,0-3 0 0,0 0 0-16,2 0 0 0,17 0 0 0,8 0 0 15,9-3 0-15,7 0 0 16,-1 3 0-16,1 0 0 15,-8 0 0-15,-10 10 0 16,-10 5 0-16,-11 8 0 16,-4 3 0-1,-11 6 0-15,-22 2 0 0,-10 2 0 16,-5 0 0-16,-6-2 0 16,0-2 0-16,8-10 0 15,3-9 0-15,3-13 0 0,11-21-143 16,12-11-1242-16</inkml:trace>
  <inkml:trace contextRef="#ctx0" brushRef="#br0" timeOffset="37528.07">4937 13760 2196 0,'0'0'1571'0,"0"0"-1242"16,0 0-329-16,0 0 0 16,0 0 0-16,0 0 0 15,0 0 0-15,151-30 0 16,-101 26-354-16,-15 0-875 0</inkml:trace>
  <inkml:trace contextRef="#ctx0" brushRef="#br0" timeOffset="37684.85">4934 13989 2776 0,'0'0'662'0,"0"0"-302"0,0 0-62 15,0 0-298-15,0 0 0 32,0 0 0-32,150-10 0 0,-46-30 0 0,-15 1 0 15,-14 3-1136-15</inkml:trace>
  <inkml:trace contextRef="#ctx0" brushRef="#br0" timeOffset="38692.18">2700 15472 2256 0,'0'0'742'0,"0"0"-412"15,0 0 187-15,0 0-266 16,0 0-251-16,0 0 0 16,0 0 0-16,0-8 0 15,0 12 0-15,0 4 0 16,0-8 0-16,0 0 0 0,0 0 0 15,0 0 0 1,0 0 0-16,-9-12 0 0,-4-8 0 16,-8-2 0-16,-6 0 0 15,-4 4 0-15,-6 6 0 16,-5 10 0-16,-1 2 0 16,-1 22 0-16,-1 20 0 15,2 20 0-15,6 10 0 16,6 13 0-16,8 1 0 15,17-2 0-15,6-5 0 16,13-16 0-16,30-13 0 0,15-15 0 16,15-17 0-1,12-14 0-15,4-4 0 0,-7-16 0 16,-8-8 0 0,-18-2 0-16,-19 3 0 0,-14 5 0 15,-15 9 0-15,-8-4 0 16,0 3 0-16,0-3-625 15,0 4-1196-15</inkml:trace>
  <inkml:trace contextRef="#ctx0" brushRef="#br0" timeOffset="39052.94">3887 15342 2843 0,'0'0'544'0,"0"0"-89"15,0 0-201-15,0 0-254 16,0 0 0-16,-133-30 0 16,88 38 0-16,-8 16 0 15,-3 16 0-15,-2 12 0 16,4 10 0-16,12 2 0 15,11 3 0-15,15-5 0 0,16-12 0 16,0-6 0-16,27-12 0 16,16-8 0-16,10-10 0 15,7-12 0-15,2-2 0 16,-4 0 0-16,-8-10 0 16,-15 0 0-16,-12 2 0 15,-10 4 0 1,-9 0 0-16,-4 4-578 0,2-2-1400 0</inkml:trace>
  <inkml:trace contextRef="#ctx0" brushRef="#br0" timeOffset="39556.18">4010 15669 1134 0,'0'0'2340'0,"0"0"-1718"15,0 0-622-15,0 0 0 16,0 0 0-16,0 0 0 16,0 0 0-16,-23 92 0 15,15-46 0-15,-1 2 0 16,-5-3 0-16,5-8 0 16,3-6 0-16,4-9 0 0,2-8 0 15,0-6 0-15,17-8 0 16,12 0 0-16,4 0 0 15,10-8 0-15,1-6 0 16,-1-4 0 0,-5 4 0-16,-7 6-344 0,-12-1-28 15,-11 9-173-15,-6 0 279 16,-2 0 266-16,0 0 21 16,0-1 242-16,0-8 103 15,-4 1-36-15,0-10-20 16,2 0-73-16,-2 0-237 15,4 4 0-15,0 0 0 16,0 6 0-16,-2 4 0 0,2 4 0 16,0 0 0-16,0 4 0 15,0 18 0-15,0 10 0 16,0 8 0-16,0 9 0 16,0 9 0-16,0 0 0 15,0 4 0 1,-8 20 0-16,-3-16-248 0,3-3-1336 0</inkml:trace>
  <inkml:trace contextRef="#ctx0" brushRef="#br0" timeOffset="39831.3">5489 15677 2340 0,'0'0'1071'16,"0"0"-570"-16,0 0-317 15,0 0-184-15,0 0 0 16,0 0 0-16,0 0 0 16,34-4 0-16,4 0 0 15,22-4 0-15,-11 2-380 16,-9 2-739-16</inkml:trace>
  <inkml:trace contextRef="#ctx0" brushRef="#br0" timeOffset="39964.47">5568 15915 2721 0,'0'0'703'16,"0"0"-243"-16,0 0-248 16,0 0-212-16,0 0 0 15,0 0 0-15,0 0 0 16,133 57 0-16,-46-98 0 15,-16 1-98-15,-9 0-1384 0</inkml:trace>
  <inkml:trace contextRef="#ctx0" brushRef="#br0" timeOffset="41532.96">14321 8197 1928 0,'0'0'912'15,"0"0"-412"-15,0 0-10 16,0 0-224-16,0 0-266 16,0 0 0-16,0 0 0 15,-6-6 0-15,4 16 0 16,-2 6 0-16,4 5 0 16,0-3 0-16,0-4 0 0,0-5 0 15,0-6 0-15,0-3 0 16,2 0 0-16,2-17 0 15,-4-5 0-15,0-1 0 16,0-2 0-16,-4 5 0 16,-17 2 0-16,-6 8 0 15,-8 10 0-15,-7 0 0 16,-5 24 0-16,0 18 0 16,7 15 0-16,8 9 0 15,13 8 0-15,14 0 0 0,5-4 0 16,20-7 0-16,25-16 0 15,10-12 0-15,8-16 0 16,1-12 0-16,-6-7 0 16,-11-3 0-16,-11-12 0 15,-14-2 0-15,-9 2 0 16,-6 0 0-16,-2 4 0 16,-1-2-276-16,-1 3-500 15,1 2-555-15</inkml:trace>
  <inkml:trace contextRef="#ctx0" brushRef="#br0" timeOffset="41886.93">14981 8117 1476 0,'0'0'1583'16,"0"0"-924"-16,0 0-281 16,-116-16-378-16,81 16 0 15,-1 18 0 1,-2 16 0-16,5 10 0 0,1 10 0 0,10 6 0 16,11 1 0-16,11-3 0 15,0-6 0-15,18-8 0 16,16-8 0-16,3-10 0 15,3-12 0-15,3-8 0 16,-5-6 0 0,-7 0 0-16,-4-16 0 0,-4-12 0 15,-4 4-263-15,-9 4-900 0</inkml:trace>
  <inkml:trace contextRef="#ctx0" brushRef="#br0" timeOffset="42231.36">15163 8506 2080 0,'0'0'980'16,"0"0"-471"-16,0 0-178 15,0 0-135-15,0 0-196 16,0 0 0-16,0 0 0 16,-35 56 0-1,26-20 0-15,5 2 0 16,4-3 0-16,0-3 0 0,21-9 0 0,9-4 0 15,6-9 0 1,2-2 0-16,-3-6 0 0,1-2 0 16,-9 2 0-16,-7 0 0 15,-11 5 0-15,-7 4 0 16,-2 5 0 0,-5 6 0-16,-19 2 0 0,-8 6 0 15,-7 0 0-15,-2 0 0 16,1 0 0-16,5-6 0 15,8-4 0-15,6-9 0 16,15-11 0-16,4-21-182 16,2-9-873-16</inkml:trace>
  <inkml:trace contextRef="#ctx0" brushRef="#br0" timeOffset="42389.2">15155 8502 2732 0,'0'0'947'15,"0"0"-530"-15,0 0-417 16,0 0 0 0,0 0 0-1,0 0 0-15,0 0 0 16,149-48 0-16,-82 30 0 16,-9 2-182-16,-9 0-968 0</inkml:trace>
  <inkml:trace contextRef="#ctx0" brushRef="#br0" timeOffset="42593.57">15917 8213 2699 0,'0'0'1021'15,"0"0"-645"-15,0 0-376 16,0 0 0-16,0 0 0 0,0 0 0 15,0 0 0 1,100-24 0-16,-46 16 0 0,-12 2-655 16,-9 2-697-16</inkml:trace>
  <inkml:trace contextRef="#ctx0" brushRef="#br0" timeOffset="42797.28">15917 8452 2372 0,'0'0'944'16,"0"0"-432"-16,0 0-244 16,0 0-268-16,0 0 0 15,0 0 0-15,135-12 0 0,-76-14 0 16,-1-5 0-16,2-10-201 16,-18 6-743-16,-18 10-1739 0</inkml:trace>
  <inkml:trace contextRef="#ctx0" brushRef="#br0" timeOffset="44198.57">1007 1788 995 0,'0'0'1739'0,"0"0"-1274"15,-43-104-95-15,26 68-48 16,1 10-117-16,1 12-205 16,1 12 0-16,3 2 0 15,-3 26 0-15,-6 38 0 16,-2 38 0-16,5 3 0 15,9-7 0-15,8-14 0 16,16-25 0-16,26-8 0 0,18-7 0 16,17-26 0-16,12-18 0 15,1-23 0 1,-5-30 0-16,-11-17 0 0,-19-10 0 16,-24-10 0-16,-23-23 0 15,-16-23 0-15,-49-18 0 16,-8 14 0-16,3 35 0 15,17 43 0-15,19 36 0 16,-1 12 0-16,-2 12 0 16,-5 2 0-16,-5 50 0 0,-11 46 0 15,-3 39 0 1,-3 15 0-16,9-6 0 0,12-35 0 16,12-37 0-16,10-26 0 15,5-16 0-15,0-8 0 16,6-10 0-16,2-6 0 15,0-6 0 1,0-16 0-16,0-22 0 0,4-16 0 16,6-10 0-16,-4 2 0 15,3 8 0-15,-5 15 0 16,4 19 0-16,0 18 0 16,7 2 0-16,17 22 0 15,15 18 0-15,15 10 0 16,19 11 0-16,10-1 0 0,5 0 0 15,2-4 0-15,-5-6 0 16,-12-6 0-16,-16-10 0 16,-19-7 0-16,-17-8 0 15,-11-6 0-15,-11-5 0 16,-3-4 0-16,-4-2 0 16,0 0 0-16,0 0 0 15,-18 8-164-15,-8 2-444 16,-11 2-1045-16</inkml:trace>
  <inkml:trace contextRef="#ctx0" brushRef="#br0" timeOffset="44387.94">1149 2755 2027 0,'0'0'1090'16,"0"0"-783"-16,0 0 157 15,0 0-256-15,0 0-208 16,0 0 0-1,141-60 0-15,-41 22 0 0,-2 0 0 16,5-3 0-16,-5 4 0 16,-25 6 0-16,-4 1 0 15,-20 6 0-15,-18 8-126 0,-18-4-93 16,-8 6-286-16,-5 0-676 0</inkml:trace>
  <inkml:trace contextRef="#ctx0" brushRef="#br0" timeOffset="44593.71">2094 1530 2840 0,'0'0'1004'16,"0"0"-752"-16,0 0-252 0,0 0 0 15,0 0 0 1,0 0 0-1,0 0 0-15,-11 16-216 16,22 16-541-16,0 6-1463 0</inkml:trace>
  <inkml:trace contextRef="#ctx0" brushRef="#br0" timeOffset="44719.37">2304 2099 2900 0,'0'0'655'0,"0"0"-114"15,0 0-541-15,0 0 0 0,0 0 0 16,2-104-330-16,8 50-849 0</inkml:trace>
  <inkml:trace contextRef="#ctx0" brushRef="#br0" timeOffset="44986.88">2464 1614 2453 0,'0'0'1158'0,"0"0"-673"16,0 0-485-16,0 0 0 0,0 0 0 16,124-48 0-16,-61 16 0 15,-1-3 0-15,-6 6 0 16,-12 3 0-16,-15 8 0 16,-11 8 0-16,-9 3 0 15,-9 7 0-15,0 0 0 16,0 0 0-16,0 0 0 15,0 0 0-15,0 0 0 16,0 0 0-16,0 0 0 16,0 7 0-16,0 4-607 15,0 0-906-15</inkml:trace>
  <inkml:trace contextRef="#ctx0" brushRef="#br0" timeOffset="57531.46">6617 8552 962 0,'0'0'1320'0,"0"0"-806"16,0 0-141-16,0 0 83 15,0 0-225-15,0 0-66 16,0-22-90-16,0 22-75 16,0 0 0-16,0 0 0 15,0 0 0-15,2-4 0 16,9-4 0-16,7-6 0 16,7-10 0-16,4-8 0 15,0-8 0-15,-1-4 0 16,-5-5 0-16,-5 4 0 0,-5 2 0 15,-9 7 0 1,-2 8 0-16,-2 6 0 0,0 10 0 16,0 4 0-16,0 6 0 15,0 2 0-15,0 0 0 16,0 20 0 0,0 16 0-16,0 10 0 15,0 12 0-15,5 9 0 0,2 5 0 16,-3 2 0-16,1 2 0 0,-5-2 0 15,0-3 0 1,0-8 0-16,0-8 0 0,-7-11 0 16,1-10 0-16,-2-10 0 15,4-8 0-15,2-8 0 16,0-4 0 0,2-2 0-16,-3-2 0 0,-1 0 0 0,-2 0 0 31,-8 0 0-31,-6 0 0 0,-4 0 0 15,-5 0 0-15,0 0 0 0,-1 6 0 32,4 2 0-32,5 0 0 15,8 0 0-15,5-2 0 16,3-4 0-16,3 0 0 16,2 1 0-16,0-3 0 15,0 0 0-15,0 0 0 16,0 0 0-16,13 0 0 15,12 0 0-15,10 0 0 0,9 0 0 16,8-5 0-16,-3-1 0 16,-2 0 0-16,-10 2 0 15,-5 2 0-15,-10 0 0 16,-4 2 0-16,-3 0 0 16,-3 0-297-16,-1 0-205 15,-7 2-213-15,-2 4-620 0</inkml:trace>
  <inkml:trace contextRef="#ctx0" brushRef="#br0" timeOffset="58098.04">5996 9290 1437 0,'0'0'840'16,"0"0"-457"-16,0 0 156 15,0 0-196-15,0 0-73 16,0 0 14-16,0 0-284 16,-3 0 0-16,1 0 0 15,2 0 0-15,0 0 0 0,0 0 0 16,15 0 0 0,23 2 0-16,36 6 0 0,55 0 0 15,63-2 0 1,34-4 0-16,13-2 0 0,-11 0 0 15,-30 0 0-15,-15-6 0 16,-19 4 0-16,-41 2 0 16,-36 0 0-16,-36 0 0 15,-24 0 0 1,-7 0 0-16,-4 0 0 0,-6 0 0 16,-7 0 0-16,-3 0 0 0,0 0 0 15,0 0 0-15,0 0 0 16,0 0 0-16,0 0 0 15,0 0 0 1,2 0-305-16,0-6-993 0</inkml:trace>
  <inkml:trace contextRef="#ctx0" brushRef="#br0" timeOffset="58264.55">8487 9220 3048 0,'0'0'848'16,"0"0"-648"0,0 0-200-16,0 0-78 0,0 0-821 0</inkml:trace>
  <inkml:trace contextRef="#ctx0" brushRef="#br0" timeOffset="72219.64">13598 978 2354 0,'0'0'720'16,"0"0"-466"-16,0 0 18 16,0 0-141-16,0 0-94 15,0 0-8 1,0-2-11-16,0 2 3 15,0 0 3-15,0 0-11 16,-3 4 19-16,-4 0-4 16,1 0-10-16,-1-2 9 15,1-2 0-15,1 0 27 16,-2 0-17-16,1 0-37 16,1-12 0-16,1-1 0 15,4-4 0-15,-2 5 0 16,2 2 0-16,0 2 0 15,0 2 0-15,0 6 0 16,0 0 0-16,8 0 0 0,11 0 0 16,4 14 0-16,6 4 0 15,-2 6 0-15,-2 6 0 16,-10 5 0-16,-7 2 0 16,-8 3 0-16,0 3 0 15,-25-5 0-15,-4-2 0 16,-7-6 0-16,3-6 0 15,2-10 0-15,6-4 0 16,7-6 0-16,7-4 0 16,7 0 0-16,2 0 0 15,2 0 0-15,0 0 0 16,2 0 0-16,17-2 0 16,6-2 0-16,6 2 0 0,5 2 0 15,0 0 0-15,-5 0 0 16,-3 0 0-16,-7 0 0 15,-3 0 0-15,-7 0 0 16,-5 0-102-16,-2 0-140 16,-4 0-233-16,0-4-209 15,0-4-357-15</inkml:trace>
  <inkml:trace contextRef="#ctx0" brushRef="#br0" timeOffset="72832.17">13700 832 712 0,'0'0'633'0,"0"0"-250"0,0 0 154 16,0 0-202-16,0 0 13 16,0 0-70-16,-125-70-88 15,90 68-46-15,-6 2-58 16,-3 0-28-16,-6 8 4 15,2 8-10-15,3 2 20 16,7 2 32-16,7 4-50 16,4 0-6-16,7 6-48 0,3 2 0 15,3 4 0-15,5 4 0 16,7 4 0-16,2 5 0 16,0-1 0-16,9 2 0 15,13 0 0-15,7 0 0 16,7-4 0-16,4-4 0 15,2-6 0-15,5-1 0 16,0-9 0-16,4-4 0 16,4-8 0-16,1-10 0 15,2-4 0-15,3 0 0 16,-6-18 0-16,1-8 0 16,-7-5 0-16,-2-1 0 15,-7 0 0-15,-7 0 0 0,-4 0 0 16,-6 0 0-16,-4 2 0 15,-5-2 0-15,-3 2 0 16,-7 0 0-16,-4-4 0 16,0 0 0-16,0-6 0 15,-4-4 0-15,-16-1 0 16,-4 1 0-16,-7 4 0 16,-7 4 0-16,-3 8 0 15,-1 6 0-15,-3 10 0 16,-1 8 0-16,4 4 0 15,1 10 0-15,19 36-207 0,8-4-753 16,14-2-990-16</inkml:trace>
  <inkml:trace contextRef="#ctx0" brushRef="#br0" timeOffset="73459.86">14660 1045 1587 0,'0'0'1228'0,"0"0"-861"0,0 0 89 15,0 0-246-15,0 0-63 16,0 0-46-16,0 0-101 15,7-30 0-15,-3 13 0 16,3-3 0-16,-2-2 0 16,1-2 0-16,-2 2 0 15,-1 4 0-15,1 0 0 16,-2 6 0-16,0 2 0 16,-2 4 0-16,0 6 0 15,0 0 0-15,0 0 0 16,0 10 0-16,0 16 0 0,0 10 0 15,-2 11 0 1,2 3 0-16,0 1 0 0,0 0 0 16,0-5 0-16,0-4 0 15,0-8 0-15,8-4 0 16,-2-8-170-16,-4-6-115 16,0-4-40-16,-2-6-191 15,0-2 215-15,-2-2 18 16,-12 0 127-16,-1 0 156 15,2 0 140-15,4 0 223 16,2 0 99-16,3-2-189 0,4 0 19 16,0 0-42-16,0 0-70 15,0 0-104-15,0 0-76 16,11 0 0-16,9-2 0 16,5-4 0-1,8 0 0-15,3 0 0 0,-3 2 0 16,-4 2 0-16,-7 2 0 15,-6 0-45-15,-14 0-430 16,-2 0-240-16,0-4-214 0</inkml:trace>
  <inkml:trace contextRef="#ctx0" brushRef="#br0" timeOffset="74090.47">14847 712 1001 0,'0'0'801'0,"0"0"-470"16,0 0 135-16,0 0-201 0,0 0-5 16,-114-109-65-1,85 105-12-15,-4 4-68 0,-3 0-31 16,-1 4-18-16,-1 16 2 15,1 6-22 1,-2 5 5-16,1 6-15 0,5 6-16 16,6 5 11-16,4 6-16 15,6 2-4-15,9 2 5 16,0 3-14-16,8-3 10 16,0-2-1-16,0-2-10 15,12-4 8-15,3-2-9 16,5-6 0-16,0-7 0 15,2-6 0-15,3-4 0 16,2-6 0-16,2-2 0 16,4-6 0-16,3-3 0 0,4-1 0 15,5-7 0-15,3 0 0 16,4 0 0-16,1-7 0 31,3-8 0-31,-3-3 0 0,1-3 0 16,-5-1 0-16,-2-4 0 0,-5 0 0 15,-6-2 0-15,-5-2 0 16,-6 0 0-16,-8 2 0 16,-8-2 0-16,-4 0 0 15,-5-2 0-15,0-2 0 16,-5-7 0-16,-15-3 0 16,-4-2 0-16,-8-2 0 0,-5 0 0 15,-4 4 0-15,-1 6 0 16,4 8 0-16,3 10 0 15,6 8 0-15,4 12 0 16,7 0-324-16,11 5-1493 0</inkml:trace>
  <inkml:trace contextRef="#ctx0" brushRef="#br0" timeOffset="74691.72">15714 882 2027 0,'0'0'926'0,"0"0"-436"16,0 0-113-16,0 0-101 0,0 0-276 16,0 0 0-16,0 0 0 15,112-60 0-15,-83 52 0 16,-3 4 0-16,-2 4 0 31,-6 0 0-31,-5 2 0 16,-5 14 0-16,-8 4 0 0,0 4 0 0,-8 0 0 15,-11 0 0-15,-1-2 0 16,-3-6 0-16,8-2 0 16,6-6 0-16,5-4 0 0,4-4 0 15,0 0 0 1,0 0 0-16,15 2 0 0,14 0 0 31,4 4 0-31,9 2 0 16,-1 2 0-16,-3 6 0 15,-9 2 0-15,-7 5 0 16,-13-1 0-16,-9 2 0 16,0 0 0-16,-20 1 0 15,-14 0 0-15,-8-5 0 16,-5-2 0-16,3-6 0 16,1-6 0-16,12-6 0 0,9 0 0 15,20-18-90-15,2-8-539 16,0-4-623-16</inkml:trace>
  <inkml:trace contextRef="#ctx0" brushRef="#br0" timeOffset="75222.37">16069 637 1066 0,'0'0'1084'0,"0"0"-500"16,0 0-70-16,-150-44-240 16,103 44-85-16,1 0-101 15,0 22-34-15,2 12-9 16,5 11-7-16,0 3-5 16,6 2 13-16,4 2 2 15,5-4-15-15,8 2-33 16,5-4 0-16,9 3 0 15,2-2 0-15,0-3 0 16,17 1 0-16,8-3 0 16,4-2 0-16,6-2 0 0,1-6 0 15,7-2 0-15,3-5 0 16,8-7 0-16,2-4 0 16,6-5 0-16,0-4 0 15,3-5 0-15,-1 0 0 16,3 0 0-16,-2-6 0 15,-3-9 0-15,-2-3 0 16,-4-6 0-16,-4-4 0 16,-10-8 0-16,-7-2 0 15,-10-6 0-15,-7-4 0 16,-14-2 0-16,-4-3 0 16,-6-1 0-16,-23-2 0 15,-14-2 0-15,-11 0 0 0,-10-2 0 16,-12 4 0-16,-9 8 0 15,-6 13 0-15,-49 25 0 16,24 10 0-16,12 0-676 0</inkml:trace>
  <inkml:trace contextRef="#ctx0" brushRef="#br0" timeOffset="76024.02">12824 2093 1765 0,'0'0'802'16,"0"0"-266"-16,0 0-180 16,-26-102-36-16,8 88-91 0,-5 12-141 15,-4 2-88 1,-4 24 0-16,-4 16 0 0,1 12 0 15,7 6 0-15,8-1 0 16,12-10 0-16,7-8 0 16,0-15 0-16,16-10 0 15,8-14 0-15,8-2 0 16,-1-26 0-16,0-12 0 16,-4-13 0-16,-6-1 0 15,-7 2 0-15,-5 8 0 16,-5 14 0-1,-4 10 0-15,0 12 0 0,0 8 0 16,2 0 0-16,10 12 0 0,3 20 0 16,12 8 0-16,2 7 0 15,4 3 0-15,-4-2 0 16,-4-9 0-16,-10-6 0 16,-5-13 0-16,-8-8 0 15,-2-8 0-15,0-4 0 16,0-6 0-16,0-22 0 15,-2-12 0-15,2-10 0 16,0-5 0-16,2 3 0 16,20 8 0-16,4 10 0 0,6 10 0 15,3 12 0-15,17 12-210 16,-8 6-362-16,-3 12-575 0</inkml:trace>
  <inkml:trace contextRef="#ctx0" brushRef="#br0" timeOffset="76497.39">13696 2085 1352 0,'0'0'1215'0,"0"0"-555"0,0 0-152 16,0 0-286-16,6-102-83 15,9 80-139-15,4 4 0 16,-1 7 0-16,-1 8 0 16,3 3 0-16,-2 8 0 15,-4 18 0-15,-6 12-3 16,-8 6-100-16,0 4 22 16,-6 0 1-16,-15-4 49 15,2-9 30-15,3-11 1 16,5-12 7-1,9-6 67-15,2-6 16 0,0 0 38 0,0 0-128 16,13-10 0-16,9-4 0 16,10-3 0-16,3 5 0 15,3 6 0-15,-3 6 0 16,-8 0 0-16,-9 10 0 16,-9 15-20-1,-9 4 14-15,0 4-3 16,-11 1 9-16,-14-2 7 0,-6 0-7 15,-4-2 6-15,-1-2-6 16,-2-6 0-16,2-8-121 0,5-14-250 16,8 0-490-1,11-16-983-15</inkml:trace>
  <inkml:trace contextRef="#ctx0" brushRef="#br0" timeOffset="76998.2">13918 1813 1525 0,'0'0'685'0,"0"0"-434"0,0 0 102 0,0 0-76 16,0 0-115-16,-116-101-35 16,83 101-25-16,-5 0-11 15,-7 10 22-15,1 14 11 16,-3 10-1-16,7 6-10 15,2 9-63 1,9 5-50-16,9 10 0 0,5 6 0 16,10 4 0-16,5 2 0 15,0-1 0-15,9-5 0 16,14-4 0-16,6-8 0 31,8-6 0-31,5-7 0 16,6-9 0-16,4-10 0 15,4-8 0-15,4-8 0 0,1-10 0 16,1 0 0-16,-2-14 0 16,-2-12 0-16,-4-13 0 15,-8-4 0-15,-5-14 0 16,-12-7 0-16,-12-8 0 16,-15-6 0-16,-2-7 0 15,-19 3 0-15,-22 2 0 16,-7 6 0-16,-8 12 0 15,-2 12 0-15,0 18 0 16,2 18 0-16,10 14 0 0,8 25 0 16,15 18-485-16,19-3-1509 15</inkml:trace>
  <inkml:trace contextRef="#ctx0" brushRef="#br0" timeOffset="77551.42">14834 2037 2090 0,'0'0'873'0,"0"0"-557"16,0 0 139-16,0 0-211 15,0 0-126-15,0 0-118 16,0 0 0-16,5-56 0 16,5 28 0-16,2-4 0 15,1-4 0-15,-4-3 0 16,0 6 0-16,-4 0 0 16,-1 9 0-16,-4 8 0 0,0 6 0 15,0 6 0 1,0 4 0-16,0 2 0 0,0 26 0 15,0 17 0-15,0 13 0 16,0 8 0-16,0 8 0 16,0-4 0-16,0-2 0 15,2-6 0-15,5-12 0 16,-3-10 0-16,0-11 0 16,-2-11 0-16,2-10-41 15,-4-4-166-15,0-4-18 16,0 0 21-16,0 0 14 15,-4 0 25-15,-6 0 165 0,1 0 30 16,0 0 155-16,4 0 56 16,3 0 2-16,2 0-33 15,0 0-87-15,0 0-123 16,7 0 0 0,13-6 0-16,9-6 0 0,6-4 0 15,4 0 0-15,-4 2-72 16,-8 1-455-16,-12 8-448 0</inkml:trace>
  <inkml:trace contextRef="#ctx0" brushRef="#br0" timeOffset="78195.37">15057 1592 1706 0,'0'0'834'0,"0"0"-469"15,0 0-13-15,0 0-96 16,-131-50-130-16,97 44-75 16,-2 2-15-16,-2 4-13 15,1 0 16-15,-3 0 9 0,-1 4-3 16,1 10 30-1,3 6-9-15,-1 2 8 0,7 4-74 16,2 6 0-16,4 6 0 16,5 7 0-16,4 6 0 15,5 10 0-15,4 3 0 16,7 2 0-16,0 4 0 16,0 0 0-16,11-4 0 15,7-1 0-15,5-5 0 16,4-6 0-16,2-4 0 0,4-6 0 15,5-4 0 1,1-8 0-16,4-3 0 0,4-7 0 16,0-8 0-16,1-6 0 15,2-8 0-15,0 0 0 16,4-4 0 0,0-17 0-16,-3-2 0 0,0-5 0 15,-6-5 0-15,-5-3 0 16,-7-4 0-16,-4 0 0 15,-8-4 0-15,-6-2 0 16,-9-4 0-16,-6-7 0 16,0-9 0-16,-6-6 0 15,-17-4 0-15,-3-2 0 0,-3 3 0 16,0 16 0-16,2 14 0 16,3 17 0-16,3 14 0 15,4 12 0-15,-14 18 0 16,4 16 0-16,2 9-763 0</inkml:trace>
  <inkml:trace contextRef="#ctx0" brushRef="#br0" timeOffset="78698.08">16062 1914 1879 0,'0'0'815'0,"0"0"-282"15,0 0-22-15,0 0-153 16,0 0-358-16,0 0 0 15,0 0 0-15,11-21 0 0,6 9 0 16,8 0 0-16,4 2 0 16,4 4 0-16,-2 6 0 15,-4 0 0-15,-4 14 0 32,-8 15 0-32,-10 12 0 0,-5 9 0 0,-12 2 0 15,-19 4 0-15,-4-3 0 16,-1-10 0-16,7-6 0 15,7-13 0-15,11-10 0 16,9-9 0-16,2-5 0 16,0 0 0-16,2 0 0 15,17-7 0-15,12-8 0 0,10 0 0 16,3 1 0-16,2 1 0 16,-7 5 0-16,-10 4 0 15,-8 4 0-15,-13 4-200 16,-5 13-482-16,-3-2-271 0</inkml:trace>
  <inkml:trace contextRef="#ctx0" brushRef="#br0" timeOffset="79123.02">16316 1666 1908 0,'0'0'863'0,"0"0"-319"0,0 0-189 16,-139-40-76-16,95 40-132 16,-3 10-147-16,1 26 0 15,-6 12 0-15,6 19 0 16,3 6 0-16,9 10 0 16,12 3 0-16,11 0 0 15,11-3 0-15,0-3 0 16,23-8 0-16,12-6 0 15,15-8 0-15,7-8 0 16,8-11 0-16,6-11 0 0,4-13 0 16,4-11 0-16,0-4 0 15,6-7 0 1,-4-18 0 0,-6-5 0-16,-8-10 0 15,-13-6 0-15,-17-8 0 0,-14-10 0 0,-19-13 0 16,-4-6 0-16,-17-6 0 15,-22-1 0-15,-11 6 0 16,-6 9 0-16,-7 21 0 16,-1 22 0-16,-1 23 0 15,-17 22 0-15,15 24-471 0,15 3-749 16</inkml:trace>
  <inkml:trace contextRef="#ctx0" brushRef="#br0" timeOffset="79955.35">17719 934 1122 0,'0'0'1105'15,"0"0"-734"-15,0 0 112 16,0 0-136-16,0 0 6 0,0 0-38 16,-38-104-315-16,38 86 0 15,0 0 0-15,19 0 0 16,7 2 0-16,10 2 0 15,8 10 0-15,3 4 0 16,0 7 0-16,-10 26 0 16,-10 13 0-16,-17 14 0 15,-10 8 0-15,-16 6 0 16,-24 1 0-16,-5-1 0 16,1-6 0-16,4-6 0 0,13-6 0 15,15-12 0 1,12-8 0-16,12-11 0 0,30-11 0 15,16-10 0-15,6-4 0 16,1 0-14-16,-11-12-55 16,-19 2 11-16,-17 7 58 15,-18 3 6-15,-9 3 45 16,-29 20-9-16,-13 14-30 16,-2 9 18-16,6 10-30 15,13 4 0-15,17 4 0 16,17 4 0-16,4 1 0 15,32-3 0-15,10-4 0 16,6-4 0-16,-3-7 0 0,-9-8 0 16,-13-5 0-16,-19-7 0 15,-8-3 0-15,-17-2 0 16,-24 0 0-16,-9-4 0 16,-2-2 0-16,3-6 0 15,11-8 0-15,16-6 0 16,13 0 0-16,20-54-15 15,20-1-654-15,12-7-801 0</inkml:trace>
  <inkml:trace contextRef="#ctx0" brushRef="#br0" timeOffset="80757.81">19112 1546 2068 0,'0'0'883'0,"0"0"-524"16,0 0 25-16,-34-125-131 16,12 89-104-16,-9 4-149 15,-4 6 0-15,-10 10 0 16,-7 12 0-16,-3 4 0 0,-1 32 0 16,7 14 0-1,15 10 0-15,17 6 0 0,17-1 0 16,7-5 0-16,28-10 0 15,11-14 0-15,6-14 0 16,-5-16 0 0,-9-2 0-16,-9-18 0 0,-6-12 0 15,-13-8 0-15,-1-4 0 16,-5 2 0-16,2 2 0 16,-6 10 0-16,2 10 0 15,-2 11 0-15,0 7 0 16,4 8 0-16,7 23 0 15,5 5 0-15,5 4 0 0,6 2 0 16,2-8 0-16,0-8 0 16,-2-10 0-16,-4-12 0 15,-4-4 0-15,2-10 0 16,-3-18 0-16,-3-10 0 16,1-8 0-16,-1-4 0 15,-6 2 0-15,0 3 0 16,-4 9 0-16,-5 14 0 15,0 8 0-15,0 10 0 16,2 4 0-16,2 0 0 16,7 3 0-16,5 10 0 0,7 5 0 15,0 5 0 1,2 3 0-16,-2-1 0 16,-8 6 0-16,-4 1 0 0,-8 0 0 15,-3-2 0-15,0 0 0 16,0-8 0-16,2-4 0 15,11-8 0-15,5-10 0 16,11 0 0-16,9-8 0 16,7-20 0-16,-1-6 0 15,-2-8 0-15,-9 0 0 0,-8-1 0 16,-11 7 0 0,-12 10 0-16,-2 8 0 0,0 10 0 15,-4 8 0-15,-10 0 0 16,3 16 0-16,2 12 0 15,4 4 0-15,5 3 0 16,12-1 0 0,23-8 0-16,23-4 0 0,29-12 0 15,45-10-98-15,-19-4-534 16,-8-14-736-16</inkml:trace>
  <inkml:trace contextRef="#ctx0" brushRef="#br0" timeOffset="81119.42">20887 1301 2126 0,'0'0'856'0,"0"0"-337"15,0 0-174-15,0 0-95 16,0 0-250-16,0 0 0 16,0 0 0-16,-55-86 0 15,19 88 0-15,1 18 0 16,-1 6 0-16,9 4 0 15,12 2 0-15,15 1 0 16,0-2 0-16,26 1 0 16,15-4 0-16,1-1 0 15,3-4 0-15,-5-1 0 0,-9-1 0 16,-9-5 0 0,-9 0 0-16,-13-2 0 0,0-2 0 15,-10 0 0-15,-24 2 0 16,-9-4 0-16,-5 2 0 15,-4-4 0-15,10-2 0 16,9 0 0-16,13-6 0 16,24 0-210-16,27 0-329 15,11-14-542-15</inkml:trace>
  <inkml:trace contextRef="#ctx0" brushRef="#br0" timeOffset="82250.63">21373 1462 2201 0,'0'0'656'16,"0"0"-271"0,0 0-23-16,0 0-117 0,0 0-128 15,0 0-23-15,0 0-58 16,42-107-36-16,-65 103 0 16,-9 4 0-16,-8 2 0 15,-7 22 0-15,0 7 0 16,5 5 0-16,9 1 0 15,10 2 0-15,15-5 0 0,8-6 0 16,4-6 0-16,25-8 0 16,6-12 0-16,5-2 0 15,3-4 0-15,-7-18 0 16,-5-6 0-16,-9-2 0 16,-6-3 0-16,-8 4 0 31,0 3 0-31,-6 5 0 0,-2 10 0 0,0 7 0 15,0 4 0-15,0 1 0 16,0 21 0-16,0 9 0 16,4 2 0-16,5 4 0 15,5-7 0-15,1-6 0 16,1-6 0-16,-5-12 0 16,2-6 0-16,-2 0 0 0,4-14 0 15,4-10 0-15,0-4 0 16,4-4 0-16,1 1 0 15,-3 4 0-15,-4 7 0 16,-3 5 0-16,-3 9 0 16,-5 6 0-16,1 0 0 15,4 14 0-15,0 13 0 0,0 3 0 16,3 2 0-16,-3-2 0 16,-2-8 0-16,-2-4-47 15,-3-10-16-15,0-6 53 16,1-2 10-16,4-6 85 15,2-18-50-15,4-7-35 32,3 2 0-32,1 0 0 0,-4 6 0 0,-2 6 0 15,-6 7 0-15,-3 9 0 16,1 1 0-16,-1 0 0 16,3 14 0-16,4 12 0 15,2 3 0-15,-1 4 0 16,-1-5 0-16,-3-6 0 15,-3-8 0 1,-1-8 0-16,-1-6 0 0,-1 0 0 0,3-6 0 31,-1-18 0-31,7-4 0 0,1-4 0 0,0 0 0 32,5 1 0-32,-2 9 0 15,1 7 0-15,-3 6 0 16,-3 9 0-16,4 0 0 15,2 9 0-15,2 13 0 16,-1 3 0-16,3 4 0 16,1-5 0-16,-2-4 0 15,-1-6 0-15,1-6 0 16,-4-6 0-16,1-2 0 16,1 0 0-16,4-4 0 0,1-10 0 15,2-3 0-15,3-1 0 16,-3-1 0-16,1 2 0 15,-6 2 0-15,-2 1 0 16,-9-1 0-16,-3 0 0 16,-5-6 0-16,0-3 0 15,0 0 0-15,-18 0 0 16,-4 4 0-16,-5 6 0 16,0 8 0-16,-2 6 0 15,3 8 0-15,4 22 0 16,5 6 0-16,13 6 0 0,4 1 0 15,14-3 0-15,24-6 0 16,8-8 0-16,12-12 0 16,4-8-66-16,19-8-252 15,-17-20-310-15,-8-2-733 0</inkml:trace>
  <inkml:trace contextRef="#ctx0" brushRef="#br0" timeOffset="82392.03">23023 1358 2751 0,'0'0'976'0,"0"0"-607"16,0 0-369-16,0 0 0 15,0 0 0-15,0 0 0 16,0 0 0-16,8 1-378 16,-8 9-1508-16</inkml:trace>
  <inkml:trace contextRef="#ctx0" brushRef="#br0" timeOffset="82690.78">21057 2033 2767 0,'0'0'1057'16,"0"0"-785"-16,0 0-272 15,0 0 0-15,0 0 0 16,0 0 0-16,173-36 0 16,-27 10 0-16,49 0 0 15,21-2 0-15,-8 4 0 16,-54 5 0-16,-59 8 0 16,-37 3 0-16,-31 4-54 15,-14 2-192-15,-13 2-14 0,-24 0 22 16,-94 4-365-16,6 12-98 15,-4 2-1145-15</inkml:trace>
  <inkml:trace contextRef="#ctx0" brushRef="#br0" timeOffset="82863.6">21139 2137 1408 0,'0'0'992'0,"0"0"-432"16,0 0 4-16,0 0-114 15,0 0-328-15,0 0-122 16,181 14 0-16,-7-38 0 15,19-4 0-15,-6-2 0 0,-44 8 0 16,-58 8 0-16,-38 8 0 16,-43 2-15-16,-4 2-323 15,-11 2-443-15</inkml:trace>
  <inkml:trace contextRef="#ctx0" brushRef="#br0" timeOffset="92027.99">6546 9854 570 0,'0'0'2289'16,"0"0"-1747"-16,0 0-257 16,0 0-27-16,0 0-106 15,0 0-152-15,4-29 0 16,18 15 0-16,7-8 0 15,2-6 0-15,6-4 0 16,-4-2 0-16,-2-2 0 16,-7 0 0-16,-6 6 0 15,-7 4 0-15,-7 8 0 0,-4 6 0 32,0 8 0-32,0 4 0 0,0 0 0 0,-8 22 0 15,-5 14 0-15,-1 10 0 16,3 10 0-16,2 7 0 15,5-1 0-15,4 2 0 16,0-4 0-16,0-4 0 16,0-6 0-1,2-6 0-15,5-8 0 0,-3-10 0 16,0-5 0-16,-4-11 0 16,0-5-75-16,0-1-231 15,-8-2-63-15,-13 2-182 16,-1 0 368-16,-6 0 105 0,1 5 78 15,-4 0 72-15,4 4 135 16,2-1 93-16,2-2-9 16,8 0-24-16,4-5-15 15,4 0-79-15,3-3-173 16,4-2 0-16,0 0 0 16,0 0 0-16,0 0 0 15,2 0 0-15,20 0 0 16,12 0 0-1,12-2 0-15,10-3 0 0,-2 2 0 16,-5 1 0-16,-13 2 0 0,-15 0 0 16,-9 0 0-16,-8 0 0 15,1 0 0-15,-1-4-33 16,0-2-793-16</inkml:trace>
  <inkml:trace contextRef="#ctx0" brushRef="#br0" timeOffset="92356.81">8379 9046 2419 0,'0'0'774'0,"0"0"-263"0,0 0-119 16,0 0-392-16,0 0 0 16,0 0 0-16,0 0 0 15,2-8 0-15,27 5 0 0,11 0 0 16,10-4 0-1,3 3 0-15,0 4-44 0,-16 0-656 16,-18 3-459-16</inkml:trace>
  <inkml:trace contextRef="#ctx0" brushRef="#br0" timeOffset="92498.06">8315 9296 2275 0,'0'0'845'0,"0"0"-244"16,0 0-226-1,0 0-375-15,0 0 0 0,0 0 0 16,0 0 0-16,114-38 0 16,-60 18 0-16,31-6 0 15,-16 6-565-15,-5 6-1024 0</inkml:trace>
  <inkml:trace contextRef="#ctx0" brushRef="#br0" timeOffset="93159.2">9497 8993 2381 0,'0'0'996'0,"0"0"-541"16,0 0-191-16,0 0-264 15,0 0 0-15,0 0 0 16,0 0 0-16,14-22 0 16,-1 4 0-16,5-6 0 15,0-8 0-15,2-6 0 16,1-6 0-16,-6-6 0 16,-1-4 0-16,-6-3 0 15,-4 7 0-15,-4 8 0 16,0 10 0-16,0 14 0 15,0 10 0-15,0 8 0 16,0 0 0-16,-2 28 0 16,-2 16 0-16,0 15 0 0,4 9 0 15,0 5 0-15,0 0 0 16,6-3 0-16,7-4 0 16,-1-4 0-16,-1-3 0 15,-3-7 0-15,2-4 0 16,-4-6 0-16,-1-10 0 15,-3-6-18-15,-2-6-342 16,0-6-217-16,0-6-35 16,-9-4 137-16,-9-4 256 15,-1 0 219-15,-6 0 9 16,-6 0 244-16,-1 0 231 0,-1 0-106 16,2 0-6-16,2 0-69 15,9 0-24-15,2 0-96 16,9 0-183-16,7 0 0 15,2 0 0-15,0 0 0 16,0 0 0-16,8 0 0 16,17-4 0-16,16-2 0 15,11 0 0-15,11-2 0 16,1 0 0-16,4 2 0 16,-8 2 0-16,5 0-125 0,-19 0-433 15,-13 0-627-15</inkml:trace>
  <inkml:trace contextRef="#ctx0" brushRef="#br0" timeOffset="93300.38">10465 9274 2599 0,'0'0'849'0,"0"0"-529"15,0 0 8-15,0 0-328 16,0 0-54-16,0 0-702 0</inkml:trace>
  <inkml:trace contextRef="#ctx0" brushRef="#br0" timeOffset="118365.31">6793 12948 2203 0,'0'0'915'0,"0"0"-639"0,0 0 60 16,0 0-84-16,0 0-138 16,0 0-114-16,0 0 0 15,0 0 0-15,0 0 0 16,0 0 0-16,0 0 0 16,0 0 0-16,0 0 0 15,0 0 0-15,0 0 0 16,0-2 0-16,0-10 0 0,0-10 0 15,5-11 0-15,-1-9 0 16,2-4 0-16,1 0 0 16,-3 8 0-16,-2 12 0 15,1 10 0-15,0 8 0 16,-3 6 0-16,0 2 0 16,0 0 0-16,0 0 0 15,0 0 0-15,0 0 0 16,0 2 0-16,0 12 0 15,2 8 0-15,2 10 0 16,3 10 0-16,-1 6 0 0,-4 9 0 16,0 3 0-1,-2 0 0-15,0 0 0 0,0-4 0 16,0-2 0-16,0-8 0 16,0-7 0-16,6-10 0 15,-4-7 0-15,0-8 0 16,0-5 0-16,0-5 0 15,-2-4 0-15,0 0 0 16,0 0 0-16,0 0 0 16,0-9-75-16,-4 2-77 0,-8 3 13 15,-3 2 23-15,-3 2 41 16,-4 0 15-16,-2 4 36 16,-1 5 16-16,2 2 8 15,2-4 0-15,3 0 32 16,1-3 55-16,9-2 6 15,3-2 31-15,3 0 43 16,2 0-21-16,0 0-146 16,0 0 0-16,0 0 0 15,0 0 0-15,0 0 0 16,0 0 0-16,0 0 0 16,9 0 0-16,16 0 0 15,12 0 0-15,11 0 0 0,7-6 0 16,0-1 0-16,-5 0 0 15,-10 1 0-15,-11 0 0 16,-11 0 0-16,-10 4 0 16,-8 2-290-16,0 0-309 15,0 0-482-15</inkml:trace>
  <inkml:trace contextRef="#ctx0" brushRef="#br0" timeOffset="119058.68">6392 13718 1162 0,'0'0'761'16,"0"0"-420"-16,0 0 134 16,0 0-145-16,0 0-78 15,0 0-31-15,0 0 12 16,-16-6-29-16,16 6-87 16,-2 0-117-1,2 0 0-15,-2 0 0 0,2 0 0 0,0 0 0 16,-2 0 0-16,2 0 0 15,0 0 0-15,0 0 0 16,0 0 0-16,0 0 0 16,0 0 0-16,15 0 0 15,16 0 0-15,18 0 0 16,18 0 0-16,37-4 0 16,48-8 0-16,47-4 0 15,13-2 0-15,-12 0 0 16,-33 3 0-16,-58 8 0 15,-31-1 0-15,-31 3 0 16,-25 3 0-16,-7 0 0 0,-5 2 0 31,-6 0 0-31,-4 0 0 0,0 0 0 0,-14 0 0 16,1 0 0-16,5 0 0 16,-2 0 0-16,8 0 0 15,0 2-1018-15</inkml:trace>
  <inkml:trace contextRef="#ctx0" brushRef="#br0" timeOffset="136223.62">11419 12422 1543 0,'0'0'391'0,"0"0"-154"16,0 0 13-16,0 0-69 16,0 0-27-16,0 0-27 15,39-18 88-15,-30 14-37 16,1-2-63-16,-4 0-1 15,-2 0-24-15,1-2-24 16,1 0-13-16,-4-2-34 16,4-2 2-16,-6 0 2 15,0-2-7-15,0 0 26 0,-12-2-15 16,-13 0-3-16,-12 0 11 16,-12 4-34-16,-11 4 11 15,-8 8-11-15,-1 0 8 16,3 0 0-16,6 8-3 15,11 4 6-15,8 0 23 16,12-4-35-16,10 0 15 16,9-4-6-16,6-2-3 15,2 0 14-15,2 2-8 16,0 4 3-16,0 4-2 16,0 10-13-16,0 6 0 15,2 10 0-15,2 8 0 16,1 7 0-16,2 6 0 15,-1 8 0-15,1 5 0 0,2 6 0 16,-2 4 0-16,0 5 0 16,-3 3 0-16,2 16 0 15,1 16 0-15,-2-9 0 16,-1-13 0-16,1-10 0 16,-5-22 0-16,0 11 0 15,2 11 0-15,-2-8 0 16,2-2 0-16,0-5 0 15,0-9 0-15,0-8 0 16,-2-6 0-16,0-8 0 16,0-4 0-16,0-6 0 15,0-6 0-15,-2-3 0 0,-4-6 0 16,2-5 0-16,-1-1 0 16,3-8 0-16,2-1 0 15,0-1 0-15,0-3 0 16,0 0 0-16,0 0 0 15,2 0 0-15,20 0 0 16,16-11 0-16,19-4 0 16,20-6 0-16,14-3 0 15,7-2 0-15,-4 4 0 16,-10 4 0-16,-21 6 0 0,-21 6 0 16,-22 4 0-16,-18 2 0 15,-2 0 0-15,-8 6 0 16,-11 0 0-16,9 0 0 15,10-6 0-15,0-8 0 16,8-14-1190-16</inkml:trace>
  <inkml:trace contextRef="#ctx0" brushRef="#br0" timeOffset="142995.37">12115 12643 1609 0,'0'0'596'0,"0"0"-355"0,0 0-1 16,0 0-5 0,0 0-87-16,0 0-25 0,0 4-4 15,0-4-4-15,0 0-7 16,0 0-21-16,0 0-12 16,0 0 4-16,0 0-26 15,0-4 1-15,0-8-18 16,0-4-15-16,0-2 1 15,0 2 14-15,0 1 23 16,0 8-19-16,0 1-40 16,0 6 0-16,0 0 0 15,0 0 0-15,-2 9 0 0,-2 16 0 16,-3 13 0 0,1 8 0-16,-1 6 0 0,2 3 0 15,3-1 0 1,0-3 0-16,2-6 0 0,0-5 0 15,0-8 0-15,0-8 0 16,0-8 0-16,0-8 0 31,0-8 0-31,0-18-275 0,0-16-518 0,0-4-766 0</inkml:trace>
  <inkml:trace contextRef="#ctx0" brushRef="#br0" timeOffset="143656.78">12178 12418 1580 0,'0'0'596'0,"0"0"-251"0,0 0-31 16,0 0-66-16,0 0-62 15,0 0-29-15,-147-4-17 16,104 4-23 0,-1 2 42-16,-5 4-29 0,3 2-49 15,1 2-38-15,3 0-43 16,4 6 0-16,5 4 0 16,4 6 0-16,6 10 0 15,7 7 0-15,7 7 0 16,3 8 0-16,6 4 0 15,0 2 0-15,0 1 0 32,0-1 0-32,13-4 0 15,7-2 0-15,5-6 0 0,6-2 0 16,5-6 0-16,1-8 0 16,6-7 0-16,3-9 0 15,4-12 0-15,3-8 0 16,5 0 0-16,0-20 0 15,2-6 0-15,-2-7 0 16,-2-3 0-16,-6 0 0 16,-2-2 0-16,-4 0 0 15,-6 0 0-15,-4 2 0 16,-10 0 0-16,-6-1 0 0,-4 4 0 16,-8-2 0-16,-4-1 0 15,-2 2 0-15,0-4 0 16,-8 2 0-16,-15 0 0 15,-6 0 0-15,-9 2 0 16,-2 0 0-16,-4 4 0 16,2 1 0-16,1 4 0 15,5 0 0-15,7 3 0 16,18-10 0-16,11 8 0 16,0 0-688-16</inkml:trace>
  <inkml:trace contextRef="#ctx0" brushRef="#br0" timeOffset="144298.22">13083 12675 2006 0,'0'0'899'16,"0"0"-389"-16,0 0-38 15,0 0-263-15,0 0-209 16,0 0 0-16,0 0 0 16,62-94 0-16,-31 82 0 15,3 5 0-15,-3 7 0 16,-4 0 0-16,-12 19 0 16,-5 13 0-16,-10 8 0 0,0 6 0 15,-21 0 0-15,-4 0 0 16,-1-8 0-16,4-8 0 15,4-7 0-15,9-14 0 16,7-6 0-16,2-3 0 16,2 0 0-16,20-15 0 15,12-5 0-15,8-2 0 16,4 3 0-16,4 4 0 16,-1 8 0-16,-7 7 0 15,-6 0 0-15,-10 11 0 16,-7 15 0-16,-11 6 0 0,-8 3 0 15,0 1 0-15,-16 0 0 16,-13-2 0-16,-8-2 0 16,-5-4 0-16,-6-4 0 15,0-8 0 1,1-4 0-16,7-10 0 0,6-2 0 16,21-16-179-1,10-10-574-15,3-4-726 0</inkml:trace>
  <inkml:trace contextRef="#ctx0" brushRef="#br0" timeOffset="144949.84">13422 12368 690 0,'0'0'1208'0,"0"0"-683"16,0 0-207-16,0 0 29 16,0 0-139-16,-132-78-87 15,103 70 14-15,-7 4 12 16,-4 4-4-16,-6 0-26 16,-4 6 20-16,-1 16-137 15,5 8 0-15,0 8 0 16,11 9 0-16,2 7 0 15,8 4 0-15,5 6 0 16,7 0 0-16,4 2 0 16,5-2 0-16,1 0 0 0,3-3 0 31,0-5 0-31,0-2 0 0,9-4 0 0,7-6 0 16,4-2 0-16,4-6 0 15,5-4 0-15,5-4 0 16,1-7 0-16,5-6 0 15,3-4 0-15,1-5 0 16,5-6 0-16,0 0 0 16,7-2 0-16,0-13 0 15,0-3 0-15,-1 0 0 16,-2-4 0-16,-6 0 0 0,-2-2 0 16,-5 0 0-1,-2-2 0-15,-5-2 0 0,-1-4 0 16,-3-4 0-16,-5-2 0 15,-4-6 0-15,-2-4 0 16,-5-5 0-16,-1-3 0 16,-8-2 0-16,-4 0 0 15,0-2 0-15,-9 2 0 16,-15 2 0-16,-10 3 0 16,-7 3 0-16,-5 4 0 15,-5 10 0 1,2 12 0-16,4 16 0 0,-8 20 0 15,15 20 0-15,9 4-658 0</inkml:trace>
  <inkml:trace contextRef="#ctx0" brushRef="#br0" timeOffset="145595.53">14475 12651 1491 0,'0'0'538'0,"0"0"-147"0,0 0 136 15,0 0-217-15,0 0-34 16,0 0-26-16,0 0-28 15,-56-44-131-15,56 38-91 16,0-2 0-16,10 0 0 16,14 2 0-16,7 2 0 15,8 4 0-15,-4 0 0 16,-2 16 0-16,-8 12 0 16,-10 10 0-16,-13 6 0 0,-2 4 0 15,-17 2 0 1,-16-2 0-16,-10-4 0 0,1-1 0 15,-1-11 0-15,9-6 0 16,10-8 0-16,9-8 0 16,8-8 0-16,7-2 0 15,5 0 0-15,26-2 0 16,13-12 0-16,14-2 0 16,9 0 0-16,2 4 0 15,-2 2 0-15,-7 4 0 16,-11 4 0-16,-16 2 0 15,-15 0 0-15,-11 0 0 16,-7 2-221-16,0 4-258 0,-11-2-388 16</inkml:trace>
  <inkml:trace contextRef="#ctx0" brushRef="#br0" timeOffset="146192.54">14807 12278 1629 0,'0'0'700'0,"0"0"-338"16,-124-10 97-16,66 10-263 0,-5 0-40 15,1 2-32-15,-3 16 32 16,3 6-7-16,2 6 16 15,2 4-165 1,4 6 0-16,8 5 0 0,7 2 0 16,8 6 0-16,9 3 0 15,8 2 0-15,12 4 0 16,2 0 0-16,2 0 0 16,19-1 0-16,6-1 0 15,6-2 0-15,3-4 0 0,6-6 0 16,5-6 0-16,4-5 0 15,2-10 0-15,7-6 0 16,1-11 0-16,3-6 0 16,1-4 0-16,-1-4 0 15,2-17 0-15,-4-5 0 16,0-3 0-16,-5-6 0 16,1-3 0-16,-4-2 0 15,-4-2 0-15,-8-2 0 16,-7 2 0-16,-6-2 0 15,-9-2 0-15,-11-1 0 16,-7-3 0-16,-2-6 0 16,-2 0 0-16,-18-4 0 0,-2 4 0 15,-9 3 0 1,-5 12 0-16,-6 9 0 0,-12 9 0 16,-13 11 0-16,-6 12 0 15,-45 0 0-15,20 8-170 16,11 4-2164-16</inkml:trace>
  <inkml:trace contextRef="#ctx0" brushRef="#br0" timeOffset="148159.94">15680 13140 2495 0,'0'0'812'0,"0"0"-584"16,0 0-12-16,0 0-116 15,0 0-89-15,0 0-10 16,0 0-1-16,3 0 3 16,-3 0-3-16,0 0 1 15,0 0 17-15,0 0 56 16,0 0 10-16,0-4-31 16,0-4-53-16,0 0 0 15,2 0 0-15,0 2 0 16,0 2 0-16,-2 4 0 0,0 0 0 15,3 0 0-15,-1 4 0 16,1 14 0-16,-1 6 0 16,-2 6 0-16,0 4 0 15,-23 7 0-15,-8 3 0 16,-29 12-155-16,8-10-607 16,10-14-1194-16</inkml:trace>
  <inkml:trace contextRef="#ctx0" brushRef="#br0" timeOffset="149198.5">17082 12364 1275 0,'0'0'701'0,"0"0"-183"0,0 0-165 15,0 0-20-15,0 0-108 16,0 0-80-16,0 0 4 16,0-16-13-16,0 16-26 15,0 0-26-15,0 0-45 16,0 0-11-16,0 0-28 15,0 0 0-15,0 0 0 16,0 0 0-16,0 0 0 16,0 0 0-16,0 0 0 15,0 0 0 1,0 0 0-16,0-2 0 0,0 2 0 0,0-2 0 16,0 0 0-16,0 0 0 15,0-2 0-15,0 2 0 16,0 0 0-16,0 2 0 15,0 0 0-15,0 0 0 16,0 0 0-16,-2 8 0 16,2 18 0-16,-2 14 0 15,-3 12 0-15,0 6 0 16,-3 3 0-16,-1-5 0 16,-3-8 0-1,4-8 0-15,1-14 0 0,5-10 0 16,0-8 0-1,2-6 0-15,0-2 0 0,0 0 0 16,0 0 0-16,13-6 0 0,5-4 0 16,9-2 0-16,4 0 0 15,7 6 0-15,0 2 0 16,1 4-144-16,0 0-150 16,-8 0-187-16,-9 6-183 15,-8 6 6-15,-12-4-446 0</inkml:trace>
  <inkml:trace contextRef="#ctx0" brushRef="#br0" timeOffset="149387.1">17320 12631 1039 0,'0'0'950'0,"0"0"-344"0,0 0-95 16,0 0-178-16,0 0-9 16,0 0-111-1,0 0-93-15,0-96-120 0,0 96 0 16,0 4 0-16,0 18 0 15,2 12 0 1,6 8 0-16,0 8 0 0,1 2 0 16,1-2 0-16,-4-3 0 0,-2-7 0 15,1-7-180-15,-3-6-272 16,0-11-223-16,-2-10-299 0</inkml:trace>
  <inkml:trace contextRef="#ctx0" brushRef="#br0" timeOffset="150095.07">17392 12126 1452 0,'0'0'586'16,"0"0"-270"-16,0 0 39 16,0 0-101-16,0 0-52 15,-143-83-69-15,108 71-52 16,-5 2-3-16,-3 4-3 0,-1 6-15 15,-1 0 12 1,-2 2 0-16,0 18-18 0,3 7 10 16,-1 5-19-16,3 8 23 15,4 4-8-15,7 6 9 16,6 6-69 0,5 0 0-16,7 5 0 0,4 0 0 15,9 1 0-15,0 3 0 16,0-1 0-16,13 0 0 15,10-2 0-15,6-2 0 16,4-4 0-16,7-5 0 16,5-5 0-16,4-8 0 0,2-6 0 15,5-8 0 1,4-8 0-16,3-8 0 16,-1-8 0-16,3 0 0 0,-3-6 0 15,-4-16 0-15,-3-8 0 16,-8-4 0-16,-7-8 0 15,-9-6 0-15,-6-6 0 16,-7-8 0-16,-9-9 0 16,-7-7 0-16,-2-8 0 15,0-7 0-15,0 3 0 16,-15 4 0-16,-10 12 0 16,-8 11 0-16,-10 19 0 15,-13 12 0-15,-11 14 0 0,-8 17 0 16,-6 1 0-16,-6 41 0 15,18 4-834-15,27-1-1918 0</inkml:trace>
  <inkml:trace contextRef="#ctx0" brushRef="#br0" timeOffset="150724.12">18448 12394 1719 0,'0'0'750'0,"0"0"-251"0,0 0-36 16,0 0-243-16,0 0-83 15,0 0-70-15,0 0-35 16,83-92 8-16,-60 86-8 15,0 6-23-15,-3 0-3 16,-5 2-6-16,-3 16-7 16,-7 8-38-16,-5 6-41 15,-3 2-1-15,-19 2 24 16,-3-1 37-16,-2-7 26 16,8-6 1-16,5-8 42 0,7-9 34 15,7-2-16-15,0-3 4 16,0 0-13-16,14 0-25 15,8 0 15-15,9 0-19 16,2 0-14-16,4 0-9 16,-2 0 0-16,-3 14-6 15,-11 2-5-15,-5 6-22 16,-11 4 12-16,-5 0-1 16,0 2 11-16,-25 0 11 15,-9-4-10-15,-10-4 10 16,-5-2 0-16,1-8-2 15,2-6-32-15,9-4-115 16,12-16-115-16,12-12-598 0,11-2-1005 0</inkml:trace>
  <inkml:trace contextRef="#ctx0" brushRef="#br0" timeOffset="151227.16">18695 12100 515 0,'0'0'1401'0,"0"0"-825"0,0 0-220 16,-162-36 25-16,106 36-128 16,-4 4-79-16,0 24-22 15,-1 9-41-15,3 12-33 16,8 9-12-1,7 4-33-15,12 4-33 0,11 5 0 16,11-2 0-16,9 2 0 16,0 1 0-16,16-4 0 15,10-2 0-15,8-5 0 16,3-3 0-16,3-8 0 16,8-6 0-16,2-8 0 15,4-6 0-15,4-10 0 0,6-8 0 16,5-8 0-1,5-4 0-15,0 0 0 16,-4-16 0-16,-2-6 0 0,-11-4 0 16,-7-6 0-16,-13-6 0 15,-6-2 0-15,-6-7 0 16,-7-4 0-16,-5-6 0 16,-4-7 0-16,-7-6 0 15,-2-2 0-15,0-3 0 16,-17 6 0-16,-14 2 0 15,-11 9 0-15,-10 6 0 16,-4 8 0-16,-2 10 0 16,-6 4 0-16,12 9-35 15,19 3-1052-15</inkml:trace>
  <inkml:trace contextRef="#ctx0" brushRef="#br0" timeOffset="151698.41">20101 12244 2034 0,'0'0'771'0,"0"0"-249"0,0 0-182 16,0 0-160-16,0 0-111 16,0 0-63-16,0 0-6 15,-95 30 3-15,89-8-2 16,6-2-1-16,0 0 0 16,4-2 0-16,15-2 6 15,10 2 12-15,2-2-1 0,7 2-1 16,0 0-16-16,-2 3 1 15,-7 3-1-15,-5-1 1 16,-6 2 10-16,-12 3-11 16,-6-2 1-16,0 0 16 15,-8-4-17-15,-15-2 6 16,-4-4 3-16,-2-4 9 16,0-4 5-16,-2-6-23 15,3-2-8-15,-1-18-151 16,9-12-350-16,7-4-559 0</inkml:trace>
  <inkml:trace contextRef="#ctx0" brushRef="#br0" timeOffset="151856.13">20154 12238 1976 0,'0'0'881'0,"0"0"-253"15,0 0-265-15,0 0-199 16,0 0-110-16,135-32-40 15,-87 28-13-15,-3 2-2 16,-7 2-253-16,-14 0-439 16,-11 0-743-16</inkml:trace>
  <inkml:trace contextRef="#ctx0" brushRef="#br0" timeOffset="152423.59">20112 11933 1205 0,'0'0'817'0,"0"0"-455"16,-122-20 4-16,68 20-63 0,-1 0-81 16,1 10-96-1,3 14-27 1,2 8-9-16,4 8 13 15,5 6 5-15,7 4-4 16,6 8-38-16,9 5-3 16,7 1-1-16,11 4-62 15,0 3 0-15,9-3 0 16,20-2 0-16,6-2 0 16,10-6 0-16,6-4 0 15,5-7 0-15,2-7 0 16,0-7 0-16,2-5 0 15,0-7 0-15,1-9 0 16,5-6 0-16,3-6 0 0,3 0 0 16,1-10 0-16,-2-12 0 15,-6-3 0-15,-7-4 0 16,-11-7 0-16,-7-3 0 16,-9-3 0-16,-6-6 0 15,-5-4 0-15,-3-4 0 16,-6 0 0-16,1-3 0 15,-8 0 0-15,-4 0 0 16,0 1 0-16,-6 0 0 16,-21 2 0-16,-11 2 0 15,-13 5 0-15,-10 5 0 0,-10 6 0 16,-7 12 0-16,-2 10 0 16,2 10 0-16,7 6 0 15,-1 22 0-15,19 10-212 16,18 0-921-16</inkml:trace>
  <inkml:trace contextRef="#ctx0" brushRef="#br0" timeOffset="152831.37">21527 12819 2109 0,'0'0'842'16,"0"0"-517"-16,0 0 183 15,0 0-332-15,0 0-112 0,0 0-40 16,0 0-24-1,-20-18 6-15,20 6-5 0,0 1-1 16,0-2 15-16,0 1 11 16,7 4-26-16,2 2 0 15,-1 6 0-15,3 0 0 16,1 6 0-16,1 18 0 16,-3 6 0-16,-6 7 0 15,-4 5 0-15,-12 2 0 16,-28-2 0-16,-60 6 0 15,9-12-321-15,-3-10-870 0</inkml:trace>
  <inkml:trace contextRef="#ctx0" brushRef="#br0" timeOffset="153993.47">22283 12133 1053 0,'0'0'1190'15,"0"0"-614"-15,0 0-208 0,0 0-56 16,0 0-98-1,0 0-106-15,0 0-27 0,0-11 6 16,0 7-12 0,4-4-43-16,5-9-32 0,6-1 0 15,7-6 0-15,10 1 0 16,3 0 0-16,4 5 0 16,3 10 0-16,-5 8 0 15,-3 0 0-15,-7 22 0 16,-11 14 0-16,-10 13 0 15,-6 6 0-15,-8 4 0 16,-21 1 0 0,-12-6 0-16,1-6 0 0,0-10 0 15,9-10 0-15,11-10 0 16,11-10 0-16,9-8 0 0,0 0 0 16,15 0 0-16,20-11 0 15,13-6 0-15,10 1 0 16,2 4 0-1,-2 4 0-15,-10 4 0 0,-10 4-3 16,-13 0-162-16,-13 0-180 16,-10 0-343-16,-2 0-66 0</inkml:trace>
  <inkml:trace contextRef="#ctx0" brushRef="#br0" timeOffset="154496.38">22676 11793 1543 0,'0'0'511'0,"0"0"-306"16,0 0 180 0,-112-82-111-16,69 74-90 0,-6 8-79 15,-9 4 9-15,-6 22-11 16,-6 8-11-16,-1 8 26 15,4 6-1-15,9 2-13 16,12 4-28-16,11 2-29 16,16 2-8-16,15 4-3 15,4 3-21-15,15 3 3 0,20 0-8 16,13 2-10-16,10-2 0 16,4-3 0-16,5-7 0 15,4-6 0-15,1-10 0 16,1-8 0-16,-2-12 0 15,-1-12 0-15,-4-10 0 16,-3 0 0 0,-3-24 0-16,-5-10 0 0,-6-10 0 15,-4-10 0-15,-7-6 0 16,-9-8 0-16,-8-7 0 16,-7-5 0-16,-7 0 0 0,-7-2 0 15,0 2 0-15,-7 3 0 16,-15 7 0-1,-11 10 0-15,-9 12 0 0,-12 12 0 16,-11 14 0-16,-9 14 0 16,-1 8 0-16,-12 16 0 15,22 12-669-15,23-2-1864 0</inkml:trace>
  <inkml:trace contextRef="#ctx0" brushRef="#br0" timeOffset="155029.59">23630 12118 1425 0,'0'0'1103'0,"0"0"-432"16,0 0-318-16,0 0-75 15,0 0-160-15,0 0-71 16,121-90-25-16,-86 85-22 16,-6 5 0-16,-4 0-1 15,-5 20-13-15,-7 10 13 16,-9 8-44-16,-4 2-4 15,0 3 19-15,-10-5 13 16,-9-8 17-16,4-6 0 16,1-8 50-16,8-8 16 15,4-4-9-15,2-4 6 0,0 0-63 16,0 0 0-16,8 0 0 16,11 0 0-16,7-4 0 15,6 2 0-15,7 2 0 16,1 0 0-16,1 12 0 15,-10 10 0-15,-6 6 0 16,-12 2 0-16,-13 2 0 16,0 0 0-16,-13-2 0 15,-20-2 0-15,-13-6 0 16,-7-1 0-16,-5-9 0 16,3-8-42-16,1-8-228 15,16-18-374-15,18-8-878 0</inkml:trace>
  <inkml:trace contextRef="#ctx0" brushRef="#br0" timeOffset="155552.79">23942 11827 573 0,'0'0'1223'0,"0"0"-830"15,0 0 92-15,-158-22-149 16,102 22-26-16,-3 0-77 16,-1 20-21-16,1 6-31 15,6 8-85-15,3 10-42 16,8 8-54-16,7 10 0 16,8 5 0-16,9 3 0 15,9 2 0-15,7-2 0 16,2 2 0-16,9-2 0 15,15-4 0-15,10-1 0 16,9-7 0-16,3-4 0 16,8-10 0-16,6-10 0 0,4-8 0 15,5-12 0-15,7-10 0 16,4-4 0-16,1-4 0 16,-4-16 0-16,-3-7 0 15,-7-8 0-15,-9-1 0 16,-10-6 0-16,-11-4 0 15,-9-2 0-15,-8-2 0 16,-9-7 0-16,-6-1 0 16,-5-8 0-16,0-2 0 15,-22-8 0-15,-9-2 0 0,-12-3 0 16,-4 7 0-16,-4 12 0 16,0 14 0-16,2 16 0 15,-1 30 0 1,15 2 0-16,13 6-913 0</inkml:trace>
  <inkml:trace contextRef="#ctx0" brushRef="#br0" timeOffset="155992.34">25174 12097 2465 0,'0'0'711'0,"0"0"-361"16,0 0-3-16,0 0-229 16,0 0-67-16,-115 17-42 15,103 1-7-15,6-3-2 16,4 4 7-16,2-1-5 15,0-2-1-15,12 2 9 16,13-2 13-16,6 0-23 16,5 0 0-16,2 2 0 0,-2-2 0 15,-5 4 0-15,-2 0 0 16,-9 0 0-16,-4 4 0 16,-10-2 0-16,-6 2 0 15,0-1 0-15,-8-1 0 16,-17-3 0-16,-6-1 0 15,-5-4 0-15,-2-3 0 16,2-5 0-16,1-6 0 16,5-13-26-16,11-14-337 0,7-5-614 15</inkml:trace>
  <inkml:trace contextRef="#ctx0" brushRef="#br0" timeOffset="156165.04">25203 12122 2191 0,'0'0'855'0,"0"0"-351"16,0 0-156-16,0 0-150 15,0 0-198-15,0 0 0 16,118-21 0-16,-82 9-101 16,-9 2-378-16,-9 0-732 0</inkml:trace>
  <inkml:trace contextRef="#ctx0" brushRef="#br0" timeOffset="156683.84">25065 11711 1785 0,'0'0'672'15,"0"0"-174"-15,-133-4-43 16,73 11-200-16,4 22-93 15,0 13-30-15,7 8 5 16,7 10-137 0,8 6 0-16,10 4 0 0,9 3 0 0,9-1 0 15,6-2 0-15,6 2 0 16,17-2 0-16,12-4 0 16,7 1 0-16,6-9 0 15,8-4 0-15,2-8 0 16,6-10 0-16,3-10 0 15,1-8 0-15,1-12 0 16,-3-6 0-16,-1 0 0 16,-1-10 0-16,1-10 0 15,-3-6 0-15,-2-4 0 16,-6-4 0-16,-4-4 0 16,-11-3 0-16,-7 0 0 0,-8-4 0 31,-7-3 0-31,-5 0 0 0,-5-4 0 0,-3-2 0 15,-4 0 0-15,0-4 0 16,-2 2 0-16,-16-3 0 16,-6 1 0-16,-7 2 0 15,-8 0 0-15,-5 8 0 16,-3 4 0-16,-4 9 0 16,2 11 0-16,0 8 0 15,0 13 0-15,4 3 0 16,-6 25 0-16,14 10-632 0,14 1-2014 0</inkml:trace>
  <inkml:trace contextRef="#ctx0" brushRef="#br0" timeOffset="157155.59">26221 12503 586 0,'0'0'1583'0,"0"0"-1219"15,0 0-13-15,0 0 119 16,0 0-270-16,0 0-26 15,0 0-6-15,0 23-95 16,0-20-16 0,0-2-19-1,0-1-19-15,0 0-6 16,-2 0-13-16,2 0 0 16,-2-4 0-16,2-6 0 0,0-3 0 15,0 0 0-15,0 3 0 16,10 5 0-16,5 2 0 15,3 3 0-15,1 0 0 16,0 13 0-16,-2 9 0 16,-5 8 0-16,-8 6 0 15,-4 2 0-15,-2 0 0 16,-25-2 0-16,-9-2 0 16,-7-2 0-16,-16 2-204 15,10-10-627-15,9-8-1224 0</inkml:trace>
  <inkml:trace contextRef="#ctx0" brushRef="#br0" timeOffset="157862.56">27093 12202 1568 0,'0'0'516'0,"0"0"-54"16,0 0-97-16,0 0-76 16,0 0-95-16,0 0-29 15,0 0-13-15,-18-18-25 16,18 18-26-16,0 0-29 15,-2 0 13-15,-3 0-85 0,1 3 0 16,-6 20 0 0,0 9 0-16,1 10 0 0,0 4 0 15,2 2 0 1,5-4 0-16,2-4 0 0,0-5 0 16,9-10 0-16,11-6 0 15,7-9 0-15,4-6 0 16,7-4 0-16,7 0 0 15,-1 0 0-15,3-11-117 16,-1-4-209-16,-12 2-414 16,-12 4-273-16</inkml:trace>
  <inkml:trace contextRef="#ctx0" brushRef="#br0" timeOffset="158129.44">27293 12378 1624 0,'0'0'797'16,"0"0"-225"-16,0 0-31 15,0 0-224-15,0 0-72 16,0 0-245-16,0 0 0 16,-4-92 0-16,4 92 0 15,0 0 0-15,0 0 0 16,0 18 0-16,0 14 0 16,0 8 0-16,0 10 0 15,0 4 0-15,0-1 0 16,0-1 0-16,0-6 0 0,0-6 0 15,0-6 0-15,0-8 0 16,0-6 0-16,2-10-365 16,14-6-543-16,-1-4-356 0</inkml:trace>
  <inkml:trace contextRef="#ctx0" brushRef="#br0" timeOffset="158695.03">27336 11794 1495 0,'0'0'377'16,"0"0"-92"-16,0 0 94 15,-116-91-96-15,73 70-82 16,-1 10 14-16,-8 2-23 15,-6 9-18-15,-1 0 24 16,-6 5-53-16,0 17-43 16,3 10-52-16,6 12-50 15,7 14 0-15,10 10 0 0,12 10 0 16,15 6 0 0,12 7 0-16,0-3 0 0,22 0 0 15,10-2 0-15,7-3 0 16,9-7 0-16,8-4 0 15,4-10 0-15,4-6 0 16,1-12 0-16,2-11 0 16,-5-10 0-16,2-10 0 15,1-8 0-15,2-5 0 16,0 0 0-16,2-18 0 16,-2-4 0-16,-3-8 0 15,-6-4 0-15,-6-4 0 16,-12-6 0-16,-7-4 0 0,-8-6 0 15,-8-5 0-15,-5-6 0 16,-10-4 0-16,-2-5 0 16,0-2 0-16,-18 0 0 15,-13-3 0-15,-9 5 0 16,-10 4 0-16,-2 8 0 16,-7 12 0-16,6 12 0 15,5 16 0-15,13 9 0 16,26 13 0-16,9 0-669 15,5 3-911-15</inkml:trace>
  <inkml:trace contextRef="#ctx0" brushRef="#br0" timeOffset="159197.81">28347 12019 1691 0,'0'0'823'0,"0"0"-217"16,0 0-81-16,0 0-260 0,0 0-128 15,0 0-88 1,0 0-49-16,112-60 0 0,-83 60 0 16,-3 4 0-16,-1 14 0 15,-8 6 0-15,-3 4 0 16,-7 4-15-16,-7 0-48 15,-2 0-8-15,-23-3-19 16,-4-5 39-16,2-4 45 16,4-8 6-16,11-4 8 15,7-4 62-15,5-4 10 16,0 0 10-16,0 0-42 16,5 0-48-16,13 0 0 15,3 0 0-15,11 0 0 16,-1 0 0-16,2 0 0 15,-4 10 0-15,-6 8 0 0,-5 6 0 16,-9 2 0-16,-9 2 0 16,0 4 0-16,-11-4 0 15,-20 1 0-15,-10-6 0 16,-6-5 0-16,-2-4 0 16,3-5 0-16,5-8 0 15,10-1-113-15,14-14-215 16,10-12-437-16,7-4-627 0</inkml:trace>
  <inkml:trace contextRef="#ctx0" brushRef="#br0" timeOffset="159749.66">28673 11736 1505 0,'0'0'637'0,"0"0"-178"16,0 0-3-16,0 0-202 16,-141-36-88-16,101 36-57 15,-4 12 2 1,-3 12-34-16,0 9 14 0,0 5-2 0,5 6-49 16,1 4 8-16,6 4-10 15,6 2-22-15,5-2-16 16,6 1 0-16,5-1 0 31,5 0 0-31,4-2 0 16,4-2 0-16,0-2 0 15,0-1 0-15,16-4 0 16,6 0 0-16,5-5 0 16,6-2 0-16,3-4 0 15,4-4 0-15,2-4 0 0,3-2 0 16,2-8 0-16,2-2 0 15,-1-6 0-15,4-4 0 16,0 0 0-16,-2 0 0 16,0-14 0-16,-6-8 0 15,-1-4 0-15,-6-8 0 16,-6-6 0-16,-4-6 0 16,-2-7 0-16,-6-3 0 15,-5-4 0-15,-3-2 0 16,-9 0 0-16,-2-1 0 0,0 4 0 15,-19 2 0 1,-12 7 0-16,-6 6 0 0,-5 6 0 16,-2 6 0-16,-5 12 0 15,5 10 0-15,3 10-86 16,12 0-809-16,20 10-1306 0</inkml:trace>
  <inkml:trace contextRef="#ctx0" brushRef="#br0" timeOffset="160094.94">29684 12047 2286 0,'0'0'653'15,"0"0"-193"-15,0 0 46 16,0 0-315-16,0 0-191 16,0 0 0-16,0 0 0 15,0 94 0-15,0-49 0 16,0 3 0-16,0 4 0 16,0 0 0-16,0-6 0 15,5-4 0-15,3-7 0 16,-4-7 0-16,4-10 0 0,-6-6 0 15,-2-12-23-15,0-4-525 16,0-14-620-16</inkml:trace>
  <inkml:trace contextRef="#ctx0" brushRef="#br0" timeOffset="160551.53">29798 11757 1866 0,'0'0'526'0,"0"0"-141"16,0 0 163-16,0 0-304 16,-120-89-73-16,79 89-14 15,-3 4-47-15,-3 27-21 16,-4 13-89-16,4 10 0 16,3 10 0-16,6 4 0 15,9 2 0-15,9-2 0 16,11 1 0-16,9-3 0 15,0 0 0-15,15-4 0 16,14-2 0-16,9-4 0 16,5-8 0-16,5-5 0 15,6-11 0-15,2-8 0 16,0-8 0-16,-4-8 0 0,-2-8 0 16,-4 0 0-16,-3-10 0 15,-5-14 0-15,-5-4 0 16,-2-10 0-16,-4-4 0 15,-2-11 0-15,-3-7 0 16,-7-6 0-16,-2-8 0 16,-7-5 0-16,-6-3 0 15,-3 2 0-15,-26 4 0 16,-16 6 0-16,-13 10 0 16,-8 14 0-16,-8 11 0 15,6 22 0-15,4 13 0 0,22 45 0 16,18 12-300-16,19 1-654 15</inkml:trace>
  <inkml:trace contextRef="#ctx0" brushRef="#br0" timeOffset="160785.76">30626 12412 689 0,'0'0'2059'0,"0"0"-1608"0,0 0 7 16,0 0-134-16,0 0-209 15,45 103-115 1,-45-71 0-16,-16 4 0 0,-8 2 0 16,-29 2-45-16,3-6-585 15,6-12-1214-15</inkml:trace>
  <inkml:trace contextRef="#ctx0" brushRef="#br0" timeOffset="162689.44">12147 14065 1355 0,'0'0'707'0,"0"0"-345"0,0 0 7 15,0 0 95-15,0 0-235 16,0 0-27-16,0 0-71 15,0-63-25-15,18 50 16 16,4 3-73-16,7 2-49 16,5 3 0-16,3 5 0 15,3 0 0-15,-1 13 0 16,-6 12 0-16,-7 14 0 16,-10 1 0-16,-12 8 0 15,-4 2 0-15,-17 0 0 16,-22-2 0-16,-7-6 0 0,-5-8 0 15,2-6 0 1,8-10 0-16,12-5 0 0,14-9 0 16,11-4 0-16,4 0 0 15,0 0 0-15,6 0 0 16,15-9 0-16,3 1 0 16,7 2 0-16,10 6 0 15,0 0 0-15,9 0 0 16,3 0 0-16,3 0 0 15,18 0-248-15,-15 0-502 0,-12 0-508 16</inkml:trace>
  <inkml:trace contextRef="#ctx0" brushRef="#br0" timeOffset="163255.66">12664 13834 1054 0,'0'0'896'0,"0"0"-526"16,0 0 139-16,0 0-205 16,-156-114-118-16,102 102-73 15,-6 9-18-15,-3 3 20 16,-1 0-37-16,-1 21 0 0,1 7 2 16,6 8-32-16,2 6 1 15,8 6 8-15,5 6 7 16,7 5-64-16,7 3 0 15,10 2 0-15,7-6 0 16,8-2 0-16,4-2 0 16,0-2 0-16,13-5 0 15,9-1 0-15,5-2 0 16,4-2 0-16,5-4 0 16,7-2 0-16,3-6 0 15,8-6 0-15,6-8 0 0,6-6 0 16,5-8 0-1,8-2 0-15,1-2 0 0,0-14 0 16,-1-6 0-16,-8-2 0 16,-7-10 0-16,-10 0 0 15,-8-4 0-15,-9-2 0 16,-8-5 0-16,-10-1 0 16,-5-6 0-16,-8-2 0 15,-6-6 0-15,0-4 0 16,-2-4 0-16,-18 1 0 15,-7 3 0-15,-6 8 0 16,-9 8 0-16,-6 8 0 0,-8 12 0 16,-4 8 0-16,-2 10 0 15,0 10 0-15,-7 10 0 16,13 14-281-16,18 0-1186 0</inkml:trace>
  <inkml:trace contextRef="#ctx0" brushRef="#br0" timeOffset="163852.76">13561 14021 1940 0,'0'0'836'0,"0"0"-274"16,0 0-86-16,0 0-194 16,0 0-282-16,0 0 0 0,0 0 0 15,63-95 0 1,-36 91 0-16,2 4 0 15,0 0 0-15,-7 4 0 0,-1 16 0 16,-11 9 0-16,-7 3 0 16,-3 4 0-16,-3-2-35 15,-17 0 1-15,1-4 28 16,-2-12 6-16,7-4 21 16,8-8 33-16,4-4-54 15,2-2 0-15,0 0 0 16,4 0 0-16,14 0 0 15,7 0 0-15,2 0 0 16,4 0 0-16,-2 0 0 0,-1 14 0 16,-8 8 0-1,-3 0 0-15,-11 4 0 0,-6 2 0 16,0 0 0-16,-16 1 0 16,-15-2 0-16,-9-7 0 15,-6-2 0-15,-6-3 0 16,5-8 0-16,7-7 0 15,11 0-224-15,18-33-128 16,9-3-577-16,2-5-667 0</inkml:trace>
  <inkml:trace contextRef="#ctx0" brushRef="#br0" timeOffset="164355.84">13885 13760 1629 0,'0'0'612'16,"0"0"-267"-16,0 0 131 15,-123-48-236-15,74 44-53 16,-2 4-8-16,-9 0 1 16,-4 18-32-16,-4 6-48 15,3 12-100-15,3 6 0 16,6 8 0-1,12 6 0-15,11 4 0 0,10 3 0 0,12 1 0 16,11 2 0 0,0 0 0-16,23 0 0 0,12-3 0 15,10-8 0-15,6 2 0 16,7-13 0-16,2-6 0 16,5-8 0-1,4-10 0-15,4-8 0 0,3-8 0 16,4-4 0-16,3-4 0 15,-5-14 0-15,-3-6 0 16,-8-6 0-16,-7-6 0 16,-8-6 0-16,-12-6 0 15,-7-5 0-15,-11-7 0 16,-11-2 0-16,-5-8 0 0,-6-2 0 16,-8 0 0-16,-16 0 0 15,-12 3 0-15,-4 9 0 16,-9 10 0-16,-4 12 0 15,-3 8 0 1,0 12 0-16,-2 8 0 0,-4 10 0 16,11 4-48-1,17 10-1087-15</inkml:trace>
  <inkml:trace contextRef="#ctx0" brushRef="#br0" timeOffset="164985.81">14878 13812 2609 0,'0'0'913'15,"0"0"-531"-15,0 0-190 16,0 0-192-16,0 0 0 16,0 0 0-16,0 0 0 15,-37 112 0-15,28-56 0 16,0 1 0-16,0-7 0 16,2-10 0-16,3-8 0 15,2-14 0-15,2-8 0 16,0-6 0-16,0-4 0 15,0 0 0-15,11 0 0 16,11-10 0-16,7-2 0 16,7 4 0-16,4 2 0 0,5 4 0 15,-1 2-39-15,-4 0-167 16,-5 0-44-16,-8 6-90 16,-11-2-164-16,-7-2 144 15,-7-2 87-15,-2 0 273 16,0-2 3-16,-7-14 240 15,-1-2 114-15,-4-4 24 16,3-1-41-16,3 1-5 16,2 3-22-16,-2 2-313 15,2 7 0-15,0 5 0 0,2 1 0 16,2 4 0-16,-3 0 0 16,3 14 0-16,-2 16 0 15,0 10 0-15,0 10 0 16,0 4 0-16,0 4 0 15,2-4 0-15,0-4 0 16,0-6 0-16,0-9 0 16,2-17-270-16,9-10-609 15,-1-8-645-15</inkml:trace>
  <inkml:trace contextRef="#ctx0" brushRef="#br0" timeOffset="165520.75">15057 13596 1279 0,'0'0'563'0,"0"0"-246"16,0 0-5-16,0 0-6 15,-141-31-82-15,99 31-7 16,-2 4-18-16,-3 13-39 0,-3 6 5 15,4 8-34-15,1 2-4 16,7 10-31-16,5 3-96 16,8 4 0-16,6 8 0 15,5 2 0-15,7 4 0 16,7 3 0-16,0 1 0 16,0-2 0-16,17-2 0 15,4-4 0-15,6-6 0 16,6-5 0-16,5-12 0 15,9-2 0-15,5-13 0 0,8-14 0 16,9-6 0 0,6-2 0-16,4-8 0 0,0-16 0 15,0-4 0-15,-6-8 0 16,-9-4 0-16,-10-7 0 16,-11-5 0-16,-10-8 0 15,-13-2 0-15,-9-6 0 16,-11-7 0-16,0 6 0 15,-7 0 0-15,-19 11 0 16,-8 8 0-16,-8 14 0 16,-2 12 0-16,-8 9 0 15,1 14 0-15,0 1 0 16,4 12 0-16,7 18 0 0,17 24-158 16,15-4-695-16,8-6-674 15</inkml:trace>
  <inkml:trace contextRef="#ctx0" brushRef="#br0" timeOffset="166323.25">16717 14536 2887 0,'0'0'699'15,"0"0"-600"-15,0 0 162 16,0 0-111 0,0 0-150-16,0 0 0 0,0 0 0 15,-87 114 0-15,47-90 0 16,-5 2 0-16,-1 0-95 15,12-8-460-15,12-8-750 0</inkml:trace>
  <inkml:trace contextRef="#ctx0" brushRef="#br0" timeOffset="166858.6">17625 13850 2039 0,'0'0'903'0,"0"0"-250"16,0 0-152-16,0 0-501 15,0 0 0-15,0 0 0 16,0 0 0-16,8-14 0 16,-6 38 0-16,2 10 0 15,-1 12 0-15,1 4 0 16,-2 3 0-16,0-1 0 15,0-6 0-15,0-6 0 0,1-10 0 16,6-16-207 0,0-10-557-16,-1-4-556 0</inkml:trace>
  <inkml:trace contextRef="#ctx0" brushRef="#br0" timeOffset="167299.23">17704 13615 1538 0,'0'0'945'0,"0"0"-334"16,0 0-151-16,0 0-144 16,-152-50-90-16,105 54-226 0,1 24 0 15,-4 12 0-15,2 13 0 16,7 9 0-16,8 4 0 16,11 4 0-16,13 0 0 15,9-2 0-15,0 1 0 16,18-5 0-16,17-6 0 15,13-8 0-15,9-6 0 16,10-5 0-16,4-12 0 16,2-4 0-16,4-9 0 15,-8-9 0-15,-3-5 0 16,-8 0 0-16,-8-10 0 16,-8-9 0-16,-7-12 0 15,-6-3 0-15,-4-8 0 0,-7-8 0 16,-7-6 0-16,-5-8 0 15,-6-5 0-15,0-3 0 16,0-2 0-16,-17 4 0 16,-12 8 0-16,-7 5 0 15,-11 12 0-15,-9 10 0 16,-6 11 0-16,-5 10 0 16,1 14 0-16,3 0 0 15,12 18 0-15,26 31 0 16,16-7-564-16,9-2-520 0</inkml:trace>
  <inkml:trace contextRef="#ctx0" brushRef="#br0" timeOffset="167597.94">18566 14339 2286 0,'0'0'756'0,"0"0"-478"16,0 0 229-16,0 0-316 16,0 0-113-16,0 0-78 15,-54 127 0-15,44-91 0 16,-4 0 0-16,3-4 0 15,2 0-150-15,2-10-307 16,5-8-566-16</inkml:trace>
  <inkml:trace contextRef="#ctx0" brushRef="#br0" timeOffset="168462.73">19007 13654 1927 0,'0'0'706'15,"0"0"-367"-15,0 0 173 16,0 0-227-16,0 0-120 0,0 0-51 16,114-75-66-1,-83 69-48-15,-2 6 0 0,0 0 0 16,-2 0 0-16,-10 16 0 15,-3 4 0-15,-12 4 0 16,-2 5 0-16,-2 3 0 16,-18 0-3-16,-3-6-16 15,-1 0 6-15,6-8 12 16,4-8 1-16,8-4 0 16,6-4 22-16,0-2-8 15,0 0-14-15,10 0 0 16,11 0 0-16,10 2 0 0,5 2 0 15,7 4 0 1,-6 4 0-16,-3 4 0 0,-10 2 0 16,-11 2 0-16,-13 2 0 15,0 1 0-15,-15 0 0 16,-20-5 0-16,-8 0 0 16,-8-4 0-16,0-4 0 15,-1-7 0-15,8-3 0 16,11 0-3-16,21-39-219 15,12 1-406-15,0 0-495 0</inkml:trace>
  <inkml:trace contextRef="#ctx0" brushRef="#br0" timeOffset="168956.73">19248 13287 1317 0,'0'0'743'0,"0"0"-208"16,0 0-171-16,-143-29 12 15,94 32-73-15,0 25-89 16,1 12-65-16,5 14-54 16,5 8-95-16,11 8 0 0,10 4 0 31,7 1 0-31,10-3 0 0,0-2 0 0,18-4 0 15,14-4 0-15,5-3 0 16,13-8 0-16,2-4 0 16,13-11 0-16,5-10 0 15,7-10 0-15,8-12 0 16,-2-4 0 0,-1 0 0-16,-10-20 0 0,-12-6 0 15,-14-4 0-15,-15-5 0 0,-8-5 0 16,-10-3 0-1,-6-6 0-15,-5-5 0 0,-2-4 0 16,0-4 0-16,0-7 0 16,-7-4 0-16,-6-6 0 15,-7-1 0-15,-4 4 0 16,-7 9 0-16,-8 17 0 16,-5 17 0-16,-8 15 0 15,-3 15 0-15,-14 11 0 16,13 20-347-16,16 0-983 0</inkml:trace>
  <inkml:trace contextRef="#ctx0" brushRef="#br0" timeOffset="169896.77">18774 14395 1117 0,'0'0'263'0,"0"0"-125"16,0 0 103-16,0 0-93 16,-125 45-41-16,105-35-3 15,1 2 19-15,8-2 20 16,3-6 56-16,0 0-30 15,6-4-36-15,2 0-48 16,0 0-40-16,0 0-45 16,8-8-24-16,2-5-66 0,-3-1 3 15,-5 5 41-15,-2-1 41 16,-9 7 5-16,-20 3 19 16,-10 3 59-16,-9 19 25 15,2 6 6-15,1 4-1 16,12 0-29-16,12-2-19 15,15-8-29-15,6-4-14 16,6-10 23-16,21-4-20 16,6-4 1-16,-1 0-3 15,-3-8-11-15,-9-10 2 16,-7 0 2-16,-10 2-1 0,-3-2 16 16,-7 2-8-16,-20 4 9 15,-4 4-6-15,-7 6-6 16,3 2 21-16,-1 0 3 15,7 14 0-15,9 2-5 16,9 0-28-16,11-6 2 16,0-2-2-16,18-8 15 15,22 0-21 1,45-18-65-16,-8-8-540 0,-4-2-1610 0</inkml:trace>
  <inkml:trace contextRef="#ctx0" brushRef="#br0" timeOffset="170358.94">20609 13738 2067 0,'0'0'735'0,"0"0"-259"16,0 0 24-16,0 0-275 16,0 0-132-16,0 0-93 15,0 0 0 1,-60 20 0-16,51 0 0 0,9 2 0 15,0 2 0-15,23-2 0 16,16 2 0-16,13 0 0 16,1-2 0-16,-2-2 0 15,-7-4 0-15,-11-2 0 16,-12 0 0-16,-11-1 0 0,-8 1 0 16,-2 1 0-16,0 6 0 15,-14-3 0-15,-5 4 0 16,-6-3 0-16,-4 0 0 15,-2-3 0-15,0-4 0 16,2-8 0-16,4-4 0 16,7-16 0-16,9-14-481 15,7-6-582-15</inkml:trace>
  <inkml:trace contextRef="#ctx0" brushRef="#br0" timeOffset="170559.31">20725 13691 2464 0,'0'0'886'0,"0"0"-415"16,0 0-196 0,0 0-275-16,0 0 0 0,0 0 0 15,0 0 0-15,83-19 0 16,-50 15 0-16,-2-2 0 16,0-5 0-16,-9 1-677 15,-8 1-687-15</inkml:trace>
  <inkml:trace contextRef="#ctx0" brushRef="#br0" timeOffset="171091.4">20745 13403 1770 0,'0'0'708'16,"0"0"-179"-16,0 0-52 15,-149-24-156 1,95 24-123-16,3 14-105 0,-2 16-93 15,4 10 0-15,7 10 0 16,3 6 0-16,13 4 0 16,10 7 0-16,9-1 0 15,7 2 0-15,0-2 0 16,13 0 0-16,12-7 0 16,4-5 0-16,7-6 0 0,7-8 0 15,1-8 0-15,7-8 0 16,0-8 0-16,3-4 0 15,2-8 0-15,-1-2 0 16,-4-2 0-16,1 0 0 16,-1-2 0-16,-5-10 0 15,4-2 0 1,-6-4 0-16,1-2 0 0,-3-4 0 16,-4 2 0-16,-5-8 0 15,-2 3 0-15,-6-2 0 16,-3 0 0-16,-6 0 0 15,0-4 0-15,-6 3 0 0,2 0 0 16,-3 0 0 0,-3 2 0-16,-4-2 0 0,1 2 0 15,-3-4 0-15,0 2 0 16,-7-9 0-16,-13 3 0 16,-2-1 0-16,-7-2 0 15,-2 3 0-15,-2 2 0 16,-4 6 0-16,4 6 0 15,-3 4 0-15,3 8 0 16,-9 8 0-16,9 2-72 16,12 0-1623-16</inkml:trace>
  <inkml:trace contextRef="#ctx0" brushRef="#br0" timeOffset="171986.79">21984 13347 1768 0,'0'0'667'15,"0"0"-163"-15,0 0-24 16,0 0-222-16,0 0-69 16,0 0-108-16,0 0-54 15,96-24-13-15,-50 22-13 16,3 2 3-16,-1 0-4 15,-4 0-9-15,-11 0 9 16,-8 0 0-16,-12 0 66 16,-6 0-20-16,-5 0-46 15,-2 0 0-15,0 6 0 0,0 14 0 16,3 10 0 0,1 10 0-16,2 8 0 0,3 6 0 15,1 4 0-15,-4 5 0 16,3 2 0-16,-5 8 0 15,0 3 0-15,-2 0 0 16,2 5 0-16,-4-3 0 16,0 4 0-16,0-2 0 15,2 1 0-15,0 1 0 16,4-8 0-16,1-2 0 16,1 0 0-16,4-10 0 15,-1-4 0-15,1-3 0 0,-1-11 0 16,-3-6 0-16,1-4 0 15,0-6 0-15,-2-4 0 16,-3-4 0-16,-2-4 0 16,-2-2 0-16,0-2 0 15,-17 0 0-15,-12-4 0 16,-16 0 0-16,-11 0 0 16,-13-2 0-16,-6-2 0 15,-8 2 0-15,0-2 0 16,8 0 0-16,9 0 0 15,10 0 0-15,16 2 0 0,11 2 0 16,8-4 0 0,13-2 0-16,8-2 0 0,11 0-15 15,18-10-668-15,6-4-822 0</inkml:trace>
  <inkml:trace contextRef="#ctx0" brushRef="#br0" timeOffset="172222.27">23354 15009 998 0,'0'0'1322'0,"0"0"-1139"16,0 0-183-16,0 0-490 0</inkml:trace>
  <inkml:trace contextRef="#ctx0" brushRef="#br0" timeOffset="200627.94">7290 13900 1478 0,'0'0'989'16,"0"0"-615"-16,0 0-34 15,0 0-93-15,0 0-106 16,0 0-48-16,0 0 67 15,-25-6-17-15,19 6-12 16,-6 0-131-16,-1 0 0 16,-7 0 0-16,-2 0 0 15,-7 0 0-15,-2 12 0 16,-3 4 0-16,0 1 0 16,3 6 0-16,0 4 0 15,2 5 0-15,7 2 0 16,2 4 0-16,7 0 0 15,3 2 0-15,8-2 0 0,2 2 0 16,0-2 0-16,0-2 0 16,18-2 0-16,2-4 0 15,5-2 0-15,4-3 0 16,4-7 0-16,2-4 0 16,4-6 0-16,-1-4 0 15,-1-4 0-15,1 0 0 16,-7 0 0-16,-4-8 0 15,-7-2 0-15,-4-2 0 16,-7 2 0-16,-2 2 0 16,-5-6 0-16,-2 1 0 0,0 1 0 15,0-3 0-15,0-2 0 16,-11 2 0-16,-3-2 0 16,-1 3 0-16,-5 4 0 15,-3 2 0-15,-4 4 0 16,-4 0 0-16,-4 4 0 15,-5 0 0-15,-2 14 0 16,-6 8 0-16,7 4 0 16,-11 10 0-16,12-5-68 15,9-12-1355-15</inkml:trace>
  <inkml:trace contextRef="#ctx0" brushRef="#br0" timeOffset="-207800.35">7183 15512 1237 0,'0'0'1216'15,"0"0"-704"-15,0 0-226 16,0 0-3-16,0 0-95 16,0 0-44-16,-36-50 6 15,30 50-70-15,-6 0-80 16,-5 0 0-16,-4 0 0 15,-8 0 0-15,-2 10 0 16,-7 8 0-16,1 8 0 16,1 2 0-16,3 7 0 0,4 5 0 15,6 2 0-15,5 6 0 16,5 0 0-16,7 2 0 16,6 0 0-16,0-2 0 15,0 1 0-15,10-5 0 16,11-2 0-16,4-6 0 15,6-2 0-15,2-6 0 16,5-2 0-16,4-8 0 16,3-10 0-16,3-2 0 15,4-6 0-15,1 0 0 16,2-6 0-16,-1-12 0 16,-2-8 0-16,-6 0 0 0,-3-2 0 15,-5-6 0-15,-7 2 0 16,-4 0 0-16,-7-7 0 15,-5 2 0-15,-4-4 0 16,-9 3 0-16,-2-4 0 16,0 2 0-16,-22 2 0 15,-7 2 0-15,-10 4 0 16,-9 4 0-16,-5 6 0 16,-5 4 0-1,0 1 0-15,-13-1 0 0,17 4 0 16,16 0-1994-16</inkml:trace>
  <inkml:trace contextRef="#ctx0" brushRef="#br0" timeOffset="-206635.79">17104 7928 1942 0,'0'0'852'16,"0"0"-365"-16,0 0-201 15,0 0-53 1,0 0-62-16,0 0-46 0,0 0-125 16,-11-76 0-16,9 76 0 15,0 0 0-15,0 0 0 0,0 0 0 32,-5 0 0-17,0 16 0-15,-6 11 0 0,-3 5 0 16,-2 9 0-16,-2 4 0 15,0 3 0-15,4 2 0 16,4-2 0-16,2-2 0 16,8-2 0-16,2-1 0 15,0-6 0-15,6-1 0 16,15-3 0-16,3-5 0 16,8-2 0-16,7-4 0 15,9-4 0-15,2-4 0 0,6-8 0 16,2-4 0-1,0-2 0-15,-2 0 0 0,-5-10 0 16,-4-6 0-16,-5-6 0 16,-3-2 0-16,-8-2 0 15,-8-4 0-15,-2-5 0 16,-3-2 0-16,-7-2 0 16,-5-3 0-16,-4 0 0 15,-2-2 0-15,-2 4 0 16,-18 0 0-16,-8 4 0 15,-9 6 0-15,-9 1 0 16,-10 10 0-16,-13 5 0 16,-47 14 0-16,16 0 0 0,7 8-499 15</inkml:trace>
  <inkml:trace contextRef="#ctx0" brushRef="#br0" timeOffset="-196700.52">6675 11183 2196 0,'0'0'753'0,"0"0"-615"16,0 0-9-16,0 0 5 16,0 0-23-16,0 0-6 0,29 14 5 15,-27-12 13 1,0-2-3-16,-2 0-29 0,3 0-5 16,-1 0-86-16,2-6 0 15,5-12 0 1,0-10 0-16,4-4 0 0,-2-6 0 15,3-2 0-15,-5 0 0 16,-1 5 0-16,-3 5 0 16,-2 8 0-16,-1 6 0 15,-2 7 0-15,0 6 0 16,0 3 0-16,0 0 0 16,0 6 0-16,0 18 0 15,0 10 0-15,0 6 0 0,0 7 0 16,0 1 0-16,2 2 0 15,0 0 0-15,-2 2 0 16,0-2 0-16,0-1 0 16,0-3 0-16,0-6 0 31,0-4 0-31,0-4 0 0,0-6 0 0,0-4 0 16,0-2-69-16,0-4-38 15,0-4-94-15,0 0 5 16,-4-2 19-16,-3 0-27 15,-4 0 77-15,-2 1 51 16,-4-2 31-16,2 0 44 16,-1-2 1-16,1 0 52 0,-1-3 99 15,1 1 7-15,-1-3 15 16,3 2-14-16,1-4-12 16,6 3-4-16,-1-3-35 31,5 0 4-31,2 0-112 15,0 0 0-15,0 0 0 16,0 0 0-16,0 0 0 16,0 0 0-16,0 0 0 15,0 0 0-15,0 0 0 16,0 0 0-16,0 0 0 16,0 0 0-16,0 0 0 15,11 0 0-15,14 0 0 0,12 1 0 16,13 2 0-16,10-2 0 15,4-1 0-15,-1 0 0 16,-5 0 0-16,-12 0 0 16,-15 0 0-16,-12 0 0 15,-11 0 0-15,-6 0 0 16,-2 0 0-16,0 0 0 16,0 0 0-16,0 0 0 15,0-8 0-15,0 2-111 16,2-3-1084-16</inkml:trace>
  <inkml:trace contextRef="#ctx0" brushRef="#br0" timeOffset="-196535.29">7650 11668 2277 0,'0'0'1210'15,"0"0"-1198"-15,0 0-12 16,0 0-1240-16</inkml:trace>
</inkml:ink>
</file>

<file path=ppt/ink/ink1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3-11-09T05:51:32.270"/>
    </inkml:context>
    <inkml:brush xml:id="br0">
      <inkml:brushProperty name="width" value="0.05292" units="cm"/>
      <inkml:brushProperty name="height" value="0.05292" units="cm"/>
      <inkml:brushProperty name="color" value="#FF0000"/>
    </inkml:brush>
  </inkml:definitions>
  <inkml:trace contextRef="#ctx0" brushRef="#br0">4093 563 2415 0,'0'0'597'16,"0"0"-510"-16,0 0-8 16,0 0 29-1,0 0 9-15,0 0-47 0,22 24-32 16,-15-18-4-16,-3-4 25 0,-4-2 1 16,2 0 22-16,-2 0 31 15,0-8 4-15,0-12-68 16,-2 0-25-16,-14 4-12 15,-4 4 2-15,-6 12 7 16,-6 0-21-16,-5 28 0 16,-4 18 0-16,3 20 0 15,5 13 0-15,10 7 0 16,15 4 0-16,8-2 0 16,0-3 0-16,27-11 0 15,12-10 0-15,17-12 0 16,11-18 0-1,11-14 0-15,4-20 0 0,5-4 0 0,-4-30 0 16,-8-12-29-16,-7-12-10 16,-13-7 18-16,-10-7 13 15,-14-6 8-15,-11-4 3 16,-11-2 5-16,-9 4 1 16,0 7 7-1,-6 15 8-15,-13 18 13 0,3 16-37 16,-1 18 0-16,-1 6 0 31,3 30 0-31,-1 24 0 0,7 20 0 0,5 15 0 16,4 1 0-1,4-2 0-15,27-12 0 0,11-9 0 0,10-17 0 32,6-14 0-32,0-14 0 15,-2-14-9-15,-6-8-63 16,-7-8-3-16,-7-20 12 15,-9-10 30-15,-6-7 22 16,-7-2 11-16,-5-2 0 16,-5 7 0-16,-2 10 18 15,0 10 53-15,-2 14 22 0,0 8-12 16,0 8-81-16,4 26 0 16,4 12 0-16,3 8 0 15,7 3 0-15,7-3 0 16,3-12 0-16,8-12 0 15,2-12 0-15,2-16 0 16,-2-2 0-16,-5-16 0 16,-2-18 0-16,-6-8 0 15,-5-4 0-15,-9-1 0 16,-1 7 0-16,-8 8 0 16,0 12 0-16,-2 10 0 15,0 10 0-15,6 0 0 0,3 15 0 16,7 14 0-1,6 11 0-15,5 0 0 0,4-1 0 16,4-7 0-16,2-8 0 16,-2-12 0-16,-1-10 0 15,-1-2 0-15,-6-6 0 16,-3-18 0-16,-4-8 0 16,-4-6 0-16,-5-8 0 15,-7-3 0-15,-4 3 0 16,0 6 0-16,0 8 0 15,-2 12 0-15,-7 8 0 16,1 12 0-16,-2 0 0 16,4 14 0-16,1 18 0 0,5 10 0 15,0 6 0-15,0-2 0 16,5-3 0-16,11-3 0 16,3-6 0-16,4-2 0 15,1-4 0-15,-1 0 0 16,-8-4 0-16,-6-4 0 15,-9 0 0-15,0 0 0 16,-9 0 0-16,-14-4 0 16,0-3 0-16,-2-10 0 15,0-9 0-15,5-16-648 0,7-8-1570 0</inkml:trace>
  <inkml:trace contextRef="#ctx0" brushRef="#br0" timeOffset="1106.13">6490 753 2215 0,'0'0'597'0,"0"0"-268"0,0 0 172 16,0-104-235-1,0 92-78-15,-2 10-188 0,0 2 0 16,0 6 0-16,2 29 0 16,0 33 0-16,0 40 0 15,13 0 0-15,5-5 0 16,1-13 0-16,2-24 0 15,1 0 0-15,2-2 0 16,-6-18-78-16,-5-25-386 0,-9-16-264 16,-4-5-47-16</inkml:trace>
  <inkml:trace contextRef="#ctx0" brushRef="#br0" timeOffset="1307.93">6307 1133 2068 0,'0'0'851'0,"0"0"-521"16,0 0 2-16,0 0-126 16,0 0-94-16,0 0-59 15,0 0-50-15,105 48-3 16,-36-65-129-16,2-1-120 16,23-9-102-1,-19 4-417-15,-17 8-169 0</inkml:trace>
  <inkml:trace contextRef="#ctx0" brushRef="#br0" timeOffset="2329.82">6895 1081 902 0,'0'0'911'0,"0"0"-726"16,0 0-38-16,0 0 9 0,0 0-12 15,0 0-76-15,0 0-17 16,92 7-3-16,-75-7-10 16,-1 0 11-16,-3 0 38 15,-5-7 22-15,-6-5 46 16,-2-1-5-16,0-1-54 16,-14 2 4-16,-8 2 5 15,-5 5 9-15,-4 5-33 16,2 0-4-16,0 8-17 15,4 15-15-15,9 12 0 16,8 5 19-16,8 6 10 16,4 0-39-16,27-2-35 15,14-6 0-15,8-8 0 0,10-12 0 16,6-14 0-16,-2-4 0 16,-5-16 0-16,-8-16 0 15,-14-8 0-15,-11-4 0 16,-14-7 0-16,-8 4 0 15,-7 3 0-15,0 8 0 16,-14 9 0-16,-1 13 0 16,-1 8 0-16,1 6 0 15,1 0 0-15,6 18 0 16,5 7 0-16,3 2 0 16,3 4 0-16,24-5 0 0,8-2 0 15,9-6 0-15,3-2 0 16,-2-2 0-16,-5-2 0 15,-9 4 0-15,-6 2 0 16,-10 2 0-16,-6 6 0 16,1 2 0-16,-2 0 0 15,1 0 0-15,9-6 0 16,7-10 0-16,8-8 0 16,7-4 0-16,6-14-9 15,-1-16-56-15,-5-6 25 16,-4-4 7-16,-12 4 27 15,-8 2 6-15,-7 10 21 0,-7 6 66 16,-2 10-42-16,0 6-45 16,0 2 0-16,0 0 0 15,0 14 0-15,0 12 0 16,4 4 0-16,10 4 0 16,4-2 0-16,6-6 0 15,1-8 0-15,4-10 0 16,0-8 0-16,0 0 0 15,-3-22 0-15,-1-6 0 16,-3-4 0-16,-1 0 0 16,-6 6 0-16,-3 6 0 0,-6 8 0 15,-4 6 0-15,0 6 0 16,0 0 0-16,5 4 0 16,5 16 0-16,1 2 0 15,5 0 0-15,1-2 0 16,2-6 0-16,-6-6 0 15,1-8 0-15,-1 0 0 16,-1-4 0-16,-1-16 0 16,3-4 0-16,1 0 0 15,4 4 0-15,-1 4 0 16,-1 7 0-16,2 9 0 0,-1 0 0 16,0 9 0-1,2 11 0-15,3 2 0 0,2 0 0 16,2-6 0-16,-6-8 0 15,-4-8-222-15,-15-16-235 16,-4-14-276-16,0-4-451 0</inkml:trace>
  <inkml:trace contextRef="#ctx0" brushRef="#br0" timeOffset="2475.67">8196 762 2732 0,'0'0'982'0,"0"0"-600"15,0 0-382-15,0 0 0 16,0 0 0-16,0 0-164 16,0 0-1040-16</inkml:trace>
  <inkml:trace contextRef="#ctx0" brushRef="#br0" timeOffset="5106.42">4161 826 1861 0,'0'0'996'16,"0"0"-790"-16,0 0 97 15,0 0 42 1,0 0 40-16,0 0-385 0,0 0 0 0,-8 0 0 16,8 42 0-16,8 14 0 15,21 10 0-15,19 0 0 16,14-5 0-16,34-15 0 16,35-22 0-16,36-24 0 31,9-18 0-31,-12-32 0 15,-36 1 0-15,-42 7 0 16,-20 12 0-16,-13 6 0 16,5 2 0-16,0 8 0 15,4 6 0-15,-4 8 0 16,0 16 0-16,7 18 0 16,12 9 0-16,28 3 0 15,25-6 0-15,-6-10 0 0,-10-12 0 16,-20-16 0-16,-25-2 0 15,2-2 0-15,-2-12 0 16,-12-2 0-16,-9 2 0 16,-9 0 0-16,0 2 0 15,1 6 0-15,2 6 0 16,9 0 0-16,5 3 0 16,9 16 0-16,2 2 0 15,1 4 0-15,1-1 0 16,-1-4 0-16,-1-4 0 15,-3-6 0-15,1-8 0 16,-1-2 0-16,-2-4 0 16,-8-16 0-16,-10-4 0 0,-23-4 0 15,-15 4-98-15,-6 12-943 16</inkml:trace>
  <inkml:trace contextRef="#ctx0" brushRef="#br0" timeOffset="5734.94">1560 1816 2322 0,'0'0'323'0,"0"0"-1"16,0 0 0-16,0 0 36 16,0 0-131-16,0 0-184 15,0 0-43-15,-3-28-6 16,54 46 2-16,21 0 4 15,14-4 0-15,10-10-2 16,-5-4 1-16,-10 0-50 0,-23-9 10 16,-25-5 37-16,-22 0 4 15,-11 1 54-15,-13 1 7 16,-20 5 16-16,-1 7 19 16,1 0-96-16,6 36 0 15,9 36 0-15,11 40 0 16,7 36 0-16,9 11 0 15,18-13 0-15,0-36 0 16,-7-38 0-16,-9-18 0 16,-5-7 0-16,-6-1-251 0,-4 2-237 15,-21-8-321 1,-4-20-305-16</inkml:trace>
  <inkml:trace contextRef="#ctx0" brushRef="#br0" timeOffset="6301.82">1711 2605 1884 0,'0'0'1070'0,"0"0"-562"16,0 0-200-16,0 0-121 16,0 0-110-16,0 0-40 15,0 0-12-15,175-42-25 16,-88 21 0-16,7-5-102 16,-7-2-110-16,-14 0-44 15,-19 4 80-15,-21 8 117 0,-17 6 59 16,-11 8 172-16,-5 2 122 15,0 0-84-15,0 0-81 16,0 16-129-16,0 12 0 16,4 6 0-16,2 8 0 15,3-1 0 1,3-1 0-16,1-8 0 0,3-6 0 16,1-11 0-16,4-8 0 15,1-7 0-15,5-4 0 16,2-24 0-16,2-8 0 15,0-7 0-15,-3 2 0 0,-5 2 0 16,-5 11 0 0,-9 12 0-16,-5 12 0 0,3 4 0 15,0 6 0-15,4 18 0 16,5 8 0-16,1 2 0 16,6-3 0-16,-4-5 0 15,-1-8 0-15,-2-11 0 16,0-7 0-16,0 0 0 15,1-5 0-15,8-15 0 16,1-5 0-16,1 3 0 0,0 4 0 16,-3 10 0-1,-2 8 0-15,-1 0 0 0,-2 21 0 16,2 10 0-16,1 10 0 16,5 0 0-16,4-2 0 15,-2-15-81 1,5-24-367-16,-11-12-375 0,-7-18-376 0</inkml:trace>
  <inkml:trace contextRef="#ctx0" brushRef="#br0" timeOffset="6444.38">2871 2111 2067 0,'0'0'1050'0,"0"0"-423"16,0 0-275-16,0 0-352 0,0 0 0 15,0 0 0-15,0 0 0 16,18 22 0-16,22 12-350 15,0-3-1374-15</inkml:trace>
  <inkml:trace contextRef="#ctx0" brushRef="#br0" timeOffset="7341.1">3805 2462 2685 0,'0'0'571'16,"0"0"-238"-16,0 0-47 0,0 0-65 15,-45-108-221-15,16 100 0 16,-6 8 0-16,-7 8 0 16,-8 30 0-16,4 14 0 15,3 10 0-15,12 2 0 16,16-2 0-16,15-9 0 15,11-13 0-15,31-18 0 0,14-18 0 16,8-4 0 0,1-32 0-16,-5-20 0 0,-13-10 0 15,-14-15 0-15,-17-19 0 16,-13 6 0-16,-3-6 0 16,-12 3 0-16,-11 21 0 15,0 6 0 1,4 22 0-16,6 22 0 0,4 20 0 15,2 4 0-15,3 38 0 16,2 20 0-16,2 17 0 16,0 10 0-16,0 6 0 15,17-7 0-15,14-10 0 16,8-14 0-16,5-18 0 16,1-17 0-16,-1-18 0 0,-2-9 0 15,-5-7 0-15,-6-22 0 16,-5-8 0-16,-1-6 0 15,-7 3 0-15,-3 4 0 16,-6 10 0-16,-2 10 0 16,-5 10 0-16,0 6 0 31,3 8 0-31,1 20 0 0,6 8 0 0,3 4 0 16,5-2 0-16,3-6 0 15,1-7 0-15,0-10 0 0,1-11 0 16,0-4 0-16,-1 0 0 15,0-19 0-15,-1-6 0 16,-1-4 0 0,-2-2 0-1,-4 5 0-15,-5 6 0 16,-4 8 0-16,-3 10 0 16,-2 2 0-16,5 4 0 15,2 22 0-15,4 6 0 16,3 4 0-16,2-3 0 15,-3-5 0-15,3-10 0 0,-3-10 0 16,-1-8 0 0,3-4 0-16,2-22 0 0,3-9 0 15,3-3 0-15,1 0 0 16,1 6 0-16,-5 8 0 16,-1 14 0-16,-4 10 0 15,1 0 0-15,-1 18 0 16,4 10 0-16,3 0 0 15,1-4 0-15,-1-6 0 16,1-18-453-16,-5 0-221 16,-13-10-482-16</inkml:trace>
  <inkml:trace contextRef="#ctx0" brushRef="#br0" timeOffset="7506.41">4614 1955 2868 0,'0'0'913'15,"0"0"-598"-15,0 0-315 16,0 0 0-16,0 0 0 16,0 0 0-16,0 0-149 15,51 78-1554-15</inkml:trace>
  <inkml:trace contextRef="#ctx0" brushRef="#br0" timeOffset="8032.58">5470 2318 1423 0,'0'0'1337'16,"0"0"-881"-16,0-105-162 16,-12 69-65-16,-5 8-29 15,-4 10-98-15,-5 14-69 16,-6 4-11-16,-3 21-22 0,-7 19 0 15,1 10-8-15,6 4 8 16,12 0-6-16,14-10 5 16,9-8-15-16,16-12 14 15,20-14 2-15,6-10 6 16,5 0 21-16,-5-24-27 16,-4-6 0-16,-9-2 0 15,-9 4 0-15,-7 4 0 16,-3 8 0-16,-6 8 0 15,-2 8 0-15,3 0 0 16,3 18 0-16,6 22 0 16,3 18 0-16,8 29 0 15,0 26 0-15,-6 30 0 0,-7 5 0 16,-12-9 0 0,0-31 0-16,0-36 0 0,-14-18 0 15,1-12 0-15,-5 1 0 16,-4-6 0-16,-2-5 0 15,-3-17 0-15,0-15 0 16,0 0 0-16,2-33 0 16,4-18 0-16,7-36 0 15,14-39 0-15,9-25 0 16,29 9 0-16,8 34 0 16,28 16 0-16,-18 40 0 15,-3 7-834-15</inkml:trace>
  <inkml:trace contextRef="#ctx0" brushRef="#br0" timeOffset="8896.51">6742 1827 1573 0,'0'0'1256'0,"0"0"-749"16,0 0-153-16,0 0 52 0,0 0-406 15,0 0 0 1,0 0 0-16,-25 80 0 0,25 48 0 16,0 0 0-16,0-20 0 15,11-31 0-15,9-29 0 16,9-2 0-16,9-4 0 15,7-7 0-15,-1-22 0 16,-1-13 0-16,-7-12 0 16,-5-28 0-16,-12-14 0 15,-5-10 0 1,-10-9 0-16,-4 1 0 0,0 8 0 16,-20 14 0-16,1 18 0 15,-4 18 0-15,3 14 0 0,2 8 0 16,4 22 0-16,10 8 0 15,4 5 0-15,9-6 0 16,24-4 0-16,12-12 0 16,11-12 0-16,4-9 0 15,0 0 0-15,-9-6 0 16,-10-7 0-16,-14 9 0 16,-14 4 0-16,-7 0 0 15,-4 18 0-15,3 15 0 16,0 9 0-16,1 4 0 15,7-4 0 1,3-6 0-16,6-10 0 0,5-12 0 0,2-12 0 16,4-2 0-16,1-18 0 15,-1-16 0-15,-2-10 0 16,-2-4 0-16,-6 2 0 16,-5 4 0-16,-5 10 0 15,-7 10 0-15,-4 12 0 16,-2 7 0-16,4 3 0 15,0 8 0-15,9 15 0 16,7 9 0-16,7-1 0 16,11 2 0-16,2-9 0 15,3-8 0-15,-6-14 0 16,-8-2-114-16,-16-30-366 16,-11-8-344-16,-2 0-743 0</inkml:trace>
  <inkml:trace contextRef="#ctx0" brushRef="#br0" timeOffset="9038.34">7806 1696 2951 0,'0'0'970'15,"0"0"-795"1,0 0-175-16,0 0 0 0,0 0 0 16,0 0 0-16,0 0 0 15,-104 6-66-15,60 12-1225 0</inkml:trace>
  <inkml:trace contextRef="#ctx0" brushRef="#br0" timeOffset="9210.95">6488 2035 1927 0,'0'0'1812'15,"0"0"-1455"-15,0 0-357 16,0 0 0-16,173-32 0 15,-41 18 0 1,39 0 0-16,-21 6-457 0,-21 0-1288 0</inkml:trace>
  <inkml:trace contextRef="#ctx0" brushRef="#br0" timeOffset="10342.74">8203 1788 3314 0,'0'0'782'16,"0"0"-782"-16,0 0 0 16,0 0 0-16,0 0 0 15,22 117 0-15,5-1 0 16,4 44 0-16,1 17 0 0,-10-5 0 16,-7-23 0-1,-8-43 0-15,-2-26 0 0,-1-26 0 16,-1-11 0-16,-1-6 0 15,-2-2 0-15,0-12 0 16,0-18 0-16,0-5 0 16,-5-26-180-16,-9-21-173 31,4-15-12-31,-1-34-159 0,1-34 23 0,6-39 384 16,2-3 117-16,2 33 257 15,0 45 241-15,0 48 11 16,0 14-125-16,0 4 8 15,0 0-392-15,4 4 0 0,10 10 0 16,10 8 0 0,10 6 0-16,8 6 0 0,4 24 0 15,2 14 0-15,-9 8 0 16,-14 6-45-16,-18 1-99 16,-7-5 42-16,-29-4 82 15,-13-8 20-15,-8-8 104 16,10-12 35-16,9-10-71 15,16-10-68 1,15-2 0 0,0-22 0-16,31-20 0 15,18-16 0-15,11-17-24 0,7-7-80 16,-3-4 16-16,-8 2 25 16,-16 8 51-16,-13 14 12 15,-16 15 118-15,-11 19 55 16,0 16-173-16,-7 12 0 15,-10 11 0-15,-4 29 0 16,2 15 0-16,5 18 0 16,10 3 0-16,4 4 0 15,20-7 0-15,22-12 0 16,18-13 0-16,11-16 0 16,12-21 0-16,-2-11 0 15,-4-18 0-15,-12-20 0 0,-14-8 0 16,-18-7 0-16,-14-1 0 15,-15 2 0-15,-4 6 0 16,-7 6 0-16,-13 14 0 16,0 13 0-16,-3 13 0 15,6 7 0-15,1 27 0 16,5 16 0-16,9 10 0 16,2 6 0-16,9-2 0 15,24-10 0-15,10-11 0 16,10-19 0-16,7-16 0 15,7-8 0-15,-2-24 0 0,-5-19 0 16,-11-11 0 0,-14-8 0-16,-12-8 0 0,-10 0 0 15,-13 4 0-15,0 9 0 16,0 20 0-16,-18 10 0 16,-2 15 0-16,-2 12 0 15,-2 0 0-15,-1 12 0 16,5 19 0-16,4 7 0 15,7 6 0-15,9 4 0 16,0 0 0-16,22 0 0 16,14-4 0-16,7-4 0 15,1-4 0-15,-1-6 0 16,-5-5 0-16,-9-5 0 0,-12-6 0 16,-8-5 0-16,-9 0 0 15,-7-1 0-15,-28 6 0 16,-21 4 0-16,-62 6 0 15,11-4-725-15,3-4-817 0</inkml:trace>
  <inkml:trace contextRef="#ctx0" brushRef="#br0" timeOffset="12438.89">11450 2111 2451 0,'0'0'721'0,"0"0"-409"15,0 0 69-15,0 0-150 16,0 0-231-16,0 0 0 16,0 0 0-16,0 88 0 15,0-34 0-15,0 7 0 16,0-7 0-16,8-8 0 16,13-14 0-16,4-10 0 0,8-16 0 15,4-6 0 1,8-12 0-16,2-22 0 0,3-10 0 15,-2-8 0-15,-4-4 0 16,-8 4 0-16,-7 8 0 16,-9 12 0-16,-12 17 0 15,-2 15 0-15,-4 2 0 16,-2 32 0-16,0 14 0 16,2 5 0-16,4-1 0 15,1-8 0-15,-1-12 0 16,4-14 0-16,-1-14 0 15,4-4 0-15,7-14 0 0,9-20 0 16,11-10 0-16,7-6 0 16,2 3 0-16,-4 10 0 15,-6 10 0-15,-5 19 0 16,-7 8 0-16,-3 14 0 16,3 25 0-16,4 5 0 15,7 0 0-15,0-4 0 16,-3-14 0-16,-4-26-335 15,-8-16-456-15,-19-20-614 0</inkml:trace>
  <inkml:trace contextRef="#ctx0" brushRef="#br0" timeOffset="12596.58">11820 1600 1739 0,'0'0'1830'0,"0"0"-1303"16,0 0-527-16,0 0 0 15,0 0 0-15,0 0 0 16,102 116 0-16,-40-62 0 16,3-8-1127-16</inkml:trace>
  <inkml:trace contextRef="#ctx0" brushRef="#br0" timeOffset="13067.6">14112 2228 2316 0,'0'0'941'0,"0"0"-450"16,0 0-143-16,20-107-348 0,-26 73 0 15,-23 2 0-15,-16 8 0 16,-11 10 0-16,-11 14 0 15,-6 6 0-15,0 32 0 16,3 14 0-16,12 8 0 16,16 2 0-16,19-5 0 15,21-9 0-15,2-16 0 16,27-12 0-16,11-16 0 16,9-4 0-16,-3-16 0 15,-1-14 0-15,-7-8 0 16,-5-3 0-16,-9 4 0 15,-2 1 0-15,-6 5 0 16,-4 12 0-16,-5 10 0 0,-1 9 0 16,-2 9 0-1,6 23 0-15,2 12 0 0,6 2 0 16,6-2 0-16,7-8 0 16,0-16 0-16,2-16 0 15,-2-4 0-15,5-46-51 16,-10-4-441-16,-8-2-651 0</inkml:trace>
  <inkml:trace contextRef="#ctx0" brushRef="#br0" timeOffset="13743.79">15142 2257 955 0,'0'0'1673'15,"0"0"-1016"-15,0 0-94 0,0 0-315 16,0 0-248-16,0 0 0 15,19-124 0-15,4 94 0 16,1 8 0-16,5 8 0 16,-2 12 0-16,-1 2 0 0,3 26 0 15,-2 16 0 1,0 10 0-16,-7 7 0 0,-5-3 0 16,-5-6 0-16,-6-14 0 15,-4-10 0-15,0-16 0 16,0-10 0-16,0-2 0 15,0-26 0-15,0-14 0 16,0-10 0-16,11-8 0 16,5-2 0-1,6 3 0-15,3 11 0 0,-1 16 0 16,1 16 0-16,-3 16 0 0,2 8 0 16,3 30 0-16,0 16 0 15,2 10 0-15,0 0 0 16,4-6 0-16,1-11 0 15,3-21 0 1,2-20-212-16,9-32-302 0,-6-20-361 16,-7-8-528-16</inkml:trace>
  <inkml:trace contextRef="#ctx0" brushRef="#br0" timeOffset="13932.51">16088 1742 2687 0,'0'0'1005'0,"0"0"-601"0,0 0-404 15,0 0 0-15,0 0 0 16,0 0 0-16,0 154 0 16,0-59 0-16,14 25 0 15,3-7 0-15,1-13 0 16,-3-14 0-16,-3-24 0 16,1 4 0-1,-1-1 0 1,-3-17 0-16,-1-14 0 0,-3-14-384 0,0-14-1121 0</inkml:trace>
  <inkml:trace contextRef="#ctx0" brushRef="#br0" timeOffset="14372.61">16557 1989 2320 0,'0'0'1106'0,"0"0"-553"15,0 0-436-15,0 0-117 16,0 0 0-16,0 132 0 16,2-62 0-16,2 5 0 15,3-5 0-15,-3-12 0 16,0-12 0-16,1-16 0 16,0-14 0-16,3-16 0 0,5-4 0 15,6-28 0-15,8-14 0 16,2-8 0-16,4-7 0 15,-2 7 0-15,-4 8 0 16,-8 16 0-16,-3 12 0 16,-5 16 0-16,-2 2 0 15,7 23 0-15,4 14 0 16,7 8 0-16,7 3 0 16,5-6 0-16,8-10 0 0,2-12 0 15,0-14 0-15,-9-6 0 16,-9-12 0-16,-8-20 0 15,-10-9 0-15,-9-6 0 16,-4-11 0-16,0-3 0 16,-4-1 0-16,-16 6 0 15,-8 10 0-15,-33 20 0 16,5 14-326-16,1 12-745 0</inkml:trace>
  <inkml:trace contextRef="#ctx0" brushRef="#br0" timeOffset="15273.49">18477 1720 1091 0,'0'0'794'16,"0"0"-201"-16,0 0-17 16,-2-108-37-16,0 90-245 15,2 10-85-15,-3 6-209 16,-1 2 0-16,-3 18 0 15,-2 42 0-15,0 42 0 0,3 39 0 16,6-5 0-16,0-26 0 16,6-37 0-16,17-30 0 15,8 0 0-15,5-9 0 16,3-6 0-16,-1-20 0 16,0-8 0-16,-2-16 0 15,2-22 0-15,2-12 0 16,-3-5 0-16,0 1 0 15,-6 6 0-15,-12 16 0 0,-7 12 0 16,-5 18 0-16,-7 2 0 16,0 24 0-1,2 18 0-15,4 11 0 16,7 2 0-16,10 0 0 0,8-13 0 16,7-10 0-16,5-14 0 15,-4-14 0-15,-3-4 0 16,-11-8 0-16,-7-18 0 15,-10-8 0-15,-8-6 0 16,0-4 0-16,-20 1 0 0,-13 5 0 16,-9 7 0-16,-10 6 0 15,-6 9 0-15,0 8 0 16,-15 0-3 0,13 4-646-16,13-2-810 15</inkml:trace>
  <inkml:trace contextRef="#ctx0" brushRef="#br0" timeOffset="15463.8">18412 1787 2882 0,'0'0'822'16,"0"0"-430"-16,0 0-392 16,0 0 0-1,0 0 0-15,125-4 0 0,-50 4 0 16,4 1 0-16,-4 2 0 15,-12-2 0-15,-14 3 0 16,-20 5-180-16,-12 0-416 16,-11 0-714-16</inkml:trace>
  <inkml:trace contextRef="#ctx0" brushRef="#br0" timeOffset="16768.38">20743 1670 2280 0,'0'0'720'0,"0"0"-443"0,0 0 232 16,0 0-286-16,-149-4-136 15,110 50-87-15,8 18 0 16,7 16 0-16,15 7 0 16,9 5 0-16,16-6 0 15,32-5 0-15,20-16 0 16,16-16 0-16,7-19 0 15,5-18 0-15,-7-12 0 16,-10-6 0-16,-17-24 0 0,-16-12 0 16,-11-4 0-16,-16-4 0 15,-7 5 0-15,-8 9 0 16,-4 14 0-16,0 16 0 16,0 6 0-16,-2 18 0 15,-8 22 0-15,4 15 0 16,6 5 0-16,0-2 0 15,20-10 0-15,14-14 0 16,5-14 0-16,6-18 0 16,-5-2 0-16,-4-24 0 15,-9-16 0-15,-12-10 0 0,-10-8 0 16,-5-7 0 0,-10 3 0-16,-19 6 0 0,-8 14 0 15,-5 18 0-15,-8 24 0 16,-1 12 0-16,0 34 0 15,10 16 0-15,13 6 0 16,19 1 0-16,9-11 0 16,20-12 0-16,22-18 0 15,10-16 0-15,8-12 0 16,0-14 0-16,-2-20 0 16,-5-10 0-16,-4-6 0 15,-9-3 0-15,-7 3 0 0,-8 6 0 16,-7 12 0-16,-9 14 0 15,-5 14 0-15,-4 4 0 16,0 30 0-16,0 19 0 16,5 9 0-16,4 2 0 15,6-4 0-15,1-10 0 16,-1-16 0-16,2-14 0 16,-4-14 0-16,3-2 0 15,3-14 0-15,4-14 0 16,6-6 0-16,2-2 0 15,-2 3 0-15,-4 10 0 16,-6 9 0-16,-7 9 0 16,-6 5 0-16,1 14 0 0,-3 21 0 15,0 9 0-15,4 6 0 16,0-4 0-16,1-8 0 16,3-12 0-16,1-16 0 15,1-10 0-15,1-6 0 16,3-24 0-16,4-10 0 15,0-6 0-15,1-2 0 16,-2 5 0-16,0 7 0 16,-5 10 0-16,-8 15 0 15,-1 8 0-15,1 3 0 16,4 18 0-16,5 14 0 0,6 8 0 16,6 1 0-16,6-5 0 15,3-8 0-15,3-14 0 16,-1-12 0-16,-3-2 0 15,-3-26 0-15,-7-16 0 16,-7-12 0-16,-5-9 0 16,-5-7 0-16,-6-4 0 15,-4 0 0-15,0 6 0 16,0 14 0-16,0 15 0 16,-6 21 0-16,-2 18 0 15,-1 13 0-15,1 53 0 16,4 48 0-16,4 46 0 0,8 15 0 15,23-11 0 1,5-21 0-16,-5-47 0 0,-8-22 0 16,-6-20 0-16,-5-10 0 15,-4-4 0-15,1-4 0 16,-5-9 0-16,-4-23 0 16,0-21-92-16,-13-20-545 15,-5-8-502-15</inkml:trace>
  <inkml:trace contextRef="#ctx0" brushRef="#br0" timeOffset="17712.3">22674 2033 2465 0,'0'0'839'0,"0"0"-353"16,0 0-180-16,0 0-306 16,0 0 0-16,0 0 0 15,127-32 0-15,-80 64 0 16,-9 6 0-16,-13 8 0 15,-19 4 0-15,-6 3 0 16,-24 1 0-16,-23-2 0 16,-6-6 0-16,1-8 0 15,12-10 0-15,15-14 0 16,21-10 0 0,4-4 0-16,33-18 0 0,21-20 0 0,13-14 0 15,7-12 0-15,-7 0 0 16,-15 6 0-16,-11 13 0 15,-18 17 0-15,-17 16 0 16,-6 12 0-16,0 8 0 16,0 26 0-16,-12 16 0 15,4 11 0-15,6-3 0 16,2-4 0-16,6-12 0 16,19-16 0-16,8-16 0 15,5-10 0-15,1-10 0 0,-4-22 0 16,-2-6 0-1,-4-6 0-15,-7 4 0 0,-4 4 0 16,-5 10 0-16,-3 9 0 16,-8 9 0-16,0 8 0 15,-2 0 0-15,2 20 0 16,0 12 0-16,7 7 0 16,3-1 0-16,7-2 0 15,10-8 0-15,10-10 0 16,9-12 0-1,6-6 0-15,2-12-74 0,-6-24-44 0,-7-14 1 16,-7-12 9 0,-9-13 57-16,-8-25 48 0,-7 4 3 15,-6-3 91-15,-3 7 41 16,-3 30 36-16,0 10-88 16,0 26-80-16,-3 24 0 15,-5 10 0-15,-6 54 0 16,-3 40 0-16,3 35 0 15,7-7 0-15,7-24 0 16,0-34 0-16,13-27 0 16,16-1 0-16,10-8 0 15,9-8 0-15,4-20 0 16,4-8 0 0,-4-20 0-16,0-16 0 0,-5-10 0 0,-7-8 0 15,-9-2 0-15,-8-1 0 16,-15 9 0-16,-8 14 0 15,0 14 0-15,-18 18 0 16,-13 2 0-16,0 32 0 16,-2 14 0-1,8 12 0-15,12 5 0 0,13-3 0 16,0-6 0-16,33-12 0 16,19-10 0-16,10-14 0 15,5-16-183-15,-5-2-135 16,-8-30-194-16,-21-6-160 0,-20-2-474 15</inkml:trace>
  <inkml:trace contextRef="#ctx0" brushRef="#br0" timeOffset="17932.62">23692 1764 1709 0,'0'0'1513'0,"0"0"-868"0,0 0-416 16,0 0-229-16,129-16 0 0,-48 14 0 16,6 0 0-1,-2 0 0-15,-18 0 0 0,-21 0 0 16,-21 0 0-16,-19 2 0 16,-6 0-71-1,-31 0-232-15,-9 12-317 0,3 4-558 0</inkml:trace>
  <inkml:trace contextRef="#ctx0" brushRef="#br0" timeOffset="20530.84">26181 1874 2148 0,'0'0'554'0,"0"0"-234"15,0 0-3-15,0 0-20 16,0 0-94-16,0 0-106 15,-120-23-64-15,78 67 0 16,2 14 61 0,4 10-94-16,12 6 0 0,12 0 0 0,12-4 0 15,12-7 0-15,26-15 0 16,18-12 0-16,12-16 0 16,10-16 0-16,2-4 0 15,1-30 0-15,-10-16 0 16,-11-14 0-1,-13-12 0 1,-9-29 0-16,-16-25 0 16,-10 10 0-16,-10 15 0 15,-2 23 0-15,-2 34 0 16,-12 6 0-16,1 10 0 16,-1 18 0-16,5 10 0 15,-2 22 0-15,-5 40 0 16,5 40 0-16,5 30 0 0,6-3 0 15,0-25 0-15,9-34 0 16,13-23 0-16,9-1 0 16,7-4 0-16,4-6 0 15,1-16 0-15,-3-16 0 16,-5-4 0-16,-4-16 0 16,-2-20 0-16,-4-14 0 15,-2-11 0-15,-4-4 0 16,-3 0 0-16,-5 9 0 15,-5 16 0-15,-3 16 0 16,-3 20 0-16,0 4 0 16,0 26 0-16,0 18 0 0,3 12 0 15,5 3 0-15,7-4 0 16,4-8 0-16,3-13 0 16,2-14 0-16,1-14 0 15,-1-6 0-15,-1-6 0 16,-2-23 0-16,-2-7 0 15,-3-8 0-15,-3 1 0 16,-2 0 0-16,-4 7 0 16,-3 14 0-16,-4 12 0 15,2 10 0-15,-2 6 0 16,0 26 0-16,7 12 0 0,-1 8 0 16,8 1 0-16,4-7 0 15,4-10 0-15,1-12 0 16,-2-14 0-16,4-10 0 15,-2 0 0-15,1-18 0 16,3-15 0-16,4-8 0 16,0-4 0-16,3-3 0 15,1 8 0-15,1 8 0 16,-5 12 0-16,0 16 0 16,-2 4 0-16,-2 18 0 15,0 20 0-15,-8 10 0 16,-3 9 0-16,-7-1 0 15,-9-6 0-15,0-8 0 0,-15-8 0 16,-14-10 0-16,-4-10 0 16,-2-10 0-16,9-4 0 15,8-6 0-15,18-24 0 16,0-14-173-16,67-50-291 16,-1 8-199-16,6 1-239 0</inkml:trace>
  <inkml:trace contextRef="#ctx0" brushRef="#br0" timeOffset="21363.86">28037 1752 1249 0,'0'0'940'16,"0"0"-271"-16,0 0-104 0,0 0-108 16,0 0-241-16,0 0-216 15,0 0 0-15,-67-46 0 16,50 98 0-16,1 17 0 16,7 11 0-16,9 8 0 15,0 0 0-15,27-2 0 16,22-11 0-16,11-15 0 15,12-18 0-15,-1-18 0 16,-2-20 0-16,-11-4 0 16,-14-22 0-16,-10-18 0 15,-16-12 0-15,-8-9 0 16,-10-1 0-16,0 2 0 16,0 12 0-16,-8 14 0 0,-7 20 0 15,-4 14 0-15,-1 12 0 16,1 32 0-16,0 16 0 15,11 6 0-15,8 2 0 16,0-5 0-16,29-11 0 16,11-16 0-16,9-14 0 15,-1-16 0-15,0-6 0 16,-6-14 0-16,-7-16 0 16,-8-8 0-16,-4-6 0 15,-5-5 0-15,-3 2 0 16,-4 4 0-16,-4 11 0 0,0 16 0 15,-3 14 0-15,0 2 0 16,5 22 0-16,5 16 0 16,1 9 0-16,3 0 0 15,0 0 0-15,-3-9 0 16,-1-12 0-16,-3-10 0 16,-2-12 0-16,3-4 0 15,3-6 0-15,5-16 0 16,7-2 0-16,4 0 0 15,0 4 0-15,-2 7 0 0,-1 8 0 16,-1 5 0 0,0 0 0-16,0 14 0 0,2 8 0 15,2 0 0-15,7-2 0 16,3-6 0-16,1-10 0 16,-3-4 0-16,-1-4 0 15,-9-22 0-15,-6-10 0 16,-15-11 0-16,-8-7 0 15,0-4 0-15,-13-6 0 16,-11 4 0-16,-1 6 0 16,1 14 0-16,2 20 0 15,5 20 0-15,5 15 0 16,1 56 0-16,3 43 0 0,6 36 0 16,2-5 0-16,0-27 0 15,0-35 0 1,0-32 0-16,8 8 0 0,0-1 0 15,3-4 0-15,1-18 0 16,-4-16 0-16,3-20-177 16,-4-16-303-16,-5-14-532 0</inkml:trace>
  <inkml:trace contextRef="#ctx0" brushRef="#br0" timeOffset="21536.38">29406 1588 2464 0,'0'0'1172'16,"0"0"-712"-16,0 0-460 15,0 0 0-15,0 0 0 16,0 0 0-16,0 0 0 16,-143-70-555-16,99 70-895 0</inkml:trace>
  <inkml:trace contextRef="#ctx0" brushRef="#br0" timeOffset="21710.58">28103 1733 2560 0,'0'0'810'0,"0"0"-530"16,0 0 166-16,148 0-446 15,-25-15 0-15,28-5 0 16,-1-8 0-16,-39 6-574 15,-40 2-1646-15</inkml:trace>
  <inkml:trace contextRef="#ctx0" brushRef="#br0" timeOffset="23311.67">30478 1712 2450 0,'0'0'843'16,"0"0"-482"-16,0 0 81 15,0 0-442 1,0 0 0-16,0 0 0 0,-130-42 0 15,81 88 0-15,-5 18 0 16,8 16 0-16,8 13 0 0,20-3 0 16,18-2 0-16,13-10 0 15,39-16 0-15,17-17 0 16,9-19 0 0,6-22 0-16,-6-4 0 0,-11-20 0 15,-13-14 0-15,-16-10 0 16,-14-2 0-16,-11-3 0 15,-9 9 0-15,0 8 0 16,-4 12 0-16,0 14 0 16,0 6 0-16,-6 10 0 15,-2 24 0-15,3 11 0 0,5 2 0 16,0 6 0-16,15-9 0 16,20-8 0-16,2-12 0 15,5-14 0-15,-4-10 0 16,-9-6 0-16,-9-24 0 15,-13-8 0-15,-7-8 0 16,0-7 0 0,-23-1 0-16,-6 4 0 0,1 8 0 15,-3 14 0-15,4 12 0 16,7 16 0-16,5 2 0 16,5 24 0-16,10 8 0 15,0 6 0-15,27-2 0 16,18-6 0-16,14-5 0 15,13-12 0-15,1-11 0 0,-2-4-14 16,-7-4-25-16,-14-20 26 16,-14-6 12-16,-9-4 1 15,-11-4 18-15,-5-2-11 16,-5 0 5-16,-4 2 2 16,-2 5 2-16,0 12-16 15,0 5 0 1,0 8 0-16,-2 6 0 0,-2 2 0 15,-3 0 0-15,-1 11 0 16,-2 12 0-16,4 3 0 16,1 2 0-16,5-2 0 0,0-2 0 15,7-2 0-15,15 0 0 16,10-4 0 0,5-2 0-16,6-2 0 0,-1-6 0 15,2-4 0-15,-3-4 0 16,-6 0 0-16,-3-10 0 31,-8-14-3-31,-6-10-72 0,-4-8-12 0,-4-8-6 16,-3-6-6-16,-3-6 63 31,-4-4 33-31,0 1 3 0,0 3 32 0,0 4 28 16,-4 6 21-16,-1 8 33 0,1 9-5 15,2 9-109-15,0 12 0 16,0 8 0-16,0 6 0 15,-1 0 0-15,1 6 0 16,-3 16 0 0,3 9 0-1,0 7 0-15,2 10 0 16,0 6 0-16,0 8 0 16,4 7 0-16,8 4 0 15,3 10 0-15,-1 1 0 16,-1 6 0-16,1 2 0 15,-4 1 0-15,-1 1 0 0,-3-6 0 16,2-4 0-16,-2-7 0 16,3-9 0-16,3-8 0 15,-1-12 0-15,-3-10 0 16,1-14 0-16,-4-10 0 16,-5-12 0-16,0-2 0 15,-25-6 0-15,-6-16 0 16,-6-6 0-16,2-6 0 15,9-6 0-15,15-4 0 16,11-10 0-16,18-11 0 16,42-25 0-16,34-36 0 0,24-44-17 15,2-23-28-15,-20 0-40 16,-31 19 37-16,-38 46 47 16,-18 35 1-16,-13 33 37 15,0 22 122-15,-8 6-159 16,-12 6 0-16,-7 12 0 15,-6 14 0-15,0 26 0 16,-2 26 0-16,6 20 0 16,8 29 0-16,14 21 0 15,7 24 0-15,7 7 0 16,22-11 0-16,0-16 0 0,-2-17 0 16,-10-19 0-1,-3-18 0-15,-8-15 0 0,-1-7 0 16,-3 4 0-16,-2 2 0 15,0 4 0-15,0-10 0 16,-5-10 0-16,-3-10 0 16,-4-12 0-16,-5-10 0 15,-4-8 0-15,-10 0 0 16,-4-22 0-16,-6-8 0 16,8-10 0-16,11-10 0 15,20-12 0-15,15-28 0 16,70-39 0-16,48-29 0 0,-11 20-318 15,-11 31-717-15</inkml:trace>
  <inkml:trace contextRef="#ctx0" brushRef="#br0" timeOffset="23468.95">32710 2334 3090 0,'0'0'616'16,"0"0"-226"-16,0 0-390 15,0 0 0-15,0 0 0 16,0 0-579-16</inkml:trace>
  <inkml:trace contextRef="#ctx0" brushRef="#br0" timeOffset="36236.6">1728 4313 1502 0,'0'0'373'0,"0"0"-181"16,0 0 106-16,0 0 41 15,0 0 18-15,0 0-98 16,50 4-30-16,-48-4-8 16,-2 0-8-16,0 0-100 15,0 0-113-15,0 0 0 16,0 0 0-16,0 0 0 16,-4 0 0-16,-15 0 0 15,-3-2 0-15,-5-12 0 16,-6-2 0-16,-1 0 0 0,5 0 0 15,8 6 0 1,5 2 0-16,11 6 0 0,5 2 0 16,0 0 0-16,25 12 0 15,15 10 0-15,11 0 0 16,14-2 0-16,6-6 0 16,5-10 0-16,-5-4 0 15,-11-2 0-15,-16-18 0 16,-19-4 0-16,-16-2 0 15,-9-2 0-15,0 1 0 16,-17 8 0-16,-2 6 0 16,0 12 0-16,1 1 0 15,-1 48 0-15,6 42 0 0,9 42 0 16,4 23 0 0,2 3 0-16,19-16 0 0,-4-35 0 15,-3-21 0-15,-5-26 0 16,-3-10 0-16,0 0 0 15,-1-2 0-15,-5-3 0 16,0-21 0-16,-9-18-126 16,-45-16-361-16,6-23-318 15,-4-4-235-15</inkml:trace>
  <inkml:trace contextRef="#ctx0" brushRef="#br0" timeOffset="36377.72">1639 5025 1506 0,'0'0'1162'0,"0"0"-490"16,0 0-308-16,0 0-128 15,0 0-140-15,0 0-36 16,0 0-60 0,147-34 0-16,-68 24 0 0,7-8 0 15,34-10-284-15,-22 3-598 16,-17 6-848-16</inkml:trace>
  <inkml:trace contextRef="#ctx0" brushRef="#br0" timeOffset="36802.11">2455 4860 603 0,'0'0'1994'0,"0"0"-1294"16,0 0-381-16,0 0-15 16,0 0-128-16,0 0-176 15,0 0 0-15,-120 7 0 16,104 35 0-16,5 8 0 16,4 4 0-16,7-2 0 15,9-8 0 1,24-12 0-16,17-16 0 0,6-16-68 15,-1 0-19-15,-6-26-25 16,-16-12 53-16,-12-2 59 16,-17-4 16-16,-4 4 89 15,0 3 2-15,-16 8-9 16,3 8-98-16,4 10 0 16,6 7 0-16,3 4 0 0,10 6 0 15,21 17 0-15,13 8 0 16,10 5 0-16,2 2 0 15,-4-2 0-15,-9-4-20 16,-14-2-28-16,-13-8-16 16,-14-8 64-16,-2-6 6 15,0-8 120-15,-5 0-126 16,-3-14 0-16,6-16 0 16,2-12 0-16,8-8 0 15,23-7 0-15,12-1 0 0,28 0 0 31,-8 15-38-31,-10 16-824 0</inkml:trace>
  <inkml:trace contextRef="#ctx0" brushRef="#br0" timeOffset="37603.75">4348 4949 1906 0,'0'0'727'0,"0"0"-167"0,0 0-181 16,0 0-34-16,21-117-166 16,-35 99-179-1,-12 10 0-15,-15 8 0 16,-7 6 0-16,-8 31 0 0,-2 10 0 15,6 12 0-15,15 1 0 16,16-4 0-16,21-8 0 16,2-12 0-16,33-14 0 15,9-14 0-15,7-8 0 16,-2-10 0-16,-4-18 0 16,-5-10 0-16,-11-2 0 0,-7-2 0 15,-9 6 0-15,-6 8 0 16,-3 8 0-16,-1 12 0 15,-3 8 0-15,5 0 0 16,3 26 0-16,5 14 0 16,10 6 0-16,6 2 0 15,2-4 0-15,4-10 0 16,1-9 0-16,-5-14 0 16,-4-11 0-16,-2 0 0 15,-5-25 0-15,-3-10 0 0,2-5 0 16,-4-2 0-16,-1 4 0 15,-4 6 0-15,0 8 0 16,-4 14 0 0,-1 10 0-16,3 0 0 0,1 24 0 15,7 8 0-15,-1 8 0 16,3-2 0-16,-2-2 0 16,0-6 0-16,-3-9 0 15,-4-7 0-15,-2-10 0 16,-1-4 0-16,1 0 0 15,2-21 0-15,2-7 0 16,7-4 0-16,2-2 0 0,2 2 0 16,1 6 0-16,-4 6 0 15,-3 12 0-15,-1 8 0 16,4 0 0-16,-1 22 0 16,1 8 0-16,6 4 0 31,4 2 0-31,0-4 0 0,0-10 0 0,-2-8-120 15,-2-14-243-15,-8-7-332 16,-6-14-556-16</inkml:trace>
  <inkml:trace contextRef="#ctx0" brushRef="#br0" timeOffset="38530.85">6706 4860 1877 0,'0'0'768'0,"0"0"-277"0,0 0-139 16,0 0-28-16,0 0-40 15,0 0-284-15,0 0 0 16,5-72 0-16,-14 82 0 16,-3 23 0-16,1 13 0 15,3 9 0-15,2 6 0 16,6-3 0-16,10-12 0 15,21-12 0-15,9-18 0 16,7-16 0-16,2-6 0 16,-2-28 0-16,-5-10 0 15,-7-8 0-15,-8 0 0 16,-8 0 0-16,-7 8 0 16,-5 12 0-16,-3 11 0 15,-4 16 0-15,3 5 0 0,0 13 0 16,1 24 0-16,5 8 0 15,3 5 0-15,7-1 0 16,1-5 0-16,0-12 0 16,-2-10 0-16,-3-10 0 15,-3-10 0-15,1-2 0 16,5-4 0-16,1-20 0 16,8-8 0-16,0-4 0 15,2-2 0-15,-4 2 0 16,-5 5 0-16,-7 12 0 0,-7 9 0 15,-1 10 0 1,0 0 0-16,2 15 0 0,6 12 0 16,5 5 0-16,-1 0 0 15,3-4 0-15,-1-6 0 16,-6-8 0-16,-5-6 0 16,0-8 0-16,-2 0 0 15,1 0 0-15,3-16 0 16,6-6 0-16,2-4 0 15,2 0 0-15,1 4 0 16,-2 4 0-16,-1 7 0 0,-1 10 0 16,2 1 0-1,1 1 0-15,5 17 0 0,1 7 0 16,1 1 0-16,-1 2 0 16,16 4 0-16,-5-8-473 15,-6-8-463-15</inkml:trace>
  <inkml:trace contextRef="#ctx0" brushRef="#br0" timeOffset="39175.17">8520 5003 1232 0,'0'0'996'16,"0"0"-608"-16,0 0 229 15,0 0-307-15,0 0-97 16,0 0-54-16,0 0-52 16,-62-103-61-16,17 103-18 15,-4 3-28-15,-5 23 0 16,1 14 0-16,8 6 0 16,14 6 0-16,15-4 0 15,16-4 0-15,2-10 0 0,34-11 0 16,11-15 0-1,11-8 0-15,5-17 0 0,-3-21 0 16,-4-14 0-16,-12-8 0 16,-13-6 0-16,-11-4 0 15,-11-6 0-15,-7-3 0 16,-2 1 0-16,0 6 0 16,-6 13 0-16,-6 18 0 15,1 21 0-15,2 20 0 16,1 21 0-16,-2 50 0 15,10 35 0-15,0 0 0 16,0-6 0-16,16-17 0 16,13-27 0-16,7-2 0 0,10-4 0 15,6-20 0-15,-3-16 0 16,-3-14 0-16,-4-6 0 16,-7-22 0-16,-4-8 0 15,-7-4 0-15,-4-4 0 16,-2 0 0-16,-7 8 0 15,-2 8 0-15,-5 12 0 16,-4 14 0-16,0 2 0 16,0 16 0-16,2 18 0 15,8 8 0-15,3 2 0 16,7-2 0-16,7-10 0 0,0-8 0 16,4-16-57-16,7-8-402 15,-9-22-235-15,-8-4-462 0</inkml:trace>
  <inkml:trace contextRef="#ctx0" brushRef="#br0" timeOffset="39301.08">9233 4692 1370 0,'0'0'1703'0,"0"0"-1020"16,0 0-343-16,0 0-340 0,0 0 0 15,0 0 0 1,0 0 0-16,13 0-508 0</inkml:trace>
  <inkml:trace contextRef="#ctx0" brushRef="#br0" timeOffset="39897.75">9478 4886 2819 0,'0'0'687'0,"0"0"-448"16,0 0 112-16,0 0-351 15,0 0 0-15,0 0 0 0,0 0 0 16,149-81 0-16,-107 107 0 16,0 10 0-16,-5 7 0 15,-6 10 0 1,-12-1 0-16,-5-2 0 0,-9-6 0 15,-5-10 0-15,0-10 0 16,0-14 0-16,-7-10 0 16,-2 0 0-16,4-24 0 15,3-12 0-15,2-6 0 16,2-4 0-16,21 2 0 16,8 6 0-16,7 12 0 15,7 10 0-15,1 11 0 0,1 5 0 16,0 0 0-16,-6 13 0 15,2-1 0-15,-7-5 0 16,-5 0 0-16,-6-7 0 16,-8 0 0-16,-7 0 0 15,-8-18 0 1,-2-3 0-16,0-1 0 0,-18 3 0 16,-7 2 0-16,-2 9 0 15,-4 8 0-15,3 0 0 16,-1 29 0-16,6 8 0 15,9 10 0-15,12 3 0 0,2 0 0 16,25-6 0 0,20-10 0-16,15-10 0 0,13-16 0 15,8-8-96-15,30-16-445 16,-22-14-387-16,-13-2-878 0</inkml:trace>
  <inkml:trace contextRef="#ctx0" brushRef="#br0" timeOffset="40435.47">10879 4874 2098 0,'0'0'652'16,"0"0"-87"-16,0 0-210 0,0 0-96 15,0 0-92-15,0 0-167 16,0 0 0-16,-111-43 0 16,82 86 0-16,4 10 0 15,9 7 0 1,14-2 0-16,2-6 0 0,23-8 0 15,21-12 0-15,19-18 0 16,6-14 0-16,6-3-174 16,-6-32-104-16,-9-11-7 15,-15-12-23-15,-16-10 129 16,-11-9 96-16,-11-7 64 0,-7-6 19 16,0 2 66-1,0 6 215-15,-7 15 66 0,-4 21-15 16,2 20-32-16,5 20-300 15,2 6 0-15,2 30 0 16,0 25 0-16,0 31 0 16,0 0 0-16,11 8 0 15,2 0 0 1,0-15 0-16,3 1 0 0,-2-16 0 16,-4-16 0-16,-1-18 0 15,-5-16 0 1,-4-14 0-16,0-4 0 0,0-26 0 0,-4-14 0 15,-11-6 0-15,-3-4 0 16,2 1 0 0,5 8 0-16,6 4 0 0,5 14 0 15,0 4 0-15,12 7 0 16,17 4 0-16,7 6 0 16,8 6 0-16,7 0 0 15,5 0 0-15,-3 2-9 16,17 12-369-16,-20 0-333 15,-7-4-235-15</inkml:trace>
  <inkml:trace contextRef="#ctx0" brushRef="#br0" timeOffset="40778.25">11656 4816 1879 0,'0'0'640'0,"0"0"-294"16,0 0 9-16,0 0-117 31,0 0-108-31,0 0-76 15,18 109-33-15,14-98-1 16,1-6-20-16,5-5-48 16,0-2-32-16,-9-19 52 15,-9-5 28-15,-14-6 19 16,-6-1 22-16,-4-3 22 16,-25 3-24-16,-7 9 28 15,-6 10-22-15,-3 14-6 0,-1 0 35 16,8 30-13-1,7 11 5-15,13 10-11 0,16 7-55 16,2 1 0-16,31-3 0 16,23-10 0-16,33-14 0 15,35-20-20-15,29-12-226 16,-10-26-242-16,-10-24-228 16,-44 10-29-16,-40 8-286 0</inkml:trace>
  <inkml:trace contextRef="#ctx0" brushRef="#br0" timeOffset="41170.71">12510 4806 82 0,'0'0'1532'0,"0"0"-763"15,0 0-184 1,0 0-129-16,0 0-201 16,-150-62-60-16,108 92-33 0,3 12-102 15,8 6-60-15,8 5 0 16,12-1 0-16,11-6 0 16,0-6 0-16,24-12 0 15,15-14 0-15,7-14 0 16,5 0 0-16,-2-32 0 15,-4-16 0-15,-10-10 0 16,-6-12 0-16,-8-27 0 16,-13-23 0-16,-8 5 0 15,0 14 0-15,-8 16 0 0,-19 31 0 16,-6 4 0 0,-4 10 0-16,9 22 0 0,3 18 0 15,9 24 0-15,12 48 0 16,4 39 0-16,16 29 0 15,17-6 0-15,1-28 0 16,-3-34 0-16,-4-26 0 16,6 5 0-16,9-5 0 15,5-4 0-15,0-16 0 16,0-16 0-16,-5-10 0 16,-4 0 0-16,-5-22-318 15,-11-4-580-15,-11 2-1691 0</inkml:trace>
  <inkml:trace contextRef="#ctx0" brushRef="#br0" timeOffset="43263.18">14020 4809 973 0,'0'0'998'15,"0"0"-446"-15,0 0-54 16,0 0-179-16,41-119-12 16,-41 89-100-16,-5 4 35 15,-21 4-242 1,-10 8 0-16,-11 14 0 0,-6 2 0 0,-3 32 0 16,3 16 0-1,8 8 0-15,18 6 0 0,18-6 0 16,9-12 0-16,23-11 0 15,21-17 0-15,10-18 0 16,4 0 0-16,-2-27 0 16,-8-9 0-16,-8-4 0 15,-13-2 0-15,-7 6 0 16,-9 6 0-16,-7 8 0 16,-1 10 0-16,-3 10 0 15,3 2 0-15,-1 20 0 16,4 24 0-16,3 31 0 15,5 31 0-15,-1 32 0 0,-5 15 0 16,-2-1 0 0,-6-18 0-16,-3-33 0 15,-10-23 0-15,0-28 0 0,-3-14 0 16,-3-2 0-16,0-8 0 16,-8-12 0-16,2-14 0 15,-2-16 0-15,1-34 0 16,2-40 0-16,14-47 0 15,10-43 0-15,43-11 0 16,10 33 0-16,5 46 0 16,-11 54 0-16,2 15 0 15,9 7 0-15,6 4 0 16,10 6 0-16,-7 20 0 0,-7 6 0 16,-4 8 0-16,-10 22 0 15,-5 6 0-15,-12 7 0 16,-9 1 0-16,-9-2 0 15,-11-4 0-15,0-6 0 16,-3-10 0-16,-12-10 0 16,-1-10 0-16,-1-2 0 15,-1-10 0-15,5-20 0 16,8-8 0-16,5-8 0 16,5-4 0-16,26 0 0 15,9 3 0-15,7 9 0 0,6 14 0 16,0 10 0-16,3 10 0 15,0 4 0-15,-2 0 0 16,-3 0 0-16,0 4 0 16,-9-4 0-16,-4 0 0 15,-14 0 0-15,-8-8 0 16,-13-6 0-16,-3 0 0 16,-5 2 0-16,-22 4 0 15,-4 8 0-15,-6 0 0 16,-4 26 0-16,5 10 0 15,7 6 0-15,12 2 0 16,12-4 0-16,5-5 0 0,3-11 0 31,18-10 0-31,6-10 0 0,2-4 0 0,3-4 0 16,-3-20 0-16,-3-2 0 16,1-1 0-16,-7 4 0 15,-2 6 0-15,-3 11 0 16,-1 6 0-16,1 0 0 15,3 12 0-15,7 13 0 16,2 1 0-16,4-2 0 16,2-5 0-16,-1-8 0 0,-3-11 0 15,-5 0 0 1,-2-25 0-16,-2-11 0 0,-2-6 0 16,-5-4 0-16,0-4 0 15,-1 2 0-15,-3 4 0 16,-3 6 0-16,-1 12 0 15,-5 12 0-15,0 14 0 16,0 0 0-16,0 36 0 16,0 36 0-16,0 38 0 15,0 41 0-15,7 15 0 16,8-6 0-16,6-17 0 16,-4-41 0-1,-1-24 0-15,-3-26 0 0,-7-14 0 0,2-7 0 16,-4-13 0-16,-4-12 0 15,0-6 0-15,-12-38-164 16,-5-21-119-16,-3-33-60 16,7-42-212-16,13-47 72 15,0-19 159-15,31 13 144 32,0 45 180-32,-8 58 107 0,-8 38 455 0,-2 19-35 15,1 9-188-15,-1 9 25 16,7 9-153-16,2 1-122 15,3 32-25-15,1 14-23 0,-3 10-25 16,-9 7-4 0,-10 2-12-1,-4-2-29-15,-14-5 11 0,-19-7-13 0,-9-12 17 16,2-12 7-16,8-10 7 16,12-16 15-16,18-2 11 15,2-24-10-15,33-22-16 16,23-14-43-16,11-12-19 15,4-11-7-15,0-3 15 32,-11 2 44-32,-15 5 10 15,-16 11 16-15,-16 12 89 0,-13 14 54 16,0 12-159-16,-13 14 0 16,-11 16 0-16,-1 2 0 15,0 36 0-15,6 18 0 16,5 14 0-16,14 9 0 15,0-3 0-15,14-6 0 16,15-14 0-16,0-14 0 16,0-16 0-16,-3-14 0 15,-4-12 0-15,-1 0 0 16,-6-26 0-16,1-6 0 16,-1-2 0-16,1 2 0 15,-1 6 0-15,-1 8 0 0,1 14 0 16,1 4 0-16,-1 16 0 15,-1 20 0-15,-1 10 0 16,-4 8 0-16,-4 2 0 16,-1-2 0-16,3-9 0 15,2-9 0-15,26-16-234 16,-2-12-661-16,6-8-972 0</inkml:trace>
  <inkml:trace contextRef="#ctx0" brushRef="#br0" timeOffset="43373.21">17033 4786 2552 0,'0'0'884'0,"0"0"-501"0,0 0-217 15,0 0-166-15,0 0-259 16,0 0-1109-16</inkml:trace>
  <inkml:trace contextRef="#ctx0" brushRef="#br0" timeOffset="44410.55">2138 5686 2172 0,'0'0'703'0,"0"0"-629"15,0 0-66-15,0 0-7 16,0 0 193-16,0 0 15 15,0 0-60-15,110-13-59 16,-52 13-69-16,37 0 0 16,46 0-14-16,55 0-7 0,33 0 21 15,14 4-21-15,11 1 0 16,-6 2 3-16,19-1-2 16,23-2-1-16,26 0 0 15,31-4 0-15,30 0 1 16,19 0-1-1,19 0 8-15,13 0-17 0,13 0 18 16,12-3 7-16,8 0-8 16,11-3-8-16,4 0 24 15,6 0-24-15,-3-2 0 16,-9 0 35-16,-6-2-20 16,-17-1 31-16,-15 0 7 15,-13-2-37-15,-18 1 7 0,-20 1-23 16,-15 2 0-16,-18 4 17 15,-17 1-17-15,-21 4 29 16,-16 0-29-16,-17 0 0 16,-22 0 10-16,-22 0-10 15,-35 1 13-15,-47 3 4 16,-46 0-8 0,-34 1-10-16,-17-5 1 0,-3 0 0 15,-2 0-4-15,-7 0 4 16,-17 0 0-16,-17 0 31 15,-2 0 25-15,-6 0-56 16,0 0 0-16,0 0 0 16,0 1 0-16,2-1 0 0,7 0 0 15,6 3 0-15,7 1 0 16,7-3 0-16,7 1 0 16,22-2 0-16,-9 0-126 15,-5 0-959-15</inkml:trace>
  <inkml:trace contextRef="#ctx0" brushRef="#br0" timeOffset="44537.13">16773 5691 2388 0,'0'0'900'0,"0"0"-623"16,0 0-61-16,0 0-216 15,0 0-133-15,0 0-670 0</inkml:trace>
  <inkml:trace contextRef="#ctx0" brushRef="#br0" timeOffset="45875.62">1655 6471 2471 0,'0'0'864'0,"0"0"-677"15,0 0 77-15,0 0-84 16,-12 138-50-16,12-54-130 15,0 8 0-15,0-9 0 16,0 1 0-16,6-14 0 16,2-18 0-16,1-22-18 15,0-30-318-15,-4-26-260 16,-1-16-257-16</inkml:trace>
  <inkml:trace contextRef="#ctx0" brushRef="#br0" timeOffset="46236.85">1526 6288 2650 0,'0'0'517'0,"0"0"-279"0,0 0 71 15,-147 161-138-15,111-41-91 16,12 36-1-16,17 15-27 16,7-7-52-16,22-34 0 15,11-39 0-15,4-27 0 16,5-16 0-16,20 2 0 15,29-1 0-15,7-16 0 16,10-20 0-16,0-13 0 0,-16-28 0 16,3-21 0-16,-12-11 0 15,-16-26 0-15,-22-29 0 16,-34-33 0-16,-13-12 0 16,-50 10 0-16,-8 29 0 15,2 43 0-15,9 26 0 16,2 20 0-16,-4 8 0 15,-2 18 0-15,1 6 0 16,21 58 0-16,14 8-215 16,17 2-1136-16</inkml:trace>
  <inkml:trace contextRef="#ctx0" brushRef="#br0" timeOffset="46630.67">3582 6870 2840 0,'0'0'815'0,"0"0"-511"16,0 0-167-16,0 0-137 0,0 0 0 16,0 0 0-16,0 0 0 15,27 162 0-15,-21-66 0 16,2-7 0-16,-4-25 0 15,2 0 0-15,1-6 0 16,-1-22 0 0,0-18 0-16,-6-18 0 0,0-10 0 15,0-32 0-15,0-20 0 16,-6-30 0-16,-2-31 0 16,-1 7 0-16,5 12 0 15,2 18 0-15,2 34 0 16,0 3 0-16,0 7 0 15,0 18 0-15,17 12 0 16,16 8 0-16,15 4 0 16,14 0 0-16,9 0 0 0,0 0 0 15,12 10-116-15,-23 4-546 16,-20 0-429-16</inkml:trace>
  <inkml:trace contextRef="#ctx0" brushRef="#br0" timeOffset="47197.18">3524 7128 1676 0,'0'0'869'16,"0"0"-501"-16,0 0 163 15,0 0-281-15,0 0-47 16,118 3-98-16,-46-16-56 16,10-3-49-16,3 0-148 0,0 0-186 15,-4 5-297-15,-4 4 60 16,-15 3 256-16,-16 4 193 15,-14 0 122-15,-19 0 189 16,-13 0 326-16,0 0 62 16,-18 4-318-16,-11 10-61 15,-4 8-11-15,-3 8-70 16,5 9-42-16,4 7-26 16,12 2-49-16,9-2 0 15,6-2 0-15,11-10 0 0,26-10 0 16,10-16 0-16,8-8 0 15,1-8 0-15,-8-24 0 16,-13-8 0 0,-12-4 0-16,-17-4 0 0,-6 3 0 15,0 4 0-15,-6 9 0 16,-6 10 0-16,5 7 0 16,7 9 0-16,0 6 0 15,2 0 0-15,23 14 0 16,11 12 0-16,6 9 0 15,1 5 0-15,-4 2 0 16,-7 0 0-16,-12-2 0 0,-9-6 0 16,-5-8 0-16,-4-10 0 15,6-12 0-15,-2-4 0 16,9-12 0-16,10-26 0 16,6-14 0-16,12-10 0 31,8-4 0-31,5 7 0 0,27 19-201 0,-12 16-565 15,-9 22-1218-15</inkml:trace>
  <inkml:trace contextRef="#ctx0" brushRef="#br0" timeOffset="47606.24">5879 7237 2225 0,'0'0'750'16,"0"0"-365"-16,21-119 79 15,-19 71-192-15,-2 2-272 16,0 10 0-16,-23 10 0 16,-6 16 0-16,-8 10 0 15,-6 16 0-15,-1 32 0 32,-1 13 0-32,9 8 0 15,12 0 0-15,13-11 0 16,11-14 0-16,0-16 0 0,22-18 0 15,12-10 0-15,1-10 0 16,0-20 0-16,1-8 0 16,-7-4 0-16,-2 4 0 15,-7 4 0-15,-2 10 0 16,-2 12 0-16,-3 12 0 16,0 1 0-16,5 30 0 15,2 9 0-15,3 6 0 16,-1 0 0-16,0-6 0 15,-2-10 0-15,1-12 0 16,10-18-15-16,-5-4-530 0,-4-16-699 16</inkml:trace>
  <inkml:trace contextRef="#ctx0" brushRef="#br0" timeOffset="48896.61">7399 6986 2813 0,'0'0'782'0,"0"0"-419"16,0 0-225-16,-2-110-138 15,18 84 0-15,-1 8 0 16,5 11 0-16,-1 7 0 15,4 7 0-15,0 25 0 16,-5 10 0-16,-5 12 0 16,-7 4 0-16,-1 1 0 15,-5-8 0-15,0-8 0 16,0-14 0-16,0-11 0 16,0-14 0-16,0-4 0 15,9-15 0-15,6-24 0 16,6-7 0-16,3-6 0 15,2 2 0-15,-3 10 0 0,-1 16 0 16,-4 16 0-16,-4 8 0 16,1 20 0-16,-1 22 0 15,1 10 0-15,3 6 0 16,4 0 0-16,2-9 0 16,7-15 0-16,1-16 0 15,2-16 0-15,-3-2 0 16,-3-28 0-16,-1-16 0 15,-2-6 0-15,-3-7 0 16,-5 5 0-16,0 10 0 16,-7 14 0-16,-5 20 0 0,0 8 0 15,-3 16 0 1,0 22 0-16,7 10 0 0,4 5 0 16,9-5 0-1,7-8 0-15,5-12 0 0,3-14 0 16,0-14 0-16,-6 0 0 15,-9-26 0-15,-13-12 0 16,-9-9 0-16,0-3 0 16,-18 0 0-16,-9 4 0 15,-2 6 0 1,2 12 0-16,10 10 0 0,8 10 0 16,9 8 0-16,9 0 0 0,31 14 0 15,20 2 0-15,34-8 0 16,3-4 0-16,9-4 0 15,-6 0 0-15,-27-8 0 16,-11-2 0-16,-25 4 0 16,-24 6 0-16,-13 0 0 15,-9 12 0-15,-22 18 0 16,-2 12 0-16,1 6 0 16,3 6 0-16,11-5 0 15,12-8 0-15,6-8 0 16,0-15 0-16,24-11 0 0,7-7 0 15,7-11 0 1,4-23 0-16,-1-15 0 0,-6-6 0 16,-3-12 0-16,-11-5 0 15,-7-4 0-15,-7 0 0 16,-7 0 0-16,0 7 0 16,0 17 0-16,-9 16 0 15,-1 28 0-15,2 8 0 16,-1 56 0-16,7 40 0 15,2 33 0-15,17-5 0 16,12-26 0-16,8-33 0 16,2-29 0-16,12-2 0 15,11-10 0-15,8-10 0 0,-5-14 0 16,-14-14 0-16,-11-22 0 16,-15-8 0-16,-12-9 0 15,-13-1 0-15,0 2 0 16,-2 6 0-16,-14 10 0 15,-4 20 0-15,2 16 0 16,-2 12 0-16,4 36 0 16,6 18 0-16,10 8 0 15,4 1 0 1,36-12 0-16,20-14 0 0,69-33-69 0,-13-16-560 16,-2 0-553-16</inkml:trace>
  <inkml:trace contextRef="#ctx0" brushRef="#br0" timeOffset="49165.63">10449 6818 1687 0,'0'0'1299'16,"0"0"-740"-16,0 0-111 15,0 0-345-15,0 0-103 0,0 0 0 16,38 112 0-16,-33-56 0 31,-5 2 0-31,0 0 0 0,0-7 0 0,0-9 0 16,6-15 0-16,15-12 0 15,7-15 0-15,8-6 0 16,10-53-312-16,-8 5-388 16,-11-2-574-16</inkml:trace>
  <inkml:trace contextRef="#ctx0" brushRef="#br0" timeOffset="49433.03">10303 6559 2054 0,'0'0'669'0,"0"0"-170"16,0 0-180-16,0 0-76 15,0 0-123-15,0 0-32 16,0 0-43-16,21 60-36 15,2-58-9-15,4-2-13 16,-3 0-43-16,-2-4 32 16,-6-12 11-16,-7-8 13 0,-9-2 24 31,0-2 28-31,-9 0 28 16,-16 5-80-16,-4 14 0 15,-6 9 0-15,-17 20-240 16,10 14-512-16,7 4-1660 0</inkml:trace>
  <inkml:trace contextRef="#ctx0" brushRef="#br0" timeOffset="51099.14">11849 6924 2334 0,'0'0'789'16,"0"0"-252"-16,0 0-101 0,0 0-436 16,0 0 0-16,0 0 0 15,0 0 0-15,8-4 0 16,-12 68 0-16,4 6 0 16,0-2 0-16,17-9 0 15,14-18 0-15,6-16 0 16,5-19 0-16,-2-6 0 15,-2-26 0-15,-4-15 0 16,-5-6 0-16,-10-6 0 16,-1-1 0-16,-7 2 0 15,1 10 0-15,-6 10 0 16,-1 16 0-16,-1 16 0 16,2 0 0-16,8 34 0 0,1 12 0 15,10 8 0-15,2 2 0 16,6-5 0-16,-1-14 0 15,-1-15 0-15,-2-15 0 16,-5-7 0-16,-4-16 0 16,0-20 0-16,3-9 0 15,-4-5 0-15,4-4 0 16,-3 2 0-16,-3 6 0 16,-3 10 0-16,-3 14 0 15,-7 14 0-15,1 8 0 16,-3 20 0-16,3 18 0 15,4 12 0-15,6 2 0 16,10-2 0-16,8-8 0 0,12-12 0 16,11-17 0-16,3-13 0 15,1-10 0-15,-2-27 0 16,-6-11 0-16,-12-6 0 16,-11-8 0-16,-9-2 0 15,-11-6 0-15,-7-1 0 16,-2 5 0-16,0 6 0 15,-13 16 0-15,-5 22 0 16,1 20 0-16,-2 10 0 16,-1 54 0-16,3 10 0 0,8 14 0 15,9 7 0-15,0-13 0 16,33 2 0-16,14-14 0 16,17-22 0-1,12-20 0-15,2-24 0 0,-2-4 0 16,-11-34 0-16,-17-16 0 15,-17-8 0-15,-15-10 0 16,-13-5 0-16,-3-5 0 16,-3 0 0-16,-13 6 0 15,1 12 0-15,1 20 0 16,4 22 0-16,5 20 0 0,3 20 0 16,2 48 0-16,0 10 0 15,13 10 0-15,7 7 0 16,1-19 0-16,0-2 0 15,0-16 0-15,-3-20 0 16,-5-18 0-16,-4-18 0 16,-2-2 0-16,-3-20 0 15,5-16 0-15,6-8 0 16,5-4 0-16,7-2 0 16,5 6 0-16,-1 9 0 0,0 20 0 15,-2 12 0 1,-2 6 0-16,0 29 0 0,0 12 0 15,2 4 0 1,-6 0 0-16,2-6 0 0,-2-8 0 16,-11-18-261-16,-2-10-516 15,-8-6-328-15</inkml:trace>
  <inkml:trace contextRef="#ctx0" brushRef="#br0" timeOffset="51272.4">13268 6643 2558 0,'0'0'548'0,"0"0"-326"15,0 0-34-15,131-4-168 16,-46-8-20-16,-16-2-310 16,-22-4-644-16</inkml:trace>
  <inkml:trace contextRef="#ctx0" brushRef="#br0" timeOffset="51443.55">12258 6453 2490 0,'0'0'833'0,"0"0"-525"0,0 0-62 16,0 0-27-16,0 0-219 15,183 86-219-15,-110-68-976 0</inkml:trace>
  <inkml:trace contextRef="#ctx0" brushRef="#br0" timeOffset="53237.84">15306 6938 2041 0,'0'0'836'0,"0"0"-326"16,0 0-20-16,19-124-271 16,-19 84-219-16,-8 4 0 15,-21 5 0-15,-11 11 0 16,-11 17 0-16,-6 3 0 16,-4 31 0-16,3 19 0 15,9 17 0-15,18 5 0 16,20-2 0-16,11-6 0 15,29-18 0-15,24-17 0 16,17-24 0-16,5-6 0 0,1-38 0 16,-13-17 0-16,-13-16 0 15,-17-13 0-15,-16-2 0 16,-15-6 0-16,-2 1 0 16,-11 2 0-16,-14 9 0 15,1 13 0-15,1 23 0 16,8 22 0-16,5 23 0 15,4 32 0-15,6 54 0 16,0 37 0-16,14-1 0 16,9-19 0-16,6-33 0 0,6-20 0 15,9-2 0-15,14-4 0 16,9-8 0-16,1-20 0 16,-3-16 0-16,-7-4 0 15,-11-26 0-15,-13-10 0 16,-17-6 0-16,-10-4 0 15,-7-3 0-15,0 3 0 16,-20 9 0-16,0 10 0 16,-2 21 0-16,2 10 0 15,7 28 0-15,3 26 0 16,10 13 0-16,16 5 0 16,33-4 0-16,33-8 0 15,41-22 0-15,-1-20 0 0,-10-18 0 16,-14-7 0-16,-29-28 0 15,-2-9 0-15,-9-8 0 16,-23-4 0-16,-21-1 0 16,-14 7 0-16,-2 6 0 15,-27 14 0-15,-8 18 0 16,-7 12 0-16,-2 18 0 16,-3 28 0-16,7 11 0 15,13 3 0-15,12-4 0 16,17-8 0-16,0-12 0 15,29-14 0-15,7-16 0 16,5-6 0-16,1-16 0 16,-7-16 0-16,-4-8 0 0,-4 0 0 15,-8 2 0-15,-9 8 0 16,-3 8 0-16,-3 12 0 16,-2 10 0-16,3 2 0 15,2 32 0-15,4 16 0 16,5 18 0-16,1 14 0 15,4 10 0-15,-2 7 0 16,-1-1 0-16,-5 0 0 16,-1-4 0-16,-10-3 0 15,-2-9 0-15,0-10 0 0,-11-16 0 16,-11-16 0 0,-3-13 0-16,-8-20 0 0,-5-7 0 15,-7-6 0-15,1-26 0 16,1-12 0-16,12-16 0 15,16-30 0-15,15-41 0 16,60-41 0-16,25-14 0 16,10 9 0-16,-13 45 0 15,-28 49 0-15,-21 29 0 16,-10 16 0-16,-5 4 0 16,-9 2 0-16,-3 6 0 15,-6 10 0-15,0 8 0 16,-18 8 0-16,1 0 0 0,-4 2 0 15,4 16 0-15,3 8 0 16,5 6 0-16,9 3 0 16,0-2 0-16,13 2 0 15,23-5 0-15,13-6 0 16,7-5 0-16,2-6 0 16,-7-4 0-16,-10-2 0 15,-15 1 0-15,-15 2 0 16,-11 6 0-16,0 10 0 15,-18 10 0-15,-8 6 0 16,1 0 0-16,5-2 0 16,14-5 0-16,6-12 0 15,15-9 0-15,23-10 0 0,15-4 0 16,7-18 0-16,5-14 0 16,-3-9 0-16,-6-10 0 15,-7-1 0-15,-13-6 0 16,-11-2 0-16,-12 1 0 15,-13 5 0-15,0 8 0 16,-7 16 0-16,-20 16 0 16,-6 14 0-1,-3 8 0-15,-1 30 0 0,3 15 0 16,10 6 0-16,14 4 0 16,10-3 0-16,5-6 0 15,29-8 0-15,10-12 0 0,14-16 0 16,4-12 0-16,3-6 0 15,-5-15 0-15,-4-18 0 16,-14-5 0-16,-9-6 0 16,-10-4 0-16,-13-1 0 15,-4 2 0-15,-6 7 0 16,0 9 0-16,-12 15 0 16,-5 14 0-16,-4 2 0 15,3 32 0-15,5 17 0 16,5 9 0-16,8 8 0 15,0-4 0-15,23-6 0 0,18-13 0 16,13-16 0 0,10-14 0-16,34-17-132 0,-18-21-741 15,-8-7-1023-15</inkml:trace>
  <inkml:trace contextRef="#ctx0" brushRef="#br0" timeOffset="53442.49">18441 6724 2732 0,'0'0'863'0,"0"0"-362"15,0 0-501-15,0 0 0 16,113-35 0-16,-61 23 0 16,0 4 0-16,-4 8-143 15,-12 0-476-15,-18 0-369 0</inkml:trace>
  <inkml:trace contextRef="#ctx0" brushRef="#br0" timeOffset="53568.98">18515 6856 947 0,'0'0'949'0,"0"0"-419"0,0 0 115 0,0 0-194 16,0 0-178-16,0 0 28 16,0 0-301-16,114 38 0 15,-37-54 0-15,33-15-281 16,-23 6-563-16,-12 0-879 0</inkml:trace>
  <inkml:trace contextRef="#ctx0" brushRef="#br0" timeOffset="53980.25">19362 6671 2220 0,'0'0'785'16,"0"0"-479"-1,0 0 77-15,0 0-171 0,0 0-131 0,0 0-47 16,0 0-20-16,44-126 7 16,-44 88-20-16,0-8-1 15,0-11 39-15,0-9-39 16,0-6 0-16,0 2 0 16,0 2 0-16,4 14 0 15,-4 12 0-15,0 13 0 16,0 15 0-16,0 14 0 15,0 0 0-15,0 22 0 16,0 21 0-16,0 11 0 16,0 12 0-16,2 8 0 15,6 5 0-15,-2 1 0 0,3-2 0 16,-3 0 0-16,4-4 0 16,-4-4 0-16,3-3 0 15,-2-7 0-15,0-8 0 16,-3-8 0-16,-2-8 0 15,-2-10 0-15,0-8 0 16,0-8-18-16,5-10-246 16,-3 0-204-1,-2 0-465-15</inkml:trace>
  <inkml:trace contextRef="#ctx0" brushRef="#br0" timeOffset="54229.48">19188 6996 2067 0,'0'0'898'0,"0"0"-411"15,0 0 9-15,0 0-348 16,0 0-148-16,0 0 0 16,0 0 0-16,6 4 0 15,48-4 0-15,6 0 0 16,7-2 0-16,-7-6 0 16,-6-2 0-16,-12 4 0 15,-16 0 0-15,-9 4 0 0,-13 2 0 31,-2 0 0-31,-2 0 0 0,0 0 0 0,0 0 0 32,0 0 0-32,-10 0-233 0,0 0-823 0</inkml:trace>
  <inkml:trace contextRef="#ctx0" brushRef="#br0" timeOffset="55805.35">20442 6896 168 0,'0'0'2409'0,"0"0"-1771"16,0 0-331-1,0 0 70-15,0 0-180 0,0 0-197 16,-24 42 0-16,5 8 0 16,-4 6 0-16,-11 4 0 15,-7-1 0-15,-1-11 0 16,0-10 0-16,8-18 0 16,7-26-179-16,14-24-707 15,11-17-1268-15</inkml:trace>
  <inkml:trace contextRef="#ctx0" brushRef="#br0" timeOffset="56009.33">20640 6294 2364 0,'0'0'791'0,"0"0"-473"0,0 0 22 0,0 0-160 15,0 0-77-15,125 0-103 16,-51 10 0-16,15 0 0 15,5 0 0-15,-3-2 0 16,-13-2-104-16,-20-2-94 16,-27 3-42-1,-27 0-56-15,-48 14-64 0,-24-3 7 16,-11 4-604-16</inkml:trace>
  <inkml:trace contextRef="#ctx0" brushRef="#br0" timeOffset="56197.61">20669 6623 1677 0,'0'0'611'0,"0"0"-306"16,0 0 244-16,0 0-231 16,0 0-32-16,116-4-106 15,-24-8-87-15,35-6-51 0,-1 0-40 16,-10 0-1-16,-18 4-1 16,-33 4-85-16,-5-2-67 15,-8 0-37-15,-31 2 29 16,-21-2-26-1,-31 1-191-15,-17 4-376 0,-8 1-200 0</inkml:trace>
  <inkml:trace contextRef="#ctx0" brushRef="#br0" timeOffset="56473.01">21008 6170 1575 0,'0'0'652'16,"0"0"-119"-16,-40-104-1 15,31 70-182-15,2 13-35 16,3 9-176-16,1 10-139 16,1 2 0-16,2 17 0 15,0 26 0-15,0 36 0 16,0 35 0-16,13 27 0 16,8 7 0-16,-1-24 0 15,-3-34 0-15,-5-29 0 16,-1-10 0-16,3 6 0 15,-1-3 0-15,-3-2 0 0,0-18-222 16,-10-32-260-16,0-2-240 16,0-18-368-16</inkml:trace>
  <inkml:trace contextRef="#ctx0" brushRef="#br0" timeOffset="56702.71">21101 6035 2228 0,'0'0'810'16,"0"0"-332"-16,0 0-3 16,0 0-370-16,0 0-105 0,0 0 0 15,0 0 0-15,5 43 0 16,11 37 0-16,8 30 0 16,-2 0 0-16,-2-5 0 15,1-13 0-15,-8-16 0 16,3 11 0-16,-1 4 0 15,3-8 0-15,9 3 0 16,-3-24-216-16,-4-20-1073 0</inkml:trace>
  <inkml:trace contextRef="#ctx0" brushRef="#br0" timeOffset="57537.03">22597 6328 1413 0,'0'0'1503'0,"0"0"-950"16,0 0-82-16,0 0-315 15,0 0-156-15,-139-24 0 0,104 54 0 16,1 10 0 0,10 4 0-16,11 1 0 0,13-5 0 15,0-6 0-15,29-10 0 16,15-14 0-16,3-10-3 16,-3 0-4-16,-8-24 7 15,-16-10 10-15,-16-8-10 16,-4-7 0-16,-10-1 0 15,-17 0 0-15,0 2 0 16,7 6 0-16,4 8 0 16,10 6 0-16,6 6 0 15,0 4 0-15,2 4 0 16,13 4 0-16,6 4 0 0,1 6 0 16,4 0 0-16,5 24 0 15,0 16 0-15,6 34 0 16,-2 34 0-16,-3 41 0 15,-8 15 0-15,-11 1 0 16,-6-13 0-16,-5-22 0 16,2-23 0-16,1-25 0 15,0-24 0-15,8-8 0 16,5 0 0-16,7-1 0 16,6-8 0-16,4-16 0 0,5-21 0 15,0-4 0-15,-1-29 0 16,-4-17 0-16,-6-10 0 15,-12-12 0-15,-12-22 0 16,-7-26 0-16,-28 5 0 16,-7 13 0-16,-9 18 0 15,0 27 0-15,0 7 0 16,-10 5 0-16,16 18-312 16,16 10-876-16</inkml:trace>
  <inkml:trace contextRef="#ctx0" brushRef="#br0" timeOffset="58229.32">23524 5955 2869 0,'0'0'801'0,"0"0"-513"15,0 0-150-15,0 0-138 16,0 0 0-16,0 159 0 16,0-47 0-16,6-2 0 0,5-11 0 15,5-15 0-15,1-24 0 16,8 0 0-16,6-6 0 16,-2-16 0-16,0-17 0 15,0-20 0-15,-2-1 0 16,-2-28 0-16,-4-18 0 15,0-8 0-15,-7-10 0 16,-12 2 0-16,-2 4 0 16,0 12 0-16,-14 11 0 0,-3 17 0 15,-2 8 0 1,6 10 0 0,4 0 0-16,7 2 0 0,2 14 0 0,0 2 0 15,24 0 0-15,10-1 0 16,6-7 0-16,5-2 0 15,-6 0 0-15,-5-2 0 16,-7 2 0-16,-11 3 0 16,-5 6 0-16,-9 7 0 15,0 6 0-15,-2 4 0 16,0 2 0-16,6-2 0 16,6-4 0-16,13-8 0 15,8-8 0-15,11-10 0 16,8-4 0-16,4-10 0 15,-6-16 0-15,-5-8 0 0,-9-6 0 32,-9-2 0-32,-8 0 0 0,-7 2 0 0,-3 7 0 15,-7 11 0-15,-2 12 0 16,0 10 0-16,0 17 0 16,-2 23 0-16,-5 14 0 15,7 6 0-15,0-2 0 16,20-12 0-16,20-18 0 15,11-20 0-15,29-34-360 0,-9-22-598 16,-12-8-501-16</inkml:trace>
  <inkml:trace contextRef="#ctx0" brushRef="#br0" timeOffset="58339.3">24780 5992 2730 0,'0'0'844'0,"0"0"-322"15,0 0-522-15,0 0 0 16,0 0 0-16,0 0-180 16,0 0-658-16</inkml:trace>
  <inkml:trace contextRef="#ctx0" brushRef="#br0" timeOffset="58497.15">23481 6130 3139 0,'0'0'957'16,"0"0"-957"-16,0 0 0 15,0 0 0-15,238-26 0 16,-55 22 0-16,-18 0-541 16,-22 4-2115-16</inkml:trace>
  <inkml:trace contextRef="#ctx0" brushRef="#br0" timeOffset="58811.71">24943 5981 2979 0,'0'0'861'0,"0"0"-605"15,0 0-256-15,0 0 0 16,0 0 0-16,0 181 0 15,15-39 0-15,5 15 0 16,3-5 0-16,4-13 0 16,2-26 0-16,-3-18 0 0,-6-25 0 15,-2-23 0-15,-7-15 0 16,0-9 0-16,-4-9 0 16,-2-14 0-16,-5-33-335 15,0-21-553-15,-7-7-332 16</inkml:trace>
  <inkml:trace contextRef="#ctx0" brushRef="#br0" timeOffset="59598.63">25112 6280 1818 0,'0'0'860'15,"0"0"-271"-15,0 0-96 0,0 0-249 16,0 0-152-16,0 0-92 16,0 0 0-16,118-12 0 15,-87 64 0-15,-8 5 0 16,-10 1 0-16,-13-4 0 15,0-8 0-15,-18-8 0 16,-11-10 0-16,0-10 0 16,5-10 0-16,6-8 0 15,11 0 0-15,7-28 0 16,0-16 0-16,29-18 0 16,14-13 0-16,7-11 0 0,8 0-99 15,-6 4-12-15,-8 8 64 16,-17 9 34-16,-11 14 13 15,-12 8 75-15,-4 13 46 16,0 14-47-16,0 8-74 16,-11 8 0-16,0 16 0 15,-6 26 0-15,1 20 0 16,0 15 0-16,7 7 0 16,9 2 0-16,2-6 0 15,29-12 0-15,16-11 0 16,14-19 0-16,3-20 0 15,5-16 0-15,-9-2 0 16,-8-24 0-16,-15-14 0 0,-12-11 0 16,-14-5 0-16,-9-4 0 15,-2 2 0-15,0 8 0 16,-13 14 0-16,-3 18 0 16,1 16 0-16,-3 10 0 15,0 34 0 1,2 16 0-16,10 6 0 0,6 5 0 15,9-9 0-15,26-10 0 16,17-14 0-16,12-16 0 16,7-18 0-16,1-4 0 0,-3-22 0 15,-13-16 0-15,-12-12 0 16,-15-7 0-16,-11-5 0 16,-11-2 0-16,-7 4 0 15,0 6 0-15,-9 16 0 16,-14 14 0-16,-1 18 0 15,-3 6 0-15,2 20 0 16,8 16 0-16,8 10 0 16,9 4 0-16,5-2 0 15,28-2 0-15,13-6 0 16,8-6 0-16,2-6 0 16,-10-1 0-16,-7-3 0 15,-18 0 0-15,-13 4 0 0,-8 4 0 16,-18 2 0-16,-14 0 0 15,-3 0 0-15,2-6 0 16,8-4 0 0,16-6 0-16,20-14 0 0,24-4-525 15,13 0-604-15</inkml:trace>
  <inkml:trace contextRef="#ctx0" brushRef="#br0" timeOffset="61410.03">27195 6186 1026 0,'0'0'1687'0,"0"0"-878"15,0 0-235-15,0 0-574 16,0 0 0-16,0 0 0 16,0 0 0-16,-102 80 0 15,67-19 0 1,6 4 0-16,12-3 0 0,17-5 0 15,5-11 0-15,36-10 0 16,14-14 0-16,14-14 0 0,4-8 0 16,1 0 0-16,-10-22 0 15,-10-8 0-15,-13-4 0 16,-15-4 0 0,-8-7 0-16,-7-2 0 0,-11-4 0 15,0 7 0-15,0 6 0 16,-7 12 0-16,-10 16 0 15,-4 10 0 1,-3 14 0-16,-1 32 0 16,6 15 0-16,7 9 0 0,12 2 0 15,9-8 0-15,27-8 0 16,15-18 0-16,11-18 0 16,8-15 0-16,-1-5 0 0,-7-23 0 15,-11-13 0-15,-13-4 0 16,-13-4 0-16,-12-2 0 15,-7 1 0-15,-6 4 0 16,0 6 0 0,0 11 0-16,0 12 0 0,0 10 0 15,0 2 0-15,0 16 0 16,0 18 0-16,2 11 0 16,10 1 0-16,-1 0 0 15,5-10 0-15,-1-8 0 16,1-12 0-16,1-14 0 15,2-2 0-15,2-10 0 0,0-18 0 16,3-6 0-16,-1-4 0 16,1-3 0-16,-2 8 0 15,1 4 0-15,-8 9 0 16,1 12 0-16,-5 8 0 16,1 3 0-16,0 22 0 31,5 10 0-31,2 3 0 0,8 0 0 0,2-6 0 31,4-10 0-31,3-10 0 0,-3-12 0 16,0 0 0-16,-1-20 0 15,-8-12-47-15,-3-6-133 16,-11-9-12-16,-3-4 11 16,-7-10-56-16,0-5 117 15,0-10 120-15,0-6 51 16,-4-3 177-16,-5 9 67 15,2 12 88-15,1 22-383 16,1 20 0-16,0 22 0 16,5 2 0-16,0 40 0 15,0 18 0-15,3 18 0 0,15 8 0 16,4 3 0-16,5-7 0 16,4-12 0-16,5-14 0 15,-1-15 0-15,1-19 0 16,-1-14 0-16,1-8 0 15,-5-2 0-15,-2-21 0 16,-9-4 0-16,-4-8 0 16,-9-7 0-16,-7-6 0 15,0 0 0-15,0 2 0 16,-12 12 0-16,4 10 0 16,1 12 0-16,3 10 0 15,4 2 0-15,0 4 0 16,2 16 0-16,20 2 0 0,7 2 0 15,11-2 0-15,2-4 0 16,0-2 0-16,-3-2 0 16,-10 0 0-16,-10 2 0 15,-9 2 0-15,-8 4 0 16,-2 6 0-16,0 2 0 16,0 2 0-16,0-1 0 15,4-8 0-15,19-2 0 16,10-11 0-16,14-8 0 0,6-2 0 15,1-10 0-15,-3-14 0 16,-8-8 0-16,-10-4 0 16,-14-4 0-16,-5-5 0 15,-9-1 0-15,-5 0 0 16,0 4 0-16,0 8 0 16,-11 14 0-16,-5 16 0 15,1 4 0-15,-6 22 0 16,5 18 0-16,5 10 0 15,11 4 0-15,0-1 0 16,29-10 0-16,19-9 0 16,11-11 0-16,13-15 0 0,5-8-135 15,4-4-222-15,-6-18-274 16,-5-6-33-16,-10-3 17 16,-11-3 315-16,-10-2 332 15,-7-2 352-15,-12 2 205 16,-9 4 86-16,-11 8-64 15,0 10-210-15,-9 12-103 16,-22 2-266-16,-9 18 0 16,-9 18 0-16,3 10 0 15,0 6 0-15,15 0 0 16,14-5 0-16,13-10 0 16,4-9 0-16,19-13 0 15,17-15 0-15,9 0 0 0,1-24 0 16,-1-17 0-16,-7-7 0 15,-7-10 0-15,-4-8 0 16,-7-24 0-16,-3-28 0 16,-8-33 0-16,-9-3 0 15,0 30 0-15,0 39 0 16,-6 49 0-16,-1 24 0 16,1 10 0-16,-1 4 0 15,-2 54 0-15,2 47 0 16,7 41 0-16,2 11 0 0,19-25 0 15,1-36 0-15,-5-36 0 16,2-10 0-16,2 0 0 16,6-1 0-16,2-6 0 15,0-13 0-15,0-16 0 16,-2-12-183 0,-4-8-276-16,-8-17-231 0,-11-5-214 0</inkml:trace>
  <inkml:trace contextRef="#ctx0" brushRef="#br0" timeOffset="61598.52">28284 5843 2697 0,'0'0'636'0,"0"0"-396"16,0 0 99-16,137-46-155 15,-52 36-184-15,50 6-43 16,-16 4-224-16,-35 0-617 0</inkml:trace>
  <inkml:trace contextRef="#ctx0" brushRef="#br0" timeOffset="62606.39">31027 6024 2008 0,'0'0'561'0,"0"0"-192"0,0 0 154 16,0 0-277-16,-140-63-51 15,100 63-69-15,-2 34-58 16,0 17-68-16,4 13 0 15,9 4 0-15,15 0 0 16,14-8 0-16,4-14 0 16,31-16 0-16,9-21 0 15,2-9 0-15,1-21 0 16,-7-21 0-16,-7-10 0 16,-8-4 0-16,-9 0 0 15,-7 4 0 1,-5 12 0-16,-2 11 0 0,-2 14 0 0,0 15 0 15,0 0 0-15,0 22 0 16,2 20 0-16,8 12 0 31,5 4 0-31,10-2 0 0,6-10 0 0,9-10 0 32,5-15 0-32,1-16 0 15,2-5 0-15,-7-19 0 0,-5-24 0 16,-9-9 0-1,-5-8 0-15,-7-10 0 0,-3-7 0 16,-10 0 0-16,-2-4 0 16,0 5 0-16,0 12 0 15,-9 15 0-15,0 24 0 16,1 18 0-16,1 7 0 16,-3 39 0-16,2 19 0 15,4 18 0-15,4 12 0 16,0 3 0-16,8-5 0 15,21-6 0-15,7-14 0 16,4-14 0-16,-2-18 0 16,-5-20 0-16,-10-21-119 0,-10-22-441 15,-13-9-630-15</inkml:trace>
  <inkml:trace contextRef="#ctx0" brushRef="#br0" timeOffset="62764.32">31112 5897 2668 0,'0'0'658'0,"0"0"-132"16,0 0-282-16,0 0-244 15,166 0 0-15,-78 4 0 0,13 2 0 16,30 0 0-16,-25-2-276 16,-21-2-909-16</inkml:trace>
  <inkml:trace contextRef="#ctx0" brushRef="#br0" timeOffset="63110.13">32099 6330 1750 0,'0'0'1381'0,"0"0"-827"0,0 0-143 15,0 0-411-15,0 0 0 16,31-134 0-16,-17 98 0 15,-1-2 0-15,1 0 0 16,-5 1 0-16,-3 7 0 16,-2 5 0-16,-1 8 0 15,-3 9 0-15,0 8 0 16,0 0 0-16,-3 25 0 16,-5 15 0-16,-1 12 0 15,2 8 0-15,7 2 0 16,0-6 0-16,16-8 0 15,15-12 0-15,9-12 0 16,7-16 0-16,-1-8 0 0,-1-6 0 16,-7-42-9-16,-11 2-560 15,-12-2-498-15</inkml:trace>
  <inkml:trace contextRef="#ctx0" brushRef="#br0" timeOffset="63408.96">32371 5480 1340 0,'0'0'1408'0,"0"0"-823"16,0 0-60-16,0 0-287 15,0 0-238-15,0 0 0 0,0 0 0 16,-106 50 0-16,106-21 0 16,0-4 0-16,10-3 0 15,13-8 0-15,4-6 0 16,-4-8 0-16,2 0 0 15,-7-11 0-15,-7-14 0 16,-4-3 0-16,-7-2 0 16,0 2 0-16,-9 10 0 15,-14 12 0-15,-8 6 0 16,-13 52-98-16,4 5-622 16,16 1-1457-16</inkml:trace>
  <inkml:trace contextRef="#ctx0" brushRef="#br0" timeOffset="63974.74">29718 7182 2221 0,'0'0'584'0,"0"0"-49"15,0 0-19-15,0 0-276 16,0 0-240-16,0 0 0 16,0 0 0-16,172-22 0 0,-108 11 0 15,-4-2 0 1,-9 4 0-16,-18 2 0 0,-17 5 0 15,-16 2-116-15,-24 4-157 16,-16 16-195-16,-8 1-471 0</inkml:trace>
  <inkml:trace contextRef="#ctx0" brushRef="#br0" timeOffset="64211.28">29713 7445 2309 0,'0'0'721'0,"0"0"-217"15,0 0-141-15,0 0-164 16,0 0-199-16,0 0 0 16,167-58 0-16,-105 50 0 0,3-2 0 15,-1 4 0-15,-8 0 0 16,-11 2 0-16,-14 0 0 16,-11 2 0-1,-10 0 0-15,-8 0 0 16,-2-2-45-16,0 0-433 0,0 0-1078 0</inkml:trace>
  <inkml:trace contextRef="#ctx0" brushRef="#br0" timeOffset="71807.5">22311 3784 1829 0,'0'0'606'0,"0"0"-289"0,0 0 20 16,0 0-57-16,0 0-40 16,0 0-72-16,-100-100-13 15,89 96-46-15,-1 4-54 16,-3 0-55-16,-5 13 0 16,-9 21 0-16,-9 13 0 15,-2 15 0-15,-3 10 0 0,4 6 0 16,5 2 0-1,12 0 0-15,9-3 0 0,11-3 0 16,2-4 0-16,8-2 0 16,19-1 0-16,9-8 0 15,9-4 0-15,1-5 0 16,8-6 0 0,2-8 0-16,2-8 0 0,2-6 0 15,2-9 0-15,1-10 0 16,1-3 0-16,1 0 0 15,-5-16 0-15,-2-8 0 16,-5-6 0-16,-6-2 0 0,-3-4 0 16,-8-2 0-1,-2 0 0-15,-6 0 0 0,-3-2 0 16,-5-3 0-16,-5 0 0 16,-1-6 0-16,-5-1 0 15,-3-2 0-15,-6 2 0 16,0 2 0-16,0 5 0 15,-9 3 0-15,-6 4 0 16,-7 2 0-16,-3 2 0 16,-8 0 0-16,-5 2 0 15,-9 0 0-15,-7 4 0 0,-8 0 0 16,-7 8 0 0,-4 4 0-16,-3 10 0 0,-2 4 0 15,-22 26 0-15,19 10-653 31,15 2-1208-31</inkml:trace>
  <inkml:trace contextRef="#ctx0" brushRef="#br0" timeOffset="72168.81">22323 4273 2196 0,'0'0'807'0,"0"0"-437"15,0 0 94-15,0 0-278 16,0 0-113-16,0 0-73 15,0 0 0-15,0 26 0 16,0 6 0-16,0 6 0 0,0 2 0 16,0 0 0-1,4-4 0-15,5-7 0 0,5-11 0 16,5-7 0-16,6-11 0 16,6 0 0-16,0-13-93 15,0-36-373-15,-8 5-357 16,-10 2-712-16</inkml:trace>
  <inkml:trace contextRef="#ctx0" brushRef="#br0" timeOffset="72530.2">22416 3988 1536 0,'0'0'685'15,"0"0"-329"-15,0 0 102 16,0 0-262-16,0 0-93 16,0 0-33-16,0 0-20 15,0 30-5-15,-2-11-32 16,0-4-11-16,2-5 2 16,0-4-3-16,0-4-1 15,0-2 6-15,0 0 0 16,0 0 14-16,4-10-2 0,-2-2-3 15,1-2 6 1,-3 3-5-16,0 0 17 0,0 3 53 16,-9 4-5-16,-5 2-6 15,1 2-50-15,-1 0-25 16,3 0 0-16,5 8-35 16,6 6-196-16,6-2-354 15,15-6-427-15</inkml:trace>
  <inkml:trace contextRef="#ctx0" brushRef="#br0" timeOffset="73442.66">23102 4279 593 0,'0'0'1088'0,"0"0"-731"15,0 0 117-15,0 0-132 16,0 0-54-16,0 0-74 16,0 0-22-16,0 0-18 15,0 0-46-15,0 0-34 16,-2 0-14-16,2 0-8 16,0 0-72-16,0 0 0 15,0 0 0-15,0 0 0 16,0 0 0-16,0 0 0 15,0 0 0-15,0 0 0 16,7 0 0-16,17 0 0 16,18 0 0-16,39 0 0 15,54 0 0-15,64 0 0 16,34 0 0-16,16 0 0 16,-14 0 0-16,-27 0 0 0,-21 0 0 15,-44 0 0-15,-41 0 0 16,-38 0 0-16,-18 0 0 15,-7 0 0-15,-7-2 0 16,-6 0 0-16,-15 2 0 16,-6 0 0-16,-3 0 0 15,-2 0 0-15,0 0 0 16,2 0 0-16,0 0 0 16,0 0 0-16,6 0 0 15,5 0 0-15,3 0-541 16,-3 0-753-16</inkml:trace>
  <inkml:trace contextRef="#ctx0" brushRef="#br0" timeOffset="74008.83">25886 3820 1833 0,'0'0'707'0,"0"0"-237"0,0 0-114 16,0 0-65-16,0 0-93 16,-152-40-64-16,105 60-27 15,1 12-107-15,0 12 0 16,9 10 0-16,3 10 0 16,8 6 0-16,7 7 0 15,13 1 0-15,6 2 0 16,0 0 0-16,29-2 0 15,13-3 0-15,16-7 0 16,12-12 0 0,5-10 0-16,10-14 0 0,0-12 0 15,1-14 0-15,-3-6 0 16,-5 0 0-16,-5-20 0 0,-4-4 0 16,-9-6 0-16,-6-2 0 15,-8-8 0-15,-5-4 0 16,-10-6 0-1,-2-4 0-15,-5-7 0 0,-6-3 0 16,-5-2 0-16,-7-2 0 16,-6 0 0-16,0-1 0 15,-19 1 0-15,-16 4 0 16,-10 2 0-16,-8 4 0 16,-12 6 0-16,-9 7 0 15,-5 8 0-15,-8 8 0 0,0 13 0 16,2 16 0-16,7 0 0 15,4 30 0-15,14 18 0 16,14 15 0-16,27 43 0 16,17-14-607-16,2-11-657 0</inkml:trace>
  <inkml:trace contextRef="#ctx0" brushRef="#br0" timeOffset="74543.42">26013 4269 1677 0,'0'0'847'15,"0"0"-226"-15,0 0-118 16,0 0-206-16,0 0-146 15,0 0-151-15,0 0 0 16,-43-90 0 0,43 84 0-16,-3 4 0 0,3-1 0 15,0 3 0-15,-2 0 0 16,0 0 0-16,0 3 0 16,2 17 0-16,-2 12 0 0,2 10 0 15,0 10 0-15,0 10 0 16,0 4 0-1,6 5 0-15,3-1 0 0,3-4 0 16,-4-4 0-16,-1-8 0 16,-3-8 0-16,-2-8 0 15,-2-8 0-15,0-5 0 16,0-9 0-16,-13-4 0 16,-9-4 0-16,-9-6 0 0,-5-2 0 31,-4 0 0-31,5-18 0 15,4-6 0-15,10-8 0 16,15-8 0-16,6-7 0 16,8-7 0-16,30-2 0 15,9-4 0-15,7 0 0 16,1-1-3-16,-3-9-331 16,-17 12-280-16,-15 12-278 0</inkml:trace>
  <inkml:trace contextRef="#ctx0" brushRef="#br0" timeOffset="74842.52">25845 3860 2087 0,'0'0'839'0,"0"0"-298"16,0 0-212-16,0 0-164 15,0 0-122-15,0 0-17 16,0 0 2-16,-4-4-17 16,4 4 4-16,0 0-14 15,0 0 10-15,0 0-11 16,0 0 0-16,0 0 0 0,0 0 0 16,0-2 0-16,0-2 0 15,0 2 0-15,0-4 0 16,-3 4 0-16,-5 0 0 15,-2 2 0-15,-1 0 0 16,3 26 0-16,3 4-155 16,5 0-1122-16</inkml:trace>
  <inkml:trace contextRef="#ctx0" brushRef="#br0" timeOffset="89733.18">30950 6980 1920 0,'0'0'833'16,"0"0"-507"-16,0 0 209 0,0 0-283 15,0 0-101-15,-44-46-72 16,27 46-79-16,-3 0 0 16,-4 20 0-16,0 10 0 15,-3 10 0-15,0 14 0 16,4 7 0-16,6 4 0 16,5 6 0-16,10-5 0 15,2-4 0-15,12-4 0 16,21-9 0-16,9-7 0 15,10-15 0-15,6-10 0 0,4-16 0 16,3-1 0 0,-3-15 0-16,-2-20 0 0,-9-9 0 15,-6-4 0-15,-14-6 0 16,-8-4 0-16,-10 0 0 16,-11 0 0-16,-2 2 0 15,-4 2 0-15,-19 3 0 16,-6 9 0-16,-9 8 0 15,-8 12 0-15,-10 10 0 16,-6 12 0-16,-32 10 0 16,14 16 0-16,13 0-1737 0</inkml:trace>
  <inkml:trace contextRef="#ctx0" brushRef="#br0" timeOffset="92442.53">1564 8779 1905 0,'0'0'1006'0,"0"0"-785"15,0 0 146-15,0 0-20 16,0 0-182-16,0 0-80 15,-18-111-85-15,40 85 0 16,5 2 0-16,4 10 0 16,0 8 0-16,1 6 0 15,-1 10 0 1,0 22 0-16,-6 13 0 0,-10 6 0 16,-13 6 0-16,-2 3 0 15,-25-2 0-15,-15-2 0 16,-8-6 0-16,-2-10 0 15,11-9 0-15,8-15 0 0,14-9 0 16,13-4 0 0,4-3 0-16,0 0 0 0,23 0 0 15,12-10 0-15,17-1 0 16,10 0 0-16,5 0 0 16,-1 4 0-16,3-7-357 15,-19 3-478-15,-19 0-674 0</inkml:trace>
  <inkml:trace contextRef="#ctx0" brushRef="#br0" timeOffset="92867.04">1742 8260 1453 0,'0'0'1227'0,"0"0"-870"15,-151-22 144 1,90 22-178-16,8 15-151 0,-3 29-109 15,-4 31-63-15,-9 37 0 16,0 35 0-16,9 11 0 16,19-12 0-16,22-17 0 15,19-39 0-15,0-16 0 16,8-18 0-16,23-8 0 16,19 2 0-16,19 0 0 15,37 1 0-15,31-21 0 0,-11-17 0 16,-12-13 0-16,-16 0 0 15,-22-25 0-15,8-9 0 16,6-11 0-16,-10-7 0 16,-13-6 0-16,-16-4 0 15,-13-6 0 1,-16-4 0-16,-18-6 0 0,-4-5 0 16,-15-5 0-16,-23-4 0 15,-9-1 0-15,-13 5 0 16,-11 8 0-16,-8 16 0 15,-4 18 0-15,-7 22 0 16,3 20 0-16,2 6 0 16,4 76 0-16,20-4 0 0,27 2-1013 0</inkml:trace>
  <inkml:trace contextRef="#ctx0" brushRef="#br0" timeOffset="93777.73">3976 8949 651 0,'0'0'699'0,"0"0"-539"15,0 0 152 1,0 0 6-16,0 0-92 0,0 0-95 0,0 0 1 16,-44-22-22-16,44 22 19 15,0 0 14-15,0-2 34 16,0 2-60-16,-2 0-67 16,2 0-23-16,0 0-16 15,0-2 5 1,0 2 59-1,0 0 44-15,0-2 31 16,0 2-2-16,0-2-29 16,0 0-43-16,0 0-76 15,0-4 0-15,0 0 0 16,2-6 0-16,5-2 0 16,-1 0 0-16,-1 2 0 15,-3 2 0-15,0 2 0 0,-2 6 0 16,0 0 0-1,0 2 0-15,0 0 0 0,0 6 0 16,0 16 0-16,-7 14 0 16,1 10 0-16,4 7 0 15,2-6 0-15,4-7-221 16,40-26-454-16,-3-11-203 16,1-3-254-16</inkml:trace>
  <inkml:trace contextRef="#ctx0" brushRef="#br0" timeOffset="93903.05">4346 8807 1737 0,'0'0'924'0,"0"0"-309"16,0 0-251-16,0 0-97 0,0 0-138 15,0 0-69-15,0 0-60 16,-15 102 0-16,-1-46 0 16,-1 8 0-16,-4 29 0 15,8-17-146-15,8-14-739 0</inkml:trace>
  <inkml:trace contextRef="#ctx0" brushRef="#br0" timeOffset="94344.03">7914 8909 2399 0,'0'0'877'0,"0"0"-501"16,0 0 68-16,0 0-444 15,0 0 0-15,0 0 0 16,0 0 0-16,-25 34 0 15,12 6 0-15,7 2 0 16,6-6 0-16,19-19-590 0,16-13-314 16,6-4-263-16</inkml:trace>
  <inkml:trace contextRef="#ctx0" brushRef="#br0" timeOffset="94469.72">8109 8857 1326 0,'0'0'969'0,"0"0"-140"15,0 0-200-15,0 0-286 16,0 0-343-16,0 0 0 15,0 0 0-15,-2 26 0 16,2 8 0-16,0 4 0 16,-6 22 0-16,-3-11-125 15,-3-7-1541-15</inkml:trace>
  <inkml:trace contextRef="#ctx0" brushRef="#br0" timeOffset="95003.62">12499 8370 2926 0,'0'0'879'16,"0"0"-588"-16,0 0-291 15,0 0 0-15,0 0 0 16,0 0 0-16,-33 110 0 16,31-70 0-16,2-2 0 15,0-8-92-15,33-18-415 16,0-8-172-16,1-4-152 0</inkml:trace>
  <inkml:trace contextRef="#ctx0" brushRef="#br0" timeOffset="95176.1">12670 8390 940 0,'0'0'1596'0,"0"0"-787"16,0 0-352-16,0 0-163 16,0 0-294-16,0 0 0 15,-21 108 0-15,18-74 0 16,1 2 0-16,2-2 0 16,-3 9 0-1,1-10-155-15,2-7-2044 0</inkml:trace>
  <inkml:trace contextRef="#ctx0" brushRef="#br0" timeOffset="95773.85">17201 8540 620 0,'0'0'2338'16,"0"0"-1550"-16,0 0-438 15,0 0-350-15,0 0 0 16,0 0 0-16,-74 106 0 16,61-56 0-16,3-1 0 15,6-9 0-15,4-8 0 16,0-16-153-16,11-16-295 16,13-4-16-1,7-30-26-15,4-14 115 0,-2-6 194 16,-7-4 181-16,-4 5 159 15,-8 11 348-15,-7 14 94 0,-5 14-73 16,-2 10-212-16,0 4-316 16,0 10 0-16,0 18 0 15,0 8 0 1,0 9 0-16,0 2 0 0,25 18 0 16,-4-15 0-16,4-12-537 0</inkml:trace>
  <inkml:trace contextRef="#ctx0" brushRef="#br0" timeOffset="96009.47">18067 8486 2850 0,'0'0'1246'16,"0"0"-1246"-16,0 0 0 15,0 0 0 1,0 0 0-16,0 0 0 0,0 0 0 16,154-56 0-16,-89 52 0 15,-13 2-464 1,-11 2-924-16</inkml:trace>
  <inkml:trace contextRef="#ctx0" brushRef="#br0" timeOffset="96166.85">18219 8614 1562 0,'0'0'1170'0,"0"0"-496"16,0 0-157-16,0 0-344 16,0 0-173-16,0 0 0 15,0 0 0-15,44 8 0 16,5-17 0-16,6-8 0 16,19-5 0-1,-11 6-264-15,-17 2-1353 0</inkml:trace>
  <inkml:trace contextRef="#ctx0" brushRef="#br0" timeOffset="96669.57">18932 8282 2118 0,'0'0'1081'16,"0"0"-450"-16,0 0-365 15,0 0-266-15,0 0 0 16,0 0 0-16,0 0 0 0,0-53 0 16,0 35 0-16,13 2 0 15,5 0 0-15,7 4 0 16,6 6 0-16,4 4 0 15,5 2 0-15,-2 2 0 16,-3 18 0-16,-4 8 0 16,-8 6 0-16,-14 6 0 15,-9 9 0-15,-9 2 0 16,-24 4 0-16,-14-1 0 16,-4-2 0-16,-1-4 0 15,10-5 0-15,9-14 0 0,15-8 0 16,13-11 0-1,5-9 0-15,25-1 0 0,21 0 0 16,17-11 0-16,6-3 0 16,-4-3 0-16,-10 8 0 15,-14 2 0-15,-19 4 0 16,-11 3 0-16,-11 0 0 16,0 0 0-16,0 15 0 15,-2 7 0-15,-2-1-595 16,4-6-1992-16</inkml:trace>
  <inkml:trace contextRef="#ctx0" brushRef="#br0" timeOffset="96874.07">19707 8815 2386 0,'0'0'1132'16,"0"0"-554"-16,0 0-578 15,0 0 0-15,0 0 0 16,-14 130 0-16,-3-98 0 16,-37 10 0-16,2-5 0 15,2-11-723-15</inkml:trace>
  <inkml:trace contextRef="#ctx0" brushRef="#br0" timeOffset="97501.86">20667 8383 2099 0,'0'0'924'0,"0"0"-317"15,0 0-141-15,0 0-466 16,0 0 0-16,0 0 0 15,0 0 0-15,23-50 0 16,39 46 0-16,18-1 0 16,13-4 0-16,4 0 0 0,-4-1 0 15,-15 2 0-15,-18-1 0 16,-22 4 0-16,-24 5 0 16,-14 0-21-16,-19 0-216 15,-25 8-62-15,-12 13-263 16,-6 5 109-16,-3 6 176 15,3 1 144-15,2-1 133 16,10-4 151-16,8-2 163 16,13-8 56-16,11-8 0 15,10-4-81-15,5-4-34 16,3-2-22-16,11 0-233 16,26 0 0-16,15-6 0 15,17-6 0-15,10-2 0 0,1 0 0 16,-9 4 0-16,-15 2 0 15,-20 2 0-15,-16 4 0 16,-18 2 0-16,-2 0-95 16,-7 0-193-16,-27 2-226 15,3 8-189-15,4-2-102 0</inkml:trace>
  <inkml:trace contextRef="#ctx0" brushRef="#br0" timeOffset="97769.48">21108 8021 1815 0,'0'0'860'16,"0"0"-192"-16,0 0-67 15,0 0-449-15,0 0-152 16,0 0 0-16,0 0 0 16,-34-54 0-16,30 98 0 15,0 16 0-15,2 16 0 16,2 24 0-16,0-5 0 15,0 3 0-15,13-2 0 16,5-14 0-16,2 4 0 0,2-11 0 16,-2-13 0-16,-2-16 0 15,-7-14 0-15,-4-14 0 16,-7-16-303-16,0-12-74 16,0-20-519-16,0-8-961 0</inkml:trace>
  <inkml:trace contextRef="#ctx0" brushRef="#br0" timeOffset="98041.92">21298 8005 2448 0,'0'0'953'0,"0"0"-393"16,0 0-425-16,0 0-135 16,0 0 0-16,0 0 0 15,0 0 0-15,-29 46 0 16,29 12 0-16,0 12 0 15,9 11 0-15,4 5 0 16,3 4 0-16,-1 2 0 16,3-2 0-16,-3-5 0 15,1-12 0-15,-1-8 0 16,1-13 0-16,-1-6 0 16,-1-16 0-16,-5-14-936 0</inkml:trace>
  <inkml:trace contextRef="#ctx0" brushRef="#br0" timeOffset="98964.95">23993 8456 1525 0,'0'0'1498'0,"0"0"-898"16,0 0-313-16,0 0-101 15,0 0-186-15,0 0 0 16,0 0-180-16,141-12-493 16,-80 4-844-16</inkml:trace>
  <inkml:trace contextRef="#ctx0" brushRef="#br0" timeOffset="99169.03">25074 8438 578 0,'0'0'2078'0,"0"0"-1357"15,0 0-231-15,0 0-261 16,0 0-229-16,0 0 0 16,197-12-159-16,-109 6-656 15,5-2-1869-15</inkml:trace>
  <inkml:trace contextRef="#ctx0" brushRef="#br0" timeOffset="99310.15">26329 8386 2606 0,'0'0'698'0,"0"0"-330"15,0 0-105-15,131-26-208 16,-35 20-55-16,-12 2-369 15,-1-3-759-15</inkml:trace>
  <inkml:trace contextRef="#ctx0" brushRef="#br0" timeOffset="99467.96">27605 8318 2293 0,'0'0'747'15,"0"0"-543"-15,0 0-132 16,154-53-72-16,-98 37-705 0</inkml:trace>
  <inkml:trace contextRef="#ctx0" brushRef="#br0" timeOffset="99643.33">28352 8292 2579 0,'0'0'740'0,"0"0"-377"16,0 0 51-16,0 0-414 16,158-9 0-16,-107 5 0 15,23 0-15-15,-14 0-589 16,-9 0-733-16</inkml:trace>
  <inkml:trace contextRef="#ctx0" brushRef="#br0" timeOffset="99782.39">29121 8297 1852 0,'0'0'949'0,"0"0"-415"15,0 0 8-15,0 0-323 16,0 0-219-16,0 0-60 16,140-40-464-16,-105 36-895 0</inkml:trace>
  <inkml:trace contextRef="#ctx0" brushRef="#br0" timeOffset="99943.25">29577 8271 2488 0,'0'0'770'0,"0"0"-422"16,0 0-99-16,0 0-242 15,0 0-7-15,0 0-592 16,0 0-1147-16</inkml:trace>
  <inkml:trace contextRef="#ctx0" brushRef="#br0" timeOffset="100065.73">29778 8261 2302 0,'0'0'0'0,"0"0"-1245"0</inkml:trace>
  <inkml:trace contextRef="#ctx0" brushRef="#br0" timeOffset="101166.97">28913 9296 2657 0,'0'0'650'0,"0"0"-281"16,0 0 51-16,0 0-420 15,0 0 0-15,0 0 0 16,0 0 0-16,165-6 0 16,-103 4 0-1,3 2-327-15,-20 0-555 16,-18 0-565-16</inkml:trace>
  <inkml:trace contextRef="#ctx0" brushRef="#br0" timeOffset="101340.21">28837 9611 2707 0,'0'0'696'15,"0"0"-238"-15,0 0-223 16,0 0-235-16,0 0 0 15,159-28 0-15,-75 14 0 16,10 2 0-16,24-4 0 16,-20 6-558-16,-22 0-1773 0</inkml:trace>
  <inkml:trace contextRef="#ctx0" brushRef="#br0" timeOffset="104167.87">30796 9108 1949 0,'0'0'570'15,"0"0"-69"-15,0 0-117 16,0 0-67-16,0 0-68 15,0 0-123-15,0 0-126 0,-2-4 0 16,4-3 0-16,11-7 0 16,9-4 0-16,5-5 0 15,7-8 0-15,-1-3 0 16,-2-2 0-16,-4 2 0 16,-4 0 0-16,-11 4 0 15,-5 10 0-15,-5 6 0 16,-2 8 0-1,0 6 0-15,0 4 0 0,-11 26 0 16,-2 12 0-16,2 10 0 16,2 10 0-16,3 5 0 15,1-1 0-15,3-2 0 16,0 0 0 0,-1-6 0-16,1-3 0 0,-1-5 0 0,-3-4 0 15,2-6 0-15,-1-6 0 16,3-4 0-16,-2-4 0 15,2-6 0-15,2-4 0 16,-3-4 0-16,3-4 0 16,0-2 0-16,0-2 0 15,-3-4 0-15,3 0-110 16,-4 0-53-16,-2 0 32 16,-7 0 37-16,-3 0 29 0,-5 0 41 15,0 0 24-15,-4 0 0 16,0 0 1-16,3 0 52 15,0-4 79-15,2 0-18 32,7 2 21-32,1-2 17 0,6 2-152 0,1 0 0 15,5 0 0-15,0 0 0 16,0 2 0-16,0-2 0 16,0 2 0-16,9 0 0 15,20-2 0-15,13 0 0 16,20-2 0-1,14 0 0 1,7-4 0-16,-1 2 0 16,-10-2 0-16,-17 2 0 0,-14 0 0 15,-22 2 0-15,-7 2 0 16,-10 2 0-16,-2-2 0 16,0 2 0-16,0 0 0 15,0 0 0-15,4-2 0 16,21-12 0-16,0 2-282 15,6-4-991-15</inkml:trace>
  <inkml:trace contextRef="#ctx0" brushRef="#br0" timeOffset="104308.9">31750 9529 2417 0,'0'0'885'0,"0"0"-394"16,0 0-188-16,0 0-303 15,0 0-9-15,0 0-595 0</inkml:trace>
  <inkml:trace contextRef="#ctx0" brushRef="#br0" timeOffset="105898.14">1398 10798 2528 0,'0'0'613'16,"0"0"-235"-16,0 0 110 15,0 0-399-15,0 0-89 16,0 0 0-16,2-84 0 0,17 58 0 15,3 4 0-15,5 6 0 16,-3 8 0-16,3 8 0 16,0 2 0-16,-7 23 0 15,-5 16 0-15,-7 9-90 16,-8 4-8-16,-4 4 32 16,-19-5 57-16,-2-11 9 15,2-10 45 1,6-12 83-16,8-13-38 0,4-4-90 15,5-3 0-15,0 0 0 16,0-3 0-16,16-11 0 16,6-4 0-16,9 0 0 15,6 4 0-15,4 6 0 0,1 8 0 16,1 0 0 0,-7 14 0-16,-7 17 0 0,-8 7 0 15,-9 8 0-15,-12 4 0 16,0 2 0-16,-8 0 0 15,-21-6 0-15,-10-4 0 16,-7-6 0-16,-8-5 0 16,-8-9 0-16,-3-13 0 15,1-6 0-15,6-3 0 16,-3-47-60-16,19 0-836 0,18-6-1247 0</inkml:trace>
  <inkml:trace contextRef="#ctx0" brushRef="#br0" timeOffset="106370.78">1501 10413 1974 0,'0'0'547'0,"0"0"-85"15,0 0 44-15,-143-54-211 16,92 54-86-16,-2 22-106 15,-3 22-103-15,3 18 0 16,-1 29 0-16,8 29 0 0,14 26 0 16,16 4 0-16,16-25 0 15,2-33 0-15,19-34 0 16,14-8 0-16,15 4 0 16,14 3 0-16,17-3 0 15,10-14 0 1,5-14 0-16,4-16 0 0,-2-10 0 15,2 0 0-15,-1-22 0 16,-4-14 0-16,-5-6 0 16,-11-6 0-16,-12-6 0 15,-16-1 0-15,-15-1 0 16,-16 0 0-16,-15-4 0 16,-5-4 0-16,-9-6 0 0,-20-6 0 15,-16-5 0-15,-11-7 0 16,-11 0 0-16,-12 2 0 15,-11 7 0-15,-5 15 0 16,-4 18 0-16,3 24 0 16,-19 30 0-16,26 24 0 31,19 12-841-31</inkml:trace>
  <inkml:trace contextRef="#ctx0" brushRef="#br0" timeOffset="106776.47">4315 10892 2239 0,'0'0'1179'15,"0"0"-680"1,0 0-320-1,0 0-179-15,0 0 0 16,0 0 0-16,0 0 0 16,-38 44 0-16,22-13 0 15,3 5 0-15,13 4 0 16,0-10-665-16,0-12-603 0</inkml:trace>
  <inkml:trace contextRef="#ctx0" brushRef="#br0" timeOffset="106902.28">4467 10943 232 0,'0'0'2458'0,"0"0"-1625"16,0 0-450-16,0 0-193 16,0 0-190-16,0 0 0 15,0 0 0-15,0 25 0 16,0 19 0-16,0-1 0 16,0-5-1042-16</inkml:trace>
  <inkml:trace contextRef="#ctx0" brushRef="#br0" timeOffset="107311">8437 10604 2286 0,'0'0'913'0,"0"0"-543"16,0 0 157-16,0 0-527 16,0 0 0-16,0 0 0 0,0 0 0 15,0 42 0-15,13-8 0 16,1-6-21-16,1-4-973 0</inkml:trace>
  <inkml:trace contextRef="#ctx0" brushRef="#br0" timeOffset="107436.74">8695 10596 2009 0,'0'0'1331'0,"0"0"-698"16,0 0-510-16,0 0-123 15,0 0 0-15,0 0 0 0,0 0 0 16,0 73 0-1,0-16 0-15,12-9-137 0,1-6-2074 0</inkml:trace>
  <inkml:trace contextRef="#ctx0" brushRef="#br0" timeOffset="108837.29">12771 10405 2904 0,'0'0'921'0,"0"0"-650"0,0 0-271 16,0 0 0-16,0 0 0 0,0 0 0 16,0 0 0-16,-39 119 0 15,35-82 0-15,4-5 0 16,0-7 0-16,21-10-332 15,3-12-1017-15</inkml:trace>
  <inkml:trace contextRef="#ctx0" brushRef="#br0" timeOffset="108962.69">13040 10413 2857 0,'0'0'891'0,"0"0"-543"0,0 0-348 15,0 0 0-15,0 0 0 16,0 0 0-16,0 0 0 15,-36 140 0-15,46-96 0 16,-1-4-630-16</inkml:trace>
  <inkml:trace contextRef="#ctx0" brushRef="#br0" timeOffset="110230.51">17301 10254 1126 0,'0'0'1375'0,"0"0"-754"16,0 0-256-16,0 0 10 16,0 0-141-16,0 0-234 15,0 0 0-15,-23 43 0 16,17-7 0-16,-1 2 0 15,0 0 0-15,5-6 0 16,2-6 0-16,0-12-201 16,33-14-314-16,0-2-239 0,2-18-258 0</inkml:trace>
  <inkml:trace contextRef="#ctx0" brushRef="#br0" timeOffset="110372.1">17472 10265 1735 0,'0'0'1068'15,"0"0"-373"-15,0 0-97 16,0 0-598-16,0 0 0 15,0 0 0-15,0 0 0 16,-13 76 0-16,13-36 0 16,0-2 0-16,0 14 0 15,11-12 0-15,2-8-892 0</inkml:trace>
  <inkml:trace contextRef="#ctx0" brushRef="#br0" timeOffset="110670.72">18430 10239 745 0,'0'0'1118'15,"0"0"-585"-15,0 0-185 0,0 0 140 16,0 0-171-16,0 0 3 16,0 0-93-16,-13-13-227 15,13 12 0-15,6-2 0 16,19-1 0-16,13-2 0 16,11 1 0-16,3-2 0 15,-4 6 0-15,-15 1-627 16,-12 4-425-16,-17 10-453 0</inkml:trace>
  <inkml:trace contextRef="#ctx0" brushRef="#br0" timeOffset="110796.85">18531 10353 1662 0,'0'0'800'0,"0"0"-255"15,0 0-60-15,0 0-197 16,0 0-78-16,0 0-104 16,0 0-106-16,71 28 0 15,26-46 0-15,-9-6-314 16,-6-2-1238-16</inkml:trace>
  <inkml:trace contextRef="#ctx0" brushRef="#br0" timeOffset="111268.89">19148 10010 1482 0,'0'0'1636'16,"0"0"-889"-16,0 0-516 15,0 0-231-15,0 0 0 16,0 0 0-16,151-92 0 16,-104 88 0-16,-2 4 0 15,-10 0 0-15,-6 20 0 16,-16 8 0-16,-11 6 0 16,-2 6 0-16,-21 4 0 15,-14-4 0-15,0-6 0 16,4-6 0-16,9-10 0 0,8-7 0 15,8-7 0 1,6-4 0-16,0 0 0 0,0 0 0 16,17-3 0-16,12-6 0 15,12 0 0-15,3 8 0 16,5 1 0-16,-2 6 0 16,-4 21 0-16,-12 9 0 15,-12 7 0-15,-14 5 0 16,-5-2 0-16,-20-2 0 15,-21-4 0-15,-9-6 0 0,-8-4 0 16,-2-8 0 0,4-4 0-16,12-8 0 0,10-6 0 15,25-4 0-15,9-14 0 16,0-8-789-16</inkml:trace>
  <inkml:trace contextRef="#ctx0" brushRef="#br0" timeOffset="111441.25">19881 10712 1974 0,'0'0'1059'0,"0"0"-339"16,0 0-377-16,-72 130-343 0,49-90 0 16,-2-1 0-16,-18 11 0 15,5-13 0-15,5-8-690 0</inkml:trace>
  <inkml:trace contextRef="#ctx0" brushRef="#br0" timeOffset="111866.84">21153 10082 1883 0,'0'0'1190'15,"0"0"-535"-15,0 0-287 16,0 0-368-16,0 0 0 16,0 0 0-1,0 0 0-15,118-24 0 0,-38 14 0 16,11 0 0-16,1 0 0 15,-5 2-71-15,-19 6-452 16,-25 2-241-16,-43 0 43 16,-20 10 48-16,-29 2-530 0</inkml:trace>
  <inkml:trace contextRef="#ctx0" brushRef="#br0" timeOffset="112039.51">21164 10267 2072 0,'0'0'895'16,"0"0"-328"-16,0 0-5 15,0 0-562-15,0 0 0 16,158 6 0-16,-78-17 0 16,7-4 0-1,5-3 0-15,-8 1 0 0,-10 4 0 16,-18 3 0-16,-21 3 0 16,-20 6 0-16,-17 1-194 0,-25 0-671 15,-10 0-608-15</inkml:trace>
  <inkml:trace contextRef="#ctx0" brushRef="#br0" timeOffset="112338.67">21380 9703 1669 0,'0'0'983'0,"0"0"-317"16,0 0-105-16,0 0-344 0,0 0-217 15,0 0 0-15,0 0 0 16,-23-34 0-16,17 78 0 16,1 21 0-16,3 13 0 15,2 12 0-15,0 6 0 32,13 2 0-32,10-2 0 0,2-3 0 15,1-9 0-15,1-12 0 0,-2-11 0 16,-6-15 0-16,-5-12 0 15,-1-23-225-15,-4-6-496 16,-5-5-277-16</inkml:trace>
  <inkml:trace contextRef="#ctx0" brushRef="#br0" timeOffset="112574.67">21721 9701 2326 0,'0'0'953'0,"0"0"-304"16,0 0-481-16,0 0-168 16,0 0 0-16,0 0 0 15,-40 135 0-15,40-35 0 16,0 22 0-16,15-8 0 16,3-13 0-16,3-19 0 15,-2-22 0-15,6 2 0 16,2 4 0-16,-1 1 0 0,-3-17 0 15,-10-14-529-15</inkml:trace>
  <inkml:trace contextRef="#ctx0" brushRef="#br0" timeOffset="113077.04">23755 10375 2053 0,'0'0'926'15,"0"0"-381"-15,0 0-57 16,0 0-404-16,0 0-84 16,0 0 0-16,0 0 0 15,45-18 0-15,26-6 0 0,-7 0 0 16,3 4-1334-16</inkml:trace>
  <inkml:trace contextRef="#ctx0" brushRef="#br0" timeOffset="113234.57">24725 10309 2367 0,'0'0'900'0,"0"0"-430"0,0 0-111 15,0 0-359-15,155-40 0 16,-70 25-32-16,-14 4-643 16,-2 3-1193-16</inkml:trace>
  <inkml:trace contextRef="#ctx0" brushRef="#br0" timeOffset="113376.02">25654 10287 2576 0,'0'0'874'0,"0"0"-511"16,0 0-80-16,0 0-283 15,149-51 0-15,-62 37 0 0,-12 3-469 16,-2 0-1027-16</inkml:trace>
  <inkml:trace contextRef="#ctx0" brushRef="#br0" timeOffset="113532.36">26591 10211 2043 0,'0'0'1066'0,"0"0"-443"0,0 0-259 16,0 0-364-16,0 0 0 16,0 0 0-16,141-35 0 15,-70 19 0-15,-11 2-309 16,-4 0-1698-16</inkml:trace>
  <inkml:trace contextRef="#ctx0" brushRef="#br0" timeOffset="114537.64">28013 10608 1884 0,'0'0'673'0,"0"0"-117"16,0 0-47-16,0 0-262 15,0 0-86-15,0 0-95 16,0 0-66-16,74-21 0 16,-19 13 0-1,16 0 0-15,4 1 0 0,-9-2 0 16,-11 1-237-16,-21 4-222 16,-21 4-298-16,-13 0-403 0</inkml:trace>
  <inkml:trace contextRef="#ctx0" brushRef="#br0" timeOffset="114710.24">28064 10806 2462 0,'0'0'754'0,"0"0"-235"16,0 0-158-16,0 0-361 16,0 0 0-16,132-2 0 15,-65-4 0-15,2-4 0 31,-7 2 0-31,-10 2 0 0,-19 0-102 0,-29 6-409 16,-4 0-376-16,-4 0-786 0</inkml:trace>
  <inkml:trace contextRef="#ctx0" brushRef="#br0" timeOffset="120477.84">29219 10483 1365 0,'0'0'322'0,"0"0"-57"16,0 0 85-16,0 0-51 15,0 0-22-15,0 0 28 16,52-42-70-16,-48 42-26 0,-4 0-43 16,0 0-53-16,0 0-32 15,0 0-27-15,0 0-38 16,0 0 4-16,-12 10-10 16,-1-2-1-16,-3 2-9 15,1-2 0-15,-1-2 0 16,3-4 0-16,1-2 0 15,3 0 0-15,1 0 0 16,-1-10 0 0,4-6 0-1,0-4 0-15,5-2 0 0,0-2 0 16,0 0 0-16,3 2 0 16,8 2 0-16,4 4 0 15,4 2 0-15,-2 4 0 16,3 4 0-16,3 1 0 15,-2 5 0-15,2 0 0 16,0 0 0-16,-3 5 0 16,-1 8 0-16,-3 6 0 15,-3 1 0-15,-1 2 0 16,-3 2 0-16,-7 2 0 16,-2 4 0-16,0 2 0 0,0 4 0 15,-9 3 0 1,-9 1 0-16,-2 4 0 0,-2-1 0 15,-3 2 0-15,1-3 0 16,1-4 0-16,-1-4 0 16,0-2 0-16,-1-6 0 15,0 0 0-15,-4-3 0 16,0-5 0-16,0 0 0 16,-2-4 0-16,2-5 0 15,5-2 0-15,4-5 0 16,4-2 0-16,5 0 0 0,5-6 0 15,-1-12 0-15,7-7 0 16,0-1 0-16,0-2 0 16,2 0 0-16,13 4 0 15,6 0 0-15,6 4 0 16,4 4 0-16,2 4 0 16,3 4 0-16,1 4 0 15,-3 4 0-15,-1 0 0 16,-4 6 0-16,-2 12 0 15,-3 6 0-15,-3 4 0 0,-4 2 0 16,1 4 0-16,-3-2 0 16,4-4 0-16,-2-3 0 15,1-10 0-15,0-4 0 16,2-11 0-16,0 0 0 16,5-3 0-16,0-15 0 15,-2-5 0-15,4-4 0 16,-4 1 0-16,-3 2 0 15,-3 2 0-15,-6 4-185 16,-1 8-711-16,-6 4-1618 0</inkml:trace>
  <inkml:trace contextRef="#ctx0" brushRef="#br0" timeOffset="120815.52">29894 10662 2402 0,'0'0'774'15,"0"0"-192"-15,0 0-244 0,0 0-338 16,0 0 0-16,0 0 0 15,0 0 0-15,2-2 0 16,20 2 0-16,12 0 0 16,8 0 0-16,6-2 0 15,2-5 0-15,-3 0 0 16,-12 0 0-16,-8 3 0 16,-12 3 0-16,-8-2 0 15,-7 3-18-15,-4 0-357 16,-16 0-438-16,0 8-327 0</inkml:trace>
  <inkml:trace contextRef="#ctx0" brushRef="#br0" timeOffset="121078.35">30025 10574 1888 0,'0'0'709'0,"0"0"-144"15,0 0-95-15,0 0-224 0,0 0-28 16,-4-109-218-16,4 99 0 15,0 6 0-15,0 2 0 16,0 2 0-16,-2 0 0 16,-1 12 0-16,1 14 0 15,-1 11 0-15,3 7 0 0,-2 3 0 16,2 6 0-16,0-1 0 16,0-2 0-16,0-4 0 15,0 4 0-15,0-12-113 16,7-12-927-16</inkml:trace>
  <inkml:trace contextRef="#ctx0" brushRef="#br0" timeOffset="121633.52">30509 10525 1822 0,'0'0'1103'15,"0"0"-566"-15,0 0-159 16,0 0-189-16,0 0-122 16,0 0-67-16,0 0 0 15,0 44 0-15,0-30 0 16,0-5 0-16,0-5 0 16,0-3 0-16,0-1 0 15,0 0 0 1,0-15 0-16,2-12 0 0,4-3 0 15,5-6 0-15,1 0 0 0,-1 0 0 16,0 4 0-16,-2 4 0 16,0 6 0-1,-3 2 0-15,-1 6 0 0,-1 2 0 16,1 4 0 0,-3 3 0-16,1 2 0 0,-3 3 0 15,0-2 0-15,0 2 0 16,0 0 0-16,0 0 0 15,0 0 0-15,0 0 0 16,2 16 0-16,2 8 0 16,-2 10 0-16,2 6 0 15,-1 4 0-15,-1 6 0 16,-2 0 0-16,0 4 0 0,0-1 0 16,0 1 0-16,-5-6 0 15,-1-2 0-15,4-8 0 16,0-6 0-16,2-8 0 15,0-6 0-15,0-8 0 16,0-6 0 0,2-4 0-16,6 0-203 0,-1-6-341 15,-2-4-250-15,-5 2-18 0</inkml:trace>
  <inkml:trace contextRef="#ctx0" brushRef="#br0" timeOffset="122010.87">30533 10896 1124 0,'0'0'555'0,"0"0"-224"16,0 0 37-1,0 0-108-15,0 0-70 0,0 0-21 16,0 0 48-16,-109 21 16 16,102-20 13-16,3-1-21 15,1 3-47-15,3-3-178 16,0 0 0-16,0 0 0 16,0 0 0-16,0 0 0 15,0 0 0 1,0 0 0-16,0 0 0 15,12 0 0-15,5 0 0 0,8 0 0 16,6 0 0-16,7 0 0 16,4-3 0-16,3-3 0 0,-2-2 0 15,-8 3 0 1,-8 0 0-16,-12 1 0 16,-3 2 0-16,-10 2 0 0,0 0 0 15,-2 0 0-15,0 0 0 16,0 0 0-16,2 0 0 15,5 0 0-15,4 0 0 16,5 0 0-16,1 0-158 16,10 0-304-1,-5-6-261 1,-7-2-430-16</inkml:trace>
  <inkml:trace contextRef="#ctx0" brushRef="#br0" timeOffset="130733.92">22817 4748 542 0,'0'0'322'0,"0"0"-194"15,0 0-51-15,0 0 82 16,0 0 51-16,0 0-2 16,0 0-23-16,0 0-13 15,0 0-2-15,0 0 15 16,0 0-29-16,0-2-28 16,0-2-22-16,0 2-15 15,0 0 18-15,0-2 7 16,0 0-12-16,0 0-2 15,-2 0-31-15,-4-2 7 0,0 2-4 16,2 0 2-16,0 0 25 16,2 2-4-16,-1 2-19 15,3 0 15-15,0 0-49 16,0 0-7-16,0 0-8 16,0 0-11-16,19 0 12 15,18 14-30-15,19 6 0 16,36 8 0-16,39 6 0 15,43 2 0-15,17 3 0 16,-4-5 0-16,-22-6 0 16,-49-8 0-16,-31-4 0 15,-30-6 0-15,-17-2 0 0,-4-2 0 16,-5 0 0-16,-10-2 0 16,-9-2 0-16,-8-2 0 15,-2 0 0-15,0 0 0 16,0 0 0-16,0 0 0 15,0 0 0-15,0 0 0 16,0 0 0-16,2 0 0 16,-2 0 0-16,0 4 0 0,0-2-221 15,-8 0-663-15</inkml:trace>
  <inkml:trace contextRef="#ctx0" brushRef="#br0" timeOffset="131598.01">24716 4841 335 0,'0'0'1570'0,"0"0"-1083"16,0 0-190-16,0 0 27 15,0 0-53-15,-132-50-81 16,105 50-79-16,-4 0-24 16,-7 0-10-16,-2 15 2 0,-7 7 22 15,1 6 5-15,1 5-45 16,3 1-61-16,8 0 0 16,7 2 0-16,5-2 0 15,11 2 0-15,5 2 0 16,3 2 0-16,3 0 0 15,0 3 0-15,9-3 0 16,9 0 0-16,6-4 0 16,3-2 0-16,6-4 0 15,8-2 0-15,1-6 0 0,7-4 0 16,0-4 0-16,2-6 0 16,0-4 0-16,-2-2 0 15,-1-2 0-15,-2 0 0 16,-1 0 0-16,-3-4 0 15,-4-6 0-15,-1-2 0 16,0 0 0-16,-4-2 0 16,-2 0 0-16,-5-2 0 15,-1 0 0-15,-5-2 0 16,-1 0 0-16,-2-2 0 16,-1-2 0-16,-3-2 0 15,0-5 0-15,1 1 0 16,-6 1 0-16,-1-2 0 0,-2 3 0 15,-3-2 0-15,-2 2 0 16,0-2 0-16,0 2 0 16,-7-2 0-16,-8 0 0 15,-3 0 0-15,-4 2 0 16,-3 1 0 0,-2 3 0-16,-2 4 0 0,0 3 0 15,-4 2 0-15,-5 1 0 16,-2 5 0-16,-2 0 0 15,-8 1 0-15,0 4 0 16,-8 2 0-16,-27 0 0 16,14 8-129-16,8 4-1544 0</inkml:trace>
  <inkml:trace contextRef="#ctx0" brushRef="#br0" timeOffset="132463.29">24424 4977 1620 0,'0'0'391'16,"0"0"117"0,0 0-155-16,0 0-25 0,0 0-95 15,0 0 30-15,0 0-53 16,49-50-20-16,-49 50-190 15,0 4 0-15,0 18 0 16,0 8 0-16,-4 10 0 16,-2 2 0-16,4 2 0 15,2-4 0-15,0-8 0 0,0-6 0 16,0-9 0-16,2-7 0 16,6-9 0-16,3-1 0 15,2-1 0-15,5-20 0 16,4-5 0-16,0-4 0 15,5-4 0-15,-3 0 0 16,1 0 0-16,-4 6 0 16,-8 6 0-16,-3 6 0 15,-5 8 0-15,-2 6 0 0,-3 0 0 16,0 2 0-16,0 0 0 16,0 0 0-16,-3 4 0 15,-8 10 0-15,-6 4 0 16,-2 2 0-1,-1 0 0-15,3-2 0 0,1-2 0 16,5-4 0-16,4 0 0 16,2-2 0-16,3 0 0 15,2 2 0-15,0 2 0 16,12 0 0-16,12 2 0 16,10-1 0-16,10 0 0 15,7-3 0-15,7 1 0 16,1-6 0-16,-9 1 0 0,-5 1 0 15,-16-4 0-15,-29 8-167 16,-12-5-569-16,-21 0-1002 0</inkml:trace>
  <inkml:trace contextRef="#ctx0" brushRef="#br0" timeOffset="134037.41">22541 4824 1272 0,'0'0'552'0,"0"0"-277"16,0 0 34-16,0 0-49 16,0 0-42-16,0 0-9 15,0 0 7-15,-4-50-5 16,1 48-17-16,3 2-59 15,-2 0-32-15,0 0-40 16,-5 0-31-16,-2 22-11 0,-2 8-6 16,-7 14-4-16,1 9-11 15,-4 7 0-15,-1 4 0 16,-1 2 0-16,2 2 0 16,-2-4 0-16,3-1 0 15,3-3 0-15,-2-4 0 16,6-4 0-16,-3-4 0 15,5-4 0-15,1-6 0 16,2-7 0-16,4-7 0 16,0-10 0-16,4-5 0 0,0-6 0 15,0-2 0-15,0-1 0 16,0 0 0-16,0 0 0 16,0 0 0-16,-3 3 0 15,3-1 0-15,-2 4 0 16,0 0 0-16,0 0 0 15,2-2 0-15,-2 0 0 16,2-4 0-16,0 0 0 16,0 0 0-16,0 0 0 15,0 0 0-15,0-2 0 16,0-9-26-16,-2 0-14 16,2-3-10-16,-2 2 20 15,-2 2 21-15,0-2 8 0,2 2 1 16,-2-1 0-16,-1 0 2 15,-1 0 10-15,-2 0-11 16,2-2 0-16,-3-1 14 16,-2 2-9-16,-2 1 6 15,-3 0-11-15,-2 1 5 16,1 2 7-16,-3 2-5 16,-1 2 8-16,0 0 10 15,-2 2-10-15,-2 2 5 16,-2 0-21-16,1 0 0 15,-6 0 0-15,1 14 0 16,-2 2 0-16,0 6 0 16,4 3 0-16,0 1 0 0,6 2 0 15,6 2 0-15,3-1 0 16,5 0 0-16,7 1 0 16,2 0 0-16,0 2 0 15,2 0 0-15,16 0 0 16,2-2 0-16,5 3 0 15,4-6 0-15,0 1 0 16,2-1 0 0,2-5 0-16,3 0 0 0,-1-3 0 15,2-2 0-15,0-3 0 16,1-4 0-16,-3 0 0 0,1-4 0 16,-3-2 0-16,-2-2 0 15,-2 0 0-15,3-2 0 16,-3 0 0-16,0 0 0 15,2 0 0-15,-2-10 0 16,0-2 0-16,-2-2 0 16,-3-2 0-16,-1-4 0 15,-4-2 0-15,-3-3 0 16,0-1 0-16,-5-2 0 16,-2-4 0-16,-5 0 0 0,-4 0 0 15,0 0 0-15,0 2 0 16,-4 4 0-16,-14 0 0 15,-2 2 0-15,-4 0 0 16,-5 2 0-16,-5 2 0 16,-1-1 0-16,-4 3 0 15,-1 0 0 1,0 4 0-16,-1 0 0 0,-18-2 0 16,12 5 0-16,10-4-1068 0</inkml:trace>
  <inkml:trace contextRef="#ctx0" brushRef="#br0" timeOffset="135564.38">22017 5859 1311 0,'0'0'509'16,"0"0"-286"-16,0 0 38 15,0 0-101-15,0 0-26 16,0 0-14-16,0 0 1 15,3 0-1-15,-3 0-13 16,2 0 15-16,2-4-14 16,6-2-16-16,-2-2-27 0,5-2-44 15,1-2-11-15,-1-2 5 16,-2-2 12-16,1 0 35 16,-4-4 20-16,-1 0-17 15,0-2-8-15,-3 0-44 16,-1 0-7-16,-3 1 12 15,0 6-18-15,0 4 26 16,0 4 8-16,-5 3-2 16,-6 4-8-16,0 0-24 15,-3 0 0-15,-1 9 0 0,2 9 11 16,1 5 35-16,1 3 20 16,7 2-38-16,0 4-28 15,4 0 0 1,0 2 0-16,0-2 0 0,0 0 0 15,8-2 0-15,1-4 0 16,-1-2 0-16,4-2 0 16,-5-6 0-16,1 1 0 15,2-6 0-15,-1 0 0 0,4-4 0 16,3 0 0 0,5-7 0-16,10 0 0 0,6 0 0 15,0-14-24-15,-1-23-254 16,-11 5-402-16,-15 0-732 15</inkml:trace>
  <inkml:trace contextRef="#ctx0" brushRef="#br0" timeOffset="152506.03">31475 10495 1288 0,'0'0'1647'0,"0"0"-1397"0,0 0 98 15,0 0-33-15,0 0-213 16,92-22-69-16,-48 14-23 15,3 0-10-15,-3 2-6 16,-3 4-52-16,-8 2-160 16,-13 0-296-16,-8 0-432 0</inkml:trace>
  <inkml:trace contextRef="#ctx0" brushRef="#br0" timeOffset="152631.54">31592 10680 2237 0,'0'0'672'0,"0"0"-317"16,0 0 124-16,0 0-323 16,0 0-81-16,124-8-33 15,-72 4-42-15,23-9-10 16,-15 6-277-16,-6-4-598 0</inkml:trace>
  <inkml:trace contextRef="#ctx0" brushRef="#br0" timeOffset="153306.23">32331 10276 2392 0,'0'0'582'0,"0"0"-248"16,0 0 0-16,0 0-229 16,0 0-77-16,0 0-14 15,0 0-14-15,-12 18 0 16,10-13 0-16,0-5 0 16,0 0 14-16,2 0 7 15,0-5 9-15,0-10-4 0,0-6-8 16,2-1 22-16,10 3 2 15,3 1 9-15,8 4-12 16,3 4-22-16,6 7-8 16,3 3-9-16,3 0 0 15,-3 13 0-15,-4 9 0 16,-8 6 0-16,-10 2 0 16,-8 4 0-16,-5 0 0 15,-2-4 0 1,-21 0 0-16,-8-6 0 0,-4-2 0 15,1-4 0-15,5-6 0 16,9-4 0-16,9-2 0 16,11-6 0-16,0 0 0 0,2 0 0 15,20 0 0-15,11 0 0 16,8 0 0-16,5 0 0 16,2 0 0-16,-6 12 0 15,-5 6 0-15,-6 4 0 16,-10 4 0-16,-7 0 0 15,-12 2 0-15,-2 1 0 16,-2-1 0-16,-23-4 0 16,-13-4 0-16,-9-2 0 15,-11-6 0 1,-4-4 0-16,-1-4 0 0,5-2 0 0,12-2 0 16,13 0 0-16,23-14 0 15,10-6-377-15,0 0-1165 0</inkml:trace>
  <inkml:trace contextRef="#ctx0" brushRef="#br0" timeOffset="153463.44">33383 10808 3016 0,'0'0'726'0,"0"0"-372"16,0 0-354-16,0 0 0 0,0 0 0 15,0 0 0-15,0 0-348 16,-25-2-2353-16</inkml:trace>
  <inkml:trace contextRef="#ctx0" brushRef="#br0" timeOffset="154944.25">1597 12360 2140 0,'0'0'985'0,"0"0"-515"16,0 0 31-16,0 0-501 0,0 0 0 16,0 0 0-1,0-44 0-15,0 50 0 16,0 24 0-16,0 16 0 0,-2 20 0 15,-16 17 0-15,-7 5 0 16,-1 0 0-16,-5-8 0 16,2-11 0-16,6-19 0 15,5-20 0-15,10-14 0 16,5-16 0-16,3 0 0 16,0-16 0-16,0-14 0 15,15-5 0-15,6 2 0 16,-1 4 0-16,7 9 0 0,-1 14 0 15,1 6 0-15,4 0 0 16,2 15 0-16,2 4 0 16,-2-1 0-16,3 0 0 15,-5-8 0 1,-7-3 0-16,-4-7 0 0,-6 0 0 16,-10-8 0-16,-4-15 0 15,0-4 0-15,0-5 0 16,-6-3 0-16,-6 3 0 15,1 8 0-15,5 8 0 16,3 10 0-16,0 6 0 0,3 10 0 16,0 22 0-1,0 14 0-15,0 6 0 0,0 4 0 16,0 1 0-16,0-9 0 16,6-6 0-16,0-12 0 15,-4-20-86-15,0-8-540 16,-2-2-524-16</inkml:trace>
  <inkml:trace contextRef="#ctx0" brushRef="#br0" timeOffset="155463.49">1620 12214 2083 0,'0'0'804'0,"0"0"-459"16,0 0-20-16,-132-10-121 0,96 10-108 15,-2 0-34-15,-4 6 34 16,-11 14-15-16,-8 10-81 16,1 8 0-16,2 10 0 15,9 10 0-15,9 10 0 16,9 8 0-16,16 7 0 16,7 1 0-1,8 4 0-15,0-1 0 0,25-3 0 16,8-4 0-16,8-2 0 15,5-3 0-15,8-7 0 0,2-9 0 16,4-6 0-16,3-11 0 16,-1-10 0-16,0-14 0 15,3-12 0 1,-1-6 0-16,1-16 0 0,2-16 0 16,-5-10 0-16,-4-8 0 15,-4-6 0-15,-8-4 0 16,-1-3 0-16,-5-1 0 15,-2-2 0-15,-7-2 0 16,-4-3 0-16,-5-1 0 16,-9-6 0-16,-5 0 0 0,-8-2 0 15,0 2 0-15,-23 2 0 16,-8 5 0-16,-10 7 0 16,-10 10 0-16,-5 12 0 15,-4 11 0-15,-2 18 0 16,-3 13 0-16,1 9 0 15,-3 60 0 1,16-5 0-16,17-2-1274 0</inkml:trace>
  <inkml:trace contextRef="#ctx0" brushRef="#br0" timeOffset="155777.31">4228 12589 3276 0,'0'0'820'0,"0"0"-820"0,0 0 0 16,0 0 0-16,0 0 0 15,0 0 0-15,0 0 0 16,12 82 0-16,5-42 0 16,-1-8-660-16,-1-10-875 0</inkml:trace>
  <inkml:trace contextRef="#ctx0" brushRef="#br0" timeOffset="155902.91">4452 12619 2866 0,'0'0'857'0,"0"0"-484"15,0 0-373-15,0 0 0 16,0 0 0-16,0 0 0 0,0 0 0 16,17 66 0-16,5-12 0 15,-2-8-32-15,7-8-2259 0</inkml:trace>
  <inkml:trace contextRef="#ctx0" brushRef="#br0" timeOffset="156838.94">8433 12019 1955 0,'0'0'900'0,"0"0"-403"16,0 0 51-16,0 0-352 16,0 0-196-16,0 0 0 15,0 0 0-15,2 12 0 16,-2 10 0-16,0 4 0 15,0 3 0-15,-9 0 0 16,2-4-305-16,5-9-1144 0</inkml:trace>
  <inkml:trace contextRef="#ctx0" brushRef="#br0" timeOffset="157039.5">8720 12061 2678 0,'0'0'824'0,"0"0"-453"16,0 0-148-16,0 0-223 16,0 0 0-16,0 0 0 15,0 0 0-15,0 14 0 16,0 2 0-16,0 11 0 0,0-4-36 16,0-4-1390-16</inkml:trace>
  <inkml:trace contextRef="#ctx0" brushRef="#br0" timeOffset="157510.17">13029 12191 1520 0,'0'0'1357'15,"0"0"-777"-15,0 0-220 16,0 0-81-16,0 0-279 15,0 0 0 1,0 0 0-16,-64 83 0 0,64-67 0 0,4-4 0 16,23-2 0-16,-2-6-571 15,4-2-1319-15</inkml:trace>
  <inkml:trace contextRef="#ctx0" brushRef="#br0" timeOffset="157640.69">13290 12176 2013 0,'0'0'1310'31,"0"0"-537"-31,0 0-773 0,0 0 0 0,0 0 0 31,0 0 0-31,0 0 0 0,-16 56 0 16,47-30 0-16,-1-4-639 0</inkml:trace>
  <inkml:trace contextRef="#ctx0" brushRef="#br0" timeOffset="158265.1">18386 12172 682 0,'0'0'1875'0,"0"0"-1121"16,0 0-247-16,0 0-229 15,0 0-278-15,0 0 0 16,0 0 0-16,4-26 0 16,52 16 0-16,8 0 0 15,1-1 0-15,-14 7-83 16,-26 4-536-16,-16 7-428 16,-9 11-527-16</inkml:trace>
  <inkml:trace contextRef="#ctx0" brushRef="#br0" timeOffset="158375.41">18404 12268 477 0,'0'0'1448'0,"0"0"-813"15,0 0-70-15,0 0-214 16,0 0-48-16,0 0-74 16,0 0-141-16,88 48-88 15,22-78 0-15,-15 2-186 16,-12 2-777-16</inkml:trace>
  <inkml:trace contextRef="#ctx0" brushRef="#br0" timeOffset="158910.19">19270 11791 985 0,'0'0'2114'0,"0"0"-1117"16,0 0-997-16,0 0 0 16,0 0 0-16,0 0 0 15,0 0 0-15,-29 28 0 16,29 38 0-1,0 6 0-15,0 2 0 0,0-4 0 16,-4-9 0-16,-8-11 0 16,4-14 0-16,3-12 0 15,3-12 0-15,2-12 0 0,0 0 0 16,20-24 0-16,11-6 0 16,10-2 0-16,3 3 0 15,5 10 0-15,0 5 0 16,-4 11 0-16,-10 3 0 15,-10 0-74-15,-10 14-257 16,-11 3-118-16,-4 1 72 16,0-6 50-16,-8-6 164 15,-7-6 163-15,-2 0 148 16,2-18 103-16,1-14 62 16,6-8-25-16,1-5-3 15,5-3-12-15,2 4-110 16,0 8-163-16,0 12 0 0,0 16 0 15,0 8 0-15,0 18 0 16,0 28 0-16,0 16 0 16,7 15 0-1,-3 2 0-15,0 6 0 16,1-3 0-16,-1-4 0 0,14 2 0 16,-3-19-794-16,3-19-1000 0</inkml:trace>
  <inkml:trace contextRef="#ctx0" brushRef="#br0" timeOffset="159067.7">20085 12448 2529 0,'0'0'910'0,"0"0"-369"16,0 0-425-16,0 0-116 16,9 129 0-16,-9-87 0 15,-4-2 0-15,-18-4 0 16,-29 2 0-1,5-8 0-15,4-10-776 0</inkml:trace>
  <inkml:trace contextRef="#ctx0" brushRef="#br0" timeOffset="159367.23">20941 12065 2374 0,'0'0'823'0,"0"0"-293"0,0 0-161 16,0 0-369-16,0 0 0 15,0 0 0-15,114-1 0 16,-41 1 0-16,14-3 0 15,3-1 0-15,-3 0 0 16,-12 2-42-16,-15 2-243 16,-20 0-3-1,-33 0-241-15,-7 2-151 0,-16 6-237 0</inkml:trace>
  <inkml:trace contextRef="#ctx0" brushRef="#br0" timeOffset="159571.67">21041 12278 1075 0,'0'0'1072'0,"0"0"-393"0,0 0-109 16,0 0-201-16,0 0-38 16,0 0-331-16,0 0 0 15,60 6 0-15,11-22 0 16,8 0 0-16,-4 2 0 16,-5 2 0-16,-14 4 0 15,-16 4 0-15,-21 2-87 16,-12 2-134-1,-11 0-67-15,-21 0-411 0,-4 0-152 0</inkml:trace>
  <inkml:trace contextRef="#ctx0" brushRef="#br0" timeOffset="159870.37">21259 11747 1677 0,'0'0'718'16,"0"0"-136"-16,-6-117-58 15,6 89-181-15,0 16-91 16,0 12-252-16,0 0 0 16,0 32 0-1,-2 35 0-15,0 33 0 0,2 28 0 16,0 10 0 0,0-24 0-16,13-27 0 0,-2-29 0 0,2-8 0 15,3 4 0-15,-1 4 0 16,4-4 0-16,-4-13 0 15,-3-15 0-15,-6-14 0 16,-2-12 0-16,-1-34-245 16,-1-12-482-1,0-11-459-15</inkml:trace>
  <inkml:trace contextRef="#ctx0" brushRef="#br0" timeOffset="160045.6">21371 11704 1996 0,'0'0'960'0,"0"0"-268"0,0 0-244 16,0 0-448-16,0 0 0 16,0 0 0-16,-20 155 0 15,20-65 0-15,2 8 0 16,10-12 0-16,3 13 0 16,3-7 0-16,-1-6 0 15,-1-6 0-15,9 7 0 16,-5-23 0-16,-2-16-964 0</inkml:trace>
  <inkml:trace contextRef="#ctx0" brushRef="#br0" timeOffset="160500.75">23428 12306 1446 0,'0'0'1187'0,"0"0"-579"15,0 0-234-15,0 0 107 16,0 0-481-16,0 0 0 16,0 0 0-16,122-56 0 15,-57 30-278-15,0 4-955 0</inkml:trace>
  <inkml:trace contextRef="#ctx0" brushRef="#br0" timeOffset="160674.03">24386 12226 2421 0,'0'0'834'0,"0"0"-457"15,0 0 87-15,0 0-464 16,151 0 0-16,-95-8 0 16,30-6 0-16,-9 1-306 15,-11 4-1077-15</inkml:trace>
  <inkml:trace contextRef="#ctx0" brushRef="#br0" timeOffset="160799.63">25375 12198 2472 0,'0'0'927'16,"0"0"-431"-16,0 0-295 0,0 0-201 15,116-44 0-15,-34 22 0 16,-8 1-530-16,-3 6-1401 0</inkml:trace>
  <inkml:trace contextRef="#ctx0" brushRef="#br0" timeOffset="160972.87">26171 12126 2433 0,'0'0'886'0,"0"0"-323"15,0 0-349-15,0 0-214 16,0 0 0-16,139-30 0 15,-54 20 0-15,-14 3-492 16,-3 3-1054-16</inkml:trace>
  <inkml:trace contextRef="#ctx0" brushRef="#br0" timeOffset="161240.4">27158 12172 1313 0,'0'0'1712'0,"0"0"-1059"16,0 0-235-16,0 0-418 15,0 0 0-15,0 0 0 16,0 0 0-16,131-54 0 15,-71 44 0-15,-2 2 0 16,-4 1 0-16,-10 5-135 0,-13 2-240 16,-20 0-315-16,-11 10-42 15,0 0-695-15</inkml:trace>
  <inkml:trace contextRef="#ctx0" brushRef="#br0" timeOffset="161429.01">27177 12444 2492 0,'0'0'667'0,"0"0"-288"15,0 0 179-15,0 0-558 0,116 0 0 16,-60-9 0 0,2-2 0-16,-2 3 0 0,-3 2 0 15,-10 2 0-15,-8-2-77 16,-12 4-418-16,-13-2-628 0</inkml:trace>
  <inkml:trace contextRef="#ctx0" brushRef="#br0" timeOffset="164265.14">27999 11943 1555 0,'0'0'966'16,"0"0"-608"0,0 0 147-16,0 0-190 0,0 0-147 0,0 0-57 15,0 0-31 1,0 0-42-16,0 2-38 0,0 0 0 15,0 0 0-15,0 0 0 16,0-2 0-16,0 0 0 16,0 0 0-1,0 0 0 1,0 0 0-16,0-6 0 16,9-10 0-16,3-6 0 15,3 0 0-15,5 0 0 16,1 4 0-16,0 8 0 15,6 6 0-15,-2 4 0 16,2 8 0-16,-3 20 0 0,-4 8 0 16,-4 6 0-1,-5 2 0-15,-9 0 0 0,-2-4 0 16,0-2 0-16,-19-5 0 16,-4-9 0-16,0-6 0 15,6-6 0-15,8-8 0 16,6-4 0-16,3 0 0 15,0 0 0-15,7-6 0 16,11-6 0-16,5-3 0 16,4 6 0-16,2 4 0 15,0 5 0-15,2 3 0 0,-3 17 0 16,-4 12 0 0,-5 4 0-16,-8 8 0 0,-9 0 0 15,-2 0 0 1,-9-1 0-16,-18-7 0 0,-8-7 0 15,-9-4 0-15,-8-10 0 16,-4-4 0-16,5-7 0 16,11-2 0-16,11-2 0 15,16 0 0-15,21 0 0 16,21-6-126-16,13-6-874 0</inkml:trace>
  <inkml:trace contextRef="#ctx0" brushRef="#br0" timeOffset="164673.43">28681 12244 2428 0,'0'0'825'16,"0"0"-180"-16,0 0-447 16,0 0-198-16,0 0 0 15,0 0 0-15,172-38 0 16,-105 32 0-16,-5 2 0 15,-8-1-18-15,-19 1-317 0,-14-1-2 16,-19 1-161-16,-2-5 136 16,-29 2-149-16,-12-4 193 15,1 0 252-15,3-1 66 16,3-2 256-16,10-3 262 16,5 3 68-16,9 0-95 15,1 2-112-15,5 4-164 16,1 2-215-16,1 4 0 15,2 2 0-15,0 0 0 16,0 0 0-16,0 14 0 16,0 17 0-16,0 12 0 15,2 12 0-15,11 5 0 16,4 4 0-16,0-2 0 0,-1-6 0 16,8 4 0-16,-6-17-309 15,-3-15-1003-15</inkml:trace>
  <inkml:trace contextRef="#ctx0" brushRef="#br0" timeOffset="165003.24">29341 11997 2650 0,'0'0'905'0,"0"0"-364"0,0 0-541 16,0 0 0-16,0 0 0 15,0 0 0-15,118-48 0 16,-73 66 0-16,-1 10 0 16,-8 8 0-16,-12 8 0 15,-14 3 0-15,-10 0 0 16,-10 4 0-16,-26-5 0 16,-6-2 0-16,-5-8 0 15,7-10 0-15,11-8 0 16,12-5 0-16,12-10 0 15,5-3 0-15,0 0 0 16,22 0 0-16,14 0 0 16,13-8 0-16,11-2 0 0,9-2 0 15,31 0 0-15,-17 0-302 16,-12 2-818-16</inkml:trace>
  <inkml:trace contextRef="#ctx0" brushRef="#br0" timeOffset="165208.34">30154 12190 2774 0,'0'0'693'0,"0"0"-64"15,0 0-629-15,0 0 0 16,0 0 0-16,0 0 0 16,114-35 0-16,-66 34 0 15,6 1 0 1,-4-3 0-16,-8 3-197 0,-13 0-451 15,-13 0-503-15</inkml:trace>
  <inkml:trace contextRef="#ctx0" brushRef="#br0" timeOffset="165397.88">30272 12078 1800 0,'0'0'857'16,"0"0"-97"-16,0 0-174 0,0 0-493 15,0 0-93-15,0 0 0 16,0 0 0-16,-27-79 0 15,27 79 0-15,0 0 0 16,0 0 0-16,0 12 0 16,0 16 0-16,0 15 0 15,0 11 0 1,0 8 0-16,0 4 0 0,5 4 0 16,11 10 0-16,-1-18-300 15,3-17-940-15</inkml:trace>
  <inkml:trace contextRef="#ctx0" brushRef="#br0" timeOffset="165869.2">30934 12033 2364 0,'0'0'770'0,"0"0"-132"16,0 0-314-16,0 0-324 16,0 0 0-16,0 0 0 15,0 0 0 1,-67-102 0-16,67 74 0 15,0-6 0-15,0-2 0 0,6 0 0 16,8 0 0-16,-3 8 0 16,-1 6 0-1,-4 7 0-15,-4 9 0 0,-2 6 0 16,0 0 0 0,0 24 0-16,0 16 0 0,0 15 0 0,-4 9 0 15,2 4 0-15,2 1 0 16,0-4 0-16,0-4 0 15,0-6 0-15,4-8 0 16,0-9 0-16,-4-4-159 16,0-14-400-16,0-6-513 0</inkml:trace>
  <inkml:trace contextRef="#ctx0" brushRef="#br0" timeOffset="166010.56">30783 12394 2241 0,'0'0'705'0,"0"0"-84"15,0 0-92-15,0 0-529 0,0 0 0 16,117 14 0 0,-49-12 0-16,25-2 0 0,-17-2-3 15,-20-12-858-15</inkml:trace>
  <inkml:trace contextRef="#ctx0" brushRef="#br0" timeOffset="168974.02">22846 3928 380 0,'0'0'387'16,"0"0"-288"-16,0 0-13 0,0 0 29 15,0 0 33-15,0 0-48 16,0 0-45-16,13-30-16 16,-13 24-13-16,0-2 47 15,-4-4 20-15,2 2-52 16,0 0-21-16,-1 4-14 15,3 0-6-15,-2 2-7 16,-2 2-57-16,0 0-9 16,-4-2 18-16,2 1 15 0,-1 0 30 15,3-1 9 1,2 0 1-16,0-3 10 0,2 4 2 16,0-3 0-16,0 0-5 15,0-2-7-15,8-1-28 16,5 0 5-16,1-1 10 15,-1 2 13-15,3-2 1 16,1 2 7-16,2-1 27 16,1 0 0-16,6-1 30 15,5-1-12-15,6 1-27 16,9-2-3-16,8 0-21 16,12 0-1-16,13 0 11 15,7-4-12-15,13 0-1 0,3-2-13 16,4 0-21-1,0 0 33-15,-6 0-8 0,-7 0 10 16,-8 2 2-16,-5 0 5 16,-6 0-7-16,-5 0 0 15,2 1-7-15,1-3 6 16,3 3-17-16,3-3-97 16,2 1 19-16,1 2-17 15,-6 3 55-15,-3-1 38 16,-8 3 20-16,-6 2 29 0,-7 0-6 15,-6 2-11 1,-1 2-7-16,14-2-5 0,-10 2-56 16,-7 0-203-16</inkml:trace>
  <inkml:trace contextRef="#ctx0" brushRef="#br0" timeOffset="169068.39">25440 3269 760 0,'0'0'231'0,"0"0"-131"16,0 0-12-16,0 0-72 15,0 0-16 1,0 0-172-16</inkml:trace>
  <inkml:trace contextRef="#ctx0" brushRef="#br0" timeOffset="169980.69">25511 2877 595 0,'0'0'177'15,"0"0"-48"-15,0 0 14 16,-98 121-54-16,83-77-50 16,5 6-28-16,10 0 12 15,0 0-23-15,12-2 0 16,15 0 8-16,8-4-8 15,7 1 6 1,5-3-6-16,0-4 0 0,-2-4 0 16,-1-6 0-16,1-6-6 0,-1-8 6 15,5-4 0 1,2-8 13-16,7-2 38 0,2 0 4 16,1-6 0-16,-1-8-33 15,-4-2-12 1,-6 0 16-16,-7-2 61 0,-5-2 34 15,-7-2-34-15,-4-4 13 16,-2-3 15-16,-4 0-31 16,0-5-21-16,-3-5-14 15,-1-3 5-15,-1-4-7 16,-5-4-7-16,-5-2 48 16,-1 0-13-1,-5 2 16-15,0 1-24 0,-7 5-13 0,-8 2-29 16,-7 4-4-1,-5 4-9-15,-4 4-11 0,-7 4-1 16,-7 4-13-16,-4 6 12 16,-7 2-1-16,-6 4-1 15,-7 4 2 1,-5 4 1-16,-3 2 0 0,-4 0 0 16,-1 9-17-16,0 12 2 15,3 5-5-15,8 2 7 16,9 4 4-16,8 2-6 15,12 6-1-15,11 4-10 16,8 5-107-16,19 16-91 16,4-10-153-1,0-11-1275-15</inkml:trace>
  <inkml:trace contextRef="#ctx0" brushRef="#br0" timeOffset="171269.72">25805 2966 1134 0,'0'0'340'0,"0"0"-13"0,0 0-20 16,0 0 7-16,0 0-128 15,0 0-72-15,0 0-2 16,-18-68-58-16,18 65-17 16,0 3-26-16,0 0-11 15,-2 0 0-15,2 0-21 16,-2 4 21-16,2 9-11 15,-3 0 17-15,3 1-6 16,0-1 0-16,0-3-5 16,0-5 4-16,0-1 2 0,0-4-1 15,0 0 28-15,0 0 147 16,-2-5 11-16,-4-12-101 16,-3-2-71-16,-3-4 17 15,4 3-19-15,-1 4-11 16,2 2 7-16,4 6-7 15,1 4-1-15,2 2 0 16,0 2-5-16,0 0-1 16,10 0-7-16,7 2 13 15,8 8-5-15,4 4 7 16,2 2-3-16,-2 2 1 16,0 2-10-16,-7 6 8 15,-4 5-13-15,-9 5-9 0,-7 4 18 16,-2 2-31-16,0 2 22 15,-11-6 0-15,-4-2-7 16,-3-8 14-16,2-6 8 16,5-8 0-16,4-6 2 15,7-5 7-15,0-3 6 16,0 0 19-16,11-21-33 16,7-5 11-16,0-4-12 15,2-4 0-15,0 0-6 16,-2 2 12-16,-2 2-7 15,-1 0 1-15,-1 6 0 0,-1 1-4 16,-5 5 4-16,2 3 0 16,-6 4-9-1,1 4 15-15,-3-1-6 0,-2 4 0 16,0-1 2-16,0 1 4 16,0 3-6-16,0-2 0 15,0 3-6-15,0 0 7 16,-9 0-2-16,-3 0-1 15,2 0-10-15,-1 3 11 16,1 7-7-16,4-1 4 16,1 4-5-16,3 1 7 0,2 2 2 15,0 4 0-15,0 2 2 16,11 0-8-16,9 2 4 16,7-4 1-16,7-4-8 15,5-4 16-15,4-6-7 16,-1-6 0-16,-4 0 1 15,-9-10 6-15,-6-8-7 16,-13 0 0-16,-3 2 19 16,-7 0 6-16,0 6-1 15,3 6-24-15,10 4-70 16,0 0-562-16,5 0-477 0</inkml:trace>
  <inkml:trace contextRef="#ctx0" brushRef="#br0" timeOffset="178401.09">25458 2998 578 0,'0'0'124'0,"40"110"-92"0,6-46-25 16,10-2-7-16</inkml:trace>
  <inkml:trace contextRef="#ctx0" brushRef="#br0" timeOffset="181132.55">31562 11989 2335 0,'0'0'1071'15,"0"0"-900"-15,0 0 210 16,0 0-243-16,0 0-138 15,0 0 0-15,27-14 0 16,20 14 0-16,6-2 0 16,-1 2-75-16,-6 0-161 15,-10 0-125-15,-14 0-381 16,-15 0-139-16</inkml:trace>
  <inkml:trace contextRef="#ctx0" brushRef="#br0" timeOffset="181273.84">31596 12146 2174 0,'0'0'540'16,"0"0"-13"-16,0 0-159 16,0 0-137-16,0 0-132 15,0 0-55-15,154 0-44 16,-63 0-48-16,-16-2-276 16,-7-2-632-16</inkml:trace>
  <inkml:trace contextRef="#ctx0" brushRef="#br0" timeOffset="181732.05">32533 11450 882 0,'0'0'2017'16,"0"0"-1677"-1,0 0 205-15,0 0-233 16,0 0-312-16,0 0 0 16,-133 28 0-16,108 18 0 15,6 6 0-15,1 8 0 16,5 2 0-16,5 2 0 16,6 3 0-16,2-3 0 15,0-2 0-15,10-4 0 16,9-6 0-16,6-6 0 15,6-7 0-15,7-11 0 16,-3-8 0-16,10-10 0 16,-3-10 0-16,-4 0 0 15,-4-17 0-15,-8-8 0 16,-6-5 0-16,-6-6 0 16,-9-4 0-16,-5 1 0 15,0 3 0-15,-14 6 0 0,-8 6 0 16,-10 8 0-16,-8 10 0 15,-6 6 0-15,-6 6 0 16,3 16 0-16,3 8 0 16,12 4 0-16,12-2 0 15,24 6 0-15,27-9-228 0,18-11-684 16</inkml:trace>
  <inkml:trace contextRef="#ctx0" brushRef="#br0" timeOffset="181936.99">33456 12202 1587 0,'0'0'1928'0,"0"0"-1630"16,0 0-15-16,0 0-283 15,0 0 0-15,0 0-126 16,0 0-890-16</inkml:trace>
  <inkml:trace contextRef="#ctx0" brushRef="#br0" timeOffset="184006.63">2813 13363 2472 0,'0'0'498'0,"0"0"-252"0,0 0 241 16,0 0-257-16,0 0-134 15,0 0-57-15,-11 28-26 16,9 10-13-16,-2 12 7 16,0 6-7-16,-4 2-116 15,-3 21-149-15,3-15-382 16,-2-10-216-16</inkml:trace>
  <inkml:trace contextRef="#ctx0" brushRef="#br0" timeOffset="184163.34">2778 14229 2056 0,'0'0'657'16,"0"0"-411"-16,0 0 232 15,-49 128-299-15,42-94-119 16,5 1-60-16,2 15-9 16,0-8-228-16,0-2-642 0</inkml:trace>
  <inkml:trace contextRef="#ctx0" brushRef="#br0" timeOffset="184305.2">2765 15151 772 0,'0'0'1718'15,"0"0"-1335"-15,0 0 198 0,0 0-271 16,0 0-167-16,0 0-100 16,0 0-43-16,-2 94-178 15,2-87-523-15</inkml:trace>
  <inkml:trace contextRef="#ctx0" brushRef="#br0" timeOffset="185234.3">4560 15749 2111 0,'0'0'915'15,"0"0"-626"-15,0 0 81 16,0 0-68-16,0 0-193 15,0 0-109-15,0 0 0 16,0 80 0-16,0-44 0 0,0 4 0 16,0-8-44-16,11-1-308 15,5-13-412-15,2-9-231 0</inkml:trace>
  <inkml:trace contextRef="#ctx0" brushRef="#br0" timeOffset="185407.41">4876 15811 2460 0,'0'0'860'16,"0"0"-565"-16,0 0 56 16,0 0-221-16,0 0-130 0,0 0 0 15,0 0 0 1,0 84 0-16,8-34 0 0,3-5-455 16,4-9-1256-16</inkml:trace>
  <inkml:trace contextRef="#ctx0" brushRef="#br0" timeOffset="185911.09">9036 15913 2400 0,'0'0'846'0,"0"0"-533"15,0 0 15-15,0 0-119 16,0 0-209-16,0 0 0 0,0 0 0 16,-62 91 0-1,55-73 0-15,5-4-77 0,2-6-299 16,11-8-377 0,14-10-74-16,4-12-72 0</inkml:trace>
  <inkml:trace contextRef="#ctx0" brushRef="#br0" timeOffset="186036.25">9036 15913 1659 0,'132'-56'820'0,"-132"56"-190"16,0 0-161-16,0 0-183 16,0 16-54-16,0 6-232 15,0 6 0-15,0 3 0 16,13-4 0-16,12 8 0 0,-5-7-170 16,2-10-1402-16</inkml:trace>
  <inkml:trace contextRef="#ctx0" brushRef="#br0" timeOffset="187296.86">13891 15414 2328 0,'0'0'820'0,"0"0"-522"16,0 0 80-16,0 0-106 15,0 0-272-15,0 0 0 16,-24 26 0-16,15 2 0 16,-2 6 0-16,4 2 0 15,7 5-20-15,0-13-463 16,7-8-613-16</inkml:trace>
  <inkml:trace contextRef="#ctx0" brushRef="#br0" timeOffset="187469.53">14221 15526 2210 0,'0'0'1010'0,"0"0"-652"16,0 0 6-16,0 0-210 15,0 0-154-15,0 0 0 16,0 0 0-16,-16 62 0 15,16-21 0-15,0-7-24 16,0-6-992-16</inkml:trace>
  <inkml:trace contextRef="#ctx0" brushRef="#br0" timeOffset="188098.69">17858 15570 2316 0,'0'0'719'0,"0"0"-445"16,0 0 223-16,0 0-207 15,0 0-290-15,0 0 0 16,0 0 0-16,-56 49 0 16,45 1 0-16,1-6-368 15,6-12-727-15</inkml:trace>
  <inkml:trace contextRef="#ctx0" brushRef="#br0" timeOffset="188271.73">18034 15633 2767 0,'0'0'679'0,"0"0"-406"16,0 0 104-16,0 0-377 15,0 0 0-15,0 0 0 16,17 112 0-16,8-78 0 16,-5-6-356-16,2-6-1014 0</inkml:trace>
  <inkml:trace contextRef="#ctx0" brushRef="#br0" timeOffset="188506.76">18831 15557 2647 0,'0'0'1050'16,"0"0"-651"-16,0 0-399 15,0 0 0-15,0 0 0 0,128-23 0 16,-51 11-3 0,-8 2-732-16,-15 5-1068 0</inkml:trace>
  <inkml:trace contextRef="#ctx0" brushRef="#br0" timeOffset="188632.84">18959 15743 2133 0,'0'0'1071'15,"0"0"-618"-15,0 0-14 16,0 0-439-16,0 0 0 16,0 0 0-16,182-20 0 15,-98 0 0-15,-5-2-534 0</inkml:trace>
  <inkml:trace contextRef="#ctx0" brushRef="#br0" timeOffset="189104.25">19609 15436 3010 0,'0'0'722'0,"0"0"-499"16,0 0-82-16,0 0-141 15,0 0 0-15,53-104 0 16,-29 104 0-1,5 0 0-15,3 16 0 0,-1 14 0 0,0 14 0 16,-8 2 0-16,-8 8 0 16,-8 4 0-16,-7-5 0 15,0-7 0-15,0-8 0 16,-2-16 0-16,-3-8 0 16,5-14 0-16,0 0 0 15,0-18 0-15,3-22 0 16,14-8 0-16,6-11 0 15,4-3 0-15,4 2 0 16,2 8 0-16,0 8 0 16,1 12 0-16,-5 14 0 15,-2 14 0-15,-3 4 0 16,-2 8 0 0,0 18 0-16,-3 12 0 0,-4 6 0 0,-1 6 0 15,-6 2 0-15,-3-3 0 16,-5-3 0-16,0-6 0 15,0-6 0-15,0-10 0 16,8-14 0-16,6-6-450 16,1-4-1067-16</inkml:trace>
  <inkml:trace contextRef="#ctx0" brushRef="#br0" timeOffset="191266.65">20462 15727 1888 0,'0'0'728'15,"0"0"-358"-15,0 0 91 0,0 0-206 16,0 0-57 0,0 0-56-16,18-54-88 0,-16 54-54 15,-2 0 0-15,0 0 0 16,0 4 0-16,0 18 0 15,0 10 0-15,0 8 0 16,0 4 0-16,0 0 0 16,0 2 0-16,0-11 0 15,9-3 0-15,9-14 0 16,11-10 0-16,9-8 0 16,18-26-80-16,-10-10-599 15,-10-9-970-15</inkml:trace>
  <inkml:trace contextRef="#ctx0" brushRef="#br0" timeOffset="191603.41">20558 15284 2039 0,'0'0'684'16,"0"0"-371"-16,0 0 65 0,0 0-120 15,0 0-123-15,0 0-45 16,0 0-19-16,-22 20-19 16,20-4-14-16,2 2-38 0,0-4 0 15,4-4-1-15,13-4-64 16,4-4 2-16,-1-2 14 16,-3 0 13-16,-7-6 36 15,-10-6 8-15,0-2 32 16,-12 0 52-16,-13 2 20 15,-6 6-112-15,0 6 0 16,5 0 0-16,21 38 0 16,5 0-384-16,9-2-1109 0</inkml:trace>
  <inkml:trace contextRef="#ctx0" brushRef="#br0" timeOffset="192067.16">21340 15543 879 0,'0'0'1810'0,"0"0"-1176"16,0 0-256-16,0 0 17 16,0 0-395-16,0 0 0 15,0 0 0-15,94-35 0 0,-30 29 0 16,9 2 0-16,-1 4 0 16,-9-4 0-16,-19 4-15 15,-17 0-266-15,-21 0-37 16,-25 22-230-16,-22 0-22 15,-8 1-495-15</inkml:trace>
  <inkml:trace contextRef="#ctx0" brushRef="#br0" timeOffset="192240.19">21427 15685 1202 0,'0'0'909'16,"0"0"-329"-16,0 0 10 0,0 0-223 16,0 0-50-16,0 0-186 15,0 0-131-15,9-8 0 16,22-8 0-16,13 0 0 0,8 0 0 15,8 2 0 1,-2 1 0-16,0 8-324 16,-16 1-434-16,-20-1-470 0</inkml:trace>
  <inkml:trace contextRef="#ctx0" brushRef="#br0" timeOffset="192507.29">21569 15230 1008 0,'0'0'1514'0,"0"0"-927"0,0 0-78 16,0 0-31-16,0 0-478 15,0 0 0-15,0 0 0 16,-60-44 0-16,56 85 0 16,1 18 0-16,3 15 0 15,0 6 0 1,0 5 0-16,5 5 0 0,11-6 0 15,3-6 0-15,2-4 0 16,-1-12 0-16,-3-12 0 16,6-19-338-16,-5-13-603 15,-3-18-637-15</inkml:trace>
  <inkml:trace contextRef="#ctx0" brushRef="#br0" timeOffset="192706.81">21683 15262 2465 0,'0'0'819'0,"0"0"-321"16,0 0-184-16,0 0-314 15,0 0 0 1,0 0 0-16,-20 164 0 0,31-88 0 16,2 9 0-16,3 1 0 15,2-2 0-15,4-8 0 0,25 4 0 16,-7-20-45-16,4-21-739 15</inkml:trace>
  <inkml:trace contextRef="#ctx0" brushRef="#br0" timeOffset="192907.11">23156 15641 2163 0,'0'0'1290'15,"0"0"-949"-15,0 0-39 16,0 0-302-16,0 0 0 0,123-30 0 0,-55 12-534 16,3 4-1160-16</inkml:trace>
  <inkml:trace contextRef="#ctx0" brushRef="#br0" timeOffset="193073.94">24259 15651 2450 0,'0'0'907'16,"0"0"-574"-16,0 0 73 15,131-31-406-15,-64 22 0 16,53-1-26-16,-12 6-502 15,-8 0-641-15</inkml:trace>
  <inkml:trace contextRef="#ctx0" brushRef="#br0" timeOffset="193208.05">25450 15637 2053 0,'0'0'889'15,"0"0"-374"-15,0 0 124 0,0 0-639 16,0 0 0-16,0 0 0 15,193-62 0-15,-109 49 0 16,-2 8-904-16</inkml:trace>
  <inkml:trace contextRef="#ctx0" brushRef="#br0" timeOffset="193466.55">26514 15602 2746 0,'0'0'648'0,"0"0"-116"15,0 0-362-15,0 0-170 16,0 0 0-16,139-37 0 16,-83 29 0-16,2 3 0 0,0 5 0 15,-4 0-134-15,-5 0-127 16,-6 9 36-16,-10-4 19 16,-6 4 143-16,-8-1 63 15,-3-4 173-15,-3-3 82 16,5-1 24-16,5 0-97 15,6 0-182-15,26-9 0 16,-4-8-252-16,-3-1-1013 0</inkml:trace>
  <inkml:trace contextRef="#ctx0" brushRef="#br0" timeOffset="194309.49">28804 15234 2951 0,'0'0'579'0,"0"0"-265"16,0 0-62-16,0 0-252 15,0 0 0-15,0 0 0 16,0 0 0-16,145-25 0 16,-87 16 0-16,13 4-150 15,-15 4-564-15,-19 1-545 0</inkml:trace>
  <inkml:trace contextRef="#ctx0" brushRef="#br0" timeOffset="194442.27">28874 15400 2687 0,'0'0'498'0,"0"0"-122"16,0 0 159-16,0 0-535 16,0 0 0-16,124-12 0 15,-32-6 0-15,3-2-742 0</inkml:trace>
  <inkml:trace contextRef="#ctx0" brushRef="#br0" timeOffset="195228.76">29595 15151 363 0,'0'0'1251'15,"0"0"-927"-15,0 0 298 16,0 0-90-16,0 0-242 0,0 0-9 31,0 0-10-31,0-26-109 0,0 16-162 0,0 0 0 16,6-8 0-16,13-4 0 15,5 0 0-15,8 0 0 16,5 4 0-16,5 4 0 16,1 10 0-16,-1 4 0 15,-2 12 0 1,-5 18 0-16,-1 14 0 0,-7 8 0 15,-9 7 0-15,-5 3 0 16,-6 0 0-16,-7-2 0 16,0-8 0-16,0-8 0 0,-3-8 0 15,-3-18 0-15,3-5 0 16,1-12 0-16,2-1 0 16,0-14 0-16,0-22 0 15,0-12 0-15,9-10 0 16,7-10 0-16,7 2 0 15,-2-1 0-15,6 13 0 16,2 8 0-16,-4 16 0 16,-1 12 0-16,-4 10 0 15,0 8 0 1,1 8 0-16,-2 22 0 0,1 10 0 0,-1 10 0 16,-2 10 0-1,-3 5 0-15,-5 3 0 0,-3-4 0 16,-2 0 0-16,-2-8 0 15,1-8 0-15,-1-7 0 16,14-19-87-16,-3-12-707 31,3-10-569-31</inkml:trace>
  <inkml:trace contextRef="#ctx0" brushRef="#br0" timeOffset="195530.34">30651 15476 2412 0,'0'0'514'16,"0"0"129"-16,0 0-274 15,0 0-211-15,0 0-158 16,0 0 0-16,0 0 0 16,25 4 0-16,-17 20 0 15,0 10 0-15,-4 7 0 16,-2 5 0-16,-2 6 0 15,0-2 0-15,0-2 0 0,2-6 0 16,7-4 0-16,7-12 0 16,11-6 0-16,8-8 0 15,7-12 0-15,2 0 0 16,1-18 0-16,2-42-278 16,-13 8-532-16,-15-4-712 15</inkml:trace>
  <inkml:trace contextRef="#ctx0" brushRef="#br0" timeOffset="195829.65">30763 15057 2645 0,'0'0'526'0,"0"0"44"16,0 0-215-16,0 0-355 15,0 0 0-15,0 0 0 16,0 0 0-16,-79 62 0 15,79-34 0-15,0-3 0 16,0-10 0-16,2-2 0 16,12-9 0-16,-1-4 0 15,-1 0 0-15,-1-4 0 16,-5-14 0-16,-6-5 0 0,0-3 0 16,0 0 0-1,0 6 0-15,-13 2 0 0,-1 10 0 16,-1 8 0-16,-3 10-17 15,7 20-599-15,7-4-842 16</inkml:trace>
  <inkml:trace contextRef="#ctx0" brushRef="#br0" timeOffset="196206.84">31208 14668 901 0,'0'0'2001'16,"0"0"-1673"-16,0 0 247 0,0 0-284 16,0 0-291-16,-113 6 0 15,82 40 0-15,-1 17 0 16,6 15 0-16,5 10 0 16,10 0 0-16,11 0 0 15,0-8 0-15,32-5 0 16,12-13 0-16,12-14 0 15,4-14 0-15,23-22-15 16,-17-12-647-16,-15 0-673 0</inkml:trace>
  <inkml:trace contextRef="#ctx0" brushRef="#br0" timeOffset="196774.19">31272 14969 2372 0,'0'0'579'16,"0"0"28"-16,0 0-275 0,0 0-126 15,0 0-206 1,0 0 0-16,0 0 0 0,0-76 0 16,2 72 0-16,10 2 0 15,5 2 0-15,4 0 0 16,1 0 0-16,1 0 0 15,-6 0 0-15,-3 10 0 16,-5 2 0-16,-5 2 0 16,-2 0 0-16,0 0 0 15,-2-2 0-15,0-4 0 16,0-4 0-16,0-2 0 16,0-2 0-1,0 0 0-15,0 0 0 0,0-6 0 0,-8-12 0 16,-4-4 0-16,-3 0 0 15,2-6-188-15,-1 6-89 16,3 6 47-16,5 6 64 16,0 6 115-16,4 4 51 15,2-4 104 1,0 4 63-16,0 0 52 0,0-5 32 16,0 1-80-16,-2 0-171 15,2 3 0-15,0-3 0 16,0-1 0-16,0 4 0 15,0 1 0-15,0 0 0 16,0 0 0-16,0 0 0 16,0 0 0-1,0 0 0-15,0 0 0 0,0 0 0 0,0 0 0 16,0 0 0-16,0 10-141 16,4-5-1083-16</inkml:trace>
  <inkml:trace contextRef="#ctx0" brushRef="#br0" timeOffset="198540.92">31293 14899 1795 0,'0'0'305'16,"0"0"218"-16,0 0-50 16,0 0-267-16,0 0-12 0,0 0 9 15,0 0-59 1,-13-29-29-16,13 24 23 0,0-5-138 16,2-2 0-16,9-2 0 15,7-3 0-15,3 3 0 16,6 0 0-16,7 6 0 15,1 4 0-15,2 4 0 16,-4 0 0-16,-4 25 0 16,-7 8 0-1,-4 18 0-15,-7 7 0 0,-4 6 0 16,-7 0 0-16,0-2 0 16,0-5 0-16,0-13 0 0,0-11 0 31,0-10 0-31,0-11 0 0,0-8 0 0,0-4 0 15,0-16 0 1,0-18 0-16,7-10 0 0,1-13 0 16,3-5 0-16,3-2 0 15,-1-2 0-15,1 12 0 16,-1 10 0-16,-2 13 0 16,0 12 0-16,0 6 0 15,1 9 0-15,3 4 0 16,5 0 0-1,3 17 0-15,1 9 0 0,2 12 0 16,-5 10 0-16,-4 0 0 0,-3 6 0 16,-5 0 0-16,-3-1 0 15,-2-8 0-15,0 0 0 16,-2-13 0-16,0-2 0 16,0-8 0-1,7-4 0-15,1-12-159 0,2-4-806 0</inkml:trace>
  <inkml:trace contextRef="#ctx0" brushRef="#br0" timeOffset="198839.04">32140 15276 1942 0,'0'0'719'15,"0"0"-202"-15,0 0-22 16,0 0-261-16,0 0-45 15,0 0-189-15,0 0 0 16,71 44 0-16,-67-12 0 16,-2 6 0-1,-2 8 0-15,0-2 0 0,0-4 0 16,0 1 0-16,0-9 0 0,7-6 0 16,7-8 0-1,5-12 0-15,8-6 0 0,4 0 0 16,19-36-303-16,-6-5-661 15,-15 0-1424-15</inkml:trace>
  <inkml:trace contextRef="#ctx0" brushRef="#br0" timeOffset="199138.28">32327 15025 2043 0,'0'0'685'15,"0"0"-158"-15,0 0-55 16,0 0-253-16,0 0-69 0,0 0-150 16,0 0 0-16,-45-36 0 15,45 36 0-15,0 8 0 16,0 2 0-16,0-6 0 16,8-2-9-16,0 0 0 15,-2-2 8-15,-1 0 1 16,-5 0 19-16,0-8-19 15,0-4 0-15,-9 2 0 16,-5 0 0-16,1 4 0 16,2 6 0-16,2 0 0 15,9 4-92-15,0 12-559 16,0-6-1005-16</inkml:trace>
  <inkml:trace contextRef="#ctx0" brushRef="#br0" timeOffset="199342.83">32562 14949 2953 0,'0'0'670'0,"0"0"-197"15,0 0-473-15,0 0 0 0,0 0 0 16,0 0 0-16,125-26 0 15,-71 22 0-15,17 0-333 16,-15 0-453-16,-11 2-226 0</inkml:trace>
  <inkml:trace contextRef="#ctx0" brushRef="#br0" timeOffset="199704.21">32924 14794 2227 0,'0'0'583'0,"0"0"50"15,0 0-153-15,0 0-307 0,0 0-173 16,0 0 0-16,0 0 0 16,-27-104 0-16,25 100 0 15,2 2 0-15,0 2 0 16,0 0 0-16,-3 0 0 16,3 0 0-16,0-2 0 15,-2 2 0-15,2 0 0 16,0 0 0-16,0 0 0 15,0 0 0-15,0 0 0 16,0 0 0-16,-2 0 0 16,2 0 0-16,0 0 0 0,0 0 0 15,0 2 0 1,0 22 0-16,0 8 0 16,0 17 0-16,0 5 0 0,4 8 0 15,3 2 0-15,-3 0 0 16,-2-6 0-16,4-4 0 15,-6-5 0-15,6-3 0 16,5-10-480-16,3-20-703 0</inkml:trace>
  <inkml:trace contextRef="#ctx0" brushRef="#br0" timeOffset="200034.91">32984 14315 2510 0,'0'0'582'15,"0"0"130"-15,0 0-420 16,0 0-292-16,0 0 0 16,0 0 0-16,0 0 0 15,64 49 0-15,-19 1 0 16,4 13 0-16,2 12 0 15,3 11 0-15,-1 19 0 16,-8-9 0-16,-12 2 0 0,-13-2 0 16,-20-16 0-16,0 11 0 15,-34-11 0-15,-20-2 0 16,-56 18 0-16,10-25-14 16,4-13-1022-16</inkml:trace>
  <inkml:trace contextRef="#ctx0" brushRef="#br0" timeOffset="200602.3">29778 15986 2400 0,'0'0'323'0,"0"0"37"16,0 0 20-16,0 0-215 15,-114-55-73-15,94 51 5 16,6 0 4-16,6 0 19 16,4 3-62-16,4 1-58 15,0-3 0-15,0 1 0 16,10 2 0-16,26-4 0 16,47-4 0-16,56 2 0 15,83-8 0-15,52 6 0 0,28 0 0 16,13 0 0-1,-15 6 0-15,-5-2 0 0,-21 4 0 16,-31 0 0-16,-31 0 0 16,-57 0 0-16,-44 0 0 15,-39 4 0-15,-32 2 0 16,-4 2 0-16,-7-2 0 16,-3 0 0-16,-8 4 0 15,-7-4 0-15,5 6 0 16,6-3 0-16,5 0 0 15,4 1 0-15,0 3 0 0,-10-5 0 16,-8 2-360-16,-13-6-1188 16</inkml:trace>
  <inkml:trace contextRef="#ctx0" brushRef="#br0" timeOffset="201137.83">31765 16272 2689 0,'0'0'374'15,"0"0"233"-15,0 0-181 32,0 0-426-32,0 0 0 15,0 0 0-15,0 0 0 16,80-108 0-16,-32 100 0 0,-4 8 0 16,-5 0 0-1,-5 18 0-15,-10 8 0 0,-12 8 0 16,-12 8 0-16,0 2 0 15,-22 5 0-15,-12-3 0 16,-9 2 0-16,-3-4 0 16,-3-8 0-16,5-4 0 15,8-10 0-15,7-8 0 16,13-6 0-16,12-4 0 16,4-4 0-16,6 0 0 15,27-4 0-15,15-10 0 16,10-2 0-16,6 2 0 15,5 0 0-15,2-4 0 0,-5 6 0 16,-7 2 0-16,-8-2 0 16,-13 6 0-16,-9-6 0 15,-6-2 0-15,-10-16 0 16,-4 2-511-16,0-4-1604 0</inkml:trace>
  <inkml:trace contextRef="#ctx0" brushRef="#br0" timeOffset="201310.89">32884 16405 2131 0,'0'0'1171'16,"0"0"-839"-16,0 0 130 16,0 0-462-16,0 0 0 15,0 0-347-15,0 0-1730 0</inkml:trace>
  <inkml:trace contextRef="#ctx0" brushRef="#br0" timeOffset="202540.07">25921 16423 2588 0,'0'0'518'16,"0"0"-347"-16,0 0 213 0,-114 22-137 0,77 24-112 15,-6 34-82-15,-1 32-53 16,4 39 0-16,9 5 0 16,17-3 0-16,14-15 0 15,8-18 0-15,31 1 0 16,3-19 0-16,3-22 0 15,-3-16 0-15,4-12 0 16,10 7 0-16,4-5 0 16,5-6 0-16,-9-12 0 15,-14-22 0-15,-13-14 0 16,-22-22-33-16,-7-18-597 16,0-6-929-16</inkml:trace>
  <inkml:trace contextRef="#ctx0" brushRef="#br0" timeOffset="203074.83">25967 16713 1964 0,'0'0'352'15,"0"0"-39"-15,0 0 204 16,0 0-329-16,0 0-6 16,0 0 31-16,0 0 15 15,21-40-89-15,-13 32-139 16,3 2 0-16,5 6 0 16,5 0 0-16,6 0 0 15,1 0 0-15,-1 14 0 16,-3 8 0-16,-6 1 0 31,-7 8 0-31,-9 0 0 0,-2 1 0 16,0-6 0-16,-10-2 0 15,-4-4 0-15,5-10 0 16,3-6 0-16,6-4 0 16,0 0 0-16,0-26 0 15,4-10 0-15,14-14 0 16,2-7 0-16,4 3 0 15,1 0 0-15,0 14 0 16,-4 14 0-16,-2 12 0 16,-4 14 0-16,-1 0 0 15,1 18 0-15,3 10 0 0,2 10 0 16,-2 8 0 0,-2 3 0-16,-6 5 0 0,-3-4 0 15,-7-2 0-15,0-4 0 16,0-12 0-16,0-6 0 15,0-18 0-15,2-8-239 16,14 0-959-16</inkml:trace>
  <inkml:trace contextRef="#ctx0" brushRef="#br0" timeOffset="203373.61">26774 16856 2177 0,'0'0'536'0,"0"0"-59"16,0 0-132-16,0 0-104 15,0 0-23-15,0 0-116 16,0 0-102-16,33 4 0 16,-23 10 0-16,-2 8 0 15,-3 10 0-15,-5 4 0 16,0 4 0-16,0 0 0 15,0-5 0-15,0-3 0 0,0-10 0 16,4-12 0 0,19-6 0-16,8-4 0 0,6-18 0 15,9-41-279-15,-9 11-544 16,-12-6-503-16</inkml:trace>
  <inkml:trace contextRef="#ctx0" brushRef="#br0" timeOffset="203641.42">26968 16557 1829 0,'0'0'1028'15,"0"0"-519"-15,0 0-52 16,0 0-184-16,0 0-273 0,0 0 0 16,0 0 0-16,-45 54 0 15,45-36 0-15,5-6 0 16,11-2 0-16,-1-10 0 15,1 0 0-15,-1 0 0 16,-1-6 0-16,-8-16 0 16,-6 0 0-16,0 0 0 15,-2 0 0-15,-20 12 0 16,-3 10 0-16,-15 28-72 16,7 20-525-16,6 6-811 0</inkml:trace>
  <inkml:trace contextRef="#ctx0" brushRef="#br0" timeOffset="204240.04">27775 17062 1416 0,'0'0'1112'15,"0"0"-777"-15,0 0 228 16,0 0-249-16,0 0-139 0,0 0-86 16,0 0-40-1,-83 12-26-15,74 2-23 0,5 0 0 16,4-5 1-16,0-1 5 16,0-7 4-16,0-1-7 15,2 0-3 1,3 0 0-16,-3-9 0 0,-2-14 0 15,0 5 0-15,-11-4 0 16,-16 4 0-16,-11 10 0 16,-13 8 0-16,-12 16 0 15,-8 25 0-15,-1 17 0 16,4 14 0-16,10 8 0 0,16 6 0 16,23-2 0-16,19-7 0 15,19-11 0-15,33-12 0 16,20-14 0-16,10-10 0 15,7-20 0-15,-2-10 0 16,-8 0 0-16,-15-14 0 16,-15-12 0-16,-22-14 0 15,-13 4-326 1,-14 4-681-16</inkml:trace>
  <inkml:trace contextRef="#ctx0" brushRef="#br0" timeOffset="204900.99">28091 17580 2215 0,'0'0'623'16,"0"0"-84"-16,0 0-256 16,0 0-148-16,0 0-58 15,0 0-32-15,0 0-8 16,-13 22-13-16,-3-4-4 15,-1-8 14-15,-2-2-22 0,4-8 3 16,1 0 8 0,6-8-9-16,6-16-14 0,2-6 0 15,0-6 0-15,15 0 0 16,12-1 0-16,2 11 0 16,0 8 0-16,0 8 0 15,-3 6 0 1,-1 4 0-16,-3 14 0 0,-2 12 0 15,-5 11 0-15,1 8 0 16,-7 8 0-16,-3 1 0 0,-6 8 0 16,0 0 0-1,-10 0 0-15,-15-3 0 0,-2-1 0 16,-4-8 0 0,0-10 0-16,3-8 0 0,3-10 0 15,5-14 0-15,1-4 0 16,4-4 0-16,2-8 0 15,1-18 0-15,6-10 0 16,4 0 0-16,2 0 0 16,0 0 0-16,11 9 0 15,13 9 0 1,5 9 0-16,5 5 0 0,1 4 0 16,3 5 0-16,0 16 0 0,0 3 0 15,-2 2 0-15,1-4 0 16,-1 0 0-16,0-4 0 15,0-4 0-15,-1-10 0 16,-6-4 0 0,-2 0 0-16,-5-22 0 0,-4-14 0 15,7-31 0-15,-6 9-471 16,-1-4-595-16</inkml:trace>
  <inkml:trace contextRef="#ctx0" brushRef="#br0" timeOffset="205340.64">28957 16499 1209 0,'0'0'1667'0,"0"0"-1217"0,0 0 33 31,0 0-196-31,0 0-287 0,0 0 0 16,117 40 0-16,-70 0 0 0,1 10 0 16,4 16 0-1,-4 7 0-15,2 25 0 16,-1 22 0-16,-5 27 0 15,-8 9 0-15,-16 0 0 16,-16-7 0-16,-4-17 0 16,-8-2 0-16,-23-1 0 15,-12-11 0-15,1-16 0 16,2-26 0-16,7-17 0 16,-4-11 0-16,-3 4 0 15,-6-6 0-15,-1-2 0 16,5-16 0-16,8-20 0 0,14-8 0 15,20-36 0 1,0-16 0-16,20-8-794 0</inkml:trace>
  <inkml:trace contextRef="#ctx0" brushRef="#br0" timeOffset="205497.62">30470 18123 117 0,'0'0'3979'0,"0"0"-3979"0,0 0 0 16,0 0 0-16,0 0 0 15,0 0-1265-15</inkml:trace>
  <inkml:trace contextRef="#ctx0" brushRef="#br0" timeOffset="210771.63">6368 17187 2107 0,'0'0'620'15,"0"0"-263"-15,0 0 109 16,0 0-170-16,0 0-122 16,0 0-98-16,0-4-76 15,0 4 0-15,0 0 0 16,0 8 0-16,0-2 0 16,10 6 0-16,9-8 0 15,7-4 0-15,8 0 0 0,3-22 0 16,-3-8-16-1,-7-7-14-15,-14 6 30 0,-13 4-6 16,0 5 12-16,-25 12 40 16,-8 10-46-16,-9 4 0 15,4 28 0-15,7 13 0 16,12 31-236-16,13-8-535 16,6-6-603-16</inkml:trace>
  <inkml:trace contextRef="#ctx0" brushRef="#br0" timeOffset="211141.79">6349 17634 1495 0,'0'0'945'15,"0"0"-576"-15,0 0 118 16,0 0-225-16,0 0-60 16,-114 88-103-16,95-56-42 15,5 2-45-15,8-10-6 0,6-7-3 16,0-16-1 0,0-1-4-16,18 0-8 15,1-22 10-15,-1-6-3 0,-7-8 3 16,-3 6 0-1,-8 2 15-15,0 6-7 0,-8 10 35 16,-7 12-7-16,-3 0-20 16,5 18-16-16,1 16-143 15,12 24-163-15,0-8-368 16,10-10-447-16</inkml:trace>
  <inkml:trace contextRef="#ctx0" brushRef="#br0" timeOffset="211442.3">6875 17628 2659 0,'0'0'681'0,"0"0"-482"16,0 0 94-16,0 0-98 15,0 0-126-15,0 0-69 16,0 0 0-16,4 120 0 15,2-100 0-15,2-8-3 16,5-8-51-16,3-4-27 16,-1-4-11-1,2-18 50-15,-7-4 35 0,-3-6 7 16,-7-4 11-16,0 0 52 16,-7 6-1-16,-8 12-32 0,-3 14-30 15,-7 22-62-15,6 16-247 16,1 6-577-16</inkml:trace>
  <inkml:trace contextRef="#ctx0" brushRef="#br0" timeOffset="212743.46">8239 17138 776 0,'0'0'1636'16,"0"0"-1158"-16,0 0-102 15,0 0 131-15,0 0-348 16,0 0-88-16,0 0-20 0,-7 93-9 16,7-65-42-16,0-6 0 15,0-8 0-15,0-6 0 16,4-8 0-1,4 0 0-15,-6-14 0 0,0-12 0 16,-2-10 0-16,0-4 0 16,-4 4 0-16,-21 0 0 15,-6 5 0-15,-12 9 0 16,-3 16 0-16,-8 6 0 16,0 18 0-16,-1 28 0 15,1 35 0-15,7 25 0 16,18-4 0-16,16-3 0 0,13-23 0 15,13-18 0-15,30-4 0 16,17-6 0-16,16-16 0 16,46-28 0-16,-17-4-221 15,-15 0-837-15</inkml:trace>
  <inkml:trace contextRef="#ctx0" brushRef="#br0" timeOffset="213005.71">8429 17856 2121 0,'0'0'818'0,"0"0"-484"16,0 0 34-1,0 0-92-15,0 0-97 0,0 0-179 16,0 0 0-16,15-26 0 16,-7 48 0-16,-8 18 0 15,0 9 0-15,0 15 0 16,0-2 0-16,-6-4 0 15,6-10 0-15,0-8 0 16,9-18 0-16,15-16 0 16,7-6-29-16,17-58-277 15,-6 0-381-15,-11-4-483 0</inkml:trace>
  <inkml:trace contextRef="#ctx0" brushRef="#br0" timeOffset="213272.81">8518 17486 1476 0,'0'0'1431'0,"0"0"-1116"15,0 0 16-15,0 0-15 16,0 0-214-16,0 0-76 0,0 0-11 16,-18 44-15-1,44-44-24-15,1 0-57 0,-2 0 24 16,-8-8 31-16,-8-10 13 15,-9-5 13-15,0 1 61 16,-13 0-1-16,-7 4-15 16,0 8-45-16,6 10-39 15,6 14-279-15,5 12-863 0</inkml:trace>
  <inkml:trace contextRef="#ctx0" brushRef="#br0" timeOffset="213477.9">9366 17383 2965 0,'0'0'847'0,"0"0"-563"15,0 0-284-15,0 0 0 16,0 0 0-16,0 0 0 15,170-44-481-15,-124 44-703 0</inkml:trace>
  <inkml:trace contextRef="#ctx0" brushRef="#br0" timeOffset="213603.62">9366 17628 2381 0,'0'0'837'0,"0"0"-325"15,0 0-146-15,0 0-366 31,0 0 0-31,0 0 0 0,0 0 0 0,172-44 0 16,-51 8 0-16,-21 1-339 16,-9 8-1856-16</inkml:trace>
  <inkml:trace contextRef="#ctx0" brushRef="#br0" timeOffset="214170.16">10951 17147 1850 0,'0'0'692'0,"0"0"-520"15,0 0 306-15,0 0-146 16,-121-59-6-16,108 50-80 15,6 4-246-15,3 5 0 16,4 0 0-16,0 0 0 16,15 0 0-16,26 0 0 15,17 0 0-15,19 0 0 16,12 0 0-16,1 5 0 16,-8-5-108-16,-19 5-218 0,-30 8-231 15,-22 1-179-15,-11-1-258 16</inkml:trace>
  <inkml:trace contextRef="#ctx0" brushRef="#br0" timeOffset="214342.62">10854 17379 1827 0,'0'0'646'16,"0"0"-359"-16,0 0 220 16,0 0-236-16,0 0-80 15,0 0-50-15,154 22-54 16,-82-40-65-16,3 0 2 0,2 0-24 15,-13 4-115-15,-16 10-173 16,-16 0-445-16,-23 4-77 0</inkml:trace>
  <inkml:trace contextRef="#ctx0" brushRef="#br0" timeOffset="214609.73">11089 16964 1820 0,'0'0'775'16,"0"0"-408"-16,-74-138 134 16,50 96-135-16,5 16-99 15,9 12-267-15,5 14 0 0,3 5 0 16,2 30 0-16,0 15 0 16,0 36 0-16,5 28 0 15,3-1 0-15,4-11 0 16,1-12 0-16,0-20 0 15,5 7 0-15,2-1 0 16,12-18-263-16,-9-18-565 16,-2-26-802-16</inkml:trace>
  <inkml:trace contextRef="#ctx0" brushRef="#br0" timeOffset="-214696.46">11205 16830 2297 0,'0'0'893'15,"0"0"-372"-15,0 0-136 16,0 0-385-16,-56 128 0 16,56-60 0-16,0 17 0 15,13 5 0-15,1 2 0 16,-1 6 0-16,0-8 0 16,0-1 0-16,19 1 0 15,-3-18-297-15,4-24-924 0</inkml:trace>
  <inkml:trace contextRef="#ctx0" brushRef="#br0" timeOffset="-214162.47">11973 17187 2212 0,'0'0'1102'15,"0"0"-598"-15,0 0-226 16,0 0-278-16,0 0 0 15,-56 108 0-15,56-74 0 16,13-2 0-16,6-6 0 16,1-8 0-16,-3-8 0 0,4-10-8 15,-6 0-104 1,-1-18 56-16,-8-10 35 0,-6-8 8 16,0-8 12-16,-20 0-25 15,-14 8 22-15,-3 4 4 16,-3 16 7-1,2 10 86-15,7 6 2 0,13 0-49 16,14 18-46-16,4 0 0 16,42-4 0-16,38-10 0 15,43-4 0-15,-3-22-113 0,-11-10-218 16,-22-3-237 0,-36-1 43-16,-13 0 239 0,-13 0 286 15,-25 4 65-15,-18 10 438 16,-24 6 20-16,-10 10-194 15,6 6 74-15,5 0-403 16,14 22 0-16,12 14 0 16,11 8 0-16,4 20 0 15,2 7 0-15,17 9 0 16,2 6 0 0,1 6 0-16,1-1 0 0,-6-7 0 15,1-12 0 1,-5-6 0-16,1-16 0 0,-7-14 0 0,-3-14-113 15,-4-18-844-15</inkml:trace>
  <inkml:trace contextRef="#ctx0" brushRef="#br0" timeOffset="-214020.85">12314 17481 2794 0,'0'0'681'16,"0"0"-455"-16,0 0-5 15,142-44-128-15,-24 8-93 16,-12 10-212-16,-15-2-654 0</inkml:trace>
  <inkml:trace contextRef="#ctx0" brushRef="#br0" timeOffset="-213422.4">13633 16950 2072 0,'0'0'1181'15,"0"0"-582"-15,0 0-355 0,0 0-244 16,0 0 0-16,0 0 0 16,-114 84 0-16,81-20 0 15,-2 7 0-15,1 1 0 16,5-6 0-16,7-12 0 15,11-18 0 1,9-14 0-16,2-14 0 0,8-8 0 16,17-30 0-16,6-16 0 15,0-10 0-15,-2-8 0 16,-5-6 0 0,-1-3 0-16,-5 1 0 0,-5 6 0 15,-4 12 0 1,-2 20 0-16,-3 24 0 0,3 10 0 0,1 22 0 15,4 28 0-15,5 12 0 16,6 8 0-16,2 3 0 16,2-1 0-1,2-6 0 1,-4-12 0-16,-2-10 0 16,-3-12 0-16,-9-10 0 15,-6-10 0-15,-5-12 0 16,-5 0-116-16,-28-8-245 0,-17-10-130 15,-9-4 256 1,-11 0 187-16,4 4 48 0,6 4 203 16,15 10 100-16,16 0 40 15,18 4-56-15,11 0-172 16,11 0-115-16,31-4 0 16,14-2 0-16,15-2 0 15,12-6 0-15,2-4 0 16,28-4-158-16,-24 4-711 15,-15 6-898-15</inkml:trace>
  <inkml:trace contextRef="#ctx0" brushRef="#br0" timeOffset="-213122.81">14361 17124 863 0,'0'0'1438'16,"0"0"-795"-16,0 0-184 15,0 0-76-15,0 0-73 16,0 0-310-16,0 0 0 15,-17-54 0-15,-6 64 0 16,-3 12 0-16,6 9 0 16,6 5 0-16,10 0 0 15,4-4 0-15,13 2 0 16,18-2 0-16,2-2 0 0,2-2 0 16,-4-6 0-1,-7 0 0-15,-6 0 0 0,-9-4 0 16,-9 0 0-16,0-4 0 15,-9 4 0-15,-22-5 0 16,-11 1 0-16,-12-5 0 16,-22-9 0-16,13 0-363 15,13-1-898-15</inkml:trace>
  <inkml:trace contextRef="#ctx0" brushRef="#br0" timeOffset="-211263.36">15200 17102 2286 0,'0'0'723'15,"0"0"-430"-15,0 0 82 16,-123-9-137-16,76 13-57 15,3 19-181-15,5 13 0 16,12 9 0-16,12 7 0 16,15-2 0-16,5-2 0 0,32-6 0 15,17-12 0 1,15-12 0-16,7-18 0 0,-1 0 0 16,0-22 0-16,-15-10 0 15,-12-4 0-15,-14 0 0 16,-16-2 0-16,-10 10 0 15,-8 2 0-15,0 12 0 16,0 10 0-16,-6 4 0 16,-5 14 0-16,-1 24 0 15,10 4 0-15,2 10 0 16,0-6 0-16,27-10 0 16,6-10 0-16,5-13 0 15,1-13 0-15,-4-5 0 0,-8-17 0 16,-10-14 0-16,-15 0 0 15,-2-8 0-15,-15 4 0 16,-20-4 0-16,-10 8 0 16,-2 10 0-16,-2 12 0 15,7 14 0-15,9 4 0 16,17 32 0-16,16 4 0 16,2 4 0-16,35-2 0 15,17-4 0-15,13-18 0 16,7-12 0-16,1-8 0 15,2-8 0-15,-13-20 0 16,-9-4 0-16,-12-2 0 16,-14 2 0-16,-10 6 0 0,-9 8 0 15,-6 4 0 1,-4 14 0-16,0 0 0 0,0 14 0 16,0 20 0-16,0 12 0 15,0 6 0-15,11 2 0 16,5 0 0-16,1-9 0 15,4-9 0-15,1-18 0 16,-4-10 0-16,2-8 0 0,-3-8 0 16,2-18 0-16,3-11 0 15,1-7 0-15,3-6 0 16,0 2 0-16,-1 6 0 16,0 8 0-16,-8 12 0 15,-5 16 0-15,-4 6 0 16,1 4 0-16,1 16 0 15,1 6 0-15,7 4 0 16,3-2 0-16,6-6 0 0,4-4 0 16,1-10 0-1,-3-8 0 1,-5 0 0-16,-3-18 0 16,-8-4 0-16,-5-12 0 0,0 2 0 0,-4-4 0 15,0 0 0 1,-2 6 0-16,1 8 0 0,-3 16 0 15,2 6 0-15,2 6 0 16,3 24 0 0,2 14 0-16,2 2 0 0,-2 2 0 15,2-4 0-15,-2-8 0 0,-3-8 0 16,3-11 0-16,-1-16 0 16,0-1 0-16,5-10 0 15,3-16 0 1,5-10 0-1,4 0 0-15,2 0 0 16,5 2 0-16,-1 14 0 16,0 8 0-16,-2 12 0 15,0 0 0-15,-4 14 0 16,2 16 0-16,2-2 0 16,4 2 0-16,7-4 0 0,9-4 0 15,7-16 0-15,2-6 0 16,-1 0 0-16,-7-18 0 15,-9-8 0-15,-11-2 0 16,-12-4 0-16,-7-6 0 16,-11 6 0-16,0 4 0 15,-7 6 0-15,-18 10 0 16,-4 12 0-16,-4 12 0 16,-3 24 0-16,7 8 0 0,12 2 0 15,10 2 0 1,7-8 0-16,20-4 0 0,22-18 0 15,12-8 0-15,10-10 0 16,17-28-27-16,-19-12-825 16,-8 4-1177-16</inkml:trace>
  <inkml:trace contextRef="#ctx0" brushRef="#br0" timeOffset="-210222.17">18040 17263 1883 0,'0'0'844'0,"0"0"-302"0,0 0-276 16,0 0-36-16,0 0-25 15,0 0-79-15,0 0-126 16,-93-44 0-16,72 66 0 16,-1 12 0-16,0 6 0 15,4 6 0-15,12-2 0 16,6-4 0-16,13-8 0 15,24-14 0-15,17-18 0 0,10 0 0 16,4-32 0 0,-3-16-134-16,-13-6-98 0,-13-8 88 15,-17-2 30 1,-18-2 89-16,-4-1 25 0,-4 9 58 16,-16 12 76-16,0 16 70 15,-1 22 49-15,4 8-253 16,5 26 0-16,6 22 0 15,6 11 0-15,0 4 0 16,0 4 0-16,14-5 0 16,3-4 0-16,-1-14 0 0,-1-8 0 15,-1-18 0-15,-3-14 0 16,-5-4 0-16,1-14 0 16,-2-20 0-16,2-6 0 15,1 0 0 1,1 4 0-16,1 8 0 0,0 12 0 15,1 10 0-15,7 6 0 16,5 0 0-16,8 4 0 16,5 10 0-16,8 0 0 15,1 0 0-15,-1-2 0 16,-1-8 0-16,-5-4 0 16,-9 0 0-16,-8-4 0 0,-7-8 0 15,-12-8 0-15,-2-2 0 16,0 4 0-16,-13 2 0 15,-5 10 0-15,-2 6 0 16,5 0 0-16,3 24 0 16,7 6 0-16,5 6 0 15,21 0 0-15,23-6 0 16,18-6 0-16,19-12 0 16,10-12 0-16,5 0-188 15,-7-18-173-15,-8-12-191 16,-21-2 198-16,-18 0 179 0,-19-2 175 15,-19 6 277-15,-4-2 221 16,0 8-188 0,-21 4 5-1,-1 4-85-15,-4 14-230 0,-3 0 0 0,-2 14 0 16,-2 20 0-16,3 8 0 16,6 6 0-16,8 2 0 15,11-2 0-15,5-8 0 16,14-14 0-16,24-12 0 15,8-14 0-15,4-4 0 16,-4-32 0-16,-7-8 0 0,-13-10 0 16,-15-4 0-1,-11-8 0-15,0-2 0 0,0-9 0 16,-14 7 0-16,6 8 0 16,-1 12 0-16,5 24 0 15,4 16 0 1,0 10 0-16,0 32 0 0,0 22 0 15,6 12 0-15,7 10 0 16,3 5 0-16,1-1 0 16,2-4 0-16,-1-10 0 15,4-2 0-15,-2-20 0 16,0-13-810-16</inkml:trace>
  <inkml:trace contextRef="#ctx0" brushRef="#br0" timeOffset="-209593.81">20268 17275 690 0,'0'0'1564'0,"0"0"-954"16,0 0-245-16,0 0 8 15,0 0-98-15,-51-110-56 0,17 110-219 16,-3 8 0-16,-8 24 0 15,2 8 0-15,6 8 0 16,6 6 0 0,12-8 0-16,13-2 0 0,6-14 0 15,14-16 0-15,19-9 0 32,7-5 0-32,5-27 0 0,-5-5 0 15,-7-12 0 1,-6 4 0-16,-10 0 0 15,-5 4 0-15,-5 14 0 16,-3 8 0-16,0 10 0 16,1 4 0-16,6 18 0 15,2 14 0-15,8 2 0 0,8-2 0 16,8-6 0-16,5-4 0 16,6-16 0-16,-4-6 0 15,-4-6 0-15,-8-24 0 16,-15-10 0-16,-7-4 0 15,-10-6 0-15,0-4 0 16,-8-8 0-16,-7-1 0 16,-1 1 0-16,3 8 0 15,2 18 0-15,6 18 0 16,5 18 0-16,0 24 0 16,0 28 0-16,7 16 0 0,8 8 0 15,6 3 0-15,-2-11 0 16,4-6 0-16,-1-18 0 15,1-12 0-15,-6-18 0 16,1-14 0-16,0-6 0 16,-2-24 0-16,-1-6 0 15,1-8 0-15,6 0 0 16,10 8 0-16,30 4 0 16,-7 14-143-16,3 10-809 0</inkml:trace>
  <inkml:trace contextRef="#ctx0" brushRef="#br0" timeOffset="-208430.75">21511 17165 2697 0,'0'0'797'0,"0"0"-463"15,0 0-66-15,0 0-268 16,132-99 0-16,-107 85 0 15,-4 6 0-15,-4 8 0 16,-5 4 0-16,-2 22 0 16,-3 6 0-16,-3 9 0 15,0-1 0-15,1 0 0 16,3-8 0-16,2-10 0 0,5-10 0 16,1-10 0-16,3-2 0 15,4-10 0-15,2-16 0 16,-1-10 0-16,1 0 0 15,-1-4 0-15,-2 4 0 16,-3 5 0-16,-7 13 0 16,-5 12 0-16,-7 6 0 15,0 14 0-15,0 14 0 16,-9 7 0-16,3-3 0 16,6-2 0-16,0-2 0 15,13-10 0-15,20-6 0 0,8-12 0 16,3 0 0-16,3-8 0 15,-9-14 0-15,-7-10 0 16,-8 6 0-16,-10-2 0 16,-7 6 0-16,-6 9 0 15,0 9 0-15,0 4 0 16,0 13 0-16,0 13 0 16,0 6 0-16,0 0 0 15,12-2 0-15,12-8 0 16,5-12 0-16,4-6 0 0,-4-4 0 15,-4-8 0 1,-9-16 0-16,-10-2 0 0,-6-6 0 16,0 2 0-16,-12-6 0 15,-5 5 0-15,-3 7 0 16,5 8 0-16,5 6 0 16,10 6 0-16,0 4 0 15,14 0 0-15,22 0 0 16,15 8 0-16,9-4 0 15,9-4 0-15,0 0 0 16,-4 0 0-16,-12 0 0 16,-15 0 0-16,-16 0 0 15,-13 0 0-15,-9 0 0 0,0 6 0 16,-22 12 0 0,-4 8 0-16,-3 10 0 0,0 5 0 15,2 3 0-15,8 0 0 16,11-4 0-16,8-8 0 15,0-14 0-15,20-10 0 16,16-8 0-16,8-8 0 16,3-28 0-16,-5-8 0 15,-9-10 0-15,-10-8 0 16,-12-6 0-16,-4-3 0 16,-7-5 0-16,0 4 0 15,0 6 0-15,0 12 0 16,0 23 0-16,-3 21 0 0,-6 10 0 15,1 41 0-15,1 17 0 16,0 14 0-16,7 8 0 16,0 4 0-16,10-3 0 15,16-13 0-15,8-10 0 16,8-14 0-16,7-14 0 16,0-20 0-16,0-10 0 15,-5-10 0-15,-1-20 0 16,-10-10 0-16,-6-4 0 15,-7-2 0-15,-6-3 0 16,-10 9 0-16,-4 12 0 0,0 16 0 16,-2 12 0-16,-14 12 0 15,1 24 0-15,5 10 0 16,10 7 0-16,0-3 0 16,27-2 0-16,20-12 0 15,15-10 0-15,41-26-239 16,-14 0-608-16,-9-4-1313 0</inkml:trace>
  <inkml:trace contextRef="#ctx0" brushRef="#br0" timeOffset="-208195.54">23993 17079 2350 0,'0'0'773'16,"0"0"-318"-16,0 0-214 15,0 0-65-15,121-5-75 16,-117 15-101-16,-4 12 0 16,0 9 0-16,-6 5 0 15,-13 4 0-15,7-4 0 16,3 0 0-16,9-4 0 16,0-10 0-16,31-6 0 15,18-14 0-15,11-2 0 0,25-28-276 16,-14-2-292-1,-15-6-394-15</inkml:trace>
  <inkml:trace contextRef="#ctx0" brushRef="#br0" timeOffset="-207927.65">24305 16673 2097 0,'0'0'670'16,"0"0"-294"-16,0 0 129 15,0 0-266-15,0 0-155 0,0 0-59 16,0 0-25-16,-44 89 0 16,66-88-16-16,10-1-17 15,6 0 24-15,-5-5 8 16,-4-9 2-16,-12-12 60 16,-15-1-3-16,-2-1-19 15,-23-2-39-15,-52 16-11 16,7 10-238-16,-5 4-659 0</inkml:trace>
  <inkml:trace contextRef="#ctx0" brushRef="#br0" timeOffset="-206056.07">11467 17870 1397 0,'0'0'382'0,"0"0"-158"16,0 0 46-16,0 0-6 15,0 0-51-15,0 0-69 16,0 0 18-16,-80 9-32 16,78-9 10-16,2 0 0 15,-2 0-35-15,2 0-4 16,0 0-17-16,0 0-39 15,0 0-11-15,11 8-34 16,18-3 1-16,15 4 23 16,16-4-22-16,19-5 11 15,27 0-2-15,33 0-10 0,34 0 29 16,17 0-5-16,-3 0-7 16,-9 0 11-16,-8-5-28 15,2 1 14-15,5-5-13 16,10 0 4-16,5-9 4 15,4-1-10-15,0-7-6 16,-2 0 5-16,-9 2 2 16,-12 2-3-16,-14 4 2 15,-12 6 0-15,-6 2 4 16,8-2-4-16,18 2 0 0,22-4 0 16,25 2 0-1,16-2 9-15,8 2-9 0,5 2 0 16,2 2-8-16,-2 8 8 15,-9-2 0-15,-16 2 1 16,-13 0 0-16,-23 0-1 16,-16 0-1-16,-22 0 1 15,-30-4 0-15,-25 0-6 16,-20 4 4-16,-7-8 2 16,13 6 1-16,4-6 9 0,15 4-9 15,-1 0 0 1,5 4-1-16,18-4 0 0,25 2-15 15,28-6 13-15,11 0 2 16,-8-2 3-16,-13 6-2 16,-22 4-1-16,0 0 0 15,-2 0-3-15,2 8 2 16,-4 2 1-16,-6 2 1 16,-17-6 9-16,-24-2-10 15,-17-4 6-15,-6 0-6 16,8 0-9-16,7 0 8 15,4 0-1-15,-8 0 2 16,-7-4 6-16,-9-2-5 0,-8-2 0 16,-2 4-1-16,-4 0 0 15,-3 2 0-15,1 2-1 16,0-4 1-16,0 4 12 16,3 0 0-16,0 0 2 15,-3 0 6-15,0 0-19 16,1 0 15-16,-1 0-16 15,5 0 0-15,3 0 0 16,6 0 0-16,7 0 0 16,8 4 0-16,5-2 0 15,7 2 0-15,-2-4 0 16,7 0 0-16,-1 0 0 16,2 0 0-16,2 0 0 15,1 0 0-15,-1-4 0 0,3-2 0 16,-3 2 0-16,0 0 0 15,-1 4 0-15,-7 0 0 16,-2-4 0-16,-6 4 0 16,-3-5 0-16,-9 4 0 15,-5-7 0-15,-8 3 0 16,0 1 0-16,-4 3 0 16,-3-3 0-16,-3 4 0 15,-5 0 0-15,-8 0 0 16,-25 0-155-16,-2 0-521 15,-15 0-1011-15</inkml:trace>
  <inkml:trace contextRef="#ctx0" brushRef="#br0" timeOffset="-204955.17">15393 18111 1850 0,'0'0'506'16,"0"0"-202"-16,0 0 218 16,0 0-311-16,0 0-80 15,0 0-65-15,0 0-8 16,-29-116 31-16,50 94-20 15,2 0 6-15,4 4 15 16,2 4-21-16,-2 10-13 16,0 4-56-16,0 14 0 15,-5 16 0-15,-2 16 0 16,-6 10 0-16,-3 5 0 16,-7-2 0-1,-2 0 0-15,-2-9 0 0,0-6 0 0,0-16 0 16,0-10 0-16,0-6 0 15,0-12 0-15,0 0 0 16,7-26 0-16,7-18 0 16,5-15 0-16,6-13 0 15,2-4 0-15,6 6 0 16,-2 12 0-16,0 16 0 16,-6 16 0-16,-3 22 0 15,-4 4 0-15,-4 18 0 16,-1 16 0-16,-5 8 0 15,2 6 0-15,-2 2 0 0,1 5 0 16,3-8 0-16,-4 4 0 31,3-7 0-31,3-8 0 0,-1-2-11 0,3-6-281 16,4-10-194-16,-4-6-226 16,-3-6-262-16</inkml:trace>
  <inkml:trace contextRef="#ctx0" brushRef="#br0" timeOffset="-204718.99">16242 18326 1629 0,'0'0'716'16,"0"0"-198"-16,0 0-50 16,0 0-261-16,0 0-115 15,0 0 1-15,0 0 40 16,24-4-22-16,-15 30 18 15,-1 6-129-15,-4 6 0 16,-2-2 0-16,0-4 0 16,0-6 0-16,3-8 0 15,1-8 0-15,8-10 0 16,5 0 0-16,6-10 0 16,6-12-81-16,10-30-198 0,-10 6-324 15,-9 2-305-15</inkml:trace>
  <inkml:trace contextRef="#ctx0" brushRef="#br0" timeOffset="-204467.66">16370 18031 1579 0,'0'0'586'16,"0"0"-95"-16,0 0 5 16,0 0-269-16,0 0-93 15,0 0-10-15,0 0-14 16,-23-8-34-16,23 16-44 15,0 0-17-15,0-4-15 16,0-2-5-16,0-2-4 0,0 0 8 16,0 0 1-16,0-6 6 15,0-6-5-15,-6 2 6 16,-2 2-7-16,-1 4-4 16,3 4-53-16,2 20-195 15,-1 8-437-15,2 8-529 0</inkml:trace>
  <inkml:trace contextRef="#ctx0" brushRef="#br0" timeOffset="-203961.85">17407 18067 1420 0,'0'0'1008'0,"0"0"-344"15,0 0-183-15,0 0-216 16,0 0-160-16,0 0-48 0,0 0-24 16,-75 76-24-16,68-50 5 15,2-4-13-15,5-9 0 16,0-8-1-16,0-5-3 15,10 0-27-15,0-7 18 16,1-18 12-16,-3-5 1 16,-8-6 1-16,0 0-1 15,-8 4 9-15,-18 2-9 16,-12 8 31-16,-9 18 4 0,-11 4-36 16,-2 30 0-16,-11 36 0 15,1 34 0-15,18-2 0 16,16 1 0-16,22-15 0 15,14-18 0-15,9 1 0 16,24 1 0-16,19-18 0 16,14-20 0-1,13-16 0-15,4-14 0 0,-6 0 0 16,-8-26 0-16,-13-10-60 16,-5-19-273-16,-17 8-404 0,-12 7-261 15</inkml:trace>
  <inkml:trace contextRef="#ctx0" brushRef="#br0" timeOffset="-203394.54">17702 18580 1355 0,'0'0'685'16,"0"0"-221"-16,0 0 12 16,0 0-262-16,0 0-24 15,0 0-57-15,0 0-34 16,66 33 9-1,-66-22-22-15,-6 3-43 0,-10-1-17 16,-1-4-25-16,1-4 0 0,3-5-1 16,5 0-3-16,6-10-3 15,2-12 6-15,0-9-18 16,14 2 18-16,8-6 6 16,6 1 9-16,7 2 30 15,0 6-12-15,1 8 7 16,-3 10 1-16,-4 8-11 15,-4 0 2-15,0 8-32 16,-8 14 0-16,1 10 0 16,-5 2 0-16,-4 6 0 15,-4 6 0-15,-5 3 0 0,0 1 0 16,-18-2 0-16,-7-4 0 16,-4-8 0-16,-2-8 0 15,0-10 0-15,4-3 0 16,3-14 0-16,6-1 0 15,5 0 0-15,10-16 0 16,3-6 0-16,3-6 0 16,21-4 0-1,9 2 0-15,3 4 0 0,2 8 0 16,-2 14 0-16,-1 4 0 16,0 0 0-16,-1 22 0 0,2 4 0 15,2 6 0-15,2-2 0 16,5-6 0-16,5-12 0 15,2-8 0-15,-4-4 0 16,8-48-83-16,-13-2-227 16,-14-6-645-16</inkml:trace>
</inkml:ink>
</file>

<file path=ppt/ink/ink1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3-11-09T05:55:25.366"/>
    </inkml:context>
    <inkml:brush xml:id="br0">
      <inkml:brushProperty name="width" value="0.05292" units="cm"/>
      <inkml:brushProperty name="height" value="0.05292" units="cm"/>
      <inkml:brushProperty name="color" value="#FF0000"/>
    </inkml:brush>
  </inkml:definitions>
  <inkml:trace contextRef="#ctx0" brushRef="#br0">1321 1676 2661 0,'0'0'545'0,"0"0"-433"16,0 0 68-16,0 0-23 16,0 0-74-16,0 0-70 15,58-78-13-15,-20 54 0 0,-3 0-1 16,-6 0 2-16,-9 0 9 15,-9 0 51-15,-9-1 64 16,-2 2-35-16,0 2-50 16,-17 7-21-16,-3 6-19 15,-5 8 0-15,0 0 0 16,-4 26 0-16,3 13 0 16,4 8 0-16,8 6 0 15,14-3 0-15,0-2 0 16,31-12 0-16,19-10 0 15,12-14 0-15,16-12 0 16,4-2 0-16,7-26-147 16,19-24-174-16,-24 6-444 0,-17 4-423 0</inkml:trace>
  <inkml:trace contextRef="#ctx0" brushRef="#br0" timeOffset="503.27">2245 1355 2054 0,'0'0'572'16,"0"0"-290"-16,0 0 14 16,0 0-29-16,-16-112-89 15,3 98-17-15,-5 10-47 0,-6 4-42 16,-5 10-37 0,-4 20-35-16,2 10-11 15,4 6 11-15,9-2-12 16,11-5-15-16,7-11-39 0,5-10-9 15,19-13 2-15,10-5 38 16,-1-7 35-16,0-22 12 16,-4-3 26-16,-6-4 41 15,-4 2 13-15,-5 4-19 16,-5 8-3-16,-3 8-70 16,-3 6 0-16,-1 8 0 15,3 2 0-15,1 28 0 16,5 20 0-16,5 36 0 0,4 35 0 15,2 29 0-15,1 11 0 16,-8-13 0-16,-5-34 0 16,-6-37 0-16,-4-25 0 15,0-12 0-15,0-4 0 16,-4-4 0-16,-15-6 0 16,-1-20 0-1,-6-6 0-15,-8-26 0 0,-4-26 0 16,0-36 0-16,7-37 0 15,27-27 0-15,13-8 0 16,46 11 0-16,26 27 0 16,-16 44-348-16,-13 21-840 0</inkml:trace>
  <inkml:trace contextRef="#ctx0" brushRef="#br0" timeOffset="644.29">2794 1361 732 0,'0'0'2222'0,"0"0"-1858"16,0 0-126-16,0 0-238 16,0 0-19-16,0 0-808 0</inkml:trace>
  <inkml:trace contextRef="#ctx0" brushRef="#br0" timeOffset="943.05">1161 2153 2904 0,'0'0'880'16,"0"0"-731"-16,0 0-62 15,0 0-11-15,197-68-76 0,-25 26 0 16,26-6 0-16,-2 8 0 15,-26 6 0-15,-52 8 0 16,-33 8 0-16,-37 5 0 16,-21 8 0-16,-6-1 0 31,-10 4 0-31,-5 2 0 0,-6 0 0 0,10 0 0 16,0 0-72-1,5 0-909-15</inkml:trace>
  <inkml:trace contextRef="#ctx0" brushRef="#br0" timeOffset="1634.84">6769 1594 1942 0,'0'0'771'0,"0"0"-289"0,0 0-163 16,0 0-8-16,0 0-40 31,0 0-271-31,-10-120 0 16,33 104 0-16,3 6 0 15,6 6 0-15,1 4 0 16,5 9 0-16,-5 22 0 15,-2 13 0-15,-8 8 0 16,-14 8 0-16,-9 2 0 16,-3 2 0-16,-18-7 0 0,-6-9 0 15,2-12 0 1,7-14 0-16,9-12 0 0,7-8 0 16,2-2 0-16,0 0 0 15,18-10 0-15,11-8 0 16,9-4 0-16,10 0 0 15,4 4 0-15,-3 8 0 16,-9 7 0-16,-13 3 0 16,-10 0-84-16,-5 3-146 15,-10 5-59-15,-2-2-414 16,0-5-803-16</inkml:trace>
  <inkml:trace contextRef="#ctx0" brushRef="#br0" timeOffset="2169.34">7056 1185 1549 0,'0'0'723'16,"0"0"-485"-16,0 0 123 16,-140-52-35-16,97 47-154 15,-1 5-50-15,-6 7 13 16,-6 19 18-16,-6 12-27 0,-2 10-24 15,1 12-13 1,5 6-89-16,8 10 0 0,9 7 0 16,12 3 0-16,14 4 0 15,13 3 0-15,2-3 0 16,12 0 0-16,22-4 0 16,13-4 0-16,9-7 0 15,11-10 0-15,8-10 0 16,8-11 0-16,4-14 0 15,6-14 0-15,7-14 0 16,2-2 0-16,2-22 0 16,-4-16 0-16,-7-10 0 15,-12-13 0-15,-12-7 0 0,-13-10 0 16,-15-8 0-16,-5-4 0 16,-11 0 0-16,-7-3 0 15,-9 5 0-15,-7 6 0 16,-2 6 0-16,-11 5 0 15,-22 11 0-15,-15 6 0 16,-14 4 0-16,-13 8 0 16,-10 6 0-16,-7 8 0 15,1 8 0-15,-7 14 0 16,22 6 0-16,20 0-852 0</inkml:trace>
  <inkml:trace contextRef="#ctx0" brushRef="#br0" timeOffset="3144.39">6657 2510 1647 0,'0'0'736'16,"0"0"-385"-16,0 0 12 15,0 0-1-15,0 0-51 16,0 0-100-16,0 0-96 15,6-32-115-15,-12 40 0 16,-15 20 0-16,-12 21 0 0,-27 34 0 16,-24 48 0-1,-32 45 0-15,-9 21 0 0,9-6 0 16,20-27 0-16,32-52 0 16,22-30 0-16,17-25 0 15,13-20 0-15,4-2 0 16,1-7 0-16,5-6 0 15,2-16 0-15,0-6 0 16,0 0 0-16,7-14 0 16,11-6 0-16,22-5 0 15,-3 7-119-15,-3 13-954 0</inkml:trace>
  <inkml:trace contextRef="#ctx0" brushRef="#br0" timeOffset="4009.5">5523 4123 2031 0,'0'0'692'0,"0"0"-234"0,0 0-121 16,0 0-28-16,0 0-120 31,0 0-109-31,0 0-80 16,-11 44 0-16,11 8 0 15,-2 12 0-15,-1 4 0 16,3 2 0-16,0-6 0 15,0-7 0-15,0-13 0 16,0-14 0-16,0-14 0 16,0-22-231-16,0-22-122 0,0-10-598 15</inkml:trace>
  <inkml:trace contextRef="#ctx0" brushRef="#br0" timeOffset="4543.5">5520 3854 494 0,'0'0'1975'0,"0"0"-1614"15,0 0 92-15,0 0-260 16,0 0-2-16,0 0-58 16,-126-44-44-16,86 72-46 15,-12 14 28-15,-6 14 22 0,-2 14-93 16,0 8 0-16,7 6 0 15,8 3 0-15,14 1 0 16,13-1 0-16,13-3 0 16,5-4 0-16,18-2 0 15,22-8 0-15,14-7 0 16,10-9 0-16,15-14 0 16,8-12 0-16,9-12 0 15,6-16 0-15,0 0 0 16,-4-12 0-16,-7-14 0 0,-8-6 0 15,-9-5 0-15,-12-5 0 16,-9-4 0-16,-14-6 0 16,-11-4 0-16,-12-4 0 15,-7-3 0-15,-7-5 0 16,-2 0 0-16,0-2 0 16,-5 2 0-16,-12 2 0 15,-8 6 0-15,-4 5 0 16,-4 9 0-16,-10 6 0 15,-5 6 0-15,-8 4 0 16,-9 4 0-16,-6 8 0 16,-7 6 0-16,-5 10 0 15,-17 4 0-15,19 16-131 0,24 4-1357 16</inkml:trace>
  <inkml:trace contextRef="#ctx0" brushRef="#br0" timeOffset="6502.28">5984 4971 2448 0,'0'0'513'0,"0"0"-197"16,0 0 186-16,0 0-279 15,0 0-129-15,0 0-94 16,0 0 0-16,0 2 0 16,0 2 0-16,0 4 0 15,7 8 0-15,19 12 0 0,21 16 0 16,36 26 0-1,57 32 0-15,63 37 0 0,40 11 0 16,19-2 0-16,-6-13 0 16,-26-23 0-16,-18-7 0 15,-31-11 0-15,-48-22 0 16,-46-24 0-16,-40-20 0 16,-27-12 0-16,-9-4 0 15,-4-4 0-15,-3-2 0 16,-4-6 0-16,0 0 0 15,0 0 0-15,0 0 0 16,7-9 0-16,-1-6-341 16,-1 1-1246-16</inkml:trace>
  <inkml:trace contextRef="#ctx0" brushRef="#br0" timeOffset="7035.63">8794 5857 2364 0,'0'0'870'0,"0"0"-487"0,0 0 96 15,0 0-479-15,0 0 0 16,0 0 0-16,0 0 0 16,-41 145 0-16,20-72 0 15,-8 4 0-15,2-5 0 16,2-12 0-16,5-14 0 15,9-17 0-15,5-16 0 16,6-8 0-16,0-5 0 16,0-5 0-16,0-17 0 15,8-1 0-15,7-2 0 16,3 3 0-16,7 8 0 16,2 10 0-16,6 4 0 15,1 0 0-15,1 16 0 16,-4 2 0-16,-2 0 0 0,-8-4 0 15,-6-6-23-15,-6-3-13 16,-6-5 36-16,-3 0 3 16,0-13 53-16,2-11-56 15,-2-4 0-15,0-4 0 16,0 2 0-16,0 8 0 16,0 6 0-16,0 10 0 15,0 6 0-15,0 0 0 16,0 14 0-16,0 22 0 15,0 10 0-15,0 8 0 16,0 4 0-16,0-5 0 16,0-5 0-1,0-12 0-15,2-12-41 0,-2-20-452 0,0-4-374 16,-2-2-469-16</inkml:trace>
  <inkml:trace contextRef="#ctx0" brushRef="#br0" timeOffset="7539.85">8780 5480 2316 0,'0'0'642'0,"0"0"-318"0,-122-56 19 16,73 46-105-16,2 10-136 15,-2 6-28-15,-4 30-17 16,-1 20-57-16,-4 14 0 15,2 16 0-15,3 19 0 16,6 21 0-16,16-11 0 16,11-13 0-16,17-12 0 15,3-18 0-15,12 10 0 16,14 8 0-16,13-5 0 16,7-11 0-1,8-8 0-15,8-10 0 0,5-13 0 0,5-14 0 16,3-10 0-1,2-12 0-15,4-7 0 0,2-4 0 16,2-19 0-16,-1-9 0 16,3-9 0-1,-5-7 0-15,-2-8 0 16,-6-10 0-16,-7-8 0 0,-9-25 0 16,-18 7 0-16,-13-6 0 15,-17-2 0-15,-10 15 0 16,-10-7 0-16,-26 8 0 15,-13 10 0-15,-16 10 0 16,-8 9 0-16,-12 12 0 16,-8 12 0-1,1 17 0-15,3 14 0 16,-2 20 0-16,22 16-530 16,21 0-546-16</inkml:trace>
  <inkml:trace contextRef="#ctx0" brushRef="#br0" timeOffset="8468.29">9384 5747 983 0,'0'0'497'16,"0"0"-320"-16,0 0 26 15,0 0-4-15,0 0 5 16,0 0 54-16,0 0 29 16,-2 12 44-16,2-12-26 15,0 0-32-15,0 0-45 16,0 0-77-16,0 0-151 16,0 0 0-16,15-8 0 0,33-18 0 15,41-22 0 1,53-30 0-16,55-35 0 0,21-15 0 15,-2-9 0-15,-23 5 0 16,-32 16 0-16,-32 17 0 16,-36 23 0-16,-30 26 0 15,-20 12 0-15,-8 6 0 16,-6 4 0-16,-6 8 0 16,-15 10 0-16,-6 8 0 15,-2 2 0-15,0 0 0 16,0 0 0-16,0 6 0 15,11 16-90-15,1-2-413 16,1-4-630-16</inkml:trace>
  <inkml:trace contextRef="#ctx0" brushRef="#br0" timeOffset="8940.33">11733 4225 2629 0,'0'0'845'15,"0"0"-516"-15,0 0-36 16,0 0-293 0,0 0 0-16,116-83 0 0,-81 80 0 15,-4 3 0-15,-4 0-50 16,-7 20-52-1,-11 6 14-15,-9 4 31 0,0 6 21 16,-14 2 27-16,-13-4 8 16,2 0 1-16,0-8 6 15,7-6-5-15,7-6-1 16,6-4 25-16,5-3-13 16,0-4 9-16,3 3 5 15,12 3-2-15,5 2 1 0,5 3-24 16,-1 2 0-1,-2 1-1-15,-1 3 0 0,-9 2 0 16,-4 1-2-16,-8 4 2 16,0 1 2-16,-18 0-2 15,-16 0 36-15,-5-2 10 16,-4-4-17-16,-2-4-7 16,5-8-22-16,4-8-51 15,7-16-97-15,12-16-235 16,7-8-651-16</inkml:trace>
  <inkml:trace contextRef="#ctx0" brushRef="#br0" timeOffset="9475.81">11844 3824 1925 0,'0'0'632'15,"0"0"-265"-15,0 0-14 0,-122-32-118 16,77 32-110-16,-7 14-37 16,-3 20 31-16,-5 14-10 15,2 12-29-15,4 10-17 16,8 8-63-16,9 5 0 16,12-1 0-16,6 0 0 15,13-2 0-15,6-4 0 16,0 0 0-1,21-5 0-15,16-5 0 0,5-6 0 16,7-8 0-16,6-8 0 16,5-9 0-16,5-13 0 15,3-8 0-15,5-12 0 16,0-2 0-16,5-6 0 0,-2-16 0 16,0-9 0-1,-5-2 0-15,-4-7 0 0,-7-7 0 16,-11-1 0-16,-11-4 0 15,-9-4 0-15,-9 2 0 16,-11-5 0-16,-7 3 0 16,-2-4 0-16,0 2 0 15,-20-2 0-15,-6 1 0 16,-11 1 0 0,-5 0 0-16,-9 0 0 0,-6 0 0 15,-11 4 0-15,-5 0 0 16,-48-6 0-16,19 13-159 0,7 7-963 0</inkml:trace>
  <inkml:trace contextRef="#ctx0" brushRef="#br0" timeOffset="10670.28">6135 4239 1335 0,'0'0'669'0,"0"0"-399"15,0 0 104-15,0 0 106 16,0 0-253-16,0 0-14 15,0 0-52-15,-37-28-29 16,37 28-38-16,0-2-29 0,0 2 11 16,6 0-76-16,17 0 0 15,17 0 0-15,22 0 0 16,43 0 0-16,51 0 0 16,56 0 0-16,28 0 0 15,5 0 0-15,-6 0 0 16,-19 0 0-16,0 0 0 15,-4 0 0-15,-6 0 0 16,-15 0 0-16,-18 0 0 16,-9 0 0-16,-12 0 0 15,-14 0 0-15,-8 0 0 16,-5 0 0-16,-4-2 0 0,2-6 0 16,2 0 0-1,-7 2 0-15,-16 0 0 0,-19 4 0 16,-19 0 0-16,-1 0 0 15,14 0 0-15,7-1 0 16,11-1 0-16,-8 1 0 16,-5-1 0-16,-3-3 0 15,-9 3 0-15,-5 0 0 16,-4 3 0-16,-7-1 0 16,-6 2 0-16,-2 0 0 15,1 0 0-15,0 0 0 16,0 0 0-16,1 0 0 15,1 0 0-15,-4 0 0 0,-5 0 0 16,-3 0 0-16,-8 0 0 16,-6 0 0-16,-5 0 0 15,-2 0 0-15,-1 0 0 16,-7 0 0-16,-1 0 0 16,-1 2 0-16,-4-2 0 15,-4 0 0-15,-2 0 0 16,0 0 0-16,0 0 0 15,0 0 0-15,0 0 0 16,0 0 0-16,0 0 0 0,0 0 0 16,0 1 0-16,0-1-8 15,0 3-169-15,0 1-90 16,0 0-205-16,-4-4-341 0</inkml:trace>
  <inkml:trace contextRef="#ctx0" brushRef="#br0" timeOffset="12936.3">8239 1197 2318 0,'0'0'562'0,"0"0"-286"15,0 0 13-15,0 0-109 16,0 0-76-16,0 0-28 15,-18-20-8-15,2 16 13 16,-3 4-21-16,-8 0 22 16,-4 0-82-16,-3 0 0 15,1 10 0-15,4 10 0 16,6 6 0-16,8 6 0 16,10 0 0-16,5-2 0 15,0-4 0-15,20-6 0 16,9-9 0-16,3-11 0 15,3 0 0-15,-2-19 0 16,-1-13 0-16,-3-8 0 0,-9-6 0 16,-5-4 0-16,-7-4 0 15,-8-1 0-15,0 1 0 16,-3 0 0-16,-15 6 0 16,0 8 0-16,5 14 0 15,2 12 0 1,4 10 0-16,7 4 0 0,0 6 0 15,0 22 0-15,4 14 0 16,14 12 0-16,7 5 0 16,2 0 0-16,0-2 0 15,4-5 0-15,-2-4 0 0,0-10 0 16,11-12-174 0,-7-10-330-16,-4-12-494 0</inkml:trace>
  <inkml:trace contextRef="#ctx0" brushRef="#br0" timeOffset="13171.87">8637 1001 1008 0,'0'0'1184'0,"0"0"-717"0,0 0-92 16,0 0 5-16,0 0-89 15,0 0-76-15,0 0-88 16,16-18-78 0,13 11-49-16,7-3 0 0,6 0 0 15,5-2-87-15,-3 4-284 16,-9 2-433-16,-16 6-439 0</inkml:trace>
  <inkml:trace contextRef="#ctx0" brushRef="#br0" timeOffset="13344.62">8714 1145 1998 0,'0'0'687'0,"0"0"-165"15,0 0-189-15,0 0-75 16,0 0-84-16,0 0-84 16,0 0-56-16,137-44-34 15,-74 16-89 1,-8 1-462-16,-9 7-792 0</inkml:trace>
  <inkml:trace contextRef="#ctx0" brushRef="#br0" timeOffset="13941.31">9326 712 1145 0,'0'0'1298'15,"0"0"-915"-15,0 0 102 16,0 0-154-16,0 0-165 16,0 0-101-16,0 0-32 15,0 0 12-15,0 0 9 16,0-2 37-16,5-13-91 15,-1-4 0-15,2-6 0 16,2-3 0-16,-2-2 0 0,-1 4 0 16,-1 4 0-16,-4 6 0 15,0 8 0-15,0 4 0 16,0 4 0-16,0 0 0 16,0 0 0-16,0 2 0 15,0 16 0 1,0 8 0-16,0 8 0 0,4 9 0 15,3 1 0-15,0 2 0 16,2-2 0-16,-3-2 0 16,3-4 0-16,-2-4 0 15,-2-4 0-15,-3-4-17 16,0-5-173-16,0-8-104 16,-2 1-176-16,0-5-217 0,0-4-205 0</inkml:trace>
  <inkml:trace contextRef="#ctx0" brushRef="#br0" timeOffset="14239.55">9339 1051 159 0,'0'0'1604'0,"0"0"-992"16,0 0-150-16,0 0-121 15,0 0-111 1,0 0-39-16,0 0-23 0,-13 1-32 16,13-1-38-16,0 0-3 15,0 0-95-15,0 0 0 16,3 0 0-16,3 0 0 15,0-1 0-15,2-2 0 16,-4 1 0-16,1 1 0 16,-3 1 0-16,0-3 0 0,-2 3 0 15,2 0 0-15,2 0 0 16,5 0 0-16,11 0 0 16,12-5 0-16,10-2 0 15,7-4 0-15,2-2 0 16,-6-3-32-16,-16 2-619 15,-18 4-593-15</inkml:trace>
  <inkml:trace contextRef="#ctx0" brushRef="#br0" timeOffset="15435.17">3411 4535 1577 0,'0'0'650'15,"0"0"-282"-15,0 0 113 16,0 0-219-16,0 0-51 16,0 0-14-16,0 0-70 15,-33-58-17-15,19 48-38 16,-4 2-31-16,-6 2-41 15,-3 2 0-15,-2 4 0 0,-2 0 0 16,-1 3 0-16,3 16 0 16,5 8 0-16,2 3 0 15,6 3 0-15,10 0 0 16,3-7 0-16,3-4 0 16,5-10 0-16,15-6 0 15,6-6 0-15,8-4 0 16,0-22 0-16,-1-8 0 15,-2-8 0-15,-7-6 0 16,-6-1 0-16,-7-1 0 16,-4 4 0-16,-7 4 0 15,0 6 0-15,0 12 0 0,0 8 0 16,0 8 0-16,0 4 0 16,-2 4 0-16,2 0 0 15,0 0 0-15,0 0 0 16,0 12 0-16,5 8 0 15,5 8 0-15,6 4 0 16,-3 6 0-16,3 4 0 16,-3 0 0-16,0 5 0 15,3-5 0-15,-3-2 0 16,8-6 0-16,1-8 0 16,5-6-23-16,24-20-277 0,-8 0-277 15,-6-4-283-15</inkml:trace>
  <inkml:trace contextRef="#ctx0" brushRef="#br0" timeOffset="16214.97">3707 4385 347 0,'0'0'1409'15,"0"0"-1013"-15,0 0 87 16,0 0-138-16,0 0-38 15,0 0-81-15,0 0-32 0,-7 0-29 16,7 0-42 0,0 0-22-16,2 0-101 0,12-4 0 15,8-2 0-15,9-2 0 16,8-2-8-16,3 2-205 16,-5-2-132-16,-6 8-339 15,-10 2-86-15,-15 0-334 0</inkml:trace>
  <inkml:trace contextRef="#ctx0" brushRef="#br0" timeOffset="16377.57">3756 4543 1610 0,'0'0'376'16,"0"0"93"-16,0 0-83 16,0 0-108-16,0 0-129 15,0 0-3-15,0 0-66 16,75-5-52-16,-21-13-28 15,-4 1-177-15,-11-1-706 0</inkml:trace>
  <inkml:trace contextRef="#ctx0" brushRef="#br0" timeOffset="16974.18">4137 4078 1824 0,'0'0'1025'0,"0"0"-752"16,0 0-42-16,0 0-144 16,0 0-63-16,0 0-8 15,0 0-16-15,-13 67 0 16,6-57 1-16,0-2 0 15,2-7 4-15,1-1 3 16,2 0 14-16,2 0 38 16,0-11-18-16,0-5 30 15,0-3-25-15,0 1-19 0,2 2-1 16,12 2-27-16,-1 4-4 16,3 5 4-16,-1 5-16 15,-2 0 7-15,1 5-2 16,-5 16-2-16,-3 3-10 15,0 3-58 1,-6 2 17-16,0-3 26 0,0-2-4 16,-14-4 24-16,1-2 18 15,1-8 0-15,5-4 33 16,3-4 13-16,4-2-2 0,0 0 38 16,0 0-4-16,0 0-3 15,4 0-69-15,7 0-6 16,5 0-1-16,5 0-14 15,2 0-1-15,2 8 16 16,-2 8-13-16,-3 6 1 16,-7 2-12-16,-4 4 0 15,-5 0 4-15,-4 0-1 16,0 0-1-16,-15-3 22 16,-8-3 6-1,-4-7 33-15,-2 2 24 0,-2-7-20 16,-2-2-2-16,2-4-41 15,-7-4-11-15,9 0-200 0,10-2-799 0</inkml:trace>
  <inkml:trace contextRef="#ctx0" brushRef="#br0" timeOffset="18139.87">8562 7517 2053 0,'0'0'626'15,"0"0"-311"-15,0 0 47 16,0 0-127-16,0 0-85 15,0 0-72-15,-98-43-18 16,69 43-28-16,-4 21-32 16,-5 12 38-16,2 3 23 15,4 6-13-15,11-2-10 16,11-6-38-16,10-6 0 16,0-8 0-16,18-12 0 15,12-8 0-15,5 0 0 16,5-26 0-16,3-12 0 0,-3-6 0 15,-7-9 0-15,-6 2 0 16,-11-3 0-16,-10 3 0 16,-6 3 0-16,0 10 0 15,0 10 0-15,-4 12 0 16,-3 8 0-16,2 8 0 16,1 0 0-16,2 14 0 15,0 18 0-15,2 12 0 16,0 10 0-16,0 6 0 0,4-2 0 15,14-1 0-15,2-9 0 16,4-6 0-16,12-6-132 16,-5-12-404-16,-6-12-584 0</inkml:trace>
  <inkml:trace contextRef="#ctx0" brushRef="#br0" timeOffset="18407.87">9090 7351 1940 0,'0'0'1134'16,"0"0"-637"-16,0 0-145 15,0 0-179-15,0 0-173 16,0 0 0-16,0 0 0 16,80-16 0-16,-40 8 0 15,8-2-255-15,2 0-306 16,-9 2-379-16,-17 2-985 0</inkml:trace>
  <inkml:trace contextRef="#ctx0" brushRef="#br0" timeOffset="18580.75">9141 7511 1520 0,'0'0'647'0,"0"0"-279"16,0 0 266-16,0 0-358 15,0 0-102-15,0 0-21 16,0 0-69-16,105-28-84 16,-60 12-27-16,-7 2-354 15,-7 4-933-15</inkml:trace>
  <inkml:trace contextRef="#ctx0" brushRef="#br0" timeOffset="19069.71">9638 7142 2514 0,'0'0'711'0,"0"0"-545"15,0 0 25-15,0 0-131 16,0 0-53-16,0 0 4 16,0 0-11-16,-42 12 0 15,40-12 20-15,-1 0 28 16,3 0 97-16,0-1-5 15,0-13-57-15,0-3-83 16,12-1 0-16,1 4 0 16,5 2 0-16,1 4 0 15,4 8 0-15,2 0 0 0,-3 10 0 16,-5 20 0 0,-1 6 0-1,-9 8-14-15,-7 3-10 0,0-1-4 0,0-2 22 16,-15-6 5-16,-3-6 1 15,7-10 13-15,1-8 2 16,8-6 9-16,2-6-3 16,0-2-21-16,9 0 0 15,15 0 0-15,17-4 0 16,12-8 0-16,11-2 0 16,11 0 0-16,9-2-45 0,-17 6-627 15,-23 6-662-15</inkml:trace>
  <inkml:trace contextRef="#ctx0" brushRef="#br0" timeOffset="20139.84">12742 4223 1207 0,'0'0'759'15,"0"0"-214"-15,0 0-66 16,0 0-161-16,0 0-61 16,0 0-72-16,0 0-34 15,0-73-46-15,-10 68-15 16,4 1-90-16,-5 4 0 15,-1 0 0-15,0 0 0 16,-7 12 0-16,2 12 0 16,-1 2 0-16,5 2 0 0,9-2 0 15,4-4 0-15,0-6 0 16,10-6 0-16,11-8 0 16,3-2 0-16,2-8 0 15,1-16 0-15,-2-8 0 16,-5-6 0-16,-5-4 0 15,-3-7 0-15,-5-5 0 16,-5-4 0-16,-2 2 0 16,0 6 0-16,0 10 0 15,-2 16 0-15,-3 10 0 16,1 14 0-16,1 0 0 0,3 20 0 16,0 22 0-16,0 14 0 15,14 10 0-15,3 0 0 16,3-6 0-16,5-9 0 15,0-11 0-15,0-10-72 16,12-14-401-16,-6-10-338 16,-4-6-832-16</inkml:trace>
  <inkml:trace contextRef="#ctx0" brushRef="#br0" timeOffset="20312.78">13205 3944 2522 0,'0'0'886'16,"0"0"-514"-16,0 0-56 16,0 0-316-16,0 0 0 15,0 0 0-15,0 0 0 16,167-52-3-16,-117 40-517 16,-13 4-492-16</inkml:trace>
  <inkml:trace contextRef="#ctx0" brushRef="#br0" timeOffset="20439">13285 4100 1169 0,'0'0'1175'0,"0"0"-717"15,0 0 27-15,0 0-208 16,0 0-115-16,0 0-17 16,0 0-86-16,147-8-59 15,-66-25-108-15,-12 0-404 16,-11 1-763-16</inkml:trace>
  <inkml:trace contextRef="#ctx0" brushRef="#br0" timeOffset="20832.7">13937 3657 1840 0,'0'0'937'15,"0"0"-473"-15,0 0-165 16,0 0-69-16,0 0-97 16,0 0-73-1,0 0-27-15,104-70-33 0,-84 70-8 16,0 0 6-16,-6 22-28 0,-6 6 5 16,-8 10 2-16,0 4-14 15,-2 5 36-15,-18-1 0 16,-3-4 1-16,2-6 9 15,2-4 12-15,6-10 9 16,4-6 12-16,7-8-18 16,2-6 12-16,0-2-11 15,5 0 15-15,12 0-40 16,14-14 0-16,7-4 0 16,9-4 0-16,2-2-21 15,13-6-165-15,-13 6-355 16,-9 6-603-16</inkml:trace>
  <inkml:trace contextRef="#ctx0" brushRef="#br0" timeOffset="20973.93">14642 3982 2123 0,'0'0'1025'0,"0"0"-685"0,0 0 108 16,0 0-288-16,0 0-160 15,0 0-252-15,0 0-844 0</inkml:trace>
  <inkml:trace contextRef="#ctx0" brushRef="#br0" timeOffset="25573.28">15166 1191 1560 0,'0'0'1089'0,"0"0"-567"0,0 0-211 15,0 0-48-15,0 0-44 16,0 0-87-16,-47 0-132 15,54 0 0-15,24 0 0 16,18 0 0-16,20 0 0 16,31 0 0-16,34-4 0 15,-11-6 0-15,-14 0 0 16,-22 4 0-16,-31 2 0 16,-8 0-137-16,-11 2-107 15,-37 2-61-15,-23 6-180 0,-24 10-288 16</inkml:trace>
  <inkml:trace contextRef="#ctx0" brushRef="#br0" timeOffset="25808.98">15255 1453 804 0,'0'0'1480'0,"0"0"-929"16,0 0-188-16,0 0-14 16,0 0-85-16,0 0-106 15,0 0-85-15,33 3-19 16,14-3-54-16,16-3 0 15,12 2 0-15,12-3 0 16,9-5 0-16,-5 1 0 16,-6-3 0-16,-14 0-3 0,-19 0-68 15,-19 0-50-15,-21 1-17 16,-12 0 34-16,-35 1-191 16,-7 0-513-16,-4 3-1511 0</inkml:trace>
  <inkml:trace contextRef="#ctx0" brushRef="#br0" timeOffset="26107.57">15529 908 2016 0,'0'0'693'16,"0"0"-224"-16,0 0-102 15,-27-104-39-15,25 92-105 16,0 8-223-16,-3 4 0 15,5 10 0-15,0 26 0 16,0 22 0-16,0 28 0 16,11 31 0-16,5-5 0 15,3-10 0-15,-4-13 0 16,1-16 0-16,-1 10 0 16,3 3 0-16,-1-10 0 15,-3-18 0-15,-1-18-105 16,3-40-242-16,-5 0-381 15,-2-27-238-15</inkml:trace>
  <inkml:trace contextRef="#ctx0" brushRef="#br0" timeOffset="26312.52">15832 830 182 0,'0'0'2439'0,"0"0"-1685"16,0 0-394-16,0 0-127 15,0 0-105-15,-13 122-128 16,22-41 0-16,6 9 0 16,3 4 0-16,-2 0 0 0,1-4 0 15,2-6 0-15,-2-9 0 16,16-5 0-16,-4-18-284 16,-2-24-758-16</inkml:trace>
  <inkml:trace contextRef="#ctx0" brushRef="#br0" timeOffset="26878.43">16638 1241 2574 0,'0'0'944'0,"0"0"-575"16,0 0-160-16,0 0-209 15,0 0 0-15,0 0 0 16,-26 135 0-16,26-99 0 15,0-7 0-15,7-4 0 16,10-10 0-16,10-8 0 16,2-7 0-16,2-3 0 15,-2-19 0-15,-10-7 0 16,-15-10 0-16,-4-3 0 16,-20-4 0-16,-22 2 0 15,-10 6 0-15,0 10 0 16,8 12 0-16,11 10 0 0,19 6 0 15,14 0 0-15,20 10 0 16,54 4 0-16,46-10 0 16,34-4-140-16,-11-18-317 15,-32-12-190-15,-46 2-67 16,-41 4 60-16,-10-2 654 16,-14-5 88-16,0 1 518 15,-23 2 79-15,-12 5-113 16,-1 4-230-16,7 5-23 15,7 6-319-15,9 6 0 0,6 2 0 16,0 20 0 0,0 24 0-16,-1 35 0 0,-4 33 0 15,5 36 0-15,3 16 0 16,4-3 0-16,0-10 0 16,4-39 0-16,10-26 0 15,-1-26 0-15,3-20 0 16,-3-4 0-16,0-8 0 15,-3-28-207-15,-6 0-391 16,-4-28-244-16</inkml:trace>
  <inkml:trace contextRef="#ctx0" brushRef="#br0" timeOffset="27004.03">16981 1712 2359 0,'0'0'969'15,"0"0"-422"1,0 0-326-16,0 0-221 0,0 0 0 15,0 0 0-15,159-74 0 16,-50 30 0-16,-13 4-506 16,-16 2-870-16</inkml:trace>
  <inkml:trace contextRef="#ctx0" brushRef="#br0" timeOffset="27679.95">17926 838 2595 0,'0'0'787'16,"0"0"-456"-16,0 0-76 0,0 0-127 16,0 0-128-16,-6 136 0 15,2-55 0-15,-1 9 0 16,5 4 0-16,0-4 0 15,7-7 0-15,22-15 0 16,13-16 0 0,14-20 0-16,6-22 0 0,3-10 0 0,-5-26 0 15,-11-23 0-15,-13-9 0 16,-17-10 0-16,-14-2 0 16,-5 2 0-16,-7 10 0 15,-15 14 0-15,-4 20 0 16,-1 16 0-16,2 8 0 15,7 9 0-15,9 20 0 16,9 5 0-16,0 4 0 16,29-4 0-16,14-4 0 15,5-8 0-15,8-6 0 0,-2-10 0 16,-5-6 0 0,-14 0 0-16,-10 0 0 0,-11 0 0 31,-12 0 0-31,-2 0 0 0,0 12 0 0,0 6 0 15,0 6 0-15,0 2 0 16,0 2 0-16,0-2 0 16,15-8 0-16,12-4 0 15,4-10 0-15,4-4 0 16,1 0 0 0,-5-18 0-16,-4-5 0 0,-2-5 0 15,-5-5 0-15,-5-1 0 16,1 4 0-16,-7 6 0 0,-3 8 0 15,-1 12 0-15,-3 4 0 16,3 8 0-16,2 18 0 16,3 6 0-16,7 0 0 15,4-1 0-15,6-13 0 16,25-18-38-16,-8-6-326 16,-6-19-518-16</inkml:trace>
  <inkml:trace contextRef="#ctx0" brushRef="#br0" timeOffset="27837.2">19067 882 2751 0,'0'0'974'16,"0"0"-603"-16,0 0-371 16,0 0 0-16,0 0 0 15,0 0 0-15,-120-12-110 16,80 20-1306-16</inkml:trace>
  <inkml:trace contextRef="#ctx0" brushRef="#br0" timeOffset="27978.34">17995 1002 2429 0,'0'0'1140'0,"0"0"-825"0,0 0-103 16,0 0-212-16,114-1 0 15,33-10 0-15,-11 4 0 16,3 0-742-16</inkml:trace>
  <inkml:trace contextRef="#ctx0" brushRef="#br0" timeOffset="28245.74">19217 874 2677 0,'0'0'988'0,"0"0"-557"0,0 0-431 16,0 0 0-16,0 0 0 15,0 0 0-15,-5 138 0 16,5-22 0-16,2 39 0 16,14 11 0-16,4-1 0 15,3-15 0-15,-4-40 0 16,-1-25 0-16,-5-29 0 15,-1-20 0-15,-4-8 0 16,-1-28-144-16,-3 0-364 16,-4-14-498-16</inkml:trace>
  <inkml:trace contextRef="#ctx0" brushRef="#br0" timeOffset="29110.39">19354 1074 1061 0,'0'0'1784'0,"0"0"-1128"15,0 0-187-15,0 0-343 16,0 0-126-16,0 0 0 16,0 0 0-16,106 71 0 15,-73-35 0-15,-11-2 0 16,-11 0-51-16,-9-4-36 16,-2-2 46-16,-10-4 12 15,-13-4 29-15,1-8 0 0,4-4 7 16,7-6 25-16,8-2 13 15,3 0 6-15,8-12-41 16,20-10-10-16,15-6-16 16,11-4-106-16,6-4-85 15,-1-2-13-15,-1-4-93 16,-13-2-27-16,-14-1 51 16,-13-1-46-16,-16 2 83 15,-2 0 107-15,-7 0 145 16,-10 4 3-16,-1 2 120 15,-1 2 101-15,7 7 160 0,-1 10 79 16,5 5-114 0,2 10 108-16,1 4-259 0,3 8-97 15,2 26-101 1,0 18 0-16,0 14 0 0,0 12 0 16,0 2 0-16,13-1 0 15,8-9 0-15,10-10 0 16,9-14 0-16,9-16 0 15,9-18 0-15,2-12 0 16,-4-6 0-16,-5-26 0 0,-14-8 0 16,-10-10 0-16,-13-2 0 15,-10 2 0-15,-4 8 0 16,0 9 0-16,-4 17 0 16,-8 12 0-16,-1 4 0 15,3 20 0-15,-2 14 0 16,8 11 0-16,4 3 0 15,2-4 0-15,25-4 0 16,10-10 0-16,15-10 0 16,4-14 0-16,6-6 0 15,-6-6 0-15,-5-20 0 16,-11-8 0-16,-8-8 0 16,-9-4 0-16,-9-5 0 0,-5 4 0 15,-9 4 0 1,0 11 0-16,0 16 0 0,-13 12 0 15,-5 4 0-15,0 14 0 16,2 16 0-16,10 6 0 16,6 7 0-16,2-2 0 15,23 0 0-15,8-5 0 16,7-6 0-16,0-4 0 16,-2-8 0-16,-9-2 0 15,-11-6 0-15,-14 0 0 16,-4 0 0-16,-2 2 0 0,-23 4 0 15,-21 8 0 1,6-3-300-16,3-7-631 0</inkml:trace>
  <inkml:trace contextRef="#ctx0" brushRef="#br0" timeOffset="30902.31">21990 948 1835 0,'0'0'828'16,"0"0"-338"-16,0 0-235 0,0 0 49 15,-122-60-83-15,82 78-136 16,2 24-31-16,4 15-30 16,13 8-24-16,16 2 0 15,5-3 0-15,31-8 0 16,27-12 0-16,18-18 0 16,13-14 0-16,5-12 0 15,-7-10 0-15,-12-20 0 16,-17-8 0-16,-18-6 0 15,-20-2 0-15,-13-2 0 0,-7 2 0 16,-3 6 0-16,-14 11 0 16,1 15 0-16,1 14 0 15,1 12 0 1,3 28 0-16,9 13 0 0,2 3 0 16,13 0 0-16,25-10 0 15,9-12 0-15,5-16 0 16,-2-14 0-16,-5-4 0 15,-7-16 0-15,-9-14 0 16,-12-6 0-16,-5-2 0 16,-6 2 0-16,-1 6 0 0,-3 9 0 15,-2 10 0-15,2 11 0 16,0 0 0-16,6 15 0 16,3 16 0-16,4 3 0 15,3 0 0-15,4-6 0 16,2-8 0-16,-1-10 0 31,1-10 0-31,-3 0 0 0,0-10 0 0,0-14 0 16,-1-4 0-16,2 0 0 15,-2 0 0-15,1 7 0 16,-6 12 0-16,1 5 0 16,-1 4 0-16,1 9 0 0,-1 18 0 15,5 7 0 1,3-2 0-16,6-2 0 0,2-8 0 15,5-14 0-15,1-8 0 16,3-10 0-16,-7-24 0 16,-4-12 0-16,-6-8 0 15,-10-6 0-15,-3-7 0 16,-10-5 0-16,0-2 0 16,0 4 0-16,-10 8 0 15,-3 14 0-15,2 23 0 16,4 23 0-16,2 8 0 0,5 43 0 15,0 21 0 1,3 16 0-16,19 6 0 0,7 3 0 16,9-13 0-16,5-12 0 15,-3-18 0 1,-3-20 0-16,-6-18 0 0,-8-14 0 16,-6-2 0-16,-5-26 0 15,-3-10 0-15,-3-6 0 16,-2-2 0-16,2-2 0 15,-2 4 0-15,0 9 0 16,1 13 0-16,1 12 0 16,2 9 0-16,5 1 0 0,9 3 0 15,5 21 0-15,6 7 0 16,-2 6 0-16,-2 4 0 16,-3-3 0-16,-5-4 0 15,-5-6 0-15,1-8 0 16,1-8 0-16,7-8 0 31,8-4 0-31,9 0 0 16,6-16 0-16,0-8 0 15,1-6 0-15,-9-4 0 16,-11-2 0-16,-8-2 0 16,-13 6 0-16,-8 6 0 15,0 12 0-15,-18 11 0 16,-6 3 0-16,-3 18 0 0,3 17 0 15,10 6 0-15,14 4 0 16,2-3 0-16,43-4 0 16,42-12 0-16,44-18 0 15,32-8-29-15,-10-22-295 16,-34-8-205-16,-48 2-129 16,-35 4-45-16,-5-6-80 15,-7-7 783-15,-8-5 214 16,-16 5 347-16,0 2-8 15,-8 5 0-15,-15 8-47 16,-2 10-211-16,-6 12-56 0,-2 0-134 16,-5 18-105-16,-5 18 0 15,3 12 0-15,5 9 0 16,8-3 0-16,14-4 0 16,13-8 0-16,0-14 0 15,33-14 0-15,12-14 0 16,10-8 0-16,3-28 0 15,-2-14 0-15,-7-10 0 16,-8-13 0-16,-16-7 0 16,-6-10 0-16,-13-4 0 15,-6 3 0-15,0 13 0 16,-6 20 0-16,-9 26 0 0,-1 28 0 16,3 12 0-16,1 56 0 15,12 38 0-15,0 3 0 16,8-5 0-16,19-12 0 15,4-20 0-15,8 1 0 16,5-3 0-16,4-18 0 16,-2-18 0-16,-6-16-60 15,-16-16-315-15,-8-20-405 16,-16-8-665-16</inkml:trace>
  <inkml:trace contextRef="#ctx0" brushRef="#br0" timeOffset="31074.85">23178 752 3263 0,'0'0'833'16,"0"0"-833"-16,121-18 0 15,-4 10 0-15,37 6 0 16,7 2 0-16,-38 0 0 15,-42 7-943-15</inkml:trace>
  <inkml:trace contextRef="#ctx0" brushRef="#br0" timeOffset="32111.1">26896 1016 1365 0,'0'0'483'0,"0"0"-224"16,0 0 100-16,0 0-22 15,0 0-50-15,0 0-25 16,0 0-27-16,-95-94-35 15,59 80-37-15,-8 6-17 16,-10 6-146-16,-8 2 0 16,-7 20 0-16,1 18 0 15,11 8 0-15,14 8 0 0,21-1 0 16,22-5 0-16,10-10 0 16,36-10 0-16,18-16 0 15,8-12 0-15,1-4 0 16,-10-24 0-16,-12-8 0 15,-13-4 0-15,-13-4 0 16,-14-1 0-16,-7 5 0 16,-4 7 0-16,0 8 0 15,0 11 0-15,-2 10 0 16,-3 4 0-16,3 6 0 0,2 24 0 16,0 8 0-16,0 4 0 15,23 3 0 1,8-5 0-16,9-10 0 0,7-14 0 15,4-12 0 1,-4-4 0-16,-3-27 0 0,-8-16-24 16,-10-12-32-16,-5-10 8 15,-10-12 42-15,-5-7-4 16,-6-3 10-16,0 5 53 16,0 14 38-16,-4 18-91 15,-5 18 0-15,3 18 0 16,1 14 0-16,1 0 0 15,-1 28 0-15,0 20 0 0,3 14 0 16,2 10 0-16,0 7 0 16,0-1 0-16,5-2 0 15,11-6 0-15,8-7 0 16,8-11 0-16,9-12 0 16,11-14 0-1,6-14 0-15,1-12 0 0,-5-8 0 16,-5-26-41-16,-9-46-334 15,-11 5-400-15,-16 3-629 0</inkml:trace>
  <inkml:trace contextRef="#ctx0" brushRef="#br0" timeOffset="32341.71">26937 673 1106 0,'0'0'2145'0,"0"0"-1531"16,0 0-383-16,0 0-231 16,0 0 0-16,0 0 0 15,178-7 0-15,-100 4 0 16,3 2 0-16,-8-2 0 0,-17 3 0 16,-16 0 0-1,-18 0-128-15,-15 0-164 0,-7 0-72 16,-9 7-318-16,-9 4-335 0</inkml:trace>
  <inkml:trace contextRef="#ctx0" brushRef="#br0" timeOffset="36913.35">28639 651 2562 0,'0'0'526'0,"0"0"-361"16,0 0 66-1,0 0-137-15,0 0-74 0,0 0 1 31,-60 29 6-31,49-25 67 0,2-4 38 0,-2 0 29 16,0 0-98-16,-1-14-63 16,6-3 0-16,1-6 0 15,5-4 0-15,0-1 0 16,9-2 0-16,14 2 0 16,1 2 0-1,3 8 0-15,-3 4 0 0,-2 8 0 16,-1 6 0-16,-2 0 0 0,0 8 0 15,-1 16 0 1,1 12 0-16,-3 10 0 0,-3 10 0 16,-4 5 0-16,-9 3 0 15,0-2 0-15,-2-4 0 16,-20-4 0-16,-5-6 0 16,-6-8 0-16,-4-8 0 15,2-8 0-15,2-9 0 16,-1-8 0-16,5-7 0 15,5 0 0-15,4-14 0 16,4-9 0-16,7-4 0 16,9-1 0-1,0 4 0-15,5 2 0 0,19 6 0 0,8 6 0 16,5 8 0-16,6 2 0 16,1 4 0-16,4 16 0 15,0 2 0-15,-3 0 0 16,-5-4 0-16,-5-2 0 15,-6-6 0-15,-10-3-50 16,-9-7-215-16,-10 0-216 16,0-13-369-16,0-7-749 0</inkml:trace>
  <inkml:trace contextRef="#ctx0" brushRef="#br0" timeOffset="37732.37">28913 287 646 0,'0'0'841'16,"0"0"-573"-1,0 0 108-15,0 0 128 0,0 0-204 0,0 0-26 16,0 0-82-1,-58-87-111-15,31 73-23 0,-4 0 17 16,-2 2 15-16,-7 0 35 16,-3 6-8-16,-1 4-26 15,-8 2-33-15,-1 4-58 32,-2 20 0-32,-1 6 0 15,2 9 0-15,3 4 0 16,6 8 0-16,8 3 0 15,6 2 0-15,2 4 0 16,4-2 0-16,7 0 0 0,3-2 0 16,4-1 0-1,3-5 0-15,6 0 0 0,2-6 0 16,0 0 0-16,0-2 0 16,0-2 0-16,8 0 0 15,5-1 0-15,2-3 0 16,7 0 0-16,3-4 0 15,4 0 0-15,4-2 0 16,5 0 0-16,3-4 0 16,3-2 0-16,2-2 0 15,1-4 0-15,1-1 0 16,-2-8 0-16,-2 1 0 16,1-6 0-16,-5-2 0 0,1-2 0 15,-4 0 0-15,1 0 0 16,0-7 0-16,-1-8 0 15,2-3 0-15,1-4 0 16,-3-4 0-16,4-2 0 16,-5 0 0-16,-3 0 0 15,-2 0 0-15,-6 0 0 16,-3 2 0-16,-6 2 0 16,-3 0 0-16,-2-1 0 15,-4-1 0-15,-3-3 0 0,0-2 0 16,-1-3 0-1,-3-4 0-15,0-4 0 0,0-2 0 16,-9-4 0-16,-7 2 0 16,-4-3 0-16,-2 3 0 15,-5 2 0-15,0 2 0 16,0 4 0-16,1 2 0 16,-3 2 0-16,0 4 0 15,-4 2 0-15,-3 0 0 16,-4 0 0-16,-4 0 0 15,-8 2 0-15,-35 3 0 16,14 7 0-16,1 10-567 0</inkml:trace>
  <inkml:trace contextRef="#ctx0" brushRef="#br0" timeOffset="38977.28">30262 800 2614 0,'0'0'693'0,"0"0"-387"0,0 0 177 16,0 0-483-16,0 0 0 16,0 0 0-16,0 0 0 15,25-8 0-15,18 8 0 16,11 0 0 0,3 0 0-16,-1-4 0 0,-7 0-138 15,-20 2-359-15,-13 0-284 16,-16 2-571-16</inkml:trace>
  <inkml:trace contextRef="#ctx0" brushRef="#br0" timeOffset="39103.91">30281 962 1840 0,'0'0'693'16,"0"0"-373"-16,0 0 175 15,0 0-246-15,0 0-103 16,136 0-80-16,-71 0-48 15,10 0-18-15,31-8-155 16,-20-2-552-16,-10 4-1232 0</inkml:trace>
  <inkml:trace contextRef="#ctx0" brushRef="#br0" timeOffset="39512.83">31462 615 2009 0,'0'0'818'0,"0"0"-465"15,0 0-19-15,0 0-91 16,0 0-97-16,0 0-23 16,-109 127-53-16,86-73-70 15,4 2 0-15,9 0 0 16,8-2 0-16,2-6 0 15,18-7 0-15,22-11 0 0,14-10 0 16,10-11 0-16,7-9 0 16,1 0 0-16,-1-22 0 15,-10-3 0-15,-15-10 0 16,-12-1 0-16,-17-2 0 16,-14-6 0-16,-3-4 0 15,-13-2 0-15,-23 0 0 16,-7 1 0-16,-5 7 0 15,-2 12 0-15,6 15 0 16,6 8 0-16,14 7 0 16,10 16-742-16,14 4-1354 0</inkml:trace>
  <inkml:trace contextRef="#ctx0" brushRef="#br0" timeOffset="39670.14">32539 994 2758 0,'0'0'867'0,"0"0"-739"15,0 0-128-15,0 0-81 0,0 0-1300 16</inkml:trace>
  <inkml:trace contextRef="#ctx0" brushRef="#br0" timeOffset="42076.21">16033 2853 1870 0,'0'0'666'0,"0"0"-398"15,0 0 36-15,0 0-42 16,15-106-7-16,-11 94-23 16,-1 8-100-16,-3 4-25 15,0 0-107-15,0 16 0 16,0 14 0-16,0 10 0 16,0 4 0-16,4 0-75 15,12-8-272-15,24-10-233 16,-3-13-85-16,-2-12-127 0</inkml:trace>
  <inkml:trace contextRef="#ctx0" brushRef="#br0" timeOffset="42233.74">16335 2803 1390 0,'0'0'1024'0,"0"0"-510"16,0 0-241-16,0 0-62 16,0 0-67-16,0 0-3 15,0 0 13-15,0 95-61 16,0-55-93-16,8 16-1 15,7-8-353-15,5-14-954 0</inkml:trace>
  <inkml:trace contextRef="#ctx0" brushRef="#br0" timeOffset="42642.94">20104 2899 1707 0,'0'0'790'16,"0"0"-242"-16,0 0-78 0,0 0-151 15,0 0-57 1,0 0-262-16,0 0 0 0,-12 2 0 15,8 9 0-15,-1 2 0 16,1 6 0-16,4 7-71 16,0-4-615-16,15-8-467 0</inkml:trace>
  <inkml:trace contextRef="#ctx0" brushRef="#br0" timeOffset="42768.78">20373 2912 2092 0,'0'0'1030'0,"0"0"-555"15,0 0-187-15,0 0-77 0,0 0-211 16,0 0 0 0,0 0 0-16,0 55 0 0,0-15 0 15,0-5-189 1,7-7-1311-16</inkml:trace>
  <inkml:trace contextRef="#ctx0" brushRef="#br0" timeOffset="43271.8">24283 2891 2143 0,'0'0'747'0,"0"0"-229"16,0 0-57-16,0 0-234 15,0 0-227-15,0 0 0 16,0 0 0-16,-42 57 0 0,29-30 0 15,1 4 0-15,10-3-284 16,2-6-371-16,18-8-205 16,5-10-119-16</inkml:trace>
  <inkml:trace contextRef="#ctx0" brushRef="#br0" timeOffset="43381.68">24444 2962 1476 0,'0'0'853'15,"0"0"-212"-15,0 0-261 16,0 0-66-16,0 0-91 15,0 0-101-15,0 0-76 16,2 45-38-16,27 0-8 16,0-9-347-16,4-6-807 0</inkml:trace>
  <inkml:trace contextRef="#ctx0" brushRef="#br0" timeOffset="43838.98">27195 2664 2065 0,'0'0'782'0,"0"0"-284"16,0 0-43-16,0 0-245 16,0 0-124-16,0 0-86 15,0 0 0-15,-29 31 0 16,14-7 0-16,3 12-27 15,4-6-437-15,6-8-481 0</inkml:trace>
  <inkml:trace contextRef="#ctx0" brushRef="#br0" timeOffset="44011.66">27463 2667 2266 0,'0'0'830'16,"0"0"-538"-16,0 0 42 15,0 0-76-15,0 0-142 16,0 0-116-16,-12 112 0 16,12-82 0-16,0 10-140 15,0-6-559-15,0-8-1191 0</inkml:trace>
  <inkml:trace contextRef="#ctx0" brushRef="#br0" timeOffset="45506.48">29013 2352 2155 0,'0'0'923'0,"0"0"-422"16,0 0-118-16,0 0-249 16,0 0-134-16,0 0 0 15,0 0 0-15,0 24 0 16,0 26 0-16,0 10 0 16,0 6 0-16,0-1 0 15,0-7 0-15,0-6 0 16,0-12 0-16,2-10 0 15,3-14 0 1,-5-12 0-16,0-18-135 0,0-20-568 16,-5-8-1027-16</inkml:trace>
  <inkml:trace contextRef="#ctx0" brushRef="#br0" timeOffset="46072.25">29034 2045 2129 0,'0'0'615'0,"0"0"-264"16,0 0-27-16,0 0-93 15,0 0-87-15,-123-30-36 16,72 46-9-16,-7 16-4 16,-7 12-95-1,1 8 0-15,1 13 0 0,5 7 0 16,10 4 0-16,5 4 0 0,12-2 0 15,6 1 0-15,12-3 0 16,11 0 0-16,2-4 0 16,2-2 0-16,25-6 0 15,10-1 0 1,8-9 0-16,10-6 0 0,8-8 0 16,7-8 0-16,3-10 0 15,4-8 0-15,2-6 0 16,-1-8 0-16,-5 0 0 15,-4 0 0-15,-4-16 0 16,-10-4 0-16,-1-6 0 16,-5-6 0-1,-4-8 0-15,-3-4 0 16,-5-9 0-16,-5-2 0 16,-3-8 0-16,-7-1 0 15,-6 0 0-15,-7 0 0 16,-7 3 0-16,-2-1 0 15,0 2 0-15,-13 0 0 16,-7-4 0-16,-5 2 0 16,-6 0 0-16,-3 2 0 15,-5 3 0-15,-11 9 0 16,-4 8 0-16,-8 12 0 0,-7 10 0 16,0 14 0-1,-11 10 0-15,17 18-543 0,22 4-1017 0</inkml:trace>
  <inkml:trace contextRef="#ctx0" brushRef="#br0" timeOffset="46543.43">30840 2563 2372 0,'0'0'718'0,"0"0"-339"15,0 0 125-15,0 0-381 16,0 0-123-16,0 0 0 15,0 0 0-15,74-12 0 16,-36 12 0-16,6-3 0 16,1 3 0-16,-5 0-165 15,-11 0-582-15,-17 0-400 0</inkml:trace>
  <inkml:trace contextRef="#ctx0" brushRef="#br0" timeOffset="46669.51">30767 2763 2215 0,'0'0'694'16,"0"0"-390"-16,0 0 66 16,0 0-131-16,0 0-119 15,158 0-120-15,-84-6-126 16,-15-10-560-16,-18-2-2170 0</inkml:trace>
  <inkml:trace contextRef="#ctx0" brushRef="#br0" timeOffset="56111.62">31858 2153 1420 0,'0'0'402'0,"0"0"-25"15,0 0 143-15,0 0-203 16,0 0-92-16,0 0-17 16,21-22-31-16,-21 22-48 15,0 0-48-15,0 0-36 16,0 0-14-16,0 4-14 0,-13 10 10 16,-6 3 7-16,-1-2-20 15,1-1 1-15,0-3-15 16,4-5 0-16,3-5 11 15,6-1-11-15,2 0 13 16,4-6 1-16,0-12-13 16,0-4 5-16,4-1-6 15,12-2 0-15,6 5 1 16,2 2-1-16,3 4-1 16,4 4 0-16,3 4-1 15,-1 6 2-15,-4 0 1 16,-2 2 0-16,-7 20-1 15,-7 4-1-15,-6 8 0 0,-7 7 1 16,0 0 5-16,-2 2 5 16,-16-3-10-16,-2-2 0 15,-5-8 0 1,1-4 0-16,4-8 0 0,0-4 0 16,7-4 0-16,5-4 0 15,4-4 0-15,4 0 0 16,0-2 0-16,0 0 0 15,8 0 0-15,4-2 0 16,11-6 0-16,4 0 0 16,2 0 0-16,4 4 0 0,1 4 0 15,-1 0 0-15,-2 2 0 16,-4 18 0-16,-5 6 0 16,-4 6 0-16,-10 4 0 15,-5 6 0-15,-3 1 0 16,-3-3 0-16,-18 0 0 15,-8-6 0-15,-8-6 0 16,-5-8 0 0,-2-6 0-16,-5-10 0 0,-1-4 0 15,6 0 0-15,2-6 0 0,9-10 0 16,6 0 0-16,11 2 0 16,10 2 0-16,3 4 0 15,3 0 0-15,0 4 0 16,0 0 0-16,9 0 0 15,0 2 0-15,9 2-93 16,-5 0-390-16,-1 2-399 0</inkml:trace>
  <inkml:trace contextRef="#ctx0" brushRef="#br0" timeOffset="56300.49">32583 2859 2196 0,'0'0'1031'15,"0"0"-753"-15,0 0 191 16,0 0-347-16,0 0-122 16,0 0-42-16,0 0-452 15,-44 0-1152-15</inkml:trace>
  <inkml:trace contextRef="#ctx0" brushRef="#br0" timeOffset="57433.52">17249 3982 1647 0,'0'0'938'0,"0"0"-612"0,0 0 145 15,0 0-153-15,0 0-46 16,0 0-148-16,0 0-124 16,11-56 0-16,-11 58 0 15,-4 24 0-15,-16 18 0 16,-7 20 0-16,-8 31 0 16,-4 25 0-16,8 24 0 15,12-13 0-15,19-27 0 16,0-34 0-16,21-22 0 15,18 2 0-15,11-1 0 0,13-5 0 16,9-16 0-16,-3-12 0 16,-9-12 0-16,-16-4 0 15,-13 0 0-15,-17 0 0 16,-10 0 0-16,-4 0 0 16,0-2 0-16,0-6 0 15,-2-4 0-15,-2 0-243 16,0 2-1048-16</inkml:trace>
  <inkml:trace contextRef="#ctx0" brushRef="#br0" timeOffset="58109.21">18078 4367 2022 0,'0'0'639'16,"0"0"-334"-16,0 0 38 0,0 0-111 15,0 0-88-15,0 0-42 16,0 0-6-16,-69-46 25 16,65 36-29-16,4-2-92 15,0 0 0-15,0-2 0 16,11-2 0-16,9 4 0 16,6 2 0-16,6 4 0 15,4 6 0-15,-3 0 0 16,-2 24 0-16,-6 10 0 15,-10 8 0-15,-13 8 0 16,-2 2 0-16,-15 1 0 0,-18-3 0 16,-8-4 0-1,1-10 0-15,2-6 0 0,9-8 0 16,7-10 0-16,13-4 0 16,7-6 0-16,2-2 0 15,2 0 0-15,18 0 0 16,11-2 0-16,10-6 0 15,7-2 0-15,8 2 0 16,0 2 0-16,-7 4 0 16,-9 0 0-16,-13 2 0 0,-10 0 0 15,-7 0 0 1,-8 0 0-16,-2 0 0 0,0 0 0 16,0 0 0-16,0 0 0 15,0 0 0-15,4 0-293 16,5 0-308-16,2 0-433 0</inkml:trace>
  <inkml:trace contextRef="#ctx0" brushRef="#br0" timeOffset="58439.47">18791 4305 1822 0,'0'0'849'0,"0"0"-363"16,0 0-106-16,0 0-24 16,0 0-153-16,0 0-203 15,0 0 0-15,-13-82 0 16,11 82 0-16,2 0 0 16,0 0 0-16,0 12 0 15,0 12 0-15,-2 6 0 16,2 6 0-16,0 6 0 15,0 4 0-15,0 0 0 16,0 1 0-16,0-5 0 16,0-6 0-16,0-4 0 0,4-8 0 15,2-8 0-15,1-10 0 16,9-8 0-16,-3-20-300 16,3-8-834-16</inkml:trace>
  <inkml:trace contextRef="#ctx0" brushRef="#br0" timeOffset="59005.68">19141 4207 2162 0,'0'0'821'15,"0"0"-452"-15,0 0-33 16,0 0-87-16,0 0-90 15,0 0-159-15,0 0 0 16,138-84 0-16,-96 74 0 16,1 2 0-16,-3 8 0 15,-5 0 0-15,-6 8 0 16,-13 18 0-16,-11 8 0 16,-5 4 0-16,-9 6 0 0,-20 0 0 15,-8-4 0 1,4-4 0-16,2-6 0 0,7-10 0 15,8-6 0-15,8-8 0 16,5-3 0-16,3-3 0 16,0 0 0-16,5 0 0 15,10-11 0-15,5-1 0 16,7-2 0-16,4 2 0 16,7 2 0-16,4 4 0 15,-1 6 0-15,-2 0 0 16,-3 8 0-16,-7 12 0 15,-9 4 0-15,-9 2 0 16,-7 5 0-16,-4-2 0 0,-2 0 0 16,-22-1 0-16,-10-4 0 31,-6-4 0-31,-6-4 0 0,-3-4 0 0,-1-4 0 16,8-2 0-16,5-4 0 15,8-2 0-15,6 0 0 16,12 0 0-16,7 0 0 15,4 2 0-15,4 0-153 16,14-2-798-16</inkml:trace>
  <inkml:trace contextRef="#ctx0" brushRef="#br0" timeOffset="59304.54">20170 4722 2248 0,'0'0'1143'16,"0"0"-810"-16,0 0 39 0,0 0-372 0,0 0 0 15,0 0 0-15,0 0 0 16,2 69 0-16,-10-33 0 16,-13 4 0-16,-5 2 0 15,-6-2 0-15,-3-2 0 16,-3-4 0-16,-9-6 0 16,9-10-351-16,14-10-945 0</inkml:trace>
  <inkml:trace contextRef="#ctx0" brushRef="#br0" timeOffset="60043.8">20576 4259 2148 0,'0'0'704'0,"0"0"-127"16,0 0-195-16,0 0-97 15,0 0-285-15,0 0 0 16,0 0 0-16,31-64 0 15,0 51 0-15,12 6 0 16,1 5 0-16,2 2 0 16,-1 0 0-16,-7 12 0 15,-9 10 0-15,-11 4 0 16,-11 4 0-16,-7 4 0 16,-2-2 0-16,-23 0 0 15,-2-8 0-15,2-4 0 16,6-8 0-16,7-6 0 15,10-4 0-15,2-2 0 0,0 0 0 16,12 0 0-16,9 0 0 16,13 0 0-16,6 0 0 15,9 0 0-15,3 14 0 16,-1 3 0-16,-9 4 0 16,-11 5 0-16,-13 3 0 15,-15-1 0-15,-3 2 0 16,-27 2 0-16,-16-2 0 15,-8-2 0-15,-7-4 0 16,4-6 0-16,6-4 0 16,7-4 0-16,12-6 0 15,14-4 0-15,15-8 0 0,0-14-291 16,2-4-900-16</inkml:trace>
  <inkml:trace contextRef="#ctx0" brushRef="#br0" timeOffset="60310.85">21485 4175 2868 0,'0'0'965'0,"0"0"-702"0,0 0-263 15,0 0 0-15,0 0 0 16,0 0 0-16,0 0 0 15,40 106 0-15,-27-46 0 16,-1 4 0-16,-4 2 0 16,1-2 0-16,1-5 0 15,-2-9 0-15,3-10 0 16,-1-10 0-16,0-12 0 16,11-18 0-16,-6 0-574 15,-2-22-769-15</inkml:trace>
  <inkml:trace contextRef="#ctx0" brushRef="#br0" timeOffset="60640.77">21926 4135 2364 0,'0'0'933'0,"0"0"-374"0,0 0-319 16,0 0-240-16,0 0 0 15,0 0 0-15,-44 142 0 16,36-86 0-16,6-2 0 15,0-2 0-15,0-10 0 16,2-9 0-16,0-12 0 16,0-6 0-16,0-9 0 0,0-6 0 15,2 0 0 1,12-8 0-16,5-8 0 0,6-5 0 16,6 3 0-16,9 0 0 15,3 6 0-15,1 1 0 16,-1 4 0-16,-5 5 0 15,-7 2 0-15,-6 0-54 16,-10 0-273-16,-9 6-294 16,-6 4-189-16,0-2-618 0</inkml:trace>
  <inkml:trace contextRef="#ctx0" brushRef="#br0" timeOffset="60845.09">22169 4363 1923 0,'0'0'842'0,"0"0"-209"16,0 0-168-16,0 0-232 15,0 0-233-15,0 0 0 16,0 0 0-16,-52-84 0 16,52 104 0-16,3 16 0 15,3 12 0-15,4 10 0 16,-2 4 0-16,-1 3 0 16,-3-3 0-16,3-2 0 15,2-6 0-15,4 0 0 16,1-16-18-16,-1-11-860 0</inkml:trace>
  <inkml:trace contextRef="#ctx0" brushRef="#br0" timeOffset="61034.48">22741 4754 2695 0,'0'0'858'16,"0"0"-406"-16,0 0-361 15,0 0-91-15,-22 127 0 16,13-91 0-16,-4 2 0 16,-10 0 0-16,-4-2 0 0,-27 0 0 15,4-8-368-15,1-14-1027 0</inkml:trace>
  <inkml:trace contextRef="#ctx0" brushRef="#br0" timeOffset="61771.86">23318 4283 2107 0,'0'0'957'16,"0"0"-399"-16,0 0-84 0,0 0-474 15,0 0 0 1,0 0 0-16,0 0 0 0,0-44 0 16,0 80 0-16,-2 16 0 15,-9 10 0 1,-3 5 0-16,-1-6 0 0,1-4 0 16,6-15 0-16,1-16 0 15,5-10 0-15,2-14 0 16,0-2 0-16,4-6 0 15,15-16 0-15,7-6 0 16,7 2 0-16,8 2 0 16,1 8 0-16,1 8 0 15,-1 8 0-15,-5 0 0 16,-3 0 0-16,-8 5 0 16,-5 3 0-16,-8-1 0 0,-7-7 0 15,-6 0 0-15,0 0 0 16,0-11 0-16,-6-8 0 31,-5-8 0-31,-1 0 0 0,1-2 0 0,3 5 0 16,1 4 0-16,4 6 0 15,1 10 0-15,2 4 0 16,0 4 0-16,0 24 0 16,0 14 0-16,0 12 0 15,0 9 0-15,0 1 0 16,5-2 0-16,0-2 0 15,-1-10 0-15,2-6 0 0,-1-9 0 16,3-13 0-16,13-22-78 31,-1 0-676-31,3-17-642 0</inkml:trace>
  <inkml:trace contextRef="#ctx0" brushRef="#br0" timeOffset="61975.95">23947 4185 2864 0,'0'0'847'16,"0"0"-462"-16,0 0-385 16,0 0 0-16,0 0 0 0,0 0 0 31,-20 150 0-31,26-82 0 0,3 4 0 0,3 1 0 16,-2-5 0-16,1-6 0 15,1-10 0-15,-1-12 0 16,1-16 0-16,3-24 0 15,-5-6-667-15,4-22-807 0</inkml:trace>
  <inkml:trace contextRef="#ctx0" brushRef="#br0" timeOffset="62337.07">24276 4219 2803 0,'0'0'852'0,"0"0"-411"16,0 0-441-16,0 0 0 31,0 0 0-31,114 0 0 0,-70 14 0 0,-1 2 0 16,-9 4 0-16,-12 2 0 15,-13 8 0-15,-9 6 0 16,-11 5 0-16,-28 6 0 16,-5 1 0-16,-5-2 0 15,5-3 0-15,10-9 0 31,16-8 0-31,18-10 0 0,0-4 0 16,27-8 0-16,22-4 0 16,16 0 0-16,12-4 0 15,6-14 0-15,-2-2 0 16,-12 2 0-16,-19 4 0 16,-19 0 0-16,-19 3 0 15,-12 2 0-15,-14-3-452 16,-15 1-239-16,3 2-521 0</inkml:trace>
  <inkml:trace contextRef="#ctx0" brushRef="#br0" timeOffset="62573.41">24796 3789 2799 0,'0'0'875'15,"0"0"-453"-15,0 0-422 16,0 0 0-16,118 117 0 16,-67-41 0-16,2 12 0 15,1 23 0-15,-9-9 0 16,-14 0 0-16,-11-3 0 16,-18-17 0-16,-2 4 0 15,-18-8 0-15,-22-10 0 0,-56 2 0 16,9-15 0-1,-7-15-733-15</inkml:trace>
  <inkml:trace contextRef="#ctx0" brushRef="#br0" timeOffset="63279.21">16314 5256 2354 0,'0'0'776'16,"0"0"-479"-16,0 0 168 15,0 0-261-15,0 0-204 16,0 0 0-16,0 0 0 15,-14 76 0-15,-1-26 0 16,3 4 0-16,12 0-270 16,0-14-530-16,5-18-398 0</inkml:trace>
  <inkml:trace contextRef="#ctx0" brushRef="#br0" timeOffset="63373.43">16514 5307 2191 0,'0'0'870'0,"0"0"-407"0,0 0-160 15,0 0-108-15,0 0-121 16,0 0-74-16,0 0 0 16,31 139 0-16,-6-93-128 15,-3-8-924-15</inkml:trace>
  <inkml:trace contextRef="#ctx0" brushRef="#br0" timeOffset="63844.97">21186 5713 2248 0,'0'0'935'0,"0"0"-568"0,0 0 106 15,0 0-400-15,0 0-73 16,0 0 0-16,0 0 0 16,-42 66 0-1,42-42 0-15,0-2-228 0,51-12-386 16,0-6-266-16,5-4-279 0</inkml:trace>
  <inkml:trace contextRef="#ctx0" brushRef="#br0" timeOffset="63970.47">21514 5709 1800 0,'0'0'911'15,"0"0"-275"-15,0 0-155 16,0 0-213-16,0 0-268 16,0 0 0-16,0 0 0 0,17 30 0 15,4-4 0-15,23 8 0 16,-1-6-551-16,-1-6-1682 0</inkml:trace>
  <inkml:trace contextRef="#ctx0" brushRef="#br0" timeOffset="64410.48">26821 5707 2112 0,'0'0'1006'0,"0"0"-438"16,0 0-158-16,0 0-410 15,0 0 0-15,0 0 0 16,0 0 0-16,-14-7 0 16,10 28 0-16,2 1 0 15,2 4 0-15,4-4-604 16,19-8-341-16,-1-6-120 0</inkml:trace>
  <inkml:trace contextRef="#ctx0" brushRef="#br0" timeOffset="64567.18">26995 5700 1654 0,'11'-18'686'0,"0"3"-217"15,-2-2 32-15,-2 6-167 16,-5 8-15-16,-2 3-186 16,0 5-133-1,0 17 0-15,0 4 0 16,0 3 0-16,0 4 0 0,0-3 0 16,0 6 0-16,0-6-152 15,7-10-1144-15</inkml:trace>
  <inkml:trace contextRef="#ctx0" brushRef="#br0" timeOffset="66566.25">29256 5021 1735 0,'0'0'567'0,"0"0"-292"15,0 0 223-15,0 0-306 16,0 0-57 0,0 0 52-16,0 0-38 0,-89 0 16 15,85 2 28-15,2-2-193 16,-1 0 0-1,3 0 0-15,0 0 0 0,5 0 0 16,15-6 0-16,6-8 0 0,13-2 0 16,5 0 0-16,3 2 0 15,-3 7 0-15,-6 7 0 16,-9 0 0-16,-11 11 0 16,-11 17 0-16,-7 8 0 15,-7 8 0-15,-22 6 0 16,-6-2 0-16,-6-2 0 15,5-10 0-15,7-7 0 16,10-11 0-16,7-10 0 16,10-6 0-16,2-2 0 15,0 0 0-15,12-10 0 16,9-8 0-16,4 1 0 16,4 1 0-16,4 9 0 0,1 3 0 15,-1 4 0-15,-2 5 0 16,-2 20 0-16,-6 7 0 15,-7 6 0-15,-10 6 0 16,-6 0 0-16,0 2 0 16,-22-4 0-1,-7-4 0-15,-7-5 0 0,-4-10 0 16,-5-7 0-16,-3-9 0 16,1-7 0-16,5 0 0 0,-1-43 0 15,14 1-578 1,11-4-741-16</inkml:trace>
  <inkml:trace contextRef="#ctx0" brushRef="#br0" timeOffset="67179.7">29341 4856 1420 0,'0'0'488'15,"0"0"-236"-15,0 0 209 0,0 0-147 0,-76-112-70 16,43 92-59-16,-7 6-2 16,-10 4-13-16,-2 6-16 15,-4 4-26-15,-4 0-31 16,-1 24-97-16,3 10 0 16,2 12 0-1,3 10 0-15,4 13 0 0,2 7 0 16,7 6 0-16,7 4 0 15,4 2 0-15,11 1 0 16,9 1 0-16,9-4 0 16,4-4 0-1,25-4 0-15,11-5 0 0,9-11 0 16,10-8 0-16,5-9 0 0,12-12 0 16,4-11 0-16,11-9 0 15,5-12 0-15,4-1 0 16,1-11 0-16,-1-16 0 15,-6-9 0-15,-5-6 0 16,-10-6 0-16,-7-6 0 16,-11-9 0-1,-15-2 0-15,-13-6 0 0,-8-3 0 16,-13 0 0-16,-12 0 0 16,0-1 0-16,-12 2 0 15,-17-2 0-15,-11 1 0 16,-11 0 0-16,-12 6 0 15,-8 6 0-15,-12 8 0 16,-8 9 0-16,-7 9 0 16,-2 12 0-16,-2 10 0 15,3 14 0-15,13 0 0 0,5 48 0 16,23-4-483-16,29 1-866 0</inkml:trace>
  <inkml:trace contextRef="#ctx0" brushRef="#br0" timeOffset="67668.67">30515 5227 2143 0,'0'0'792'0,"0"0"-207"0,0 0-9 15,0 0-576-15,0 0 0 16,0 0 0-16,0 0 0 15,38-18 0-15,-7 18 0 16,9 0 0-16,9-2 0 16,3 1 0-16,-6 1 0 15,-8 0 0-15,-16 0 0 16,-15 0-284-16,-24 3-209 16,-24 8-323-16,-5 3-224 0</inkml:trace>
  <inkml:trace contextRef="#ctx0" brushRef="#br0" timeOffset="67841.88">30507 5458 1517 0,'0'0'1406'0,"0"0"-851"0,0 0-39 15,0 0-414-15,0 0-102 16,0 0 0-16,160-10 0 16,-102 4 0-16,-3-2 0 15,-10 2 0-15,-30 4 0 16,-10 0-125-16,-5 0-955 0</inkml:trace>
  <inkml:trace contextRef="#ctx0" brushRef="#br0" timeOffset="69704.33">31986 4931 2056 0,'0'0'614'0,"0"0"-407"16,0 0 271-16,0 0-270 15,0 0-104-15,0 0-8 16,-20 26 33-16,20-26 16 0,0 0-86 16,4-14-59-1,12-12 0-15,3-9 0 0,4-9 0 16,4-2 0-16,0-4 0 16,-4 6 0-16,-4 8 0 15,-5 10 0-15,-8 12 0 16,-4 6 0-16,-2 8 0 15,0 0 0-15,0 2 0 16,0 22 0-16,0 10 0 16,-2 12 0-16,-2 10 0 15,2 4 0-15,-4 0 0 16,2 1 0-16,2-3 0 16,-2-8 0-16,-1-8 0 15,3-6 0-15,2-8 0 0,0-8-140 16,-2-5-533-16,-2-8-466 0</inkml:trace>
  <inkml:trace contextRef="#ctx0" brushRef="#br0" timeOffset="70014.13">31916 5288 1618 0,'0'0'839'16,"0"0"-531"-16,0 0 288 15,0 0-259-15,0 0-107 0,0 0-62 16,0 0-168-1,-64 30 0-15,64-30 0 0,6 0 0 16,19 0 0-16,14 0 0 16,13 0 0-16,8 0 0 15,7-7 0-15,-4 2 0 16,-8-1 0-16,-12 2 0 16,-11 0 0-16,-17 1 0 15,-7 2 0-15,-8 1 0 16,0 0 0-16,2 0 0 15,2 0 0-15,0 0 0 16,7 0 0-16,2 0 0 16,5 0 0-16,13 0 0 0,-4 0-90 15,-7 0-860-15</inkml:trace>
  <inkml:trace contextRef="#ctx0" brushRef="#br0" timeOffset="71243.47">16734 7150 2767 0,'0'0'711'0,"0"0"-482"0,0 0 160 0,0 0-389 15,0 0 0-15,0 0 0 16,0 0 0-16,-44 145 0 16,44-99 0-16,0-8 0 15,0-8-201-15,11-14-134 31,7-12-213-31,2-4-88 0,2-18 256 0,-4-20 123 16,0-6 257 0,-7-4 199-1,-2 4 280-15,-3 6 10 0,1 10-27 16,-4 11-138-16,1 13-54 16,3 4-136-16,1 10-134 15,8 19 0-15,6 7 0 16,5 8 0-16,6 2 0 15,23 16 0-15,-6-12-105 16,-6-7-1036-16</inkml:trace>
  <inkml:trace contextRef="#ctx0" brushRef="#br0" timeOffset="71573.11">21774 7209 1899 0,'0'0'1196'0,"0"0"-736"15,0 0-148-15,0 0-83 16,0 0-229-16,0 0 0 16,0 0 0-16,25 68 0 15,-12-54 0-15,1-4-462 16,1-2-1269-16</inkml:trace>
  <inkml:trace contextRef="#ctx0" brushRef="#br0" timeOffset="71745.58">22196 7211 2730 0,'0'0'823'0,"0"0"-280"16,0 0-543-16,0 0 0 15,0 0 0-15,0 0 0 16,0 0 0-16,-12 78 0 15,37-52 0-15,8 14 0 16,-6-6-360-16,-7-2-1505 0</inkml:trace>
  <inkml:trace contextRef="#ctx0" brushRef="#br0" timeOffset="72312.75">26961 6978 2400 0,'0'0'912'0,"0"0"-443"15,0 0-154-15,0 0-315 16,0 0 0-16,0 0 0 16,0 0 0-16,-17 100 0 15,17-69 0-15,0-5 0 16,0-8-72-16,4-7-434 0,25-11-213 16,-4 0-64-1,2-11-223-15</inkml:trace>
  <inkml:trace contextRef="#ctx0" brushRef="#br0" timeOffset="72437.42">27129 7034 393 0,'8'-20'1313'15,"1"4"-582"-15,-4 2-44 16,-1 4-135-16,-4 10-132 16,0 0-420-16,0 14 0 15,0 18 0-15,0 8 0 16,0 9 0-16,0 1 0 16,22 16 0-16,1-16-129 15,-1-8-1587-15</inkml:trace>
  <inkml:trace contextRef="#ctx0" brushRef="#br0" timeOffset="73012.08">28782 6715 3495 0,'0'0'601'0,"0"0"-601"16,0 0 0-16,0 0 0 0,0 0 0 15,0 0 0-15,7 135 0 16,-12-75 0-16,-11 2 0 16,1-2 0-16,-3-6 0 15,5-12 0-15,3-11 0 16,8-18 0-16,2-13 0 15,0 0 0-15,4-30 0 16,13-6 0-16,5-2 0 16,0 4 0-16,2 8 0 15,1 12 0-15,6 10 0 16,5 4 0-16,4 4 0 16,3 16 0-16,1 4 0 0,-7-2 0 15,-6-2 0 1,-10-8 0-16,-13-5 0 0,-8-7 0 15,0 0 0-15,-10-19 0 16,-11-7 0-16,0-6 0 16,-2-4 0-16,5 4 0 15,3 2 0-15,4 10 0 16,4 10 0-16,2 10 0 16,5 0 0-16,0 22 0 15,0 18 0-15,0 14 0 16,0 6 0-16,2 6 0 0,8-3 0 15,1-5 0-15,-3-6 0 16,1-12 0-16,-4-14 0 16,0-10-613-16,-3-16-761 0</inkml:trace>
  <inkml:trace contextRef="#ctx0" brushRef="#br0" timeOffset="73538.57">29015 6543 2111 0,'0'0'390'0,"0"0"-12"0,0 0 76 15,-82-107-302-15,54 80-17 16,-7 4 97-16,-4 7 12 16,-6 9-244-16,-8 7 0 15,-5 5 0-15,0 30 0 16,0 11 0-16,7 16 0 15,6 10 0 1,12 10 0-16,8 23 0 0,14-10 0 16,7 4 0-16,4-1 0 15,2-14 0-15,18 7 0 16,11-9 0-16,7-6 0 0,6-10 0 16,10-7 0-1,6-14 0-15,7-10 0 16,4-13 0-16,7-11 0 0,0-11 0 15,0 0 0-15,3-11 0 16,-4-15 0-16,2-6 0 16,-4-8 0-16,-4-9 0 15,-9-5 0-15,-6-10 0 16,-13-8 0-16,-14-9 0 16,-14-6 0-16,-8-6 0 15,-7-3 0-15,-9 0 0 16,-22-1 0-16,-11 9 0 15,-10 8 0-15,-10 12 0 0,-2 16 0 16,-5 19 0-16,1 19 0 16,6 14 0-16,11 14 0 15,33 53 0 1,14-3-326-16,6-2-1115 0</inkml:trace>
  <inkml:trace contextRef="#ctx0" brushRef="#br0" timeOffset="73913.98">30686 6952 2121 0,'0'0'971'0,"0"0"-417"0,0 0-104 16,0 0-450-16,0 0 0 15,0 0 0-15,0 0 0 16,77-40 0-16,-38 32 0 16,1 2 0-16,-3 2 0 15,-8 4 0-15,-12 0 0 16,-17 12-501-16,0 6-520 16,-19 2-1104-16</inkml:trace>
  <inkml:trace contextRef="#ctx0" brushRef="#br0" timeOffset="74073.2">30588 7172 1850 0,'0'0'1025'0,"0"0"-527"16,0 0 68-16,0 0-409 15,0 0-157-15,0 0 0 16,158 0 0-16,-93-12 0 16,-5 2 0-16,-10 0 0 15,-13 2-243-15,-16 3-364 16,-15 0-460-16</inkml:trace>
  <inkml:trace contextRef="#ctx0" brushRef="#br0" timeOffset="76944.1">32001 6573 1852 0,'0'0'569'0,"0"0"-97"16,0 0 61-16,0 0-268 16,0 0-41-16,0 0-43 0,0 0-181 15,0 6 0-15,0-6 0 16,0 0 0-16,0 0 0 16,0 0 0-16,0 0 0 15,7-8 0-15,4-8 0 16,4-8 0-16,4-8 0 15,2-8 0-15,4-5 0 16,-2-5 0-16,-3 2 0 16,-3 6 0-16,-5 8 0 15,-3 10 0-15,-7 12 0 16,-2 8 0-16,0 4 0 16,0 0 0-16,0 0 0 15,0 8 0-15,0 12 0 0,0 10 0 16,-5 6 0-16,3 6 0 15,0 8 0-15,0 5 0 16,0 1 0-16,2 2 0 16,-3 0 0-16,3-4 0 15,0-4 0-15,0-3 0 16,0-9 0-16,0-8 0 16,0-4 0-16,0-8 0 15,0-4 0-15,0-4 0 16,0-2 0-16,0 0 0 0,0-2 0 15,0 2 0-15,0 0 0 16,0 0 0-16,-5 2 0 16,-3 0-69-16,-1 2-141 15,-3-2 58-15,-1-2 47 16,3 0 65-16,-6-4 25 16,3 0 15-16,-3-2 63 15,-2-2 22-15,2 0 49 16,1 0 13-16,1 0 15 15,3 0-162 1,2 0 0-16,2 0 0 0,5 0 0 16,0 0 0-16,0 0 0 15,2 0 0-15,0 0 0 0,0 0 0 16,0 0 0-16,0 0 0 16,0 0 0-16,16 0 0 15,10 0 0-15,17 0 0 16,7 0 0-16,6 0 0 15,-2 0 0-15,-12 0 0 16,-11 0 0-16,-11 0 0 16,-11 0 0-16,-7 0 0 15,-2 0 0-15,0 0 0 16,0 0 0 0,0 0 0-16,2-4 0 15,17-14 0-15,-1 2-831 0,3 0-1700 0</inkml:trace>
  <inkml:trace contextRef="#ctx0" brushRef="#br0" timeOffset="77101.5">32857 6936 2876 0,'0'0'670'0,"0"0"-120"15,0 0-550-15,0 0 0 0,0 0 0 16,0 0 0-1,0 0 0-15,17 0-159 0,-17 0-2627 0</inkml:trace>
</inkml:ink>
</file>

<file path=ppt/ink/ink1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3-11-09T05:57:09.700"/>
    </inkml:context>
    <inkml:brush xml:id="br0">
      <inkml:brushProperty name="width" value="0.05292" units="cm"/>
      <inkml:brushProperty name="height" value="0.05292" units="cm"/>
      <inkml:brushProperty name="color" value="#FF0000"/>
    </inkml:brush>
  </inkml:definitions>
  <inkml:trace contextRef="#ctx0" brushRef="#br0">19042 9854 1694 0,'0'0'533'0,"0"0"-379"16,0 0 136-16,0 0 186 16,0 0-188-16,0 0-143 15,-37-33-77-15,37 33-10 0,6 19 11 16,10 5 24-16,11 6-30 16,7 0-39-16,12-2 2 15,16-6-26-15,37-12 0 16,37-10 2-16,26-26 5 15,10-22-2 1,-30-2-4-16,-37 4-1 0,-36 11 21 16,-9 5-21-16,0 0 0 15,1 8 30-15,-5 6-1 16,-19 16-9-16,-8 8-20 0,-4 28 0 16,2 14 0-16,6 11 0 15,11 1 0-15,14-2 0 16,18-8 0-16,29-12 0 15,28-20 0-15,-6-16 0 16,-13-4 0-16,-16-18 0 16,-22-14 0-16,6-6 0 15,7-4 0-15,-15 2 0 16,-11 8 0-16,-17 10 0 16,-8 14 0-1,-7 8 0-15,5 0 0 0,4 12 0 0,11 10 0 16,9 0 0-16,14-2 0 15,6-6 0-15,7-6 0 16,2-8 0-16,0 0 0 16,-4-2 0-16,-7-14 0 15,-6 0 0 1,-12 0 0-16,-10 2 0 0,-5 2 0 16,-7 4 0-16,-7 2 0 15,-20 6 0-15,-7 0-255 16,-6 0-1466-16</inkml:trace>
  <inkml:trace contextRef="#ctx0" brushRef="#br0" timeOffset="738.95">2786 11073 2599 0,'0'0'474'16,"0"0"-353"-16,0 0 201 15,0 0-76-15,0 0-135 16,0 0-64-16,0 0-22 16,64 10 13-16,-47 14-14 15,1 0-6-15,2-4-4 16,4-2-14-16,5-8 0 16,9-8 9-16,18-2-9 0,66-24 0 15,-10-10-72 1,3-10-527-16</inkml:trace>
  <inkml:trace contextRef="#ctx0" brushRef="#br0" timeOffset="3071.64">7502 9053 1560 0,'0'0'304'0,"0"0"-162"16,0 0 136-16,0 0-57 16,0 0-141-16,0 0-47 15,-10-2-14-15,10 2 35 16,0 0 70-16,0 0 34 16,0 0-17-16,-2 0 25 15,2 0-28-15,0 0 1 16,0 0-28-16,0 0-27 15,0 0-16-15,0 0-49 16,29 0-8-16,38 0 16 16,51 0 1-16,67-9 14 15,33-8-15-15,14-2-4 0,-13 2 14 16,-39 5-36-16,-38 4 0 16,-43 6 12-16,-40 0-12 15,-28 2 7-15,-8 0-8 16,-5 0 0-16,-7 0 38 15,-9 0-38-15,-2 0 0 16,0 0 0-16,4 0 0 16,13 0 0-16,16 0 0 15,58-8-201-15,-4-6-492 0,-2-4-1691 16</inkml:trace>
  <inkml:trace contextRef="#ctx0" brushRef="#br0" timeOffset="5669.73">23109 8722 500 0,'0'0'997'16,"0"0"-631"-16,0 0-10 16,0 0 123-16,-113 0-147 15,90-4-50-15,5 3-28 16,9-1-39 0,5 0-20-16,4 2-75 0,0 0-120 0,0 0 0 15,0 0 0 1,9 0 0-16,26 0 0 0,46-2 0 15,64-2 0 1,75-7 0-16,34-3 0 16,9 3 0-16,-23-3 0 0,-45 2 0 15,-26-1 0-15,-49 1 0 16,-39 6 0-16,-39 0 0 16,-22 4 0-16,-7 0 0 15,-7 2 0-15,0 0 0 16,-6 0 0-16,0 0 0 15,0 0 0-15,-21 13-26 16,-35 10-481 0,3 0-302-16,-8-5-444 0</inkml:trace>
  <inkml:trace contextRef="#ctx0" brushRef="#br0" timeOffset="5998.66">23530 8793 1805 0,'0'0'492'0,"0"0"-149"0,-127 0 214 16,85-8-266-16,15 4-56 16,11-1-29-16,8 2-39 15,8 1-167-15,0-4 0 16,24-2 0-16,54-6 0 16,69-4 0-16,71 0 0 15,38 4 0-15,8 6 0 16,-28 8 0-16,-42 0 0 0,-43 0 0 15,-42 0 0-15,-41 0 0 16,-26 0 0-16,-7 0 0 16,-10 0 0-16,-6 0 0 15,-14 0 0-15,-5 0 0 16,0 0 0 0,0 0 0-16,0 0 0 0,0 0 0 15,3 11 0-15,-1 0-203 16,-2-3-852-16</inkml:trace>
  <inkml:trace contextRef="#ctx0" brushRef="#br0" timeOffset="7603.16">2626 9800 1921 0,'0'0'591'0,"0"0"-233"15,0 0 161-15,0 0-234 16,0 0-126-16,0 0-99 15,0 0-39-15,-11 1-12 0,24 23 54 16,8 5-42-16,1-1-20 16,7 0 10-16,5-8-4 15,8-10-7-15,7-10 5 16,9 0-4-16,4-24 19 16,5-10-19-16,-2-6-1 15,-5-2 24-15,-9 2-17 16,-11 7 5-16,-11 9-12 15,-9 12 0-15,-4 8 0 16,-3 4 0-16,7 8 0 16,5 20 0-16,6 5 0 0,9 4 0 15,9-2 0-15,7-5 0 16,6-10 0-16,3-11 0 16,2-9 0-16,-3 0 0 15,-6-7 0-15,-7-13 0 16,-8-3 0-16,-8 0 0 15,-4 1 0-15,-4-1 0 16,-4 3 0-16,-6 8 0 16,1 4 0-16,-1 8 0 15,4 0 0-15,4 6 0 16,6 16 0-16,6 2 0 16,5 2 0-16,6-4 0 15,0-8 0-15,6-6 0 0,2-8 0 16,-3 0 0-16,1-19 0 15,-3-10 0-15,-2 0 0 16,-5-2 0-16,-3 1 0 16,-8 4 0-16,-1 4 0 15,-3 8 0-15,0 8 0 16,-3 6 0-16,3 0 0 16,0 2 0-16,4 14 0 15,2 0 0-15,2-2 0 16,-2 0 0-16,3-6 0 15,0-4 0-15,-5-4 0 16,0 0 0-16,-1 0 0 0,-3-14 0 16,0-4 0-1,0-2 0-15,2-2 0 0,2-4 0 16,21-16 0-16,-9 8-201 16,-7 4-912-16</inkml:trace>
  <inkml:trace contextRef="#ctx0" brushRef="#br0" timeOffset="7747.11">5857 9611 3055 0,'0'0'652'0,"0"0"-545"16,0 0-107-16,0 0-458 0</inkml:trace>
  <inkml:trace contextRef="#ctx0" brushRef="#br0" timeOffset="22198.38">17897 14026 1113 0,'0'0'1131'16,"0"0"-845"-16,0 0 15 0,0 0 158 15,0 0-216-15,0 0-110 16,-20-14-82-16,20 32-33 16,0 13 50-16,16 9-14 15,9 0-27-15,12-4-6 16,11-6-15-16,11-8 9 15,13-12 7-15,8-10-11 16,4-6 8-16,4-20 1 16,-1-8-2-16,0-4-2 15,-8 0-15-15,-2 6 6 16,-11 10-7-16,-8 13 1 16,-9 9-6-16,-11 9 5 15,-6 21 0-15,-7 10 0 0,4 2 0 16,3 2 0-16,8-2 0 15,9-8 0-15,11-12-1 16,5-12 1-16,4-10 0 16,0 0 2-16,0-20-1 15,-2-10-1-15,-9-6 5 16,-4 2-4-16,-13 6 4 16,-7 4-5-16,-7 12 0 15,-5 12 7-15,-1 0-6 16,2 14 5-16,6 10 0 15,10 2-6-15,12-2 6 16,9-6-6-16,9-8 0 16,11-10 4-16,1 0-3 0,1-14 0 15,-4-12 5-15,-9-4 3 16,-9 2-9 0,-8 6-3-16,-10 4 1 0,-7 14 2 15,-6 4-5-15,0 10 5 16,2 18 10-16,3 4-10 15,5 2 0-15,11-4 0 16,8-8 0-16,6-12 0 16,5-10 0-16,3 0 0 15,-3-16 0-15,0-12 0 0,0-4 0 16,34-18 0-16,-19 8-490 16,-1 8-998-16</inkml:trace>
  <inkml:trace contextRef="#ctx0" brushRef="#br0" timeOffset="23079.74">24733 13655 1940 0,'0'0'730'0,"0"0"-408"16,0 0 207-16,0 0-230 16,0 0-124-16,0 0-74 15,0 0-101-15,34 39 0 16,-8-1 0-16,10 4 0 0,13-2 0 16,16-4 0-16,12-10 0 15,13-14 0-15,8-12 0 16,0 0 0-16,0-24 0 15,-7-10 0-15,-6-8 0 16,-11 0 0 0,-12 4 0-16,-6 7 0 0,-10 12 0 15,-1 11 0-15,-3 8 0 16,3 4 0-16,1 19 0 16,6 9 0-16,-1 5 0 15,0-1 0-15,1-6 0 0,2-4 0 16,0-8 0-1,7-10 0-15,1-8 0 0,0 0 0 16,5-12 0-16,1-10 0 16,-2-2 0-16,-3 0 0 15,-5 4 0-15,-5 4 0 16,-6 6 0-16,-5 4 0 16,-4 3 0-16,0 3 0 15,0 0 0-15,2 0 0 16,5 0 0-16,5 3 0 15,4-1 0-15,4-2 0 0,0 0 0 16,-2 0 0-16,0-6 0 16,-6-8 0-16,4-2 0 15,25-11-17-15,-17 5-764 16,-7 4-1460-16</inkml:trace>
  <inkml:trace contextRef="#ctx0" brushRef="#br0" timeOffset="23236.79">28365 13732 2984 0,'0'0'751'0,"0"0"-390"16,0 0-361-1,0 0 0-15,0 0 0 0,0 0 0 16,0 0-185-16,40 0-1929 0</inkml:trace>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3-11-07T04:17:52.651"/>
    </inkml:context>
    <inkml:brush xml:id="br0">
      <inkml:brushProperty name="width" value="0.05292" units="cm"/>
      <inkml:brushProperty name="height" value="0.05292" units="cm"/>
      <inkml:brushProperty name="color" value="#FF0000"/>
    </inkml:brush>
  </inkml:definitions>
  <inkml:trace contextRef="#ctx0" brushRef="#br0">12425 8177 1756 0,'0'0'732'0,"0"0"-455"15,0 0-68-15,0 0-43 16,0 0-41-16,0 0-25 16,68-2 17-16,-64 0-3 15,-2 0 6-15,-2 0-8 16,2-2-56-16,0 2-20 16,-2 0-12-16,3 0-17 15,1 2 4-15,2 0-11 0,8 4-9 16,7 10 7-1,5 4-5-15,10 0 6 0,6 0 1 16,4-4 0-16,8-6 8 16,2-4-7-1,2-4 6-15,2 0-4 0,-2-8-3 16,-5-6-1-16,-1-1 1 16,-5-4 1-16,-3-1 12 15,-2 0-13-15,-1 0 12 16,-6 6-12-16,-6 6-1 15,-4 4-1-15,-4 4-11 16,0 0 12-16,-1 6 1 0,2 8 0 16,5 0 1-16,4 2-1 15,2-4-6-15,1-2 5 16,4-4-5-16,-2-4 6 16,1-2 8-16,-1 0-7 15,-3 0 6-15,0 0-7 16,-1-6-5-16,-1-4 4 0,0-4-7 15,0 0 8 1,-2-2 0-16,-2 2-22 16,-6 2-50-16,-13 8-125 0,-4 2-180 31,-4 2-726-31</inkml:trace>
  <inkml:trace contextRef="#ctx0" brushRef="#br0" timeOffset="1262.08">14351 8081 1603 0,'0'0'751'0,"0"0"-292"15,0 0-218-15,0 0-49 0,0 0 4 16,0 0-16-16,0 0-78 16,10-6-36-16,0 10 10 15,1 14 2-15,2 4-28 16,3 4-14-16,2 2-35 16,1-2 14-16,4 0-15 15,8-6 0-15,9-5 12 16,11-8-11-16,12-7 8 15,8 0 16-15,5-6-22 16,-3-12-3-16,0-5 0 16,-3-2 0-16,-5 1 0 0,-5 0 0 15,-7 4 0-15,-4 6 0 16,-7 6 0-16,-5 4 0 16,-4 4 0-16,2 0 0 15,-1 0 0-15,1 0 0 16,1 2 0-16,-3 2 0 15,-2-2 0-15,-2 0 0 16,-2-2 0-16,-2 0 0 16,-3 0 0-16,-2 0 0 15,-4 0 0-15,-5 0 0 16,-3 0 0-16,0 0 0 16,-6 0 0-16,-2 0 0 0,0 0-87 15,0 0-697-15</inkml:trace>
  <inkml:trace contextRef="#ctx0" brushRef="#br0" timeOffset="4169.82">16124 7427 827 0,'0'0'379'0,"0"0"-106"15,0 0-110-15,0 0-63 16,0 0-63-16,0 0-23 16,0 0-6-16,76-18-8 15,-70 14 1-15,-4 2 15 16,-2 0 22-16,0 0 31 16,0 0 12-16,0 0 13 15,0 0 4-15,0-2-13 16,-6 2 8-16,-3 2 0 15,-5-2 10-15,-1 2-33 0,-3 0-24 16,-1 0 14-16,-4-2-13 16,-4 0-35-16,2 0 12 15,1 0 42-15,0 0-3 16,2 0 19-16,1 0-21 16,6 0-2-16,1 0-20 15,8 2-9-15,1-2 33 16,3 2-10-16,2 0 15 15,0 0 4-15,0 0-20 16,0 0 10-16,0 0-25 16,0 0-11-16,0 0-1 0,0 0-17 15,2 0 10-15,17 0 6 16,10 0 6 0,13 0 1-16,13 0-14 0,8 0-17 15,6 0 0-15,-3 0 0 16,-1 0 0-16,-9 0 7 15,-9-8-6-15,-12 2 6 16,-11-2 1-16,-8 2-7 0,-9 2 6 16,-7 0-1-16,0 2 4 15,0 2-10-15,-11 0-27 16,-12 0-136 0,-14 2-139-16,3 10-440 0,8-2-355 0</inkml:trace>
  <inkml:trace contextRef="#ctx0" brushRef="#br0" timeOffset="4536.28">15874 7610 1056 0,'0'0'633'0,"0"0"-381"15,0 0 0-15,0 0-30 16,0 0-6-16,0 0-15 16,0 0-44-16,7 0-24 15,11 0-8-15,6 0 38 0,10 0-12 16,6 0-56-16,7 0-23 16,-1-2-36-16,1-4-24 15,3 0 1-15,-6 0-13 16,-2-2 1-1,-3 0 0-15,-4-1 0 0,-2 0-2 16,-6-1-9 0,-2 2-23-16,-8-1 6 15,-6 1-22-15,-1 2-19 0,-6 2-16 16,-2-1-57-16,-2-2-85 0,0-4-313 16,-2-2-143-1,-7 1-832-15</inkml:trace>
  <inkml:trace contextRef="#ctx0" brushRef="#br0" timeOffset="5028.46">16405 7195 447 0,'0'0'1259'0,"0"0"-627"15,0 0-146-15,0 0-205 16,0 0-29-16,0 0-36 15,0 0-71-15,-33-67-31 16,31 67-52-16,2 0-29 16,-4 0 1-16,2 0-32 15,2 0 5-15,0 0 10 16,0 0-17-16,0 0 18 16,0 0-9-16,0 3 2 0,0 6 14 15,0 5-7-15,10 4 10 16,7 5-28-16,8 0 0 15,4 2 0-15,4-1 0 16,5 0 0 0,-3-4 0-16,-3-2 0 0,-6-2 0 15,-5-6 0-15,-10-2 0 16,-7 0 0-16,-1-2 0 16,-3 4 0-16,0 4 0 15,-7 2 0-15,-15 6 0 16,-9 2 0-16,-6 5 0 15,-5 0 0-15,0 2 0 0,2-1 0 16,4-2 0-16,5-2 0 16,6-2 0-16,8-2 0 15,1-4 0-15,5-2 0 16,7-4 0-16,0-4 0 16,4-2-15-16,0-4-123 15,21-2-174-15,8 0-322 16,4-12-511-16</inkml:trace>
  <inkml:trace contextRef="#ctx0" brushRef="#br0" timeOffset="5201.58">16567 7864 1545 0,'0'0'988'0,"0"0"-359"16,0 0-178-16,0 0-241 15,0 0-73-15,0 0-82 16,0 0-55-16,-2 90-1 15,2-87-461-15,-8-3-882 0</inkml:trace>
  <inkml:trace contextRef="#ctx0" brushRef="#br0" timeOffset="35337.37">30538 14945 438 0,'0'0'2225'0,"0"0"-1879"16,0 0 187 0,0 0-257-16,0 0-153 15,0 0-72-15,-21 18 22 16,21 8-42-16,7 6-31 15,5-2 0-15,1-2 0 16,5-2 0-16,3-8 0 16,13-4 0-16,11-6 0 15,9-8 0-15,8 0 0 16,9-9 0-16,0-12 0 16,-2-5 0-16,-5-2 0 15,-8 4 0-15,-11 8 0 16,-11 2 0-16,-12 10 0 15,-7 4 0-15,1 0 0 0,-1 4 0 16,2 10 0 0,4 4 0-16,4 4 0 0,4 0 0 15,6-8 0-15,8 0 0 16,4-6 0-16,4-8 0 16,3 0 0-16,1 0 0 15,1-12 0-15,-5-4 0 16,-4-2 0-16,-9 2 0 15,-12 6 0-15,-10 2 0 16,-7 8 0-16,-5 0 0 0,4 14 0 16,0 8 0-16,5 8 0 15,7-3 0-15,7-4 0 16,7-2 0-16,8-10 0 16,3-7 0-16,1-4 0 15,-1-4 0-15,-5-15 0 16,-11-4 0-16,-18-3-18 15,-9 4-741-15,-2 8-1340 0</inkml:trace>
  <inkml:trace contextRef="#ctx0" brushRef="#br0" timeOffset="36772.58">23424 16146 871 0,'0'0'1433'16,"0"0"-1134"-16,0 0 62 16,0 0 176-16,0 0-261 15,0 0-132-15,0 0-72 16,0-30 31-16,0 46-103 16,10 12 0-16,15 6 0 15,8 8 0-15,12 2 0 16,10-8 0-16,10-9 0 0,9-5 0 15,6-18 0 1,5-4 0 0,-3 0 0-16,0-22-18 0,-6-5 5 0,-5-3 12 31,-6 6-7-31,-9 2 7 0,-7 4 0 0,-7 10 1 31,-6 8 8-31,-1 0 13 16,1 4-8-16,5 18-13 15,3 0 0-15,7 0 0 16,7 1 0-16,7-5 0 16,4-9 0-16,-1-4 0 15,4-5 0-15,-5 0 0 0,-5-5 0 16,-1-13 0-16,-9 0 0 16,-2-4 0-16,-6 4 0 15,-5 8 0-15,-8 6 0 16,-2 4 0-16,-2 4 0 15,-1 20 0-15,5 2 0 16,7 5 0-16,4 1 0 16,6-9 0-16,2-2 0 15,4-11 0-15,6-6 0 16,2-4 0-16,3-8 0 16,35-28 0-16,-15 4-263 0,-7 5-666 15</inkml:trace>
  <inkml:trace contextRef="#ctx0" brushRef="#br0" timeOffset="37626.24">27995 16565 1979 0,'0'0'361'16,"0"0"-40"-16,0 0 157 16,0 0-255-16,0 0-65 15,0 0-41-15,0 0-33 0,67 6-36 16,-42 10-23-16,6 2-17 15,6 2 0-15,13-4-8 16,6-6-11-16,6-6 1 16,5-4-16-16,2 0 20 15,-3-10 6-15,-1-12 0 16,-5-4 4-16,-6 4 19 16,-7 0 31-16,-9 8 24 15,-9 10-5-15,-5 4 34 16,-2 0-107-16,0 0 0 15,3 18 0 1,4 0 0-16,7 4 0 0,6 0 0 16,5-8 0-16,6-2 0 0,5-8 0 15,4-4 0-15,4 0 0 16,-2-8 0-16,-2-14 0 16,-1-4 0-16,-4 2 0 15,-6-2 0-15,-3 4 0 16,-13 8 0-16,-4 6 0 15,-8 8 0-15,-4 0 0 16,-1 0 0-16,2 12 0 16,5-2 0-16,8 0 0 15,8 2 0-15,9-8 0 16,10-4 0-16,9 0 0 16,10 0 0-16,1-16 0 15,2-2 0-15,1 0 0 0,-8 0 0 16,-5 4 0-1,-10 4 0-15,-9 6 0 0,-8 4 0 16,-10 0 0-16,-4 0 0 16,-2 4 0-16,4 6 0 15,5-6 0-15,6 2 0 16,7-2 0-16,9-4 0 16,7 0 0-16,1-4 0 15,3-10 0-15,0-8 0 16,-5 4 0-16,-6 0 0 0,-6 4 0 15,-10 1 0-15,-9 12 0 16,-8-3 0-16,-5 4 0 16,1 0 0-16,0 0 0 15,6 0 0-15,29 0 0 16,-10 0-455-16,2 0-760 0</inkml:trace>
  <inkml:trace contextRef="#ctx0" brushRef="#br0" timeOffset="37741.65">32186 16427 2383 0,'0'0'1345'31,"0"0"-1229"-31,0 0-116 0,0 0-129 0,0 0-1283 0</inkml:trace>
  <inkml:trace contextRef="#ctx0" brushRef="#br0" timeOffset="39094.25">29791 13979 2013 0,'0'0'643'0,"0"0"-334"31,0 0 200-31,0 0-228 0,0 0-118 0,0 0 15 16,0 0-178-16,31 1 0 15,14 3 0-15,44 2 0 16,61-3 0 0,58-3 0-16,24 0 0 0,-11 0 0 15,-36 0 0-15,-65 1 0 16,-35 2 0-16,-34-2 0 16,-22 3 0-16,-5-4 0 0,-5 0 0 15,-6 0 0 1,-11 0 0-16,-2 2 0 0,0 2 0 15,-13 13 0-15,-8 1-288 16,-5 0-1402-16</inkml:trace>
  <inkml:trace contextRef="#ctx0" brushRef="#br0" timeOffset="40166.75">22433 15263 677 0,'0'0'628'16,"0"0"-397"-16,0 0 50 15,0 0 101-15,0 0-19 16,0 0-101-16,0 0 1 15,-31 0-42-15,31 0-36 16,0 0-33-16,12 0-35 16,28 0-9-16,43 7 3 15,52-1-48-15,46-2-44 16,-7 2-11-16,-36 0-7 16,-51 0 0-16,-36 0-1 15,-5-2-71-15,-3 4-97 0,-5-4-120 16,-19-4-281-16,-7 0-341 0</inkml:trace>
  <inkml:trace contextRef="#ctx0" brushRef="#br0" timeOffset="41163.11">24876 15364 1906 0,'0'0'558'16,"0"0"-363"-16,0 0 292 0,0 0-249 16,0 0-102-16,0 0 5 15,0 0-19-15,49 40-71 16,-18-16-24-16,14 2-26 15,11-8 21-15,13-6-13 16,13-10-7-16,25-2 4 16,-7-10-6-1,7-12-1-15,-2-10 1 0,-18-4 1 0,4-2 8 16,-10 6 9 0,-19 2 31-16,-16 7-2 0,-17 14-13 15,-8 5 4-15,-8 4-38 16,1 4 0-16,3 18 0 15,12 6 0 1,9 2 0-16,11 2 0 0,13-6 0 16,9-4 0-16,6-12 0 15,-2-8 0-15,-4-2 0 16,-9 0 0-16,-8-18 0 16,-11-2 0-16,-8 0 0 15,-10 2 0-15,-10 6 0 16,-6 4 0-16,-5 4 0 0,-1 4 0 15,4 0 0-15,6 2 0 16,11 14 0-16,14 2 0 16,14 2 0-16,14-6 0 15,11-10 0-15,7-4 0 16,0 0 0-16,-5-22 0 16,-10-4 0-1,-17 0 0-15,-9 2 0 0,-14 6 0 0,-11 2 0 16,-7 10 0-16,-6 2 0 15,-3 4 0 1,2 0 0-16,7 0 0 0,12 5 0 16,12 12 0-16,15-5 0 31,14-2 0-31,12-4 0 0,6-6 0 16,7 0 0-16,-2-4 0 0,-2-14 0 15,-9-5 0 1,-8 0 0-1,-7 1 0-15,-10-1 0 16,-7 4 0-16,-3 2 0 0,-8 3 0 16,-1 5 0-16,-3 0 0 15,0 5 0-15,0-4 0 16,6 4 0-16,3-2 0 16,4 2 0-16,32-14-182 15,-10 2-522-15,-3 0-439 0</inkml:trace>
  <inkml:trace contextRef="#ctx0" brushRef="#br0" timeOffset="41276.18">29294 15033 2293 0,'0'0'869'0,"0"0"-378"16,0 0-48-16,0 0-443 16,0 0 0-16,0 0 0 15,0 0 0-15,-91 54-523 0</inkml:trace>
</inkml:ink>
</file>

<file path=ppt/ink/ink2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3-11-09T05:57:57.612"/>
    </inkml:context>
    <inkml:brush xml:id="br0">
      <inkml:brushProperty name="width" value="0.05292" units="cm"/>
      <inkml:brushProperty name="height" value="0.05292" units="cm"/>
      <inkml:brushProperty name="color" value="#FF0000"/>
    </inkml:brush>
  </inkml:definitions>
  <inkml:trace contextRef="#ctx0" brushRef="#br0">2337 3391 2083 0,'0'0'467'16,"0"0"-305"-16,0 0 83 15,0 0-58-15,0 0-41 16,0 0-69-16,2 0-47 15,4 4-1-15,3 1 64 16,5 4 12-16,1 1-21 16,3 2-30-1,7 0 18-15,6-2-27 16,5 2-21-16,6-4 4 0,3-2-28 0,1-4 11 16,4-2-11-16,-4 0 7 15,-1-2 2-15,-3-8-9 16,-1-2 0-16,-4 0 8 15,-3 6-2 1,-3 2-7-16,2 4 1 16,-2 0-1-16,7 10 0 0,2 8 1 0,7-2 0 15,5 0-6 1,3-6 7-16,7-6-1 0,-2-4 0 16,0 0 8-16,-4-10-4 15,-9-8-4-15,-5-4 1 16,-4 0 16-16,-7 2-16 15,-4 2 7-15,-4 4-3 16,-1 6-4-16,2 8 15 16,3 0-15-16,6 0-1 15,4 12 13-15,5 4-7 16,0 2-6-16,7-6 1 16,-1-4-1-1,6-6 21 1,2-2-21-16,-4 0 14 15,-2-18 1-15,-5-2-15 16,-7 0 0-16,-5 0 0 0,-10 2 0 16,-6 6 0-16,-3 3 0 15,-5 4 0-15,-3 5 0 16,2 0 0-16,0 0 0 16,7 0 0-16,6 4 0 15,6 0 0-15,4-3 0 16,4-1 0-16,3 0 0 15,9-13 0-15,-11-8-550 16,-9 3-878-16</inkml:trace>
  <inkml:trace contextRef="#ctx0" brushRef="#br0" timeOffset="8823.94">13564 2177 2290 0,'0'0'900'0,"0"0"-740"15,0 0 47-15,0 0-42 16,0 0 27-16,0 0-10 0,-16 14-182 15,16-7 0 1,0-2 0-16,0 1 0 16,0-2 0-16,3-1 0 0,7-3 0 15,17-4 0-15,21-28 0 16,39-31 0-16,48-29 0 16,44-19 0-16,10 6 0 15,-29 24 0-15,-48 31 0 16,-52 26 0-16,-18 8 0 15,-9 4 0-15,-6 4 0 16,-6 2 0-16,-15 4 0 16,-6 2 0-16,0 0 0 15,0 0 0-15,0 0 0 0,4 0 0 16,3 0 0 0,5 2 0-16,3 2 0 0,16-2-60 31,-4 0-303-31,-3-2-597 0</inkml:trace>
  <inkml:trace contextRef="#ctx0" brushRef="#br0" timeOffset="20235.12">19751 8649 1640 0,'0'0'739'0,"0"0"-382"15,0 0-68-15,0 0-96 16,0 0-24-16,0 0 14 16,0 0 18-16,0 0-30 15,-2 0-17-15,2 0-154 0,0 0 0 16,0 0 0-16,0 0 0 15,6 0 0-15,25 0 0 16,21-7 0-16,33-3 0 16,4-2 0-16,11-2 0 15,2 3 0-15,-17 2 0 16,0 1 0-16,-18 4 0 16,-20 2 0-16,-18 2 0 15,-16 0 0-15,-9 0 0 16,-4 0 0-16,0 0-15 15,-4 8-333-15,-40 14-243 16,1-4-296-16,-3 0-749 0</inkml:trace>
  <inkml:trace contextRef="#ctx0" brushRef="#br0" timeOffset="20532.62">19800 8797 1685 0,'0'0'635'15,"0"0"-150"-15,0 0 3 16,0 0-200-16,0 0-23 15,0 0-97-15,0 0-86 16,-87 2-82-16,98-2 0 16,26 0 0-16,18 0 0 0,38-4 0 15,35-2 0-15,-6-2 0 16,-13 2 0-16,-20 4 0 16,-33 0 0-16,-5 0 0 15,-10 2 0 1,-19 0 0-16,-15 0 0 0,-7 0 0 15,0 0 0-15,0 0 0 16,0 0 0-16,0 0 0 16,0 0-111-16,0 0-718 15,-5 0-1517-15</inkml:trace>
  <inkml:trace contextRef="#ctx0" brushRef="#br0" timeOffset="49953.18">23873 6920 2022 0,'0'0'821'16,"0"0"-577"-1,0 0 27-15,0 0 17 0,0 0-96 16,0 0-90-16,2 0-18 15,5 10-12-15,0 4-72 16,2 4 0-16,-1 2 0 16,4-2 0-16,-3 0 0 15,2-4 0-15,0-4 0 16,2-2 0-16,8-8 0 16,8 0 0-16,13-12 0 15,16-22 0-15,13-14 0 16,11-14 0-16,6-7 0 15,-9 1 0-15,-7 10 0 0,-17 14 0 16,-18 16 0 0,-18 14 0-16,-9 8 0 0,-8 6 0 15,-2 0 0-15,0 0 0 16,0 0 0-16,0 0 0 16,4 4 0-16,-4 10 0 15,0 0-375-15,0-4-1217 0</inkml:trace>
  <inkml:trace contextRef="#ctx0" brushRef="#br0" timeOffset="63623.97">19506 11460 1681 0,'0'0'702'16,"0"0"-488"-16,0 0 71 0,0 0 38 15,0 0-126-15,0 0-104 16,-2 0-43-16,6 4 14 16,14 6 79-16,3 2-23 15,6 2-42-15,4 2-21 0,6-2-33 16,12 0-12 0,9-6-7-16,14-4-4 0,10-4 4 15,7 0-5 1,2-14-11-16,1-6 4 0,-5 0-11 15,-10 0 18-15,-7 0-2 16,-15 6 1-16,-8 3 0 0,-14 10 1 16,-4 1 0-1,-6 1 9-15,-1 24 7 0,2 11 22 16,5 6-19-16,7 8-19 16,7 0 0-16,7-1 0 15,11-8 0 1,8-9 0-16,5-11 0 0,4-15 0 15,-1-6 0-15,-3-10 0 16,-9-18 0 0,-12-6 0-16,-8-3 0 0,-12 3 0 15,-8 8 0-15,-6 6 0 0,2 10 0 16,-4 8 0-16,3 2 0 16,7 0 0-16,4 14 0 15,5 8 0-15,7 2 0 16,5 0 0-1,6-2 0-15,6-5 0 0,7-10 0 16,2-7 0-16,3 0 0 16,-1-22 0-16,-5-6 0 15,-8-4 0-15,-4 2 0 16,-10 2 0-16,-6 6 0 16,-7 8 0-16,0 10 0 15,-2 4 0 1,0 4 0-1,7 18 0-15,3 6 0 0,5 4 0 16,5 0 0 0,2-6 0-16,5-4 0 0,-1-9 0 15,3-9 0-15,-4-4 0 16,-1-4 0-16,-4-17 0 16,1-4 0-16,-2-4 0 15,4-3 0-15,-2 0 0 16,2 6 0-16,0 4 0 15,-4 8 0-15,-5 8 0 16,-3 6 0-16,-5 0 0 16,-4 6 0-16,1 10 0 15,-1 0 0-15,2 0 0 0,6-2 0 16,-2-6 0-16,3-4 0 16,0-4 0-16,1 0 0 15,-1-8 0-15,-3-10 0 16,1-4 0-16,1 0 0 15,-4 0 0-15,-6 0 0 16,-2 4 0-16,-8 4 0 16,-7 2 0-16,-5 3-723 15,-7 4-2334-15</inkml:trace>
  <inkml:trace contextRef="#ctx0" brushRef="#br0" timeOffset="70022.93">25620 7961 1587 0,'0'0'1136'0,"0"0"-625"15,0 0-146 1,0 0 132-16,0 0-497 0,0 0 0 16,0 0 0-16,0 0 0 15,7 10 0-15,1 9 0 16,4 10 0-16,3 3 0 16,1 4 0-16,4-2 0 15,0-2 0-15,3-8 0 16,-1-6 0-16,4-10 0 15,10-8 0-15,9-10 0 16,17-28 0-16,32-34 0 0,37-40 0 16,-4-3 0-16,-9 11 0 15,-15 14 0-15,-34 34 0 16,-5 6 0-16,-3 5 0 16,-22 17 0-1,-16 15 0-15,-12 6 0 0,-9 5 0 16,-2 2 0-16,0 0 0 15,0 0 0-15,0 0 0 16,0 10 0-16,0 7 0 16,0 1 0-16,-15 15-15 15,-10-2-703-15,-6-4-1082 0</inkml:trace>
  <inkml:trace contextRef="#ctx0" brushRef="#br0" timeOffset="70667.14">25522 7896 1250 0,'0'0'695'16,"0"0"-308"-16,0 0 224 15,0 0-161-15,0 0-171 0,0 0-39 16,0 0-56 0,-20-19-184-16,20 19 0 0,0 5 0 15,0 17 0-15,0 9 0 16,0 5 0-16,9 0 0 16,7 0 0-1,8-10 0-15,14-6 0 0,14-16 0 16,14-4 0-16,18-20 0 15,13-24 0-15,7-17 0 16,3-11 0-16,2-10 0 16,-7-6 0-16,-8 2 0 15,-16 6 0-15,-17 13 0 16,-22 21 0-16,-14 16 0 0,-14 16 0 16,-7 10 0-16,-1 2 0 15,-3 2 0-15,0 0 0 16,3 0 0-16,1 6 0 15,0 4 0-15,0 0 0 16,-1 2 0-16,1 5 0 16,-4-4-69-1,0-3-936-15</inkml:trace>
  <inkml:trace contextRef="#ctx0" brushRef="#br0" timeOffset="70792.93">26957 7724 2709 0,'0'0'930'0,"0"0"-473"16,0 0-457-16,0 0 0 15,0 0 0-15,0 0-681 0</inkml:trace>
  <inkml:trace contextRef="#ctx0" brushRef="#br0" timeOffset="78663.67">4986 12288 1955 0,'0'0'652'16,"0"0"-406"-16,0 0 104 16,0 0-19-16,0 0-139 0,0 0-99 15,-2 0-34 1,15 20 32-16,9 4-13 0,7 6-29 15,9-2-49-15,5 0 0 16,8-6 0-16,7-5 0 16,8-10 0-16,11-7 0 15,4 0 0-15,6-7 0 16,5-14-9-16,1-3 7 16,-1 0-8-16,-5 2 2 15,-2 6 8-15,-4 6 0 16,-4 8 0-16,-4 2-1 15,-3 2 2-15,-4 16 4 16,-1 2-4-16,2 2 0 16,1-1 3-16,7-3-4 0,0-7-1 15,8-3 0-15,1-4 0 16,5-4 1-16,2 0 0 16,1-4 0-16,-3-8-1 15,-6 1 1 1,-8 0-1-16,-5 3 1 0,-13 2 0 15,-6 4 0-15,-3 2 1 16,-9 0-1-16,-3 0 0 16,-1 8 0-16,1 4 0 0,2-1 4 15,7-4-3 1,4 0-1-16,6-6 6 0,5-1-5 16,6 0 6-16,-2 0-7 15,1 0-1-15,-7 0 0 16,-10 0 0-16,-5 0 1 15,-10 0 0-15,-6 0 1 16,-5 0-2-16,-2 3-1 16,3-2 1-16,17-1 0 15,-5-15-206 1,-2-4-628-16</inkml:trace>
  <inkml:trace contextRef="#ctx0" brushRef="#br0" timeOffset="79860">15792 12559 1169 0,'0'0'681'15,"0"0"-461"-15,0 0 110 16,0 0 27-16,0 0-24 16,0 0-123-16,0 0-13 15,-98 0-12-15,98 0-25 0,0 0-25 16,0 0-16 0,9 0-119-16,29 0 0 0,49 0 0 15,69 0 0-15,80-6 0 16,49-4 0-16,23 2 0 15,1 3 0-15,-22 1 0 16,-8 3 0-16,-14-2 0 16,-24 3 0-16,-31 0 0 15,-35 0 0-15,-46 0 0 16,-44 0 0-16,-33 0 0 16,-23 0 0-16,-7 0 0 15,-7 0 0-15,-4 0 0 16,-11 0 0-16,0 0 0 15,0 0 0-15,-17 0 0 16,-37 0-77-16,2 0-620 0,-5 0-603 16</inkml:trace>
  <inkml:trace contextRef="#ctx0" brushRef="#br0" timeOffset="80363.97">16057 12693 2016 0,'0'0'584'15,"0"0"-469"-15,0 0 350 16,0 0-208-16,0 0-65 15,0 0-46-15,0 0-19 16,-53 0-8-16,66 0-44 16,16 0-75-16,15-4 0 15,18-6 0-15,44-4 0 16,56-6 0-16,83 0 0 0,46 2 0 16,27 6 0-16,0 6 0 15,-23 4 0-15,-4 2 0 16,-15 0 0-1,-19 0 0-15,-30 2 0 0,-40 6 0 16,-49-4 0-16,-44 0 0 16,-39 0 0-16,-21-4 0 15,-7 2 0-15,-5-2 0 16,-6 2 0-16,-12 0 0 16,-4-2 0-16,0 0 0 15,0 2 0-15,3-2 0 16,-1 0 0-16,2 0 0 15,-2 0 0-15,3 2 0 16,-5-2 0-16,0 0-488 0,0 0-768 0</inkml:trace>
  <inkml:trace contextRef="#ctx0" brushRef="#br0" timeOffset="80568.23">19890 12603 3081 0,'0'0'813'15,"0"0"-611"-15,0 0-202 16,0 0 0-16,0 0 0 16,0 0-776-16</inkml:trace>
  <inkml:trace contextRef="#ctx0" brushRef="#br0" timeOffset="134063.97">17871 8163 2027 0,'0'0'668'0,"0"0"-402"0,0 0 64 16,0 0-7-16,0 0-81 15,0 0-80-15,-5-86-84 16,5 86-78-16,0 0 0 15,0 12 0-15,0 16 0 16,14 10 0-16,3 6 0 16,2 0 0-16,0-2 0 15,-1-9 0-15,3-13 0 16,2-15 0-16,14-5 0 16,20-50 0-16,40-48 0 15,42-46 0-15,22-19 0 16,0 13 0-16,-34 38 0 0,-48 47 0 15,-29 29 0-15,-23 14 0 16,-8 4 0-16,-5 7 0 16,-5 2 0-16,-7 9 0 15,-2 0 0-15,0 2 0 16,0 19 0-16,-9 19 0 16,-3-7-308-16,-1 2-869 0</inkml:trace>
  <inkml:trace contextRef="#ctx0" brushRef="#br0" timeOffset="155185.87">16393 16034 811 0,'0'0'545'0,"0"0"-277"16,0 0 44-16,0 0 65 16,0 0-55-16,0 0-40 0,-2-12-41 15,2 12-19 1,0 0-17-16,0 0-23 0,0 0-58 16,0 0-59-16,0 0-5 15,7 16-48-15,0 8-5 16,6 2 1-16,7-2-2 15,5 0-7-15,3-6 1 16,9-8-20-16,2-6 19 16,6-4-25-16,0-8 20 15,-1-14-3-15,-1-4 6 16,-3-2 2-16,-9 6 1 0,-7 0 0 16,-6 12-3-1,-7 10 3-15,0 0 0 0,0 8 31 16,3 20-16-16,6 4 16 31,4 2-23-31,7-2-8 0,10-6 13 0,3-12-13 16,6-6 0-16,6-8 19 31,-2 0-19-31,2-20 0 16,2-4 0-16,-4-2 0 15,-3 4 0-15,-4 0 0 16,-12 8 0-16,-8 8 0 0,-8 4 0 15,-7 2 0-15,-5 0 0 16,2 4 0-16,-2 8 0 16,4-2 0-16,0 0 0 15,5-2 0-15,1-4 0 16,1-4 0-16,0 0-44 16,-2 0-458-16,-8-10-617 0</inkml:trace>
  <inkml:trace contextRef="#ctx0" brushRef="#br0" timeOffset="156856.18">23000 15918 2105 0,'0'0'387'0,"0"0"-109"16,0 0 212-1,0 0-306-15,0 0-73 16,0 0-59-16,0 0 62 0,40 22-19 16,-11-7-67-16,9-2-2 0,11-8-11 15,11-5-14-15,11 0 27 16,10-14-26-16,0-9-1 16,4-8 19-16,-2 3-19 15,-5 6 7-15,-9 0-8 16,-8 14 0-16,-11 8 23 15,-7 0-13-15,-7 8 4 16,-3 14 23-16,0 4-25 16,3 6 8-16,6 0-17 15,7-5 3-15,9-9 7 0,7-4-13 16,6-10 0 0,7-4 12-1,3 0-12-15,1-13 0 0,-2-9 0 0,-7-1 0 16,-8 0 0-16,-7 5 0 15,-11 6 0-15,-7 12 0 16,-2 0 0-16,-3 8 0 16,6 10 0-16,1 4 0 15,5-4 0 1,4 0 0 0,2-5 0-16,8-12 0 0,-1-1 0 0,0 0 0 0,-2-1 0 15,-7-13 0 1,-8-3 0-16,-19 4 0 0,-27 0-150 15,-25 7-494-15,-26 2-934 16</inkml:trace>
  <inkml:trace contextRef="#ctx0" brushRef="#br0" timeOffset="157832.37">5095 17155 1950 0,'0'0'529'16,"0"0"-376"-16,0 0 317 15,0 0-204-15,0 0-77 16,0 0-127-16,0 0-46 15,7 10 52-15,26 16 19 16,7 2-39-16,10-2-26 16,2-4-22-16,9-12-1 15,3-10 1-15,4 0 1 0,1-14 17 16,-5-8-12 0,-4-10 4-16,-8 6-10 15,-8 4-1-15,-11 4-5 0,-4 12 5 16,-4 6 1-16,0 0 11 15,-1 14 7-15,2 14 24 16,6 10-8-16,6-2-23 16,6-4 1-16,8-6-11 15,10-8 0-15,5-12 17 16,4-6-12-16,0 0 0 0,-3-10-6 16,-6-8 0-1,9-4-126-15,-15 8-338 0,-10 2-698 0</inkml:trace>
  <inkml:trace contextRef="#ctx0" brushRef="#br0" timeOffset="158459.81">10732 17419 1413 0,'0'0'647'16,"0"0"-448"-16,0 0 106 15,0 0 47-15,0 0-75 16,0 0-166-16,0 0-63 16,-18-10-23-16,89 10 35 0,54 0 35 15,64-8-46-15,48-10-13 16,28-8 23-16,18 2-14 15,0-2 3-15,6 4-21 16,-1 4-27-16,-16 0 18 16,-29 4-18-1,-36 2 0-15,-56 6 18 0,-53 2-17 16,-44 0 8-16,-32 4-9 16,-17 0-17-16,-10 0-61 15,-106 18-141-15,-2 0-428 16,-19 4-295-16</inkml:trace>
  <inkml:trace contextRef="#ctx0" brushRef="#br0" timeOffset="158790.1">10723 17664 2009 0,'0'0'579'0,"0"0"-452"16,0 0 219-16,0 0-107 16,0 0-121-16,0 0-69 15,0 0-17-15,83 14 65 16,48-28-35-16,58-12-49 16,39-6 13-16,15 2-11 15,-3 2 12-15,-22 6 30 0,-10 4-6 16,-23 0 3-16,-43 5 1 15,-41 3-7-15,-39 2 44 16,-22 8-92-16,-9-4 0 16,-6 4 0-16,-7 0 0 15,-16 0 0-15,-2 0 0 16,-9 0-170-16,-9 0-428 16,0 0-684-16</inkml:trace>
  <inkml:trace contextRef="#ctx0" brushRef="#br0" timeOffset="160032.79">20413 17299 1870 0,'0'0'723'0,"0"0"-595"16,0 0 60-16,0 0 103 15,0 0-122-15,0 0-82 0,0 0-17 16,107-28-26 0,-78 46-4-16,6 0-28 0,10-4 3 15,11-6-15-15,13-8 0 16,12 0-1-16,9-12-5 16,11-16 6-16,1-2 12 15,3-6-11-15,-2 0 53 16,-5 4 30-16,-7 10-3 15,-8 9 2-15,-10 12-10 16,-6 1 5-16,-7 14-78 16,0 8 0-16,-4 10 0 15,2-6 0-15,0-2 0 16,0-8 0-16,4-6 0 0,5-10 0 16,4 0 0-16,7-10 0 15,4-20 0-15,7-2 0 16,1-4 0-16,-1 1 0 15,-2 3 0-15,-7 6 0 16,-8 12 0-16,-10 10 0 16,-6 4 0-16,-8 14 0 15,-1 12 0-15,0 5 0 16,4-3 0-16,3-2 0 16,1-8 0-16,7-10 0 15,1-8 0-15,7 0 0 16,3-16 0-16,7-8 0 0,8-11 0 15,7-1 0-15,5-4 0 16,0 4 0-16,-6 10 0 16,-7 12 0-16,-14 6 0 15,-13 8 0-15,-6 0 0 16,-7 16 0-16,-5 2 0 16,2 0 0-16,1 0 0 15,-1 0 0-15,4-8 0 16,-4-2 0-16,1-4 0 15,-5-4 0-15,-1 0 0 16,2 0 0-16,1-4 0 0,2-14 0 16,28-18 0-16,-9 4-257 15,-7 2-940-15</inkml:trace>
  <inkml:trace contextRef="#ctx0" brushRef="#br0" timeOffset="160127.34">25830 17012 3019 0,'0'0'383'0,"0"0"-383"15,0 0-323-15</inkml:trace>
</inkml:ink>
</file>

<file path=ppt/ink/ink2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3-11-09T06:02:18.768"/>
    </inkml:context>
    <inkml:brush xml:id="br0">
      <inkml:brushProperty name="width" value="0.05292" units="cm"/>
      <inkml:brushProperty name="height" value="0.05292" units="cm"/>
      <inkml:brushProperty name="color" value="#FF0000"/>
    </inkml:brush>
  </inkml:definitions>
  <inkml:trace contextRef="#ctx0" brushRef="#br0">1028 1243 2448 0,'0'0'585'0,"0"0"-89"15,0 0-163-15,0 0-99 16,0 0-234-16,0 0 0 16,-54 30 0-16,31 77 0 15,3 34 0-15,7 0 0 16,13-27 0-16,0-39 0 16,29-31 0-16,13-10 0 0,16-14 0 15,15-20 0 1,16-32 0-16,5-65 0 0,-14-39 0 15,-26-16 0-15,-39 0 0 16,-21 17 0-16,-34 39 0 16,-3 25 0-16,7 31 0 15,5 21 0-15,-2 8 0 16,-3 11 0-16,-3 8 0 16,-4 54 0-16,7 13 0 15,3 15 0-15,6 8 0 16,9-19 0-16,7-1 0 15,2-22 0-15,7-20 0 16,2-16 0-16,0-14 0 16,0-6 0-16,0-10 0 15,0-22 0-15,0-8 0 0,0-5 0 16,0 5 0-16,0 11 0 16,0 12 0-16,2 15 0 15,11 2 0-15,5 29 0 16,11 15 0-16,9 8 0 15,9 6 0-15,8-4 0 16,8-8 0-16,4-12 0 16,0-16 0-16,-5-16 0 15,-9-4-23-15,-8-32-305 0,-5-44-303 16,-13 6-177 0,-9 0-1210-16</inkml:trace>
  <inkml:trace contextRef="#ctx0" brushRef="#br0" timeOffset="141.9">1782 1146 2739 0,'0'0'707'0,"0"0"-250"16,0 0-264-16,0 0-193 15,0 0 0-15,0 0 0 16,0 0 0-16,4 71-198 16,-1-39-947-16</inkml:trace>
  <inkml:trace contextRef="#ctx0" brushRef="#br0" timeOffset="267.2">1980 1748 2268 0,'0'0'1152'0,"0"0"-669"15,0 0-290-15,0 0-193 16,0 0 0-16,0 0 0 16,0 0 0-16,10-52-576 15,-6 22-1044-15</inkml:trace>
  <inkml:trace contextRef="#ctx0" brushRef="#br0" timeOffset="440.18">2036 1333 2597 0,'0'0'877'0,"0"0"-499"16,0 0-134-16,0 0-244 16,0 0 0-16,133-88 0 15,-92 66 0-15,-19 18-51 16,-13 4-553-16,-9 2-568 0</inkml:trace>
  <inkml:trace contextRef="#ctx0" brushRef="#br0" timeOffset="738.66">995 2462 3062 0,'0'0'570'15,"0"0"-285"-15,0 0-106 16,0 0-179-16,0 0 0 16,189-78 0-16,-48 20 0 15,40-16 0-15,6-2 0 16,-31 11 0-16,-52 21 0 16,-48 20 0-16,-25 10 0 0,-6 4 0 15,-7 2 0-15,-7 2 0 16,-7 4 0-1,-4 2 0-15,0 0 0 0,0 0 0 16,2 16 0 0,3 4-173-16,-1 2-735 0</inkml:trace>
  <inkml:trace contextRef="#ctx0" brushRef="#br0" timeOffset="3070.39">6719 1636 2254 0,'0'0'622'0,"0"0"-284"15,0 0 10-15,0 0-57 16,0 0-48-16,0 0-243 16,0 0 0-16,-6-88 0 15,1 108 0-15,1 22 0 16,0 20 0-16,-2 17 0 16,6 7 0-16,0-4 0 15,0-8 0-15,0-14 0 16,10-18 0-16,-3-22-72 15,-7-26-305-15,0-22-170 0,0-16-1070 16</inkml:trace>
  <inkml:trace contextRef="#ctx0" brushRef="#br0" timeOffset="3607.11">6726 1245 1896 0,'0'0'775'15,"0"0"-403"-15,0 0 1 16,0 0-100 0,0 0-107-16,0 0-65 0,-113-70 39 0,77 72-140 15,-13 22 0-15,-9 14 0 16,-9 16 0-16,3 16 0 16,-5 26 0-16,11 27 0 15,17 23 0-15,26 7 0 16,15-13 0-16,24-31 0 15,12-33 0-15,2-18 0 16,7-6 0-16,14 2 0 16,15 2 0-16,13 0 0 15,5-12 0-15,3-14 0 0,3-12 0 16,-2-14 0 0,-1-4 0-16,-3-9 0 0,-7-23 0 31,-10-13 0-31,-5-9 0 0,-13-12 0 0,-3-24 0 15,-7-25 0-15,-9-23 0 16,-14-8 0-16,-19 7 0 16,-5 15 0-16,-23 30 0 15,-8 17 0-15,-7 15 0 16,-11 8 0-16,-29-12 0 16,-7 4 0-16,-17 2 0 15,-5 16 0 1,13 24 0-16,-8 13 0 0,6 7 0 0,5 50 0 15,4 57 0 1,22-9-348 0,18 3-1431-16</inkml:trace>
  <inkml:trace contextRef="#ctx0" brushRef="#br0" timeOffset="4609.37">6494 2819 1139 0,'0'0'650'0,"0"0"-409"15,0 0 17-15,0 0-39 16,0 0-27-16,0 0 55 0,0 0-14 15,3-36-84 1,-3 34 0-16,0 0-33 0,0 2-31 16,0 0-20-16,0 0-47 15,0 0-8-15,0 0-10 16,0 0 2-16,0 0 1 16,2 0-3-16,-2-2 0 15,0 2 12-15,0-2-1 16,0 2 19-16,0 0 12 15,0 0-12-15,0 0 7 16,0 0-22-16,0 0-14 16,0 0-1-16,0 0 1 0,0 0-1 15,0 0 0-15,0 0 0 16,0 0 0-16,0 0 0 16,0 0 0-16,0 0 0 15,0 0 0-15,0 0 0 16,0 0-1-16,0 0 2 15,0 0-2-15,0 0 1 16,0 0 0-16,0 0 0 16,0 0 1-16,0 0-1 15,0 0 0-15,0 0 1 16,0 0 0-16,0 0-1 0,0 0 0 16,0 0 0-1,0 0 2-15,0 0-2 0,0 0 0 16,0 0 1-16,0 0-1 15,0 0 0-15,0 0 0 16,0 0-1-16,0 0-1 16,0 0 2-16,0 0 0 15,0 0 1-15,0 0-4 16,0 0 3-16,0 0 0 16,0 0 1-16,0 0 5 15,0 0-7-15,0 0 1 0,0 0-3 16,0 0-4-16,0 0 5 15,0 0-37-15,4 6-120 16,0 8-165-16,1-2-679 16</inkml:trace>
  <inkml:trace contextRef="#ctx0" brushRef="#br0" timeOffset="5508.83">7486 2023 1829 0,'0'0'688'16,"0"0"-379"-16,0 0 51 16,0 0-3-16,0 0-69 15,0 0-108-15,0 0-95 16,71-50-85-16,5 46 0 15,64-2 0 1,83-4 0-16,54-6 0 0,37-7 0 16,2-2 0-16,-20-5 0 15,-4-5 0-15,-24 3 0 16,-35-2 0-16,-61 4 0 0,-56 6 0 16,-51 8 0-16,-28 4 0 15,-8 2 0 1,-8 4 0-16,-6 0 0 0,-11 4 0 15,-4 2 0-15,0 0 0 16,0 0 0-16,7 0 0 16,6 2 0-16,21 12-312 15,-3-2-405-15,-2 0-451 0</inkml:trace>
  <inkml:trace contextRef="#ctx0" brushRef="#br0" timeOffset="5870.74">10906 1476 2499 0,'0'0'976'15,"0"0"-497"1,0 0-337-16,0 0-142 0,0 0 0 16,0 0 0-16,0 0 0 15,83-9 0-15,-37 38 0 16,-5 9 0-16,-16 10 0 15,-13 8 0-15,-12 12 0 16,-12 6-17-16,-19 1-5 16,-6-7 16-16,1-12 6 0,9-14 12 15,10-16 21-15,10-14-33 16,7-10 0-16,0-2 0 16,14-4 0-16,21-18 0 15,14-6 0-15,8-2 0 16,9 4 0-16,-9 4 0 15,-5 7 0 1,-15 8 0-16,-12 5-75 0,-13 2-201 16,-12 4-179-16,-8 12-225 15,-9-2-146-15</inkml:trace>
  <inkml:trace contextRef="#ctx0" brushRef="#br0" timeOffset="6342.37">10953 1217 1709 0,'0'0'739'0,"0"0"-375"15,-156-56 110-15,84 50-194 16,1 6-86-16,-2 18-56 16,1 26-17-16,-3 34-44 0,6 32-77 15,20 43 0 1,22 17 0-16,27-3 0 0,29-15 0 31,20-40 0-31,6-27 0 16,1-23 0-16,24-4 0 15,34-2 0-15,35-8 0 16,16-15 0-16,-9-33 0 16,-14-11 0-16,-17-29 0 15,-2-14 0-15,-20-2 0 16,-22 2 0-16,-18 2 0 15,-5-20 0-15,2-31 0 16,-8-33 0-16,-15-14 0 0,-37 11 0 16,-2 31 0-16,-33 30 0 15,-5 15 0-15,-16 5 0 16,-33-18 0-16,-36-6 0 16,-33 5 0-16,-4 26 0 15,10 40 0-15,18 22 0 16,13 47 0-16,-3 24 0 15,28-12-293-15,16-2-1454 0</inkml:trace>
  <inkml:trace contextRef="#ctx0" brushRef="#br0" timeOffset="7034.14">6256 2867 1512 0,'0'0'402'0,"0"0"-61"16,0 0-1-16,24-126-18 15,-19 96-34-15,-1 6-65 16,-4 8-13-16,0 8-59 16,0 4-53-16,0 4-14 15,0 0-26-15,-13 23-28 16,-22 38 7-16,-26 47-37 0,-26 62 0 16,-15 37 0-1,-5 14 0-15,7-3 0 0,11-27 0 16,8-21 0-16,21-39 0 15,20-41 0-15,15-38 0 16,14-18 0-16,5-6 0 16,2-6 0-16,4-9 0 15,0-13 0-15,0 0 0 16,2-27 0-16,4-3 0 16,-4 2-204-16,-12 22-260 15,-23 6-308-15,-8 4-736 0</inkml:trace>
  <inkml:trace contextRef="#ctx0" brushRef="#br0" timeOffset="7410.51">4525 4758 2457 0,'0'0'730'16,"0"0"-368"-16,0 0-77 15,0 0-106-15,0 0-96 16,0 0-83-16,0 0 0 0,116 0 0 16,-37 10 0-1,9-4 0-15,1-6 0 0,-14 0-20 16,-19 0-5-16,-25-6 11 16,-23 2 14-16,-8 4 59 15,-29 0-59-15,-17 0 0 16,-2 10 0-16,1 12 0 15,7 13 0-15,9 7 0 16,8 10 0-16,12 8 0 16,6 4 0-16,5 2 0 15,0-2 0-15,12-5 0 16,1-8 0-16,1-8 0 16,-6-9-270-16,-3-14-283 0,-5-16-417 15</inkml:trace>
  <inkml:trace contextRef="#ctx0" brushRef="#br0" timeOffset="7913.22">4685 4456 1822 0,'0'0'756'16,"0"0"-419"-1,0 0 6-15,-91-125-39 0,68 103-108 16,1 12-50-16,-7 10-22 0,-11 0-56 15,-7 32-68 1,-9 16 0-16,-8 29 0 0,-1 33 0 16,7 30 0-16,23 10 0 15,24-7 0-15,11-17 0 16,24-31 0-16,7-17 0 16,6-18 0-16,4-6 0 15,15 4 0-15,13 2 0 16,14-2 0-16,3-14 0 15,5-13 0-15,3-19 0 0,-3-12 0 16,1-4 0-16,-3-28 0 16,-6-12 0-16,-10-10 0 15,-5-7 0-15,-14-5 0 16,-8-4 0-16,-9 0 0 16,-8-5 0-16,-8-1 0 15,-11 0 0-15,-5-2 0 16,-5 1 0-16,0-1 0 15,-21 2 0 1,-10 2 0-16,-9 2 0 0,-6 5 0 16,-3 5 0-16,-5 10 0 15,-2 10 0-15,3 8 0 16,2 12 0-16,-1 10 0 0,4 12 0 16,-21 20 0-16,11 16 0 15,6 6-859-15</inkml:trace>
  <inkml:trace contextRef="#ctx0" brushRef="#br0" timeOffset="9573.85">5129 5689 2085 0,'0'0'470'0,"0"0"-216"16,0 0 240-16,0 0-210 16,0 0-114-16,0 0-92 0,0 0-23 15,-14 22 65 1,45 18-34-16,14 8-86 0,16 10 0 16,27 14 0-16,34 19 0 15,30 15 0-15,9 4 0 16,-12-8 0-16,-29-22 0 15,-37-21 0-15,-21-19 0 16,-10-6 0-16,-6-4 0 16,-6-2 0-16,-4-4 0 15,-19-10 0-15,-8-8 0 16,-6-4 0-16,-1-2 0 16,-2 0 0-1,0 0 0-15,0 0 0 0,0-4 0 0,0-6 0 16,0 2 0-16,-2 2-168 15,-7 6-1106-15</inkml:trace>
  <inkml:trace contextRef="#ctx0" brushRef="#br0" timeOffset="10441.03">6837 6543 1232 0,'0'0'800'0,"0"0"-444"16,0 0 21-16,0 0-82 16,0 0-115-16,0 0-2 15,0 0-61-15,-118-16-9 0,72 28 3 16,-8 10-16-16,0 6 11 16,4 6-26-16,0 4-19 15,5 6-61-15,10 7 0 16,8 4 0-16,8 6 0 15,7 5 0-15,10 6 0 16,2 4 0-16,0 5 0 16,18-3 0-16,9 0 0 15,6-2 0-15,7-5 0 16,7-6 0-16,4-4 0 16,5-11 0-16,6-6 0 15,2-10 0-15,6-10 0 16,1-8 0-16,2-10 0 0,4-6 0 15,0 0 0-15,4-20 0 16,-2-8 0-16,2-6 0 16,-5-6 0-16,-3-2 0 15,-6-4 0-15,-7-1 0 16,-6-1 0-16,-8 2 0 16,-7-2 0-16,-8 0 0 15,-7-2 0-15,-6-6 0 16,-7-4 0-16,-9-5 0 15,-2-5 0-15,-2-2 0 16,-20-2 0-16,-14 0 0 0,-10 1 0 16,-12 5 0-16,-9 6 0 15,-9 6 0-15,-24 4 0 16,-25 14 0-16,-22 24 0 16,9 14 0-16,28 22 0 15,6 50 0-15,44-12-291 16,4 0-925-16</inkml:trace>
  <inkml:trace contextRef="#ctx0" brushRef="#br0" timeOffset="10866.19">7125 6764 1795 0,'0'0'906'0,"0"0"-387"16,0 0-135-16,0 0-75 16,-123-15-126-16,96 41-183 15,1 13 0-15,1 12 0 0,5 12 0 16,7 5 0-16,7 2 0 15,6 0 0-15,0-6 0 16,17-6 0-16,10-7 0 16,8-11 0-1,5-8 0-15,3-12 0 0,1-8 0 16,3-12 0-16,-5 0 0 16,-4-10 0-16,-5-14 0 15,-10-6 0-15,-11-6 0 16,-10-4 0-16,-2-4 0 15,-12 1 0-15,-17 7 0 0,-9 10 0 16,-6 15 0-16,-5 11 0 16,-5 4 0-16,-1 29 0 15,-5 35 0-15,13-5 0 16,16-9-1050-16</inkml:trace>
  <inkml:trace contextRef="#ctx0" brushRef="#br0" timeOffset="12108.14">8003 7341 1714 0,'0'0'781'0,"0"0"-292"15,0 0-26-15,0 0-130 16,0 0-108-16,0 0-134 16,0 0-91-16,22-6 0 15,23 6 0-15,37 0 0 16,58 0 0-16,72-12 0 15,42-4 0-15,15 0 0 16,-1 2 0-16,-25 6 0 16,-12 4 0-16,-19 2 0 0,-33 2 0 15,-48 0 0-15,-44 0 0 16,-36 0 0-16,-25 0 0 16,-3 0 0-16,-7 0 0 15,-5 0 0-15,-7 0 0 16,-4 0 0-16,0 0 0 15,0 0 0-15,2 0 0 16,3 4 0-16,-2 0 0 16,-3 2-778-16,0-6-1393 0</inkml:trace>
  <inkml:trace contextRef="#ctx0" brushRef="#br0" timeOffset="12501.13">10859 6958 2393 0,'0'0'727'0,"0"0"-381"15,0 0-24-15,0 0-131 0,0 0-74 16,-116 28-117-1,98 4 0-15,3 4 0 0,9 5 0 16,6-1 0-16,0-3 0 16,31-5 0-16,11-3 0 15,14-11 0-15,4-6 0 16,4-4 0-16,-3-2 0 16,-13 0 0-16,-9 2 0 15,-14 4 0-15,-11 4 0 16,-11 4 0-16,-3 2 0 15,-9 4 0-15,-22 2 0 16,-10-2 0-16,-10 0 0 16,-7-1 0-16,-6-7 0 15,-1-11 0-15,5-7 0 0,4-28-233 16,16-14-412-16,14-8-484 0</inkml:trace>
  <inkml:trace contextRef="#ctx0" brushRef="#br0" timeOffset="12674.15">10843 6912 2782 0,'0'0'782'15,"0"0"-514"-15,0 0-4 16,0 0-264-16,0 0 0 16,170-14 0-16,-103 8 0 0,-5-2 0 15,-4-4-86 1,-16 2-484-16,-21 0-496 0</inkml:trace>
  <inkml:trace contextRef="#ctx0" brushRef="#br0" timeOffset="13098.57">10854 6579 1565 0,'0'0'866'15,"0"0"-274"-15,-148-12-125 16,83 14-176-16,0 26-111 0,5 18-45 15,2 16-135 1,0 29 0-16,7 29 0 0,9 23 0 16,17 2 0-16,19-24 0 15,6-29 0-15,6-30 0 16,19-3 0-16,13 5 0 16,13 4 0-16,16 0 0 15,15-14 0-15,9-18 0 16,8-18 0-16,5-15 0 15,6-3 0-15,-4-29 0 16,4-11 0-16,-6-10 0 16,-4-8 0-16,-6-4 0 0,-14-6 0 15,-13 0 0-15,-15-5 0 16,-19-1 0-16,-18-6 0 16,-15-7 0-16,-9-5 0 15,-36 0 0-15,-21 4 0 16,-32-3 0-16,-38 14 0 15,-29 16 0-15,-4 27 0 16,28 26 0-16,16 14 0 16,50 18 0-16,19-4-550 0</inkml:trace>
  <inkml:trace contextRef="#ctx0" brushRef="#br0" timeOffset="14898.58">11944 7052 1465 0,'0'0'484'0,"0"0"-233"16,0 0 109-16,0 0-41 15,0 0-80-15,0 0-107 16,0 0 49-16,-6 0 25 16,6 0-61-16,0-4 8 15,17-4 8-15,16-8-161 0,37-20 0 16,50-28 0-1,58-35 0-15,34-21 0 0,11-10 0 16,-14 2 0-16,-28 9 0 16,-15 5 0-16,-31 24 0 15,-35 23 0-15,-34 21 0 16,-12 10 0-16,-2 4 0 16,-8 0 0-16,-4 4 0 15,-16 10 0-15,-10 8 0 16,-7 4 0-16,-5 4 0 15,0 0 0-15,2 2 0 16,1 0 0 0,-1 0 0-16,4 0 0 0,-2 0 0 0,-2 0 0 15,-4 0 0-15,0 6-290 16,0-4-944-16</inkml:trace>
  <inkml:trace contextRef="#ctx0" brushRef="#br0" timeOffset="15795.7">14315 5111 1508 0,'0'0'562'16,"0"0"-250"-16,0 0 73 15,0 0 82-15,0 0-179 16,0 0-41-16,0 0-68 31,19-52-31-31,4 28-148 16,6-2 0-16,6-2 0 15,4 2 0-15,-3 6 0 0,-1 3 0 16,-4 13 0-16,-6 4 0 16,-8 13 0-16,-3 21 0 15,-9 10 0-15,-5 10 0 16,-3 4 0-16,-19-2 0 15,-5-4 0-15,0-7 0 16,6-11 0-16,4-10 0 16,7-12 0-16,7-6 0 15,3-4 0-15,0-2 0 16,0 0 0-16,20 0 0 16,7 0 0-16,8-4 0 0,6 4 0 15,3 0 0 1,0 10 0-16,-1 12 0 0,-7 8 0 15,-7 6 0-15,-11 4 0 16,-12 0 0-16,-6 4 0 16,-4-1 0-16,-25-2 0 15,-14-5 0-15,-5-1 0 16,-6-9 0-16,0-4 0 16,8-6 0-16,5-16-161 15,15 0-334-15,10-14-478 0</inkml:trace>
  <inkml:trace contextRef="#ctx0" brushRef="#br0" timeOffset="16330.7">14633 4828 1743 0,'0'0'530'16,"0"0"-247"-16,0 0 26 15,0 0-103-15,-149-86-68 0,100 86 0 16,-6 12-12 0,-10 20-6-16,-4 10 15 0,-1 8-36 15,8 11 1-15,9 5-17 16,10 8-34-16,12 8-12 16,14 5-37-16,12 5 0 15,5 0 0-15,9 0 0 16,20-6 0-16,11-3 0 15,9-11 0-15,6-8 0 16,6-8 0-16,3-10 0 16,4-7 0-16,-2-10 0 15,5-8 0-15,3-12 0 16,0-6 0-16,-1-3 0 0,-1-4 0 16,-3-18 0-16,-3-5 0 15,-3-5 0-15,-5-4 0 16,-7-6 0-16,-9-6 0 15,-6-10 0-15,-9-8 0 16,-9-13 0-16,-12-7 0 16,-6-6 0-16,0-4 0 15,-20 0 0-15,-18 3 0 16,-11 3 0-16,-14 4 0 16,-8 3 0-16,-9 10 0 15,-4 10 0-15,-7 13 0 16,-3 20 0-16,-40 30 0 0,21 0 0 15,12 20-1101-15</inkml:trace>
  <inkml:trace contextRef="#ctx0" brushRef="#br0" timeOffset="17305.64">8892 4249 1759 0,'0'0'708'16,"0"0"-241"-16,0 0-1 15,0 0-147-15,0 0-103 16,0 0-55-16,0 0-161 15,-62-36 0-15,50 72 0 16,-5 16 0-16,-6 14 0 16,3 6 0-16,2-4 0 0,4-7 0 15,6-15 0-15,4-14 0 16,4-14 0-16,0-12 0 16,0-6 0-16,0 0 0 15,6 0 0 1,10-12 0-16,6-2 0 0,7 4 0 15,4 6 0-15,10 4 0 16,1 0 0-16,6 6 0 16,-6 8 0-16,-4 0-20 15,-12-6-4-15,-9-2 7 16,-11-4 17-16,-6-2 6 0,-2 0 25 16,0-14-7-16,0-8-24 15,-6-6 0-15,-3-2 0 16,-1 1 0-16,2 7 0 15,2 7 0-15,1 5 0 16,3 7 0-16,2 3 0 16,0 4 0-16,0 23 0 15,0 9 0 1,11 8 0-16,3 6 0 0,-3-2 0 16,-1-2 0-16,0-3 0 0,-6-6 0 15,-4-6-72 1,0-9-450-16,0-8-410 0,-6-13-884 15</inkml:trace>
  <inkml:trace contextRef="#ctx0" brushRef="#br0" timeOffset="17841.64">8983 4042 1914 0,'0'0'560'15,"0"0"-204"-15,0 0-25 16,0 0-134-16,-138-88-74 0,100 88-9 16,-4 0-30-1,-5 22 21-15,-7 12-19 0,1 12-8 16,0 11-11-16,8 5-35 16,5 6-4-16,9 6-7 15,10 7-21 1,10 1 0-16,11 2 0 0,0-2 0 15,11 0 0-15,18-1 0 16,10-8 0-16,9-6 0 16,8-7 0-16,9-10 0 15,6-6 0-15,5-12 0 16,7-10 0-16,3-13 0 16,1-9 0-16,-2-3 0 0,0-23 0 15,-10-6 0-15,-8-8 0 16,-9-4 0-16,-13-4 0 15,-10-7 0-15,-10-4 0 16,-10-9 0-16,-6-9 0 16,-9-5 0-16,0-4 0 15,-5-1 0 1,-21 3 0-16,-10 4 0 0,-12 4 0 0,-10 6 0 31,-9 5 0-15,-7 9 0-16,-6 14 0 0,-5 14 0 15,-2 18 0-15,4 10 0 16,-19 40 0-16,25 13 0 16,11-6-771-16</inkml:trace>
  <inkml:trace contextRef="#ctx0" brushRef="#br0" timeOffset="20109.47">10721 2368 1463 0,'0'0'499'0,"0"0"-205"16,0 0-19-16,0 0-91 15,0 0-61-15,0 0-10 16,0 0-13-16,0-79 35 16,0 78 3-16,0-1 16 15,0 2-29-15,0 0-52 16,0 0-13-16,0 0-16 15,-7 3-17-15,-9 22-6 0,-10 13-8 16,-10 12 14-16,-8 14 23 16,-6 7-23-16,-5 5-2 15,-3 6-1-15,-2 2-16 16,-2 2 22-16,0 2-12 16,1 3 7-16,-1-1-4 15,0-2-21-15,1 3 0 16,1-5 0-16,0 2 0 15,2 0 0-15,-2-1 0 16,2-1 0-16,0-2 0 16,2-4 0-16,3-4 0 15,4-8 0-15,7-7 0 16,3-11 0-16,8-8 0 0,5-8 0 16,3-6 0-16,7-4 0 15,1-4 0-15,3-2 0 16,-1 0 0-16,3 0 0 15,-4 2 0-15,3-2 0 16,-1 0 0-16,4-4 0 16,1-1 0-16,3-8 0 15,2-1 0-15,2-2 0 16,0-2 0-16,0 0 0 16,0 0 0-16,0 0 0 15,0 0 0-15,0 0 0 0,0 0 0 16,0 0 0-16,0 0 0 15,0 0 0-15,0 0 0 16,10 0-12-16,4-6-299 16,-5-2-482-16</inkml:trace>
  <inkml:trace contextRef="#ctx0" brushRef="#br0" timeOffset="23043.19">9705 4805 848 0,'0'0'347'0,"0"0"-63"16,0 0-22-1,0 0 12-15,0 0-11 0,0 0-15 16,0 0-8-16,-15-33-19 16,15 33-24-16,0-2-31 15,0 2 7-15,0 0-8 16,0 0-63-16,0 0-29 16,0 0-1-16,0 0-33 15,0 0 3-15,0 0-22 16,19 0-8-16,14 0 36 15,17 0-48-15,12 0 0 16,14 0 0-16,11 0 0 16,24 0 0-1,25 0 0-15,24 2 0 0,8 8 0 16,-12 2 0-16,-13 3 0 0,-19-4 0 16,1 0 0-16,-4-4 0 15,-4 0 0-15,3-2 0 16,-4 4 0-16,-16-4 0 15,-17 2 0-15,-16-4 0 16,-3 1 0-16,13 3 0 16,12-1 0-16,11-1 0 15,-5-1 0-15,-1 1 0 16,-7-3 0-16,-4 0 0 16,-10-2 0-16,-6 0 0 0,-7 0 0 15,-6 0 0-15,-6 0 0 16,-5 0 0-16,-3 0 0 15,-3 0 0-15,-3 0 0 16,-1 0 0-16,-1 0 0 16,-4 0 0-16,-1 0 0 15,0 0 0-15,0 0 0 16,0 0 0-16,2 0 0 16,0 0 0-1,0 0 0-15,-2 0 0 0,-4 0 0 16,0 0 0-16,0 0 0 0,-1 0 0 15,0 0 0 1,2 0 0-16,1 0 0 0,4 0 0 16,0 1 0-16,2 2 0 15,1-2 0-15,1 2 0 16,0-2 0-16,-2 2 0 16,1-1 0-16,-6-2 0 15,-1 2 0-15,-3-2 0 16,-4 0 0-16,0 0 0 15,-1 0 0-15,0 0 0 16,-2 0 0-16,1 0 0 16,1 0 0-1,1 0 0-15,-3 0 0 0,4 0 0 0,-7 0 0 16,2 0 0 0,-5 0 0-16,0 0 0 0,-5 0 0 15,1 0 0-15,-3 0 0 16,1 0 0-16,-1 0 0 15,0 0 0 1,0 0 0-16,2 0 0 0,1 0 0 16,-1 0 0-1,1 0 0-15,0 0 0 0,-3 2 0 16,0-2 0-16,-2 2 0 16,-23-2-30-16,-12 0-597 15,-9 0-1928-15</inkml:trace>
  <inkml:trace contextRef="#ctx0" brushRef="#br0" timeOffset="24962.71">7330 2252 1538 0,'0'0'477'0,"0"0"-147"0,0 0-3 16,0 0 1-16,0 0-94 15,0 0-64-15,0-8-48 16,0 8-41-1,8 5 9-15,9 13 27 0,5 9-48 16,9 9-26-16,9 6-13 16,9 12 0-16,9 6 14 15,6 6-11-15,10 6-14 16,4 3-5-16,7 3-14 0,-1 4 0 16,6 0 0-1,1 2 0-15,-2 3 0 0,-3-1 0 16,-5-2 0-16,-3-3 0 15,-7-7 0-15,-4-4 0 16,-7-6 0-16,1-4 0 16,-6-2 0-16,1-4 0 15,-5-5 0-15,-4-3 0 16,-3-8 0-16,-6-4 0 16,-2-6 0-16,-8-4 0 15,-3-6 0-15,-4-2 0 16,-1-2 0-16,-5-1 0 15,-1-2 0-15,-1-1 0 0,0 1 0 16,-1-4 0-16,-4-1 0 16,1-1 0-1,-5-1 0-15,2-3 0 0,-6-1 0 16,2 0 0-16,-2 0 0 16,0 0 0-16,0 0 0 15,2 0 0-15,-2 0 0 16,0 0 0-16,0 0 0 15,0 0 0-15,0 0 0 16,-14-16 0-16,-10-2-537 0,-7 0-1667 0</inkml:trace>
  <inkml:trace contextRef="#ctx0" brushRef="#br0" timeOffset="32563.23">7439 730 861 0,'0'0'338'0,"0"0"-61"15,0 0-44-15,0 0-24 16,0 0-8-16,0 0 10 16,-5-35-48-16,3 30-39 15,-2-1-8-15,-3-1 30 16,-4 3 2-16,0 1-37 0,-4-1-18 15,-6 4 19-15,1 0 6 16,-4 0-34-16,1 0-21 16,-1 1 14-16,3 13-14 15,4 4-38-15,3 3-5 16,6 3-5-16,3 3-6 16,5 0 9-16,0-1-6 15,7-2 1-15,9-6 5 16,3-4-17-16,2-6-1 15,3-8-6-15,1 0-6 16,-1 0 1-16,-2-16-8 16,1-6-2-16,-6-6 20 15,-3-8 2-15,-5-4 13 0,-7-7 24 16,-2-3-7-16,0 2 17 16,0 0-10-16,-11 6 2 15,-3 8 8-15,3 6-19 16,3 10-29-16,1 8 0 15,2 4 0-15,3 6 0 16,0 0 0-16,-1 0 0 16,3 0 0-16,-2 16 0 15,2 12 0-15,0 8 0 16,0 6 0-16,7 6 0 16,7 2 0-16,1-4 0 15,5-1 0-15,3-9 0 0,4-10 0 16,4-10 0-16,22-16-173 15,-6 0-446-15,-5-16-868 0</inkml:trace>
  <inkml:trace contextRef="#ctx0" brushRef="#br0" timeOffset="33065.81">7785 583 2228 0,'0'0'704'0,"0"0"-424"16,0 0 4-16,0 0-116 16,0 0-121-16,0 0-34 15,0 0-13-15,64-40-69 16,-33 30-162-16,-4 2-431 0,-12 6-426 0</inkml:trace>
  <inkml:trace contextRef="#ctx0" brushRef="#br0" timeOffset="33238.36">7827 740 2307 0,'0'0'776'15,"0"0"-494"-15,0 0 46 16,0 0-142-16,0 0-138 0,0 0-30 15,0 0-18 1,93-59-225-16,-62 33-367 0,-2 4-867 16</inkml:trace>
  <inkml:trace contextRef="#ctx0" brushRef="#br0" timeOffset="33631.92">8148 389 2392 0,'0'0'658'16,"0"0"-406"-16,0 0-24 15,0 0-78-15,0 0-57 16,0 0-54-16,0 0-15 0,98-65-24 16,-81 65-10-16,-3 0-4 15,-5 11-50-15,-3 7 5 16,-6 6 16-16,0 2-1 15,0 2 43-15,-6-2 1 16,-3-4 0-16,-1-4 50 16,8-6-16-16,2-4 4 15,0-4 13-15,0 0-20 16,14-2 22-16,3-2-34 16,10 0-13-16,2 2 5 15,2 2-11-15,1 2-5 0,-8 4-1 16,-5 2-4-16,-9 2 4 31,-10 4-2-31,0 2 8 0,-13 4 45 0,-16 2-9 16,-11 2-22-16,-2-2-14 15,-23 1-167-15,14-7-394 16,9-6-1533-16</inkml:trace>
  <inkml:trace contextRef="#ctx0" brushRef="#br0" timeOffset="34842.91">12156 866 990 0,'0'0'901'16,"0"0"-644"-1,0 0 1 1,0 0 35-16,0 0-66 15,0 0-77-15,-54-56-53 16,41 52 7-16,-3 4 30 16,3 0-33-16,-3 0-23 15,-1 0-2-15,-3 12-8 0,1 6-13 16,2 6 7 0,5 4-13-16,6 0-16 0,6 0-12 15,0-4-9-15,2-4-4 16,16-6-7-1,7-8-1-15,6-6-1 0,3 0-11 16,3-12-15-16,-1-14 20 16,-5-8 7-16,-4-2 0 15,-9-6 12-15,-7 0-11 16,-11-4 11-16,0 0 1 16,0-1-1-16,-14 7 11 15,-1 4-8-15,2 10 6 16,1 8 7-16,6 8-14 0,3 6 3 15,1 4-17 1,0 0 0-16,2 0 0 0,0 0 0 16,0 10 0-16,0 10 0 15,0 6 0-15,4 5 0 16,5 1 0-16,5 4 0 16,1 0 0-16,5 0 0 15,2-4 0-15,7-4 0 16,4-8 0-16,8-4 0 15,1-8-56-15,14-8-256 16,-10 0-446-16,-9 0-274 0</inkml:trace>
  <inkml:trace contextRef="#ctx0" brushRef="#br0" timeOffset="35142.01">12773 691 2263 0,'0'0'728'0,"0"0"-404"16,0 0-1-16,0 0-125 15,0 0-97 1,0 0-49-16,0 0-1 0,67-25-18 16,-36 14-33-16,5 4-1 15,-3-1-117-15,-2 3-232 16,-10 3-357-16,-15 2-299 0</inkml:trace>
  <inkml:trace contextRef="#ctx0" brushRef="#br0" timeOffset="35299.78">12795 840 1920 0,'0'0'703'0,"0"0"-225"0,0 0-157 15,0 0-72-15,0 0-80 16,0 0-85-16,0 0-49 16,151-18-35-16,-99-4-182 15,-12 4-386-15,-9 2-561 0</inkml:trace>
  <inkml:trace contextRef="#ctx0" brushRef="#br0" timeOffset="36070.17">13430 501 1088 0,'0'0'699'16,"0"0"-418"-16,0 0 97 0,0 0-22 16,0 0-90-16,0 0-46 15,0 0-64-15,2 6-66 16,-2 4-24-16,0 0-42 16,0 0-3-16,-6 2-12 15,2-4-3-15,-1-4 15 16,1 0-12-16,4-4 4 0,0 0 31 15,0 0 26 1,0-6 20-16,0-10-54 0,0 0-27 16,11-2 9-16,6 0-17 15,3 2 7-15,3 4 13 16,4 4-6-16,-2 4 7 16,0 4-5-16,2 0-8 15,-2 0 3-15,-5 18-12 16,-5 2 0-16,-1 6-1 15,-9 4 2-15,-5 2 5 16,0 0-6-16,-2 0 0 16,-17 0 6-16,-1-3-6 15,1-3 0-15,-2-6 9 16,6-4-9-16,3-6 0 0,6-2 0 16,1-6 0-16,5 0 0 15,0-2 0-15,0 0 0 16,7 0 0-16,15 0 0 15,10 0 0-15,5-6 0 16,5-3 0-16,3 0 0 16,-3-1 0-16,-8 2 0 15,-12 4 0-15,-6 2 0 16,-9 2 0-16,-5 0 0 16,0 0 0-16,-2 0 0 0,0 0 0 15,0 0 0 1,0 0-370-16,-6 2-511 0,-8 4-1022 0</inkml:trace>
  <inkml:trace contextRef="#ctx0" brushRef="#br0" timeOffset="37471.6">3008 4678 546 0,'0'0'1819'16,"0"0"-1460"-16,0 0-87 15,0 0-55-15,0 0-90 0,0 0 5 16,29-78 1 0,-27 58-19-16,-2 4 5 0,0 2-31 15,-2 2-26-15,-14 6-5 16,-5 2-27-16,-2 4-9 15,-2 0-21-15,-2 20 0 16,4 16 0-16,4 8 0 16,9 8 0-16,10 2 0 15,0-6 0-15,10-6 0 16,14-14 0-16,7-12 0 16,0-16 0-16,6 0 0 15,-4-27 0-15,-4-16 0 16,-5-9 0-16,-6-4 0 0,-7-6 0 15,-9 0 0-15,-2-1 0 16,0 3 0-16,-9 6 0 16,-4 10 0-16,1 12 0 15,4 16 0-15,4 16 0 16,1 0 0-16,3 24 0 16,0 18 0-16,13 12 0 15,10 6 0-15,4 2 0 16,6-5 0-16,3-7 0 15,1-14 0-15,4-10 0 16,10-24-243-16,-11-2-346 16,-8-4-395-16</inkml:trace>
  <inkml:trace contextRef="#ctx0" brushRef="#br0" timeOffset="37644.21">3436 4355 2806 0,'0'0'658'0,"0"0"-417"16,0 0-52-16,0 0-82 16,0 0-62-16,0 0-14 15,0 0-31-15,100-26-151 16,-61 22-314-16,-5 2-388 0,-14 2-601 16</inkml:trace>
  <inkml:trace contextRef="#ctx0" brushRef="#br0" timeOffset="37802.78">3544 4566 2220 0,'0'0'667'16,"0"0"-184"-16,0 0-147 15,0 0-128-15,0 0-118 16,0 0-63-16,0 0-27 16,139-81-33-16,-82 37-276 15,-10 6-506-15,-11 4-1567 0</inkml:trace>
  <inkml:trace contextRef="#ctx0" brushRef="#br0" timeOffset="38101.41">3823 4048 2278 0,'0'0'842'0,"0"0"-384"15,0 0-215-15,0 0-120 16,0 0-63-16,0 0-53 15,0 0 5-15,49-96-4 16,-32 96-7-16,-1 0 0 16,0 18-1-16,-5 12 0 15,-2 7 0 1,-5 4-7-16,-4 4-2 0,0-5 8 0,0-6 1 16,0-10 19-16,0-8 18 15,0-8-13-15,0-8-24 16,0 0 0-16,21-4 0 15,10-16 0-15,13-8 0 16,30-12 0-16,-12 5-206 16,-11 12-948-16</inkml:trace>
  <inkml:trace contextRef="#ctx0" brushRef="#br0" timeOffset="38968.9">5871 7820 2528 0,'0'0'620'0,"0"0"-368"15,0 0 0-15,0 0-105 16,0 0-87-16,-121 36-45 31,103 0 3-31,5 3 12 16,6 1-14-16,7-6 8 0,0-8-1 0,5-10-17 31,14-12 12-31,8-4-2 16,2-14 2-16,3-18 5 0,-6-12-23 15,-3-4 15-15,-10-2 0 16,-7-3-15-16,-6 3 0 15,0 2 0-15,-15 2 0 16,-7 4 0-16,-1 8 0 16,4 5 0-16,3 11 0 15,7 10 0-15,5 8 0 16,4 0 0-16,0 18 0 16,0 19 0-16,15 9 0 15,7 12 0-15,3 4 0 16,2 2 0-16,2-2 0 15,-2-4 0-15,-1 9 0 0,-6-19-372 16,-7-10-552-16</inkml:trace>
  <inkml:trace contextRef="#ctx0" brushRef="#br0" timeOffset="39172.87">6216 7936 897 0,'0'0'1802'0,"0"0"-1222"16,0 0-210-16,0 0-122 15,0 0-172-15,0 0-65 16,0 0-11-16,111-62-297 16,-89 56-585-16,-6 5-1267 0</inkml:trace>
  <inkml:trace contextRef="#ctx0" brushRef="#br0" timeOffset="39298.67">6272 8073 2313 0,'0'0'631'0,"0"0"-137"16,0 0-248-16,0 0-105 16,0 0-78-16,0 0-63 15,0 0-78-15,115-54-406 16,-76 30-656-16</inkml:trace>
  <inkml:trace contextRef="#ctx0" brushRef="#br0" timeOffset="39675.65">6715 7870 1759 0,'0'0'767'16,"0"0"-307"-16,0 0-107 15,0 0-64-15,0 0-61 16,0 0-88-16,0 0-40 16,83-40-100-16,-68 37 0 15,5 0 0-15,3-1 0 16,-4 4 0-16,4 0 0 16,-5 0 0-16,-3 10 0 15,-4 10 0-15,-4 4 0 16,-7 9 0-16,0 3 0 0,0 2 0 15,-9-2 0 1,-4-2 0-16,4-4 0 0,-1-8 0 16,8-8 0-16,2-6 0 15,0-4 0-15,0-4 0 16,23 0 0-16,8-6 0 16,11-10 0-16,7-8 0 15,7-4 0-15,11-6 0 16,-13 3-497-1,-15 9-1046-15</inkml:trace>
  <inkml:trace contextRef="#ctx0" brushRef="#br0" timeOffset="40431.21">11180 8249 1595 0,'0'0'574'16,"0"0"-207"-16,0 0 120 15,0 0-270-15,-120-10-2 16,86 28-44-1,5 10-39-15,7 9-28 0,9 1-25 0,13 2-26 16,0-6-19-16,15-8-1 16,19-14-18-16,10-12-6 15,2-6 2-15,4-30-11 16,-5-12 0-16,-9-10 0 16,-13-6 0-1,-11-1 0-15,-10 1 0 0,-2 4 0 16,-6 2 0-16,-15 10 0 15,3 11 0-15,5 12 0 16,2 12 0-16,7 11 0 16,4 2 0-16,0 22 0 15,0 22 0-15,15 15 0 16,10 13 0-16,2 4 0 0,4 2 0 16,0-3 0-1,2-7 0-15,-1-10 0 0,3-8-36 16,-6-14-580-16,-9-18-646 15</inkml:trace>
  <inkml:trace contextRef="#ctx0" brushRef="#br0" timeOffset="40636.06">11619 8155 2471 0,'0'0'921'15,"0"0"-549"1,0 0-40-16,0 0-332 0,0 0 0 16,0 0 0-16,136-36 0 15,-90 24-9-15,-10 2-529 16,-11 4-536-16</inkml:trace>
  <inkml:trace contextRef="#ctx0" brushRef="#br0" timeOffset="40771.78">11720 8293 2099 0,'0'0'847'0,"0"0"-346"0,0 0-128 16,0 0-97-16,0 0-276 15,0 0 0-15,0 0 0 16,144-8 0-16,-86-28-195 16,-7 2-874-16</inkml:trace>
  <inkml:trace contextRef="#ctx0" brushRef="#br0" timeOffset="41107.55">12121 7958 2293 0,'0'0'932'0,"0"0"-371"32,0 0-347-32,0 0-118 15,0 0-96-15,0 0 0 16,0 0 0-16,106-68 0 15,-83 68 0-15,-2 0 0 16,-5 13 0-16,-5 12 0 16,-9 10 0-16,-2 1-32 15,0 4 26-15,-15-2 5 16,-1-6 1-16,5-6 39 16,5-8-39-16,6-6 0 15,0-8 0-15,22-4 0 16,20 0 0-16,19-20 0 15,12-8 0-15,9-6 0 16,23-16-90-16,-20 8-650 0,-16 5-1253 0</inkml:trace>
  <inkml:trace contextRef="#ctx0" brushRef="#br0" timeOffset="41974.73">16052 5153 1435 0,'0'0'777'16,"0"0"-411"-16,0 0 96 15,0 0-234-15,0 0-25 16,0 0-71-16,-133-2-24 15,100 8 3-15,-1 16-24 0,5 8-6 16,3 4-18 0,7 5-20-16,11-3-43 0,8-4 0 15,2-8 0-15,25-10 0 16,6-10 0-16,9-4 0 16,1-18 0-16,-3-18 0 15,-5-10 0-15,-8-7 0 16,-9-5 0-16,-9 0 0 15,-7-2 0-15,-2 0 0 16,0 2 0-16,0 5 0 16,-11 11 0-16,2 15 0 15,2 10 0-15,3 13 0 16,4 4 0-16,0 16 0 16,0 22 0-16,14 16 0 0,7 13 0 15,2 5 0-15,2 0 0 16,-1-4 0-16,-4-8 0 15,0-9 0-15,-5-13 0 16,4-14-92-16,-4-12-485 16,-4-12-651-16</inkml:trace>
  <inkml:trace contextRef="#ctx0" brushRef="#br0" timeOffset="42134.28">16374 5013 2438 0,'0'0'940'0,"0"0"-486"16,0 0-190-16,0 0-264 16,0 0 0-16,0 0 0 15,0 0 0-15,144-40 0 16,-111 36-248-16,-10 4-632 16,-11 0-789-16</inkml:trace>
  <inkml:trace contextRef="#ctx0" brushRef="#br0" timeOffset="42306.87">16472 5179 2215 0,'0'0'907'16,"0"0"-546"-1,0 0-24-15,0 0-61 0,0 0-276 16,0 0 0-16,147-4 0 16,-99-14 0-16,15-14-264 15,-12 4-624 1,-11 2-1268-16</inkml:trace>
  <inkml:trace contextRef="#ctx0" brushRef="#br0" timeOffset="42575.2">16991 4800 2302 0,'0'0'979'0,"0"0"-446"0,0 0-251 15,0 0-282-15,0 0 0 16,0 0 0-16,0 0 0 15,133-64 0-15,-110 72 0 16,-8 18 0-16,-5 13 0 16,-10 4-36-16,0 5-5 15,0 1 13-15,-14-7 25 16,3-6 3-16,4-8 12 0,7-8 28 16,0-8 16-16,18-10-56 15,22-2 0-15,15-6 0 16,17-18-32-16,24-24-274 15,-14 4-511-15,-22 6-918 0</inkml:trace>
  <inkml:trace contextRef="#ctx0" brushRef="#br0" timeOffset="43576.23">10189 4359 1647 0,'0'0'556'0,"0"0"-186"16,0 0 117-16,0 0-292 16,0 0-4-16,0 0 6 15,0 0-61-15,17-70-14 16,-26 70-34-16,-4 0-53 16,-7 0-25-16,0 14-10 15,-2 6 0-15,-1 6 13 16,3 4-11-16,7-2 22 15,7 0-14-15,6-6-10 0,0-4 13 16,2-8-13-16,17-6 0 16,6-4 0-16,2 0 0 15,2-22 0-15,0-6 0 16,-2-8 0-16,-6-4 0 16,-7-4 0-16,-5-4 0 15,-7-4 0-15,-2-4 0 16,0-1 0-16,-17 3 0 15,-2 6 0-15,2 14 0 16,1 14 0-16,7 16 0 0,3 4 0 16,1 20 0-1,5 22 0-15,0 12 0 0,0 7 0 16,18 1 0-16,7-4 0 16,2-4 0-16,4-6 0 15,2-8 0-15,3-8 0 16,-3-8 0-16,0-9-30 15,5-15-191-15,-11 0-305 16,-7-7-539-16</inkml:trace>
  <inkml:trace contextRef="#ctx0" brushRef="#br0" timeOffset="43802.27">10661 4157 1888 0,'0'0'1037'16,"0"0"-655"-16,0 0 95 15,0 0-275-15,0 0-92 16,0 0-110-16,0 0 0 16,116-55 0-16,-85 44 0 15,0 2-17-15,-4 9-362 16,-10 0-496-16,-7 0-439 0</inkml:trace>
  <inkml:trace contextRef="#ctx0" brushRef="#br0" timeOffset="43976.37">10766 4283 1084 0,'0'0'1034'16,"0"0"-519"-16,0 0-38 16,0 0-196-16,0 0-17 15,0 0-93-15,0 0-43 0,96 36-80 16,-54-46-48-16,9-18-171 15,-11 2-525-15,-9 2-880 0</inkml:trace>
  <inkml:trace contextRef="#ctx0" brushRef="#br0" timeOffset="45467.23">11321 3878 1365 0,'0'0'595'0,"0"0"-333"16,0 0 30-16,0 0-99 15,0 0-37-15,0 0 16 16,0 0-36-16,0 0-42 15,0 0 6-15,0 0-29 16,0 0 8-16,0 0 5 16,0 0-4-16,0 0 10 15,0-2-20-15,0-4 11 0,6-2 0 16,7-4-69 0,8 0 0-16,1-2-12 0,2 2 0 15,1 4-6-15,-1 6 3 16,-3 2-4-16,-2 0 7 15,-1 5-15-15,-5 13 8 16,-3 5-14-16,-6 5-6 16,-4 4 21-16,0 0-12 15,0-2 18-15,-6-2 3 16,-4-6-2-16,4-5 10 0,1-8-3 16,3-5-2-16,2-2 15 15,0-2-6 1,0 0 3-16,0 0 1 0,11 0-18 15,9 3 17-15,5 1-13 16,4-1-4-16,2 5-2 16,-5 3-4-16,-1 0-4 15,-5 6 8-15,-7-2-12 16,-5 3 13-16,-4 3-1 16,-4-3 1-16,0 0 9 15,-4 0-8-15,-15-2 6 0,-8 0 6 16,-2-4-11-16,-2 0 13 15,0-4-15-15,4-6-39 16,3-2-171-16,8-6-487 16,10-12-841-16</inkml:trace>
  <inkml:trace contextRef="#ctx0" brushRef="#br0" timeOffset="45635.24">12022 4177 2070 0,'0'0'984'0,"0"0"-780"15,0 0 2-15,0 0-206 16,0 0-70-16,0 0-726 0</inkml:trace>
  <inkml:trace contextRef="#ctx0" brushRef="#br0" timeOffset="48530.02">5565 4856 935 0,'0'0'253'0,"0"0"-101"0,0 0-12 16,0 0-52-16,0 0-32 16,0 0 44-16,0 0 39 31,0 0 2-31,0 0 20 0,0 0-26 0,0 0-42 15,-2 3-41-15,-5-2-37 16,-2-1-14-16,-2 3 0 16,0-3 33-16,-2 0 25 15,2 1-12-15,-3-1 32 16,3 0-21-16,3 0-28 16,0 0 28-16,6 0 2 15,2 0-28-15,0 0 7 0,0 0-10 16,0 0 11-16,0 0-3 15,4 3-5-15,12-2 70 16,9 2 35-16,8-3-27 16,5 0-16-16,4 0-7 31,3 0-27-31,1 0-19 0,4-4-22 0,-1-4 13 16,2 1 11-16,5 0-7 15,2 0 6-15,6 0 2 16,7 3-8-16,6 0-8 15,4-1-27-15,9 5 10 16,1 0-6 0,0 0-4-16,1 0 8 0,-5 0-8 0,-2 0-1 15,-10 0 6-15,-1 0-6 16,-5 2-1-16,-2-2 1 16,-1 0 0-16,1 3 0 15,1-3 0-15,1 0 0 16,-1 0 0-16,1 1 0 31,-2-1 0-31,1 0 0 16,-6 3 1-16,2-3 2 15,-1 0-2-15,1 0-1 16,1 0 6-16,-1 0-6 16,-1 0 0-16,-5 0 0 0,-2 0 1 15,-8 0 0-15,-3 0-1 16,-7 0 0-16,-3 0 0 15,-4 0-3-15,1 0 3 16,-1 0-1-16,0 0 2 16,0 0-2-16,0 0 1 15,-2 0 0-15,0 0-1 16,-2 0 0-16,0 0 1 16,-2 0 0-16,-4 0 1 15,4 0 1-15,-2 0-2 16,-1 0 0-16,-2 0 2 0,-2 0-1 15,-5 0-1-15,-4 0 0 16,-2 0 1-16,-7 0 9 16,0 0-4-16,0 0 20 15,-2 0-26-15,-12 0 0 16,-6 0 0-16,-13 9-129 16,4 1-368-16,0-4-512 0</inkml:trace>
  <inkml:trace contextRef="#ctx0" brushRef="#br0" timeOffset="50198.32">3956 4052 1003 0,'0'0'504'0,"0"0"-382"0,0 0-1 16,0 0-29-16,0 0-30 15,0 0 33-15,0 0 13 0,-17 0-44 16,3 0 2-16,1 4 1 15,-2 2-29-15,-1 0 14 16,-2 0-1-16,5-2-2 16,0 0-3-16,3 1 27 15,6-5 40-15,2 0 39 16,2 0 11-16,0 0-19 16,0 0-12-16,0 0 4 15,0 0-25-15,0-3-42 16,8-7-41-16,4 0-13 15,1-2-7 1,3 1 14-16,3 0-2 0,4 1 5 16,2 0-2-16,4 2-17 0,2 0-5 15,-2 2-1 1,0 2 1-16,-2 4 7 0,-8 0-7 16,2 0 1-16,-6 2-2 15,-1 10-2-15,-4 4 2 16,-3 7-1-16,-5 0 1 15,-2 4 4-15,0 3 4 16,-2-2 1-16,-13 0 2 16,-6-1-10-16,2-2 5 15,1-5 2-15,2-2 5 16,5-8 17-16,4-4-18 16,5-4 5-16,2-2 22 15,0 0 7-15,0 0 10 0,5-4-10 16,7-10-46-16,9 0 0 15,1-2 0-15,0 2 0 16,5 2 0-16,-2 4 0 16,-3 2 0-16,-1 2 0 15,-4 4 0 1,-1 0 0-16,-3 0 0 0,-2 8 0 16,-2 8 0-16,-2 2 0 15,-3 4 0-15,-4 4 0 16,0 2 0-16,0 0 0 15,-9 2 0-15,-11 0 0 16,-5-2 0-16,-6-2 0 0,-9-1 0 16,-7-6 0-16,-4-1 0 15,-2-5 0-15,3-5 0 16,6-6 0-16,9-2 0 16,6 0 0-16,8 0 0 15,8-2 0-15,5-2 0 31,2 0 0-31,6 4 0 0,0-3 0 16,0 2-481-16,0-5-1100 0</inkml:trace>
  <inkml:trace contextRef="#ctx0" brushRef="#br0" timeOffset="51676.32">11427 3619 1483 0,'0'0'589'0,"0"0"-217"16,0 0 110-16,0 0-190 16,0 0-51-16,0 0-13 15,13-80-47-15,-13 78-35 16,0 2-64-16,0 0-82 16,0 0 0-16,-2 14 0 15,-11 18 0-15,-3 16 0 16,-3 12 0-16,-2 11 0 15,4 1 0-15,1-2 0 16,3-6 0-16,3-8 0 16,6-14 0-16,0-12 0 0,4-9 0 15,0-14 0 1,0-3 0-16,0-4 0 0,0 0 0 16,0 0 0-16,16 0 0 15,13 0 0-15,13 0 0 16,14 0 0-16,8 0 0 15,7-1 0-15,0-3 0 16,-9 2 0-16,-8 2 0 16,-16 0 0-16,-13 0 0 15,-12 0-41-15,-6 0-82 16,-5 3-69-16,-2 4-64 16,0-1-78-16,0-1-174 15,0-5 120-15,0 0 23 0,0-1 121 16,0-19 191-16,0-9 53 15,0-4 263-15,0-3 221 16,0-1-139-16,0 5 31 16,0 2-69-16,0 6-16 15,0 4-64-15,0 6-16 16,0 6-211-16,0 2 0 16,0 4 0-16,0 2 0 15,2 0 0-15,5 8 0 16,-1 16 0-16,6 10 0 0,-3 8 0 15,-3 8 0 1,2 2 0-16,-6 1 0 0,-2-7 0 16,0-6 0-16,0-6 0 15,0-6 0-15,0-4 0 16,0-8 0-16,0-4 0 16,-14-12-261-16,1 0-243 15,-3 0-498-15</inkml:trace>
  <inkml:trace contextRef="#ctx0" brushRef="#br0" timeOffset="52007.45">11716 3605 1857 0,'0'0'710'0,"0"0"-225"15,0 0-235-15,0 0-79 16,0 0-101-16,0 0-62 15,0 0-8-15,-35 10 0 16,24 28 9-16,-5 7 10 16,-1 3-13-16,1 2-5 15,1-6 5-15,3-6-6 16,3-8-5-16,5-10 4 16,4-6 2-16,0-8 7 15,0-2-8-15,9 0 0 0,13 0 12 16,9 0-12-16,7 2 0 15,7-4 0-15,3 2-101 16,0-2-152-16,-2-2-301 16,-13 0-147-16,-8 0-609 0</inkml:trace>
  <inkml:trace contextRef="#ctx0" brushRef="#br0" timeOffset="52211.68">11946 3838 1086 0,'0'0'786'0,"0"0"-264"16,0 0-21-16,0 0-161 15,0 0-52-15,0 0-42 16,0 0-83-16,-2-89-92 16,2 93-52-16,0 21-11 15,0 13 8-15,0 10 2 16,0 6-17-16,0 6 19 16,0-1-20-16,0-5 1 15,0-6-1-15,0-6-20 16,0 6-153-16,0-12-191 15,-6-8-670-15</inkml:trace>
  <inkml:trace contextRef="#ctx0" brushRef="#br0" timeOffset="52368.85">12372 4325 2250 0,'0'0'973'0,"0"0"-658"15,0 0 54-15,0 0-195 16,0 0-174-16,0 0-284 16,0 0-1045-16</inkml:trace>
  <inkml:trace contextRef="#ctx0" brushRef="#br0" timeOffset="54508.11">2172 9338 1763 0,'0'0'962'0,"0"0"-650"16,0 0 7-16,0 0-102 0,0 0-172 15,0 0-34 1,2 10 5-16,3 6 5 0,1-2 11 16,1-4-25-16,-1-4 8 15,0-4 9-15,-4-2-12 16,0 0 33-16,-2-10 63 16,0-9-64-16,0-6-13 15,-4-3-22-15,-10 2-3 16,-4 2 18-16,-4 8-10 15,-3 4 45-15,-6 12-59 16,-5 0 0-16,-3 12 0 16,-2 20 0-16,3 12 0 15,3 13 0-15,8 5 0 16,9 2 0-16,11 2 0 0,7-6 0 16,2-8 0-1,25-10 0-15,6-9 0 0,10-15 0 16,6-11 0-16,7-7 0 15,2 0 0-15,-5-6 0 16,-2-8-17-16,-10 0-158 16,-3 2-140-16,-9 6-260 15,-14 2-243-15</inkml:trace>
  <inkml:trace contextRef="#ctx0" brushRef="#br0" timeOffset="55042.61">2954 9282 1817 0,'0'0'991'15,"0"0"-537"-15,0 0-137 16,0 0-179-16,0 0-118 0,0 0-7 16,0 0-5-16,-14 46-6 15,14-34-2-15,0-2-3 16,0-6-4-16,0-4 13 16,0 0-6-16,0 0 28 15,3-6 1-15,-3-8 25 16,0-6-33-16,0 0-9 15,-5-2 4-15,-10 2-10 16,-8 8-1-16,-4 4 44 16,-4 8-28-16,-6 0 9 15,-3 22 2-15,2 16 5 16,4 12-37-16,8 11 0 0,5 7 0 16,13 0 0-1,8-2 0-15,0-8 0 0,13-10 0 16,16-12 0-16,6-12 0 15,10-12 0-15,4-12 0 16,2 0 0-16,1-9 0 16,-6-14 0-16,-6 1 0 15,-7 2-84-15,-8-2-231 16,-11 8-484-16,-10 2-764 0</inkml:trace>
  <inkml:trace contextRef="#ctx0" brushRef="#br0" timeOffset="55639.75">3351 9579 2199 0,'0'0'712'0,"0"0"-332"15,0 0 178-15,0 0-311 16,0 0-247-16,0 0 0 16,0 0 0-16,-31 102 0 15,28-46 0-15,3 4 0 31,0-3 0-31,0-10 0 16,0-6 0-16,0-15 0 16,5-8 0-16,3-12 0 15,1-6 0-15,3 0 0 16,1-24 0-16,3-8 0 0,1-6 0 16,3-2 0-1,3 1 0-15,-4 7 0 0,0 10 0 16,-1 10 0-16,-1 12 0 15,3 0 0-15,2 28 0 16,5 15 0-16,4 5 0 16,2 4 0-16,6-2 0 15,1-6 0-15,2-12 0 16,-1-12 0-16,-8-14 0 16,-4-6 0-16,-7-10 0 0,-9-22 0 15,-6-10 0 1,-3-8 0-16,-4-9 0 0,0-3 0 15,-4-2 0-15,-9 4 0 16,-1 10 0-16,3 14 0 16,3 14 0-16,2 16 0 15,6 6 0-15,0 8-44 16,3 36-305-16,13-2-434 16,2-4-362-16</inkml:trace>
  <inkml:trace contextRef="#ctx0" brushRef="#br0" timeOffset="56032.49">4338 9605 1918 0,'0'0'902'0,"0"0"-365"15,0 0-82-15,0 0-276 16,0 0-74-16,0 0-105 15,0 0 0-15,-106-16 0 16,81 46 0-16,0 6 0 16,9 2 0-16,9 0 0 15,7-6 0-15,0-3 0 16,25-10 0-16,8-5 0 16,7-6 0-16,7-4 0 0,-3-4 0 15,2 0 0 1,-11 3 0-16,-4 3 0 0,-11 2 0 15,-6 3 0-15,-8 7 0 16,-6 5 0-16,0 3 0 16,-11 2 0-16,-13 2 0 15,-12-2 0-15,-7 0 0 16,-7-4 0-16,-6-4 0 16,-31-14-66-16,13-4-561 15,12-2-1380-15</inkml:trace>
  <inkml:trace contextRef="#ctx0" brushRef="#br0" timeOffset="57139.5">5585 9515 2528 0,'0'0'618'16,"0"0"-255"-16,0 0 94 15,0 0-327-15,0 0-130 16,0 0 0-16,0 0 0 0,22-4 0 16,10 0 0-16,21 4-56 15,-6 0-583-15,-11 0-690 0</inkml:trace>
  <inkml:trace contextRef="#ctx0" brushRef="#br0" timeOffset="57265.09">5659 9821 2682 0,'0'0'782'0,"0"0"-415"16,0 0-102-16,0 0-265 15,0 0 0-15,0 0 0 0,144-86 0 16,-74 66 0 0,45-4 0-16,-14 6-739 0,-10 4-2177 0</inkml:trace>
  <inkml:trace contextRef="#ctx0" brushRef="#br0" timeOffset="57597.52">6728 9118 2787 0,'0'0'644'15,"0"0"-316"-15,0 0 9 16,0 0-337-16,0 0 0 16,0 0 0-16,-28 148 0 15,28-84 0-15,0 5 0 16,0-3 0-16,0-2 0 15,8-4 0-15,-1-8-116 16,-7 8-349-16,0-14-238 16,-2-10-173-16</inkml:trace>
  <inkml:trace contextRef="#ctx0" brushRef="#br0" timeOffset="57768.08">6451 9954 2080 0,'0'0'619'16,"0"0"-249"-16,0 0 179 15,0 0-274-15,0 0-72 16,0 0-203-16,0 0 0 16,50 0 0-16,4-6 0 15,14-4 0-15,20-2 0 16,3 0-183-16,2-1-288 0,-3 10-112 16,-26 3-116-16,-26 0-446 15</inkml:trace>
  <inkml:trace contextRef="#ctx0" brushRef="#br0" timeOffset="58131.59">6605 10453 2550 0,'0'0'631'0,"0"0"-277"0,0 0-41 16,0 0-151-16,0 0-76 15,50-118-86-15,-19 88 0 16,4 4 0-16,6 5 0 16,-1 10 0-16,2 8 0 15,1 3 0-15,-1 10 0 16,-2 21 0 0,-5 9 0-16,-6 10 0 0,-4 6 0 15,-9 4 0-15,-7 4 0 16,-5 0 0-16,-4-3 0 15,0-5 0-15,0-6 0 16,-2-10 0-16,-3-8 0 0,-1-12 0 16,2-10-84-16,-10-10-296 15,1-10-372-15,-3-10-596 0</inkml:trace>
  <inkml:trace contextRef="#ctx0" brushRef="#br0" timeOffset="58304.43">6793 10676 2721 0,'0'0'689'0,"0"0"-320"16,0 0-52-16,0 0-317 15,0 0 0-15,118-50 0 16,-51 29 0-16,11-5 0 16,36-16-156-16,-21 6-638 15,-15 2-1543-15</inkml:trace>
  <inkml:trace contextRef="#ctx0" brushRef="#br0" timeOffset="59169.6">7936 8743 1455 0,'0'0'723'0,"0"0"-346"15,0 0 134-15,0 0-265 16,0 0-107-16,0 0-94 15,0 0-18-15,-122-28 14 16,88 39 4 0,-2 14 31-16,5 0 11 0,3 6 15 0,3-1-1 15,7-2-50 1,7 0 19-16,4 0-70 0,4 0 0 16,3 2 0-16,0 2 0 15,8 3 0-15,7 2 0 16,3 6 0-1,-3 0 0-15,3 6 0 0,-3 3 0 16,-1 2 0-16,-1 4 0 16,-1 6 0-16,-1 3 0 15,-2 5 0-15,-3 2 0 0,1 4 0 16,-2 3 0 0,-1 1 0-16,-2 2 0 15,0 2 0-15,1-3 0 0,1-3 0 16,0-8 0-16,4-6 0 15,-2-10 0-15,-2-10 0 16,1-8 0-16,-3-6 0 16,0-6 0-16,0-5 0 15,0-7 0-15,1-4 0 16,0-5 0 0,1-2 0-16,5-3 0 0,5 0 0 0,9 0 0 15,13-7 0 1,15-11 0-16,10-4 0 0,7-3 0 31,2 0 0-31,-3 5 0 0,-7 2 0 0,-16 4 0 31,-11 4 0-31,-12 6 0 16,-15 2 0-16,-6 2 0 16,0 0 0-16,0 0 0 15,-8 0 0-15,-13 0 0 16,2 0-504-16,3-2-940 0</inkml:trace>
  <inkml:trace contextRef="#ctx0" brushRef="#br0" timeOffset="59342.62">8787 10429 3002 0,'0'0'767'15,"0"0"-667"-15,0 0-100 16,0 0-166-16,0 0-981 0</inkml:trace>
  <inkml:trace contextRef="#ctx0" brushRef="#br0" timeOffset="62709.61">8562 9490 1152 0,'0'0'768'0,"0"0"-470"16,0 0-37-16,0 0-65 16,0 0-44-16,0 0-35 15,0 41-13-15,2-33-32 16,0-4-27-16,3 0-6 15,-1-4 6-15,-1 0 6 16,1 0 70-16,1-4 74 0,-1-10-57 16,-2-4-49-1,0 0-59-15,0 0-6 0,-2 4-2 16,0 3 11-16,0 5 11 16,-10 5-14-16,-6 1-2 15,-6 0 14-15,-5 3-42 16,-2 22 0-16,-4 11 0 15,2 10 0-15,-1 8 0 16,8 4 0-16,8 2 0 16,7-4 0-16,9-5 0 15,0-7 0 1,9-10 0-16,17-8 0 0,8-6 0 0,4-8 0 16,9-4 0-16,4-8 0 15,0 0-8-15,3 0-101 16,-7-8-112-16,-1-8-145 15,-15 2-509-15,-8 2-1349 0</inkml:trace>
  <inkml:trace contextRef="#ctx0" brushRef="#br0" timeOffset="63230.27">9364 9541 434 0,'0'0'1735'0,"0"0"-1156"16,0 0-203-16,0 0-54 15,0 0-131-15,0 0-104 16,0 0-44-16,-9-2-17 15,5 12-14-15,2 0 1 16,-1-2-1-16,3-4-12 16,0-4 6-16,0 0 0 0,0 0 2 15,0 0 8-15,0 0 7 16,0-10-4-16,0-2-2 16,0-4-17-16,-2 2 14 15,-9 2-13-15,-2 2 5 16,-3 3 6-16,-7 7 19 15,-4 0-10-15,-4 13 8 16,0 17-22-16,0 8 13 16,7 8 10-16,4 6-30 15,7 0 0 1,7-2 0-16,6-2 0 0,0-6 0 16,14-7 0-16,13-7 0 0,4-12 0 15,9-10 0-15,4-6 0 16,6 0 0-16,-3-18 0 15,-3-6-15-15,-6-2-125 16,-11-5-89-16,-9 5-289 16,-12 8-684-16</inkml:trace>
  <inkml:trace contextRef="#ctx0" brushRef="#br0" timeOffset="64741.03">9680 9914 618 0,'0'0'1511'0,"0"0"-1052"15,0 0-189-15,0 0-8 0,0 0-129 16,0 0-62-16,0 0 17 16,-19 0 39-16,19 0-25 15,0 0-16-15,0 0 14 16,0-10 1-16,0-4-34 16,0-8-40-1,6-6-21-15,1-2 5 0,1 1-5 16,-2 5 3-16,-2 6 19 15,-4 6-14-15,0 6-14 16,0 4 0-16,0 2 0 16,0 0 0-16,0 10 0 15,0 12 0-15,0 12 0 0,0 10 0 16,0 7 0-16,2 1 0 16,5 2 0-16,1-4 0 15,2-2 0-15,-2-6 0 16,1-8 0-16,-3-8-143 15,0-8-142-15,-4-5-215 16,-2-4-152-16,0-4 45 16,-8 0-194-16</inkml:trace>
  <inkml:trace contextRef="#ctx0" brushRef="#br0" timeOffset="64976.39">9678 10267 339 0,'0'0'959'0,"0"0"-433"16,0 0-171-16,0 0 104 0,0 0-152 15,0 0-57-15,0 0-39 16,-80 76-23-16,80-72-14 15,-2-2-3 1,2-2-14-16,0 0-157 0,0 0 0 16,0 0 0-16,0 0 0 15,0 0 0-15,0 0 0 16,5 0 0-16,14 0 0 16,8-4 0-16,10-6 0 15,9 0 0-15,5-2 0 16,0 2 0-16,13 0-36 15,-14 2-339-15,-15 2-761 0</inkml:trace>
  <inkml:trace contextRef="#ctx0" brushRef="#br0" timeOffset="65699.69">10365 9709 1154 0,'0'0'503'0,"0"0"-237"16,0 0 129-16,0 0-61 15,0 0-15-15,0 0-54 16,0 0-13-16,-10 0-6 31,8 0-54-31,0 0-22 0,2 0-170 0,0 0 0 16,0 2 0-16,4-2 0 15,21 0 0-15,13 0 0 16,9 0 0-16,7 0 0 16,1-2 0-16,-2-4 0 15,-11 2 0-15,-11 0 0 16,-10 2 0-16,-10 2 0 0,-8 0 0 16,-3 0 0-16,0 0 0 15,0 0 0-15,0 0-198 16,-16 0-296-16,-7 2-427 15,2 2-302-15</inkml:trace>
  <inkml:trace contextRef="#ctx0" brushRef="#br0" timeOffset="65935.48">10529 9541 58 0,'0'0'1675'0,"0"0"-1014"0,0 0-194 16,0 0-91-16,0 0-17 15,0 0-113 1,0 0 8 0,-29-78-254-16,27 78 0 15,0 9 0-15,2 18 0 16,0 15 0-16,0 12 0 16,0 8 0-16,11 4 0 15,3-2 0-15,-1 0 0 16,0-5 0-16,1-5 0 15,1 2 0-15,-1-12-200 16,-4-14-860-16</inkml:trace>
  <inkml:trace contextRef="#ctx0" brushRef="#br0" timeOffset="66501.19">11849 9326 1476 0,'0'0'943'0,"0"0"-469"16,0 0-107-16,0 0-21 0,0 0-149 15,0 0-89-15,0 0-41 16,-43-38-10-16,19 36 4 16,-7 2-61-16,-8 0 0 15,-3 2 0-15,-3 18 0 16,3 12 0-16,4 9 0 16,5 9 0-16,11 8 0 15,9 2 0-15,10-2 0 16,3-4 0-16,16-8 0 15,15-8 0-15,14-9 0 16,8-11 0-16,9-14 0 16,5-4 0-16,-2-9 0 15,-5-17-113-15,-11-22-338 0,-16 6-320 16,-17 2-887-16</inkml:trace>
  <inkml:trace contextRef="#ctx0" brushRef="#br0" timeOffset="66862.14">12468 9302 1525 0,'0'0'946'0,"0"0"-335"15,0 0-131-15,0 0-237 16,0 0-88-16,0 0-19 16,0 0-136-16,-87-40 0 15,62 40 0-15,-4 8 0 16,-4 16 0-16,-1 10 0 16,5 10 0-16,3 9 0 15,10 3 0-15,10 0 0 0,6-4 0 16,0-6 0-1,22-10 0-15,13-8 0 0,10-10 0 16,11-10 0-16,4-8 0 16,0 0 0-16,1-16-3 15,3-18-302-15,-15 6-277 16,-16 2-402-16</inkml:trace>
  <inkml:trace contextRef="#ctx0" brushRef="#br0" timeOffset="67301.45">12836 9709 679 0,'0'0'1251'0,"0"0"-667"16,0 0-100-16,0 0-147 15,0 0-13-15,0 0-96 16,0 0-19-16,0-16-209 15,6 6 0-15,9 0 0 16,3 4 0-16,5 0 0 16,2 6 0-16,1 0 0 15,-4 0 0-15,1 12 0 16,-3 8 0-16,-7 4 0 16,-7 4 0-16,-6 2 0 15,0 2 0-15,-8 1 0 0,-15-1 0 16,1-3 0-16,0 0 0 15,2-7 0-15,7-6 0 16,3-6 0-16,8-4 0 16,2-6 0-1,0 0 0-15,12 0 0 0,17 0 0 16,11-10 0-16,13-6 0 16,5-2 0-16,0-3 0 15,7 0-273-15,-14 5-355 16,-18 2-551-16</inkml:trace>
  <inkml:trace contextRef="#ctx0" brushRef="#br0" timeOffset="67631.09">13748 9431 1980 0,'0'0'626'0,"0"0"-261"15,0 0 147-15,0 0-290 16,0 0-81-16,0 0-47 15,0 0-53-15,17-14-17 16,12 10-24-16,8-3-2 16,11 1-20-16,0 0-79 15,4 2-64-15,-4 0-106 16,-12 3-333-16,-16 1-164 0</inkml:trace>
  <inkml:trace contextRef="#ctx0" brushRef="#br0" timeOffset="67867.61">13840 9316 1795 0,'0'0'714'15,"0"0"-219"-15,0 0-117 0,0 0-21 16,0 0-102-16,0 0-153 16,0 0-102-16,-24-44 0 15,24 48 0 1,0 20 0-16,0 12 0 0,0 13 0 15,4 6 0-15,9 6 0 0,3 1 0 16,14 22 0-16,-9-18-42 16,-1-14-687-16</inkml:trace>
  <inkml:trace contextRef="#ctx0" brushRef="#br0" timeOffset="68529.48">14999 9124 1570 0,'0'0'473'16,"0"0"-138"-16,0 0 165 15,0 0-229-15,0 0-62 16,0 0-75-16,-134-5 14 16,96 30 32-16,0 3-6 15,1 8-72-15,1 4-102 31,7 2 0-31,9 0 0 16,9-2 0-16,11-2 0 16,0-4 0-16,11-3 0 15,18-5 0-15,10-4 0 0,9-8 0 16,5-4 0-16,3-8 0 16,-3-2 0-16,-1 0 0 15,-3-14-236-15,-13 0-549 16,-13 1-763-16</inkml:trace>
  <inkml:trace contextRef="#ctx0" brushRef="#br0" timeOffset="69173.81">15475 9039 1637 0,'0'0'634'16,"0"0"-318"-16,0 0 202 16,0 0-257-16,0 0-57 15,0 0-69-15,0 0-51 16,-73-10-15-16,38 37 34 15,-3 7 32-15,-1 8-135 16,8 4 0-16,9 2 0 16,9-2 0-16,13-2 0 15,0-6 0-15,22-6 0 16,16-10 0-16,11-8 0 16,14-8 0-16,28-6-14 15,-14-10-516-15,-12-8-407 0</inkml:trace>
  <inkml:trace contextRef="#ctx0" brushRef="#br0" timeOffset="69596.93">15759 9348 447 0,'0'0'1831'0,"0"0"-1172"16,0 0-313-16,0 0-47 15,0 0-120-15,0 0-94 16,0 0-2-16,100-96-34 15,-78 90-22-15,-2 6-9 0,-4 0-18 16,-5 2-1 0,-5 16-10-16,-4 6-5 0,-2 2 15 15,0 2-7-15,-6-2 8 16,-7-4 8-16,-1-4-8 16,8-6 0-16,1-6 0 15,5-3 1-15,0-3 13 16,0 0 1-16,16 0 1 15,6 0 11-15,7 0-26 16,6 4 0-16,4 0-1 16,-3 6-6-16,-5 4 5 15,-10 4-11-15,-7 4 0 16,-7 1 11-16,-7 4-10 0,-2-1 11 16,-25-2 1-16,-11 0 40 15,-9-4-13-15,-4-2-28 16,-5-6 0-16,7-4 0 15,5-8 0-15,13 0 0 16,14-30 0-16,13-8-261 16,4-4-726-16</inkml:trace>
  <inkml:trace contextRef="#ctx0" brushRef="#br0" timeOffset="69770.73">16227 9202 2220 0,'0'0'851'0,"0"0"-548"16,0 0 43-16,124-24-170 15,-77 18-100-15,0 2-76 16,-7 0-21-16,-5-2-232 16,-12-1-387-16,-11 4-322 0</inkml:trace>
  <inkml:trace contextRef="#ctx0" brushRef="#br0" timeOffset="69974.72">16403 9060 1577 0,'0'0'809'0,"0"0"-204"0,0 0-86 15,0 0-237-15,0 0-107 16,0 0-46-16,0 0-129 16,-33 50 0-16,33-10 0 15,0 4 0-15,0 2 0 16,0 0 0-16,6 0 0 15,11 3-207-15,-1-13-456 16,2-13-713-16</inkml:trace>
  <inkml:trace contextRef="#ctx0" brushRef="#br0" timeOffset="70132.2">16844 9342 2347 0,'0'0'885'0,"0"0"-563"16,0 0-36-16,0 0-178 16,0 0-108-16,143-28-156 15,-97 22-412-15,-6 2-703 0</inkml:trace>
  <inkml:trace contextRef="#ctx0" brushRef="#br0" timeOffset="70241.7">17359 9320 1644 0,'0'0'619'0,"0"0"-302"16,0 0 34-16,0 0-240 15,0 0-111-15,140-20-735 0</inkml:trace>
  <inkml:trace contextRef="#ctx0" brushRef="#br0" timeOffset="70398.39">17833 9314 831 0,'0'0'1650'0,"0"0"-883"0,0 0-295 15,0 0-255-15,0 0-157 16,167-46-60-16,-116 34-286 16,-4 0-937-16</inkml:trace>
  <inkml:trace contextRef="#ctx0" brushRef="#br0" timeOffset="70696.83">18323 8837 3017 0,'0'0'818'0,"0"0"-701"16,0 0 27-16,0 0-144 15,0 0 0-15,0 110 0 16,2-54 0 0,7 6 0-16,5-1 0 0,-1-3 0 15,1-6 0-15,-1-10 0 16,7-14-230-16,-3-12-338 15,-1-14-563-15</inkml:trace>
  <inkml:trace contextRef="#ctx0" brushRef="#br0" timeOffset="70869.77">18178 9082 700 0,'0'0'2166'15,"0"0"-1401"-15,0 0-300 16,0 0-465-16,0 0 0 15,0 0 0-15,145-32 0 16,-78 24 0 0,7 1 0-16,22-3 0 0,-21 0-285 0,-11-2-1112 15</inkml:trace>
  <inkml:trace contextRef="#ctx0" brushRef="#br0" timeOffset="71231.1">19410 8713 2246 0,'0'0'592'16,"0"0"-275"-16,0 0 162 16,-120-28-247-16,78 28-2 15,0 4-230-15,-3 20 0 16,3 14 0 0,1 8 0-16,8 6 0 0,9 8 0 15,8 0 0-15,12 0 0 16,4-3 0-16,4-5 0 0,23-6 0 15,12-10 0 1,13-10 0-16,13-12 0 0,39-14-198 16,-13-20-461-1,-10-10-659-15</inkml:trace>
  <inkml:trace contextRef="#ctx0" brushRef="#br0" timeOffset="71529.53">19854 8775 1582 0,'0'0'780'0,"0"0"-187"0,0 0-43 16,0 0-228-16,0 0-53 16,0 0-269-16,0 0 0 15,-91-49 0-15,55 54 0 16,-7 17 0-16,-1 10 0 15,-3 10 0-15,5 4 0 16,4 2 0-16,9 2 0 16,13-2 0-16,12-2 0 15,4-3 0-15,18-5 0 16,22-4 0-16,14-10 0 16,12-6 0-16,14-12 0 0,43-6-279 15,-18-14-396 1,-16-8-393-16</inkml:trace>
  <inkml:trace contextRef="#ctx0" brushRef="#br0" timeOffset="71875.11">20081 9069 1840 0,'0'0'657'0,"0"0"-300"16,0 0 217-16,0 0-291 15,0 0-106-15,0 0-58 16,0 0-30-16,65-23-89 15,-28 12 0-15,4 4 0 16,-1-2 0-16,-9 5 0 16,-6 2 0-16,-12 2 0 15,-4 0 0-15,-4 2 0 0,-1 15 0 16,0 4 0-16,1 9 0 16,1 5 0-16,-2 5 0 15,-1 4 0-15,2 0 0 16,-3 2 0-16,-2 0 0 15,2-3 0-15,0-3 0 16,0-8 0-16,1-6 0 16,1-12-155-16,-2-6-380 15,0-8-411-15</inkml:trace>
  <inkml:trace contextRef="#ctx0" brushRef="#br0" timeOffset="72032.53">20243 9360 2336 0,'0'0'896'0,"0"0"-391"16,0 0-146-16,0 0-359 16,0 0 0-16,158-46 0 15,-95 32 0-15,4-2 0 16,15-16-276-16,-17 2-466 16,-14 0-727-16</inkml:trace>
  <inkml:trace contextRef="#ctx0" brushRef="#br0" timeOffset="73909.31">20690 8163 1169 0,'0'0'592'0,"0"0"-374"16,0 0 158-16,0 0 89 16,0 0-179-16,0 0-78 15,0 0 56-15,-17-20-36 16,15 20-35-16,2 0-96 15,0 0-97-15,0 0 0 16,10-2 0-16,28-2 0 16,17-2 0-16,16 0 0 15,7-2 0-15,-2 0 0 0,-11 2 0 16,-16 0 0 0,-21 4 0-1,-14 2 0-15,-10 0 0 16,-4 0 0-16,0 0 0 0,0 0 0 0,0 10 0 15,-4 10 0-15,0 8 0 16,4 10 0-16,0 10 0 16,0 9 0-16,2 8 0 15,11 10 0 1,1 5 0 0,3 21 0-16,6 18 0 15,1 20 0-15,3 7 0 16,0-9 0-16,-3-9 0 15,3-15 0-15,-7-19 0 0,-1-16 0 16,-5-20 0-16,-3-10 0 16,1 4 0-16,-1 0 0 15,-3 0 0-15,0-11 0 16,-4-11 0-16,-2-10 0 16,0-10 0-16,-2-4 0 15,0-2 0-15,0-2 0 16,-11 0 0-16,-17 2 0 15,-15 4 0-15,-13 0 0 16,-11 0 0-16,-6 4 0 0,-1 0 0 16,5 0 0-16,11 0 0 15,14-4 0-15,17 0 0 16,11-4 0-16,12-4 0 16,4 0 0-16,31-8 0 15,12-12-312-15,3-6-1064 0</inkml:trace>
  <inkml:trace contextRef="#ctx0" brushRef="#br0" timeOffset="74066.81">22115 9901 2711 0,'0'0'853'16,"0"0"-627"-16,0 0-160 0,0 0-66 15,0 0-889-15</inkml:trace>
  <inkml:trace contextRef="#ctx0" brushRef="#br0" timeOffset="98710.32">22474 8995 2126 0,'0'0'905'15,"0"0"-576"-15,0 0 181 16,0 0-284-16,0 0-226 15,0 0 0-15,11 0 0 16,14 0 0-16,10 0 0 16,9 0 0-16,10 0 0 15,13-3 0-15,3-14 0 16,1 1 0-16,-7-2 0 16,-14 2 0-16,-15 4 0 15,-16 6 0-15,-13 6 0 16,-6 0-186-16,-39 16-346 15,-7 8-319-15,-4 2-225 0</inkml:trace>
  <inkml:trace contextRef="#ctx0" brushRef="#br0" timeOffset="98931.63">22554 9236 1506 0,'0'0'659'0,"0"0"-328"16,0 0 246-16,0 0-291 15,0 0-82-15,0 0-10 16,0 0-17-16,41 20-62 15,-8-20-68-15,9-8-47 0,10 0 0 16,8-2 0 0,2-2 0-16,5 0 0 0,-1 0-76 15,-5-2-26-15,-10 3-6 16,-13 4 15 0,-11 1 48-16,-16 6 2 0,-7 0 25 15,-4 0-17 1,0 0-79-16,0 10-62 0,2 2-455 15,5-4-731-15</inkml:trace>
  <inkml:trace contextRef="#ctx0" brushRef="#br0" timeOffset="99104.84">23648 9190 2131 0,'0'0'1075'16,"0"0"-735"-16,0 0-82 15,0 0-236-15,0 0-22 16,0 0-324-16,0 0-658 0</inkml:trace>
  <inkml:trace contextRef="#ctx0" brushRef="#br0" timeOffset="101197.66">995 12312 2836 0,'0'0'489'0,"0"0"-208"16,0 0-17-16,0 0-163 15,-71 120-74-15,51-33-6 16,5-3 13-16,3 8 9 16,5-4-43-16,7-16 0 15,0 3 0-15,12-13 0 16,12-12 0-16,10-12 0 16,6-14 0-16,6-16 0 15,8-8 0-15,4-12 0 16,-2-26 0-16,-2-14 0 15,-10-10 0-15,-9-10 0 16,-14-7 0-16,-17-3 0 0,-4 4 0 16,-23 6 0-16,-12 10 0 15,-5 13 0-15,3 16 0 16,-2 8 0 0,6 13 0-16,4 10 0 0,2 2 0 15,3 0 0-15,-3 18 0 16,-2 10 0-16,2 8 0 15,2 11 0-15,3 1 0 16,3 4 0-16,0-4 0 16,8-6 0-16,2-10 0 0,5-8 0 15,4-10 0-15,0-10 0 16,0-4 0-16,0 0 0 16,0 0 0-16,0-10 0 15,0-4 0-15,0-2 0 16,0 6 0-16,0 2 0 15,0 6 0-15,0 2 0 16,0 0 0 0,0 8 0-16,9 14 0 0,11 8 0 15,4 9 0-15,5 5 0 16,5-1 0-16,-1 2 0 16,-2-3 0-16,-2-6 0 15,-2-6 0-15,0-10 0 16,0-10 0-16,15-18-362 15,-7-20-500-15,-1-10-1483 0</inkml:trace>
  <inkml:trace contextRef="#ctx0" brushRef="#br0" timeOffset="101371.62">1583 12421 2016 0,'0'0'1469'0,"0"0"-1138"16,0 0-51-1,0 0-280-15,0 0 0 0,0 0 0 16,0 0-359-16,21-25-621 0</inkml:trace>
  <inkml:trace contextRef="#ctx0" brushRef="#br0" timeOffset="101498.15">1813 12837 2170 0,'0'0'981'0,"0"0"-414"16,0 0-189-16,0 0-378 16,0 0 0-16,0 0 0 15,0 0-108-15,-2-98-1206 0</inkml:trace>
  <inkml:trace contextRef="#ctx0" brushRef="#br0" timeOffset="101641.43">1996 12559 2996 0,'0'0'701'0,"0"0"-302"0,0 0-399 16,0 0 0-16,0 0 0 15,0 0 0-15,0 0 0 16,145-55 0-16,-117 49-303 16,-12 6-750-16</inkml:trace>
  <inkml:trace contextRef="#ctx0" brushRef="#br0" timeOffset="101942.24">1140 13439 1575 0,'0'0'1731'0,"0"0"-1245"16,0 0-182-16,0 0-304 15,0 0 0 1,0 0 0-16,0 0 0 0,214-68 0 15,-76 20 0-15,-4 1 0 16,-13 3 0-16,-21 12 0 16,-34 10 0-16,-8 4 0 15,-6 4 0-15,-28 6 0 0,-13 8 0 16,-11 0 0-16,0 0 0 16,0 0 0-16,0 2 0 15,7 8-537-15,-1-4-1276 0</inkml:trace>
  <inkml:trace contextRef="#ctx0" brushRef="#br0" timeOffset="103533.24">8335 12310 1756 0,'0'0'553'15,"0"0"-257"-15,0 0 234 16,0 0-210-16,0 0-56 15,0 0-112-15,0 0-46 16,0-44-20-16,0 66-53 16,0 14-33-16,0 10 0 15,0 12 0-15,0 4 0 0,7 3 0 16,-1-5 0-16,0-8 0 16,2-12 0-16,-4-12-149 15,-2-26-208 1,-2-2-341-16,0-12-116 0</inkml:trace>
  <inkml:trace contextRef="#ctx0" brushRef="#br0" timeOffset="104038.25">8252 12176 1938 0,'0'0'585'0,"0"0"-271"15,0 0 177-15,0 0-310 16,0 0-78-16,0 0-41 15,-141-14 5-15,108 38-13 16,-7 10 17-16,-2 12 2 16,-3 10-2-16,8 8 15 15,3 4-86-15,12 7 0 16,9-1 0-16,13 0 0 16,0 0 0-16,21-2 0 15,18-4 0-15,9-1 0 16,13-9 0-16,11-8 0 15,5-8 0-15,10-12 0 0,2-12 0 16,5-10 0-16,-3-8 0 16,1-6 0-16,-5-18 0 15,-5-8 0-15,-10-8 0 16,-8-4 0-16,-9-6 0 16,-12-2 0-16,-8-6 0 15,-10-4 0-15,-10-7 0 16,-7-5 0-16,-8-6 0 15,-6-7 0-15,-23-1 0 0,-13 2 0 16,-9 6 0-16,-9 14 0 16,-5 15 0-16,1 19 0 15,-3 20 0 1,-2 12 0-16,-14 58 0 0,17 9-84 16,14 1-1146-16</inkml:trace>
  <inkml:trace contextRef="#ctx0" brushRef="#br0" timeOffset="104635.27">9017 12789 1709 0,'0'0'557'0,"0"0"-187"16,0 0 236-16,0 0-287 16,0 0-43-16,0 0-17 31,0 0-259-31,58-8 0 0,-12 8 0 0,39 0 0 16,50 0 0-16,48-3 0 15,18-4 0-15,-16-3 0 16,-47 4 0-16,-55 0 0 15,-30 2 0-15,-22 2 0 16,-4 0 0-16,-12 0 0 16,-2 2 0-16,-9 0 0 15,-4 0 0-15,0 0 0 0,10 0 0 16,9 0-726-16,4 0-1010 16</inkml:trace>
  <inkml:trace contextRef="#ctx0" brushRef="#br0" timeOffset="105029.01">11060 12412 2640 0,'0'0'906'16,"0"0"-433"-16,0 0-396 0,0 0-77 0,0 0 0 15,0 0 0 1,0 0 0-16,140-54 0 0,-87 70 0 15,-6 13 0-15,-9 7 0 16,-15 10 0-16,-19 4 0 16,-4 6 0-16,-23 2 0 15,-19-2 0-15,-3-4 0 16,3-8 0-16,7-9 0 31,10-12 0-31,14-10 0 16,9-7 0-16,2-5 0 0,7-1 0 15,22 0 0 1,13 0 0-16,13-7 0 0,12-4 0 16,5 1 0-16,-3 2 0 15,-13 2 0-15,-14 5 0 16,-20 1 0-16,-17 0-183 16,-10 0-140-16,-19 0-239 15,-3 3-339-15</inkml:trace>
  <inkml:trace contextRef="#ctx0" brushRef="#br0" timeOffset="105502.89">11336 12162 918 0,'0'0'1281'15,"0"0"-674"-15,-114-69-225 16,61 49-57-16,-1 8-76 15,-4 12-108-15,-4 0-54 16,-5 22-29-16,1 17-10 16,-1 15-48-16,7 8 0 15,10 12 0-15,15 4 0 16,14 7 0-16,19 1 0 0,2 2 0 16,21-2 0-16,21-6 0 15,14-4 0-15,8-5 0 16,9-9 0-16,10-10 0 15,0-10 0-15,4-16 0 16,-1-12 0-16,-1-14 0 16,0 0 0-16,-6-22 0 15,0-12 0-15,-6-8 0 16,-1-6 0-16,-5-6 0 16,-7-7 0-16,-4-8 0 15,-10-8 0-15,-8-7 0 0,-7-4 0 16,-15-2 0-16,-12 1 0 15,-4 9 0-15,-25 6 0 16,-23 10 0-16,-19 11 0 16,-34 13 0-16,-34 22 0 15,-39 20 0-15,-13 40 0 16,45 7-453-16,34 1-2044 0</inkml:trace>
  <inkml:trace contextRef="#ctx0" brushRef="#br0" timeOffset="106337.14">8036 13234 1461 0,'0'0'496'0,"0"0"-23"15,0 0-4-15,0 0-99 16,0 0-80-16,0 0-65 16,0 0-42-16,25-45-54 15,-35 49-129-15,-16 19 0 16,-17 22 0-16,-32 33 0 15,-32 34 0 1,-31 26 0-16,7-5 0 0,19-29 0 16,34-34 0-16,23-20 0 0,-1 1 0 15,2-1 0-15,7-6 0 16,21-16 0-16,14-14 0 16,10-10 0-16,2-4 0 15,0 0 0 1,0 0 0-16,0 0 0 0,0 0 0 15,-4 0 0-15,-11 0-204 16,-12 0-613-16</inkml:trace>
  <inkml:trace contextRef="#ctx0" brushRef="#br0" timeOffset="106762.29">6403 14269 2399 0,'0'0'656'0,"0"0"-168"15,0 0-131-15,0 0-161 0,0 0-196 16,0 0 0-16,0 0 0 15,36-12 0-15,1 14 0 16,13 6 0-16,8 0 0 16,2-4 0-16,-4-2 0 15,-10-2 0-15,-13 0 0 16,-12 0 0-16,-15 0 0 16,-4 0 0-16,-2 0 0 15,0 2 0-15,0 2 0 16,0 2 0-16,-2 8 0 0,-4 11 0 31,-6 11 0-31,1 11 0 0,-4 14 0 0,1-1 0 16,1 2 0-16,4-2 0 15,2-10 0-15,3-10 0 16,4-16-45-16,0-13-517 16,-2-11-474-16</inkml:trace>
  <inkml:trace contextRef="#ctx0" brushRef="#br0" timeOffset="107233.46">6619 14004 1918 0,'0'0'816'0,"0"0"-300"0,0 0-64 31,0 0-251-31,-138-29-85 16,108 30-68-16,-3 25-19 15,-7 15-29-15,-4 9 0 16,-3 16 0-16,1 6 0 16,5 8 0-16,8 4 0 15,11 3 0-15,8 1 0 16,10 0 0-16,4-2 0 16,6-1 0-16,21-5 0 15,11-12 0-15,9-6 0 0,9-10 0 16,8-11 0-1,7-10 0-15,8-17 0 0,5-9 0 16,5-5 0-16,5-17 0 16,-1-16 0-16,-2-12 0 15,-6-11 0-15,-14-8 0 16,-15-6 0-16,-16-7 0 16,-15-4 0-16,-19-20 0 15,-6 9 0-15,-8-4 0 16,-24 1 0-16,-7 15 0 15,-11 4 0-15,-4 10 0 16,-3 20 0-16,-8 24 0 0,-4 22 0 16,-31 44 0-16,17 20-114 15,12 8-865-15</inkml:trace>
  <inkml:trace contextRef="#ctx0" brushRef="#br0" timeOffset="107799.17">7127 14953 1807 0,'0'0'676'16,"0"0"-121"-16,0 0-89 0,0 0-122 15,0 0-96-15,0 0-248 16,0 0 0-16,-20-48 0 15,20 48 0-15,0 0 0 16,0 0 0-16,0 12 0 16,15 16 0-16,19 12 0 15,15 8 0-15,18 10 0 16,13 10 0-16,27 13 0 16,24 13 0-16,21 12 0 15,-9-8 0-15,-32-25 0 16,-31-25 0-16,-24-12 0 15,4-4 0-15,0-2 0 16,-8-4 0-16,-17-10 0 16,-15-8 0-16,-13-8 0 15,-7 0 0-15,0 0 0 0,-7-10 0 16,-8-6 0-16,-4 2 0 16,-4 0-335-16,0 4-665 15,7 8-921-15</inkml:trace>
  <inkml:trace contextRef="#ctx0" brushRef="#br0" timeOffset="108207.39">8791 15659 1996 0,'0'0'649'16,"0"0"-295"-16,0 0 22 16,-131 36-108-16,87 4-79 15,1 6-49-15,9 12-16 16,8 8-124-16,10 2 0 16,14-1 0-16,2-5 0 15,15-8 0-15,22-6 0 16,9-16 0-16,10-10 0 15,2-14 0-15,0-8 0 0,-5-4 0 16,-10-18 0-16,-14-6 0 16,-12-2 0-16,-15 4 0 15,-2 2 0-15,-15 6 0 16,-20 10 0-16,-8 8 0 16,-6 0 0-16,-2 4 0 15,1 14 0-15,10 4 0 16,14-4 0-16,23-10-75 15,3-2-554-15,5-6-587 0</inkml:trace>
  <inkml:trace contextRef="#ctx0" brushRef="#br0" timeOffset="108741.55">8743 15458 1577 0,'0'0'541'0,"0"0"-232"16,0 0 184-16,-119-68-180 15,77 64-75-15,-5 4-41 0,-5 10-17 16,-2 18-15 0,-4 14-82-16,2 8-83 15,4 13 0-15,8 1 0 0,8 10 0 16,14 2 0-16,11 0 0 15,11 5 0-15,0 3 0 16,24-6 0-16,12 0 0 16,4-6 0-16,6-9 0 15,6-5 0-15,2-10 0 16,-1-6 0-16,2-8 0 16,-1-12 0-16,0-4 0 15,2-12 0-15,2-6 0 16,4 0 0-16,5-14 0 0,-1-8 0 15,1-10 0 1,-2 2 0-16,-3-6 0 0,-4-4 0 16,-6-6 0-1,-6-3 0-15,-5-3 0 0,-8-6 0 16,-9-6 0-16,-8-10 0 16,-12-4 0-16,-4-3 0 15,-8 3 0-15,-26 6 0 16,-15 10 0-16,-14 8 0 15,-12 13 0-15,-10 9 0 16,-6 6 0-16,-1 8 0 16,-17 4 0-16,23 0-96 15,23 6-1459-15</inkml:trace>
  <inkml:trace contextRef="#ctx0" brushRef="#br0" timeOffset="109701.55">9146 15390 1360 0,'0'0'514'15,"0"0"-200"-15,0 0 70 16,0 0-13-16,0 0-56 16,0 0-23-16,0 0-39 15,-5 0-67-15,5 0-79 32,0 0-107-32,0 0 0 15,0-2 0-15,5-8 0 16,22-12 0-16,10-10 0 15,13-12 0-15,10-14 0 0,11-23 0 16,9-31 0-16,-11 6 0 16,-8 12 0-16,-17 13 0 15,-13 25 0-15,0 6 0 16,0 0 0-16,-8 16 0 16,-8 12 0-16,-6 10 0 15,-6 6 0-15,-1 6 0 16,-2 0 0-16,0 0 0 15,0 0 0-15,0 10 0 16,0 4-105-16,0-4-368 16,0-4-457-16</inkml:trace>
  <inkml:trace contextRef="#ctx0" brushRef="#br0" timeOffset="110206.46">10062 14291 2350 0,'0'0'814'15,"0"0"-360"-15,0 0 24 16,0 0-478-16,0 0 0 16,0 0 0-16,0 0 0 15,-36 34 0-15,20 10 0 16,1 9 0-16,-3 1 0 16,5-6 0-16,1-6 0 0,8-12 0 15,4-12 0-15,0-8 0 16,2-8 0-16,16-2 0 15,9 0 0-15,6-12 0 16,5-2 0-16,0 0-33 16,-3 6-15-16,-4 4 7 15,-6 4 25-15,-7 0 4 16,-7 0-8-16,-4 10-11 16,-3-2-58-16,-4-4 14 15,2-2 24-15,-2-2 51 16,0 0 3-16,0-16 57 0,0-4 33 15,-6-6 42-15,-3 2-10 16,2-4-125-16,0 8 0 16,3 6 0-16,-1 5 0 15,3 9 0-15,0 0 0 16,2 17 0-16,0 19 0 16,0 8 0-16,0 10 0 15,0 0 0-15,0 0 0 16,4-6 0-16,3-7 0 15,-2-14-42-15,2-13-330 16,-3-7-337-16,0-7-220 0</inkml:trace>
  <inkml:trace contextRef="#ctx0" brushRef="#br0" timeOffset="110707.73">10054 13928 1876 0,'0'0'740'16,"0"0"-215"-16,0 0-173 15,-131-24-77-15,93 24-79 16,-1 20-64-16,-2 22-132 0,1 18 0 16,5 15 0-16,1 9 0 15,12 10 0-15,7 4 0 16,12-3 0-16,3-5 0 15,13-6 0-15,21-4 0 16,8-12 0-16,11-10 0 16,8-11 0-16,5-13 0 15,6-16 0-15,4-16 0 16,0-2 0-16,1-20 0 16,2-16 0-16,-6-9 0 15,-4-5 0-15,-7-4 0 16,-8-4 0-16,-14 0 0 15,-11 0 0-15,-15-4 0 0,-12 4 0 16,-2-1 0-16,-7-3 0 16,-20 4 0-1,-4 0 0-15,-7 0 0 0,-4 8 0 16,-3 10 0-16,0 8 0 16,1 10 0-16,-1 11 0 15,1 9 0-15,1 2 0 16,-5 13 0-16,12 6-698 15,11-2-2001-15</inkml:trace>
  <inkml:trace contextRef="#ctx0" brushRef="#br0" timeOffset="111808.15">10532 14055 72 0,'0'0'388'16,"0"0"-243"-16,0 0 52 15,0 0-72-15,0 0 34 16,0 0 71-1,0 0 52-15,-5 18-17 0,3-18 46 16,0 2 28-16,0-2-50 16,2 0-36-16,0 0-58 15,-2 0-34-15,2 0 1 16,-3 0 3-16,0 0-3 0,3 0-57 16,0 0-14-1,0 0-91-15,0 0 0 0,0 0 0 16,-2 0 0-16,2 0 0 15,0 0 0-15,-2 0 0 16,0 0 0-16,-2 2 0 16,-3 1 0-16,-2 4 0 15,-2 1 0-15,-2 2 0 16,-1 0 0-16,1-2 0 16,4 0 0-16,2-4 0 15,7-4 0-15,0 0 0 16,0 0 0-16,4-4 0 15,23-20 0-15,12-17 0 0,11-13 0 16,15-18 0-16,9-12 0 31,1-6 0-31,4-7 0 0,-8 5 0 0,-5 6 0 16,-10 8 0-16,-6 10 0 16,-13 7 0-16,-6 16 0 15,-10 9 0-15,-8 11 0 16,-7 9 0-16,-1 7 0 15,-5 4 0-15,2 3 0 16,-2 2 0-16,0 0 0 16,0 0 0-1,0 0 0-15,0 0 0 0,0 0 0 16,0 0 0-16,0 0 0 0,-2 0-21 16,-14 0-517-16,-4 0-1034 0</inkml:trace>
  <inkml:trace contextRef="#ctx0" brushRef="#br0" timeOffset="112499.37">8816 13178 1141 0,'0'0'528'16,"0"0"-268"-16,0 0 77 16,0 0 38-16,0 0-1 0,0 0-64 15,0 0-104-15,-36-52 30 16,34 50-56-16,2 0-31 16,-2 2-149-16,2 0 0 15,0 0 0-15,4 6 0 16,21 14 0-16,10 10 0 15,13 10 0-15,7 8 0 16,9 7 0-16,8 7 0 16,1 4 0-16,4 2 0 15,-4-2 0-15,-2 2 0 16,-2-5 0-16,-6-3 0 16,-10-10 0-16,-8-6 0 0,-12-12 0 15,-10-8 0-15,-11-9 0 16,-3-6 0-16,-5-5 0 15,0-2 0-15,0 1 0 16,5 2 0-16,-1-1 0 16,8 2 0-16,7 11 0 15,-2-4-153-15,-7-3-770 0</inkml:trace>
  <inkml:trace contextRef="#ctx0" brushRef="#br0" timeOffset="113568.16">7403 14337 804 0,'0'0'357'0,"0"0"-94"16,0 0 57-16,0 0-35 15,0 0 25-15,0 0-7 0,0 0-9 16,-17 0 10-16,17 0-84 16,0 0-63-16,-2 0 2 15,2 0-45-15,0 0-30 16,0 0-10-16,0 0-26 16,0 0-48-16,0 0 0 15,0 0 0-15,0 0 0 16,0 0 0-16,10 0 0 15,19 0 0-15,23 0 0 16,39 0 0-16,53-14 0 16,62-2 0-16,26 2 0 15,8 2 0-15,-12 6 0 16,-35 0 0-16,-16 4 0 0,-40 2 0 16,-39 0 0-16,-38 0 0 15,-19 0 0-15,-5 0 0 16,-12 0 0-1,-4 0 0-15,-14 0 0 0,-6 0 0 16,0 0 0-16,0-2 0 16,0 2 0-16,0 0 0 15,0 0 0-15,0 0 0 16,3 0 0-16,-3 0 0 16,0 0 0-16,0 0 0 0,0 0 0 15,0 0 0-15,0 0 0 16,0 0 0-1,0 0 0-15,0 0 0 0,0 0 0 16,0 0 0-16,0 0 0 16,0 0 0-16,0 0 0 15,0 0 0-15,0 0 0 16,0 0 0 0,0 0 0-16,0 0 0 0,0 0 0 15,0 0 0-15,0 0 0 16,0 0 0-16,0 0 0 15,0 0 0-15,-12 0-171 16,0 0-961-16</inkml:trace>
  <inkml:trace contextRef="#ctx0" brushRef="#br0" timeOffset="116306.12">9576 16218 1538 0,'0'0'479'0,"0"0"-243"15,0 0 315-15,0 0-225 16,0 0-100-16,0 0-89 0,-23-6 28 15,21 6 22-15,0 0-53 16,2 0-17-16,-2 0-117 16,2 0 0-16,0 0 0 15,0 0 0-15,0 0 0 16,0 0 0-16,0 0 0 16,27 0 0-16,35-4 0 15,58 0 0-15,74-8 0 16,51 6 0-16,25-2 0 15,-12 6 0-15,-44 2 0 16,-54 0 0-16,-55 0 0 16,-46 6 0-1,-30-2 0-15,-12 0 0 0,-11 2 0 0,-6-2 0 16,0 4 0-16,-8-8 0 16,-1 2 0-16,9-2 0 15,19 0-252-15,22-10-625 16,5-4-126-16</inkml:trace>
  <inkml:trace contextRef="#ctx0" brushRef="#br0" timeOffset="116704.67">11996 15865 1363 0,'0'0'1426'0,"0"0"-918"15,0 0-125-15,0 0 33 0,0 0-416 16,0 0 0-16,0 0 0 16,-99 4 0-16,93 28 0 15,1 3 0-15,5 1 0 16,0 0 0 0,0-8 0-16,21-2 0 0,2-4 0 15,9-4 0-15,6-6 0 0,4 2 0 16,2-6 0-16,-1 6 0 15,-5 0 0-15,-11-2 0 16,-12 4 0-16,-10 4 0 16,-5 2 0-16,-9 6 0 15,-23 3 0-15,-7 1 0 16,-6-1 0-16,0-4 0 16,6-5 0-16,5-12 0 15,7-10 0-15,9-22-59 16,9-15-634-16,5-7-415 0</inkml:trace>
  <inkml:trace contextRef="#ctx0" brushRef="#br0" timeOffset="116872.01">12036 15865 2183 0,'0'0'1021'16,"0"0"-535"-16,0 0-80 15,0 0-406-15,0 0 0 16,0 0 0-16,0 0 0 31,46-48 0-31,-1 38 0 16,6-4 0-16,5 0-59 15,10 2-408-15,-14 2-172 16,-17 2-225-16</inkml:trace>
  <inkml:trace contextRef="#ctx0" brushRef="#br0" timeOffset="117437.75">11920 15544 2022 0,'0'0'677'0,"0"0"-296"16,-141 0 122-16,88 18-224 16,6 8-111-16,5 9-102 15,4 11-66-15,2 12 0 0,2 4 0 16,3 14 0-1,7-1 0-15,8 7 0 0,10-2 0 16,6 4 0-16,2-8 0 16,27 0 0-16,11-5 0 15,16-7 0-15,8-12 0 16,13-6 0-16,2-12 0 16,4-12 0-16,2-8 0 15,-3-14 0-15,-4 0 0 16,-3-8 0-16,-6-18 0 15,-3-2 0-15,-9-4 0 16,-3-2 0-16,-5-6 0 16,-5-4 0-16,-1-2 0 0,-7 1 0 15,-3-5 0-15,-6-4 0 16,-6 2 0-16,-2-2 0 16,-9 0 0-16,0 2 0 15,-6-2 0-15,-2-1 0 16,-2 3 0-16,0 2 0 15,-2-4 0-15,-16 0 0 16,-5 2 0-16,-5-2 0 16,-10 4 0-16,-6 5 0 15,-6 7 0-15,-8 10 0 16,-4 6 0-16,-3 8 0 0,1 10 0 16,1 4 0-16,8 0 0 15,10 12 0-15,29 12 0 16,14-2-890-16,2-8-975 0</inkml:trace>
  <inkml:trace contextRef="#ctx0" brushRef="#br0" timeOffset="117941.23">12800 15520 1298 0,'0'0'346'0,"0"0"-45"16,0 0 173-16,0 0-128 16,0 0 6-16,0 0-19 15,0 0-5-15,-12 28-10 16,12-28-318-16,0-4 0 15,0-11 0-15,5-7 0 16,9-13 0-16,8-11 0 16,11-12 0-16,18-30 0 0,25-42 0 15,27-45 0-15,8-10 0 16,-2 15 0-16,-20 44 0 16,-29 51 0-16,-15 25 0 15,-9 14 0-15,-3 0 0 16,-1 2 0-16,-3 4 0 15,-14 14 0-15,-9 2 0 16,-3 10 0-16,-3 4 0 16,0 0 0-16,0 0 0 15,0 0 0-15,0 0 0 16,0 0 0-16,0 0 0 16,0 0 0-16,0 0 0 0,0 2 0 15,0-2-281 1,0 0-714-16,2 0-696 0</inkml:trace>
  <inkml:trace contextRef="#ctx0" brushRef="#br0" timeOffset="118409.11">13920 13989 2065 0,'0'0'794'0,"0"0"-228"0,0 0-84 16,0 0-293-16,0 0-189 15,0 0 0-15,0 0 0 16,0-49 0-16,19 45 0 16,2 0 0-16,8 2 0 15,5 2 0 1,1 0 0-16,-4 6 0 0,-6 12 0 16,-9 7 0-16,-9 4 0 15,-7 7 0-15,-7 4 0 16,-18 3 0-16,-4-3 0 15,5-8 0-15,2-6 0 16,10-12 0-16,8-6 0 16,4-8 0-16,0 0 0 0,2 0 0 15,16 0 0-15,4 0 0 16,5 0 0-16,4 0 0 16,0 0 0-16,0 2 0 15,-2 12 0-15,-4 4 0 16,-7 4 0-16,-5 7 0 15,-8 0 0-15,-5 5 0 16,0-2 0-16,-18-1 0 16,-11-3 0-16,-4-6 0 15,-10-6-26-15,1-10-155 16,-16-8-154-16,14-20-394 0,10-8-509 0</inkml:trace>
  <inkml:trace contextRef="#ctx0" brushRef="#br0" timeOffset="118909.29">14014 13734 1684 0,'0'0'539'16,"0"0"-207"-16,0 0 147 0,0 0-252 15,0 0-59-15,-141-61-66 16,97 68 22-16,-2 21 49 15,-6 8-40-15,3 12 2 16,7 8-135-16,4 6 0 16,11 4 0-16,11 2 0 15,10 3 0 1,6-3 0-16,0-2 0 0,20-4 0 16,14-4 0-16,7-1 0 15,11-3 0-15,6-6 0 16,7-2 0-16,6-10 0 15,3-12 0-15,1-6 0 16,3-10 0-16,2-8 0 16,1 0 0-16,-8-18 0 0,-4-8 0 15,-13-6 0-15,-9-4 0 16,-14 0 0-16,-6-10 0 16,-12-1 0-16,-3-3 0 15,-6-4 0-15,-3-8 0 16,-3-4 0-16,0-6 0 15,0-4 0 1,-19-5 0-16,-10 1 0 0,-11 4 0 16,-13 6 0-16,-14 7 0 15,-29 9 0-15,-33 14 0 0,-43 26 0 16,-15 14 0-16,40 25 0 16,30 7-625-16</inkml:trace>
  <inkml:trace contextRef="#ctx0" brushRef="#br0" timeOffset="119876.24">10634 14432 1350 0,'0'0'526'16,"0"0"-296"-16,0 0 128 15,0 0-41-15,0 0-57 16,0 0-41-16,0 0-44 16,-58-37 6-16,58 37 13 15,0 0-32-15,0 0-38 0,0 0-124 16,0 0 0-16,0-4 0 16,0 4 0-16,11-1 0 15,21-3 0-15,16 0 0 16,39-1 0-16,44-7 0 15,60 2 0-15,31-4 0 16,17-4 0-16,3 0 0 16,-12 0 0-16,1 2 0 15,-12 2 0-15,-19 2 0 16,-26 6 0-16,-44-4 0 16,-35 4 0-16,-32 0 0 15,-19 0 0-15,1 0 0 0,-5 0 0 16,0-2 0-16,-6 0 0 15,-5 2 0-15,-3-2 0 16,0 2 0-16,-1 2 0 16,-2-2 0-16,-8 2 0 15,-1 2 0-15,-8 2 0 16,-1 0 0-16,-1 0 0 16,-2 0 0-16,0 0 0 15,-2 0 0-15,2 0 0 16,-2 0 0-16,0 0 0 15,0 0 0-15,0 0 0 16,0 0 0-16,0 0 0 16,0 0 0-16,0 0 0 0,0 0 0 15,0 0 0-15,0 0 0 16,0 0 0-16,3 0 0 16,6-2 0-16,6 0 0 15,8 0 0-15,-1 2 0 16,1-6 0-16,-8 4 0 15,-6 2 0-15,-7 0 0 16,-2 0 0-16,0 0 0 16,-7 0 0-16,-46 8 0 15,0 4 0-15,-7-2-588 0</inkml:trace>
  <inkml:trace contextRef="#ctx0" brushRef="#br0" timeOffset="122362.5">16852 13333 2528 0,'0'0'739'15,"0"0"-426"-15,0 0 19 16,0 0-148-16,0 0-184 0,0 0 0 16,-46 68 0-1,46-54 0-15,0-6 0 0,0-4 0 16,0-2 0-16,2-2 0 16,-2 0 0-16,0 0 0 15,0-12 0-15,0-6 0 16,0-2 0-16,-6 2 0 15,-15 4 0-15,-5 8 0 16,-12 6 0-16,-12 4 0 16,-5 26 0-16,-2 16 0 15,1 10 0-15,6 8 0 16,15 0 0-16,14-1 0 16,19-5 0-16,2-10 0 15,31-8 0-15,19-8 0 16,10-12 0-16,9-8 0 0,2-8 0 15,-1-4 0 1,-13 0 0-16,-12 0 0 0,-12-8-3 16,-10-6-449-16,-10 0-345 15,-5 4-1379-15</inkml:trace>
  <inkml:trace contextRef="#ctx0" brushRef="#br0" timeOffset="122776.81">17608 13399 1945 0,'0'0'787'0,"0"0"-313"16,0 0-16-1,0 0-222-15,0 0-40 0,0 0-196 16,0 0 0-16,-37-102 0 15,12 94 0-15,-4 2 0 16,-9 6 0-16,-5 0 0 16,-5 20 0-16,-4 14 0 15,5 12 0-15,7 8 0 16,11 6 0-16,10 0 0 16,13-2 0-16,6-1 0 0,10-7 0 15,23-6 0-15,11-12 0 16,14-10 0-16,9-10 0 15,5-12 0-15,-1 0 0 16,-6-8 0-16,-12-8 0 16,-13-2 0-16,-15 4-114 15,-19 6-249-15,-6 6-377 16,0 2-455-16</inkml:trace>
  <inkml:trace contextRef="#ctx0" brushRef="#br0" timeOffset="123273.75">18049 13752 1993 0,'0'0'1032'0,"0"0"-384"16,0 0-225-16,0 0-423 15,0 0 0-15,0 0 0 16,0 0 0-16,-6 54 0 0,6-8 0 15,6 6 0 1,3-2 0-16,2-6 0 0,2-8 0 16,1-9 0-16,1-17 0 15,4-10 0-15,-2 0 0 16,1-20 0-16,-1-15 0 16,2-2 0-1,-1-6 0-15,-3 1 0 0,3 6 0 16,-5 8 0-16,-2 14 0 15,1 12 0-15,-4 2 0 16,3 22 0-16,5 14 0 16,-1 6 0-16,6 2 0 15,-1-4 0-15,3-9 0 16,-2-12 0-16,0-6 0 16,-4-13 0-16,-1 0 0 0,-3-22 0 15,-1-10 0-15,-4-11 0 16,-1-3 0-16,-5-4 0 15,0-2 0-15,-2 2 0 16,0 10 0-16,0 5 0 16,0 16 0-16,0 15 0 15,0 4 0-15,0 18 0 16,7 12-359-16,0-2-607 0</inkml:trace>
  <inkml:trace contextRef="#ctx0" brushRef="#br0" timeOffset="123636.31">18891 13658 1408 0,'0'0'1135'15,"0"0"-427"-15,0 0-333 16,0 0-69-16,0 0-142 16,0 0-164-16,0 0 0 15,-46-29 0-15,19 51 0 16,0 4 0-16,2 2 0 15,8-1 0-15,10-3 0 0,7-2 0 16,7-6 0-16,24-4 0 16,11-4 0-16,10-2 0 15,1-2 0-15,0-2 0 16,-8 4 0-16,-9 2 0 16,-16 6 0-1,-13 4 0-15,-7 6 0 0,-12 4 0 16,-24 5 0-16,-10-1 0 15,-14 0 0-15,-5-6 0 16,-1-2 0-16,2-8 0 16,14-8 0-16,7-12 0 15,17-18-611-15,14-10-1332 0</inkml:trace>
  <inkml:trace contextRef="#ctx0" brushRef="#br0" timeOffset="123934.84">19584 13172 2284 0,'0'0'883'16,"0"0"-311"-16,0 0-215 0,0 0-357 16,0 0 0-16,0 0 0 15,0 0 0-15,76-4 0 16,-27-2 0-16,7-2 0 16,0 0 0-16,-6 4 0 15,-14 4-311-15,-14 0-436 31,-17 8-251-31</inkml:trace>
  <inkml:trace contextRef="#ctx0" brushRef="#br0" timeOffset="124076.07">19651 13391 1485 0,'0'0'877'0,"0"0"-235"16,0 0-117-16,0 0-175 15,0 0-133-15,0 0-217 16,0 0 0-16,123-28 0 15,-36-1 0-15,-12 7-315 16,-11 3-885-16</inkml:trace>
  <inkml:trace contextRef="#ctx0" brushRef="#br0" timeOffset="124233.72">20500 13393 2078 0,'0'0'1100'15,"0"0"-411"-15,0 0-460 16,0 0-229-16,0 0 0 16,0 0 0-16,0 0-60 15,-9-30-2985-15</inkml:trace>
  <inkml:trace contextRef="#ctx0" brushRef="#br0" timeOffset="187101.05">24259 8532 2369 0,'0'0'557'0,"0"0"-452"0,-123 85 186 16,85-17-82-16,18 14-99 15,16 8-70-15,4-2 7 16,27-5-10-1,19-14-22-15,12-15 2 0,9-17-11 16,9-21-5-16,0-16 14 16,0-10-14-16,-12-30 0 15,-9-10 38-15,-16-11 56 16,-20-7 46-16,-19-6-141 16,-4-2 0-16,-34 0 0 15,-15 8 0-15,-8 11 0 16,-5 19 0-16,3 20 0 15,5 18 0-15,7 14 0 0,13 35 0 16,13 15 0-16,25 32 0 16,29-18-728-16,12-14-961 0</inkml:trace>
  <inkml:trace contextRef="#ctx0" brushRef="#br0" timeOffset="187399.54">24874 8959 2457 0,'0'0'749'15,"0"0"-543"-15,0 0 132 16,0 0-169-16,0 0-80 0,0 0-1 16,0 0-88-16,51 97 0 15,-51-82 0-15,0-7 0 16,0-5 0-16,0-3 0 15,0-3 0-15,0-16 0 16,0-6 0-16,0-3 0 16,-5 4 0-16,-1 6 0 15,1 6 0-15,1 8 0 0,2 4-165 16,0 2-529 0,2 8-569-16</inkml:trace>
  <inkml:trace contextRef="#ctx0" brushRef="#br0" timeOffset="187840.26">25268 8606 2572 0,'0'0'852'0,"0"0"-397"15,0 0-238-15,0 0-217 16,0 0 0-16,0 0 0 0,0 0 0 15,145-80 0-15,-116 84 0 16,-7 22 0-16,-11 10 0 16,-7 10 0-16,-4 5 0 15,-4-4 0-15,-19-2 0 32,-2-9 0-32,-2-12 0 0,6-10 0 0,6-6 0 15,8-6 0-15,7-2 0 16,0 0 0-16,12-10 0 15,19-6 0-15,9-2 0 16,7 6 0-16,3 8 0 16,-2 4 0-16,-6 4 0 15,-13 20 0-15,-11 6 0 0,-14 4 0 16,-4 2 0-16,-16 2 0 16,-17-2 0-16,-9-1 0 15,-3-6 0-15,-2-3 0 16,4-8 0-1,8-7 0-15,13-11 0 0,22-18-83 16,3-19-644-16,20-6-1036 0</inkml:trace>
  <inkml:trace contextRef="#ctx0" brushRef="#br0" timeOffset="188264.54">25921 8440 2118 0,'0'0'884'0,"0"0"-404"16,0 0-144-16,0 0-149 15,123-54-96-15,-83 54-91 16,-3 0 0-16,-3 10 0 16,-10 12 0-16,-8 8 0 15,-11 6 0-15,-5 4-9 16,-12 0-17-16,-15 0 14 15,-4-2-10-15,3-8 22 16,5-7 0-16,9-10 0 0,12-4 31 16,2-8-25-16,12-1-5 15,19 0 30-15,11 0-31 16,10 0 0-16,4 0 0 16,-2 0 0-16,0 4 0 15,-7 17 0-15,-11 5 0 16,-11 6 0-16,-17 2 0 15,-8 0 0-15,0-2 0 16,-29 0 0-16,-8-2 0 16,-15-4 0-16,-6-5 0 15,-7-7 0-15,-22-14 0 16,19 0-537-16,12-11-1306 0</inkml:trace>
  <inkml:trace contextRef="#ctx0" brushRef="#br0" timeOffset="198594.62">22492 12934 765 0,'0'0'234'0,"0"0"-139"15,0 0-15-15,0 0-63 16,0 0-16-16,-116 0 16 16,96 0 57-16,2 0 38 15,-2 2 49-15,-2-1-13 0,4 3-15 16,0-1-17-16,7 1-63 16,2-4-5-16,7 0 55 15,2 0 77-15,0 0 83 16,0-2 65-16,0-12-9 15,0 1-25-15,4 2 9 16,0 3-51-16,-4 5-252 16,0 3 0-16,0 0 0 15,0 25 0-15,-17 15 0 16,-1 14 0-16,3 12 0 16,5 2 0-16,10 0 0 15,0-3 0-15,27-11 0 16,12-10 0-16,11-16 0 0,8-16 0 15,5-12 0-15,-1-4 0 16,-4-28 0-16,-6-12 0 16,-13-10 0-16,-9-8 0 15,-10-10 0-15,-14-5 0 16,-6-1 0-16,0 2 0 16,-20 8 0-16,-11 11 0 15,-7 13 0-15,-9 20 0 16,-8 22 0-16,-3 4 0 15,0 40 0-15,4 19 0 16,12 43 0-16,17-14-368 0,17-12-1198 16</inkml:trace>
  <inkml:trace contextRef="#ctx0" brushRef="#br0" timeOffset="198971.94">23181 13070 1872 0,'0'0'881'16,"0"0"-347"-16,0 0-199 15,0 0-83-15,0 0-127 16,0 0-61-16,-119 130-31 15,105-105-33-15,6-10 0 16,4-4 0-16,4-11 0 16,0 0 0-16,6-12 0 15,10-15 0-15,1-5 0 16,-3 0 0-16,-3 2 0 16,-7 6 0-16,-1 10 0 15,-3 8 0-15,0 6 0 16,0 0 0-16,0 10 0 15,-5 12 0-15,-1 4 0 0,4 2-173 16,2-6-371-16,0-10-539 0</inkml:trace>
  <inkml:trace contextRef="#ctx0" brushRef="#br0" timeOffset="199302.13">23492 12685 1640 0,'0'0'1360'0,"0"0"-707"16,0 0-210-16,0 0-443 0,0 0 0 15,0 0 0-15,0 0 0 16,5 140 0-16,-5-83 0 16,0-3 0-1,-11-4 0-15,-1-8 0 0,4-10 0 16,1-10 0-16,7-10 0 15,0-8 0-15,4-4 0 16,23-2 0-16,11-14 0 16,6-4 0-16,8 2 0 15,-1 4-9-15,-5 4-33 16,-8 8-50-16,-9 2-112 16,-11 2-82-16,-11 16-196 0,-7 10-80 15,-7-4-94-15,-9-6-348 16</inkml:trace>
  <inkml:trace contextRef="#ctx0" brushRef="#br0" timeOffset="199506.81">23767 13064 861 0,'0'0'686'16,"0"0"-148"-1,0 0 35-15,0-136-55 0,-3 98-199 16,-2 7-5-16,1 9-27 16,2 8-287-16,-3 10 0 15,3 4 0-15,-2 10 0 16,2 22 0-16,-3 15 0 0,1 9 0 15,4 4 0 1,0 4 0-16,0-2 0 0,0-4 0 16,4-9 0-16,7-9 0 15,7-18-207-15,-5-14-563 16,0-8-813-16</inkml:trace>
  <inkml:trace contextRef="#ctx0" brushRef="#br0" timeOffset="199868.45">24060 12829 2228 0,'0'0'960'0,"0"0"-358"15,0 0-296-15,0 0-306 16,0 0 0-16,0 0 0 16,0 0 0-1,132 18 0-15,-104 7 0 0,-3 3 0 16,-11 4 0-16,-8 6 0 15,-6 0 0-15,-4 4 0 16,-21 2 0-16,-8-4 0 16,0-3 0-16,-1-8 0 15,10-8 0-15,10-8 0 16,9-7 0-16,5-3 0 0,8-3 0 16,25 0 0-16,16-7 0 15,11-4 0-15,7-3 0 16,2 1 0-16,-8 4 0 15,-11 2 0-15,-12 5 0 16,-16 0 0-16,-10 2 0 16,-7 0-47-1,-5-2-301-15,0 0-364 0,0-4-443 0</inkml:trace>
  <inkml:trace contextRef="#ctx0" brushRef="#br0" timeOffset="200199.72">24812 12687 1942 0,'0'0'829'0,"0"0"-179"16,0 0-94-16,0 0-437 15,0 0-119-15,0 0 0 16,0 0 0-16,-14 32 0 16,7 18 0-16,-4 4 0 15,-2 1 0-15,0-3 0 16,1-8 0-16,3-8 0 15,7-10 0-15,2-10 0 16,0-10 0-16,20-6 0 16,16 0 0-16,8-6 0 0,8-10 0 15,4 2 0-15,-8 0 0 16,-5 8 0-16,-10 2-38 16,-13 4-278-1,-9 0-161-15,-11 0-163 0,0 8-15 31,-11-4-892-31</inkml:trace>
  <inkml:trace contextRef="#ctx0" brushRef="#br0" timeOffset="200435.17">25016 12879 1145 0,'0'0'974'16,"0"0"-248"0,0 0-126-16,-36-108-260 15,30 78-29-15,4 8-311 16,0 6 0-16,2 6 0 15,0 6 0-15,0 4 0 16,0 0 0-16,0 16 0 16,4 16 0-16,5 14 0 15,-1 12 0-15,0 10 0 16,-2 5 0-16,1 3 0 16,-5 0 0-16,-2-3 0 15,0-9 0-15,0-10 0 16,0-10 0-16,14-24-63 0,-1-12-733 15,5-8-1413-15</inkml:trace>
  <inkml:trace contextRef="#ctx0" brushRef="#br0" timeOffset="200607.97">25649 13090 2806 0,'0'0'948'15,"0"0"-606"-15,0 0-342 0,0 0 0 16,0 0 0 0,0 0-813-16</inkml:trace>
  <inkml:trace contextRef="#ctx0" brushRef="#br0" timeOffset="-213495.48">3224 1738 2911 0,'0'0'453'16,"0"0"-331"-16,0 0-5 16,0 0-15-16,0 0-39 15,0 0-24-15,4 24-24 0,11-2 60 16,1 3 16-1,2 0-41-15,-2 0 8 0,-3-10-58 16,-2-2 0-16,2-11 0 16,6-2 0-16,7-15 0 15,25-43 0-15,16-42 0 16,0-4 0-16,-10 4 0 16,-16 14 0-16,-16 37 0 15,-6 7 0-15,-3 8 0 16,-7 18 0-16,-5 12 0 15,-2 4 0-15,-2 0 0 16,3 0 0-16,1 0 0 16,6 8 0-16,5 6-60 15,-1 0-609-15,-4-6-945 0</inkml:trace>
  <inkml:trace contextRef="#ctx0" brushRef="#br0" timeOffset="-192562.75">25531 7963 2753 0,'0'0'791'15,"0"0"-651"-15,0 0 23 16,0 0 86-16,0 0-249 16,0 0 0-16,33-6 0 15,-8 24 0-15,4 0 0 16,0-3 0-16,0-4 0 16,2-9 0-16,3-2 0 15,10-18 0-15,12-24 0 16,8-16 0-1,10-17 0-15,2-5 0 0,-5 0 0 0,-9 8 0 16,-15 14 0-16,-14 17 0 16,-10 18 0-16,-14 10 0 15,-7 11 0-15,-2 2 0 16,0 11 0-16,0 16 0 16,0 23-56-16,0-4-662 15,0-9-866-15</inkml:trace>
  <inkml:trace contextRef="#ctx0" brushRef="#br0" timeOffset="-192389.78">26981 7838 3188 0,'0'0'679'0,"0"0"-624"16,0 0-55-16,0 0-339 16,0 0-1358-16</inkml:trace>
  <inkml:trace contextRef="#ctx0" brushRef="#br0" timeOffset="-190764.86">23777 12055 593 0,'0'0'2065'16,"0"0"-1583"-16,0 0-187 16,0 0 153-16,0 0-235 15,0 0-213-15,9-48 0 16,3 48 0 0,3 3 0-16,3 15 0 0,5 7 0 0,-4 5 0 15,4 1 0-15,-3-1 0 16,-5-6 0-16,-2-6 0 15,1-8 0-15,-1-10 0 16,7-5 0-16,14-31 0 16,22-33 0-16,4-10 0 15,11-15 0-15,7-2 0 32,-7 18 0-32,8-1 0 15,-13 21 0-15,-15 16 0 16,-12 18 0-16,-20 12 0 0,-7 10 0 0,-10 2 0 15,-2 14 0-15,0 14 0 0,0 20 0 32,0-7-607-32,0-9-1019 0</inkml:trace>
  <inkml:trace contextRef="#ctx0" brushRef="#br0" timeOffset="-190632.98">25221 11769 3190 0,'0'0'662'15,"0"0"-573"-15,0 0-89 16,0 0-589-16</inkml:trace>
</inkml:ink>
</file>

<file path=ppt/ink/ink2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3-11-09T06:05:02.668"/>
    </inkml:context>
    <inkml:brush xml:id="br0">
      <inkml:brushProperty name="width" value="0.05292" units="cm"/>
      <inkml:brushProperty name="height" value="0.05292" units="cm"/>
      <inkml:brushProperty name="color" value="#FF0000"/>
    </inkml:brush>
  </inkml:definitions>
  <inkml:trace contextRef="#ctx0" brushRef="#br0">1078 1610 1568 0,'0'0'395'16,"0"0"165"-16,0 0-199 15,69-107 22-15,-63 92-13 16,-3 8-104-16,-3 6-73 15,0 1-193-15,0 9 0 16,0 26 0-16,-9 31 0 16,0 34 0-16,7 2 0 15,2-7 0-15,0-17 0 0,27-30 0 16,13-6 0-16,15-14 0 16,14-26 0-16,14-12 0 15,2-44 0-15,-3-18 0 16,-10-13 0-16,-15-6 0 15,-19-6 0-15,-25 1 0 16,-13 0 0-16,-15 3 0 16,-28 11 0-16,-10 18 0 15,-2 20 0-15,-3 22 0 16,2 22 0-16,2 10 0 16,6 34 0-16,2 18 0 0,9 10 0 15,6 6 0 1,8-2 0-16,8-7 0 0,5-17 0 15,6-16 0-15,2-14 0 16,2-14 0-16,0-8 0 16,0 0 0-16,0-20 0 15,0-12 0-15,0-8 0 16,0 2 0-16,0 6 0 16,2 10 0-16,6 12 0 15,4 10 0 1,7 10 0-16,9 22 0 0,8 12 0 15,8 10 0-15,8 4 0 0,6 0 0 16,4-5 0-16,-1-9 0 16,-4-10 0-16,-6-14 0 15,-9-10-246-15,1-14-218 16,-14-18-285-16,-4-10-436 16</inkml:trace>
  <inkml:trace contextRef="#ctx0" brushRef="#br0" timeOffset="141.68">2007 1401 1560 0,'0'0'1191'0,"0"0"-520"16,0 0-297-16,0 0-154 15,0 0-140-15,0 0-80 16,0 0-146-16,-11 7-497 16,26 15-1369-16</inkml:trace>
  <inkml:trace contextRef="#ctx0" brushRef="#br0" timeOffset="267.3">2167 1794 2505 0,'0'0'1006'0,"0"0"-503"16,0 0-421-16,0 0-82 0,0 0 0 16,0 0-102-16,0 0-634 15,65-30-793-15</inkml:trace>
  <inkml:trace contextRef="#ctx0" brushRef="#br0" timeOffset="440.38">2370 1503 935 0,'0'0'1945'16,"0"0"-1277"-16,0 0-357 15,0 0-209 1,0 0-84-16,121-98-18 0,-84 80-185 15,-10 18-161-15,-14 0-431 0,-13 14-418 0</inkml:trace>
  <inkml:trace contextRef="#ctx0" brushRef="#br0" timeOffset="675.33">1643 2362 2393 0,'0'0'909'0,"0"0"-429"16,0 0-262-16,0 0-122 16,0 0-96-16,0 0 0 15,166-55 0-15,-17 0 0 16,12-3 0-16,-26 9 0 16,-35 17 0-16,-44 16 0 15,-13 4 0-15,-8 4-3 16,-10 2-77-16,-8 4-56 15,-17 2-92-15,-19 12-151 16,-6 4-750-16</inkml:trace>
  <inkml:trace contextRef="#ctx0" brushRef="#br0" timeOffset="1729.66">5439 2252 1179 0,'0'0'676'15,"0"0"-292"-15,0 0 164 16,0 0-177-16,0 0-74 0,0 0-30 15,0 0-47-15,-10-14-66 16,10 11-154-16,0 2 0 16,0-5 0-16,0-2 0 15,0-5 0-15,0 0 0 16,0-1 0-16,6 0 0 16,11 1 0-16,3 5 0 15,9 7 0-15,0 1 0 0,2 4 0 16,-7 24 0-16,-4 8 0 15,-11 9 0-15,-9 8 0 16,0 3 0-16,-25-2 0 16,-6-4 0-16,-2-8 0 15,2-10 0 1,9-10 0-16,6-7 0 0,9-9 0 16,7-6 0-16,0 0 0 15,11 0 0-15,23 0 0 16,13-9 0-16,9 0 0 15,2-4 0-15,-6 3 0 16,-6 5 0-16,-13 1 0 16,-8 1 0-16,-12 3-104 0,-9 0-85 15,-4 0-160 1,0 0-359-16,0 0-138 0</inkml:trace>
  <inkml:trace contextRef="#ctx0" brushRef="#br0" timeOffset="2264.77">5668 1708 1446 0,'0'0'599'16,"0"0"-75"-16,0 0-56 16,-123-122-188-16,79 108-24 0,-8 10-74 15,-1 4-31 1,-5 22-19-16,0 24-74 0,-3 22-58 15,-1 30 0-15,7 32 0 16,10 25 0-16,20 6 0 16,25-19 0-16,0-31 0 15,21-34 0-15,6-18 0 16,8-3 0-16,12 6 0 16,14 4 0-16,14 0 0 15,8-12 0-15,4-15 0 16,-1-16 0-16,3-14 0 0,0-9 0 15,5-13 0 1,-1-19 0-16,3-10 0 0,-3-6 0 16,-5-2 0-16,-6-4 0 15,-11 0 0 1,-13-2 0-16,-8-1 0 0,-17-3 0 16,-11-6 0-16,-11-8 0 15,-11-6 0-15,-4-25 0 16,-37-19 0-16,-23-20 0 15,-3 14 0-15,0 29 0 16,12 31 0-16,3 24 0 16,-7-4 0-16,-13 0 0 15,-6 3 0-15,6 18 0 0,8 16 0 16,-7 31 0-16,15 21-41 16,12 11-971-16</inkml:trace>
  <inkml:trace contextRef="#ctx0" brushRef="#br0" timeOffset="2974.24">5895 3039 1162 0,'0'0'738'0,"0"0"-220"15,0 0-167-15,0 0 18 16,0 0-80-16,0 0-32 16,0 0-88-16,7-64-62 15,-7 69-31-15,-12 25-49 16,-21 36-6-16,-25 48-9 15,-36 60-12-15,-22 35 0 16,-5 14 0-16,2-13 0 16,24-35 0-16,16-23 0 15,21-37 0-15,21-33 0 16,14-26 0-16,12-14 0 16,5-2 0-16,0-6 0 0,6-6 0 15,0-18 0-15,0-10 0 16,4-2 0-16,6-22 0 15,1-6 0-15,-1 2 0 16,-4 12-80-16,-4 16-283 16,-2 18-629-16,0 16-394 0</inkml:trace>
  <inkml:trace contextRef="#ctx0" brushRef="#br0" timeOffset="3273.63">4941 5035 2457 0,'0'0'721'0,"0"0"-375"16,0 0-24-16,0 0-163 15,0 0-99-15,0 0-40 0,0 0-9 16,0 132-11-1,7-57 0-15,-2-1 0 0,-1-4 0 16,0-6 0-16,-2-14 0 16,1-14-9-16,1-18-126 15,-2-18-96-15,3-2 27 16,-2-38-31-16,-3-54-297 16,0 8-108-16,-3 2-343 0</inkml:trace>
  <inkml:trace contextRef="#ctx0" brushRef="#br0" timeOffset="3699.41">4941 5035 1536 0,'-51'-110'582'0,"37"99"-209"0,-1 0 11 15,-3-3-101-15,1 2-56 16,1-1-11-16,-4 8-66 16,0 2-16-16,-5 3-26 15,-2 15-38-15,-4 21-37 16,0 16-33-16,0 16 0 15,6 10 0-15,6 10 0 16,7 4 0-16,10 3 0 16,2-3 0-16,7-4 0 15,17-7 0-15,11-13 0 0,11-10 0 16,5-14 0 0,4-10 0-16,5-14 0 0,3-8 0 15,4-12 0-15,0 0 0 16,2-8 0-16,0-12 0 15,-3-8 0-15,-1-6 0 16,-5-6 0-16,-4-7 0 16,-11-8 0-16,-7-8 0 15,-12-7 0-15,-13-8 0 16,-13-6 0-16,0-6 0 16,-17-4 0-16,-16-3 0 15,-6 7 0-15,-3 7 0 16,-5 14 0-16,1 16 0 0,-6 17 0 15,-2 20 0-15,-5 16 0 16,-6 4 0-16,2 34 0 16,-8 47 0-16,15-9-279 15,17-4-1273-15</inkml:trace>
  <inkml:trace contextRef="#ctx0" brushRef="#br0" timeOffset="4599.22">5503 5639 1425 0,'0'0'628'0,"0"0"-309"0,0 0 30 0,0 0 108 16,0 0-218-16,0 0-17 16,0 0-51-16,-9-11-15 15,9 11-26-15,0 0-130 16,11 7 0-16,23 17 0 15,19 12 0 1,36 20 0-16,49 24 0 0,56 23 0 16,26 9 0-16,6-2 0 15,-16-12 0-15,-33-16 0 0,-14-8 0 16,-34-17 0-16,-35-17 0 31,-32-14 0-31,-26-10 0 0,-5-2 0 0,-11-6 0 16,-4 0 0-16,-12-8 0 15,-2 0 0-15,-2 0 0 16,2 0 0-16,3 0 0 16,4 0 0-16,11-6 0 15,0-2-299 1,-2 2-779-16</inkml:trace>
  <inkml:trace contextRef="#ctx0" brushRef="#br0" timeOffset="5272.26">8036 6475 952 0,'0'0'1735'15,"0"0"-1089"-15,0 0-304 16,0 0-33-16,0 0-197 16,0 0-112-16,0 0 0 15,-18-61 0-15,18 97 0 16,-4 15 0-16,-5 13 0 15,-5 8 0-15,1 6 0 16,0-5 0-16,1-11 0 0,8-16 0 16,4-14 0-16,0-16 0 15,11-14 0-15,18-2 0 16,12-16 0-16,7-10 0 16,8-4 0-16,2 2 0 15,-2 6-60-15,-10 8-65 16,-10 7-64-16,-14 7 38 15,-12 0-31-15,-10 8 49 16,0 9 49-16,-12-2 6 16,-5-4 63-16,1-5 15 15,1-6 74-15,-1 0 77 16,1-17 59-16,-4-6 0 16,1-5 7-16,3-3-62 0,1 5-155 15,5 4 0-15,3 6 0 16,4 8 0-16,0 6 0 15,2 2 0-15,0 4 0 16,0 25 0-16,0 11 0 16,0 11 0-16,8 10 0 15,1 1 0-15,-2-2 0 16,2-6 0-16,-3-10 0 16,8-18-339-16,-3-12-362 15,-2-14-338-15</inkml:trace>
  <inkml:trace contextRef="#ctx0" brushRef="#br0" timeOffset="5775.24">8217 6162 2105 0,'0'0'687'0,"0"0"-331"15,-118-69-95-15,66 51-71 16,1 13-79-16,0 5-79 15,-5 20 10-15,-2 24-6 16,-2 20 22-16,5 12 59 16,5 13-16-16,8 7-101 0,11 0 0 15,13 0 0-15,14 0 0 16,4-5 0 0,6-3 0-16,21-6 0 0,13-10 0 15,9-7 0-15,9-13 0 16,9-10 0-16,4-14 0 15,5-8 0-15,2-12 0 16,4-6 0-16,1-2 0 16,1-6 0-16,3-14 0 15,0-8 0-15,-2-8 0 16,-5-7 0-16,-6-3 0 16,-7-4 0-16,-9-6 0 15,-10-4 0-15,-7-8 0 0,-12-5 0 16,-12-4 0-16,-8-6 0 15,-9-3 0-15,0 0 0 16,-31 2 0-16,-11 5 0 16,-14 9 0-1,-11 8 0-15,-6 14 0 0,-6 12 0 16,0 11 0-16,3 16 0 16,7 9 0-16,11 2 0 15,8 23 0-15,17 2-726 16,18-11-1074-16</inkml:trace>
  <inkml:trace contextRef="#ctx0" brushRef="#br0" timeOffset="6231.39">8867 5974 116 0,'0'0'1452'0,"0"0"-1079"16,0 0 23-16,0 0-11 0,0 0-55 15,0 0-80-15,0 0 0 16,-10 25-50-16,10-25-20 16,0-4-16-1,8-14-164-15,15-12 0 0,12-14 0 16,9-14 0-1,25-32 0-15,22-41 0 0,28-39 0 16,8-9 0-16,-5 13 0 16,-21 42 0-16,-30 46 0 15,-17 21 0-15,-10 12 0 16,8-8 0-16,-4-3 0 16,4 2 0-16,-15 8 0 0,-8 10 0 15,-8 8 0 1,-11 7 0-16,-3 9 0 0,-2 9 0 15,-5 0 0-15,0 3 0 16,0 0 0-16,0 0 0 16,0 0 0-1,0 0 0-15,0 3-381 0,0 0-504 16,0-3-1497-16</inkml:trace>
  <inkml:trace contextRef="#ctx0" brushRef="#br0" timeOffset="6797.15">10131 4142 1790 0,'0'0'681'0,"0"0"-171"16,0 0-157-16,0 0-103 16,0 0-151-1,42-110-28-15,-4 94-10 0,4 6-43 16,0 6 3-16,-1 4-21 15,-8 0-1-15,-11 14-8 16,-8 14-18-16,-12 6-19 16,-2 5-1-16,-9-1 8 15,-15-2 32-15,-3-4 5 16,2-4 2-16,8-6 12 16,5-8 23-16,8-6 8 15,4-4-5-15,0-2-10 0,20 0 16 16,11 0-1-16,7 4-29 15,2 0-1-15,-3 6-7 16,-2 2-7-16,-9 2 1 16,-6 6-9-1,-9 0 9-15,-8 2 0 0,-3 1 0 16,-5-2 3-16,-17 4-1 16,-11-4-4-16,-6-2-14 15,-3-3-52-15,2-7-55 16,5-4-76-16,6-11-159 15,8-17-506-15,15-8-740 0</inkml:trace>
  <inkml:trace contextRef="#ctx0" brushRef="#br0" timeOffset="7270.68">10449 3657 1750 0,'0'0'681'0,"0"0"-397"0,-150-28 49 0,86 28-90 16,2 2-132-16,-1 29-48 16,3 14 25-16,5 14-8 0,3 13 22 15,13 8 22-15,8 6-50 16,12 2-1-16,15-1-31 16,4-1-30-1,17-2 24-15,22-3-36 0,7-4 0 16,10-2 0-16,4-9 0 15,3-8 0-15,1-10 0 16,1-11 0-16,1-18 0 16,4-11 0-16,1-8 0 15,0-6 0-15,0-22 0 16,-1-8 0-16,-1-12 0 16,-7-6 0-16,-6-6 0 0,-10-9 0 15,-7-5 0-15,-15-6 0 16,-15-18 0-16,-9-25 0 15,-22-17 0-15,-18 10 0 32,-7 28 0-32,0 34 0 15,0 21 0-15,-15 1 0 16,-14 2 0-16,-20 4 0 16,-19 20 0-16,-28 20 0 15,-24 48 0-15,-5 24 0 0,45-6-721 16,36-8-2180-16</inkml:trace>
  <inkml:trace contextRef="#ctx0" brushRef="#br0" timeOffset="8562.02">5605 4892 766 0,'0'0'930'16,"0"0"-707"-16,0 0 77 16,0 0 20-16,0 0-83 0,0 0-112 15,0 0 25-15,-24-11-2 16,24 8 11-1,0 3-23-15,0 0-20 0,0 0-11 16,0 0-24-16,0 0-35 16,0-1-4-16,11 1-15 15,13-3 15-15,13 0 2 16,5-1-38-16,13-3 7 16,14 2-1-16,14-5-11 15,26-3 14-15,27-3-4 0,29-2 5 16,4-2 9-16,-8 2-25 15,-15 2 0-15,-18 2 0 16,3-2 0-16,-4 2 0 16,-2 2 0-16,-19 2 0 15,-17 0 0-15,17-2 0 16,18-6 0-16,22-2 0 16,20-2 0-16,-10 0 0 15,-20 2 0-15,-2-2 0 16,-5 0 0-16,-6 0 0 15,-21 1 0-15,-17 6 0 16,-23 2 0-16,-8 1 0 16,6 1 0-16,2-4 0 15,1 3 0-15,-7 0 0 0,-8 0 0 16,-5 2 0-16,-3 2 0 16,0 0 0-16,-3 0 0 15,2 0 0-15,-4 0 0 16,1 0 0-16,1 2 0 15,-3 2 0-15,1 0 0 16,-1 2 0-16,-2 2-3 16,-4 0-7-16,-3 0 10 15,-3-2-8-15,-2 2 8 16,-2-4 0-16,-2 2 0 16,-1-2 9-16,-3 0-3 15,-6 2 0-15,-2 2-6 0,-1 0 0 31,-3 0 0-31,0 0 0 0,0 0 0 0,0 0 0 16,0 0 0-16,0 0 0 16,2 0 0-16,-2 0 0 15,2-2 0-15,0 2 0 16,2 0 0-16,-1 0 0 16,0 0 0-16,-1 0 0 15,0 0 0-15,2 0 0 16,1 0 0-16,-1 0 0 0,-2 0 0 15,0 0 0-15,-8 0 0 16,-19 4-36-16,-13 2-491 0</inkml:trace>
  <inkml:trace contextRef="#ctx0" brushRef="#br0" timeOffset="16671.52">14406 2883 960 0,'0'0'1046'0,"0"0"-796"0,0 0 35 15,0 0-54-15,0 0-97 16,0 0-61-16,54 79-25 15,-45-70 0 1,-5-3 46-16,-2-3 10 0,0-3 8 16,-2 0 27-16,0 0-4 15,0 0-24-15,0-5-25 16,0-11-64-16,0-5 1 16,-6-1-14-16,-12 0 6 15,-6 5 4-15,-8 9 4 16,-4 8 16-16,-6 10-20 15,-7 28-13-15,3 16 12 0,1 13-10 16,9 11-2-16,14 0 8 16,13-3-13-16,9-10 17 15,6-12-18-15,31-11 0 16,13-16 0-16,17-12 0 16,14-14 0-1,4 0-42-15,-6-20-168 0,-3-20-249 16,-22 4-319-16,-23 1-592 0</inkml:trace>
  <inkml:trace contextRef="#ctx0" brushRef="#br0" timeOffset="17106.95">15184 2805 2201 0,'0'0'938'16,"0"0"-602"-16,0 0-93 16,0 0-144-16,0 0-89 0,0 0-8 15,0 0-3 1,0 64 1 0,0-48 0-16,0-7 0 0,0-4 6 0,0-5 5 15,2 0 16-15,0-4-2 16,-2-14 8-16,0-6-16 15,0-2-4 1,0 2 46-16,-11 4-20 0,-11 6-1 16,-7 8-38-16,-11 6 0 15,-7 6 0-15,-6 26 0 16,-3 12 0-16,7 16 0 16,9 9 0-16,13 5 0 15,16 0 0-15,11-2 0 16,2-8 0-16,29-8 0 15,16-11 0 1,13-15 0-16,9-14 0 0,5-12 0 0,-3-4 0 16,-9-10 0-16,-10-12-122 31,-15-18-170-31,-14 8-234 16,-14 1-477-16</inkml:trace>
  <inkml:trace contextRef="#ctx0" brushRef="#br0" timeOffset="17600.47">15527 3234 2085 0,'0'0'880'0,"0"0"-513"16,0 0-61-16,0 0-168 15,0 0-98-15,0 0 29 16,6 108 0-16,-6-58-45 15,0 3-24-15,0-3 13 0,2-4-7 16,2-10-6 0,2-12 0-16,3-10 1 0,1-12 7 15,6-2 1-15,5-10 6 16,0-20 21-16,0-8-6 16,1-4-30-16,-2-2 0 15,-2 5 0-15,-3 10 0 16,-3 8 0-16,-3 13 0 15,-3 8 0-15,6 3 0 16,3 25 0-16,5 8 0 16,5 4 0-16,1 4 0 15,8-6 0-15,0-8-12 16,-1-10 10-16,0-12-8 0,-4-8 10 16,-2 0 7-1,-5-20 10-15,-4-10-17 0,-5-6 0 16,-1-6 0-16,-6-6 0 15,-2-5 0-15,-4-5 0 16,0 2 0-16,0 6 0 16,0 12 0-16,0 12 0 15,0 16 0-15,-2 10 0 16,2 14-492-16,0 12-267 16,0-2-683-16</inkml:trace>
  <inkml:trace contextRef="#ctx0" brushRef="#br0" timeOffset="17962.3">16478 3174 856 0,'0'0'1711'16,"0"0"-1041"-16,0 0-301 16,0 0-92-16,0 0-130 15,0 0-81-15,0 0-66 16,-73-24 0-16,46 50 0 15,0 6-3-15,7 2 6 16,9-2-3-16,11-1 0 0,0-5 0 16,21-5 0-16,14-2 0 15,11-1 0-15,6-4 0 16,0 2 0-16,-6 0 0 16,-11 2-17-16,-12 2-26 15,-12 6 17-15,-11 2 13 16,-5 4 13-16,-24 0 21 15,-8 2 5-15,-11-2 7 16,-4-4-17-16,0-1-16 16,4-9-8-16,5-18-79 15,16 0-256-15,14-10-557 0</inkml:trace>
  <inkml:trace contextRef="#ctx0" brushRef="#br0" timeOffset="18167.3">17066 2839 1980 0,'0'0'1682'0,"0"0"-1248"16,0 0-434-16,0 0 0 15,0 0 0-15,154-56 0 0,-85 44-54 16,-11 4-515-1,-15 2-446-15</inkml:trace>
  <inkml:trace contextRef="#ctx0" brushRef="#br0" timeOffset="18340.8">17068 3030 1877 0,'0'0'864'15,"0"0"-362"-15,0 0-141 16,0 0-93-16,0 0-116 15,127 9-80-15,-57-16-72 16,16-15-84-16,-12 1-424 16,-25 6-441-16</inkml:trace>
  <inkml:trace contextRef="#ctx0" brushRef="#br0" timeOffset="197108.18">18749 2869 1833 0,'0'0'925'16,"0"0"-616"-16,0 0-91 15,0 0-114-15,0 0-71 16,0-124-4-16,4 82-13 15,3 0 11-15,-5-2 41 16,-2 0 1-16,0 3 12 16,0 7 12-16,0 8-6 15,0 10 15-15,0 10-45 16,0 6-12-16,0 2-45 0,0 24 0 16,0 16 0-16,0 12 0 15,4 13 0-15,8 3 0 16,-1 4 0-16,3-2 0 15,1-6 0-15,1-4 0 16,-3-8-173-16,-11-7-319 16,-2-13-309-16,0-14-434 0</inkml:trace>
  <inkml:trace contextRef="#ctx0" brushRef="#br0" timeOffset="197267.23">18552 3313 2006 0,'0'0'962'0,"0"0"-644"16,0 0 1-16,0 0-112 16,0 0-47-16,0 0-77 15,137 58-42-15,-73-58-41 16,9 0 0-16,23-19-104 16,-15 4-277-16,-21 2-671 15</inkml:trace>
  <inkml:trace contextRef="#ctx0" brushRef="#br0" timeOffset="197802.75">18708 3543 2096 0,'0'0'813'0,"0"0"-558"16,0 0 1-16,0 0-22 15,0 0-68-15,0 0-23 16,0 0-10-16,-2 138-133 15,-9-73 0-15,-4 5 0 16,-5 2 0-16,-1-2 0 16,2-8 0-16,1-12 0 15,5-15 0-15,5-17 0 0,8-13 0 16,0-5 0-16,0 0 0 16,12-18 0-16,13-5 0 15,3-2 0-15,10 4 0 16,7 4 0-16,4 9 0 15,4 8 0-15,0 0-8 16,-3 7-109-16,-10 8-180 16,-9 3-71-16,-13-1-223 15,-9-8 77-15,-9-3 161 16,0-6 155 0,-7 0 166-16,-7-24 32 0,1-8 197 0,3-8 60 15,2-4 42 1,2 0 5-16,3 4 36 0,1 8-51 15,0 10-12-15,2 8-5 16,-2 7-94-16,2 7-113 16,0 7-65-1,0 22 0 1,0 18 0-16,2 11 0 16,7 10 0-16,-1 2 0 15,2-1 0-15,-1-7 0 16,1-8 0-16,2-10 0 15,5-20-87-15,2-12-444 16,-9-12-538-16</inkml:trace>
  <inkml:trace contextRef="#ctx0" brushRef="#br0" timeOffset="198460.92">19732 2432 1669 0,'0'0'748'16,"0"0"-490"-16,0 0 39 15,0 0-88-15,0 0-113 16,0 0-38-16,-146-44-13 16,107 60 20-16,-2 6 35 15,3 4 2-15,7-2-6 16,11 1 14-16,9-3-31 0,9-3-23 15,2 2-19-15,0 0-20 16,13 4 13-16,5 3-6 16,2 4-24-16,0 8 0 15,-2 6 0-15,0 10 0 16,-3 6 0-16,-2 13 0 16,-3 5 0-16,-2 22 0 15,1 22 0-15,-1 21 0 16,-4 3 0-16,-4-11 0 15,0-29 0-15,0-34 0 16,0-16 0-16,0-8 0 0,0 2 0 16,2-1 0-16,9-5 0 15,3-14 0-15,7-14 0 16,6-12 0-16,11-6 0 16,11 0 0-16,9-20 0 15,2-7 0-15,3 1 0 16,-5 4 0-16,-14 2 0 15,-11 6 0-15,-10 5 0 16,-12 5 0-16,-7 1 0 16,-4 3 0-16,0 0 0 15,0 0 0-15,0 0-237 16,0 0-1124-16</inkml:trace>
  <inkml:trace contextRef="#ctx0" brushRef="#br0" timeOffset="200871.68">20442 2934 1167 0,'0'0'736'0,"0"0"-251"15,0 0-164-15,0 0 65 16,0 0-18-16,0 0-63 0,31-63-106 16,-31 63-70-16,0 0-129 15,0 0 0-15,0 0 0 16,0 4 0-16,0 8 0 16,0 0 0-16,3-2 0 15,1-3 0-15,-2-4 0 16,2-3 0-16,-1 0 0 15,-3-7 0-15,0-14 0 16,0-1 0-16,0 0 0 16,-7 6 0-16,-8 8 0 15,-8 8 0-15,-6 2 0 16,-8 30 0-16,-4 16 0 0,1 14 0 16,9 9 0-16,8 3 0 15,15-2 0-15,8-6 0 16,2-7 0-16,27-13 0 15,9-10 0-15,9-13 0 16,3-10 0-16,6-13 0 16,-2 0-41-16,0-22-194 15,8-28-283-15,-16 4-239 16,-7 3-462-16</inkml:trace>
  <inkml:trace contextRef="#ctx0" brushRef="#br0" timeOffset="201170.24">21293 2865 2126 0,'0'0'664'16,"0"0"-311"-16,0 0-110 16,0 0-66-16,0 0-8 15,0 0-49-15,0 0-28 16,-131-54-64-16,84 84-16 15,-4 14 12-15,-1 15-3 16,10 4 5-16,11 8 15 16,13-3-41-16,13-8 0 15,5-12 0-15,25-10 0 16,15-11 0-16,12-15 0 0,3-12 0 16,3 0 0-1,-5-12 0-15,-6-11-101 0,-9 1-200 16,-9 0-257-16,-11 8-184 15,-9 8-438-15</inkml:trace>
  <inkml:trace contextRef="#ctx0" brushRef="#br0" timeOffset="201374.31">21463 3377 1577 0,'0'0'935'0,"0"0"-362"15,0 0-230-15,0 0-123 16,0 0-73-16,0 0-79 15,0 0-22-15,2 76 91 16,-2-34-87-16,0 6-50 16,4 2 0-16,0-4 0 15,8-4 0-15,-1-10 0 16,4-11-181-16,14-21-173 16,-4-21-377-16,-1-12-359 0</inkml:trace>
  <inkml:trace contextRef="#ctx0" brushRef="#br0" timeOffset="201564.06">21752 3154 2474 0,'0'0'985'0,"0"0"-712"16,0 0-96-16,0 0-126 15,114-30-39 1,-58 14 4-16,0 2-16 0,-8 2-53 15,-7 0-138-15,-13 6-127 16,-21 2-330-16,-7 1-13 0,0 3-261 16</inkml:trace>
  <inkml:trace contextRef="#ctx0" brushRef="#br0" timeOffset="201736.81">21964 3021 523 0,'0'0'1203'0,"0"0"-532"0,0 0-140 15,0 0-54-15,0 0-129 16,0 0-125-16,0 0-103 15,-67-44-120-15,67 66 0 16,0 13 0-16,0 9 0 16,0 6 0-16,13 4 0 15,1 0 0 1,13 6-149-16,-3-14-353 0,-4-14-446 0</inkml:trace>
  <inkml:trace contextRef="#ctx0" brushRef="#br0" timeOffset="201911.04">22550 3280 2163 0,'0'0'1074'0,"0"0"-765"0,0 0 27 16,0 0-122-16,0 0-214 15,116-6 0-15,-60-6-159 16,-10 2-438-16,-8 4-583 0</inkml:trace>
  <inkml:trace contextRef="#ctx0" brushRef="#br0" timeOffset="202066.4">23204 3264 1018 0,'0'0'1247'0,"0"0"-660"16,0 0-90-16,0 0-352 15,0 0-145-15,139-28-76 16,-72 14-420-16,-11 4-291 16,-5 4-767-16</inkml:trace>
  <inkml:trace contextRef="#ctx0" brushRef="#br0" timeOffset="202160.67">23900 3204 1637 0,'0'0'376'16,"0"0"-216"-16,129-26-160 15,-82 6-808-15</inkml:trace>
  <inkml:trace contextRef="#ctx0" brushRef="#br0" timeOffset="202365.01">24288 2717 1220 0,'0'0'1924'0,"0"0"-1210"15,0 0-476-15,0 0-238 16,0 0 0-16,0 0 0 16,0 0 0-16,44 96 0 15,-28-36 0-15,-5 5 0 16,-2-5-44-16,5 4-307 16,-4-20-372-16,-1-14-234 0</inkml:trace>
  <inkml:trace contextRef="#ctx0" brushRef="#br0" timeOffset="202568.74">24152 2894 2070 0,'0'0'1169'0,"0"0"-699"0,0 0-216 16,0 0-187-16,0 0-49 15,0 0-12-15,165 7-6 16,-90-7-84-16,33-14-252 15,-20-10-461-15,-14-4-523 0</inkml:trace>
  <inkml:trace contextRef="#ctx0" brushRef="#br0" timeOffset="202836.59">25240 2523 2349 0,'0'0'785'0,"0"0"-482"15,0 0 60-15,0 0-67 16,0 0-296-16,0 0 0 16,0 0 0-16,-152 69 0 15,111-10 0-15,8 3 0 16,10 2 0-16,17-4 0 15,6-3 0-15,20-10 0 16,30-13 0-16,18-11 0 16,17-18 0-16,6-5 0 0,25-33-71 15,-23-7-484-15,-18-5-538 16</inkml:trace>
  <inkml:trace contextRef="#ctx0" brushRef="#br0" timeOffset="203134.87">25865 2478 1472 0,'0'0'846'0,"0"0"-277"0,0 0-36 15,0 0-177-15,0 0-125 16,0 0-142-16,0 0-89 16,-56-62 0-16,27 100 0 15,-6 12 0-15,2 12 0 16,1 7 0-16,12-3 0 15,14 0 0-15,6-8 0 16,16-8 0-16,26-9 0 16,18-16 0-16,9-10 0 15,9-15 0-15,-3 0-87 16,8-33-230-16,-18-1-406 16,-19-4-297-16</inkml:trace>
  <inkml:trace contextRef="#ctx0" brushRef="#br0" timeOffset="203574.87">26248 2695 1294 0,'0'0'1482'0,"0"0"-923"16,0 0-109-16,0 0-257 15,0 0-75-15,0 0-118 16,-33 126 0-16,24-82 0 16,-5 0 0-16,1-4 0 15,0-4 0-15,2-7 0 0,0-9-54 16,4-6-36-1,7-8-6-15,0-6 57 16,0 0 39-16,18 0 18 0,11-12 1 16,10 0 21-16,11 2-39 15,4 4-1-15,-1 4 0 16,-4 2-130-16,-10 0-136 16,-12 0-278-16,-15 4-110 15,-12-3 114-15,-2-1 165 16,-23 0 375-16,-4-18 13 15,0-7 538-15,5-8-6 16,3-3-26-16,8-2-66 16,5 4-87-16,3 10-103 0,5 6-263 15,0 14 0-15,0 4 0 16,0 8 0-16,5 26 0 16,10 16 0-16,1 10 0 15,3 11 0-15,-1-1 0 16,1-6 0-16,-2-12-59 15,1-24-445-15,-5-14-258 16,-1-14-203-16</inkml:trace>
  <inkml:trace contextRef="#ctx0" brushRef="#br0" timeOffset="203967.73">26594 2011 2909 0,'0'0'817'15,"0"0"-447"-15,0 0-370 16,0 0 0-16,0 0 0 16,0 0 0-16,0 0 0 15,65-38 0-15,-5 40 0 16,0-2 0-16,-14 0-33 16,-10 0 32-16,-14-6 1 15,-11 2 21-15,-9 4-8 16,-2 0-13-16,0 4 0 15,0 24 0-15,0 20 0 0,-6 37 0 16,6 34 0 0,0 34 0-16,6 8 0 0,23-11 0 15,5-34 0-15,-5-33 0 16,-2-20 0-16,0-8 0 16,4 5 0-16,-2 4 0 15,-2 0 0-15,-14-8 0 16,-13-7 0-16,-13-5 0 15,-54 6 0-15,-58 8 0 16,-80 8 0-16,-63 2 0 16,39-15-233-16,17-13-1154 0</inkml:trace>
  <inkml:trace contextRef="#ctx0" brushRef="#br0" timeOffset="204534.1">15701 5456 582 0,'0'0'1186'15,"0"0"-688"1,-123 38-2-16,90-28 25 0,15-6-193 16,13-2-96-16,5-2-85 0,0 0-41 15,21 0-106-15,16 0 0 16,22 0 0-16,16-4 0 16,39-10-282-16,-21 0-467 15,-20 6-266-15</inkml:trace>
  <inkml:trace contextRef="#ctx0" brushRef="#br0" timeOffset="204674.96">15790 5673 1872 0,'0'0'800'0,"0"0"-539"0,0 0 62 31,0 0-133-31,0 0-38 16,0 0-64-16,154 26-40 0,-72-44-48 15,42-18-174-15,-20 4-585 0,-15 1-500 0</inkml:trace>
  <inkml:trace contextRef="#ctx0" brushRef="#br0" timeOffset="205004.8">16619 5242 1854 0,'0'0'940'0,"0"0"-377"16,0 0-78-16,0 0-231 15,0 0-254-15,0 0 0 16,0 0 0-16,-72-81 0 15,72 119 0-15,0 23 0 16,0 15 0-16,0 12 0 0,0 6 0 16,14-3 0-1,1-11 0-15,3-14-306 0,-7-14-182 16,-4-18-82-16,-7-14 110 16,0-10 190-16,-20-10 163 15,-7 0 107-15,0 0 306 16,3-4 256-16,9-2 6 15,7 2-97-15,8 2-260 16,0 2-128-16,3 0-83 16,21 0 0-16,19 0 0 15,13 0 0-15,15 0 0 16,29-6-83-16,-17-2-528 0,-21 0-491 16</inkml:trace>
  <inkml:trace contextRef="#ctx0" brushRef="#br0" timeOffset="205305.4">16516 6039 1989 0,'0'0'844'0,"0"0"-321"16,0 0-192-16,0 0-139 16,0 0-130-16,0 0-2 15,-9 117-30-15,5-63-30 0,0 8 11 16,-6 0-11-16,1-4-65 15,1-9-49-15,-1-11-48 16,2-14 72-16,2-12 47 16,5-6 34-16,0-6 9 15,0 0 42-15,7-2 7 16,15-12-22-16,10-2-27 16,7-1-1-16,11 6 1 15,4 3-18-15,-1 5-72 16,-2 3-119-16,-6 0-144 15,-7 0-185-15,-14 0-26 16,-9 0-583-16</inkml:trace>
  <inkml:trace contextRef="#ctx0" brushRef="#br0" timeOffset="205507.42">16784 6252 1356 0,'0'0'898'16,"0"0"-156"-16,0 0-188 15,0 0-208-15,0 0-146 16,0 0-200-16,0 0 0 15,-48-58 0-15,60 94 0 16,7 16 0-16,6 12 0 16,2 8 0-16,0 1 0 15,-2-3 0-15,-6-6-8 0,-1-12-247 16,-2-18-287 0,-5-16-282-16,-2-16-923 0</inkml:trace>
  <inkml:trace contextRef="#ctx0" brushRef="#br0" timeOffset="206041.41">17795 4832 1778 0,'0'0'627'0,"0"0"-309"15,0 0 163-15,0 0-228 16,0 0-65-16,0 0-95 16,0 0-63-16,-149-80-21 15,93 100-8-15,-2 4 5 16,7 4 34-16,6 3 35 16,12-4-6-16,12 1-22 15,11-2-14-15,10-1 15 16,0 1-48-16,4 2 0 15,16 4 0-15,3 4 0 16,3 8 0-16,1 6 0 16,0 7 0-16,-3 9 0 15,-3 8 0-15,-6 18 0 0,-3-2 0 16,-4 3 0-16,-6 17 0 16,-2 4 0-16,0 30 0 15,-6 5 0-15,-8-27 0 16,5-32 0-16,3-36 0 15,4-7 0-15,2-3 0 16,0-2 0-16,0-4 0 16,17-12 0-16,8-10 0 15,8-10 0-15,9-6 0 16,10 0 0-16,6-10 0 0,0-6 0 16,-3-4 0-16,-6 2 0 15,-6 0 0-15,-12 2 0 16,-9-4 0-1,-11 2-137-15,-6 2-744 0</inkml:trace>
  <inkml:trace contextRef="#ctx0" brushRef="#br0" timeOffset="208641.22">19134 5111 2503 0,'0'0'792'16,"0"0"-456"-16,0 0 129 15,0 0-465-15,0 0 0 16,0 0 0-16,0 0 0 16,-15-52 0-16,15 36 0 15,0-4 0-15,0-2 0 16,0 2 0-16,0 2 0 16,0 5 0-16,0 8 0 15,0 5 0-15,-2 0 0 16,2 2 0-1,0 22 0-15,0 16 0 0,0 14 0 0,0 12 0 16,2 6 0 0,11-1 0-16,-2-3 0 0,2-10 0 15,-4-10 0-15,-7-8-188 16,-2-12-464-16,0-14-485 0</inkml:trace>
  <inkml:trace contextRef="#ctx0" brushRef="#br0" timeOffset="208908.03">18729 5711 2092 0,'0'0'829'15,"0"0"-309"-15,0 0-17 16,0 0-351 0,0 0-152-16,0 0 0 0,0 0 0 0,-16 2 0 15,36-2 0-15,21 0 0 16,36 0 0-16,56 0 0 15,56 0 0-15,13-14 0 16,-26-3 0-16,-49 6 0 16,-60 4 0-1,-20 3 0-15,-10 3 0 0,-8-1 0 16,-9 2 0-16,-15 0 0 16,-5 0 0-16,0 0 0 15,-25 7 0-15,-4 10-144 16,-8 2-950-16</inkml:trace>
  <inkml:trace contextRef="#ctx0" brushRef="#br0" timeOffset="209427.44">18942 6162 1765 0,'0'0'811'0,"0"0"-274"0,0 0-161 16,0 0-85-16,0 0-162 0,-6-108-73 16,25 88 11-16,4 6-43 15,2 4-8-15,2 7-16 16,-1 3-11-16,1 4 11 16,-5 20 0-1,-4 11-33 1,-9 5 4-16,-9 4-34 15,0 0 6-15,-9-2 12 16,-11-6 26-16,-2-8 19 16,4-8 7-16,7-10 41 15,4-6 41-15,7-4-8 16,0 0-25-16,0 0-56 16,0 0 0-16,11 0 0 0,9 0 0 15,9 0 0-15,4 0 0 16,8 0 0-16,-1 14 0 15,-5 11 0-15,-6 2 0 16,-13 5 0-16,-11 4 0 16,-5 3 0-16,-14-3 0 15,-22-4 0-15,-8-4 0 16,-10-4 0-16,-1-6 0 16,1-4 0-16,10-8 0 15,6-4 0-15,13-2 0 16,12 0 0-16,13-2 0 0,20-12-171 15,21 2-516-15,5 4-384 16</inkml:trace>
  <inkml:trace contextRef="#ctx0" brushRef="#br0" timeOffset="209805.13">19582 6679 1947 0,'0'0'767'0,"0"0"-520"0,0 0 24 16,0 0-167-16,0 0-59 16,0 0-30-16,0 0 24 15,9 0-19-15,-1 0-13 16,2 0 7-16,3-12-14 16,-1-8 0-16,-4-6 2 15,-3 0 4-15,-5-2 12 16,0 6 91-16,-9 8 113 15,-14 6-43-15,-8 8-95 16,-8 4-84-16,-4 26 0 16,1 14 0-16,4 12 0 15,9 8 0-15,11 3 0 16,16-5 0-16,2-8 0 16,18-8 0-16,19-12 0 0,8-12 0 15,8-10 0-15,5-12 0 16,-2 0 0-16,-3-14 0 15,5-10-270-15,-13 2-379 16,-14 6-284-16</inkml:trace>
  <inkml:trace contextRef="#ctx0" brushRef="#br0" timeOffset="210104.91">19856 6966 1077 0,'0'0'1544'15,"0"0"-806"-15,0 0-267 16,0 0-205-16,0 0-266 15,0 0 0-15,0 0 0 16,82 0 0 0,-49 8 0-16,0 10 0 0,-10 4 0 15,-7 6 0-15,-11 7 0 16,-5 5 0-16,-9 2 0 16,-18 2 0-16,-4-4 0 15,2-6 0-15,6-8 0 0,11-10 0 16,9-10 0-16,3-4 0 15,9-2 0-15,22 0 0 16,19-10 0-16,9-14 0 16,11-4 0-16,3-8 0 15,7-18-354-15,-17 10-551 16,-23 5-606-16</inkml:trace>
  <inkml:trace contextRef="#ctx0" brushRef="#br0" timeOffset="210466.68">20625 5416 1942 0,'0'0'840'0,"0"0"-226"0,0 0-87 16,0 0-354-16,0 0-173 16,0 0 0-16,0 0 0 15,31-20 0-15,13 18 0 16,12-4 0-16,9-2 0 15,-1 0 0-15,-12-2 0 16,-15 2-83 0,-18 2-167-16,-19 6-20 0,-23 0-58 15,-19 0-336-15,-3 6-125 0</inkml:trace>
  <inkml:trace contextRef="#ctx0" brushRef="#br0" timeOffset="210701.94">20716 5336 1169 0,'0'0'938'15,"0"0"-221"-15,0 0-98 0,0 0-241 16,0 0-103-16,0 0-275 16,0 0 0-16,-43-70 0 15,43 70 0-15,0 0 0 16,0 13 0-16,0 18 0 16,3 15 0-16,8 14 0 15,2 10 0-15,1 8 0 16,-3 0 0-16,-2 1 0 15,-9 11 0-15,0-22-114 16,0-13-910-16</inkml:trace>
  <inkml:trace contextRef="#ctx0" brushRef="#br0" timeOffset="213933.96">21743 4889 1807 0,'0'0'755'16,"0"0"-250"-16,0 0-129 15,0 0 78-15,0 0-255 16,0 0-199-16,0-47 0 16,0 47 0-16,-6 7 0 15,-1 18 0-15,-5 18 0 16,4 17 0-16,-1 16 0 0,7 10 0 16,2 4 0-16,4-1 0 15,23-7 0-15,9-12 0 16,10-14 0-16,6-18 0 15,1-16 0-15,2-17 0 16,-3-5 0-16,-5-23 0 16,-7-15 0-16,-9-12 0 15,-6-10 0-15,-12-10 0 16,-9-9 0-16,-4-7 0 16,0-2 0-16,-27 2 0 15,-6 10 0-15,-9 15 0 0,-8 19 0 16,-2 22 0-1,-8 20 0-15,-30 47 0 0,16 15 0 16,10 2-593-16</inkml:trace>
  <inkml:trace contextRef="#ctx0" brushRef="#br0" timeOffset="-214495.88">22761 5464 1431 0,'0'0'1246'15,"0"0"-710"1,0 0-190-16,0 0-22 0,0 0-111 16,0 0-213-16,0 0 0 15,27 0 0-15,0-2 0 16,9 0 0-16,8-2 0 15,7 0 0-15,5-2 0 0,-2 0 0 16,-3 0 0 0,-6 2 0-16,-10 2 0 0,-10 0-56 15,-10 2-215-15,-13-2-107 16,-2 0-421-16,0 0-229 0</inkml:trace>
  <inkml:trace contextRef="#ctx0" brushRef="#br0" timeOffset="-214291.49">23042 5296 1553 0,'0'0'928'0,"0"0"-397"0,0 0-28 15,0 0-173-15,0 0-79 16,0 0-251-16,0 0 0 16,-27-43 0-16,27 56 0 15,0 13 0 1,0 16 0-16,0 10 0 0,0 12 0 15,12 2 0-15,3 4 0 16,12 15 0-16,-2-19-309 16,-3-16-790-16</inkml:trace>
  <inkml:trace contextRef="#ctx0" brushRef="#br0" timeOffset="-213598.48">24537 5271 1234 0,'0'0'1219'0,"0"0"-679"15,0 0-228-15,0 0 28 16,0 0-168-16,0 0-86 16,0 0 5-16,0-4 11 15,0-2-102-15,0-3 0 16,-2-9 0-16,-5-10 0 0,0-9 0 16,-1-5 0-1,1-6 0-15,1 0 0 0,-2 2 0 16,4 6 0-16,0 12 0 15,-1 11 0-15,1 13 0 16,0 4 0-16,2 9 0 16,-4 22 0-16,4 22 0 15,2 11 0-15,0 10 0 16,0 2 0-16,0 0 0 16,5-7 0-16,6-7 0 0,-2-10 0 15,-3-8-273-15,-3-14-474 16,-3-16-350-16</inkml:trace>
  <inkml:trace contextRef="#ctx0" brushRef="#br0" timeOffset="-213257.03">24087 5602 1846 0,'0'0'782'0,"0"0"-320"16,0 0 36-16,0 0-228 15,0 0-32-15,0 0-238 16,0 0 0-16,-4 0 0 0,4 0 0 16,8 0 0-16,15 0 0 15,17 4 0-15,38 0 0 16,43-4 0-16,32 0 0 16,-5 0 0-16,-31 0 0 15,-43 0 0-15,-36 0 0 16,-7 0 0-16,-6 0 0 15,-8 0 0-15,-13 0 0 16,-4 0 0-16,0 0 0 16,0 0 0-16,-11 8 0 15,-6 5-359-15,-8 2-871 0</inkml:trace>
  <inkml:trace contextRef="#ctx0" brushRef="#br0" timeOffset="-212891.17">24123 6174 2060 0,'0'0'806'0,"0"0"-187"15,0 0-162-15,0 0-303 16,0 0-154-16,0 0 0 15,0 0 0-15,29-58 0 16,4 58 0-16,8 0 0 16,1 16 0-16,-7 10 0 15,-6 6 0-15,-13 4 0 16,-16 6-54-16,0 0 19 16,-24 0 35-16,-14 1 11 15,-3-7 14-15,6-6 28 16,3-8-53-16,15-10 0 15,8-6 0-15,9-4 0 16,0-2 0-16,16 0 0 0,15 0 0 16,15 0 0-16,12 0 0 15,7-8 0-15,28-8-56 16,-14 2-418-16,-17-1-440 0</inkml:trace>
  <inkml:trace contextRef="#ctx0" brushRef="#br0" timeOffset="-212528.68">24839 6427 1741 0,'0'0'683'16,"0"0"-397"-1,0 0 62-15,0 0-177 0,0 0-52 16,0 0 87-16,0 0-32 15,-19-2-54-15,1 2-6 16,-9 0 20-16,-1 10-134 16,-11 12 0-16,2 8 0 15,-1 10 0-15,3 8 0 16,6 6 0-16,8 2 0 16,13-2 0-16,8-1 0 0,4-11 0 15,27-8 0-15,13-12 0 16,12-10 0-16,7-10 0 15,-1-2 0-15,-2-8 0 16,-6-10 0-16,-10-4-12 31,1-5-285-31,-12 5-369 0,-8 7-612 0</inkml:trace>
  <inkml:trace contextRef="#ctx0" brushRef="#br0" timeOffset="-212229.95">25107 6778 2174 0,'0'0'918'0,"0"0"-376"16,0 0-199-16,0 0-224 0,0 0-119 16,0 0 0-16,0 0 0 15,61-21 0-15,-37 21 0 16,-1 14 0-16,-4 7 0 16,-5 7 0-16,-10 4 0 15,-4 2 0-15,-2 0-41 16,-20-2 7-16,-5-2 34 15,2-4 15-15,6-8 45 16,5-6-60-16,10-6 0 16,4-6 0-16,2 0 0 15,25 0 0-15,18 0 0 0,10-6 0 16,12-10 0-16,2-4 0 16,-2-2-123-1,-5-12-173-15,-17 8-228 0,-17 0-470 0</inkml:trace>
  <inkml:trace contextRef="#ctx0" brushRef="#br0" timeOffset="-211931.25">25549 5382 2515 0,'0'0'810'0,"0"0"-314"16,0 0-221-16,0 0-275 16,0 0 0-16,0 0 0 15,0 0 0-15,144-36 0 16,-92 28 0-16,-6-1 0 15,-9 4 0-15,-14 3-260 16,-23-2-119-16,0 2-218 0,-13 0-256 16</inkml:trace>
  <inkml:trace contextRef="#ctx0" brushRef="#br0" timeOffset="-211726.86">25600 5217 1482 0,'0'0'838'15,"0"0"-73"-15,0 0-169 31,0 0-181-31,0 0-415 16,0 0 0-16,0 0 0 16,-29-6 0-16,29 38 0 15,0 14 0-15,9 11 0 16,2 7 0-16,-2 4 0 0,3 0 0 16,-4 3 0-16,-1 12 0 15,-3-16-291-15,0-13-829 16</inkml:trace>
  <inkml:trace contextRef="#ctx0" brushRef="#br0" timeOffset="-211160.73">26921 4792 537 0,'0'0'1601'16,"0"0"-986"-16,0 0-50 16,0 0-96-16,0 0-160 0,-17-106-309 15,15 102 0 1,-1 4 0-16,3 0 0 0,0 16 0 16,0 22 0-16,0 14 0 15,11 15 0-15,4 5 0 16,2 2 0-16,-2-2 0 15,3-8 0-15,-7-10 0 16,-11-3-354-16,0-18-464 16,-13-12-382-16</inkml:trace>
  <inkml:trace contextRef="#ctx0" brushRef="#br0" timeOffset="-210924.75">26582 5380 2286 0,'0'0'681'15,"0"0"-154"-15,0 0-151 16,0 0-150-16,0 0-226 16,0 0 0-16,181 8 0 15,-81-8 0-15,-2 0 0 16,7 0 0-16,-3 0 0 16,-21-4 0-16,-6-2 0 15,-17 2 0-15,-18 0 0 16,-17 2 0-16,-15 0 0 0,-8 2 0 15,-2 0-168 1,-15 8-356-16,-6 6-554 0</inkml:trace>
  <inkml:trace contextRef="#ctx0" brushRef="#br0" timeOffset="-210091.45">26582 5993 1452 0,'0'0'773'15,"0"0"-227"-15,0 0-27 0,0 0-192 16,0 0-108-16,0 0-78 16,0 0-22-16,83-104-119 0,-54 98 0 15,2 6 0-15,1 0 0 16,-6 6 0-16,-6 14 0 16,-8 8 0-1,-12 6 0-15,0 5 0 0,-10 1 0 16,-14 0 0-16,0-4 0 15,-1-6 0-15,7-6 0 16,5-10 0-16,8-6 0 16,5-6 0-16,0-2 0 15,20 0 0-15,14 0 0 16,15-2 0-16,9-8 0 16,29-8-117-16,-16 4-447 0,-11 2-543 0</inkml:trace>
  <inkml:trace contextRef="#ctx0" brushRef="#br0" timeOffset="-209823.39">27276 6047 1386 0,'0'0'880'16,"0"0"-261"0,0 0-101-16,0 0-203 0,0 0-78 0,0 0-96 15,0 0-141 1,-74-26 0-16,40 52 0 0,-1 13 0 15,2 9 0 1,4 6 0-16,8 6 0 0,13-2 0 16,8-1 0-16,6-6 0 15,27-8 0-15,10-7 0 16,8-12 0-16,7-8 0 16,-2-12 0-16,0-4-234 15,6-6-235-15,-14-12-349 16,-9 2-636-16</inkml:trace>
  <inkml:trace contextRef="#ctx0" brushRef="#br0" timeOffset="-209524.53">27545 6485 2278 0,'0'0'831'15,"0"0"-306"-15,0 0-63 16,0 0-462-16,0 0 0 16,0 0 0-1,0 0 0-15,53-22 0 0,-24 18 0 16,0 4 0-16,1 0 0 15,-10 9 0-15,-7 12 0 16,-11 7 0-16,-2 2 0 16,-11 4 0-16,-13-4 0 15,-1 0 0-15,2-8 0 16,6-4 0-16,8-8 0 0,9-4 0 16,0-4 0-16,7-2 0 15,22 0 0-15,9 0 0 16,8 0 0-16,5-10 0 15,1 0 0-15,-6-2 0 16,-3-2-227-16,-12-6-252 16,-13 2-331-1,-7 2-747-15</inkml:trace>
  <inkml:trace contextRef="#ctx0" brushRef="#br0" timeOffset="-208928.02">27949 4407 2067 0,'0'0'554'0,"0"0"-263"16,0 0 189-16,57-118-272 15,-16 86-107-15,1 6-53 16,3 4 6-16,-10 8 40 15,-6 6-7-15,-11 8-30 16,-4 0-2-16,-6 13-55 16,1 20 0-16,-3 15 0 15,4 16 0-15,-2 28 0 16,3 32 0-16,3 31 0 16,3 7 0-16,2-3 0 0,1-12 0 15,-1-20 0-15,6 6 0 16,0-7 0-16,0-19 0 15,-4-21 0-15,-3-20 0 16,1-8 0-16,0 10 0 16,4 6 0-16,1 9 0 15,-9-11 0-15,-3-8 0 16,-12-10 0-16,0-7 0 16,-7-5 0-16,-22-6 0 15,-15-2 0-15,-12 0 0 16,-15 0 0-16,-35 4 0 15,-54 6 0-15,18-10-371 16,8-8-1403-16</inkml:trace>
  <inkml:trace contextRef="#ctx0" brushRef="#br0" timeOffset="-208362.75">16879 8911 2440 0,'0'0'1061'0,"0"0"-569"16,0 0-389-16,0 0-103 15,0 0 0-15,0 0 0 16,0 0 0-16,227-80-92 16,-122 60-543-16,-17 6-427 0</inkml:trace>
  <inkml:trace contextRef="#ctx0" brushRef="#br0" timeOffset="-208221.65">17035 9015 2288 0,'0'0'829'16,"0"0"-464"-16,0 0 87 15,0 0-290-15,0 0-162 0,0 0 0 16,0 0 0 0,212-36-8-16,-100 8-519 0,-10 0-803 0</inkml:trace>
  <inkml:trace contextRef="#ctx0" brushRef="#br0" timeOffset="-207922.37">18038 8406 1430 0,'0'0'1563'0,"0"0"-903"15,0 0-217-15,0 0-443 0,0 0 0 16,0 0 0-16,0 0 0 15,113-52 0 1,-53 44 0-16,-2-2 0 16,-10 2 0-16,-15 0 0 0,-16 6 0 15,-11 2 0-15,-6 0 0 16,0 10 0-16,-8 20 0 16,-5 13 0-16,5 20 0 15,2 9 0-15,6 10 0 16,0 3 0-16,12-3 0 15,7-6 0-15,2-8 0 16,-9-4-374-16,-6-18-464 0,-6-16-373 16</inkml:trace>
  <inkml:trace contextRef="#ctx0" brushRef="#br0" timeOffset="-207763.45">18140 9074 2471 0,'0'0'969'16,"0"0"-618"-16,0 0-46 15,0 0-305-15,0 0 0 16,0 0 0-16,177-28 0 16,-92 7 0-16,5-1 0 15,-5 0-45-15,-13 10-444 16,-26 6-341-16,-28 6-899 0</inkml:trace>
  <inkml:trace contextRef="#ctx0" brushRef="#br0" timeOffset="-207497.67">18151 9507 2094 0,'0'0'1000'16,"0"0"-399"0,0 0-200-16,0 0-401 0,0 0 0 15,0 0 0-15,0 0 0 0,16 64 0 16,5-10 0-1,0 12 0-15,0 10 0 0,-1 4 0 16,-1 5 0-16,-2-7 0 16,-5-8 0-16,0-14 0 15,-3-14 0-15,-1-17 0 16,3-25-305-16,-1-17-610 16,-1-15-862-16</inkml:trace>
  <inkml:trace contextRef="#ctx0" brushRef="#br0" timeOffset="-207199.29">18587 9589 2347 0,'0'0'941'0,"0"0"-492"16,0 0-227-16,0 0-85 16,112-14-137-16,-72 14 0 15,-3 8 0-15,-4 12 0 16,-8 6 0-1,-12 4-39-15,-9 6-62 0,-4 2 46 16,-9 3 28-16,-17-1 27 16,-3-3 60-16,2-6 21 15,6-7 0-15,11-11-81 0,7-4 0 16,3-5 0-16,5-4 0 16,22 0 0-16,12-10 0 15,17-12 0-15,13-9 0 16,32-28-158-16,-15 6-383 15,-16 3-749-15</inkml:trace>
  <inkml:trace contextRef="#ctx0" brushRef="#br0" timeOffset="-206932.53">19713 8667 2462 0,'0'0'1061'16,"0"0"-488"-16,0 0-573 16,0 0 0-16,0 0 0 15,0 0 0-15,0 0 0 16,177-17 0-16,-104 9-579 15,-13 2-789-15</inkml:trace>
  <inkml:trace contextRef="#ctx0" brushRef="#br0" timeOffset="-206822.5">19898 8897 1478 0,'0'0'1219'16,"0"0"-745"-16,0 0-194 15,0 0-28-15,0 0-87 16,137-2-165-1,-31-32-19-15,-12 0-586 0,-14-2-1919 0</inkml:trace>
  <inkml:trace contextRef="#ctx0" brushRef="#br0" timeOffset="-206462.05">20763 8318 2614 0,'0'0'804'0,"0"0"-289"16,0 0-352-16,0 0-163 16,0 0 0-16,0 0 0 15,0 0 0-15,-2 132 0 16,2-58 0 0,0 4 0-16,16-4 0 0,13-7 0 15,8-17 0-15,5-16 0 16,8-16 0-16,-2-16 0 15,2-2 0 1,-9-24 0-16,-5-16 0 0,-9-10 0 16,-13-8 0-1,-12-11 0-15,-2-5 0 16,-12-6 0-16,-19 4 0 16,-7 6 0-16,-6 17 0 15,-1 23 0-15,-1 28 0 16,3 10 0-16,1 85 0 15,11-3-354-15,18-2-622 0</inkml:trace>
  <inkml:trace contextRef="#ctx0" brushRef="#br0" timeOffset="-206194.84">21548 8574 1716 0,'0'0'1427'15,"0"0"-646"-15,0 0-609 16,0 0-172-16,0 0 0 16,0 0 0-16,0 0 0 15,0 22 0-15,-3 6 0 16,0 1 0-16,3-7 0 16,0-7 0-16,0-9 0 15,3-6 0-15,6 0 0 0,6-20 0 16,16-32 0-16,-2 4-167 15,-4 2-702-15</inkml:trace>
  <inkml:trace contextRef="#ctx0" brushRef="#br0" timeOffset="-205865.23">22107 8175 2196 0,'0'0'884'0,"0"0"-264"16,0 0-224 0,0 0-396-16,0 0 0 0,0 0 0 15,0 0 0-15,-75 42 0 16,65-6 0-16,5 4 0 16,5 0 0-16,7-1 0 15,24-3 0-15,9-4 0 16,9-4 0-16,3 0 0 15,-2-2 0-15,-4 0 0 16,-11 0 0-16,-12 0 0 16,-15 0 0-16,-8-2 0 15,-4 2 0-15,-29 2 0 16,-13-3 0-16,-6-1 0 16,-11-8 0-16,1-9 0 0,-6-16-234 15,18-22-536-15,14-9-949 16</inkml:trace>
  <inkml:trace contextRef="#ctx0" brushRef="#br0" timeOffset="-205692.39">22009 8177 2695 0,'0'0'860'0,"0"0"-552"16,0 0-75-16,0 0-233 15,166-34 0-15,-97 28 0 16,3 0 0-16,10 6 0 0,-17 0-567 15,-18 0-1253-15</inkml:trace>
  <inkml:trace contextRef="#ctx0" brushRef="#br0" timeOffset="-205220.68">22977 8342 2145 0,'0'0'780'0,"0"0"-311"16,0 0-130-16,30-115-105 0,-30 81-105 16,-16 2-129-1,-15 2 0-15,-12 10 0 0,-5 10 0 16,-8 10 0-16,0 6 0 16,0 24 0-16,12 12 0 15,11 8 0-15,14 0 0 16,19 0 0-16,0-3 0 15,34-9 0-15,15-8 0 16,9-10 0-16,9-6 0 16,0-2 0-16,-5 0 0 15,-8 2 0-15,-14 4 0 16,-11 6 0-16,-14 0 0 0,-10 7 0 16,-5 1 0-1,-10 1 0-15,-19 4 0 0,-10-5 0 16,-8-4 0-16,-7-6 0 15,3-10 0-15,2-12 0 16,7 0 0-16,10-20 0 16,12-20 0-16,13-14 0 15,7-17 0-15,21-9 0 16,21-6 0-16,16 4 0 16,9 12 0-16,24 15 0 15,-15 24-278 1,-13 12-754-16</inkml:trace>
  <inkml:trace contextRef="#ctx0" brushRef="#br0" timeOffset="-204796.16">23532 8177 2210 0,'0'0'873'15,"0"0"-366"-15,0 0-162 16,123-86-184-16,-81 74-161 16,-6 8 0-16,-10 4 0 0,-5 10 0 15,-15 18 0 1,-6 10 0-16,0 4-24 0,-15 3-45 16,-8-4 40-16,-1-6 17 15,4-11 12-15,4-6 62 16,10-10 10-16,6-4-72 15,0-4 0-15,10 0 0 16,24 2 0-16,11 0 0 16,9 4 0-16,1 4 0 15,0 3 0-15,-9 8 0 16,-13 1 0-16,-14 4 0 16,-13 2 0-16,-6 2 0 0,-12 2 0 15,-22-2 0-15,-7 0 0 16,-9-4 0-16,-1-5 0 15,0-12 0-15,6-7 0 16,9-12 0-16,14-18-195 16,11-10-801-16</inkml:trace>
  <inkml:trace contextRef="#ctx0" brushRef="#br0" timeOffset="-204622.78">25001 8508 578 0,'0'0'3065'16,"0"0"-2747"-16,0 0-297 15,0 0-21-15,-131 66-641 0</inkml:trace>
  <inkml:trace contextRef="#ctx0" brushRef="#br0" timeOffset="-204322.39">21944 9615 3401 0,'0'0'695'0,"0"0"-695"16,0 0 0-16,0 0 0 15,0 0 0-15,0 0 0 16,312-62 0 0,-12 17 0-16,24-5 0 0,-17 5 0 0,-55 6 0 15,-40 9 0-15,-67 8 0 16,-59 10 0-16,-50 6 0 16,-36 4-42-16,-27 2-113 15,-64 2-20-15,-58 26-124 16,-39 10-308-16,35-4 63 15,28-6-281-15</inkml:trace>
  <inkml:trace contextRef="#ctx0" brushRef="#br0" timeOffset="-204102.42">22423 9649 1702 0,'0'0'774'0,"-131"30"-131"16,72-20-59-16,12-2-191 0,32-4-393 16,15-4 0-16,69 0 0 31,89-20 0-31,97-20 0 0,52-10 0 0,18-4 0 15,-30 2 0-15,-73 11 0 32,-62 11 0-32,-64 12 0 15,-49 8 0-15,-34 6 0 16,-13 3 0-16,0 1 0 16,-11 0 0-16,-15 0 0 15,12 0 0-15,9 9-116 16,5-5-1502-16</inkml:trace>
  <inkml:trace contextRef="#ctx0" brushRef="#br0" timeOffset="-203930.06">24889 9348 3506 0,'0'0'590'16,"0"0"-590"-16,0 0 0 15,0 0 0-15,0 0 0 16,0 0-3049-16</inkml:trace>
  <inkml:trace contextRef="#ctx0" brushRef="#br0" timeOffset="-195854.64">6740 1359 2002 0,'0'0'695'0,"0"0"-428"0,0 0 70 16,0 0-85-1,0 0-129-15,0 0-11 0,2-30-2 16,-2 22-7-16,-5 0-8 16,-6 0-95-16,-7 2 0 15,-2 2 0-15,-5 4 0 16,-2 0 0-16,-1 0 0 16,2 18 0-16,-1 10 0 15,6 11 0-15,10 2 0 16,7 4 0-16,4-3 0 15,0-8 0-15,22-10 0 16,9-10 0-16,5-14 0 0,2 0 0 16,0-18 0-16,-3-16 0 15,-4-9 0-15,-10-7 0 32,-8-4 0-32,-11-4 0 0,-2 0 0 0,-4 0 0 15,-14 6 0-15,-2 10 0 16,-1 12 0-16,9 13 0 15,3 14 0-15,4 3 0 16,2 3 0-16,3 23 0 16,0 15 0-16,10 11 0 15,9 4 0-15,8 2 0 0,7-4 0 16,6-9 0-16,29-20-212 31,-8-9-267-31,-8-16-502 0</inkml:trace>
  <inkml:trace contextRef="#ctx0" brushRef="#br0" timeOffset="-195696.98">7185 1163 1774 0,'0'0'1377'16,"0"0"-1043"-16,0 0 128 16,0 0-313-16,0 0-149 0,0 0 0 15,0 0 0 1,80-39-74-16,-33 25-256 15,-9 0-454-15,-11 5-562 0</inkml:trace>
  <inkml:trace contextRef="#ctx0" brushRef="#br0" timeOffset="-195555.63">7280 1281 1322 0,'0'0'1399'16,"0"0"-1055"-16,0 0 117 31,0 0-224-31,0 0-159 0,0 0-69 15,0 0-9 1,128-50-165-16,-75 14-490 0,-4-4-1063 0</inkml:trace>
  <inkml:trace contextRef="#ctx0" brushRef="#br0" timeOffset="-195220.58">7664 834 1443 0,'0'0'1334'0,"0"0"-1035"16,0 0-86-16,0 0-67 16,0 0-108-16,0 0-22 15,0 0 20-15,0-18 29 0,2 8-8 16,3-4-36-16,1-8-15 16,2-6-6-1,-6 2-20-15,0 1 17 0,-2 7 3 16,0 8 53-16,0 5 112 15,0 5-23-15,-2 0-57 16,-4 0-85-16,4 12 0 16,2 16 0-16,0 9 0 15,0 12 0-15,0 7 0 16,14 2 0-16,-1 2 0 16,3-2-9-16,-1-1-272 15,-3 5-184-15,-3-14-188 16,-5-12-170-16</inkml:trace>
  <inkml:trace contextRef="#ctx0" brushRef="#br0" timeOffset="-195068.22">7669 1305 1362 0,'0'0'1130'0,"0"0"-750"16,0 0 125-16,0 0-212 16,0 0-146-16,0 0-72 15,0 0 19-15,126-26-61 16,-36-6-33-16,-10 6-469 15,-15 2-958-15</inkml:trace>
  <inkml:trace contextRef="#ctx0" brushRef="#br0" timeOffset="-194234">3446 5855 2295 0,'0'0'836'0,"0"0"-546"16,0 0-12-16,0 0-140 16,0 0-38-16,-58-104-16 15,40 92-9-15,-3 4-75 16,-6 8 0-16,-2 0 0 16,0 18 0-16,0 18 0 15,6 10 0-15,10 10 0 16,9 2 0-16,4-4 0 15,15-11 0-15,18-17 0 16,8-19 0-16,1-7 0 16,2-28 0-16,-1-24 0 15,-10-12 0-15,-8-10 0 0,-10-6 0 16,-13 0 0-16,-2-3 0 16,-2 10 0-16,-15 6 0 15,-1 17 0-15,3 18 0 16,3 18 0-16,8 14 0 15,4 12 0-15,0 46 0 16,0 10 0 0,18 15 0-16,3 7 0 0,6-14 0 15,7 0 0-15,4-14 0 16,4-16-71-16,14-32-275 16,-12-14-313-16,-11 0-344 0</inkml:trace>
  <inkml:trace contextRef="#ctx0" brushRef="#br0" timeOffset="-194061.44">3718 5600 1850 0,'0'0'919'16,"0"0"-634"-16,0 0 19 16,0 0-96-16,0 0-106 15,0 0-24-15,0 0 23 16,74-23-53-16,-41 6-48 15,2 3-56-15,-1 4-245 16,-10 6-381-16,-12 4-267 0</inkml:trace>
  <inkml:trace contextRef="#ctx0" brushRef="#br0" timeOffset="-193888.14">3810 5795 1056 0,'0'0'1151'15,"0"0"-643"-15,0 0 43 16,0 0-246-16,0 0-89 15,0 0-96-15,0 0-61 16,42-6-19-16,-7-16-40 16,19-22-165-16,-10 3-426 15,-7 4-571-15</inkml:trace>
  <inkml:trace contextRef="#ctx0" brushRef="#br0" timeOffset="-193526.31">3972 5400 1971 0,'0'0'1047'16,"0"0"-534"-16,0 0-218 0,0 0-191 15,0 0-82-15,0 0-22 16,0 0-6-16,83-104-3 0,-64 100-19 16,2 4-40-16,-3 1-46 15,-3 17-27-15,-4 9 5 16,-6 5 34-1,-5 0 42-15,0 0 44 0,0-2 16 16,0-6 67-16,-3-2 20 16,3-4-26-16,0-4 16 15,5-2-11-15,13-2-12 16,6-1-20-16,7-1-25 16,3-1 3-16,-1 4-11 15,0-1-1-15,-4 5 1 16,-8 2 0-16,-8 2-1 15,-11 6 6 1,-2 3 9-16,-7 6 36 0,-24 6-18 0,-11 6-33 16,-34 24-78-16,7-10-294 15,7-6-862-15</inkml:trace>
  <inkml:trace contextRef="#ctx0" brushRef="#br0" timeOffset="-192693.69">8609 7804 1839 0,'0'0'867'0,"0"0"-322"15,0 0-247-15,0 0-76 16,0 0-60-16,-114-52-73 15,79 46-15-15,-6 6-74 16,-1 0 0-16,0 8 0 16,3 18 0-16,6 12 0 15,9 7 0-15,8 2 0 16,14 0 0-16,2-7 0 16,9-12 0-16,18-10 0 0,6-16 0 15,5-2 0-15,0-26 0 16,-4-18 0-16,-5-9 0 15,-8-9 0-15,-9-2 0 16,-12 2 0-16,0 2 0 16,-4 8 0-16,-17 8 0 15,3 13 0-15,3 16 0 16,6 8 0-16,4 7 0 16,5 10 0-16,0 23 0 15,12 13 0-15,15 12 0 16,6 4 0-16,7 0 0 0,7-9 0 15,22-12-123-15,-11-13-451 16,-10-18-536-16</inkml:trace>
  <inkml:trace contextRef="#ctx0" brushRef="#br0" timeOffset="-192488.99">8890 7565 2711 0,'0'0'839'0,"0"0"-503"16,0 0-126-16,0 0-210 0,0 0 0 16,0 0 0-16,0 0 0 15,133-37-77-15,-83 22-458 16,-11 5-605-16</inkml:trace>
  <inkml:trace contextRef="#ctx0" brushRef="#br0" timeOffset="-192363.32">9036 7712 1739 0,'0'0'1023'0,"0"0"-650"16,0 0 129-16,0 0-297 0,0 0-112 15,0 0-34 1,0 0-22-16,132-54-37 0,-77 20-360 16,-5-4-779-16</inkml:trace>
  <inkml:trace contextRef="#ctx0" brushRef="#br0" timeOffset="-192063.3">9339 7339 2507 0,'0'0'857'16,"0"0"-381"-16,0 0-220 16,0 0-256-16,0 0 0 15,0 0 0-15,0 0 0 0,101-42 0 16,-75 42 0-16,-1 14-26 15,-3 10-56-15,-6 6 1 16,-5 6-11-16,-9 2 61 16,-2 0 13-16,0-4 18 15,0-7 41-15,0-8 56 16,0-8 13-16,0-7-28 16,0-4-82-16,16 0 0 15,13-12 0-15,16-10 0 16,15-9 0-16,42-21 0 15,-11 6-239-15,-15 6-704 0</inkml:trace>
  <inkml:trace contextRef="#ctx0" brushRef="#br0" timeOffset="-191257.9">11550 4187 1437 0,'0'0'752'0,"0"0"-210"15,0 0-47-15,0 0-250 0,0 0-5 16,0 0-49-16,0 0-65 16,-79-88-58-16,56 88-68 15,-4 0 0-15,0 19 0 16,2 16 0-16,3 9 0 16,9 2 0-16,13-2 0 0,0-6 0 15,20-12 0-15,18-14-14 16,10-12-5-16,8-14-14 15,0-24 9-15,-9-12 6 16,-11-11 18-16,-15 0 4 16,-13-8 37-16,-8 3 22 31,-5 0-63-31,-17 2 0 16,-7 10 0-16,2 8 0 15,0 14 0-15,10 11 0 16,5 17 0-16,10 4 0 0,2 18 0 15,0 27 0-15,22 17 0 16,5 12 0-16,5 10 0 16,3-2 0-16,0-7 0 15,1-9 0-15,9-8-237 16,-12-18-323-16,-8-18-566 0</inkml:trace>
  <inkml:trace contextRef="#ctx0" brushRef="#br0" timeOffset="-191100.28">11899 3932 2228 0,'0'0'1030'0,"0"0"-540"16,0 0-142-16,0 0-348 16,0 0 0-16,0 0 0 15,0 0-54-15,145-76-294 16,-118 72-575-16,-9 4-1600 0</inkml:trace>
  <inkml:trace contextRef="#ctx0" brushRef="#br0" timeOffset="-190958.5">12005 4149 2288 0,'0'0'930'0,"0"0"-596"0,0 0-32 15,0 0-164-15,0 0-81 16,0 0-57-16,116-72-26 15,-68 32-278-15,-5-3-757 0</inkml:trace>
  <inkml:trace contextRef="#ctx0" brushRef="#br0" timeOffset="-190659.52">12310 3571 2208 0,'0'0'987'0,"0"0"-534"15,0 0-206-15,0 0-154 16,0 0-72-16,0 0-21 16,142-40 0-16,-109 40-7 15,-4 6-26-15,-6 20-90 16,-9 12-17-16,-10 9 16 16,-4 4 37-16,-2 2 48 15,-16-3 39-15,3-8 15 16,-2-12 75-16,11-10 8 15,6-12-14-15,0-8-9 16,9 0-6-16,22-4-23 16,14-16 2-16,12-10-48 0,46-25-120 15,-16 8-446 1,-9 3-773-16</inkml:trace>
  <inkml:trace contextRef="#ctx0" brushRef="#br0" timeOffset="-190533.88">13254 3702 2090 0,'0'0'891'16,"0"0"-683"-16,0 0-108 16,0 0-100-16,0 0-664 0</inkml:trace>
  <inkml:trace contextRef="#ctx0" brushRef="#br0" timeOffset="-190266.36">11917 4943 2968 0,'0'0'785'0,"0"0"-442"0,0 0-343 16,0 0 0-16,141-72 0 15,-61 35 0-15,9-1 0 16,2 0 0-16,-6 4 0 16,-14 6-60-16,-15 8-255 15,-29 14-204-15,-18 6-215 16,-9 0-4-16</inkml:trace>
  <inkml:trace contextRef="#ctx0" brushRef="#br0" timeOffset="-190093.82">11986 5093 1960 0,'0'0'1002'0,"0"0"-484"16,0 0-138-16,0 0-144 15,0 0-236-15,0 0 0 16,127-42 0-16,-28 0 0 16,41-20-20-16,-18 6-650 15,-14 3-911-15</inkml:trace>
  <inkml:trace contextRef="#ctx0" brushRef="#br0" timeOffset="-189968.29">12978 4682 2051 0,'0'0'1088'0,"0"0"-574"0,0 0-71 16,0 0-443-16,0 0 0 15,0 0 0-15,0 0-513 16,38-10-1846-16</inkml:trace>
  <inkml:trace contextRef="#ctx0" brushRef="#br0" timeOffset="-170559.62">25433 8626 2068 0,'0'0'844'0,"0"0"-480"16,0 0 157-16,0 0-222 15,0 0-299-15,0 0 0 16,-38-64 0-16,38 64 0 0,0 0 0 16,0 18 0-16,16 12 0 15,0 13 0 1,3 7 0-16,-1 2 0 0,5-4 0 16,-2-10 0-16,6-14 0 15,7-16 0-15,6-8 0 16,15-20 0-16,15-30 0 15,26-32 0-15,33-33 0 16,29-29 0-16,-11 10 0 16,-29 27 0-16,-38 37 0 15,-31 30 0-15,-4 6 0 16,-7 4 0-16,-7 8 0 16,-16 12 0-16,-10 10 0 0,-5 0 0 15,0 6 0-15,0 14 0 16,0 6 0-16,-5 0 0 15,5 2 0 1,0 2-87-16,0-6-600 0,3-8-698 0</inkml:trace>
  <inkml:trace contextRef="#ctx0" brushRef="#br0" timeOffset="-170402.87">27204 8270 2965 0,'0'0'791'0,"0"0"-629"16,0 0-162-16,0 0-291 15,0 0-1919-15</inkml:trace>
  <inkml:trace contextRef="#ctx0" brushRef="#br0" timeOffset="-164124.8">1223 10575 2297 0,'0'0'944'0,"0"0"-703"15,0 0 135-15,0 0-138 0,0 0-238 16,-114 30 0-16,89 41 0 15,1 35 0-15,9-2 0 16,6-4 0-16,9-13 0 16,4-23 0-16,25 0 0 15,11-4 0-15,16-20 0 16,13-22 0-16,11-18 0 16,10-12 0-16,-4-32 0 15,-4-18 0-15,-5-28 0 16,-13-31 0-16,-24-31 0 15,-25-12 0-15,-15 7 0 0,-29 33 0 16,-4 42 0-16,2 28 0 16,-7 22 0-16,-10 7 0 15,-18 15 0-15,-11 10 0 16,-23 53 0-16,-10 57 0 16,8 36 0-16,21-5 0 15,37-27 0-15,28-42 0 16,16-32 0-16,0-3 0 15,0-10 0-15,16-8 0 16,6-19 0-16,2-17 0 16,1-29 0-16,0-14 0 0,-3-8 0 15,-4 4 0-15,-2 10 0 16,-6 19 0 0,1 20 0-16,1 15 0 0,1 14 0 15,9 32 0-15,10 16 0 16,5 12 0-16,13 8 0 15,0 0 0-15,6-3 0 16,4-9 0-16,-2-12 0 16,-2-12 0-16,-7-14 0 15,-8-14 0-15,-8-14 0 16,-8-4-24-16,-6-42-294 16,-5-2-474-16,-10 0-1806 0</inkml:trace>
  <inkml:trace contextRef="#ctx0" brushRef="#br0" timeOffset="-163857.08">2229 10208 3522 0,'0'0'574'0,"0"0"-574"15,0 0 0-15,0 0 0 16,0 0 0-16,0 0 0 16,-44 129-240-16,55-87-877 0</inkml:trace>
  <inkml:trace contextRef="#ctx0" brushRef="#br0" timeOffset="-163731.18">2348 10880 2378 0,'0'0'1006'0,"0"0"-500"0,0 0-300 16,0 0-206 0,0 0 0-16,0 0 0 0,0 0-375 15,-42-16-1268-15</inkml:trace>
  <inkml:trace contextRef="#ctx0" brushRef="#br0" timeOffset="-163557.93">2477 10510 2998 0,'0'0'709'0,"0"0"-320"0,0 0-389 16,0 0 0-16,0 0 0 15,138-67 0-15,-88 47 0 16,-15 14 0-16,-13 6-683 15,-20 0-1155-15</inkml:trace>
  <inkml:trace contextRef="#ctx0" brushRef="#br0" timeOffset="-163290.52">1153 11829 1896 0,'0'0'1778'0,"0"0"-1493"16,0 0-148-16,0 0-137 15,0 0 0-15,0 0 0 16,170-44 0-16,8-15 0 16,12-7 0-16,-16 0 0 15,-45 12 0-15,-52 18 0 31,-23 6 0-31,-23 8 0 0,-13-7-341 0,-9 7-440 0,-9 7-458 16</inkml:trace>
  <inkml:trace contextRef="#ctx0" brushRef="#br0" timeOffset="-163102.15">1256 11977 2911 0,'0'0'609'0,"0"0"-292"0,0 0-58 15,163-52-259-15,-72 18 0 16,7-6 0-16,0-4 0 16,-7 2 0-16,1-11-44 15,-28 12-589-15,-23 6-952 16</inkml:trace>
  <inkml:trace contextRef="#ctx0" brushRef="#br0" timeOffset="-162299.8">6673 10976 2282 0,'0'0'808'16,"0"0"-478"-16,0 0 181 16,0 0-346-16,0 0-165 15,0 0 0-15,0 0 0 16,-41-4 0-16,32 99 0 16,1 29 0-16,-2 0 0 15,8-20 0-15,2-35 0 16,0-25 0-16,5-4 0 0,8-6 0 15,8-14 0 1,-2-42-527-16,-1-26-239 0,-9-14-916 0</inkml:trace>
  <inkml:trace contextRef="#ctx0" brushRef="#br0" timeOffset="-161922.5">6470 10692 1420 0,'0'0'1379'0,"0"0"-1086"15,-143-4 177-15,86 32-156 16,-6 34-94-16,1 45-220 16,-4 47 0-16,12 24 0 15,15 5 0-15,22-13 0 0,17-18 0 16,10-11 0 0,22-25 0-16,13-30 0 0,3-25 0 15,28-7 0-15,47-4 0 16,35-16 0-16,21-20 0 15,-15-22 0-15,-39-36 0 16,-36-6 0 0,-24 3 0-16,-12-9 0 0,5-32 0 15,-7-36 0-15,-18-41 0 16,-28-13 0-16,-16 10 0 16,-43 15 0-16,-13 27 0 15,1 23 0-15,1 25 0 0,5 26 0 16,-2 12 0-16,-15 6 0 15,-9 10 0-15,-9 12 0 16,-13 26 0-16,27 22 0 16,24 4-669-16</inkml:trace>
  <inkml:trace contextRef="#ctx0" brushRef="#br0" timeOffset="-161229.95">7276 10780 1562 0,'0'0'845'0,"0"0"-259"16,0 0-39-16,0 0-171 15,0 0-196-15,0 0-180 16,0 0 0-16,-9 6 0 16,9-6 0-16,0 0 0 15,0 0 0-15,23-14 0 16,42-26 0-16,53-26 0 16,67-26 0-16,37-13 0 15,7 3 0-15,-17 11 0 16,-40 14 0-16,-41 16 0 15,-37 17 0-15,-40 18 0 16,-25 8 0-16,-10 6 0 0,-3 2 0 16,-7 4 0-16,-7 4 0 15,-2 2 0-15,0 0 0 16,0 0 0 0,0 6 0-16,6 4-625 0,2-2-688 0</inkml:trace>
  <inkml:trace contextRef="#ctx0" brushRef="#br0" timeOffset="-160868.66">9262 9529 2495 0,'0'0'804'15,"0"0"-297"-15,0 0-217 16,0 0-290 0,0 0 0-16,0 0 0 0,0 0 0 15,42-36 0-15,-11 33 0 16,4 3 0-16,-3 11 0 16,-10 21 0-16,-9 14 0 15,-10 12 0-15,-3 6 0 0,-18 2 0 16,-13 0 0-1,2-9 0-15,4-13 0 0,10-14 0 16,8-12 0-16,7-12 0 16,9-6 0-16,27 0 0 15,10-18 0-15,14-8 0 16,5-8 0-16,0-4 0 16,2-23-11-16,-19 13-528 15,-14 2-514-15</inkml:trace>
  <inkml:trace contextRef="#ctx0" brushRef="#br0" timeOffset="-160491.42">9108 9051 2206 0,'0'0'811'0,"0"0"-284"15,-136-4 25-15,91 26-552 16,6 39 0-16,10 43 0 15,15 44 0-15,14 21 0 16,4-1 0-16,33-22 0 16,13-25 0-16,2-25 0 15,4-24 0-15,-2-23 0 16,25-12 0-16,35-12 0 0,32-25 0 16,1-8 0-16,-28-38 0 15,-39-9 0-15,-15-19 0 16,-3-36 0-16,-13-48 0 15,-20-29 0-15,-29 4 0 16,-47 19 0-16,-11 50 0 16,-2 30 0-16,2 27 0 15,-23 15 0-15,-34 14 0 16,-41 28 0-16,-20 28 0 16,16 71 0-16,21 39 0 15,54-22 0-15,28-9-876 0</inkml:trace>
  <inkml:trace contextRef="#ctx0" brushRef="#br0" timeOffset="-159831.1">7370 12328 1667 0,'0'0'599'0,"0"0"-259"15,0 0 309-15,0 0-142 16,0 0-173-16,0 0-334 16,0 0 0-16,2-78 0 0,-2 78 0 15,12 0 0 1,19 14 0-16,48 20 0 0,73 18 0 15,82 14 0-15,40 4 0 16,14-12 0-16,-25-13 0 16,-57-19 0-16,-48-6 0 15,-50-8 0-15,-48-6 0 16,-27-2 0-16,-8 0 0 16,-12 0 0-16,-6 0 0 15,-7-2 0-15,-16 2 0 16,-13-2 0-16,-4-2 0 15,8-6-380-15,12-8-2919 0</inkml:trace>
  <inkml:trace contextRef="#ctx0" brushRef="#br0" timeOffset="-159389.59">9578 12111 1446 0,'0'0'1960'15,"0"0"-1270"-15,0 0-690 16,0 0 0-16,0 0 0 16,116-96 0-16,-72 96 0 15,-3 8 0-15,-13 24 0 0,-8 14 0 16,-13 8 0 0,-7 5 0-16,-7-1 0 0,-15-6 0 15,0-10 0-15,2-12 0 16,9-12 0-16,7-8 0 15,4-8 0-15,0-2 0 16,17 0 0-16,19 0 0 16,6-10 0-16,7 4 0 15,0 2 0-15,-9 4 0 16,-7 0 0-16,-8 20 0 0,-14 8 0 16,-9 8 0-16,-2 4 0 15,-11 3 0-15,-18 1 0 16,-8-4 0-16,-5-6 0 15,-3-4 0-15,7-10 0 16,2-10 0-16,-4-14 0 16,11-22-599-16,5-10-533 0</inkml:trace>
  <inkml:trace contextRef="#ctx0" brushRef="#br0" timeOffset="-159026.92">9478 11708 2140 0,'0'0'762'0,"0"0"-261"15,-170-5-39-15,97 35-231 16,-8 35-231-16,-4 42 0 16,17 37 0-16,19 17 0 15,40 1 0-15,20-13 0 16,50-25 0-16,12-24 0 15,41-12 0-15,21-24 0 16,12-25 0-16,25-17 0 16,-18-22 0-16,-12-26 0 0,-24-12 0 15,-28-2 0-15,-26-3 0 16,-8-5 0-16,0-16 0 16,1-30 0-16,-10-43 0 15,-36-35 0-15,-11-16 0 16,-51 11 0-16,-11 40 0 15,-2 51 0-15,-33 28 0 16,-47 40 0 0,-43 18 0-16,-46 50 0 0,51 15 0 15,44 5-1154-15</inkml:trace>
  <inkml:trace contextRef="#ctx0" brushRef="#br0" timeOffset="-158161.97">6521 12585 1659 0,'0'0'1043'0,"0"0"-724"15,0 0 180-15,0 0-117 16,0 0-188-16,0 0-194 16,0 0 0-16,-24-55 0 0,24 91 0 15,26 37 0-15,28 45 0 16,34 55 0-16,24 31 0 15,19 9 0-15,10-9 0 16,-5-25 0-16,5-11 0 16,-4-9 0-16,-7-15 0 15,-28-30 0-15,-24-32 0 16,-29-25 0-16,-13-17 0 16,-5 0 0-16,-6-8 0 15,-7-4 0-15,-10-12 0 16,-5-12 0-16,-3-4 0 15,0-4 0-15,-11-22 0 16,-26-14 0-16,8 8-96 0,-2 6-1337 16</inkml:trace>
  <inkml:trace contextRef="#ctx0" brushRef="#br0" timeOffset="-157628.08">8051 14588 2982 0,'0'0'862'0,"0"0"-610"15,0 0-252-15,0 0 0 16,-37 124 0-16,14-60 0 16,-3 11 0-16,-3-3 0 15,2-4 0-15,3-10 0 16,11-14 0-16,5-14 0 15,8-20 0-15,6-10 0 16,17 0 0-16,16-14 0 16,5-16 0-16,8 2 0 15,2-2 0-15,0 10 0 16,-2 8 0-16,-10 10 0 16,-7 2 0-16,-10 6 0 15,-11 16 0-15,-8-4-72 0,-6 4-74 16,0-4-13-16,0-10 30 15,-11-6 80-15,-5-2 49 16,-4-4 10-16,1-20 97 16,-2-6 55-16,3-2 13 15,3 2-74-15,1 2-101 16,5 6 0-16,5 8 0 16,2 4 0-16,2 10 0 15,0 0 0-15,0 20 0 16,0 18 0-16,0 14 0 15,2 10 0-15,7 3 0 16,2 3 0-16,0-10 0 16,0-4 0-16,-1-10 0 0,-2-16-33 15,-1-28-571 1,-1 0-383-16,0-18-709 0</inkml:trace>
  <inkml:trace contextRef="#ctx0" brushRef="#br0" timeOffset="-157235.25">8130 14141 2278 0,'0'0'819'15,"-127"-26"-303"-15,48 22-33 0,-5 4-483 16,2 16 0-16,9 30 0 16,-4 34 0-16,4 44 0 15,1 35 0-15,19 21 0 16,24-3 0-16,29-23 0 15,13-19 0-15,45-15 0 16,16-22 0-16,42-4 0 16,22-23 0-16,11-31 0 15,23-16 0-15,-25-24 0 16,-27-22 0-16,-28-15 0 16,-23 1 0-16,-16-10 0 15,5-12 0-15,-3-12 0 16,-7-18 0-16,-19-21 0 0,-29-23 0 15,-25-26 0 1,-40-3 0-16,-15 25 0 0,-29 18 0 16,-9 37 0-16,-9 23 0 15,-20 18 0-15,33 36 0 16,28 4 0-16,28 18 0 16,26 36 0-16,12-4 0 15,18 1-642-15</inkml:trace>
  <inkml:trace contextRef="#ctx0" brushRef="#br0" timeOffset="-157062.18">9333 14634 3369 0,'0'0'727'16,"0"0"-727"-16,0 0-95 15,0 0-966-15</inkml:trace>
  <inkml:trace contextRef="#ctx0" brushRef="#br0" timeOffset="-144523.45">9968 13431 1551 0,'0'0'987'15,"0"0"-431"-15,0 0-98 16,0 0-124-16,0 0-124 15,0 0-210-15,-103-104 0 16,94 88 0-16,3 2 0 16,6 1 0-16,0 1 0 15,0 5 0-15,9 0 0 16,13 7 0-16,5 0 0 0,2 14 0 16,0 21 0-1,-10 13 0-15,-7 14 0 0,-12 10 0 16,-7 8 0-1,-24 2 0-15,-9-1 0 0,-2-5 0 16,6-10 0-16,9-14 0 16,11-14 0-16,10-13 0 15,6-12 0-15,0-8 0 16,4-5 0-16,19 0 0 16,4 0 0-16,2-3 0 15,2 1 0-15,-4 2 0 16,-4 0 0-16,-4 27 0 0,-6 13 0 15,-6 10 0-15,-7 12 0 16,0 8 0-16,0 4 0 16,-14 2 0-1,-3 0 0-15,-6 1 0 0,-1-5 0 32,-1-4 0-32,-2-5 0 0,0-9 0 0,3-13 0 15,0-6 0-15,-5-9 0 16,0-8 0-16,-7-10 0 0,-4-8 0 31,-7 0 0-31,-2-2 0 16,-11-12-42-16,11 0-462 15,11 2-656-15</inkml:trace>
  <inkml:trace contextRef="#ctx0" brushRef="#br0" timeOffset="-144397.96">10052 14889 3183 0,'0'0'780'0,"0"0"-647"16,0 0-133-16,0 0 0 0,0 0 0 15,0 0-41-15,0 0-1549 16</inkml:trace>
  <inkml:trace contextRef="#ctx0" brushRef="#br0" timeOffset="-143532.15">10569 9781 1993 0,'0'0'526'16,"0"0"-293"-16,0 0 234 15,0 0-243-15,0 0-75 16,0 0-34-16,0 0 7 15,-50 4-4-15,50-4-41 16,4 0-44-16,18 0-12 0,11-7-21 16,10 0 0-16,5 3-1 15,-3 4-9-15,-9 2-31 16,-16 29 7-16,-18 15 14 16,-4 18 13-16,-36 14 7 15,-15 10 5-15,-9 4 39 16,6-6-5-16,8-7 4 15,19-15-43-15,21-10 0 16,8-10 0-16,27-10 0 16,24-3 0-16,12-8 0 15,8-2 0-15,-3-6 0 0,-5 3 0 16,-12 0 0 0,-17 1 0-16,-18 3 0 0,-14 6 0 15,-2 4 0-15,-18 6 0 16,-18 6 0-16,-4 4 0 15,0 1 0-15,2 1 0 16,9-6 0-16,12-4 0 16,9-8 0-16,8-6 0 15,8-4 0-15,17-2 0 16,4-2 0-16,-2 0 0 16,-4 0 0-16,-8 4 0 15,-8 4 0-15,-7 4 0 0,-4 6 0 16,-27 5 0-16,-10 0 0 15,-7 2 0-15,0-7 0 16,11-8 0-16,28-24 0 16,9-4 0-16,5-6-723 0</inkml:trace>
  <inkml:trace contextRef="#ctx0" brushRef="#br0" timeOffset="-143390.99">11645 11171 3258 0,'0'0'838'0,"0"0"-838"0,0 0 0 0,0 0 0 15,0 0 0-15,0 0-455 0</inkml:trace>
  <inkml:trace contextRef="#ctx0" brushRef="#br0" timeOffset="-140059.92">12243 11817 1810 0,'0'0'925'15,"0"0"-287"-15,0 0-180 16,0 0-193-16,0 0-265 16,0 0 0-16,0-16 0 15,0 16 0-15,0 0 0 16,0 0 0-16,-3 0 0 15,3 0 0-15,0 0 0 16,-2 0 0 0,2 0 0-16,-2 0 0 0,2 4 0 15,0 3 0-15,0-2 0 0,0-3 0 16,0 0 0 0,0-2 0-16,0 0 0 15,0-2 0-15,-5-12 0 0,-1-4 0 16,-1-2 0-16,-2-3 0 15,2 1 0-15,1 3 0 16,4 1 0-16,2 5 0 16,0 3 0-16,0 6 0 15,0 4 0-15,0 4 0 16,8 30 0-16,15 37 0 16,4 41 0-16,-5 40 0 15,-4 17 0 1,-10-11 0-16,-6-36 0 0,-2-40 0 0,4-23 0 15,-2-17 0-15,4-2 0 16,1-6 0-16,-1-8 0 16,4-20 0-16,1-6 0 15,7-12 0-15,10-18 0 16,15-4 0-16,7 0 0 16,11 6 0-16,4 10 0 15,2 10 0-15,-5 8 0 16,11 2-194-16,-19 14-671 15,-12 2-434-15</inkml:trace>
  <inkml:trace contextRef="#ctx0" brushRef="#br0" timeOffset="-138960.49">13045 12511 1592 0,'0'0'946'16,"0"0"-297"-16,0 0-174 15,0 0-167-15,0 0-182 16,0 0-126-16,0 0 0 15,-31 51 0-15,31 16 0 16,0-1 0-16,4-8 0 16,18-12 0-16,12-20 0 0,6-18 0 15,4-8 0 1,-1-34 0-16,-7-18 0 0,-12-16 0 16,-13-6 0-1,-11-2 0-15,-2 1 0 0,-31 15 0 16,-10 16 0-16,-10 22 0 15,-1 22 0-15,3 18 0 16,7 32 0-16,12 18 0 16,21 7 0-16,11-5 0 15,31-10 0-15,27-18 0 16,18-20 0-16,9-20 0 16,-1-6 0-16,-6-28 0 15,-11-10 0 1,-18-2 0-16,-17 8 0 0,-15 7 0 0,-7 14 0 15,-10 12 0-15,0 3 0 16,0 18 0-16,0 21 0 16,0 9 0-16,0 8 0 15,0 2 0-15,12-6 0 16,13-10 0-16,6-9 0 16,3-15 0-16,-3-16 0 15,0-2 0-15,-2-18 0 16,-2-17 0-16,-6-9 0 15,0-4 0-15,-3 2 0 16,-3 6 0-16,-4 10 0 16,-1 14 0-16,-4 14 0 0,3 2 0 31,3 20 0-31,3 16 0 0,5 8 0 0,7 0 0 16,0-2 0-16,1-8 0 15,-1-12 0-15,-5-9 0 16,-4-13 0-16,-5 0 0 15,-4-25 0 1,-5-8 0-16,4-12 0 16,-4-5 0-16,0 0 0 0,1 2 0 15,1 10 0-15,4 16 0 0,1 16 0 16,5 6 0 0,5 22 0-16,6 16 0 0,9 4 0 15,4-2 0-15,2-8 0 16,2-14 0-16,2-14 0 31,-7-4 0-31,-3-18 0 16,-9-16 0-16,-5-6 0 15,-9-4 0-15,-5-5 0 16,-8 4 0-16,0 3 0 16,0 6 0-16,-3 15 0 15,-6 15 0-15,0 6 0 16,3 27 0-16,4 16 0 15,2 12 0-15,0 1 0 0,0-2 0 16,17-8 0 0,8-14 0-16,6-14 0 0,4-16 0 15,1-2 0-15,2-20 0 16,-2-14 0-16,-3-4 0 16,-2-2 0-16,1 2 0 15,-3 10 0-15,-2 6 0 16,2 14 0-16,-4 8 0 15,2 1 0-15,0 25 0 16,-2 13 0-16,-7 3 0 16,-3 4 0-16,-6-2 0 15,-2-8 0-15,-2-10 0 16,-3-11 0-16,0-14 0 0,2-1 0 16,3-16 0-16,7-20 0 15,7-12 0-15,10-12 0 16,10-8 0-16,32-29 0 15,-8 19 0-15,-7 14-611 0</inkml:trace>
  <inkml:trace contextRef="#ctx0" brushRef="#br0" timeOffset="-138566.35">16474 12126 2023 0,'0'0'977'16,"0"0"-336"-16,0 0-186 0,0 0-455 15,-141-62 0-15,91 62 0 16,-6 18 0-16,-2 26 0 16,0 16 0-16,2 14 0 15,14 10 0-15,17 4 0 16,23-5 0-16,8-9 0 16,46-16 0-16,39-14 0 15,5-20 0-15,10-18 0 16,0-6 0-16,-27-18 0 15,-5-12 0-15,-27-2 0 16,-33-12-122-16,-14 9-609 16,0 8-658-16</inkml:trace>
  <inkml:trace contextRef="#ctx0" brushRef="#br0" timeOffset="-138158.41">17390 12111 2277 0,'0'0'987'0,"0"0"-491"0,0 0-160 16,0 0-336-16,0 0 0 15,-123-100 0-15,72 100 0 16,-7 10 0-16,-5 29 0 15,5 16 0 1,5 16 0-16,15 9 0 0,19 6 0 16,19-2 0-16,12-5 0 15,40-13 0-15,21-16 0 16,16-20 0-16,7-18 0 16,2-12 0-16,-9-12 0 15,-15-16 0-15,-19-6 0 16,-18 0 0-16,-20 6 0 15,-13 6 0-15,-4 8 0 0,0 11 0 16,0 3-246-16,0 0-1267 0</inkml:trace>
  <inkml:trace contextRef="#ctx0" brushRef="#br0" timeOffset="-138032.54">18105 12613 1418 0,'0'0'1821'16,"0"0"-964"-16,0 0-857 16,0 0 0-16,0 0-78 15,0 0-1050-15</inkml:trace>
  <inkml:trace contextRef="#ctx0" brushRef="#br0" timeOffset="-136422.08">18332 12497 1132 0,'0'0'1325'0,"0"0"-734"15,0 0-246-15,0 0 180 16,0 0-347-16,0 0-178 16,6-14 0-16,4-12 0 15,1-9 0-15,5-9 0 0,1-6 0 16,1 0 0-1,-3 2 0-15,-1 8 0 16,-5 10 0-16,-3 14 0 0,-3 13 0 16,-3 3 0-16,0 28 0 15,0 17 0-15,0 11 0 16,2 4 0-16,12-2 0 16,10-10 0-16,7-16 0 15,7-14 0-15,4-18 0 16,3-3 0-16,-3-34 0 15,0-9 0-15,-9-8 0 16,-4-2 0-16,-6 4 0 16,-7 5 0-16,-5 16 0 0,-2 11 0 15,-5 16 0 1,5 4 0-16,4 19 0 0,4 20 0 16,4 7 0-1,6 0 0-15,2-6 0 0,2-8 0 16,-4-12 0-16,-2-14 0 15,-8-6 0-15,-1-2 0 16,-1-22 0-16,3-8 0 16,3-4 0-16,6 2 0 15,-1 8 0-15,5 10 0 16,-2 12 0-16,5 4 0 16,-1 14 0-16,7 14 0 0,2 2 0 15,3-6 0 1,-1-6 0-16,-1-12 0 0,-7-16-42 15,-11-18-555-15,-17-8-467 0</inkml:trace>
  <inkml:trace contextRef="#ctx0" brushRef="#br0" timeOffset="-136296.25">19252 11791 3113 0,'0'0'983'16,"0"0"-983"-16,0 0 0 0,0 0 0 15,0 0 0 1,123 118 0-16,-57-82-651 0</inkml:trace>
  <inkml:trace contextRef="#ctx0" brushRef="#br0" timeOffset="-135698.1">20536 12224 2747 0,'0'0'774'0,"0"0"-504"0,4-141 35 15,-13 101-305-15,-20 16 0 16,-13 16 0-16,-9 8 0 16,-11 24 0-1,-3 23 0-15,3 8 0 0,12 10 0 16,15-3 0-16,21-8 0 15,14-10 0 1,16-18 0-16,30-18 0 0,17-8 0 16,9-36 0-16,1-20 0 15,-7-16 0-15,-5-27 0 16,-16-35 0-16,-26-32 0 0,-17 11 0 16,-2 35 0-16,-11 46 0 15,-4 44 0-15,-1 16 0 16,-2 14 0-16,-4 34 0 15,9 64 0-15,13 47 0 16,0-3 0-16,24-20 0 16,10-42 0-16,5-27 0 15,13-3 0-15,8-4 0 16,7-8 0-16,-3-22 0 16,-6-16 0-16,-6-10 0 15,-12-26 0-15,-7-14 0 16,-6-7 0-16,-7-1 0 15,-2 4 0 1,-4 12 0-16,-6 16 0 0,-3 18 0 0,-1 8 0 16,1 32 0-16,2 18 0 15,3 9 0-15,11 0 0 16,3 0 0-16,6-13 0 16,3-10 0-16,-2-18 0 15,-5-16 0-15,-4-20 0 16,-8-20-797-16,-7-4-1002 0</inkml:trace>
  <inkml:trace contextRef="#ctx0" brushRef="#br0" timeOffset="-135555.56">21305 11653 1741 0,'0'0'1521'16,"0"0"-687"-16,0 0-834 31,0 0 0-31,0 0 0 0,0 0 0 0,0 0 0 16,2 104 0-16,37-49-1014 0</inkml:trace>
  <inkml:trace contextRef="#ctx0" brushRef="#br0" timeOffset="-134529.25">21951 11953 2390 0,'0'0'928'15,"0"0"-434"-15,0 0-210 16,0 0-284-16,-139-62 0 16,106 94 0-16,4 20 0 15,7 12 0-15,12 7 0 16,10-3 0-16,25-6 0 0,48-14 0 16,43-26 0-16,36-22 0 15,-7-18 0-15,-29-22-50 16,-40 2-14-16,-34 4 41 15,-2-6 23-15,-9-7 74 16,-11 0-11-16,-20 2-63 16,0 13 0-16,-31 12 0 15,-11 16 0-15,-10 4 0 16,4 32 0-16,0 16 0 16,13 6 0-16,10 0 0 15,17-1 0-15,8-11 0 0,8-14 0 16,26-16 0-16,6-12 0 15,5-6 0-15,-4-26 0 16,-4-7 0-16,-8 2 0 16,-7 1 0-16,-6 9 0 15,-8 11 0-15,1 12 0 16,1 4 0-16,0 11 0 16,9 12 0-16,4 5 0 15,11 1 0-15,4-11 0 16,2-11 0-16,4-7 0 0,-3-5-44 15,-6-30-259-15,-8-8-55 16,-9-15-163-16,-9-11 161 16,-5-25 116-16,-4-32 109 15,0 7 94-15,-4 11 41 16,-8 22 191-16,2 36 368 16,-1 11 55-16,-1 13-108 15,3 26-370-15,5 22-136 16,2 55 0-16,2 43 0 15,19 40 0-15,15-9 0 16,4-29 0-16,-2-43 0 16,2-35 0-16,11-7 0 15,6-6 0-15,5-16 0 0,-2-15 0 16,-6-19 0-16,-8-27 0 16,-11-12 0-16,-6-9 0 15,-11 1 0-15,-9 6 0 16,-5 14 0-16,-2 24 0 15,0 22 0-15,-11 12 0 16,-3 34 0-16,8 14 0 16,6 8 0-16,0-4 0 15,22-7 0-15,18-20 0 16,16-18 0-16,8-19 0 16,3-4 0-16,2-30 0 15,-9-15 0-15,-6-9 0 16,-14-6 0-16,-14-6 0 15,-5-2 0-15,-13 5 0 0,-8 12 0 16,0 16 0-16,0 20 0 16,-15 19 0-16,-3 7 0 15,3 27 0-15,5 15 0 16,10 2 0 0,0 2 0-16,32-5 0 0,11-6 0 15,5-8 0-15,4-6 0 16,-5-4 0-16,-12-4 0 15,-8 1 0-15,-16-2 0 0,-11 2 0 16,0-2 0-16,-29 2 0 16,-13-3 0-16,-49-8 0 15,8-2-138-15,-4-8-943 0</inkml:trace>
  <inkml:trace contextRef="#ctx0" brushRef="#br0" timeOffset="-134358.62">23044 11468 1487 0,'0'0'2071'0,"0"0"-1533"16,125-64-538-16,-57 47 0 0,3 17 0 16,-18 0-276-16,-25 5-1214 15</inkml:trace>
  <inkml:trace contextRef="#ctx0" brushRef="#br0" timeOffset="-132960.84">12913 14714 681 0,'0'0'2081'0,"0"0"-1449"0,0 0-279 16,-4-150-4-16,12 98-349 15,11 6 0-15,3 7 0 16,7 20 0-16,9 15 0 15,6 5 0-15,10 35 0 16,2 21 0-16,2 15 0 16,-8 2 0-1,-7 4 0-15,-7-7 0 0,-12-13 0 0,-9-16 0 16,-7-18 0-16,-4-18 0 16,-2-6 0-16,1-40 0 15,3-32 0-15,3-7 0 16,5-9 0-16,1 4 0 15,1 22 0 1,3 8 0-16,4 19 0 0,-1 26 0 16,5 9 0-16,2 22 0 15,5 22 0-15,-1 8 0 16,0 4 0-16,1-4 0 16,-3-6 0-16,-2-14 0 15,-2-10 0-15,-3-18 0 16,-4-4 0-1,-2-22 0-15,1-22 0 0,2-10 0 0,1-4 0 16,3 0 0-16,-1 9 0 16,-4 13 0-16,-4 17 0 15,-5 16 0-15,-2 6 0 16,0 30 0-16,2 16 0 16,4 5 0-1,6 2 0-15,5-4 0 0,8-10 0 16,6-16 0-16,3-14 0 15,1-12 0 1,-1-12 0-16,-8-22 0 0,-4-10 0 16,-9-4 0-16,-6-2 0 0,-5 6 0 15,-4 6 0 1,-3 12 0-16,1 9 0 0,-1 16 0 16,3 1 0-16,4 14 0 15,4 17 0-15,8 10 0 16,4 3 0-16,2-4 0 15,2-4 0-15,2-8 0 16,1-10 0-16,-7-10 0 16,-4-8 0-1,-2 0 0-15,-5-22 0 0,-3-6 0 16,-5-12 0-16,-5-4 0 0,-3 2 0 16,-7-1 0-16,-20 10 0 15,-4 7 0-15,-2 5 0 16,4 11 0-16,7 4 0 15,12 2 0 1,10 4 0-16,3-4 0 16,26-1 0-16,16-4 0 0,11-3 0 15,3 0 0-15,1 4 0 16,-6 8 0-16,-9 0 0 16,-10 24 0-16,-10 8 0 15,-10 7 0-15,-4 2 0 31,-1 0 0-31,-4-5 0 16,1-4 0-16,3-6 0 0,6-10 0 16,9-6 0-16,11-10 0 15,8 0 0-15,9-18 0 16,12-16 0-16,2-8 0 16,2-12 0-16,-4-3 0 15,-12-1 0-15,-15 2 0 16,-16 4 0-16,-17 6 0 15,-5 10 0-15,-16 10 0 16,-17 18 0-16,-9 8 0 16,-3 14 0-16,3 26 0 15,8 14 0-15,18 8 0 16,16-1 0-16,5-7 0 0,33-13 0 16,17-13 0-16,13-15 0 15,3-13 0-15,-2-6 0 16,-7-29 0-16,-15 3-497 15,-18 5-2560-15</inkml:trace>
  <inkml:trace contextRef="#ctx0" brushRef="#br0" timeOffset="-131464.43">17365 13850 1662 0,'0'0'645'16,"0"0"-294"-16,0 0 223 15,0 0-277-15,0 0-57 16,0 0-63-16,-2-112-27 16,-21 104-150-16,-10 8 0 15,-9 0 0-15,-12 20 0 16,-4 20 0-16,3 16 0 0,10 12 0 15,19 4 0-15,19 3 0 16,7-7 0-16,42-6 0 16,20-8 0-16,17-6 0 15,7-4 0-15,-1-4 0 16,-11-2 0-16,-19 2 0 16,-28 3 0-16,-27-1 0 15,-11 0 0-15,-43-6 0 16,-17-4 0-16,-5-10 0 15,1-14 0-15,14-8 0 16,22 0 0-16,27-30 0 16,14-18 0-16,68-26 0 0,55-28 0 15,39-27 0-15,-4 3-185 16,-33 24-127-16,-48 26 54 16,-44 17 101-16,-6-7 157 15,-16-6 20-15,-13-6 161 16,-2 11 96-16,-31 13-32 15,-5 16-56-15,0 18-189 16,7 20 0-16,4 7 0 16,7 36 0-16,13 41 0 15,7 35 0-15,21 25 0 0,19-7 0 16,6-31 0 0,-3-36 0-16,1-30 0 0,10-2 0 15,8-10 0-15,7-10 0 16,-7-18 0-16,-12-12 0 15,-13-28 0-15,-12-14 0 16,-16-10 0-16,-9-2 0 16,-3-2 0-16,-19 7 0 15,-4 15 0-15,-1 14 0 16,0 20 0-16,7 12 0 0,9 8 0 16,9 24 0-16,2 7 0 15,15 3 0-15,21-2 0 16,6-6 0-16,5-4 0 15,0-6 0-15,-7 0 0 16,-9-2 0-16,-8 4 0 16,-10 0 0-16,-4 6 0 15,-7-6 0-15,5-2 0 16,1-6 0-16,8-10 0 16,6-8 0-16,9-5 0 15,6-24 0-15,0-9 0 0,1-10 0 16,-3-6 0-1,-5 0 0-15,-6 6 0 0,-9 12 0 16,-3 12 0-16,-5 16 0 16,-5 8 0-16,0 14 0 15,2 20 0-15,6 12 0 16,3 0 0-16,9-2 0 16,7-10 0-16,5-14 0 15,3-16 0-15,3-4 0 16,-1-22 0-16,-4-14 0 0,-6-10 0 15,-5 0 0-15,-4 2 0 16,-6 6 0-16,-3 11 0 16,-2 13 0-16,-1 13 0 15,2 1 0 1,5 18 0-16,5 14 0 16,5 5 0-16,6 0 0 0,5-7 0 15,-3-8 0-15,1-12 0 16,-14-10-186-16,-9-12-543 15,-11-8-590-15</inkml:trace>
  <inkml:trace contextRef="#ctx0" brushRef="#br0" timeOffset="-131290.89">18147 13672 3023 0,'0'0'763'16,"0"0"-453"-16,0 0-310 15,0 0 0-15,239-10 0 16,-115 7 0-16,-3 2-551 0</inkml:trace>
  <inkml:trace contextRef="#ctx0" brushRef="#br0" timeOffset="-129855.86">19852 13756 2343 0,'0'0'835'0,"0"0"-285"0,0 0-182 15,0 0-368-15,0 0 0 16,0 0 0-16,-123 162 0 15,121-96 0-15,2-3 0 16,26-9 0-16,26-14 0 16,14-18 0-16,17-20 0 15,4-4 0-15,5-34 0 16,-8-14 0-16,-12-12 0 16,-14-11 0-16,-23-9 0 15,-16-24 0-15,-19-30 0 16,-4-31 0-16,-25 14 0 0,0 37 0 15,3 46 0-15,8 48 0 16,0 14 0-16,0 8 0 16,7 52 0-16,11 54 0 15,11 41 0-15,27 12 0 16,4-25 0-16,-1-42 0 16,-12-38 0-16,4-14 0 15,5-2 0-15,6-10 0 16,3-6 0-16,-3-19 0 15,-5-3 0-15,-8-29 0 16,-7-7 0-16,-6-10 0 0,-2-2 0 16,-3-4 0-16,-2 4 0 15,-1 9 0-15,-2 13 0 16,-1 20 0-16,-3 6 0 16,0 31 0-16,4 16 0 15,0 8 0-15,8 3 0 16,4-4 0-16,7-12 0 15,2-12 0-15,4-16 0 16,0-14 0-16,1 0 0 16,-3-22 0-16,-2-10 0 0,-2-4 0 15,0-4 0 1,0-4 0-16,-1 4 0 0,0 4 0 16,-1 10 0-16,-5 12 0 15,-4 14 0-15,-2 0 0 16,-4 22 0-16,2 10 0 15,-1 2 0-15,4-2 0 16,1-4 0-16,4-10 0 16,4-10 0-16,-3-8 0 15,1 0 0-15,-5-22 0 16,-3-4 0-16,-1-2 0 16,-1-4 0-16,-3 0 0 0,1-1 0 15,4 5 0 1,-1 6 0-16,3 8 0 0,2 13 0 15,2 1 0-15,3 5 0 16,2 19 0-16,7 7 0 16,4-4 0-16,8-2 0 15,10-9 0-15,6-8 0 16,7-8 0-16,2-4 0 0,-1-20 0 16,-7-4 0-16,-8-6 0 15,-7-2 0-15,-13-5 0 16,-9-1 0-16,-8-2 0 15,-10 4 0-15,-6 8 0 16,0 16 0-16,-13 16 0 16,-14 8 0-16,-6 32 0 15,-6 16 0-15,4 5 0 16,8 1 0-16,8-6 0 16,14-12 0-16,5-16 0 15,5-14 0-15,24-14 0 16,6 0 0-16,3-28 0 15,5-4 0-15,-6-4 0 0,-3 1 0 16,-5 9 0-16,-8 8 0 16,-2 8 0-16,-1 10 0 15,-3 0 0-15,3 13 0 16,4 10 0-16,0 5 0 16,7-3 0-16,2-6 0 15,5-6 0-15,-1-12 0 16,4-1 0-16,-6-14 0 15,-1-15 0-15,-6-10 0 16,-8-7 0-16,-4-10 0 16,-8-8 0-16,-4-12 0 15,-2-7 0-15,0-3 0 0,-18 4 0 32,-1 16 0-32,-2 22 0 0,3 28 0 0,5 16 0 15,4 32 0-15,7 30 0 16,2 16 0-16,7 12 0 15,22 3 0-15,13-5 0 16,11-14 0-16,10-13 0 16,6-20 0-16,5-20 0 15,-8-21 0-15,-12 0-146 16,-37-48-361-16,-17 1-183 16,-2 3-282-16</inkml:trace>
  <inkml:trace contextRef="#ctx0" brushRef="#br0" timeOffset="-129698.22">20505 13339 3185 0,'0'0'911'15,"0"0"-911"-15,0 0 0 0,182-2 0 16,-95-12 0-1,45-16 0-15,-22 2 0 0,-9 2-902 0</inkml:trace>
  <inkml:trace contextRef="#ctx0" brushRef="#br0" timeOffset="-128089.83">24089 13411 2932 0,'0'0'922'16,"0"0"-680"-16,0 0-242 16,16-150 0-16,8 83 0 15,10-7 0-15,6-4 0 16,-4-2 0-16,-5 1 0 16,-9 11 0-16,-9 14 0 15,-13 16 0-15,0 26 0 0,-6 12 0 16,-21 54 0-16,-6 50 0 15,4 45 0-15,11 17 0 16,18-7 0 0,0-39 0-16,22-44 0 15,0-24 0-15,5-16 0 16,2-4 0-16,0-5 0 16,0-11 0-16,-11-16 0 15,-4-8 0-15,-6-31 0 0,-1-16 0 16,1-12 0-1,2-3 0-15,3 2 0 0,1 14 0 16,1 14 0-16,3 23 0 16,2 17 0-16,4 13 0 15,3 27 0-15,0 14 0 16,4 6 0-16,2 0 0 16,3-10 0-16,4-11 0 15,3-16 0-15,-3-13 0 16,-3-10 0-16,-3-10 0 15,-8-22 0-15,-3-10 0 16,-3-6 0-16,-2-2 0 16,-4 8 0-16,-4 10 0 0,-1 14 0 15,-2 12 0-15,2 6 0 16,4 6 0-16,5 18 0 16,7 6 0-16,4 2 0 15,0-2 0-15,-3-6 0 16,-4-8 0-16,-8-8 0 15,-7-8 0-15,-7 0 0 16,0-2 0-16,-16-14 0 16,-9-6 0-16,-1 2 0 15,4 0 0-15,8 4 0 16,14 0 0-16,7 0 0 0,37-4 0 16,39-6 0-16,35-8 0 15,-3-2 0 1,-9 1 0-16,-25 2 0 0,-33-2 0 15,-11-5 0-15,-16-8 0 16,-21-2 0 0,-14 0 0-16,-28 2 0 0,-4-2 0 15,-2 1 0-15,8-3 0 0,9-4 0 16,13-2 0 0,9-2 0-16,9 4 0 0,0 8 0 15,0 13 0-15,3 16 0 16,1 10 0-16,-2 9 0 15,0 5 0-15,3 22 0 16,0 14 0-16,1 11 0 16,1 12 0-16,-1 10 0 15,3 11 0-15,3 5 0 16,5 4 0-16,3-2 0 16,7-2 0-16,7-8 0 15,3-10 0-15,6-15 0 16,6-17 0-1,2-18 0-15,3-18 0 0,-1-4 0 0,-4-26 0 16,-5-14 0-16,-7-8 0 16,-6-6 0-16,-10-3 0 15,-7 3 0-15,-7 8 0 16,-7 6 0-16,0 8 0 16,-7 10 0-16,-11 10 0 15,-2 8 0-15,-2 4 0 16,0 14 0-16,5 18 0 15,9 8 0-15,8 6 0 16,2 0 0-16,29-3 0 16,19-10 0-16,8-12 0 15,8-13 0-15,1-8 0 0,-5-11 0 16,-10-17 0-16,-12-12 0 16,-13-6 0-16,-14-8 0 15,-11-6 0-15,-2-4 0 16,-7-1 0-16,-14 10 0 15,-6 9 0-15,0 15 0 16,0 19 0 0,2 12 0-16,10 6 0 0,3 24 0 15,10 13 0-15,2 3 0 16,2 2 0-16,23-6 0 0,9-4 0 16,5-6 0-16,9-10 0 15,7-4 0-15,4-6 0 16,1 0 0-16,0 2 0 15,-3 6 0-15,-5 4 0 16,-10 6 0 0,-10 5 0-16,-17 1 0 0,-15 0 0 15,-9-2 0-15,-36-2 0 16,-11-4 0 0,-8-4 0-16,6-10 0 0,13-10 0 0,21-4 0 31,40-46 0-31,28-6-676 15,20-7-1117-15</inkml:trace>
  <inkml:trace contextRef="#ctx0" brushRef="#br0" timeOffset="-127962.83">27418 13018 2415 0,'0'0'1399'16,"0"0"-1117"0,0 0-282-16,0 0 0 0,0 0 0 0,0 0 0 15,0 0 0-15,2 54 0 16,-11-14-351-16</inkml:trace>
  <inkml:trace contextRef="#ctx0" brushRef="#br0" timeOffset="-127630.77">22822 14576 3060 0,'0'0'614'16,"0"0"-424"-16,-129 22 42 15,146-22-232-15,126 0 0 16,131-28 0-16,96-24 0 16,62-16 0-16,18-14 0 15,-31-3 0-15,-14-3 0 16,-37 4 0-16,-59 10 0 15,-83 17 0-15,-88 19 0 16,-69 18 0-16,-58 12 0 16,-27 6 0-16,-86 2 0 0,-74 34 0 15,-51 22 0-15,-25 13-71 16,65-13-513-16,44-10-530 0</inkml:trace>
  <inkml:trace contextRef="#ctx0" brushRef="#br0" timeOffset="-127355.73">22962 14923 2027 0,'0'0'903'16,"-174"0"-274"-16,158-6-92 0,16-16-537 15,56-8 0-15,89-20 0 16,105-13 0-16,70-7 0 16,43 2 0-16,14-8 0 15,-25 6 0-15,-2-1 0 16,-22 3 0-16,-35 8 0 15,-48 8 0-15,-68 14 0 16,-66 12 0-16,-53 10 0 0,-34 8 0 16,-12 4 0-16,-12 2 0 15,0 2 0-15,-29 0 0 16,-9 4 0-16,9 28 0 16,7-8 0-16,20 0-951 0</inkml:trace>
  <inkml:trace contextRef="#ctx0" brushRef="#br0" timeOffset="-127202.5">26740 14161 2882 0,'0'0'1214'0,"0"0"-1214"16,0 0 0-16,0 0 0 15,0 0 0-15,0 0 0 16,0 0-330-16</inkml:trace>
</inkml:ink>
</file>

<file path=ppt/ink/ink2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3-11-09T06:10:21.905"/>
    </inkml:context>
    <inkml:brush xml:id="br0">
      <inkml:brushProperty name="width" value="0.05292" units="cm"/>
      <inkml:brushProperty name="height" value="0.05292" units="cm"/>
      <inkml:brushProperty name="color" value="#FF0000"/>
    </inkml:brush>
  </inkml:definitions>
  <inkml:trace contextRef="#ctx0" brushRef="#br0">14419 5664 2338 0,'0'0'730'16,"0"0"-534"-16,0 0 137 15,0 0-108 1,0 0-153-16,0 0-65 0,23 43 2 0,8-13 8 16,9 2 29-16,5-4-13 15,6-6 6-15,9-8-7 16,10-10-13-16,9-4-19 15,15-10 0-15,6-16 0 16,9-12 0 0,1-4 0-16,-3-6 0 0,-7 2 0 15,-11 5 0-15,-15 15 0 16,-14 16 0-16,-11 10 0 16,-8 10 0-16,2 26 0 15,-1 9 0-15,8 5 0 16,4 0 0-16,3-6 0 15,5-8 0-15,6-12 0 16,3-12 0-16,2-12 0 0,1-2 0 16,-3-24 0-16,-7-8 0 15,-6-4 0-15,-8-2 0 16,-10 5 0-16,-11 7 0 16,-7 10 0-16,0 13 0 15,5 5 0 1,6 14 0-16,12 14 0 0,8 8 0 15,9-2 0-15,10-6 0 16,3-10 0-16,4-10 0 0,-2-8 0 16,-2-2 0-16,-7-18 0 15,-5-6 0-15,-7-5 0 16,-8 2 0 0,-3-1 0-16,-5 2 0 0,-5 6 0 15,-6 4 0-15,-2 5 0 16,-6 5 0-16,-2 0 0 15,-1 2 0-15,-5 2 0 16,1 0 0-16,-7 0 0 16,-3 2 0-16,-2 1 0 15,-2-2 0 1,0 1 0-16,0-10 0 0,-13 2-24 16,-9-2-1388-16</inkml:trace>
  <inkml:trace contextRef="#ctx0" brushRef="#br0" timeOffset="15760.22">6510 7596 2765 0,'0'0'563'0,"0"0"-394"0,0 0 88 16,0 0-115-16,0 0-95 15,0 0-23-15,78 86-3 16,-26-52-12-16,5-4 7 16,8-12 5-16,6-10-12 15,7-8 14-15,9-10-5 16,4-20-6-16,9-8-12 16,7-6 0-16,0-2 0 15,0 6 0-15,-4 4 0 16,-8 11 0-16,-5 11 0 15,-10 14 0-15,-7 0 0 0,-6 13 0 16,-5 13 0-16,-4 3 0 16,3 0 0-16,1-3 0 15,7-6 0-15,9-8 0 16,7-8 0-16,22-4 0 16,27-10 0-16,-9-13 0 15,-15 0 0-15,-14-1 0 16,-26 6 0-16,-1 0 0 15,2-1 0-15,-17 8 0 16,-10 4 0-16,-9 4 0 16,-1 3 0-16,2 0 0 15,2 0 0-15,6 0 0 0,9 0 0 16,8 0 0-16,3-4 0 16,5-10 0-16,-3-1 0 15,-9-1 0-15,-10 2 0 16,-14 4 0-16,-10 2 0 15,-12 4 0-15,-7 2 0 16,-2 2 0-16,0 0 0 16,-2 0 0-1,2 0 0-15,6 0 0 0,3 0 0 16,1 0 0-16,13 0 0 16,-4 0-198-16,-8 0-1007 0</inkml:trace>
  <inkml:trace contextRef="#ctx0" brushRef="#br0" timeOffset="17635.68">20914 7720 1530 0,'0'0'290'0,"0"0"-215"16,0 0-41-16,0 0-34 15,0 0-8-15,0 0-274 0</inkml:trace>
  <inkml:trace contextRef="#ctx0" brushRef="#br0" timeOffset="18596.59">21077 7961 1947 0,'0'0'638'0,"0"0"-500"16,0 0 151-16,0 0-41 16,0 0-94-1,0 0-76-15,0 0 6 0,47 102-21 16,-18-78-15-16,6-10-1 16,5-6-11-16,8-8 12 15,7 0 25-15,2-20-29 16,7-4-5-16,0-4-25 15,-3 2-13-15,-4 5 10 16,-6 6-5 0,-4 7-2-16,-7 6 11 0,-4 2-6 0,-3 0 20 15,3 12-14-15,-3 6-5 16,6 0-2-16,-2 0-8 16,1-2 0-16,2-2 0 15,3-6 0-15,3-2 0 31,3-4 0-31,5-2 0 0,-1 0 0 0,5 0 0 16,-2-10 0-16,0-2 0 16,-3 2 0-16,-6 0 0 0,-8 1 0 15,-7 6 0-15,-10-1 0 16,-4 4 0-16,-5 0 0 16,-4 0 0-1,5 0 0 1,1 0 0-16,8 2 0 15,1 0 0-15,7-2 0 16,21-4 0-16,-6-16-141 16,-8-4-695-16</inkml:trace>
  <inkml:trace contextRef="#ctx0" brushRef="#br0" timeOffset="43657.12">20563 11736 1585 0,'0'0'378'0,"0"0"-24"16,0 0 27-16,0 0-67 15,0 0-134-15,0 0 10 16,-21-6-21-16,21 5-44 0,0 1 1 16,0-3-14-16,0 3-14 15,0-1-14-15,9-3-84 16,24-3 0-16,37-4 0 15,47-7 0-15,60-5 0 16,26 1 0-16,11 0 0 16,-12 6 0-16,-19 4 0 15,-5 2 0-15,-13 2 0 16,-14 0 0-16,-35 2 0 16,-26 2 0-16,-28 0 0 15,-16 2 0-15,4 0 0 16,-3 0 0-1,-3 0 0-15,-11 0 0 16,-4 0 0-16,-4-2 0 0,0 0 0 0,2 0 0 31,-6-2 0-31,2 0 0 16,-8 2 0-16,-6 2 0 0,-9 2 0 0,0 0-113 16,-58 0-421-16,-2 0-362 15,-6 0-1209-15</inkml:trace>
  <inkml:trace contextRef="#ctx0" brushRef="#br0" timeOffset="44128.08">20607 11821 1557 0,'0'0'614'0,"0"0"-348"16,0 0 228-16,0 0-196 16,0 0-53-16,0 0-41 0,0 0-12 15,-67-52-76-15,103 40-6 16,32-5-110-16,51-2 0 15,59-4 0-15,30 1 0 16,14 4 0-16,1 2 0 16,-20 4 0-16,-1 0 0 15,-13 4 0-15,-19-2 0 16,-36 4 0-16,-39 2 0 16,-27 0 0-16,-22 0 0 15,-6 2 0-15,-4 0 0 16,-4 0 0-16,-19 2 0 15,-7 0 0-15,-4 0 0 16,0 0 0-16,1 0 0 0,6 0 0 16,2 0 0-16,3 0 0 15,3 4 0-15,1-2 0 16,2-2-71-16,-2 0-646 16,-5-8-735-16</inkml:trace>
  <inkml:trace contextRef="#ctx0" brushRef="#br0" timeOffset="44301.03">23358 11744 2223 0,'0'0'1051'0,"0"0"-526"0,0 0-228 16,0 0-297-16,0 0 0 15,0 0 0-15,0 0-656 0</inkml:trace>
  <inkml:trace contextRef="#ctx0" brushRef="#br0" timeOffset="49237.1">8729 15286 1069 0,'0'0'1486'0,"0"0"-1119"16,0 0-9-16,0 0 100 15,0 0-254-15,0 0-113 16,-13 16-28-16,37 8-63 16,10 12 0-16,10 10 0 15,12 4 0-15,8 0 0 16,10-6 0-1,4-8 0 1,7-13 0-16,2-19 0 0,4-4 0 16,1-18 0-16,1-22 0 15,-1-5 0-15,-6-5 0 16,-4 2 0-16,-7 8 0 16,-7 8 0-16,-3 14 0 15,-3 10 0-15,3 8 0 16,4 10 0-16,3 16 0 15,1 4 0-15,2-2 0 16,1-2 0-16,0-4 0 16,-2-14 0-16,-3-2 0 15,-5-6 0-15,-3-8 0 16,-7-16 0-16,-9-2 0 0,-5-6 0 16,-7 2 0-16,-1 2 0 15,-3 8 0-15,0 8 0 16,5 6 0-16,2 6 0 15,4 0 0-15,8 16 0 16,-2-2 0-16,4 2 0 16,-2-4 0-16,0 0 0 15,1-6 0-15,-2-4 0 16,0-2 0-16,0 0 0 16,-2-2 0-16,-3-10 0 15,-1 0 0-15,-1-2 0 16,-5 0 0-16,0 2 0 15,1-2 0-15,-3 6 0 0,-2-2 0 16,3 6 0 0,-3-4 0-16,-2 6 0 0,-2 2 0 15,-4 0 0-15,-5 0 0 16,-2 0 0-16,-4 0 0 16,-6 0 0-16,1 0 0 15,-5 0 0-15,-1 0 0 16,0 0 0-16,-3 0 0 15,0 0 0-15,0 0 0 16,0 0 0-16,0-2 0 0,-23-4 0 16,-4-4 0-1,-8 2-1221-15</inkml:trace>
  <inkml:trace contextRef="#ctx0" brushRef="#br0" timeOffset="64858.9">28483 7895 2191 0,'0'0'560'16,"0"0"-176"0,0 0 104-16,0 0-311 0,0 0-9 15,11-63-40-15,-11 61-128 16,0 2 0-16,0 0 0 0,0 0 0 15,0 0 0 1,0 0 0-16,0 0 0 0,0 0 0 16,10 4 0-1,5 12 0-15,5 11 0 0,4 9 0 16,7 8 0-16,3 10 0 16,2 6 0-16,-1 2 0 15,-3 0 0-15,-6-4 0 16,-4-8 0-16,-4-10 0 15,-7-9 0 1,-1-11 0-16,-6-10 0 16,0-10 0-16,1 0 0 0,1-10 0 15,4-24 0-15,3-16 0 0,3-13 0 16,-1-5 0-16,1 0 0 16,-3 6 0-16,-2 14 0 15,-2 12 0-15,-4 11 0 16,-3 16 0-1,0 6 0-15,0 3 0 0,2 3 0 16,5 16 0-16,7 28-272 16,0-7-474-16,-5 0-444 0</inkml:trace>
  <inkml:trace contextRef="#ctx0" brushRef="#br0" timeOffset="65063.6">29227 8231 2673 0,'0'0'749'0,"0"0"-229"16,0 0-366-16,0 0-154 15,0 0 0-15,0 0 0 16,0 0 0 0,2 62 0-1,3-15 0-15,1 7 0 16,6 0 0-16,7 18 0 15,0-14 0-15,-9-10-749 0</inkml:trace>
  <inkml:trace contextRef="#ctx0" brushRef="#br0" timeOffset="65896.86">27124 9992 1612 0,'0'0'802'15,"0"0"-343"-15,0 0 85 16,0 0-208-16,0 0 7 15,0 0-343-15,0 0 0 16,-18-56 0-16,18 84 0 16,0 18 0-16,4 14 0 0,10 10 0 15,6 5 0-15,0-7 0 16,0-8 0-16,0-12 0 16,-4-16 0-16,-1-12 0 15,-1-14 0-15,-1-6 0 16,1-8 0-16,1-24 0 15,1-10 0-15,1-12 0 16,-1-10 0-16,-3-3 0 16,1 7 0-16,-5 10 0 15,-1 18 0-15,-1 22 0 16,0 10 0-16,9 46-147 16,-3 6-354-16,0 2-582 0</inkml:trace>
  <inkml:trace contextRef="#ctx0" brushRef="#br0" timeOffset="66163.22">27615 10611 2309 0,'0'0'832'16,"0"0"-348"-16,0 0-181 16,0 0-135-16,0 0-168 15,0 0 0-15,0 0 0 16,131-18 0-16,-107 18 0 15,-4 12 0-15,-8 15 0 16,-10 7 0-16,-2 4 0 0,0 0 0 16,-12-2 0-16,-3-4 0 15,1-6 0-15,10-8 0 16,4-6 0-16,2-10 0 16,34-2 0-16,37-4 0 15,50-30 0-15,44-18 0 16,-16 4-488-16,-19 2-2337 0</inkml:trace>
  <inkml:trace contextRef="#ctx0" brushRef="#br0" timeOffset="66634.62">30631 9735 2134 0,'0'0'1204'0,"0"0"-737"16,0 0-176-16,0 0-291 0,0 0 0 15,0 0 0-15,0 0 0 16,-58-30 0-16,58 74 0 16,15 13 0-16,6 11 0 15,4 2 0 1,1-4 0-16,2-6 0 0,-1-12 0 16,-4-13 0-16,-5-16 0 15,-3-15 0-15,-1-4 0 16,-3-22 0-16,2-18 0 15,1-16 0-15,1-10 0 0,1-12 0 16,-1-4 0 0,3 1 0-16,1 9 0 0,-4 18 0 15,3 20 0-15,-3 24 0 16,5 10 0-16,14 52-63 16,-5 6-656-16,-2 4-763 0</inkml:trace>
  <inkml:trace contextRef="#ctx0" brushRef="#br0" timeOffset="66996.5">31257 10160 1497 0,'0'0'1440'16,"0"0"-771"-16,0 0-304 0,0 0-240 16,0 0-125-16,0 0 0 15,116-104 0-15,-85 96 0 16,-7 8 0-16,-6 0 0 15,-11 8 0-15,-7 18 0 16,0 6 0-16,-9 3 0 16,-9-2 0-16,1 0 0 15,5-9 0-15,8-9 0 16,4-2 0-16,2-7 0 16,23-4 0-16,6-2 0 15,4 0 0 1,2 1 0-16,-4 4 0 0,-6 3 0 0,-10 4 0 15,-8 4 0-15,-9 8 0 16,0 2 0-16,-26 6 0 16,-21 4 0-16,-36 10 0 15,-71 10 0-15,14-10-275 16,-5-7-1199-16</inkml:trace>
  <inkml:trace contextRef="#ctx0" brushRef="#br0" timeOffset="67860.77">28650 8985 1864 0,'0'0'678'0,"0"0"-163"0,0 0-39 15,0 0-290-15,0 0-65 16,0 0-46-16,0 0-48 15,-51-10-9-15,49 27-9 16,-1 1-9-16,3 0 2 16,0-7-2-16,5-3-44 15,13-8-11-15,2 0-28 0,-1-4 62 16,-2-15 14-16,-9-4 7 16,-6-3 18-16,-2 2 24 15,-2 2 30-15,-17 4-13 16,-2 8 7-16,-1 6 12 15,0 4-78-15,2 10 0 16,4 14 0 0,7 4 0-16,7 1 0 0,2-2 0 15,4-7-11-15,19-8 10 16,4-8-22 0,2-4-8-16,-2 0 17 0,-6-18 4 15,-9-4 10 1,-8 0 12-16,-4 0 21 15,-2 4 12-15,-18 2-45 16,-5 4 0-16,0 10 0 16,-1 2 0-16,4 6 0 15,6 20-33-15,11 22-252 16,5-5-500-16,0-7-1032 0</inkml:trace>
  <inkml:trace contextRef="#ctx0" brushRef="#br0" timeOffset="68302.28">28668 9057 892 0,'0'0'1494'0,"0"0"-877"0,0 0-27 16,0 0-306 0,0 0-65-16,0 0-219 0,0 0 0 15,-40-36 0 1,33 34 0-16,3 2 0 0,-1-2 0 16,3 2 0-16,0-2 0 15,2 0 0-15,0-4 0 16,0 0 0-16,0 0 0 15,0-1 0-15,0 0 0 16,0 3 0-16,0 4 0 16,0 0 0-16,0 0 0 15,0 0 0-15,0 0 0 16,0 0-36-16,0 0-30 0,0 2-44 16,0 2-49-1,0 2-63-15,0 0-19 0,0 0-320 16,0 0-770-16</inkml:trace>
  <inkml:trace contextRef="#ctx0" brushRef="#br0" timeOffset="69071.25">28176 9872 1825 0,'0'0'546'0,"0"0"-161"15,0 0 82-15,0 0-265 16,0 0-38-16,0 0 29 16,0 0-37-16,-45 29 2 15,25 4-158-15,0 5 0 16,3 4 0-16,7-2 0 16,10-4 0-16,2-12 0 0,27-10 0 15,10-14 0-15,3-4 0 16,0-22-14-16,-11-10 7 15,-9-6 6-15,-17 2 1 16,-5 0 22-16,-5 8-22 16,-21 7 0-16,-3 11 0 15,-3 13 0-15,1 1 0 16,7 14 0-16,2 14 0 16,10 4 0-16,8 0 0 15,4-2 0-15,0-8 0 16,22-8 0-16,5-8 0 0,2-6 0 15,0 0 0-15,-7-12 0 16,-6-8 0-16,-5-2 0 16,-9-2 0-16,-2 0 0 15,0 4 0-15,-9 4 0 16,-11 4 0-16,0 8 0 16,-2 4 0-1,6 0 0-15,9 12 0 0,21 16 0 16,22-4-219-16,10-6-1051 0</inkml:trace>
  <inkml:trace contextRef="#ctx0" brushRef="#br0" timeOffset="69797.61">29976 9747 2412 0,'0'0'699'0,"0"0"-183"0,0 0-47 16,0 0-469-16,0 0 0 15,0 0 0-15,0 0 0 16,-65 90 0-16,65-71 0 16,0-6 0-16,10-4 0 15,5-5 0-15,3-4 0 16,1 0 0-16,0-17 0 0,-6-2 0 15,-7-8 0 1,-3 1 0-16,-3 0 0 0,0 4 0 16,-7 6 0-16,-10 8 0 31,-6 8 0-31,-4 2 0 0,-2 22 0 0,0 8 0 16,8 4 0-16,4 0 0 15,13-4 0-15,4-5 0 16,4-11 0-16,21-8 0 15,6-8 0-15,0 0 0 16,-1-18 0-16,-8-6 0 16,-9-3 0-1,-11-2 0-15,-2 3 0 0,0-1 0 0,-20 7 0 16,-2 6 0 0,-3 10 0-16,1 4 0 0,3 2 0 15,4 30 0-15,3 0-72 16,8-6-917-16</inkml:trace>
  <inkml:trace contextRef="#ctx0" brushRef="#br0" timeOffset="71200.93">28733 8949 1709 0,'0'0'703'0,"0"0"-319"16,0 0 100-16,0 0-270 16,0 0-73-16,0 0-27 15,0 0-24-15,-2-26-14 16,-1 26-1-16,3 0-15 15,-2 0-14-15,2 0-46 16,-2-2 0-16,0 2 0 16,0 0 0-16,-1 0 0 15,-2 0 0-15,-1 0 0 0,-3 0 0 16,-5 6 0-16,-1 8 0 16,-3 6 0-1,-1 4 0-15,-4 4 0 0,-4 9 0 16,0 5 0-16,-4 6 0 15,0 6 0-15,-2 6 0 16,1 2 0-16,-1 3 0 16,4 0 0-16,-2 2 0 15,4-5 0-15,2-4 0 16,4-4 0-16,-2-6 0 16,3-5 0-1,2-7 0-15,-2-4 0 0,5-2 0 16,-3-2 0-16,5-2 0 0,1-2 0 15,3-2 0-15,3-2 0 16,2-2 0-16,-2-2 0 16,2-4 0-16,0 0 0 15,-1 0 0-15,1-4 0 16,2-2 0-16,0 0 0 16,2-4 0-16,0 0 0 15,0-2 0-15,0 0 0 16,0 0 0-16,0 0 0 15,0 0 0-15,0 0 0 16,2-10-108-16,7 0-198 0,-1-2-675 16</inkml:trace>
  <inkml:trace contextRef="#ctx0" brushRef="#br0" timeOffset="73260.75">28153 10036 975 0,'0'0'283'0,"0"0"-112"16,0 0 64-16,0 0-65 16,0 0-20-16,0 0 55 15,0 0 16-15,-42 10-28 16,36-6 32-16,-2 2 7 0,2 2-73 16,-3-2-22-1,3 0-30-15,0-2-17 0,2 0-38 16,0-2-31-16,4-2-9 15,-2 2-12 1,2-2 27-16,0 0 39 0,0 0 15 16,0 0 12-16,0 0 0 15,4 0-25-15,16-2-38 16,12-6-30-16,12-2 0 16,7-2 0-16,9-2 0 15,7 0 0-15,7-2 0 16,2 0 0-16,4 0 0 15,4 0 0-15,3 0 0 16,-2 2 0-16,2 2 0 16,-5 0 0-16,-4 0 0 0,-4 0 0 15,-5 2 0-15,-6-2 0 16,-5 2 0-16,-8 2 0 16,-2-1 0-1,-11 4 0-15,-6-2 0 0,-6 3 0 16,-8 1 0-16,-5 0 0 15,-1 2 0-15,-5 1 0 16,1-3 0-16,-2 3 0 16,2 0 0-16,1 0 0 15,1 0 0-15,3-1 0 16,1 1 0-16,3 0 0 16,-3-3 0-16,1 3 0 15,-6 0 0-15,-3 0 0 0,-1 0 0 16,-4 0 0-16,0 0 0 15,0 0 0-15,0 0 0 16,0 0 0-16,0 0 0 16,0 0 0-1,0 0 0-15,0 0 0 0,0 0 0 16,-2 0 0-16,0 3 0 16,-17-2 0-16,4-1-686 15,-5 0-2326-15</inkml:trace>
  <inkml:trace contextRef="#ctx0" brushRef="#br0" timeOffset="80999.31">23437 12988 1532 0,'0'0'623'15,"0"0"-385"1,0 0 149-16,0 0-24 0,0 0-111 15,0 0-98-15,-9-2-40 16,9 2-24-16,0 2-19 16,0 14 5-16,6 8 5 0,7 4-43 15,6 4-28 1,1-2 4-16,6-2-13 16,5-6 0-16,8-8-1 0,3-10-2 15,7-4 2-15,4-4 1 16,5-20-1-16,-2-4 11 15,0-4-10-15,-3 4 8 16,-4 4-1-16,-2 8-7 16,-1 10-1-16,-1 6 7 15,4 4-6-15,0 18 13 16,3 8-14-16,1 0 0 16,0-2 0-16,5-4-3 15,-2-10 3-15,-3-6 0 0,3-8 3 16,-4 0-3-16,1-12 0 15,-2-10 0-15,-4-6 0 16,-1 0 0 0,-5 4 0-16,-5 4 0 0,-5 8 0 15,-4 4 0-15,0 8 0 16,2 0 0-16,2 0 0 16,6 10 0-16,5 2 0 15,6-2 0-15,2-4 0 16,2-6 0-16,-1 0 0 15,-4 0 0 1,-4-10 0-16,-1-8 0 0,-5-4 0 0,-1-2 0 16,13-11-48-16,-9 10-476 15,-9 3-733-15</inkml:trace>
</inkml:ink>
</file>

<file path=ppt/ink/ink2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3-11-09T06:12:01.229"/>
    </inkml:context>
    <inkml:brush xml:id="br0">
      <inkml:brushProperty name="width" value="0.05292" units="cm"/>
      <inkml:brushProperty name="height" value="0.05292" units="cm"/>
      <inkml:brushProperty name="color" value="#FF0000"/>
    </inkml:brush>
  </inkml:definitions>
  <inkml:trace contextRef="#ctx0" brushRef="#br0">3733 13168 2512 0,'0'0'618'16,"0"0"-288"-16,0 0 25 15,0 0-74-15,0 0-281 16,0 0 0-16,-6-8 0 16,6 19 0-16,4 12 0 15,10 12 0-15,-1 8 0 0,-2 6 0 16,3-1 0-16,-1-4 0 16,3-8 0-16,-1-10 0 15,3-12 0-15,7-14 0 16,13-8 0-16,28-52 0 15,44-54 0-15,52-53 0 16,30-25 0-16,7-1 0 16,-10 27 0-16,-33 34 0 15,-32 31 0-15,-34 31 0 16,-30 24 0-16,-20 18 0 16,-7 3 0-1,-8 7 0-15,-10 9 0 0,-15 9 0 0,-2 9 0 16,-30 32 0-16,-41 51-335 15,7-6-530-15,-1-3-638 0</inkml:trace>
  <inkml:trace contextRef="#ctx0" brushRef="#br0" timeOffset="409.31">3945 13766 789 0,'0'0'1714'15,"0"0"-1359"-15,0 0 119 16,0 0-180-16,0 0-118 16,0 0-94-16,0 0-53 15,-17 44 26-15,17-8-1 16,7 2-36-16,3-4 0 15,4-4-16 1,3-12 4-16,6-12 4 0,10-6-10 16,14-28 10-16,31-44 0 0,38-52-10 15,44-53 0 1,17-15 0 0,-6 9 0-16,-35 49 0 0,-52 52 0 0,-26 30 0 15,-22 18 0-15,-7 5 0 16,-9 7 0-16,-4 8 0 15,-12 10 0-15,-4 4 0 16,0 4 0-16,0 17 0 16,-7 8 0-16,-6 22-150 15,0-7-707-15,1-8-823 0</inkml:trace>
  <inkml:trace contextRef="#ctx0" brushRef="#br0" timeOffset="566.79">5402 13391 2320 0,'0'0'1067'0,"0"0"-686"15,0 0-157 1,0 0-224-16,0 0-243 0,0 0-1029 0</inkml:trace>
  <inkml:trace contextRef="#ctx0" brushRef="#br0" timeOffset="3608.39">12717 3675 745 0,'0'0'183'16,"0"0"54"-16,0 0-53 16,-31-120 40-16,23 98 37 15,0 8 29-15,2 6 38 16,1 4 25-16,3 2-18 0,0 2-83 16,2 0-45-1,0 0-57-15,0 14-21 0,0 12-14 16,0 8-12-16,17 8-103 15,12 0 0-15,12 1 0 16,17-10 0-16,13-10 0 16,12-15 0-16,10-8 0 15,7-13 0-15,-2-23 0 16,-6-5 0-16,-10-8 0 16,-13 5 0-16,-17 6 0 15,-12 10 0-15,-13 12 0 16,-8 12 0-16,3 4 0 15,7 8 0-15,9 18 0 0,14 4 0 16,8 0 0-16,9-4 0 16,7-10 0-16,4-12 0 15,-4-4 0-15,-5 0 0 16,-7-20 0-16,-10-2 0 16,-8-2 0-16,-3 2 0 15,2 0 0-15,42 0 0 16,-14 8-92-16,3 2-1073 0</inkml:trace>
  <inkml:trace contextRef="#ctx0" brushRef="#br0" timeOffset="4271.18">16987 3204 2123 0,'0'0'649'0,"0"0"-278"16,0 0-93-16,0 0-29 15,0 0-82-15,-39 105-65 16,47-72-5-16,15 3-37 16,11-5-60-16,11-11 0 15,8-8 0-15,12-12 0 0,4 0 0 31,4-24 0-31,-1-11 0 0,-5-1 0 0,-7 3 0 16,-10 2 0-16,-7 9 0 31,-7 6 0-31,-5 10 0 0,-2 6 0 0,-2 0 0 32,2 16 0-32,2 6 0 15,5 4 0-15,1-1 0 16,3-6 0-16,3-5 0 15,1-10 0-15,8-4 0 16,6-4 0-16,44-29-72 0,-15 2-574 16,-4 4-1066-16</inkml:trace>
  <inkml:trace contextRef="#ctx0" brushRef="#br0" timeOffset="4665.84">19780 3367 2718 0,'0'0'616'15,"0"0"-365"-15,0 0 35 16,0 0-61-16,0 0-225 15,0 0 0-15,0 0 0 16,36 4 0-16,11 2 0 16,40-6 0-16,44 0 0 15,39 0 0-15,9-17 0 16,-13 2 0-16,-41 2 0 0,-44 4 0 16,-20 2 0-16,-12 5 0 15,-2-2 0-15,-2 0 0 16,-6 3 0-16,-12-4 0 15,-13 3 0-15,-7 2 0 16,-7-2 0-16,0 2 0 16,0 0 0-16,-23 0 0 15,-41 0 0-15,-1 10-637 16,-4 4-529-16</inkml:trace>
  <inkml:trace contextRef="#ctx0" brushRef="#br0" timeOffset="5012.09">19444 3613 2572 0,'0'0'735'0,"0"0"-440"16,0 0-82-16,0 0-96 16,230-18 47-16,-52 0-164 15,20-4 0-15,-7 4 0 16,-41 6 0-16,-55 4 0 15,-28 4 0-15,-24 2 0 0,-7 0 0 16,-7 2 0 0,-9 0 0-16,-14 0 0 0,-6 0 0 15,0 0 0-15,0 0 0 16,0 0 0-16,0 0 0 16,0 0 0-16,0 0 0 15,0 0 0-15,0 0 0 16,0-2 0-16,0-24 0 15,0 2-335-15,0-6-1240 0</inkml:trace>
  <inkml:trace contextRef="#ctx0" brushRef="#br0" timeOffset="19332.74">20241 12320 1662 0,'0'0'548'15,"0"0"-245"-15,0 0 185 16,0 0-212-16,0 0-64 16,0 0-15-16,-15-56-28 15,15 50-40-15,0-4-17 0,0 2-112 16,0-4 0-16,7 0 0 16,8 0 0-16,3 2 0 15,7 2 0-15,2 4 0 16,4 4 0-16,2 0 0 15,0 12 0-15,-1 12 0 16,-8 4 0-16,-6 2 0 16,-9 4 0-16,-7 2 0 15,-2 4 0-15,-9 2 0 16,-15 2 0-16,-3 3 0 16,-2-4 0-16,4 2 0 0,7-5 0 15,7-2 0-15,9-4 0 31,2-2 0-31,7-4 0 0,22-2 0 0,6-6 0 16,10-6 0-16,4-2 0 16,-4-5-24-16,-5-4-18 15,-11 0-29-15,-11-3 19 16,-12 1 26-16,-6 6 26 16,0 0 23-16,-18 10 10 15,-9 5-12-15,-4 8 13 16,2 4-2-16,3 6-10 0,4 4 8 15,8 4-10 1,5 4-20-16,9 0 0 0,0-1 0 16,14 1 0-16,10-4 0 15,5-2 0-15,0-4 0 32,-2-2 0-32,-9-4 0 0,-7-4 0 0,-9-1 0 15,-2-4 0-15,-13 0 0 16,-24 0 0-16,-13 0 0 15,-10 1 0-15,-9-4 0 16,-3-4 0-16,9-4 0 16,13-2 0-1,13-8 0-15,16-2 0 0,11-4 0 0,10 0 0 16,2 0 0-16,17-8-326 16,3-6-826-16</inkml:trace>
  <inkml:trace contextRef="#ctx0" brushRef="#br0" timeOffset="19473.59">20874 13798 2970 0,'0'0'713'0,"0"0"-650"0,0 0-63 31,0 0-354-31,0 0-1760 0</inkml:trace>
  <inkml:trace contextRef="#ctx0" brushRef="#br0" timeOffset="-125926.8">25585 9386 2176 0,'0'0'763'0,"0"0"-401"16,0 0 150-16,0 0-229 15,0 0-283-15,0 0 0 16,-23-52 0-16,10 72 0 16,-5 8 0-16,5 3 0 0,-1-1 0 15,8-5 0-15,6-4 0 16,0-11 0-16,8-10 0 16,15 0 0-16,4-13 0 15,-5-15 0-15,-2-4 0 16,-6-4 0-16,-12 2 0 15,-2 8 0-15,-2 10 0 16,-19 12 0-16,-1 4 0 16,-5 12 0-16,3 20 0 15,4 4 0-15,9 2 0 16,6-5 0-16,5-5 0 16,7-10 0-16,15-10 0 15,7-8 0-15,-3 0 0 0,-1-12 0 16,-10-6 0-16,-9-4 0 15,-6 2 0-15,0 3 0 16,-10 5 0-16,-5 4 0 16,1 5 0-16,3 3 0 15,2 0 0-15,7 0 0 16,2 11 0-16,0 6 0 16,15 2 0-16,10-2-725 15,0-8-1744-15</inkml:trace>
  <inkml:trace contextRef="#ctx0" brushRef="#br0" timeOffset="-125361.08">25741 9436 1820 0,'0'0'632'0,"0"0"-254"16,0 0 135-16,0 0-270 16,0 0-11-16,0 0-37 15,0 0-112-15,0-72-83 16,0 71 0-16,-7-2 0 15,0 1 0-15,-2 2 0 16,3-2 0-16,-3 2 0 16,1-2 0-16,4 2 0 15,4 0 0-15,0-2 0 16,0 2 0-16,2 0 0 16,29 0 0-16,36 0 0 0,59 0 0 15,74 6 0 1,43-1 0-16,27-1 0 0,8-3 0 15,-13-1 0-15,5 0 0 16,-7 0 0-16,-23-5 0 16,-41-10 0-16,-60 3 0 15,-56 0 0-15,-45 6 0 16,-24 2 0-16,-10 4 0 16,-2-2 0-16,-2 2 0 15,0 0 0-15,0 0 0 16,2 0 0-16,9 0 0 15,7 0 0-15,3 2 0 16,-6 6 0-16,-11 0-704 0</inkml:trace>
  <inkml:trace contextRef="#ctx0" brushRef="#br0" timeOffset="-124197.81">25442 9525 2092 0,'0'0'720'16,"0"0"-185"-16,0 0-15 16,0 0-291-16,0 0-229 15,0 0 0-15,0 0 0 16,4-32 0 0,10 42 0-16,8 13 0 0,7 16 0 15,7 11 0-15,6 14 0 16,4 13 0-16,17 25 0 15,11 28 0-15,17 28 0 16,5 9 0-16,-3-11 0 0,-8-17 0 16,-20-39 0-1,-11-20 0-15,-15-22 0 0,-7-10 0 16,1 4 0-16,-4 3 0 16,0-3 0-16,-12-10 0 15,-5-10 0-15,-6-8 0 16,-1-6 0-16,-3-4 0 15,-2-4 0-15,0-2 0 16,2-2 0-16,-2-2 0 16,0 0 0-16,0-2 0 15,0 0 0-15,0-2 0 0,0 0 0 16,0 0 0 0,-2-6 0-16,-5-6 0 0,3-2 0 15,-2 0 0-15,-2-2 0 16,2 2 0-1,-3 0 0-15,-3 0 0 0,2 2 0 16,1 0 0-16,2 2 0 16,0 6 0-16,3 4 0 15,-1 0 0-15,3 16 0 16,0 10 0-16,2 6 0 16,0-2 0-16,2-4 0 15,21-8 0-15,6-10 0 16,2-8 0-16,0 0 0 0,-4-22 0 15,-10-4 0 1,-8-6 0-16,-9 0 0 0,0 2 0 16,-11 6 0-16,-16 8 0 15,-2 9 0-15,-4 7 0 16,2 7 0 0,6 17 0-16,8 6 0 0,10 0 0 15,7-4 0-15,5-8 0 16,21-12 0-16,10-6 0 15,2 0 0-15,-5-14 0 16,-8-8 0-16,-15 2 0 16,-10 0 0-16,-4 2 0 15,-29 6 0-15,-38 4 0 0,4 4 0 16,2 0-684-16</inkml:trace>
  <inkml:trace contextRef="#ctx0" brushRef="#br0" timeOffset="-123694.27">24524 8739 451 0,'0'0'2171'15,"0"0"-1392"-15,0 0-265 0,0 0-333 0,0 0-181 16,0 0 0-1,0 0 0-15,47 12 0 0,-14 30 0 16,3 4 0 0,-5 0 0-16,-2-6 0 0,-7-8 0 15,-6-10 0-15,-7-8 0 32,-2-12 0-32,-5-2 0 0,2-7 0 0,3-24 0 15,-1-13 0-15,4-8 0 16,-2-8 0-16,3 6 0 15,-4 11 0-15,-2 20 0 16,-5 18 0 0,0 10 0-16,0 31 0 15,6 36 0-15,5-10-578 16,7-6-602-16</inkml:trace>
  <inkml:trace contextRef="#ctx0" brushRef="#br0" timeOffset="-123490.16">25128 8885 2417 0,'0'0'977'0,"0"0"-401"15,0 0-450-15,0 0-126 16,0 0 0-16,0 0 0 0,0 0 0 16,-18 78 0-1,22-40 0-15,-1-1 0 0,-1-4 0 16,0 0 0-16,11-1 0 15,-2-8-284-15,9-6-1738 0</inkml:trace>
  <inkml:trace contextRef="#ctx0" brushRef="#br0" timeOffset="-123017.64">28884 8464 2718 0,'0'0'966'16,"0"0"-554"-16,0 0-412 0,0 0 0 16,0 0 0-1,0 0 0-15,0 0 0 0,0-8 0 16,21 54 0-16,-2 4 0 16,-1 2 0-16,-3-3 0 15,-3-12 0-15,-3-9 0 16,-5-10 0-16,0-14 0 15,-1-4 0-15,-1-7 0 16,-2-23 0-16,0-13 0 16,0-3 0-16,0-4 0 15,0 4 0-15,0 12 0 0,0 10 0 16,0 14 0-16,2 10 0 16,8 6 0-16,11 44 0 15,2-2-674-15,1 0-1529 16</inkml:trace>
  <inkml:trace contextRef="#ctx0" brushRef="#br0" timeOffset="-122765.6">29227 8819 2806 0,'0'0'878'16,"0"0"-466"-16,0 0-412 0,0 0 0 15,0 0 0-15,0 0 0 16,0 0 0-16,131-61 0 15,-114 66 0-15,-17 21 0 16,0 12 0-16,-21 6 0 16,-14 4 0-16,-5-4 0 15,1-4 0-15,16-8 0 16,18-11 0-16,5-12 0 16,42-9 0-16,43 0 0 15,6-22 0-15,14-2 0 16,-1 0 0-16,-28 24 0 15,-15 0-86-15,-39 2-1539 0</inkml:trace>
  <inkml:trace contextRef="#ctx0" brushRef="#br0" timeOffset="-122088.98">26197 11167 1543 0,'0'0'1422'15,"0"0"-780"-15,0 0-153 16,0 0-489-16,0 0 0 0,0 0 0 15,0 0 0-15,34 151 0 16,-7-83 0-16,-1-2 0 16,0-6 0-16,-3-10 0 15,-5-14 0-15,-5-14 0 16,-2-12 0-16,-1-10 0 16,-2 0 0-16,3-24 0 15,5-12 0-15,4-10 0 16,0-4 0-16,2-1 0 15,-1 7 0-15,-6 15 0 16,-4 12 0 0,3 17 0-16,-4 17-221 0,-1 11-977 0</inkml:trace>
  <inkml:trace contextRef="#ctx0" brushRef="#br0" timeOffset="-121695.72">26825 11600 2772 0,'0'0'836'0,"0"0"-348"16,0 0-488-16,0 0 0 15,0 0 0-15,61-104 0 16,-41 96 0-16,-5 8 0 16,-8 0 0-16,-7 18 0 0,0 14 0 31,-9 6 0-31,-11 2 0 0,0-2 0 0,6-6 0 15,8-4 0-15,6-7 0 16,0-8 0-16,14-3 0 16,9-1 0-16,9-5 0 15,1 0 0-15,1 0 0 16,0 2 0 0,-9 6 0-16,-4 2 0 0,-13 6 0 15,-8 6 0-15,0 2 0 16,-17 4 0-16,-14 0 0 15,-7 0 0-15,-7-3 0 0,1-4 0 16,-1-3 0-16,3-6 0 16,9-7 0-16,12-22 0 15,11-17-39-15,10-10-2271 0</inkml:trace>
  <inkml:trace contextRef="#ctx0" brushRef="#br0" timeOffset="-121586.27">27480 11726 671 0,'0'0'3425'0,"0"0"-3425"0,-115 27 0 0,99-18 0 15,14 0-1867-15</inkml:trace>
  <inkml:trace contextRef="#ctx0" brushRef="#br0" timeOffset="-110589.72">26630 11197 671 0,'0'0'267'0,"0"0"-56"0,0 0-13 16,0 0-29-16,0 0-68 16,0 0 31-16,-25 4 64 15,23-4-10-15,0 0 6 16,0 0-4-1,2 0-13-15,0 0 22 0,0 0-39 16,0 0-52-16,0 0-35 16,0 0-28-16,-3 0 11 15,3 0 25-15,0 0 14 16,-2 0-10-16,-1 2-16 16,-3-2-13-16,-1 2-4 15,-4-2-28-15,-3 0-13 0,4 2 17 16,-4-2-13-16,7 2 7 15,1-2-2-15,1 0 0 16,5 2 1-16,0-2 2 16,0 0-1-1,0 0 5-15,0 0 1 0,0 0 7 16,0 0 13-16,5-14-7 16,8-6-39-16,5-8 0 15,5-4 0-15,6-4 0 16,2-4 0-16,6 0 0 15,3-3 0-15,1-1 0 16,3 0 0-16,0 2 0 0,1-2 0 16,2 0 0-1,0 0 0-15,1-1 0 0,0 2 0 16,1-1 0-16,-3-1 0 16,4 1 0-16,-4-2 0 15,-1 2 0-15,-3 2 0 16,-2-2 0-16,1 3 0 15,-6 4 0-15,1-2 0 16,-3 6 0-16,0 1 0 16,-2 1 0-16,-2 5 0 15,0 2 0-15,-4 2 0 0,-2 0 0 16,-2 2 0-16,2-2 0 16,2-2 0-16,-1-2 0 15,5-5 0-15,3 2 0 16,1-1 0-1,0-2 0-15,3 1 0 0,-3 3 0 16,0-2 0-16,1 0 0 16,-3 2 0-16,0-2 0 15,0 0 0-15,-2 3 0 16,-4 0 0-16,-2 3 0 16,-4-1 0-16,-1 1 0 15,-1 2 0-15,0-1 0 16,-2 0 0-16,1-1 0 0,-3 0 0 15,3 2 0-15,-3 4 0 16,-2 4 0-16,-4 4 0 16,-3 4 0-16,-2 4 0 15,-2 2 0-15,3 0 0 16,-3 0 0 0,0 0 0-16,0 0 0 0,0 0 0 15,2 0 0-15,-2 0 0 16,0 0 0-16,0 0 0 15,0 0 0-15,0 0 0 0,0 0 0 16,0 0 0-16,0 0 0 16,-11 0-368-16</inkml:trace>
  <inkml:trace contextRef="#ctx0" brushRef="#br0" timeOffset="-106597.14">25672 9060 751 0,'0'0'1223'16,"0"0"-755"-16,0 0-129 15,0 0-45-15,0 0-159 16,0 0-48-16,-123-39 12 16,92 39 21-16,2 0 18 15,-2 0-12-15,0 3 1 0,-1 8-35 16,3 5-31-16,0 7-25 15,3 4-36-15,1 4 0 16,0 3 0-16,6 2 0 16,3 0 0-16,3 2 0 15,5 2 0-15,6 0 0 16,2 3 0-16,0-2 0 16,8 2 0-16,7-3 0 15,5-2 0-15,2-4 0 16,4-4 0-16,3-2 0 15,3-2 0-15,1-4 0 0,0-2 0 16,4-4 0-16,0-4 0 16,1-4 0-16,0-4 0 15,3-4 0-15,-4 0 0 16,-1 0 0-16,-3-5 0 16,-6-8 0-16,0-1 0 15,-5-2 0-15,-2-4 0 16,2 0 0-16,-1-2 0 15,-2-2 0-15,1-2 0 16,-2-4 0-16,0-2 0 16,-2 0 0-16,-3-3 0 15,0 2 0-15,-3-2 0 0,-4 1 0 16,-4 2 0-16,-2 0 0 16,0 0 0-16,-2 2 0 15,-16 0 0-15,-4-2 0 16,-7 0 0-16,-4 1 0 15,-10 4 0-15,-6 0 0 16,-6 5 0-16,-14 7 0 16,-59 8 0-16,17 7 0 15,-3 0-2674-15</inkml:trace>
  <inkml:trace contextRef="#ctx0" brushRef="#br0" timeOffset="-102926.95">24426 9561 1513 0,'0'0'503'0,"0"0"-437"15,0 0-15-15,0 0-14 16,0 0-37-16,0 0-353 0</inkml:trace>
  <inkml:trace contextRef="#ctx0" brushRef="#br0" timeOffset="-102360.41">29699 9388 1587 0,'0'0'368'0,"0"0"-220"16,0 0 128-16,0 0-176 15,0 0-66-15,0 0-21 16,0 0-7-16,0 0-4 16,-13 22 10-16,11-22-11 15,-2 0 0-15,2 3-1 16,-4-3 0-16,2 0 0 16,2 0-1-16,0 0-32 15,0 1-57-15,-1 2 1 16,1-2-22-16,0 2 31 15,0-3 52-15,2 0-14 16,-2 1-68-16,2-1-151 16,0 0-754-16</inkml:trace>
  <inkml:trace contextRef="#ctx0" brushRef="#br0" timeOffset="-100660.22">28899 8444 1587 0,'0'0'779'0,"0"0"-462"16,0 0 208-16,0 0-227 15,0 0-98-15,0 0-32 16,0 0-6-16,-10-64-102 16,10 60-60-16,2 2 0 15,0-2 0-15,0-1 0 16,2 0 0-16,4-1 0 16,-2-2 0-16,1 0 0 15,-3 2 0-15,-2 2 0 16,0 4 0-16,-2 0 0 0,3 0 0 15,2 10 0 1,6 16 0-16,9 11 0 0,2 12 0 16,4 3 0-16,6-2 0 15,-3-6 0-15,-5-9 0 16,-1-9 0-16,-8-11 0 16,-3-9 0-16,-6-6 0 15,-1 0 0-15,1-7 0 16,-2-18 0-16,3-7 0 15,2-10 0-15,0-6 0 16,2-4 0-16,-1 0 0 16,-2 4 0-16,1 5 0 15,0 11 0-15,-4 9 0 0,-1 9 0 16,-2 5 0 0,-2 5 0-16,2 4 0 0,-2 0 0 15,9 0 0-15,1 9-515 16,-2 2-941-16</inkml:trace>
  <inkml:trace contextRef="#ctx0" brushRef="#br0" timeOffset="-89029.25">21215 12681 2158 0,'0'0'807'0,"0"0"-456"16,0 0 149-16,0 0-304 0,0 0-112 15,0 0-84 1,-6-22 0-16,6 22 0 0,0 6 0 15,0 10 0-15,6 4 0 16,7 4 0-16,1 4 0 16,1 0 0-16,1 2 0 15,2-5 0-15,0-6 0 16,2-6 0-16,6-9 0 16,7-4 0-16,13-18 0 15,14-27 0 1,29-35 0-16,31-34 0 0,-4 0 0 15,-11 7 0-15,-20 21 0 16,-33 32 0-16,-6 6 0 16,-9 10 0-16,-19 17 0 0,-11 15 0 15,-7 5 0-15,0 1 0 16,0 0 0-16,0 0 0 16,0 0 0-16,2 0 0 15,0 6 0-15,3 2-27 16,-5 2-1276-16</inkml:trace>
  <inkml:trace contextRef="#ctx0" brushRef="#br0" timeOffset="-80331.08">10607 14404 1318 0,'0'0'1175'0,"0"0"-850"15,0 0 10-15,0 0 26 0,0 0-153 16,0 0-112-16,0 0-66 16,-26-18-29-16,41 41 33 15,8 8-2-15,6 5-7 16,6-4 11-16,5-2-24 16,7-8-1-16,6-8-11 15,5-14 0-15,2-4 12 16,3-26-11-16,1-12 11 15,2-6 6-15,-2-5-18 16,-4-1 1-16,-9 8-1 16,-6 6 1-16,-7 14 10 15,-7 16-11-15,0 10 14 16,0 2 13-16,7 26-27 0,5 6 0 16,5 4 0-1,8-4 0-15,2-5 0 0,2-11 0 16,3-13 0-16,-3-5 0 15,2 0 0-15,1-18 0 16,-1-9 0-16,0-5 0 16,-6-3 0-16,-5-1 0 15,-4 6 0-15,-9 10 0 16,-5 8 0-16,1 12 0 16,1 0 0-16,4 14 0 15,5 12 0-15,5 0 0 16,9-4 0-16,5-6 0 15,3-8 0-15,5-8 0 0,-2 0 0 16,1-8 0-16,-8-10 0 16,-2-2 0-16,-5-2 0 15,-5 4 0-15,-6 2 0 16,-1 6 0-16,-5 6 0 16,-3 4 0-16,-2 0 0 15,-1 10 0-15,-1 10 0 16,0 0 0-16,-2 2 0 15,0-4 0-15,2-2 0 16,5-8 0-16,2-6 0 0,6-2 0 16,6-12 0-16,5-12 0 15,1-12 0-15,22-14-77 16,-11 10-518-16,-14 6-691 0</inkml:trace>
  <inkml:trace contextRef="#ctx0" brushRef="#br0" timeOffset="-80189.51">14415 14231 2388 0,'0'0'793'0,"0"0"-549"15,0 0 38-15,0 0-282 0,0 0-572 0</inkml:trace>
  <inkml:trace contextRef="#ctx0" brushRef="#br0" timeOffset="-59694.05">10416 11217 1528 0,'0'0'554'0,"0"0"-239"15,0 0 193-15,0 0-241 16,0 0-41-1,0 0-70-15,-9-20-24 0,9 18 0 16,-2 2-17-16,2 0-23 16,-2 0-21-16,-1 0-71 15,3 0 0-15,0 8 0 16,0 14 0-16,13 13 0 16,14 5 0-16,11 2 0 15,9-6 0 1,9-9 0-16,6-10 0 0,7-16 0 15,2-1 0-15,0-23 0 0,-1-13 0 16,-3-10 0 0,-5-1 0-16,-4 3 0 0,-4 10 0 15,-4 10 0-15,2 16 0 16,0 8 0 0,2 4 0-16,7 22 0 0,5 4 0 15,11 0 0-15,2-3 0 16,8-9 0-16,5-11 0 15,-1-7 0-15,-2 0 0 16,-8-16 0-16,-10-6 0 0,-11-2 0 16,-8 2 0-1,-10 2 0-15,-7 6 0 0,-4 6 0 16,-2 8 0-16,3 0 0 16,3 6 0-16,4 12 0 15,3 0 0-15,7 0 0 16,4-4 0-16,3-4 0 31,6-4 0-31,0-6 0 0,1 0 0 16,-3 0 0-16,2-10 0 0,-1 0 0 15,-6-2 0-15,-3 2 0 16,-6 4 0-16,-4 0 0 16,-5 2 0-16,-6 2 0 15,0 2 0-15,0 0 0 16,3 0 0-1,5 0 0-15,11 0 0 0,8 0 0 0,6 0 0 16,7 0 0-16,0 0 0 16,4-2 0-16,0-8 0 15,1-6 0-15,-1-4 0 16,-1-4 0-16,-5-2 0 16,-8 4 0-16,-11 0 0 31,-5 6 0-31,-7 6 0 0,-5 4 0 0,1 3 0 15,-3 3 0-15,2 0 0 16,3 5 0-16,4 4 0 0,2 0 0 16,2-3 0-1,6-4 0-15,-1-2 0 0,-2 0 0 16,-2-4 0 0,-3-6 0-1,-9 0 0-15,-8-1 0 16,-8 6 0-16,-3 1 0 15,-8 2 0-15,1-2 0 16,0 1 0-16,2 2 0 16,4-5 0-16,5 2 0 15,-1-4 0-15,4-1 0 0,-3 0 0 16,-5-4 0 0,-9-13 0-16,-4 0-473 0,0 0-961 0</inkml:trace>
  <inkml:trace contextRef="#ctx0" brushRef="#br0" timeOffset="-50865.17">12703 9721 1896 0,'0'0'715'16,"0"0"-459"-16,0 0 109 15,0 0-77-15,0 0-141 16,0 0-98-16,-10 16 22 16,10 8 20-16,0 7-17 15,4 1-20-15,0-5-15 16,4-2-6-16,0-9-15 16,1-8-18-16,7-7 0 15,6-1 0-15,12-7 0 16,12-22 0-16,17-12 0 15,13-12 0-15,8-5 0 0,5 2 0 16,-4 4 0-16,-12 10 0 16,-13 12 0-16,-19 12 0 15,-17 10 0-15,-12 4 0 16,-10 4 0-16,-2 0 0 16,0 0 0-16,0 0 0 15,0 0 0-15,0 0 0 16,0 0 0-16,0 0 0 15,0 0 0-15,2 0 0 16,-2 0 0-16,2 0 0 16,2-10 0-16,1 0 0 0,-3-2-799 15</inkml:trace>
  <inkml:trace contextRef="#ctx0" brushRef="#br0" timeOffset="-50660.65">13740 9801 3005 0,'0'0'708'0,"0"0"-663"0,0 0-45 16,0 0-375-16,0 0-1374 0</inkml:trace>
  <inkml:trace contextRef="#ctx0" brushRef="#br0" timeOffset="-44320.76">19761 10357 1783 0,'0'0'734'0,"0"0"-403"0,0 0 236 16,0 0-216-16,0 0-117 15,0 0-138-15,17-95-96 16,5 64 0-16,12-6 0 15,13-3 0-15,10 4 0 16,9 4 0-16,5 10 0 16,-5 14 0-16,-3 8 0 15,-12 6 0-15,-11 24 0 16,-13 10 0-16,-12 9 0 16,-10 3 0-16,-5 4 0 15,-3 0 0-15,-14 0 0 16,-4 0 0-16,4 0 0 0,10-1 0 15,7-1 0-15,20-4 0 16,30-6 0-16,39-6 0 16,36-12 0-16,-3-12 0 15,-13-8 0-15,-24-6 0 16,-37 0 0-16,-7-2 0 16,-12-4 0-16,-25 6 0 15,-4 0 0-15,-35 6 0 16,-17 24 0-16,-8 12 0 15,2 16 0-15,9 13 0 16,16 5 0-16,17 6 0 16,16 0 0-16,9-2 0 15,29-5 0 1,11-9 0-16,4-10 0 0,-1-12 0 0,-10-12 0 16,-11-10 0-16,-16-6 0 15,-9-4 0-15,-6 2 0 16,-12 6 0-16,-24 12 0 15,-8 7 0-15,-5 8 0 16,5 4 0-16,9 3 0 16,16-4 0-16,19-2 0 15,0-4 0-15,27-3 0 16,6-8 0-16,-2-2 0 16,-6-8 0-16,-16-1 0 0,-9 1 0 15,-16 1 0-15,-29 2 0 16,-13 2 0-16,-6 0 0 15,-1-4 0-15,14-4 0 16,15-6 0-16,18-8 0 16,18-6 0-16,39-34 0 15,13-14-200-15,11-4-1602 0</inkml:trace>
  <inkml:trace contextRef="#ctx0" brushRef="#br0" timeOffset="-44194.63">21331 12071 2493 0,'0'0'938'15,"0"0"-565"-15,0 0-373 16,0 0-118-16,0 0-1333 0</inkml:trace>
  <inkml:trace contextRef="#ctx0" brushRef="#br0" timeOffset="-35689.82">3675 13212 738 0,'0'0'362'16,"0"0"-15"-16,0 0-64 16,0 0-52-16,0 0-21 15,0 0 32-15,0-9 10 16,0 6 39-16,0 3-58 16,0 0-19-16,0 0-11 0,0 0-43 15,0 0-28-15,0 0-36 16,0 0-31-16,0 0-28 15,0 7-37-15,0 11 0 16,3 8 0-16,6 12 0 16,4 7 0-16,3 8 0 15,-3-1 0-15,3-4 0 16,-1-6 0-16,-1-6 0 16,-1-10 0-16,-2-8 0 15,-1-8 0-15,3-7 0 16,1-3 0-16,5-11 0 15,10-17 0-15,4-14 0 0,10-10 0 16,6-14 0 0,9-8 0-16,8-9 0 0,13-5 0 15,25-16 0-15,29-18 0 16,24-9 0-16,-15 15 0 16,-30 28 0-16,-41 33 0 15,-33 22 0-15,0-2 0 16,-10 7 0-16,-1 2 0 15,-15 12 0-15,-8 9 0 16,-4 2 0-16,0 3 0 16,0 0 0-16,0 0 0 0,0 0 0 15,0 0 0-15,0 3 0 16,0 33 0-16,0 0-126 16,0 6-1077-16</inkml:trace>
  <inkml:trace contextRef="#ctx0" brushRef="#br0" timeOffset="-34997.53">3995 13727 535 0,'0'0'1644'0,"0"0"-1276"16,0 0 161-16,0 0-10 15,0 0-261-15,0 0-15 16,0 0-243-16,0-27 0 15,-2 45 0-15,2 10 0 16,0 10 0-16,0 6 0 16,2 2 0-16,8-6 0 0,7-6 0 15,-4-7 0-15,-1-9 0 16,5-9 0-16,1-9 0 16,8 0 0-16,12-18 0 15,17-24 0-15,32-30 0 16,34-30 0-16,-3 2 0 15,-6 5 0-15,-19 17 0 16,-28 20 0-16,-1 4 0 16,-8 2 0-16,-18 15 0 15,-18 18 0-15,-13 10 0 16,-5 8 0-16,-2 1 0 16,0 0 0-16,0 0 0 0,0 0 0 15,0 0 0-15,0 0 0 16,0 0 0-16,4 0 0 15,7 0 0-15,1-4-360 16,-1-3-1073-16</inkml:trace>
  <inkml:trace contextRef="#ctx0" brushRef="#br0" timeOffset="-34856.24">5369 13361 2963 0,'0'0'0'16,"0"0"-36"0,0 0-2279-16</inkml:trace>
  <inkml:trace contextRef="#ctx0" brushRef="#br0" timeOffset="-32353.6">5879 11983 810 0,'0'0'530'16,"0"0"-333"-16,0 0 29 16,0 0 61-16,0 0-26 15,0 0-13 1,-42 0 47-16,33 2-53 0,-2 0-33 15,5 0 20-15,1 0-34 16,0-2-20-16,5 0-52 0,0 0-54 16,0 0-69-16,0 0 0 15,0 0 0-15,0 0 0 16,0 0 0 0,0 2 0-16,18 2 0 0,16 0 0 15,37-2 0-15,55-2 0 16,69 0 0-16,36-12 0 15,16-4 0-15,-6-2 0 16,-33 4 0-16,-21 2 0 16,-44 2 0-16,-45 6 0 0,-42 0 0 31,-25 2 0-31,-12 2 0 0,-3 0 0 0,-7 0 0 16,-9 0 0-16,0 0 0 15,0 0 0-15,0 0 0 16,0 0 0-16,6 0 0 15,6 0 0-15,3 2 0 16,12 4 0 0,-2-2-578-16,-6-4-1633 0</inkml:trace>
  <inkml:trace contextRef="#ctx0" brushRef="#br0" timeOffset="-29989.59">17071 11963 1397 0,'0'0'579'0,"0"0"-220"0,0 0 127 15,-138-2-148-15,109 0-64 16,9 0-69-16,9 2-8 16,4-2-23-16,7 0-87 15,0-2-87-15,13-2 0 16,43-4 0-16,60-8 0 15,67-6 0-15,46 0 0 16,23 2 0-16,-7 6 0 16,-29 6 0-16,-19 2 0 15,-44 6 0-15,-44 2 0 0,-42 0 0 16,-30 0 0 0,-8 0 0-16,-10 0 0 0,-13 0 0 15,-6 0 0-15,-15 0 0 16,-16 0 0-16,-10 2 0 15,-3 10 0-15,-29 8-558 16,7-2-428-16,7-2-664 0</inkml:trace>
  <inkml:trace contextRef="#ctx0" brushRef="#br0" timeOffset="-29691.31">17166 12053 1969 0,'0'0'745'15,"0"0"-276"-15,-142 15 50 16,105-14-125-16,23 1-394 16,14-2 0-16,18 0 0 15,55 0 0-15,56-6 0 16,58-12 0-16,29-6 0 16,-2 2 0-16,-19 4 0 15,-47 4 0-15,-32 4 0 16,-37 4 0-16,-33 2 0 15,-21 2 0-15,-9 0 0 16,-7 2 0-16,-7 0 0 16,-2 0 0-16,0 0 0 15,0 0 0-15,0 0 0 0,15 2 0 16,47 0 0-16,-4-2-599 16,0 0-799-16</inkml:trace>
  <inkml:trace contextRef="#ctx0" brushRef="#br0" timeOffset="-29564.85">18940 12035 2675 0,'0'0'833'0,"0"0"-487"16,0 0-104-16,0 0-242 0,0 0-306 16,0 0-2290-16</inkml:trace>
  <inkml:trace contextRef="#ctx0" brushRef="#br0" timeOffset="-19252.75">29472 8123 522 0,'0'0'917'15,"0"0"-705"-15,0 0-27 16,0 0 35-16,0 0-45 15,0 0-2-15,21-38 6 16,-21 30-5-16,0-2-17 16,0-2 13-16,0 0-24 0,0 0-43 15,-12-2-30-15,1-2-16 16,-7 1-15-16,1 4-6 16,-6 1-16-16,-2-1-5 15,-4 6-9-15,-2-1 1 16,0 2 8-16,-2 1-13 15,-3 3 7-15,1 0-4 16,-3 0-5-16,-3 0 0 16,-1 0 0-16,0 0 1 15,2 0 17-15,2 11-4 16,0 0 16-16,3 8 0 0,1 1-12 16,3 6 18-1,2 2-15-15,2 4-8 0,3 4 8 16,3 2-6-16,4 4-3 15,-1 2 0-15,3 2-11 16,-1-2 7-16,3 3-2 16,-1-1 1-16,3 0 16 15,2-2-17-15,2 2 7 16,5 0 16-16,0 0-13 16,2 0 8-16,0-3-9 15,0-1 9-15,0-4 14 16,9 0-13-16,4-4-25 15,5 0 0-15,0 0 0 0,4-2 0 16,5 1 0 0,0-1 0-16,4-2 0 0,5-2 0 15,-1-2 0-15,5-4 0 16,3 0 0-16,-1-4 0 16,0-2 0-16,-1 0 0 15,-2-2 0-15,1-4 0 16,-4 0 0-16,2-2 0 15,-2-4 0-15,-1 0 0 16,1-4 0-16,1 0 0 16,4 0 0-16,1 0 0 15,0-2 0-15,1-6 0 0,1-4 0 16,-1 0 0-16,-1-2 0 16,-2-4 0-16,1 0 0 15,-4-6 0-15,3-2 0 16,-2-4 0-16,-3-2 0 15,0-3 0-15,-4-1 0 16,-5-4 0-16,-2 0 0 16,-3-2 0-16,-8-2 0 15,-1 0 0-15,-10-4 0 16,-2 0 0-16,0-4 0 16,-10-1 0-16,-11 1 0 0,-13 0 0 15,-7 0 0-15,-11-1 0 16,-13 3 0-16,-69-5 0 15,16 10-21-15,-7 14-1197 0</inkml:trace>
  <inkml:trace contextRef="#ctx0" brushRef="#br0" timeOffset="-18684.68">24557 8921 1453 0,'0'0'890'0,"0"0"-518"16,0 0-3-16,0 0-71 16,0 0-174-16,0 0-88 15,0 0-36-15,99 42-224 16,-64-20-958-16</inkml:trace>
  <inkml:trace contextRef="#ctx0" brushRef="#br0" timeOffset="-18086.93">26603 12160 2369 0,'0'0'631'16,"0"0"-522"-16,0 0 107 15,0 0-82-15,0 0-123 16,0 0-11-16,0 0-17 16,11-27-2-16,-3 23-16 15,0 3 16-15,-4-1 13 16,-2-1 6-16,-2 2 0 16,0-2 11-16,0 3 8 0,0-1 5 15,0 1-16-15,0 0 1 31,0-3-2-31,2 3-6 16,-2 0 11-16,0-1-10 0,2 1 8 0,-2-4-10 16,0-9-34-16,0 3-167 15,-4-2-797-15</inkml:trace>
  <inkml:trace contextRef="#ctx0" brushRef="#br0" timeOffset="-13688.05">26387 11989 2134 0,'0'0'727'16,"0"0"-647"-16,0 0 58 16,0 0 87-1,0 0-185-15,0 0-40 0,0 0-40 16,-14 8-122-16,5-8-405 0</inkml:trace>
  <inkml:trace contextRef="#ctx0" brushRef="#br0" timeOffset="-13154.13">23574 8885 2000 0,'0'0'359'0,"0"0"-258"16,0 0-10-16,0 0-91 16,0 0-284-16,0 0-795 0</inkml:trace>
  <inkml:trace contextRef="#ctx0" brushRef="#br0" timeOffset="-12619.43">30453 9042 2227 0,'0'0'682'16,"0"0"-640"-16,0 0 111 15,0 0 67-15,0 0-127 0,0 0-68 16,0 0-8 0,-7 0 4-16,7 0-12 15,0 0-2-15,0 0-1 0,0 0-5 16,0 0-1-16,-2 0 1 16,-5 0 0-16,-2 0-2 15,-2 0-13-15,2 0-2 16,-8 0-19-16,3 0-122 15,1 0-501-15</inkml:trace>
</inkml:ink>
</file>

<file path=ppt/ink/ink2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3-11-09T06:12:51.265"/>
    </inkml:context>
    <inkml:brush xml:id="br0">
      <inkml:brushProperty name="width" value="0.05292" units="cm"/>
      <inkml:brushProperty name="height" value="0.05292" units="cm"/>
      <inkml:brushProperty name="color" value="#FF0000"/>
    </inkml:brush>
  </inkml:definitions>
  <inkml:trace contextRef="#ctx0" brushRef="#br0">1570 1570 1355 0,'0'0'1529'0,"0"0"-1302"16,0 0 17-16,0 0 33 15,0 0-85-15,0 0-99 16,-51 26-52-1,49 66-25-15,2 36 25 0,0-1-8 16,4-23-17-16,12-36 5 16,4-30-21-16,12-7-1 15,7-12 1-15,13-16 0 16,10-29 2-16,5-67 8 16,-9-41-10-16,-16-23 0 15,-29-3 0-15,-13 16 0 16,-20 33 0-1,-11 27 0-15,2 32 0 0,2 22 0 0,-6 10 0 16,-2 12 0-16,-8 8 0 16,-6 40 0-16,-9 46 0 31,7 10 0-31,6-3 0 0,12-7 0 0,13-24 0 16,1 0 0-1,2-8 0-15,11-18 0 0,0-18 0 31,6-18 0-31,0 0 0 0,0-24 0 0,0-16 0 32,6-8 0-32,-2-2 0 0,-2 8 0 0,3 14 0 0,-1 16 0 15,2 12 0 1,10 8 0-16,11 28 0 0,9 10 0 16,10 8 0-16,12 4 0 15,4 1 0-15,5-7 0 16,1-6 0-16,-8-6 0 15,-7-8 0-15,-10-8 0 16,-10-10 0-16,-8-10-153 16,1-18-215-1,-4-18-331-15,-4-10-373 0</inkml:trace>
  <inkml:trace contextRef="#ctx0" brushRef="#br0" timeOffset="141.8">2370 1347 2263 0,'0'0'1020'0,"0"0"-664"16,0 0-30-16,0 0-195 15,0 0-131-15,0 0 0 16,0 0-104-16,-2 14-259 16,13 10-674-16</inkml:trace>
  <inkml:trace contextRef="#ctx0" brushRef="#br0" timeOffset="275.33">2573 1893 2490 0,'0'0'646'15,"0"0"-306"-15,0 0-144 16,0 0-196-16,0 0-213 16,0 0-911-16</inkml:trace>
  <inkml:trace contextRef="#ctx0" brushRef="#br0" timeOffset="441.65">2734 1421 2727 0,'0'0'711'15,"0"0"-425"-15,0 0-35 16,0 0-175 0,0 0-76-16,0 0-9 0,0 0-166 15,97-60-190-15,-97 60-393 16,-2 0-563-16</inkml:trace>
  <inkml:trace contextRef="#ctx0" brushRef="#br0" timeOffset="711.05">1655 2502 2606 0,'0'0'739'15,"0"0"-263"-15,0 0-201 16,0 0-275-16,0 0 0 15,0 0 0-15,146-38 0 16,-11-16 0-16,52-24 0 16,20-6 0-16,-7 2 0 15,-46 21 0-15,-60 25 0 16,-36 14 0-16,-27 10 0 16,-11 4 0-16,-7 2 0 15,-6 4 0-15,-7 2 0 16,0 0 0-16,0 2 0 15,2 8-102-15,12-2-1253 0</inkml:trace>
  <inkml:trace contextRef="#ctx0" brushRef="#br0" timeOffset="1340.06">5850 2023 2232 0,'0'0'796'0,"0"0"-458"0,0 0 152 15,0 0-250 1,0 0-240-16,0 0 0 0,0 0 0 16,-58 10 0-16,96 94 0 15,3 3 0-15,-6-7 0 16,-3-18 0-1,-8-24 0-15,2-4 0 0,1-8 0 16,-7-17 0-16,-5-19 0 16,-1-10 0-16,-1-24 0 15,6-43 0-15,3-35 0 16,-5-2 0-16,-1 9 0 16,-7 17 0-16,-5 32 0 15,-1 8 0-15,-1 10 0 16,0 20 0-16,3 8 0 15,4 32 0-15,18 52-95 0,0-5-442 16,-2-5-658-16</inkml:trace>
  <inkml:trace contextRef="#ctx0" brushRef="#br0" timeOffset="1544.3">6541 2496 1585 0,'0'0'1638'0,"0"0"-1143"15,0 0-117 1,0 0-378-16,0 0 0 0,0 0 0 16,-57 127 0-1,59-68 0-15,4 8 0 0,3-5 0 16,0-4 0-16,0-11 0 16,8-25-129-16,-3-15-393 15,-3-7-574-15</inkml:trace>
  <inkml:trace contextRef="#ctx0" brushRef="#br0" timeOffset="2110.85">6196 1855 401 0,'0'0'1892'0,"0"0"-1387"15,-113-115-24 1,68 75-192-16,0 10-88 15,-2 14-76-15,1 14-13 0,-4 2-22 16,-3 30-90-16,-3 22 0 16,-7 33 0-1,3 35 0-15,10 34 0 0,14 17 0 16,24-13 0-16,12-16 0 31,19-21 0-31,18-11 0 0,5-16 0 0,3-17 0 0,-5-22 0 16,7-4 0-16,14 3 0 15,12 0 0-15,14 0 0 16,4-14 0-16,3-14 0 16,1-13 0-16,1-13 0 15,-4 0 0-15,-3-21 0 32,-4-13 0-32,-8-10 0 15,-3-8 0-15,-9-4 0 16,-9-6 0-16,-12-2 0 15,-9-4 0-15,-12-5 0 16,-10-5 0-16,-6-4 0 0,-7-20 0 16,0-25 0-1,-24-23 0-15,-10-2 0 0,-4 25 0 16,2 37 0-16,7 33 0 16,-6 11 0-16,-14 1 0 15,-11-2 0-15,-14 5 0 16,-8 16 0-16,-5 14 0 15,-7 12 0-15,1 10 0 16,-15 42 0-16,27-1 0 16,17-6-1360-16</inkml:trace>
  <inkml:trace contextRef="#ctx0" brushRef="#br0" timeOffset="2898.2">7149 2177 1967 0,'0'0'506'0,"0"0"35"0,0 0-234 16,0 0-87-16,0 0-35 15,0 0-14-15,0 0-41 16,-35 7-61-16,35-7-69 15,0 0 0-15,0 0 0 16,0 0 0-16,0 0 0 16,8-8 0-16,26-13 0 15,42-21 0-15,66-36 0 16,86-50 0-16,52-24 0 16,19-13 0-16,-9 9 0 15,-47 25 0-15,-40 21 0 16,-57 27 0-16,-52 28 0 0,-47 23 0 15,-25 15 0-15,-9 5 0 16,-6 4 0-16,-3 5 0 16,-4 3 0-16,0 0 0 15,0 0 0-15,0 1 0 16,0 7 0-16,4 1-62 16,2-5-477-16,-2-3-325 15,-2-1-582-15</inkml:trace>
  <inkml:trace contextRef="#ctx0" brushRef="#br0" timeOffset="3276.42">9482 644 2102 0,'0'0'1144'0,"0"0"-594"15,0 0-250-15,0 0-300 16,0 0 0-16,0 0 0 15,0 0 0-15,5 73 0 16,28-12 0 0,5 3 0-16,0 0 0 0,-2-8 0 15,-3-10 0-15,-4-12 0 0,-10-13 0 16,-5-11 0-16,-3-10 0 16,-4 0 0-16,0-27 0 15,2-14 0-15,-1-12 0 16,6-9 0-16,-3-8 0 15,0-2 0-15,1 5 0 16,-4 13 0-16,-3 18 0 16,-1 16 0-16,3 16 0 15,2 4 0-15,14 34-355 16,-4 6-302-16,1 0-620 0</inkml:trace>
  <inkml:trace contextRef="#ctx0" brushRef="#br0" timeOffset="3575.68">10093 980 2275 0,'0'0'976'15,"0"0"-497"-15,0 0-113 16,0 0-366 0,0 0 0-16,0 0 0 0,0 0 0 0,67-28 0 15,-43 28 0-15,-2 0 0 16,-2 8 0-16,-7 16-11 15,-5 4-17-15,-6 6-2 16,-2 1-5-16,-2-1 28 16,-12-4 7-16,3-8 1 15,4-4 9-15,5-8-10 16,2-6-7-16,0-4 6 16,5 0-43-16,14 0 21 15,6-10 14-15,6-4-19 16,2-2-73-16,10-6-139 15,-9 2-292-15,-13 4-459 0</inkml:trace>
  <inkml:trace contextRef="#ctx0" brushRef="#br0" timeOffset="4236.72">9719 305 1642 0,'0'0'774'0,"0"0"-450"16,0 0 36-16,-132-7-128 16,92 7-107-16,-2 21-16 15,-5 7 19-15,0 6-22 16,-4 8 20-16,3 4-28 15,4 4-26-15,7 6-72 16,5 6 0-16,12 4 0 31,11 2 0-31,9 5 0 0,0-1 0 0,9 0 0 16,18 3 0 0,8-5 0-16,7 0 0 15,6-2 0-15,3-4 0 16,2-4 0-16,5-7 0 15,2-9 0-15,3-6 0 16,3-10 0-16,6-8 0 16,1-8 0-16,4-12 0 15,2 0 0-15,0-12 0 16,-2-14 0-16,-3-6 0 16,-7-4 0-16,-2-4 0 15,-7-5 0-15,-3-3 0 16,-4 0 0-16,-2-6 0 15,-4 0 0-15,-7-2 0 0,-10-5 0 16,-7-1 0 0,-13-4 0-16,-8 0 0 0,0-4 0 15,-15 2 0-15,-16-2 0 16,-9-1 0-16,-9-1 0 16,-7 0 0-16,-4 6 0 15,-5 4 0-15,-1 7 0 16,-5 11 0-16,-6 12 0 15,2 14 0-15,-4 18 0 16,-23 26 0-16,17 22 0 16,17 7-901-16</inkml:trace>
  <inkml:trace contextRef="#ctx0" brushRef="#br0" timeOffset="5101.74">10585 1069 899 0,'0'0'817'16,"0"0"-478"-16,0 0 14 0,0 0-40 15,0 0 56-15,0 0-85 16,0 0-66-16,0-13-44 16,0 13-66-16,0 0-38 15,7 0-25-15,15 7-34 16,18 11 85-16,23 7-96 0,39 20 0 16,47 15 0-16,52 18 0 15,20 13 0-15,-3-1 0 16,-13 2 0-16,-25-4 0 15,-2 0 0-15,-12-2 0 16,-33-17 0-16,-35-19 0 16,-38-18 0-16,-20-12 0 15,-7-2 0-15,-4-4 0 16,-8-4 0-16,-13-8 0 16,-3-2 0-16,-2 0 0 15,-1 0 0-15,4 0 0 16,1-4 0-16,4-4 0 15,5 2 0-15,11 6-81 0,-3 0-530 16,-4 0-442-16</inkml:trace>
  <inkml:trace contextRef="#ctx0" brushRef="#br0" timeOffset="5446.98">13181 1738 1139 0,'0'0'1950'16,"0"0"-1342"-16,0 0-209 0,0 0-399 15,0 0 0-15,0 0 0 16,0 0 0-16,33 63 0 16,9 14 0-16,1 8 0 15,-1-1 0 1,-7-8 0-16,-6-15 0 0,-6-19 0 15,-10-19 0-15,-3-15 0 16,-6-8 0-16,-2-18 0 16,0-23 0-16,0-18 0 15,3-11 0-15,4-8 0 16,2-4 0-16,2 1 0 16,5 13 0-16,1 16 0 0,-2 20 0 15,1 22 0-15,-1 10 0 16,6 52-370-16,-5 3-451 15,-1 5-1055-15</inkml:trace>
  <inkml:trace contextRef="#ctx0" brushRef="#br0" timeOffset="5840.65">13807 2188 2140 0,'0'0'1047'0,"0"0"-544"16,0 0-204-16,0 0-192 0,0 0-107 15,0 0 0-15,0 0 0 16,111-103 0 0,-84 101 0-16,-4 2 0 0,-12 16 0 15,-7 15-28-15,-4 6 4 16,0 5 17-16,-11 1 7 16,-7-7 7-16,5-10 5 15,5-8-12 1,6-8 7-16,2-4 8 0,6-4 3 15,13 0-18-15,12 0 0 16,2 0 0-16,8 2 0 0,-1 4 0 16,-4 4 0-1,-5 4 0-15,-9 4 0 16,-9 2 0-16,-8 2 0 0,-5 0 0 16,-5 4 0-1,-24 0 0-15,-15 0 0 16,-18-2 0-16,-67 6 0 0,10-5 0 15,-3-5-751-15</inkml:trace>
  <inkml:trace contextRef="#ctx0" brushRef="#br0" timeOffset="6831.51">9531 4435 2311 0,'0'0'748'0,"0"0"-383"16,0 0-45-16,0 0 32 16,0 0-352-16,0 0 0 15,0 0 0-15,-47-100 0 16,47 124 0-16,0 15 0 0,0 8 0 16,0 6 0-16,9-5 0 15,3-10 0-15,-4-12 0 16,1-12 0-16,-5-12 0 15,-1-2 0-15,-1-6 0 16,-2-22 0-16,0-8 0 16,0-9 0-16,0 1 0 15,0 4 0-15,0 8 0 16,0 10 0-16,0 8 0 16,0 10 0-16,0 4 0 15,0 0 0-15,0 0 0 0,0 0 0 16,0 0 0-1,0 0 0-15,0 0 0 0,0 0 0 16,0 0 0-16,0 0 0 16,0 0 0-16,0 14 0 15,11 10 0-15,7 8 0 16,9 13 0-16,4 6 0 16,7 8 0-16,7 3 0 15,-1 0 0-15,-1-6 0 16,-6-7 0-16,-6-13 0 15,-10-13 0-15,-8-9 0 16,-9-7 0-16,-4-7 0 16,0 0 0-16,0-15 0 0,0-18 0 15,-11-17 0-15,3-15 0 16,-2-13 0-16,4-6 0 16,3 1 0-16,3 9 0 15,0 20 0-15,0 18 0 16,0 20 0-16,5 16 0 15,9 10 0-15,13 62-198 16,-6-6-368-16,2 2-709 0</inkml:trace>
  <inkml:trace contextRef="#ctx0" brushRef="#br0" timeOffset="7303.2">10199 4732 2270 0,'0'0'939'0,"0"0"-399"15,0 0-193-15,0 0-347 16,0 0 0-16,0 0 0 16,0 0 0-16,0-12 0 15,-2 38 0-15,0 10 0 16,-2 5 0-16,4-1 0 16,0-8 0-16,0-6 0 15,0-12 0-15,6-8 0 16,19-6 0-16,8 0 0 0,15-5 0 15,4-8 0-15,6 0-14 16,-4 3-214-16,-8 2-258 16,-14 5-106-16,-16 3 22 15,-16 0 313-15,0-3 257 16,-21-2 203-16,-6-8 372 16,-2-5-87-16,6-5-145 15,0-8-45-15,7 1-58 16,5 2-240-16,5 6 0 15,1 6 0-15,1 8 0 16,4 8 0-16,0 0 0 16,0 16 0-16,2 16 0 15,16 14 0-15,4 9 0 0,1 0 0 16,-2 2 0-16,-5-5 0 16,-7-10-57-16,-9-8-428 15,-13-14-409-15,-10-14-675 16</inkml:trace>
  <inkml:trace contextRef="#ctx0" brushRef="#br0" timeOffset="7837.4">9943 4163 658 0,'0'0'1836'0,"0"0"-1298"16,-149-35-291-16,89 24-44 15,4 0-51-15,3 10-44 16,2 1-11-16,-1 1 1 16,1 24 4-16,-2 8-45 15,1 16-57 1,6 9 0-16,5 14 0 0,10 10 0 16,14 7 0-16,15 21 0 15,2 16 0-15,41 16 0 16,20 3 0-16,1-29 0 15,-2-27 0-15,-8-31 0 0,3-6 0 16,17 2 0 0,12 0 0-16,19-4 0 0,3-16 0 15,4-19 0-15,1-15 0 16,0-11 0-16,-3-23 0 16,-4-12 0-16,-8-6 0 15,-11-6 0-15,-16-7 0 16,-11-1 0-16,-16-8 0 15,-13-6 0-15,-9-6 0 16,-9-19 0-16,-11-19 0 16,0 10 0-16,-20 12 0 15,-16 13 0-15,-10 17 0 16,-17-8 0-16,-17-6 0 0,-29 2 0 16,-27 9 0-16,-35 27 0 15,-10 36 0-15,5 28 0 16,9 42 0-16,55-4 0 15,23-7-1353-15</inkml:trace>
  <inkml:trace contextRef="#ctx0" brushRef="#br0" timeOffset="8607.93">7112 3377 785 0,'0'0'755'0,"0"0"-428"16,0 0 56-16,0 0 4 15,0 0-10-15,-74-103-154 16,71 98 0-16,1 0 11 0,2 3-60 16,-2 0-27-16,2 0-66 15,-2 2-81-15,2-2 0 16,0 2 0-16,-2-4 0 16,2 0 0-16,-3-2 0 15,-1-4 0 1,-2-4 0-16,-4-2 0 0,-3-2 0 15,-7 0 0-15,-2-2 0 16,-3 0 0-16,1 0 0 16,-1 2 0-16,4 2 0 15,0 4 0-15,7 2 0 16,8 4 0-16,6 4 0 16,0 2 0-16,20 0 0 15,29 24 0-15,40 20 0 0,45 22 0 16,49 27 0-16,21 11 0 15,4 2 0-15,-10-2 0 16,-16-3 0-16,-3 4 0 16,-7 6 0-16,-14-1 0 15,-15-3 0 1,-30-19 0-16,-28-22 0 0,-27-14 0 16,-12-12 0-16,1 4 0 15,-3-3 0-15,-1-5 0 0,-9-10 0 16,-5-15 0-1,-2-8 0-15,8-13 0 0,-6-19-381 16,-5-3-1031-16</inkml:trace>
  <inkml:trace contextRef="#ctx0" brushRef="#br0" timeOffset="9430.61">10667 4315 1774 0,'0'0'598'0,"0"0"-342"16,0 0 1-16,0 0-141 0,0 0-71 16,0 0-32-16,0 0 22 15,-38 8 64-15,38-8 44 16,0 0 39-16,0 0-19 15,0-2-34-15,14-8 6 16,8-8-39-16,17-12-41 16,13-10-55-16,15-19 0 15,27-28 0-15,31-44 0 16,29-44 0-16,13-9 0 16,-5 11 0-16,-15 29 0 15,-22 38 0-15,-23 24 0 0,-19 14 0 16,-16 16 0-1,-5-3 0-15,12-7 0 16,6-10 0-16,5-8 0 0,-5 4 0 16,-9 5 0-16,-8 7 0 15,-7 6 0-15,-10 6 0 16,-9 8 0-16,-2 4 0 16,-9 9 0-16,-6 5 0 15,0 8 0-15,-4 3 0 16,-3 5 0-16,0-1 0 15,1 3 0-15,-5 2 0 0,-3 0 0 16,1 2 0-16,-5 2 0 16,2 2 0-16,0-2 0 15,-2 1 0-15,0 1 0 16,0 0 0-16,-2 0 0 16,0 0 0-16,-16 0 0 15,-13 9 0-15,-13 5-667 0</inkml:trace>
  <inkml:trace contextRef="#ctx0" brushRef="#br0" timeOffset="10532.74">6762 2899 1377 0,'0'0'358'0,"0"0"-43"15,0 0-28-15,0 0-105 16,0 0-57-16,0 0 2 16,0 0 1-16,59-104 25 15,-53 98 0 1,-4 2-42-16,0 0-13 0,0 0-18 16,2 0-29-16,5 0 16 15,5 0 10-15,13-4 5 16,19 0 13-16,35-4-8 15,52-4-23-15,52-2 15 16,33-4-79-16,12 4 0 16,-9-3 0-16,-21 7 0 0,-1 0 0 15,-10 3 0 1,-2-1 0-16,-2 3 0 0,-2 1 0 16,-1 0 0-16,-1 2 0 15,0 1 0-15,-4-6 0 16,-3-1 0-16,-5-1 0 15,-6-5 0 1,-2-1 0-16,-5 1 0 0,-11-2 0 16,-12-2 0-16,-26 6 0 15,-20 0 0-15,-18 6 0 16,-4 0 0-16,8 0 0 16,10 0 0-16,8 0 0 15,-9 0 0-15,-6 2 0 16,-7 2 0-16,-4 0 0 15,-5 0 0 1,-2 0 0-16,2 0 0 0,-2 0 0 0,-2-2 0 31,0 1 0-31,-3 0 0 0,-4-1 0 0,-5 1 0 16,-1 2 0-16,-5-4 0 31,-3 4 0-31,-4-4 0 16,-4 1 0-16,-2 1 0 15,-6 0 0-15,-5 3 0 16,-3 3 0-16,-7 1 0 16,-1 0 0-16,-3 0 0 0,0 0 0 15,0 0 0-15,0 0 0 16,0 0 0-16,0 0 0 16,0 0-113-16,-5 0-475 15,-1 0-810-15</inkml:trace>
  <inkml:trace contextRef="#ctx0" brushRef="#br0" timeOffset="10673.75">13042 2257 2414 0,'0'0'556'0,"0"0"-556"16,0 0-491-16</inkml:trace>
  <inkml:trace contextRef="#ctx0" brushRef="#br0" timeOffset="13404.98">3150 6978 1979 0,'0'0'970'15,"0"0"-688"1,0 0 55-16,0 0-130 16,0 0-134-16,0 0-53 15,-5 72-2-15,5-52 3 0,0-4 1 16,0-6 5-16,0-6-26 16,0-4 13-16,0 0 49 15,0-10-1-15,0-18-62 16,0-6 0-16,-4-6 0 15,-12 0 0-15,-3 6 0 16,-6 8 0-16,-8 12 0 16,-7 14 0-16,-5 8 0 15,-4 32 0-15,0 18 0 0,7 16 0 16,8 7 0-16,16 2 0 16,16-4 0-16,2-7 0 15,27-14 0-15,21-11 0 16,13-18 0-16,11-15 0 31,3-14 0-31,1 0 0 0,-9-18 0 0,-14-4 0 16,-13 4 0-16,-18 6 0 15,-22 8-72-15,0 4-297 16,-9 0-731-16</inkml:trace>
  <inkml:trace contextRef="#ctx0" brushRef="#br0" timeOffset="16635.82">4135 7132 1837 0,'0'0'710'0,"0"0"-366"16,0 0 207-16,0 0-219 15,0 0-115-15,0 0-112 16,0 0-105 0,-11 0 0-16,11 0 0 0,6-4 0 15,17 0 0-15,10 0 0 16,7-3 0-16,9 0 0 15,2 1 0-15,-2 1 0 0,-4 2 0 16,-11 3-137 0,-13 0-230-16,-21 8-371 15,-2 12 63-15,-19 0-240 0</inkml:trace>
  <inkml:trace contextRef="#ctx0" brushRef="#br0" timeOffset="16839.82">4226 7285 1303 0,'0'0'551'0,"0"0"-271"16,0 0 211-16,0 0-229 15,0 0-44-15,0 0-14 16,0 0 29-16,-49 30-15 16,49-30-95-16,3 0-57 0,20 0-38 15,16 0-1 1,12 0-2-16,7 0-25 0,0-4-9 16,-9-4-25-16,-13 4-35 15,-16 4 22-15,-16 0 5 16,-4 0 9-1,-14 6-91-15,-10 10-369 0,2-4-426 0</inkml:trace>
  <inkml:trace contextRef="#ctx0" brushRef="#br0" timeOffset="19710.62">6108 6882 1980 0,'0'0'606'0,"0"0"-267"16,0 0 191-16,0 0-234 15,0 0-124-15,0 0-88 16,0 0 5-16,-33 2-89 15,33-2 0-15,21 0 0 16,12 0 0-16,18 0 0 16,18 0 0-16,14 0 0 15,8-6 0-15,5-7 0 16,-7 2 0-16,-11-1-114 16,-20 2-80-16,-20 6-55 15,-25 1 1-15,-13 3-44 16,-16 0 21-16,-52 25-246 15,3-3 16-15,1 2-169 0</inkml:trace>
  <inkml:trace contextRef="#ctx0" brushRef="#br0" timeOffset="19940.64">6301 7000 1068 0,'0'0'616'15,"0"0"-316"-15,0 0 95 16,-123 46 112-16,103-38-170 16,9-3-56-16,4-5-15 15,7 0-109-15,0 0-47 16,0 0-51-16,14 0-59 15,19 0 0-15,19 0 0 16,19-9 0-16,13-1 0 16,12 0 0-16,-2 0 0 15,-9 4 0-15,-17 2 0 16,-19 4 0-16,-18 0 0 0,-15 0 0 16,-12 0 0-16,-4 0-11 15,0 0-61-15,-2 0-136 16,-29 0-294-16,0 0-343 15,0-8-702-15</inkml:trace>
  <inkml:trace contextRef="#ctx0" brushRef="#br0" timeOffset="20238.72">6439 6647 1982 0,'0'0'575'15,"0"0"-68"-15,0 0-138 16,0 0-59-16,0 0-101 15,0 0-65-15,0 0-144 16,-63-74 0-16,63 74 0 16,0 20 0-16,0 16 0 15,0 19 0-15,9 13 0 16,7 9 0-16,1 6 0 16,4 3 0-16,-3-4 0 15,-1-5 0-15,1-9 0 16,-5-12 0-16,1-14 0 0,-5-12 0 15,-1-14-204 1,-3-16-144-16,2 0 3 0,-3-62-165 16,1 2-110-16,-3-9-160 0</inkml:trace>
  <inkml:trace contextRef="#ctx0" brushRef="#br0" timeOffset="20508.27">6561 6581 1751 0,'0'0'634'16,"0"0"-99"-16,0 0-48 15,0 0-177-15,0 0-113 16,0 0-98-16,0 0-16 16,-4-20-83-16,10 56 0 15,10 12 0-15,-1 10 0 0,4 4 0 16,-4 9 0-16,3-1 0 16,-5 4 0-16,1 0 0 15,-5-6 0 1,-1-4 0-16,2-10 0 0,-4-11 0 15,1-13 0-15,-3-10 0 16,0-8 0-16,1-6 0 16,0-6 0-16,1 0 0 15,9-18-84-15,2-6-399 16,-4 2-679-16</inkml:trace>
  <inkml:trace contextRef="#ctx0" brushRef="#br0" timeOffset="21338.84">7555 6850 2306 0,'0'0'696'0,"0"0"-209"16,0 0-123-16,0 0-121 15,0 0-243-15,0 0 0 16,0 0 0-16,-119 30 0 16,109 10 0-16,3 0 0 0,7 0 0 15,2-6 0 1,23-8 0-16,10-9 0 0,5-12 0 16,1-5 0-16,-5-5 0 15,-10-18 0 1,-11-5 0-16,-12-6 0 0,-3 0 0 15,-23-2 0-15,-10 4 0 16,-3 2 0-16,5 6 0 16,6 6 0-16,15 2 0 15,10 2 0-15,0-3 0 16,22-5 0-16,18-2 0 16,9-2 0-16,2 4 0 0,-4 6 0 15,-7 6 0 1,-7 10 0-16,-10 0 0 0,-6 14 0 15,-3 18 0-15,-5 13 0 16,-5 9 0-16,0 8 0 16,-1 10 0-16,2 4 0 15,1 6 0-15,3 1 0 16,5 1 0-16,1-6 0 16,5-2 0-16,5-10 0 15,1-8 0-15,3-12 0 16,4-13 0-16,4-15 0 15,3-15 0-15,-1-3 0 16,-1-19 0-16,-6-17 0 16,-12-9 0-16,-16-5 0 0,-4-2 0 15,-29 0 0-15,-22 0 0 16,-9 6 0-16,-7 2 0 16,2 7 0-16,10 4 0 15,8 6 0-15,16 4 0 16,15 1 0-16,19-11 0 15,23 5-275-15,12 0-1108 0</inkml:trace>
  <inkml:trace contextRef="#ctx0" brushRef="#br0" timeOffset="21935.68">8954 6675 2266 0,'0'0'893'15,"0"0"-516"-15,0 0 101 16,0 0-396-16,0 0-82 16,0 0 0-16,-45 113 0 0,24-41 0 15,-6 8 0-15,0 2 0 16,4-5 0-16,3-16 0 15,7-14 0-15,7-21 0 16,3-20 0-16,3-6 0 16,0-32 0-16,11-25 0 15,5-19 0-15,4-24 0 16,0-20 0-16,-5 8 0 16,-3 15 0-16,-8 21 0 15,-4 28 0-15,0 6 0 16,0 12 0-16,0 20 0 15,0 10 0-15,5 28 0 16,3 22 0-16,13 18 0 16,3 8 0-16,10 6 0 0,5-1 0 15,4-7 0-15,2-8 0 16,-4-10 0-16,-7-12 0 16,-5-9 0-16,-11-14 0 15,-7-9 0-15,-7-5 0 16,-4-6 0-16,0-1 0 15,-15 0 0-15,-14 0 0 16,-11 0 0-16,-7 0 0 16,-11 0 0-16,-4 0 0 15,-3 0 0-15,5 2 0 16,9 5 0-16,13-2 0 0,14 1 0 16,14-2 0-16,15 0 0 15,19 0-669 1,10-1-504-16</inkml:trace>
  <inkml:trace contextRef="#ctx0" brushRef="#br0" timeOffset="22310.27">9669 6940 1739 0,'0'0'1400'0,"0"0"-812"0,0 0-219 15,0 0-369-15,0 0 0 16,0 0 0-16,0 0 0 16,-98 14 0-16,72 20 0 31,5 2 0-31,10 2 0 0,11-5 0 0,0-6 0 16,18-4 0-16,16-9 0 15,8-2 0-15,2-5 0 16,1 0 0-16,-5 1 0 15,-9 2 0-15,-8 0 0 16,-12 4 0 0,-11 2 0-16,0-1 0 0,-13 4 0 15,-21 1 0-15,-11 0 0 0,-8 0 0 16,-2-4 0-16,-4-4 0 16,-12-12 0-16,16 0-555 15,9 0-1095-15</inkml:trace>
  <inkml:trace contextRef="#ctx0" brushRef="#br0" timeOffset="24563.16">10960 6611 1235 0,'0'0'1264'16,"0"0"-740"-16,0 0-183 15,0 0 119 1,0 0-269-16,0 0-110 0,0 0-81 15,-75 52 0-15,36-2 0 32,-3 4 0-32,1 3 0 0,5-9 0 0,7-6 0 15,10-10 0-15,5-10 0 0,10-10 0 32,1-6 0-32,3-6-11 15,0-22-293 1,0-12-547-16,0-2-372 0</inkml:trace>
  <inkml:trace contextRef="#ctx0" brushRef="#br0" timeOffset="24767.4">10578 6581 2027 0,'0'0'853'16,"0"0"-288"-16,0 0-76 16,0 0-327-16,0 0-162 15,0 0 0-15,0 0 0 16,47 72 0-16,-9-30 0 15,9 2 0-15,6 2 0 0,5-3 0 16,4-7 0 0,4-4 0-16,-7-6 0 0,-5-8 0 15,-3-10-149-15,-13-4-513 16,-13-4-485-16</inkml:trace>
  <inkml:trace contextRef="#ctx0" brushRef="#br0" timeOffset="25442.93">12013 6463 451 0,'0'0'2229'15,"0"0"-1511"-15,0 0-348 16,0 0-42-16,0 0-328 15,0 0 0-15,0 0 0 16,-6 0 0-16,-3 16 0 16,-3 0 0-16,2 0 0 15,-2-2 0-15,3-6 0 16,0-6 0-16,3-2 0 16,-1 0 0-16,4-20 0 15,3-8 0-15,0-5 0 0,0-3 0 16,19 0 0-16,3 4 0 15,5 4 0-15,4 6 0 16,3 8 0-16,-1 10 0 16,2 4 0-16,-3 6 0 15,-3 20 0-15,-5 12 0 16,-9 6 0-16,-10 9 0 16,-5-1 0-16,-5 0 0 15,-21-4 0-15,-8-6 0 16,1-8 0-16,2-9 0 15,4-12 0-15,10-4 0 16,3-9 0-16,9 0 0 0,5-7 0 16,0-8 0-16,11-6 0 15,18 1 0-15,8 2 0 16,5 6 0-16,4 8 0 16,5 4 0-16,-1 8 0 15,-6 18 0-15,-6 8 0 16,-9 9 0-16,-11 3 0 15,-16 2 0-15,-2 0 0 16,-18-2 0-16,-22-6 0 16,-14-4 0-16,-8-10 0 15,-3-6 0-15,1-12 0 0,6-8 0 16,9 0 0 0,11-8 0-16,9-10 0 0,9-2 0 15,9 0 0-15,11 4 0 16,9-2 0-16,18 6-60 15,4 2-1160-15</inkml:trace>
  <inkml:trace contextRef="#ctx0" brushRef="#br0" timeOffset="25599.58">12909 6912 2471 0,'0'0'1187'15,"0"0"-864"-15,0 0-208 16,0 0-115-16,0 0-225 16,0 0-776-16</inkml:trace>
  <inkml:trace contextRef="#ctx0" brushRef="#br0" timeOffset="26763.49">5886 7756 1654 0,'0'0'493'16,"0"0"-286"-16,0 0 115 16,0 0 63-16,0 0-103 15,0 0-81-15,0 0-87 16,-13-10-63-16,13 10 6 15,0 0-33-15,11 0 10 16,16 6 22-16,12 4-41 16,19-2-2-16,36 0-4 15,39-4-9-15,46 0 14 16,22-4-14-16,11 0 0 0,2 0 0 16,4-8-1-16,27-12 1 15,29-4 0-15,22-4 0 16,13 2 0-16,13 2 6 15,3 1-8 1,9 4 2-16,9-2-3 0,4 6 3 16,6-3 2-16,1 1 7 15,3 3-9-15,-6 2-10 16,-3 1 5-16,-9 0 5 16,-18 1 2-1,-23 0 3-15,-26 0-5 0,-36 0 0 16,-37-2 3-16,-57 2-3 0,-47 2-1 15,-41 2 1-15,-25 2 0 16,-8 2 4-16,-8 0-3 16,-4 0 36-16,-9 0 81 15,0 2-118-15,0 0 0 16,-7-2 0-16,5 2 0 16,2-2 0-16,0 2 0 15,0 0 0-15,0-2 0 16,0 2 0-16,0 0 0 15,0 0 0-15,0 0 0 0,0 0 0 16,0 0 0-16,0 0 0 31,0 0 0-31,0 0 0 0,0 0 0 0,2 0 0 16,2 0-11-16,1 0-323 16,-5 0-579-16</inkml:trace>
  <inkml:trace contextRef="#ctx0" brushRef="#br0" timeOffset="28604.12">5884 8502 1761 0,'0'0'617'0,"0"0"-387"0,0 0 325 16,0 0-229-16,-118 14-53 16,111-14-88-16,7 0-36 15,0 0-149-15,0 0 0 16,0 0 0-16,18 0 0 15,16 0 0-15,18 0 0 16,20-2 0-16,15-8 0 0,9-4 0 16,-2 2 0-16,-10 2-21 15,-15 4-167-15,-24 2-70 16,-25 4 9-16,-20 0-8 16,-29 6 103-16,-31 12-118 15,-19 8-17-15,-5 2 125 16,-3 2 139-1,11-4 25-15,14-1 148 0,17-10 85 16,16-2 22-16,19-8-14 16,4-2-52-16,6-3-49 15,0 0-27-15,8 0-56 16,13 0 3-16,16 0 1 0,13 0-35 16,15 0-17-1,16-8-9-15,6-6-30 0,2 0-38 16,-12-1-67-16,-19 3-65 15,-20 6-70-15,-24 2-12 16,-14 4 79-16,-41 0-54 16,-5 4-235-16,-6 7-333 0</inkml:trace>
  <inkml:trace contextRef="#ctx0" brushRef="#br0" timeOffset="28902.6">6093 8285 360 0,'0'0'1794'16,"0"0"-1259"-16,0 0-18 16,-60-106-168-1,54 88-34-15,1 8-89 0,5 6-226 16,-3 4 0-16,3 0 0 16,0 0 0-16,0 24 0 15,0 14 0-15,0 20 0 16,6 31 0-16,13 29 0 15,-1-6 0-15,-1-9 0 16,-3-17 0-16,-1-20 0 16,-1 2 0-16,-1-2 0 15,-2-16 0-15,-5-19-17 0,3-19-200 16,-2-12-55-16,5-62-35 16,2-5-564-16,-3-13-144 0</inkml:trace>
  <inkml:trace contextRef="#ctx0" brushRef="#br0" timeOffset="29106.81">6239 8147 2006 0,'0'0'827'16,"0"0"-175"-16,0 0-177 15,0 0-339-15,0 0-136 16,0 0 0-16,0 0 0 16,12 113 0-16,9-44 0 15,-2 10 0-15,2 3 0 0,-1 0 0 16,-1 0 0-16,0-5 0 15,8 1 0-15,-6-20-248 16,2-20-805-16</inkml:trace>
  <inkml:trace contextRef="#ctx0" brushRef="#br0" timeOffset="29672.6">7194 8436 3221 0,'0'0'875'0,"0"0"-875"16,0 0 0-1,0 0 0-15,0 0 0 0,0 0 0 16,0 0 0-16,0 134 0 16,2-84 0-16,14-6 0 15,10-8 0-15,12-14 0 16,5-13-71-16,1-9-67 31,-4-9 18-31,-11-20 66 0,-17-7 54 0,-12-4 69 16,-12-5 72-16,-30 5-32 0,-14 4-45 15,-8 6-64 1,6 12 0-16,9 6 0 0,20 8 0 16,17 2 0-16,12 2 0 15,23 0 0-15,26 0 0 31,20-10 0-31,11-9 0 0,3-8-11 0,-9-7-56 16,-19 0-4-16,-20 2 71 16,-19 3 15-16,-14 5 119 15,-2 4-134-15,-6 4 0 16,-8 4 0-16,1 6 0 16,6 4 0-16,3 2 0 15,-1 4 0-15,3 28 0 0,-3 37 0 16,5 41 0-16,0 46 0 15,3 15 0-15,17-7 0 16,7-18 0-16,-2-44 0 16,-4-23 0-16,-3-21 0 15,-3-12 0-15,2-2 0 32,-2-5 0-32,-1-10 0 15,-8-21-122-15,-6-27-335 16,0-21-359-16,-2-11-1509 0</inkml:trace>
  <inkml:trace contextRef="#ctx0" brushRef="#br0" timeOffset="29798.23">7588 8837 2813 0,'0'0'691'0,"0"0"-311"16,0 0-168-16,0 0-212 15,0 0 0-15,0 0 0 16,174-90-191-16,-103 68-897 0</inkml:trace>
  <inkml:trace contextRef="#ctx0" brushRef="#br0" timeOffset="31278.02">8529 8203 2405 0,'0'0'673'15,"0"0"-357"-15,0 0 57 16,0 0-200-16,-148 79-88 0,115-36-14 16,2 6-71-1,10 1 0-15,13-2 0 0,8-4 0 16,6-8 0-16,25-8 0 15,17-10 0-15,5-14 0 16,10-4 0-16,-1-6 0 16,-2-16 0-16,-11-2 0 15,-12 2 0-15,-10 4 0 16,-13 6 0-16,-7 6 0 16,-7 6 0-16,0 0 0 15,0 0 0-15,0 2 0 16,0 16 0-16,0 8 0 0,0 8 0 15,10 4 0 1,13-2 0-16,6-6 0 0,9-10 0 16,3-12 0-16,0-8 0 15,-1-4 0-15,-6-21 0 16,-12-10 0-16,-13-5 0 16,-9-4 0-16,-7-2 0 15,-24 4 0-15,-11 8 0 16,-5 8 0-16,-1 12 0 15,0 12 0-15,11 2 0 16,8 8 0-16,12 12 0 16,13 4 0-16,4 0 0 0,7-4 0 15,24-4 0-15,14-6 0 16,11-10 0-16,6 0 0 16,5-14 0-16,0-8-20 15,-9-2 10-15,-9 0-5 16,-14 6 4-16,-13 6 11 15,-10 6 0-15,-6 6 1 16,-6 0 10-16,0 0 7 16,2 18 8-16,5 10-26 15,5 6 0-15,5 4 0 16,5 0 0-16,5-4 0 16,7-8 0-16,1-10-18 0,-1-7-9 15,-1-9-45-15,-4-3-2 16,-4-19 49-16,-7-8 25 15,-3-2 13-15,-2-4 16 16,-4-2 1-16,0 2 6 16,-5 2 4-16,-1 10 7 15,-1 8-26-15,-2 8-21 16,0 8 0-16,0 0 0 16,0 5 0-16,0 20 0 15,5 5 0-15,4 6 0 0,4-2 0 16,1-2 0-16,1-8 0 15,-1-6 0-15,-2-8 0 16,-3-8 0-16,3-2 0 16,-3 0 0-16,1-10 0 15,6-12 0-15,-1-6 0 16,4-2 0-16,-4 2 0 16,1 2 0-16,-5 8 0 15,-2 4 0-15,-4 8 0 16,-1 6 0-16,0 0 0 15,3 2 0-15,4 16 0 16,7 4 0-16,4 4 0 16,3 0 0-16,0-4 0 15,-4-4 0-15,0-8 0 0,-4-6 0 16,1-4 0-16,0-2 0 16,2-20 0-16,2-8 0 15,1-4 0-15,2-2 0 16,-6 2 0-1,-3 8 0-15,-5 8 0 0,-7 10 0 16,1 8 0-16,-1 0 0 16,5 8 0-16,4 14 0 15,10 8 0-15,6 2 0 16,4 2 0-16,5-4 0 0,2-6 0 16,1-8 0-16,-2-10 0 15,1-6 0-15,-3 0 0 16,-4-16 0-16,-4-8 0 15,-5-2 0-15,-4-6 0 16,-7-2 0-16,-5-4 0 16,-8 2 0-16,0 1 0 15,-8 7 0-15,-11 9 0 16,-6 8 0 0,-2 9 0-16,-2 2 0 0,2 13 0 0,3 16 0 15,8 10 0-15,8 2 0 16,8 6 0-16,0-1 0 15,19-2 0-15,20-8 0 16,9-10 0-16,17-12 0 16,7-14 0-16,1 0 0 15,0-22 0-15,1-22-15 16,-20 6-603-16,-16 4-528 0</inkml:trace>
  <inkml:trace contextRef="#ctx0" brushRef="#br0" timeOffset="32409.64">11347 8260 1679 0,'0'0'672'16,"0"0"-299"-16,0 0 176 15,0 0-275-15,0 0-27 16,0 0-85-16,-115-13-22 15,96 40-140-15,2 10 0 16,5 8 0-16,8 5 0 0,4 0 0 16,2-2 0-1,25-8 0-15,11-12 0 0,9-14 0 16,9-14 0-16,1-6-170 16,-3-28-148-16,-7-12-155 15,-10-8 187-15,-14-6 144 16,-12-2 142-16,-11-5 29 15,0 3 184-15,-5 0 78 16,-11 10 19-16,3 12 41 16,3 16-156-16,0 12-195 15,8 14 0-15,2 2 0 16,0 29 0 0,0 16 0-16,2 11 0 0,12 6 0 15,1 2 0-15,1-5 0 0,-1-11 0 16,-3-12 0-16,-3-12 0 15,-5-14 0-15,-2-10 0 16,-2-2 0-16,0-14 0 16,0-14 0-1,0-6 0-15,0 0 0 0,0 1 0 32,2 11 0-32,7 7 0 15,5 8 0-15,5 7 0 0,13 0 0 0,8 0 0 16,9 4 0-16,4 3 0 15,1-3 0-15,-2-4 0 0,-6 0 0 32,-6-4 0-32,-7-13 0 15,-10-1 0-15,-9 0 0 16,-8-2 0-16,-6 2 0 16,0 0 0-16,0 2 0 15,-14 6 0-15,-3 8 0 16,-4 2 0-16,2 8 0 15,-1 22 0-15,4 6 0 16,9 9 0-16,7 0 0 16,9-3 0-16,27-5 0 15,17-11 0-15,15-14 0 0,11-12 0 16,4-6-117-16,2-20-222 16,-5-10-126-16,-14 0 160 15,-12 0 167-15,-19 3 138 16,-12 5 88-16,-17 10 277 15,-6 4-11-15,0 8-18 16,-10 6-115-16,-15 0-221 16,-4 10 0-16,-4 14 0 15,1 12 0-15,6 4 0 16,5 7 0-16,10-3 0 16,11-6 0-16,3-8 0 15,28-12 0-15,12-18 0 16,7 0 0-16,6-30 0 0,-6-12 0 15,-8-10 0-15,-16-8 0 16,-13-7 0-16,-10-5 0 16,-3-4 0-16,-13-2 0 15,-14 6 0-15,-2 11 0 16,4 17 0-16,6 20 0 16,5 20 0-16,9 4 0 15,5 36 0-15,0 18 0 16,9 17 0-16,14 9 0 15,3 6 0-15,3 2 0 0,0-8 0 16,3-5 0 0,-3-13 0-16,0-10 0 0,0-14 0 15,0-12 0-15,11-26 0 16,-7 0-383-16,-6-14-1177 0</inkml:trace>
  <inkml:trace contextRef="#ctx0" brushRef="#br0" timeOffset="33509.25">13698 7700 342 0,'0'0'1762'16,"0"0"-1073"-16,0 0-155 15,0 0-176-15,0 0-181 16,0 0-138-16,0 0 31 16,2 177 5-16,7-87-25 15,1 2-50-15,4-4 0 16,1-10 0-16,8-14 0 16,0-15 0-16,6-17 0 15,0-16 0-15,2-16 0 16,2-4 0-16,-4-28 0 0,0-15 0 15,-9-11 0-15,-2-6 0 16,-12 0 0-16,-4 2 0 16,-2 12 0-16,0 16 0 15,-8 13 0-15,-5 18 0 16,-1 3 0-16,-1 16 0 16,3 18 0-16,3 6 0 15,9 0 0-15,0-2 0 16,16-8 0-16,15-8 0 0,7-10 0 15,4-6 0 1,6-6 0-16,-9 0 0 0,-5 0 0 16,-10-2 0-16,-11 2 0 15,-6 0 0-15,-5 4 0 16,-2 16 0-16,0 8 0 16,0 2 0-16,5 5 0 15,2-7 0-15,4-5 0 16,7-6 0-16,9-9 0 15,6-8 0-15,5 0 0 16,4-25 0-16,-2-6 0 16,-4-10 0-16,-7 0 0 0,-10-2 0 15,-7 3 0 1,-8 8 0-16,-4 10 0 0,0 14 0 16,0 8 0-16,0 0 0 15,0 24 0-15,0 12 0 16,0 6 0-16,9 5 0 15,9-7 0-15,7-8 0 16,4-10 0-16,2-12 0 16,16-16-204-16,-12-19-341 15,-6-8-582-15</inkml:trace>
  <inkml:trace contextRef="#ctx0" brushRef="#br0" timeOffset="33635.58">14681 7780 2515 0,'0'0'740'16,"0"0"-414"-16,0 0-8 16,0 0-223-16,0 0-95 15,0 0-362-15,0 0-767 0</inkml:trace>
  <inkml:trace contextRef="#ctx0" brushRef="#br0" timeOffset="33808.61">13506 7834 2451 0,'0'0'753'31,"0"0"-538"-31,0 0 251 0,140 0-348 0,-59-6-118 16,59-10-16-16,-18 4-355 15,-6-2-645-15</inkml:trace>
  <inkml:trace contextRef="#ctx0" brushRef="#br0" timeOffset="34235.74">15169 7690 1714 0,'0'0'921'15,"0"0"-273"-15,0 0-80 16,0 0-323-16,0 0-245 16,0 0 0-16,0 0 0 15,-8 173 0-15,16-39 0 16,9 14 0-16,8-4 0 16,-1-27 0-16,-4-35 0 15,-4-20 0-15,-3-14 0 16,1 3 0-16,-1-5 0 15,-5-6 0-15,-6-20 0 16,-2-20-83-16,-2-26-233 0,-11-18-734 16,0-9-379-16</inkml:trace>
  <inkml:trace contextRef="#ctx0" brushRef="#br0" timeOffset="35144.46">15244 7979 1018 0,'0'0'1455'16,"0"0"-694"-16,0 0-403 15,0 0-43-15,0 0-134 0,0 0-181 32,0 0-9-32,52-11 8 0,-23 38-6 0,0 7-5 15,-8 2-45-15,-5 4-42 16,-14 0 9-16,-2-2 8 16,-8 0 59-16,-17-8 23 15,0-6 18-15,5-6 60 16,9-10 1-16,5-8-2 31,6 0-14-31,0-9 10 16,19-22-73-16,14-15-29 15,15-10-17-15,5-8-47 16,3-6-6-16,-3-2 12 16,-6 0 36-16,-13 7 24 15,-14 7 27-15,-13 8 27 16,-7 10 72-16,0 8 28 0,-19 6-44 15,-1 9-22-15,3 7-26 16,1 9-35-16,0 1 0 16,6 6 0-16,-2 24 0 15,5 14 0-15,5 14 0 16,2 8 0-16,0 4 0 16,15 1 0-16,10-8 0 15,11-6 0-15,4-13 0 16,7-12 0-16,2-12 0 15,5-14 0-15,1-6 0 16,-2-4 0-16,-5-20 0 0,-8-10 0 16,-11-6 0-1,-12-8 0-15,-8-2 0 0,-9 0 0 16,0 9 0-16,0 11 0 16,0 14 0-16,-4 12 0 15,-6 4 0-15,2 22 0 16,-1 18 0-16,5 8 0 15,1 6 0-15,3-1 0 16,5-9 0-16,19-10 0 16,9-10 0-16,8-12 0 0,5-12 0 15,4 0 0-15,1-20 0 16,-2-12 0-16,-6-6 0 16,-8-8 0-16,-6-4 0 15,-9-7 0-15,-9 3 0 16,-4 6 0-16,-7 10 0 15,0 16 0-15,0 14 0 16,-5 8 0-16,-6 2 0 16,-2 22 0-16,2 8 0 15,6 4 0-15,5 4 0 16,0-1 0-16,22-6 0 16,14 0 0-16,7-3 0 15,3-4 0-15,-1-2 0 0,-7-2 0 16,-9-2 0-16,-12 0 0 15,-10-2 0-15,-7 0 0 16,-9 2 0-16,-22 0 0 16,-9 2 0-16,-7-2 0 15,-22-6-78-15,11-4-594 16,11-8-914-16</inkml:trace>
  <inkml:trace contextRef="#ctx0" brushRef="#br0" timeOffset="36139.61">17080 7899 1807 0,'0'0'669'16,"0"0"-334"-16,0 0 231 16,0 0-198-16,0 0-136 0,0 0-113 15,0 0-119 1,-41 8 0-16,24 34 0 0,1 8 0 15,8 2 0-15,8-2 0 16,0-8 0-16,24-10 0 16,12-12 0-16,8-14 0 15,-1-6 0-15,-6-10 0 16,-12-22 0-16,-12-6 0 16,-13-8 0-16,0-6 0 15,-25 0 0-15,-4-2 0 16,-2 5 0-16,7 5 0 15,6 10 0-15,12 6 0 0,6 2 0 16,8 2 0-16,26 2 0 16,7-2 0-16,5 2 0 15,-2 0 0 1,-5 6 0-16,-8 3 0 0,-14 8 0 16,-5 3 0-16,-10 2 0 15,0 0 0-15,-2 18 0 16,2 16 0-16,3 12 0 15,-1 16 0-15,4 26 0 16,6 27 0-16,4 23 0 16,6 10 0-16,-1-9 0 0,-1-27 0 15,-4-32 0-15,-2-18 0 16,1-8 0-16,8 3 0 16,6-3 0-16,4-6 0 15,4-18 0-15,1-18 0 16,0-12 0-16,-3-12 0 15,-3-26 0 1,-16-12 0-16,-14-11 0 0,-4-7 0 16,-33-2 0-16,-19-4 0 15,-8 4 0-15,-4 2 0 16,1 7 0-16,8 13 0 0,12 10 0 16,14 10 0-16,16 10 0 15,11 4 0 1,2 2 0-16,18 0 0 0,15-4 0 15,10-4 0-15,1 2 0 16,1 0 0-16,-7 0 0 16,-3 6-269-16,-8 2-441 15,-10 6-532-15</inkml:trace>
  <inkml:trace contextRef="#ctx0" brushRef="#br0" timeOffset="37600.06">18038 7842 1879 0,'0'0'872'0,"0"0"-255"15,0 0-99 1,0 0-308-16,0 0-210 0,-24-104 0 16,30 92 0-16,12 6 0 15,2 6 0-15,4 0 0 16,3 12 0-16,2 16 0 15,0 10 0-15,-2 9 0 16,-5 3 0-16,-6-2 0 16,-5-5 0-16,-4-8 0 0,-3-11 0 15,1-12 0-15,-3-10 0 16,2-2 0 0,0-14 0-16,6-18 0 0,1-13 0 15,4-2 0-15,3-6 0 16,-3 9 0-16,-1 10 0 15,-3 14 0 1,-1 16 0-16,-4 4 0 0,5 16 0 16,1 20 0-16,1 6 0 15,2 6 0-15,3 1 0 0,0-9 0 16,-1-8 0-16,2-10 0 16,-2-14 0-16,1-8 0 15,-3 0-3 1,3-26 3-16,1-6 3 0,-4-6-3 15,3 0 0-15,-5 5 0 16,-2 8 0-16,-2 10 0 16,-4 12 0-16,-3 3 0 15,0 3 0-15,2 22 0 16,5 2 0-16,5 5 0 16,1 0 0-16,3-3 0 15,3-7 0-15,-6-8 0 0,-1-8 0 16,-4-6 0-16,-3 0 0 15,-5-16 0-15,-2-12 0 16,0-4 0-16,-4-6 0 16,-15-2 0-16,-2 1 0 15,1 7 0 1,2 10 0 0,6 6 0-16,10 10 0 15,2 6 0-15,9 0 0 16,30 0 0-16,15 8 0 15,23 2 0-15,8-4 0 16,6-2 0-16,-2-2-83 0,-16-2-68 16,-14 0 83-16,-22 2 55 15,-19 2 13-15,-15 2 96 16,-3 4 48-16,-14 8-69 16,-15 6-75-16,-7 12 0 15,-2 4 0-15,5 5 0 16,4-1 0-16,11-6 0 15,14-4 0-15,4-10 0 16,4-8 0-16,25-12 0 16,6-4 0-16,8-14 0 15,-3-18 0-15,-7-12 0 0,-4-10 0 16,-12-11 0 0,-9-4 0-16,-8-10 0 0,0-3 0 15,-4-2 0-15,-17 8 0 16,-1 13 0-16,3 21 0 15,2 22 0-15,5 20 0 16,0 12 0-16,7 36 0 16,3 21 0-16,2 11 0 15,7 6 0-15,20 0 0 16,11-10 0-16,9-11 0 16,8-15 0-16,3-17 0 15,3-16 0-15,-5-15 0 16,-6-2 0-16,-10-20 0 0,-6-15 0 15,-10-5 0-15,-6-3 0 16,-7-6 0-16,-9 5 0 16,-2 8 0-16,0 12 0 15,0 14 0-15,-8 10 0 16,-8 14 0-16,3 22 0 16,2 12 0-16,9 6 0 15,2-1 0-15,8-7 0 16,26-10 0-16,8-12 0 15,7-10 0-15,9-14 0 0,-2 0 0 16,-3-20 0-16,-6-12 0 16,-9-4 0-16,-9-6 0 15,-11-5 0-15,-10-3 0 16,-8 2 0-16,0 2 0 16,0 10 0-16,-13 12 0 15,-5 12 0-15,5 12 0 16,-1 0 0-16,6 16 0 15,8 12 0-15,0 8 0 16,2 4 0-16,20 0 0 16,7 1 0-16,1-5 0 0,1 0 0 15,-3-6 0-15,-4-1 0 16,-3-2 0-16,-8-3 0 16,-9-4 0-16,-4-2 0 15,0-2 0-15,-13-2 0 16,-9-2 0-16,-7-4 0 15,5-2 0-15,-1-2 0 16,7-2 0-16,3-2 0 16,5-10-321-16,10-8-1543 0</inkml:trace>
  <inkml:trace contextRef="#ctx0" brushRef="#br0" timeOffset="37773.04">20745 8101 2996 0,'0'0'1100'16,"0"0"-1100"-16,0 0 0 15,0 0 0-15,0 0 0 16,0 0 0-16,0 0-306 0</inkml:trace>
  <inkml:trace contextRef="#ctx0" brushRef="#br0" timeOffset="38637.57">4144 10993 1260 0,'0'0'1488'0,"0"0"-1176"0,0 0 198 16,0 0 16-16,0 0-526 15,0 0 0-15,0 0 0 16,-9-14 0-16,9 11 0 15,22-2 0-15,14-5 0 16,15-1 0-16,7 0 0 16,2-2 0-16,5 8-309 15,-17 1-361-15,-19 4-356 0</inkml:trace>
  <inkml:trace contextRef="#ctx0" brushRef="#br0" timeOffset="38763.78">4190 11183 2170 0,'0'0'553'15,"0"0"-239"-15,0 0 257 16,0 0-311-16,0 0-130 16,0 0-32-16,0 0-98 15,52 2 0-15,-6-12 0 16,48-24-171-16,-9 2-653 16,-5 0-962-16</inkml:trace>
  <inkml:trace contextRef="#ctx0" brushRef="#br0" timeOffset="38936.22">5055 11077 2228 0,'0'0'580'0,"0"0"-213"0,0 0 218 16,0 0-379-16,0 0-176 16,0 0-30-16,0 0-345 15,20-2-968-15</inkml:trace>
  <inkml:trace contextRef="#ctx0" brushRef="#br0" timeOffset="44935.96">6187 10629 1056 0,'0'0'1293'15,"0"0"-905"-15,0 0 100 16,0 0-105-16,0 0-152 16,0 0-126-16,-7-1-12 15,0 5-34-15,-2 4-59 16,-4 2 0-16,-5 0 0 15,-4 2 0-15,-4-4 0 16,-1-4 0-16,-2-4 0 16,0 0 0-16,4-4 0 0,3-16 0 15,7-4 0-15,1-4 0 16,9-2 0-16,5 2 0 16,0 6 0-16,0 4 0 15,7 5 0-15,7 7 0 16,-1 6 0-16,7 0 0 15,3 6 0-15,6 18 0 16,4 8 0-16,0 8 0 16,-2 7 0-16,-4 5 0 15,-7 2 0-15,-9 2 0 0,-8 4 0 16,-3-1 0 0,0-1 0-16,-21-2 0 0,-8-4 0 31,-2-8 0-31,-4-6 0 0,-5-10 0 0,1-8 0 15,-1-10 0-15,3-10 0 16,3 0 0-16,5-14 0 16,5-14 0-16,11-8 0 15,10 0 0-15,3-2 0 16,0 4 0 0,22 5 0-16,7 10 0 0,2 9 0 15,8 10 0-15,-1 2 0 0,1 21 0 16,1 13 0-1,1 9 0-15,-6 1 0 0,1 0 0 16,-3-6 0-16,-2-10 0 16,-2-10 0-16,3-12 0 15,-1-8 0-15,2-10 0 16,3-26 0-16,-3-10 0 16,-2-10 0-16,-2-14 0 15,-11 12-455-15,-11 17-844 0</inkml:trace>
  <inkml:trace contextRef="#ctx0" brushRef="#br0" timeOffset="46936.11">7490 10780 2162 0,'0'0'754'0,"0"0"-478"0,0 0 83 16,0 0-105 0,0 0-104-16,0 0-51 0,0 0-57 15,-29-26-42-15,23 26 0 16,-3 4 0-16,-7 8 0 15,-4 8 0-15,-9 12 0 16,-6 14 0-16,-8 11 0 16,-1 8 0-16,-1 6 0 15,7-7 0 1,5-6 0-16,8-12 0 0,10-12 0 16,5-16 0-16,8-12 0 0,2-6 0 15,0-18-162-15,0-48-517 16,0 2-268-16,0 2-9 0</inkml:trace>
  <inkml:trace contextRef="#ctx0" brushRef="#br0" timeOffset="47140.65">7064 10858 1367 0,'0'0'978'0,"0"0"-426"16,0 0-215-16,0 0-24 16,0 0-66-16,0 0-35 15,0 0-122-15,56 42-90 16,-25-14 0-16,5 2 0 15,5 1 0-15,1 1 0 16,3-2 0 0,-3-2 0-16,2-2 0 0,-1-4 0 0,10 2-317 15,-11-6-412-15,-6-4-453 0</inkml:trace>
  <inkml:trace contextRef="#ctx0" brushRef="#br0" timeOffset="47832.45">8344 10385 2184 0,'0'0'967'0,"0"0"-648"16,0 0 1-16,0 0-116 16,0 0-102-16,0 0-102 15,0 0 0-15,0 36 0 16,-2-28 0-16,-1-2 0 16,1-2 0-16,0-2 0 0,2-2 0 15,-2 0 0-15,2 0 0 16,-3-2 0-16,1-10 0 15,2-2 0-15,0-2 0 16,0-2 0-16,0 2 0 16,7 2 0-16,8 4 0 15,3 4 0-15,7 6 0 16,1 0 0-16,5 10 0 16,-2 14 0-16,-2 6 0 15,-7 2 0-15,-9 2 0 16,-9 0 0-16,-2-2 0 0,0-4 0 15,-17-2 0 1,-1-8 0-16,1-4 0 0,3-5 0 16,5-5 0-16,5-4 0 15,2 0 0-15,2 0 0 16,0 0 0-16,0 0 0 16,4 0 0-16,11-4 0 15,10 2 0-15,4 2 0 16,4 0 0-16,3 7 0 15,-1 15 0-15,-6 9 0 16,-6 3 0-16,-13 6 0 16,-10 2 0-16,0 0 0 0,-21 0 0 15,-15-2 0-15,-7-4 0 16,-3-5 0-16,-1-12 0 16,3-6 0-16,5-9 0 15,8-4 0-15,5-6 0 16,10-19 0-16,5-5 0 15,11-2 0-15,0-12 0 16,11 10-504-16,7 8-890 0</inkml:trace>
  <inkml:trace contextRef="#ctx0" brushRef="#br0" timeOffset="48005.64">9079 10921 2448 0,'0'0'1042'0,"0"0"-682"16,0 0-114-16,0 0-246 15,0 0-156-15,0 0-858 0</inkml:trace>
  <inkml:trace contextRef="#ctx0" brushRef="#br0" timeOffset="48900.55">5229 11400 1410 0,'0'0'1071'0,"0"0"-821"16,0 0 235-16,0 0-22 16,0 0-246-16,0 0-17 15,0 0-200-15,-23 8 0 16,23-6 0-16,-2-2 0 15,2 2 0-15,0-2 0 16,0 0 0-16,0 0 0 16,0 0 0-16,27 2 0 15,25 0 0-15,38 0 0 0,60 2 0 16,70-3 0-16,52 2 0 16,31-3 0-16,21 0 0 15,-2 0 0-15,15 2 0 16,14 2 0-16,4 4 0 15,-8 0 0-15,-12 2 0 16,-30 0 0-16,-35-2 0 16,-43-2 0-16,-62-2 0 15,-56 0 0-15,-42-2 0 16,-30-2 0-16,-4 2 0 0,-12 0 0 16,-3 0 0-16,-13 0 0 15,-5-2 0-15,0 0 0 16,0 2 0-16,2-2 0 15,4 2 0-15,4 2 0 16,1 0 0-16,-5 0 0 16,1 0 0-16,-5-2 0 15,0 0 0 1,-2-2 0-16,0 2 0 0,-9 0 0 16,-10 2 0-16,-2-4-1037 0</inkml:trace>
  <inkml:trace contextRef="#ctx0" brushRef="#br0" timeOffset="49073.42">10307 11586 2677 0,'0'0'997'0,"0"0"-692"15,0 0-280-15,0 0-25 16,0 0-799-16</inkml:trace>
  <inkml:trace contextRef="#ctx0" brushRef="#br0" timeOffset="75635.39">3818 12348 1358 0,'0'0'408'16,"0"0"-111"-16,0 0 68 0,0 0-41 15,0 0-92 1,0 0-50-16,-6-90 47 0,6 74-25 15,0 0-28-15,0 2-47 16,-2 2-20-16,0-1-26 16,-1 4-83-16,0 3 0 15,1 2 0-15,0 2 0 16,0 2 0-16,-2 0 0 16,1 0 0-16,-1 6 0 15,2 13 0-15,2 16 0 0,0 13 0 16,0 12 0-1,2 9 0-15,7 4 0 0,5 2 0 16,-1-5 0-16,1-8 0 16,1-8 0-16,3-12 0 15,-3-7 0-15,3-12 0 16,-3-6 0-16,1-6 0 16,-1-4 0-16,4-6 0 15,0-1 0-15,1 0 0 16,3-1 0-16,0-13 0 15,-2-5 0-15,-3-1 0 16,-3-3 0-16,-3-6 0 16,-3-1 0-16,-3 0 0 0,-3 0 0 15,-3 4 0-15,0 8 0 16,0 6 0-16,0 6 0 16,0 4 0-16,0 2 0 15,0 0 0-15,0 0 0 16,0 0 0-16,0 0 0 15,0 4 0-15,9 4 0 16,6 2 0-16,3 2 0 16,4 0 0-16,3-2 0 15,-3 0 0-15,-4 2 0 16,-2 2 0-16,-6 0 0 0,0 4 0 16,-3 0 0-1,-3 0 0-15,0 2 0 16,-2-2 0-16,3-4 0 0,-1 0 0 15,1-3 0-15,0-3 0 16,1-2 0-16,3-2 0 16,2-4 0-16,4 0 0 15,6 0 0-15,-2-14 0 16,4-7 0-16,-1-3 0 16,-4-2 0-16,-4 0 0 15,-6 6 0-15,-6 8 0 16,1 4 0-16,-3 8 0 0,0 0 0 15,0 0 0-15,2 4 0 16,5 12 0-16,4 4 0 16,4 1 0-16,8-2 0 15,3-7 0 1,20-12-165-16,-9-12-415 0,-6-16-529 0</inkml:trace>
  <inkml:trace contextRef="#ctx0" brushRef="#br0" timeOffset="75776.92">4649 12268 2600 0,'0'0'709'0,"0"0"-222"0,0 0-187 15,0 0-300-15,0 0-20 16,0 0-223-16,0 0-498 16,-20 30-1908-16</inkml:trace>
  <inkml:trace contextRef="#ctx0" brushRef="#br0" timeOffset="75966.07">3781 12435 2794 0,'0'0'805'0,"0"0"-550"15,0 0-13 1,0 0-242-16,0 0 0 0,154-9-36 15,-79 4-440-15,-3 0-564 0</inkml:trace>
  <inkml:trace contextRef="#ctx0" brushRef="#br0" timeOffset="77110.62">4754 12356 1577 0,'0'0'763'0,"0"0"-459"16,0 0 217-16,0 0-241 31,0 0-46-31,0 0-51 0,0 0-27 0,2 48-78 16,-2-2-78-16,3 19 0 15,6 11 0-15,-1 12 0 16,6 8 0-16,1 1 0 15,1 1 0-15,2-6 0 16,-2-6 0-16,1-8 0 16,-3-15 0-16,-3-13 0 0,-5-14 0 15,-4-14 0-15,-2-12 0 16,0-10 0-16,0 0 0 16,0-22-176-16,-13-18-314 15,-3-14-92-15,3-16-124 16,3-13-2-16,0-3 192 31,4 0 516-31,3 6 527 0,1 5-52 0,0 11 115 16,2 12-43-16,0 12-205 15,0 10-38-15,0 10-85 16,11 8-97-16,11 6-86 0,5 6-23 16,4 0-13-1,1 8-15 1,-5 16 3-16,-8 8-78 0,-5 6 6 0,-14 2-9 15,0 2 3-15,-7 1 40 16,-15-10 29-16,1-4 14 16,6-9 7-16,8-12 8 15,7-8 19-15,0-3-27 16,18-29-30-16,18-18-228 31,9-16-92-31,3-12-24 16,2-6-111-16,-11 4 291 15,-10 9 194-15,-12 17 47 0,-15 18 313 16,-2 18 333-16,-10 14-172 16,-9 4-308-16,-6 24-108 15,2 20-16-15,4 14 4 16,7 10-93-16,8 7 0 16,4-1 0-16,9-6 0 15,17-6 0-15,14-13 0 16,10-13 0-16,5-17 0 15,10-16 0-15,0-3-93 16,-3-22-45-16,-13-17 6 16,-13-5 48-16,-17-6 57 0,-16 2 27 15,-3 4 39-15,-5 12 60 16,-12 12 34-16,1 12 70 16,3 8-203-16,2 8 0 15,1 22 0-15,4 8 0 16,4 8 0-16,2 2 0 15,0-4 0-15,20-8 0 16,9-8 0-16,9-11 0 16,4-13 0-16,5-4 0 15,-1-14 0-15,-1-17 0 16,-5-10 0-16,-9-6 0 0,-8-5 0 16,-14 4 0-16,-7 6 0 15,-2 12 0-15,0 10 0 16,-15 11 0-16,-4 9 0 15,-1 0 0-15,5 15 0 16,1 9 0-16,5 4 0 16,9 4 0-16,0 2 0 15,7-2 0-15,18-2 0 16,4-4 0-16,2 1 0 16,-2-5 0-16,-7-4 0 0,-4 0 0 15,-11-3 0 1,-7 2 0-16,0-2 0 0,-14 6 0 15,-17-2 0-15,-29 8 0 16,4-5 0-16,7-10-737 0</inkml:trace>
  <inkml:trace contextRef="#ctx0" brushRef="#br0" timeOffset="77665.39">6397 12657 988 0,'0'0'374'16,"0"0"20"-16,0 0 192 15,0 0-85-15,0 0-194 16,0 0-57-16,0 0 9 0,23-91-37 16,-27 91-7-1,-7 0-215-15,-7 11 0 0,-1 19 0 16,-4 10 0-16,-2 12 0 15,10 6 0-15,6-1 0 16,9-6 0-16,9-4 0 16,29-11 0-16,18-12 0 15,15-14 0 1,7-10 0-16,2-8-221 0,7-47-288 16,-20 4-216-16,-22 1-125 0</inkml:trace>
  <inkml:trace contextRef="#ctx0" brushRef="#br0" timeOffset="78969.61">6858 12697 1448 0,'0'0'516'16,"0"0"-145"-16,0 0 106 16,0 0-213-16,0 0-79 15,0 0-60-15,0 0-53 16,31 104-16-16,-18-102-31 16,3-2-11-16,-3 0 5 15,-2-7-11-15,-2-11 4 16,-9-5-2-16,0-1 4 15,0 2 10-15,-18 2-9 16,-4 6 27-16,-2 8 48 16,-3 6-51-16,0 2-21 0,5 22-6 15,4 6 19 1,9 8 43-16,9 4-25 0,0-1-11 16,14-1 10-16,17-8-48 15,11-6 0 1,9-12-27-16,10-13-26 0,1-1 2 15,-4-13-16-15,-7-17 14 16,-16-7 53-16,-12-1 0 16,-15-2 72-16,-8 6 17 15,0 6 1-15,0 10-90 0,0 10 0 16,0 8 0 0,0 0 0-16,0 12 0 0,0 14 0 15,0 10 0-15,8 5 0 16,9 0 0-16,5-1 0 15,5-9 0 1,0-7 0-16,-2-12 0 0,-4-8 0 16,0-4 0-16,-1-8 0 15,-2-18 0 1,0-4 0-16,1-4 0 0,-1 2 0 16,-2 3 0-16,-3 9 0 15,-4 8 0-15,-2 8 0 16,-2 4 0-16,-1 0 0 0,3 12 0 15,6 12 0-15,3 6 0 16,1 1 0 0,5-4 0-16,3-2 0 0,2-7 0 15,2-12 0-15,0-6 0 16,0-2 0-16,-3-22-20 16,-3-12-68-16,-5-9-41 15,-5-9-81-15,-5-12-39 16,0-12-252-16,-6-4-61 15,-2-3 10-15,0 9 38 16,-10 14 514-16,-9 14 383 16,1 16 192-16,0 10 167 15,7 12-159-15,4 6-208 0,3 4-208 16,4 0-167-16,0 6 0 16,0 18 0-16,0 12 0 15,0 12 0 1,0 10 0-16,0 6 0 0,0 7 0 15,9-1 0-15,2-4 0 16,4-4 0-16,6-8 0 16,3-12 0-16,2-7 0 15,3-13 0-15,5-12 0 16,2-10 0-16,0 0 0 16,-1-9 0-16,-4-14 0 0,-4-4 0 15,-7-3 0-15,-6 0 0 16,-8 2 0-16,-6 2 0 15,0 4 0-15,0 8 0 16,0 4 0-16,-4 6 0 16,-1 4 0-16,1 0 0 15,2 2 0 1,2 14 0-16,0 4 0 0,2 2 0 16,15-2 0-16,10-2 0 15,2-4 0-15,2-4 0 16,-2-2 0-16,-4 0 0 15,-5 0 0-15,-4 2 0 0,-6 3 0 16,-2 0 0 0,-2 4 0-16,-1-2 0 0,-1-1 0 15,5 0 0-15,5-5 0 16,3-5 0-16,10-4 0 16,6 0 0-16,8-13 0 15,3-10 0-15,-2-5 0 16,-6-4 0-16,-4-7 0 31,-13-1 0-31,-7 0 0 16,-10 2 0-16,-2 12 0 15,0 10 0-15,-12 14 0 16,-7 2 0-16,0 20 0 16,2 18 0-16,8 8 0 0,9 4 0 15,0 0 0-15,29-10 0 16,20-10 0-16,20-13-197 15,49-17-140-15,-14-22-366 16,-8-6-194-16</inkml:trace>
  <inkml:trace contextRef="#ctx0" brushRef="#br0" timeOffset="79331.39">9264 12659 1672 0,'0'0'895'16,"0"0"-205"-16,0 0-150 15,0 0-241-15,0 0-299 0,0 0 0 16,-118 32 0-16,93 0 0 15,6 4 0-15,3 1 0 16,9-5 0-16,7-6 0 16,2-11 0-16,25-6 0 15,9-9 0-15,8-6 0 16,3-23 0-16,-3-7 0 16,-8-8 0-16,-7-8 0 15,-13-6 0-15,-14-8 0 16,-2-5 0-16,-2 1 0 15,-21 8 0-15,-2 12 0 16,6 16 0-16,1 18 0 16,5 16 0-16,5 6 0 0,2 34 0 15,6 18 0-15,0 16 0 16,0 11 0-16,20-1 0 16,7-6 0-16,7-8 0 15,3-12 0-15,8-16 0 16,2-17 0-16,0-25-131 15,-12-7-429-15,-15-18-556 0</inkml:trace>
  <inkml:trace contextRef="#ctx0" brushRef="#br0" timeOffset="79504.73">7766 12439 3286 0,'0'0'693'16,"0"0"-576"-16,0 0-117 16,127 1 0-16,-13 3 0 15,-16 0 0-15,-15 2-555 0</inkml:trace>
  <inkml:trace contextRef="#ctx0" brushRef="#br0" timeOffset="80337.93">6268 13997 1604 0,'0'0'609'15,"0"0"-234"-15,0 0 227 16,0 0-288-16,0 0-45 0,0 0-67 16,0 0-81-1,-29-73-121-15,10 61 0 0,-3 4 0 16,0 4 0-16,-3 4 0 16,-1 0 0-16,-1 16 0 15,0 10 0-15,4 4 0 16,8 2 0-16,11-2 0 15,4-2 0-15,2-6 0 16,23-9 0-16,6-9 0 16,4-4 0-16,3-14 0 15,-2-16 0-15,-7-6 0 16,-9-9 0-16,-7-3 0 16,-9 2 0-16,-4 6 0 0,0 10 0 15,0 14 0-15,0 16 0 16,0 0 0-16,0 28 0 15,0 12 0-15,6 6 0 16,13 6 0-16,14-7 0 16,12-9 0-16,8-14 0 15,5-14 0-15,5-8 0 16,-8-18 0-16,-7-16 0 16,-15-11 0-16,-11-3 0 15,-13-4 0-15,-9-4 0 16,0 2 0-16,0 2 0 15,-12 7 0-15,2 13 0 0,1 13 0 16,3 8 0 0,0 11 0-16,6 0 0 0,0 25 0 15,0 12 0-15,0 14 0 16,10 9 0-16,5 4 0 16,5 0 0-16,7-6 0 15,4-8 0-15,5-11 0 16,2-15 0-16,-1-16 0 15,2-8 0 1,-1-36-323-16,-9-8-338 0,-14-11-446 0</inkml:trace>
  <inkml:trace contextRef="#ctx0" brushRef="#br0" timeOffset="80510.25">6663 13691 2742 0,'0'0'664'0,"0"0"-370"15,0 0 102-15,0 0-396 16,121 18 0-16,-49-18 0 16,47-4 0-16,-11-15-339 15,-15 1-1194-15</inkml:trace>
  <inkml:trace contextRef="#ctx0" brushRef="#br0" timeOffset="80808.32">7552 13614 1840 0,'0'0'1345'16,"0"0"-635"-16,0 0-509 15,0 0-201 1,0 0 0-16,0 0 0 0,0 0 0 16,90 70 0-16,-63-27 0 15,2 6 0-15,-5-5 0 16,1-6 0-16,-6-10 0 15,0-10 0-15,-4-16 0 16,1-2 0-16,-1-14 0 0,1-20 0 16,3-10 0-16,0-8 0 15,-1-6 0 1,-1-5 0-16,-1 1 0 0,-5 6 0 16,0 16 0-16,-6 16 0 15,-1 24 0-15,-1 22 0 16,-3 22-543-16,0 2-611 0</inkml:trace>
  <inkml:trace contextRef="#ctx0" brushRef="#br0" timeOffset="80997.25">8128 13846 411 0,'0'0'2234'0,"0"0"-1399"15,0 0-219 1,0 0-616-16,0 0 0 0,0 0 0 15,0 0 0-15,58 104 0 16,-36-57 0-16,0 3 0 16,-2 4 0-16,-5-4 0 15,-7 4 0-15,-4-14-78 16,-4-16-927-16</inkml:trace>
  <inkml:trace contextRef="#ctx0" brushRef="#br0" timeOffset="81974.1">10309 12783 1729 0,'0'0'763'16,"0"0"-223"-16,0 0-36 0,0 0-160 15,0 0-128-15,0 0-216 16,0 0 0-16,4 0 0 16,19-5 0-16,12-6 0 15,14-3 0-15,9 0 0 16,0 2 0-16,-2 8-453 15,-16 4-406-15,-20 0-492 0</inkml:trace>
  <inkml:trace contextRef="#ctx0" brushRef="#br0" timeOffset="82101.25">10440 12946 1781 0,'0'0'809'0,"0"0"-305"15,0 0-41-15,0 0-190 0,0 0-99 16,0 0-108-16,0 0-66 15,187-46-123-15,-110 14-405 16,-13 1-1135-16</inkml:trace>
  <inkml:trace contextRef="#ctx0" brushRef="#br0" timeOffset="84764.47">11837 12386 1587 0,'0'0'614'0,"0"0"-249"0,0 0 165 16,0 0-193-16,0 0-51 16,0 0-55-16,-7-88-85 15,7 82-146-15,-2 4 0 16,2 2 0-16,0 0 0 16,0 14 0-16,0 20 0 15,14 18 0-15,6 12 0 0,6 11 0 16,3-3 0-16,3-2 0 15,-3-12 0-15,0-12 0 16,-7-14 0-16,-2-11 0 16,-6-17 0-16,-1-4 0 15,0-14 0-15,3-26 0 16,2-15 0-16,-1-11 0 16,1-8 0-16,0-1 0 15,-5 6 0-15,-2 10 0 16,-2 15 0-16,-2 20 0 0,-5 12 0 15,1 12 0 1,-1 0 0-16,2 22 0 16,5 10 0-1,5 24-291-15,-4-5-513 0,4-8-428 16</inkml:trace>
  <inkml:trace contextRef="#ctx0" brushRef="#br0" timeOffset="85142.11">12499 12775 2268 0,'0'0'805'0,"0"0"-323"15,0 0-152-15,0 0-119 16,0 0-211-16,0 0 0 16,0 0 0-16,33-16 0 15,-6 14 0-15,4 2 0 31,-1 0 0-31,-6 16 0 16,-4 10 0-16,-12 7-9 16,-8 3-20-16,0 5 8 15,-19 0 20-15,-12-1-7 16,-3-4 8-16,-1-6 2 16,8-8-2-16,7-8 29 0,11-8 8 15,9-6-37 1,0 0 0-16,13 0 0 0,18-16 0 15,14-2 0-15,4 0 0 16,2 0 0-16,-5 4 0 16,-5 4 0-16,-12 4 0 15,-9 4 0-15,-9 2 0 16,-8 0 0-16,-1 0-66 16,0 0-294-16,-2 0-854 0</inkml:trace>
  <inkml:trace contextRef="#ctx0" brushRef="#br0" timeOffset="85676.6">13297 12326 1506 0,'0'0'688'16,"0"0"-77"-16,0 0-34 15,0 0-126-15,0 0-188 16,0 0-263-16,0 0 0 15,2-74 0-15,-2 86 0 16,0 20 0-16,17 14 0 16,8 10 0-16,6 8 0 15,7 4 0-15,0-3 0 16,0-5 0-16,-7-10 0 0,-4-12 0 16,-7-10 0-1,-7-14 0-15,-6-8 0 0,-3-6 0 16,1 0 0-16,0-28 0 15,1-12 0-15,7-16 0 16,1-6 0-16,3-4 0 16,0 6 0-16,-2 9 0 15,-4 15 0-15,-4 12 0 16,-3 14 0-16,-2 8 0 16,-2 2 0-16,3 4 0 15,7 39 0-15,0-6-550 16,3 6-685-16</inkml:trace>
  <inkml:trace contextRef="#ctx0" brushRef="#br0" timeOffset="85943.64">14068 12745 1547 0,'0'0'1321'15,"0"0"-553"-15,0 0-308 16,0 0-460-16,0 0 0 15,0 0 0-15,0 0 0 16,-14 8 0-16,14 32 0 16,0 8 0-16,0 7 0 15,0 1 0-15,0-2 0 16,0-8 0-16,4-8 0 0,4-10 0 16,-2-12 0-16,9-16-125 15,1-10-465-15,-1-16-725 0</inkml:trace>
  <inkml:trace contextRef="#ctx0" brushRef="#br0" timeOffset="86338.06">14658 12288 1855 0,'0'0'898'15,"0"0"-285"-15,0 0-51 16,0 0-394-16,0 0-168 16,0 0 0-16,0 0 0 15,0-14 0-15,6 54 0 16,11 12 0 0,0 6 0-16,3 1 0 0,3-3 0 15,-2-8 0-15,0-12 0 16,-3-10 0-16,-7-12 0 0,-3-12 0 15,-1-2 0-15,0-6 0 16,2-24 0-16,2-8 0 16,3-12 0-16,3-11 0 15,1-5 0-15,-3-2 0 16,1 4 0-16,-7 10 0 16,-3 13 0-16,-2 18 0 15,-4 14 0-15,0 9 0 16,0 11 0-16,0 43-99 15,-6-2-664-15,4-2-1229 0</inkml:trace>
  <inkml:trace contextRef="#ctx0" brushRef="#br0" timeOffset="86840.96">15348 12562 1609 0,'0'0'1439'0,"0"0"-711"0,0 0-408 16,0 0-320-16,0 0 0 16,0 0 0-16,0 0 0 15,-8 61 0-15,-1-25 0 16,-1 0 0-16,2-2 0 0,3-4 0 16,1-6 0-16,4-8 0 15,0-6 0-15,11-8 0 16,18-2 0-16,14 0 0 15,10-8 0-15,7-8 0 16,2 0-21-16,-4 0-167 16,-10 6-100-16,-15 2-34 15,-18 6-243-15,-13 0 11 16,-2 0 274 0,-11 2 182-16,-9-4 98 0,3-2 291 15,1-4 74-15,5-4 106 16,2-4-168-16,0-2 41 0,4 0-69 15,-1 2-8-15,-1 0-267 16,3 6 0-16,-1 4 0 16,3 6 0-16,-1 2 0 15,3 0 0-15,0 18 0 16,0 16 0-16,0 10 0 16,0 8 0-16,0 4 0 15,10 2 0-15,-3-1 0 16,-7 7 0-16,0-16-548 15,0-10-1821-15</inkml:trace>
  <inkml:trace contextRef="#ctx0" brushRef="#br0" timeOffset="87943.72">16324 12751 1322 0,'0'0'407'15,"0"0"-38"-15,0 0 141 16,0 0-38-16,0 0-192 15,0 0-8-15,0 0-53 16,17-42-63-16,-17 42-67 16,0 0-89-16,-4 0 0 15,-6 0 0-15,-1 2 0 16,-1 2 0-16,3-2 0 16,7-2 0-16,0 0 0 15,2 0 0-15,0-6 0 16,0-12 0-16,9-2 0 0,5 0 0 15,1 2 0-15,1 6 0 16,-3 8 0 0,1 4 0-16,-3 12 0 0,-1 22 0 15,-5 10 0-15,-5 12 0 16,0 4 0-16,-22 1 0 16,-11-1 0-16,-35 16 0 15,9-14-35-15,1-12-738 0</inkml:trace>
  <inkml:trace contextRef="#ctx0" brushRef="#br0" timeOffset="90668.65">16873 12115 1833 0,'0'0'698'0,"0"0"-324"16,0 0 122-16,0 0-192 15,0 0-65-15,0 0-87 16,0 0-152-16,0-92 0 16,0 92 0-16,0 16 0 15,8 13 0-15,13 8 0 16,6 12 0-16,4 1 0 16,7 0 0-16,-1-6 0 15,1-6 0-15,-7-10 0 16,-4-8 0-16,-9-10 0 0,-5-8 0 15,-3-2 0-15,-4-6 0 16,3-22 0-16,-1-8 0 16,4-12 0-16,-1-8 0 15,3-2 0-15,-3 2 0 16,2 8 0-16,-2 13 0 16,2 20 0-16,1 15 0 15,14 31-18-15,1 15-432 16,0 4-544-16</inkml:trace>
  <inkml:trace contextRef="#ctx0" brushRef="#br0" timeOffset="90998.55">17762 12489 1842 0,'0'0'837'0,"0"0"-254"15,0 0-106-15,0 0-217 16,0 0-163-16,0 0-97 15,0 0 0-15,62-97 0 16,-28 97 0-16,-5 0 0 16,-8 22 0-16,-9 10 0 15,-10 7 0-15,-2 2 0 0,-4-1 0 16,-17-1 0-16,1-9 0 16,5-8 0-1,4-6 0-15,4-10 0 0,7-4 0 16,0-2 0-16,0 0 0 15,9 0 0-15,18-6 0 16,9-6 0-16,28-4-144 16,-6 2-378-16,-5 0-365 0</inkml:trace>
  <inkml:trace contextRef="#ctx0" brushRef="#br0" timeOffset="91408.45">18367 11901 2340 0,'0'0'923'0,"0"0"-395"0,0 0-223 31,0 0-305-31,0 0 0 16,0 0 0-16,0 0 0 15,-6 140 0-15,26-70 0 0,9-1 0 16,5-3 0 0,-1-8 0-16,0-12 0 0,-4-12 0 15,-6-12 0-15,-8-12 0 16,-5-10 0-16,-6-2 0 16,-2-26 0-16,2-12 0 15,1-10 0-15,1-10 0 16,1-3 0-16,2 0 0 15,0 6 0-15,-3 14 0 16,1 10 0-16,-2 15 0 0,-3 14 0 16,5 4 0-1,-1 2 0-15,5 20 0 0,9 20-117 16,-1-6-558-16,-4-2-719 0</inkml:trace>
  <inkml:trace contextRef="#ctx0" brushRef="#br0" timeOffset="91710.15">18982 12390 2718 0,'0'0'924'16,"0"0"-470"-16,0 0-454 16,0 0 0-16,0 0 0 15,0 0 0-15,0 0 0 16,-8 24 0-16,8 12 0 16,0 7 0-16,6 1 0 15,-2 0 0-15,2-2 0 16,-2-8 0-16,0-8 0 0,-1-18 0 15,-3-8-457-15,0 0-567 16</inkml:trace>
  <inkml:trace contextRef="#ctx0" brushRef="#br0" timeOffset="92069.74">19350 12003 2299 0,'0'0'968'0,"0"0"-331"0,0 0-445 16,0 0-192-16,0 0 0 15,0 0 0-15,0 0 0 16,20 62 0-16,1-12 0 16,2 7 0-16,2-1 0 15,-2-4 0-15,-3-6 0 16,-5-14 0-16,-4-10 0 15,-4-10 0-15,0-12 0 16,-3 0 0-16,5-14 0 16,3-16 0-16,1-12 0 15,5-10 0-15,1-6 0 16,4-5 0-16,-1-1 0 0,1 6 0 16,-6 10 0-16,-1 12 0 15,-7 18 0-15,-3 18 0 16,-1 0 0-16,4 50 0 15,0 1-383-15,0-1-660 0</inkml:trace>
  <inkml:trace contextRef="#ctx0" brushRef="#br0" timeOffset="92463.42">19936 12316 1950 0,'0'0'848'16,"0"0"-201"-16,0 0-183 15,0 0-277-15,0 0-187 16,0 0 0-16,132-94 0 16,-101 90 0-16,-2 4 0 15,-9 0 0 1,-9 18 0-16,-11 8 0 0,0 8 0 16,-13 2 0-16,-19 2 0 15,-1-2 0-15,0-3 0 16,6-8 0-16,10-9 0 15,9-6 0-15,8-3 0 16,4-6 0-16,31 2 0 0,11-1 0 16,8-1 0-16,2 3 0 15,-4 4 0-15,-6 6 0 16,-13 3 0-16,-13 5 0 16,-11 4 0-16,-9 0 0 15,-2 4 0-15,-27 0 0 16,-12-2 0-16,-12 0 0 15,-9-6 0 1,-12-2 0-16,-39-10 0 0,14-6-267 0,11-4-1110 16</inkml:trace>
  <inkml:trace contextRef="#ctx0" brushRef="#br0" timeOffset="94373.1">21053 12597 2013 0,'0'0'687'0,"0"0"-398"16,0 0 184 0,0 0-284-16,0 0-107 15,0 0-55-15,-8-20-20 0,6 20-7 16,-2 0 0-16,0-2-1 15,-1-2 1-15,5-2 15 0,0-2 24 16,0-2 33 0,0-4-24-16,0 0-22 0,9 2-10 15,0 2 13 1,-2 2 16-16,-3 5-5 0,-1 3-40 16,-1 0 0-16,-2 0 0 15,0 15 0-15,0 6 0 16,-9 1 0-16,-13 5 0 15,-5-3 0-15,-9-2 0 16,-11-2 0-16,9-8-239 16,9-6-678-16</inkml:trace>
  <inkml:trace contextRef="#ctx0" brushRef="#br0" timeOffset="94843.61">21478 11817 1317 0,'0'0'1163'0,"0"0"-593"15,0 0-49-15,0 0-141 16,0 0-235-16,0 0-145 16,0 0 0-1,20 12 0-15,-4 44 0 0,6 14 0 16,9 4 0-16,8 1 0 15,5-10 0-15,0-6 0 16,-3-15 0-16,-4-14 0 0,-8-16 0 16,-6-14 0-1,-4-4 0-15,-5-30 0 16,-1-12 0-16,1-14 0 0,-5-11 0 16,-1-2 0-16,-1 0 0 15,0 9 0-15,-5 16 0 16,3 20 0-16,-1 24 0 15,2 5 0-15,23 62 0 16,-2-3-576-16,5-2-712 0</inkml:trace>
  <inkml:trace contextRef="#ctx0" brushRef="#br0" timeOffset="95234.92">22360 12228 720 0,'0'0'2134'16,"0"0"-1330"-16,0 0-366 0,0 0-438 16,0 0 0-16,0 0 0 15,0 0 0-15,32-64 0 16,-10 64 0-16,-3 0 0 16,-5 12 0-16,-9 8 0 15,-5 4 0-15,0 2 0 16,-9 0 0-1,-7-2 0-15,5-6 0 0,3-6 0 0,4-2 0 16,4-6 0-16,6 0 0 16,21 0 0-16,8 0 0 15,5 2 0-15,0 2 0 16,-7 4 0-16,-10 2 0 16,-15 2 0-1,-8 4 0 1,-6 5 0-16,-28-2 0 15,-10 5 0-15,-7-2 0 16,-5-1 0-16,0-3 0 16,10-4 0-16,10-12-174 15,14-6-475-15,17 0-654 0</inkml:trace>
  <inkml:trace contextRef="#ctx0" brushRef="#br0" timeOffset="95645.04">22643 11901 2121 0,'0'0'828'0,"0"0"-217"0,0 0-75 16,0 0-536 0,0 0 0-16,0 0 0 0,0 0 0 15,-9 116 0-15,16-51 0 16,9-1 0-16,3-2 0 15,4-10 0-15,2-8 0 16,-3-12 0-16,0-14 0 16,-2-12 0-16,1-6 0 15,-2-12 0-15,1-20 0 16,3-12 0-16,-4-8 0 16,0-8 0-16,-2-4 0 15,-1-4 0-15,-3 1 0 16,-1 9 0-16,-6 12 0 0,-2 16 0 15,-4 15 0-15,0 15 0 16,0 0 0-16,0 21 0 16,0 13 0-16,0 8 0 15,0 2 0-15,5 10-65 16,-3-10-596-16,5-13-897 0</inkml:trace>
  <inkml:trace contextRef="#ctx0" brushRef="#br0" timeOffset="96037.82">23430 12155 2737 0,'0'0'967'0,"0"0"-575"16,0 0-392-16,0 0 0 15,0 0 0-15,0 0 0 16,0 0 0-16,0 105 0 16,-2-61 0-16,2 0 0 15,-2-4 0-15,0-4 0 16,-4-7 0-16,4-7 0 16,2-8 0-16,-4-13 0 15,2-1-637-15,0 0-894 0</inkml:trace>
  <inkml:trace contextRef="#ctx0" brushRef="#br0" timeOffset="96463.59">23862 11698 2624 0,'0'0'914'0,"0"0"-436"0,0 0-398 16,0 0-80-16,0 0 0 15,0 0 0-15,0 0 0 16,0 81 0-16,11-13 0 16,5 6 0-16,-1 0 0 15,4-8 0-15,-4-9 0 16,-1-13 0-16,-2-10 0 15,-3-14 0-15,1-12 0 16,-4-8 0-16,3 0 0 16,0-28 0-16,7-10 0 15,0-15 0-15,1-11 0 16,3-8 0-16,0-8 0 16,0 2 0-16,-2 6 0 0,-5 18 0 15,-4 17 0-15,-4 21 0 16,-1 16 0-16,-4 10 0 15,3 30 0-15,-1 40 0 16,0-7-590-16,4-9-543 0</inkml:trace>
  <inkml:trace contextRef="#ctx0" brushRef="#br0" timeOffset="96735.18">24384 12082 1940 0,'0'0'859'0,"0"0"-361"15,0 0 37-15,0 0-271 16,0 0-264-16,0 0 0 16,0 0 0-16,-29 120 0 15,22-82 0-15,2-4 0 16,3-6 0-16,2-6 0 16,0-8 0-16,0-8 0 15,7-4 0-15,13-2 0 16,7 0 0-16,6-6 0 0,8-4 0 15,-2 4 0-15,3 0 0 16,-4 6 0-16,3 0-341 16,-12 0-522-16,-12 0-369 0</inkml:trace>
  <inkml:trace contextRef="#ctx0" brushRef="#br0" timeOffset="96966.22">24573 12248 1610 0,'0'0'812'0,"0"0"-246"15,0 0-9-15,0 0-217 16,0 0-129-16,-20-111-211 16,20 107 0-1,-3 4 0-15,1 0 0 0,2 13 0 16,0 14 0-16,0 12 0 0,0 9 0 16,0 4 0-16,9 2 0 15,1 1 0-15,-4-5 0 16,0-6 0-16,-6 0 0 15,0-14-709-15,0-10-1661 16</inkml:trace>
  <inkml:trace contextRef="#ctx0" brushRef="#br0" timeOffset="101305.03">3863 14462 519 0,'0'0'1763'15,"0"0"-1459"-15,0 0 70 32,0 0 124-32,-98-125-260 15,87 103-56-15,2 10-43 0,4 8-60 0,1 4-79 32,4 10 0-32,0 26 0 15,0 33 0-15,0 33 0 16,16 28 0-16,3-4 0 15,-1-23 0-15,-2-29 0 16,2-26 0-16,4 2 0 0,5-6 0 16,2-2 0-1,0-16 0-15,-5-17 0 0,1-9 0 16,1-5 0-16,4-26 0 16,1-14 0-16,-2-15 0 15,-2-4 0-15,-8-2 0 16,-7 8 0-16,-10 13 0 15,-2 17 0-15,-7 16 0 16,-17 12 0-16,-5 4 0 16,-2 27 0-16,2 9 0 0,8 1 0 15,12 6 0-15,9-7 0 16,7-8 0-16,26-10 0 16,10-8 0-16,6-10 0 15,0-4 0-15,-5 0 0 16,-5-8 0-16,-15-2 0 15,-8 6 0-15,-12 4 0 16,-2 0 0-16,-2 18 0 16,0 8 0-16,2 10 0 15,3 0 0-15,4-4 0 16,0-1 0-16,4-13 0 16,1-4 0-16,3-6 0 15,1-8 0-15,3 0 0 0,0-14 0 16,2-12 0-16,-1-13 0 15,-2 1 0-15,-2 0 0 16,-5 6 0-16,-4 14 0 16,-4 6 0-16,-3 12 0 15,0 0 0-15,2 20 0 16,5 16 0-16,5 4 0 16,3 2 0-16,6-3 0 15,4-12 0-15,2-14 0 16,10-26-107-16,-7-18-601 15,-5-18-897-15</inkml:trace>
  <inkml:trace contextRef="#ctx0" brushRef="#br0" timeOffset="101431.45">4639 14594 2947 0,'0'0'638'0,"0"0"-332"0,0 0-101 15,0 0-205-15,0 0 0 16,0 0-354-16,0 0-916 0</inkml:trace>
  <inkml:trace contextRef="#ctx0" brushRef="#br0" timeOffset="101604.39">3745 14730 1493 0,'0'0'1832'16,"0"0"-1343"-16,0 0-282 15,0 0-132-15,0 0-75 0,245-56-8 16,-120 32-468-16,-4 6-738 0</inkml:trace>
  <inkml:trace contextRef="#ctx0" brushRef="#br0" timeOffset="101871.99">5026 14692 2680 0,'0'0'777'0,"0"0"-224"16,0 0-467-16,0 0-86 16,0 0 0-16,0 0 0 0,0 0 0 15,25 178 0-15,-9-59 0 16,3 29 0 0,4 9 0-16,-6-27 0 0,1-32 0 15,-7-37 0-15,-2-7 0 16,2-6 0-16,0-2 0 15,1-10 0-15,-8-22 0 16,-4-32-201-16,0-22-516 16,-2-10-398-16</inkml:trace>
  <inkml:trace contextRef="#ctx0" brushRef="#br0" timeOffset="102673.9">5115 14955 2154 0,'0'0'947'0,"0"0"-351"16,0 0-197-16,0 0-399 15,0 0 0-15,0 0 0 32,116 2 0-32,-70 20 0 0,-7 6 0 0,-10 4 0 15,-14 0 0-15,-13 2 0 16,-2-6 0-16,-10-2 0 16,-15-9 0-16,0-11 0 15,6-6 0-15,5-9-42 0,12-23-89 16,2-20-41-1,8-12 50-15,19-12 11 0,6-3 23 16,3 10 67-16,-5 11 21 16,-8 17 94-16,-7 17 115 15,-12 14 32-15,-4 10-98 16,0 0-143-16,0 22 0 16,0 18 0-16,0 14 0 15,0 13 0-15,9 1 0 16,7-2 0-16,5-8 0 15,8-14 0-15,9-12 0 16,5-18 0-16,1-10 0 16,1-4 0-16,-3-18 0 0,-6-14 0 15,-7-8 0-15,-9-8 0 16,-9 0 0 0,-7 6 0-16,-4 3 0 0,0 16 0 15,0 9 0-15,0 14 0 16,0 4 0-16,-2 29 0 31,2 14 0-31,0 7 0 0,0 0 0 16,14-6 0-1,11-8 0-15,8-12 0 16,9-18 0-16,5-10 0 0,4-4 0 16,0-24 0-16,-6-8 0 15,-7-8 0-15,-12-4 0 16,-12-2 0-16,-8 2 0 15,-6 6 0-15,0 3 0 16,-2 16 0-16,-14 13 0 16,1 10 0-16,-3 0 0 15,-2 22 0-15,2 7 0 16,3 6 0-16,3-1 0 16,12-2 0-16,0-4 0 15,12-2 0-15,15-8 0 16,8-8 0-16,5 2 0 15,0-6 0-15,-1 2 0 0,-6 2 0 16,-7 2 0-16,-1 0 0 16,-9 4 0-16,-8 4 0 15,-5 0 0-15,-3 6 0 16,-7 5 0-16,-16-5 0 16,-3 2 0-16,-3-10 0 15,-3-14 0-15,7-4-168 16,8 0-1182-16</inkml:trace>
  <inkml:trace contextRef="#ctx0" brushRef="#br0" timeOffset="104699.61">6795 14913 1657 0,'0'0'586'16,"0"0"-217"-16,0 0 224 16,0 0-251-16,0 0-60 15,0 0-101-15,0 0-95 16,-67-12-86-16,52 52 0 15,2 8 0-15,5 6 0 16,8-8 0-16,0-2 0 16,19-5 0-16,18-11 0 15,13-15 0-15,10-4 0 16,6-9 0-16,3-10 0 0,-6-15 0 16,-12-3 0-16,-13 2 0 15,-13-2 0-15,-19 2 0 16,-6 2 0-16,-4 0 0 15,-21 6 0-15,-4 2 0 16,2 8 0-16,2 8 0 16,6 0 0-16,3 18 0 15,7 12 0-15,7 8 0 16,2 0 0-16,9-1 0 16,20-10 0-16,14-10 0 15,5-11 0-15,8-6 0 16,-2-13 0-16,-6-15 0 15,-7-2 0-15,-12-2 0 16,-12 0 0-16,-6 10 0 16,-6 4 0-16,-2 6 0 0,-3 12 0 15,0 0 0-15,0 20 0 16,0 12 0-16,0-2 0 16,6 2 0-16,7-5 0 15,5-9 0-15,5-8 0 16,-2-10 0-16,2 0 0 15,-3-6 0-15,0-15 0 16,-4-1 0-16,1-2 0 16,1 2 0-16,-2 0 0 15,-1 10 0-15,-2 6 0 16,4 6 0-16,-5 0 0 16,5 18 0-16,1 4 0 15,3-4 0-15,6 0 0 0,7-14 0 16,3-4 0-16,2-4 0 15,-2-22-93-15,-8-10-69 16,-11-8 19-16,-9-6 25 16,-9-2 64-16,0-6 37 15,-11-2 11 1,-9 2 6-16,2 3 1 0,5 13 35 16,1 18 105-16,4 20 79 15,5 4-25-15,1 38-195 16,2 40 0-16,0-1 0 15,2 13 0-15,14 2 0 0,4-20 0 16,7-6 0 0,4-16 0-16,0-19 0 0,5-17 0 15,-3-14 0-15,-2-13 0 16,-4-20 0-16,-7-11 0 16,-4-5 0-16,-7 1 0 15,-5 2 0-15,1 12 0 16,-3 10 0-16,0 16 0 15,2 8 0-15,3 0 0 16,2 18 0-16,7 14 0 16,2 4 0-16,3 4 0 15,4-6 0-15,0-4 0 0,2-7 0 16,4-12 0-16,0-8 0 16,0-3 0-16,3-5 0 15,-1-15 0 1,-4-4 0-16,-7-4 0 0,-6 2 0 15,-7-6 0-15,-9 2 0 16,0 4 0-16,-5 6 0 16,-10 8 0-16,-1 8 0 15,1 4 0-15,-1 10 0 16,5 20 0-16,4 10 0 16,7-4 0-16,0 2 0 15,15-8 0-15,22-8 0 16,7-14 0-16,12-8 0 0,4 0 0 15,0-18 0-15,-5-10-68 16,-8 2-59-16,-13-2 59 16,-7 2 68-16,-12 4 12 15,-8 0 83 1,-2 4 13-16,-5 0-60 0,0 6-48 16,0 4 0-16,-5 6 0 15,-7 2 0-15,-3 2 0 16,-3 20 0-16,3 12 0 15,-1 6 0-15,7-4 0 16,9-4 0-16,0-10 0 16,15-10 0-16,17-12 0 0,6-2 0 15,2-28 0-15,-5-12 0 16,-8-8 0-16,-8-6 0 16,-11-4 0-16,-8-8 0 15,0-1 0-15,0-1 0 16,-18 2 0-16,3 8 0 15,-3 16 0-15,5 18 0 16,3 24 0 0,6 6 0-16,4 38 0 0,0 20 0 0,18 12 0 15,11 8 0 1,7-1 0-16,3-11 0 0,2-12 0 16,-8-14 0-16,-3-16 0 15,-18-28 0 1,-7 0-483-16,-5-18-824 0</inkml:trace>
  <inkml:trace contextRef="#ctx0" brushRef="#br0" timeOffset="104872.47">7970 14672 1060 0,'0'0'2218'16,"0"0"-1680"-16,0 0-258 15,144 2-280-15,-64-2 0 16,34 0 0-16,-22 0-86 16,-19 0-1562-16</inkml:trace>
  <inkml:trace contextRef="#ctx0" brushRef="#br0" timeOffset="105610.84">7149 15825 1482 0,'0'0'552'0,"0"0"-29"16,0 0 63-16,0 0-92 0,0 0-213 16,-31-106-103-1,8 96-178-15,-6 2 0 0,-6 8 0 16,-9 8 0-16,-3 20 0 16,0 14 0-16,8 8 0 15,4 0 0 1,18-2 0-16,13-7 0 0,4-15 0 15,19-16 0-15,20-10 0 16,7 0 0-16,1-24 0 16,-3-11 0-16,-8-5 0 15,-11-4 0-15,-9 2 0 16,-10 4 0-16,-6 10 0 16,0 6 0-16,0 14 0 0,0 8 0 15,2 8 0-15,7 20 0 16,7 12 0-16,8 4 0 15,10 0 0-15,8-4 0 16,10-13 0-16,2-18 0 16,2-9 0-16,-4-5 0 31,-12-22-158-31,-13-13-26 16,-14-4 79-16,-13-6 76 15,0 6 29-15,-5-4 18 16,-12 12 62-16,-1 4 41 15,0 14 50-15,5 14-85 16,2 4-86-16,1 23 0 16,6 24 0-16,4 17 0 0,0 4 0 15,4 2 0-15,12-3 0 16,5-13 0-16,0-14 0 16,0-18 0-16,-3-16 0 15,-3-6 0-15,-4-10 0 16,-2-22 0-16,0-8 0 15,2-4 0-15,5-9 0 16,6 7 0-16,10 2 0 16,26 12 0-16,-8 10-567 15,-3 14-633-15</inkml:trace>
  <inkml:trace contextRef="#ctx0" brushRef="#br0" timeOffset="105941.12">8063 15611 1642 0,'0'0'960'0,"0"0"-184"15,0 0-172-15,0 0-490 16,0 0-114-16,0 0 0 16,0 0 0-16,4 18 0 0,9 34 0 15,6 4 0 1,3 0 0-16,2-6 0 0,3-6 0 15,4-18 0-15,-2-8 0 16,0-18 0-16,-2 0 0 16,-5-26 0-16,-4-10 0 15,-2-8 0-15,-6-6 0 16,-2-4 0-16,-2 2 0 16,1 3 0-16,1 12 0 15,2 15 0-15,-1 13 0 16,4 14-248-16,-2 21-576 15,0 6-704-15</inkml:trace>
  <inkml:trace contextRef="#ctx0" brushRef="#br0" timeOffset="106239">8631 15819 2307 0,'0'0'955'0,"0"0"-406"15,0 0-264-15,0 0-285 16,0 0 0-16,0 0 0 15,145-60 0-15,-107 60 0 16,-3 0 0-16,-6 4 0 16,-6 18 0-16,-13 10 0 15,-10 6 0-15,0 4 0 16,-10 1 0-16,-13-3 0 0,2-8 0 16,7-8 0-16,7-8 0 15,7-14 0-15,7-2 0 16,24 0 0-16,16-20 0 15,6-2 0-15,5-4 0 16,0 3 0-16,0-3 0 16,-18 8-278-16,-11 8-905 0</inkml:trace>
  <inkml:trace contextRef="#ctx0" brushRef="#br0" timeOffset="107073.9">10928 14562 1239 0,'0'0'1137'0,"0"0"-557"0,0 0-72 16,0 0-134-16,0 0-116 15,0 0-258-15,0 0 0 16,-29-10 0-16,50 4 0 16,2 4 0-16,11-2 0 15,2 0 0-15,0 4-296 16,-9 0-375-16,-12 0-452 0</inkml:trace>
  <inkml:trace contextRef="#ctx0" brushRef="#br0" timeOffset="107199.61">10893 14743 1562 0,'0'0'745'16,"0"0"-267"-16,0 0-96 16,0 0-47-16,0 0-113 15,115-25-151-15,-55 7-71 16,32-4-114-16,-16 6-402 15,-14 6-833-15</inkml:trace>
  <inkml:trace contextRef="#ctx0" brushRef="#br0" timeOffset="107969.93">12755 14133 616 0,'0'0'879'0,"0"0"-305"16,0 0 24-16,0-103-57 16,0 70-208-16,0 0-26 15,0 8-59-15,0 4-248 16,0 11 0-16,0 8 0 16,0 2 0-1,0 26 0-15,0 22 0 0,16 16 0 0,6 11 0 16,11 1 0-16,6-6 0 15,5-12 0-15,3-13 0 16,-1-18 0-16,-6-21 0 16,-6-6 0-16,-10-10 0 15,-6-26 0 1,-7-12 0 0,-7-12 0-16,0-4 0 15,-2-4 0-15,0 4 0 16,0 11 0-16,0 17 0 15,7 20 0-15,2 16 0 16,7 11 0-16,22 57-159 16,-2-4-457-16,-4-2-500 0</inkml:trace>
  <inkml:trace contextRef="#ctx0" brushRef="#br0" timeOffset="108206.64">13758 14317 1936 0,'0'0'907'0,"0"0"-303"0,0 0-100 16,0 0-359-16,0 0-145 15,0 0 0-15,-6 102 0 16,0-49 0-16,2 3 0 16,2-4 0-16,2-4 0 15,0-8 0-15,0-12 0 16,20-12 0-16,20-16-264 15,-2-8-613-15,-3-18-1303 0</inkml:trace>
  <inkml:trace contextRef="#ctx0" brushRef="#br0" timeOffset="108709.5">14629 13900 1868 0,'0'0'816'16,"0"0"-333"-16,0 0-21 0,0 0-188 15,0 0-81-15,0 0-193 16,0 0 0-16,-15-36 0 16,12 36 0-1,3 0 0-15,0 0 0 0,0 0 0 16,0 6 0-16,0 16 0 16,12 12 0-16,7 12 0 15,8 12 0-15,4 9 0 16,4-1 0-16,2-4 0 15,-6-8 0-15,-2-10 0 16,-9-12 0-16,-7-14 0 16,-4-12 0-16,-2-6 0 0,-1-6 0 15,2-30 0-15,0-10 0 16,3-12 0-16,3-6 0 16,-3-4 0-16,-1-3 0 15,2 9 0-15,-3 10 0 16,-1 20 0-1,4 18 0-15,10 26 0 0,0 24-516 16,-1 8-705-16</inkml:trace>
  <inkml:trace contextRef="#ctx0" brushRef="#br0" timeOffset="109007.95">15237 14357 909 0,'0'0'1839'16,"0"0"-1051"-16,0 0-321 15,0 0-374-15,0 0-93 16,25-118 0-16,-1 96 0 16,3 10 0-16,-7 10 0 15,-5 2 0-15,-7 10 0 16,-8 20 0-16,0 10 0 16,-10 4 0-16,-15 2 0 15,2-4 0-15,4-3 0 16,7-13 0-16,12-6 0 15,0-8 0-15,15-12 0 0,24 0 0 16,17-17 0-16,11-6 0 16,3-12 0-1,7-5-41-15,-19 11-521 0,-20 2-723 0</inkml:trace>
  <inkml:trace contextRef="#ctx0" brushRef="#br0" timeOffset="109373.67">15870 13820 2244 0,'0'0'1002'16,"0"0"-355"-16,0 0-444 16,0 0-203-16,0 0 0 15,0 0 0-15,0 0 0 16,64 155 0-1,-46-87 0-15,-1-4 0 0,-2-8 0 16,-2-12 0-16,-2-12 0 16,-2-14 0-16,0-16 0 15,0-2 0-15,2-16 0 16,2-20 0-16,3-8 0 16,4-10 0-16,2-4 0 15,1-3 0-15,1-1 0 0,1 8 0 16,-3 8 0-16,-4 14 0 15,-3 16 0-15,-1 16 0 16,-6 6 0-16,4 48-183 16,-5-6-660-16,-1 3-792 0</inkml:trace>
  <inkml:trace contextRef="#ctx0" brushRef="#br0" timeOffset="109731.22">16505 14151 780 0,'0'0'1571'15,"0"0"-840"-15,0 0-367 16,0 0-3-16,109-108-167 16,-75 86-99-1,-1 5-95-15,-6 15 0 0,-7 2 0 16,-6 2 0-16,-8 20 0 16,-6 9 0-16,0 3 0 15,-18-2 0-15,-7 0 0 16,6-8 0-16,3-4 0 15,11-6 0-15,5-6 0 16,9-2 0-16,27-4 0 16,11-2 0-16,6 0 0 0,3 2 0 15,-7 0 0-15,-8 6 0 16,-16 4 0-16,-13 4 0 16,-12 4 0-16,-9 6 0 15,-25 0 0-15,-12 2 0 16,-3-2 0-1,2-3 0-15,10-5 0 0,10-13 0 16,13-2 0-16,14-3-747 0</inkml:trace>
  <inkml:trace contextRef="#ctx0" brushRef="#br0" timeOffset="109903.83">17411 14177 2904 0,'0'0'1019'0,"0"0"-846"16,0 0-173-16,0 0 0 15,0 0 0-15,0 0 0 32,0 0-1334-32</inkml:trace>
  <inkml:trace contextRef="#ctx0" brushRef="#br0" timeOffset="110832.75">4631 16575 1497 0,'0'0'1297'0,"0"0"-957"0,0 0 170 16,0 0-58-16,0 0-452 16,0 0 0-16,0 0 0 15,10 58 0-15,11-18 0 16,8 0 0-16,5-9-42 15,15-13-468-15,-9-8-387 16,-4-10-681-16</inkml:trace>
  <inkml:trace contextRef="#ctx0" brushRef="#br0" timeOffset="110977.47">5040 16549 2009 0,'0'0'1001'0,"0"0"-633"15,0 0 91 1,0 0-200-16,0 0-259 0,0 0 0 15,-45 106 0-15,80-74 0 16,10-1-101-16,6-13-1002 0</inkml:trace>
  <inkml:trace contextRef="#ctx0" brushRef="#br0" timeOffset="111273.46">7716 16579 1976 0,'0'0'1149'0,"0"0"-640"16,0 0-173-16,0 0-210 15,0 0-126-15,0 0 0 16,0 0 0-16,-29 44 0 16,21-22 0-16,8 2-26 0,12-7-644 15,7-8-477-15</inkml:trace>
  <inkml:trace contextRef="#ctx0" brushRef="#br0" timeOffset="111400.23">7978 16575 1974 0,'0'0'1017'0,"0"0"-413"0,0 0-232 16,0 0-243-16,0 0-129 16,0 0 0-16,0 0 0 15,-25 30 0-15,25-6 0 16,23 10 0-16,4-6-165 16,4-6-1380-16</inkml:trace>
  <inkml:trace contextRef="#ctx0" brushRef="#br0" timeOffset="111776.48">8734 16513 1955 0,'0'0'1066'16,"0"0"-539"-16,0 0-169 15,0 0-168-15,0 0-190 0,0 0 0 32,0 0 0-32,15 8 0 0,1 38 0 0,4 6 0 15,4-2 0-15,3-1 0 16,4-9 0-16,-2-12 0 16,-2-10 0-16,-5-14 0 15,-4-4 0-15,-7-18 0 16,-6-18 0-16,-5-9 0 15,0-13 0-15,0-4 0 16,0-2 0-16,0 2 0 16,2 8 0-16,9 15 0 15,0 20 0-15,5 15 0 0,-1 4 0 16,8 54-54-16,-5-4-698 16,-3 6-948-16</inkml:trace>
  <inkml:trace contextRef="#ctx0" brushRef="#br0" timeOffset="112170.4">9235 16772 2526 0,'0'0'829'0,"0"0"-325"16,0 0-267 0,0 0-237-16,33-117 0 0,-2 99 0 0,1 8 0 15,-3 10 0 1,-7 0 0-16,-11 28 0 0,-7 4 0 15,-4 8 0-15,0 1 0 16,-10-1 0-16,-4-10 0 16,7-8 0-16,5-8 0 15,2-6 0-15,0-2 0 16,11-6 0-16,16 0 0 16,6 0 0-16,8-6 0 15,1 2 0-15,5 0 0 16,-7 4 0-16,-5 0 0 15,-8 14 0-15,-14 4 0 16,-9 8 0 0,-4 0 0-16,-8 2 0 0,-21 2 0 0,-5 2 0 15,-3-6 0-15,1-2 0 16,5-3 0-16,9-11 0 16,11-10 0-16,11-18 0 31,4-19-381-31,19-3-1064 0</inkml:trace>
  <inkml:trace contextRef="#ctx0" brushRef="#br0" timeOffset="112376.53">10251 16427 1776 0,'0'0'1678'31,"0"0"-1036"-31,0 0-642 15,0 0 0-15,142-44 0 16,-80 26 0-16,17 4 0 16,-17 6-29-16,-17-1-835 0</inkml:trace>
  <inkml:trace contextRef="#ctx0" brushRef="#br0" timeOffset="112501.82">10355 16615 1672 0,'0'0'1194'15,"0"0"-541"-15,0 0-202 16,0 0-325-16,0 0-126 16,0 0 0-16,141-10 0 15,-79-12 0-15,-13 0-297 16,-15 4-785-16</inkml:trace>
  <inkml:trace contextRef="#ctx0" brushRef="#br0" timeOffset="114169.82">12461 15901 1918 0,'0'0'672'0,"0"0"-353"16,0 0 176-16,0 0-181 16,0 0-94-16,0 0-62 15,0 0-158-15,18-20 0 16,2 76 0-16,5 11 0 0,2 3 0 16,1-8 0-16,1-8 0 15,-5-14 0-15,1-16 0 16,-4-12 0-16,-4-12 0 15,-1-8 0-15,-3-24 0 16,-1-12 0 0,-4-10 0-16,3-8 0 0,-2-4 0 15,0 6 0-15,2 7 0 16,3 21 0-16,1 14 0 16,3 18 0-16,11 40-140 15,-3 10-397-15,-3 4-451 0</inkml:trace>
  <inkml:trace contextRef="#ctx0" brushRef="#br0" timeOffset="114469.04">13108 16254 1972 0,'0'0'819'0,"0"0"-277"16,0 0-80-16,0 0-242 15,0 0-139 1,66-112-81-16,-35 106 0 0,1 6 0 15,-5 6 0 1,-6 16 0-16,-9 8 0 0,-10 8 0 0,-2 6 0 16,-6-4 0-16,-19 0 0 15,2-8 0-15,1-5 0 16,11-11 0 0,11-6 0-16,0-10 0 0,29 0 0 31,25 0 0-31,17-18 0 15,49-18-39-15,-16 1-689 16,-10 3-995-16</inkml:trace>
  <inkml:trace contextRef="#ctx0" brushRef="#br0" timeOffset="114768.37">13981 15807 2167 0,'0'0'949'0,"0"0"-340"16,0 0-238-16,0 0-371 16,0 0 0-16,0 0 0 15,24 120 0-15,-2-61 0 16,-2-1 0-16,3-6 0 16,-1-12 0-16,0-12 0 0,-2-16 0 15,-1-12 0 1,0-4 0-16,-1-22 0 0,-3-14 0 15,4-12 0-15,-4-2 0 16,-1-5 0-16,-1-1 0 16,-2 4 0-16,0 6 0 15,-2 16 0-15,0 16 0 16,2 18 0-16,10 30-144 16,-4 10-543-16,-1 6-1089 0</inkml:trace>
  <inkml:trace contextRef="#ctx0" brushRef="#br0" timeOffset="115177.14">14587 16164 1795 0,'0'0'962'0,"0"0"-319"16,0 0-155-16,0 0-280 16,42-110-208-16,-15 90 0 15,2 8 0-15,-2 6 0 16,-6 6 0-16,-7 10 0 15,-7 18 0-15,-7 10 0 16,0 4 0-16,-2 2 0 16,-11-4 0-16,-1-10 0 15,7-6 0-15,3-8 0 0,4-10 0 16,0-6 0-16,13 0 0 16,9 0 0-16,7-10 0 15,5-2 0-15,1 6 0 16,-1 2 0-16,-8 4 0 15,-5 0 0-15,-10 14 0 16,-11 8 0-16,0 9 0 16,-9 1 0-16,-18 0 0 15,-2 2 0-15,-2-6 0 16,2-2 0-16,2-8 0 0,4-4 0 16,2-10 0-16,5-4-260 15,7 0-1088-15</inkml:trace>
  <inkml:trace contextRef="#ctx0" brushRef="#br0" timeOffset="115569.93">15195 15811 1568 0,'0'0'1223'0,"0"0"-534"16,0 0-227-16,0 0-308 16,0 0-154-16,0 0 0 15,0 0 0-15,0-34 0 16,0 86 0-16,5 14 0 16,10 11 0-16,5-5 0 15,2-10 0-15,3-8 0 16,1-14 0-16,-3-18 0 15,0-14 0-15,-6-8 0 16,3-16 0-16,-3-20 0 16,2-10 0-16,-4-12 0 15,1-4 0 1,-3-5 0-16,1 1 0 0,-3 8 0 0,-3 14 0 16,2 16 0-16,-2 14 0 15,3 14 0-15,1 8 0 16,7 48 0-16,0-4-730 15,-4-2-921-15</inkml:trace>
  <inkml:trace contextRef="#ctx0" brushRef="#br0" timeOffset="115837.32">15870 16034 1011 0,'0'0'1852'0,"0"0"-1002"0,0 0-467 15,0 0-383-15,0 0 0 16,0 0 0-16,0 0 0 16,-15 98 0-16,15-62 0 15,0-4 0-15,-7-2 0 16,5-12 0-16,2-4 0 16,0-10 0-16,11-4 0 15,16 0 0-15,6 0 0 16,9-8-11-16,3-10-130 15,8 0-214-15,-10 0-396 16,-12 4-320-16</inkml:trace>
  <inkml:trace contextRef="#ctx0" brushRef="#br0" timeOffset="116010.63">16152 16066 1629 0,'0'0'923'16,"0"0"-218"-16,0 0-188 15,0 0-195-15,0 0-322 16,0 0 0-16,0 0 0 15,-39-18 0-15,39 54 0 16,0 4 0-16,0 8 0 16,0-2 0-16,0-2 0 15,4 0 0 1,6 6 0-16,-2-9 0 0,-1-11-792 0</inkml:trace>
  <inkml:trace contextRef="#ctx0" brushRef="#br0" timeOffset="116970.9">17135 16178 2114 0,'0'0'797'16,"0"0"-291"-16,0 0-14 16,0 0-305-16,0 0-187 15,0 0 0-15,0 0 0 16,8 138 0-16,-40-85 0 15,-4-3 0-15,-2-6 0 16,5-8 0-16,6-22-86 16,12-10-579-16,5-4-522 0</inkml:trace>
  <inkml:trace contextRef="#ctx0" brushRef="#br0" timeOffset="117333.31">17594 15638 2725 0,'0'0'919'15,"0"0"-467"-15,0 0-452 0,0 0 0 16,0 0 0-16,0 0 0 16,34 137 0-16,-14-71 0 15,5 2 0-15,2-5 0 16,2-9 0-16,0-10 0 15,-8-18 0-15,0-12 0 16,-8-14 0-16,-2-8 0 16,-2-24 0-16,-3-16 0 15,1-6 0-15,-2-9 0 16,-3-5 0-16,0 6 0 16,1 6 0-16,-3 16 0 15,2 20 0-15,0 20 0 16,2 6 0-16,10 64-143 0,-3-4-462 15,0 2-445-15</inkml:trace>
  <inkml:trace contextRef="#ctx0" brushRef="#br0" timeOffset="117536.54">18211 16078 1881 0,'0'0'995'16,"0"0"-342"-16,0 0-86 15,0 0-567-15,0 0 0 16,-58 132 0-16,48-84 0 0,3 0 0 16,5-2 0-1,2-1 0-15,0-13 0 0,0-6 0 16,11-8 0-16,13-18 0 16,1 0-697-16,-3-6-644 0</inkml:trace>
  <inkml:trace contextRef="#ctx0" brushRef="#br0" timeOffset="117866.51">18797 15767 2671 0,'0'0'1034'0,"0"0"-643"16,0 0-391-16,0 0 0 15,0 0 0-15,0 0 0 16,0 0 0-16,48 142 0 16,-26-88 0-16,0-5 0 15,-2-7 0-15,1-8 0 16,-6-12 0-16,-5-8 0 16,2-14 0-16,-5 0 0 15,1-28 0-15,0-10 0 16,0-8 0-16,1-11 0 15,0-3 0-15,2-2 0 0,2 6 0 16,1 10 0-16,1 18 0 16,4 24 0-16,-2 22-80 15,-3 22-607-15,-6 6-600 0</inkml:trace>
  <inkml:trace contextRef="#ctx0" brushRef="#br0" timeOffset="118274.5">19297 16080 2393 0,'0'0'900'0,"0"0"-400"15,0 0-197 1,0 0-303-16,73-112 0 0,-46 102 0 16,0 7 0-16,-5 3 0 15,-11 17 0-15,-8 11 0 16,-3 8 0-16,-16 6 0 15,-14 0 0-15,-3-6 0 16,4-2 0-16,8-14 0 16,9-4 0-16,12-6 0 15,0-6 0-15,20-4 0 0,16 0 0 16,9-6 0 0,5-2 0-16,0 4 0 0,-6 4 0 15,-9 0 0-15,-10 0 0 16,-13 18 0-16,-12 4 0 15,-5 6 0 1,-27 2 0-16,-7 6 0 0,-10-4 0 16,-2 3 0-16,3-9 0 15,11-2 0-15,10-8 0 16,22-14 0-16,5-2 0 16,0-4-927-16</inkml:trace>
  <inkml:trace contextRef="#ctx0" brushRef="#br0" timeOffset="118605.11">19798 15713 2493 0,'0'0'987'0,"0"0"-371"16,0 0-616-1,0 0 0-15,31 106 0 0,-2-48 0 16,0 2 0-16,-2-2 0 15,-5-5 0-15,-2-9 0 16,-7-12 0-16,-3-10 0 16,-4-14 0-16,-4-8 0 15,1 0 0-15,-1-22 0 16,2-12 0-16,0-12 0 0,4-8 0 16,1-8 0-16,1-5 0 15,2 5 0-15,-1 4 0 16,0 18 0-16,-2 16 0 15,0 22 0-15,-7 22 0 16,0 20-609-16,-2 6-644 0</inkml:trace>
  <inkml:trace contextRef="#ctx0" brushRef="#br0" timeOffset="118872.45">20295 16013 2170 0,'0'0'1006'16,"0"0"-359"-16,0 0-374 0,0 0-273 16,0 0 0-16,0 0 0 15,0 0 0-15,13 123 0 16,-13-83 0-16,-11-2 0 16,0-4 0-16,2-12 0 15,2-4 0-15,7-12 0 16,0-6 0-16,9 0 0 15,20 0 0 1,10-14 0-16,7-8 0 0,5-2 0 0,1 0 0 16,5-4-305-16,-14 6-657 15,-14 4-798-15</inkml:trace>
  <inkml:trace contextRef="#ctx0" brushRef="#br0" timeOffset="119077.25">20584 16034 965 0,'0'0'1554'15,"0"0"-765"-15,0 0-258 16,0 0-274-16,0 0-257 16,0 0 0-16,0 0 0 0,-26 104 0 15,26-52 0 1,0 2 0-16,0 4 0 0,0 1 0 16,0-5 0-16,5-6 0 15,-5-2 0-15,0-8 0 16,-5-10-1322-16</inkml:trace>
  <inkml:trace contextRef="#ctx0" brushRef="#br0" timeOffset="121808.1">21317 16192 2415 0,'0'0'861'16,"0"0"-611"-16,0 0 83 16,0 0-96-16,0 0-237 15,0 0 0-15,-62 101 0 16,27-74 0-16,-10-4 0 0,0-14 0 16,8-9 0-16,32-23-273 15,5-18-589-15,13-11-1275 0</inkml:trace>
  <inkml:trace contextRef="#ctx0" brushRef="#br0" timeOffset="122169.62">21694 15526 2282 0,'0'0'897'0,"0"0"-371"0,0 0-135 15,0 0-391-15,0 0 0 16,0 0 0-16,36 125 0 16,-16-67 0-16,0 4 0 15,0 0 0-15,4-8 0 16,3-10 0-16,0-16 0 16,-2-11 0-16,-1-16 0 15,-2-1 0-15,-4-23 0 16,-3-18 0-16,-3-7 0 15,-6-10 0-15,-3-8 0 16,-3 2 0-16,0 2 0 16,0 8 0-1,0 18 0-15,0 18 0 0,0 15 0 16,0 3 0-16,8 30 0 0,21 34-114 16,0-3-806-16,0-3-882 0</inkml:trace>
  <inkml:trace contextRef="#ctx0" brushRef="#br0" timeOffset="122436.68">22333 15963 1698 0,'0'0'1050'0,"0"0"-437"0,0 0-88 16,0 0-315-16,0 0-210 16,0 0 0-16,0 0 0 15,61-88 0-15,-28 88 0 31,-6 16 0-31,-7 11 0 0,-11 9 0 0,-7 4 0 16,-2 2 0-16,-6-2 0 16,-10-4 0-16,0-10 0 15,6-4 0-15,10-14 0 16,0-4 0-16,17-4 0 16,25-12 0-1,16-16 0-15,45-30 0 0,-14 6-212 0,-11 2-1108 16</inkml:trace>
  <inkml:trace contextRef="#ctx0" brushRef="#br0" timeOffset="122735.89">23009 15498 2714 0,'0'0'923'0,"0"0"-464"0,0 0-459 0,0 0 0 16,0 0 0-16,-21 104 0 15,37-51 0-15,5 1 0 16,2-6 0-16,2-4 0 16,2-10 0-1,0-10 0-15,0-10 0 16,-5-14 0-16,-2 0 0 16,-6-22 0-16,-4-14 0 15,-3-12 0-15,-3-6 0 16,-2-12 0-16,2-1 0 15,-2 7 0-15,2 6 0 16,0 18 0-16,3 16 0 16,13 20 0-16,-3 26-272 15,4 2-833-15</inkml:trace>
  <inkml:trace contextRef="#ctx0" brushRef="#br0" timeOffset="123129.96">23505 15785 1416 0,'0'0'1284'16,"0"0"-564"-16,0 0-214 16,0 0-336-16,0 0-170 15,0 0 0-15,0 0 0 16,114-104 0-16,-87 102 0 16,-2 2 0-16,-12 6 0 15,-9 18 0-15,-4 4 0 0,0 6 0 16,-13-4 0-16,-5-2 0 15,3-2 0-15,5-12 0 16,10-4 0-16,0-2 0 16,19-4 0-16,16-4 0 15,7 0 0-15,5 0 0 16,-1 0 0-16,-7 0 0 16,-10 4 0-16,-14 10 0 15,-15 4 0-15,0 5 0 16,-31 0 0-16,-15 4 0 15,-6-1 0-15,1 0 0 0,9-4 0 16,11-2 0-16,10-4 0 16,21-2 0-16,0-10-485 15,23-4-1343-15</inkml:trace>
  <inkml:trace contextRef="#ctx0" brushRef="#br0" timeOffset="123507.71">24107 15384 2700 0,'0'0'654'15,"0"0"-189"-15,0 0-188 16,0 0-277-16,0 0 0 15,0 0 0-15,0 0 0 16,22 82 0-16,-12-28 0 16,5 5 0-16,7-5 0 15,3-6 0-15,4-12 0 16,0-18 0-16,-5-12 0 16,-2-6 0-16,-3-24 0 0,-7-16 0 15,-2-12 0-15,-3-11 0 16,-3-1 0-1,0-6 0-15,0 6 0 0,3 10 0 16,3 16 0-16,0 24 0 16,9 40 0-16,-2 18-518 15,-1 12-900-15</inkml:trace>
  <inkml:trace contextRef="#ctx0" brushRef="#br0" timeOffset="123743.4">24706 15651 2545 0,'0'0'912'16,"0"0"-369"-16,0 0-447 15,0 0-96-15,0 0 0 16,0 0 0-16,0 0 0 16,0 84 0-16,0-44 0 15,0-4 0-15,0-6 0 16,0-6 0-16,5-6 0 15,17-6 0-15,7-12 0 16,5 0 0-16,3 0 0 16,2-16 0-16,3-12-185 15,-9 6-666-15,-8 0-763 0</inkml:trace>
  <inkml:trace contextRef="#ctx0" brushRef="#br0" timeOffset="123931.81">24970 15731 332 0,'0'0'1988'16,"0"0"-1135"-1,0 0-283-15,0 0-217 0,0 0-353 16,0 0 0-16,0 0 0 16,-61-4 0-16,59 40 0 15,-2 12 0-15,2-2 0 16,-1 6 0-16,3 2 0 0,0 5 0 16,7 15 0-1,6-10-450-15,3-12-1027 0</inkml:trace>
  <inkml:trace contextRef="#ctx0" brushRef="#br0" timeOffset="127106.84">4857 17495 2614 0,'0'0'588'15,"0"0"-258"-15,0 0 49 16,0 0-194-16,0 0-185 16,0 0 0-16,0 31 0 15,0 5 0-15,0 8 0 16,2 6 0-16,9-2 0 15,3-8 0-15,3-12-95 16,12-20-418-16,0-8-323 16,-4-4-393-16</inkml:trace>
  <inkml:trace contextRef="#ctx0" brushRef="#br0" timeOffset="127240.55">5126 17495 1642 0,'0'0'1033'0,"0"0"-467"15,0 0-191-15,0 0-57 16,0 0-156-16,0 0-162 15,0 0 0-15,-15 107 0 16,21-71 0-16,48 18 0 16,-2-14-620-16,5-4-1704 0</inkml:trace>
  <inkml:trace contextRef="#ctx0" brushRef="#br0" timeOffset="127664.71">7862 17513 1910 0,'0'0'787'0,"0"0"-298"15,0 0 30-15,0 0-128 16,0 0-391-16,0 0 0 16,0 0 0-16,-13-5 0 15,1 27 0-15,2 6 0 16,1-6 0-16,7 0 0 16,2-4-264-16,6-14-411 0,15-4-232 15,2 0 54-15</inkml:trace>
  <inkml:trace contextRef="#ctx0" brushRef="#br0" timeOffset="127808.83">7862 17513 1415 0,'105'17'778'16,"-105"-21"-89"-16,0 0-138 16,0-1-197-16,0 5-45 15,-2 0-309-15,0 0 0 16,-1 13 0-16,3 5 0 16,0 6 0-16,22 16-105 15,5-2-610-15,2-6-1008 0</inkml:trace>
  <inkml:trace contextRef="#ctx0" brushRef="#br0" timeOffset="128136.52">8853 17293 2558 0,'0'0'943'16,"0"0"-458"-16,0 0-375 0,0 0-110 15,0 0 0-15,0 0 0 16,0 0 0-16,68 86 0 16,-32-16 0-16,3 11 0 0,1-1 0 15,-1-8 0-15,-6-14 0 16,-4-18 0-16,-5-18 0 16,-4-16 0-16,-2-8 0 15,-2-36 0-15,-2-16 0 16,-2-18 0-16,-1-4 0 15,-1 0 0-15,-4 5 0 16,1 17 0-16,-3 14 0 16,0 22 0-16,4 18 0 15,0 28-204-15,1 16-466 16,1 8-533-16</inkml:trace>
  <inkml:trace contextRef="#ctx0" brushRef="#br0" timeOffset="128609.58">9534 17554 2163 0,'0'0'910'0,"0"0"-284"0,0 0-229 15,0 0-397-15,0 0 0 16,0 0 0-16,0 0 0 16,-23-18 0-16,21 54 0 0,2 2 0 15,0-2 0-15,0 0 0 16,0-8 0-1,0-12 0-15,0-2 0 0,0-10 0 16,9-4 0-16,9 0 0 16,8 0 0-16,8-8 0 15,4-2 0-15,4-2 0 16,1 2-105-16,-8 6-209 16,-8 0-184-16,-14 4-57 15,-11 0 60 1,-2 0 255-16,0 0 159 0,-13-4 81 0,2-6 208 15,0-2 101 1,4-8 12-16,1-6 168 0,0 4-204 16,2-4 15-16,2 8-41 15,0 8-142-15,0 2-117 16,0 8 0 0,-1 4 0-1,1 18 0-15,2 14 0 0,0 8 0 0,0 6 0 16,0 2 0-16,0-2 0 31,7 0 0-31,6 7 0 0,1-15-808 0,1-16-1490 0</inkml:trace>
  <inkml:trace contextRef="#ctx0" brushRef="#br0" timeOffset="128830.08">10804 17499 3139 0,'0'0'831'0,"0"0"-705"16,0 0-126-16,0 0 0 0,0 0 0 15,0 0 0-15,0 0 0 16,149-26 0-16,-94 25 0 15,-10 1-281-15,-18 0-967 0</inkml:trace>
  <inkml:trace contextRef="#ctx0" brushRef="#br0" timeOffset="128972.67">10924 17660 127 0,'0'0'2318'16,"0"0"-1573"-16,0 0-257 15,0 0-70-15,0 0-418 0,0 0 0 16,0 0 0-16,38 36 0 15,13-40 0-15,35-18 0 16,-12 2-140-16,-7-2-1094 0</inkml:trace>
  <inkml:trace contextRef="#ctx0" brushRef="#br0" timeOffset="130076.72">12965 17056 1699 0,'0'0'746'0,"0"0"-291"15,0 0 36 1,0 0-136-16,0 0-97 0,0 0-166 16,0 0-92-16,-25-74 0 15,25 74 0-15,0 12 0 16,6 20 0-16,15 12 0 16,8 6 0-16,4 7 0 15,1-3 0 1,1 0 0-16,-2-6 0 0,-1-8 0 15,-6-12 0-15,-5-10 0 16,-8-10 0-16,-4-8 0 16,0 0 0-16,-5-14 0 15,3-16 0-15,0-10 0 16,0-10 0-16,1-2 0 16,-1-6 0-1,2 12 0-15,2 6 0 0,4 17 0 0,12 23 0 16,-4 10-583-16,-3 21-585 0</inkml:trace>
  <inkml:trace contextRef="#ctx0" brushRef="#br0" timeOffset="130343.95">13769 17419 1724 0,'0'0'1154'0,"0"0"-521"0,0 0-256 15,0 0-169-15,0 0-208 16,0 0 0 0,0 0 0-16,-21 80 0 0,21-31 0 15,0-3 0-15,0 2 0 16,0-4 0-16,8-4 0 16,1-4 0-16,1-10 0 31,0-6 0-31,-1 2 0 0,-1-10-558 0,-6-6-958 0</inkml:trace>
  <inkml:trace contextRef="#ctx0" brushRef="#br0" timeOffset="130847.18">14348 17129 2140 0,'0'0'857'16,"0"0"-495"-16,0 0 114 16,0 0-215-16,0 0-261 15,0 0 0-15,0 0 0 0,-6-45 0 16,17 80 0-1,11 7 0-15,5 6 0 16,4 2 0-16,3-6 0 0,-3-4 0 16,-2-10 0-16,-8-16 0 15,0-10 0-15,-5-4 0 16,-5-8 0-16,-1-18 0 16,-2-10 0-16,-4-8 0 15,1-2 0-15,-3-6 0 16,2 6 0-16,0 6 0 15,1 9 0-15,2 17 0 16,2 14 0-16,4 14 0 16,3 22-467-16,-6 9-504 0</inkml:trace>
  <inkml:trace contextRef="#ctx0" brushRef="#br0" timeOffset="131240.57">15046 17253 1795 0,'0'0'1026'16,"0"0"-395"-16,0 0-141 15,0 0-336-15,0 0-154 16,0 0 0-16,0 0 0 16,-25 112 0-16,14-68 0 15,2 2 0-15,0-6 0 16,5-5 0-16,4-11 0 16,0-12 0-16,9-6 0 0,15-6 0 15,10 0 0 1,6-14 0-16,5-4 0 15,1 0 0-15,-4 4-222 16,-1 1-247-16,-10 12-266 0,-14-3-191 16</inkml:trace>
  <inkml:trace contextRef="#ctx0" brushRef="#br0" timeOffset="131399.2">15296 17467 1698 0,'0'0'744'0,"0"0"-249"15,0 0-32-15,0 0-169 16,-34-106-48-16,29 88-90 15,1 4-156-15,1 10 0 16,-1 4 0-16,2 10 0 0,2 24 0 16,0 10 0-16,0 6 0 15,0 9 0-15,6-1 0 16,11 0 0-16,6-4 0 16,0-10-300-16,-5-14-803 0</inkml:trace>
  <inkml:trace contextRef="#ctx0" brushRef="#br0" timeOffset="131776.12">15716 16866 2248 0,'0'0'984'15,"0"0"-409"-15,0 0-286 16,0 0-289-16,0 0 0 15,0 0 0-15,0 0 0 16,70 116 0-16,-49-58 0 16,2 4 0-16,-1-3 0 15,0-1 0-15,-4-14 0 16,-2-4 0-16,-3-18 0 16,-2-8 0-16,-1-14 0 0,-4 0 0 15,5-18 0-15,5-18 0 16,-1-14 0-16,6-6 0 15,-1-4 0-15,-1-3 0 16,0 5 0-16,-4 10 0 16,-1 16 0-16,-4 10 0 15,-3 22 0-15,2 0 0 16,2 18 0-16,4 36-279 16,-1 0-711-16,-3-6-765 0</inkml:trace>
  <inkml:trace contextRef="#ctx0" brushRef="#br0" timeOffset="132168.63">16306 17307 2096 0,'0'0'825'0,"0"0"-266"16,0 0-85-16,0 0-332 16,50-116-142-16,-19 90 0 15,2 8 0-15,-4 9 0 16,-2 9 0-16,-9 0 0 15,-9 13 0-15,-7 13 0 16,-2 6 0-16,-6 4 0 16,-15 0 0-16,1-6 0 0,5-8 0 15,8-4 0 1,7-8 0-16,0-6 0 0,9-4 0 16,20 0 0-1,6 0 0-15,5 0 0 0,1 0 0 16,-1 0 0-16,-9 0 0 15,-6 10 0-15,-15 12 0 16,-10 4 0-16,0 5 0 16,-15 1 0-16,-18-1 0 15,-6 0 0 1,0-3 0-16,-1-2 0 0,6-8 0 16,10-4 0-16,8-6 0 15,16-8 0-15,0-4-342 16,0-14-1387-16</inkml:trace>
  <inkml:trace contextRef="#ctx0" brushRef="#br0" timeOffset="132341.64">16927 17634 1377 0,'0'0'1782'0,"0"0"-1043"15,0 0-541-15,0 0-198 16,0 0 0-16,0 0 0 0,0 0 0 31,-23 0-345-31</inkml:trace>
  <inkml:trace contextRef="#ctx0" brushRef="#br0" timeOffset="136564.07">25524 11861 198 0,'0'0'2057'0,"0"0"-1757"16,-6-110-48-16,6 55 125 15,24-1-120-15,12 4-111 16,6 10-46-16,4 16-38 16,6 22 5-1,-5 10-31-15,2 54-16 0,-6 51 4 16,-14 49-23-16,-19 26-1 16,-10 11 0-16,-31-9 1 0,-14-13 7 15,1-5-8-15,2-3 0 16,9-5 6-16,12-6-5 15,21-5-1-15,11-15 0 16,32-27 0-16,12-27-8 31,39-4 4-31,33-6-8 16,18 0 6-16,-5-5-29 16,-42-23 16-16,-44-16 4 15,-25 2 12-15,-14 8-3 16,-13 12 12-16,-4 18-6 15,-62 26 27-15,-36 33-11 0,-23 35 20 16,7 10 11-16,29-9 1 16,41-19 3-16,41-23-33 15,12-5-9-15,35-22 24 16,14-14-33-16,2-17 0 16,6-5 0-16,11 14 0 15,6 8 0-15,0 13 0 16,-23-3 0-16,-25-6 0 15,-31-4 0-15,-9-4 0 16,-62 5 0-16,-42-1 0 16,-1-8 0-16,6-18 0 15,11-10 0-15,26-16 0 16,1-2 0-16,5 0 0 0,19-12 0 16,24-14 0-16,18 0 0 15,17-58 0-15,20-10-613 16,-1-6-1771-16</inkml:trace>
  <inkml:trace contextRef="#ctx0" brushRef="#br0" timeOffset="137602.79">27258 13525 2029 0,'0'0'664'0,"0"0"-164"0,0 0-10 16,0 0-247 0,0 0-73-16,0 0-170 0,0 0 0 15,-50 4 0-15,68-4 0 16,18 0 0-16,16 0 0 16,10-2 0-16,7-8 0 15,-3 2 0-15,-8 2 0 16,-15 2-47-16,-17 4-215 15,-26 0-215-15,0 12-262 16,-19 6-32-16</inkml:trace>
  <inkml:trace contextRef="#ctx0" brushRef="#br0" timeOffset="137744.21">27322 13756 1646 0,'0'0'749'0,"0"0"-254"15,0 0 27-15,0 0-243 16,0 0-68-16,0 0-17 15,0 0-194-15,69-8 0 16,-17-4 0-16,10-2 0 16,23-3-189-1,-14 6-404-15,-13 3-518 0</inkml:trace>
  <inkml:trace contextRef="#ctx0" brushRef="#br0" timeOffset="138798.84">24800 12021 2329 0,'0'0'490'0,"0"0"-490"16,0 0-234-16,0 0-478 0</inkml:trace>
  <inkml:trace contextRef="#ctx0" brushRef="#br0" timeOffset="139238.94">15794 14600 337 0,'0'0'2158'0,"0"0"-1679"15,0 0-436-15,0 0-43 16,0 0-37-16,0 0-618 16,0 0-481-16</inkml:trace>
  <inkml:trace contextRef="#ctx0" brushRef="#br0" timeOffset="139634.62">14297 16549 1362 0,'0'0'1132'0,"0"0"-985"16,0 0-138-16,0 0-6 16,0 0-3-16,0 0-182 15,0 0-487-15</inkml:trace>
  <inkml:trace contextRef="#ctx0" brushRef="#br0" timeOffset="139997.26">19727 16008 2512 0,'0'0'511'15,"0"0"-441"-15,0 0 99 0,0 0-24 16,0 0-32-16,0 0-83 16,0 0-30-16,-20-8-44 15,20 16-152-15,6 2-315 0,3 2-271 16</inkml:trace>
  <inkml:trace contextRef="#ctx0" brushRef="#br0" timeOffset="140375.9">23775 15570 2147 0,'0'0'702'0,"0"0"-593"16,0 0-70-16,0 0-39 16,0 0-23-16,0 0-214 15,0 0-236-15,-8 27-465 0</inkml:trace>
  <inkml:trace contextRef="#ctx0" brushRef="#br0" timeOffset="140644.26">16275 17842 2464 0,'0'0'245'0,"0"0"-245"16,149 6-235-16,-64-6-338 0</inkml:trace>
  <inkml:trace contextRef="#ctx0" brushRef="#br0" timeOffset="141601.44">28414 13727 1925 0,'0'0'633'15,"0"0"-92"-15,0 0-90 0,0 0-220 16,0 0-56-16,61-112-35 16,-61 83-140-16,0-2 0 15,0 1 0-15,-12 2 0 16,-15 6 0-16,-6 6 0 16,-9 10 0-16,-8 6 0 15,0 8 0-15,2 20 0 16,11 12 0-16,8 4 0 15,13 5 0-15,11 1 0 16,5-2 0-16,10-6 0 16,14-6 0-16,7-6 0 0,8-8 0 15,-2-6 0 1,1-4 0-16,-1 0 0 0,-3 2 0 16,-5-2 0-16,-4 6 0 15,-9 2 0-15,-8 5 0 16,-8 3 0-16,0 2 0 15,-16 2 0-15,-15 0 0 16,-9-2 0-16,-4-8 0 16,-1-8 0-16,3-8 0 15,4-6 0-15,11-6 0 16,14-26 0-16,10-12 0 16,3-14 0-16,21-9 0 0,12-3 0 15,3 6 0 1,-3 12 0-16,-4 14 0 0,-9 14 0 15,-7 14 0-15,-3 10 0 16,-1 0 0-16,6 10-245 16,-1 8-625-16,1-6-967 0</inkml:trace>
  <inkml:trace contextRef="#ctx0" brushRef="#br0" timeOffset="141774.6">28913 13794 2533 0,'0'0'817'0,"0"0"-348"0,0 0-192 16,0 0-277-16,0 0-350 15,0 0-1009-15</inkml:trace>
  <inkml:trace contextRef="#ctx0" brushRef="#br0" timeOffset="143399">25273 7237 2812 0,'0'0'759'0,"0"0"-516"16,0 0 39-16,0 0-282 16,0 0 0-16,0 0 0 15,-33-40-182-15,21 83-461 16,-11 8-601-16</inkml:trace>
  <inkml:trace contextRef="#ctx0" brushRef="#br0" timeOffset="143540.67">24771 7979 2320 0,'0'0'793'0,"0"0"-438"15,0 0 11-15,0 0-237 16,0 0-129-16,116-43-528 16,-69 34-1194-16</inkml:trace>
  <inkml:trace contextRef="#ctx0" brushRef="#br0" timeOffset="143667.4">25479 8133 1219 0,'0'0'1850'15,"0"0"-1114"-15,0 0-445 16,0 0-291-16,0 0 0 16,0 0 0-16,0 0 0 15,77-90-222-15,-58 86-1471 0</inkml:trace>
  <inkml:trace contextRef="#ctx0" brushRef="#br0" timeOffset="145336.81">26358 7411 1152 0,'0'0'1336'15,"0"0"-998"-15,0 0 147 16,0 0-23-16,0 0-318 16,0 0-92-16,0 0-17 15,0-14-25-15,0 14-10 16,0 0 14-16,2 4-7 0,4 0 7 16,1 0 10-16,5-2-15 15,-2 0 5 1,3 0-14-16,-1-2 0 0,-5 2 0 15,-1-2 0-15,-4 0 0 16,-2 0 0-16,0 0 0 16,0 0 0-16,0-2 0 15,0-6 0-15,0-2 0 16,-4 0 0-16,-9 2 0 16,-7 2 0-16,-12 6 0 15,-7 0 0-15,-15 18 0 16,-4 20 0-16,2 18 0 0,10 15 0 15,19 11 0-15,22 8 0 16,14-4 0-16,62 3 0 16,47-13 0-16,3-22 0 15,-5-20 0 1,-16-26 0-16,-31-8 0 0,-2 0 0 16,-9-18 0-16,-22-2 0 15,-19 0 0-15,-15-2 0 16,-2 4 0-16,0 6 0 15,-4 5 0-15,-7 7 0 16,3 0-324-16,0 9-1225 0</inkml:trace>
  <inkml:trace contextRef="#ctx0" brushRef="#br0" timeOffset="146141.57">27815 7633 1839 0,'0'0'651'0,"0"0"-50"0,0 0-49 15,0 0-273-15,0 0-105 16,0 0-174-16,0 0 0 16,-67-19 0-16,87 13 0 15,20 0 0 1,18-4 0-1,17-3 0-15,10 2 0 16,0-1 0-16,-7 2 0 16,-18 3 0-16,-19 3 0 15,-26 4 0-15,-15 0-63 16,-38 17-263-16,-13 6-378 16,-7 4-332-16</inkml:trace>
  <inkml:trace contextRef="#ctx0" brushRef="#br0" timeOffset="146298.46">27920 7824 995 0,'0'0'1058'0,"0"0"-424"16,0 0-45-16,0 0-126 16,0 0-241-16,0 0-87 15,0 0-135-15,104 0 0 16,-44-10 0-16,5 2 0 0,2 2 0 16,-5 2 0-1,-6 4-149-15,-19 0-543 0,-14 8-721 0</inkml:trace>
  <inkml:trace contextRef="#ctx0" brushRef="#br0" timeOffset="146839.28">29963 6858 2261 0,'0'0'690'0,"0"0"-346"0,0 0 235 15,0 0-357-15,-116-61-222 16,78 93 0-16,-2 27 0 16,4 15 0-16,4 14 0 15,15 4 0-15,11-1 0 16,6-9 0-16,11-14 0 15,26-10 0-15,13-16 0 16,5-15 0-16,0-17 0 16,-1-10 0-16,-9-3 0 15,-11-21 0-15,-15-8 0 16,-12-6 0-16,-7-4 0 0,-7 0 0 16,-20 6 0-16,-6 12 0 15,-7 14 0-15,-4 10 0 16,-3 20 0-16,0 28 0 15,-13 44 0-15,13-8-481 16,9-7-729-16</inkml:trace>
  <inkml:trace contextRef="#ctx0" brushRef="#br0" timeOffset="147039.97">29517 7940 2633 0,'0'0'768'16,"0"0"-289"-16,0 0-263 0,122-66-216 16,-37 50 0-16,13 3 0 15,5 6 0-15,-7 7 0 16,-9 0-39-16,-25 20-560 16,-26 0-646-16</inkml:trace>
  <inkml:trace contextRef="#ctx0" brushRef="#br0" timeOffset="147604.21">30210 8440 1850 0,'0'0'937'0,"0"0"-567"15,0 0 205-15,0 0-367 16,42-115-52-16,-42 90-156 15,0-1 0-15,-9 5 0 16,-15 7 0-16,-14 8 0 16,-4 6 0-16,-10 0 0 15,1 23 0-15,2 9 0 16,6 5 0-16,17 6 0 0,15-1 0 16,11 0 0-16,8-2 0 15,26-4 0-15,13-6 0 16,5-4 0-16,2-4 0 15,0-2 0-15,0 0 0 16,-5 1 0-16,-7 1 0 16,-6 4 0-16,-11 2 0 15,-8 2 0-15,-10 2 0 16,-7 0 0-16,0-2 0 16,-24 0 0-16,-14-4 0 15,-7-4 0-15,-9-6 0 16,1-8 0-16,0-8 0 15,5 0 0-15,8-20 0 16,11-12 0-16,14-10 0 0,13-6 0 16,2-6 0-16,20-1 0 15,11 1 0-15,7 4 0 16,0 6 0-16,-2 6 0 16,-10 4 0-16,-6 2 0 15,-11 2 0-15,-9 2 0 16,0-2 0-16,-18-2 0 15,-9 1 0-15,1 5 0 16,-4 4 0-16,7 4 0 16,2 0 0-16,5 4-595 0,14-2-868 15</inkml:trace>
  <inkml:trace contextRef="#ctx0" brushRef="#br0" timeOffset="147809.03">31257 7684 2995 0,'0'0'943'0,"0"0"-785"0,0 0-158 16,0 0 0-16,0 0 0 15,0 0-1219-15</inkml:trace>
  <inkml:trace contextRef="#ctx0" brushRef="#br0" timeOffset="158509.38">28652 9779 2160 0,'0'0'376'0,"0"0"118"15,0 0 7-15,0 0-233 16,0 0-89-16,0 0-61 0,-73 18-118 15,86-18 0-15,18 3 0 16,14-3 0 0,7 0 0-16,14 0 0 0,-13 1-511 15,-18 1-548-15</inkml:trace>
  <inkml:trace contextRef="#ctx0" brushRef="#br0" timeOffset="158635.14">28548 10034 1773 0,'0'0'1018'0,"0"0"-739"16,0 0-3-16,114-8-93 0,-43-4-183 16,27-6-11-16,-18 4-344 15,-17 2-616-15</inkml:trace>
  <inkml:trace contextRef="#ctx0" brushRef="#br0" timeOffset="158933.37">29156 9854 1837 0,'0'0'841'16,"0"0"-336"-16,0 0 26 16,0 0-295-16,0 0-90 15,0 0-146-15,0 0 0 16,-66 62 0-16,54-2 0 16,8 6 0-16,4 0 0 0,10-6 0 15,21-7 0 1,15-13 0-16,7-18 0 0,4-16 0 15,1-6 0-15,-4-24 0 16,-14-19 0-16,-9-11 0 16,-17-8 0-16,-14-8 0 15,0-2 0-15,-20 4 0 16,-11 8 0-16,-9 17 0 16,0 19 0-16,-3 24 0 15,5 6 0-15,5 34 0 16,8 43 0-16,12-11-146 15,11-8-949-15</inkml:trace>
  <inkml:trace contextRef="#ctx0" brushRef="#br0" timeOffset="159232.87">29929 10028 2817 0,'0'0'867'0,"0"0"-455"16,0 0-412-16,0 0 0 16,0 0 0-16,0 0 0 0,0 0 0 15,0 72 0-15,0-50 0 16,0-6 0-16,0-5 0 16,0-7 0-16,0-4 0 31,0 0 0-31,2-17 0 0,1-11 0 0,1-4 0 15,10-16-51-15,-3 10-703 16,-1 6-1014-16</inkml:trace>
  <inkml:trace contextRef="#ctx0" brushRef="#br0" timeOffset="159563.99">30150 9739 2039 0,'0'0'924'0,"0"0"-299"0,0 0-117 0,0 0-508 16,0 0 0-16,0 0 0 15,0 0 0-15,127-42 0 16,-85 42 0-16,1 0 0 16,-4-8 0-16,-7-2 0 15,-8 0 0 1,-11-2 0-1,-3 2 0-15,-8 4 0 0,-2 2 0 16,0 4 0-16,0 0 0 16,0 4 0-16,-7 24 0 15,-4 14 0-15,2 12 0 16,3 10 0-16,3 5 0 16,1 3 0-16,2-4 0 15,0-4 0-15,0-8 0 16,5-11 0-16,10-13 0 15,-1-16-134-15,1-14-1027 0</inkml:trace>
  <inkml:trace contextRef="#ctx0" brushRef="#br0" timeOffset="159941.56">30831 9715 2597 0,'0'0'774'16,"0"0"-173"-16,0 0-477 15,0 0-124-15,0 0 0 16,0 0 0-16,0 0 0 16,-17 70 0-16,8-36 0 15,6-2 0-15,3 0 0 16,0-3 0-16,21-3 0 16,10-4 0-16,7-2 0 0,7-4 0 15,3 0 0-15,-1-2 0 16,-5 0 0-16,-8 0 0 15,-7 0 0-15,-12-2 0 16,-12 2 0-16,-3 0 0 16,-8 4 0-16,-21 0 0 15,-6 0 0-15,-5 1 0 16,-2-6 0-16,1-4 0 16,8-5 0-16,6-4 0 0,8-11 0 15,3-49 0 1,9 2-565-16,5-4-1051 0</inkml:trace>
  <inkml:trace contextRef="#ctx0" brushRef="#br0" timeOffset="160098.46">30960 9573 2213 0,'0'0'1000'0,"0"0"-346"15,0 0-425-15,0 0-229 16,0 0 0-16,0 0 0 15,141-40 0-15,-61 20 0 16,-10 0-189-16,-10 2-1359 0</inkml:trace>
  <inkml:trace contextRef="#ctx0" brushRef="#br0" timeOffset="160239.24">31861 9769 1433 0,'0'0'1919'15,"0"0"-1296"-15,0 0-502 16,0 0-121-16,0 0 0 16,0 0-146-16,0 0-1437 0</inkml:trace>
  <inkml:trace contextRef="#ctx0" brushRef="#br0" timeOffset="163240.21">17995 908 2318 0,'0'0'717'0,"0"0"-575"15,0 0 55-15,0 0-81 16,0 104-80-16,0-71-30 15,5-5 4-15,2-9-9 16,0-5 0-16,-1-11 14 16,-2-3 26-16,3-3 98 15,0-20-5-15,0-8-47 16,-1-2-21-16,-6-2 4 0,0 1-70 16,0 8 0-16,-15 6 0 15,-10 10 0-15,-10 10 0 16,-8 4 0-16,-6 30 0 15,-2 18 0 1,-3 15 0-16,10 13 0 0,11 8 0 16,14 0 0-16,19-1 0 15,14-11 0-15,37-10 0 16,38-14 0-16,5-18 0 16,9-22 0-16,1-12 0 15,-21-10 0-15,-8-20 0 16,-21 0 0-16,-23-2 0 0,-18 6 0 15,-11 4 0-15,-2 5 0 16,0 9 0-16,-2 5 0 16,2 3 0-16,0 0-369 15,2 3-1561-15</inkml:trace>
  <inkml:trace contextRef="#ctx0" brushRef="#br0" timeOffset="163995.71">19391 1307 2155 0,'0'0'1021'0,"0"0"-698"0,0 0 146 16,0 0-341-16,0 0-128 15,0 0 0-15,0 0 0 16,60-108 0-16,-47 70 0 0,-4-6 0 16,-7-7 0-16,-2-3 0 15,0-2 0-15,-15 2 0 16,-8 8 0-16,0 8 0 15,6 16 0-15,1 16 0 16,5 6 0-16,3 28 0 16,3 24 0-16,5 16 0 15,0 13 0-15,3 1 0 16,16-2 0-16,6-4 0 16,4-10 0-16,4-9 0 15,3-14 0-15,1-10 0 16,0-18 0-16,-2-10 0 0,-1-5 0 15,-5-18 0-15,-3-17 0 16,-2-11 0-16,-6-6 0 16,-5 0 0-16,-3 6 0 15,-4 12 0 1,-1 10 0-16,-3 14 0 0,0 10 0 16,0 0 0-16,6 20 0 15,-2 14 0-15,5 6 0 16,3 4 0-16,1-4 0 15,5-6 0-15,5-7 0 0,1-8 0 16,1-6 0 0,2-9 0-16,-2-4 0 0,0-31-113 15,-9-5-517-15,-7-6-604 0</inkml:trace>
  <inkml:trace contextRef="#ctx0" brushRef="#br0" timeOffset="164168.79">19865 800 2241 0,'0'0'1111'0,"0"0"-566"0,0 0-346 15,0 0-199 1,0 0 0-16,0 0 0 0,0 0 0 16,31-18 0-16,0 18 0 15,3 8-804-15</inkml:trace>
  <inkml:trace contextRef="#ctx0" brushRef="#br0" timeOffset="164797.41">20251 1380 1829 0,'0'0'920'0,"0"0"-566"0,0 0 144 16,0 0-283-16,127-59-124 0,-94 29-44 15,-6-2-31 1,-10 2-10-16,-10 2 5 0,-7 4-10 16,0 6 48-16,-18 5 10 15,-6 8-59 1,-5 5 0-16,0 4 0 0,0 20 0 16,6 12 0-16,8 6 0 15,11 2 0-15,4 2 0 16,13-6 0-16,22-8 0 15,15-7 0-15,8-14 0 16,6-11 0-16,-2 0 0 16,1-22 0-16,-9-12 0 0,-8-8 0 15,-11-4 0 1,-8-6 0-16,-9-2 0 0,-7 2 0 16,-9 5 0-16,-2 14 0 15,0 8 0-15,-17 11 0 16,-3 14 0-16,-3 0 0 15,2 10 0 1,-2 16 0 0,5 6 0-16,7 4 0 0,9 0 0 0,2-1 0 15,11-5 0-15,20-8 0 0,10-6 0 16,3-6 0 0,1-6 0-16,-3-4 0 0,-7 0 0 15,-8 0 0 1,-6 0 0-16,-6 0 0 0,-1 0 0 15,-4 8 0-15,-1 4 0 16,0 6 0-16,-2 4 0 16,0 2 0-16,-7 2 0 15,0-1 0-15,0-3 0 16,0-2 0-16,-19-7 0 31,-37-10 0-31,6-3-516 16,-4 0-1534-16</inkml:trace>
  <inkml:trace contextRef="#ctx0" brushRef="#br0" timeOffset="167096.78">22078 1329 795 0,'0'0'2082'0,"0"0"-1521"0,0 0-253 16,0 0-58-16,0 0-150 16,-32-130-100-16,32 92 0 15,9-6 0-15,7-7 0 16,-3-7 0-16,-2-6 0 15,-4-8 0 1,-7 0 0-16,0 10 0 0,0 12 0 0,-7 17 0 16,-6 23 0-16,-2 10 0 15,-6 17 0-15,-1 29 0 16,-3 14 0-16,6 16 0 16,7 4 0-16,12 1 0 15,0-8 0-15,25-5 0 16,22-13 0-16,13-11 0 15,11-16 0-15,2-14 0 16,-1-12 0 0,-7-2 0-1,-15-12 0-15,-11-14 0 0,-15-8 0 16,-8-6 0-16,-10-2 0 16,-6 3 0-16,0 9 0 15,0 10 0-15,0 11 0 16,0 9 0-16,0 1 0 15,2 27 0-15,10 12 0 16,5 9 0-16,6 3 0 16,8-2 0-16,5-8 0 15,6-10 0-15,5-14 0 16,-3-16 0-16,1-2 0 16,-5-16 0-16,-7-16 0 0,-4-8 0 15,-4-8 0 1,-10-4 0-16,-3-1 0 0,-6 6 0 15,-4 10 0-15,-2 16 0 16,0 8 0-16,0 11 0 16,0 2 0-16,0 0 0 15,0 0 0-15,0 6 0 16,0 4 0-16,0 0 0 16,3-3 0-16,-1-6 0 15,0-1 0-15,0 0 0 16,0 0 0-16,-2 0 0 15,0-1-77-15,0-7-247 0,-8 1-388 16,-5 1-982-16</inkml:trace>
  <inkml:trace contextRef="#ctx0" brushRef="#br0" timeOffset="169274.22">23019 1060 392 0,'0'0'1823'0,"0"0"-1252"15,0 0-121-15,0 0-217 16,0 0-117-16,0 0-70 16,0 0 2-16,-12 0 23 15,12-1-11-15,4-7 9 16,8-1 6-16,-2-3-18 16,1-2-14-16,-4 0-1 15,-4 0-42-15,-3 0 0 16,0 0 0-16,-8 0 0 0,-9 6 0 15,-5 4 0-15,-5 4 0 16,0 2 0-16,3 20 0 16,1 8 0-1,7 10 0-15,12 5 0 0,4 1 0 16,9-4 0-16,27-4 0 16,10-12 0-16,13-10 0 15,3-16 0-15,2 0 0 16,-3-22 0-16,-8-16 0 15,-11-8 0-15,-13-8 0 16,-13-11 0-16,-9-5 0 16,-7-8 0-16,0 0 0 0,-4 5 0 15,-10 11 0-15,1 20 0 16,1 19 0-16,5 16 0 16,3 7 0-16,2 30 0 15,2 23 0-15,0 16 0 16,0 12 0-1,0 1 0-15,13-2 0 0,7-7 0 16,5-14 0-16,4-10 0 16,2-15 0-16,3-14 0 15,-5-14 0-15,-3-6 0 16,-1-8 0-16,-3-18 0 16,0-8 0-16,-3 0 0 15,-4 1 0-15,-5 9 0 0,-4 10 0 16,-2 9 0-16,-2 5 0 15,0 0 0-15,5 22 0 16,1 7 0-16,4 6 0 16,1 1 0-16,3-4 0 15,1-6 0-15,2-6 0 16,-2-10 0-16,1-8 0 16,3-2 0-16,0-6 0 15,4-16 0-15,0-8 0 16,1-2 0-16,-3-3 0 15,-4 8 0-15,-2 4 0 0,-9 14 0 16,-4 6 0-16,3 3 0 16,0 11 0-1,4 15 0-15,2 2 0 0,5 4 0 16,1-6 0-16,-2-6 0 16,-1-8 0-16,-5-10 0 15,-3-2 0-15,2-8 0 16,-4-18 0-16,1-6 0 15,2-2 0-15,-3-2 0 16,-1 5 0-16,0 12 0 0,-1 6 0 16,0 13 0-1,5 0 0-15,7 6 0 0,11 12 0 16,8 4 0 0,12-1 0-16,4-7 0 0,5-6 0 15,0-8 0-15,-8 0 0 16,-9 0 0-1,-11-17 0-15,-10-2 0 0,-11-3 0 16,-7-3 0-16,0 0 0 16,0 0 0-16,-17 7 0 15,-4 6 0-15,-1 12 0 16,-2 0 0-16,-3 24 0 0,2 14 0 16,3 10 0-1,9 5 0-15,11 1 0 0,2-6 0 16,23-6 0-16,25-14 0 15,12-14 0-15,9-14 0 16,-1-4 0-16,0-26 0 16,-15-8 0-16,-12-6 0 15,-18-2 0-15,-11-3 0 16,-12 6 0-16,0 3 0 16,0 9 0-16,-9 15 0 15,-2 14 0-15,0 2 0 16,-1 24 0-16,1 19 0 0,3 7 0 15,6 1 0-15,2-2 0 16,0-9 0-16,19-10 0 16,8-12 0-1,4-10 0-15,2-8 0 0,1-2 0 16,-3-20 0-16,-4-8 0 16,0-4 0-16,-5-4 0 15,-2 0 0-15,-2 3 0 16,-7 10 0-16,-4 8 0 15,-5 12 0-15,0 5 0 16,1 5 0-16,-1 19 0 0,2 8 0 16,5 3 0-16,-2-1 0 15,4-8 0-15,-2-6 0 16,-1-10 0-16,2-6 0 16,-2-4 0-16,6-2 0 15,1-14 0-15,6-2 0 31,-2 2 0-31,2 4 0 0,-1 8 0 0,2 4 0 16,0 0 0-16,1 14 0 16,-4 8 0-16,4 0 0 15,-7-2 0-15,-10-6-56 16,-6-6-661-16,0-8-539 0</inkml:trace>
  <inkml:trace contextRef="#ctx0" brushRef="#br0" timeOffset="169438.69">23574 753 1058 0,'0'0'2423'15,"0"0"-1908"-15,0 0-415 16,0 0-100-16,0 0 0 0,230-55 0 15,-118 37-330-15,-5 4-1912 16</inkml:trace>
  <inkml:trace contextRef="#ctx0" brushRef="#br0" timeOffset="169875.08">26137 623 2923 0,'0'0'635'16,"0"0"-374"-16,0 0 16 15,-4 121-277-15,1-53 0 16,3 8 0-16,0-2 0 15,25-3 0-15,10-13 0 16,17-14 0-16,8-18 0 16,6-18 0-16,3-8 0 15,-6-23 0-15,-12-18 0 16,-13-13 0-16,-18-11 0 0,-20-7 0 16,0-6 0-1,-31 4 0-15,-16 6 0 0,-4 19 0 16,-2 21 0-16,-1 26 0 15,5 8 0-15,9 36 0 16,14 16 0-16,26 31 0 16,26-13-359-16,21-16-641 0</inkml:trace>
  <inkml:trace contextRef="#ctx0" brushRef="#br0" timeOffset="170275.7">27282 1069 2104 0,'0'0'1056'0,"0"0"-433"16,0 0-310-16,0 0-313 15,0 0 0-15,0 0 0 16,0 0 0-16,-114-75 0 16,61 39 0-16,-2-8 0 15,1-6 0-15,12-6 0 16,11-4 0-16,13 0 0 15,11 5 0-15,7 12 0 16,0 10 0-16,11 13 0 0,7 10 0 16,4 10 0-16,0 0 0 15,3 10 0-15,-2 16 0 16,-8 4 0-16,-9 7 0 16,-6-1 0-16,0 1 0 15,-13 0 0-15,-7-3 0 16,0-4 0-16,4-8 0 15,10-6 0-15,6-6 0 16,0-6 0-16,13-4 0 16,22 0 0-16,15 0 0 15,43-24 0-15,-10-6-282 16,-8-2-937-16</inkml:trace>
  <inkml:trace contextRef="#ctx0" brushRef="#br0" timeOffset="170776.16">27795 676 2429 0,'0'0'919'16,"0"0"-432"-16,0 0-226 16,0 0-261-16,0 0 0 15,0 0 0-15,0 0 0 16,9-117 0-16,-1 77 0 0,3-4 0 15,1-6 0 1,-1 2 0-16,-3 2 0 0,0 12 0 16,-6 7 0-16,-2 13 0 15,0 9 0-15,0 2 0 16,0 3 0-16,0 0 0 16,0 17 0-16,0 15 0 15,0 12 0-15,0 10 0 16,0 6 0-16,6 2 0 15,1-2 0-15,-1-2 0 16,2-5 0-16,-4-7 0 16,-2-9 0-16,-2-6 0 0,0-9 0 15,0-6-45-15,-14-8-308 16,-7-4 5-16,-6-4 6 16,-2 0 185-16,0 0 157 15,4 0 206-15,8-4 149 16,5 0 27-1,10 2-80-15,2 0-302 0,0 0 0 16,11 2 0-16,20-2 0 16,23-2 0-16,31-4 0 15,44-14 0-15,-15 2-249 16,-12-2-785-16</inkml:trace>
  <inkml:trace contextRef="#ctx0" brushRef="#br0" timeOffset="170900.3">28693 698 1927 0,'0'0'1450'15,"0"0"-978"-15,0 0-225 16,0 0-247 0,0 0 0-16,0 0 0 0,0 0-771 0</inkml:trace>
  <inkml:trace contextRef="#ctx0" brushRef="#br0" timeOffset="173008.41">17862 2587 1916 0,'0'0'1096'16,"0"0"-595"-16,0 0-213 15,0 0-129-15,0 0-78 16,0 0-74-16,-7 14-6 0,7 4-2 16,3-2 2-1,3-5 8-15,1-2-8 0,-3-7-1 16,1-2 37-16,-3 0-37 16,-2-6 0-16,0-14 0 15,0-2 0-15,0 1 0 16,-11 2 0-16,-9 9 0 15,-7 10 0-15,-8 0 0 16,-10 25 0-16,-7 26 0 16,-1 15 0-16,8 12 0 15,14 4 0-15,16-4 0 16,15-7 0-16,0-9 0 16,33-14 0-16,14-12 0 15,13-14 0-15,4-14 0 16,4-8 0-16,-11-2 0 0,-10-16 0 15,-13-2 0-15,-10 4 0 16,-9 2 0-16,-1 8 0 16,24 6-86-16,-2 0-896 15,4 4-581-15</inkml:trace>
  <inkml:trace contextRef="#ctx0" brushRef="#br0" timeOffset="174139.53">18998 3060 2555 0,'0'0'813'15,"0"0"-482"-15,0 0-136 16,0-111-94-16,0 67-67 16,11-4-17-16,3-8 2 15,-1-6-13-15,1-8 2 16,-5-3 1-16,-5 3-1 15,-4 8-8-15,0 14 0 16,0 16 0-16,0 18 0 16,-4 14 0-16,-5 12 0 0,-1 34 0 15,0 18 0 1,3 18 0-16,3 5 0 0,4 1 0 16,0-6 0-16,19-10 0 15,8-12 0-15,9-11 0 16,1-17 0-16,4-12 0 15,-1-16 0-15,2-4 0 16,-1-12 0-16,-4-20 0 16,1-11 0-16,-5-4 0 15,-6-6 0-15,-4 3 0 16,-13 6 0-16,-5 12 0 16,-5 14 0-1,0 12 0-15,-7 6 0 0,-8 12 0 0,-3 22 0 16,0 14 0-16,7 6 0 15,11 2 0-15,0-6 0 16,25-7 0-16,14-14 0 16,11-12 0-16,6-17 0 15,2 0-48-15,-1-28-29 16,-8-11 4-16,-7-11 47 16,-11-8 23-16,-12-8 3 15,-11-4 18-15,-8 0 21 16,0 4 29-16,0 12 34 15,-8 15-102-15,-1 17 0 16,-1 14 0 0,6 8 0-16,0 10 0 0,-1 27 0 0,3 15 0 15,2 9 0-15,0 8 0 16,5-1 0-16,17-6 0 16,7-8 0-16,9-12 0 15,4-13 0-15,5-19 0 16,1-10 0-16,0-6 0 15,-8-27 0-15,-5-9 0 16,-10-10 0-16,-7-10 0 16,-7-8 0-16,-7-8 0 15,-4 1 0-15,0 5 0 0,0 16 0 16,-9 20 0-16,-1 20 0 16,2 16 0-16,0 16 0 15,1 32 0-15,5 18 0 16,2 15 0-16,0 3 0 15,13-4 0-15,14-6 0 16,6-12 0-16,5-15 0 16,5-18 0-16,-1-15 0 15,5-14 0-15,-3-1 0 16,-4-27 0 0,-2-8 0-16,-8-9 0 0,-7-3 0 15,-7-4 0-15,-9 4 0 16,-7 4 0-16,0 10 0 0,0 10 0 15,-2 9 0-15,-3 12 0 16,-1 3 0-16,4 0 0 16,0 18 0-16,-2 10 0 15,4 6 0-15,0 2 0 16,14-2 0-16,13-2 0 16,7-4 0-16,1-6 0 15,3-2 0-15,-5-4 0 16,-8-4 0-16,-7 3 0 15,-9-4 0-15,-9 3 0 16,0 2 0 0,-7 2 0-16,-22 1 0 0,-14 1-57 15,-50-2-207-15,9-4-385 0,-1-10-526 0</inkml:trace>
  <inkml:trace contextRef="#ctx0" brushRef="#br0" timeOffset="174344.01">19076 2460 3090 0,'0'0'778'0,"0"0"-550"0,0 0-228 15,134-10 0-15,-52 6 0 16,11-2 0-16,30-4 0 31,-22 4-369-31,-24-2-1563 0</inkml:trace>
  <inkml:trace contextRef="#ctx0" brushRef="#br0" timeOffset="175302.74">21790 2442 1928 0,'0'0'891'16,"0"0"-328"-16,0 0-214 15,-9-116 16-15,0 94-365 16,5 10 0-16,0 8 0 16,-1 4 0-16,0 6 0 15,-1 28 0-15,1 18 0 16,5 18 0-16,0 10 0 0,7 4 0 16,22-3 0-16,14-11 0 15,7-14 0 1,6-16 0-16,0-20 0 0,-4-20 0 15,-10-6 0-15,-9-30 0 16,-13-14 0-16,-5-12 0 16,-8-8 0-16,-7-5 0 15,0 3 0-15,0 10 0 16,0 16 0-16,0 24 0 16,-2 22 0-16,0 12 0 15,2 38 0-15,0 18 0 16,0 14 0-16,0 3 0 15,6-7 0-15,10-10 0 0,-3-16 0 16,1-14 0-16,-3-16 0 16,-5-13 0-16,0-9 0 15,-4-5 0-15,2-21 0 16,2-8 0-16,3-6 0 16,5-2 0-16,-3 4 0 15,2 12 0-15,-1 12 0 16,-2 12 0-16,4 2 0 15,6 26 0-15,4 14 0 16,5 8 0-16,7 2 0 16,4-6 0-16,5-10 0 15,3-13 0-15,4-17 0 16,-3-4 0-16,-5-28 0 0,-8-15 0 16,-9-9 0-16,-9-8 0 15,-9-4 0-15,-7 2 0 16,-2 6 0-16,0 14 0 15,-9 17 0-15,-7 24 0 16,1 1 0-16,-3 37 0 16,3 14 0-16,5 7 0 15,10 4 0-15,0-6 0 16,23-8 0-16,19-8 0 16,13-13 0-16,8-13 0 0,-3-14-30 15,-6-6-197 1,-23-47-240-16,-15 3-308 0,-16-2-397 0</inkml:trace>
  <inkml:trace contextRef="#ctx0" brushRef="#br0" timeOffset="175475.15">21732 2384 2581 0,'0'0'790'0,"0"0"-490"16,0 0 0-16,0 0-175 0,221-12-125 15,-61 4 0-15,-17 2-363 16,-26 0-950-16</inkml:trace>
  <inkml:trace contextRef="#ctx0" brushRef="#br0" timeOffset="176009.64">23916 2426 2833 0,'0'0'1002'0,"0"0"-741"15,0 0-261-15,0 0 0 0,0 0 0 16,0 0 0-16,0 0 0 16,73 26 0-16,-44-18 0 15,2-4 0-15,-4-4 0 16,-7 0 0-16,-11-6 0 15,-7-14 0-15,-2-6 0 16,-16 0 0-16,-17-2 0 16,-11 8 0-16,-6 8 0 15,2 12 0-15,3 0 0 16,7 18 0-16,16 12 0 16,13 0 0-16,9 2 0 15,25-8 0-15,25-8 0 16,17-14-44-16,9-2-140 0,-3-18-58 15,-8-16 22-15,-18-10 75 16,-16-6 145-16,-12-4 39 16,-15 0 146-16,-4 6 69 15,0 9-22-15,0 13-107 16,-7 14-125-16,-2 12 0 16,-2 16 0-16,-9 45 0 15,-3 43 0-15,-5 38 0 16,3 20 0-16,3-1 0 15,4-19 0-15,0-17 0 0,4-25 0 16,2-20 0-16,3-22 0 16,1-12 0-16,6 0-162 15,0-10-426-15,2-15-471 0</inkml:trace>
  <inkml:trace contextRef="#ctx0" brushRef="#br0" timeOffset="176276.84">24450 2959 2716 0,'0'0'717'0,"0"0"-384"0,0 0-3 15,0 0-330-15,-53 105 0 16,53-73 0-16,0-4 0 16,24-10 0-16,8-8 0 15,3-10 0-15,-2 0 0 16,-4-18 0-16,-8-10 0 15,-10-6 0-15,-9-6 0 16,-2 0 0-16,-11 1 0 16,-20 9 0-16,-32 14-108 15,8 8-468-15,1 8-791 0</inkml:trace>
  <inkml:trace contextRef="#ctx0" brushRef="#br0" timeOffset="177032.83">25134 2528 2848 0,'0'0'822'16,"0"0"-396"-16,0 0-426 31,0 0 0-31,0 0 0 0,0 0 0 0,0 0 0 16,-35-26 0-16,22 61 0 15,-3 5 0-15,5-3 0 16,9-2 0-16,2-9 0 15,0-8 0-15,15-8 0 16,5-10 0-16,5 0 0 16,-6-12 0-16,2-16 0 0,-8-12 0 15,-7-6 0-15,-3-8 0 16,-3-5 0-16,0-5 0 16,0 0 0-16,-3-1 0 15,3 3 0-15,0 8 0 16,0 10 0-16,0 12 0 15,5 10 0-15,2 8 0 16,-1 10 0-16,1 4 0 16,7 0 0-16,3 24 0 15,10 18 0-15,2 20 0 16,4 31 0-16,-2 29 0 0,-4 26 0 16,-8 11 0-16,-15-11 0 31,-4-11 0-31,0-17 0 0,0-2 0 0,-2-21 0 15,0-21 0-15,2-22 0 16,0-10 0-16,0-4 0 16,8-4 0-16,13-8 0 31,2-18 0-31,9-10 0 16,2-16 0-16,-3-26 0 15,-9-16 0-15,-11-16 0 16,-11-10 0-16,-11-7 0 0,-27 1 0 15,-9 8 0 1,-2 16 0-16,4 17 0 0,12 17 0 16,11 13 0-16,13 10 0 15,9 5 0-15,0 2 0 16,20 0 0-16,18-2 0 16,36-8-218-16,-10 2-416 15,-8-4-233-15</inkml:trace>
  <inkml:trace contextRef="#ctx0" brushRef="#br0" timeOffset="178463.08">26570 2079 1570 0,'0'0'526'0,"0"0"-62"16,0 0-12-16,-34-104-161 15,29 82-20-15,1 8-13 16,-1 10-71-16,1 4-110 15,-5 10-77-15,-2 30 0 16,-5 36 0-16,6 4 0 16,0 10 0-16,8 5 0 15,2-19 0-15,6 2 0 0,17-12 0 16,8-17 0-16,2-16 0 16,3-12 0-16,-3-17 0 15,4-4 0-15,-6-11 0 16,-2-14 0-16,-5-14 0 15,-6-5 0 1,-7-6 0-16,-7-2 0 0,-4 4 0 16,0 10 0-16,0 12 0 15,0 13 0-15,-4 13 0 16,-1 0 0-16,5 13 0 0,0 11 0 16,0 4 0-16,5-2 0 15,13-4 0 1,4-4 0-16,0-6 0 0,-2-2 0 15,-1-2 0-15,-6-2 0 16,-3 4 0-16,-2 7 0 16,-2 5 0-16,-4 3 0 15,1 4 0-15,1-3 0 16,5-5 0-16,5-3 0 16,5-5 0-16,10-7 0 15,10-6 0-15,3-2-45 0,5-22-150 16,-3-33-120-1,-13 5-277-15,-16-4-325 0</inkml:trace>
  <inkml:trace contextRef="#ctx0" brushRef="#br0" timeOffset="178604.9">26489 2089 2152 0,'0'0'1061'16,"0"0"-726"-16,0 0 4 15,0 0-196-15,0 0-80 16,127-16-63-16,-44 16-25 16,-15 2-328-16,-7 12-759 0</inkml:trace>
  <inkml:trace contextRef="#ctx0" brushRef="#br0" timeOffset="179672.39">27451 2340 1854 0,'0'0'651'0,"0"0"-145"0,0 0-155 16,0 0-13-16,-19-112-83 16,-6 108-114-1,-6 4-141-15,-7 11 0 16,-5 28 0-16,6 11 0 0,8 6 0 15,11 4 0-15,13-6 0 16,5-10 0-16,12-12 0 16,17-14 0-16,6-10 0 15,3-8 0-15,-3-4 0 16,-6-19 0-16,-2-8 0 16,-8-3 0-16,-9-4 0 15,-3 4 0-15,-5 2 0 16,-2 10 0-16,0 10 0 15,0 10 0-15,0 2 0 16,0 6 0-16,0 20 0 0,4 6 0 16,4 2 0-16,3 0 0 15,-3-7 0 1,4-9 0-16,-3-8 0 0,-1-9 0 16,2-1 0-16,1 0 0 15,4-20 0-15,3-6 0 16,2-6 0-16,2-2 0 15,-4 0 0-15,-3 6 0 16,-3 8 0-16,-6 8 0 16,-6 8 0-16,0 4 0 15,0 4 0-15,5 18 0 0,1 10 0 16,4 4 0 0,3 0 0-16,1-4 0 0,-1-8 0 15,0-8 0-15,-4-9 0 16,2-7 0-16,2 0 0 31,3-19 0-31,4-7 0 0,2-8 0 0,3-4 0 16,-3-2 0-16,-1 4 0 15,-6 4 0-15,-4 10 0 16,-6 10 0-16,-5 9 0 16,0 3 0-16,0 9 0 15,0 17 0-15,4 6 0 16,3 4 0-16,1-4 0 15,4-6 0-15,-1-10 0 0,-5-8 0 16,3-6 0-16,-2-2 0 16,4-4 0-16,5-16 0 15,2-6 0-15,4-2 0 16,1 0 0-16,-2 4 0 16,-3 4 0-16,0 10 0 15,0 8 0-15,0 2 0 16,-1 14 0-16,4 16 0 15,-4 10 0-15,-3 2 0 0,-5 0 0 16,-7-4 0 0,-2-7 0-16,0-12 0 0,0-7 0 31,-9-7 0-31,1-5 0 0,-4 0 0 0,3-17 0 16,3-9 0-16,6-8 0 15,0-4 0-15,0-4 0 16,19 4 0-16,6 8 0 15,-1 10 0-15,1 12 0 16,-2 8 0-16,-6 4 0 31,-1 22 0-31,-5 6 0 16,-5 4 0-16,-1 0 0 16,-3-3 0-16,0-6 0 0,-2-11-218 15,0-14-303-15,0-2-271 16,-4 0-232-16</inkml:trace>
  <inkml:trace contextRef="#ctx0" brushRef="#br0" timeOffset="179798.84">28430 1929 2174 0,'0'0'1019'0,"0"0"-339"15,0 0-457-15,0 0-223 16,0 0 0-16,0 0-207 0,0 0-931 0</inkml:trace>
  <inkml:trace contextRef="#ctx0" brushRef="#br0" timeOffset="180034.78">28670 1981 846 0,'0'0'1973'16,"0"0"-1438"-16,0 0-246 15,0 0 164-15,0 106-453 0,5-48 0 16,9 6 0 0,1 5 0-16,3-3 0 0,-1-4 0 15,-1-10-48-15,-3-9-248 16,-8-20-284-16,-5-10-229 16,0-13-245-16</inkml:trace>
  <inkml:trace contextRef="#ctx0" brushRef="#br0" timeOffset="180741.52">28683 2346 1837 0,'0'0'964'16,"0"0"-387"-16,0 0-245 0,0 0-163 15,0 0-106 1,0 0-22-16,114-16-19 0,-78 12-8 16,-3-2-8-16,-10 2 0 15,-7 2-6-15,-10 0 0 16,-4 2 12-16,-2 0-6 15,0 0 21-15,0 0-16 16,0 6-11-16,7 12-1 16,4 4 0-16,3 6 1 15,3-2 2-15,3-2-1 16,-2-8-1-16,-3-6 8 16,2-8-8-16,-7-2 0 15,3 0 0-15,1-14 0 16,1-4 0-16,4-4 0 15,1 2 0-15,-5 2 0 16,-1 6 0-16,-8 4 0 16,-1 6 0-16,-3 2 0 0,0 0 0 15,5 12 0-15,2 4 0 16,2 2 0-16,0-2 0 16,1-2 0-1,-4-8 0-15,-1-4 0 0,-1-2 0 16,4-2 0-16,0-16 0 15,7-4 0-15,0 0 0 16,3-2 0-16,3 6 0 16,-4 4 0-16,-3 4 0 15,-1 6 0-15,-1 4 0 0,-1 0 0 16,5 0 0-16,2 0 0 16,7 0 0-16,4 4 0 15,2-4 0-15,1 0 0 16,-3 0 0-16,-7-16 0 15,-3-5 0-15,-10 0 0 16,-7-4 0-16,-4-1 0 16,0 0 0-16,-7 5 0 15,-8 4 0-15,-3 16 0 16,0 1 0-16,-1 19 0 16,-2 20 0-16,8 7 0 0,9 2 0 15,4 0 0-15,0-6 0 16,19-8 0-16,4-8 0 15,4-12 0-15,0-12-176 16,2-14-175-16,-8-16-399 16,-9-8-462-16</inkml:trace>
  <inkml:trace contextRef="#ctx0" brushRef="#br0" timeOffset="180898.81">29049 1896 3385 0,'0'0'711'0,"0"0"-711"16,0 0 0-16,0 0 0 15,0 0 0-15,0 0-257 16,0 0-1516-16</inkml:trace>
  <inkml:trace contextRef="#ctx0" brushRef="#br0" timeOffset="182801.71">17515 4301 1543 0,'0'0'816'15,"0"0"-347"-15,0 0-160 16,0 0-5-16,0 0-61 31,0 0-64-31,-21 14-44 16,21-14-37-16,0 0-98 16,2-10 0-16,9-12 0 0,3-10 0 15,3-12 0-15,2-10 0 16,-1-12 0-16,-5-9 0 15,-5-3 0-15,-2 2 0 16,-6 11 0-16,0 20 0 16,0 18 0-16,0 18 0 15,-8 9 0-15,-3 15 0 16,-9 44 0-16,-1 39 0 16,0 4 0-16,5-1 0 15,10-11 0-15,6-22 0 16,0 0 0-16,8 2 0 15,19-14 0-15,14-20 0 16,3-13 0-16,5-22 0 0,0-1 0 16,-4-22 0-16,-5-14 0 15,-9-6 0-15,-6-2 0 16,-10 0 0-16,-6 8 0 16,-4 8 0-16,-3 12 0 15,-2 10 0-15,0 6 0 16,0 4 0-16,0 20 0 15,2 12 0-15,2 6 0 16,5 4 0-16,3-6 0 16,1-4 0-16,1-12 0 0,-2-9 0 15,7-11 0-15,-2-4 0 16,3-7 0-16,3-19 0 16,1-6 0-16,-2-4 0 15,-1 0 0-15,-4 4 0 16,-5 10 0-16,-6 8 0 15,-2 12 0-15,-1 2 0 16,-1 2 0-16,4 20 0 16,4 6 0-16,3 4 0 15,1 2 0-15,1-7 0 16,-2-8 0-16,-2-6 0 0,-4-9 0 16,-1-4 0-16,2 0 0 15,0-21 0-15,8-7 0 16,2-2 0-16,2-2 0 15,0 6 0-15,0 8 0 16,-5 8 0-16,1 10 0 16,-3 0 0-16,1 20 0 15,1 8 0-15,1 6 0 16,4 0 0-16,0-2 0 16,3-8-11-16,1-8-308 15,0-16-248-15,-6-8-200 16,-7-14-303-16</inkml:trace>
  <inkml:trace contextRef="#ctx0" brushRef="#br0" timeOffset="182943.36">18263 3902 2519 0,'0'0'912'0,"0"0"-408"16,0 0-343-16,0 0-161 15,0 0 0-15,0 0-78 16,0 0-496-16,112 56-1162 0</inkml:trace>
  <inkml:trace contextRef="#ctx0" brushRef="#br0" timeOffset="183197.06">18922 3908 2649 0,'0'0'1058'0,"0"0"-669"15,0 0-389-15,0 0 0 16,0 0 0-16,0 0 0 16,0 0 0-16,0 148 0 15,0-73 0-15,0-1 0 0,0-6 0 16,0-8 0-16,0-14 0 16,2-16 0-16,6-14-354 15,13-18-371-15,-3-20 4 16,3-8-563-16</inkml:trace>
  <inkml:trace contextRef="#ctx0" brushRef="#br0" timeOffset="184033.46">19146 4062 1491 0,'0'0'1002'15,"0"0"-295"-15,0 0-107 16,0 0-304-16,0 0-296 16,0 0 0-16,0 0 0 0,-77 48 0 15,40-19 0-15,-3 0 0 16,-1-4 0-1,6-7 0-15,6-6 0 0,11-6 0 16,11-6 0-16,7 0 0 16,0-2 0-16,0-10 0 15,12-3 0-15,-2 6 0 16,2 3 0-16,1 6 0 16,2 0 0-16,8 15 0 15,4 14 0-15,6 1 0 0,2 0 0 16,4-4 0-1,-1-8 0-15,-3-6 0 0,-1-12 0 16,-5 0 0-16,-3-8 0 16,-3-12 0-16,-1-6 0 15,-2-2 0-15,0 0 0 16,-5 2 0-16,-1 6 0 16,-3 6 0-16,-4 6 0 15,-1 8 0-15,2 0 0 16,0 6 0-16,5 16 0 15,5 4 0-15,5 4 0 0,-1 0 0 16,2-4 0 0,-1-6 0-1,-1-8 0-15,-2-8 0 0,0-4 0 0,-3 0 0 16,2-14 0 0,-1-8 0-16,-3-2 0 0,1-2 0 15,-1 2 0-15,-4 6 0 16,-1 3 0-16,-4 10 0 15,-4 5 0-15,5 0 0 16,2 2 0-16,4 16 0 16,5 0 0-16,6 4 0 0,5-4-59 31,0-4-26-31,5-2 20 0,-3-8 40 0,-4-2 24 16,-3-2 1-16,-3 0 1 15,-2 0 26-15,2-8-9 31,1-6-8-31,0-2-4 0,2-2-6 0,-1-4 9 16,-6-2-3-16,-5-4 3 16,-6-1 9-16,-6 0-7 15,0 0 5-15,-18 3-2 16,-6 12-1-16,-5 10 4 16,-2 4-7-1,2 29-4-15,7 16 24 0,9 18-16 0,7 7-14 16,6 10 0-16,10 6 0 15,19 3 0-15,2-1 0 16,5-6 0-16,-7-8 0 16,-5-14 0-16,-8-11 0 15,-10-12 0-15,-4-12 0 16,-2-11-11-16,0-10-193 16,-26-8-165-16,-1-17-474 15,-2-7-517 1</inkml:trace>
  <inkml:trace contextRef="#ctx0" brushRef="#br0" timeOffset="184204.77">19693 3734 2512 0,'0'0'1074'0,"0"0"-564"16,0 0-510-16,0 0 0 15,0 0 0-15,0 0-272 16,0 0-1272-16</inkml:trace>
  <inkml:trace contextRef="#ctx0" brushRef="#br0" timeOffset="185202.14">20906 3721 1706 0,'0'0'1291'0,"0"0"-922"0,0 0-21 16,0 0-193-16,0 0-31 15,-12 147-50-15,8-71-45 16,-1 3-29-16,5-7 0 15,0-17 0-15,0-12 0 16,0-17 0-16,0-14 0 16,0-8 0-16,2-4 0 15,8 0 0-15,1-14 0 16,6-10 0-16,8-5 0 16,2 3 0-16,4 2 0 15,-2 11 0-15,2 8 0 16,-2 5 0-16,-2 9 0 0,-2 19 0 15,-6 6 0 1,-5 4 0-16,-8-2 0 0,-6-2-18 16,0-4-50-16,-22-6 13 15,-9-8 26-15,-7-8-4 16,-2-8 22-16,3 0 11 16,2-4 15-16,9-12 74 15,10 2 21-15,10 2-110 16,6 4 0-16,0 2 0 15,17 4 0-15,20 0 0 16,11 0 0-16,12-2 0 16,9 0 0-16,1-4 0 15,-3-2 0-15,-9 0 0 0,-16-4 0 16,-13-2 0-16,-17-4 0 16,-6-3 0-16,-6 0 0 15,0 1 0-15,-10 3 0 16,-7 10 0-16,-1 9 0 15,-1 0 0-15,2 18 0 16,6 12 0-16,4 4 0 16,7 0 0-16,2-2 0 15,25-8 0-15,14-8 0 16,7-12-9-16,6-4-29 0,4-12-34 16,-7-20-30-16,-6-8 5 15,-12-10 53-15,-10-8 25 16,-8-9 19-16,-9-7 10 15,-6 2 24-15,0 4 58 16,0 14 20-16,-4 19 21 16,-3 20-133-16,3 15 0 15,0 14 0-15,2 34 0 16,2 20 0 0,0 14 0-16,0 6 0 0,13-3 0 15,7-13 0-15,2-18 0 16,-2-16 0-16,-4-18 0 15,-5-12 0-15,-5-8 0 0,1-6 0 16,-2-20 0-16,4-4 0 16,-1-4 0-16,2 4 0 15,1 4 0-15,-3 5 0 16,1 11 0-16,3 10 0 16,3 0 0-16,5 10 0 15,7 17 0-15,4 3 0 16,0 2 0-16,5-2-108 15,22-2-237-15,-10-8-268 16,0-10-257-16</inkml:trace>
  <inkml:trace contextRef="#ctx0" brushRef="#br0" timeOffset="185809.83">22599 4114 1790 0,'0'0'988'0,"0"0"-368"16,0 0-106-16,0 0-330 15,0 0-184-15,0 0 0 16,-134-86 0-16,98 90 0 16,-1 24 0-16,-1 8 0 15,9 7 0-15,6-3 0 0,15-4 0 16,8-8 0-16,0-10 0 16,24-8 0-16,5-10 0 15,5 0 0-15,-1-12 0 16,-6-12 0-16,-3-4 0 15,-8 0 0-15,-3-1 0 16,-4 3 0-16,-4 4 0 16,-3 7 0-16,0 6 0 15,-2 9 0-15,0 0 0 16,2 21 0 0,2 8 0-16,5 7 0 0,5 5 0 15,3-7 0-15,6-8 0 16,-1-8-104-16,3-14-19 0,0-4 79 15,-4-8 44-15,0-16 39 16,-6-4 48-16,1-4 18 16,-5-2-65-16,0 0-40 15,0-1 0-15,0 5 0 16,-1 9 0-16,-4 8 0 16,3 13 0-16,-1 2 0 15,6 24 0-15,1 10 0 16,1 4 0-16,0 1 0 15,-3-7 0-15,0-8 0 16,-1-10 0-16,-3-10 0 0,-1-6 0 16,-1 0 0-16,3-14 0 15,-2-10 0-15,3-6 0 16,1-4 0-16,3-2 0 16,1-3 0-16,17-5-119 15,-4 10-543 1,-2 12-515-16</inkml:trace>
  <inkml:trace contextRef="#ctx0" brushRef="#br0" timeOffset="186564.43">23305 4059 1837 0,'0'0'737'16,"0"0"-123"-16,0 0-140 16,0 0-173-16,0 0-168 15,0 0-133-15,0 0 0 16,13 23 0-16,-13 13 0 15,0 5 0-15,0-3 0 16,7-4 0-16,9-10 0 16,4-10 0-16,8-10 0 15,7-4 0-15,2-6 0 16,-1-16 0 0,-1-4 0-16,-1-2 0 0,-8-4 0 15,-1 0 0-15,-4 0 0 0,-6 3 0 16,-5 9 0-1,-2 11 0-15,-6 6 0 0,-2 3 0 16,0 14 0-16,2 16 0 16,5 6 0-1,-1 3 0-15,6-3 0 0,1-4 0 16,5-8 0-16,2-10 0 16,0-6 0-16,2-8 0 15,-4 0 0-15,-2-6 0 16,-10-14 0-16,-6-4 0 15,0-4 0-15,-16-4 0 16,-13-2 0 0,-6-1-79-16,-3 2 28 0,5 6 33 0,8 9 8 15,10 8 10-15,13 6 23 16,2 4 32-16,2 0-1 16,22 0-28-16,10 0-26 15,8 0 0-15,6 2 0 16,4 2 0-1,-1 0 0 1,-4-2 0-16,-4 4 0 16,-8 0 0-16,-6 6 0 15,-6 6 0-15,-4 6 0 16,-1 7 0-16,-2 1 0 0,-3-2 0 16,-4-2 0-16,-5-8 0 15,-1-8 0-15,-1-6 0 16,-2-4 0-16,0-2 0 15,0 0 0-15,0-4 0 16,0-14 0-16,2-6 0 16,5-6 0-16,2-6 0 15,6-6 0-15,3-2 0 16,5-1 0-16,-2 5 0 16,-2 10 0-16,-6 10 0 15,-6 10 0-15,-7 8-291 0,-7 2-367 16,-13 0-381-16</inkml:trace>
  <inkml:trace contextRef="#ctx0" brushRef="#br0" timeOffset="186736.53">23254 3627 2519 0,'0'0'1095'0,"0"0"-856"16,0 0-115 0,0 0-124-16,0 0-319 0,0 0-1014 0</inkml:trace>
  <inkml:trace contextRef="#ctx0" brushRef="#br0" timeOffset="188862.5">25047 3988 1943 0,'0'0'638'15,"0"0"-325"-15,0 0 15 16,0 0-57-16,0 0-76 16,0 0-106-16,-2-6-52 0,2 4 1 15,6-4 2 1,19-2 7-16,13-8-1 0,9-4-25 15,5-6-10-15,-4-4-10 16,-7 2 7-16,-15 4 0 16,-12 2-7-16,-14 6 8 15,0 7 9-15,-23 8 16 16,-10 1-34-16,-7 14 0 16,-1 22 0-16,8 10 0 15,9 6 0-15,10 4 0 16,14-4 0-16,2-8 0 15,30-9 0-15,11-13 0 16,11-16 0-16,7-6 0 16,3-6 0-16,-6-19-12 0,-6-4-185 15,-12-16-265-15,-14 7-301 16,-9 8-428-16</inkml:trace>
  <inkml:trace contextRef="#ctx0" brushRef="#br0" timeOffset="189067.17">25812 3798 1373 0,'0'0'870'0,"0"0"-273"16,0 0-104-16,0 0-128 0,0 0-80 15,0 0-172-15,0 0-113 16,-56 24 0-16,24 20 0 16,1 4 0-16,4 0 0 15,6-4 0-15,7-9 0 16,7-14-135-16,7-21-348 15,0-6-157-15,3-20-159 0</inkml:trace>
  <inkml:trace contextRef="#ctx0" brushRef="#br0" timeOffset="189241.04">25602 3780 1798 0,'0'0'897'0,"0"0"-372"16,0 0-283-16,0 0-36 15,0 0-19-15,25 108-47 16,-1-58-70-16,8-2-39 15,7-4-31-15,9-8-29 16,2-14-175-16,31-22-175 16,-12-14-345-16,-9-14-151 0</inkml:trace>
  <inkml:trace contextRef="#ctx0" brushRef="#br0" timeOffset="189743.9">26146 3625 1500 0,'0'0'722'0,"0"0"-104"0,0 0-69 16,-23-104-184-16,17 100-23 15,2 4-342-15,-1 16 0 16,3 28 0-16,0 16 0 16,0 15 0-16,2 6 0 15,0 2 0-15,6-9 0 16,9-12 0-16,4-18 0 16,3-16 0-16,-2-17 0 15,2-11 0-15,-1-8 0 16,0-23 0-16,-1-9 0 0,1-8 0 15,-6 2 0-15,1 4 0 16,-5 10 0-16,-5 14 0 16,1 13 0-16,-2 5 0 15,4 23 0-15,-1 15 0 16,6 6 0-16,1 6 0 16,4-4 0-16,-2-8 0 15,-1-10 0-15,1-11 0 16,-1-13 0-16,-1-4 0 15,4-8 0-15,-2-19 0 16,3-7 0-16,-1-4 0 16,-2 0 0-16,-1 4 0 15,-3 8 0-15,-7 12 0 16,0 8 0-16,-4 6 0 16,2 0 0-16,0 22 0 0,5 10 0 15,5 4 0-15,3 2 0 16,1-2 0-16,5-10 0 15,-4-9 0-15,6-17-258 16,-5 0-261 0,-4-21-449-16</inkml:trace>
  <inkml:trace contextRef="#ctx0" brushRef="#br0" timeOffset="189869.71">26732 3485 849 0,'0'0'2036'0,"0"0"-1319"15,0 0-369-15,0 0-202 16,0 0-146-16,0 0-20 0,0 0-236 16,29 58-691-16</inkml:trace>
  <inkml:trace contextRef="#ctx0" brushRef="#br0" timeOffset="190409.31">27037 3419 2460 0,'0'0'985'0,"0"0"-334"0,0 0-651 15,0 0 0-15,0 0 0 16,9 152 0-16,5-74 0 16,-3 3 0-16,1-7 0 15,-2-12 0-15,1-14 0 16,-5-16 0-16,4-16 0 15,-1-14 0-15,-1-2 0 16,4-20 0-16,1-12 0 16,0-2 0-16,3-2 0 15,-3 4 0-15,1 6 0 16,-1 8 0-16,1 9 0 16,1 9 0-16,3 0 0 15,4 17 0-15,0 15 0 0,-1 6 0 16,-6 6 0-16,-6-2 0 15,-9-2 0-15,0-8 0 16,-9-8 0 0,-13-8 0-16,-5-8 0 0,2-8 0 15,7 0 0-15,5-18 0 16,11-12 0-16,2-8 0 16,11-6 0-16,20 0 0 15,12 2 0-15,5 8 0 16,0 12 0-16,-6 11 0 15,-7 11 0 1,-8 8 0-16,-9 23 0 0,-7 9 0 0,-7 4 0 16,-1 2 0-16,-1-4 0 15,0-8 0-15,3-14-168 16,10-20-371-16,1-9-208 16,-1-18-467-16</inkml:trace>
  <inkml:trace contextRef="#ctx0" brushRef="#br0" timeOffset="190530.29">27815 3485 2264 0,'0'0'773'0,"0"0"-616"0,0 0-81 16,0 0-76 0,76 128-434-16,-50-82-947 0</inkml:trace>
  <inkml:trace contextRef="#ctx0" brushRef="#br0" timeOffset="191332.08">27964 3970 1371 0,'0'0'1373'0,"0"0"-749"31,0 0-279-31,0 0-105 0,0 0-155 16,-9-122-65-16,16 72-10 0,4-9-4 0,0-3 3 15,-4-4 4 1,-1 0-13-16,-6 2 0 0,0 10 0 15,0 16 0-15,0 20 0 16,0 18 0 0,-6 7 0-1,-3 36 0-15,0 19 0 16,4 14 0-16,5 4 0 16,0-2 0-16,5-6 0 15,17-13 0-15,5-15 0 16,6-14 0-16,3-16 0 15,-1-14 0-15,-1 0 0 0,-5-24 0 0,-9-8 0 16,-7-2 0-16,-3-2 0 0,-6 4 0 16,-4 2 0-1,0 9 0-15,0 11 0 0,0 10 0 32,0 0 0-32,-2 17 0 15,-2 13 0-15,4 8 0 16,0-2 0-16,15-2 0 15,20-12 0-15,12-10 0 16,9-12-177-16,1-2-105 16,-3-22 34-16,-11-6 57 15,-10-4 104-15,-15 0 87 0,-9 0 58 16,-9 3 79 0,0 3 54-16,0 8 30 0,-16 8-11 15,1 12-42-15,-8 0-168 16,-1 20 0-16,-1 15 0 15,2 6 0-15,6 2 0 16,11-5 0-16,6-6 0 16,0-12 0-16,21-10 0 15,11-10 0-15,4-10 0 16,0-22 0-16,-3-12 0 16,-4-9 0-16,-10-2 0 15,-3-8 0-15,-7-5 0 16,-5-2 0-16,-4-4 0 15,0 6 0-15,0 11 0 16,-6 17 0-16,-3 20 0 0,5 20 0 16,2 4 0-16,2 37 0 15,0 18 0-15,4 18 0 16,11 5 0-16,8 4 0 16,4-8 0-16,-1-12 0 15,3-12 0-15,-2-15 0 16,-5-21-278-16,-4-18-211 15,-7-21-287-15,-9-11-473 0</inkml:trace>
  <inkml:trace contextRef="#ctx0" brushRef="#br0" timeOffset="191473.23">27987 3439 3028 0,'0'0'809'0,"0"0"-550"15,0 0-259-15,112 8 0 16,-35-6 0-16,18-2 0 16,-19 0-541-16,-25-2-2029 0</inkml:trace>
  <inkml:trace contextRef="#ctx0" brushRef="#br0" timeOffset="192937.83">17719 4784 1936 0,'0'0'606'0,"0"0"-343"0,0 0 200 16,0 0-240-16,0 0-132 0,0 0-41 15,-15 129 56 1,15-47 4-16,0 6-46 0,2-2-41 15,7-7-17-15,-1-11-6 16,2-14 0-16,-1-14-9 16,-1-16-45-16,0-12-2 15,-4-12 17-15,0 0 39 16,1-22 11-16,1-10-11 16,-2-4-1-16,4 0-6 15,-4 8 7-15,3 11 0 16,1 13 0-16,6 4-14 15,3 17 4-15,8 17 10 16,6 10-1-16,3 6-7 0,-3 2 7 16,-2-2-16-1,-9-4-83-15,-11-8-1 0,-7-8 52 16,-2-8 29-16,-4-5 20 16,-17-9 1-16,0-8 26 15,-2 0 12 1,3 0 44-16,0-4 41 0,6-4 4 15,4 4-14-15,3 1 1 16,7 3-115-16,0 0 0 16,0 0 0-16,17 4-35 15,15 0-10-15,15-4-44 16,8-4-7-16,5-25-24 0,-2-10 6 16,-6-3 74-16,-17-4 40 15,-10 4 37-15,-12 4 113 16,-8 6 17-16,-5 8-41 15,0 10-67-15,0 8-59 16,0 6 0-16,0 4 0 16,0 24 0-16,0 10 0 15,0 10 0 1,2 0 0-16,13-4 0 0,8-10 0 16,-1-10 0-16,0-13 0 15,3-11 0-15,-3 0 0 0,-2-25 0 16,2-7 0-16,-4-6 0 15,-2-2 0-15,-5 2 0 16,-4 6 0-16,-3 10 0 16,-4 10 0-16,2 10 0 15,-2 2 0 1,2 26 0-16,5 24 0 16,7 34 0-16,7 33 0 15,8 25 0-15,0 8 0 16,-2-27 0-16,-8-33 0 15,-13-36 0-15,-4-12 0 16,-2-4 0-16,0-3 0 0,0-12 0 0,-15-19 0 16,-10-4 0-16,-6-23 0 15,-4-22 0-15,1-13 0 16,3-28 0-16,15 0 0 16,16-10 0-16,13-3-3 15,84-9-317 1,-6 14-293-16,3 20-326 0</inkml:trace>
  <inkml:trace contextRef="#ctx0" brushRef="#br0" timeOffset="193677.26">19326 5019 1582 0,'0'0'994'0,"0"0"-348"15,0 0-90-15,0 0-238 16,0 0-318-16,0 0 0 16,0 0 0-16,-34-22 0 0,32 90 0 15,2 12 0-15,0 9 0 16,0-1 0-16,2-8 0 16,14-12 0-16,2-16-42 15,8-22-248-15,3-23-253 16,0-10-196-16,0-35-46 15,-6-14 58-15,-8-12 727 16,-8-6 138-16,-7-2 367 16,0 7-23-16,0 13 60 15,0 14 52-15,0 20-120 16,0 16-200-16,0 4-157 16,-2 32-117-16,0 18 0 15,-1 10 0-15,3 10 0 0,0 1 0 16,0-7 0-16,3-10 0 15,8-14 0-15,-3-13 0 16,4-16 0-16,-3-13 0 16,-1 0 0-16,3-20 0 15,5-14 0-15,-1-8 0 16,1-2 0-16,1 6 0 16,-7 12 0-16,-1 14 0 15,-3 12 0-15,2 2 0 16,3 28 0-16,4 8 0 0,5 4 0 15,5 0 0-15,2-6 0 16,4-10 0-16,2-8 0 16,1-12 0-16,1-6 0 15,-2-6 0-15,-1-17 0 16,-8-10 0-16,-5-5 0 16,-9-2 0-16,-3-6 0 15,-7-2 0-15,0 1 0 16,-2 10 0-16,-9 9 0 15,-3 16 0-15,3 12 0 16,-3 14 0-16,-1 27 0 0,2 14 0 16,1 5 0-1,10-2 0-15,2-8 0 0,11-12 0 16,23-15 0-16,6-18-128 16,6-5-125-16,8-44-209 15,-14-4-320-15,-13-2-326 0</inkml:trace>
  <inkml:trace contextRef="#ctx0" brushRef="#br0" timeOffset="193834.84">19297 5191 2383 0,'0'0'852'0,"0"0"-509"15,0 0-16-15,0 0-217 16,236-38-110-16,-118 16-236 15,0 0-875-15</inkml:trace>
  <inkml:trace contextRef="#ctx0" brushRef="#br0" timeOffset="194509.87">21035 5184 2415 0,'0'0'845'15,"0"0"-342"-15,0 0-170 16,0 0-333-16,0 0 0 16,0 0 0-16,0 0 0 15,56-77 0-15,-27 101 0 16,2 11 0-16,-4 8 0 15,-4 4 0-15,-4-3 0 16,-9-4 0-16,-4-10 0 16,-4-8 0-16,-2-8 0 0,0-10 0 15,0-4 0 1,0 0 0-16,0-22 0 0,6-8 0 16,3-6 0-16,7-7 0 15,-1 2 0-15,3 6 0 16,-3 7 0-16,-1 10 0 15,-3 12 0-15,-2 6 0 16,-3 0 0-16,4 22 0 16,3 11 0-16,1 3 0 15,5 1 0-15,2 0 0 16,8-9 0-16,4-12-182 0,5-16-190 16,-1 0-296-1,2-31 94-15,-8-16 282 0,-9-10 68 16,-6-9 109-16,-12-4 115 15,-4 2 266 1,0 2 239-16,0 11 13 0,-11 15-3 16,-1 14-67-16,6 12-273 15,0 12-175-15,3 2 0 16,3 20 0-16,0 24 0 16,0 17 0-16,9 17 0 15,7 12 0-15,3 5 0 16,4 1 0-16,2-2 0 15,-1-8 0-15,-2-8 0 0,-2-14 0 16,-1-15 0-16,0-29-102 16,-3-13-525-16,-3-7-351 15</inkml:trace>
  <inkml:trace contextRef="#ctx0" brushRef="#br0" timeOffset="194935.04">22003 5093 2213 0,'0'0'956'15,"0"0"-372"-15,0 0-241 16,0 0-343-16,0 0 0 16,0 0 0-16,0 0 0 15,8 66 0-15,3-14 0 16,5 4 0-16,-1-1 0 0,3-7 0 16,2-12 0-16,0-14 0 15,-2-14 0-15,2-8 0 16,-2-18 0-16,-1-18 0 15,1-10 0-15,-3 2 0 16,-3 4 0-16,-1 9 0 16,-5 13 0-16,0 10 0 15,0 8 0-15,3 0 0 16,9 14 0-16,6 11 0 16,9 5 0-16,4 2 0 0,0-3 0 15,1-6 0-15,0-11 0 16,-5-10 0-16,-6-2 0 15,-7-10 0 1,-5-17 0-16,-9-6 0 0,-6-6 0 16,0-5 0-16,-19-2 0 15,-5-2 0-15,-8 2 0 16,3 8 0-16,5 12 0 16,6 16 0-16,10 10 0 15,8 24-32-15,2 10-791 16,22 2-1823-16</inkml:trace>
  <inkml:trace contextRef="#ctx0" brushRef="#br0" timeOffset="195076.14">23058 5346 2579 0,'0'0'1298'0,"0"0"-1079"0,0 0-219 16,0 0 0-16,0 0 0 15,0 0 0-15,0 0-1727 0</inkml:trace>
</inkml:ink>
</file>

<file path=ppt/ink/ink2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3-11-09T06:19:20.137"/>
    </inkml:context>
    <inkml:brush xml:id="br0">
      <inkml:brushProperty name="width" value="0.05292" units="cm"/>
      <inkml:brushProperty name="height" value="0.05292" units="cm"/>
      <inkml:brushProperty name="color" value="#FF0000"/>
    </inkml:brush>
  </inkml:definitions>
  <inkml:trace contextRef="#ctx0" brushRef="#br0">7882 6747 694 0,'0'0'1805'15,"0"0"-1172"-15,0 0-258 16,0 0-11-16,0 0-139 16,0 0-225-16,-2-58 0 15,-2 58 0-15,0 0 0 16,-4 0 0-16,2 14 0 16,-3 12 0-16,-3 12 0 15,2 9 0 1,-1 1 0-16,4-2 0 0,7-8 0 0,0-10 0 15,0-6 0-15,13-8 0 16,10-2 0-16,6-2 0 16,4-2 0-16,7 4 0 15,2 0 0-15,1 4 0 16,-5 4 0-16,-9 4 0 16,-9 5 0-16,-11 0 0 15,-9 6 0-15,0-1 0 16,-17 2 0-16,-8-4 0 15,-4-2 0-15,-3-4 0 16,-4-4 0-16,3-8 0 0,-3-10 0 16,-2-14-149-1,7-18-498 1,9-14-723-16</inkml:trace>
  <inkml:trace contextRef="#ctx0" brushRef="#br0" timeOffset="204.15">7934 6715 2728 0,'0'0'699'0,"0"0"-409"15,0 0-64-15,0 0-131 0,0 0-68 16,148-40-21 0,-92 26-6-16,0 0-122 0,9-8-347 15,-14 4-222-15,-15 2-379 16</inkml:trace>
  <inkml:trace contextRef="#ctx0" brushRef="#br0" timeOffset="691.43">8047 6352 1111 0,'0'0'1092'16,"0"0"-705"-16,0 0 157 0,-129-20-294 0,87 20-91 15,-3 4-63-15,-6 20-12 16,-5 12-17-16,-2 13 10 16,2 13 1-16,3 8 22 15,4 14-49-15,6 20-51 16,8 27 0 0,13-11 0-16,11-9 0 0,11-17 0 15,0-22 0-15,13 6 0 16,16 8 0-16,11-11 0 31,9-10 0-31,9-8 0 0,14-11 0 0,5-14 0 16,10-14 0-16,7-14 0 0,1-4 0 31,-1-18 0-31,0-16 0 0,-10-10 0 0,-3-8 0 31,-10-7 0-31,-9-5 0 16,-8-2 0-16,-10-4 0 15,-10-4 0-15,-12-6 0 16,-11-4 0-16,-11-3 0 16,0 1 0-16,-29 2 0 15,-11 3 0-15,-11 7 0 16,-14 8 0-16,-10 10 0 16,-10 12 0-16,-7 18 0 15,-5 16 0-15,-35 20 0 16,27 20-44-16,18 4-1607 0</inkml:trace>
  <inkml:trace contextRef="#ctx0" brushRef="#br0" timeOffset="1604.04">8767 6485 882 0,'0'0'901'0,"0"0"-586"0,0 0 190 15,0 0-187-15,0 0-52 16,0 0-85-16,0 0-4 16,-45 0-4-16,39 0-20 15,-1 0-15-15,-5 2-51 16,4 0-87-16,-1 2 0 16,5-2 0-16,4-2 0 15,0 0 0 1,0 0 0-16,25-10 0 0,50-28 0 15,76-32 0-15,88-39 0 16,55-23 0-16,22-7 0 16,-15 9 0-16,-50 20 0 15,-34 10 0-15,-64 24 0 16,-52 21 0-16,-46 21 0 0,-32 16 0 16,-7 4 0-16,-5 4 0 15,-7 4 0-15,-4 6 0 16,0 0 0-16,0 0 0 15,0 2 0-15,-4 6-534 16,-3-2-930-16</inkml:trace>
  <inkml:trace contextRef="#ctx0" brushRef="#br0" timeOffset="2092.66">11167 4882 2114 0,'0'0'1157'16,"0"0"-629"-16,0 0-231 0,0 0-297 16,0 0 0-16,0 0 0 15,0 0 0-15,-29 149 0 16,29-85 0-16,0 2 0 16,0-7 0-16,0-13 0 15,0-12 0-15,0-12 0 16,0-15 0-16,0-7 0 0,0 0 0 15,0-7 0 1,13-15 0-16,5 0 0 0,4 0 0 16,2 5 0-16,3 9 0 15,2 8 0-15,5 0 0 16,-3 8 0-16,2 9 0 16,-6-6 0-16,-4 0 0 15,-10-5 0-15,-7-6 0 16,-6 0 0-16,0-10 0 15,0-15 0-15,-9-4 0 16,-6-7 0-16,-1 1 0 16,3 3 0-16,-1 6 0 0,4 10 0 15,3 8 0 1,5 8 0-16,2 0 0 0,0 18 0 16,0 20 0-16,4 12 0 15,9 8 0-15,-1 4 0 16,-1-1 0-16,-3-5 0 15,-1-6 0-15,-2-10 0 16,-5-14 0-16,0-11-516 16,0-15-536-16</inkml:trace>
  <inkml:trace contextRef="#ctx0" brushRef="#br0" timeOffset="2656.18">11247 4552 1704 0,'0'0'639'0,"0"0"-160"16,0 0-111-16,0 0-130 15,0 0-82-15,-148-27-7 0,109 32-19 16,-10 21-23-16,-2 12 19 16,-1 14-126-16,1 14 0 15,2 10 0-15,7 13 0 16,5 17 0-16,16-6 0 16,11 2 0-1,10-2 0-15,10-11 0 0,23 7 0 16,16-7 0-16,13-12 0 15,12-13 0-15,8-15 0 16,9-19 0-16,8-18 0 16,1-12 0-16,0-10 0 15,0-24 0-15,-4-16 0 16,-9-11 0-16,-11-9 0 0,-13-6 0 16,-15-6 0-16,-11-4 0 15,-12-7 0-15,-6-15 0 16,-15-20 0-16,-4-20 0 15,-9 13 0-15,-18 31 0 16,-2 33 0-16,-2 28 0 16,-13 0 0-16,-12 5 0 15,-13 6 0-15,-9 20 0 16,-9 12 0-16,-49 44 0 16,20 12 0-16,10 7-511 0</inkml:trace>
  <inkml:trace contextRef="#ctx0" brushRef="#br0" timeOffset="3966.19">8435 7899 1493 0,'0'0'554'0,"0"0"-277"15,0 0 112-15,0 0 97 16,0 0-224-16,0 0-65 16,0 0-62-16,-89-43-8 15,87 43-2-15,2 0-74 16,0-2-51-16,-2 2 0 0,2-2 0 16,-3 2 0-16,-1-3 0 15,-1-1 0-15,-2-5 0 16,-1 1 0-16,-3 0 0 15,-3-2 0-15,-1 0 0 16,1 2 0-16,3 2 0 16,5 2 0-16,4 2 0 15,2 2 0-15,0 0 0 16,21 10 0-16,26 16 0 16,40 25 0-16,49 18 0 15,63 21 0-15,26 7 0 16,6-9 0-16,-6-11 0 15,-27-11 0-15,-8-4 0 0,-16-6 0 16,-41-12 0-16,-37-12 0 16,-38-12 0-16,-23-4 0 15,-4-4 0-15,-8-2 0 16,-5-2 0-16,-11-4 0 16,-7-4 0-16,2 0 0 15,-2 0 0-15,2 0 0 16,0 0 0-16,0 0 0 15,0 0 0-15,-2 0 0 16,0 0-9-16,0 8-742 0,0 1-752 0</inkml:trace>
  <inkml:trace contextRef="#ctx0" brushRef="#br0" timeOffset="4403.28">11189 8388 2271 0,'0'0'782'0,"0"0"-418"16,0 0-43-16,0 0-141 15,0 0-94-15,0 0-50 16,-138 66 3-16,109-10-22 15,4 12-17-15,3 8 0 16,9 5 0-16,11-3 0 16,2-8 0-16,10-10 0 15,24-10 0-15,11-14 0 16,5-9 0-16,4-18 0 16,-5-9 0-16,-4 0 0 15,-12-12 0-15,-11-9 0 16,-13-8 0-16,-9-1 0 0,0-4 0 15,-4 4 0-15,-19 4 0 16,-3 6 0-16,-8 10 0 16,-4 10 0-16,-6 0 0 15,-3 18 0-15,-1 26 0 16,9-4-324-16,17-7-678 0</inkml:trace>
  <inkml:trace contextRef="#ctx0" brushRef="#br0" timeOffset="5099.83">11011 8008 1250 0,'0'0'837'15,"0"0"-360"-15,-136-5 3 16,73 5-151-16,3 22-58 16,4 12-64-1,3 10 38-15,4 12-245 0,9 12 0 16,2 25 0-16,9 25 0 0,11 24 0 16,10-7 0-16,8-29 0 15,0-26 0-15,15-22 0 16,9 12 0-16,12 7 0 15,9 5 0-15,6-10 0 16,7-10 0-16,2-14 0 16,2-10 0-16,3-14 0 15,-1-12 0-15,6-12 0 16,-1 0 0-16,4-13 0 16,1-15 0-16,-1-5 0 15,-2-5 0-15,-6-2 0 16,-7-2 0-16,-7-4 0 0,-9-2 0 15,-4-2 0-15,-7-5 0 16,-6-1 0-16,-7-2 0 16,-9-2 0-16,-5-2 0 15,-4-2 0-15,0-2 0 16,-13-2 0-16,-12 1 0 16,-1-1 0-1,-6 2 0-15,-1 0 0 0,-5 5 0 16,3 3 0-16,-6 6 0 15,1 8 0-15,-2 6 0 16,2 4 0-16,-2 8 0 0,-2 4 0 16,-2 4 0-16,0 4 0 15,-3 3 0-15,-3 6 0 16,-1 5 0-16,-2 0 0 16,-4 0 0-16,1 16 0 15,5 2-221-15,2 2-107 16,6 2-156-16,5 0-11 15,13-4-40-15,7-6-362 0</inkml:trace>
  <inkml:trace contextRef="#ctx0" brushRef="#br0" timeOffset="6323.89">11606 5747 1485 0,'0'0'542'16,"0"0"-180"-16,0 0 104 15,0 0-154-15,0 0-44 16,0 0-50-16,0 0-37 16,-5-93-55-16,-4 93 10 15,0 0-136-15,-4 21 0 16,-9 22 0-16,-7 40 0 0,-5 43 0 16,-1 51 0-16,4 17 0 15,8-1 0-15,8-17 0 16,5-23 0-16,0-9 0 15,-1-8 0-15,-1-23 0 16,1-25 0-16,-1-24 0 16,-1-12 0-16,-5 8 0 15,1 2 0-15,-1-1 0 16,3-17 0-16,3-14 0 16,8-14 0-16,1-10 0 15,3-6 0-15,0 0 0 0,0-14 0 16,0-16 0-1,0-7 0-15,0-21 0 0,0 11-201 16,0 2-1104-16</inkml:trace>
  <inkml:trace contextRef="#ctx0" brushRef="#br0" timeOffset="7755.59">11957 5169 997 0,'0'0'308'0,"0"0"-33"0,0 0-58 15,0 0-8-15,0 0-29 16,0 0-24-16,0 0-18 16,-6-22-5-1,6 22 7-15,-2 0-6 0,-1 0 29 16,3 0-6-16,-2-2-15 16,0 2-40-16,2 0-34 15,0 0-19-15,-2 0-26 16,2 0-10-16,-2 0-12 15,2 0 1-15,-2 0-1 16,2 0-1 0,0 0-1-16,0 0 0 0,0 0 1 0,0 0 1 15,0 0-1 1,0 0 8-16,0 0-1 0,0 0-7 16,0 0 0-16,0 0 6 15,0 0-4-15,0 0 13 31,0 0-5-31,0 0-4 16,0 0-1-16,0 0 1 16,0 0-6-16,0 0 16 15,0 0 23-15,0 0 8 16,0 0-8-16,0 0-9 0,0 0 3 16,0 0-15-1,0 0-6-15,4 0 3 0,29 0 4 16,40-4 7-16,54-2-8 15,58-6-5-15,36 0 14 16,22-4-19-16,6-2 5 16,-2 2 5-16,10-4 3 15,-1-2-9-15,-4-2-12 16,-16 0 0-16,-11-2 0 16,-13-2 0-16,-13 2 0 15,-12-1 0-15,-10-1 0 16,-11 2 0-16,-15 0 0 15,-9 4 0-15,-9 4 0 0,-25 2 0 16,-19 6 0-16,-24 4 0 16,-5 0 0-16,2 0 0 15,5 2 0-15,-2 2 0 16,-12 0 0-16,-13 0 0 16,-9 2 0-16,-10 0 0 15,-5 0 0-15,-5 0 0 16,-3 0 0-16,-1 0 0 15,-2 0 0-15,-3 0 0 16,-2 0 0-16,0 0 0 16,0 0 0-16,0-6-153 15,-9-2-617-15,2 0-1079 0</inkml:trace>
  <inkml:trace contextRef="#ctx0" brushRef="#br0" timeOffset="8203.73">16873 4485 2000 0,'0'0'739'16,"0"0"-410"-16,0 0-60 16,0 0-143-16,0 0-70 0,0 0-29 15,143-37-27-15,-115 55 8 16,-6 5-8-16,-8 8-15 15,-9 5 1-15,-5 0 7 16,0 2 7-16,-21-6 1 16,-4-4 1-16,2-6 10 15,2-6 15-15,5-6 48 16,10-6 7-16,4-2-1 16,2-2-3-16,0 0 15 15,22 0-54-15,7 0-28 16,9 0-11-16,2 4 0 15,0 10-1-15,-4 8-13 16,-7 6-4-16,-12 6-3 0,-7 5-12 16,-10-1 14-16,0 0 10 15,-18-2-2-15,-16-6 10 16,-6-4 1-16,-11-6 0 16,-3-6 4-16,-2-8-4 15,4-6-42-15,2 0-69 16,8-20-123-16,15-8-355 15,16-6-314-15</inkml:trace>
  <inkml:trace contextRef="#ctx0" brushRef="#br0" timeOffset="8730.65">16956 4267 1532 0,'0'0'491'0,"0"0"-139"16,0 0-7-16,-152-86-29 16,105 76-96-16,-2 7-68 15,-2 3 4-15,-3 13-42 16,0 17-21-16,1 10-1 0,2 12-25 16,4 8-8-1,9 11-4-15,9 2-28 0,12 8-2 16,7 1-25-16,10 2 0 15,2-2 0-15,23 0 0 16,10-5 0-16,6-5 0 16,6-10 0-16,4-10 0 15,7-9 0-15,7-14 0 16,3-8 0 0,3-11 0-16,4-10 0 0,-4 0 0 15,-3 0 0-15,-5-17 0 16,-3-2 0-16,-4-5 0 15,-2-9 0-15,-3-3 0 0,-2-10 0 16,-4-6 0-16,-3-10 0 16,-9-8 0-16,-10-6 0 15,-10-3 0-15,-11 1 0 16,-2 2 0-16,-15 6 0 16,-19 1 0-16,-13 8 0 15,-9-2 0-15,-8 7 0 16,-10 0 0-1,-2 6 0-15,-3 1 0 0,0 6 0 16,4 4 0-16,-4 16 0 16,-34 23 0-16,18 0-248 0,10 18-744 15</inkml:trace>
  <inkml:trace contextRef="#ctx0" brushRef="#br0" timeOffset="10334.26">11521 5737 1646 0,'0'0'472'15,"0"0"-277"-15,0 0 175 0,0 0 15 16,0 0-172-1,0 0-116-15,0 0-24 0,-15-8-10 16,15 14 47-16,8 6 22 16,15 6-33-16,10 4 9 15,18 4-12-15,34 16-59 16,46 19-37-16,61 26 0 16,37 16 0-16,19 11 0 15,1 7 0-15,-17-5 0 16,-5 8 0-16,-9 0 0 15,-14-4 0-15,-26-3 0 16,-38-25 0-16,-38-24 0 16,-34-21 0-16,-22-19 0 0,-6-2 0 15,-9-8 0-15,-6-2 0 16,-14-10 0-16,-8-6 0 16,-3 0 0-16,0 0 0 15,2 0 0-15,0 0 0 16,0 0 0-16,11 0-42 15,-1 0-782-15,3-8-993 0</inkml:trace>
  <inkml:trace contextRef="#ctx0" brushRef="#br0" timeOffset="10601.91">14754 6782 2218 0,'0'0'989'0,"0"0"-417"16,0 0-255-16,0 0-317 16,0 0 0-16,0 0 0 15,0 0 0-15,-19 90 0 16,33-30 0-16,-1 4 0 16,1 0 0-16,-1-4 0 15,1-8 0-15,-1-11 0 16,-4-14 0-16,0-9 0 0,-7-13 0 15,-2-10-306-15,0-18-395 16,0-8-953-16</inkml:trace>
  <inkml:trace contextRef="#ctx0" brushRef="#br0" timeOffset="11026.84">14700 6591 1888 0,'0'0'718'15,"0"0"-213"-15,-123-32-145 16,73 30-74-16,5 2-100 16,5 8-84-16,2 22-51 15,5 12-51-15,2 10 0 0,4 12 0 16,6 11 0-16,13 7 0 16,8 4 0-16,0 6 0 15,25-2 0-15,12 1 0 16,9-7 0-16,10-8 0 15,2-10 0-15,5-9 0 16,3-16 0-16,1-10 0 16,1-17 0-16,3-10 0 15,0-4 0-15,3-10 0 16,-1-18 0-16,-4-4 0 16,-2-7 0-16,-9-2 0 0,-7-6 0 15,-9-3 0-15,-11-4 0 16,-6-6 0-16,-7-8 0 15,-7-9 0-15,-9-3 0 16,-2-2 0-16,0 2 0 16,-20 6 0-16,-14 6 0 15,-7 9 0-15,-18 9 0 16,-14 12 0-16,-34 10 0 16,-49 24 0-16,18 4 0 15,11 2-760-15</inkml:trace>
  <inkml:trace contextRef="#ctx0" brushRef="#br0" timeOffset="12601.81">11777 9138 1326 0,'0'0'349'0,"0"0"-133"16,0 0 164-16,0 0-55 16,0 0-17-16,0 0-68 15,0 0-28-15,-80-32-32 16,78 30-37-16,2 2-1 15,0 0-28-15,0 0-25 16,0-3-17-16,0 3-72 16,0 0 0-16,0 0 0 15,0 0 0-15,0 0 0 0,0 0 0 16,0 0 0-16,0 0 0 16,11 0 0-16,26 0 0 15,44 0 0-15,68 0 0 16,83 7 0-16,58 3 0 15,32-2 0-15,15-2 0 16,-21 0 0-16,-3-2 0 16,-22-2 0-16,-39-2 0 0,-45 0 0 15,-69 0 0 1,-60-4 0-16,-40 0 0 0,-29 0 0 16,-6 2 0-16,-3 0 0 15,0-2 0-15,-3-1 0 16,-6 1 0-16,3 3 0 15,6 1 0-15,0 0 0 16,24 0 0-16,7 0-754 16,5 0-436-16</inkml:trace>
  <inkml:trace contextRef="#ctx0" brushRef="#br0" timeOffset="12995.99">15335 9038 2264 0,'0'0'859'16,"0"0"-404"-16,0 0-124 0,0 0-144 15,0 0-187-15,0 0 0 16,114-77 0-16,-72 75 0 16,6 2 0-16,-7 6 0 15,-3 18 0-15,-7 8 0 16,-10 7 0-16,-13 1 0 15,-8 4 0-15,-4-2 0 0,-27 2 0 16,-9-4 0 0,-5-4 0-16,3-6 0 0,9-8 0 15,8-8 0-15,11-5 0 16,12-8 0-16,2-1 0 16,2 0 0-16,23 0 0 15,13-6 0-15,11-3 0 16,9-2 0-16,0 1 0 15,-4 4 0-15,-12 0 0 16,-11 2 0-16,-13 2 0 0,-9 2 0 16,-7-2 0-16,-2-4-128 15,0 0-472-15,0-2-584 0</inkml:trace>
  <inkml:trace contextRef="#ctx0" brushRef="#br0" timeOffset="13467.93">15776 8608 1817 0,'0'0'723'0,"0"0"-209"16,-125-64-164-16,63 50-36 16,-9 12-97-16,-5 2-56 15,1 28-161-15,-4 20 0 16,8 15 0-16,11 10 0 15,11 10 0-15,15 3 0 16,17 2 0 0,15 1 0-16,2-1 0 0,19-2 0 15,22-4 0-15,13-3 0 16,8-7 0-16,7-10 0 16,6-12 0-16,6-14 0 15,2-14 0-15,3-16 0 16,1-6 0-16,2-6 0 15,-4-22 0-15,-2-6 0 16,-8-10 0-16,-8-5 0 0,-12-2 0 16,-10-10 0-16,-14-3 0 15,-11-6 0-15,-13-6 0 16,-7-2 0-16,-11-5 0 16,-25 3 0-16,-15 0 0 15,-20 6 0-15,-35 1 0 16,-33 8 0-16,-29 8 0 15,28 17-459-15,33 14-1886 0</inkml:trace>
  <inkml:trace contextRef="#ctx0" brushRef="#br0" timeOffset="14035.13">15157 7560 1557 0,'0'0'754'16,"0"0"-190"-16,0 0-13 15,0 0-195-15,0 0-130 0,0 0-138 16,0 0-88-1,-4 32 0-15,28 18 0 0,12 16 0 16,18 26 0-16,4-2 0 16,4 5 0-16,5 3 0 15,-5-14 0-15,5 9 0 16,-1-7 0-16,-5-8 0 31,-10-12 0-31,-9-14 0 0,-13-12 0 16,-9-14 0-1,-11-10 0-15,-2-9 0 0,-5-6 0 16,-2-1 0-16,2 0 0 16,0 0 0-16,1 0 0 15,-1 0 0-15,0 0 0 16,1 0 0-16,-3 0 0 16,2-1-658-16,-2-6-2288 0</inkml:trace>
  <inkml:trace contextRef="#ctx0" brushRef="#br0" timeOffset="16225.01">15364 6870 856 0,'0'0'486'16,"0"0"-219"-16,0 0-13 15,0 0 22-15,0 0-17 16,0 0-77-16,0 0-34 15,-33-2 31-15,29-2 17 16,-2 2-6-16,2-2 17 16,4 0-41-16,0 0-53 15,0-4-16-15,0-5 13 0,10-9-40 16,17-10-46-16,15-12-8 16,18-14-16-16,31-22 0 15,34-26 0-15,31-27 0 16,6-9 0-16,-23 20 0 15,-35 27 0-15,-39 35 0 16,-12 8 0-16,5-4 0 16,-2-2 0-16,-3 0 0 15,-16 10 0-15,-12 12 0 16,-6 9 0-16,-6 8 0 16,-2 2 0-16,0 3 0 0,0 2 0 15,3 0 0-15,-1 2 0 16,1 0 0-16,-1 2 0 15,1-2 0-15,-1 2 0 16,5-2 0-16,-1 0 0 16,1 0 0-16,2 0 0 15,-4 2 0-15,-3 2 0 16,-2 2 0-16,-2 0 0 16,-2 2 0-16,-3 0 0 15,-4 2 0-15,0 0 0 16,0 0 0-16,0 0 0 0,0 0 0 15,0 0 0 1,0 0 0-16,-2 0 0 0,-5 8 0 16,-4 12-81-16,0-2-783 15,4-4-1172-15</inkml:trace>
  <inkml:trace contextRef="#ctx0" brushRef="#br0" timeOffset="16854.97">17166 5336 1467 0,'0'0'531'0,"0"0"-192"16,0 0 206-16,0 0-234 0,0 0-53 16,0 0-23-16,0 0-43 15,-23-52-31-15,20 52-104 16,0 0-57-16,1 0 0 15,2 0 0-15,0 0 0 16,0 0 0-16,0 0 0 16,0 0 0-16,16 5 0 15,15 13 0 1,14 11 0-16,17 9 0 0,29 20 0 16,41 24 0-16,39 17 0 15,19 6 0-15,-1-6 0 16,-17-11 0-16,-25-9 0 15,-24-16 0-15,-28-10 0 0,-26-15 0 16,-13-8 0-16,-2 2 0 16,-6-4 0-16,-5-2 0 15,-19-8 0-15,-8-10 0 16,-9-2 0-16,-3-6 0 16,-2 2 0-16,3-2 0 15,4 0 0-15,2 0 0 16,3 0 0-16,1 0 0 0,1 0 0 15,-1 4 0 1,5 8-20-16,-5 0-575 0,-1 0-636 16</inkml:trace>
  <inkml:trace contextRef="#ctx0" brushRef="#br0" timeOffset="17295.6">19109 6739 2313 0,'0'0'816'0,"0"0"-514"0,0 0 173 16,0 0-285-16,0 0-190 15,0 0 0-15,0 0 0 16,-13-19 0-16,24 19 0 15,20 0 0 1,14 0 0-16,15 0 0 0,5 0 0 16,0 0 0-16,-12-5-18 15,-13-3 8 1,-15 3 10-16,-14 0 9 0,-9 3 10 16,-2 2-19-16,0 0 0 15,0 0 0-15,-5 0 0 16,-3 14 0-16,-3 12 0 0,-1 10 0 15,-1 13 0-15,4 7 0 16,2 4 0-16,5 0 0 16,0-4 0-16,2-8 0 15,0-8 0-15,0-12 0 16,2-14-74-16,7-15-395 16,-2-21-239-16,0-13-898 0</inkml:trace>
  <inkml:trace contextRef="#ctx0" brushRef="#br0" timeOffset="17830.3">19607 6479 1759 0,'0'0'631'16,"0"0"-368"-16,0 0 94 15,0 0-137 1,0 0-62-16,0 0-30 0,-85-123 4 15,56 105-9-15,-4 2-21 16,-10 4-20-16,-4 6 2 16,-6 6-27-16,-5 2-57 15,-3 24 0-15,1 14 0 0,5 10 0 16,4 9 0-16,9 5 0 16,7 6 0-16,12 2 0 15,9 2 0-15,9 3 0 16,5 1 0-16,0 0 0 15,19 0 0-15,10-1 0 16,6-8 0-16,5-8 0 16,7-9 0-16,4-10 0 15,5-12 0 1,4-10 0-16,7-10 0 0,1-10 0 0,4 0 0 16,-1-10 0-1,-2-14 0-15,-1-4 0 0,-6-2 0 16,-9-2 0-16,-4 0 0 15,-9-2 0-15,-6-2 0 16,-10-3 0 0,-3-1 0-16,-8-8 0 0,-3-4 0 15,-2-8 0-15,-6-6 0 16,-2-7 0-16,0 0 0 16,-6 1 0-16,-17 1 0 15,-8 7 0-15,-7 10 0 16,-11 9 0-16,-11 16 0 15,-65 15 0 1,13 11 0-16,1 3-590 0</inkml:trace>
  <inkml:trace contextRef="#ctx0" brushRef="#br0" timeOffset="19355.48">16424 8929 836 0,'0'0'383'0,"0"0"-90"15,0 0-93-15,0 0 37 16,0 0-26-16,0 0 0 16,0 0-6-16,-6 0-29 15,6 0 9-15,-2 2-43 0,2-2-20 16,0 0 12-16,0 0-30 16,0 0-22-16,0 0-19 15,0 0-22-15,0 0-7 16,0 0-19-16,0 0 0 15,0 0 11-15,0 0 8 16,0 0 29-16,0 0-4 16,0 0-13-16,0 0 10 15,6-4-25-15,10-6-16 16,11-4 6-16,9-6-4 16,10-4-1-16,8-4 7 15,6-4-23-15,5-4 0 16,1-2 0-16,-1-2 0 0,-3 0 0 15,-4 1 0-15,-4 1 0 16,0 4 0-16,-4 2 0 16,4 2 0-16,2 0 0 15,4 0 0-15,2 0 0 16,3-1 0-16,-1 0 0 16,3-1 0-16,0 1 0 15,-2 1 0-15,-2 0 0 16,-8 2 0-16,0 0 0 15,-3-2 0-15,2 0 0 16,1 0 0-16,3-6 0 0,2 0 0 16,2-4 0-16,1 0 0 15,-1-3 0-15,-2 3 0 16,-2 0 0-16,-2 2 0 16,-2-2 0-16,2 2 0 15,-4 0 0-15,2-2 0 16,0 1 0-16,-3-1 0 15,2 2 0-15,-3 2 0 16,-2 4 0-16,-3 2 0 16,-3 2 0-16,-2 6 0 0,-1 0 0 15,-6 2 0 1,-2 0 0-16,-2 2 0 0,-2-1 0 16,-1 0 0-16,1 1 0 15,-3 1 0-15,-3 3 0 16,-4 0 0-16,-1 2 0 15,-3 1 0-15,-3 0 0 16,-2 4 0-16,-1 0 0 16,-3 1 0-16,1 4 0 15,-3-1 0-15,-2 3 0 16,0 0 0-16,3 0 0 16,-3 0 0-16,0 0 0 15,0 0 0-15,0 0 0 0,0 0 0 16,0 0 0-16,0 0 0 15,0 0 0-15,0 0 0 16,0 0 0-16,0 0 0 16,0 0 0-1,0 0 0-15,0 0 0 0,0 0 0 16,0 0 0-16,0 0 0 16,0 0 0-16,0 0 0 15,0 0 0-15,0 0 0 16,0 0 0-16,0 0 0 0,0 0 0 15,0 0 0 1,-8 0 0-16,-29 9 0 0,3 5-287 16,-3 0-1529-16</inkml:trace>
  <inkml:trace contextRef="#ctx0" brushRef="#br0" timeOffset="26262.44">11378 7602 324 0,'0'0'772'15,"0"0"-605"-15,0 0-88 16,0 0-32-16,0 0-15 16,-2 0-22-16,-3 0-1 15,1 0 14-15,0 0 23 16,-3 0 26-16,-2-2 9 16,0-1-47-16,3 3-34 0,-3 0-44 15,-1 0-94-15,4 0 64 16,-1 0 40-1,1 0 17-15,4 0-24 0,0 0 41 16,2-1 2-16,0-3 112 16,0 0 116-16,0-2 22 15,-4 2 86-15,2 0 24 16,0 0-83-16,0-1-48 16,2 4-35-16,-2 1-73 15,2 0-42-15,-2 0-24 16,-1 11-42-16,-1 16 39 0,0 9 25 15,-6 10-13-15,4 4 15 16,-3 4-10-16,3 3-38 16,-1-3 1-16,2 0-23 15,1-4 28-15,-1-4-39 16,3-6 0 0,0-8 0-16,0-8 0 0,2-8 0 15,0-8 0-15,0-2 0 16,0-6 0-16,0 0 0 15,0 0 0-15,0 0 0 16,0 0 0-16,0 0 0 16,0 0 0-16,0-20 0 15,0 2-194-15,0 0-899 0</inkml:trace>
  <inkml:trace contextRef="#ctx0" brushRef="#br0" timeOffset="26403.56">11298 8167 1958 0,'0'0'961'15,"0"0"-652"-15,0 0-149 16,0 0-160-16,0 0-992 0</inkml:trace>
  <inkml:trace contextRef="#ctx0" brushRef="#br0" timeOffset="44536.64">2364 10317 2191 0,'0'0'889'0,"0"0"-778"16,0 0 103-16,0 0-24 16,0 0-124-16,0 0-52 15,-29 110-13 1,29-92 2-16,2-8 5 16,4-8-5-1,-1-2 43-15,1 0 10 16,-3-18-4-16,-1-8-10 15,-2-4 5-15,0-2 4 16,-2 0-8-16,-16 4-13 0,-7 6 9 16,-4 10-39-16,-4 9 0 15,-5 3 0-15,-4 17 0 16,-1 19 0-16,4 10 0 16,5 8 0-16,10 6 0 15,11 4 0-15,13-2 0 16,0-4 0-16,23-7 0 15,16-11 0-15,7-12 0 16,4-10 0-16,0-10 0 0,-3-8 0 16,-7 0 0-16,-6 0 0 15,-10 0-44-15,-3 0-80 16,-4 0-151-16,-3 0-397 16,-3 0-625-16</inkml:trace>
  <inkml:trace contextRef="#ctx0" brushRef="#br0" timeOffset="45024.61">3048 10303 2038 0,'0'0'350'0,"0"0"108"16,0 0-88-16,0 0-222 15,0 0-90-15,0 0-1 16,0 0-24-16,-7 34 9 16,3-14-10-16,4-2-22 15,-2-8 1-15,2-8-11 16,0-2 12-16,0 0 27 16,0-10 35-16,0-10-28 15,-8-2-8-15,-5 0 4 0,-9 3 9 16,-5 10 3-1,-4 5 7-15,-5 4-14 0,1 10-22 16,1 18-25-16,3 12 0 16,6 8 0-16,7 6 0 15,12 6 0-15,6-2 0 16,0-5 0-16,20-7 0 16,16-10 0-16,6-14 0 15,9-12 0-15,5-10 0 16,2 0 0-16,-4-14 0 15,-10-6 0-15,-9 2 0 0,-12 4 0 16,-8 3 0 0,-8 8 0-16,-4 1 0 0,-1 2 0 15,0 0-24-15,11 0-273 16,3 0-472-16,1 0-619 0</inkml:trace>
  <inkml:trace contextRef="#ctx0" brushRef="#br0" timeOffset="45291.82">3987 10289 2772 0,'0'0'811'0,"0"0"-469"15,0 0-171-15,0 0-171 16,0 0 0-16,0 0 0 16,0 0 0-16,114-4 0 15,-58 4 0-15,2 0 0 16,4-4-156-16,-17-4-403 16,-19 4-467-16</inkml:trace>
  <inkml:trace contextRef="#ctx0" brushRef="#br0" timeOffset="45434.09">3993 10515 1928 0,'0'0'827'0,"0"0"-373"15,0 0-100-15,0 0-75 16,0 0-25-16,0 0-254 16,0 0 0-16,146 16 0 15,-88-16 0-15,25-26 0 16,-17 4-255-16,-12 0-876 0</inkml:trace>
  <inkml:trace contextRef="#ctx0" brushRef="#br0" timeOffset="46234.96">5433 10267 1989 0,'0'0'776'15,"0"0"-307"-15,0 0 46 16,0 0-279-16,0 0-125 16,0 0-111-16,0 0 0 15,43 0 0-15,13 0 0 16,15 0 0-16,7-2 0 0,0-6 0 16,-7 0-63-16,-13 2-104 15,-22 3-19 1,-25 3-43-16,-11 0-23 0,-29 9-8 15,-58 27-373-15,4-4-130 16,0 0-534-16</inkml:trace>
  <inkml:trace contextRef="#ctx0" brushRef="#br0" timeOffset="46393.18">5416 10447 1370 0,'0'0'732'0,"0"0"-356"16,0 0 101-16,0 0-231 16,0 0-59-16,0 0 0 0,0 0-22 15,71 50-55-15,-17-50-53 16,6 0-23-16,5 0-23 15,-5 0-10-15,-4-2-2 16,-10-6-57-16,-13 2-103 16,-12 0-61-16,-21-2-229 31,0 0-180-31,-21 2-365 0</inkml:trace>
  <inkml:trace contextRef="#ctx0" brushRef="#br0" timeOffset="46664.65">5666 9960 2061 0,'0'0'624'0,"0"0"-114"0,0 0 1 0,-63-113-238 15,52 98-156-15,2 8-117 16,4 7 0-16,3 0 0 16,2 17 0-16,0 23 0 15,0 20 0-15,11 30 0 16,9 31 0-16,-1-7 0 31,-4-10 0-31,-1-16 0 16,-6-19 0-16,3 4 0 15,-1 4 0-15,1-11 0 16,-3-16 0-16,1-16 0 0,3-18 0 16,12-28-359-16,-4-20-376 15,2-14-332-15</inkml:trace>
  <inkml:trace contextRef="#ctx0" brushRef="#br0" timeOffset="46865.28">5882 9910 2483 0,'0'0'737'16,"0"0"-255"-16,0 0-88 16,0 0-394-16,0 0 0 0,0 0 0 15,-27 148 0 1,38-62 0-16,0 13 0 15,0-1 0-15,1-14 0 0,-1 6 0 16,-1-5 0-16,4-16 0 16,4 0 0-16,-4-21-275 15,-4-20-937-15</inkml:trace>
  <inkml:trace contextRef="#ctx0" brushRef="#br0" timeOffset="47667.01">6499 10293 2878 0,'0'0'926'0,"0"0"-634"16,0 0-292-16,0 0 0 16,0 0 0-16,0 0 0 15,0 144 0-15,6-86 0 16,4-2 0-16,1-7 0 15,2-9 0-15,7-14 0 16,3-14 0-16,3-12 0 16,0-6 0-16,1-26 0 15,-6-11 0-15,-9-11 0 16,-9-6 0-16,-3-4 0 16,-15-2 0-16,-19 7 0 0,-3 16 0 15,-4 17 0-15,3 18 0 16,7 8 0-16,8 18 0 15,13 16 0-15,10 4 0 16,8 0 0-16,31-6 0 16,11-14 0-16,15-14 0 15,7-4 0-15,1-26 0 16,-6-14-20-16,-11-10-14 16,-17-4 26-16,-12 0 8 15,-16-1 0-15,-6 7 18 16,-5 6 26-16,0 12-44 0,0 12 0 15,-2 10 0-15,-5 8 0 16,2 10 0-16,-3 26 0 16,1 20 0-16,-2 32 0 15,2 29 0-15,5 21 0 16,2 4 0-16,0-11 0 16,0-29 0-16,9-28 0 15,0-14 0-15,2-5 0 16,5 6 0-16,1 6 0 15,6-1 0-15,-3-12 0 0,0-16 0 16,-4-10 0 0,-3-11 0-16,-5-8 0 0,0-7 0 15,-6-2 0-15,-2 0 0 16,0-2 0-16,0-16 0 16,-14-2 0-16,-1-5 0 15,-1-8 0-15,1-3 0 16,-1-6 0-16,1-6 0 15,-1-4 0-15,1-4 0 16,-4-2 0-16,2 3 0 16,-1 5 0-16,-3 12 0 15,6 8 0-15,4 10 0 16,4 8 0-16,7 4 0 0,7-6 0 16,17 2-565-16,7-2-1279 15</inkml:trace>
  <inkml:trace contextRef="#ctx0" brushRef="#br0" timeOffset="48869.75">6813 10666 1217 0,'0'0'655'16,"0"0"-299"-16,0 0-66 15,0 0-16-15,0 0-58 16,0 0-76-16,0 0-48 16,45-52-64-16,-37 46-17 15,3-1-11-15,-3 3-69 16,0 0-77 0,-1 1-17-16,-1-1 5 0,-4 1 79 15,1 3 54-15,-3-1 25 16,0 1 26-16,0 0 70 15,0 0 36 1,0 0-30-16,0 0-14 0,0 0 31 0,2 0-17 16,1-3 31-16,-1 3 6 15,7-1-26-15,1 1 4 16,9-3-9-16,5 3-30 16,5 0-3-16,5 0-46 15,3 0-29 1,1 8 0-16,0 10 0 0,-2 5 0 15,-2 4 0-15,-3 8 0 16,-5 5 0-16,-6 2 0 31,-6 4 0-31,-8 4 0 0,-6 0 0 0,0 4 0 16,-2-1 0-16,-16-3 0 16,-5-4 0-1,0-4 0 1,0-8 0-16,1-8 0 0,4-8 0 15,4-8 0-15,4-6 0 16,1-4 0-16,-1 0 0 16,4-16 0-16,2-12-26 15,4 2-726-15,0 6-940 0</inkml:trace>
  <inkml:trace contextRef="#ctx0" brushRef="#br0" timeOffset="49004.3">7390 11141 1898 0,'0'0'1245'0,"0"0"-751"16,0 0-162-16,0 0-205 16,0 0-127-16,0 0-86 15,0 0-488-15,25-60-871 0</inkml:trace>
  <inkml:trace contextRef="#ctx0" brushRef="#br0" timeOffset="49729.34">8319 10002 1257 0,'0'0'1440'0,"0"0"-864"16,0 0-71-16,0 0-187 15,0 0-318-15,0 0 0 16,0 0 0-16,-62 84 0 0,35-14 0 16,-7 10 0-1,3 5 0-15,2-5 0 0,4-12 0 16,10-12 0-16,7-17 0 15,6-16 0-15,2-14 0 16,0-9 0-16,10-14 0 16,13-25 0-16,1-17 0 15,7-26 0-15,-4-2 0 16,-3-6 0-16,-1 1 0 16,-12 23 0-16,1 8 0 15,-8 22 0-15,-2 18 0 16,-2 18 0-16,0 0 0 15,2 22 0-15,2 20 0 0,5 14 0 16,7 9 0-16,6 4 0 16,7 2 0-16,7-7 0 15,2-6 0-15,0-10 0 16,-3-10 0-16,-4-10 0 16,-8-10 0-16,-10-4 0 15,-8-7 0-15,-5-2 0 16,-3 0 0-16,-23-1 0 15,-15 1 0-15,-9 4 0 16,-8 0 0-16,-7 5 0 16,1 0 0-16,5-1 0 15,12-1 0-15,12-4 0 16,14-2 0-16,13-5 0 0,6-1 0 16,2 0 0-16,0 0 0 15,6 0 0-15,12 0 0 16,4 0 0-16,5 0 0 15,2 0 0-15,2 0 0 16,0-1 0-16,-4-5 0 16,8-8-164-16,-8 3-700 15,-4 2-714-15</inkml:trace>
  <inkml:trace contextRef="#ctx0" brushRef="#br0" timeOffset="50167.34">8963 10305 2189 0,'0'0'774'0,"0"0"-419"16,0 0 147-16,0 0-325 15,0 0-78-15,0 0-99 16,0 0 0-16,-98 26 0 16,63-2 0-16,6 2 0 15,6-4 0-15,12-2 0 16,11-4 0-16,0-2 0 16,11-2 0-16,16-2 0 15,6-4 0-15,3-2 0 16,-1-2 0-16,-1 2 0 15,-8 0 0-15,-7 0 0 16,-9 2 0-16,-5 0 0 16,-5 4 0-16,0 4 0 15,-20 2 0-15,-9 2 0 0,-11 0 0 16,-7-1 0-16,-4-3 0 16,-16-13 0-16,13-1-170 15,8 0-849-15</inkml:trace>
  <inkml:trace contextRef="#ctx0" brushRef="#br0" timeOffset="51227.11">9997 10092 1545 0,'0'0'971'0,"0"0"-430"16,0 0-81-16,0 0-103 16,0 0-135-16,0 0-222 15,0 0 0-15,-7-62 0 16,7 62 0-16,12 24 0 16,19 12 0-16,15 10 0 0,12 8 0 15,9 0 0-15,5-1 0 16,-3-7 0-16,-5-10 0 15,-10-6 0-15,-17-10 0 16,-12-6 0-16,-21-10 0 16,-4-2-381-16,0-2-524 0</inkml:trace>
  <inkml:trace contextRef="#ctx0" brushRef="#br0" timeOffset="51462.17">10422 10098 1743 0,'0'0'904'0,"0"0"-305"15,0 0-109-15,0 0-130 16,0 0-360-16,0 0 0 16,0 0 0-16,-102 0 0 15,66 55 0-15,-6 10 0 16,-5 11 0-16,-4 1 0 16,0-3 0-16,4-8 0 15,5-9 0-15,11-11 0 16,12-14 0-16,15-14 0 15,31-18 0-15,22-20-119 16,8-13-992-16</inkml:trace>
  <inkml:trace contextRef="#ctx0" brushRef="#br0" timeOffset="52059.18">10908 10106 2436 0,'0'0'792'16,"0"0"-587"-16,0 0 73 16,0 0-110-16,0 0-74 15,0 0-37-15,0 0-25 16,9 61 2-16,-18-47-34 16,0-5 0-16,1-3 0 15,0-6 0-15,4 0 0 0,0 0 0 16,4-15 0-1,0-8 0-15,4 0 0 0,16-4 0 16,9 5 0-16,3 6 0 16,3 8 0-16,0 6 0 15,-3 2 0-15,-3 4 0 16,-5 18 0-16,-9 9 0 16,-5 2 0-16,-10 6 0 15,0-2 0-15,-12 2 0 16,-9-3 0-16,-8-6 0 0,2-8 0 15,2-6 0 1,10-8 0-16,3-6 0 0,10-2 0 16,2 0 0-16,0-4 0 15,23-8 0-15,6-2 0 16,6 2 0-16,5 6 0 16,5 6 0-16,-5 0 0 15,-2 10 0-15,-9 16 0 16,-9 4 0-16,-14 6 0 15,-6 0 0-15,-4 5 0 16,-25-5 0-16,-8-3 0 16,-9-2 0-16,-4-9 0 15,-4-6 0-15,0-9 0 16,6-7 0-16,7 0 0 0,10-1 0 16,12-16 0-16,9-1 0 15,10 3 0-15,2 7 0 16,18 4-101-16,-1 4-1052 0</inkml:trace>
  <inkml:trace contextRef="#ctx0" brushRef="#br0" timeOffset="53193.31">5277 11408 1687 0,'0'0'288'16,"0"0"49"-16,0 0 45 16,-133 0-115-1,111 0-51-15,4 0 1 16,4 0-16-1,6 0-3-15,3 0-41 0,1 0-11 16,4 0-146-16,0 0 0 16,0 0 0-16,0 0 0 15,15 0 0-15,43 0 0 16,60 0 0-16,70 0 0 16,52 0 0-16,39 0 0 15,24-4 0-15,15 1 0 16,30 0 0-16,24-1 0 15,18 2 0-15,7 0 0 16,1 2 0-16,-15 0 0 16,-26 0 0-16,-29 0 0 0,-39-3 0 15,-35 2 0-15,-40-3 0 16,-42-2 0-16,-47 3 0 16,-38 2 0-16,-30 1 0 15,-10 0 0-15,5 0 0 16,0 0 0-16,4 0 0 15,-6 0 0-15,-8 0 0 16,-5 0 0-16,0 1 0 16,-4 4 0-16,-4-1 0 15,-5 0 0-15,-6 0 0 16,-7-2 0-16,-4 0 0 0,-7 0 0 16,0-2 0-1,0 0 0-15,0 2 0 0,0-2 0 16,-3 0 0-16,-41 0 0 15,2 0-99-15,-12 0-1619 0</inkml:trace>
  <inkml:trace contextRef="#ctx0" brushRef="#br0" timeOffset="54026.25">4941 12737 2364 0,'0'0'529'16,"0"0"-166"0,0 0 196-16,0 0-278 0,0 0-281 15,0 0 0-15,0 0 0 16,31 0 0-16,16-8 0 15,20-4 0-15,14-4 0 16,10-2 0-16,0 2 0 16,-9 2-86-16,-17 8-274 0,-36 6-249 15,-20 0-208-15,-9 12-327 16</inkml:trace>
  <inkml:trace contextRef="#ctx0" brushRef="#br0" timeOffset="54199.71">4884 12886 1393 0,'0'0'927'15,"0"0"-622"-15,0 0 191 16,0 0-225-16,0 0-34 16,0 0-105-16,0 0-1 15,106 4-61-15,-41-4-44 16,9 0-19-16,6 0-4 0,0 0-3 16,0 0-1-1,-6 1-123-15,-12-1-127 16,-11 0-131-16,-18 0-253 15,-17 0-71-15</inkml:trace>
  <inkml:trace contextRef="#ctx0" brushRef="#br0" timeOffset="54467.25">5075 12446 2123 0,'0'0'503'0,"0"0"-21"15,0 0 44-15,0 0-267 16,0 0-56-16,0 0-203 16,0 0 0-16,-66-24 0 15,60 68 0-15,4 16 0 16,0 17 0 0,2 9 0-16,0 4 0 0,2 3 0 15,14-3 0-15,1-6 0 16,4-6 0-16,1-12 0 15,12-9-126-15,-10-21-427 16,-2-21-445-16</inkml:trace>
  <inkml:trace contextRef="#ctx0" brushRef="#br0" timeOffset="54704.23">5184 12330 2239 0,'0'0'648'0,"0"0"-195"0,0 0 51 16,0 0-252-16,0 0-252 16,0 0 0-16,0 0 0 15,2 178 0-15,21-45 0 0,-1 11 0 16,-5-24 0-16,-3-29 0 16,-5-33 0-1,-3-6 0-15,6 0 0 0,10 4-90 16,0-9-481-1,3-24-614-15</inkml:trace>
  <inkml:trace contextRef="#ctx0" brushRef="#br0" timeOffset="55537.37">6392 12526 2354 0,'0'0'722'0,"0"0"-171"15,0 0-82-15,0 0-469 16,0 0 0-16,0 0 0 16,0 0 0-16,-114 83 0 15,94-31 0-15,11 0 0 16,9-4 0-16,0-8 0 15,21-12 0-15,16-11 0 16,5-16 0-16,3-1 0 0,-5-15 0 16,-9-16 0-1,-15-5 0-15,-16-8 0 0,0-2 0 16,-22 0 0 0,-9 4 0-16,-3 10 0 0,5 7 0 15,7 11 0-15,9 9 0 16,10 2 0-16,3 3 0 15,3-1 0-15,23-2 0 16,7 0 0-16,10-5 0 16,3-5 0-16,-3-1 0 15,-7 2 0-15,-9 2 0 16,-12 2 0-16,-9 4 0 0,-3 4 0 16,-3 0 0-16,0 0 0 15,0 18 0-15,0 18 0 16,0 17 0-16,3 27 0 15,-3 28 0-15,0 26 0 16,0 9 0-16,0-25 0 16,0-26 0-16,0-34 0 15,4-5 0-15,4 1 0 16,9 0 0-16,2-6 0 16,8-16 0-16,4-16 0 15,7-16 0-15,2 0 0 0,0-28 0 16,-4-14 0-1,-9-10 0-15,-12-8 0 0,-15-7 0 16,0-1 0-16,-34 2 0 16,-10 2 0-16,-12 10 0 15,-2 8 0-15,0 16 0 16,8 10 0-16,2 14 0 16,17 6-257-16,16 0-1148 0</inkml:trace>
  <inkml:trace contextRef="#ctx0" brushRef="#br0" timeOffset="57028.4">7610 12288 2256 0,'0'0'565'15,"0"0"-106"-15,0 0-109 0,0 0-128 16,-122-36-88-16,89 60-68 16,4 18-22-16,2 16-44 15,7 12 0-15,8 6 0 16,10 1 0-16,2-5 0 15,19-8 0-15,16-14 0 16,13-12 0-16,11-14 0 16,5-17 0-16,6-7 0 15,-3-13 0-15,-5-17 0 16,-14-10 0-16,-9-2 0 16,-17-2 0-16,-11 6 0 15,-9 6 0-15,-2 12 0 16,0 12 0-16,-8 8 0 0,-8 4 0 15,1 24 0 1,1 10 0-16,3 6 0 0,9 2 0 16,2-6 0-16,0-6 0 15,21-12 0-15,8-10 0 16,8-9 0-16,-4-3 0 16,1-15 0-16,-8-14 0 15,-10-10 0-15,-12-5 0 16,-4-6 0-16,-9 0 0 15,-22 6 0-15,-7 8 0 16,0 14 0-16,-2 14 0 16,7 8 0-16,8 5 0 15,10 22 0-15,10 5 0 0,5 2 0 16,11-4 0 0,25-4 0-16,11-10 0 0,11-12 0 15,4-4 0-15,5-6 0 16,-2-16 0-16,-10-2 0 15,-8 0 0-15,-16 4 0 16,-11 6 0-16,-11 6 0 16,-5 6 0-16,-4 2 0 15,0 0 0-15,0 24 0 16,0 8 0-16,0 10 0 0,2 2 0 16,3 2 0-1,2-4 0-15,-2-8 0 16,1-5 0-16,0-11 0 0,-1-7 0 15,-2-4 0-15,1-7 0 16,1 0 0-16,5 0 0 16,9-17 0-16,5-11 0 15,7-12 0-15,5-6 0 16,-1-6 0-16,-3 6 0 16,-10 8 0-16,-9 12 0 15,-6 12 0-15,-7 12 0 16,0 2 0-16,0 10 0 15,0 20 0-15,0 10 0 16,9 6 0-16,4 2 0 16,5-3 0-16,2-12 0 0,5-7 0 15,1-12 0-15,1-7 0 16,0-7 0-16,-1-4 0 16,-1-18 0-16,-3-7 0 15,1-7 0-15,-4-4 0 16,-1-4 0-16,-2 4 0 15,-5 6 0-15,-4 10 0 16,-3 10 0-16,-2 12 0 16,-2 2 0-16,2 8 0 15,3 20 0-15,4 10 0 16,0 4 0-16,4 2 0 16,3-4 0-16,-1-8 0 15,1-8 0-15,-3-9 0 0,1-9 0 16,-1-6 0-16,3 0 0 15,1-21 0-15,2-8 0 16,1-6 0-16,-1-3 0 16,2 0 0-16,-4 8 0 15,-3 10 0-15,-5 12 0 16,-1 8 0-16,0 4 0 16,5 22 0-16,3 6 0 15,3 6 0 1,10 0 0-16,7-3 0 0,7-12 0 15,7-6 0-15,6-14 0 0,0-3 0 16,-4 0 0-16,-6-20 0 16,-11-6 0-16,-10-2 0 15,-11-6 0-15,-14-2 0 16,0 0 0-16,-8 4 0 16,-15 8 0-16,-4 12 0 15,-2 12 0-15,4 0 0 16,3 28 0-16,6 10 0 15,10 4 0-15,6 2 0 16,0-6 0-16,29-5 0 16,9-14 0-16,8-10 0 15,10-9 0-15,27-23-267 0,-15-13-483 16,-10 0-550-16</inkml:trace>
  <inkml:trace contextRef="#ctx0" brushRef="#br0" timeOffset="58066.54">10170 12585 1731 0,'0'0'968'16,"0"0"-344"-16,0 0-127 15,0 0-221-15,0 0-276 16,0 0 0-16,0 0 0 16,-120 24 0-16,103 18 0 0,3 8 0 15,7 0 0 1,7-2 0-16,2-6 0 0,30-10 0 15,11-14 0-15,12-12 0 16,7-6-80-16,2-15-286 16,-6-20-111-16,-8-9-111 15,-17-4 65-15,-12-6 316 16,-13-6 174-16,-8-4 33 16,0-2 170-16,0-1 121 15,-4 9 95 1,-5 12 205-16,2 20-70 0,3 18-206 15,4 8-315-15,0 30 0 16,0 20 0-16,11 14 0 0,4 7 0 16,4-1 0-1,-4-6 0-15,1-12 0 0,-5-12 0 16,-3-14 0 0,-3-12 0-16,-5-10 0 0,0-4 0 15,0-10 0-15,0-14 0 16,-9-6 0-16,5 2 0 15,1 2 0-15,3 8 0 0,0 6 0 16,13 8 0-16,12 4 0 16,8 0 0-16,10 2 0 31,4 8 0-31,4-2 0 0,-2-2 0 0,0-6 0 16,-7 0-71-16,-9 0-32 15,-4-10 22-15,-10-4 60 16,-9-2 21-16,-2-4 9 15,-8 0 61-15,0 0-16 16,0 3 6 0,0 8-3-16,-10 5-31 0,-3 4-26 15,-3 9 0-15,-3 20 0 16,3 9 0-16,7 6 0 0,9 0 0 16,0-6 0-16,27-6 0 15,15-14 0-15,16-12-21 31,11-6-228-31,9-14-108 0,0-18-226 0,-4-6 224 16,-14 0 144-16,-14 0 215 16,-14 2 22-16,-14 5 275 15,-12 8 167-15,-6 5-140 16,0 8 3-16,-8 7-69 16,-17 3-166-16,-6 7-92 15,-3 18 0 1,-1 12 0-16,2 5 0 0,10 2 0 15,9 0 0-15,12-8 0 0,2-8 0 16,22-10 0-16,16-14 0 16,7-4 0-16,6-19 0 15,-2-20 0-15,-7-9-23 16,-8-10 2 0,-12-9 20-1,-8-6-13-15,-14-10 13 16,0-3 2-16,-7 2 5 15,-13 10 47-15,0 19-53 16,3 23 0-16,0 24 0 16,7 8 0-16,2 40 0 0,6 22 0 15,2 19 0-15,0 9 0 16,23 5 0-16,8-8 0 16,2-8 0-16,3-13 0 15,-1-18 0-15,-1-14 0 16,-2-16 0-16,-3-18-63 15,-10 0-677-15,-3-10-899 0</inkml:trace>
  <inkml:trace contextRef="#ctx0" brushRef="#br0" timeOffset="59058.14">12786 11825 2009 0,'0'0'570'0,"0"0"-212"16,0 0 145-16,0 0-224 0,0 0-107 16,0 0-88-16,0 0-27 15,-64 26 7-15,51 40-64 16,-1 16 0-16,5 8 0 15,7 1 0-15,2-3 0 16,2-8 0-16,23-14 0 16,8-12 0-16,9-15 0 15,3-20 0-15,2-12 0 16,-2-7 0-16,-5-14 0 16,-7-16 0-16,-6-11 0 0,-10-7 0 15,-7-6 0 1,-10-4 0-16,0 2 0 0,0 8 0 15,-17 14 0-15,5 13 0 16,-5 18 0-16,2 3 0 16,-1 18 0-16,3 14 0 15,5 6 0-15,8 0 0 16,0-2 0-16,15-6 0 16,20-8 0-16,8-8 0 15,6-10 0-15,0-4 0 16,-5 0 0-16,-3-6 0 15,-10-6 0-15,-7 4 0 16,-10 4 0-16,-8 4 0 0,-6 0 0 16,0 6 0-16,0 16 0 15,0 8 0-15,0 5 0 16,0 1 0-16,11-7 0 16,7-4 0-16,7-11 0 15,2-9 0-15,4-5 0 16,2 0 0-16,-1-22 0 15,1-7 0-15,-4-7 0 16,-4-3 0-16,-8 1 0 16,-3 6 0-16,-5 10 0 0,-5 10 0 15,-4 10 0 1,0 2 0-16,0 14 0 0,0 16 0 16,0 8 0-16,0 0 0 15,0-3 0-15,22-13 0 16,36-22-51-16,-5-9-551 15,-1-17-620-15</inkml:trace>
  <inkml:trace contextRef="#ctx0" brushRef="#br0" timeOffset="59199.23">13742 11798 2282 0,'0'0'725'0,"0"0"-502"0,0 0-32 16,0 0-191-16,0 0-308 15,-123-25-1215-15</inkml:trace>
  <inkml:trace contextRef="#ctx0" brushRef="#br0" timeOffset="59362.87">12512 11925 2538 0,'0'0'698'15,"0"0"-399"-15,230 12-27 0,-45-12-205 16,25-12-67-16,-6-16-306 16,-59 4-543-16,-45 6-1212 0</inkml:trace>
  <inkml:trace contextRef="#ctx0" brushRef="#br0" timeOffset="59592.84">14270 11798 872 0,'0'0'1973'15,"0"0"-1246"-15,0 0-398 16,0 0-134-16,0 0-195 0,0 0 0 16,-13 173 0-1,13-58 0-15,0 27 0 16,4 8 0-16,10-12 0 0,-5-27 0 16,-1-33 0-16,-1-20 0 15,3-7 0-15,-2-1 0 16,1-5 0-16,-1-2 0 15,-2-23-230-15,-4-20-336 16,-2-18-281-16,0-14-207 0</inkml:trace>
  <inkml:trace contextRef="#ctx0" brushRef="#br0" timeOffset="60426.12">14342 12493 816 0,'0'0'843'0,"0"-121"-169"16,2 59 45-16,9 0-211 15,3 14-175-15,1 12-130 16,3 8-203-16,1 11 0 31,4 9 0-31,0 8 0 0,-4 0 0 0,1 17 0 16,-7 10 0-16,-5 12 0 15,-8 1 0-15,-2 2 0 16,-23 0 0-16,-8-6 0 16,-1-6 0-16,1-8 0 15,8-7 0-15,11-14 0 16,14-1 0-16,0-14-12 0,27-20-291 15,18-14-66-15,8-10-263 16,5-12-1-16,2-20 339 16,-12 1 214-16,-17-1 80 15,-14 6 327-15,-17 24 259 16,0 8-27-16,-9 19-183 16,-13 22-71-16,-2 11-135 15,-1 25-170-15,3 28 0 16,7 17 0-16,9 10 0 15,6 4 0-15,14-3 0 16,22-8 0-16,15-12 0 16,10-13 0-16,3-16 0 0,5-16 0 31,-5-16 0-31,-8 0 0 0,-12-26 0 0,-12-10 0 16,-14-8 0-16,-12-2 0 15,-6 1 0-15,0 5 0 16,-4 11 0-16,-10 12 0 15,-1 16 0-15,-1 1 0 16,3 32 0-16,2 12 0 16,4 12 0-16,7 2 0 15,0-2 0-15,16-8 0 16,17-10 0-16,11-12 0 0,10-16 0 16,6-10 0-16,0-2 0 15,-4-24 0-15,-9-8 0 16,-11-8 0-16,-10-8 0 31,-12-6 0-31,-5-7 0 0,-9 1 0 0,0 0 0 31,0 10 0-31,-13 10 0 16,-8 18 0-16,-1 12 0 16,0 12 0-16,2 2 0 15,1 22 0-15,7 6 0 16,7 4 0-16,5 4 0 15,0 2 0-15,25-2 0 16,8 1 0-16,7-6 0 0,2-2 0 16,1-3 0-16,-5-2 0 15,-9-2 0-15,-9 0 0 16,-11-4 0-16,-9 2 0 16,0-4 0-16,-23 2 0 15,-12-4 0-15,-7-2 0 16,-35-8 0-16,13-2-525 15,4-4-915-15</inkml:trace>
  <inkml:trace contextRef="#ctx0" brushRef="#br0" timeOffset="66435.73">16249 12037 2170 0,'0'0'645'16,"0"0"-425"-16,0 0 163 16,0 0-137-16,0 0-90 15,0 0-40-15,-54-66-13 16,50 66-46-16,-5 22-57 15,-2 13 0-15,-2 6 0 16,1 4 0-16,3-1 0 16,7-4 0-16,2-6 0 0,0-10 0 15,15-10 0-15,8-10 0 16,4-4 0-16,-3-12 0 16,-1-18 0-1,-6-6 0-15,-8-9 0 0,-9-2 0 16,0 0 0-16,-13 5 0 15,-14 8 0-15,-2 12 0 16,2 14 0-16,8 8 0 16,5 6 0-16,14 16 0 15,0 0 0-15,27 0 0 16,18-8 0-16,10-10-36 0,11-4-53 16,2-12 7-16,-6-16 17 15,-11-8 42-15,-14-6 22 16,-18-2 2-16,-15 0 35 15,-4 2 36-15,-6 3 0 16,-15 11 43-16,4 9-115 16,1 8 0-16,5 9 0 15,5 2 0-15,1 18 0 16,0 24 0-16,1 19 0 16,2 13 0-16,2 10 0 15,0 7 0-15,0 0 0 16,0 4 0-16,0 1 0 15,0-3 0-15,0-3 0 0,0-8 0 16,4-8 0-16,6-12 0 16,-4-12 0-16,3-15 0 15,-3-13 0-15,-4-15 0 16,-2-7 0-16,0-10-51 16,-33-42-432-16,-5 4-259 15,1 0-131-15</inkml:trace>
  <inkml:trace contextRef="#ctx0" brushRef="#br0" timeOffset="66561.28">16242 12526 1322 0,'0'0'939'16,"0"0"-451"-16,0 0-152 15,0 0-59-15,0 0-67 16,118-46-111 0,-49 24-72-16,9-1-27 0,22-20-96 15,-19 7-416-15,-21 2-618 0</inkml:trace>
  <inkml:trace contextRef="#ctx0" brushRef="#br0" timeOffset="67336.14">16977 12003 666 0,'0'0'1635'0,"0"0"-1028"0,0 0-155 15,23-116-92-15,-15 94-113 16,-3 8-118-16,-2 8-129 15,-3 6 0-15,0 2 0 16,0 26 0-16,0 16 0 16,0 16 0-16,0 12 0 15,0 6 0-15,0 3 0 16,4-5 0-16,7-8 0 16,9-10 0-16,4-12 0 0,10-18 0 15,6-16 0-15,-2-12 0 16,-1-19 0-1,-8-25 0-15,-6-15 0 0,-12-9 0 16,-7-10 0-16,-4-2 0 16,0 3 0-16,-2 11 0 15,-5 16 0-15,-1 24 0 16,4 22 0-16,-1 6 0 16,0 36 0-16,3 16 0 15,0 11 0-15,2 4 0 0,0 2 0 16,0-9 0-1,0-10 0-15,14-10 0 0,1-14 0 16,1-14 0-16,1-12 0 16,1-2 0-16,3-18 0 15,0-14 0-15,0-2 0 32,1-2 0-32,-2 6 0 0,-2 8 0 0,-1 12 0 15,1 10 0-15,-2 0 0 16,2 24 0-16,0 8 0 15,1 4 0-15,4-4 0 16,4-4 0-16,6-10 0 16,2-10 0-1,3-8 0-15,1-1 0 0,-6-24 0 0,-4-7 0 16,-7-6 0-16,-6-6 0 16,-8-2 0-16,-3 1 0 15,-5 8 0-15,0 9 0 16,0 13 0-16,-11 15 0 15,-5 4 0-15,-1 31 0 32,1 11 0-32,7 6 0 15,5 4 0-15,4-4 0 16,4-8 0-16,21-12 0 16,8-11 0-16,2-17 0 0,3-4 0 15,-7-17 0 1,-8-35-347-16,-12 4-416 0,-11 0-363 15</inkml:trace>
  <inkml:trace contextRef="#ctx0" brushRef="#br0" timeOffset="67458.11">17100 12003 2169 0,'0'0'847'15,"0"0"-476"-15,0 0 105 0,0 0-356 16,0 0-7-16,0 0-113 15,232 0 0-15,-121 0-304 16,-8-4-852-16</inkml:trace>
  <inkml:trace contextRef="#ctx0" brushRef="#br0" timeOffset="68858.87">18499 12091 2009 0,'0'0'850'0,"0"0"-324"0,0 0-71 15,0 0-199-15,0 0-256 16,0 0 0-16,0 0 0 16,94-58 0-16,-79 82 0 15,1 12 0-15,-5 8 0 16,-5 6 0-16,-6 3 0 15,0-5 0-15,-2-6 0 16,-6-10 0-16,1-10 0 16,5-12 0-16,2-10 0 15,0 0 0-15,9-22 0 16,11-10 0-16,2-10 0 0,4-2 0 16,-3 2 0-1,0 8 0-15,-8 10 0 0,-7 10 0 16,-2 11 0-16,-4 3 0 15,-2 13 0-15,2 17 0 16,2 4 0-16,7 4 0 16,5-2 0-16,6-6 0 15,5-10 0-15,2-12 0 16,-3-8 0-16,-1 0 0 16,-2-18 0-16,-8-8 0 15,-1-6 0-15,-6 0 0 16,1 4 0-16,-5 5 0 0,-2 9 0 15,-2 13 0-15,0 1 0 16,0 10 0-16,0 18 0 16,0 6 0-16,8 2 0 15,7-2 0-15,8-8 0 16,1-10 0-16,2-10 0 16,-1-6 0-16,-9-2 0 15,-10-20 0-15,-6-8 0 16,-2-4 0-16,-22-2 0 15,-5 0 0-15,-1 3 0 16,6 8 0-16,9 7 0 16,15 7 0-16,0 6 0 15,33 3 0-15,21-1 0 0,17 2 0 16,14-3 0-16,0 0 0 16,-6-3 0-16,-12 4 0 15,-20 0 0-15,-22 3 0 16,-21 0 0-16,-4 4 0 15,-18 17 0-15,-15 8 0 16,-5 10 0-16,2 3 0 16,5 2 0-16,9-2 0 15,11-6 0-15,11-6 0 16,0-10 0-16,17-12 0 16,14-8 0-16,5-6 0 0,2-28 0 15,-2-10 0-15,-7-12 0 16,-6-8 0-16,-6-11 0 15,-9-5 0-15,-2-8 0 16,-6 4 0-16,0 8 0 16,0 20 0-16,-12 25 0 15,1 27 0-15,-3 11 0 16,3 37 0-16,5 20 0 16,6 10 0-16,0 6 0 15,6-2 0-15,19-7 0 0,11-11 0 16,6-14 0-16,5-12 0 15,3-14 0-15,0-14 0 16,-3-6 0-16,-7-8 0 16,-7-18 0-16,-8-6 0 15,-10-8 0-15,-5-5 0 16,-8 1 0 0,-2 2 0-16,0 8 0 0,-8 18 0 15,-7 16 0-15,-3 8 0 16,1 33 0-16,3 13 0 15,12 8 0-15,2-2 0 0,16-6 0 16,24-10 0 0,11-16 0-16,12-14 0 0,1-14 0 15,1-4 0-15,-5-24 0 16,-14-10 0-16,-9-4 0 16,-16-6 0-16,-9-3 0 15,-12 0 0-15,0 2 0 16,-4 8 0-16,-15 8 0 15,-3 17 0-15,-3 14 0 16,1 2 0 0,6 18 0-16,10 15 0 0,8 0 0 0,2 6 0 15,29-3 0 1,9 0 0-16,3-3 0 0,-1-2 0 16,-9-3 0-16,-11-2 0 15,-15 0 0-15,-7 0 0 16,-7 2 0-1,-22-2 0-15,-4 0 0 0,2-2 0 16,4-6 0-16,11-6 0 16,16-12 0-16,4-1-530 15,21-17-1126-15</inkml:trace>
  <inkml:trace contextRef="#ctx0" brushRef="#br0" timeOffset="69031.9">20959 12302 2483 0,'0'0'944'0,"0"0"-377"16,0 0-465-16,0 0-102 15,0 0 0-15,0 0 0 16,0 0-293-16</inkml:trace>
  <inkml:trace contextRef="#ctx0" brushRef="#br0" timeOffset="70196.23">22171 10564 2485 0,'0'0'751'0,"0"0"-528"15,0 0 35-15,0 0-81 16,0 0-98-16,140-25-61 16,-62 14-18-16,3-2-79 15,-12 1-187-15,-21 10-288 16,-19 2-287-16,-23 0-408 0</inkml:trace>
  <inkml:trace contextRef="#ctx0" brushRef="#br0" timeOffset="70322.03">22275 10764 1200 0,'0'0'884'16,"0"0"-417"-16,0 0-126 16,0 0 8-16,0 0-105 15,0 0-130-15,204-12-114 16,-111-12-155-16,-8-2-672 0</inkml:trace>
  <inkml:trace contextRef="#ctx0" brushRef="#br0" timeOffset="70463.25">23004 10778 772 0,'0'0'1889'0,"0"0"-1421"15,0 0-448-15,0 0-20 16,0 0-969-16</inkml:trace>
  <inkml:trace contextRef="#ctx0" brushRef="#br0" timeOffset="-66739.38">24596 9661 1624 0,'0'0'673'0,"0"0"-434"0,0 0 138 15,-119 62-152-15,97-18-72 16,7 7-32-16,3 5 12 16,5 4-1-16,1 6-30 15,2 2-16-15,4 4-14 16,0 3-24-16,0-3-5 15,8-2-35-15,17-6-1 16,10-10-1-16,12-12 0 16,9-12 5-16,8-16 2 15,3-14-12-15,0 0 15 16,-4-24-16-16,-10-10 0 16,-8-10 0-16,-14-4 0 15,-14-6 0-15,-12 0 0 16,-5 2 0-16,-18 8 0 15,-24 12 0-15,-16 15 0 0,-12 17 0 16,-7 9 0-16,-2 28 0 16,6 13 0-16,13 5 0 15,18 1 0-15,17-4 0 16,28-4 0-16,23-16-42 16,12-14-1143-16</inkml:trace>
  <inkml:trace contextRef="#ctx0" brushRef="#br0" timeOffset="-66236.08">24226 10936 2248 0,'0'0'778'16,"0"0"-261"-16,0 0-50 16,0 0-381-16,0 0-86 15,0 0 0-15,0 0 0 16,93-6 0-16,43 6 0 16,59 2 0-16,25 5 0 0,-12-6 0 15,-44 2 0 1,-64-3 0-16,-40 0 0 15,-25 0 0-15,-10 0 0 16,-16 0 0-16,-9 0 0 0,-36 0 0 16,-28 0 0-16,-59 15-3 15,16 10-696-15,7 0-625 0</inkml:trace>
  <inkml:trace contextRef="#ctx0" brushRef="#br0" timeOffset="-65827.3">24401 11347 2189 0,'0'0'834'16,"0"0"-274"-16,0 0-47 15,0 0-513-15,0 0 0 16,0 0 0-16,0 0 0 16,76-96 0-16,-16 96 0 15,1 0 0-15,-5 16 0 16,-14 18 0-16,-13 7 0 15,-19 9 0-15,-10 2 0 16,-19 4 0-16,-26-2 0 16,-18-2 0-16,-5-5 0 15,-6-10 0-15,9-9 0 0,12-7 0 16,20-12 0-16,17-6 0 16,16-3 0-16,11 0 0 15,27-11 0-15,15 1 0 16,9 5 0-16,8 2 0 15,1 3 0-15,2 0 0 16,-1 7 0-16,-9 3 0 16,-13-1 0-16,-9 0 0 15,-17-5 0-15,-6-4-204 16,2-4-311-16,-5-14-241 16,2-4-216-16</inkml:trace>
  <inkml:trace contextRef="#ctx0" brushRef="#br0" timeOffset="-65528.41">25219 11482 1832 0,'0'0'904'16,"0"0"-221"-16,0 0-216 16,0 0-257-16,0 0-210 15,0 0 0-15,0 0 0 16,-116 96 0-16,93-34 0 16,8 5 0-16,15-3 0 15,0-8 0-15,27-14 0 16,22-14 0-16,15-20 0 0,10-8 0 15,2-18 0 1,-7-18 0-16,-11-8 0 0,-20-6 0 16,-21-7 0-16,-17-5 0 15,-8 0 0-15,-30 2 0 16,-16 10 0 0,-6 14 0-16,-6 18 0 0,3 18 0 15,7 2 0-15,14 24 0 16,31 8 0-16,11-8-170 15,4-8-1495-15</inkml:trace>
  <inkml:trace contextRef="#ctx0" brushRef="#br0" timeOffset="-65401.83">26179 11430 2939 0,'0'0'957'0,"0"0"-757"0,0 0-200 15,0 0-114-15,0 0-1727 0</inkml:trace>
  <inkml:trace contextRef="#ctx0" brushRef="#br0" timeOffset="-62740.88">24693 9254 2232 0,'0'0'691'0,"0"0"-380"15,0 0 254-15,0 0-373 16,0 0-87-16,0 0-105 0,0 0 0 16,-14-106 0-16,53 62 0 15,34-22 0-15,61-31 0 16,71-39 0-16,40-29 0 15,21-11 0-15,-13 5 0 16,-37 25 0-16,-26 16 0 16,-50 31 0-16,-44 27 0 15,-43 26 0-15,-24 10 0 16,-13 2 0-16,-16 0 0 16,-6 2 0-16,-46 12 0 15,-19 8 0-15,-14 8 0 16,-4 4-86-16,2 0-38 15,11 0 68-15,14 0 38 0,19 0 18 16,16 0 12-16,14 0 50 16,13 0 20-16,7 0-25 15,28-4-10-15,23-6-23 16,14 2-24-16,8 4 0 16,1 4 0-16,-10 0 0 15,-11 8 0-15,-13 15 0 16,-14 10 0-16,-13 7 0 15,-8 8 0-15,-12 8 0 16,0 2 0-16,-10 5 0 0,-17-5 0 16,-8 0 0-16,-1-4 0 15,1 0 0 1,8 2-65-16,12-14-556 0,12-13-897 0</inkml:trace>
  <inkml:trace contextRef="#ctx0" brushRef="#br0" timeOffset="-61962.42">27627 6978 1558 0,'0'0'614'15,"0"0"-78"-15,0 0-33 16,0 0-211-16,0 0-58 16,0 0-67-16,3-124-46 15,19 95-50-15,5 1-71 0,6 9 0 16,3 6 0-16,2 12 0 16,-1 1 0-16,2 29 0 15,-8 20 0 1,-9 17 0-16,-13 12 0 0,-9 8 0 15,-7 5 0-15,-24-5 0 16,-14-6 0-16,-10-12 0 16,-6-10 0-16,-3-16 0 15,6-11 0-15,7-17 0 0,10-14 0 16,12-10 0-16,16-27 0 16,13-15 0-16,0-4 0 15,21-2 0-15,12 10 0 16,5 12 0-16,4 18 0 15,3 13 0-15,-1 5 0 16,-1 23 0-16,1 11 0 16,0 4 0-16,3 2 0 15,0-2 0-15,2-4 0 16,1-8 0-16,-4-6-38 16,23-18-420-16,-13-2-378 0,-3-2-755 0</inkml:trace>
  <inkml:trace contextRef="#ctx0" brushRef="#br0" timeOffset="-61761.27">28646 6990 133 0,'0'0'2676'15,"0"0"-1943"-15,0 0-269 0,0 0-374 16,0 0-90-16,0 0 0 16,0 0 0-16,-87 60 0 15,65 8 0-15,-5 4 0 16,2-1 0-16,1-9 0 15,3-10 0-15,4-12 0 16,-3-22-38 0,7-10-503-16,1-8-385 0</inkml:trace>
  <inkml:trace contextRef="#ctx0" brushRef="#br0" timeOffset="-61596.89">28345 7048 1676 0,'0'0'1129'16,"0"0"-386"-16,0 0-195 0,0 0-548 0,0 0 0 15,0 0 0-15,53 119 0 16,-11-68 0-16,8 0 0 16,6-9 0-16,2-12 0 15,11-22 0-15,-16-8-567 16,-11 0-866-16</inkml:trace>
  <inkml:trace contextRef="#ctx0" brushRef="#br0" timeOffset="-61202.11">28967 6715 2758 0,'0'0'795'15,"0"0"-252"-15,0 0-543 16,0 0 0-16,119-68 0 16,-58 66 0-16,-1 2 0 15,-9 0 0-15,-13 16 0 16,-13 10 0-16,-21 7 0 15,-4 7 0-15,-17 3 0 16,-20 1 0-16,-5-1 0 0,-2-9 0 16,6-8 0-1,9-8 0-15,11-8 0 0,14-8 0 16,4-2 0-16,15 0 0 16,21 0 0-16,11 0 0 15,9 0 0-15,2 0 0 16,0 2 0-16,-10 20 0 15,-8 8 0-15,-13 4 0 16,-13 7 0-16,-14 0 0 16,-12-1 0-16,-28 1 0 15,-11-7 0-15,-12-6 0 16,3-6 0-16,5-6 0 16,15-10 0-16,29-8 0 0,11-20-452 15,8-6-1922-15</inkml:trace>
  <inkml:trace contextRef="#ctx0" brushRef="#br0" timeOffset="-61060.8">30233 7263 1842 0,'0'0'2254'16,"0"0"-2254"-16,0 0 0 0,0 0 0 15,0 0-44 1,0 0-1451-16</inkml:trace>
  <inkml:trace contextRef="#ctx0" brushRef="#br0" timeOffset="-58470.96">995 14149 2624 0,'0'0'318'0,"0"0"66"16,0 0 158-16,0 0-379 16,0 0-98-16,0 0-65 15,0 0 0-15,216-65 0 16,-35 32 0-16,18-3 0 15,-28 5 0-15,-49 9 0 16,-57 12 0-16,-22 6 0 16,-12 2-149-16,-18 2-120 15,-13 0-37-15,-46 2 158 16,-26 12-175-16,-18 0 133 16,-3-1 190-16,18-12 124 0,4-1 142 15,17 0 71-15,18 0-25 16,16 0-76-16,9-4-126 15,11 4-110-15,0 0 0 16,0 21 0-16,4 19 0 16,12 20 0-16,-3 12 0 15,0 14 0-15,-1 4 0 16,1-1 0-16,5-3 0 16,10 8-252-16,-1-24-641 15,-2-20-796-15</inkml:trace>
  <inkml:trace contextRef="#ctx0" brushRef="#br0" timeOffset="-58102.9">1855 14482 2322 0,'0'0'608'16,"0"0"-225"-16,0 0 103 16,0 0-354-16,0 0-49 15,0 0-44-15,125-60-11 16,-84 78-13-1,-1 18-15-15,-5 8 0 0,-8 10 0 16,-9-4-63-16,-9-2-12 0,-7-8 24 16,-2-16 30-16,0-12 11 15,0-12 10-15,-14 0 43 16,1-22-1-16,0-12 33 16,4-2-15-16,9-2-60 15,0 2 0-15,11 6 0 16,20 2 0-16,9 12 0 15,10 10 0-15,-4 6 0 16,1 6 0-16,-7 22 0 16,-9 10 0-16,-6-2 0 15,-12 4-59-15,-7-6-50 16,0-6-130-16,-6-10-122 0,0-14-541 16</inkml:trace>
  <inkml:trace contextRef="#ctx0" brushRef="#br0" timeOffset="-57967.24">2493 14201 2820 0,'0'0'803'15,"0"0"-330"-15,0 0-473 16,0 0 0-16,0 0 0 16,0 0 0-16,0 0-871 0</inkml:trace>
  <inkml:trace contextRef="#ctx0" brushRef="#br0" timeOffset="-57700.03">2883 14026 2383 0,'0'0'1314'15,"0"0"-915"-15,0 0-399 16,0 0 0-16,0 0 0 15,0 0 0 1,26 209 0-16,10-49 0 0,4 19 0 0,-6-5 0 16,-5-21 0-16,-9-43 0 15,-3-30 0-15,-3-26 0 16,-1-22 0-16,-4-4 0 16,-2-7-258-16,-7-25-310 15,0-28-109-15,-7-13-748 0</inkml:trace>
  <inkml:trace contextRef="#ctx0" brushRef="#br0" timeOffset="-56862.34">2977 14430 2134 0,'0'0'826'15,"0"0"-252"-15,0 0-212 0,0 0-162 16,0 0-200-16,0 0 0 31,153-93 0-31,-102 115 0 0,-6 14 0 0,-10 5 0 16,-17 5 0-16,-18 0 0 15,0 0-50-15,-28-6 23 16,-13-4 4-16,1-14 23 16,2-14 1-16,12-8-1 15,12-8 36-15,14-30-36 16,5-12-13-16,30-14-13 16,18-11-116-16,10-2-31 15,4-6-22-15,-7 3 17 16,-13 6 64-16,-18 12 114 0,-16 14 14 15,-13 11 195 1,0 15 37-16,-15 12-21 0,-4 10-15 16,2 0-210-16,3 19 0 15,3 22 0-15,3 18 0 16,6 17 0-16,2 12 0 16,0 2 0-16,8-1 0 15,17-13 0-15,13-14 0 16,9-18 0-16,8-20 0 0,5-20 0 31,0-4 0-31,-4-28 0 0,-12-12 0 0,-10-10 0 31,-18-6 0-31,-12 1 0 16,-4-1 0-16,-2 14 0 16,-13 8 0-16,-1 18 0 15,0 16 0-15,7 0 0 16,2 34 0-16,3 14 0 15,4 13 0-15,0 4 0 16,20-2 0-16,14-7 0 16,10-14 0-16,7-12 0 15,8-20 0-15,1-10 0 0,2-10 0 16,-7-26 0-16,-3-8 0 16,-15-10 0-16,-10-8 0 15,-11-5 0-15,-14-1 0 16,-2 4 0-16,0 12 0 15,-14 16 0-15,1 16 0 16,-3 18 0-16,6 2 0 0,-3 10 0 16,3 22 0-16,1 8 0 15,9 4 0-15,0 0 0 16,7 0 0-16,26-9 0 16,10-3 0-16,10-4 0 15,1-6 0-15,-5 0 0 16,-13-10 0-16,-14 2 0 15,-18 0 0-15,-4 4 0 16,-24 4 0-16,-16 0 0 16,-27 14 0-16,11-6 0 0,7-10-771 15</inkml:trace>
  <inkml:trace contextRef="#ctx0" brushRef="#br0" timeOffset="-56061.01">5188 14415 1932 0,'0'0'667'0,"0"0"-134"15,0 0-42-15,0 0-258 16,0 0-95-16,0 0-36 16,0 0-102-16,-8-96 0 15,-5 86 0-15,-8 6 0 16,-1 4 0-16,-4 2 0 15,-5 24 0-15,2 14 0 16,2 10 0-16,8 4 0 16,13-1 0-16,6-9 0 15,9-12 0-15,22-12 0 0,6-14 0 16,9-6 0-16,-7-12 0 16,-1-16 0-16,-9-8 0 15,-6-2 0-15,-7 2 0 16,-8 8 0-16,-3 4 0 15,-3 12 0-15,0 9 0 16,2 3 0-16,6 8 0 16,5 17 0-1,10 3 0-15,8 0 0 0,9-8 0 0,3-10 0 16,4-10 0-16,-4-4 0 16,-8-24 0-16,-10-12 0 15,-9-8 0-15,-9-2 0 16,-9-7 0-16,0 3 0 15,0 2 0-15,-2 6 0 16,-8 10 0-16,4 14 0 16,-1 14 0-16,5 8 0 15,0 18 0-15,2 24 0 16,0 18 0-16,0 10 0 16,11 6 0-16,5-5 0 15,-3-7 0-15,1-12 0 16,-3-10 0-16,-5-16 0 0,-4-10 0 15,-2-10 0-15,0-6 0 16,0 0 0-16,0-16 0 16,0-8 0-16,0-12 0 15,4-4 0-15,19-4 0 16,12-2 0-16,37-3 0 16,-7 11-9-16,-7 14-845 15</inkml:trace>
  <inkml:trace contextRef="#ctx0" brushRef="#br0" timeOffset="-55274.08">6827 14227 1790 0,'0'0'647'16,"0"0"-162"-16,0 0 68 16,0 0-229-16,0 0-27 15,0 0-297-15,0 0 0 32,10-56 0-32,-20 84 0 15,-2 12 0-15,5 10 0 16,7 2 0-16,0-2 0 15,11-5 0-15,24-5 0 16,9-12 0-16,9-4 0 16,5-6 0-16,3-6 0 15,-9 0 0-15,-4-4 0 0,-15 2 0 16,-16 4 0-16,-17 4 0 16,0 4 0-16,-31 8 0 15,-15-2 0-15,-12 2 0 16,-3-8 0-16,3-4 0 15,5-13 0-15,6-18-170 16,14-17-383-16,11-12-487 0</inkml:trace>
  <inkml:trace contextRef="#ctx0" brushRef="#br0" timeOffset="-55094.83">6958 14219 2495 0,'0'0'786'16,"0"0"-456"-16,0 0-2 15,0 0-171-15,0 0-157 16,120-26 0-16,-57 14 0 16,3-2 0-16,7-8-120 15,-17 4-532-15,-20 0-686 0</inkml:trace>
  <inkml:trace contextRef="#ctx0" brushRef="#br0" timeOffset="-54693.99">6717 13874 2237 0,'0'0'753'15,"0"0"-275"-15,0 0-136 16,-145 151-152-16,101-35-94 16,10 32-96-16,10 13 0 15,19-9 0-15,5-20 0 16,29-19 0-16,9-23 0 15,4-18 0-15,1-20 0 16,11-18 0-16,30 4 0 16,34-8 0-16,2-16 0 15,-8-9 0-15,-14-11 0 0,-15-25 0 16,8-17 0-16,7-14 0 16,-7-10 0-16,-9-22 0 15,-20-31 0-15,-30-25 0 16,-32-8 0-16,-24 5 0 15,-34 31 0-15,-2 38 0 16,-3 28 0-16,-22 7 0 16,-41 17 0-16,-37 22 0 15,2 10 0-15,38 22 0 16,46 20 0-16,30 29 0 16,11-7 0-16,14-6-843 0</inkml:trace>
  <inkml:trace contextRef="#ctx0" brushRef="#br0" timeOffset="-54536.16">8296 14419 2514 0,'0'0'1582'15,"0"0"-1582"-15,0 0 0 16,0 0 0-16,0 0 0 15,0 0-372-15</inkml:trace>
  <inkml:trace contextRef="#ctx0" brushRef="#br0" timeOffset="178267.09">9594 14339 2388 0,'0'0'797'0,"0"0"-480"0,0 0 57 16,0 0-154-16,0 0-220 0,0 0 0 15,-7 0 0-15,7 0 0 0,0 0 0 16,0 2-182 0,7 12-608-16,-5 0-561 0</inkml:trace>
  <inkml:trace contextRef="#ctx0" brushRef="#br0" timeOffset="178397.57">9580 14766 2552 0,'0'0'745'16,"0"0"-476"-16,0 0 75 16,0 0-158-16,0 0-186 15,0 0-86-15,0 0-148 16,58-40-477-16,-29 22-1206 0</inkml:trace>
  <inkml:trace contextRef="#ctx0" brushRef="#br0" timeOffset="179469.52">11385 13957 2148 0,'0'0'601'0,"0"0"-269"16,0 0 197-16,0 0-271 0,0 0-109 15,0 0-70 1,0 0-79-16,-31 5 0 0,24 54 0 15,-2 17 0-15,0 4 0 16,-5 0 0-16,6-12 0 16,1-11 0-16,3-20 0 15,2-12 0-15,2-15 0 16,0-10 0-16,0 0 0 16,0-18 0-16,0-9 0 15,11-5 0-15,5 5 0 16,3 6 0-16,6 13 0 15,6 8 0-15,5 0 0 16,1 18-36-16,0 4-44 16,-4 0-11-16,-6-4-11 15,-8-4-3-15,-5-7 34 0,-9-7 35 16,-5 0 36-16,0-18 39 16,0-9-18-16,-3-11 51 15,-8-4 19-15,-2 2-10 16,4 4-15-16,-1 8 15 15,6 12-11-15,2 12-70 16,2 4 0-16,0 12 0 16,0 22 0-16,6 16 0 15,4 10 0-15,-1 6 0 16,-5 5 0-16,-2-3 0 16,-2-4 0-16,0-6 0 15,2-10-21-15,3-16-180 16,11-28-310-16,-3-4-324 0,5-14-599 15</inkml:trace>
  <inkml:trace contextRef="#ctx0" brushRef="#br0" timeOffset="179592.4">11866 14445 1667 0,'0'0'1373'0,"0"0"-1018"15,0 0-85-15,0 0-78 0,0 0-110 16,0 0-34-1,161-31-48 1,-83 3-51-16,-16 3-321 0,-11 3-738 0</inkml:trace>
  <inkml:trace contextRef="#ctx0" brushRef="#br0" timeOffset="179938.79">12548 14025 1423 0,'0'0'1219'0,"0"0"-660"16,0 0-209-16,0 0-77 0,0 0-151 15,0 0-91 1,0 0-17-16,-65 96-7 0,65-54-7 16,14-2 7-16,11-4-7 15,6 0-1-15,4-10 0 16,5 0-32-16,0-2 22 15,-5 2-8-15,-2-2 1 16,-14 1 18-16,-7 3 0 16,-10 0 1-16,-2 2 37 15,-10-2 14-15,-19 2 31 16,-6-6-83-16,-9-2 0 16,-8-6 0-16,-2-12 0 15,4-4-20-15,-8-44-214 0,15-8-411 16,15-4-443-16</inkml:trace>
  <inkml:trace contextRef="#ctx0" brushRef="#br0" timeOffset="180096.11">12437 14109 1706 0,'0'0'1139'0,"0"0"-605"16,0 0-234-16,0 0-81 15,0 0-21-15,120-29-198 16,-69 22 0-16,0-1 0 0,16 4-68 31,-13 0-502-31,-12 4-539 0</inkml:trace>
  <inkml:trace contextRef="#ctx0" brushRef="#br0" timeOffset="180237.11">12875 14377 2056 0,'0'0'939'0,"0"0"-601"0,0 0 20 15,0 0-143-15,0 0-127 16,156 5-88-16,-62-32-90 16,-14 4-358-16,-13 0-519 0</inkml:trace>
  <inkml:trace contextRef="#ctx0" brushRef="#br0" timeOffset="180630.18">13733 13856 1603 0,'0'0'902'15,"0"0"-245"1,0 0-126-16,0 0-241 0,0 0-177 16,0 0-113-16,0 0 0 0,-56 119 0 15,41-55 0 1,1 6 0-16,6 0 0 0,6-4 0 15,2-6 0-15,4-8 0 16,25-14 0-16,7-10 0 16,9-14 0-16,-1-11 0 15,2-3 0-15,-5-10 0 16,-10-16 0-16,-12-5 0 16,-11-3 0-16,-8-2 0 15,-2 4 0-15,-25 10 0 16,-6 12 0-16,-8 10 0 15,-1 0 0 1,0 30 0-16,5 8 0 0,11 2 0 0,17 0 0 16,29-13-29-16,24-11-742 15,12-16-912-15</inkml:trace>
  <inkml:trace contextRef="#ctx0" brushRef="#br0" timeOffset="180771.33">14544 14199 2624 0,'0'0'935'0,"0"0"-598"16,0 0-137-16,0 0-200 0,0 0-306 15,0 0-1537-15</inkml:trace>
  <inkml:trace contextRef="#ctx0" brushRef="#br0" timeOffset="181827.65">1572 16012 358 0,'0'0'1678'0,"0"0"-1051"16,0 0-56-16,0 0-235 16,0 0-107-16,0 0-109 15,0 0-64-15,3-17-40 16,32 17-7-16,23 0-8 16,18-1-2-1,14-3-16-15,-2-9-180 0,3-6-143 16,-26-2-484-16,-27 7-252 0</inkml:trace>
  <inkml:trace contextRef="#ctx0" brushRef="#br0" timeOffset="182000.52">1807 15905 1637 0,'0'0'967'0,"0"0"-497"16,0 0-136-16,0 0-74 16,0 0-118-16,0 0-2 15,19 147-43-15,2-79-48 16,-8 8-49-16,-6 12 0 15,-7 3 0-15,0-3-17 16,0-4-193-16,0 6-240 16,0-28-217-16,0-17-448 0</inkml:trace>
  <inkml:trace contextRef="#ctx0" brushRef="#br0" timeOffset="182361.57">2127 16320 819 0,'0'0'2216'16,"0"0"-1860"-16,0 0 1 0,0 0-128 16,0 0-151-16,0 0-37 15,0 0-41 1,127-4 0-16,-98 26 0 0,-6 9 0 16,-10 5 0-16,-9 0 0 15,-4-8-32-15,0-2-11 0,0-8 17 16,-4-14 19-1,1-4 7-15,3-4 15 0,0-22-15 16,0-2 0-16,3-8-6 16,13 4 6-16,3 6 12 15,4 8-3-15,4 9 11 16,-1 9-7-16,3 0 17 16,0 5-15-1,0 17-15-15,-2 1 0 0,-3 4 0 16,-4-1-24-16,-7-8-15 15,-1 0-87-15,-5-8-87 16,-5-10-134-16,-2-2-420 16,0-14-314-16</inkml:trace>
  <inkml:trace contextRef="#ctx0" brushRef="#br0" timeOffset="182503.12">2622 16074 2320 0,'0'0'1200'16,"0"0"-835"-16,0 0-154 15,0 0-211-15,0 0 0 16,0 0 0-16,0 0-231 16,47-56-618-16</inkml:trace>
  <inkml:trace contextRef="#ctx0" brushRef="#br0" timeOffset="183494.73">3000 15977 1788 0,'0'0'1468'16,"0"0"-863"-16,0 0-370 0,0 0-235 16,0 0 0-16,0 0 0 15,19 165 0-15,7-41 0 16,3 29 0-16,3 11 0 16,-6-34 0-16,-6-35 0 15,-2-41 0-15,-3-14 0 16,6-2 0-16,-1-6-104 0,-5-6-212 15,-5-20-137-15,-10-6-79 16,0-28-19-16,-10-24-77 16,-9-12 124-16,-6-16 326 15,2-5 178-15,3-5 379 16,7 6 214-16,4 10-72 31,7 14 5-31,2 11-141 0,0 9-74 0,15 14-77 16,8 8-90-16,6 8-64 15,2 10-58-15,0 0-4 16,1 14-18-16,-8 12-36 16,-9 6-34-16,-10 8-34 15,-5 1 29-15,-5 3 8 16,-19-4 5-16,0-8 35 0,1-10 5 16,7-14-7-16,14-8-4 15,2-22-181-15,10-32-246 16,23-30 124-16,3-1-31 31,1-9 108-31,-1 2 117 16,-14 20 142-16,-5 4 134 15,-5 23 382-15,-10 15 150 0,-2 20-68 16,0 10-156-16,0 8-442 16,-6 24 0-16,-4 14 0 15,6 15 0-15,4 7 0 16,0 2 0-16,10-2 0 15,21-10 0-15,11-13 0 16,12-19 0-16,8-12 0 16,2-14 0-16,-1-14 0 15,-10-21-35-15,-15-6-2 16,-13-8 17-16,-17 5 20 16,-8-2 16-16,0 8 35 15,-18 14-26-15,-1 12-25 16,3 12 0-16,1 12 0 0,5 24 0 15,8 14 0-15,2 8 0 16,9-1 0-16,23-7 0 16,14-10 0-16,12-18 0 15,6-22 0-15,1 0 0 16,-3-30 0-16,-10-16 0 16,-12-7 0-16,-16-1 0 15,-13-4 0-15,-11 0 0 16,0 6 0-16,-15 10 0 15,-5 10 0-15,-3 15 0 16,4 12 0-16,3 5 0 16,3 10 0-16,6 17 0 15,7 12 0-15,0 1 0 0,9 2 0 16,20-4 0-16,9-6 0 16,4-6 0-16,1-4 0 15,-8-2 0-15,-6-4 0 16,-12 2 0-16,-11 5 0 15,-6-1 0-15,-10 10 0 16,-19 0 0-16,-2 0 0 16,0 2 0-16,11-8 0 15,8-6-529-15,12-12-1161 0</inkml:trace>
  <inkml:trace contextRef="#ctx0" brushRef="#br0" timeOffset="184170.52">5233 16013 1938 0,'0'0'734'0,"0"0"-212"0,0 0-145 15,0 0-71-15,0 0-87 16,0 0-219-16,-135-45 0 16,96 72 0-16,-1 12 0 15,7 11 0-15,6 4 0 16,12 0 0-16,15-6 0 16,0-8 0-16,26-14 0 15,15-16 0-15,3-10 0 16,1-10 0-16,-3-26 0 15,-9-8 0-15,-6 0 0 16,-12-2 0-16,-5 8 0 16,-6 14 0-16,-4 6 0 0,0 16 0 15,0 2 0-15,4 12 0 16,7 18 0-16,5 8 0 16,9 2 0-16,4-2 0 15,9-6 0-15,-1-14 0 16,3-18 0-16,-3 0 0 15,-6-26 0-15,-10-14 0 16,-7-10 0-16,-9-12 0 16,-5-4 0-16,0-7 0 15,-19-7 0-15,0 8 0 16,3 10 0-16,3 22 0 16,3 14 0-16,6 20 0 0,4 6 0 15,0 24 0-15,2 28 0 16,16 14 0-16,5 14 0 15,1 11 0-15,5-7 0 16,4-2 0-16,1-12 0 16,2-12 0-16,-1-18 0 15,1-17 0-15,-3-19 0 16,-4-4 0-16,-4-63-126 16,-8 3-628-16,-12-4-505 0</inkml:trace>
  <inkml:trace contextRef="#ctx0" brushRef="#br0" timeOffset="184296.65">5536 15913 548 0,'0'0'2507'0,"0"0"-1967"15,0 0-189-15,0 0-201 16,0 0-150-16,0 0 0 16,134 42 0-16,-45-56 0 15,-18-9-89-15,-11-8-1527 0</inkml:trace>
  <inkml:trace contextRef="#ctx0" brushRef="#br0" timeOffset="186335.13">6911 15655 1846 0,'0'0'734'15,"0"0"-199"-15,0 0 44 16,0 0-177-16,0 0-402 15,0 0 0 1,0 0 0-16,18-32 0 0,-23 82 0 16,-3 14 0-16,-4 14 0 15,1 2 0-15,0-7 0 0,2-11 0 16,2-18 0-16,5-16 0 16,2-10 0-16,0-18 0 15,0 0 0-15,0-18 0 16,11-14 0-16,5 0 0 15,-1 2 0-15,3 8 0 16,0 12 0-16,2 10 0 16,3 0 0-16,4 19 0 15,4 12 0-15,4-1 0 16,1 2 0-16,-1-10 0 0,-6-8 0 16,-4-10 0-1,-10-4 0-15,-7-4 0 0,-8-18 0 31,0-10 0-31,-14-2 0 16,-9 2 0-16,1 0 0 16,0 5 0-16,6 9 0 15,7 10 0-15,7 8 0 16,2 4 0-16,0 27 0 16,0 13 0-16,7 10 0 15,6 6 0-15,-2 0 0 0,3 0 0 16,-5-8 0-1,-5-6 0-15,-4-11-173 0,0-17-526 16,0-14-410-16</inkml:trace>
  <inkml:trace contextRef="#ctx0" brushRef="#br0" timeOffset="186791.56">7045 15494 2083 0,'0'0'1089'0,"0"0"-827"0,-137-48 92 16,91 30-46-16,3 8-308 16,6 6 0-16,-1 4 0 15,-4 0 0-15,-8 32 0 16,-5 20 0-16,-10 29 0 16,1 35 0-16,6 24 0 15,18 11 0-15,28-9 0 16,12-18 0-16,29-28 0 15,14-17 0-15,3-21 0 16,14-8 0-16,34 8 0 16,38-6 0-16,37-10 0 15,7-25 0-15,-28-17 0 16,-42-17 0-16,-41-11 0 0,-12-6 0 16,1-12 0-1,-1-12 0-15,-4-12 0 0,-18-6 0 16,-12-6 0-16,-19-7 0 15,-4-13 0-15,-35-24 0 16,-13 15 0-16,-1 13 0 16,-7 18 0-16,2 26 0 15,-9 4 0-15,-7 5 0 16,3 23 0-16,7 22 0 16,6 0 0-16,11 36 0 0,7 31 0 15,15-9-846-15,16-12-2055 16</inkml:trace>
  <inkml:trace contextRef="#ctx0" brushRef="#br0" timeOffset="187027.52">8685 15534 1699 0,'0'0'1996'0,"0"0"-1595"16,0 0-401-16,0 0 0 15,0 0 0-15,0 0-120 16,0 0-608-16,55 23-968 0</inkml:trace>
  <inkml:trace contextRef="#ctx0" brushRef="#br0" timeOffset="187168.61">8785 16052 2756 0,'0'0'825'0,"0"0"-310"0,0 0-515 16,0 0 0 0,0 0 0-16,0 0 0 0,0 0-356 15,87-107-1216-15</inkml:trace>
  <inkml:trace contextRef="#ctx0" brushRef="#br0" timeOffset="188666.31">10170 15598 1088 0,'0'0'822'0,"0"0"-308"0,0 0-18 15,0 0-25-15,0 0-152 16,0 0-106 0,0 0-40-16,-24-23-173 0,33 18 0 15,16 5 0-15,8-5 0 16,7 1 0-16,0 0 0 16,-7-1-87-16,-17 5-430 15,-9 0-324-15,-7 0-250 0</inkml:trace>
  <inkml:trace contextRef="#ctx0" brushRef="#br0" timeOffset="189058.64">10170 15598 1179 0,'-131'35'918'0,"123"-35"-377"15,-2 4-27-15,6 4-216 16,1 6-85-16,1 8-35 16,0 6-44-16,0 4-71 15,0 2-38-15,0-2-7 16,2-6-17-16,0-8 0 15,0-4-1-15,0-10-24 16,0-4 1-16,0 0 10 16,6 0 13-16,7 0 24 15,5-14 3-15,7 6-5 16,6-4-22-16,5 10 0 16,4 2 0-16,5 0 0 15,-3 14 0-15,1 12 0 0,-10 6 0 16,-7 3 0-16,-10 5 0 15,-14 2-20-15,-2-2 20 16,-20 0 0-16,-18-4 20 16,-10-2-20-16,-6-12 0 15,-2-6 0-15,2-8 0 16,8-8 0-16,5 0 0 16,17 0 0-16,8-14 0 15,16 0 0-15,16-12-98 16,20 4-558-16,6 4-517 0</inkml:trace>
  <inkml:trace contextRef="#ctx0" brushRef="#br0" timeOffset="189231.19">10694 15963 2695 0,'0'0'762'16,"0"0"-505"-16,0 0-49 15,0 0-166-15,165-36-42 16,-87 18-289-16,-14 4-452 16,-12 2-704-16</inkml:trace>
  <inkml:trace contextRef="#ctx0" brushRef="#br0" timeOffset="189765.16">11265 15526 2331 0,'0'0'885'16,"0"0"-269"-16,0 0-352 16,0 0-264-16,0 0 0 15,0 0 0-15,0 0 0 16,-23 121 0-16,25-73 0 16,-2-2 0-16,0-4 0 0,0-8 0 15,0-8 0 1,0-8 0-16,0-10 0 0,0-4 0 15,5-4 0-15,7-4 0 16,7-14 0-16,6 0 0 16,8 0 0-16,5 0 0 15,2 6 0-15,2 8 0 16,-4 4 0-16,-5 0-47 16,-4 4-230-16,-8 8-89 15,-8-2-201-15,-6-2-34 16,-7-4 38-16,0-4 194 15,-2 0 154-15,-12-4 215 16,1-18 270-16,1-4 80 16,2-2 29-16,3 2 105 0,1-2-99 15,0 8-6-15,4 6-18 16,2 10 36-16,0 4-397 16,0 0 0-16,0 16 0 15,0 16 0-15,0 8 0 16,0 8 0-16,0 4 0 15,0 0 0-15,0-2 0 16,0-6 0-16,0-7 0 16,8-7 0-16,5-20-201 15,2-6-395-15,1-4-583 0</inkml:trace>
  <inkml:trace contextRef="#ctx0" brushRef="#br0" timeOffset="189938.99">11820 15807 1722 0,'0'0'1173'0,"0"0"-611"16,0 0-283-16,0 0-95 15,0 0-91-15,156-32-78 16,-92 18-15-16,17-6-174 16,-19 2-323-16,-16 4-580 0</inkml:trace>
  <inkml:trace contextRef="#ctx0" brushRef="#br0" timeOffset="190268.17">12414 15356 2232 0,'0'0'939'0,"0"0"-397"15,0 0-159-15,0 0-383 16,0 0 0-16,-31 142 0 15,27-78 0-15,-3 7 0 16,3-1 0 0,4-2 0-16,0-14 0 0,11-6 0 0,20-12 0 15,9-18 0-15,9-9 0 16,7-9 0-16,-3-13 0 16,-6-15 0-16,-9-6 0 15,-11-2 0-15,-15-6 0 16,-12 4 0-16,0 6 0 15,-23 6 0-15,-18 16 0 16,-10 10 0-16,-7 14 0 16,0 16 0-16,5 16 0 15,8 12-81-15,14-10-795 0,17-8-1130 16</inkml:trace>
  <inkml:trace contextRef="#ctx0" brushRef="#br0" timeOffset="190504.33">12952 15887 2118 0,'0'0'1119'16,"0"0"-484"-16,0 0-411 16,23 111-224-16,-18-69 0 0,-5 2 0 15,0 0 0-15,-20 0 0 16,-11-8 0-16,-10 0 0 15,-27 0 0-15,7-5-632 16,9-12-1799-16</inkml:trace>
  <inkml:trace contextRef="#ctx0" brushRef="#br0" timeOffset="193531.45">13809 15310 1942 0,'0'0'724'16,"0"0"-499"-16,0 0 269 16,0 0-179-16,0 0-115 15,0 0-106 1,-32-22-31-16,24 46-24 0,-5 16-39 15,-1 14 0-15,-1 16 0 16,1 2 0-16,10 5 0 16,4-3 0-16,0-10 0 15,18-8 0-15,13-14 0 16,9-12 0-16,4-12 0 16,1-14 0-16,-3-4 0 0,-9-12 0 15,-10-14 0-15,-17-8 0 16,-6 0 0-16,-8-2 0 15,-23 4 0-15,-7 10 0 16,-5 8 0-16,-1 14 0 16,4 0 0-16,5 28 0 15,10 2 0 1,13 6 0-16,22 4 0 0,21-8-291 16,9-14-911-16</inkml:trace>
  <inkml:trace contextRef="#ctx0" brushRef="#br0" timeOffset="193735.58">14340 15615 2798 0,'0'0'796'0,"0"0"-550"16,0 0 10-16,120-45-256 15,-38 27 0-15,9 4 0 16,1-2 0-16,10 1-245 15,-24 6-552-15,-20-3-555 0</inkml:trace>
  <inkml:trace contextRef="#ctx0" brushRef="#br0" timeOffset="194097.46">15115 15272 1495 0,'0'0'1109'15,"0"0"-471"1,0 0-127-16,0 0-168 0,0 0-343 15,0 0 0-15,0 0 0 16,-29 36 0-16,25 20 0 16,1 10 0-16,3 2 0 15,0-5 0-15,5-13 0 16,14-10 0-16,10-18 0 0,0-12 0 16,5-10 0-16,-3-10 0 15,-2-22 0-15,-7-7 0 16,-1-2 0-16,-8 0 0 15,-3 7 0-15,-2 10 0 16,-6 10 0-16,0 12 0 16,-2 2 0-16,0 16 0 15,2 20 0 1,3 9 0-16,-3 13 0 0,2 2 0 16,0 2 0-1,0-4 0-15,-2-6 0 0,0-12 0 16,0-12 0-16,2-16-119 0,1-7-564 15,1-5-564-15</inkml:trace>
  <inkml:trace contextRef="#ctx0" brushRef="#br0" timeOffset="194270.09">15629 15619 1607 0,'0'0'1328'16,"0"0"-701"-16,0 0-318 15,0 0-84-15,0 0-225 16,0 0 0-16,168-49 0 16,-108 36 0-16,-4-10 0 15,6-7-357-15,-14 6-577 0,-12 2-750 0</inkml:trace>
  <inkml:trace contextRef="#ctx0" brushRef="#br0" timeOffset="194664.41">16224 15276 1528 0,'0'0'1112'0,"0"0"-482"16,0 0-252-1,0 0-101-15,0 0-106 0,0 0-171 16,0 0 0-16,142-103 0 16,-113 103 0-16,-6 3 0 0,-12 15 0 15,-6 10 0-15,-5 2 0 16,-5 2 0-16,-17 0 0 15,-2-2 0-15,1-6 0 16,8-6 0-16,5-6 0 16,10-6 0-16,0-2 0 15,23 0 0 1,8-4 0 0,9 0 0-16,7 0 0 15,3 0 0-15,-4 4 0 16,-1 6 0-16,-12 4 0 15,-9 6 0-15,-14 0 0 16,-10 6 0-16,-3 4 0 0,-28 7 0 16,-10-5 0-16,-5 2 0 15,-3-2 0-15,5-2 0 16,3-6 0-16,10-2 0 16,5-8 0-16,8-2-251 15,9-10-1046-15</inkml:trace>
  <inkml:trace contextRef="#ctx0" brushRef="#br0" timeOffset="194868.46">17222 15685 2364 0,'0'0'1091'0,"0"0"-450"15,0 0-641-15,0 0 0 16,-122 114 0-16,102-58 0 15,2 4 0-15,5 1 0 16,-9 15 0-16,1-18-107 16,2-12-1228-16</inkml:trace>
  <inkml:trace contextRef="#ctx0" brushRef="#br0" timeOffset="196331.27">17964 15218 1883 0,'0'0'995'16,"0"0"-514"-16,0 0-31 15,0 0-163-15,0 0-287 16,0 0 0-16,0 0 0 15,2 74 0 1,4-4 0-16,-2 8 0 0,2 7 0 16,-1-5 0-16,1-8 0 0,-2-8 0 15,4-8 0-15,-4-18 0 16,-2-8 0-16,3-16 0 16,-1-10 0-16,5-4 0 15,22-42 0-15,-4-6-453 16,6-10-1079-16</inkml:trace>
  <inkml:trace contextRef="#ctx0" brushRef="#br0" timeOffset="197258.75">18682 15498 317 0,'0'0'1150'16,"0"0"-773"-16,0 0-32 16,0 0 31-16,0 0-92 15,0 0-53-15,0 0-15 16,-114 0-18-16,112 2 30 16,0-2-54-16,2 0-27 15,0 0-94-15,0 0-53 16,0 0 0-16,0 0 0 15,0 0 0-15,13 0 0 16,12 0 0-16,8-2 0 16,14-6 0-16,6 2 0 15,5 2 0-15,7 0 0 0,19-4-375 16,-13 2-538-16,-10-2-491 0</inkml:trace>
  <inkml:trace contextRef="#ctx0" brushRef="#br0" timeOffset="197603.95">19352 15208 2020 0,'0'0'778'15,"0"0"-234"-15,0 0-16 16,0 0-302-16,0 0-226 16,0 0 0-16,0 0 0 15,-35-4 0-15,28 45 0 16,-1 12 0-16,-4-1 0 0,-1 4 0 15,2-8 0-15,1-8 0 16,4-9 0-16,2-12 0 16,1-6 0-16,3-9 0 15,0-4 0-15,9 0 0 16,18-14 0-16,11-4 0 16,11-3 0-16,9 3 0 15,2 4 0-15,-2 4-11 16,-9 6-233-16,-9 0-112 15,-14 4-365-15,-14 0-142 0</inkml:trace>
  <inkml:trace contextRef="#ctx0" brushRef="#br0" timeOffset="197801.91">19578 15344 1625 0,'0'0'789'0,"0"0"-149"15,0 0-137-15,0 0-171 16,0 0-125-16,0 0-207 15,0 0 0-15,-27-38 0 16,27 64 0-16,0 8 0 16,0 10 0-16,0 8 0 0,0-2 0 15,4-1 0-15,3 1 0 16,5-10 0-16,-2 0 0 16,15-4 0-16,-6-10-655 15,2-12-778-15</inkml:trace>
  <inkml:trace contextRef="#ctx0" brushRef="#br0" timeOffset="198202.81">19990 15488 2167 0,'0'0'836'0,"0"0"-454"16,0 0 108-16,0 0-269 15,0 0-221-15,0 0 0 0,0 0 0 16,14-12 0-16,11 8 0 15,16-2 0-15,8-2 0 16,4 4 0-16,3-6 0 16,-5 6 0-1,-10-4 0-15,-17 6 0 0,-11 0 0 16,-8 2 0-16,-5 0 0 16,0 0 0-16,-11 0-53 15,-3 0-830-15,5 0-756 0</inkml:trace>
  <inkml:trace contextRef="#ctx0" brushRef="#br0" timeOffset="198532.71">20692 15113 1935 0,'0'0'1032'16,"0"0"-313"-1,0 0-309-15,0 0-410 0,0 0 0 16,0 0 0-16,-40 114 0 16,26-49 0-16,3 5 0 15,7 0 0-15,4-2 0 0,4-7 0 16,27-11 0 0,11-16 0-16,8-14 0 15,6-16 0-15,-4-4 0 0,-7-10 0 16,-11-22 0-16,-15-2 0 15,-11-7 0-15,-8 5 0 16,-8 0 0-16,-20 10 0 16,-10 14 0-16,-7 12 0 15,-2 2 0-15,1 30 0 16,6 30-255-16,11-3-565 16,15-9-724-16</inkml:trace>
  <inkml:trace contextRef="#ctx0" brushRef="#br0" timeOffset="198736.93">21267 15717 894 0,'0'0'1800'16,"0"0"-991"-16,0 0-331 16,0 0-363-16,-45 118-115 15,24-78 0-15,4 0 0 16,-1 0 0-16,3-1 0 15,-1 1 0-15,7-8-473 16,3-10-911-16</inkml:trace>
  <inkml:trace contextRef="#ctx0" brushRef="#br0" timeOffset="199104.78">21812 15071 2400 0,'0'0'846'15,"0"0"-332"-15,0 0-178 16,0 0-336-16,0 0 0 16,0 0 0-16,0 0 0 15,-4 115 0-15,6-57 0 16,10 4 0-16,-2 0 0 16,3-2 0-16,3-6 0 15,0-10 0-15,0-8 0 0,1-14 0 16,14-19 0-1,-4-3-810-15,0-8-1101 0</inkml:trace>
  <inkml:trace contextRef="#ctx0" brushRef="#br0" timeOffset="199256.95">22240 15350 438 0,'0'0'1963'16,"0"0"-1307"-16,0 0-319 15,0 0 28-15,122-38-190 0,-63 28-119 16,5 0-56-16,3 2-33 16,11-13-273-16,-18 6-471 15,-15 1-877-15</inkml:trace>
  <inkml:trace contextRef="#ctx0" brushRef="#br0" timeOffset="199556.43">22859 15025 2270 0,'0'0'904'0,"0"0"-313"0,0 0-260 15,0 0-331-15,0 0 0 16,0 0 0-16,0 0 0 16,-21 68 0-16,9-16 0 15,-3 3 0-15,-1-7 0 16,3-4 0-16,3-6 0 15,6-8 0-15,4-12 0 16,0-10 0-16,4-8 0 16,17 0 0-16,8-4 0 15,8-16 0-15,10-4 0 16,2 2 0-16,0 4 0 16,-5 0 0-16,-5 6-267 15,-10 2-298-15,-9 6-324 0,-11 0-262 16</inkml:trace>
  <inkml:trace contextRef="#ctx0" brushRef="#br0" timeOffset="199760.7">23120 15186 1694 0,'0'0'713'0,"0"0"-81"15,0 0-123-15,0 0-177 16,0 0-116-16,0 0-216 16,0 0 0-16,-22-45 0 15,22 69 0-15,0 16 0 16,0 9 0-16,0 5 0 0,0 0 0 15,0 2 0-15,0-10 0 16,0-2 0-16,4 0 0 16,3-13-377-16,0-13-772 0</inkml:trace>
  <inkml:trace contextRef="#ctx0" brushRef="#br0" timeOffset="200137.83">23470 15276 120 0,'0'0'2447'0,"0"0"-1582"0,0 0-373 15,0 0-320-15,0 0-172 16,0 0 0-16,122-18 0 15,-63 12 0-15,3 2 0 16,-4 0 0-16,-10-4 0 16,-9-2 0-16,-17 2-497 15,-11-5-601-15</inkml:trace>
  <inkml:trace contextRef="#ctx0" brushRef="#br0" timeOffset="200562.5">23969 15051 2148 0,'0'0'730'0,"0"0"-212"15,0 0-157-15,0 0-146 16,0 0-91-16,114-92-124 16,-81 88 0-16,-6 4 0 15,-2 0 0-15,-10 12 0 16,-3 6 0-1,-10 10 0-15,-2 6 0 0,-2-4 0 16,-21 2 0-16,-4 0 0 16,0-10-3-16,2 1 3 0,8-14 3 15,8 0-3-15,6-9 0 16,3 0 0-16,6 0 0 16,15 0 0-16,13 0 0 15,2 0 0-15,4 1 0 16,0 12 0-16,-5 1 0 15,-4 6 0-15,-10 4 0 16,-10 2 0-16,-11-2 0 16,0 6 0-16,-20-4 0 15,-16-2 0-15,-8 0 0 16,-8 0 0-16,1-6 0 0,6-6 0 16,12 2 0-16,10-10 0 15,19-2 0-15,22-4 0 16,20-16-365-16,9-2-775 0</inkml:trace>
  <inkml:trace contextRef="#ctx0" brushRef="#br0" timeOffset="200767.02">24598 15494 1428 0,'0'0'1098'15,"0"0"-460"-15,0 0-95 16,0 0-154-16,0 131-389 0,-8-93 0 15,-11 0 0-15,-12 0 0 16,-17-2 0-16,-43 0 0 16,9-10-240-16,2-8-1432 0</inkml:trace>
  <inkml:trace contextRef="#ctx0" brushRef="#br0" timeOffset="208323.89">25190 14869 1562 0,'0'0'543'0,"0"0"-204"0,0 0 230 15,0 0-272-15,0 0-55 16,0 0 18-16,21-62-55 15,-21 62-126-15,0 0-79 16,-6 0 0-16,-11 22 0 16,-8 14 0-16,-4 12 0 15,-4 16 0-15,4 6 0 16,6-2 0-16,10-1 0 16,13-5 0-16,0-14 0 15,21-2 0-15,19-16 0 16,13-8 0-16,12-10 0 0,6-12 0 15,0 0 0-15,-7-10 0 16,-12-8 0-16,-17-10 0 16,-19 2 0-16,-16-6 0 15,-6 2 0-15,-30 2 0 16,-6 7 0-16,-10 7 0 16,4 10 0-16,0 4 0 15,11 4 0-15,10 19 0 16,12 4 0-16,15 14-90 15,10-7-774-15,15-12-758 0</inkml:trace>
  <inkml:trace contextRef="#ctx0" brushRef="#br0" timeOffset="208637.58">25834 15111 2562 0,'0'0'914'0,"0"0"-294"0,0 0-620 15,0 0 0-15,0 0 0 16,0 0 0-16,0 0 0 15,116-36 0-15,-65 34 0 16,3 0 0-16,-1-4 0 16,7-4-32-16,-11 2-784 15,-14-4-725-15</inkml:trace>
  <inkml:trace contextRef="#ctx0" brushRef="#br0" timeOffset="209124.78">26377 14772 2383 0,'0'0'824'0,"0"0"-236"16,0 0-287-16,0 0-301 15,0 0 0-15,0 0 0 16,0 0 0-16,-19 98 0 16,12-39 0-16,0 1 0 15,0-6 0-15,3-10 0 16,2-8 0-16,2-14 0 15,0-8 0-15,0-10 0 16,4-4 0-16,14 0 0 0,11-12 0 16,7-7 0-16,8-4 0 15,3 1 0-15,0 0 0 16,-4 0 0-16,-10 8 0 16,-8 2-77-16,-10 4-125 15,-9 2 35-15,-4-4 83 16,-2 2 51-16,0-4 33 15,-2-2 0-15,-4-4 75 16,-3 0 35-16,-1 0 55 16,4 0-11-16,2 1-95 15,-1 12-59-15,3-1 0 16,0 6 0-16,0 0 0 16,0 18 0-16,-3 16 0 15,2 8 0-15,3 8 0 0,0 0 0 16,0-2 0-16,0-8 0 15,0-4 0-15,0-4 0 16,6-5 0-16,-2-5 0 16,0-4 0-16,11-14-192 15,1-4-748-15,2 0-715 0</inkml:trace>
  <inkml:trace contextRef="#ctx0" brushRef="#br0" timeOffset="209329.46">26915 15065 2340 0,'0'0'796'0,"0"0"-258"16,0 0-235-16,0 0-184 15,0 0-119-15,0 0 0 16,133-18 0-16,-84 14 0 16,3-6 0-16,-4 2-60 15,4-8-278-15,-14 2-401 16,-11 4-585-16</inkml:trace>
  <inkml:trace contextRef="#ctx0" brushRef="#br0" timeOffset="209565.37">27411 14744 2288 0,'0'0'801'0,"0"0"-205"15,0 0-185-15,0 0-411 16,0 0 0-16,0 0 0 15,0 0 0-15,-18 36 0 16,18 13 0-16,0 5 0 16,0 8 0-16,0-4 0 15,0 0 0-15,5-6 0 16,2-6 0-16,-1-5 0 0,7-1-87 31,-3-14-662-31,1-8-761 0</inkml:trace>
  <inkml:trace contextRef="#ctx0" brushRef="#br0" timeOffset="209738.33">27833 15191 2376 0,'0'0'765'16,"0"0"-150"-16,0 0-275 0,0 0-340 15,19 111 0-15,-13-71 0 16,-6 0 0-16,0 0 0 15,-17 0 0-15,-16-4 0 16,-40 4 0-16,7-8-102 16,6-5-1465-16</inkml:trace>
  <inkml:trace contextRef="#ctx0" brushRef="#br0" timeOffset="210557.19">28378 14682 789 0,'0'0'1200'16,"0"0"-675"-16,0 0 48 16,0 0-79-16,0 0-224 15,0 0-25-15,0 0-245 0,-28-30 0 16,45 24 0-16,10 0 0 16,9-2 0-16,1 2 0 15,0 0 0-15,-9 2-36 16,-14 2-418-16,-12 2-315 15,-2 0-240-15</inkml:trace>
  <inkml:trace contextRef="#ctx0" brushRef="#br0" timeOffset="211033.27">28378 14682 1562 0,'-73'-44'680'0,"69"44"-130"0,1 0 31 16,3 0-295-16,0 0-92 15,0 0-77-15,-2 8-36 16,2 8-36-16,-2 6-45 15,0 6 0-15,0-4 0 16,0 2 0-16,-2-4 0 16,4-4 0-16,0-8 0 15,0-2 0-15,0-3 0 16,0-5 0-16,0 0 0 0,0 0 0 16,0 0 0-16,14 0 0 15,7 0 0-15,7 0 0 16,8 4 0-16,4 0 0 15,2 6 0-15,1 2 0 16,-5 6 0-16,-5 4 0 16,-6 6 0-16,-10 2 0 15,-5 6 0-15,-12 0 0 16,0 4 0-16,-10-4 0 0,-18-4 0 16,-10-2 0-16,-7-6 0 15,-4-3 0-15,1-7 0 16,-2-10 0-16,8-4 0 15,7 0 0-15,6 0 0 16,6-4 0-16,12-9 0 16,11 4 0-16,0-4 0 15,44-6-188-15,6 2-658 16,-2 2-865-16</inkml:trace>
  <inkml:trace contextRef="#ctx0" brushRef="#br0" timeOffset="211269.31">29051 14909 1778 0,'0'0'928'16,"0"0"-318"-16,0 0-70 15,0 0-300-15,0 0-240 16,0 0 0-16,0 0 0 15,134-4 0-15,-85 0 0 16,4 2 0-16,-1-2 0 0,1-4-45 31,-12-2-547-31,-15 2-413 0</inkml:trace>
  <inkml:trace contextRef="#ctx0" brushRef="#br0" timeOffset="211837.07">29682 14534 2359 0,'0'0'765'0,"0"0"-83"15,0 0-392-15,0 0-290 0,0 0 0 16,0 0 0-16,0 0 0 15,0 40 0-15,-4 6 0 16,-6 6 0-16,4 6 0 16,-3-8 0-16,5-1 0 15,2-8 0-15,2-6 0 16,0-13 0-16,0-10 0 16,0-6 0-1,0-6 0 1,10 0 0-16,9-4 0 0,4-10 0 15,11-4 0-15,4-2 0 16,2 1 0-16,0 4 0 16,-1 1 0-16,-11 2 0 15,-8-5 0-15,-6 2 0 16,-10-2 0-16,-2 3 0 16,-2-4 0-16,0 0 0 15,0-4 0-15,0 6 0 16,0 2 0-16,-4 4 0 15,2 2 0-15,2 6 0 16,-3 2 0-16,3 6 0 0,0 22 0 16,-2 12 0-16,2 12 0 15,0 7 0-15,0 3 0 16,0 0 0-16,0-2 0 16,0-4 0-16,0-10 0 15,0-6 0-15,0-5 0 16,5-7 0-16,4-10-315 15,1-10-1303-15</inkml:trace>
  <inkml:trace contextRef="#ctx0" brushRef="#br0" timeOffset="212057.76">30393 14945 2114 0,'0'0'1060'16,"0"0"-684"-16,0 0 170 16,0 0-546-16,0 0 0 0,0 0 0 15,149-64 0 1,-103 60 0-16,4 0 0 0,0 4 0 16,-4-3 0-16,-7 2 0 15,-1-9-179-15,-13 2-475 16,-9-6-500-16</inkml:trace>
  <inkml:trace contextRef="#ctx0" brushRef="#br0" timeOffset="212328.58">30983 14502 1096 0,'0'0'1364'0,"0"0"-782"0,0 0 64 16,0 0-238-1,0 0-408-15,0 0 0 0,0 0 0 16,-31-7 0-16,29 46 0 16,0 7 0-16,2 8 0 15,0 2 0-15,0 2 0 16,0 1 0-16,0-5 0 16,6-4 0-16,0-2 0 15,2-10 0-15,-4-4 0 16,1-4 0-16,-1-14-381 15,0-6-1192-15</inkml:trace>
  <inkml:trace contextRef="#ctx0" brushRef="#br0" timeOffset="212529.42">31453 15031 3174 0,'0'0'558'0,"0"0"-194"15,0 0-364-15,0 0 0 0,0 0-357 16,0 0-2002-16</inkml:trace>
  <inkml:trace contextRef="#ctx0" brushRef="#br0" timeOffset="213067.61">31480 15145 3225 0,'0'0'547'0,"0"0"-223"16,0 0-324-16,0 0 0 0,0 0 0 0,0 0 0 15,0 0 0-15,18 55 0 16,-18-25 0-16,0 3 0 16,-23 2 0-1,-21-1 0-15,-59 4 0 0,10-8-294 16,1-8-1084-16</inkml:trace>
  <inkml:trace contextRef="#ctx0" brushRef="#br0" timeOffset="-208902.94">25386 15436 1137 0,'0'0'540'0,"0"0"-315"15,0 0 69-15,0 0-59 16,0 0-65-16,0 0-20 0,-17 4-17 16,14-4-15-1,1 0 9-15,0 2-8 0,-1 0-33 16,1 0-6-16,0 2 2 15,-3 0-37-15,-1 0-18 16,-3 0-7-16,0-2-14 16,0 0-5-16,3 4 0 15,-1-6 0-15,0 4 5 16,4-4-5-16,-1 4-1 16,2-4 0-16,-5 0 1 15,1 0 5-15,-4 2-5 16,0 2 11-16,-1-2 27 15,-3 4-6-15,3-6 19 0,-3 4 5 16,3 0-13 0,3 1-2-16,-2-4-14 0,2 3-5 15,3 0 17-15,1-4-26 16,2 0-2-16,0 0 0 16,2 0-12-16,0 0 23 15,0 0-7-15,0 0 21 16,0 0-37-16,0 0 0 15,0 0 0-15,0 0 0 16,0 0 0-16,6-4 0 16,5-4 0-16,3-2 0 15,5-4 0-15,2-2 0 16,3 0 0-16,1 4 0 0,4-6 0 16,2 0 0-16,7-4 0 15,2 4 0-15,7-4 0 16,1-4 0-16,2 4 0 15,1-5 0-15,2 4 0 16,1-8 0-16,2 4 0 16,2-5 0-16,2 1 0 15,2-5 0-15,-1 0 0 16,-1 0 0-16,-3 2 0 16,3-2 0-16,-2 4 0 0,-2 0 0 15,0 2 0-15,-2-1 0 16,-6 4 0-16,-3 4 0 15,-5-3 0-15,-2 4 0 16,-3 0 0-16,2 2 0 16,-2 0 0-1,-2 0 0-15,1 0 0 0,-1 2 0 16,0 2 0-16,-1 0 0 16,-6 2 0-16,1 0 0 15,-4 2 0-15,-6 2 0 16,4 0 0-16,-4 2 0 15,1 0 0-15,-3 0 0 0,1 2 0 16,-3 2 0-16,-3-2 0 16,-4 4 0-16,-1 2 0 15,-5-2 0-15,2 2 0 16,-2 0 0-16,0 0 0 16,0 0 0-16,0 0 0 15,0 0 0-15,0 0 0 16,0 0 0-16,0 0 0 15,-13 2 0-15,-37 24 0 16,4 2-219-16,-6 2-965 0</inkml:trace>
  <inkml:trace contextRef="#ctx0" brushRef="#br0" timeOffset="-208369.96">25513 15458 1382 0,'0'0'328'0,"0"0"-173"16,0 0-35-16,0 0-72 16,0 0-17-16,0 0 97 15,0 0 56-15,-42 24 88 0,40-22-20 16,-3-2 5-1,5 0-61-15,-2 0-41 16,2 0-50-16,0 0-5 0,0 0 2 16,0 0-22-16,11-4-4 15,11-14-26-15,14-4-19 16,13-12 13-16,12-4-44 16,12-10 0-16,14-10 0 15,29-22 0-15,30-19 0 0,26-17 0 16,-14 10 0-16,-31 25 0 15,-42 31 0-15,-31 16 0 16,-2 6 0-16,-2-4 0 16,-6 10 0-1,-17 4 0-15,-13 14 0 0,-10-2 0 16,-4 6 0-16,0 0 0 16,0 0 0-16,0 0 0 15,0 0 0-15,0 0 0 16,0 6 0-16,-2 4 0 15,-10 6 0-15,-1 6-39 0,-5 6-239 16,-24 24-267-16,7-6-287 16,-5-1-416-16</inkml:trace>
  <inkml:trace contextRef="#ctx0" brushRef="#br0" timeOffset="-207993.34">26048 15444 456 0,'0'0'1591'0,"0"0"-1058"16,0 0-61-16,0 0-135 15,0 0-100 1,0 0-49-16,0 0-53 0,-67-8 12 0,67-2-147 16,0-2 0-16,11-6 0 15,12 0 0-15,10-12 0 16,13-2 0-16,19-4 0 15,28-14 0-15,35-15 0 16,23-9 0 0,-8 8 0-16,-29 10 0 0,-37 18 0 15,-23 16 0-15,0 0 0 16,-4 0 0-16,-7 0 0 16,-18 12 0-16,-14 6 0 0,-7 0 0 15,-4 4 0 1,0 0 0-16,0 0 0 0,0 0 0 15,0 0 0-15,-4 4 0 16,-11 8 0-16,-8 6 0 16,-26 20-308-16,5-2-421 15,-4 0-212-15</inkml:trace>
  <inkml:trace contextRef="#ctx0" brushRef="#br0" timeOffset="-207663.64">26387 15432 1612 0,'0'0'661'0,"0"0"-129"0,0 0-6 16,0 0-235-16,0 0-36 15,0 0-36-15,0 0-219 16,-60 4 0 0,60-18 0-16,19-6 0 0,12-4 0 15,19-12 0-15,16-4 0 16,17-8 0-16,13-2 0 15,4-3 0-15,3 3 0 16,-7 4 0-16,-13 8 0 16,-17 10 0-16,-22 6 0 15,-19 8 0 1,-14 10 0-16,-7 0 0 0,-4 4 0 0,0 0 0 16,0 0 0-16,0 0 0 15,0 0 0-15,0 0 0 16,-15 10-35-16,1 2-724 15,-3-2-941-15</inkml:trace>
  <inkml:trace contextRef="#ctx0" brushRef="#br0" timeOffset="-200507.44">31001 14199 352 0,'0'0'203'0,"0"0"-145"0,0 0 10 0,0 0 1 16,0 0 2-16,0 0-5 16,-87 0 38-16,73 0 10 15,3 0 4-15,3 0-42 16,4 0-42-16,0 0-34 15,4 0-54 1,0 0-65-16,0 0 25 0,0 0 74 16,0 0 19-16,6 0 1 15,7 8-995-15</inkml:trace>
  <inkml:trace contextRef="#ctx0" brushRef="#br0" timeOffset="-199799.23">31611 14730 681 0,'0'0'117'0,"0"0"17"16,0 0 19-1,0 0-92-15,0 0-29 0,0 0-18 16,0 0-14-16,-80-68 0 15,78 60 21-15,2-4 69 16,0 2-42-16,0-8-23 16,15 0-24-16,1 0 33 15,2-4-34-15,0 0-15 16,0-6-65-16,-3 4-69 16,1 4 119-16,-5 2 30 15,-2 4 169-15,-3 3 146 16,-4 6 30-16,-2 0 154 0,0 1-113 15,0 3 69-15,0-2-161 16,3 2-24-16,8-2-44 16,6 1-226-16,12-2 0 15,12 0 0-15,10 0 0 16,3-2 0-16,-3 2 0 16,-9 0-57-16,-15 4-300 15,-27 0-303-15,-4 0-198 16,-25 8-193-16</inkml:trace>
  <inkml:trace contextRef="#ctx0" brushRef="#br0" timeOffset="-199369.64">31650 14441 1510 0,'0'0'498'0,"0"0"18"0,0 0 24 16,0 0-269 0,0 0-13-16,0 0 5 0,0 0-97 15,-12 45-92-15,12-29-74 16,0 4 0-16,0 0 0 15,0-2 0-15,0 0 0 16,0-4 0-16,0-4 0 16,0-2 0-16,0-4 0 15,0-4 0-15,0 0 0 16,0 0 0-16,0 0 0 16,0 0 0-16,4 0 0 0,8 4 0 15,3 0 0-15,10 6 0 16,2-2 0-16,6 2 0 15,2 4 0-15,1 2 0 16,-3 4 0-16,-4 6 0 16,-4-4 0-16,-7 6 0 15,-9-2 0-15,-9 1 0 16,0-4 0-16,-9 0 0 16,-20-3 0-16,-6-2 0 15,-10-4 0-15,0-4 0 0,0-2 0 16,8-4 0-1,8-4 0-15,9 0 0 0,11 0 0 16,9 0 0-16,24-26-156 16,14 0-814-16,3-1-1396 0</inkml:trace>
  <inkml:trace contextRef="#ctx0" brushRef="#br0" timeOffset="-199201.32">32093 14650 2558 0,'0'0'730'0,"0"0"-96"16,0 0-460-16,0 0-174 0,0 0 0 15,0 0 0-15,153-36 0 16,-97 24-45 0,-14 2-631-16,-11-6-657 0</inkml:trace>
  <inkml:trace contextRef="#ctx0" brushRef="#br0" timeOffset="-198729.32">32416 14299 1910 0,'0'0'1064'0,"0"0"-394"16,0 0-218-16,0 0-452 0,0 0 0 16,0 0 0-1,0 0 0-15,-39 96 0 0,35-46 0 16,-2-1 0-16,1-5 0 15,1-8 0-15,0-6 0 16,4-12 0-16,0-6 0 16,0-6 0-16,8-6 0 15,15 0 0-15,8-4 0 16,7-10 0-16,6 2 0 16,3-4 0-16,-7 2-87 15,-5 4-227-15,-10-6-166 16,-12 2 103-16,-8 0 150 15,-5 0 185-15,0-4 42 0,-9-4 194 16,-4 4 71-16,-1 0 15 16,3 0-12-16,5 5 0 15,1 3-16-15,3 6-252 16,2 4 0-16,0 0 0 16,0 6 0-16,0 20 0 15,0 9 0-15,7 11 0 16,3 4 0-16,2 2 0 15,-1-2 0-15,-5-2 0 16,1-4 0-16,-2-3 0 16,-5-5-300-16,0-10-558 0,0-12-513 15</inkml:trace>
  <inkml:trace contextRef="#ctx0" brushRef="#br0" timeOffset="-198603.37">32795 14662 1785 0,'0'0'915'16,"0"0"-260"-16,0 0-173 16,0 0-371-16,0 0-62 15,0 0-37-15,139-20-12 16,-83 6-249-16,-11 2-525 16,-11-2-842-16</inkml:trace>
  <inkml:trace contextRef="#ctx0" brushRef="#br0" timeOffset="-198164">33131 14337 2557 0,'0'0'631'0,"0"0"-15"16,0 0-324-16,0 0-292 15,0 0 0-15,0 0 0 0,127-66 0 16,-92 64 0-1,-3 2 0-15,-14 0 0 0,-5 6 0 16,-9 4 0-16,-4 8 0 16,0 2 0-16,-6 0 0 15,-15 1 0-15,4-6 0 16,1 1 0-16,5-6 0 16,5-1 0-16,6-4 0 15,0 2 0-15,0-3 0 16,17 2 0-16,8-2 0 15,-1 4 0-15,3 2 0 16,2 4 0-16,-2 2 0 16,-3 4 0-16,-6 6 0 0,-7-2 0 15,-11 2 0-15,0 0 0 16,-20-2 0 0,-16-2 0-16,-8-2 0 0,-6-2 0 15,0 0 0-15,3-8 0 16,11-2 0-16,19-8 0 15,9-4-481-15,8-18-1347 0</inkml:trace>
  <inkml:trace contextRef="#ctx0" brushRef="#br0" timeOffset="-198007.07">33821 14702 3137 0,'0'0'596'0,"0"0"-233"0,0 0-363 32,0 0-122-32,0 0-904 0</inkml:trace>
  <inkml:trace contextRef="#ctx0" brushRef="#br0" timeOffset="-191700.16">8252 16802 1750 0,'0'0'1003'15,"0"0"-617"-15,0 0 86 16,0 0-139-16,0 0-181 16,0 0-152-16,2-30 0 15,-2 42 0-15,-4 24 0 16,-10 22 0-16,-3 14 0 16,-8 16 0-16,-2 7 0 15,-6-1 0-15,-5-4 0 16,1-6 0-16,0-12 0 15,4-15 0-15,4-21 0 16,3-14 0-16,6-18 0 0,-1-4 0 16,4-22 0-16,1-18 0 15,5-9 0-15,9 1 0 16,2 6 0-16,0 12 0 16,23 8 0-16,2 16 0 15,9 6 0-15,4 6 0 16,4 20 0-16,6 6 0 15,-2-2 0 1,5-2 0-16,-2-6 0 0,0-9 0 16,-5-9 0-16,-7-4 0 15,-6-8 0-15,-9-19 0 0,-6-9 0 16,-3 0 0 0,-4 4 0-16,-4 2 0 0,-1 8 0 15,0 12 0-15,1 10 0 16,-1 0 0-16,5 24 0 15,0 16 0-15,6 4 0 16,1 0 0-16,2-3 0 16,2-5 0-16,-2-14 0 15,-3-4 0-15,-3-8 0 16,-5-6 0-16,-1-4 0 16,-2-10-8-1,1-39-346-15,1-1-437 0,-3 2-350 0</inkml:trace>
  <inkml:trace contextRef="#ctx0" brushRef="#br0" timeOffset="-191558.91">8624 17143 1756 0,'0'0'1193'16,"0"0"-547"-16,0 0-145 15,0 0-501-15,0 0 0 16,0 0 0-16,0 0 0 16,-24-81 0-16,48 81-282 15,5 0-1346-15</inkml:trace>
  <inkml:trace contextRef="#ctx0" brushRef="#br0" timeOffset="-191338.33">8998 16896 2471 0,'0'0'1189'0,"0"0"-753"15,0 0-436-15,0 0 0 16,0 0 0-16,0 0 0 15,-10 134 0 1,20-62 0-16,-5 9 0 0,-5 3 0 16,0-4 0-16,0-8 0 0,0-5 0 15,4-22 0 1,27-28 0-16,4-13-782 0,-2-8-795 0</inkml:trace>
  <inkml:trace contextRef="#ctx0" brushRef="#br0" timeOffset="-190866.54">9299 17058 2725 0,'0'0'867'16,"0"0"-363"-16,0 0-504 15,0 0 0-15,0 0 0 0,-64 107 0 16,55-63 0 0,-7-4 0-1,-4 0 0-15,-4 0 0 0,-3-12 0 0,0-6 0 16,1-10 0-16,5-10 0 15,4-2 0-15,7-6 0 16,4-12 0-16,6 0 0 16,0 6 0-16,4 2 0 15,19 10 0 1,4 0 0-16,6 14 0 0,7 12 0 16,5 6 0-16,5-2 0 15,8-6 0-15,5-12 0 16,2-7 0-16,2-5 0 0,-5-18 0 15,-9-13 0-15,-10-1 0 16,-16-4 0-16,-12-4 0 16,-13 0 0-16,-2 0 0 15,0 0 0-15,-13 10 0 16,-3 3 0-16,-1 18 0 16,-1 9 0-16,3 8 0 15,3 28 0-15,5 10 0 16,5 10 0-16,2 2 0 15,9 0 0 1,26-12 0-16,46-10 0 0,-8-14-452 16,3-9-1154-16</inkml:trace>
  <inkml:trace contextRef="#ctx0" brushRef="#br0" timeOffset="-189966.95">10706 16830 1527 0,'0'0'1405'0,"0"0"-948"0,0 0-142 16,0 0 77-16,0 0-392 15,0 0 0-15,0 0 0 16,-2 4 0-16,21 82 0 15,1 6 0-15,-2 2 0 16,4 9 0-16,-1-23 0 16,8 0 0-16,2-12 0 15,6-28 0-15,3-18 0 16,1-22 0-16,1-26 0 16,-6-32 0-16,-10-14 0 15,-7-30 0-15,-13 4 0 16,-6-1 0-16,0 5 0 0,-2 32 0 15,-10 12 0-15,8 24 0 16,2 26 0-16,2 10 0 16,0 42 0-1,0 16 0-15,10 16 0 0,7 5 0 16,1-3 0-16,1-10 0 16,4-10 0-16,-1-18 0 15,2-16 0-15,-4-18 0 16,1-14 0-16,-6-10 0 0,-3-26 0 15,-6-16 0 1,1-6 0-16,-3-4 0 0,0 4 0 16,4 16 0-16,-2 11 0 15,1 22 0-15,3 9 0 16,2 19 0-16,3 26 0 16,6 9 0-16,-1 8 0 15,4-4 0-15,3-2 0 16,2-14 0-16,2-16 0 15,-2-13 0-15,2-13 0 16,-4-9 0-16,-2-23 0 16,-6-12 0-16,-3-4 0 0,-7-2 0 15,-5-2 0-15,1 10 0 16,-2 12 0-16,-1 20 0 16,2 10 0-16,0 10 0 15,5 22 0-15,1 12 0 16,3 4 0-16,2-2 0 15,5-6 0-15,3-6 0 16,-4-16 0-16,4-12 0 16,-3-6 0-16,-3-6 0 15,1-24 0-15,1-10 0 16,-4-6 0-16,5-2 0 0,-3-2 0 16,6 10 0-1,0 9 0-15,1 9 0 0,2 18 0 16,1 4 0-16,0 13 0 15,0 13 0-15,0 10 0 16,-7 4 0-16,-5 0 0 16,-11 0 0-1,-4 0 0-15,-15-4 0 0,-22 0 0 16,-35-4 0-16,7-10-597 16,7-9-677-16</inkml:trace>
  <inkml:trace contextRef="#ctx0" brushRef="#br0" timeOffset="-189825.75">12034 16860 2155 0,'0'0'1339'15,"0"0"-737"-15,0 0-602 16,0 0 0-16,0 0 0 16,0 0 0-16,0 0 0 15,-133-34-948-15</inkml:trace>
  <inkml:trace contextRef="#ctx0" brushRef="#br0" timeOffset="-189668.33">10409 17088 2933 0,'0'0'825'16,"0"0"-487"-1,198-9-338-15,-20-8 0 0,34-7 0 16,6 2 0-16,-62 4-101 15,-37 6-1639-15</inkml:trace>
  <inkml:trace contextRef="#ctx0" brushRef="#br0" timeOffset="-189291.4">13800 16776 1789 0,'0'0'786'15,"0"0"-128"-15,16-131-98 16,-36 87-257-16,-18 8-303 0,-9 14 0 15,3 14 0 1,6 8 0-16,11 30 0 0,13 42 0 16,14 45 0-16,23 31 0 15,23 12 0-15,8-3 0 16,-5-15 0-16,-11-17 0 16,-11-23 0-16,-14-22 0 15,-9-26 0-15,-4-14 0 16,-6-8 0-16,-47-18-26 15,-1-10-576-15,-2-8-457 0</inkml:trace>
  <inkml:trace contextRef="#ctx0" brushRef="#br0" timeOffset="-188741.31">13357 17307 1930 0,'0'0'1060'16,"0"0"-481"-1,0 0-204-15,0 0-223 0,156-48-152 16,-81 24 0-16,4-6 0 15,0-2 0-15,-5-4 0 16,-9 1 0-16,-17 3 0 16,-13 10 0-16,-14 4 0 15,-11 10 0-15,-6 6 0 16,-4 2 0-16,0 10 0 0,0 18 0 16,0 12 0-16,5 5 0 15,5-1 0-15,9 0 0 16,5-12 0-16,7-10 0 15,3-12 0-15,-1-10 0 16,3 0 0-16,-5-24 0 31,-2-12 0-31,-2-4 0 0,-6-4 0 0,0-1 0 16,-5 5 0-16,-5 8 0 16,-3 10 0-16,-1 18 0 15,0 4 0-15,0 14 0 16,-1 22 0-16,3 8 0 15,5 5 0-15,-2-9 0 16,5-8 0-16,0-10 0 0,-3-10 0 16,-1-12 0-16,1 0 0 15,-1-16 0-15,1-12 0 16,3-2 0-16,1 2 0 16,4 2 0-16,-2 12 0 15,3 5 0-15,-1 9 0 16,0 9 0-16,2 14 0 15,-1 8 0-15,-4 1 0 16,2-2 0-16,-5-8 0 0,-10-12-47 16,-4-6-495-16,-2-4-426 0</inkml:trace>
  <inkml:trace contextRef="#ctx0" brushRef="#br0" timeOffset="-188599.5">14498 16762 2205 0,'0'0'996'0,"0"0"-449"16,0 0-301-16,0 0-246 16,0 0-41-16,0 0-526 15,122 90-1563-15</inkml:trace>
  <inkml:trace contextRef="#ctx0" brushRef="#br0" timeOffset="-188206.46">15385 17079 2410 0,'0'0'925'16,"0"0"-423"-16,0 0-243 16,0 0-259-16,-66-115 0 15,35 109 0-15,-7 6 0 16,-1 14 0-16,-6 22 0 15,0 12 0-15,10 7 0 0,10-1 0 16,17-10 0-16,8-8 0 16,15-10 0-16,25-20 0 15,11-6 0-15,5-24 0 16,0-16 0-16,-10-17 0 16,-7-2 0-16,-16-12 0 15,-11-5 0-15,-12-4 0 16,0-6 0-16,-16 1 0 15,-5 9 0-15,-4 18 0 16,4 24 0-16,9 34 0 16,4 30 0-16,8 64 0 15,18 35 0-15,16-3 0 0,5-24 0 16,-2-30 0-16,1-27 0 16,10 3 0-16,43-12 0 15,-8-4-344-15,0-28-1694 0</inkml:trace>
  <inkml:trace contextRef="#ctx0" brushRef="#br0" timeOffset="-187168.76">16630 17143 1813 0,'0'0'805'0,"0"0"-217"15,0 0-88-15,0 0-230 0,-27-105-150 16,0 79-120-16,-8 4 0 16,-5 8 0-16,-3 10 0 15,-3 4 0-15,0 18 0 16,7 18 0-16,7 12 0 16,15-2 0-16,17 3 0 15,0-9 0-15,36-14 0 16,12-12 0-16,8-14 0 15,4-4 0-15,-6-22 0 16,-10-16 0-16,-11-2 0 16,-12-9 0-16,-15 3 0 15,-6 6 0-15,0 4 0 16,0 12 0-16,-4 16 0 0,2 12 0 16,2 0 0-16,0 26 0 15,0 18 0-15,18 2 0 16,10 6 0-16,11-6 0 15,9-11 0-15,6-13 0 16,0-12 0-16,-4-10 0 16,-7-10 0-16,-9-24 0 15,-10-12 0-15,-9-7 0 16,-13-5 0-16,-2-4 0 16,0-6 0-16,-19 6 0 15,-3 8 0-15,-1 18 0 16,6 18 0-16,5 18 0 15,5 32 0-15,7 30 0 0,0 14 0 16,7 14 0-16,20-2 0 16,10-7 0-16,11-13 0 15,5-20 0-15,8-22 0 16,1-20 0-16,-7-6 0 16,-6-36 0-16,-11-14 0 15,-9-8 0-15,-13-13 0 16,-12-5 0-1,-4-4 0-15,0 4 0 0,-11 4 0 16,-4 23 0-16,-2 23 0 16,7 26 0-16,1 22 0 15,5 36 0-15,2 23 0 0,2 7 0 16,4 6 0-16,25-9 0 16,13-13 0-16,16-18 0 15,48-32 0-15,-12-14 0 16,-7-8-1196-16</inkml:trace>
  <inkml:trace contextRef="#ctx0" brushRef="#br0" timeOffset="-186460.37">18365 16659 2261 0,'0'0'789'16,"0"0"-251"-16,0 0-30 15,0 0-508-15,0 0 0 16,-11 103 0-16,11-31 0 16,0 8 0-16,0 0 0 15,13-4 0-15,12-3 0 16,6-19 0-16,5-10 0 0,7-14 0 15,1-16 0 1,3-14 0-16,-5 0 0 0,-7-32 0 16,-3-8 0-16,-12-12 0 15,-11-12 0-15,-9-3 0 16,0-3 0-16,-7 10 0 16,-13 12 0-16,0 16 0 15,0 20 0-15,2 12 0 16,3 12 0-1,8 20 0-15,7 4 0 0,0 4 0 16,22-4 0-16,16-6 0 16,7-12 0-16,4-4 0 0,-1-10 0 15,-3-4 0 1,-13 0 0-16,-11 0 0 0,-9 0 0 16,-8 0 0-16,-4 4 0 15,0 14 0-15,0 9 0 16,0 0 0-16,0 10 0 15,2-7 0-15,15-6 0 16,2-4 0-16,8-10 0 16,4-10 0-16,4 0 0 15,1-10 0-15,-5-16 0 16,-2-9 0 0,-6-1 0-16,-5-4 0 0,-5 4 0 15,-4 0 0-15,-2 8 0 0,-1 12 0 16,-1 12 0-1,-3 4 0-15,2 16 0 0,1 20 0 16,2 4 0-16,2 5 0 16,6-5 0-16,5-12 0 15,5-10 0-15,13-18 0 16,-5-14-288-16,-6-12-858 0</inkml:trace>
  <inkml:trace contextRef="#ctx0" brushRef="#br0" timeOffset="-186334.38">19455 16625 2350 0,'0'0'1081'16,"0"0"-511"-16,0 0-475 15,0 0-95-15,0 0 0 16,-129 40 0-16,98-24-453 31,-5-2-1292-31</inkml:trace>
  <inkml:trace contextRef="#ctx0" brushRef="#br0" timeOffset="-186161.5">18034 16826 2970 0,'0'0'846'16,"0"0"-566"-16,175-6-280 15,-5-12 0-15,24-4 0 16,-1 4 0-16,-52 1-604 15,-47 8-1182-15</inkml:trace>
  <inkml:trace contextRef="#ctx0" brushRef="#br0" timeOffset="-185973.08">19674 16605 2376 0,'0'0'1063'0,"0"0"-406"0,0 0-657 16,0 0 0-16,-17 144 0 15,31-67 0-15,15 25 0 16,7 18 0-16,-1 23 0 16,-6 1 0-16,-13-24 0 15,-11-35 0-15,-5-37 0 16,0-12 0-16,0-8 0 16,-14-20-110-16,1-4-594 15,1-4-494-15</inkml:trace>
  <inkml:trace contextRef="#ctx0" brushRef="#br0" timeOffset="-185132.55">19778 16954 747 0,'0'0'1848'0,"0"0"-937"15,0 0-321-15,0 0-590 16,0 0 0-16,0 0 0 16,0 0 0-16,56-70 0 15,-21 100 0-15,-1 6 0 16,-8 0 0-16,-15 4 0 15,-11 0 0-15,-8-4 0 16,-30-1 0-16,-11-3 0 0,-2-10 0 16,6-4 0-16,11-10 0 15,19-8 0-15,15-4 0 16,24-22 0-16,34-14 0 16,21-10 0-16,12-9 0 15,0-7 0-15,-9-10 0 16,-14-8-57-16,-26 3 25 15,-20 1 32-15,-20 8 61 16,-2 20-33-16,-11 20-28 16,-9 26 0-16,0 6 0 15,1 40 0-15,5 20 0 0,5 14 0 16,7 8 0 0,2 3 0-16,0-9 0 0,21-6 0 15,11-16 0-15,10-18 0 16,14-14 0-16,9-17 0 15,4-5 0-15,-3-27 0 16,-5-13 0-16,-14-6 0 16,-16-6 0-16,-14 2 0 15,-10 6 0-15,-7 8 0 16,0 14 0-16,-15 18 0 16,-8 4 0-16,1 26 0 0,4 18 0 15,8 6 0-15,10 4 0 16,0-6 0-16,28-4 0 15,15-12 0-15,10-14 0 16,10-18 0 0,5 0 0-16,-1-18 0 0,-7-14 0 15,-10-12 0-15,-13-10 0 16,-14-4 0-16,-14-2 0 16,-9 0 0-16,0 7 0 15,-12 13 0-15,-12 16 0 16,-3 16 0-16,-4 8 0 15,0 8 0-15,8 20 0 0,13 8 0 16,10 0 0-16,8 3 0 16,34-3 0-16,14-8 0 15,11 2 0-15,2-8 0 16,-8-2 0-16,-13 2 0 16,-17 0 0-16,-17 4 0 15,-14 0 0 1,-12 2 0-16,-25-2 0 0,-7 1 0 15,-4-5 0-15,-12-4 0 16,16-8 0-16,11-6-993 0</inkml:trace>
  <inkml:trace contextRef="#ctx0" brushRef="#br0" timeOffset="-184240.28">22273 16862 918 0,'0'0'646'0,"0"0"-533"16,0 0 111-16,0 0 37 15,0 0 20-15,0 0-7 16,0 0 68-16,106 0-47 16,-100 0-6-16,-6 0-13 15,0 0-99-15,-4-6-177 16,-23-8 0-16,-11-2 0 16,-11 2 0-16,-9 6 0 15,-5 8 0 1,5 4 0-16,8 22 0 0,15 14 0 15,18 4 0-15,17-2 0 16,11-2 0-16,30-10 0 0,12-8 0 16,7-16 0-1,-2-6 0-15,-9-6 0 0,-9-16 0 16,-13-8 0 0,-12-2 0-16,-8 0 0 0,-4 6 0 15,-3 4 0-15,0 8 0 16,0 10 0-16,2 4 0 15,8 14 0-15,7 16 0 16,6 10 0-16,12 0 0 16,7-4 0-16,11-10 0 15,2-12 0-15,1-14 0 0,-2-4 0 16,-12-32 0-16,-9-12 0 16,-12-10 0-16,-15-6 0 15,-6-12 0-15,0 1 0 16,-11-1 0-16,-7 8 0 15,3 20 0-15,3 16 0 16,6 28 0 0,6 8 0-16,0 40 0 0,0 24 0 15,20 12 0-15,9 5 0 16,4 1 0-16,5-6 0 0,0-14 0 16,-4-16 0-1,-10-14 0-15,-6-14 0 0,-9-18 0 16,-5-4 0-1,-2-9 0 1,-2-26 0-16,2-5 0 0,4-6 0 0,4-2 0 31,13-2 0-31,10 10 0 16,47-4 0-16,-4 18-138 16,4 7-2256-16</inkml:trace>
  <inkml:trace contextRef="#ctx0" brushRef="#br0" timeOffset="-183140.16">23931 16976 1716 0,'0'0'798'16,"0"0"-213"-16,0 0-111 15,0 0-215-15,0 0-89 16,-2-110-76-16,-16 86-94 16,-6-2 0-16,-7 4 0 15,-10 8 0-15,-3 10 0 16,-6 4 0-16,4 22 0 15,9 18 0-15,10 6 0 0,13 6 0 16,14-6 0 0,8-2 0-16,29-8 0 0,7-14 0 15,5-13 0-15,0-9 0 16,-8-9 0-16,-8-17 0 16,-9-6 0-16,-10-4 0 15,-8-4 0-15,-2 4 0 16,-4 6 0-16,0 8 0 15,0 12 0-15,0 10 0 16,3 0 0-16,4 26 0 16,6 10 0-16,7 4 0 15,6 0 0-15,13-8 0 16,3-10 0-16,5-8 0 0,4-14 0 16,-4 0 0-16,-3-28 0 15,-8-8 0-15,-10-12 0 16,-7-6 0-16,-9-12 0 15,-7-2 0-15,-3-11 0 16,0 7 0-16,0 8 0 16,-11 16 0-16,0 26 0 15,-1 22 0-15,4 26 0 16,3 36 0-16,5 18 0 16,0 6 0-16,15 3 0 0,19-7 0 15,11-12 0 1,5-16 0-16,11-22 0 15,-1-16 0-15,0-16 0 0,-6-12 0 16,-12-24 0-16,-8-18 0 16,-14-8 0-16,-9-10 0 15,-9-12 0-15,-2-5 0 16,0 7 0-16,-16 8 0 16,3 28 0-16,2 28 0 15,2 18 0-15,5 50 0 16,4 44 0-16,0 8 0 0,17-7 0 15,12-11 0 1,4-22 0-16,12 4 0 0,9-6 0 16,26-21 0-16,-10-21 0 15,-11-18-906-15</inkml:trace>
  <inkml:trace contextRef="#ctx0" brushRef="#br0" timeOffset="-181866.69">25633 16940 2085 0,'0'0'1000'0,"0"0"-503"0,0 0 17 16,8-124-514-16,-8 92 0 15,2 6 0-15,2 12 0 16,7 6 0-16,5 8 0 15,5 13 0-15,11 18 0 16,-1 9 0-16,2 6 0 16,-2 2 0-16,-8-2 0 15,-7-6 0-15,-7-6 0 16,-5-12 0-16,-4-12 0 16,2-10 0-16,2 0 0 15,6-14 0-15,5-18 0 16,8-12 0-16,6-4 0 0,4-6 0 15,0 6 0-15,-4 8 0 16,-8 17 0-16,-8 22 0 16,-7 1 0-16,-2 22 0 15,-1 20 0-15,2 2 0 16,4 0 0-16,4-4 0 16,9-8 0-16,7-10 0 15,7-8 0-15,-1-14 0 16,4 0 0-16,-6-14 0 15,-4-14 0-15,-5-2 0 16,-8-2 0-16,-5 6 0 0,-5 4 0 16,-4 12 0-16,1 10 0 15,2 0 0-15,-1 18 0 16,5 10 0-16,7 6 0 16,1-2 0-16,3-4 0 15,1-6 0-15,-2-10 0 16,-3-2 0-16,-3-10 0 15,-4 0 0-15,-4-14 0 16,-5-12 0-16,0-10 0 16,0 0 0-16,-7-8 0 15,-6 4 0 1,2 4 0-16,4 8 0 0,2 12 0 0,5 6 0 16,0 10 0-1,23 0 0-15,12 0 0 0,10 4 0 16,10 2 0-16,3-6 0 15,0 0 0-15,-4 0 0 16,-14 0 0-16,-9-6 0 16,-15-2 0-16,-9 3 0 15,-7 0 0-15,0 5 0 16,-9 0 0-16,-11 14 0 16,-7 12 0-16,-2 10 0 15,6 4 0-15,6 2 0 0,10-2 0 16,7-6 0-16,7-12 0 31,26-12 0-31,9-10 0 0,8 0 0 0,-2-22 0 16,-7-14 0-16,-10-12 0 15,-12-6 0-15,-7-8 0 16,-7-11 0-16,-5-7 0 16,0-6 0-16,0 2 0 15,-5 8 0-15,-3 18 0 16,-4 23 0-16,3 31 0 0,-3 12 0 15,2 55 0-15,5 9 0 16,5 16 0-16,0 6 0 16,19-10 0-16,12 1 0 15,11-13 0-15,9-18 0 16,10-14 0-16,1-14 0 16,2-22 0-16,-3-4 0 15,-11-20 0-15,-7-16 0 16,-14-10 0-16,-12-6 0 15,-8-6 0-15,-9-1 0 16,0 13 0-16,0 16 0 16,-11 16 0-16,-4 14 0 15,-3 18 0 1,3 26 0-16,1 6 0 0,10 9 0 16,4-5 0-16,6-2 0 0,25-12 0 15,14-16 0-15,10-8 0 16,8-16 0-16,-1 0 0 15,-4-30 0-15,-9-6 0 16,-17-14 0-16,-14-8 0 16,-18 0 0-16,-21-9-137 15,-18 13-218-15,-9 18-913 0</inkml:trace>
  <inkml:trace contextRef="#ctx0" brushRef="#br0" timeOffset="-181032.99">28245 16503 1827 0,'0'0'592'0,"0"0"-100"16,0 0-8-16,0 0-271 16,0 0-54-16,0 0-32 15,0 0-16-15,-129-98-20 16,91 98-91-16,-3 24 0 16,1 6 0-16,9 6 0 15,9 0 0-15,13 0 0 16,9 2 0-16,2-10 0 15,27 2 0-15,13-6 0 16,10-2 0-16,4 0 0 16,2-4 0-16,-5 5 0 0,-9 3 0 15,-12 2 0-15,-14-2 0 16,-16 0 0-16,-2 2 0 16,-25-2 0-1,-14 0 0-15,-9-8 0 0,2-4 0 16,5-10 0-16,12-4 0 15,14 0 0-15,24-44 0 16,24 0-215-16,12-2-895 0</inkml:trace>
  <inkml:trace contextRef="#ctx0" brushRef="#br0" timeOffset="-180699.1">29281 16110 1943 0,'0'0'574'0,"0"0"40"15,0 0-76-15,0 0-257 16,0 0-135-16,0 0-146 16,-129-34 0-16,102 90 0 15,11 30 0-15,16 34 0 0,20 27 0 16,32 5 0-16,3-27 0 15,-8-31 0 1,-13-32 0-16,-5-4 0 0,-3 0 0 16,-4 6 0-16,-4-1 0 15,-18-15 0-15,0-20 0 16,-22-12 0-16,-20-16 0 16,-37-40-167-16,10-8-562 15,5-11-663-15</inkml:trace>
  <inkml:trace contextRef="#ctx0" brushRef="#br0" timeOffset="-180198.37">28996 16731 1617 0,'0'0'1265'0,"0"0"-769"15,0 0 14-15,0 0-302 16,144-68-208-16,-67 46 0 16,4 0 0-1,2-4 0-15,-14 0 0 0,-15 6 0 16,-23 0 0-16,-20 6 0 15,-11 4 0-15,-16 10 0 16,-15 0 0-16,-4 4 0 16,-1 20 0-16,12 12 0 15,7 8 0-15,17 4 0 16,0-3 0-16,34 0 0 0,9-10 0 16,7-7 0-16,4-14 0 15,-7-10 0-15,-7-4 0 16,-11-14 0-16,-8-18 0 15,-11-8 0-15,-1-5 0 16,-5-3 0-16,4-2 0 16,-2 6 0-16,3 12 0 15,4 10 0-15,5 10 0 16,5 12 0-16,6 8 0 16,0 18 0-16,2 10 0 0,-2 4 0 15,-5 4 0 1,-6-6 0-16,-3-3 0 0,-8-9 0 15,-2-12 0 1,-5-9 0-16,0-5 0 0,0 0 0 16,0-18 0-16,-5-9 0 15,5-10 0-15,0-11 0 16,11-2 0-16,18-8 0 16,29-4 0-16,-4 14-210 15,-8 16-1464-15</inkml:trace>
  <inkml:trace contextRef="#ctx0" brushRef="#br0" timeOffset="-179428.25">30821 16164 477 0,'0'0'2288'15,"0"0"-1805"-15,15-112 125 16,-15 82-368-16,0 12-240 16,0 18 0-16,-9 0 0 0,-9 40 0 15,1 30 0 1,5 42 0-16,12 23 0 0,14-5 0 16,23-28 0-16,5-40 0 15,3-30 0-15,11-1 0 16,9-13 0-16,2-14 0 15,-7-8-29-15,-14-33-38 16,-17-21 41-16,-13-8 26 16,-16-14 1-16,0-10 42 15,-11 5 35-15,-9 5-78 16,0 18 0-16,4 26 0 16,5 26 0-16,2 14 0 15,7 56 0-15,2 42 0 0,0 1 0 16,16-9 0-16,6-14 0 15,0-26 0 1,7-6 0-16,4-3 0 0,1-27 0 16,-5-14 0-16,-2-4 0 15,-7-31 0-15,-3-9 0 16,-6-6 0-16,-1 2 0 16,-2 4 0-16,-1 6 0 15,5 16 0-15,-2 18 0 16,3 0 0-16,6 30 0 15,1 10 0-15,7 10 0 0,2-2 0 16,6-3 0-16,5-13 0 16,0-10 0-16,1-18 0 15,-6-4 0-15,-6-13 0 16,-9-14 0-16,-4-14 0 31,-10-3 0-31,-4-10 0 0,-2 0 0 0,0 2 0 16,0 12 0-16,-6 12 0 15,-5 20 0 1,2 8 0-16,0 22 0 0,9 18 0 0,0 10 0 16,13-2 0-1,23-2 0-15,11-8 0 16,6-14 0-16,1-16 0 0,-5-8 0 16,-10-4 0-16,-20-50-201 15,-15 6-481-15,-4-2-477 0</inkml:trace>
  <inkml:trace contextRef="#ctx0" brushRef="#br0" timeOffset="-179296.54">30939 16252 1565 0,'0'0'1634'15,"0"0"-1255"-15,0 0 139 0,209 42-518 16,-50-42 0-16,3-6 0 15,-44-12 0-15,-47-2-1098 16</inkml:trace>
  <inkml:trace contextRef="#ctx0" brushRef="#br0" timeOffset="-178028.11">13004 18454 588 0,'0'0'1308'15,"0"0"-647"-15,0 0-367 16,0 0 12-16,0 0-135 16,0 0-81-16,-44-96-15 15,36 82 54-15,-2 0 6 16,-1 4-24-16,-5-2 1 16,-1 2 4-16,-3 2-116 15,-7-1 0-15,0 9 0 0,-4 0 0 16,2 9 0-1,3 13 0-15,1 10 0 0,9 8 0 16,10 4 0-16,6 2 0 16,0-12 0-16,22-5 0 15,11-22 0-15,9-7 0 16,10-7 0-16,2-32 0 16,1-13 0-16,-6-14 0 15,-7-2 0-15,-8-9 0 16,-10-3 0-16,-8 0 0 0,-12 0 0 15,-4 14 0 1,0 7 0-16,-4 23 0 0,-5 18 0 16,2 18 0-16,1 32 0 15,1 61 0-15,5 45 0 16,0 18 0-16,11-13 0 16,9-43 0-16,3-38 0 15,4-18 0-15,8 5 0 16,12-11 0-16,11-12-218 15,24-28-331-15,-13-28-364 16,-13-11-595-16</inkml:trace>
  <inkml:trace contextRef="#ctx0" brushRef="#br0" timeOffset="-175373.66">13586 18440 1832 0,'0'0'820'0,"0"0"-343"16,0 0-212-16,0 0-63 15,0 0-73-15,0 0-46 16,0 0 2-16,45 54-32 15,-19-54-16-15,5 0 1 16,0-8-17-16,-2-14-11 16,-8-6-1-1,-7-2-3-15,-12 0 9 0,-2-2-1 16,-5 8-14-16,-17 4 0 16,-3 5 0-16,1 15 0 0,-3 5 0 15,0 27 0-15,8 16 0 16,5 6 0-16,11 4 0 15,3 0 0-15,14-6 0 16,22-11 0-16,10-14 0 16,10-14 0-16,4-13 0 15,0-2 0-15,-4-27 0 16,-4-11 0-16,-12-4 0 16,-9-6 0-16,-12-2 0 15,-5 2 0-15,-5 14 0 0,-7 10 0 31,0 12 0-31,0 14 0 0,4 0 0 0,0 30 0 16,7 8 0-16,7 6 0 16,3 0 0-16,1 0 0 15,3-12 0-15,-3-10 0 16,-3-8 0-16,-8-10 0 16,-2-4 0-1,-2 0 0-15,2-7 0 0,3-18 0 16,3-7 0-16,1-2 0 15,-1 2 0-15,0 6 0 16,-5 8 0-16,-2 14 0 16,-3 4 0-16,1 8 0 0,3 18 0 15,5 6 0 1,4 4 0-16,2-4 0 0,5-6 0 16,0-8 0-16,0-7 0 15,0-11 0-15,-3 0 0 16,-2-15 0-16,0-10 0 15,-1-8 0-15,-4-3 0 16,-5 6 0-16,-4 2 0 16,-3 10 0-1,-3 8 0-15,2 10 0 0,-2 0 0 16,8 10 0-16,1 22 0 16,9 5 0-16,7 3 0 15,4-4 0-15,5-7 0 0,1-11 0 16,-3-14 0-16,-5-4 0 15,-7 0 0 1,-7-18 0-16,-8-12 0 0,-7-8 0 16,0-6 0-16,-9-4 0 15,-20 0 0-15,-6 2 0 16,-7 12 0-16,-1 14 0 16,3 16 0-16,4 4 0 15,12 24 0-15,9 14 0 16,11 4 0-1,4-2 0-15,25-6 0 0,18-12 0 0,10-16 0 16,3-6 0-16,0-3 0 16,-5-26 0-16,-11-1 0 15,-7-6 0-15,-10 0 0 16,-8 4 0-16,-3 6 0 16,-6 3 0-1,-1 14 0-15,-1 9 0 0,2 0 0 16,6 26 0-16,3 12 0 15,6 10 0-15,6-4 0 16,-1 2 0-16,2-16 0 0,-3-8 0 16,0-12 0-1,-5-10 0-15,0 0 0 0,0-10 0 16,3-20 0-16,1-6 0 16,2-8 0-16,1 0 0 15,-2-2 0-15,-3 10 0 16,-7 5 0-16,-5 17 0 15,-3 10 0-15,-5 4 0 16,2 22 0-16,2 19 0 16,4 9 0-1,3-2 0-15,3 0 0 0,3-8 0 16,4-12 0-16,2-12 0 31,-2-10 0-31,2-6 0 0,0-6 0 0,0-17 0 16,-3-10 0-16,0-3 0 0,0-4 0 15,-3 4 0 1,-7 10 0 0,-1 8 0-16,-3 12 0 15,-4 6 0-15,2 6 0 16,3 20 0-16,5 10 0 16,5 0 0-16,4 0 0 15,2-10 0-15,-3-8 0 16,0-4 0-16,-4-10 0 15,-3-4 0-15,-1 0 0 16,1-7 0-16,3-18 0 0,3-5 0 16,3-2 0-1,0-4 0-15,-1 2 0 16,-3 6 0-16,-7 10 0 0,-6 10 0 16,-5 8 0-16,0 12 0 15,-2 20 0-15,4 12 0 16,4 6 0-16,2-6 0 15,7-4 0-15,2-11 0 16,4-18 0-16,1-4 0 16,-2-7 0-16,-2-15 0 15,1-9 0-15,-4-10 0 16,1-6 0-16,-1-2 0 16,2 2 0-16,-3 6 0 0,-6 10 0 15,-1 12 0-15,-2 12 0 16,2 4 0-16,0 24 0 15,-1 12 0-15,6 4 0 16,1 0 0-16,2-4 0 16,0-10 0-16,1-12 0 15,0-16 0-15,0-2 0 16,0-20 0-16,-1-18 0 16,1-4 0-16,2-6 0 15,0 4 0-15,-2 4 0 16,-3 14 0-16,-1 11 0 15,-3 15 0-15,2 5 0 16,7 27 0-16,5 8 0 0,11 4 0 16,13 0 0-16,9-8 0 15,11-14 0-15,6-15 0 16,-1-7 0-16,-11-18 0 16,-15-19 0-16,-14-3 0 15,-21-4 0-15,-13-2 0 16,0-3 0-16,-18 13 0 15,-7 4 0-15,0 14 0 0,-4 14 0 16,2 4 0 0,0 31 0-16,0 14 0 15,7 6 0-15,9 1 0 16,6-6 0-16,5-12 0 0,0-6 0 16,18-16 0-16,6-12 0 15,1 0 0-15,0-26 0 16,-4-6 0-16,2 0 0 15,-5-2 0-15,-5 8 0 16,-3 8 0-16,-4 14 0 16,-1 4 0-16,1 12 0 15,3 20 0-15,5 8 0 16,5 0 0-16,8-4 0 16,6-14 0-16,10-14 0 15,1-8 0-15,1-18 0 0,-3-22 0 16,-6-8 0-16,-7-10 0 15,-11-10 0-15,-7-6 0 16,-5-5 0-16,-6-5 0 16,0 4 0-16,0 13 0 15,0 17 0-15,-8 28 0 16,-3 22 0-16,-7 32 0 16,3 63 0-16,3 33 0 15,10 2 0-15,2-23 0 16,10-39 0-16,17-28 0 15,12 0 0-15,7-10 0 16,6-12 0-16,-4-18 0 0,-3-8 0 16,-11-28 0-16,-10-8 0 15,-6-10 0-15,-7 4 0 16,-4-3 0-16,-3 13 0 16,-2 12 0-16,-2 16 0 15,0 12 0-15,0 12 0 16,3 24 0-16,1 9 0 15,3 5 0-15,4 0 0 16,2-6 0-16,-1-14 0 16,-4-8 0-16,-1-12 0 0,-3-6 0 15,-2-4 0 1,4 0 0-16,0-22 0 0,5-2 0 16,3-6 0-16,3-2 0 15,6-6 0-15,1 6 0 16,5-4 0-16,0 4 0 15,-1 5 0-15,-3 13 0 16,-2 10 0-16,-7 4 0 16,-3 22 0-16,-2 10 0 15,-2 9 0-15,-5-1 0 16,1-8 0-16,-5-10 0 16,2-14 0-16,-2-8 0 15,0 0 0-15,2-8 0 0,5-24 0 16,9-2 0-16,8-12 0 15,14-4 0-15,10 1 0 16,8 1 0-16,0 12 0 16,-6 10 0-16,-19 12-32 15,-31 14-460-15,0 0-295 16,-27 4-287-16</inkml:trace>
  <inkml:trace contextRef="#ctx0" brushRef="#br0" timeOffset="-175200.92">17871 17969 2085 0,'0'0'908'0,"0"0"-351"15,0 0-258-15,0 0-119 16,0 0-164-16,189-81-16 16,-113 63-321-16,-18 0-582 0</inkml:trace>
  <inkml:trace contextRef="#ctx0" brushRef="#br0" timeOffset="-175027.34">16403 17816 2352 0,'0'0'990'0,"0"0"-512"15,0 0-202-15,0 0-276 16,0 0 0-16,113 50-276 15,-53-46-848-15</inkml:trace>
  <inkml:trace contextRef="#ctx0" brushRef="#br0" timeOffset="-173596.36">19665 18065 2058 0,'0'0'697'0,"0"0"-169"16,0 0 29-16,2-106-301 15,-2 98-256-15,0 8 0 16,0 18 0-16,-7 22 0 16,0 22 0-1,5 4 0-15,2 10 0 0,0-8 0 16,18-9 0-16,9-19 0 16,6-10 0-16,-1-20 0 15,1-10 0-15,-2-10 0 16,-4-20 0-16,-5-12 0 15,-2-11 0-15,-2-1 0 16,-5 0 0-16,-2 10 0 0,-1 8 0 16,-4 18 0-1,0 14 0-15,3 4 0 0,3 26 0 16,7 14 0-16,6 2 0 16,8 6 0-16,8-7 0 15,-3-13 0-15,-3-12 0 16,-8-12 0-1,-10-4 0-15,-9-16 0 0,-8-16 0 16,0-13 0-16,-2 1 0 16,-6-10 0-16,6 4 0 15,2 2 0-15,7 8 0 16,22 4 0-16,11 14 0 16,11 4 0-16,5 0 0 15,4 0 0-15,-2-9 0 0,-4-9 0 16,-8-4 0-16,-13-10 0 15,-10-8 0-15,-14-8 0 16,-9 0 0-16,0 2 0 16,-11 7 0-16,-10 15 0 31,2 20 0-31,-6 22 0 16,1 40 0-16,-3 59 0 15,9 45 0-15,9 20 0 16,9-21 0-16,2-41 0 0,16-42 0 15,7-16 0-15,4 0 0 16,4-8 0-16,1-5 0 16,-5-26 0-16,-9-5 0 15,-3-18 0-15,-3-23 0 16,-1-12 0-16,-2-5 0 16,3 0 0-16,-3 10 0 15,-1 12 0-15,2 18 0 16,-3 18 0-16,3 8 0 15,-2 32 0-15,6 14 0 16,4 8 0-16,2-4 0 16,5-4 0-16,2-14 0 0,-3-17 0 15,-1-14 0-15,-7-9 0 16,-3-14 0-16,-1-18 0 16,-1-12 0-16,1-10 0 15,-1 2 0-15,-2 2 0 16,3 10 0-16,-6 14 0 15,-1 16 0-15,-3 10 0 16,-1 18 0-16,4 22 0 16,1 10 0-16,5 2 0 15,8-2 0-15,1-10 0 0,3-14 0 16,6-26-476-16,-7 0-289 16,-6-26-426-16</inkml:trace>
  <inkml:trace contextRef="#ctx0" brushRef="#br0" timeOffset="-173469.85">21220 17638 2275 0,'0'0'787'0,"0"0"-403"15,0 0-63-15,0 0-321 16,0 0-56-16,53 134-421 16,-15-77-751-16</inkml:trace>
  <inkml:trace contextRef="#ctx0" brushRef="#br0" timeOffset="-173199.44">21571 18035 1833 0,'0'0'795'0,"0"0"-159"15,0 0-259-15,0 0-123 16,0 0-53-16,0 0-201 16,0 0 0-16,-106-80 0 15,90 120 0-15,1 8 0 16,4 2 0-16,9 4 0 15,2-10 0-15,19-8 0 0,21-14 0 16,16-13 0 0,8-9 0-16,4-13-120 0,-4-23-87 15,-9-4 36-15,-10-6 42 16,-11-6-24-16,-14 8-94 16,-11 4-97-16,-9 8-138 15,0 10 120-15,-2 14-760 0</inkml:trace>
  <inkml:trace contextRef="#ctx0" brushRef="#br0" timeOffset="-172667.51">21926 17606 1245 0,'0'0'1121'15,"0"0"-480"-15,0 0-79 0,0 0-217 16,0 0-163 0,0 0-182-16,0 0 0 0,-54 64 0 15,54 16 0-15,0 8 0 16,0 3 0-16,2-7 0 15,8-12 0-15,-1-6 0 16,-1-18 0-16,-1-12 0 16,0-13 0-16,-2-14 0 15,-3-9 0-15,2 0 0 16,5-9 0-16,5-22 0 16,3-13 0-16,5-2 0 15,5-8 0-15,0 2 0 16,0 8 0-16,-5 12 0 15,-2 6 0-15,-7 16 0 0,1 10 0 16,-3 8 0 0,2 24 0-16,3 14 0 0,2 6 0 15,-1 2 0-15,6-3 0 16,3-8 0 0,8-7 0-16,-1-14 0 0,7-9 0 15,-1-13 0-15,0 0 0 16,-1-16 0-16,-5-17 0 15,7-31-44-15,-9 4-572 16,-8 6-875-16</inkml:trace>
  <inkml:trace contextRef="#ctx0" brushRef="#br0" timeOffset="-171032.87">23592 17861 1805 0,'0'0'648'0,"0"0"-118"16,0 0-1-16,0 0-216 15,0 0-42-15,0 0-271 16,0 0 0-16,-42-32 0 15,4 82 0-15,-2 16 0 0,0 6 0 16,9 8 0 0,15-8 0-16,16-6 0 0,0-11 0 15,35-19 0-15,15-18 0 16,10-18 0-16,5-4 0 16,-5-28 0-16,-9-14 0 31,-9-7 0-31,-13-1 0 0,-10 2 0 0,-11 6 0 15,-3 14 0-15,-5 12 0 16,0 14 0-16,0 6 0 16,0 22 0-16,0 20 0 15,0 6 0-15,10 10 0 0,15-4 0 16,11-14 0 0,7-9 0-16,1-13 0 0,-4-18 0 15,-6 0 0-15,-11-22 0 16,-9-14 0-16,-14-5 0 15,0-3 0-15,-11-2 0 16,-17-2 0-16,-13 12 0 16,-1 6 0-16,-1 12 0 15,3 18 0-15,9 4 0 16,14 28 0-16,9 8 0 16,8 0 0-16,14 0 0 15,19-10 0-15,12-8 0 16,4-12 0-16,0-10 0 0,-4 0 0 15,-6-22 0-15,-5-10 0 32,-10 0 0-32,-1-6 0 15,-8 6 0-15,-1 2 0 16,-3 6 0-16,-5 10 0 16,-4 10 0-16,2 4 0 15,-2 10 0-15,-2 26 0 16,4 4 0-16,0 8 0 15,3 0 0-15,4-9 0 16,2-14 0-16,0-7 0 16,4-14 0-16,-5-4 0 0,2-4 0 15,1-19 0 1,4-12 0-16,0-1 0 0,4-4 0 16,-1 0 0-16,1 8 0 15,-2 10 0-15,-5 14 0 16,-3 8 0-16,-1 8 0 15,-3 20 0-15,-3 12 0 16,1 0 0-16,0 0 0 16,4-10 0-16,0-5 0 15,1-18 0-15,3-7 0 0,1-5 0 16,1-26 0-16,3-5 0 16,1-8 0-16,-2 0 0 15,2 4 0-15,-4 8 0 16,-3 10 0-16,-8 14 0 15,-1 8 0-15,-3 8 0 16,0 22 0-16,3 12 0 16,4 2 0-16,6 0 0 15,7-4 0-15,5-9 0 16,4-18 0-16,5-8 0 16,-3-5 0-16,1-18 0 15,-5-13 0-15,-5-9 0 16,-5-4 0-16,-4-2 0 0,-5-2 0 15,-2 4 0-15,-4 4 0 16,-4 16 0-16,0 11 0 16,0 13 0-16,0 14 0 15,-4 27 0-15,-4 17 0 16,8 8 0-16,0-4 0 16,10-8 0-16,17-14 0 15,6-18 0-15,3-18 0 16,-1-4 0-16,-4-30 0 15,1-10 0-15,-8-6 0 16,-1-6 0-16,-2 2 0 0,0 6 0 16,-1 8 0-1,2 10 0-15,3 16 0 0,-1 10 0 16,1 10 0-16,-3 26 0 16,-2 8 0-16,-9 10 0 15,-8 2 0-15,-3-6 0 16,-12-6 0-16,-17-4 0 15,-6-8 0-15,-10-5 0 16,9-13-455-16,12-10-944 0</inkml:trace>
  <inkml:trace contextRef="#ctx0" brushRef="#br0" timeOffset="-169726.38">26019 17692 618 0,'0'0'1258'16,"0"0"-892"-16,2-126 249 16,0 86-108-16,1 13-212 15,-3 9-11 1,0 18-131-16,0 0-153 0,0 27 0 15,-5 23 0-15,-6 20 0 0,0 16 0 16,6 8 0-16,5 3 0 16,0-11 0-16,9-6 0 15,14-14 0-15,1-20 0 16,3-16 0-16,-2-20 0 16,-4-10 0-16,2-10 0 15,-3-20 0-15,0-10 0 16,0-6 0-16,-3-2 0 15,-1 4 0-15,-5 16 0 16,-1 10 0-16,-8 14 0 16,-2 4 0-16,0 18 0 15,0 18 0 1,0 8 0-16,0 6 0 0,11-2 0 0,9-8 0 16,5-9 0-1,3-13 0-15,-3-17 0 0,-7-1 0 16,-5-10 0-16,-9-16 0 15,-4-10 0-15,0 0 0 16,-13-8 0 0,-14 0 0-16,-6-2 0 0,-7 6 0 15,-5 6 0-15,-15 6 0 16,9 5-677-16,10 15-933 0</inkml:trace>
  <inkml:trace contextRef="#ctx0" brushRef="#br0" timeOffset="-169568.14">25878 17798 2519 0,'0'0'683'15,"0"0"-404"-15,121-26-92 16,17 12-187-16,-13 6-157 31,-10-2-626-31</inkml:trace>
  <inkml:trace contextRef="#ctx0" brushRef="#br0" timeOffset="-168969.94">26732 17409 1753 0,'0'0'1202'0,"0"0"-616"16,0 0-31-16,0 0-555 16,0 0 0-16,0 0 0 15,-52 122 0-15,52-47 0 16,0 5 0-16,0 2 0 15,8-2 0-15,-2-3 0 16,-1-15 0-16,-1-18 0 16,0-12 0-16,0-16 0 15,-1-16 0-15,2 0 0 16,1-18 0-16,3-16 0 0,5-6 0 16,1 0 0-16,5 4 0 15,4 8 0-15,3 11 0 16,2 12 0-16,0 5 0 15,2 9 0-15,-2 22 0 16,-6 5 0-16,-10 8 0 16,-9-2 0-16,-4-2 0 15,-13-6 0-15,-18-6 0 16,-9-6 0-16,-3-7 0 16,6-8 0-16,5-7 0 15,15 0 0-15,8 0 0 0,9 0 0 16,2-10 0-16,29-8 0 15,14-4 0-15,13-4 0 16,11 0 0-16,0-2 0 16,-5 2 0-16,-8 0 0 15,-14-2 0-15,-15 6 0 16,-11-4 0-16,-14-2 0 16,-2 1 0-16,0 5 0 15,-16 8 0-15,-5 14 0 16,-6 0 0-16,2 22 0 15,2 19 0-15,10 5 0 16,13 2 0-16,0 2 0 0,40-10 0 16,20-6 0-16,17-13 0 15,36-21 0-15,-20-3-356 16,-12-23-864-16</inkml:trace>
  <inkml:trace contextRef="#ctx0" brushRef="#br0" timeOffset="-168671.07">27750 17628 1505 0,'0'0'1436'15,"0"0"-734"-15,0 0-249 0,0 0-453 16,0 0 0-16,0 0 0 16,0 0 0-16,120-74 0 15,-75 92 0-15,-5 12 0 16,-13 14 0-16,-14 10 0 15,-13 12 0-15,-8 2 0 16,-30 3 0-16,-9-7 0 16,-3-10 0-16,4-12 0 15,13-14 0-15,10-10 0 16,19-14 0-16,4-4 0 16,24 0 0-16,23-12 0 15,17-8 0-15,15-10 0 16,3 4 0-16,-2-6 0 0,14-4-329 15,-20 6-527 1,-19 2-241-16</inkml:trace>
  <inkml:trace contextRef="#ctx0" brushRef="#br0" timeOffset="-168403.95">28425 17750 823 0,'0'0'1149'0,"0"0"-439"16,0 0-90-16,0 0-91 16,0 0-264-16,0 0-265 15,0 0 0-15,-13 26 0 16,6 22 0-16,7 2 0 15,0 5 0-15,16-11 0 0,15-12 0 16,11-10 0-16,5-14 0 16,-3-8 0-16,-4-18 0 15,-11-14 0-15,-8-12 0 16,-13-9 0-16,-8-5 0 16,0 0 0-1,-13 4 0-15,-14 10 0 0,-6 20 0 16,-7 20 0-16,-7 8 0 15,1 36 0-15,5 20 0 16,22 32 0-16,14-9-506 16,5-17-517-16</inkml:trace>
  <inkml:trace contextRef="#ctx0" brushRef="#br0" timeOffset="-167900.72">29090 17616 2557 0,'0'0'860'16,"0"0"-181"-16,0 0-679 16,0 0 0-16,0 0 0 15,0 0 0-15,0 0 0 16,44 152 0-16,-31-86 0 16,-2-8 0-16,0-13 0 15,1-13 0-15,-1-14 0 0,0-14 0 16,5-4 0-16,1-14 0 15,5-16 0 1,3-6 0-16,2-5 0 0,2 1 0 16,-5 4 0-16,-2 10 0 15,-6 16 0-15,-7 10 0 16,-5 0 0-16,-1 26 0 16,-3 14 0-16,0 2 0 15,0-2 0-15,0-1 0 16,0-15 0-16,6-12 0 15,6-8 0-15,5-4 0 16,8-12 0-16,4-20 0 16,0-3 0-16,0-1 0 0,-4 4 0 15,-8 6 0-15,-1 12 0 16,-8 14 0-16,1 0 0 16,5 10 0-1,1 16 0-15,3 10 0 0,5 0 0 16,-2-1 0-16,4-3-488 15,-4-10-312-15,-13-12-269 0</inkml:trace>
  <inkml:trace contextRef="#ctx0" brushRef="#br0" timeOffset="-167759.21">29292 17333 2242 0,'0'0'660'16,"0"0"-93"-16,0 0-253 15,0 0-314-15,0 0-252 16,0 0-758-16</inkml:trace>
  <inkml:trace contextRef="#ctx0" brushRef="#br0" timeOffset="-167003.25">30308 17588 59 0,'0'0'2685'0,"0"0"-2056"16,0 0-79-16,0 0-377 15,2-121-173-15,18 95 0 16,7 0 0-16,4 2 0 0,5 12 0 16,-1 12 0-16,1 0 0 15,-5 18 0-15,-6 18 0 16,-7 17 0-16,-5 5 0 16,-9 0 0-1,-4 0 0-15,0-8 0 0,0-16 0 16,0-10 0-16,0-16 0 15,9-8 0-15,9-8 0 16,7-28 0-16,4-6 0 16,2-10 0-16,2 2 0 0,-4 6 0 15,-6 8 0 1,-6 14 0-16,-6 13 0 0,-4 9 0 31,0 13 0-31,2 23 0 16,7 14 0-16,1 4 0 15,8 2 0-15,4-6 0 16,4-14 0-16,2-14 0 16,1-18-38-16,-5-4-16 15,-2-22 30-15,-8-14 24 16,-3-8 0-16,-7 4 29 16,-5 0 10-16,-2 12 9 0,-1 6-48 15,-3 10 0-15,0 10 0 16,0 2 0-16,0 10 0 15,0 22 0-15,0 2 0 16,0 8 0-16,16-2 0 16,4-6 0-16,6-10 0 15,3-16 0-15,0-8 0 16,-2-8 0-16,0-24 0 16,-3-8 0-16,-4-10 0 15,-4 2 0-15,-8 2 0 16,-5 2 0-16,-3 3 0 15,-5 11 0-15,-17 8 0 0,-9 12 0 16,-3 10 0-16,3 10 0 16,4 24 0-16,27 30-189 15,0-5-654-15,27-7-778 0</inkml:trace>
  <inkml:trace contextRef="#ctx0" brushRef="#br0" timeOffset="-166829.91">31941 17463 2961 0,'0'0'821'0,"0"0"-507"0,0 0-314 15,0 0 0-15,0 0 0 16,0 0 0-16,-2 147-894 0</inkml:trace>
  <inkml:trace contextRef="#ctx0" brushRef="#br0" timeOffset="-166407.42">30569 18356 2820 0,'0'0'1080'16,"0"0"-884"-16,0 0-196 15,111-143 0-15,20 85 0 16,43-4 0-16,-9 14 0 15,-33 16 0-15,-53 18 0 16,-38 14 0-16,-7 0 0 16,-13 0 0-16,-9 18-27 15,-12 8-53-15,-27 6 32 16,-20 4-21-16,-16 8-117 16,-12 6-76-16,-14 7-194 15,-9-1-92-15,-7 0 270 16,0-6 171-16,12-6 107 15,18-14 234-15,23-13 289 0,32-16-32 16,20-1 21 0,24-16-211-16,39-16-301 0,19-8 0 15,18 0 0-15,5 0 0 16,0 0 0-16,-9 12 0 16,-17 2 0-16,-18 7 0 15,-21 7 0-15,-18 11 0 16,-12 1 0-16,-4 1-245 15,-4 16-459-15,5-3-1088 0</inkml:trace>
  <inkml:trace contextRef="#ctx0" brushRef="#br0" timeOffset="-166265.69">31765 18249 2890 0,'0'0'851'0,"0"0"-496"15,0 0-355-15,0 0 0 16,0 0 0-16,0 0-471 0</inkml:trace>
  <inkml:trace contextRef="#ctx0" brushRef="#br0" timeOffset="-164063.88">27434 10772 2652 0,'0'0'726'15,"0"0"-439"-15,0 0 144 16,0 0-431-16,0 0 0 16,0 0 0-16,0 64 0 15,2-18 0-15,5 4 0 16,3-2 0-16,4-9 0 0,4-14 0 16,13-14 0-16,16-11 0 15,38-25 0-15,48-44 0 16,50-40 0-16,20-15 0 15,-11 4 0-15,-41 27 0 16,-55 39 0-16,-34 22 0 16,-24 18 0-16,-7 6 0 15,-11 4 0-15,-9 4 0 16,-11 0 0-16,-15 18 0 16,-21 10 0-16,-25 12 0 15,9-4-515-15,7-8-1347 0</inkml:trace>
  <inkml:trace contextRef="#ctx0" brushRef="#br0" timeOffset="-163937.72">29258 10766 3441 0,'0'0'655'0,"0"0"-655"16,0 0 0-16,0 0-29 0,0 0-936 0</inkml:trace>
</inkml:ink>
</file>

<file path=ppt/ink/ink2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3-11-09T06:31:13.568"/>
    </inkml:context>
    <inkml:brush xml:id="br0">
      <inkml:brushProperty name="width" value="0.05292" units="cm"/>
      <inkml:brushProperty name="height" value="0.05292" units="cm"/>
      <inkml:brushProperty name="color" value="#FF0000"/>
    </inkml:brush>
  </inkml:definitions>
  <inkml:trace contextRef="#ctx0" brushRef="#br0">4001 6671 2328 0,'0'0'852'0,"0"0"-649"15,0 0 138-15,0 0 31 16,0 0-372 0,0 0 0-16,0 8 0 0,0 15 0 15,7 9 0-15,-1 4 0 16,2 0 0-16,-2-4 0 16,3-8 0-16,1-12 0 15,13-10 0-15,17-2 0 16,34-42 0-16,46-39 0 15,36-31 0-15,-6 2 0 0,-30 20 0 16,-45 31 0-16,-39 29 0 16,-7 8 0-16,-9 4 0 15,-7 6 0-15,-13 12 0 16,0 0 0-16,-11 2 0 16,-13 18 0-16,-18 30 0 15,6-4-251-15,9-3-937 0</inkml:trace>
  <inkml:trace contextRef="#ctx0" brushRef="#br0" timeOffset="157.49">5614 6770 2926 0,'0'0'1005'0,"0"0"-840"16,0 0-165-16,0 0 0 15,0 0 0-15,0 0-981 0</inkml:trace>
  <inkml:trace contextRef="#ctx0" brushRef="#br0" timeOffset="13195.51">16516 6637 2383 0,'0'0'879'0,"0"0"-599"15,0 0 8 1,0 0-22-16,0 0-266 0,0 0 0 16,16 60 0-16,-5-22 0 15,1 9 0-15,-2 5 0 16,1-2 0-16,-4-4 0 15,-2-8 0-15,1-12 0 0,3-12 0 16,9-14 0-16,18-2 0 16,39-44 0-16,55-42 0 15,43-41 0-15,14-13 0 16,-31 20 0 0,-44 34 0-16,-52 42 0 0,-18 17 0 15,-6 5 0-15,-10 4 0 16,-5 8 0-16,-15 8 0 15,-6 4 0 1,0 0 0-16,0 0 0 0,0 0 0 16,0 12 0-16,14 14 0 15,1-2-384-15,6-1-872 0</inkml:trace>
  <inkml:trace contextRef="#ctx0" brushRef="#br0" timeOffset="13368.23">18433 6611 2897 0,'0'0'950'15,"0"0"-767"-15,0 0-183 0,0 0-572 16,0 0-1668-16</inkml:trace>
  <inkml:trace contextRef="#ctx0" brushRef="#br0" timeOffset="14391.46">4035 14430 1588 0,'0'0'1567'16,"0"0"-1224"-16,0 0-7 16,0 0-74-16,0 0-262 15,0 0 0-15,0 0 0 16,-19-7 0-16,19 24 0 15,0 5 0-15,8 4 0 16,0-2 0-16,-1-2 0 0,-1-10 0 16,0-6 0-1,-2-6 0-15,0 0 0 0,9-4 0 16,14-24 0-16,13-16 0 16,32-37 0-16,-1-3 0 15,12-6 0-15,0 0 0 16,-11 21 0-16,-1 1 0 15,-10 16 0-15,-19 14 0 16,-16 16 0-16,-14 12 0 16,-7 6 0-16,-5 4 0 15,0 0 0-15,0 0 0 16,0 0 0-16,0 0 0 0,0 0 0 16,0 0 0-1,0 0 0-15,0 0 0 0,0 10 0 16,0 2-8-16,2-2-1072 0</inkml:trace>
  <inkml:trace contextRef="#ctx0" brushRef="#br0" timeOffset="14564.37">6029 14069 3122 0,'0'0'974'0,"0"0"-974"15,0 0 0-15,0 0 0 16,0 0-65-16,0 0-635 16,0 0-1035-16</inkml:trace>
  <inkml:trace contextRef="#ctx0" brushRef="#br0" timeOffset="15760.51">17781 13062 2770 0,'0'0'633'0,"0"0"-458"0,0 0 208 16,0 0-248-16,0 0-135 15,0 0 0-15,0 0 0 16,0-56 0-16,2 92 0 31,10 8 0-31,1 4 0 16,3-2 0-16,2-10 0 16,4-16 0-16,11-16 0 15,17-5 0-15,27-54 0 16,42-43 0-16,36-48 0 15,20-19 0-15,-26 21 0 16,-38 34 0-16,-41 47 0 0,-20 19 0 16,2 4 0-16,-10 6 0 15,-5 6 0-15,-18 16 0 16,-13 8 0-16,-6 4 0 16,0 0 0-16,0 8 0 15,0 16 0-15,0 4 0 16,2 4 0-16,12-8-464 15,-1-12-1600-15</inkml:trace>
  <inkml:trace contextRef="#ctx0" brushRef="#br0" timeOffset="15902.12">19867 12444 1813 0,'0'0'2283'0,"0"0"-2283"15,0 0 0-15,0 0 0 16,0 0 0-16,0 0-251 15,0 0-1588-15</inkml:trace>
  <inkml:trace contextRef="#ctx0" brushRef="#br0" timeOffset="84357.23">26609 13225 1237 0,'0'0'482'0,"0"0"-181"0,0 0 83 0,0 0-143 31,0 0-65-31,0 0-29 0,-42 69-38 16,42-54 8 0,0-1-3-16,0-3 17 0,0 2-14 15,0 1-73-15,-5 0-44 16,-4 0-77-16,-1 2-225 16,10 10-347-16,0-2 16 15,0-4-101-15</inkml:trace>
  <inkml:trace contextRef="#ctx0" brushRef="#br0" timeOffset="84967.35">26657 13589 1038 0,'0'0'558'0,"0"0"-310"16,0 0 251-16,0 0-161 15,0 0-13-15,0 0-57 16,0 0-52-16,133 34-65 16,-91-35-25-16,9-10-30 0,10 1-36 15,7-2-12-15,7 0-10 16,0 0-10-16,0 2 4 15,-3-2-5-15,-5 2-27 16,-9 0 0-16,-4 4 0 16,-8 2 0-16,-6 4 0 15,1 0 0-15,0 0 0 16,1 0 0-16,8 8 0 16,4 2 0-16,6-2 0 15,2-6 0-15,5-2 0 16,2 0 0-16,-3-14 0 15,1-8 0-15,-7-4 0 0,-8 2 0 16,-10 4 0-16,-8 10 0 16,-8 8 0-16,-1 2 0 15,-5 20 0-15,-1 12 0 16,4 6 0-16,4 2 0 16,6-6 0-16,12-7 0 15,6-12 0-15,11-12 0 16,5-3 0-16,3-13 0 15,1-15 0-15,-7-4 0 16,-3 0 0-16,-10 0 0 0,-9 8 0 16,-11 8 0-1,-6 8 0-15,-7 8 0 0,-1 2 0 16,2 18 0-16,2 4 0 16,6 4 0-16,6-3 0 15,10-2 0-15,6-9 0 16,7-4 0-16,4-6 0 15,-2-4 0-15,-2 0 0 16,-6-8 0-16,-7-10 0 16,-3-2 0-16,-6-6 0 15,1-4 0-15,4-2 0 16,30-10-65-16,-9 8-671 16,-2 8-577-16</inkml:trace>
  <inkml:trace contextRef="#ctx0" brushRef="#br0" timeOffset="85092.67">30528 13405 2442 0,'0'0'851'0,"0"0"-298"16,0 0-303-16,0 0-250 15,0 0 0-15,0 0 0 16,0 0-848-16</inkml:trace>
</inkml:ink>
</file>

<file path=ppt/ink/ink28.xml><?xml version="1.0" encoding="utf-8"?>
<inkml:ink xmlns:inkml="http://www.w3.org/2003/InkML">
  <inkml:definitions>
    <inkml:context xml:id="ctx0">
      <inkml:inkSource xml:id="inkSrc0">
        <inkml:traceFormat>
          <inkml:channel name="X" type="integer" max="18176" units="cm"/>
          <inkml:channel name="Y" type="integer" max="11008" units="cm"/>
          <inkml:channel name="F" type="integer" max="4096" units="dev"/>
          <inkml:channel name="T" type="integer" max="2.14748E9" units="dev"/>
        </inkml:traceFormat>
        <inkml:channelProperties>
          <inkml:channelProperty channel="X" name="resolution" value="588.22009" units="1/cm"/>
          <inkml:channelProperty channel="Y" name="resolution" value="632.64368" units="1/cm"/>
          <inkml:channelProperty channel="F" name="resolution" value="0" units="1/dev"/>
          <inkml:channelProperty channel="T" name="resolution" value="1" units="1/dev"/>
        </inkml:channelProperties>
      </inkml:inkSource>
      <inkml:timestamp xml:id="ts0" timeString="2023-02-01T04:31:41.159"/>
    </inkml:context>
    <inkml:brush xml:id="br0">
      <inkml:brushProperty name="width" value="0.05292" units="cm"/>
      <inkml:brushProperty name="height" value="0.05292" units="cm"/>
      <inkml:brushProperty name="color" value="#FF0000"/>
    </inkml:brush>
  </inkml:definitions>
  <inkml:trace contextRef="#ctx0" brushRef="#br0">10337 10186 1206 0,'-16'4'0'0,"16"-4"0"0,-25 8 0 15,25-8 23-15,-9 14 2 0,9-14-1 0,-19 3 0 0,19-3 16 16,-41-5-1-16</inkml:trace>
</inkml:ink>
</file>

<file path=ppt/ink/ink2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3-11-09T06:32:58.073"/>
    </inkml:context>
    <inkml:brush xml:id="br0">
      <inkml:brushProperty name="width" value="0.05292" units="cm"/>
      <inkml:brushProperty name="height" value="0.05292" units="cm"/>
      <inkml:brushProperty name="color" value="#FF0000"/>
    </inkml:brush>
  </inkml:definitions>
  <inkml:trace contextRef="#ctx0" brushRef="#br0">14897 4975 1984 0,'0'0'571'0,"0"0"-336"15,0 0 291-15,0 0-215 16,0 0-63-16,0 0-106 16,-101-18-63-16,101 14-79 15,27 1 0-15,18 0 0 16,19-1 0-16,38-4 0 15,37-4 0-15,36-1 0 16,10-1 0 0,-13 4 0-16,-38 2 0 0,-45 4 0 15,-29 1 0-15,-20 0 0 0,-9 2 0 16,-6 1 0 0,-9 0 0-16,-16 0-14 0,-10 0-169 15,-65 0-359-15,2 1-374 16,-10 5-235-16</inkml:trace>
  <inkml:trace contextRef="#ctx0" brushRef="#br0" timeOffset="224.47">15082 4953 2293 0,'0'0'693'16,"0"0"-321"-16,0 0 143 0,0 0-292 16,0 0-223-16,0 0 0 31,0 0 0-31,19 0 0 0,51 4 0 0,36 4 0 15,42-2 0-15,25-6 0 16,-14 0 0-16,-39 0 0 16,-49-2 0-16,-25-6-204 15,-12 0-300-15,-10 0-397 0</inkml:trace>
  <inkml:trace contextRef="#ctx0" brushRef="#br0" timeOffset="1453.58">22797 4824 1553 0,'0'0'970'16,"0"0"-486"-16,0 0-208 15,0 0 14-15,0 0-137 16,0 0-33-16,0 0-30 15,56 101-52-15,-25-65-4 16,7-4-19-16,11-10 0 16,7-8-1-16,8-14-14 0,7 0 0 15,4-14 7-15,-4-16-5 16,0-5 19-16,-5 2-7 16,-8 2-14-16,-4 5 0 15,-10 8 0-15,-3 10 0 16,-1 8 0-16,-1 0 0 15,4 22 0-15,4 13 0 16,4 5 0-16,3 2 0 16,1-2 0-16,3-8 0 15,0-8 0-15,-4-12 0 0,0-10 0 16,-6-2 0-16,-3-8 0 16,-1-14 0-16,-4-4 0 15,1 0 0 1,-1-2 0-16,-3 4 0 0,-1 6 0 15,-3 10 0-15,4 8 0 16,-2 0 0-16,3 13 0 16,1 14 0-16,7 3 0 15,-2-2 0-15,5 0 0 16,0-6 0-16,2-6 0 16,-4-6 0-16,0-10 0 0,-2 0 0 15,-3 0 0 1,2-16 0-16,1-4 0 0,-1-2 0 15,1 0 0-15,-1 2 0 16,4 6 0-16,-4 6 0 16,3 6 0-16,-1 2 0 15,6 0 0-15,-2 14 0 16,4 6 0-16,0-2 0 16,-3 0 0-16,0-4 0 15,-2-2 0-15,-4-6 0 16,-5-2 0-16,0-4 0 0,-4 0 0 15,-1-2 0 1,1-10 0-16,-3-4 0 16,-2 0 0-16,0 0 0 0,2 2 0 15,0-2 0-15,29 2-93 16,-7 2-516-16,-3 4-633 16</inkml:trace>
  <inkml:trace contextRef="#ctx0" brushRef="#br0" timeOffset="1594.9">26774 5015 2519 0,'0'0'669'0,"0"0"-353"0,0 0-52 15,0 0-264-15,0 0-154 16,0 0-1241-16</inkml:trace>
  <inkml:trace contextRef="#ctx0" brushRef="#br0" timeOffset="10289.89">15982 5659 884 0,'0'0'2274'16,"0"0"-1777"-16,0 0-293 15,0 0 33-15,0 0-237 0,0 0 0 16,0 4 0-1,2 18 0-15,4 4 0 0,4 2 0 16,-2-4 0-16,3-4 0 16,3-10 0-16,3-8 0 15,10-2 0-15,13-14 0 16,18-24 0-16,16-16 0 16,12-12 0-16,11-9 0 15,-1 3 0-15,-3 6 0 16,-9 12 0-16,-14 12 0 15,-19 12 0-15,-18 10 0 16,-15 8 0-16,-9 8 0 16,-7 1 0-16,-2 3 0 0,0 0 0 15,0 0 0-15,0 0 0 16,0 0 0-16,0 0 0 16,0 0 0-16,0 0 0 15,0 0 0-15,0 0 0 16,0 0 0-16,0 0 0 15,-9 4 0-15,-6 8-569 16,-5 2-1361-16</inkml:trace>
  <inkml:trace contextRef="#ctx0" brushRef="#br0" timeOffset="11156.14">16418 6906 2290 0,'0'0'762'15,"0"0"-528"-15,0 0 130 0,0 0-97 16,0 0-141-16,0 0-73 16,0 0-53-16,-9 36 0 15,14 8 0-15,1 10 0 16,1 1 0-16,0-5 0 16,2-10 0-16,2-10 0 15,2-14 0-15,7-14 0 0,9-2 0 16,14-26 0-16,12-22 0 15,12-16 0-15,9-13 0 16,2-7 0-16,-3 4 0 16,-8 5 0-16,-9 11 0 15,-15 18 0-15,-12 12 0 16,-13 14 0-16,-10 10 0 16,-3 8 0-16,-5 2 0 15,0 0 0-15,0 0 0 16,0 16 0-1,3 10 0-15,5 28 0 0,-1-6-473 0,-3 2-1298 16</inkml:trace>
  <inkml:trace contextRef="#ctx0" brushRef="#br0" timeOffset="11831.29">16385 8468 1989 0,'0'0'546'16,"0"0"-206"-16,0 0 130 15,0 0-209-15,0 0-96 16,0 0-51-1,0 0 35-15,-13-32-87 0,13 32-62 16,0 14 0-16,0 6 0 16,0 4 0-16,0 0 0 0,4 0 0 15,9-6 0-15,10-8 0 16,12-10 0-16,19 0 0 16,15-26 0-16,18-20 0 15,8-12 0-15,5-8 0 16,-6-2 0-16,-16 5 0 15,-17 13 0-15,-24 14 0 16,-14 14 0-16,-17 14 0 16,-6 8 0-16,0 10 0 15,-6 28 0-15,-30 58 0 16,7-6-649 0,-4 3-736-16</inkml:trace>
  <inkml:trace contextRef="#ctx0" brushRef="#br0" timeOffset="12224.24">16278 9567 2023 0,'0'0'874'15,"0"0"-566"-15,0 0 67 0,0 0-51 16,0 0-132-1,0 0-192-15,0 0 0 0,-7-23 0 16,11 58 0-16,6 7 0 16,-2 8 0-16,3-2 0 15,5-6 0-15,9-14 0 16,8-16 0-16,16-12 0 16,13-22 0-16,10-30 0 15,5-18 0-15,2-10 0 16,-6-4 0-1,-8 5 0-15,-14 11 0 0,-13 16 0 16,-14 16 0-16,-8 14 0 0,-9 12 0 16,-5 10 0-16,0 0 0 15,3 12 0-15,8 32 0 16,1-4-278-16,-4-4-956 0</inkml:trace>
  <inkml:trace contextRef="#ctx0" brushRef="#br0" timeOffset="12365.35">17201 9851 2751 0,'0'0'1074'0,"0"0"-803"16,0 0-271-16,0 0 0 15,0 0-350-15,0 0-1802 0</inkml:trace>
  <inkml:trace contextRef="#ctx0" brushRef="#br0" timeOffset="12491.23">17370 10064 1612 0,'0'0'0'0</inkml:trace>
  <inkml:trace contextRef="#ctx0" brushRef="#br0" timeOffset="33788.99">22686 9097 2386 0,'0'0'757'0,"0"0"-500"15,0 0 1-15,0 0-79 16,0 0-56-16,0 0-45 16,15 72-20-16,-4-43-58 15,1-3 0-15,-6-6 0 16,1-4 0-16,-3-6 0 15,3-6 0-15,2-4 0 16,11 0 0-16,12-10 0 16,16-18 0-16,17-14 0 0,11-8 0 15,9-8 0-15,-3 0 0 16,-4 1 0-16,-9 7 0 16,-13 10 0-16,-16 8 0 15,-14 10 0-15,-11 8 0 16,-7 8 0-16,-8 6 0 15,-18 2 0-15,-16 16-44 16,-10 8-1207-16</inkml:trace>
  <inkml:trace contextRef="#ctx0" brushRef="#br0" timeOffset="34229.67">22743 9092 2065 0,'0'0'722'0,"0"0"-385"16,0 0 138-16,0 0-280 16,0 0-85-16,0 0-35 15,0 0 42-15,-4 44-117 16,8-4 0-16,4 2 0 15,-2 0 0-15,1-8 0 0,1-6 0 16,4-10 0-16,1-10 0 16,3-8 0-16,6 0 0 15,12-24 0-15,10-16 0 16,10-16 0-16,6-8 0 16,4-4 0-16,1 1 0 15,-5 11 0-15,-8 14 0 16,-8 10 0-16,-11 12 0 15,-10 8 0-15,-10 6 0 16,-7 4 0-16,-4 2 0 0,1 0 0 16,-3 0 0-16,3 0 0 15,-1 0 0-15,4 0-168 16,1 4-584-16,-1-4-996 0</inkml:trace>
  <inkml:trace contextRef="#ctx0" brushRef="#br0" timeOffset="34355.65">23746 8919 1839 0,'0'0'1356'0,"0"0"-831"0,0 0-269 16,0 0-150-16,0 0-106 16,0 0-467-16,0 0-1433 0</inkml:trace>
  <inkml:trace contextRef="#ctx0" brushRef="#br0" timeOffset="40765.57">24091 9615 2125 0,'0'0'680'0,"0"0"-395"16,0 0 184-16,0 0-277 16,0 0-42-16,0 0-81 15,-13-56 13-15,13 20-38 16,0-8-44-1,18-10 0-15,4-13 0 0,5-9 0 0,2-8 0 16,-4 0 0-16,-12 3 0 16,-9 13 0-16,-4 18 0 15,-9 20 0-15,-20 18 0 16,-8 12 0-16,-6 14 0 16,5 22 0-16,7 8 0 15,18 2 0-15,13-2 0 16,0-5 0-16,33-7 0 15,9-10 0-15,10-8 0 16,0-9 0-16,-8-2 0 16,-5-3 0-16,-10 0 0 15,-8 0 0-15,-6 0 0 0,-5 2 0 16,-6 6 0-16,0 4 0 16,0 6 0-16,3 4 0 15,-2 6 0-15,2 2 0 16,-1 2 0-16,1 0 0 15,1 0 0-15,8-3 0 16,3-7 0-16,4-4 0 16,9-8 0-1,1-10 0-15,3 0 0 0,0-14 0 16,-5-14 0-16,-2-9-12 16,-2-5-197-16,-3 0-128 0,0-10-331 15,-3 12-130 1,-8 12-231-16</inkml:trace>
  <inkml:trace contextRef="#ctx0" brushRef="#br0" timeOffset="41098.65">24793 9178 1696 0,'0'0'697'15,"0"0"-229"-15,0 0-126 16,0 0-122-16,0 0-79 16,0 0-7-16,0 0-64 15,110 62-26-15,-81-80-26 16,-3-6-17-1,-6 0 13-15,-9-2-13 0,-9 0 13 0,-2 4 65 16,0 1-8-16,-19 7 15 16,-10 5-86-16,-2 6 0 15,-3 3 0-15,3 15 0 16,4 17 0-16,5 12 0 16,13 10 0-1,9 4 0-15,0 2 0 0,20-4 0 16,16-10 0-16,8-10 0 15,8-14 0-15,6-15 0 16,0-7 0-16,-3-18 0 16,-2-19-90-16,8-31-290 0,-16 8-308 15,-10 4-209-15</inkml:trace>
  <inkml:trace contextRef="#ctx0" brushRef="#br0" timeOffset="41492.24">25484 9021 1802 0,'0'0'733'0,"0"0"-353"16,0 0 0-16,0 0-82 16,0 0-55-1,0 0 17 1,0 0-260-16,0-4 0 16,-7 4 0-16,-8 16 0 0,-3 12 0 15,-5 15 0 1,4 7 0-16,3 4 0 0,12 0 0 15,4-8 0-15,11-10 0 16,20-10 0-16,14-14 0 16,6-12 0-16,4 0 0 15,1-28 0-15,-9-6 0 16,-7-6 0-16,-13-2 0 16,-9 4 0-16,-9 2 0 15,-7 8 0-15,-2 7 0 16,0 10 0-16,0 8 0 15,0 3 0-15,0 14 0 0,0 19 0 16,0 11 0-16,0 4 0 16,15 2 0-16,10-8 0 15,8-11 0-15,8-18 0 16,5-13 0-16,1-20 0 16,-5-28 0-16,-4-16-96 15,-13-44-386-15,-12 14-200 16,-10 7-299-16</inkml:trace>
  <inkml:trace contextRef="#ctx0" brushRef="#br0" timeOffset="41586.75">25896 8739 1443 0,'0'0'933'0,"0"0"-279"15,0 0-327 1,0 0-144-16,0 0-183 0,21 128-64 16,12-106-1035-16</inkml:trace>
  <inkml:trace contextRef="#ctx0" brushRef="#br0" timeOffset="42623.6">26246 8582 2208 0,'0'0'1075'0,"0"0"-535"0,0 0-267 16,0 0-273-16,0 0 0 15,14 143 0-15,-3-25 0 16,2 34 0-16,-2 11 0 16,0-11 0-16,1-18 0 15,-3-37 0-15,-1-23 0 16,1-24 0-16,-2-16 0 16,0-2 0-16,-1-7 0 15,-2-10 0-15,1-15-8 16,-1-15-178-16,-1-34-369 15,-3-33-96-15,0-38-9 0,0 0 34 16,-12 11 412-16,2 21 214 16,3 32 602-16,-2 3 67 15,2 6-37-15,5 14-127 16,2 13-203-16,0 10-112 16,2 10-190-16,21 0 0 15,8 8 0-15,7 21 0 16,-3 4 0-16,-4 6 0 15,-13 2 0-15,-13 2-60 16,-5-1-48-16,-34-2 13 16,-15-4 62-16,-7-6 33 15,1-8 15-15,12-6 63 0,14-8 21 16,18-8 5-16,11 0-104 16,9-20 0-16,34-18 0 15,19-12 0-15,14-12 0 16,9-6 0-16,-5 1 0 15,-15 4 0-15,-21 10 0 16,-26 11 0-16,-18 14 0 16,-12 12 0-16,-27 10 0 15,-6 6 0-15,0 2 0 16,10 18 0-16,12 6 0 16,17 2 0-16,6-2 0 15,22-2 0-15,18-8 0 16,14-8 0-16,2-6 0 0,-6-2 0 15,-5 0 0 1,-13 0 0-16,-13 0 0 0,-9 0 0 16,-8 16 0-16,-2 11 0 15,0 6 0-15,0 4 0 16,0-1 0-16,0-4 0 16,0-8 0-16,11-10 0 15,13-14 0-15,10 0 0 16,3-22 0-16,3-12 0 15,-3-5 0-15,-6 2 0 16,-10 5 0-16,-5 6 0 0,-9 8 0 16,-3 9 0-1,-4 9 0-15,0 0 0 0,0 18 0 16,2 14 0-16,3 7 0 16,6 3 0-16,5-6 0 15,8-6 0-15,7-10 0 16,7-12 0-16,-1-8 0 15,-4-4 0-15,-7-20 0 16,-8-6 0-16,-9-4 0 16,-9-3 0-16,0 1 0 15,-7 0 0-15,-15 7 0 16,-4 2 0 0,-3 11 0-16,-6 12 0 0,-4 4 0 0,3 18-138 15,14 2-1340-15</inkml:trace>
  <inkml:trace contextRef="#ctx0" brushRef="#br0" timeOffset="43958.77">27779 8618 2065 0,'0'0'759'0,"0"0"-98"16,0 0-50-16,0 0-611 16,0 0 0-16,-118 31 0 15,80 28 0-15,5 14 0 16,6 7 0-16,16-2 0 16,11-6 0-16,22-9 0 15,34-18 0-15,37-18 0 16,5-17 0-1,9-10 0-15,2-23 0 0,-26-18 0 16,-3-9 0-16,-21-4 0 16,-26-5 0-16,-20 5 0 0,-13 4 0 15,0 10 0-15,-23 12 0 16,-6 18 0-16,-2 10 0 16,0 20 0-16,-2 20 0 15,6 10 0-15,9 2 0 16,10-2 0-16,8-10 0 15,0-7 0-15,21-15 0 16,6-11 0-16,0-7 0 16,-2-4 0-16,-3-17 0 15,-4-8 0-15,-4 1 0 16,-8 6 0 0,-2 6 0-16,-2 8 0 0,1 8 0 0,-1 0 0 15,0 18 0 1,4 10 0-16,6 0 0 0,5 1 0 15,6-8 0-15,4-9 0 16,4-12 0-16,0 0 0 16,0-18 0-16,-4-16 0 15,-6-8 0-15,-6-10 0 16,-7-12 0-16,-3-26 0 16,-5-30 0-16,0 5 0 15,-13 15 0-15,0 28 0 16,1 38 0-16,1 13 0 0,-1 21 0 15,2 12 0 1,-1 59 0-16,7 39 0 0,4 0 0 16,0-9 0-16,13-17 0 15,13-30 0-15,10-2 0 16,6-8 0-16,1-22 0 16,-3-16 0-16,-7-6 0 15,-4-14 0-15,-9-18 0 16,-5-4 0-1,-3-2 0-15,-5 0 0 0,-3 8 0 16,0 10 0-16,-1 12 0 16,-3 8 0-16,4 2 0 15,1 24 0-15,4 8 0 0,-1 6 0 16,3 0 0 0,3-2 0-16,1-8 0 0,1-4 0 15,3-12 0-15,-2-7 0 16,1-7 0-16,1 0 0 15,2-21 0-15,1-5 0 16,0-4 0-16,3-2 0 16,-1 2 0-16,1 6 0 15,-6 6 0-15,0 10 0 16,-6 6 0 0,1 2 0-16,-1 2 0 0,0 16 0 15,0 2 0-15,1 0 0 0,1-6 0 16,-1-4 0-16,1-8 0 15,2-2 0-15,2-8 0 16,3-18 0-16,3-2 0 16,-2 0 0-1,-2 2 0-15,-2 6 0 0,-4 8 0 16,3 6 0-16,-1 6 0 16,6 0 0-16,4 0 0 15,6 2 0-15,7 0 0 16,1-2 0-16,3 0 0 15,-5-8 0-15,0-13 0 0,-6-2 0 16,-8-4 0-16,-8-3 0 16,-8-3 0-16,-6 0 0 15,-3-1 0-15,-3 6 0 16,-16 8 0-16,-6 12 0 16,-4 8 0-16,4 20 0 15,4 20 0-15,11 10 0 16,10 3 0-1,2-3 0-15,31-8 0 0,15-12 0 32,3-12 0-32,4-16 0 15,-5-2 0-15,-11-20 0 0,-12-15 0 16,-15-5-207 0,-17-22-341-16,-21 10-347 0,-13 6-1124 0</inkml:trace>
  <inkml:trace contextRef="#ctx0" brushRef="#br0" timeOffset="44225.95">28741 8376 3171 0,'0'0'925'0,"0"0"-925"15,0 0 0-15,0 0 0 16,161-48 0-16,-36 13 0 15,-2-1 0-15,-15 4 0 16,-20 2 0-16,-40 10 0 16,-5 2 0-16,-12 0 0 15,-22 8 0-15,-9 6 0 16,-9 4 0-16,-20 0 0 16,-20 24 0-16,9 6 0 15,2 2-501-15</inkml:trace>
  <inkml:trace contextRef="#ctx0" brushRef="#br0" timeOffset="45326.47">28853 9525 2076 0,'0'0'700'16,"0"0"-167"-16,-40-135 0 0,26 99-279 15,6 18-254-15,3 18 0 16,5 8 0-16,0 51 0 15,0 32 0-15,16 36 0 16,2-3 0-16,1-19 0 16,-1-31 0-16,1-22 0 15,7 4 0-15,8-4 0 16,6-5 0-16,4-20 0 16,-1-21 0-16,-1-6 0 15,-7-26 0-15,-4-14 0 16,-4-10 0-16,-4-4 0 0,-8 4 0 15,-3 7 0 1,-6 14 0-16,-4 11 0 16,0 11 0-16,1 7 0 0,1 7 0 15,2 21 0-15,10 8 0 16,5 4 0-16,3 2 0 16,10-8 0-16,1-8 0 15,3-10 0-15,-2-12 0 16,-3-4 0-16,-2-4 0 15,-8-16 0-15,-3-8 0 16,-7-6 0-16,-4-6 0 0,-5-6 0 16,-4-1 0-16,0 1 0 15,0 10 0-15,-9 10 0 16,-4 12 0-16,-3 12 0 16,-1 2 0-16,-1 24 0 15,3 18 0-15,5 9 0 16,10 3 0-16,0-2 0 15,18-8 0-15,20-10 0 16,14-16 0-16,10-12 0 16,5-6 0-16,-3-24 0 15,-6-14 0-15,-9-10 0 16,-13-6 0-16,-12-4 0 16,-12-1 0-16,-10 3 0 0,-2 8 0 15,0 12 0-15,-19 12 0 16,-2 14 0-16,-6 10 0 15,2 2 0-15,1 22 0 16,5 8 0-16,13 4 0 16,6 0 0-16,4-2 0 15,27-2 0-15,8-6 0 16,5-1 0-16,1-5 0 16,-5-4 0-16,-7 0 0 15,-6 0 0-15,-7-2 0 0,-9 0 0 16,-8-2 0-1,-3 2 0-15,0-2 0 0,-16 2 0 16,-8-2 0 0,-10-4 0-16,-29-8 0 0,10 0-504 15,0-20-941-15</inkml:trace>
  <inkml:trace contextRef="#ctx0" brushRef="#br0" timeOffset="45483.75">29762 9224 849 0,'0'0'2592'0,"0"0"-1937"15,0 0-655-15,0 0 0 16,0 0 0-16,0 0 0 16,0 0-110-16,-69-8-1259 0</inkml:trace>
  <inkml:trace contextRef="#ctx0" brushRef="#br0" timeOffset="45656.68">28770 9593 2469 0,'0'0'1130'0,"0"0"-633"15,204-8-497-15,-40-16 0 16,27-4 0-16,4-15 0 0,-55 7-222 15,-33 4-1619-15</inkml:trace>
  <inkml:trace contextRef="#ctx0" brushRef="#br0" timeOffset="45829.21">31592 9535 4096 0,'0'0'0'0,"0"0"0"16,0 0 0 0,0 0 0-16,0 0 0 0,0 0-195 0</inkml:trace>
  <inkml:trace contextRef="#ctx0" brushRef="#br0" timeOffset="47435.03">18049 15839 1896 0,'0'0'730'0,"0"0"-447"15,0 0 68-15,0 0 1 16,0 0-163-16,0 0-137 16,-9 26 7-16,27-4 31 15,6 4-42-15,10-2-18 16,13-6-14-16,13-10-16 15,18-8 0-15,27-4 0 16,-3-18 0-16,8-6 0 16,-2-8 0-16,-16 4 0 0,3-2 0 15,-7 8 0-15,-15 12 0 16,-15 8 0-16,-11 6 0 16,-7 14 0-16,2 18 0 15,3 8 0-15,9 4 0 16,8 1 0-16,11-9 0 15,27-10 0-15,27-12 0 16,-7-14 0-16,-10 0 0 16,-16-18 0-16,-21-8 0 15,3-5 0-15,1-1 0 0,-14 0 0 16,-14 6 0 0,-13 8 0-16,-9 14 0 0,-3 4 0 15,-2 4 0-15,7 22 0 16,7 10 0-16,8 0 0 15,15 0 0-15,7-13 0 16,13-9 0-16,7-14 0 16,1 0 0-16,-4-24 0 15,-8-7 0-15,-13-1 0 16,-10 0 0-16,-12 8 0 16,-11 4 0-16,-7 8 0 15,-4 12 0-15,2 0 0 16,2 0 0-16,7 8 0 0,11 10 0 15,10-4 0-15,12-4 0 16,7-6 0-16,11-4 0 16,10 0 0-16,1-18 0 15,-1-2 0-15,0 0 0 16,-8 2 0-16,-8 8 0 16,-9 6 0-16,-12 4 0 15,-8 0 0-15,-7 4 0 16,-1 6 0-16,1 2 0 15,1-2 0-15,2-6 0 16,4-4 0-16,-2 0 0 0,-4-4 0 16,-14-22 0-16,-10 4-195 15,-15 4-929-15</inkml:trace>
  <inkml:trace contextRef="#ctx0" brushRef="#br0" timeOffset="48724.71">3235 16808 2328 0,'0'0'367'16,"0"0"-53"-16,0 0-33 0,0 0-116 16,0 0-89-1,0 0 20-15,116 84 0 0,-68-36-45 16,4-2-21 0,-1 2-21-16,-4-3-7 0,-4-13 2 15,-6-6-4 1,-1-12 12-16,-5-14 23 0,2 0-1 15,1 0-7 1,-1-18-1-16,0-9-2 0,-2 1 18 16,-4 2 1-16,-6 6-9 0,-4 2-34 15,-1 14 0-15,2 2 0 16,4 0 0 0,7 14 0-1,12 10 0-15,3 2 0 16,9 1 0-16,0-1 0 15,-1-8 0-15,-5-8 0 16,-9-2 0-16,-3-8 0 16,-6 0 0-16,-2 0 0 15,2-4 0-15,0-9 0 16,2 0 0-16,7 3 0 16,8-3 0-16,48 13 0 15,-11 0-327-15,4 13-902 0</inkml:trace>
  <inkml:trace contextRef="#ctx0" brushRef="#br0" timeOffset="49464.48">11425 17056 2046 0,'0'0'620'16,"0"0"-460"-16,0 0 157 15,0 0-19-15,0 0-97 16,0 0-105-16,0 0-48 16,62-8 39-16,30 8 15 15,45 0-21-15,67-10-41 16,39-8-40-16,19-8 0 16,6 0 0-16,-19 0 0 15,-15 2 0-15,-24-2 0 16,-54 8 0-16,-52 4 0 15,-46 6 0-15,-24 4 0 0,-14 0 0 16,-16 4 0-16,-4 0 0 16,-45 0 0-16,-79 30-321 15,8 2-386-15,-2-2-141 0</inkml:trace>
  <inkml:trace contextRef="#ctx0" brushRef="#br0" timeOffset="49763.75">11579 17259 2118 0,'0'0'882'16,"0"0"-620"-16,0 0 208 15,-125-10-106-15,125 6-364 16,17-4 0-16,39 2 0 16,38-2 0-16,51-2 0 15,56-2 0-15,26-6 0 16,4 0 0-16,-15 0 0 15,-28 0 0-15,-19 4 0 16,-38 5 0-16,-37 5 0 16,-41-1 0-16,-26 5 0 15,-8-4 0-15,-13 4 0 16,-4 0 0-16,-2 0 0 0,-14 0 0 16,-5 0 0-16,3 0 0 15,7 0 0-15,11 0 0 16,21 0-143-16,8 0-898 0</inkml:trace>
  <inkml:trace contextRef="#ctx0" brushRef="#br0" timeOffset="51083.65">17815 16852 1987 0,'0'0'1117'0,"0"0"-645"15,0 0-175 1,0 0-74-16,0 0-223 0,0 0 0 0,0 0 0 16,36 72 0-16,8-24 0 15,19-4 0-15,30-8 0 16,36-9 0-16,29-27 0 16,10 0 0-16,-12-35 0 15,-36-5 0 1,-35 0 0-16,-18 8 0 0,-9 0 0 15,9-8 0-15,4 0 0 16,5 4 0-16,-14 6 0 16,-7 20 0-16,-5 10 0 0,-3 1 0 15,-3 34 0 1,5 11 0-16,2 12 0 0,9 8 0 16,9-4 0-16,7-4 0 15,11-13 0-15,7-9 0 16,19-22 0-16,21-14 0 15,20-32 0-15,4-27 0 16,-27-3 0-16,-33 4 0 16,-30 18 0-16,-6 8 0 15,5 2 0 1,6 0 0-16,3 10 0 0,-11 12 0 16,-9 8 0-16,-10 0 0 0,-4 18 0 15,-1 8 0-15,-4-4 0 16,5 0 0-16,10-2 0 15,8-4 0-15,11-10 0 16,10-6 0 0,6 0 0-16,4-10 0 0,-2-12 0 15,-1 0 0-15,-5 0 0 16,-12 0 0-16,-5 12 0 16,-14 6 0-16,-4 4 0 15,-6 4 0-15,-5 14 0 16,2 4 0-16,1 0 0 15,2-4 0 1,7-4 0-16,7-10 0 0,11-4 0 0,4 0 0 16,9-8 0-16,0-14 0 15,1 0 0-15,-8 2 0 16,-4 0 0-16,-8 2 0 16,-11 8 0-16,-9 2 0 15,-5 6 0 1,-10 2 0-16,-2 0 0 0,-1 0 0 31,1 2 0-31,5 6 0 16,7-4 0-16,10-4 0 0,14 0 0 0,54-14-102 15,-14-7-755-15,-6 2-1377 0</inkml:trace>
  <inkml:trace contextRef="#ctx0" brushRef="#br0" timeOffset="51194.12">24453 16704 1980 0,'0'0'1149'16,"0"0"-1020"-16,0 0 371 16,0 0-215-16,-123-17-285 15,54-1-1453-15</inkml:trace>
  <inkml:trace contextRef="#ctx0" brushRef="#br0" timeOffset="56497.5">18441 2063 1590 0,'0'0'772'0,"0"0"-273"16,-20-116-162-16,16 65-5 16,4 6-20-16,0 3-58 0,0 9-254 15,0 8 0 1,0 12 0-16,-5 13 0 0,-3 28 0 16,-13 65 0-16,-8 55 0 15,-4 22 0-15,8-17 0 16,10-45 0-16,13-52 0 15,2-24 0-15,0-6 0 16,0-8 0-16,11-15 0 16,4-6 0-16,5-41 0 15,5-34 0-15,4-34 0 16,2-35 0-16,-6 13 0 16,-8 28 0-16,-3 40 0 15,-7 34 0-15,-3 8 0 16,2 10 0-16,1 10 0 15,2 5 0-15,7 38 0 0,8 19 0 16,7 18 0-16,7 10 0 16,7 7 0-16,-1-6 0 15,-2-8 0-15,-5-17 0 16,-14-18-170-16,-9-16-131 16,-14-24-53-16,-24-4-162 15,-7-6-371-15</inkml:trace>
  <inkml:trace contextRef="#ctx0" brushRef="#br0" timeOffset="56622.94">18486 2282 1538 0,'0'0'1057'0,"0"0"-541"0,0 0-49 15,0 0-272-15,0 0-117 16,0 0-21-16,0 0-26 16,160-18-31-16,-75 0-232 15,-17 2-528-15,-14 2-736 0</inkml:trace>
  <inkml:trace contextRef="#ctx0" brushRef="#br0" timeOffset="57095.2">18535 1602 1726 0,'0'0'722'16,"0"0"-154"-16,-143-42-203 15,74 36-50-15,-2 6-113 16,-3 14-59-16,3 26-88 16,-5 34-55-1,3 36 0-15,12 39 0 0,19 11 0 16,26-5 0-16,16-21 0 16,12-38 0-16,14-19 0 0,3-21 0 15,5-6 0 1,15 6 0-16,13 2 0 0,19 2 0 15,25-12 0-15,25-18 0 16,26-26 0-16,-13-4 0 16,-30-24 0-16,-31-6 0 15,-28-4 0-15,7-10 0 16,1-12 0-16,2-10 0 16,-14-6 0-16,-10-8 0 15,-13-23 0-15,-17-24 0 16,-11-23 0-1,-24-6 0-15,-34 11 0 0,-20 19 0 16,2 36 0-16,5 22 0 0,11 22 0 16,-3 18 0-16,-13 7 0 15,-10 11 0 1,-5 10 0-16,14 17 0 0,29 67 0 16,21-4-502-1,27-2-1548-15</inkml:trace>
  <inkml:trace contextRef="#ctx0" brushRef="#br0" timeOffset="58293.59">22318 1596 1927 0,'0'0'706'16,"0"0"-353"-16,0 0 113 16,0 0-186-16,0 0-83 15,0 0-30-15,0 0-167 16,11 58 0-16,-2-2 0 0,5 12 0 16,-1 9 0-16,3-3 0 15,-1-6 0-15,1-12 0 16,-5-12 0-16,-3-15 0 15,0-16 0-15,-6-8 0 16,0-5 0-16,-2-17 0 16,0-19 0-16,0-14 0 15,-14-12 0-15,-3-10 0 16,-1-8 0-16,3 1 0 16,-2 5 0-16,7 10 0 15,3 16 0-15,7 12 0 0,0 12 0 16,0 7 0-1,15 10 0-15,10 5 0 0,6 2 0 16,5 0 0-16,-1 13 0 16,-4 12 0-16,-8 7 0 15,-12 4 0-15,-11 4 0 16,0 2 0-16,-5 0 0 16,-12-6 0-16,1-5 0 15,3-10 0-15,6-6 0 16,7-5 0-16,0-2 0 15,11 3 0-15,21 4 0 16,12 3 0-16,9 4 0 0,1 4 0 16,-3 6 0-16,-6 2 0 15,-14 4 0-15,-16 0 0 16,-15 2 0 0,-6 3 0-16,-32-3 0 0,-16-4 0 15,-10-4 0-15,-9-10 0 16,1-12 0-16,3-10 0 15,9-8-78-15,13-69-467 16,16 4-332-16,17-8-1228 0</inkml:trace>
  <inkml:trace contextRef="#ctx0" brushRef="#br0" timeOffset="58655.2">22456 1295 1582 0,'0'0'1070'0,"0"0"-609"15,-149-22 72-15,84 22-287 16,1 18-99-16,-1 26-90 16,-8 37-57-16,-1 35 0 15,3 40 0-15,17 16 0 16,29-7 0-16,25-19 0 16,16-39 0-16,20-25 0 15,9-24 0-15,10-14 0 16,36 2 0-16,38-10 0 15,41-20 0-15,6-16 0 0,-11-48 0 16,-18-24 0-16,-42 0 0 16,-8-32 0-16,-20-16 0 15,-24-13 0-15,-11-29 0 16,-33 9 0-16,-9 5 0 16,-31 8 0-16,-11 29 0 15,-7 29 0-15,-2 28 0 16,-34 14 0-16,-62 20 0 15,-84 22 0-15,14 22 0 0,8 24-637 0</inkml:trace>
  <inkml:trace contextRef="#ctx0" brushRef="#br0" timeOffset="59697.41">19811 2653 690 0,'0'0'726'16,"0"0"-538"-16,0 0 23 15,0 0 1-15,0 0-7 16,0 0 66-16,-120-48-8 16,109 44 44-16,0 2-33 15,2-1-61-15,4 3-12 16,1 0-30-16,4 0-64 15,0 0-50-15,0 0-57 0,11 10 0 16,20 15 0-16,18 7 0 16,36 12 0-16,42 10 0 15,52 4 0-15,25 0 0 16,12-12 0 0,-2-13 0-16,-13-15 0 0,-3-8 0 15,-11-2 0-15,-11-6 0 16,-18-2 0-16,-13 0 0 15,-28-13 0-15,-28-2 0 16,-25-3 0-16,-11-3 0 16,5-7 0-16,0-8 0 15,0-6 0-15,-14-2 0 0,-9 0 0 16,-14 4 0-16,-7 4 0 16,-10 7 0-16,-4 6 0 15,0 5 0-15,-8 4 0 16,-17 0 0-16,-4 3 0 15,-6 1 0-15,-6 2 0 32,-1 4 0-32,-4 1 0 0,-2 0 0 0,1 3 0 15,3 0 0-15,4 0 0 16,11 0 0-16,9 4 0 16,9 0 0-16,7-2 0 0,4 2 0 15,0 3 0 1,2 0 0-16,17 5 0 15,14 1 0-15,13-4 0 0,9 0 0 16,6-4 0-16,-1 0 0 16,-7-3 0-16,-13 0 0 15,-14 2 0-15,-12 0 0 16,-9 2 0-16,-5 6 0 16,0 8 0-16,0 8 0 15,-3 6 0-15,-7 6 0 0,-7 2 0 16,2 2 0-1,-1 0 0-15,-1 0 0 0,-1-5 0 32,5-6 0-32,1-4 0 0,8-9 0 0,4-12 0 15,0-4-57-15,0-4-931 0</inkml:trace>
  <inkml:trace contextRef="#ctx0" brushRef="#br0" timeOffset="59818.82">22676 2931 1996 0,'0'0'1491'0,"0"0"-1119"0,0 0-135 15,0 0-237-15,0 0 0 16,0 0-383-16,0 0-1259 0</inkml:trace>
  <inkml:trace contextRef="#ctx0" brushRef="#br0" timeOffset="60951.01">22059 1409 1294 0,'0'0'526'0,"0"0"-268"0,0 0 135 16,0 0-70-16,0 0-66 16,0 0-44-16,0 0-24 15,29-56-12-15,-29 42-53 16,0-2-2-16,0-4-34 16,-15-2-19-16,-9-4-6 15,-10 0-63-15,-9 0 0 16,-7 0 0-16,-11 0 0 15,-7 3 0-15,-11 0 0 16,-8 2 0-16,-4 3 0 16,-9 3 0-16,-21 1 0 0,-19-3 0 15,-19 7 0-15,-1 2 0 16,27 7 0-16,31 1 0 16,-1 0 0-16,-16 5 0 15,-14 12 0-15,0 1 0 16,32-3 0-16,36-1 0 15,12 3 0-15,-3 6 0 16,-4 8 0-16,-2 9 0 16,10 8 0-16,8 8 0 0,9 4 0 15,4 7 0 1,6-3 0-16,4-4 0 0,6-6 0 16,6-8 0-16,0-8 0 15,5-12 0-15,2-10 0 16,2-10 0-16,0-6 0 15,0 0 0-15,0 0 0 16,0-16 0-16,0-12 0 16,0-10 0-16,4-10 0 15,0-6 0-15,1-4 0 16,-5 1 0-16,0-1 0 16,0 4 0-16,0 6 0 15,0 6 0-15,0 10 0 16,2 7 0-16,-2 7 0 0,0 11 0 15,0 1 0-15,0 6 0 16,0 0 0-16,0 0 0 16,0 0 0-16,0 10 0 15,0 16 0-15,0 10 0 16,0 10 0-16,-5 8 0 16,-3 4 0-16,-3 0 0 15,-3 1 0-15,1-7 0 16,4-6 0-16,2-10 0 15,3-10 0-15,4-10 0 16,0-8 0-16,0-4 0 0,0-4 0 16,0 0 0-16,0 0 0 15,20 0 0-15,13 0 0 16,14-6 0-16,13-8 0 16,9-2 0-16,1-4 0 15,-4 4 0-15,-12 0 0 16,-14 6 0-16,-15 4 0 15,-13 2 0-15,-9 4 0 16,-3 0 0-16,0 0 0 16,0 0 0-16,0 0 0 15,0 0 0-15,0 0 0 0,8 4 0 16,6 8-216-16,1-4-857 16</inkml:trace>
  <inkml:trace contextRef="#ctx0" brushRef="#br0" timeOffset="61092.11">20424 1690 2919 0,'0'0'912'15,"0"0"-647"-15,0 0-265 16,0 0 0-16,0 0 0 16,0 0 0-16,0 0-628 0</inkml:trace>
  <inkml:trace contextRef="#ctx0" brushRef="#br0" timeOffset="125464.07">26373 14802 2235 0,'0'0'796'16,"0"0"-511"-16,0 0 246 15,-9-106-282-15,9 74-249 16,4 0 0-16,19 6 0 16,6 4 0-16,7 8 0 15,3 14 0-15,2 0 0 16,-1 14 0-16,-7 28 0 15,-12 32 0-15,-21 42 0 0,-25 35 0 16,-31 18 0-16,-8-7 0 16,12-18 0-16,25-20 0 15,25-21 0-15,2-23 0 16,27-18 0-16,22-14 0 16,33 16 0-16,38-1 0 15,1-1 0-15,-14-18 0 16,-25-16 0-16,-39-2 0 15,-18 2 0-15,-21 16 0 0,-33 18 0 16,-73 33 0-16,-10-3 0 16,0 2 0-16,17-10 0 15,34-11 0-15,13 7 0 16,9 4 0-16,35-8 0 16,6-4 0-16,39-5 0 15,10-8 0-15,2-2 0 16,-1-7 0-16,-14 4 0 15,-18-6 0-15,-20 6 0 16,-5 0 0-16,-37-1 0 16,-19 1 0-16,-10-6 0 15,-5-6 0-15,5-8 0 16,11-20 0-16,25-28 0 0,14-22 0 16,21-20-623-16</inkml:trace>
  <inkml:trace contextRef="#ctx0" brushRef="#br0" timeOffset="125621.69">27567 16928 1200 0,'0'0'2896'0,"0"0"-2896"16,0 0 0-1,0 0 0-15,0 0 0 0,-27-124-357 0</inkml:trace>
</inkml:ink>
</file>

<file path=ppt/ink/ink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3-11-07T04:18:43.952"/>
    </inkml:context>
    <inkml:brush xml:id="br0">
      <inkml:brushProperty name="width" value="0.05292" units="cm"/>
      <inkml:brushProperty name="height" value="0.05292" units="cm"/>
      <inkml:brushProperty name="color" value="#FF0000"/>
    </inkml:brush>
  </inkml:definitions>
  <inkml:trace contextRef="#ctx0" brushRef="#br0">12445 5703 2000 0,'0'0'784'16,"0"0"-647"-16,0 0-69 15,0 0 81-15,0 0 27 16,0 0-82-16,85 134-49 15,-41-92 19-15,6-4 23 16,4-8-21-16,4-7-16 16,6-14-11-16,9-9 19 0,10 0-16 15,8-16-24 1,9-12 5-16,0-4-13 0,3-4 1 16,-5 4-1-16,-6 6-10 15,-6 8 0-15,-5 8 12 16,-5 10-11-16,-5 0 18 15,0 24-10-15,0 10-7 16,3 4 9-16,-1 2-11 16,3-2 0-16,2-1 0 15,0-12 0-15,0-8 3 16,2-12-2-16,1-5-1 0,-2-5 9 16,2-22-9-16,-1-3 0 15,2-6 1-15,-1 2-1 16,-6 2 9-16,-4 8-8 15,-3 10-1-15,-9 12 0 16,-3 2-7-16,4 20 7 16,1 16 0-16,5 8 1 15,8 0 3-15,2 1-4 16,6-8 0-16,5-6 0 16,1-13-1-16,-2-8 1 0,-1-10 0 15,-5 0-3 1,-2-16 2-16,-4-10 1 0,-5 0 0 15,-7-1 1-15,-8 5 5 32,-6 8-6-32,-5 9 0 0,-3 2 1 0,4 3 9 15,1 0-9 1,9 3-1-16,3 5 13 0,11-5-13 16,5-3 21-16,7 0-12 0,4-2-9 15,5-14 15 1,-2-4-14-16,-2-2 0 15,-7 3 14-15,-10 2-15 0,-11 3 0 16,-8 4 0-16,-5 2 0 16,-1 6 0-16,1 0 0 31,3 2 0-31,4 0 0 0,3 0 0 0,4 0 0 16,0 0 0-16,0 0 0 15,-4 0 0-15,-4 0 0 16,2 0 0-16,-4 0 0 15,2 0 0-15,-1 0 0 16,0 0 0-16,0-4 0 16,-5 0 0-16,-1 0 0 0,-5 0 0 15,-5-2 0-15,-2 0 0 16,-6 2 0-16,-6-2 0 16,0 0 0-16,-3 0 0 15,1 0-11 1,8-4-238-16,-3 0-461 0,-5 0-795 0</inkml:trace>
  <inkml:trace contextRef="#ctx0" brushRef="#br0" timeOffset="157.68">19357 5785 1515 0,'0'0'1431'15,"0"0"-1204"-15,0 0-227 16,0 0-161-16,0 0-761 0</inkml:trace>
  <inkml:trace contextRef="#ctx0" brushRef="#br0" timeOffset="26133.92">5786 8037 2507 0,'0'0'316'0,"0"0"-125"0,0 0 180 15,0 0-116-15,0 0-132 16,0 0-64-16,58 10 23 15,27 8 26-15,46 4-24 16,50-2-84-16,21-4 0 16,3-10 0-16,-13-6 0 15,-32 0 0-15,-33 0 0 16,-34-2-35-16,-33-4-55 16,-23 0-39-16,-8 0-40 15,-16 2-13-15,-24 0-9 16,-30 2-289-16,-17 2-247 0</inkml:trace>
  <inkml:trace contextRef="#ctx0" brushRef="#br0" timeOffset="26293.6">6058 8406 874 0,'0'0'1841'16,"0"0"-1504"-16,0 0-7 15,0 0 118-15,0 0-268 16,0 0-94-16,142-24-86 15,28 3 0-15,17 2 0 0,0-3 0 16,-23-2 0-16,-54 6-176 16,-27 1-682-16</inkml:trace>
  <inkml:trace contextRef="#ctx0" brushRef="#br0" timeOffset="32328.54">1572 9557 2082 0,'0'0'817'16,"0"0"-676"-16,0 0 145 16,0 0 13-16,0 0-153 15,0 0-115-15,-8 22-16 16,14 2 33-16,5 6 6 16,5 2 5-16,-1-2-16 0,6-4-13 15,3-5 15 1,10-12-45-16,10-9 0 0,16-6 0 15,36-48 0 1,38-42 0 0,41-42 0-16,18-19 0 0,-6 7 0 0,-25 24 0 15,-44 43 0 1,-28 21 0-16,-30 22 0 16,-18 8 0-16,-2 0 0 0,-4 6 0 15,-10 3 0-15,-12 12 0 16,-10 7 0-1,-4 4 0-15,0 0 0 0,0 0 0 16,0 0 0-16,0 0 0 16,2 0 0-16,3 2 0 0,-1 14-14 15,3-2-614 1,-7 1-911-16</inkml:trace>
  <inkml:trace contextRef="#ctx0" brushRef="#br0" timeOffset="34603.58">13515 9960 1126 0,'0'0'379'0,"0"0"-167"0,0 0 66 15,0 0 86 1,0 0-60-16,0 0-50 0,-4-6-48 15,2 6-5-15,2 0 18 16,0 0-50-16,0 0-22 16,0 0-39-16,0 0-31 15,0 0-25-15,8 0-52 16,30 0 0-16,40 6 0 16,49 2 0-16,52 0 0 15,14-2 0-15,-6-4 0 16,-39-2 0-16,-53 0 0 15,-26 0 0-15,-15 0 0 16,-6-6 0-16,-3 0 0 0,-7 0-12 16,-22 0-32-16,-16 0 11 15,-2-2-76 1,-56 2-212-16,0 2-360 0,-7 0-264 0</inkml:trace>
  <inkml:trace contextRef="#ctx0" brushRef="#br0" timeOffset="34792.78">13785 10102 2176 0,'0'0'525'0,"0"0"-362"16,0 0 91-16,0 0 8 0,0 0-46 16,123 2-96-16,-52-2-36 15,13 0-18-15,10 0-41 16,2 0-10-16,-7-4-13 15,-12 0-2 1,-14 0-72-16,-12 4-155 0,-15 0-236 16,-16 0-415-16</inkml:trace>
  <inkml:trace contextRef="#ctx0" brushRef="#br0" timeOffset="36165.17">17267 10149 854 0,'0'0'178'0,"0"0"-68"0,0 0 163 16,0 0-8-16,0 0-34 16,0 0 32-16,0 0 64 15,5-57 14 1,1 45-40-1,-2 6-53-15,-1 2-35 16,-1 4-34-16,0 0-83 16,5 0-36-16,6 12-30 15,8 10 18-15,8 6-14 16,11 2-25-16,9-2-8 16,13-6 0-16,14-12 0 15,9-10 6-15,8 0 2 16,3-22-1-16,-1-14 1 15,1-8-9-15,-2-6 0 0,-5-2 0 16,-6 2 0-16,-12 8 0 16,-11 8 0-16,-11 14 0 15,-11 13 0-15,-5 7 0 16,-4 11 0-16,3 19 0 16,1 6 0-16,4 6 0 15,6-2 0-15,6-4 0 16,5-6 0-16,8-10 0 15,7-10 0-15,7-10 0 16,6 0 0-16,3-20 0 16,0-6 0-16,0-6 0 0,-8-2 0 15,-8 2 0-15,-11 8 0 16,-11 6 0-16,-13 12 0 16,-12 6 0-16,-3 0 0 15,-2 16 0-15,0 10 0 16,5 2 0-16,5 4 0 15,11-2 0-15,7-6 0 16,10-6 0-16,7-8 0 0,6-8 0 16,3-2 0-1,2-6 0-15,1-14 0 0,2-8 0 16,-6-2 0-16,-2 2 0 16,-11 2 0-16,-12 10 0 15,-9 8 0-15,-7 8 0 16,-9 0 0-16,-3 14 0 15,4 10 0-15,4 4 0 16,4 2 0-16,8-2 0 16,7-4 0-16,12-6 0 15,11-10 0-15,5-8 0 0,8 0 0 16,0-12 0 0,2-10 0-16,-1-8 0 15,-3 0 0-15,-7-2 0 0,-4 4 0 16,-9 6 0-16,-9 6 0 15,-11 8 0-15,-9 6 0 16,-8 2 0-16,-2 0 0 16,-3 0 0-16,-6 2 0 15,3 4 0-15,-1-2 0 16,-1-2 0-16,0 0 0 16,0-2 0-16,0 0 0 15,1 0 0-15,-1 0 0 16,0 0 0-16,-2-4 0 0,-2-4 0 15,-7-10 0-15,0 0-317 16,-5 2-1237-16</inkml:trace>
  <inkml:trace contextRef="#ctx0" brushRef="#br0" timeOffset="36291.68">21864 10042 854 0,'0'0'2095'0,"0"0"-1615"0,0 0-480 16,0 0-69-16,0 0-790 0</inkml:trace>
  <inkml:trace contextRef="#ctx0" brushRef="#br0" timeOffset="40835.82">3442 10802 1698 0,'0'0'356'16,"0"0"-121"-16,0 0 68 0,0 0-72 16,0 0-131-16,0 0-49 15,-12-4 7-15,12 4 20 16,0 12 30-16,14 4 19 15,3 6-54-15,6 4 8 16,4 4-19-16,4 1-34 16,7-2-11-16,7-3-7 15,3-5 4-15,10-9-8 16,7-10 9-16,2-2 6 16,5-4 6-16,-2-16 6 15,-1-9-11-15,-2 1-5 0,-5 1 10 16,-10 4-18-1,-9 7 0-15,-10 8 10 0,-4 8-2 16,-3 0-1-16,3 8-14 16,8 17 5-16,5 4 8 15,6 3-13-15,4-2 2 16,1-3-4-16,1-7 0 16,1-8 7-16,1-8-7 15,2-4 0-15,0 0 15 16,2-16-13-16,-2-4 13 15,-6 0-8-15,-10 2 2 0,-11 3 6 16,-9 5-3 0,-4 6 0-16,-2 3 2 0,5 1-14 15,42 0-15-15,-3 0-314 16,4 4-921-16</inkml:trace>
  <inkml:trace contextRef="#ctx0" brushRef="#br0" timeOffset="41924.82">8138 10906 1461 0,'0'0'920'16,"0"0"-770"-16,0 0-93 16,0 0 199-16,0 0-20 15,0 0-135-15,74 117-56 16,-38-77-17 0,6-4 10-16,5-6-2 0,6-8-1 15,5-10 3-15,10-10 25 16,7-2-20-16,6-8 8 15,2-16-3-15,2-8-4 0,0-6 4 16,-9 0-5-16,-8-1-4 16,-12 7-6-16,-8 10-19 15,-11 11 1-15,-6 11-9 16,1 0-5-16,-1 15 11 16,6 13-4-16,6 5-1 15,6 0 0-15,11 0-7 16,5-9 0-16,9-6 0 15,1-10 0-15,3-8 9 16,0 0 1-16,-2-14-2 16,-5-6-7-1,-4-2-1-15,-5 2 0 16,-4 2 0-16,-6 3 0 16,-4 8 0-16,-3 4 0 15,-3 3 1-15,-2 3 14 16,3 12-13-16,-1 8 4 15,5-3-5-15,2 0-1 16,7-4 8-16,6-6-8 16,5-10 7-16,2 0 13 15,-2-6-2-15,-4-18 4 16,-3-4 8-16,-4-4 8 0,-8 0-21 16,-3 2-17-16,-7 3 0 15,-5 5 0-15,-4 8 0 16,0 4 0-16,-2 4 0 15,0 4 0-15,4 2 0 16,0 0 0-16,5 0 0 16,4 0 0-16,4 0 0 15,26 0-141-15,-10-10-576 16,-12-2-1247-16</inkml:trace>
  <inkml:trace contextRef="#ctx0" brushRef="#br0" timeOffset="42066.78">12323 10940 2765 0,'0'0'816'16,"0"0"-595"-16,0 0-85 15,0 0-136-15,0 0-316 16,0 0-1273-16</inkml:trace>
  <inkml:trace contextRef="#ctx0" brushRef="#br0" timeOffset="58333.11">23162 13138 1669 0,'0'0'1091'15,"0"0"-862"-15,0 0-69 16,0 0 114-16,0 0-135 16,0 0-95-1,5 48-19-15,17-27-24 0,12-2 46 16,11-2 4-16,14-12-20 16,15-5 8-16,13-1 0 15,7-25-15-15,6-11 21 0,0-7 6 16,-7-4 3-16,-8 0 29 15,-16 6-83-15,-15 12 0 16,-19 10 0-16,-10 12 0 16,-7 8 0-16,-3 0 0 15,4 15 0-15,4 14 0 0,11 1 0 16,9 4 0-16,8-2 0 31,14-6 0-31,10-10 0 0,10-10 0 0,2-6 0 31,2-8 0-31,-7-16 0 16,-4-6 0-16,-9-2 0 16,-11-2 0-16,-6 4 0 15,-12 8 0-15,-7 7 0 16,-4 10 0-16,-2 5 0 16,2 0 0-16,4 12 0 15,7 8 0-15,5 2 0 0,6-2 0 16,5 0 0-16,4-2 0 15,2-6 0-15,3-2 0 16,-5-6 0-16,0-4 0 16,-6 0 0-16,-8 0 0 15,-8 0 0-15,-11-8 0 16,-27 2 0-16,-11 2-488 16,-29 2-978-16</inkml:trace>
  <inkml:trace contextRef="#ctx0" brushRef="#br0" timeOffset="59940.28">4847 14071 2131 0,'0'0'801'0,"0"0"-647"16,0 0 30-16,0 0 41 15,0 0-129-15,0 0-21 16,0 0-18-16,90 112-9 15,-50-84-11-15,7-4-17 16,9-6 11 0,12-8 13-16,28-10 23 0,31-4-5 15,29-38 2 1,5-12-64-16,-28 2 0 16,-33 7 0-16,-35 18 0 0,-7 4 0 0,4 5 0 15,3 6 0 1,-1 6 0-1,-6 6 0-15,-6 14 0 0,0 22 0 0,0 11 0 16,9 7 0-16,3 2 0 16,8-2 0-16,10-6 0 15,7-14 0-15,12-12 0 32,1-16 0-32,5-6 0 15,-4-14 0-15,-7-22 0 0,-12-8 0 16,-8-6 0-16,-12 2 0 15,-14 8 0-15,-13 10 0 16,-10 14 0-16,-6 14 0 16,-2 2 0-16,6 22 0 15,8 14 0-15,7 8 0 16,9 4 0-16,11-4 0 16,9-8 0-16,12-10 0 15,6-12 0-15,1-14 0 16,1 0 0-16,-4-18 0 15,-4-8 0-15,-10 0 0 16,-9 2 0-16,-10 6 0 16,-8 6 0-16,-9 8 0 0,-3 4 0 15,-1 0 0-15,4 6 0 16,8 8 0-16,6 0 0 16,9-4 0-16,8-2 0 15,11-8 0-15,0 0 0 16,6 0 0-16,-7-14 0 15,-5-2 0-15,-8 0 0 16,-10-2 0-16,-11 2 0 0,-4-2 0 16,-7-2 0-16,-2 0 0 15,10-16 0-15,-11 7-627 16,-1 1-1600-16</inkml:trace>
  <inkml:trace contextRef="#ctx0" brushRef="#br0" timeOffset="60067.3">10112 14123 2817 0,'0'0'573'15,"0"0"-568"-15,0 0-5 0,0 0-1376 0</inkml:trace>
</inkml:ink>
</file>

<file path=ppt/ink/ink3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3-11-09T06:34:12.996"/>
    </inkml:context>
    <inkml:brush xml:id="br0">
      <inkml:brushProperty name="width" value="0.05292" units="cm"/>
      <inkml:brushProperty name="height" value="0.05292" units="cm"/>
      <inkml:brushProperty name="color" value="#FF0000"/>
    </inkml:brush>
  </inkml:definitions>
  <inkml:trace contextRef="#ctx0" brushRef="#br0">11276 5478 1861 0,'0'0'653'0,"0"0"-373"16,0 0 53-16,0 0 7 16,0 0-170-16,0 0-110 0,0 10-15 15,20 12 30-15,9 6 1 16,7 2-8-16,8 1-31 15,7-6-2-15,14-7-1 16,11-6-5-16,28-12-29 16,28 0 0-16,21-27 0 15,-10-5 0-15,-32-1 0 16,-35 9 0-16,-24 8 0 16,-4 2 0-16,2 2 0 15,-4 4 0-15,-5 8 0 16,-6 0 0-16,3 6 0 15,4 16 0-15,7 6 0 16,7 1 0-16,7-3 0 0,8-5 0 16,5-6 0-16,6-11 0 15,3-4 0-15,-1 0 0 16,0-16 0-16,-3-5 0 16,-5 0 0-16,-7 0 0 15,-2 2 0-15,-7 4 0 16,-2 5 0-16,-2 10 0 15,-1 0 0-15,3 10 0 16,2 14 0-16,2 4 0 16,3 3 0-16,3-4 0 0,-4-4 0 15,3-9 0 1,-5-10 0-16,1-4 0 0,-3-10 0 16,0-18 0-16,-4-7 0 15,-6-1 0-15,-2-2 0 16,-8 6 0-16,-9 8 0 15,-9 6 0-15,-2 10 0 16,0 4 0-16,3 4 0 16,3 0 0-16,8 0 0 15,1 2 0-15,3 6 0 16,-5-4 0-16,-2 0 0 16,-4-2 0-16,-4 0 0 15,-8-2 0-15,-1 2 0 0,-5-2 0 16,-3 0 0-1,-4 0 0-15,-2 0 0 0,0 2 0 16,0 0 0-16,0 0 0 16,0 0-679-16,-8-2-992 0</inkml:trace>
  <inkml:trace contextRef="#ctx0" brushRef="#br0" timeOffset="739.08">18649 5356 2109 0,'0'0'891'0,"0"0"-652"0,0 0 94 16,0 0 45-16,0 0-232 16,0 0-146-16,0 0 0 15,17-12 0-15,33 10 0 31,39-4 0-31,53-6 0 16,59-5 0-16,21-1 0 0,-1 0 0 16,-30 4 0-16,-56 5 0 15,-35 3 0-15,-36 2 0 16,-17 0 0-16,-9 1 0 16,-9 1 0-16,-10 0 0 15,-13 0 0-15,-6 2 0 16,-3-1 0-16,-19 1 0 15,-43 0-258-15,3 7-435 16,-2 5-499-16</inkml:trace>
  <inkml:trace contextRef="#ctx0" brushRef="#br0" timeOffset="974.55">18976 5534 2213 0,'0'0'780'16,"0"0"-463"-16,0 0 211 15,0 0-270-15,0 0-258 16,0 0 0-16,0 0 0 16,187-36 0-16,-24 16 0 15,19-2 0-15,-8 4 0 16,-37 4 0-16,-51 6 0 16,-28 2 0-16,-15 2 0 0,-10 0 0 15,-4 0 0-15,-9 2 0 16,-16 2 0-16,-4 0 0 15,-36 2-126-15,-8 12-482 16,-14-2-1254-16</inkml:trace>
  <inkml:trace contextRef="#ctx0" brushRef="#br0" timeOffset="2106.25">3945 7092 2264 0,'0'0'382'16,"0"0"-87"-16,0 0 252 16,0 0-253-16,0 0-93 15,0 0-128-15,0 0-33 16,-33-40-40-16,42 66 0 15,17 9 0-15,12 5 0 16,9-4 0-16,14-4 0 0,12-10 0 16,9-14 0-16,14-8 0 15,20-12 0-15,-7-18 0 16,-2-11 0-16,-7 0 0 16,-23 2 0-16,-2-1 0 15,-19 8 0 1,-14 8 0-16,-15 10 0 0,-7 10 0 15,-3 4 0-15,6 2 0 16,6 18 0-16,11 6 0 16,5 0 0-16,8 0 0 15,5-5 0-15,2-10 0 16,4-7 0 0,1-4 0-16,3-8 0 0,-2-16 0 15,-1-6 0-15,1-4 0 16,1 0 0-16,-2 0 0 0,-1 6 0 15,-6 8 0-15,-2 8 0 16,-7 8 0-16,-2 4 0 16,-2 0 0-16,-5 0 0 15,-3 10 0-15,-3-2 0 16,-5 0 0-16,-2-4 0 16,-1 0 0-16,3-2 0 15,3-2 0-15,5 0 0 16,8 0 0-16,6-2 0 15,7-14 0-15,29-20 0 16,-16 4-467-16,-9 0-581 16</inkml:trace>
  <inkml:trace contextRef="#ctx0" brushRef="#br0" timeOffset="2233.55">7296 6862 2967 0,'0'0'681'16,"0"0"-485"-16,0 0 56 15,0 0-252 1,0 0-62-16,0 0-1084 0</inkml:trace>
  <inkml:trace contextRef="#ctx0" brushRef="#br0" timeOffset="4072.36">24814 4106 2198 0,'0'0'727'0,"0"0"-610"16,0 0 183-16,0 0 60 15,0 0-177-15,0 0-85 16,-34 99 15-16,32-65-113 16,2-2 0-16,0-2 0 15,2-8 0-15,18-8 0 16,7-10 0-16,10-4 0 16,15-8 0-16,12-22 0 0,13-12 0 15,7-10 0-15,5-8 0 16,-2-7 0-16,-4-1 0 15,-10 4 0-15,-15 12 0 16,-16 10 0-16,-15 16 0 16,-13 10 0-16,-8 9 0 15,-4 6 0-15,-2 1 0 16,0 0 0-16,0 0 0 16,0 4-609-16,0 2-1217 0</inkml:trace>
  <inkml:trace contextRef="#ctx0" brushRef="#br0" timeOffset="4206.78">26416 4164 3281 0,'0'0'184'0,"0"0"-184"16,0 0-313-16,0 0-1271 0</inkml:trace>
  <inkml:trace contextRef="#ctx0" brushRef="#br0" timeOffset="6074.03">7787 8604 1976 0,'0'0'695'0,"0"0"-511"16,0 0 124-16,0 0 20 16,0 0-118-16,0 0-111 15,6-4-27-15,17 22 18 16,10 6 44-16,16 6-134 15,16 2 0-15,31 3 0 16,35-9 0-16,29-12 0 16,10-10 0-16,-10-4 0 15,-20-10 0-15,-17-12 0 16,-20 0 0-16,-19 1 0 0,-17 3 0 16,-2 4 0-16,10 2 0 15,8 5 0-15,8 7 0 16,-8 0 0-16,-6 11 0 15,-3 16 0-15,-2 0 0 16,-1 4 0-16,0-1 0 16,3-2 0-16,3-6 0 15,8-6 0-15,4-4 0 16,23-8 0-16,21-4 0 16,32-10 0-16,3-20 0 15,-29 0 0-15,-31 4 0 0,-44 12 0 16,-13 4 0-16,3 4 0 15,-3 3 0-15,1 3 0 16,-12 4 0 0,-3 21 0-16,1 5 0 0,7 2 0 15,15-2 0-15,36-6 0 16,44-14 0-16,43-10 0 16,13-20 0-16,-15-18 0 0,-48 4 0 15,-48 10 0 1,-28 7 0-16,-12 6 0 0,2 0 0 15,9 4 0-15,4 0 0 16,-2 6 0-16,6 1 0 16,3 0 0-16,7 0 0 15,6 0 0-15,0 1 0 16,3 2 0-16,-5-3 0 16,-6 0 0-16,-10 0 0 15,-7 0 0-15,-8 0 0 16,-7-4 0-16,-7 1 0 15,1 0 0-15,-5 1 0 16,0-3 0-16,-3 4 0 0,-1-3 0 16,-8 1 0-1,-3 2 0-15,-5 1 0 16,-7 0 0-16,0 0 0 0,-2 0 0 16,0 0 0-16,-13-3 0 15,-7 0-817-15</inkml:trace>
  <inkml:trace contextRef="#ctx0" brushRef="#br0" timeOffset="16432.71">11859 15067 1994 0,'0'0'634'0,"0"0"-445"16,0 0 119-16,0 0 8 15,0 0-86-15,0 0-122 16,25-6 4-16,2 32-26 16,6 6-25-16,9 8-31 15,10-5-18-15,8-3-4 16,13-8-8-16,12-11 0 16,9-10 5-16,6-3-2 15,3-8-3-15,-3-14 0 0,0-2 0 16,-4-1 0-16,-5 3 0 15,-8 8 0-15,-12 8 0 16,-7 6 0-16,-10 5 0 16,-2 21 0-16,-6 6 0 15,1 8 0-15,4 0 0 16,5-2 0-16,6-4 0 16,10-12 0-16,5-12 0 15,6-6 0-15,6-4 0 16,1-12 0-16,-2-12 0 15,-3-4 0-15,-7 2 0 16,-9 4 0-16,-9 1 0 16,-8 12 0-16,-8 7 0 0,-9 2 0 15,-1 2 0 1,-1 14 0-16,0 2 0 0,6 0 0 16,3 0 0-16,7-8 0 15,8-2 0-15,4-8 0 16,4 0 0-16,0 0 0 15,-5-12 0-15,-5 2 0 16,-8-4 0-16,-5 2 0 16,-1 2 0-16,-1-4 0 15,4 6 0-15,3-2 0 0,5 3 0 16,2 6 0-16,7-3 0 16,-1 4 0-16,2 0 0 15,1-4 0-15,-5 2 0 16,0-2 0-16,-5 0 0 15,1-9 0-15,-5 4 0 16,-2-5 0-16,-5 0 0 16,-5 1 0-16,-5-3 0 15,-5 2 0-15,-5 4 0 16,-5 0 0-16,4 2 0 16,16-6 0-16,-3 2-583 15,2 0-939-15</inkml:trace>
  <inkml:trace contextRef="#ctx0" brushRef="#br0" timeOffset="17832.54">18699 14985 1899 0,'0'0'663'0,"0"0"-351"15,0 0 253 1,0 0-231-16,0 0-112 0,0 0-121 16,0 0-101-16,-22 4 0 15,44 34 0-15,8 6 0 16,7-2 0-16,10-5 0 15,14-5 0-15,10-14 0 16,7-10 0-16,6-8 0 16,3-4 0-16,2-27 0 15,1-5 0-15,-6 0 0 0,-4-4 0 16,-8 6 0-16,-12 14 0 16,-7 8 0-16,-6 12 0 15,-7 4 0-15,-2 24 0 16,0 6 0-16,2-2 0 31,2 0 0-31,3-3 0 0,1-10 0 0,8-6 0 16,0-13 0-16,4 0 0 15,2-14 0-15,0-13 0 16,-3-7 0-16,-1-6 0 16,-2 2 0-16,-4 4 0 15,-9 10 0-15,-1 16 0 16,-1 8 0-16,-1 0 0 0,-3 14 0 15,1 12 0-15,3-6 0 16,4 0 0-16,6-2 0 16,7-6 0-16,2-6 0 15,4-2 0-15,0-4 0 16,3 0 0-16,-1-20 0 16,3-4 0-16,-1-12 0 15,0-8 0-15,-1 4 0 16,-5 0 0-16,-9 14 0 15,-8 12 0-15,-10 12 0 16,-6 2 0-16,-3 14 0 16,0 14 0-16,3 4 0 15,6 2 0-15,8-4 0 16,8-2 0-16,11-14 0 0,9-6 0 16,9-8 0-16,5-2 0 15,1-22 0-15,3-4 0 16,-2-2 0-16,-2-6 0 15,-8 4 0-15,-6 2 0 16,-9 8 0-16,-11 8 0 16,-11 1 0-16,-9 8 0 15,-11 2 0-15,-5 2 0 16,-4 1 0-16,-2 0 0 0,0 0 0 16,1 0 0-16,-1-9 0 15,5-5 0-15,-2-4-39 16,-3 0-1238-16</inkml:trace>
  <inkml:trace contextRef="#ctx0" brushRef="#br0" timeOffset="17971.66">23208 14861 2819 0,'0'0'803'0,"0"0"-757"0,0 0-46 0,0 0-468 15,0 0-1826-15</inkml:trace>
  <inkml:trace contextRef="#ctx0" brushRef="#br0" timeOffset="22633.05">8275 15330 2278 0,'0'0'609'15,"0"0"-393"-15,0 0 82 16,0 0-68-16,0 0-124 16,0 0-79-16,8 8-18 15,11 14 26-15,2 4 1 16,0-2 4-16,-1-6 14 0,-3-4-3 16,6-10 6-16,2-4-7 15,12-6-50-15,13-26 0 16,9-10 0-16,11-4 0 15,1-2 0-15,-5 8 0 16,-5 12 0-16,-10 10 0 16,7 18-51-16,-12 23-523 15,-10 8-689-15</inkml:trace>
  <inkml:trace contextRef="#ctx0" brushRef="#br0" timeOffset="23372.35">12131 16722 1694 0,'0'0'1000'0,"0"0"-540"15,0 0-251-15,0 0 61 16,0 0-84 0,0 0-115-16,0 0-7 0,3 50-11 0,3-32-11 15,1-4 5-15,4-2-47 16,4-12 0-16,10 0 0 15,15-12 0-15,14-24 0 16,14-14 0-16,9-13 0 16,2-3 0-16,-5 2 0 15,-11 8 0-15,-15 14 0 16,-13 8 0-16,-16 16 0 16,-7 4 0-16,-10 9 0 15,-2 5 0-15,0 0 0 16,0 0 0-16,0 0 0 15,0 0 0-15,0 0 0 16,0 0 0-16,0 19 0 0,0-3-326 16,0 2-851-16</inkml:trace>
</inkml:ink>
</file>

<file path=ppt/ink/ink3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3-11-09T06:34:46.163"/>
    </inkml:context>
    <inkml:brush xml:id="br0">
      <inkml:brushProperty name="width" value="0.05292" units="cm"/>
      <inkml:brushProperty name="height" value="0.05292" units="cm"/>
      <inkml:brushProperty name="color" value="#FF0000"/>
    </inkml:brush>
  </inkml:definitions>
  <inkml:trace contextRef="#ctx0" brushRef="#br0">1205 4157 1160 0,'0'0'746'0,"0"0"-408"16,0 0 52-16,-9-111-10 16,9 75-27-16,0 6-68 15,7 6-83-15,-3 10 40 16,-4 8-242-16,0 6 0 15,0 8 0-15,-7 42 0 16,-24 52 0-16,-6 57 0 16,-4 27 0-16,7 9 0 15,24-22 0-15,10-35 0 16,6-28 0-16,21-32 0 16,0-26 0-16,6-12 0 0,15 0 0 15,4-1 0-15,8-7 0 16,-8-12 0-16,-14-10 0 15,-11-6 0-15,-15-2 0 16,-6-2 0-16,-4 0 0 16,-2 0 0-16,0 0 0 15,9-4 0-15,-1-8-606 16,4-2-1138-16</inkml:trace>
  <inkml:trace contextRef="#ctx0" brushRef="#br0" timeOffset="1526.65">1824 4253 1879 0,'0'0'716'0,"0"0"-350"15,0 0 117-15,0 0-174 16,0 0-121-16,0 0-33 16,0 0-155-16,-29-50 0 15,18 100 0 1,-5 16 0-16,1 10 0 0,1 4 0 16,3-9 0-16,3-17 0 15,3-16 0-15,3-18 0 16,2-14 0-16,0-6 0 15,0-14 0-15,0-24 0 16,0-17 0-16,0-14 0 0,0-26 0 31,0-27 0-31,0 12 0 0,11 15 0 0,0 27 0 16,1 40 0-16,3 10 0 16,5 12 0-16,7 6 0 15,6 30 0-15,5 17 0 16,2 8 0-16,-5 6 0 15,-6-3 0 1,-8-4 0 0,-17-6 0-16,-4-8-23 15,-9-6 14-15,-20-6 9 16,-4-10 6-16,-3-6 8 16,5-8-2-16,7-2-12 0,8-2 0 15,7 0 0-15,9 2 0 16,0 4 0-16,0 8 0 15,16 8 0-15,8 7 0 16,10 3 0-16,4 1 0 16,4 0 0-16,3-7 0 15,-1-6 0-15,-4-6 0 16,-2-6 0-16,-7-2-35 16,-5-4-109-16,13-2-199 0,-8 0-307 15,-4 0-263-15</inkml:trace>
  <inkml:trace contextRef="#ctx0" brushRef="#br0" timeOffset="1841.17">2420 4608 1452 0,'0'0'1264'0,"0"0"-725"15,0 0-231-15,0 0-68 16,0 0-156-16,0 0-30 16,0 0 17-16,88-44-44 15,-54 22-12-15,0-6-15 16,-9-2-5-16,-6-2-14 0,-13 1 4 15,-6 3 13 1,-2 6 2-16,-23 6 0 0,-6 10 17 16,-2 6-5-1,-1 10-11-15,1 24 12 0,6 10-7 16,10 8 3-16,9 1-3 16,8-3-5-16,4-6 17 15,25-8-18-15,13-12 0 16,11-14 0-16,8-10 0 15,3 0 0-15,1-24-69 16,10-16-275-16,-17 4-423 16,-11 8-572-16</inkml:trace>
  <inkml:trace contextRef="#ctx0" brushRef="#br0" timeOffset="2234.38">3222 4437 2092 0,'0'0'838'0,"0"0"-335"16,0 0-146-16,0 0-158 16,0 0-92-16,0 0-107 15,0 0 0-15,-27-38 0 16,9 70 0-16,0 14 0 0,2 11 0 16,8 3 0-1,8-4 0-15,0-8 0 0,26-12 0 16,14-18 0-16,12-16 0 15,1-2 0-15,5-28 0 16,-7-12 0-16,-9-8 0 16,-8 0 0-16,-12 1 0 15,-8 6 0-15,-10 9 0 16,-2 10 0-16,-2 9 0 16,0 12 0-16,0 1 0 15,5 15 0-15,1 17 0 16,10 12 0-16,4 3 0 15,7-1 0-15,6-8 0 0,5-12 0 16,0-14 0 0,0-12-62-16,-3-34-274 15,-8-12-357-15,-12-7-251 0</inkml:trace>
  <inkml:trace contextRef="#ctx0" brushRef="#br0" timeOffset="2328.63">3698 4124 2569 0,'0'0'793'0,"0"0"-419"16,0 0-229-16,0 0-145 0,0 0-129 16,9 113-514-16,13-81-1298 15</inkml:trace>
  <inkml:trace contextRef="#ctx0" brushRef="#br0" timeOffset="2627.62">4105 4197 2616 0,'0'0'780'0,"0"0"-401"16,0 0-58 0,0 0-321-16,0 0 0 0,-12 102 0 15,9 10 0-15,-1 43 0 16,4 15 0-16,0-10 0 15,0-33 0-15,0-41 0 16,0-24 0-16,4-12 0 16,3-1 0-16,-1-5 0 15,1-12 0-15,0-26-256 16,0-10-65-16,-1-83-321 16,1 5-117-16,-3-8-95 0</inkml:trace>
  <inkml:trace contextRef="#ctx0" brushRef="#br0" timeOffset="3365.29">4146 4351 1309 0,'0'0'1042'0,"0"0"-343"0,0 0-166 16,0 0-357-1,0 0-136-15,0 0-20 0,0 0-13 16,154 66-7-16,-97-30-25 16,-7 0-146-16,-15-4-66 15,-21-1-48-15,-14-1 54 16,-16-4 139-16,-24-4 92 15,-3-6 189-15,3-6 61 16,11-6 3-16,16-4-36 16,13 0-64-16,2-22-57 0,36-12-83 15,14-10-13-15,14-6-46 16,5-3-22-16,1-1-29 16,-11 6 10-16,-17 6 57 15,-17 10 30-15,-19 10 38 16,-8 8 74-1,0 8-5-15,-17 6-46 0,-10 2-34 16,-2 20-21-16,2 10-5 16,7 4 12-16,11 0-12 15,9 0-1-15,7-8 0 16,28-6 0-16,15-9 4 0,5-12-4 16,3-1-23-1,-5 0-10-15,-12-6 3 0,-17 1 20 16,-10 2 10-16,-12 3 0 15,-2 6 54-15,0 20-8 16,0 6-5-16,0 5-18 16,0 1-23-16,0-6 0 15,11-8-1-15,11-6 0 16,9-12 0-16,5-6-5 16,5-2 4-16,3-20 1 15,-2-10-14-15,1-4 14 0,-8-1 0 16,-8 4 1-1,-10 7 4-15,-5 9 17 0,-10 11 13 16,-2 6-34 0,0 9 0-16,0 17 0 15,4 10 0-15,5 4 0 0,7 0 0 16,8-8 0-16,7-8 0 16,10-10 0-16,1-12 0 15,-2-2 0-15,-6-10 0 16,-10-16 0-16,-13-6 0 15,-11-6 0-15,0-5 0 16,-18-4 0-16,-13 0 0 16,-11 7 0-16,-3 14 0 15,-17 26 0-15,9 8-279 0,10 20-924 0</inkml:trace>
  <inkml:trace contextRef="#ctx0" brushRef="#br0" timeOffset="3806.45">6040 4398 2261 0,'0'0'829'0,"0"0"-199"16,0 0-254-16,0 0-376 15,0 0 0-15,0 0 0 16,-134 73 0-16,103-24 0 16,11-1 0-16,11-2 0 15,9-10 0-15,9-12 0 32,28-12 0-32,15-12 0 0,8 0 0 0,5-18 0 15,-3-12 0 1,-6-2 0-16,-8-2 0 0,-11 1 0 0,-8 5 0 15,-12 6 0-15,-8 8 0 16,-4 9 0-16,-5 5 0 16,0 0 0-1,0 10 0 1,2 16 0-16,7 7 0 16,9 6 0-16,6-1 0 15,5-8 0-15,4-10 0 16,1-16 0-16,-3-4 0 15,3-52-159-15,-10 0-558 16,-6-4-523-16</inkml:trace>
  <inkml:trace contextRef="#ctx0" brushRef="#br0" timeOffset="3932.2">6594 4099 2989 0,'0'0'632'0,"0"0"-398"16,0 0-160-16,38 118-74 15,1-64-536-15,1-4-869 0</inkml:trace>
  <inkml:trace contextRef="#ctx0" brushRef="#br0" timeOffset="4638.84">6933 4788 1825 0,'0'0'1325'0,"0"0"-757"16,0 0-190-16,0 0-378 15,0 0 0-15,139-146 0 16,-99 84 0-16,-9-2 0 16,-13-4 0-16,-12-3 0 15,-6 1 0-15,0 4 0 16,-4 12 0-16,-8 17 0 16,4 24 0-16,1 13 0 15,3 26 0-15,1 32 0 16,3 30 0-16,0 2 0 15,0 7 0-15,16-5 0 16,11-22 0-16,8-4 0 0,7-22 0 16,5-26 0-16,3-18 0 15,-4-8 0-15,-8-30 0 16,-9-8 0-16,-9-4 0 16,-9 2 0-16,-4 9 0 15,-2 12 0-15,-5 14 0 16,0 13 0-16,0 3 0 15,2 27 0-15,2 8 0 16,3 4 0-16,6 0 0 16,5-10 0-16,4-10 0 0,5-14-51 15,2-8-3 1,-3-6 34-16,-1-20 20 0,-5-6 20 16,-5-4 85-16,-1 0-105 15,-5 4 0-15,0 5 0 16,-4 12 0-16,-1 8 0 15,3 7 0-15,-1 13 0 16,10 27 0-16,4 32 0 16,7 38 0-16,-1 38 0 15,-7 15 0-15,-15-6 0 16,-4-19 0-16,0-40 0 16,-12-24 0-16,-1-23 0 15,-3-15 0-15,-3-7 0 0,-8-8 0 16,-11-11 0-16,-5-10 0 15,-3-36 0-15,-10-35 0 16,5-39 0-16,17-32 0 16,19 3 0-16,15 29 0 15,11 36 0-15,20 24 0 16,14-3 0-16,10-3 0 16,5 2 0-16,7-2-38 15,-18 16-415-15,-17 8-442 0</inkml:trace>
  <inkml:trace contextRef="#ctx0" brushRef="#br0" timeOffset="4827.57">7245 4219 2189 0,'0'0'1439'16,"0"0"-971"-16,0 0-468 15,0 0 0-15,0 0 0 16,0 0 0-16,0 0 0 15,176-32 0-15,-91 38-62 16,-3-4-1996-16</inkml:trace>
  <inkml:trace contextRef="#ctx0" brushRef="#br0" timeOffset="5330.67">9289 4411 1713 0,'0'0'1437'0,"0"0"-762"16,0 0-404-16,0 0-271 16,0 0 0-16,0 0 0 15,0 0 0-15,-2-2 0 16,-2 50 0-16,4 5 0 16,0-6 0-16,0-6 0 15,12-17 0-15,5-12 0 16,6-12 0-16,4-10 0 15,10-24 0-15,6-13 0 16,6-4 0-16,2 0 0 16,-4 8 0-16,-2 10 0 15,-10 15 0-15,-3 16 0 0,-6 2 0 16,1 22 0-16,0 18 0 16,-3 6 0-16,-2 7 0 15,-8-2 0-15,-7-2 0 16,-7-9 0-16,-2-10 0 15,-27-8 0-15,-46-20-204 16,7-2-550 0,1-6-750-16</inkml:trace>
  <inkml:trace contextRef="#ctx0" brushRef="#br0" timeOffset="5471.94">9391 4004 3069 0,'0'0'1027'0,"0"0"-1027"0,0 0 0 15,0 0 0-15,0 0 0 16,0 0 0-16,0 0-9 16,77 124-986-16</inkml:trace>
  <inkml:trace contextRef="#ctx0" brushRef="#br0" timeOffset="6008.04">11394 4341 2415 0,'0'0'761'0,"0"0"-484"16,-21-104 51-16,9 66-131 15,-5 7-79-15,-4 16-118 16,-10 15 0-16,-12 4 0 15,-6 38 0-15,-2 16 0 16,3 10 0 0,17 5 0-16,18-8 0 0,13-12 0 15,9-15 0-15,24-18 0 16,8-19 0-16,1-1 0 0,0-27 0 16,-1-14 0-16,-8-3 0 15,-8-2 0-15,-8 6 0 16,-3 8 0-1,-7 12 0-15,-5 10 0 0,0 10 0 16,0 0 0-16,2 20 0 16,8 16 0-16,3 9 0 15,8 5 0-15,4-2 0 16,8-8 0-16,27-20-149 16,-8-10-748-16,-3-10-1009 0</inkml:trace>
  <inkml:trace contextRef="#ctx0" brushRef="#br0" timeOffset="7892.95">12031 4349 2524 0,'0'0'905'15,"0"0"-448"-15,0 0-247 16,0 0-210 0,0 0 0-16,113-58 0 0,-81 52 0 15,-3 6 0-15,-5 0 0 16,-1 22 0-16,-4 14 0 0,-1 10 0 15,-1 4 0 1,-5 3 0-16,-1-10 0 0,1-8 0 16,-3-11 0-1,-1-14 0 1,4-10 0-16,1-2 0 16,5-26 0-16,4-8 0 15,3-9 0-15,1 0 0 16,-3 2 0-16,-4 11 0 15,-5 10 0-15,-1 14 0 16,-1 8 0-16,1 2 0 16,5 24 0-16,-1 8 0 15,4 6 0-15,-4 0 0 16,1-5 0-16,-5-9 0 0,1-11 0 16,-3-10 0-1,3-5 0-15,3-14 0 0,1-17 0 16,5-5 0-16,-4-4 0 15,0 6 0-15,-4 8 0 16,-4 8 0-16,-2 14 0 16,0 4 0-16,2 4 0 15,5 22 0-15,6 8 0 16,5 2 0-16,4 0 0 16,7-3 0-16,6-11 0 0,5-8 0 15,5-14 0-15,2 0 0 16,-5-18 0-16,-4-15 0 15,-12-4 0-15,-10-8 0 16,-10-1 0-16,-13 2 0 16,-2 4 0-16,0 10 0 15,-15 14 0-15,-7 12 0 16,-3 4 0-16,-2 28 0 16,3 16 0-16,10 12 0 15,14 4 0-15,9-1 0 16,36-11 0-16,40-12 0 15,32-22 0-15,2-14 0 16,-10-6 0-16,-20-24-291 0,-24-2-74 16,-3-4-160-16,-4-4 155 15,-18 3 193-15,-17 9 177 16,-10 6 118-16,-11 8 247 16,-2 4 102-16,0 4-158 15,-7 6-60-15,-11 0-29 16,-3 0-220-16,-6 12 0 15,-2 12 0-15,-3 8 0 16,8 2 0-16,7 0 0 16,9-3 0-16,8-9 0 15,4-11 0-15,23-7 0 16,7-4 0-16,0-8 0 16,-1-13 0-16,-9-5 0 0,-6-1 0 15,-7 3 0-15,-4 4 0 16,-4 8 0-16,-3 6 0 15,0 6 0-15,0 0 0 16,4 20 0-16,0 9 0 16,7 3 0-16,3-1 0 15,1-4 0-15,5-11 0 16,1-9 0-16,0-7 0 16,4 0 0-16,0-18 0 15,2-9 0-15,-3-4 0 16,0-2 0-16,3 0 0 0,0 7 0 15,0 6 0-15,0 12 0 16,-1 8 0-16,1 0 0 16,-3 22 0-16,-4 10 0 15,-9 8 0-15,-3 0 0 16,-8 0 0-16,-3-5 0 16,-17-9 0-16,-7-6 0 15,3-10 0-15,4-10 0 16,6 0 0-16,12-12 0 15,2-14 0-15,18-9 0 16,20-5 0-16,13-3-147 16,4 0-125-16,3 5 76 0,-6 8 124 15,-14 8 72-15,-11 12 49 16,-14 10 142-16,-6 0 50 16,-7 18-35-16,0 12-206 15,0 7 0-15,-2 0 0 16,-3-1 0-16,5-5 0 15,0-8 0-15,22-10 0 16,14-9 0-16,7-4 0 16,5-8 0-16,-1-16 0 15,-5-5 0-15,-4-3 0 16,-9 2 0-16,-7 4 0 0,-7 4 0 16,-3 6 0-1,-7 10 0-15,-1 6 0 0,-2 0 0 16,0 14 0-16,6 12 0 15,-2 4 0-15,5 0 0 16,5-5 0-16,3-6 0 16,6-9 0-16,2-7 0 15,0-3 0-15,-6-4 0 16,-4-17 0-16,-7-3 0 16,-8-3 0-16,-2-2 0 15,0-3 0-15,0 2 0 16,0 0 0-16,0 6 0 0,0 8 0 15,6 6 0-15,7 8 0 16,7 2 0-16,4 2 0 16,1 18 0-16,1 4 0 15,1 4 0-15,-6 4 0 16,-4 0 0-16,-5-2 0 16,-4-2 0-16,-1-1 0 15,-5-4 0-15,-2-2 0 16,0-3 0-16,0-4 0 15,6-4 0-15,8-4 0 16,11-4 0-16,11-2 0 0,8 0 0 16,7-20 0-1,1-9 0-15,-4-7 0 0,-8-4 0 16,-9-8 0-16,-8-2 0 16,-9 4 0-16,-12 6 0 15,-2 10 0-15,-8 16 0 16,-15 12 0-16,-9 2 0 15,1 28 0-15,4 12 0 16,9 8 0-16,14 0 0 16,4-1 0-16,29-10 0 15,18-6 0-15,16-15 0 0,8-10 0 16,2-6 0 0,-5-6 0-16,-2-28-159 0,-22 2-414 15,-15 3-628-15</inkml:trace>
  <inkml:trace contextRef="#ctx0" brushRef="#br0" timeOffset="24563.88">1944 4213 1923 0,'0'0'564'0,"0"0"-365"16,0 0 70-16,-60-111-3 16,52 90 17-16,5 13-76 15,3 8-124-15,3 15-61 16,21 29-7-16,18 35 30 0,10 1 17 16,12 8-14-1,30 13-5-15,31-20-22 0,47-10-1 16,15-31 6-16,0-40-26 15,-21-20 0 1,-27-30 0-16,-26 0 0 0,-30 5 0 16,-25 12 0-16,-10 4 0 15,2 3 0-15,-1 6 0 16,4 10 0-16,-2 10 0 16,3 12 0-16,9 24 0 15,10 8 0-15,27 10 0 16,36-3 0-16,43-15 0 15,14-18 0-15,-1-18 0 0,-25-6 0 16,-49-16 0 0,-31 4 0-16,-27 2 0 0,-13 2 0 15,-1 2 0-15,-3-1 0 16,-1 6 0-16,-6 7 0 16,-1 0 0-16,6 11 0 15,8 16 0-15,11 5 0 16,13 2 0-16,10-6 0 15,8-10 0-15,7-10 0 16,3-8 0-16,-1 0 0 16,0-22 0-16,-7-2 0 0,-3-2 0 15,-3 0 0 1,-2 0 0-16,-4 3 0 0,-2 5 0 16,-8 9 0-16,-7 4 0 15,-3 5 0-15,-6 0 0 16,1 17 0-16,5 1 0 15,3 0 0-15,9-2 0 16,6-8 0-16,2-6 0 16,2-2 0-16,0 0 0 15,-3-16 0-15,-2-4 0 16,-1 0 0-16,2-3 0 16,1 1 0-16,4 0 0 0,1 4 0 15,0 3 0-15,-5 2 0 16,-6 3 0-16,-9 2 0 15,-3 4 0 1,-2 3 0-16,40-2 0 0,-15 3-290 16,0-4-1553-16</inkml:trace>
  <inkml:trace contextRef="#ctx0" brushRef="#br0" timeOffset="25160.28">9756 4456 1994 0,'0'0'549'15,"0"0"-172"-15,0 0 156 16,0 0-266-16,0 0-77 16,0 0-74-16,0 0-46 15,9 0-70-15,60 0 0 16,80 0 0-16,115 0 0 16,70-4 0-16,53-17 0 15,14-3 0-15,-25 2 0 0,-8 6 0 16,-33 6 0-16,-43 4 0 15,-59 4 0 1,-69 2 0-16,-62 0 0 0,-54 0 0 16,-27 0 0-16,-7 0 0 15,-8 0 0-15,-4 0 0 16,-2 0 0-16,0 0 0 16,-4 0 0-16,-10 6 0 15,-1 6-182-15,-32 6-290 16,2-2-309-16,-4-3-1032 0</inkml:trace>
  <inkml:trace contextRef="#ctx0" brushRef="#br0" timeOffset="25426.62">11623 4477 2191 0,'0'0'675'16,"0"0"-436"-16,0 0 237 15,0 0-211-15,0 0-134 16,120-18-86-16,67 18-20 16,56-2-20-16,27 2-5 15,0 0-9-15,-31 0-48 16,-17 0-32-16,-28 0-16 0,-45 6-10 16,-44-2 20-16,-41 0 37 15,-17-1 8-15,0-2-17 16,15-1-147-16,-8 0-376 15,-7-1-605-15</inkml:trace>
  <inkml:trace contextRef="#ctx0" brushRef="#br0" timeOffset="25568.41">14972 4590 1187 0,'0'0'1987'0,"0"0"-1371"16,0 0-310-16,0 0-306 15,0 0 0 1,0 0-167-16,0 0-839 0</inkml:trace>
  <inkml:trace contextRef="#ctx0" brushRef="#br0" timeOffset="47672.2">2114 6497 1086 0,'0'0'1085'16,"0"0"-706"-16,0 0 217 0,0 0-245 16,0 0-83-16,0 0-59 15,-14-93-87-15,12 93-122 16,0 0 0-16,2 9 0 15,-2 25 0-15,2 20 0 16,-2 16 0-16,2 14 0 16,0 3 0-16,0-5 0 15,0-12 0-15,0-14 0 16,0-18 0-16,0-18 0 16,0-14 0-16,0-6 0 0,0-20 0 15,0-24 0-15,2-18 0 16,4-29 0-16,3-35 0 15,3-28 0-15,1 14 0 16,1 29 0-16,-6 45 0 16,-1 34 0-16,-1 2 0 15,2 6 0-15,-4 6 0 16,2 12 0-16,-1 6 0 16,1 0 0-16,4 0 0 15,-2 6 0-15,3 4 0 16,-3 0 0-16,-2-2 0 15,-4-2 0-15,-2-4 0 16,0 0 0-16,0-2 0 0,0 0 0 16,0 0 0-16,0 0 0 15,0 0 0-15,0 0 0 16,0 0 0-16,0 0 0 16,0 2 0-16,2 8 0 15,1 14 0-15,-3 16 0 16,2 16 0-16,-2 16 0 15,0 11 0-15,0 1 0 16,-7-2 0-16,-15-6 0 16,-5-10 0-16,-4-11 0 15,0-15 0-15,4-12 0 16,7-15 0-16,11-10 0 0,4-3 0 16,5-3 0-16,0-15 0 15,0-1 0-15,5 1 0 16,6 5 0-16,5 8 0 15,8 5 0-15,7 1 0 16,11 24 0-16,8 9 0 16,4 6 0-16,1 6 0 15,2-2 0-15,-1 0 0 16,-2-6 0-16,-4-6 0 16,-11-8 0-16,-8-5 0 0,-8-9 0 15,-8-6 0-15,-1-4-30 16,3-4-266-16,-1-13-338 15,-3-2-523-15</inkml:trace>
  <inkml:trace contextRef="#ctx0" brushRef="#br0" timeOffset="48002.86">2852 7010 1083 0,'0'0'1590'16,"0"0"-1087"-16,0 0-212 15,0 0-96-15,0 0-135 16,0 0-32-16,0 0 1 15,100-36-16-15,-67 14 4 0,-4-6-16 16,-4 0 1-16,-12-3 10 16,-11 4-11-16,-2 0 20 15,-4 8 50-15,-21 2 10 16,-4 9 17-16,-4 8-98 16,-1 0 0-16,1 8 0 15,4 14 0-15,6 9 0 16,10 5 0-16,9 2 0 15,4 0 0-15,0 0 0 16,25-6 0-16,10-6 0 16,14-10 0-16,11-8 0 15,7-8 0-15,5-4-174 16,17-34-402-16,-18 4-268 16,-15 2-546-16</inkml:trace>
  <inkml:trace contextRef="#ctx0" brushRef="#br0" timeOffset="48395.99">3509 6880 1618 0,'0'0'610'0,"0"0"-401"16,0 0 144-16,0 0-51 15,0 0-89-15,0 0 52 0,0 0-45 16,80-65-11-16,-80 61-112 16,0 3-97-16,0 1 0 15,-9 0 0-15,-6 10 0 16,-6 16 0-16,-1 8 0 15,7 8 0-15,4 4 0 16,11-2 0-16,0-6 0 16,28-8 0-16,15-10 0 15,11-14 0 1,6-6 0-16,-1-11 0 0,-1-20 0 16,-6-5 0-16,-15-2 0 15,-6-2 0-15,-12 2 0 16,-6 6 0-16,-7 8 0 15,-3 10 0-15,-1 10 0 16,-2 4 0-16,0 5 0 0,5 26 0 16,5 7 0-16,7 8 0 15,6-2 0-15,8-6 0 16,8-16 0-16,1-16 0 16,2-6 0-16,-1-38-222 15,-4-50-371-15,-10 8-339 16,-12 0-780-16</inkml:trace>
  <inkml:trace contextRef="#ctx0" brushRef="#br0" timeOffset="48537.68">4172 6421 2043 0,'0'0'1026'0,"0"0"-452"0,0 0-315 32,0 0-212-32,0 0-47 0,0 0-306 0,52 132-1152 0</inkml:trace>
  <inkml:trace contextRef="#ctx0" brushRef="#br0" timeOffset="48805.09">4602 6539 2422 0,'0'0'805'0,"0"0"-269"16,0 0-203-16,0 0-333 15,0 0 0-15,0 0 0 16,-4 150 0-16,4 3 0 16,0 21 0-1,0 3 0-15,0-19 0 0,0-30 0 16,4-25 0-16,6-29 0 16,-2-26 0-16,3-14 0 15,-1-6 0-15,-2-10-225 0,-1-26-311 31,-5-28-101-31,-2-12-452 0</inkml:trace>
  <inkml:trace contextRef="#ctx0" brushRef="#br0" timeOffset="49405.89">4656 6775 2058 0,'0'0'884'0,"0"0"-315"15,0 0-227-15,0 0-99 16,0 0-243-16,0 0 0 15,143-66 0-15,-97 96 0 16,-7 10 0-16,-15 13 0 0,-13 5-32 16,-11 4-25-16,-9-2 5 15,-19-6 44-15,-4-11 8 16,8-13 2-16,3-16 55 16,15-14 33-16,6 0-90 15,0-35 0-15,9-13 0 16,17-12 0-16,12-4 0 15,5 2 0-15,1 10 0 16,0 16 0-16,-1 15 0 16,-5 16 0-16,-7 5 0 0,0 12 0 15,-6 17 0-15,0 12 0 16,-6 1 0-16,-3 0 0 16,-5-4 0-16,1-10 0 15,-6-10 0-15,1-8 0 16,1-10 0-16,4 0 0 15,7-16 0-15,8-14 0 16,4-6 0-16,5-4 0 16,-5 4 0-16,-6 6 0 15,-9 12 0-15,-5 9 0 16,-3 9 0-16,2 0 0 0,3 19 0 16,5 11 0-16,4 4 0 15,2 2 0-15,3 0 0 16,2-8 0-16,0-8 0 15,-4-8 0-15,-6-10 0 16,-2-2 0-16,-9-6 0 16,-6-18 0-16,-2-6 0 15,0-10 0-15,-15-4 0 16,-12-4 0-16,-6 1 0 16,-8 14 0-16,-7 15 0 15,-19 32 0-15,9 23-369 16,13 12-529-16</inkml:trace>
  <inkml:trace contextRef="#ctx0" brushRef="#br0" timeOffset="49859.75">6310 6734 2167 0,'0'0'1058'16,"0"0"-436"-16,0 0-373 0,0 0-249 16,0 0 0-16,0 0 0 15,0 0 0-15,-137 66 0 16,111-12 0-16,6 4 0 16,15-4 0-16,5-8 0 15,18-10 0-15,22-14 0 16,11-14 0-16,7-8 0 15,0-4 0-15,-2-20 0 16,-10-4 0-16,-7-2 0 16,-8 0 0-16,-9 2 0 15,-6 4 0-15,-5 8 0 16,-7 6 0-16,-2 8 0 16,-2 2 0-16,3 6 0 0,2 18 0 15,1 12 0 1,7 2 0-16,3-2 0 0,3-6 0 15,4-14 0-15,0-14 0 16,1-2 0-16,1-24 0 16,1-18-101-16,-1-38-277 15,-5 8-376-15,-7 2-725 0</inkml:trace>
  <inkml:trace contextRef="#ctx0" brushRef="#br0" timeOffset="50001.83">6706 6559 2852 0,'0'0'1041'0,"0"0"-838"16,0 0-203-16,0 0 0 15,0 0 0-15,0 0 0 16,123 0-51 0,-83 0-1257-16</inkml:trace>
  <inkml:trace contextRef="#ctx0" brushRef="#br0" timeOffset="50739.62">7127 6960 2911 0,'0'0'844'0,"0"0"-503"16,0 0-341-16,0 0 0 15,130-126 0-15,-101 88 0 16,-3-6 0-16,-2-5 0 15,-8-9 0-15,-7-6 0 16,-7-6 0-16,-2 2 0 16,-2 10 0-16,-13 18 0 15,-1 25 0-15,1 15 0 16,-6 44 0-16,-1 53 0 16,7 31 0-16,7 0 0 15,8-23 0-15,2-37 0 0,23-28 0 16,6-2 0-1,8-6 0-15,9-12 0 0,2-20 0 16,-4-2 0-16,-1-30 0 16,-9-10 0-16,-7-6 0 15,-8 0 0-15,-5 5 0 16,-7 12 0-16,-5 8 0 16,-2 15 0-16,-2 8 0 15,0 0 0-15,0 25 0 16,4 4 0-16,4 6 0 15,3-1 0-15,5-6 0 0,3-6 0 16,4-10 0 0,0-10 0-16,1-2 0 0,0-10 0 15,-1-14 0-15,-1-6 0 16,-5 0 0 0,-1 2 0-16,-5 6 0 0,-3 10 0 15,-6 7 0-15,0 5 0 16,0 14 0-16,5 27 0 15,1 33 0-15,6 42 0 16,-1 37 0-16,-4 9 0 16,-4-9 0-16,-5-37 0 15,0-38 0-15,0-20 0 0,0-10 0 16,-5-2 0-16,-6-3 0 16,-4-6 0-16,-8-16 0 15,-8-17 0-15,-10-4 0 16,-5-16 0-16,-6-23 0 15,4-13 0-15,5-14 0 32,16-12 0-32,16-8 0 0,11-3 0 0,21 1-167 15,35-44-283-15,-8 24-244 16,-5 7-507-16</inkml:trace>
  <inkml:trace contextRef="#ctx0" brushRef="#br0" timeOffset="50898.06">7432 6443 2397 0,'0'0'1023'0,"0"0"-440"15,0 0-490-15,0 0-93 16,0 0 0 0,0 0 0-16,187-8 0 0,-121 8 0 15,-12 0-944-15</inkml:trace>
  <inkml:trace contextRef="#ctx0" brushRef="#br0" timeOffset="52565.02">8976 6575 2230 0,'0'0'650'0,"0"0"-319"15,0 0 130-15,0 0-311 16,0 0-70-16,-136 100-7 15,112-32-29-15,9 11-4 16,15 1-20-16,8-8-19 16,40-10 15-16,18-20-16 15,18-24 0-15,13-18 0 16,-2-16 0-16,-7-28 0 16,-15-14 0-16,-20-4 0 15,-19 0 0-15,-17 5 0 16,-10 16 0-16,-7 14 0 15,0 15 0-15,0 12 0 16,-7 14 0-16,1 26 0 0,1 13 0 16,5 5 0-16,2 0 0 15,27-8 0-15,7-10 0 16,9-14 0-16,-1-14 0 16,-2-12 0-16,-3 0 0 15,-13-24 0-15,-10-12 0 16,-14-10 0-16,-2-8 0 15,-9-4 0-15,-20 4 0 16,-11 5 0-16,-7 13 0 16,0 18 0-16,3 16 0 0,8 2 0 15,12 22 0-15,13 8 0 16,11 5 0-16,8-6 0 16,30-2 0-16,14-11 0 15,10-12 0-15,5-4 0 16,4-2 0-16,-2-18 0 15,-10-2 0-15,-13 1 0 16,-15 6 0-16,-13 5 0 16,-9 6 0-16,-7 4 0 15,-2 4 0-15,0 21 0 16,0 11 0-16,0 4 0 16,6 3 0-16,13-7 0 15,10-10 0-15,6-12 0 0,7-12 0 16,3-2 0-16,-3-20 0 15,-4-10 0-15,-7-6 0 16,-6-2 0-16,-7 1 0 16,-5 8 0-16,-7 7 0 15,0 9 0-15,-2 12 0 16,-2 1 0-16,5 14 0 16,3 14 0-16,4 6 0 15,4 0 0-15,2-2 0 16,0-6 0-16,0-8 0 15,0-10 0-15,-5-6 0 0,4-2 0 16,3-8 0-16,0-14 0 16,2-4 0-16,1 0 0 15,-2 2 0-15,-6 6 0 16,-3 4 0-16,-3 7 0 16,-3 7 0-16,2 0 0 15,3 14 0-15,5 11 0 16,1 1 0-16,4-2 0 15,-3-6 0-15,3-6 0 16,-4-8 0-16,2-4 0 0,-4-4 0 16,3-14 0-16,1-6 0 15,-4 1 0-15,3 4 0 16,-1 7 0-16,-4 7 0 16,5 5 0-16,0 0 0 15,6 5 0-15,6 4 0 16,5 0 0-16,4-7-27 15,3-2-230-15,-1-14-64 16,-5-20 14-16,-9-8-16 16,-10-11-63-16,-7-7-90 15,-12-8 287-15,0-4 189 0,0-4 5 16,-16 5 179-16,-1 13 285 16,-2 16 76-16,4 22-5 15,-1 20-200-15,3 12-137 16,-1 36-203-16,6 33 0 15,8 27 0-15,0-4 0 16,8-10 0-16,19-15 0 16,4-25 0-16,7-4 0 15,5-8 0-15,1-22 0 16,1-20 0-16,-5-6 0 16,0-30 0-16,-2-15 0 15,-2 0 0-15,-3 1 0 16,-4 7 0-16,-7 15 0 0,-2 12 0 15,1 16 0-15,-2 0 0 16,4 22 0-16,4 16 0 16,-1 11 0-16,1 5 0 15,-7 2 0-15,-6 0 0 16,-8-4 0-16,-6-10 0 16,0-6 0-16,-25-12 0 15,-8-9 0-15,-14-12 0 16,-37-19 0-16,8-20-504 15,9-8-664-15</inkml:trace>
  <inkml:trace contextRef="#ctx0" brushRef="#br0" timeOffset="52737.61">11496 6378 2237 0,'0'0'1136'15,"0"0"-413"-15,0 0-723 16,0 0 0-16,0 0 0 15,178-10 0-15,-82 10 0 16,4-4 0-16,-6 3 0 16,-16-3 0-16,-24 1 0 15,-27 3 0-15,-35 3-213 16,-27 10-459-16,-11 4-423 0</inkml:trace>
  <inkml:trace contextRef="#ctx0" brushRef="#br0" timeOffset="53805.87">13486 7146 1965 0,'0'0'698'0,"0"0"-229"16,0 0 113-16,0 0-200 0,0 0-382 16,0 0 0-16,0 0 0 31,15-74 0-31,-1 32 0 0,7-12 0 0,-2-12 0 16,1-8 0-16,5-27 0 15,-8-29 0-15,-3 6 0 16,-9 15 0-16,-5 28 0 15,0 34 0-15,-12 17 0 16,-5 18 0 0,-10 28 0-16,-2 76 0 0,6 48 0 15,12 21 0-15,11-1 0 16,19-37 0-16,9-45 0 16,3-26 0-16,7-16 0 15,6-10 0-15,8-12 0 16,2-14 0-16,-6-14 0 0,-6-40 0 15,-11-16 0-15,-6-28 0 16,-9-23 0-16,-9 11 0 16,-5 16 0-16,-2 23 0 15,0 39 0-15,0 17 0 16,-2 15 0-16,-9 46 0 16,1 54 0-16,4 4 0 15,6-1 0 1,0-15 0-16,8-24 0 0,15 2 0 15,4-6 0-15,4-20 0 16,-2-19 0-16,0-20 0 0,0-1 0 16,-2-32 0-16,-2-12 0 15,-2-8 0-15,0-4 0 16,-3 6 0 0,-5 8 0-16,-1 14 0 0,-7 20 0 15,-1 8 0-15,3 23 0 16,5 22 0-16,5 7 0 15,12 2 0-15,8-6 0 16,7-10 0-16,8-14 0 16,0-15 0-16,-1-9 0 15,-6-18 0 1,-10-19 0-16,-5-9 0 0,-12-8 0 16,-9-6 0-16,-7-5 0 0,-4 6 0 15,0 6 0-15,-6 15 0 16,-7 18 0-16,-3 20 0 15,-2 4 0-15,2 34 0 16,3 13 0 0,6 7 0-16,7 2 0 0,14-4 0 31,26-10 0-31,18-10 0 16,11-12 0-16,5-14 0 0,-3-10 0 0,-11-6-138 31,-31-44-233-31,-16 4-217 0,-13-2-450 0</inkml:trace>
  <inkml:trace contextRef="#ctx0" brushRef="#br0" timeOffset="53963.07">13347 6505 2925 0,'0'0'901'15,"0"0"-631"-15,114 0-270 16,-29 0 0-16,11-2 0 0,6 0 0 16,14 2 0-1,-27 0 0-15,-22-2-1240 0</inkml:trace>
  <inkml:trace contextRef="#ctx0" brushRef="#br0" timeOffset="55539.21">16291 6673 2661 0,'0'0'715'16,"0"0"-433"-16,0 0 156 0,0 0-438 15,0 0 0 1,0 0 0-16,125-36 0 0,-5 24 0 15,34-6 0-15,-11 4 0 16,-32 2 0-16,-42 4 0 16,-38 4 0-16,-7 2 0 15,-12 0 0-15,-12 2-59 16,-12 0-98-16,-81 10-184 16,4 8-471-1,-5 2-428-15</inkml:trace>
  <inkml:trace contextRef="#ctx0" brushRef="#br0" timeOffset="55696.35">16335 6876 1343 0,'0'0'1006'16,"0"0"-477"-16,0 0-191 15,0 0 127 1,0 0-258 0,0 0-82-16,130-22-42 15,-61 10-83-15,9 2 0 16,4 0 0-16,-1-1-24 15,-14 3-144-15,-19 1-200 16,-19-1-300-16,-19 2-120 0</inkml:trace>
  <inkml:trace contextRef="#ctx0" brushRef="#br0" timeOffset="55931.9">16491 6166 1699 0,'0'0'866'0,"0"0"-224"16,0 0-61-16,0 0-273 15,0 0-308-15,0 0 0 16,-11 134 0-16,11 1 0 16,0 19 0-16,0 4 0 15,0-11 0-15,0-17 0 0,0-26 0 16,0-23 0-16,9-27 0 15,3-18 0-15,3-6 0 16,20-28 0-16,-3-2-452 16,-1-14-437-16</inkml:trace>
  <inkml:trace contextRef="#ctx0" brushRef="#br0" timeOffset="56167.75">16888 6204 2578 0,'0'0'865'0,"0"0"-607"16,0 0 137-16,-29 116-395 16,25-15 0-16,1 29 0 15,3 10 0-15,0-7 0 16,0-29 0-16,0-26 0 16,0-16 0-16,0-10 0 15,0 5 0-15,36 1-3 16,-3-10-526-16,6-20-405 0</inkml:trace>
  <inkml:trace contextRef="#ctx0" brushRef="#br0" timeOffset="56968.89">17764 6697 2244 0,'0'0'937'0,"0"0"-362"16,0 0-235-16,0 0-340 15,0 0 0-15,0 0 0 16,0 0 0-16,-41 92 0 16,41-35 0-16,3-3 0 15,21-10 0-15,7-12 0 16,6-14 0-16,3-14 0 16,-5-4 0-16,-8-20 0 15,-12-16 0-15,-10-10 0 16,-5-10 0-16,-18-2 0 0,-15-3 0 15,-10 5 0-15,1 14 0 16,2 16 0-16,5 18 0 16,10 8 0-16,11 14 0 15,14 20 0-15,0 4 0 16,31 0 0-16,23-6 0 16,17-12 0-16,12-14 0 15,4-6-62-15,2-15-88 16,-9-17-78-16,-13-13-24 15,-18-5 1-15,-18-8 4 16,-17-8 110-16,-10-4 97 0,-4-5 40 16,0 6 55-1,-6 8 137-15,-4 17 97 0,3 16 88 16,1 16-41-16,2 12-218 16,-6 8-118-16,-1 32 0 15,1 18 0-15,-2 31 0 16,5 29 0-16,5 26 0 15,2 13 0-15,0-7 0 16,9-10 0-16,3-33 0 16,-4-21 0-16,1-24 0 15,5-12 0-15,5 2 0 16,8 0 0-16,6-5 0 0,4-15 0 16,3-20 0-16,-1-12 0 15,-1-7 0-15,-7-26 0 16,-8-12 0-16,-17-11 0 15,-6-10 0-15,-17-10 0 16,-28-6 0-16,-17 1 0 16,-12 7 0-16,0 14 0 15,5 14 0-15,14 16 0 16,15 10 0-16,17 10 0 0,17 2 0 16,6-1 0-16,14 2 0 15,30-8 0-15,14-3 0 16,17-1 0-16,8-5 0 15,2-1 0-15,-8 3 0 16,-9 2 0-16,-26 8-366 16,-20 4-981-16</inkml:trace>
  <inkml:trace contextRef="#ctx0" brushRef="#br0" timeOffset="57661.87">19682 6563 2218 0,'0'0'856'0,"0"0"-326"16,0 0-38-16,0 0-492 0,0 0 0 16,0 0 0-1,0 0 0-15,92-72 0 0,-50 72 0 16,7 14 0-16,-2 18 0 16,-5 6 0-16,-6 8 0 15,-14 4 0-15,-11-4 0 16,-9-2 0-16,-2-5 0 15,0-11 0-15,-4-9 0 16,-3-8 0-16,3-9 0 16,4-2 0-16,0-20 0 15,7-18 0-15,19-12 0 0,8-11 0 16,8-3 0-16,3 8 0 16,-3 10 0-16,-7 16-3 15,-1 14 3-15,-8 12 0 16,1 4 3-16,5 4-3 15,1 16 0-15,4-2 0 16,6 0 0-16,-3-6 0 16,0-6-44-16,-7-6-37 15,-10 0 35-15,-7-8 46 16,-12-12 3 0,-4-4 48-16,0-2-9 0,-22 0-18 15,-7 4-6-15,-9 5-2 16,-4 11 1-16,-7 6-17 0,-1 9 0 15,8 23 0-15,5 12 0 16,14 6 0-16,15 6 0 16,8 0 0-16,17-2 0 15,30-10 0-15,18-9 0 16,13-16 0-16,8-12 0 16,1-7-71-16,15-39-400 15,-23-1-331-15,-19-4-792 0</inkml:trace>
  <inkml:trace contextRef="#ctx0" brushRef="#br0" timeOffset="58039.98">21236 6413 902 0,'0'0'1754'0,"0"0"-899"16,0 0-389-16,0 0-347 15,0 0-119-15,0 0 0 16,0 0 0-16,-64-17 0 15,33 53 0-15,-2 15 0 16,7 5 0-16,10 2 0 16,16-4 0-1,2-10 0-15,34-12 0 0,13-14 0 16,11-14 0-16,3-4 0 0,-5-11 0 31,-12-18 0-31,-9-3 0 0,-10-4 0 0,-6 0 0 16,-6 2 0-16,-3 4 0 15,-6 6 0-15,1 12 0 16,-5 10 0-16,0 2 0 16,5 22 0-16,2 12 0 15,6 8 0-15,10 2 0 16,4-4 0-16,6-10 0 16,6-14 0-1,-1-16 0 1,-5-2-207-16,-1-50-280 0,-12 0-184 15,-7-2-544-15</inkml:trace>
  <inkml:trace contextRef="#ctx0" brushRef="#br0" timeOffset="58165.68">21589 6090 2419 0,'0'0'926'0,"0"0"-653"15,0 0-102-15,0 0-171 0,0 0-150 16,0 0-1314-16</inkml:trace>
  <inkml:trace contextRef="#ctx0" brushRef="#br0" timeOffset="58464.53">22155 6132 2873 0,'0'0'671'16,"0"0"-429"-16,0 0 68 16,0 0-310-16,0 0 0 0,0 0 0 15,0 0 0 1,0 108 0-16,0 47 0 0,0 25 0 16,7 5 0-16,11-11 0 15,2-24 0-15,1-9 0 16,-4-33 0-16,-3-30 0 15,-6-28 0-15,-3-16 0 16,-1-8 0-16,-2-26-192 16,0 0-410-16,-2-15-528 0</inkml:trace>
  <inkml:trace contextRef="#ctx0" brushRef="#br0" timeOffset="59233.78">22323 6422 1914 0,'0'0'903'0,"0"0"-352"15,0 0-103-15,0 0-168 16,0 0-280-16,0 0 0 16,0 0 0-16,100 53 0 15,-67 7-44-15,-10 2-82 16,-10-2-25-16,-13-8 32 16,0-8 67-16,-22-9 28 15,-9-13 24-15,0-7 39 16,6-8 55-16,9-7 32 15,14 0-19-15,2-8-22 16,18-16-41-16,22-11-44 0,13-5 0 16,8-8-30-1,1-2-39-15,-6-2-12 0,-12 2 39 16,-15 2 39-16,-18 7 3 16,-11 9 44-16,-7 13 7 15,-20 11-3-15,-4 8-29 16,4 4-7-16,4 22-11 15,9 6 0-15,14 6 10 16,0-2-9-16,22-6 4 16,20-8 10-16,12-8-15 15,4-10 10-15,2-4-11 16,-9-4 0-16,-6-14 23 16,-14 0-23-16,-8 2 0 15,-10 4 0-15,-7 8 0 0,-6 4 0 16,0 0 0-1,0 12 0-15,0 14 0 0,0 8 0 16,0 0 0-16,4 0 0 16,13-8 0-16,3-8 0 15,7-11 0-15,4-7 0 16,0-3 0-16,5-19 0 16,-3-8 0-16,-2-4 0 15,-2 0 0-15,-4 2 0 16,-6 4 0-16,-7 8 0 15,-5 10 0-15,-3 10 0 16,-2 0 0-16,2 14 0 0,5 14 0 16,3 4 0-16,5 2 0 15,6-2 0-15,3-6 0 16,3-8 0-16,-2-7 0 16,0-8 0-16,-5-3 0 15,-2-2 0-15,-7-18 0 16,-3-6 0-16,-10-6 0 15,0-4 0-15,-12-6 0 16,-17-4 0-16,-9 2 0 16,1 5 0-16,-1 16 0 15,7 23-66-15,13 0-547 0,13 19-553 16</inkml:trace>
  <inkml:trace contextRef="#ctx0" brushRef="#br0" timeOffset="60036.06">24132 6324 1428 0,'0'0'1132'16,"0"0"-553"-16,0 0-68 0,0 0-246 16,0 0-84-16,0 0-181 15,0 0 0-15,-136-44 0 16,82 94 0-1,8 12 0-15,12 3 0 0,16-3 0 16,18-4 0-16,16-8 0 16,35-12 0-16,21-10 0 15,17-14 0-15,7-12 0 16,1-2-89-16,-3-10-85 16,-17-14 20-16,-11-8 56 15,-18-4 73-15,-12-4 25 0,-14-4 6 16,-11 0 46-1,-9 6 35-15,-2 10 33 0,0 10 36 16,-19 12-37-16,-8 6-119 16,-6 7 0-16,-5 24 0 15,5 7 0-15,4 6 0 16,8 0 0 0,15-4 0-16,6-10 0 0,0-8 0 15,15-12 0-15,10-10 0 16,4 0 0-16,0-12 0 15,0-12 0-15,-2-4 0 16,-3 0 0-16,-4 4 0 0,-2 6 0 16,-7 8 0-1,-3 8 0-15,0 2 0 0,-2 14 0 16,3 16 0-16,5 6 0 16,1 2 0-16,8-2 0 15,3-8 0-15,6-10 0 16,1-14 0-16,2-4 0 15,1-10 0-15,-3-20 0 16,-2-10 0-16,-4-8 0 16,-6-10 0-16,-4-8 0 15,-5-9 0-15,-6-9 0 0,-6-2 0 16,0 4 0 0,-6 9 0-16,-13 22 0 0,-5 20 0 15,-3 29 0-15,-2 10 0 16,3 39 0-1,6 23 0-15,4 12 0 0,11 8 0 16,5 0 0-16,12-4 0 16,21-11 0-16,9-13 0 15,10-14 0-15,8-14 0 16,5-14 0-16,-5-12 0 16,-4-8 0-16,-14 0-57 15,-20-18-185-15,-11-2-213 16,-11 2-445-16</inkml:trace>
  <inkml:trace contextRef="#ctx0" brushRef="#br0" timeOffset="60604.58">26152 5992 1337 0,'0'0'1010'0,"0"0"-472"16,0 0 3-16,0 0-72 16,0 0-268-16,0 0-201 15,0 0 0-15,-4 214 0 16,2-53 0-16,2 15 0 16,6-8 0-16,21-17 0 15,0-25 0-15,-4-26 0 0,-6-24 0 16,-5-25 0-1,-8-17 0-15,-4-6 0 0,0-8 0 16,-2-8-14-16,-35-28-236 16,4-20-422-16,0-12-396 0</inkml:trace>
  <inkml:trace contextRef="#ctx0" brushRef="#br0" timeOffset="60870.09">26177 6310 2613 0,'0'0'684'0,"0"0"-219"0,0 0-232 16,123-72-132-16,-59 72-101 15,5 0 0-15,-2 26 0 16,-14 10 0-16,-15 6 0 16,-22 2 0-16,-16 1 0 15,-6-4 0-15,-35-2 0 16,-12-7 0-16,-11-6 0 15,1-8 0-15,5-6 0 16,11-6 0-16,18-6 0 16,16 0 0-16,13-14-90 0,44-22-386 15,10 2-215 1,6 4-339-16</inkml:trace>
  <inkml:trace contextRef="#ctx0" brushRef="#br0" timeOffset="61807.04">26964 6359 225 0,'0'0'1979'0,"0"0"-1238"16,0 0-239-16,0 0-190 15,2-103-90-15,-7 85-107 16,-12 8-115-16,-6 10 0 16,-6 0 0-16,-4 26 0 15,-1 16 0-15,5 7 0 0,12 5 0 16,12-4 0-16,5-8 0 15,16-10 0-15,15-10 0 16,9-14 0-16,1-8 0 16,1-2 0-16,-5-20 0 15,-1-6 0-15,-5-2 0 16,-4-5 0-16,-5 2 0 16,-4 0 0-16,-4 8 0 15,-6 4 0-15,-6 13 0 16,-2 8 0-16,0 0 0 15,0 14 0-15,0 16 0 16,0 2 0-16,3 5 0 16,13-5 0-16,3-6 0 15,10-8 0-15,4-8 0 0,6-10 0 16,-1 0 0-16,-3-14 0 16,-2-12 0-16,-3-4 0 15,-6-5 0-15,-1-3 0 16,-6 0 0-16,-3 4 0 15,-3 6 0-15,-7 12 0 16,-2 10 0-16,-2 6 0 16,0 10 0-16,0 22 0 15,0 6 0-15,2 6 0 16,10-4 0-16,1-4 0 16,5-7 0-16,2-13 0 0,0-8 0 15,3-8 0-15,1 0 0 16,4-14 0-16,4-10 0 15,6-6 0-15,2-5 0 16,0 2 0-16,1 2 0 16,-8 7 0-16,-6 8 0 15,-10 11 0-15,-3 5 0 16,-5 1 0-16,-3 25 0 16,-2 10 0-16,3 6 0 0,0 3 0 15,2-5 0-15,-3-8 0 16,3-10 0-16,-1-10 0 15,2-10 0-15,6-2 0 16,8-4 0-16,13-18 0 16,2-6 0-16,6-8 0 15,0-6 0-15,-6-7 0 16,-7-3 0-16,-12-2 0 16,-9 4 0-16,-11 12 0 15,0 10 0-15,-2 16 0 16,-14 12 0-16,-2 0 0 15,0 18 0-15,5 14 0 16,5 6 0-16,8 4 0 0,0 3 0 16,19-2 0-16,16 1 0 15,8 1 0-15,2-3 0 16,-6-6 0-16,-8-4 0 16,-12-10 0-16,-15-6 0 15,-4-6 0-15,-19-4 0 16,-29-4 0-16,-52-2-21 15,7-12-483-15,-1-12-570 0</inkml:trace>
  <inkml:trace contextRef="#ctx0" brushRef="#br0" timeOffset="61971.31">27607 5823 2808 0,'0'0'822'0,"0"0"-356"15,0 0-466-15,0 0 0 16,0 0 0-16,0 0 0 16,0 0 0-16,150 78-557 0</inkml:trace>
  <inkml:trace contextRef="#ctx0" brushRef="#br0" timeOffset="62633.2">29551 6717 3088 0,'0'0'572'15,"0"0"-335"-15,0 0-38 16,0 0-199-16,0 0 0 15,0 0 0-15,84-110 0 0,-60 76 0 16,1-2 0 0,0-4 0-16,2 2 0 0,-6 1 0 15,0 10 0-15,-6 4 0 16,-3 15 0-16,-6 8 0 16,-2 4 0-16,1 24 0 15,4 12 0-15,0 5 0 16,2-1 0-16,3-4 0 15,-1-8 0-15,3-8 0 16,-1-12 0 0,1-6 0-16,3-6 0 0,4 0 0 15,2-18 0-15,1-4 0 0,6-2 0 16,-1-2 0-16,-2 2 0 16,0 4 0-16,-5 6 0 15,-8 4 0-15,-6 10 0 16,-3 0 0-16,-5 2 0 15,1 16 0-15,-1 2 0 16,-2 0 0-16,2-2 0 16,1-4 0-16,-1-8 0 15,0-4 0-15,2-2 0 16,3-4 0-16,2-16 0 16,6-6 0-16,6-4 0 15,0 1 0-15,4 6 0 16,-2 9 0-1,-1 8 0-15,0 6 0 0,3 0 0 0,-1 18 0 16,5 3 0-16,-2 0 0 16,-2-1-27-16,-8-8-294 15,-10-12-211-15,-7-4-263 16,0-16-721-16</inkml:trace>
  <inkml:trace contextRef="#ctx0" brushRef="#br0" timeOffset="62773.37">29990 5859 2196 0,'0'0'806'0,"0"0"-531"16,0 0 7-1,0 0-156-15,0 0-126 0,0 0-300 16,0 0-942-16</inkml:trace>
  <inkml:trace contextRef="#ctx0" brushRef="#br0" timeOffset="63638.41">30906 6501 2876 0,'0'0'500'0,"0"0"-188"16,0 0 96-16,0 0-408 15,0 0 0-15,131-76 0 16,-110 40 0-1,-2-7 0 1,-1-7 0-16,-5-12 0 16,-3-8 0-16,2-24 0 15,-5 5 0-15,-3-1 0 16,-2 8 0-16,0 28 0 16,-2 12 0-16,0 28 0 0,0 14 0 15,0 54 0-15,0 42 0 16,0 30 0-16,8-4 0 15,7-23 0-15,1-33 0 16,-1-28 0-16,8 3 0 16,-2-8 0-16,4 0 0 15,0-19 0-15,-3-14 0 16,1 0 0-16,-2-21 0 16,0-15 0-16,-1-10 0 15,-3-8 0-15,-1-8 0 16,-3-6 0-16,1-2 0 15,-5 5 0-15,-3 13 0 16,-1 18 0-16,-3 26 0 0,-2 8 0 16,0 36 0-16,0 25 0 15,0 9 0-15,0 8 0 16,0-2 0-16,2-11 0 16,12-14 0-16,-1-15 0 15,1-15 0-15,-1-16 0 16,3-5 0-16,-1-5 0 15,1-22 0-15,1-3 0 16,2-6 0-16,-2 0 0 16,-1 2 0-16,1 6 0 15,-3 8 0-15,1 14 0 16,-1 6 0-16,3 8 0 0,2 22 0 16,1 6 0-16,2 2 0 15,2 0 0-15,1-6 0 16,0-7 0-16,2-11 0 15,-4-8 0-15,2-6 0 16,0-2 0-16,-5-20 0 16,-1-7 0-16,0-3 0 15,-4-4 0-15,-1-2 0 16,-3 0 0-16,-5 2 0 16,1 8 0-16,-4 8 0 15,-3 12 0-15,0 8 0 16,0 10 0-16,0 24 0 0,-6 8 0 15,6 6 0-15,0-4 0 16,23-1 0-16,10-12 0 16,8-7 0-16,7-7 0 15,2-13-62-15,-4-4-98 16,-3-3-50-16,-10-16-41 16,-22-26-111-16,-9 5-168 15,-2-2-274-15</inkml:trace>
  <inkml:trace contextRef="#ctx0" brushRef="#br0" timeOffset="63795.89">30769 5825 2051 0,'0'0'924'0,"0"0"-626"16,114-2 23-16,6 2 9 15,34 2-158-15,-4 12-172 16,-11 4-32-16,-47-4-250 15,-38-6-781-15</inkml:trace>
  <inkml:trace contextRef="#ctx0" brushRef="#br0" timeOffset="65369.01">2809 8225 1971 0,'0'0'466'0,"0"0"-309"15,-156-72 206-15,91 46-58 16,3 6-34-16,8 10-124 15,6 8-4-15,3 2-32 16,5 14-42 0,7 10-20-16,4 6-34 0,10-4-3 0,13-2-11 15,6-6-1-15,9-10-12 16,29-8-5-16,11-4 10 16,11-24 6-16,7-10 2 15,-3-10 4-15,-6 0 4 16,-13 4 0-16,-14 5 20 15,-11 14-29-15,-13 9 0 16,-5 16 0-16,-2 1 0 16,0 50 0-16,-9 47 0 15,2 48 0-15,1 27 0 0,4 5 0 16,0-11 0 0,-3-27 0-16,1-10 0 0,-4-27 0 31,2-27 0-31,-5-24 0 0,-3-16 0 0,-3-6 0 15,-6-6 0-15,-6-14 0 16,-2-10 0-16,0-26 0 16,2-42 0-16,12-44 0 15,17-58 0-15,24-31 0 16,31-4 0-16,16 23 0 31,-5 61 0-31,-11 41 0 0,-10 38 0 16,-7 22 0-1,1 12 0-15,4 8 0 0,1 2 0 16,-6 32 0-16,-1 14 0 16,-4 9 0-16,-6 1 0 15,-8 0 0-15,-3-8 0 16,-5-8 0-16,-7-12 0 16,-1-12 0-16,-3-10 0 15,0-8 0-15,0-2 0 16,0-26 0-16,-3-10 0 15,1-10 0-15,2-6 0 16,0 0 0-16,18 5 0 0,9 13 0 16,4 12 0-16,7 14 0 15,18 10-315-15,-8 8-426 16,-5 10-385-16</inkml:trace>
  <inkml:trace contextRef="#ctx0" brushRef="#br0" timeOffset="65903.59">3835 8320 1748 0,'0'0'742'16,"0"0"-362"-16,0 0 104 15,0 0-188-15,-54-113-119 0,29 99-32 16,-2 10-21-16,-2 4-124 16,-4 12 0-16,2 22 0 15,-1 13 0-15,10 3 0 16,9 0 0-16,11-8 0 15,2-10 0-15,6-12 0 16,17-10 0-16,4-10 0 16,2 0 0-16,0-18 0 15,-6-8 0-15,0 0 0 16,-5 0 0-16,0 4 0 16,-5 8 0-16,0 6 0 15,3 8 0-15,0 0 0 16,6 5 0-16,3 16 0 0,4-1 0 15,6-4 0-15,3-4 0 16,2-8 0-16,-3-4 0 16,2-10 0-16,-8-18 0 15,-4-8 0-15,-7-8 0 16,-4-2 0-16,-6-1 0 16,-3 5 0-16,-3 8 0 15,-4 12 0-15,0 10 0 16,0 12 0-16,0 6 0 15,0 36 0-15,-8 38 0 0,-3 50 0 16,-1 45 0 0,3 15 0-16,3-9 0 0,4-28 0 15,2-49 0-15,0-26 0 16,0-30 0-16,0-16 0 16,0-10 0-16,-2-10 0 15,-1-12-200-15,-1-48-454 16,1-14-373-16,3-6-405 0</inkml:trace>
  <inkml:trace contextRef="#ctx0" brushRef="#br0" timeOffset="66500.42">4242 8087 1377 0,'0'0'1279'0,"0"0"-692"0,0 0-273 16,0 0-66-16,113 2-119 15,-66 36-86-15,3 8-43 16,-6 10-16-16,-13 3-110 15,-13-1-113-15,-16-3-5 16,-2-2 103-16,-31-9 80 16,-10-8 61-16,-1-8 57 15,3-10 119-15,7-10 19 16,14-8 5-16,14 0-10 16,4-14-62-16,22-22-128 15,25-10 0-15,15-10-23 0,14-8-116 16,4-5 5-1,1 1-25-15,-13 2-7 0,-14 4 89 16,-18 4 77-16,-20 10 6 16,-16 10 125-16,0 7 1 15,-16 13-9 1,-7 12-8-16,1 6-32 0,0 17-13 16,-1 25-32-16,1 34-38 15,0 32 0-15,6-2 0 16,5-7 0-16,9-19 0 15,2-24 0-15,0-6 0 16,9-4 0-16,7-21 0 0,1-18 0 16,4-7 0-16,0-16 0 15,4-20 0-15,2-10 0 16,2-2 0-16,-2 0 0 16,-3 4 0-16,1 8 0 15,-6 12 0-15,-2 13 0 16,-2 11 0-16,1 3 0 15,1 23 0-15,1 12 0 16,-3 4 0-16,1 4 0 16,-3 0 0-16,-1-4 0 15,3 6 0-15,-1-14-305 16,-3-10-560-16</inkml:trace>
  <inkml:trace contextRef="#ctx0" brushRef="#br0" timeOffset="66673.75">5726 8562 3237 0,'0'0'859'0,"0"0"-859"16,0 0 0-16,0 0 0 16,0 0 0-16,0 0 0 0,0 0 0 15,6-78-1976-15</inkml:trace>
  <inkml:trace contextRef="#ctx0" brushRef="#br0" timeOffset="68896.75">1865 10042 2136 0,'0'0'981'0,"0"0"-707"0,0 0 99 16,0 0-41-16,0 0-332 16,0 0 0-16,-76-20 0 15,55 124 0-15,-8 49 0 16,-2 15 0-16,5-25 0 16,10-47 0-16,10-48 0 15,6-20 0-15,0-8 0 16,0-8 0-16,0-12 0 15,0-4 0-15,4-40 0 16,9-20 0-16,1-18 0 16,1-27 0-16,1-25 0 15,-5-23 0-15,0 21 0 16,-4 34 0-16,-5 41 0 16,0 42 0-16,3 11 0 0,3 8 0 15,8 9 0 1,20 54 0-16,13 37 0 0,11 32 0 15,-5-5 0-15,-12-23 0 16,-14-34 0-16,-12-20 0 16,2 4 0-16,-2 0 0 15,-3-1 0-15,-8-15 0 16,-6-14-20-16,-10-24-331 16,-19 0-368-16,-3-10-685 0</inkml:trace>
  <inkml:trace contextRef="#ctx0" brushRef="#br0" timeOffset="69038.5">1742 10483 2565 0,'0'0'690'0,"0"0"-416"15,0 0 47-15,0 0-176 16,0 0-91-16,0 0-15 16,0 0-39-16,180 2-234 15,-115-2-484 1,-10-10-729-16</inkml:trace>
  <inkml:trace contextRef="#ctx0" brushRef="#br0" timeOffset="69872.64">2194 10441 2519 0,'0'0'709'0,"0"0"-202"0,0 0-146 16,0 0-361-16,0 0 0 16,0 0 0-16,0 0 0 15,64-84 0-15,-30 82 0 16,2 2 0-16,2 10 0 31,-3 18 0-31,-3 8 0 16,-6 10 0-16,-10 4 0 15,-7 0 0-15,-9-1 0 0,0-9 0 16,0-8 0-16,-7-12 0 16,2-14 0-16,5-6 0 15,0-10 0-15,3-26 0 16,19-12 0-16,7-9 0 15,7 3 0-15,1 8 0 16,2 12 0-16,-4 16 0 16,-3 18 0-16,-6 0 0 15,1 32 0-15,-7 12 0 16,0 8 0-16,-5 2 0 0,1-4 0 16,2-5 0-1,2-15 0-15,2-12 0 0,5-14 0 16,5-4 0-16,3-24 0 15,-2-14 0-15,-1-6 0 16,-8-5 0-16,-7 7 0 16,-5 8 0-16,-7 12 0 15,-3 12 0-15,0 10 0 16,2 2 0-16,1 22 0 16,6 12 0-16,2 3 0 15,3-1 0-15,4-4 0 16,2-8 0-16,5-12 0 15,2-8 0-15,0-6 0 0,0-10 0 16,2-18 0-16,-4-9 0 16,-3-5 0-16,-4 1 0 15,-1 2 0-15,-6 5 0 16,-5 12 0-16,-1 10 0 16,-4 12 0-16,1 6 0 15,5 32 0-15,4 36 0 16,7 43 0-16,11 43 0 15,5 21 0-15,1-3 0 16,-4-16 0-16,-10-27 0 16,-4-27 0-16,-9-26 0 0,-8-22 0 15,-2-13 0-15,0-1 0 16,-8-4 0-16,-17-8 0 16,-8-18 0-16,-7-16 0 15,-7-10 0-15,-2-32 0 16,0-37 0-16,11-41 0 15,20-42 0-15,18-11 0 16,14 29 0-16,21 42 0 16,-1 48 0-16,1 16 0 15,8 8 0-15,12 12 0 16,-5 5-336-16,-13 13-1012 0</inkml:trace>
  <inkml:trace contextRef="#ctx0" brushRef="#br0" timeOffset="71428.34">5287 10399 2758 0,'0'0'525'15,"0"0"-208"-15,0 0 179 16,-33-106-496-16,2 92 0 16,-10 14 0-16,-8 0 0 15,-7 36 0-15,1 14 0 16,1 8 0-16,12 2 0 16,15-4 0-16,16-12 0 15,11-12 0-15,15-15 0 16,28-17 0-16,10 0 0 15,11-32 0-15,6-17 0 16,-5-11 0-16,-5-10 0 16,-14-8 0-16,-12-7 0 15,-14-1 0-15,-14-2 0 0,-6 10 0 16,0 16 0-16,-4 18 0 16,-7 22 0-16,2 22 0 15,0 5 0-15,1 54 0 16,3 41 0-16,3 2 0 15,2-3 0-15,0-13 0 16,19-26 0-16,15-4 0 16,9-4 0-16,7-21 0 15,4-17 0-15,-2-14 0 16,-6-5 0-16,-5-22 0 0,-10-10 0 16,-5-5 0-16,-8-4 0 15,-5-2 0-15,-3 8 0 16,-6 8 0-16,-4 14 0 15,0 18 0-15,0 4 0 16,2 34 0-16,2 18 0 16,5 10 0-16,5 0 0 15,11-4 0-15,6-15 0 16,4-18 0-16,5-16 0 16,0-13 0-16,-1-14 0 15,-6-21 0-15,-6-9 0 0,-8-6 0 16,-3 2 0-1,-7 2 0-15,-1 8 0 0,-2 14 0 16,-2 16 0-16,0 8 0 16,5 18 0-16,5 22 0 15,5 12 0-15,6 2 0 16,2-2 0-16,6-10 0 16,1-7 0-1,-3-16 0-15,0-8 0 0,-4-11 0 16,-2 0 0-16,-4-18 0 15,2-11 0-15,-1-7 0 16,3 0 0-16,2-2 0 16,-3 4 0-16,-2 8 0 15,-1 6 0-15,-11 8 0 16,-3 6 0-16,-5 6 0 0,-2 0 0 16,0 0 0-16,0 0 0 15,0 0 0-15,0 0 0 16,0 0 0-16,0 0 0 15,0 0 0-15,0 0 0 16,0-2 0-16,0-8 0 16,0-4 0-1,-11-6 0-15,-9-4 0 0,-4-1 0 0,-1 6 0 16,3 2 0 0,4 12 0-16,7 5 0 0,0 0 0 15,3 14 0-15,4 10 0 16,2 2 0-16,2 2 0 15,0-2 0 1,0-2 0-16,2-6 0 0,8-4 0 16,-2-4 0-16,-1-4 0 15,-3-4 0-15,1-2 0 16,-2 0 0-16,1 0 0 16,-2-2 0-16,0-10 0 15,0-2 0-15,1-2 0 16,-3 0 0-16,0 4 0 0,0 6 0 15,0 2 0-15,0 4 0 16,0 0 0-16,0 0 0 16,0 0 0-16,0 0 0 15,0 0 0-15,0 0 0 16,0 0 0-16,0 0 0 16,4 0 0-1,0 6 0-15,1-2 0 16,0 0 0-16,-1-4 0 0,-2 0 0 15,0 0 0-15,-2 0 0 16,3 0 0-16,1 0 0 0,0-4 0 16,1-4 0-1,-1 0 0-15,1 0 0 16,-3 2 0-16,0-2 0 0,1-2 0 16,-3-2 0-16,0-2 0 15,0 0 0-15,-5 0 0 16,-6 1 0-16,-2 9 0 15,-6 4 0-15,2 0 0 16,-3 29 0-16,-1 13 0 16,6 10 0-1,7 4 0-15,8 2 0 0,0-6 0 16,19-5 0-16,20-9 0 16,7-15 0-16,12-8 0 15,9-13 0-15,1-2 0 16,-1-10 0-16,-9-11 0 0,-13-1-3 15,-34 3-369 1,-11 5-423-16,-4 6-842 0</inkml:trace>
  <inkml:trace contextRef="#ctx0" brushRef="#br0" timeOffset="71632.13">5988 10042 2949 0,'0'0'881'16,"0"0"-615"-16,0 0-266 15,0 0 0-15,0 0 0 16,0 0 0-16,0 0 0 16,43 54-670-16</inkml:trace>
  <inkml:trace contextRef="#ctx0" brushRef="#br0" timeOffset="72904.53">7317 10203 644 0,'0'0'2133'0,"0"0"-1555"16,0 0-231-1,0 0 47 1,-141-13-394-16,103 35 0 16,7 15 0-16,2 13 0 15,11 6 0-15,7 4 0 16,11-4 0-16,7-6 0 15,30-14 0-15,19-11 0 0,13-17 0 16,9-8 0-16,5-11 0 16,-5-21 0-16,-9-5 0 15,-16-8 0-15,-15-5 0 16,-13-8 0-16,-17-8 0 16,-8-10 0-16,0-22 0 15,-11 3 0-15,-9 1 0 16,-1 9 0-16,0 29 0 15,3 8 0-15,5 24 0 16,2 24 0-16,2 27 0 16,2 56 0-16,5 46 0 0,2 17 0 15,0-17 0-15,9-33 0 16,7-38 0-16,1-12 0 16,10 0 0-16,6-4 0 15,8-6 0-15,-1-18 0 16,-5-14 0-16,-1-4 0 15,-8-11 0-15,-5-14 0 16,-4-7 0-16,-3-2 0 16,-3-2 0-16,-3 4 0 15,0 6 0-15,-6 10 0 16,0 8 0-16,-2 8 0 0,0 0 0 16,2 6 0-16,5 14 0 15,1 4 0-15,8 0 0 16,5-2 0-16,5-4 0 15,7-8 0-15,4-6 0 16,-2-4 0-16,-4 0 0 16,-6-12 0-16,-10-8 0 15,-11-6 0-15,-4-4 0 16,0-6 0-16,-19 0 0 16,-10 2 0-16,-4 3 0 15,-2 13 0-15,2 13 0 16,7 5 0-16,1 12 0 15,7 20 0-15,7 10 0 0,9 4 0 16,2-2 0-16,17-2 0 16,26-10 0-16,33-7 0 15,38-20 0-15,28-5 0 16,-4-20-156-16,-26-8-192 16,-37 4 30-16,-27 2 105 15,-2-4 131-15,-6-8 82 16,-4-6 17-16,-19-2 159 15,-12-1-1-15,-5 7 23 16,0 8 3-16,-7 9-42 16,-11 12 32-16,-4 7-191 15,-7 18 0-15,-4 25 0 0,-6 15 0 16,4 6 0-16,8 2 0 16,12-8 0-16,15-8 0 15,2-16 0-15,36-14 0 16,13-17 0-16,10-3 0 15,-1-29-33-15,-10-11 1 16,-11-10 32-16,-14-6 0 16,-19-8 45-16,-6-6-25 15,0-6-20-15,-18-3 0 16,-5 3 0-16,-2 4 0 16,0 10 0-16,4 16 0 0,4 20 0 15,3 19 0-15,6 10 0 16,1 37 0-16,5 36 0 15,2 34 0-15,0 0 0 16,13-9 0-16,7-15 0 16,4-24 0-16,5 2 0 15,2-2 0-15,0-15 0 16,-4-15 0-16,-8-17-32 16,-7-15-253-16,-5-7-211 15,-4-14-458-15</inkml:trace>
  <inkml:trace contextRef="#ctx0" brushRef="#br0" timeOffset="73171.95">7780 9942 1565 0,'0'0'1497'16,"0"0"-853"-16,0 0-254 15,0 0-390-15,0 0 0 16,0 0 0-16,0 0 0 16,192-14 0-16,-59 14 0 0,-8 0 0 15,-13 0 0-15,-25 0 0 16,-35 0 0-16,-7 2-36 16,-9 2-78-16,-36 6-132 15,0 0-98-15,-15 0-385 0</inkml:trace>
  <inkml:trace contextRef="#ctx0" brushRef="#br0" timeOffset="74069.61">10316 10441 2131 0,'0'0'773'0,"0"0"-292"16,0 0-20-1,18-106-211-15,-18 64-250 0,-18 0 0 16,-9 3 0-16,-5 9 0 16,-5 10 0-16,-3 14 0 15,-1 6 0-15,1 29 0 16,1 19 0-16,7 13 0 16,12 2 0-16,14-5 0 15,6-14 0-15,15-14 0 16,18-18 0-1,8-12 0-15,3-14 0 0,-2-26 0 16,-1-16 0-16,-4-10 0 16,-6-1 0-16,-4 8 0 15,-6 10 0-15,-8 16 0 0,-7 18 0 16,-2 15 0-16,-4 20 0 16,0 51 0-16,0 45 0 15,0 44 0-15,0 21 0 16,-4-7 0-16,0-19 0 15,2-45 0-15,0-26 0 16,-5-28 0-16,-3-16 0 16,-5-4 0-16,-7-9 0 15,-12-9 0-15,-8-18 0 16,-7-13 0 0,1-28 0-16,0-30 0 0,19-37 0 0,29-45 0 15,19-21 0 1,45 6 0-16,7 33 0 0,-11 49 0 15,-8 30-51-15,-8 16-60 16,5 2 33-16,-4 6 40 16,-8 4 38-1,-12 11 35-15,-13 12 67 0,-8 5 39 16,-2 0-141-16,2 0 0 16,5 15 0-16,5 18 0 15,8 13 0-15,4 12 0 16,6 2 0-16,-1 2 0 0,-4-10 0 15,-7-10 0-15,-5-12 0 16,-5-13 0-16,-6-13 0 16,-2-4 0-16,0-12 0 15,-2-25 0-15,7-11 0 16,1-10 0-16,9-10 0 16,0 2 0-16,5 4 0 15,3 16 0-15,-2 14 0 16,0 19 0-1,2 13 0-15,0 9 0 0,17 35-87 0,-4-2-494 16,-4-5-465-16</inkml:trace>
  <inkml:trace contextRef="#ctx0" brushRef="#br0" timeOffset="74672.2">11443 10267 1000 0,'0'0'1419'0,"0"0"-663"15,0 0-246-15,-29-109-205 0,5 87-199 16,-5 10-106 0,-5 12 0-1,-1 7 0-15,-6 29 0 16,8 15 0-16,6 7 0 16,14 3 0-16,13-7 0 15,0-10 0-15,29-16 0 16,11-14 0-16,3-14 0 15,-1-4 0-15,-5-24 0 16,-4-8 0-16,-10-6 0 16,-8 0 0-16,-5 4 0 15,-4 8 0-15,-4 12 0 0,-2 10 0 16,3 8 0-16,1 0 0 16,5 22 0-16,7 8 0 15,6 0 0-15,7-2 0 16,4-8 0-16,3-12 0 15,-3-8 0-15,-4-4 0 16,-4-22 0-16,-8-10 0 16,-3-6 0-16,-3-4 0 15,-5-1 0-15,0-1 0 16,-4 6 0-16,-2 6 0 0,0 8 0 16,0 12 0-16,0 16 0 15,0 0 0-15,0 34 0 16,-5 34 0-16,5 43 0 15,0 37 0-15,3 18 0 16,12-3 0-16,1-13 0 16,-3-24 0-16,-4-21 0 15,-5-27 0-15,-4-26 0 16,0-14 0-16,0-8 0 0,-2-8 0 16,-9-14 0-1,-2-8-228-15,-3-52-333 0,3-4-169 16,3-8-316-16</inkml:trace>
  <inkml:trace contextRef="#ctx0" brushRef="#br0" timeOffset="75193.31">11862 9942 2049 0,'0'0'883'0,"0"0"-326"16,0 0-197-16,0 0-113 15,0 0-247-15,116 28 0 0,-72 14 0 16,-3 8 0-16,-6 2 0 15,-16 6 0-15,-15-1 0 16,-4-3 0-16,-35-2 0 16,-13-8 0-16,-6-6 0 15,8-10 0-15,9-12 0 16,20-10 0-16,17-6 0 16,2-14 0-16,36-24 0 15,20-14 0-15,13-14 0 16,5-9-36-16,0-5-26 15,-14-2-14-15,-13 8 25 16,-20 7 51-16,-18 17 7 0,-11 21 68 16,0 18 68-16,-21 11-143 15,-6 27 0-15,-2 27 0 16,6 16 0-16,10 14 0 16,8 5 0-16,5-6 0 15,2-6 0-15,21-17 0 16,3-16 0-16,3-18 0 15,3-16 0-15,-1-10 0 16,0-10 0-16,0-20 0 0,-2-10 0 16,-2 0 0-16,0 1 0 15,-5 12 0-15,0 9 0 16,-4 13 0-16,2 5 0 16,-2 5 0-16,0 19 0 15,2 2 0-15,2 2 0 16,1 0 0-16,0-6 0 15,16-4 0-15,-10-6-59 16,0-6-896-16</inkml:trace>
  <inkml:trace contextRef="#ctx0" brushRef="#br0" timeOffset="76169.25">14241 9950 1787 0,'0'0'874'16,"0"0"-193"0,0 0-175-16,0 0-258 0,-125-60-248 0,63 60 0 15,-7 18 0-15,4 24 0 16,7 12 0-16,16 10 0 16,22 4 0-16,20 0 0 15,18-3 0-15,53-11 0 31,48-14 0-31,34-24 0 16,-3-16 0-16,-30-2 0 16,-40-18 0-16,-29-4 0 15,1-6 0-15,-8-8 0 0,-9-12 0 16,-21-3 0-16,-14-1 0 16,-7 6 0-16,-22 14 0 15,-7 14 0-15,-6 20 0 16,-3 4 0-16,3 34 0 15,5 14 0-15,8 8 0 16,10 2 0-16,17-5 0 16,2-11 0-16,19-12 0 15,16-16 0-15,5-16 0 0,5-2 0 16,-7-18 0 0,-5-12 0-16,-8-4 0 0,-8-5 0 15,-5 3 0-15,-6 4 0 16,-4 9 0-16,-2 5 0 15,0 13 0-15,0 5 0 16,2 14 0-16,3 18 0 16,1 11 0-16,8 0 0 15,-1 0 0-15,8-11 0 16,-1-12 0-16,2-14 0 0,0-6 0 16,1-10 0-1,-4-18 0-15,-3-6 0 0,-1-6 0 16,-1 0 0-16,-1 1 0 15,-3 7 0-15,-2 9 0 16,-1 6 0-16,-1 13 0 16,0 4 0-16,-2 14 0 15,2 20 0-15,3 11 0 16,3 5 0-16,-1-2 0 16,1-6 0-16,2-10 0 15,-1-14 0-15,1-12 0 16,-3-6 0-16,0-6 0 15,3-22 0-15,1-8 0 0,1-4 0 16,3-2 0-16,2 3 0 16,1 7 0-16,-7 10 0 15,1 8 0-15,-7 12 0 16,0 2 0-16,0 12 0 16,2 16 0-16,5 9 0 15,4 2 0-15,4 0 0 16,8-3 0-16,26-8-36 15,-7-8-453-15,-5-8-521 0</inkml:trace>
  <inkml:trace contextRef="#ctx0" brushRef="#br0" timeOffset="77435.43">16351 9591 2926 0,'0'0'856'0,"0"0"-638"16,0 0-122-16,0 0-96 0,0 0 0 15,0 0 0-15,21 156 0 16,-35-39 0-16,5-5 0 15,3-10 0-15,6-18 0 16,0-25 0-16,4-1 0 16,9-8 0-16,1-18 0 15,-1-22 0-15,1-10 0 16,-1-16 0-16,2-24 0 16,1-14 0-16,2-8 0 0,-1 1 0 15,2 5 0 1,-2 12 0-16,-1 18 0 0,-1 16 0 15,3 10 0-15,3 14 0 16,2 22 0-16,9 10 0 16,6 6 0-16,6-2 0 15,6-7 0-15,3-11 0 16,5-13 0-16,-3-10 0 16,-1-9 0-16,-8-6 0 15,-5-18 0 1,-12-9 0-16,-7-3 0 0,-10-6 0 0,-6-3 0 15,-6 0 0 1,0 3 0-16,-12 10 0 0,-9 16 0 16,-8 16 0-16,-7 6 0 15,-5 34 0-15,4 16 0 16,1 10 0 0,14 1 0-16,13-8 0 0,9-8 0 15,9-15 0-15,22-16 0 16,12-18 0-16,1-2 0 15,-2-20 0-15,-1-14 0 16,-6-4 0-16,-8-4 0 16,-2-1 0-16,-8 3 0 0,-1 3 0 15,-5 8 0-15,-5 11 0 16,-3 10 0-16,-1 8 0 16,0 12 0-16,3 24 0 15,2 11 0-15,6 7 0 16,7-3 0-16,5-6 0 15,4-11 0-15,0-14 0 16,-3-16 0 0,1-4 0-16,-5-12 0 0,1-18 0 15,-4-6 0-15,4-4 0 16,-1-3 0-16,3 6 0 0,-1 2 0 16,-4 11 0-1,-2 12 0-15,-1 12 0 0,0 2 0 16,0 28 0-1,5 10 0-15,1 7 0 0,2 0 0 16,-4-4 0 0,0-9 0-16,-1-12 0 15,-3-14 0-15,-1-8 0 0,-1 0 0 16,6-22 0-16,1-8 0 16,2-8 0-16,5-4 0 15,2-1 0 1,5 2 0-16,0 5 0 0,-2 9 0 15,-5 11 0-15,0 10 0 0,-3 6 0 16,8 0 0-16,3 10 0 16,5 2 0-16,8 1 0 15,-2-8 0-15,0-5 0 16,-9 0 0 0,-5 0 0-16,-12-18 0 0,-9-2 0 15,-11-6 0-15,-2-2 0 16,-2-2 0-16,-17 2 0 15,-10 6 0-15,-2 6 0 16,-5 12 0-16,-5 4 0 0,4 14 0 16,3 22 0-1,7 12 0-15,15 8 0 0,12 4 0 16,4 0 0-16,31-3 0 16,17-11 0-16,10-10 0 15,5-12 0-15,4-14 0 16,-7-10 0-16,1-6-99 15,-18-16-767-15,-16 0-1127 0</inkml:trace>
  <inkml:trace contextRef="#ctx0" brushRef="#br0" timeOffset="78637.06">20199 10064 2061 0,'0'0'784'0,"0"0"-332"16,0 0 30-16,5-106-255 16,-16 74-137-16,-14 0-90 15,-4 6 0-15,-4 5 0 16,-10 10 0-16,-1 11 0 16,-10 6 0-16,-2 32 0 15,5 18 0-15,6 14 0 16,18 10 0-16,21 5 0 15,6-7 0-15,33-12 0 0,21-16 0 16,8-22 0 0,3-18 0-16,-1-10 0 0,-8-22 0 15,-11-20 0-15,-9-12 0 16,-11-9 0-16,-10-3 0 16,-7 4 0-16,-3 6 0 15,-5 12 0-15,0 14 0 16,0 16 0-16,0 14 0 15,0 6 0-15,5 30 0 16,4 12 0-16,6 10 0 16,12-2 0-16,8-3 0 0,8-11 0 15,5-10 0 1,24-20 0-16,-13-11-309 0,-9-1-1792 0</inkml:trace>
  <inkml:trace contextRef="#ctx0" brushRef="#br0" timeOffset="79338.09">21567 9928 1913 0,'0'0'776'0,"0"0"-201"15,0 0-40-15,0-117-238 0,0 87-297 16,4 6 0-1,12 10 0-15,3 13 0 0,0 1 0 16,4 27 0 0,-3 22 0-16,-1 15 0 0,-3 12 0 15,-5 2 0-15,-4-4 0 16,0-9 0-16,0-15 0 16,-1-17 0-16,-2-15 0 15,5-15 0-15,3-3 0 16,3-30 0-16,7-16 0 15,5-11 0-15,4-9 0 16,-2 0 0-16,1 6 0 16,-9 12 0-16,-3 16 0 15,-2 19 0-15,-5 13 0 0,2 15 0 16,3 25 0 0,-3 12 0-16,3 6 0 15,-3 0 0-15,-1-6 0 16,1-12 0-16,-2-12 0 0,-2-11 0 15,2-16 0-15,2-1 0 16,5-22 0-16,5-16 0 16,4-10 0-16,2-6 0 15,2 2 0-15,-2 8 0 16,-8 10 0 0,-4 12 0-16,-7 18 0 0,-5 4 0 0,-3 18 0 15,2 20 0-15,4 8 0 16,2 4 0-16,6 0 0 15,6-2 0-15,9-9 0 16,19-10-270-16,-6-11-634 16,-3-11-823-16</inkml:trace>
  <inkml:trace contextRef="#ctx0" brushRef="#br0" timeOffset="79698.28">22888 9958 1217 0,'0'0'1305'0,"0"0"-665"16,0 0-126-1,-15-115-210-15,-3 96-188 0,-5 10-116 16,-8 9 0 0,-4 17 0-1,-3 25 0-15,-2 18 0 16,9 10 0-16,11 0 0 16,15-8 0-16,5-13 0 15,29-19 0-15,13-19 0 16,8-11 0-16,-4-14 0 15,-3-22 0-15,-12-5 0 16,-9-6 0-16,-6 1 0 16,-10 2 0-16,1 6 0 15,-2 10 0-15,-3 10 0 16,0 12 0-16,1 6 0 16,3 18 0-16,5 20 0 0,5 10 0 15,3 6 0-15,6 0 0 16,2-6 0-16,-2-9 0 15,-3-11 0-15,-2-16-30 16,0-12-332-16,-5-18-236 16,-1-11-365-16</inkml:trace>
  <inkml:trace contextRef="#ctx0" brushRef="#br0" timeOffset="79870.98">23260 9892 1773 0,'0'0'991'15,"0"0"-336"-15,0 0-186 16,0 0-261-16,0 0-208 15,0 0 0-15,139 88 0 16,-97-38 0-16,5-2 0 16,-3-4 0-16,-2-6 0 15,-7-12-249-15,-12-18-368 16,-7-8-308-16,-7 0-976 0</inkml:trace>
  <inkml:trace contextRef="#ctx0" brushRef="#br0" timeOffset="80040.25">23648 9900 1627 0,'0'0'790'0,"0"0"-131"16,0 0-92-16,0 0-243 16,0 0-195-16,0 0-129 15,-143 8 0-15,104 48 0 16,-3 10 0-16,1 0 0 16,7 0 0-16,8-6 0 15,8-7 0-15,18-15-120 16,0-14-581-16,15-16-557 0</inkml:trace>
  <inkml:trace contextRef="#ctx0" brushRef="#br0" timeOffset="80200.86">24276 10052 1322 0,'0'0'1704'0,"0"0"-914"16,0 0-510-16,0 0-280 15,0 0 0-15,0 0 0 16,0 0 0-16,54-8-1298 0</inkml:trace>
  <inkml:trace contextRef="#ctx0" brushRef="#br0" timeOffset="80861.62">24825 9761 2905 0,'0'0'898'16,"0"0"-605"-16,0 0-293 15,0 0 0-15,0 0 0 16,-5 133 0-16,5-81 0 16,13-6 0-16,12-6 0 15,4-12 0-15,4-12 0 16,1-12 0-16,-3-4 0 15,-9-8 0-15,-7-16 0 16,-9-8 0-16,-6-6 0 0,-6-6 0 16,-22-4 0-16,-8-9 0 15,-4-3 0-15,2-4 0 16,7 0 0-16,11 2 0 16,16 0 0-16,4 8 0 15,16 8 0-15,19 10 0 16,7 13 0-16,8 15 0 15,-2 8 0-15,-3 13 0 16,-5 27 0-16,-7 18 0 16,-6 28 0-16,-9 30 0 15,-9 31 0-15,-9 11 0 0,0-4 0 16,0-14 0 0,0-33 0-16,0-21 0 0,4-22 0 15,5-8 0-15,7 6 0 16,7 3 0-16,2 1 0 15,7-16 0-15,4-14 0 16,2-16 0-16,2-14 0 16,-3-6 0-16,-1-8 0 15,-9-20 0-15,-11-8 0 16,-16-10 0-16,-5-10 0 16,-40-8 0-16,-19-7 0 15,-14-1 0-15,-5 2 0 0,7 6 0 16,14 10 0-16,24 10 0 15,23 6 0-15,15 3 0 16,33 1 0-16,30 0 0 16,16-4 0-16,31-14 0 15,-19 10-275 1,-20 6-1550-16</inkml:trace>
  <inkml:trace contextRef="#ctx0" brushRef="#br0" timeOffset="81364.2">26728 9300 2201 0,'0'0'669'16,"0"0"-188"-16,26-104 56 16,-21 77-329-16,-5 18-208 15,0 9 0-15,0 40 0 16,-9 50 0-16,-1 42 0 16,4 17 0-16,6-3 0 0,0-34 0 15,9-33 0-15,5-23 0 16,-4-10 0-16,4 0 0 15,-3-2 0-15,-2-2 0 16,-5-16 0-16,-4-13 0 16,0-13 0-16,0-3 0 15,10-58-41 1,5 2-833-16,7-9-719 0</inkml:trace>
  <inkml:trace contextRef="#ctx0" brushRef="#br0" timeOffset="81835.31">27164 9425 2478 0,'0'0'786'16,"0"0"-264"-16,0 0-212 16,0 0-310-16,0 0 0 15,0 0 0-15,120-55 0 16,-49 49 0-16,1-2 0 16,-9-4 0-16,-21 0-153 15,-18 2-313-15,-24 0-144 16,-9 6-69-16,-33 0 23 15,-16 4 349 1,-5 0 307-16,3 0 110 0,8 0 375 16,9 0 0-16,14 0-7 15,11 0-110-15,9 4-62 0,7 0-30 16,2 4-56-16,0 8-77 16,0 4-143-16,0 10 0 15,0 6 0 1,4 10 0-16,-2 7 0 0,-2 5 0 15,0 2 0-15,0 2 0 16,0-3 0-16,0-4 0 16,0-6 0-16,0-9 0 15,23-8 0-15,12-12 0 16,14-8 0-16,14-10 0 0,6-2 0 16,5-10 0-1,-5-14 0-15,-11-4 0 0,-16-4 0 16,-18-1 0-16,-19 1-15 15,-24-1-444-15,-23 8-314 16,-4 7-440-16</inkml:trace>
  <inkml:trace contextRef="#ctx0" brushRef="#br0" timeOffset="81961.62">27316 9719 1815 0,'0'0'882'15,"0"0"-268"-15,0 0-156 0,0 0-299 16,0 0-59-1,114-42-32-15,-59 30-68 0,10 0 0 16,-3 0-24 0,3-12-203-1,-17 6-435-15,-12-2-487 0</inkml:trace>
  <inkml:trace contextRef="#ctx0" brushRef="#br0" timeOffset="82228.7">27989 9118 2179 0,'0'0'840'15,"0"0"-216"-15,0 0-171 0,0 0-453 16,0 0 0-16,0 0 0 16,0 0 0-16,2-7 0 15,-6 60 0-15,4 11 0 16,0 10 0-16,0 5 0 15,12 1 0-15,9 0 0 16,4-4 0-16,-2-6 0 16,2-6 0-16,-5-4 0 15,-4-6 0-15,-9 0 0 16,-7 17-21-16,-10-13-735 16,-9-8-686-16</inkml:trace>
  <inkml:trace contextRef="#ctx0" brushRef="#br0" timeOffset="82574.63">27060 10393 1829 0,'0'0'931'16,"0"0"-274"-16,0 0-102 15,-130 0-431-15,117-4-124 16,6 0 0-16,7 2 0 15,0 2 0-15,0-2 0 16,13-2 0-16,28-2 0 16,39-2 0-16,53-6 0 0,57-4 0 15,26-4 0-15,-2-2 0 16,-27 0 0-16,-53 6 0 16,-41 1 0-16,-33 8 0 15,-24 3 0-15,-7-2 0 16,-6 4 0-16,-11 1 0 15,-7 3 0-15,-5 0 0 16,0 0 0-16,-24 35 0 16,-3-5-170-16,-2 3-906 0</inkml:trace>
  <inkml:trace contextRef="#ctx0" brushRef="#br0" timeOffset="83030.72">27681 10668 1899 0,'0'0'737'0,"0"0"-62"16,0 0-72-16,0 0-421 15,0 0-182-15,0 0 0 16,0 0 0-16,82-93 0 16,-35 71 0-16,3 6 0 15,-4 10 0-15,-6 6 0 0,-9 2 0 16,-11 22 0-16,-11 12 0 15,-9 8 0-15,-4 7 0 16,-28 1 0-16,-10 2 0 16,-9-4 0-16,0-2 0 15,0-8 0-15,8-10 0 16,15-7 0-16,12-11 0 16,16-8 0-16,0-4 0 15,39 0 0-15,22-8 0 16,19-9 0-16,12-2 0 15,3-2 0-15,-5 3 0 16,-17 3 0-16,-17 2 0 0,-21 5 0 16,-17 2 0-16,-13 2 0 15,-5 2 0-15,0 0 0 16,0 2 0-16,-11-2 0 16,-14 0 0-16,5 2-306 15,3-6-1279-15</inkml:trace>
  <inkml:trace contextRef="#ctx0" brushRef="#br0" timeOffset="83471.89">29232 9617 517 0,'0'0'293'0,"0"0"-187"0,0 0 8 15,0 0-74-15,0 0-40 16,0 0-256-16</inkml:trace>
  <inkml:trace contextRef="#ctx0" brushRef="#br0" timeOffset="84237.36">29232 9617 1356 0,'-5'120'396'0,"5"-120"-156"16,0 0 311-1,0 0-247-15,0 0-75 0,0 0 28 16,0 0-11-16,0 0-27 15,0 0-45-15,0 0-50 16,0-6-124-16,5-2 0 0,15-8 0 16,9-6 0-1,4-8 0-15,1-6 0 0,-1-8 0 16,-6-6 0-16,-5-4 0 31,-9-4 0-31,-8 1 0 0,-5 7 0 0,0 10 0 16,0 14 0-16,0 14 0 15,-2 12 0-15,-1 8 0 16,3 32 0 0,0 36 0-16,0 35 0 15,21 25 0-15,6 8 0 0,4-9 0 16,-2-31 0 0,-10-28 0-16,0-17 0 15,-4-9 0-15,1 4 0 16,1 0 0-16,-1-2 0 15,-5-16 0-15,-7-14 0 16,-2-12 0-16,-2-10 0 16,0-6 0-16,-2-26-170 15,-11-14-116-15,-1-12-16 16,1-17 22-16,3-23 68 16,0 2 120-16,6-5 74 15,4 3 18-15,0 20 161 0,0 4 125 16,6 16 16-16,8 16 27 15,3 14-47-15,6 6-282 16,6 10 0-16,8 9 0 16,11 3 0-16,5 17 0 15,0 17 0-15,-3 12 0 16,-11 8 0-16,-12 4 0 16,-16-2 0-16,-11-2 0 15,-17-4 0-15,-28-5 0 16,-14-9 0-16,-11-6 0 0,-1-8 0 15,8-8 0-15,14-6 0 16,18-8 0-16,18 0 0 16,13-14 0-16,40-30 0 15,13 2-374-15,8 4-766 0</inkml:trace>
  <inkml:trace contextRef="#ctx0" brushRef="#br0" timeOffset="85271.23">30482 9649 1031 0,'0'0'1386'16,"0"0"-834"-16,0 0-46 15,0 0-206-15,-4-112-87 16,-15 92-105-16,-5 10-108 16,-10 10 0-16,-8 0 0 15,-5 26 0-15,1 16 0 16,8 12 0-16,11 2 0 15,16-4 0-15,11-6 0 16,6-10 0-16,26-13 0 0,8-15 0 16,4-8 0-1,1-7 0-15,-5-18 0 0,-7-12 0 16,-4-2 0-16,-4-4 0 16,-8-1 0-16,-3 2 0 15,-5 6 0-15,-3 8 0 16,0 10 0-16,-6 12 0 15,0 6 0-15,0 10 0 16,2 20 0-16,4 10 0 16,5 4 0-16,7 0 0 0,9-4 0 15,4-6 0 1,3-12 0-16,-1-10 0 0,3-12 0 16,-5 0 0-16,-2-16 0 15,-2-13 0-15,-3-6 0 16,-2-3 0-16,-2-2 0 15,-5-2 0-15,-3 4 0 16,-3 6 0-16,-5 12 0 16,-2 14 0-16,-2 6 0 15,0 14 0-15,0 22 0 16,0 8 0-16,2 4 0 16,6-4 0-16,5-6 0 15,0-10 0-15,5-11 0 0,0-10 0 16,4-7 0-16,0 0 0 15,1-20 0-15,4-4 0 16,2-6 0-16,0-4 0 16,2 0 0-16,2 0 0 15,-1 2 0-15,-3 8 0 16,-6 12 0-16,-2 10 0 16,-3 2 0-16,-1 18 0 15,-1 18 0-15,-1 6 0 16,-1 6 0-16,-3-2 0 15,-4-6 0-15,-3-9 0 0,-4-12 0 16,0-10 0-16,0-9 0 16,0 0 0-1,-9-13 0-15,3-11 0 0,6-3 0 16,0-8 0-16,24-3 0 16,16-4 0-16,14 0 0 15,6 2 0-15,0 2 0 16,-9 6 0-16,-10 4 0 15,-20 2 0-15,-11 4 0 16,-10 1 0-16,-2 3 0 0,-19 4 0 16,-3 4 0-16,1 8 0 15,2 2 0-15,4 4 0 16,9 18 0-16,8 6 0 16,0 9 0-16,15 3 0 15,16 0 0-15,10 2 0 16,1-2 0-16,-2-2 0 15,-7-6 0-15,-8-4 0 16,-7-6 0-16,-14-5 0 16,-4-6 0-16,0-3 0 15,-18-2 0-15,-15-2 0 16,-43-4 0-16,10 0-321 16,-6-11-594-16</inkml:trace>
  <inkml:trace contextRef="#ctx0" brushRef="#br0" timeOffset="85428.55">31032 9021 2616 0,'0'0'820'16,"0"0"-310"-16,0 0-360 15,0 0-150-15,0 0 0 16,134-8-53-16,-76 34-1284 0</inkml:trace>
  <inkml:trace contextRef="#ctx0" brushRef="#br0" timeOffset="85601.52">32543 9519 2350 0,'0'0'1746'16,"0"0"-1746"-16,0 0 0 0,0 0 0 16,0 0 0-16,0 0-42 0,0 0-1115 0</inkml:trace>
  <inkml:trace contextRef="#ctx0" brushRef="#br0" timeOffset="86135.55">30464 10461 3038 0,'0'0'806'0,"0"0"-554"15,0 0-252-15,0 0 0 16,220-72 0-16,-37 44 0 15,29 2 0-15,2 2 0 16,-19 6 0-16,-36 6 0 16,-38 2 0-16,-42 4 0 15,-37 2 0-15,-23 4 0 16,-17 0 0-16,-2 0 0 16,-58 8-48-16,-55 12-297 15,-55 12-215-15,-23 2-57 16,-5 2 58-16,18 2 194 15,24-2 365-15,29-2 131 16,27-4 166-16,28-9 216 0,20-3-15 16,3-4-142-16,7-3 122 15,15 0-257-15,25-10-221 16,11-1 0-16,61-1 0 16,53-20 0-16,50-7 0 15,26 1 0-15,-10 0 0 16,-41 9 0-16,-55 10 0 15,-32 0 0-15,-20 4 0 16,-10 2 0-16,-9-2 0 16,-6 2 0-16,-14 2 0 15,-4 0 0-15,0 0 0 16,0 0 0-16,2 10 0 0,17-2-1516 0</inkml:trace>
  <inkml:trace contextRef="#ctx0" brushRef="#br0" timeOffset="86261.35">32354 10399 3190 0,'0'0'906'16,"0"0"-906"-16,0 0 0 16,0 0 0-16,0 0 0 15,0 0 0-15,0 0 0 0,-58 20-1732 16</inkml:trace>
  <inkml:trace contextRef="#ctx0" brushRef="#br0" timeOffset="102871.9">27374 8628 205 0,'0'0'744'15,"0"0"-555"-15,0 0 33 16,0 0 15-16,0 0-45 15,17-104-15-15,-10 86 48 16,2 2 19-16,-2 2-4 16,-3 4-21-1,-2 4 1-15,-2 2-54 0,2 4-45 0,-2 0-56 16,0 4-38 0,2 18-14-16,1 12 1 0,4 6-7 15,2 2-4-15,1-2-3 16,9-10-6-16,5-12 6 31,7-18 18-31,16-5 99 0,13-38 30 0,16-21-5 16,13-16-43-16,24-20-50 15,-7 6-49-15,2-3 0 16,-2 3 0-16,-27 16 0 16,4-3 0-16,-16 16 0 15,-20 18 0-15,-18 19 0 16,-14 14 0-1,-8 10 0-15,-7 4 0 16,0 0 0-16,0 10 0 16,0 8 0-16,0 8 0 15,-11 2 0-15,-14 23-35 16,3-9-325-16,-2-8-619 0</inkml:trace>
  <inkml:trace contextRef="#ctx0" brushRef="#br0" timeOffset="103040.65">28947 8721 1262 0,'0'0'0'0</inkml:trace>
  <inkml:trace contextRef="#ctx0" brushRef="#br0" timeOffset="111007.26">1780 13020 1543 0,'0'0'1457'15,"0"0"-1221"-15,0 0 113 16,0 0-80-16,0 0-182 15,0 0-86 1,38-12 11-16,6-6-12 0,3-6 0 16,-3-2 0-16,-7 2 0 15,-14-1 2-15,-11 10 17 16,-12 0 16-16,0 8 51 0,-14 4-86 16,-15 3 0-16,-4 0 0 15,2 14 0-15,2 12 0 16,7 5 0-16,10 1 0 15,10 0 0-15,2-4 0 16,16-4 0-16,17-6 0 16,16-8 0-16,11-10 0 15,14 0 0-15,10-20-17 16,42-32-269-16,-22 4-384 16,-15 3-327-16</inkml:trace>
  <inkml:trace contextRef="#ctx0" brushRef="#br0" timeOffset="111462.5">2700 12717 2147 0,'0'0'589'0,"0"0"-73"16,0 0-175-16,0 0-107 15,0 0-121 1,0 0-34-16,0 0-37 0,-124-34-30 16,99 60-12-16,0 8 0 15,3 6 0-15,9 0-17 16,6-5-47-16,7-6-20 15,0-11-38-15,11-5-4 16,11-12 44-16,3-1 71 16,-1-3 11-16,1-17 39 0,-3 0 53 15,-5-2 19-15,-3 4-12 16,-7 3-5-16,-3 9 0 16,-4 5-94-16,0 1 0 15,0 7 0-15,2 26 0 16,8 35 0-16,5 42 0 15,10 44 0 1,2 15 0 0,-6-9 0-16,-5-20 0 15,-11-41 0-15,-5-25 0 16,0-22 0-16,0-14 0 0,-11-6 0 16,-7-6 0-1,-7-13 0-15,-4-13 0 0,-9-25 0 16,-8-29 0-16,-8-32 0 15,3-44 0-15,24-27 0 16,27-5 0-16,20 30 0 16,36 37 0-16,50 17-150 15,-16 24-428-15,1 10-486 0</inkml:trace>
  <inkml:trace contextRef="#ctx0" brushRef="#br0" timeOffset="111604.77">3366 12988 1726 0,'0'0'1065'0,"0"0"-591"0,0 0-111 16,0 0-225-16,0 0-138 16,0 0-315-16,0 0-977 0</inkml:trace>
  <inkml:trace contextRef="#ctx0" brushRef="#br0" timeOffset="111840.6">1876 13626 1400 0,'0'0'2257'0,"0"0"-1984"16,0 0-107-16,0 0-166 15,0 0 0-15,114-11 0 16,5-11 0-16,42-7 0 15,12-4 0-15,-15 1 0 16,-32 6 0-16,-24-4-260 16,-31 8-371-16,-23 2-530 0</inkml:trace>
  <inkml:trace contextRef="#ctx0" brushRef="#br0" timeOffset="112374.33">7666 12555 2552 0,'0'0'868'16,"0"0"-399"-16,0 0-262 15,0 0-207-15,0 0 0 16,0 0 0-16,0 0 0 16,-6 76 0-16,33 4 0 15,-1 6 0-15,5-1 0 0,-2-13 0 16,0-14 0-16,-2-20 0 16,-5-16 0-16,-3-16 0 15,-7-6 0-15,4-22 0 16,2-24 0-16,4-18 0 15,0-17 0-15,0-6 0 16,-1-4 0-16,-6 7 0 16,-1 18 0-16,-8 18 0 15,-1 23 0-15,-3 22 0 16,0 3 0-16,14 50 0 0,-1 4-338 16,1 0-662-16</inkml:trace>
  <inkml:trace contextRef="#ctx0" brushRef="#br0" timeOffset="112625.89">8450 12815 2923 0,'0'0'845'0,"0"0"-517"15,0 0-328-15,0 0 0 0,0 0 0 16,0 0 0-16,5 143 0 15,0-77 0-15,-1-2 0 16,-2-2 0-16,0-8 0 16,3-10 0-16,-3-12 0 15,0-11 0-15,0-13 0 16,-2-16 0-16,0-18-341 16,-6-13-937-16</inkml:trace>
  <inkml:trace contextRef="#ctx0" brushRef="#br0" timeOffset="113128.61">8047 12005 2160 0,'0'0'662'0,"0"0"-184"16,-160-40-180-16,87 40-49 15,-6 8-133-15,2 36-50 16,-8 39 1-16,-2 45-67 16,6 47 0-16,17 17 0 15,28 2 0-15,30-17 0 0,6-23 0 16,33-5 0 0,14-13 0-16,6-24 0 0,3-25 0 15,-2-27 0-15,8-8 0 31,34 6 0-31,33-4 0 0,33-14 0 0,4-26 0 16,-33-14 0-16,-30-26 0 16,-38-6 0-16,-3-10 0 15,5-14 0-15,12-33 0 16,10-35 0-16,-12-34 0 16,-21-13 0-16,-33 1 0 15,-23 10 0-15,-19 11 0 16,-39 3 0-16,-21 8 0 15,-2 25 0-15,0 29 0 16,8 29 0-16,-14 12 0 0,2 10 0 16,-13 9 0-16,-9 12 0 15,21 16 0-15,-18 76 0 16,27 1-149-16,23 3-1041 0</inkml:trace>
  <inkml:trace contextRef="#ctx0" brushRef="#br0" timeOffset="113901.12">6752 15194 2410 0,'0'0'735'0,"0"0"-270"16,0 0 21-16,0 0-486 16,0 0 0-1,0 0 0-15,0 0 0 0,19 224 0 0,25-80 0 16,-3-11 0-16,-8-39 0 16,-11-36 0-16,-2-18 0 15,3-4 0-15,-6-9 0 16,1-5 0-16,-7-18 0 15,-4-4 0-15,0-26 0 16,-3-41 0-16,2-27 0 16,-1-4 0-16,1 4 0 15,-3 22 0-15,2 27 0 16,-1 9 0-16,0 14 0 16,5 18 0-16,5 4 0 0,17 62-527 15,-2-4-355-15,2 5-1496 0</inkml:trace>
  <inkml:trace contextRef="#ctx0" brushRef="#br0" timeOffset="114260.26">7379 15972 781 0,'0'0'2112'0,"0"0"-1588"15,0 0-66-15,0 0-237 16,0 0-221-16,0 0 0 15,0 0 0-15,-7-99 0 0,27 91 0 16,-4 4 0 0,-5 4 0-16,-4 8 0 0,-5 18 0 15,-2 10 0-15,0 6 0 16,-7 1 0-16,-9 3 0 16,3-10 0-16,5-2 0 15,8-10 0-15,0-4 0 16,2-6 0-16,20-4 0 15,6-2 0-15,3-2 0 16,-1 2 0-16,-6 2 0 16,-10 6 0-16,-14 6 0 15,0 6 0-15,-25 4 0 16,-12 3 0-16,-8-7 0 0,-20-16-57 16,14-12-412-16,6 0-471 15</inkml:trace>
  <inkml:trace contextRef="#ctx0" brushRef="#br0" timeOffset="114732.19">6702 15113 557 0,'0'0'1655'0,"-137"-62"-1188"15,62 36 93 1,-5 8-212-16,13 18-66 0,9 14-132 15,6 34-73-15,4 38-77 16,8 43 0-16,11 41 0 16,17 17 0-16,12 1 0 15,18-9 0-15,27-27 0 16,13-1 0-16,13-11 0 16,1-26 0-16,-1-24 0 15,-9-27 0-15,23-5 0 16,33 0 0-16,40-4 0 15,18-18 0-15,-9-36 0 16,-36-10 0-16,-39-26 0 0,-26 0 0 16,-10-8 0-16,2-14 0 15,5-31 0-15,-3-37 0 16,-25-34 0 0,-23-19 0-16,-12-3 0 0,-41 11 0 15,-9 19 0-15,-13 14 0 16,1 31 0-16,2 27 0 15,4 28 0-15,-2 16 0 16,-13 2 0-16,-14 9 0 16,-11 16 0-16,-9 35 0 15,25 24 0-15,22 8-593 0</inkml:trace>
  <inkml:trace contextRef="#ctx0" brushRef="#br0" timeOffset="115471.17">11940 14245 2248 0,'0'0'770'0,"0"0"-398"16,0 0 180-16,0 0-398 15,0 0-154-15,0 0 0 16,0 0 0-16,-27 64 0 15,47 9 0-15,4 9 0 16,5 0 0-16,2-8 0 16,1-12 0-16,-5-14 0 15,-5-20 0-15,-7-14 0 16,-5-14 0-16,-4 0 0 16,1-24 0-16,-1-22 0 0,4-16 0 15,-4-8 0-15,3-10 0 16,-3 4 0-1,2 12 0-15,-4 13 0 0,-2 21 0 16,0 20 0-16,5 10 0 16,4 16 0-16,25 46-105 15,0 1-588-15,-1-1-601 0</inkml:trace>
  <inkml:trace contextRef="#ctx0" brushRef="#br0" timeOffset="115770.02">12574 14748 2254 0,'0'0'836'0,"0"0"-380"16,0 0-121-16,0 0-178 15,0 0-99-15,36-124-58 16,-7 110 0 0,0 8 0-16,-4 6 0 0,-7 6 0 15,-9 20 0-15,-9 14 0 16,0 6 0-16,-5 7 0 15,-11 1 0-15,1-8 0 16,3-8 0-16,10-6 0 16,2-14 0-16,14-14 0 15,24-4 0-15,15-10 0 0,14-24-15 16,8-16-150-16,15-48-209 16,-21 13-508-16,-22 1-891 0</inkml:trace>
  <inkml:trace contextRef="#ctx0" brushRef="#br0" timeOffset="116273.1">11964 13796 2198 0,'0'0'668'15,"0"0"-333"-15,-140 18 151 16,78 22-273-1,-9 38-76-15,-14 45-78 0,-9 45-59 16,5 24 0-16,18 3 0 16,24-16 0-16,28-23 0 15,19-12 0-15,10-7 0 16,36-17 0-16,26-8 0 16,8-18 0-16,40-5 0 15,19-13 0-15,9-26 0 16,27-18 0-16,-17-30 0 15,-3-10 0-15,-1-32 0 0,-9-12 0 16,-9-12 0-16,-27 2 0 16,-24 3 0-16,-24 5 0 15,-11-4 0-15,8-30 0 16,2-38 0 0,-6-47 0-16,-18-15 0 0,-30-7 0 15,-6 1 0-15,-29 15 0 16,-17 5 0-16,-19 19 0 15,1 35 0-15,-4 38 0 16,8 29 0-16,-24 12 0 16,-34 2 0-16,-32 17 0 15,1 12 0-15,33 10 0 0,43 24 0 16,37 33 0-16,16-7 0 16,18-4-997-16</inkml:trace>
  <inkml:trace contextRef="#ctx0" brushRef="#br0" timeOffset="116406.67">14290 13962 3190 0,'0'0'906'0,"0"0"-906"15,0 0 0-15,0 0 0 0,0 0-592 0</inkml:trace>
  <inkml:trace contextRef="#ctx0" brushRef="#br0" timeOffset="117702.29">8925 12621 1655 0,'0'0'580'0,"0"0"-216"16,0 0 171-16,0 0-253 15,0 0-30-15,0 0-77 16,0 0-14-16,-8-10-69 15,8 2-92-15,0-2 0 16,2-4 0-16,13-4 0 16,14-8 0-16,18-6 0 15,35-9 0-15,47-7 0 16,54-4 0-16,31 4 0 16,9 10 0-16,-4 16 0 15,-24 14 0-15,1 8 0 16,-4 0 0-16,-5 18 0 0,-9 14 0 15,-15 4 0-15,-15 10 0 16,-15 6 0-16,-24-2 0 16,-22-1 0-16,-21-7 0 15,-6 2 0-15,10 10 0 16,8 8 0-16,5 6 0 16,-10-3 0-16,-7-6 0 15,-10-4 0 1,-11-7 0-16,-9-6 0 0,-11-8 0 15,-8-10 0-15,-9-6 0 16,0-6 0-16,-4-6 0 16,-4-4 0-16,2 0 0 0,-2-2 0 15,0 0 0-15,0 0 0 16,0 0 0-16,0 0 0 16,0 0 0-16,0 0 0 15,0 0 0-15,-6-4 0 16,-12-5 0-16,-9-2-141 15,-24-5-539-15,2 4-270 16,5 4-363-16</inkml:trace>
  <inkml:trace contextRef="#ctx0" brushRef="#br0" timeOffset="118033.21">11955 13078 1099 0,'0'0'928'0,"0"0"-372"0,0 0 74 16,0 0-181-16,0 0-179 15,0 0-106-15,0 0-164 16,-42-50 0-16,42 48 0 15,0 2 0-15,0 0 0 16,0 0 0 0,7 8 0-16,13 16 0 0,9 10 0 15,7 6 0-15,3 4 0 16,3-2 0-16,3-6 0 16,-5-7 0-16,1-11 0 15,-10-14 0-15,-3-4 0 16,-1-21 0-16,-7-19 0 15,1-11 0-15,-4-12 0 0,-3-5 0 16,-3-2 0-16,0 1 0 16,-4 10 0-16,-3 9 0 15,1 14 0-15,-5 11 0 16,0 13 0-16,0 10 0 16,0 2 0-16,0 0 0 15,2 10 0 1,-2 32 0-16,0-4-209 0,0 5-1359 0</inkml:trace>
  <inkml:trace contextRef="#ctx0" brushRef="#br0" timeOffset="119402.67">11167 14636 1350 0,'0'0'681'0,"0"0"-290"0,0 0 117 15,0 0-165-15,0 0-77 16,0 0-74 0,0 0-31-16,-2 0-44 0,-3 2-30 15,-6 6-87-15,-4 4 0 16,-6 2 0-16,-6-2 0 15,-6 2 0-15,-7 0 0 16,-9-6 0-16,-9 2 0 16,-9-6 0-16,-14 1 0 15,-5-5 0-15,-25 0 0 0,-23-5 0 16,-19-17 0-16,-7-8 0 16,16-2 0-16,28 2 0 15,31 6 0-15,19 2 0 16,5 0 0-16,-5-10 0 15,-7-6 0-15,-6-7 0 16,8-1 0 0,9 0 0-16,6-2 0 0,2 2 0 15,6-2 0-15,-2 0 0 16,-1-2 0-16,0-3 0 16,-3-1 0-16,-4-2 0 15,3 0 0-15,-1 4 0 0,3 2 0 16,3 8 0-1,6 4 0 1,11 6 0-16,6 7 0 16,7 5 0-16,7 4 0 15,3 2 0-15,2 3 0 16,3 0 0-16,1 5 0 16,0 1 0-16,4 0 0 15,-4 3 0-15,4 2 0 16,0 0 0-16,-2 0 0 15,2 0 0-15,0 2 0 0,0 21 0 16,0 14 0 0,0 13 0-16,0 11 0 0,0 7 0 15,0 0 0-15,0 0 0 16,6-9 0-16,2-9 0 16,-3-10 0-16,1-14 0 15,-4-10 0-15,0-8 0 16,1-8 0-16,-3 0 0 15,0-2 0-15,0-20 0 16,0-14 0-16,0-11 0 16,0-3 0-16,0 0 0 15,0 8 0-15,0 8 0 0,0 8 0 16,0 2 0-16,7 4 0 16,2 6 0-16,1-4 0 15,2 4 0-15,-1 2 0 16,0 4 0-16,1 3 0 15,0 5 0-15,2 0 0 16,4 0 0-16,6 3 0 16,5 7 0-16,5 2 0 15,5 0 0-15,2-2 0 16,-5 0 0-16,-3-4 0 16,-8-2 0-16,-4-4 0 15,18-4 0-15,-6-16 0 0,1-5-765 0</inkml:trace>
  <inkml:trace contextRef="#ctx0" brushRef="#br0" timeOffset="119559.82">9603 13669 3033 0,'0'0'750'16,"0"0"-437"-16,0 0-313 15,0 0 0-15,0 0 0 16,0 0 0-16,0 0 0 0,6 3 0 15,1 2 0-15,-3 2-964 16</inkml:trace>
  <inkml:trace contextRef="#ctx0" brushRef="#br0" timeOffset="124972.92">8096 16673 1568 0,'0'0'326'16,"0"0"-215"-16,0 0 111 15,0 0 8-15,0 0-98 0,0 0-45 16,-51 4 78-1,51-4 21-15,0 0-1 0,0 0-11 16,0 0-14-16,0 0-26 16,0 0-55-16,0 4-32 15,20 6 20-15,14 8-8 16,12 0-16-16,14 9-2 16,14-5-4-16,28 4-14 15,35-6-3-15,36-4-20 16,18-12 0-16,6-4 0 15,-6-12 0-15,-6-16 0 16,5-6 0-16,-1-8 0 16,-11-3 0-16,-17 1 0 15,-37 4 0-15,-30 8 0 16,-24 6 0-16,-10 0 0 0,2-2 0 16,5-6 0-16,2-2 0 15,-11 0 0-15,-7 4 0 16,0 1 0-16,-2-1 0 15,3 2 0-15,1 2 0 16,0 2 0-16,-1-2 0 16,-6 6 0-16,-10 4 0 15,-7 2 0-15,-13 6 0 16,-8 2 0-16,-8 2 0 16,0 2 0-16,0-6 0 15,-4 2 0-15,-16 0 0 0,-2 0 0 16,-5-2 0-16,-4 2 0 15,-2-2 0-15,-4-3 0 16,0 4 0-16,-1-5 0 16,3 5 0-16,1 4 0 15,7 1 0-15,9 4 0 16,7-4 0-16,7 4 0 16,2 0 0-16,2 0 0 15,0 0 0-15,0 0 0 16,0 0 0-16,13 4 0 15,14 1 0-15,6 4 0 16,12-1 0-16,8-2 0 0,1 2 0 31,-3-3 0-31,-7 8 0 0,-8-1 0 0,-14 8 0 16,-9 6 0-16,-11 6 0 16,-2 6 0-16,-6 4 0 15,-16 2 0 1,-4 0 0-16,-6 1 0 0,1-9 0 15,0-4 0-15,-16 0 0 16,9-6-275-16,0-14-972 0</inkml:trace>
  <inkml:trace contextRef="#ctx0" brushRef="#br0" timeOffset="126232.9">10826 15324 818 0,'0'0'335'16,"0"0"-129"-16,0 0 93 15,0 0-81-15,0 0-50 16,0 0 21-16,0 0 37 15,22-26-17-15,-22 22 17 16,0 4 32-16,0 0-13 16,0 0-6-16,-20 0-86 15,-11 0-38-15,-10 0-52 16,-9 4-18-16,-10 6 14 0,-10 6-34 16,-6 2-25-16,-4 2 0 15,-9 2 0-15,-3 0 0 16,-6 0 0-16,-17 4 0 15,8 0 0-15,-2 1 0 16,0 0 0-16,15 1 0 16,-10 7 0-16,3 1 0 15,5 0 0-15,5 4 0 16,1 0 0-16,6-4 0 16,4 8 0-16,7-4 0 15,3 0 0-15,5 1 0 0,3 3 0 16,2-2 0-16,0 2 0 15,2 0 0-15,5-4 0 16,6 0 0-16,9-4 0 16,7-10 0-16,8-4 0 15,8-4 0-15,8-8 0 16,2-6 0-16,5-4 0 16,0 0 0-16,0 0 0 15,0 0 0-15,0-8 0 16,10-6 0-16,3-14 0 15,0-2 0-15,5-10 0 16,-4 0 0-16,-1-6 0 16,-7 2 0-16,-1 8 0 0,-5 2 0 15,0 10 0-15,0 7 0 16,0 8 0-16,0 4 0 16,0 5 0-16,0 0 0 15,0 0 0-15,0 0 0 16,0 0 0-16,-3 18 0 15,-3 13 0-15,-3 5 0 16,-5 4 0-16,4 4 0 0,-4-4 0 16,5-4 0-1,5-8 0-15,2-12 0 0,2-6 0 16,0-6 0-16,20-4 0 16,11 0 0-16,13-4 0 15,17-22 0-15,10-2 0 16,9-8 0-16,3 2 0 15,-6 6 0-15,-10 10 0 16,-13 6 0-16,-19 8 0 16,-12 4-147-16,-23 16-303 15,0 8-267-15,-7 2-500 0</inkml:trace>
  <inkml:trace contextRef="#ctx0" brushRef="#br0" timeOffset="127427.51">7907 15548 1211 0,'0'0'520'0,"0"0"-341"15,0 0 92-15,0 0-83 16,0 0-107-16,0 0-8 16,0 0 42-16,-49 53 21 15,49-53 14-15,0 0 33 0,0 0 0 16,0 0-10-16,0-8-45 15,2-15-29-15,10-7-27 16,7-8 1-16,4-10 1 16,6-10-17-1,4-14-6-15,5-20-9 0,5-31-5 16,-4-23-37-16,-7-10 0 16,-17 29 0-16,-10 39 0 15,-5 34 0-15,0 14 0 16,-3 1 0-16,-8 6 0 15,-4 2 0-15,1 13 0 16,3 6 0-16,-1 2 0 16,6 5 0-16,0-4 0 0,-1 1 0 15,3-4 0-15,-1-4 0 16,0-2 0-16,3-2 0 16,0 2 0-16,2 4 0 15,-2 0 0-15,2 4 0 16,0 0 0-1,0-2 0-15,0 0 0 0,0-2 0 16,0-4 0-16,0 0 0 16,0 0 0-16,2 0 0 15,-2 6 0-15,0 6 0 0,0 4 0 16,0 2 0-16,0 0 0 16,-2 0 0-1,-11 18 0-15,-6 6 0 0,-5 6 0 16,-3 4 0-16,1 2 0 15,1-2 0-15,5-6 0 16,5-6 0-16,3-8 0 16,8-6 0-16,2-4 0 15,2-4 0-15,0 0 0 16,0 0 0-16,0 0 0 16,0-14 0-16,0-10 0 0,8-4 0 15,4-8 0 1,1 4 0-16,1 4 0 0,-3 8 0 15,-3 6 0-15,-1 8 0 16,-2 4 0-16,-1 2 0 16,1 0 0-1,1 0 0-15,8 2 0 0,5 10 0 16,6 4 0-16,9 0 0 16,1 0 0-16,3-2 0 15,0-2 0-15,-2-2 0 16,-1-4-89-16,-10 0-562 15,-12-2-695-15</inkml:trace>
  <inkml:trace contextRef="#ctx0" brushRef="#br0" timeOffset="128433.48">7568 13852 1227 0,'0'0'562'16,"0"0"-265"-16,0 0 77 0,0 0-35 16,0 0-107-1,0 0-39-15,0 0-31 0,-22-36 3 16,9 36-8-16,-10 0-71 15,-3 10-50-15,-8 12-29 16,-8 8 14-16,-3 14 9 16,-3 9 6-1,-2 9 17-15,5 8-22 0,3 8 8 16,5 2 10-16,5 5-49 16,6-3 0-16,1-2 0 15,2 0 0-15,2-4 0 16,-2 0 0-16,3-4 0 15,0-1 0-15,2-9 0 16,5-12 0 0,4-14 0-16,4-14 0 15,5-10 0-15,0-12-3 16,0 0-58-16,0-8 13 16,0-26 12-16,-4-8-42 15,-7-10 0-15,-3-6 24 16,-1-1 22-16,-5 5 31 15,-1 4 1-15,2 6 37 16,-1 8 40-16,4 6 8 16,2 4-11-16,4 8-10 15,3 6-10-15,3 4-54 16,1 6 0-16,1 2 0 0,-1 0 0 16,3 4 0-16,0 18 0 15,0 12 0-15,3 10 0 16,8 8 0-16,2 4 0 15,-1 3 0-15,-1-5 0 16,-2-4 0-16,-1-8 0 16,-3-10 0-16,0-10 0 15,-1-8 0-15,-2-10 0 16,3-4 0-16,-3 0 0 16,2 0 0-16,6-10 0 15,0-6 0-15,7-6 0 0,4-4 0 16,8-2 0-16,4-6 0 15,3 2 0-15,-2 4 0 16,-3 6 0-16,-11 5 0 16,-6 7 0-16,-8 6 0 15,-4 4 0-15,-2 0 0 16,0 0 0-16,0 0 0 16,3 0 0-16,1 0 0 15,2 0 0-15,10 0-129 16,7 0-216-16,21 0-220 15,-4 0-133-15,1 0-170 0</inkml:trace>
  <inkml:trace contextRef="#ctx0" brushRef="#br0" timeOffset="128527.28">7506 14830 1768 0,'0'0'717'16,"0"0"-345"-16,0 0 163 15,0 0-304-15,0 0-231 16,0 0-205-16,0 0-1074 0</inkml:trace>
  <inkml:trace contextRef="#ctx0" brushRef="#br0" timeOffset="139161.1">15290 13748 1957 0,'0'0'734'0,"0"0"-369"15,0 0 181-15,0 0-242 16,0 0-114-16,0 0-190 15,-48-16 0-15,52 0 0 16,25-4 0-16,11 0 0 16,16 3 0-16,13 9 0 15,9 8 0-15,2 17 0 0,-6 19 0 16,-16 14 0-16,-16 10 0 16,-22 4 0-16,-20-2 0 15,-2 0 0-15,-31-12 0 16,-6-7 0-16,-1-17 0 15,5-14 0 1,10-12 0-16,14-14 0 0,11-30 0 16,0-15 0-16,32-9 0 15,9 0 0-15,13 8 0 16,6 14 0-16,-2 16 0 16,-5 20-33-16,3 10-484 0,-15 22-264 15,-12 6-162-15</inkml:trace>
  <inkml:trace contextRef="#ctx0" brushRef="#br0" timeOffset="139461.57">16169 13904 1330 0,'0'0'641'15,"0"0"-131"-15,0 0-15 0,0 0-202 16,0 0-52-16,0 0-56 16,0 0-34-1,89-22-50-15,-76 10-52 0,5-4-11 16,-5-8-25-16,1 0 1 15,-6-8 7-15,-8 2-7 16,0 0-14-16,-2 3 0 0,-20 8 0 16,-12 9 0-1,-8 10 0-15,-5 6 0 16,-1 28 0-16,1 16 0 0,13 12 0 16,14 6 0-16,20 2 0 15,5-3 0-15,35-11 0 16,16-12 0-16,13-14 0 15,4-16 0-15,5-14 0 16,-7 0 0-16,0-30 0 16,-19-6-546-1,-17 4-671-15</inkml:trace>
  <inkml:trace contextRef="#ctx0" brushRef="#br0" timeOffset="139900.03">17049 13802 2046 0,'0'0'870'16,"0"0"-488"-16,0 0 90 15,0 0-261-15,0 0-96 16,0 0-115-16,0 0 0 16,0-82 0-16,-25 116 0 15,1 18 0-15,3 10 0 16,8 10 0-16,13-1 0 0,2-9 0 15,30-10 0-15,15-18 0 16,8-16 0-16,3-18 0 16,2 0 0-16,-6-32 0 15,-10-8 0-15,-9-8 0 16,-10-2 0-16,-9 1 0 16,-7 7 0-1,-3 8 0 1,-4 16 0-16,1 10 0 15,0 8 0-15,1 14 0 16,3 20 0-16,3 6 0 16,6 5 0-16,9-4 0 15,6-9 0-15,7-10 0 0,8-13 0 16,4-9 0-16,-2-13 0 16,-5-23 0-16,-7-36-344 15,-14 8-505-15,-13 2-366 0</inkml:trace>
  <inkml:trace contextRef="#ctx0" brushRef="#br0" timeOffset="140040.73">17519 13395 2720 0,'0'0'1038'0,"0"0"-700"16,0 0-338-16,0 0 0 0,0 0 0 16,0 0 0-16,0 0 0 15,27 90-667-15</inkml:trace>
  <inkml:trace contextRef="#ctx0" brushRef="#br0" timeOffset="140339.34">17891 13375 2700 0,'0'0'774'16,"0"0"-270"-16,0 0-386 15,0 0-118-15,0 0 0 0,38 142 0 16,-7 14 0-16,2 23 0 16,-4 3 0-16,-2-11 0 15,-4-25 0-15,1-7 0 16,-4-29 0-16,0-26 0 16,-5-25 0-16,1-18 0 15,-3 0 0-15,-1-14 0 16,-6-9 0-16,-6-18 0 15,0-23-180-15,-2-76-370 16,-14 5-247-16,1-6-120 0</inkml:trace>
  <inkml:trace contextRef="#ctx0" brushRef="#br0" timeOffset="140937.07">18105 13914 1448 0,'0'0'762'0,"0"0"-114"16,0 0-83-16,-2-122-105 15,2 104-247-15,15 10-213 16,12 2 0-16,6 6 0 15,12 6 0-15,1 16 0 16,0 14 0-16,-7 4 0 16,-14 6 0-16,-14 6 0 15,-11-3 0-15,-4 1 0 16,-21-10 0-16,-4-10 0 16,2-10 0-16,8-16 0 15,9-4 0-15,10-22 0 0,0-18 0 16,16-10 0-16,19-13 0 15,13 5 0-15,10 0 0 16,6 6 0-16,1 14 0 16,-3 14 0-16,-4 16 0 15,-9 8 0-15,-6 10 0 16,-10 22 0-16,-9 8 0 16,-4 4 0-16,-9 0 0 15,-2-4 0-15,-4-6 0 16,-3-12 0-16,0-8 0 0,2-14 0 15,5 0 0 1,5-24 0-16,3-12 0 0,6-12 0 16,4 0 0-16,0 6 0 15,-1 6 0-15,-1 16 0 16,-3 10 0-16,-2 10 0 16,0 2 0-16,0 24 0 15,0 8 0-15,3 2 0 16,1 0 0-16,0-4 0 15,3-10 0-15,0-6 0 16,2-16 0-16,-4 0 0 16,-1-16 0-16,-6-14 0 15,-2-6 0-15,-8-10 0 16,-5-4 0-16,-3-7 0 0,0 2 0 16,-13 6 0-16,-14 17 0 15,-9 20 0-15,-9 12 0 16,-30 40 0-1,7 9-658-15,11 1-1405 0</inkml:trace>
  <inkml:trace contextRef="#ctx0" brushRef="#br0" timeOffset="141896.68">19807 13673 1490 0,'0'0'557'16,"0"0"56"-16,0 0-70 16,0 0-307-16,0 0-26 15,0 0-57-15,0 0-60 16,76-4-10-16,-74-6-16 16,-2-3-16-16,0-4-51 15,-7 2 0-15,-17-2 0 16,-9 6 0-16,-12 7 0 15,-7 4 0-15,-1 11 0 16,2 25 0-16,11 15 0 16,15 9 0-16,21 6 0 0,6 0 0 15,40-4 0-15,39-6 0 16,35-17 0-16,-1-20 0 16,-5-15 0-16,-15-5 0 15,-26-28 0-15,3-9-30 16,-7-7-246-16,-19-6 51 15,-17 1 91-15,-15 2 91 16,-12 8 43-16,-2 10 120 16,0 10 82-1,-14 14 8-15,-1 6-34 0,-3 8-176 16,-2 22 0-16,-2 10 0 0,1 8 0 16,4 2 0-1,1-6 0-15,9-6 0 0,7-10 0 16,0-11 0-16,11-16 0 15,18-1 0-15,5-18 0 16,1-16 0-16,-4-4 0 16,-6 2 0-16,-7 4 0 15,-7 10 0-15,-4 10 0 16,-5 6 0-16,3 6 0 16,-1 6 0-16,7 16 0 15,3 8 0-15,3 2 0 16,8 0 0-1,2-10 0-15,6-4 0 0,5-16 0 0,2-2 0 16,3-7 0-16,-1-24 0 16,-3-7 0-16,-4-10 0 15,-9-10 0-15,-6-12 0 16,-11-27 0-16,-9 3 0 16,0-4 0-1,-18 4 0-15,-11 34 0 0,-6 13 0 16,-6 33 0-16,3 18 0 15,3 45 0-15,12 24 0 16,13 14 0-16,10 9 0 16,4-4 0-16,27-3 0 15,13-11 0-15,10-14 0 0,10-12 0 16,11-16 0-16,29-22 0 16,-15-12-383-16,-10-2-1364 0</inkml:trace>
  <inkml:trace contextRef="#ctx0" brushRef="#br0" timeOffset="142494.68">21670 13407 2244 0,'0'0'860'16,"0"0"-328"-16,0 0-210 15,0 0-184-15,0 0-138 16,-27 136 0-16,27 15 0 16,7 23 0-16,17 5 0 15,3-9 0-15,-3-19 0 0,-1-3 0 31,-5-14 0-31,-10-27 0 16,-3-25 0-16,-5-28 0 16,0-16 0-16,0-6 0 15,-13-10 0-15,-3-18-104 16,-2-14-226-16,0-54-129 16,0-44-8-16,5-59-17 15,2-32 110-15,4-11-161 16,2 9 479-16,3 53 56 15,2 40 394-15,0 42 234 16,0 26 33-16,5 5-285 16,11 9-9-16,11 12-113 15,6 14-125-15,11 14-129 0,8 26 0 16,3 13 0-16,-4 9 0 16,-10 4 0-16,-16-2 0 15,-21-2 0-15,-4-4 0 16,-41-8 0-16,-14-10 0 15,-5-13 0-15,4-13 0 16,13-14 0-16,19-6 0 16,24-29 0-16,7-10 0 15,44-8-164-15,62-15-324 16,-13 14-314-16,-1 8-248 0</inkml:trace>
  <inkml:trace contextRef="#ctx0" brushRef="#br0" timeOffset="143406.81">22487 13730 1348 0,'0'0'925'15,"0"0"-175"-15,0 0-218 16,0 0-206-16,0 0-111 16,0 0-215-16,0 0 0 15,-93-93 0-15,61 93 0 16,1 9 0-16,2 18 0 16,5 12 0-16,6 1 0 15,10 4 0-15,8-4 0 0,0-6 0 16,21-10 0-1,13-10 0-15,6-12 0 0,2-2 0 16,0-12 0-16,-5-16 0 16,-9-4 0-16,-6 0 0 15,-8-4 0-15,-7 6 0 16,-5 4 0-16,-2 8 0 16,0 9 0-16,0 9 0 15,0 4 0-15,0 25 0 16,0 7 0-16,0 4 0 15,6-2 0-15,13-6 0 0,8-8 0 16,2-10 0 0,6-12 0-16,-2-2 0 0,3-8 0 15,-5-16 0-15,-2-4 0 16,-2-6 0-16,-5 0 0 16,-2 0 0-16,-2 4 0 15,-7 7 0-15,-5 12 0 16,-1 8 0-16,-3 3 0 15,1 14 0-15,1 17 0 16,3 5 0-16,1 4 0 16,9-2 0-16,0-6 0 15,5-8 0-15,-1-8 0 16,0-12 0-16,0-4 0 0,-3-6 0 16,1-22 0-1,4-6 0-15,-1-4 0 0,0-6 0 16,-2 8 0-16,1 4 0 15,-4 11 0-15,-3 16 0 16,-3 5 0-16,1 9 0 16,-4 23 0-16,3 11 0 15,3 3 0-15,1 0 0 16,8-6 0-16,6-8 0 16,2-12 0-16,4-14 0 15,1-6 0-15,-3-3 0 16,-4-24 0-16,-2-5 0 15,-7-8 0-15,-2-8 0 0,-2-2 0 16,-3-6 0-16,-5 3 0 16,0 7 0-16,-8 10 0 15,0 16 0-15,0 12 0 16,-6 8 0-16,-4 6 0 16,3 22 0-16,5 6 0 15,2 7 0-15,0 0 0 16,19 0 0-16,10-1 0 15,8-4 0-15,5-2 0 16,2-8 0-16,-3-2 0 0,-6-2 0 16,-14-2 0-1,-15 0 0-15,-6 1-48 0,-18 1-30 16,-22 1-30-16,-7-3-122 16,-20 1-226-16,11-7-369 15,10-9-632-15</inkml:trace>
  <inkml:trace contextRef="#ctx0" brushRef="#br0" timeOffset="143594.67">22757 13030 3304 0,'0'0'792'0,"0"0"-792"15,0 0 0-15,0 0 0 16,0 0 0-16,0 0 0 16,0 0-1046-16</inkml:trace>
  <inkml:trace contextRef="#ctx0" brushRef="#br0" timeOffset="144002.72">24658 13676 720 0,'0'0'2024'0,"0"0"-1302"15,0 0-216-15,0 0-382 16,0 0-124-16,0 0 0 15,0 0 0-15,35-25 0 16,26 21 0-16,14-2 0 16,5-2 0-16,-2 4 0 15,-10 4-90-15,-24 0-732 16,-29 15-340-16</inkml:trace>
  <inkml:trace contextRef="#ctx0" brushRef="#br0" timeOffset="144096.75">24731 13852 1986 0,'0'0'737'0,"0"0"-179"15,0 0-82-15,0 0-137 16,0 0-339-16,143 24 0 16,-63-40 0-16,9-8 0 15,31-20 0-15,-20 8-126 16,-15 0-1151-16</inkml:trace>
  <inkml:trace contextRef="#ctx0" brushRef="#br0" timeOffset="144739.93">26324 13331 2256 0,'0'0'1126'16,"0"0"-570"-16,0 0-398 15,0 0-158-15,0 0 0 16,0 0 0-16,0 0 0 15,-51 34 0-15,34-16 0 16,-2-4 0-16,9-8 0 16,2-6 0-16,8 0 0 15,0-10 0-15,4-16 0 0,21-8 0 32,4-2 0-32,7 0 0 0,7 4 0 0,-1 10 0 15,3 9 0-15,-3 13 0 16,-5 0 0-16,-3 28 0 15,-8 15 0-15,-7 8 0 16,-13 8 0-16,-6 3 0 16,-4-2 0-16,-25-6 0 15,-9-4 0-15,-7-7 0 16,1-14 0-16,8-6 0 16,12-14 0-16,10-9 0 15,14 0 0-15,2-11 0 16,31-14 0-16,12-3 0 15,9 2 0-15,4 7 0 16,-1 10 0-16,-3 9 0 0,-9 2 0 16,-14 27 0-16,-11 11 0 15,-13 10 0-15,-7 8 0 16,-9 2 0-16,-25 4 0 16,-14-4 0-16,-12-3 0 15,-10-9 0-15,-3-10 0 16,-1-10 0-1,9-14 0-15,12-12 0 0,18-2 0 0,19-30 0 16,16-16 0 0,62-49 0-16,11 11-471 0,12 10-2288 0</inkml:trace>
  <inkml:trace contextRef="#ctx0" brushRef="#br0" timeOffset="144865.51">27218 13844 2986 0,'0'0'877'16,"0"0"-644"-16,0 0-233 16,0 0 0-16,0 0 0 15,0 0 0-15,0 0-1327 0</inkml:trace>
  <inkml:trace contextRef="#ctx0" brushRef="#br0" timeOffset="145305.56">25738 14686 2063 0,'0'0'2033'0,"0"0"-2033"16,0 0 0-16,0 0 0 15,171-32 0-15,14 2 0 16,23-2 0-16,-10 0 0 15,-51 10 0-15,-58 6 0 0,-37 10 0 16,-28-2-126-16,-17 4-210 16,-7 4-22-16,-52 0 157 15,-64 20-77-15,-48 22-8 16,-17 6 55-16,25-2 67 16,48-6 164-16,47-14 218 15,16 0 244-15,5-6 53 16,9 1-28-1,13-3-189 1,18-10-298-16,14-8 0 16,39 0 0-16,43-4 0 15,40-21 0-15,33-7 0 16,-8 0 0-16,-38 8 0 0,-44 12 0 16,-36 2 0-16,-5 2 0 15,-11-2 0-15,-14-2 0 16,-13 4 0-16,0 2-874 0</inkml:trace>
  <inkml:trace contextRef="#ctx0" brushRef="#br0" timeOffset="145462.03">27490 14586 2963 0,'0'0'1133'16,"0"0"-1133"-16,0 0 0 15,0 0 0-15,0 0 0 16,0 0 0-16,0 0-1435 16</inkml:trace>
  <inkml:trace contextRef="#ctx0" brushRef="#br0" timeOffset="159060.84">13536 12348 1320 0,'0'0'1717'16,"0"0"-1229"-16,0 0-215 15,0 0 25-15,0 0-298 16,0 0 0-16,-8 0 0 16,31 34 0-16,1 6 0 15,1-1 0-15,-6-6 0 0,0-6 0 16,-2-11 0-1,5-16 0-15,14-2 0 0,13-36 0 16,18-20 0-16,16-19 0 16,10-9 0-16,3-4 0 15,2 4 0-15,-11 11 0 16,-16 19 0-16,-17 16 0 16,-23 16 0-16,-13 14 0 15,-14 10 0-15,-4 0 0 16,0 6 0-16,0 24 0 15,0-4-356-15,0-6-1424 0</inkml:trace>
  <inkml:trace contextRef="#ctx0" brushRef="#br0" timeOffset="159204.84">15126 12100 1967 0,'0'0'1532'0,"0"0"-1227"16,0 0-305-16,0 0-234 16,0 0-1031-16</inkml:trace>
  <inkml:trace contextRef="#ctx0" brushRef="#br0" timeOffset="172334.53">28398 8887 1577 0,'0'0'233'0,"0"0"-148"16,0 0 191-16,0 0-34 15,-6-112-124-15,-10 86-32 0,-1 2 27 16,-8-1-7 0,-4 1-9-16,-9 2-70 0,-11-1-13 15,-14 0-14-15,-12 3-10 16,-10 2-8-16,-8 2-25 15,-5 4 1-15,-2 2 32 16,3 2-14-16,1 4 18 16,5 2-6-16,2 2 6 15,5 0 6-15,-1 6 0 16,2 14 1 0,4 10-1-16,0 6 0 0,4 8 0 0,1 6-1 15,5 9-11-15,2 5 11 16,5 4 2-16,6 6-1 15,4 4 7-15,8 7-1 16,2 15-6-16,4 24 9 16,14 17-7-16,14 3 19 15,10-10-9-15,16-13-2 16,16-15 12-16,1 4-21 16,5 4 11-16,-5-13-4 15,-2-17-7-15,-6-18 23 16,2-6-12-16,6 13-3 15,7 5 21-15,9 10-28 0,0-6 14 16,7-5-4-16,4-8-10 16,4-4 25-16,6-7-17 15,3-6-3-15,3-8 7 16,4-4-8-16,7-6-6 16,2-6 0-16,5-6 1 15,4-5 5-15,0-5-6 16,0-5 1-1,-3-3 13-15,-1-4-8 0,-3 0-6 16,-6 0 0-16,-4-8 0 16,-4-7 27-16,-3-7 27 0,-1-5 8 15,-2-3 14-15,1-6-25 16,-1-4 10-16,-4-4-13 16,-2-4-47-16,-3-4 23 15,-4-1-22-15,-4-2 4 16,-3-3 22-16,-4-3-28 15,-2-3 17-15,-3-2 7 16,-5-5-23-16,-1-2 25 16,-5-6-26-16,-4-3 0 15,-7 0 23-15,-5-4-23 0,-5 1 13 32,-8 1 10-32,-2 0-5 0,0 0 31 0,-16 0-22 15,-9-5-3-15,-1 1 14 16,-3-5-37-16,-2 2 0 15,0-2-1-15,0 7 1 16,-4 4 10-16,-2 9-10 16,-5 11 13-16,-8 8 24 15,-5 10-25-15,-3 6 7 16,-7 4-20-16,-2 4 7 16,-4 2-7-16,0 0 0 15,2 2 0-15,0 2-7 16,6 2-14-16,10 1-21 0,6 8-57 15,14 3-95-15,8 3-69 16,12 5-215-16,8 2-241 16,5-1-744-16</inkml:trace>
  <inkml:trace contextRef="#ctx0" brushRef="#br0" timeOffset="173205.71">28631 11490 1759 0,'0'0'569'16,"0"0"-341"-16,0 0 315 16,0 0-263-16,0 0-43 15,0 0-27-15,0 0-84 16,-48-96-45-16,48 107-18 15,0 26-63-15,11 17 0 16,18 32 0-16,21 36 0 16,25 31 0-16,19 9 0 15,11-12 0-15,-1-21 0 16,-15-37 0-16,-10-21 0 0,-19-20 0 16,-2-12 0-16,4-1 0 15,5-2 0-15,-5-4 0 16,-13-16 0-16,-20-12 0 15,-13-4 0-15,-18-32-107 16,-25-10-373-16,-9-2-526 0</inkml:trace>
  <inkml:trace contextRef="#ctx0" brushRef="#br0" timeOffset="173639.79">28583 11418 1986 0,'0'0'581'15,"0"0"-373"-15,0 0 173 16,-135-42-127-16,99 42-146 16,0 29-31-16,5 20-7 15,-1 13 2-15,7 8-3 16,4 4-45-16,7-5-7 15,8-11-10-15,6-14-7 16,0-12 18-16,0-16-11 16,4-16 7-16,8 0 35 0,5-24 19 15,4-20-11-15,3-10-28 16,1-9-29-16,-1 1 0 16,-2 2 0-16,1 8 0 15,-4 12 0-15,-3 12 0 16,-3 10 0-16,-3 12 0 15,1 6 0-15,2 0 0 16,7 18 0-16,9 12 0 16,6 4 0-16,11 2 0 15,4-2 0-15,6-6 0 0,31-16 0 16,-14-10-323 0,-10-2-784-16</inkml:trace>
  <inkml:trace contextRef="#ctx0" brushRef="#br0" timeOffset="173765.97">29341 11442 2758 0,'0'0'717'0,"0"0"-353"15,0 0-107-15,0 0-257 16,0 0 0-16,0 0 0 16,0 0 0-16,-18-8 0 0,56 32 0 15,-5-4-999-15</inkml:trace>
  <inkml:trace contextRef="#ctx0" brushRef="#br0" timeOffset="180226.52">30542 12707 791 0,'0'0'190'0,"0"0"-153"15,0 0-37 1,0 0-39-16,0 0-150 0</inkml:trace>
</inkml:ink>
</file>

<file path=ppt/ink/ink3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3-11-09T06:37:50.197"/>
    </inkml:context>
    <inkml:brush xml:id="br0">
      <inkml:brushProperty name="width" value="0.05292" units="cm"/>
      <inkml:brushProperty name="height" value="0.05292" units="cm"/>
      <inkml:brushProperty name="color" value="#FF0000"/>
    </inkml:brush>
  </inkml:definitions>
  <inkml:trace contextRef="#ctx0" brushRef="#br0">2740 4445 1141 0,'0'0'398'0,"0"0"-36"16,0 0 146-16,-6-124-158 15,6 78 10-15,13 0-31 16,-2 2-42-16,0 8-58 15,-4 8-97-15,-5 12-132 16,-2 10 0-16,0 6 0 16,0 14 0-16,0 41 0 15,0 40 0-15,-2 33 0 16,-3-3 0-16,3-23 0 0,2-38 0 16,0-24 0-1,0-6 0-15,0-4 0 0,4-6 0 16,1-20 0-16,-1-4 0 15,0-34 0-15,4-22 0 16,0-34 0-16,5-37 0 16,3-35 0-16,3-10 0 15,-4 27 0-15,-2 41 0 16,-2 50 0-16,0 22 0 16,3 6 0-16,6 7 0 15,6 10 0-15,8 9 0 16,7 12 0-16,1 24 0 0,-3 10 0 15,-5 10 0-15,-14 4 0 16,-16 5 0-16,-4-3 0 16,-29-4 0-1,-24-4 0-15,-14-6 0 0,-4-8 0 16,4-8 0-16,11-8 0 16,19-10 0-16,19-6 0 15,18-2 0-15,2-2 0 16,27 4 0-16,14 6 0 15,3 3 0-15,3 5 0 16,-2 1 0-16,-4 8 0 0,-4-1 0 16,-7 0 0-1,-3-2 0-15,-5-4 0 0,-2-2 0 16,-2-4 0-16,1-6 0 16,0-6-195-16,18-6-330 15,-6-10-390-15,1-10-807 0</inkml:trace>
  <inkml:trace contextRef="#ctx0" brushRef="#br0" timeOffset="297.81">3457 4539 2263 0,'0'0'824'0,"0"0"-490"15,0 0-34 1,0 0-107-16,0 0-116 0,0 0-52 16,0 0 7-1,50-15-32-15,-26 5 18 0,5-5-18 16,0-3-9-16,-7-2 8 15,-8-2-22-15,-10 2 21 16,-4 2-7-16,-4 2 18 16,-23 6-4-16,-6 10 0 15,-3 0-4-15,-2 6 31 16,6 18-10-16,5 6-22 16,12 6 0-16,7 3 0 15,8-3 0-15,0-2 0 16,17-4 0-16,14-6 0 15,12-8 0-15,8-6 0 0,9-8-18 16,27-2-305-16,-14-8-269 31,-7-6-349-31</inkml:trace>
  <inkml:trace contextRef="#ctx0" brushRef="#br0" timeOffset="691.08">4275 4427 2198 0,'0'0'901'16,"0"0"-382"-16,0 0-204 0,0 0-152 16,0 0-163-16,0 0 0 0,0 0 0 15,-62-6 0 1,44 51 0-16,0 9 0 0,9 8 0 16,7 0 0-16,2-6 0 15,24-10 0-15,16-12 0 16,12-14 0-16,8-15 0 15,2-5 0-15,-1-17 0 16,-6-15 0-16,-10-8 0 16,-8-4 0-16,-12-2 0 15,-9 2 0-15,-7 5 0 16,-7 12 0-16,-2 10 0 16,0 11 0-1,0 6 0-15,2 9 0 0,4 21 0 0,6 10 0 16,5 4 0-16,6 2 0 15,6-8 0-15,2-8 0 16,5-14 0-16,7-16-108 16,-10-16-459-16,-9-14-474 0</inkml:trace>
  <inkml:trace contextRef="#ctx0" brushRef="#br0" timeOffset="832.94">4826 4182 1971 0,'0'0'1057'0,"0"0"-749"16,0 0-209-16,0 0-99 31,0 0-325-31,0 0-1346 0</inkml:trace>
  <inkml:trace contextRef="#ctx0" brushRef="#br0" timeOffset="1131.63">5264 4153 2218 0,'0'0'726'0,"0"0"-412"32,0 0 219-32,0 0-228 15,0 0-305-15,0 0 0 0,-37 120 0 0,37 34 0 31,0 21 0-31,0-3 0 16,4-21 0-16,9-29 0 16,1-26 0-16,-3-26 0 15,0-23 0-15,-2-15 0 16,0-6 0-16,-1-6 0 16,0-12 0-16,-4-8-227 0,-2-71-245 15,1-1-493-15,1-12-536 16</inkml:trace>
  <inkml:trace contextRef="#ctx0" brushRef="#br0" timeOffset="1870.91">5369 4416 1573 0,'0'0'1091'15,"0"0"-535"-15,0 0-230 16,0 0-107-16,0 0-163 16,0 0-31-16,0 0-17 15,136 33-8-15,-100-2-20 16,-12 3-92-16,-15 6-5 0,-9 2 49 15,-16 2 49 1,-22-2 19-16,-6-6 16 0,1-8 29 16,12-10 56-16,12-8 16 15,12-8 19-15,7-2 27 16,2-8-163-16,24-18 0 16,13-8 0-16,7-6 0 15,8 0 0-15,4-2 0 16,-4 6-68-16,-10 2 22 15,-11 6 11-15,-12 3 35 16,-13 7 8-16,-8 4 4 16,0 4 10-16,-2 8-2 15,-11 2 2-15,-1 0-5 0,1 15-17 16,6 7 1-16,7 3-1 16,0 4-16-16,20-5 4 15,16-6 0-15,13-6 11 16,9-8-8-16,2-4-14 15,-2 0-26-15,-11-2-23 16,-14-4 16-16,-13 2 44 16,-11 4 6-16,-9 0 6 15,0 5 5-15,-2 18 8 16,-9 7 61-16,1 4-26 0,8-2-41 16,2-6 10-16,0-8-17 15,16-10 1-15,9-8 9 16,4-4 14-16,7-20-1 15,-3-10-7-15,0-2-15 16,-4 0 6-16,-8 8-6 16,-8 6 13-16,-3 12 22 15,-2 7-27-15,-2 3-9 16,5 19-6-16,3 17 5 16,5 6 1-16,8 4 0 15,7 0 1-15,6-10-1 0,7-10 1 16,2-14 0-16,-5-12 9 15,-6-2-7-15,-9-26-3 16,-13-8 0-16,-9-8 0 16,-7-6 0-16,0-4 0 15,-21 0 0-15,-6 1 0 16,-8 10 0-16,-7 16 0 16,-5 19 0-16,-4 10 0 15,-14 64-11-15,12 1-367 16,13 1-771-16</inkml:trace>
  <inkml:trace contextRef="#ctx0" brushRef="#br0" timeOffset="2295.44">7278 4475 2550 0,'0'0'743'0,"0"0"-373"16,0 0-92-16,0 0-123 16,0 0-155-16,0 0 0 15,-127 50 0-15,101 9 0 0,4 1 0 16,14-2 0 0,8-10 0-16,14-12 0 0,26-17 0 15,16-15 0-15,4-4 0 16,5-18 0-16,-7-15 0 15,-7-5 0-15,-11 2 0 16,-11 2 0-16,-9 8 0 16,-6 6 0-16,-10 10 0 15,-4 10 0-15,0 0 0 16,0 22 0-16,0 14 0 16,0 4 0-16,4 0 0 15,10-2 0-15,6-12 0 16,4-10 0-16,5-14 0 0,5-2-164 15,5-40-215 1,-7-6-333-16,-5-2-434 0</inkml:trace>
  <inkml:trace contextRef="#ctx0" brushRef="#br0" timeOffset="2436.27">7698 4175 1422 0,'0'0'1688'16,"0"0"-1157"-16,0 0-264 15,0 0-240-15,0 0-27 16,0 0-556-16,75 114-1434 0</inkml:trace>
  <inkml:trace contextRef="#ctx0" brushRef="#br0" timeOffset="3159.45">7987 4722 421 0,'0'0'2197'16,"0"0"-1644"-16,93-106-353 16,-45 47 9-16,-2-2-80 15,-3-5-95-15,-10-7-34 16,-10-3-1-16,-13-2-26 0,-10 3-10 16,0 13 37-1,-6 24 32-15,-12 28 85 0,-2 16-72 16,-4 47-38-16,3 37 34 15,8 2-28-15,11 10-5 16,2-4 7-16,15-19-14 16,21-3 11-16,11-18-12 15,6-22-7-15,7-18 6 16,0-18-9-16,-4-8 10 16,-7-24 0-16,-7-6 14 15,-10 0 17-15,-10 2 23 16,-9 8-8-16,-5 14-46 15,-4 12 0-15,-4 2 0 0,0 27-28 16,0 12 28-16,2 3 0 16,2-2-24-1,7-8-32-15,5-12-7 0,4-12 6 16,2-8 37-16,3-10 20 16,2-18 13-16,-5-8 50 15,0-6 14-15,-4 4 18 16,-5 2-95-16,-1 9 0 15,-6 9 0-15,-1 14 0 16,-1 4 0-16,2 21 0 16,4 27 0-16,3 32 0 0,3 42 0 15,-5 39 0 1,-7 11 0-16,-4-8 0 0,0-17 0 16,-15-41 0-16,-1-26 0 15,3-21-24-15,-1-18 3 16,-3 0-8-1,-4-7 22-15,-8-6 7 0,-8-20 34 16,-11-8 13-16,-6-14-47 16,-7-22 0-16,3-18 0 15,9-26 0-15,20-3 0 16,27-9 0-16,6-4 0 16,45 18 0-16,18-7 0 15,12 13 0-15,2 12 0 0,-4 12-56 16,-11 10-235-16,-17-1-158 15,-18 10-156-15,-19 7-176 0</inkml:trace>
  <inkml:trace contextRef="#ctx0" brushRef="#br0" timeOffset="3395.52">8230 4159 2622 0,'0'0'730'16,"0"0"-426"-1,0 0 136-15,0 0-440 0,0 0 0 16,129-89 0-16,-78 83 0 16,-1 6 0-16,-2 0 0 15,-7 0 0-15,-3 18-62 16,-11 5-468-16,-15-5-463 0</inkml:trace>
  <inkml:trace contextRef="#ctx0" brushRef="#br0" timeOffset="4402.85">10307 4532 1979 0,'0'0'817'0,"0"0"-358"15,0 0 18-15,0-123-207 16,0 99-176-16,0 10-94 15,0 10 0-15,0 4 0 16,0 8 0-16,0 26 0 16,0 14 0-16,6 15 0 15,7 5 0-15,6 0 0 0,3-12 0 16,4-12 0-16,3-16 0 16,0-16 0-16,0-12 0 15,0-8 0-15,-2-24 0 16,-5-12 0-16,-2-6 0 15,-4-4 0-15,-5-2 0 16,-2 6 0-16,-4 11 0 16,-3 13 0-16,0 14 0 15,-2 12 0-15,0 12 0 16,0 26 0-16,0 12 0 16,2 7 0-16,16-1 0 15,6-10 0-15,15-10 0 16,5-18 0-16,5-14 0 0,2-4 0 15,-4-22 0-15,-3-14 0 16,-5-6 0-16,-6-4 0 16,-7 0 0-16,-5 2 0 15,-3 9 0-15,-7 9 0 16,-1 11 0-16,2 8 0 16,1 5 0-16,10 2 0 15,8 2 0-15,9 18 0 16,3 4 0-16,1 5 0 15,-7 3 0-15,-8 1 0 0,-10 2 0 16,-17-3 0-16,-2 0 0 16,-16-2 0-16,-18-4 0 15,-8-6 0-15,0-8 0 16,2-8-26-16,6-4 10 16,12-2 1-16,13-20 0 15,9-4-8-15,16-6-104 16,55-6-74-16,-4 6-159 15,-1 6-585-15</inkml:trace>
  <inkml:trace contextRef="#ctx0" brushRef="#br0" timeOffset="5303.38">11683 4463 2068 0,'0'0'883'16,"0"0"-405"-16,0 0-28 15,0 0-233-15,0 0-217 16,0 0 0-16,0 0 0 15,0-24 0-15,2 59 0 16,12 7 0-16,3-1 0 16,8 0 0-16,2-7 0 15,2-10 0-15,0-10 0 16,-2-10 0-16,0-4 0 16,0-12 0-16,-4-14 0 15,2-10 0-15,2-4 0 16,-4-3 0-16,-1 6 0 15,-5 6 0-15,-1 13 0 16,-5 12 0-16,2 6 0 0,1 12 0 16,1 17 0-16,1 4 0 15,-3 3 0-15,3-3 0 0,-5-7 0 16,3-10-3 0,-1-10-3-16,0-6-18 0,5-2 24 15,5-20 0-15,1-4 1 16,2-1 11-16,5 5-11 15,-2 7 10-15,3 11-3 16,1 4-8-16,1 4 0 16,6 22 0-16,0 2 0 15,7 2 0-15,4-2 0 16,0-10 0-16,3-12 0 16,-1-6 0-16,-6-6 0 0,-7-24 0 15,-9-6 0 1,-11-9 0-16,-9-1 0 0,-11-2 0 15,0 2 0-15,-4 6 0 16,-15 8 0-16,-8 14 0 16,-2 14 0-16,-3 4 0 15,1 22 0-15,2 14 0 16,5 6 0-16,11 1 0 16,7-6 0-16,6-5 0 15,0-10 0-15,21-8 0 16,3-11 0-16,5-3 0 15,3-6 0-15,-1-16 0 0,0-4 0 16,-6 1 0-16,-4 5 0 16,-5 8 0-16,-3 10 0 15,-3 2 0-15,-1 18 0 16,-1 24 0-16,3 30 0 16,1 37 0-16,-6 35 0 15,-6 17 0-15,0-3 0 16,-6-12 0-1,-17-17 0-15,-6-7 0 0,2-24 0 16,6-23 0-16,-2-25 0 16,1-16 0-1,-7-2 0-15,-7-6 0 0,-13-12 0 16,-2-14 0 0,-1-18 0-16,6-32 0 15,10-42 0-15,29-49 0 16,25-35 0-16,51-7 0 15,16 33 0-15,-3 50 0 16,-16 40-213-16,25-7-277 16,-14 11-172-16,-10 6-134 0</inkml:trace>
  <inkml:trace contextRef="#ctx0" brushRef="#br0" timeOffset="5497.22">11946 3792 2815 0,'0'0'780'0,"0"0"-532"16,0 0-91-16,0 0-157 16,0 0-52-16,0 0-260 15,0 0-753-15</inkml:trace>
  <inkml:trace contextRef="#ctx0" brushRef="#br0" timeOffset="6060.66">14546 3938 2616 0,'0'0'906'16,"0"0"-442"-16,0 0-354 16,0 0-110-16,0 0 0 15,-79 212 0-15,45-73 0 16,5-15 0 0,9-34 0-16,11-33 0 0,5-17 0 15,2-4 0-15,2-8 0 16,0-10 0-16,0-18 0 15,0-18 0-15,11-48 0 16,11-36 0-16,11-43 0 16,9-25 0-16,0 7 0 15,-7 37 0-15,-14 52 0 0,-9 44 0 16,-6 30 0-16,3 8 0 16,9 50 0-16,11 46 0 15,13 37 0-15,10 11 0 16,-8-26 0-16,-4-36 0 15,-13-33 0-15,-3-13 0 16,-1 0 0-16,-6-8 0 16,-3-12-108-16,-14-20-237 15,-31-28 20-15,-16-18-464 16,-6-8-140-16</inkml:trace>
  <inkml:trace contextRef="#ctx0" brushRef="#br0" timeOffset="6900.39">14413 4343 1758 0,'0'0'725'15,"0"0"-339"-15,0 0-76 16,0 0-90-16,174 22-132 16,-49-22-49-16,37 0-39 15,7-14-127-15,-30-6-182 16,-39 6-51-16,-47 4 52 16,-17 4 104-16,-9-4 204 0,-12 2 4 15,-8-2 346 1,-7 2 109-16,-16 2-176 0,-15 6-4 15,-7 0-78 1,-4 12-66-16,-5 20-30 0,5 8-43 16,1 8-62-16,10 4 0 15,12-3 0-15,14-6 0 16,5-8 0-16,18-11 0 16,22-14 0-16,11-10 0 15,7-12 0-15,2-24 0 16,-6-14 0-16,-8-13 0 15,-8-9 0-15,-13-24 0 16,-9 3 0 0,-12-2 0-16,-4 4 0 0,0 27 0 0,-16 14 0 15,-1 30 0-15,-4 20 0 16,-3 58 0-16,6 46 0 16,9 4 0-16,9-3 0 15,7-15 0-15,29-26 0 16,15 2 0-16,16-3 0 15,8-23 0-15,4-22 0 16,-6-18 0-16,-9-8 0 16,-10-27 0-16,-14-11 0 15,-13-4 0-15,-11-2 0 16,-12 6 0-16,-2 8 0 16,-2 12 0-16,0 12 0 15,0 10 0 1,0 4 0-16,0 2 0 0,0 16 0 0,0 6 0 15,0 0 0-15,0-4 0 16,11-6 0-16,3-10 0 16,1-4 0-16,6-2 0 15,-2-16 0-15,-1-4 0 16,-5 4 0-16,-5 4 0 16,-4 8 0-16,-4 6 0 15,0 2 0-15,-4 30 0 16,-15 20 0-16,-3 33 0 15,-5 37 0-15,3 36 0 16,2 15 0-16,6-7 0 16,5-17 0-16,2-27 0 0,-3-20 0 15,2-28 0-15,1-23 0 16,-5-18 0-16,1-3 0 16,-7-9 0-16,-7-11 0 15,-4-10 0-15,0-22 0 16,-3-24 0-16,3-37 0 15,12-71 0-15,5 16-270 16,14-11-892-16</inkml:trace>
  <inkml:trace contextRef="#ctx0" brushRef="#br0" timeOffset="7066.3">15963 3830 2529 0,'0'0'928'0,"0"0"-398"15,0 0-421-15,0 0-109 16,0 0 0-16,0 0 0 16,172-44 0-16,-114 70-913 0</inkml:trace>
  <inkml:trace contextRef="#ctx0" brushRef="#br0" timeOffset="7239.12">16588 4588 601 0,'0'0'2345'16,"0"0"-1493"-16,0 0-554 16,0 0-298-16,0 0 0 15,0 0 0-15,0 0 0 16,38-20-288 0,-28 18-796-16</inkml:trace>
  <inkml:trace contextRef="#ctx0" brushRef="#br0" timeOffset="8133.88">17461 4038 1672 0,'0'0'1000'15,"0"0"-468"-15,0 0-51 16,0 0-70-16,0 0-411 16,0 0 0-16,0 0 0 15,-9 90 0-15,9-7 0 16,-7 5 0-16,-4-8 0 15,2-10 0-15,3-16 0 16,1-18 0-16,2-19 0 16,1-17 0-16,2-6 0 15,0-37 0-15,0-15 0 0,0-20 0 16,14-26 0-16,4 1 0 16,2-1 0-16,-2 10 0 15,-5 32 0-15,-2 14 0 16,-2 30 0-16,-2 18 0 15,2 30 0-15,5 30 0 16,1 18 0-16,3 8 0 16,3-3 0-16,2-9 0 15,0-18 0-15,1-16 0 16,-2-18 0-16,0-16 0 16,1-6 0-16,-2-20 0 0,6-20 0 15,5-16 0-15,1-14 0 16,1-11 0-16,0-1 0 15,-8 14 0-15,-6 20 0 16,-6 32 0-16,-6 16 0 16,-3 38 0-16,1 28 0 15,-2 15 0-15,4 6 0 16,1 0 0-16,-1-7 0 16,8-10 0-16,1-12 0 15,19-10-39-15,-5-17-609 16,0-19-511-16</inkml:trace>
  <inkml:trace contextRef="#ctx0" brushRef="#br0" timeOffset="9004.43">18670 4223 2422 0,'0'0'850'16,"0"0"-278"-16,0 0-320 15,0 0-252-15,0 0 0 16,0 0 0-16,0 0 0 15,-75-70 0-15,38 116 0 16,-4 14 0-16,7 8 0 16,12-4 0-16,15-7 0 15,7-17 0-15,14-17 0 16,17-17 0-16,9-6 0 0,4-18 0 16,2-18 0-16,-5-6 0 15,-7-4 0-15,-5 2 0 16,-7 2 0-16,-7 10 0 15,-5 12 0-15,-3 12 0 16,-3 8 0-16,0 12 0 16,4 20 0-16,5 10 0 15,5 2 0-15,6-4 0 16,5-5 0-16,4-12 0 16,2-14 0-16,2-9 0 15,-2-5 0-15,-1-21 0 0,1-11 0 16,-1-8 0-1,-5-7 0-15,-3-6 0 0,-1-22 0 16,-5-27 0-16,-7 3 0 16,-6 10 0-16,-7 14 0 15,0 26 0-15,0 10 0 16,-2 9 0-16,-9 27 0 16,-1 14 0-16,-3 58 0 15,-1 47 0-15,3 5 0 16,5-6 0-16,8-13 0 0,0-29 0 15,8 0 0 1,19 0 0-16,11-18 0 0,4-20 0 16,5-18 0-16,-1-12 0 15,-5-12 0-15,-6-20 0 16,-3-8 0-16,-8-8 0 16,-2-2 0-16,-4 0 0 15,-3 4 0-15,-3 11 0 16,-6 17 0-16,-3 17 0 15,-3 1 0-15,0 27 0 16,0 14 0-16,0 7 0 16,6 4 0-16,4-6 0 15,5-6 0-15,5-12 0 16,5-12 0-16,1-12 0 0,5-4 0 16,2-9 0-16,2-18 0 15,0-7 0-15,-2-4 0 16,-4-2 0-16,-2 6 0 15,-5 6 0-15,-8 10 0 16,-6 10 0-16,-3 8 0 16,1 4 0-16,6 20 0 15,5 6 0-15,6 4 0 16,6-2 0-16,9-6 0 16,7-8 0-16,5-10 0 15,8-8-11-15,0-2-250 16,23-36-274-16,-14 4-287 0,-12 0-646 15</inkml:trace>
  <inkml:trace contextRef="#ctx0" brushRef="#br0" timeOffset="9305.04">20712 3930 1485 0,'0'0'1041'0,"0"0"-312"16,0 0-189-16,0 0-357 16,0 0-65-16,0 0-118 15,-130 132 0-15,90-71 0 16,0-3 0-16,5-8 0 0,1-8 0 15,0-10-32-15,1-14-149 16,0-12-100-16,4-6-8 16,4-14 14-16,8-18 104 15,10-8 135-15,7-6 36 16,2-2 91-16,18 5 108 16,4 10 15-16,1 12 38 15,2 17 8-15,0 4-128 16,2 25-15-16,4 15-117 15,3 8 0-15,1 4 0 16,3-2 0-16,5-8-65 16,9-8-227-16,-10-12-355 15,-8-14-404-15</inkml:trace>
  <inkml:trace contextRef="#ctx0" brushRef="#br0" timeOffset="9505.29">18901 3764 1605 0,'0'0'1562'0,"0"0"-1210"0,0 0-130 16,166 0-79-1,10 0-143-15,34 0-204 0,-37-2-398 16,-32-7-465-16</inkml:trace>
  <inkml:trace contextRef="#ctx0" brushRef="#br0" timeOffset="9674.69">21373 3966 1508 0,'0'0'1656'0,"0"0"-1092"0,0 0-333 0,0 0-94 15,0 0-137-15,0 0-86 16,0 0-636-16,73 0-2240 0</inkml:trace>
  <inkml:trace contextRef="#ctx0" brushRef="#br0" timeOffset="10760.89">2902 5149 1925 0,'0'0'615'16,"0"0"-449"-16,0 0 76 15,0 0-13-15,0 0-33 16,117 46-34-16,-59 2-70 16,10 9-49-16,15-1-43 15,28 0 1-15,32-10 5 16,33-18-4-16,11-22 14 16,-10-6-14-16,-19-26 5 0,-43-2-7 15,-24 2-1-15,-21 4 0 16,-12 2 0-16,2-4 1 15,3 0 9 1,-1 0-8-16,-11 10 10 0,-9 8-11 16,-4 6-3-16,-2 7-9 15,-1 22 6-15,5 7 6 16,9 2 9-16,7-2-9 16,9-8 8-16,10-10-8 15,8-12-6-15,4-6 5 0,-2-12-7 16,-6-14 8-16,-10-6 17 15,-11-2-8-15,-10 2 16 16,-11 2 41-16,-3 5-19 16,-3 11-23-16,0 10-11 15,7 4-4-15,2 8 11 16,11 19-19-16,7 5 9 16,12-2-10-16,7-6-7 15,12-10-112-15,40-14-145 16,-19-14-291-16,-16-12-562 0</inkml:trace>
  <inkml:trace contextRef="#ctx0" brushRef="#br0" timeOffset="11530.92">10654 5260 2054 0,'0'0'650'0,"0"0"-289"15,0 0-1-15,0 0-123 16,0 0-126-16,0 0-83 16,0 0 23-16,83 69-31 15,-21-30-5-15,36 1 6 16,47-14-20-16,45-18 4 16,14-8-5-16,-7-22 0 15,-31-14 11-15,-48 2-3 16,-30 4-8-16,-28 3 12 15,-10 4-11-15,0-2 3 16,-3 4-4-16,-1 4 0 0,-8 13 3 16,-5 4-3-1,1 6 0-15,6 16-5 16,5 3 6-16,8 1-2 0,7-2 0 16,5-8-3-16,2-4 3 15,1-8 1-15,0-4 0 16,-5 0-6-16,-6-6 7 15,-2-12-1-15,-3-4 0 16,-3-6 0-16,-4-2 0 16,-6-1 1-16,-3 3 0 15,-9 6 2-15,-7 8-2 16,-7 8-2-16,1 2-5 16,-3 4-5-16,5 0 2 15,5 0 9-15,11 0-10 16,8 2-130-16,34-2-133 0,-10 0-430 15,-2 0-477-15</inkml:trace>
  <inkml:trace contextRef="#ctx0" brushRef="#br0" timeOffset="12304.24">15765 5185 2422 0,'0'0'721'0,"0"0"-598"16,0 0-13-16,0 0 31 0,0 0 5 16,116 31-32-1,-24-20-27-15,37 1-57 0,42-8-5 16,12-4-22-16,-5 0 3 15,-20-18 5-15,-44 0-11 16,-25-2 0-16,-26 4 8 16,-12 2-2-16,2 2-3 0,1 2-3 15,4 2 2 1,-7 8 11-16,-2 0-12 0,5 6 14 16,4 12 3-16,8 2-17 15,10-2 11-15,27-1-12 16,28-12 1-16,23-5 10 15,-11-2-11 1,-26-18 0-16,-34 0-1 0,-23 2 7 16,7-2 0-16,-3-2-6 15,4 2 7-15,-20 6 41 16,-8 4-48-16,-7 2 0 0,-2 6 0 16,6 2 0-16,5 0 0 15,10 0 0 1,6 0 0-16,4 0 0 15,5 0 0 1,-1 2 0-16,-3 2 0 16,-5 0 0-16,-7 0 0 15,-9 2 0-15,-2 0 0 16,-2 0 0-16,2-2 0 16,0-2 0-16,8-2 0 15,-2 0 0-15,1 0 0 0,-3-4 0 16,-2-4 0-16,1-2 0 15,-3 2 0-15,5 0 0 16,26 0 0-16,-11 0-242 16,0 0-689-16</inkml:trace>
  <inkml:trace contextRef="#ctx0" brushRef="#br0" timeOffset="12432.78">20850 5005 2702 0,'0'0'781'0,"0"0"-505"16,0 0 61-16,0 0-337 16,0 0 0-16,0 0 0 15,0 0-487-15,98 4-1224 0</inkml:trace>
  <inkml:trace contextRef="#ctx0" brushRef="#br0" timeOffset="14168.49">2067 7253 2248 0,'0'0'770'15,"0"0"-441"-15,0 0 157 16,0 0-223-16,0 0-263 16,0 0 0-16,20 56 0 15,-20 88 0-15,0 23 0 16,0-1 0-16,0-35 0 16,0-43 0-16,3-26 0 0,5-16 0 15,3-4 0-15,-1-6 0 16,0-12 0-16,-3-24 0 15,-5-46 0-15,-2-18-602 16,0-10-518-16</inkml:trace>
  <inkml:trace contextRef="#ctx0" brushRef="#br0" timeOffset="14703.96">2063 7347 1994 0,'0'0'884'0,"0"0"-531"16,0 0 149-16,0 0-250 0,-21-114-141 15,40 76-111-15,12-4 0 16,9-5 0 0,7 3 0-16,3 2 0 0,6 8 0 15,2 12 0-15,3 12 0 16,-1 10 0-16,-4 16 0 16,-3 28 0-16,-9 12 0 15,-8 13 0-15,-16 5 0 16,-17 4 0-16,-3 2 0 15,-36-2 0-15,-20-2 0 16,-17-8 0-16,-16-7 0 16,-3-13 0-16,3-14 0 0,11-14 0 15,15-12 0-15,24-8 0 16,14 0 0-16,16-4 0 16,9-8 0-16,0 2 0 15,13 4 0-15,10 2 0 16,6 4 0-16,6 2 0 15,10 22 0-15,6 16 0 16,7 11 0-16,11 12 0 16,5 12 0-16,8 7 0 15,7 4 0-15,0 1 0 16,-2-5 0-16,-6-4 0 16,-12-12 0-16,-13-12 0 0,-17-14 0 15,-10-12 0-15,-14-12 0 16,-3-8 0-16,-7-4 0 15,-3-4 0-15,-2 0 0 16,2 0 0 0,-2 0 0-16,0 0 0 15,2-12 0-15,9-16 0 0,-2 2-156 16,0 0-1393-16</inkml:trace>
  <inkml:trace contextRef="#ctx0" brushRef="#br0" timeOffset="15271.77">4182 7939 2147 0,'0'0'848'15,"0"0"-468"-15,0 0 189 16,0 0-417-16,0 0-152 15,0 0 0-15,0 0 0 16,13-17 0-16,18 17 0 16,16 0 0-16,16-1 0 15,10 1 0-15,7-4 0 0,-2 1 0 16,-6-1 0-16,-15 1 0 31,-14 0 0-31,-21 3 0 16,-22 0-146-16,-11 0-196 15,-19 0-705-15</inkml:trace>
  <inkml:trace contextRef="#ctx0" brushRef="#br0" timeOffset="15491.71">4244 8311 568 0,'0'0'2364'15,"0"0"-1832"-15,0 0-178 16,0 0-76-16,0 0-278 15,0 0 0-15,150-1 0 16,-69-8 0-16,11-3 0 16,1 1 0-16,-8-2 0 15,-18 4 0-15,-20 2 0 16,-18 3 0-16,-18 2 0 16,-9 2 0-16,-2 0 0 15,0 0 0-15,-6-1 0 16,-7-3-222-16,-6-3-968 0</inkml:trace>
  <inkml:trace contextRef="#ctx0" brushRef="#br0" timeOffset="17838.62">9135 6860 1781 0,'0'0'511'16,"0"0"-421"-16,0 0 160 16,0 0 72-16,0 0-120 15,-143-86-118-15,85 86-36 16,-15 0 45-16,-30 23 51 15,-37 16-47-15,-45 11-10 16,-18 4-10-16,11-4-13 16,24-8 4-16,51-14-5 15,35-8-14-15,30-8-2 16,19-4-28-16,9-4-19 0,6 1 0 16,9-5 0-16,9 0 0 15,7 0 0-15,26 0 0 16,13 0 0-16,22 0 0 15,9 1 0-15,13 20 0 16,3 11-36-16,1 16-23 16,-5 12-10-16,-16 10 0 15,-17 6-4-15,-23 6 8 16,-25 5 31-16,-11-1 19 16,-44 0 7-16,-40 10 8 15,-6-15 1-15,-12-5 29 0,-2-10 20 16,18-18 4-1,3-4 22-15,18-10 2 0,24-12-3 16,19-12-11-16,19-6-64 16,6-4 0-16,10 0 0 15,28 0 0-15,16-4 0 16,15-2 0-16,11 0 0 16,25 3 0-16,-7-2 0 15,7 5 0-15,-1 0 0 16,-19 0 0-16,4 0 0 0,-13 0 0 15,-18 6 0 1,-18 0 0-16,-15-2 0 0,-16 0 0 16,-5-1 0-16,-4 1 0 15,0 3 0-15,13 14-189 16,1-2-390-16,1-1-630 0</inkml:trace>
  <inkml:trace contextRef="#ctx0" brushRef="#br0" timeOffset="18138">8996 8195 2343 0,'0'0'523'16,"0"0"-229"-16,0 0 6 16,0 0-93-16,83-116-65 15,-58 108-56-15,-6 8-22 16,-3 0-19-16,-3 16-7 15,-6 18 16-15,-2 10-54 16,-5 11 0-16,0 0 0 16,0 2 0-16,0-9 0 15,2-10 0-15,13-12 0 16,8-14 0-16,12-12 0 16,7-2 0-16,8-32-8 0,6-43-200 15,-12 8-277-15,-17-2-583 16</inkml:trace>
  <inkml:trace contextRef="#ctx0" brushRef="#br0" timeOffset="18359.54">9295 7768 1704 0,'0'0'1228'0,"0"0"-692"15,0 0-172-15,0 0-100 16,0 0-264-16,0 0 0 15,0 0 0-15,-18-80 0 16,18 80 0-16,-2 0 0 16,2 0 0-16,-2 0 0 15,2 0 0-15,-3 0 0 16,1 28-200-16,-2-4-335 16,4 6-700-16</inkml:trace>
  <inkml:trace contextRef="#ctx0" brushRef="#br0" timeOffset="18626.96">9661 8390 2230 0,'0'0'885'0,"0"0"-396"16,0 0-124-16,0 0-238 15,0 0-127-15,0 0 0 16,0 0 0-16,-12-4 0 16,-1 44 0-16,-5 14 0 0,-2 10 0 15,0 6 0 1,2-2 0-16,5-5 0 0,8-15 0 16,8-24-116-16,19-14-503 15,5-10-527-15</inkml:trace>
  <inkml:trace contextRef="#ctx0" brushRef="#br0" timeOffset="19037.06">10124 8135 2388 0,'0'0'862'0,"0"0"-394"16,0 0-90-16,0 0-378 15,0 0 0-15,0 0 0 16,0 0 0-16,31 68 0 16,-20-20 0-1,0 12 0-15,-2 7 0 0,0 9 0 16,2 4 0 0,-2 4 0-16,-2 1 0 0,-1-5 0 15,1-8 0-15,-3-8 0 16,-1-6 0-16,0-10 0 0,-3-8 0 15,0-5 0-15,-8-11 0 16,-11-6 0-16,-10-6 0 16,-7-8 0-1,-9-4 0-15,-1 0 0 0,-2-16 0 32,9-12 0-32,5-7 0 15,14-6 0-15,18-5 0 16,2-5 0-16,29-1 0 15,22-4 0-15,41-30 0 16,-13 14-499-16,-10 5-724 0</inkml:trace>
  <inkml:trace contextRef="#ctx0" brushRef="#br0" timeOffset="19367.78">10160 7648 1395 0,'0'0'1387'0,"0"0"-889"16,0 0-224-16,0 0-54 16,0 0-137-16,0 0-56 15,0 0 0-15,-3 64 3 16,3-48-18-16,0-4 6 15,5-4-11-15,1-6 11 16,1-2 12-16,-2 0 2 16,1-8 6-16,1-12-38 15,-3-4 0-15,-4-2 0 16,0 4 0-16,0 5 0 16,-15 14 0-16,-30 21-140 15,3 18-512-15,-1 8-922 0</inkml:trace>
  <inkml:trace contextRef="#ctx0" brushRef="#br0" timeOffset="20294.43">10984 8360 811 0,'0'0'1811'16,"0"0"-1220"-16,0 0-256 0,0 0 21 15,0 0-164-15,0 0-192 16,0 0 0-16,-9-9 0 16,2 12 0-16,1 3 0 15,1-2 0-15,3-4 0 16,0 0 0-16,2 0 0 15,0-14 0-15,0-7 0 16,0-5 0-16,11 2 0 16,2 2 0-16,1 7 0 15,-1 6 0-15,-2 9 0 0,0 0 0 16,0 14 0 0,-4 18 0-16,-2 9 0 0,-5 4 0 15,0 8 0-15,-14-1 0 16,-6-2 0-16,-4-4 0 15,1-6 0-15,6-8 0 16,12-17-284-16,5-11-401 16,0-4-398-16</inkml:trace>
  <inkml:trace contextRef="#ctx0" brushRef="#br0" timeOffset="20624.79">11706 8023 178 0,'0'0'1919'0,"0"0"-1193"15,0 0-235-15,0 0 21 16,0 0-242-16,0 0-270 15,0 0 0-15,2 2 0 16,-2 32 0-16,0 10 0 16,0 8 0-16,0 2 0 0,0 0 0 15,0-3 0-15,6-7 0 16,8-8 0-16,6-10 0 16,6-12 0-16,10-12 0 15,9-2 0-15,5-18-74 16,9-44-307-16,-10 2-354 15,-18-1-317-15</inkml:trace>
  <inkml:trace contextRef="#ctx0" brushRef="#br0" timeOffset="20933.38">11730 7684 1989 0,'0'0'766'0,"0"0"-301"15,0 0 36-15,0 0-283 16,0 0-125-16,0 0-78 15,0 0 0-15,-29 38-15 16,32-14 1 0,15-4-2-16,3-4-92 0,4-8 2 15,4-8 26-15,-4 0 22 16,-8-16 40-16,-7-10 3 16,-10-8 54-16,0 0 39 0,-12 2-12 15,-10 8-24-15,-2 12-13 16,-1 12-44-16,2 3-42 15,2 56-243 1,5-5-311-16,11 2-517 0</inkml:trace>
  <inkml:trace contextRef="#ctx0" brushRef="#br0" timeOffset="21305.05">12590 7922 2462 0,'0'0'881'16,"0"0"-549"-16,0 0 89 16,0 0-421-16,0 0 0 15,0 0 0-15,0 0 0 0,-51 121 0 16,15-69 0-16,-6 2 0 15,-5-4 0-15,1-7 0 16,5-10 0-16,10-8 0 16,14-11 0-16,7-8 0 15,8-4 0-15,2-2 0 16,0 0 0-16,16 0 0 16,7-7 0-16,6 2 0 15,6 2 0-15,3 3 0 16,4 0 0-16,3 11 0 15,-1 4 0-15,-1 2 0 0,7 3-17 16,-12-4-511 0,-9-4-460-16</inkml:trace>
  <inkml:trace contextRef="#ctx0" brushRef="#br0" timeOffset="21794.43">13054 8239 1625 0,'0'0'787'0,"0"0"-326"15,0 0-182-15,0 0-86 16,64-128-68-16,-37 96-29 0,0 6 7 16,-5 4 31-16,-6 8 17 15,-5 8-9-15,-7 6-142 16,-1 0 0-16,-3 8 0 15,4 18 0-15,1 10 0 16,-1 8 0-16,5 10 0 16,0 9 0-16,0 5 0 15,-1 5 0-15,-1 6 0 0,0 3 0 16,-2 5 0 0,-3 0 0-16,0 0 0 0,-2-5 0 15,2-6 0-15,-2-6 0 16,0-7 0-16,0-8 0 15,0-8 0-15,0-13 0 16,0-8 0-16,-8-12 0 16,-11-8 0-16,-8-6 0 15,-10 0 0-15,-10-8 0 16,-4-14 0-16,-1-8 0 16,8-10 0-16,11-10 0 15,15-10 0-15,18-9 0 16,4-5 0-16,36-4 0 0,16-2 0 15,12-1 0-15,7 8 0 16,-2 4 0-16,5-15-137 16,-18 20-432-16,-20 10-669 0</inkml:trace>
  <inkml:trace contextRef="#ctx0" brushRef="#br0" timeOffset="22203.34">13405 7423 2314 0,'0'0'879'0,"0"0"-419"15,0 0-159-15,0 0-159 16,0 0-142-16,0 0 0 16,0 0 0-16,-68 47 0 15,66-32 0-15,2 2 0 16,0-8 0-16,6 0 0 0,12-8 0 16,-1-1 0-16,4 0 0 15,-5 0 0-15,-5-6 0 16,-5-6 0-16,-6 2 0 15,0 0 0-15,-2 1 0 16,-18 5 0-16,-33 4 0 16,1 5-227-16,1 12-777 0</inkml:trace>
  <inkml:trace contextRef="#ctx0" brushRef="#br0" timeOffset="23036.32">14718 6920 1773 0,'0'0'667'0,"0"0"-313"16,27-118 194-16,-20 77-91 16,-3 11-238-16,-4 12-141 15,0 10-78-15,-2 8 0 16,-17 12 0-16,-16 45 0 16,-23 49 0-16,-17 40 0 15,-4 13 0 1,17-25 0-16,22-44 0 0,23-42 0 0,9-20 0 15,4-6 0 1,4-5 0-16,0-9 0 0,0-8 0 16,4-19 0-16,15-24 0 15,7-22 0-15,14-33 0 16,12-34 0 0,17-29 0-16,-5 11 0 0,-10 35 0 15,-16 43 0-15,-16 40 0 16,-5 6 0-16,-1 12 0 15,-3 12 0-15,-1 6 0 16,1 40 0-16,5 20 0 0,11 31 0 16,13 25 0-1,0-10 0 1,1-10 0-16,-3-15 0 0,-7-21 0 0,5 6 0 16,3 6 0-16,-6-12 0 15,-8-11 0-15,-7-15 0 16,-7-14-17-16,-8-14-253 15,-5-10-70-15,-2-22-207 16,-14-6-449-16</inkml:trace>
  <inkml:trace contextRef="#ctx0" brushRef="#br0" timeOffset="23229.04">14638 7217 2087 0,'0'0'756'16,"0"0"-412"-16,0 0 161 16,0 0-313-16,0 0-120 15,0 0-58-15,0 0-13 16,153-57 5-16,-95 42-6 16,23-6-210-16,-14 7-503 15,-11 6-626-15</inkml:trace>
  <inkml:trace contextRef="#ctx0" brushRef="#br0" timeOffset="23494.23">15514 7343 1807 0,'0'0'866'15,"0"0"-344"-15,0 0-164 16,0 0-67-16,0 0-138 0,0 0-93 15,0 0-21 1,79-74-39-16,-76 90 0 0,-1 20 0 16,-2 14 0-16,0 8 0 15,0 2 0-15,0 1 0 16,0-11 0-16,3-10 0 16,12-12 0-16,10-14 0 15,10-14 0-15,9-6-54 16,19-62-279-16,-12 2-533 15,-8-5-1110-15</inkml:trace>
  <inkml:trace contextRef="#ctx0" brushRef="#br0" timeOffset="23635.38">15685 6916 1829 0,'0'0'1146'0,"0"0"-645"15,0 0-180-15,0 0-174 16,0 0-147-16,0 0-192 15,0 0-596-15</inkml:trace>
  <inkml:trace contextRef="#ctx0" brushRef="#br0" timeOffset="23934.37">16158 7650 2186 0,'0'0'1060'0,"0"0"-486"16,0 0-298-16,0 0-276 15,0 0 0-15,0 0 0 16,0 0 0-16,13 36 0 16,-13 0 0-16,0 8 0 15,-15 8 0-15,-14 2 0 16,-3-1 0-16,-1-7 0 15,6-10 0-15,9-10 0 0,9-14 0 16,12-20-29-16,19-22-587 16,7-12-1140-16</inkml:trace>
  <inkml:trace contextRef="#ctx0" brushRef="#br0" timeOffset="24295.04">16643 7283 2822 0,'0'0'1039'0,"0"0"-804"16,0 0-235-16,0 0 0 15,0 0 0-15,0 0 0 16,7 110 0-16,2-50 0 16,-3 12 0-16,3 21 0 15,5 23 0-15,-3-5 0 16,0-9 0-16,2-16 0 15,0-18 0 1,1 4 0-16,-1 4 0 0,-1-11 0 16,-10-9 0-16,-2-12 0 15,0-8 0-15,-22-8 0 16,-10-6 0-16,-12-6 0 16,-7-4 0-16,-5-6 0 0,2-6 0 15,8 0 0-15,12-4 0 16,14-22 0-16,18-14 0 15,2-18 0-15,62-70-75 16,-2 9-555-16,1-5-681 0</inkml:trace>
  <inkml:trace contextRef="#ctx0" brushRef="#br0" timeOffset="24593.49">16619 6815 2493 0,'0'0'843'0,"0"0"-349"16,0 0-228-1,0 0-266-15,0 0 0 16,0 0 0-16,0 0 0 0,-23 21 0 16,23-3 0-16,0-4 0 15,5-2 0-15,6-6 0 16,0-4 0-16,-2-2 0 15,-3 0 0-15,-1 0 0 16,-5-10 0-16,0-3 0 16,0 6 0-16,-5 1 0 0,-21 6 0 15,4 4-329-15,-3 10-951 16</inkml:trace>
  <inkml:trace contextRef="#ctx0" brushRef="#br0" timeOffset="25300.08">18026 6684 1829 0,'0'0'873'0,"0"0"-487"15,0 0 149 1,0 0-62-16,0 0-473 0,0 0 0 16,0 0 0-16,-52-3 0 15,0 107 0-15,-15 39 0 16,3-7 0-16,10-25 0 15,23-37 0-15,15-34 0 16,7-6 0-16,5-6 0 16,4-8 0-16,0-20 0 15,6-8 0-15,28-48 0 16,13-42 0-16,11-43 0 16,4-21 0-16,-6-5 0 15,-11 19 0-15,-16 42 0 0,-12 38 0 16,-8 32 0-16,-6 27 0 15,-3 9 0 1,0 2 0-16,2 46 0 0,4 45 0 16,15 37 0-16,8 18 0 15,4-5 0-15,0-35 0 16,-6-34 0-16,-5-20 0 16,-2-13 0-16,5-3 0 15,2-4 0-15,-3-4 0 16,-6-14 0-16,-7-14-26 0,-11-12-248 15,0-20-294-15,-7-6-413 16</inkml:trace>
  <inkml:trace contextRef="#ctx0" brushRef="#br0" timeOffset="25434.12">17806 7078 1785 0,'0'0'928'0,"0"0"-405"0,0 0-29 16,0 0-222-16,0 0-178 15,0 0-94-15,0 0 0 16,81 0 0-16,-10-6 0 0,53-12-60 16,-14 0-460-1,-8 0-722-15</inkml:trace>
  <inkml:trace contextRef="#ctx0" brushRef="#br0" timeOffset="25835.22">18874 7059 2254 0,'0'0'834'16,"0"0"-353"-16,0 0-103 16,0 0-229-16,0 0-149 15,0 0 0-15,0 0 0 16,0 18 0-16,0 15 0 16,0 16 0-16,0 14 0 15,0 12 0-15,0 9 0 16,0 20 0-16,6 21 0 0,5 15 0 31,1-13 0-31,-2-25 0 0,-1-30 0 0,1-18 0 16,-4 4 0-16,1 2 0 15,-1 0 0-15,-6-15 0 16,0-13 0-16,-4-14 0 16,-23-10 0-16,-11-8 0 15,-10 0 0 1,-8-22 0-1,-2-9 0-15,2-9 0 16,14-6 0-16,13-6 0 0,17-6 0 16,12-8 0-16,18-2 0 15,27-4 0-15,40-37-18 16,-7 19-670-16,-9 6-905 0</inkml:trace>
  <inkml:trace contextRef="#ctx0" brushRef="#br0" timeOffset="26038.74">18959 6720 2510 0,'0'0'872'0,"0"0"-338"16,0 0-354-16,0 0-180 15,0 0 0-15,0 0 0 16,0 0 0-16,12 1-132 15,1 31-758-15</inkml:trace>
  <inkml:trace contextRef="#ctx0" brushRef="#br0" timeOffset="26368.19">19399 7395 2536 0,'0'0'991'16,"0"0"-506"-16,0 0-401 15,0 0-84-15,0 0 0 0,0 0 0 16,0 0 0-16,0 2 0 16,0 18 0-16,3 4 0 15,-1 6 0-15,-2 2 0 16,0 0 0-16,-7-2 0 16,-28-3-285-16,4-11-430 15,4-10-666-15</inkml:trace>
  <inkml:trace contextRef="#ctx0" brushRef="#br0" timeOffset="26839.28">20035 6940 2076 0,'0'0'776'16,"0"0"-314"-16,0 0-105 15,0 0-113-15,0 0-63 0,0 0-181 16,0 0 0-1,0-32 0-15,0 30 0 0,0 0 0 16,0 0 0-16,0 0 0 16,0 2 0-16,0 0 0 15,0 0 0-15,0 0 0 16,0 0 0-16,0 0 0 16,-6 16 0-16,4 12 0 15,0 12 0-15,2 10 0 16,0 2 0-16,0-2 0 15,12-4 0-15,9-10 0 16,9-9 0-16,5-14 0 0,6-13 0 16,-4 0 0-1,3-41-179-15,-13-8-618 0,-11-1-890 0</inkml:trace>
  <inkml:trace contextRef="#ctx0" brushRef="#br0" timeOffset="26996.58">19981 6493 2273 0,'0'0'849'0,"0"0"-365"16,0 0-136-16,0 0-206 16,0 0-142-16,0 0-29 0,0 0-503 15,67-44-889-15</inkml:trace>
  <inkml:trace contextRef="#ctx0" brushRef="#br0" timeOffset="28870.1">8109 9493 916 0,'0'0'713'15,"0"0"-580"-15,0 0-10 16,0 0 73-16,0 0 102 16,0 0-76-16,0 0-45 15,-64-62-22-15,64 62-16 16,0 0-40-16,4 0-65 15,19 0-33-15,12 0 22 16,19 0 4-16,15 0-1 16,36 5 4-16,37 8-20 15,53-4 23-15,29 0 6 0,13-5-18 16,5-4 1-16,1 0-22 16,12 0 1-16,9 1 13 15,8-1-13-15,7 0-2 16,13 0 1-16,10 0 0 15,3 0 0-15,5 0 1 16,5 0-1-16,-1 0 0 16,11 0 0-16,11 0 0 15,5 0 6-15,10 0-6 16,-2-5 1-16,-2-4-1 16,4-3 0-16,-6 2 20 0,6-4-1 15,2 0 19 1,7 0-25-16,13 2-12 0,-1 0 16 15,5 5-7-15,-10 0-1 16,-11 1-9-16,-21 4 0 16,-24 0 8-16,-28 0 11 15,-28 0-10-15,-26-2 14 16,-22-2 25-16,-17 0 18 16,-16-2 16-16,-14 0-25 15,-35 0-24-15,-30 2-13 0,-30 0-20 16,-16 4 6-1,5-2 5-15,-3 0-10 0,0 4 8 16,-11 0-8-16,-7 0-2 16,-8 0 0-16,-4 0-6 15,-6 8-1-15,-9-2 8 16,-6 0-25-16,0 0-67 16,-53 2-205-16,-7-2-328 15,-14-2-773-15</inkml:trace>
  <inkml:trace contextRef="#ctx0" brushRef="#br0" timeOffset="29468.92">13079 9800 1987 0,'0'0'676'16,"0"0"-319"-16,0 0 207 15,0 0-269-15,0 0-78 16,0 0-217-16,0 0 0 16,-34-29 0-16,27 132 0 15,-2 37 0-15,5 17 0 16,2-21 0-16,2-34 0 0,0-38 0 15,0-9 0-15,2 0 0 16,9 2 0-16,0-3 0 16,2-18 0-16,6-32-329 15,-6-4-504-15,-3-16-741 0</inkml:trace>
  <inkml:trace contextRef="#ctx0" brushRef="#br0" timeOffset="29704.07">13457 9854 1416 0,'0'0'1446'16,"0"0"-869"-16,0 0-197 15,0 0-103-15,0 0-277 0,0 0 0 16,-29 140 0-16,29-68 0 16,0 8 0-16,0 0 0 15,2-3 0-15,0-7 0 16,1-14 0-16,-1-12 0 15,0-14 0-15,3-12 0 16,-1-14-101-16,-1-10-268 16,-3-20-150-16,0-6-601 0</inkml:trace>
  <inkml:trace contextRef="#ctx0" brushRef="#br0" timeOffset="29893.62">13415 9887 2068 0,'0'0'830'15,"0"0"-301"-15,0 0-28 0,0 0-333 16,0 0-168-16,0 0 0 16,0 0 0-16,4-31 0 15,36 31 0-15,16-2 0 16,13-5 0-16,7 2 0 16,-3-5 0-16,-8 3-21 15,-21 1-137-15,-19 6-82 16,-25 0-6-16,-9 17 1 15,-66 29-107-15,3-4-298 0,1 2-39 0</inkml:trace>
  <inkml:trace contextRef="#ctx0" brushRef="#br0" timeOffset="30098.14">13417 10200 992 0,'0'0'518'0,"0"0"-141"16,0 0 180-16,0 0-180 15,0 0-14-15,0 0-96 16,0 0-51-16,63-4-92 15,-13-6-86-15,8 0-38 16,7 2-37-16,-7 7-112 16,-11 1-62-1,-14 0-96-15,-17 4-62 0,-19 25-173 0,-24-3 222 16,-10 2-396-16</inkml:trace>
  <inkml:trace contextRef="#ctx0" brushRef="#br0" timeOffset="30302.85">13488 10407 1099 0,'0'0'593'0,"0"0"-324"0,0 0 108 0,0 0-29 16,0 0-34 0,0 0-58-16,0 0-72 0,2 42-7 15,25-38-35-15,13-2-67 0,7-2-40 32,11 2-27-32,5-2-8 0,3 0-6 0,-3 0-65 15,-7 0-77-15,-12 0-22 31,-13 0-71-31,-11 0-76 16,-17 0-57-16,-3-4 2 16,0-6-1054-16</inkml:trace>
  <inkml:trace contextRef="#ctx0" brushRef="#br0" timeOffset="30695.71">14261 9789 1876 0,'0'0'776'0,"0"0"-236"16,0 0-172-16,0 0-60 15,0 0-80-15,0 0-228 16,0 0 0-16,-20-66 0 16,16 66 0-16,-1 0 0 15,1 16 0-15,-3 12 0 16,1 11 0-16,-1 11 0 15,0 10 0-15,3 8 0 0,-1 6 0 16,1 4 0 0,0 4 0-16,1 1 0 0,-2-3 0 15,1-4 0-15,0-2 0 16,2-5 0-16,2-9 0 16,0-10 0-16,0-10 0 15,0-12 0-15,0-10 0 16,0-8 0-16,0-6 0 15,0-2 0-15,0-2 0 16,0 0 0-16,0 0 0 16,0 0 0-16,0 2 0 15,0-2-218-15,-3 0-577 16,1 0-957-16</inkml:trace>
  <inkml:trace contextRef="#ctx0" brushRef="#br0" timeOffset="31170.44">14856 9970 1835 0,'0'0'668'16,"0"0"-103"-16,0 0 20 15,0 0-282-15,0 0-163 16,0 0-140 0,0 0 0-16,-60-20 0 0,36 54 0 15,-5 18 0-15,-2 32 0 16,-3 35 0-16,-2 27 0 15,5 8 0-15,7-7 0 16,1-17 0-16,10-32 0 0,2-22 0 16,4-19 0-1,3-15 0-15,0 0 0 0,-2-4 0 16,2-2 0-16,2-16 0 16,0-10 0-16,2-6 0 15,0-4 0-15,0 0 0 16,0 0 0-16,0 0 0 15,0-24 0-15,6-8-132 16,8-6-1047-16</inkml:trace>
  <inkml:trace contextRef="#ctx0" brushRef="#br0" timeOffset="31734.19">15213 10471 2268 0,'0'0'791'16,"0"0"-553"-16,0 0 26 15,0 0-114-15,0 0-96 16,0 0 34-16,0 0 2 16,-27 36-46-16,14-26-29 15,-1-2 0-15,1-4-15 0,3-4 16 16,2 0 23-1,4 0-15-15,1-16-24 0,3-2 0 16,0-4 0-16,5-4 0 16,15 2 0-16,7-2 0 15,6 4 0-15,3 6 0 16,4 10 0 0,-3 6 0-16,2 0 0 0,-6 20 0 15,-6 8 0-15,-7 6 0 16,-7 4 0-16,-8 4 0 15,-5 4 0-15,-5 1 0 0,-19 0 0 16,-10 0 0 0,-3-3 0-16,-2-4 0 15,4-4 0-15,6-8 0 0,9-8 0 16,11-5 0-16,4-12 0 16,5-3 0-16,7 0 0 15,22-6 0-15,14-12 0 16,9-6 0-16,9 0 0 15,-3 0 0-15,-5 6 0 16,-8 4 0-16,-9 4 0 16,-10 6 0-16,-4 4 0 15,-3 0 0-15,0 0 0 0,10 2 0 16,10 10 0-16,45-4-279 16,-8-4-556-16,-1-4-835 0</inkml:trace>
  <inkml:trace contextRef="#ctx0" brushRef="#br0" timeOffset="31892.8">16958 10698 1151 0,'0'0'1825'0,"0"0"-1123"15,0 0-437-15,0 0-112 0,0 0-153 16,0 0 0-16,0 0 0 15,-41-12-684-15</inkml:trace>
  <inkml:trace contextRef="#ctx0" brushRef="#br0" timeOffset="53597.65">22292 8556 2347 0,'0'0'817'16,"0"0"-365"-16,0 0 28 15,0 0-480 1,0 0 0-16,0 0 0 0,41 0 0 15,-12 0 0-15,13-2 0 16,17-4 0-16,8-8 0 16,0 0 0-16,-7-2 0 15,-18 4-195-15,-38 12-450 0,-4 0-375 16,-24 14-591-16</inkml:trace>
  <inkml:trace contextRef="#ctx0" brushRef="#br0" timeOffset="53691.49">22304 8763 1395 0,'0'0'748'0,"0"0"-223"15,0 0-1-15,0 0-190 16,0 0-70-16,0 0-102 16,177 58-72-16,-92-78-90 15,46-23-52 1,-22 3-510-16,-13 4-1419 0</inkml:trace>
  <inkml:trace contextRef="#ctx0" brushRef="#br0" timeOffset="54429.42">24278 8067 2515 0,'0'0'782'0,"0"0"-442"15,0 0-7-15,0 0-207 16,0 0-126-16,0 0 0 16,0 0 0-16,-75 26 0 15,59-18 0 1,-1-6 0-1,-1-2 0-15,2-2 0 16,3-22 0-16,4-6 0 16,2-10 0-16,7-2 0 15,0-2 0-15,0 1 0 16,16 7 0-16,4 8 0 16,5 8 0-16,2 12 0 15,2 8 0-15,-1 0 0 16,-2 22 0-16,1 16 0 0,-6 11 0 15,-11 9 0-15,-7 4 0 16,-3 2 0-16,-7-2 0 16,-24 0 0-16,-7-5 0 15,-7-6 0-15,-1-4 0 16,1-11 0-16,3-12 0 16,4-10 0-16,5-12 0 15,4-2 0-15,4-8 0 16,7-14 0-16,9-2 0 15,7 2 0-15,2 6 0 16,0 6 0-16,21 10 0 16,8 0 0-16,8 8 0 15,9 16 0-15,8 2 0 0,6 2 0 16,7-2 0-16,3-6 0 16,-1-8 0-16,-5-10 0 15,-6-2 0-15,-11-2 0 16,-14-14 0-16,-11-4 0 15,-11 0 0-15,-5 4 0 16,-6 2 0-16,0 10 0 16,-23 6-333-16,-8 20-612 15,-3 4-532-15</inkml:trace>
  <inkml:trace contextRef="#ctx0" brushRef="#br0" timeOffset="54696.25">23851 8887 608 0,'0'0'1996'15,"0"0"-1228"-15,0 0-241 16,0 0-330-16,0 0-197 16,0 0 0-16,0 0 0 15,84-10 0-15,-1 10 0 16,38 2 0-16,35-2 0 15,-9 0 0-15,-32-10 0 0,-41 2 0 16,-38 4 0-16,-10 2 0 16,-15 2 0-16,-28 6-117 15,-30 14-398-15,-16 4-437 0</inkml:trace>
  <inkml:trace contextRef="#ctx0" brushRef="#br0" timeOffset="54963.24">23804 9288 350 0,'0'0'2083'0,"0"0"-1264"0,0 0-367 16,0 0-60-16,0 0-392 15,0 0 0-15,0 0 0 16,-6 140 0-16,6-63 0 15,0 5 0-15,0 6 0 16,0 4 0-16,0 1 0 16,0-7 0-16,0-8 0 15,2-12 0-15,7-16 0 16,3-18 0-16,0-18 0 16,6-24 0-16,-2-24-321 15,-3-10-769-15</inkml:trace>
  <inkml:trace contextRef="#ctx0" brushRef="#br0" timeOffset="55230.6">24203 9483 876 0,'0'0'2087'16,"0"0"-1346"-16,0 0-349 15,0 0-392-15,0 0 0 16,4 138 0-16,9-80 0 15,-1 0 0-15,-5-2 0 16,-1-3 0-16,-4-7 0 0,0-10 0 16,-2-8 0-16,3-8 0 15,-3-8 0-15,0-12 0 16,0-6 0-16,0-20-455 16,0-6-501-16</inkml:trace>
  <inkml:trace contextRef="#ctx0" brushRef="#br0" timeOffset="55434.91">24228 9497 2177 0,'0'0'922'15,"0"0"-370"-15,0 0-107 0,0 0-445 16,0 0 0-16,60-103 0 16,-24 90 0-16,3 2 0 15,3 1 0-15,1 2 0 16,-1 2 0-16,-6 4 0 15,-5 2 0-15,-11 0-101 16,-7 4-257-16,-13 26-257 16,-11-4-21-16,-13 2-198 0</inkml:trace>
  <inkml:trace contextRef="#ctx0" brushRef="#br0" timeOffset="55592.06">24268 9725 704 0,'0'0'1726'15,"0"0"-1002"-15,0 0-254 16,0 0-181-16,0 0-106 16,0 0-183-16,0 0 0 15,137-16 0-15,-87 6 0 16,-3 0-53-16,-5 4-260 16,-13 6-304-16,-14 0-259 0</inkml:trace>
  <inkml:trace contextRef="#ctx0" brushRef="#br0" timeOffset="55796.71">24305 9936 2184 0,'0'0'908'15,"0"0"-436"-15,0 0-121 16,0 0-170-16,0 0-181 16,0 0 0-16,114 22 0 15,-74-22 0-15,5 0 0 16,4-2 0-16,-2-10 0 15,15-8-155-15,-13 2-433 16,-9 4-472-16</inkml:trace>
  <inkml:trace contextRef="#ctx0" brushRef="#br0" timeOffset="56096">24987 9198 1768 0,'0'0'1251'0,"0"0"-507"15,0 0-411-15,0 0-333 16,0 0 0-16,0 0 0 0,-29 104 0 16,29-38 0-1,0 10 0-15,7 3 0 0,8 1 0 16,4-4 0-16,0-6 0 15,4-5 0-15,-3-14 0 16,-1-6 0-16,-2-13 0 16,-4-6 0-16,-9-10 0 15,-4-8 0-15,-2-6-62 16,-16-2-1136-16</inkml:trace>
  <inkml:trace contextRef="#ctx0" brushRef="#br0" timeOffset="56961.84">26306 7503 1392 0,'0'0'885'0,"0"0"-584"31,0 0 281-31,0 0-225 16,0 0-113-16,0 0-110 16,0 0-40-16,12-28 13 15,-51 28-107-15,-19 13 0 16,-42 5 0-16,-42 8 0 16,-43 7 0-16,-7 4 0 15,40-6 0-15,48-8 0 16,57-11 0-16,21-2 0 0,10-2 0 15,14 4 0-15,2 0 0 16,39 2 0-16,26 0 0 16,18 2 0-16,12 2 0 15,9 4 0-15,-4 6 0 16,-9 8 0-16,-9 9 0 16,-17 6 0-16,-21 8 0 15,-21 1 0-15,-23 4 0 16,-20 0 0-16,-36 0 0 15,-38 11 0-15,1-11 0 16,-12-2 0-16,2-2 0 0,21-14 0 16,6 0 0-1,21-10 0-15,23-9 0 0,25-12 0 16,12-4 0-16,60-11 0 16,53 0 0-16,51-11 0 15,23-9 0-15,-5 1 0 16,-40 7 0-16,-51 7 0 15,-27 5 0-15,-20 0 0 16,-5 0 0-16,-5 0 0 16,-11 0 0-16,-16 0 0 15,-8 0 0-15,-4 0 0 16,2 0 0-16,21 0 0 16,-4 0-327-16,4-8-982 0</inkml:trace>
  <inkml:trace contextRef="#ctx0" brushRef="#br0" timeOffset="58394.6">27372 7758 1380 0,'0'0'647'0,"0"0"-252"0,0 0 264 15,0 0-276-15,0 0-72 16,0 0 10-16,0 0-321 16,-3-46 0-1,-35 112 0-15,-4 8 0 0,-8 17 0 16,-2 3 0-16,9-14 0 15,-4 2 0-15,14-16 0 16,11-17 0-16,13-23 0 16,9-24 0-16,17-8 0 15,24-41 0-15,17-35 0 16,15-34 0-16,5-32 0 16,-6-9 0-16,-22 27 0 15,-21 38 0-15,-15 43 0 0,-10 26 0 16,1 8 0-16,-3 15 0 15,0 2 0-15,-2 52 0 16,7 43 0-16,6 33 0 16,10 10 0-1,1-19 0-15,0-35 0 0,-5-30 0 16,-2-10 0-16,3 2 0 16,1 1 0-16,-4-4 0 15,-3-16 0-15,-12-15 0 16,-2-14 0-16,-16-20-213 15,-15-18-497 1,-3-5-369-16</inkml:trace>
  <inkml:trace contextRef="#ctx0" brushRef="#br0" timeOffset="58536.31">27278 8155 2221 0,'0'0'807'16,"0"0"-324"-16,0 0-106 15,0 0-169-15,0 0-208 16,0 0 0-1,127 10 0-15,-71-10 0 0,28-24 0 16,-12 2-102-16,-10 4-873 0</inkml:trace>
  <inkml:trace contextRef="#ctx0" brushRef="#br0" timeOffset="58757.54">27852 8131 2362 0,'0'0'877'0,"0"0"-342"15,0 0-213-15,0 0-322 16,0 0 0-16,0 0 0 16,0 0 0-16,76 14 0 15,-60 10 0-15,0 8 0 16,-6 5 0-16,-3 0 0 0,0-1 0 16,-2-5 0-16,-1-8 0 15,2-8 0-15,6-12 0 16,22-16-144-16,-3-21-227 15,0-9-570-15</inkml:trace>
  <inkml:trace contextRef="#ctx0" brushRef="#br0" timeOffset="58899.21">28091 7726 2796 0,'0'0'902'0,"0"0"-504"15,0 0-398-15,0 0 0 0,0 0 0 16,0 0 0-1,0 0 0-15,76 60-191 0,-34-22-1826 16</inkml:trace>
  <inkml:trace contextRef="#ctx0" brushRef="#br0" timeOffset="59135.08">28602 8436 3429 0,'0'0'667'0,"0"0"-667"0,0 0 0 16,0 0 0-16,0 0 0 15,-25 116 0-15,11-72 0 16,-3 0 0-16,1-6 0 16,7-9 0-16,9-23-192 15,11-6-792-15,16-2-1462 0</inkml:trace>
  <inkml:trace contextRef="#ctx0" brushRef="#br0" timeOffset="59433.25">28940 8221 2776 0,'0'0'902'16,"0"0"-484"-16,0 0-418 0,0 0 0 15,0 0 0-15,0 0 0 16,0 0 0-16,-47 115 0 15,45-50 0-15,2 8 0 16,0 3 0-16,0 2 0 16,4-6 0-16,10-7 0 15,-3-11 0-15,-3-12 0 16,0-10 0-16,-6-10 0 16,-2-8 0-16,0-6 0 15,-7-4 0-15,-13-4 0 16,-7 0 0-16,-4 0 0 0,-2-4 0 15,4-12 0 1,-2-28 0-16,10 2-302 0,8-6-982 0</inkml:trace>
  <inkml:trace contextRef="#ctx0" brushRef="#br0" timeOffset="59558.36">28855 7788 3026 0,'0'0'774'0,"0"0"-478"16,0 0-296-16,0 0 0 16,0 0 0-16,0 0 0 0,0 0 0 15,54-40-165-15,-27 48-1659 16</inkml:trace>
  <inkml:trace contextRef="#ctx0" brushRef="#br0" timeOffset="60029.46">29815 7786 3181 0,'0'0'581'0,"0"0"-247"0,0 0-334 15,0 0 0-15,0 0 0 16,0 0 0-16,0 0 0 15,-42 168 0-15,16-85 0 16,-1-1 0-16,0-8 0 16,6-14 0-16,6-16 0 15,9-17 0-15,6-19 0 16,0-8 0-16,8-25 0 16,17-22 0-16,4-20 0 15,11-25 0-15,2-32 0 16,1-21 0-16,-8 13 0 15,-12 34 0-15,-14 42 0 16,-9 39 0-16,2 13 0 16,-2 4 0-16,0 25 0 0,0 31 0 15,6 18 0-15,6 14 0 16,5 7 0-16,4-4 0 16,6-4 0-16,-1-11 0 15,-2-10 0-15,-1-16 0 16,-9-13 0-1,-8-14 0-15,-6-23-381 0,-6 0-499 16,-15-10-779-16</inkml:trace>
  <inkml:trace contextRef="#ctx0" brushRef="#br0" timeOffset="60171.17">29824 8103 2335 0,'0'0'820'0,"0"0"-269"15,0 0-161-15,0 0-390 16,0 0 0-16,0 0 0 15,0 0 0-15,168-28 0 16,-73 16 0-16,-14 0-684 16,-8 6-1138-16</inkml:trace>
  <inkml:trace contextRef="#ctx0" brushRef="#br0" timeOffset="60470.36">30542 8061 1739 0,'0'0'1334'0,"0"0"-679"16,0 0-287-16,0 0-368 15,0 0 0-15,0 0 0 16,0 0 0-16,-54 48 0 16,41 2 0-16,0 11 0 15,4 4 0-15,7 8 0 16,2 3 0-16,0 0 0 16,8-2 0-16,11-8 0 15,-2-8 0-15,-3-9 0 16,-10-13 0-16,-4-12 0 0,0-12 0 15,-29-10 0 1,-9-2 0-16,-13-12 0 0,-5-20 0 16,-4-16 0-16,-7-51 0 15,16 9-182-15,13 0-1008 0</inkml:trace>
  <inkml:trace contextRef="#ctx0" brushRef="#br0" timeOffset="60596.44">30322 7672 2522 0,'0'0'830'0,"0"0"-232"0,0 0-452 15,0 0-146-15,0 0 0 16,0 0 0-16,117 34-530 16,-74 6-1069-16</inkml:trace>
  <inkml:trace contextRef="#ctx0" brushRef="#br0" timeOffset="60801.15">30863 8434 3081 0,'0'0'840'0,"0"0"-665"0,0 0-175 15,0 0 0-15,-47 118 0 16,31-86 0-16,-1-3 0 15,-1-6 0-15,-1-6 0 16,11-17 0-16,1 0 0 16,7-4-876-16</inkml:trace>
  <inkml:trace contextRef="#ctx0" brushRef="#br0" timeOffset="61068.01">31118 8071 2882 0,'0'0'832'0,"0"0"-450"0,0 0-382 0,0 0 0 15,0 0 0-15,0 0 0 16,0 0 0-16,88 102 0 16,-86-52 0-16,-2 2 0 15,0-3 0-15,0-8 0 16,0-8 0-1,14-11 0-15,13-10 0 0,10-12 0 32,7-2 0-32,4-24 0 0,-4-45-20 15,-9 8-669-15,-14-4-773 16</inkml:trace>
  <inkml:trace contextRef="#ctx0" brushRef="#br0" timeOffset="61196.68">31161 7612 2519 0,'0'0'743'0,"0"0"-400"15,0 0-79-15,0 0-264 16,150 14-179-16,-83-7-1042 0</inkml:trace>
  <inkml:trace contextRef="#ctx0" brushRef="#br0" timeOffset="61367.18">32169 8303 3148 0,'0'0'880'0,"0"0"-880"15,0 0-207-15,0 0-1520 0</inkml:trace>
  <inkml:trace contextRef="#ctx0" brushRef="#br0" timeOffset="62799.02">25421 9057 1714 0,'0'0'696'16,"0"0"-329"-16,0 0 184 0,0 0-277 16,0 0-69-1,0 0-40-15,19-7-41 0,-19 36-124 16,0 14 0 0,0 3 0-16,0 4 0 0,0-4 0 15,2-4 0-15,18-10 0 16,9-12 0-16,9-11 0 15,6-9 0-15,5-19 0 16,1-47-368-16,-13 2-491 16,-14 2-357-16</inkml:trace>
  <inkml:trace contextRef="#ctx0" brushRef="#br0" timeOffset="62924.64">25458 8931 2241 0,'0'0'849'0,"0"0"-488"16,0 0 96-16,0 0-328 15,0 0-70-15,0 0-59 16,0 0-75 0,104-2-531-16,-68 4-1153 0</inkml:trace>
  <inkml:trace contextRef="#ctx0" brushRef="#br0" timeOffset="63129.1">25845 9381 2324 0,'0'0'845'0,"0"0"-511"0,0 0 151 15,0 0-377-15,0 0-108 16,0 0 0-16,0 0 0 16,-13 102 0-16,1-72 0 31,8-6-209-31,4-6-599 0,0-12-658 0</inkml:trace>
  <inkml:trace contextRef="#ctx0" brushRef="#br0" timeOffset="63427.47">26260 9082 1918 0,'0'0'962'16,"0"0"-313"-16,0 0-161 15,0 0-409-15,0 0-79 16,0 0 0-16,0 0 0 16,-4 29 0-16,-2 10 0 15,4 9 0-15,2 6 0 16,0 4 0-16,0 0 0 16,0-1 0-16,10-3 0 15,-4-8 0-15,-4-4 0 16,-2-8 0-16,0-2 0 15,-10-6 0 1,-11-4 0-16,-8-4 0 16,-4-4 0-16,-5-8 0 15,-18-6 0-15,11-18-257 16,7-8-908-16</inkml:trace>
  <inkml:trace contextRef="#ctx0" brushRef="#br0" timeOffset="63601.28">26175 8913 2390 0,'0'0'981'15,"0"0"-454"-15,0 0-329 16,0 0-198-16,0 0 0 16,0 0 0-16,0 0-341 15,143 42-830-15</inkml:trace>
  <inkml:trace contextRef="#ctx0" brushRef="#br0" timeOffset="63804.45">26792 9607 2002 0,'0'0'1404'0,"0"0"-809"16,0 0-500-16,0 0-95 15,0 0 0-15,-44 135 0 16,24-99 0-16,-7 4 0 16,4-11-84-16,6-11-1007 0</inkml:trace>
  <inkml:trace contextRef="#ctx0" brushRef="#br0" timeOffset="64071.64">27068 9280 1877 0,'0'0'1053'0,"0"0"-376"16,0 0-188-16,0 0-489 16,0 0 0-16,0 0 0 15,0 0 0-15,0 24 0 16,-6 16 0-16,2 6 0 15,4 0 0-15,0-6 0 16,6-5 0-16,21-13 0 16,6-14 0-16,9-8 0 0,18-33 0 15,-8-8-368 1,-12-5-859-16</inkml:trace>
  <inkml:trace contextRef="#ctx0" brushRef="#br0" timeOffset="64203.16">27166 8969 2933 0,'0'0'858'0,"0"0"-553"16,0 0-305-16,0 0 0 15,0 0 0-15,0 0 0 16,0 0-29-16,108 32-901 0</inkml:trace>
  <inkml:trace contextRef="#ctx0" brushRef="#br0" timeOffset="64464.68">27636 9158 2359 0,'0'0'1039'15,"0"0"-481"-15,0 0-418 16,0 0-140-16,0 0 0 16,0 0 0-16,0 0 0 15,-19 30 0-15,-10-8 0 16,-3 4 0-16,1 2 0 15,7-4 0-15,5-4 0 16,13-4 0-16,6-4 0 0,0-2 0 16,9-2 0-16,17 1 0 15,10-5 0-15,9-3 0 16,26-1 0-16,-11 0-278 16,-6-4-769-16</inkml:trace>
  <inkml:trace contextRef="#ctx0" brushRef="#br0" timeOffset="64804.46">27982 9154 1174 0,'0'0'1692'0,"0"0"-901"0,0 0-352 16,0 0-439-16,0 0 0 15,0 0 0 1,0 0 0-16,-2 60 0 0,2-18 0 15,0 10 0-15,11 3 0 16,0 0 0-16,0-1 0 16,-2-1 0-16,0-7 0 15,-5-4 0-15,-4-6 0 16,0-8 0-16,0-4 0 16,-2-8 0-16,-15-4 0 15,-6-4 0-15,-8-6 0 0,-11-2 0 16,-8 0 0-16,-8-14 0 15,-33-28-47-15,14 2-506 16,7-4-615-16</inkml:trace>
  <inkml:trace contextRef="#ctx0" brushRef="#br0" timeOffset="64936.06">27750 8751 2457 0,'0'0'856'0,"0"0"-477"16,0 0-102-16,0 0-277 16,154-8-321-16,-94 8-1129 0</inkml:trace>
  <inkml:trace contextRef="#ctx0" brushRef="#br0" timeOffset="65104.75">29105 9446 2977 0,'0'0'860'0,"0"0"-769"16,0 0-91-16,0 0-671 0</inkml:trace>
  <inkml:trace contextRef="#ctx0" brushRef="#br0" timeOffset="66465.98">5768 12392 500 0,'0'0'2449'0,"0"0"-1950"16,0 0-179-16,0 0 8 15,0 0-328-15,0 0 0 16,87-34 0-16,-18 18 0 16,3-2 0-16,-6 4-203 15,-17 14-287-15,-18 0-266 16,-28 4-118-16</inkml:trace>
  <inkml:trace contextRef="#ctx0" brushRef="#br0" timeOffset="66591.5">5719 12631 1950 0,'0'0'578'15,"0"0"-90"1,0 0-137-16,0 0-54 0,0 0-18 16,0 0-126-16,165-42-153 15,-96 22 0-15,55-8 0 16,-14 3-527-16,-8 3-1353 0</inkml:trace>
  <inkml:trace contextRef="#ctx0" brushRef="#br0" timeOffset="67094.85">7377 12078 2297 0,'0'0'847'0,"0"0"-561"0,0 0 86 16,0 0-186-16,0 0-135 15,0 0-34 1,0 0-10-16,-101 0-6 0,97-10 31 16,2-5-32-16,2-3 0 15,0-6 0-15,0 0 0 16,13-2 0-16,11 4 0 15,12 6 0-15,5 8 0 16,7 8 0-16,-1 6 0 16,-3 26 0-16,-10 10 0 15,-14 9-3-15,-18 4-26 16,-2 8 18-16,-27-1 11 16,-17 0 1-16,-7-2 18 0,-5-8 4 15,5-8-23-15,8-13 0 16,16-12 0-16,14-10 0 15,11-8 0 1,2-1 0-16,0 0 0 0,23 0 0 16,8-6 0-16,11-3 0 15,12-1 0-15,6 3 0 16,0 1 0-16,-2 6-158 16,-12 0-370-16,-12 10-379 15,-20 7-1229-15</inkml:trace>
  <inkml:trace contextRef="#ctx0" brushRef="#br0" timeOffset="67298.5">7103 12928 2275 0,'0'0'838'0,"0"0"-515"16,0 0 157-1,0 0-300-15,0 0-180 0,0 0 0 16,140 0 0-16,-60-6 0 15,14-4 0-15,4-2 0 16,26-2-104-16,-24 1-416 16,-25 8-473-16</inkml:trace>
  <inkml:trace contextRef="#ctx0" brushRef="#br0" timeOffset="67565.53">7212 13280 1866 0,'0'0'1002'16,"0"0"-543"-16,0 0-139 0,0 0-74 16,0 0-43-1,-3 123-203-15,3-57 0 0,0 6 0 16,0 2 0-16,5-2 0 15,-3-3 0 1,0-9 0-16,3-12 0 0,0-12 0 16,-1-12 0-16,7-24-23 15,-3 0-474-15,2-18-428 0</inkml:trace>
  <inkml:trace contextRef="#ctx0" brushRef="#br0" timeOffset="67832.89">7598 13357 2215 0,'0'0'1149'0,"0"0"-643"15,0 0-280-15,0 0-226 16,0 0 0-16,0 0 0 16,19 120 0-16,-9-66 0 15,-6-2 0-15,0-2 0 16,-2-3 0-16,-2-11 0 15,2-8 0-15,1-12 0 16,-1-10 0-16,-2-6-245 16,0-30-254-16,0-6-361 15,0-6-44-15</inkml:trace>
  <inkml:trace contextRef="#ctx0" brushRef="#br0" timeOffset="67958.52">7606 13355 993 0,'0'0'1003'15,"0"0"-334"-15,0 0-84 16,0 0-96-16,0 0-247 15,0 0-127-15,0 0-115 16,31-115 0-16,1 100 0 16,7-3 0-16,4 1 0 31,1 3-140-31,-6 4-339 0,-7 10-210 0,-8 0-87 16,-15 5-486-16</inkml:trace>
  <inkml:trace contextRef="#ctx0" brushRef="#br0" timeOffset="68132.32">7588 13586 1783 0,'0'0'821'0,"0"0"-472"16,0 0 9-16,0 0-145 15,0 0-120-15,125-53-93 16,-78 33-36-16,-5 0-149 15,-4 12-286-15,-14 4-69 16,-10 4-219-16</inkml:trace>
  <inkml:trace contextRef="#ctx0" brushRef="#br0" timeOffset="68335.52">7660 13786 1132 0,'0'0'773'15,"0"0"-382"-15,0 0 148 16,0 0-187-16,0 0-89 15,0 0-32-15,0 0-64 16,69 26-82-16,-34-26-34 16,10-6-36-16,8-14-15 15,7 0-28-15,3-6-87 16,13-9-161-16,-18 10-471 16,-16 0-474-16</inkml:trace>
  <inkml:trace contextRef="#ctx0" brushRef="#br0" timeOffset="68634.81">8317 13150 924 0,'0'0'1536'16,"0"0"-816"-16,0 0-145 15,0 0-234-15,0 0-341 0,0 0 0 16,0 0 0-16,0-30 0 15,0 63 0-15,6 12 0 16,10 18 0-16,-1 9 0 16,2 8 0-16,-2 2 0 15,-1-4 0-15,-1-5 0 16,-2-7 0-16,-2-10 0 16,-3-12 0-16,-1-8 0 15,-1-10 0-15,-4-10 0 16,0-6 0-16,0-10 0 15,0 0-258-15,-11-8-1427 0</inkml:trace>
  <inkml:trace contextRef="#ctx0" brushRef="#br0" timeOffset="69200.98">9497 11915 2170 0,'0'0'763'16,"0"0"-393"-16,0 0 165 15,0-106-277-15,0 94-258 16,0 9 0-16,0 3 0 16,0 21 0-16,0 23 0 15,0 20 0-15,10 18 0 16,1 10 0-16,2 7 0 0,-2-5 0 15,-2-4 0 1,-2-8 0-16,-3-11 0 0,-1-15 0 16,-3-12 0-16,0-16-84 15,-12-12-433-15,-7-8-203 16,-2-8-432-16</inkml:trace>
  <inkml:trace contextRef="#ctx0" brushRef="#br0" timeOffset="69358.25">9391 12677 1798 0,'0'0'860'15,"0"0"-333"-15,0 0-67 16,0 0-213-16,0 0-43 0,0 0-204 16,0 0 0-1,40-10 0-15,5 8 0 0,17-6 0 16,18 0 0-16,7-4 0 16,0 2-228-16,6 10-351 15,-26 0-178-15,-22 0-269 0</inkml:trace>
  <inkml:trace contextRef="#ctx0" brushRef="#br0" timeOffset="69892.33">9788 13122 1603 0,'0'0'721'0,"0"0"-203"0,0 0 6 16,0 0-230-16,0 0-79 15,0 0-58 1,0 0-93-16,24-48-64 0,0 36 0 16,5 2 0-16,8 6 0 15,2 4 0-15,1 2 0 16,2 22 0-16,-3 8 0 16,-4 12 0-16,-8 9 0 15,-7 5 0-15,-11 6 0 16,-9 2 0-16,-2 0 0 15,-27-4 0-15,-14-6 0 0,-8-5 0 16,-9-9 0 0,-2-12 0-16,4-10 0 0,4-12 0 15,12-8 0-15,13-10 0 16,11-20 0-16,11-9 0 16,7-1 0-1,5-2 0-15,19 6 0 0,8 6 0 16,1 10 0-16,2 12 0 15,-1 8 0-15,-3 0 0 16,2 26 0-16,1 6 0 16,2 4 0-16,2 0 0 15,6-4 0-15,3-10 0 16,2-9 0-16,-2-13 0 16,-7 0 0-16,-7-13 0 0,-10-10 0 15,-11-5 0-15,-4-5 0 16,-8 1 0-16,0 0 0 15,0 6 0-15,-5 10-697 0</inkml:trace>
  <inkml:trace contextRef="#ctx0" brushRef="#br0" timeOffset="70728.23">10946 11722 2107 0,'0'0'693'15,"0"0"-227"-15,0 0 62 16,0 0-226-16,0 0-302 16,0 0 0-16,0 0 0 0,-3-62 0 15,3 131 0-15,0 9 0 16,-2 12 0-16,2 8 0 15,0-14 0-15,0 6 0 16,0-11 0-16,0-13 0 16,0-12 0-16,5-16 0 15,0-14 0-15,-5-15 0 16,0-9-47-16,-10-39-307 16,-11-9-754-16,-6-6-1053 0</inkml:trace>
  <inkml:trace contextRef="#ctx0" brushRef="#br0" timeOffset="70931.86">10523 11771 2174 0,'0'0'970'16,"0"0"-452"-16,0 0-84 15,0 0-434-15,0 0 0 16,0 0 0-16,0 0 0 16,60-13 0-16,-11 13 0 15,11 0 0-15,11 0 0 16,5 0 0-16,-1 0 0 15,0-4 0-15,-11 3 0 16,-4 1-12-16,-6 0-186 16,-8 0-51-16,-4 1-78 15,-1 18-245-15,-12-1 96 16,-12 0-76-16</inkml:trace>
  <inkml:trace contextRef="#ctx0" brushRef="#br0" timeOffset="71293.11">11392 12115 1728 0,'0'0'903'15,"0"0"-300"-15,0 0-65 16,0 0-214-16,0 0-324 16,0 0 0-16,0 0 0 15,4-5 0-15,12 5 0 0,6 0 0 16,5 16 0-1,4 4 0-15,-2 7 0 0,-2 6 0 16,-7 1 0-16,-9-2 0 16,-7-4 0-16,-4-2 0 15,0-8 0-15,0-4 0 16,-4-8 0-16,-1-4 0 16,-1-2 0-16,4-4 0 15,2-18 0-15,0-10 0 16,2-12 0-16,22-10 0 15,7-6 0-15,10-1 0 0,-4 11 0 16,-1 14 0 0,-5 22 0-16,-11 12-134 0,-9 2-827 0</inkml:trace>
  <inkml:trace contextRef="#ctx0" brushRef="#br0" timeOffset="71639.45">12394 11606 2280 0,'0'0'701'0,"0"0"-345"16,0 0 8-16,-123 108-100 16,79-5-133-16,6 35-131 15,9 11 0-15,19-9 0 16,10-30 0-16,0-36 0 16,21-17 0-16,13-12 0 0,11 2 0 15,13-5 0 1,42-18 0-1,-15-16-66-15,-14-8-1113 0</inkml:trace>
  <inkml:trace contextRef="#ctx0" brushRef="#br0" timeOffset="72063.8">12985 11897 2702 0,'0'0'1002'0,"0"0"-773"16,0 0-66-16,0 0-163 0,-54 152 0 16,27-78 0-16,-4 5 0 15,0-1 0-15,2-8 0 16,4-12 0-16,12-13 0 16,5-18 0-16,8-14 0 15,0-13 0-15,2-7 0 16,15-29 0-16,10-18 0 15,9-28 0-15,13-32 0 16,7-35 0-16,-3 13 0 16,-13 26 0-16,-16 41 0 15,-14 41 0-15,-4 13 0 16,-1 11 0-16,-1 4 0 16,-4 32 0-16,2 30 0 0,2 16 0 15,6 12 0 1,1 5 0-16,5-4 0 0,3-4 0 15,6-9 0-15,2-8 0 16,-3-12 0-16,-2-13 0 16,-4-17 0-16,-9-15 0 15,-9-13-159-15,-2-8-300 16,-18-14-552-16</inkml:trace>
  <inkml:trace contextRef="#ctx0" brushRef="#br0" timeOffset="72268.23">12900 12266 2046 0,'0'0'898'0,"0"0"-392"16,0 0-149-16,0 0-156 15,0 0-113-15,0 0-88 16,0 0 0-16,147 0 0 16,-94 0 0-16,17-12 0 15,-15-4-327-15,-10-4-890 0</inkml:trace>
  <inkml:trace contextRef="#ctx0" brushRef="#br0" timeOffset="72600.08">13361 11550 2435 0,'0'0'956'0,"0"0"-584"31,0 0-39-31,0 0-333 0,0 0 0 16,0 0 0-16,0 0 0 15,119-6 0-15,-106 36 0 16,-7 6 0-16,-6 7 0 16,0-2 0-16,0 0 0 15,-13-5 0-15,2-10 0 16,2-8 0-16,4-6 0 15,5-10 0-15,0-2 0 16,0 0 0-16,7 0 0 16,18 0 0-16,8-10 0 15,8-2 0-15,1-2 0 16,6-6 0-16,-9 4-586 16,-10 2-1255-16</inkml:trace>
  <inkml:trace contextRef="#ctx0" brushRef="#br0" timeOffset="72898.58">13825 11360 2070 0,'0'0'1110'16,"0"0"-610"-16,0 0-84 15,0 0-416-15,0 0 0 0,102 112 0 16,-55-30 0-1,6 31 0-15,3 27 0 0,-7 8 0 16,-15-7 0-16,-19-17 0 16,-15-34 0-16,0-16 0 15,-5-15 0-15,-14-9 0 16,-6 5 0-16,-8 4 0 16,-3-3 0-16,3-12 0 15,4-16 0-15,11-16 0 16,16-18 0-16,2-22-42 15,2-12-1476-15</inkml:trace>
  <inkml:trace contextRef="#ctx0" brushRef="#br0" timeOffset="73025.4">14671 12529 2673 0,'0'0'942'16,"0"0"-590"-16,0 0-223 15,0 0-129-15,0 0 0 16,0 0-111-16,0 0-2071 0</inkml:trace>
  <inkml:trace contextRef="#ctx0" brushRef="#br0" timeOffset="110927.8">2245 14506 2170 0,'0'0'860'0,"0"0"-561"16,0 0 266-16,0 0-363 15,0 0-202-15,0 0 0 16,-68 98 0-16,68 30 0 16,0 15 0-16,0-23 0 15,0-38 0 1,0-36 0-16,2-22 0 0,6-2 0 16,1-9 0-16,3-8 0 15,3-5 0-15,3-19 0 16,4-20 0-16,2-13 0 15,-1-4 0-15,-3 2 0 0,-2 10 0 16,-2 16 0 0,-1 20 0-16,1 8 0 0,3 24 0 15,6 16 0-15,6 8 0 16,10 0 0-16,1-8 0 16,2-8 0-16,-1-14 0 15,-10-10 0-15,-10-8 0 16,-8 0 0-16,-11-22 0 15,-4-12 0 1,0-8 0-16,0-6 0 0,-8 2 0 16,-1 10 0-16,2 14 0 15,7 14 0-15,0 8 0 16,5 0 0-16,26 18 0 0,13 0 0 16,14-6 0-16,7-8 0 15,4-4 0 1,-7-12 0-16,-6-20 0 0,-14-8 0 15,-11-8 0-15,-13-7 0 16,-13-5 0-16,-5-4 0 16,0 6 0-16,-18 0 0 15,-2 18 0-15,2 16 0 16,3 24 0-16,-2 24 0 16,2 56 0-16,7 40 0 0,0-2 0 15,8-13 0-15,0-33 0 16,0-26 0-16,10 2 0 15,5-4 0-15,-1-4 0 16,-1-17 0-16,-4-14 0 16,-3-9 0-16,-3 0 0 15,1-26 0 1,1-12 0-16,1-8 0 0,1 0 0 16,-1 10 0-16,2 6 0 15,0 20 0-15,3 10 0 16,5 4 0-16,7 28 0 0,3 8 0 15,3 6 0 1,4-2 0-16,3-4 0 16,-2-5 0-16,-1-13 0 0,-4-8 0 15,-4-10 0-15,-6-4 0 16,-1 0 0-16,-5-22 0 16,-1-10 0-16,-5-8 0 15,-3-3 0-15,-2 1 0 16,-2 4 0-16,0 14 0 15,0 14 0 1,0 10 0-16,0 4 0 0,2 28 0 16,5 14 0-16,9 8 0 15,3 3 0-15,10-3 0 0,8-10 0 16,7-12 0 0,7-14 0-16,2-14 0 0,-1-4 0 15,-5-22 0 1,-7-14 0-16,-11-13 0 0,-12-5 0 15,-7-4 0-15,-10-4 0 16,0 8 0-16,-14 8 0 16,-3 16 0-16,-2 10 0 15,4 18 0-15,1 2 0 16,1 22 0-16,4 14 0 16,4 4 0-16,5 0 0 15,0 0 0-15,16-8 0 0,16-6 0 16,5-12 0-16,3-4 0 15,1-3 0-15,-8-6 0 16,-6 3 0-16,-10 2 0 16,-8 6 0-16,-6 5 0 15,-3 7 0 1,0 2 0-16,0 6 0 0,0-6 0 16,9-4 0-16,8-4 0 15,12-10 0-15,8-8 0 16,11 0 0-16,6-8 0 15,4-22 0-15,0-6 0 16,-8-6 0-16,-5-6 0 16,-13-6 0-16,-11-1 0 0,-9 7 0 15,-12 10 0-15,0 18 0 16,-6 16 0-16,-17 4 0 16,-4 30 0-16,0 16 0 15,5 6 0-15,9 4 0 16,11-3 0-16,2-12 0 31,24-10 0-31,27-17 0 16,56-28 0-16,-11-26-149 15,-5-10-1304-15</inkml:trace>
  <inkml:trace contextRef="#ctx0" brushRef="#br0" timeOffset="111526.08">5882 14869 2455 0,'0'0'660'0,"0"0"-138"16,0 0-187-16,0 0-211 15,0 0-124-15,0 0 0 16,0 0 0-16,211 1 0 15,-65 2 0-15,-9-3 0 16,-14 0 0-16,-23 0 0 16,-36 0 0-16,-6 0-29 0,-13 0-281 15,-32 0-44-15,-13 0-5 16,-37 8 131-16,-23-2-53 16,-9-2 153-16,-1-4 128 15,5 0 27-15,13-8 166 16,9-6 114-16,11-4 23 15,13 6-13-15,3 2-6 16,7 6-107-16,5 4-204 16,0 0 0-16,-2 14 0 15,0 28 0-15,-3 18 0 16,-1 32 0-16,-7 26 0 0,1 23 0 16,1-15 0-1,7-28 0-15,6-31 0 0,2-23 0 16,0 2 0-16,12-6 0 15,24-22 0-15,-3-14-494 16,-2-4-679-16</inkml:trace>
  <inkml:trace contextRef="#ctx0" brushRef="#br0" timeOffset="111794.22">6465 15330 2714 0,'0'0'881'0,"0"0"-512"0,0 0-237 16,0 0-132-1,0 0 0-15,0 0 0 0,0 0 0 16,100 114 0-16,-73-70 0 16,-4 2 0-16,-8-1 0 15,-3-9 0-15,-4-8 0 16,-3-12 0-16,-3-10 0 16,0-6 0-16,0-14 0 15,2-22 0-15,4-14 0 16,7-11 0-16,8-3 0 15,10 2 0-15,7 4 0 16,5 10 0-16,15 16 0 0,-9 14-478 16,-8 14-1518-16</inkml:trace>
  <inkml:trace contextRef="#ctx0" brushRef="#br0" timeOffset="112501.19">7806 14494 1765 0,'0'0'837'0,"0"0"-333"16,0 0 14-16,0 0-178 15,0 0-208-15,0 0-132 16,0 0 0-16,-8 22 0 15,-5 72 0-15,-3 44 0 16,5 19 0-16,6-1 0 16,5-35 0-16,0-41 0 15,13-26 0-15,6-4 0 16,7 2 0-16,8 2 0 16,6-6 0-16,-1-11 0 15,2-19 0-15,10-18 0 16,-10-18 0-16,-8-17-918 0</inkml:trace>
  <inkml:trace contextRef="#ctx0" brushRef="#br0" timeOffset="112956.64">8633 14801 2234 0,'0'0'932'15,"0"0"-368"-15,0 0-198 0,0 0-366 0,0 0 0 16,0 0 0-16,0 0 0 16,-78 152 0-16,52-62 0 15,-3 3 0-15,2-7 0 16,6-10 0-16,8-18 0 16,9-18 0-16,4-18 0 15,0-22 0-15,2 0 0 16,19-40 0-16,2-22 0 0,12-32 0 15,4-33 0-15,-1 5 0 16,-7 18 0-16,-6 18 0 16,-14 42 0-16,1 9 0 15,-4 21 0-15,-1 14 0 16,-1 44 0-16,-2 23 0 16,6 13 0-16,-1 12 0 15,4-14 0-15,5 7 0 16,0-12 0-16,2-10 0 15,-2-11 0 1,-3-16 0-16,-3-14 0 0,-8-14 0 0,-4-8 0 16,-14-20-383-1,-17-8-661-15,-7-8-444 0</inkml:trace>
  <inkml:trace contextRef="#ctx0" brushRef="#br0" timeOffset="113098.01">8464 15218 1898 0,'0'0'1008'0,"0"0"-397"15,0 0-244-15,0 0-155 16,0 0-212-16,0 0 0 16,0 0 0-16,100-32 0 15,-42 15 0-15,21-15 0 16,-15 4-242-16,-13 2-948 0</inkml:trace>
  <inkml:trace contextRef="#ctx0" brushRef="#br0" timeOffset="113365.12">9019 14518 2407 0,'0'0'929'16,"0"0"-432"-16,0 0-234 15,0 0-263-15,0 0 0 16,0 0 0-1,133 108 0 1,-88-42 0-16,2 14 0 0,-2 7 0 16,-8 5 0-16,-8 4 0 15,-14-10 0-15,-10-1 0 16,-5-9 0-16,-9-6 0 16,-13-10 0-16,0-8 0 15,4-16 0-15,18-22 0 16,0-10-33-16,4-4-1422 0</inkml:trace>
  <inkml:trace contextRef="#ctx0" brushRef="#br0" timeOffset="113602.21">10299 14953 2721 0,'0'0'776'16,"0"0"-522"-16,0 0 91 16,0 0-345-16,0 0 0 15,0 0 0-15,148-12 0 16,-72 0-93-16,-16 0-562 16,-14 4-724-16</inkml:trace>
  <inkml:trace contextRef="#ctx0" brushRef="#br0" timeOffset="113727.93">10155 15262 2592 0,'0'0'846'0,"0"0"-464"15,0 0-106-15,0 0-276 16,150 10 0-16,-57-28 0 16,47-24 0-16,-24 3-27 15,-16 3-1271-15</inkml:trace>
  <inkml:trace contextRef="#ctx0" brushRef="#br0" timeOffset="114326.4">12051 14494 622 0,'0'0'2397'0,"0"0"-1712"15,0 0-293-15,0 0-392 16,0 0 0-16,0 0 0 16,0 0 0-16,-113 134 0 15,63 21 0-15,8-15 0 16,11-38 0-16,15-40 0 16,8-22 0-16,5 1 0 15,3-9 0-15,0-10 0 0,0-22 0 16,20-13 0-16,11-51 0 15,10-44 0-15,3-42 0 16,-1-19 0-16,-8 9 0 16,-13 39 0-16,-8 53 0 15,-8 36 0-15,-4 24 0 16,1 8 0-16,1 14 0 16,8 43 0-16,9 41 0 15,20 30 0-15,1-2 0 16,1-23 0-16,-5-31 0 0,-7-20 0 15,6-2 0-15,3 0 0 16,-1-6 0-16,-15-16 0 16,-15-16-33-1,-25-20-442-15,-21-20-319 0,-15-6-985 0</inkml:trace>
  <inkml:trace contextRef="#ctx0" brushRef="#br0" timeOffset="114468.32">11942 14991 1048 0,'0'0'1473'0,"0"0"-828"16,0 0-284-16,0 0-7 0,0 0-139 16,0 0-215-1,165 44 0-15,-91-80 0 0,-17 4-113 16,-14-4-930-16</inkml:trace>
  <inkml:trace contextRef="#ctx0" brushRef="#br0" timeOffset="114704.57">12559 14975 2448 0,'0'0'983'0,"0"0"-617"15,0 0-67-15,0 0-299 0,0 0 0 16,0 0 0-16,0 0 0 15,7 108 0-15,-5-55 0 16,-2 1 0-16,0-4 0 16,14 4 0-16,-1-16-63 15,2-10-1063-15</inkml:trace>
  <inkml:trace contextRef="#ctx0" brushRef="#br0" timeOffset="114861.51">12873 15200 2215 0,'0'0'1103'0,"0"0"-467"16,0 0-494-1,0 0-142-15,0 0 0 0,-16 126 0 16,16-100 0-16,0 0 0 16,-8-4 0-16,-5-8 0 15,-1-4-572-15</inkml:trace>
  <inkml:trace contextRef="#ctx0" brushRef="#br0" timeOffset="115097.62">13201 15043 2951 0,'0'0'1145'0,"0"0"-1145"16,0 0 0-1,0 0 0-15,0 0 0 0,0 0 0 16,-2 122 0-16,2-74 0 16,2 1 0-16,7-3 0 15,2-6 0-15,7-6 0 16,-3-12 0-16,-1-12-1388 0</inkml:trace>
  <inkml:trace contextRef="#ctx0" brushRef="#br0" timeOffset="115332.97">13825 14754 3130 0,'0'0'966'0,"0"0"-966"16,0 0 0-16,0 0 0 15,0 0 0-15,0 0 0 16,166-2 0-16,-91 2 0 16,0-4 0-1,-8-4 0-15,-9-2-293 0,-21-2-563 16,-21 6-526-16</inkml:trace>
  <inkml:trace contextRef="#ctx0" brushRef="#br0" timeOffset="115538.99">14020 14626 1290 0,'0'0'1212'16,"0"0"-420"-16,0 0-203 15,0 0-376-15,0 0-213 16,0 0 0-16,0 0 0 16,-31-92 0-16,31 94 0 15,0 32 0-15,2 10 0 16,6 18 0-16,1 14 0 15,-3 5 0-15,0 31 0 16,-1-20-183-16,0-16-1678 0</inkml:trace>
  <inkml:trace contextRef="#ctx0" brushRef="#br0" timeOffset="115965.22">14953 14415 2840 0,'0'0'922'0,"0"0"-588"0,0 0-334 16,0 0 0-16,-52 149 0 16,32-63 0-16,0 7 0 15,2 1 0-15,2-4 0 16,3-10 0-16,2-20 0 15,2-16 0-15,4-19 0 16,5-24 0-16,0-1 0 16,0-40 0-16,10-36 0 15,11-40 0-15,8-32 0 16,-2 7 0-16,-6 33 0 16,-6 40 0-16,-9 37 0 15,0 9 0-15,-4 12 0 16,2 10 0-16,-2 18 0 0,7 49 0 15,3 9 0-15,5 14 0 16,8 8 0-16,4-17 0 16,4 5 0-16,0-10 0 15,1-14 0-15,-5-18 0 16,-9-14 0-16,-20-30-273 16,0 0-569-16,-4-22-522 0</inkml:trace>
  <inkml:trace contextRef="#ctx0" brushRef="#br0" timeOffset="116093.95">14858 14899 1884 0,'0'0'903'0,"0"0"-398"15,0 0-176-15,0 0-53 16,114 0-169-16,-52-12-107 16,21-10-27-16,-16-2-469 15,-14 3-849-15</inkml:trace>
  <inkml:trace contextRef="#ctx0" brushRef="#br0" timeOffset="116436.08">15411 15101 2780 0,'0'0'1004'0,"0"0"-692"16,0 0-312-16,0 0 0 15,0 0 0-15,118-72 0 16,-87 72 0-16,-8 6 0 16,-8 24 0-16,-8 2 0 15,-7 8 0-15,-2 5 0 16,-21-5 0-16,-3-4 0 16,3-6 0-16,6-10 0 15,5-4 0-15,12-12 0 0,0-4 0 16,20 0 0-1,18 0 0-15,9-12 0 0,9-2 0 16,-1-2 0-16,5-2-332 16,-12 8-576-16,-17-3-527 0</inkml:trace>
  <inkml:trace contextRef="#ctx0" brushRef="#br0" timeOffset="116624.76">15911 15213 950 0,'0'0'1555'0,"0"0"-780"16,0 0-300 0,0 0-134-16,0 0-341 0,0 0 0 15,-12 111 0-15,7-91 0 16,-3 4 0-16,-4-2 0 16,-3-2 0-16,-10 0 0 15,8-6-585-15,3-4-1038 0</inkml:trace>
  <inkml:trace contextRef="#ctx0" brushRef="#br0" timeOffset="116970.62">16146 15101 2428 0,'0'0'1008'0,"0"0"-490"16,0 0-376-16,0 0-142 15,0 0 0-15,0 0 0 16,129-90 0-16,-104 90 0 16,-5 6 0-16,-3 20 0 15,-3 2 0-15,-7 8 0 16,-7 2 0-16,0 3 0 16,-9-5 0-16,-9 0 0 15,-1-8 0-15,2-6 0 16,9-6 0-16,8-10 0 0,0-2 0 15,15-4 0-15,24 0 0 16,11 0 0-16,10-14 0 16,7-2 0-16,18-12-18 15,-16 4-752-15,-13-1-1016 0</inkml:trace>
  <inkml:trace contextRef="#ctx0" brushRef="#br0" timeOffset="117196.84">16890 14712 2307 0,'0'0'977'0,"0"0"-599"16,0 0-98-16,0 0-126 15,0 0-154-15,139-14 0 16,-77 10-113-16,21-8-344 16,-17 2-395-16,-15-4-642 0</inkml:trace>
  <inkml:trace contextRef="#ctx0" brushRef="#br0" timeOffset="117363.4">17082 14536 1001 0,'0'0'1699'15,"0"0"-842"-15,0 0-491 16,0 0-193-16,0 0-173 16,0 0 0-16,-20 114 0 15,20-56 0-15,0 4 0 16,0 2 0-16,4-1 0 16,10 3 0-16,-1-16-669 15,5-14-2438-15</inkml:trace>
  <inkml:trace contextRef="#ctx0" brushRef="#br0" timeOffset="117537.56">17683 14949 2857 0,'0'0'976'0,"0"0"-713"16,0 0-263-16,0 0 0 0,170-38 0 15,-103 24-24 1,-2 0-1020-16</inkml:trace>
  <inkml:trace contextRef="#ctx0" brushRef="#br0" timeOffset="117663.09">18256 14923 1575 0,'0'0'1109'16,"0"0"-589"-16,0 0-25 15,0 0-456-15,152-34-39 16,-92 18-498-16,-2 2-1156 0</inkml:trace>
  <inkml:trace contextRef="#ctx0" brushRef="#br0" timeOffset="117804.48">18742 14929 1657 0,'0'0'1573'15,"0"0"-1090"-15,0 0-100 16,0 0-383-16,0 0 0 15,0 0 0-15,116-30 0 16,-73 8 0-16,-12 4-297 16,-4 0-1460-16</inkml:trace>
  <inkml:trace contextRef="#ctx0" brushRef="#br0" timeOffset="119205.8">20555 14165 2022 0,'0'0'540'0,"0"0"-279"16,0 0 200-16,0 0-226 15,0 0-75-15,-122 60-70 16,98-2 35-16,-3 14-13 15,-2 5-22-15,0 7-90 16,2-6 0-16,0-4 0 16,5-12 0-16,4-8 0 15,5-13 0-15,6-15 0 16,3-12 0-16,4-9 0 16,0-5 0-16,0 0 0 15,11-19 0 1,9-21-30-16,7-9-330 0,0-5-270 15,-3-4-84-15,-6 10 246 0,-12 12 298 16,-6 10 170-16,0 12 31 16,-15 4 42-16,-8 0-73 15,8 4-319-15</inkml:trace>
  <inkml:trace contextRef="#ctx0" brushRef="#br0" timeOffset="119535.35">20422 14301 1515 0,'0'0'554'0,"0"0"-198"15,0 0 100 1,0 0-148-16,0 0-63 0,0 0-15 0,0 0-22 16,20-78 16-16,-9 68-224 15,0 0 0-15,-4 2 0 16,0 2 0-16,-3 4 0 15,-2 2 0-15,5 6 0 16,2 26 0 0,2 18 0-16,7 16 0 0,0 16 0 15,2 7 0-15,3 1 0 16,-2-2 0-16,2-8 0 16,-1-7 0-16,-2-11 0 15,-4-18 0-15,-6-18 0 16,-5-12-20-16,-5-26-358 15,-9-16-413-15,-13-12-715 0</inkml:trace>
  <inkml:trace contextRef="#ctx0" brushRef="#br0" timeOffset="119660.99">20360 14694 1415 0,'0'0'1248'0,"0"0"-649"0,0 0-312 15,0 0 9 1,0 0-133-16,0 0-75 15,0 0-88-15,149-12 0 0,-74 2-140 0,-12 0-627 16,-12 4-853-16</inkml:trace>
  <inkml:trace contextRef="#ctx0" brushRef="#br0" timeOffset="120037.67">20781 14789 2198 0,'0'0'901'0,"0"0"-383"31,0 0-163-31,0 0-231 0,0 0-124 0,0 0 0 31,0 0 0-31,98-67 0 0,-69 67 0 16,-2 4 0 0,-6 14 0-16,-3 8 0 0,-5 5 0 15,-5 1 0-15,-8 0 0 16,0-4 0-16,0-8 0 15,0-6 0-15,0-10 0 16,0-4 0-16,0-4 0 16,0-26 0-16,15-8 0 15,10-6 0-15,-1 4 0 16,1 8 0-16,-3 11 0 16,-2 13 0-16,-5 8 0 15,1 12 0-15,-3 19 0 16,3 9 0-16,-3 6 0 15,10 16-173-15,-3-14-565 16,-3-6-589-16</inkml:trace>
  <inkml:trace contextRef="#ctx0" brushRef="#br0" timeOffset="120203.85">21473 14975 2121 0,'0'0'914'0,"0"0"-341"16,0 0-224-16,0 0-210 15,0 0-139-15,0 0 0 16,0 0 0-16,-64 126 0 16,57-91 0-16,7 1-38 0,0-8-789 15,15-15-893-15</inkml:trace>
  <inkml:trace contextRef="#ctx0" brushRef="#br0" timeOffset="120524.45">21721 14839 886 0,'0'0'2039'0,"0"0"-1197"16,0 0-513-16,0 0-329 15,0 0 0-15,0 0 0 16,0 0 0-16,-3-6 0 16,15 32 0-16,-1 8 0 15,-4 2 0-15,-1-2 0 0,-4-2 0 16,1-10 0-1,-1-8 0-15,1-12 0 0,1-2 0 16,7-16 0-16,5-20 0 16,3-8 0-16,8-4 0 15,0 2 0-15,-2 10 0 16,-5 8 0-16,-5 15 0 16,-4 13 0-16,-4 0 0 15,0 18 0-15,-3 18 0 16,3 9 0-16,-1 19 0 15,-1-8 0-15,-5-14-892 0</inkml:trace>
  <inkml:trace contextRef="#ctx0" brushRef="#br0" timeOffset="121028.58">18976 14472 2297 0,'0'0'900'0,"0"0"-526"15,0 0 151-15,0 0-525 16,0 0 0-16,0 0 0 16,0 0 0-16,158 0 0 15,-91 0 0-15,7-4 0 16,-8-5 0-16,-12 0-146 15,-16 3-326-15,-32-2-76 16,-6-2-85-16,-8 3-199 0</inkml:trace>
  <inkml:trace contextRef="#ctx0" brushRef="#br0" timeOffset="121232.62">19254 14285 1800 0,'0'0'824'0,"0"0"-260"16,0 0-59-16,0 0-253 15,0 0-101-15,0 0-151 0,0 0 0 16,-11 38 0 0,11 4 0-16,0 8 0 15,0 7 0-15,7-1 0 0,-1 0 0 16,17 12-30-16,-3-12-481 16,2-20-538-16</inkml:trace>
  <inkml:trace contextRef="#ctx0" brushRef="#br0" timeOffset="121467.98">23829 14203 2290 0,'0'0'1163'16,"0"0"-972"-16,0 0 97 16,0 0-124-16,0 0-164 15,-116 22 0-15,80-12 0 16,10-2-787-16</inkml:trace>
  <inkml:trace contextRef="#ctx0" brushRef="#br0" timeOffset="122632.63">10732 16226 2689 0,'0'0'700'0,"0"0"-481"16,0 0 94-16,0 0-138 16,0 0-175-16,0 0-11 15,178-58-107-15,-89 58-247 16,-18 0-347-16,-21 4-196 0</inkml:trace>
  <inkml:trace contextRef="#ctx0" brushRef="#br0" timeOffset="122758.08">10859 16429 1558 0,'0'0'959'0,"0"0"-457"0,0 0-117 16,0 0-3-16,0 0-72 16,0 0-310-16,0 0 0 15,0-10 0-15,127-26 0 16,-14 1-342-16,-3 7-901 0</inkml:trace>
  <inkml:trace contextRef="#ctx0" brushRef="#br0" timeOffset="123260.29">13154 15797 2604 0,'0'0'651'16,"0"0"-407"-16,0 0 353 15,0 0-597-15,0 0 0 16,0 0 0-16,-138 0 0 16,66 24 0-16,-12 6 0 15,-12 6 0-15,-9 0 0 16,-1 4 0-16,1-3 0 15,11-3 0-15,19-6 0 0,19-12 0 16,25-6 0-16,17-4 0 16,14-6 0-16,9 0 0 15,29 0 0-15,16 0 0 16,15-6 0-16,11 6 0 16,4 0 0-16,-1 0 0 15,-12 22 0-15,-15 4 0 16,-21 10 0-16,-21 4 0 15,-14 6-12-15,-29 8 4 16,-29 4 8-16,-18 3 7 16,-12-1 6-16,-4-2-13 15,9-6 0-15,15-12 0 16,20-8 0-16,24-14 0 0,24-5 0 16,9-13 0-1,58 0 0-15,51-13 0 0,40-15 0 16,11 2 0-16,-26 0 0 15,-23 8-18-15,-49 8-362 16,-21 6-778-16</inkml:trace>
  <inkml:trace contextRef="#ctx0" brushRef="#br0" timeOffset="123833.25">14382 15954 1950 0,'0'0'770'16,"0"0"-305"-16,0 0 70 0,0 0-159 16,0 0-376-16,0 0 0 15,0 0 0-15,-76 40 0 16,33 28 0-16,1 12 0 16,2 4 0-16,6-4 0 15,11-7 0-15,11-19 0 16,12-18 0-16,0-20 0 15,25-16 0-15,10-26 0 16,5-24 0-16,3-16 0 16,-3-15 0-16,-7-7 0 15,-4-2 0-15,-9 0 0 16,-5 5 0-16,-3 17 0 16,-3 24 0-16,-5 22 0 15,0 22 0-15,1 18 0 0,9 50 0 16,1 7 0-16,3 15 0 15,7 4 0-15,2-14 0 16,4 4 0-16,4-7 0 16,1-19 0-16,-3-14 0 15,-8-18 0-15,-14-26-75 16,-9-4-459-16,-2-22-477 0</inkml:trace>
  <inkml:trace contextRef="#ctx0" brushRef="#br0" timeOffset="123999.35">14297 16244 1872 0,'0'0'844'16,"0"0"-331"-16,0 0-146 15,0 0-103-15,0 0-113 16,0 0-66-16,0 0-85 16,127 44 0-16,-36-62-131 15,-13 2-521-15,-7 2-621 0</inkml:trace>
  <inkml:trace contextRef="#ctx0" brushRef="#br0" timeOffset="124235.66">14920 16320 2309 0,'0'0'879'0,"0"0"-424"16,0 0-136-16,0 0-185 16,0 0-134-16,0 0 0 15,0 0 0-15,6 0 0 16,13 10 0-16,-3 8 0 15,-3 9 0-15,-3-1 0 16,-6 10 0-16,-4-6 0 16,0-2 0-16,4-6 0 15,11-10 0-15,12-12-45 16,31-16-203-16,-4-20-253 0,-5-4-446 16</inkml:trace>
  <inkml:trace contextRef="#ctx0" brushRef="#br0" timeOffset="124330.63">14974 16048 2225 0,'0'0'884'0,"0"0"-529"15,0 0-142-15,0 0-213 16,118 10-120-16,-64 6-756 0</inkml:trace>
  <inkml:trace contextRef="#ctx0" brushRef="#br0" timeOffset="124566.57">15487 16521 1045 0,'0'0'1839'0,"0"0"-1106"16,0 0-444-16,0 0-99 16,0 0-190-1,0 0 0-15,0 0 0 0,9 76 0 16,-9-44 0-16,0 2 0 0,0 2 0 15,-11-8 0 1,4-6 0-16,4-8 0 0,3-14-42 16,10-5-487-16,5-22-486 0</inkml:trace>
  <inkml:trace contextRef="#ctx0" brushRef="#br0" timeOffset="124833.18">15821 16258 2293 0,'0'0'1048'0,"0"0"-542"0,0 0-257 16,0 0-249-16,0 0 0 31,0 0 0-31,0 0 0 0,40 72 0 0,-36-41 0 16,1-1 0-16,2-2 0 15,0 0 0-15,3-6 0 16,11-6 0-16,6-14 0 16,19-8 0-16,-6-16-464 15,-9-10-530-15</inkml:trace>
  <inkml:trace contextRef="#ctx0" brushRef="#br0" timeOffset="124958.99">15870 15976 416 0,'0'0'2697'0,"0"0"-1863"0,0 0-685 31,0 0-149-31,0 0 0 16,0 0 0-16,0 0 0 16,-27-8-778-16</inkml:trace>
  <inkml:trace contextRef="#ctx0" brushRef="#br0" timeOffset="125636.03">12125 17044 1840 0,'0'0'1076'0,"0"0"-472"0,0 0-226 16,0 0-180-16,0 0-198 16,0 0 0-16,0 0 0 15,-36 117 0-15,33-73 0 16,3-8 0-16,3-2 0 16,25-14 0-16,13-12 0 15,6-8 0-15,17-28-44 16,-10-12-651-16,-17-4-735 0</inkml:trace>
  <inkml:trace contextRef="#ctx0" brushRef="#br0" timeOffset="125761.12">12107 16802 2408 0,'0'0'864'0,"0"0"-334"15,0 0-236-15,0 0-294 16,0 0 0-16,0 0 0 15,118-30-18-15,-60 26-595 16,-10-1-968-16</inkml:trace>
  <inkml:trace contextRef="#ctx0" brushRef="#br0" timeOffset="125934.61">12574 16972 2663 0,'0'0'824'0,"0"0"-569"15,0 0-45-15,0 0-124 16,0 0-86-16,129-36-258 16,-100 32-399-1,-12 4-398-15</inkml:trace>
  <inkml:trace contextRef="#ctx0" brushRef="#br0" timeOffset="126060.2">12630 17151 1370 0,'0'0'988'16,"0"0"-370"-16,0 0-161 0,0 0-151 15,0 0-119 1,0 0-125-16,145-45-62 0,-74 1-279 16,-15 8-474-16,-9 8-737 0</inkml:trace>
  <inkml:trace contextRef="#ctx0" brushRef="#br0" timeOffset="126201.81">13033 16946 1622 0,'0'0'1275'16,"0"0"-636"-1,0 0-281-15,0 0-156 0,0 0-202 16,0 0 0-16,-62 106 0 16,62-70 0-16,2 0 0 15,12 1 0-15,3 7 0 0,0-14-102 16,-7-2-1187-16</inkml:trace>
  <inkml:trace contextRef="#ctx0" brushRef="#br0" timeOffset="127131.53">12102 15665 1401 0,'0'0'860'15,"0"0"-301"-15,0 0-96 0,0 0-105 0,0 0-96 16,0 0-69-16,-13-103-193 16,35 93 0-16,9-2 0 15,3 6 0-15,2 6 0 16,0 0 0-16,-7 0 0 15,-8 18 0-15,-7 5 0 16,-10-1 0-16,-4 0 0 31,0 0 0-31,0-4 0 0,-2-4 0 0,-2-10 0 16,2-4 0-16,2 0 0 16,0-12 0-16,0-16 0 15,10-8 0-15,11-4 0 16,0-1 0-16,4 3 0 0,2 10 0 15,-2 14 0 1,-3 10 0-16,-4 4 0 0,0 12 0 16,-3 20 0-16,-1 8 0 15,-1 1 0-15,-2 3 0 16,-2-4 0-16,0-4 0 31,2-8 0-31,0-10-293 0,-2-10-672 0</inkml:trace>
  <inkml:trace contextRef="#ctx0" brushRef="#br0" timeOffset="127272.27">13018 15544 1463 0,'0'0'1710'15,"0"0"-1116"-15,0 0-357 16,0 0-145-16,0 0-92 15,0 0-128-15,0 0-1056 0</inkml:trace>
  <inkml:trace contextRef="#ctx0" brushRef="#br0" timeOffset="133301.34">15879 12354 2347 0,'0'0'790'0,"0"0"-617"16,0 0 161-16,0 0-106 0,0 0-116 15,0 0-61 1,-2 0 10-16,2 0-61 0,0 0 0 16,0 0 0-16,0 0 0 15,0 0 0-15,0 0 0 16,0 0 0-16,0 0 0 15,0 0 0-15,0 0 0 16,0 0 0-16,0 0 0 16,13 0 0-16,10 0 0 0,10-2 0 15,11-4 0 1,12-4 0-16,9-2 0 16,3 0 0-16,4 0 0 0,-5 2 0 31,-9 2 0-31,-12 2 0 0,-14 4 0 0,-16 2-60 15,-14 0-236-15,-2 0-67 16,-45 26-253 0,-2 0-140-16,-2-2-355 0</inkml:trace>
  <inkml:trace contextRef="#ctx0" brushRef="#br0" timeOffset="133505.34">16057 12519 1237 0,'0'0'622'0,"0"0"-309"0,0 0 257 15,0 0-73-15,0 0-232 16,0 0-25-16,0 0-47 15,-49 56-34-15,76-56-159 16,13 0 0-16,12-6 0 16,10-6 0-16,5-1 0 15,-1 2 0-15,-3 0 0 16,-14 4-131-16,-16 3-158 31,-13 0-225-31,-13 1-185 0,-7 3-371 0</inkml:trace>
  <inkml:trace contextRef="#ctx0" brushRef="#br0" timeOffset="133663.16">16692 12621 1950 0,'0'0'890'0,"0"0"-542"15,0 0 140-15,0 0-281 16,0 0-111-16,0 0-96 15,0 0-141-15,34 0-331 16,-26-6-902-16</inkml:trace>
  <inkml:trace contextRef="#ctx0" brushRef="#br0" timeOffset="135335.38">18120 12222 745 0,'0'0'1703'0,"0"0"-1069"0,0 0-327 15,0 0 190-15,0 0-287 16,0 0-210-16,0 0 0 16,0-2 0-16,0-2 0 15,0-6 0-15,0-5 0 16,0-7 0-16,0-11 0 15,0-10 0-15,-2-11 0 16,2-8 0-16,0-6 0 16,0 0 0-16,0 6 0 15,-2 12 0-15,0 17 0 0,-1 19 0 16,-1 14 0 0,0 18 0-16,2 47 0 0,-3 9 0 15,3 14 0-15,-1 8 0 16,3-14 0-16,0 9 0 15,0-11 0-15,0-8 0 16,3-12 0-16,4-11 0 16,-1-16 0-16,-6-8 0 15,0-14-684-15,-11-8-634 0</inkml:trace>
  <inkml:trace contextRef="#ctx0" brushRef="#br0" timeOffset="135570.71">17719 12661 2155 0,'0'0'848'0,"0"0"-490"16,0 0 191-16,0 0-363 15,0 0-186-15,0 0 0 16,0 0 0-16,118 4 0 16,-47-8 0-16,26-8 0 15,-1 0 0-15,4 0 0 16,-5 2 0-16,-28 6 0 15,-7 0 0-15,-22 4 0 16,-24 0 0-16,-14 0 0 16,-7 10 0-16,-44 22-24 15,3-6-615-15,2 2-745 0</inkml:trace>
  <inkml:trace contextRef="#ctx0" brushRef="#br0" timeOffset="137296.31">17742 13036 1614 0,'0'0'729'15,"0"0"-243"-15,0 0-13 16,0 0-146-16,0 0-104 0,0 0-103 15,0 0-42-15,-13-14-32 16,10 14-46-16,3 0 0 16,0 0 0-16,0 0 0 15,0 0 0-15,0 0 0 16,0 0 0-16,0 0 0 16,0 0 0-16,0 0 0 15,0 0 0-15,0 0 0 16,0 0 0-16,0 0 0 15,0 0 0-15,0 0 0 16,0 0 0-16,0 0 0 16,0 0 0-16,0 0 0 15,0 0 0-15,0 0 0 16,0 0 0-16,0 0 0 0,0 0 0 16,0 0 0-16,0 0 0 15,0 0 0-15,0 0 0 16,0 0 0-16,0 0 0 15,0 0 0-15,0 0 0 16,0 0 0-16,0 0 0 16,0 0 0-16,0 0 0 15,0 0 0-15,0 0 0 16,0 0 0-16,0 0 0 16,0 0 0-16,0 0 0 0,0 0 0 15,0 0 0-15,0 0 0 16,0 0 0-16,0 0 0 15,0 0 0 1,0 0 0-16,0 0 0 0,0 0 0 16,0 0 0-16,0 0 0 15,0 0 0-15,0 0 0 16,0 0 0-16,0 0 0 16,0 0 0-16,0 0 0 15,0 0 0-15,0-2 0 16,0 0 0-16,0-2 0 15,11 0 0-15,6 2 0 0,4-2 0 16,6 2 0-16,0 2 0 16,-1 0 0-16,1 0 0 15,-5 18 0-15,0 12 0 16,-3 10 0-16,-6 10 0 16,-7 6 0-16,-4 5 0 15,-2 1 0-15,0-6 0 16,0-6 0-16,-8-12 0 15,1-12 0-15,5-16 0 16,2-10 0-16,0-4 0 16,0-28 0-16,2-14 0 15,9-10 0-15,3-4 0 16,-1-2 0-16,1 7 0 0,1 11 0 16,-2 12 0-16,-1 12 0 15,-2 14 0-15,4 6 0 16,4 10 0-16,0 20 0 15,4 12 0-15,0 8 0 16,0 5 0-16,-3 1 0 16,-4-4 0-16,-4-4 0 15,-4-10 0-15,-3-12 0 16,1-10 0-16,-3-10 0 16,0-6 0-16,0-4 0 15,5-26 0-15,2-12 0 0,6-12 0 16,6-4 0-1,1 4 0-15,4 6 0 16,3 11 0-16,-4 13 0 16,0 12 0-16,-3 12 0 0,-2 5 0 15,0 24 0-15,-2 15 0 16,-1 13 0-16,-1 3 0 16,-3 2 0-16,-2-4 0 15,-1-6 0-15,-4-12 0 16,1-12 0-16,-3-10 0 15,0-8 0-15,2-10 0 16,0-6 0-16,3-13-77 16,-5-8-788-16</inkml:trace>
  <inkml:trace contextRef="#ctx0" brushRef="#br0" timeOffset="137935.31">19636 11935 1562 0,'0'0'846'0,"0"0"-315"0,0-104-29 16,0 70-134 0,0 8-81-16,-2 9-287 0,-1 10 0 15,0 7 0-15,1 4 0 16,0 30 0-16,2 34 0 31,0 8 0-31,0 14 0 0,2 5 0 0,10-13 0 16,3 4 0-16,1-8 0 15,-3-10 0-15,-2-16 0 16,-4-13 0-16,-7-17 0 16,0-22-294-16,-20-15-306 15,-3-17-549-15</inkml:trace>
  <inkml:trace contextRef="#ctx0" brushRef="#br0" timeOffset="138161.94">19261 11941 2018 0,'0'0'970'15,"0"0"-462"-15,0 0-153 16,0 0-110-16,0 0-245 16,0 0 0-16,116-34 0 15,-42 26 0-15,12-4 0 16,11-2 0-16,1 0 0 16,-5-2 0-16,-13 4 0 15,-18 2 0-15,-19 6-72 16,-24 4-114-16,-19 12-96 31,-8 14-233-31,-17 4-343 0</inkml:trace>
  <inkml:trace contextRef="#ctx0" brushRef="#br0" timeOffset="138490.76">20058 12290 2172 0,'0'0'906'16,"0"0"-543"-16,0 0 108 16,0 0-287-16,50-121-184 0,-28 106 0 15,2 8 0 1,1 7 0-16,0 11 0 16,-1 22 0-16,-1 14 0 0,-4 9 0 15,0 4 0-15,-4 0 0 16,-4-8 0-16,-4-10 0 15,-3-11 0-15,-4-15 0 16,0-10 0-16,0-6 0 16,0-14 0-16,0-22 0 15,0-17 0-15,0-9 0 16,7-6 0-16,15 4 0 16,5 8 0-16,4 14 0 15,3 17 0-15,10 24-95 0,-8 1-793 16,-8 7-1217-16</inkml:trace>
  <inkml:trace contextRef="#ctx0" brushRef="#br0" timeOffset="138757.15">21001 11780 2501 0,'0'0'895'0,"0"0"-431"16,0 0-228-16,0 0-236 16,0 0 0-16,-60 177 0 0,52-48 0 15,5-5 0 1,3-24 0-16,5-32 0 0,19-18 0 16,16 1 0-16,14-1 0 15,44-17 0-15,-13-16-167 16,-10-17-857-16</inkml:trace>
  <inkml:trace contextRef="#ctx0" brushRef="#br0" timeOffset="139166.29">21703 11941 2635 0,'0'0'887'0,"0"0"-577"0,0 0-46 16,-76 106-264-16,59-39 0 15,1 6 0-15,1 4 0 16,-1-3 0-16,3-8 0 16,1-13 0-16,5-16 0 15,5-16 0-15,2-17 0 16,0-4 0-16,5-30 0 16,13-20 0-16,4-17 0 15,4-27 0-15,5-29 0 16,-2 9 0-16,-2 18 0 0,-6 24 0 15,-8 36 0 1,-4 10 0-16,2 13 0 0,-4 13 0 16,4 37 0-1,4 21 0-15,4 14 0 0,0 10 0 16,6 0 0-16,-3-3 0 16,3-9 0-16,-6-10 0 15,-2-12 0-15,-5-13 0 16,-7-13 0-16,-5-11 0 15,0-11-191-15,-20-1-327 16,-4-16-594-16</inkml:trace>
  <inkml:trace contextRef="#ctx0" brushRef="#br0" timeOffset="139291.99">21648 12262 1899 0,'0'0'999'15,"0"0"-428"-15,0 0-119 16,0 0-277-16,0 0-175 15,0 0 0-15,0 0 0 16,80-6 0-16,-29 0 0 16,25-18-147-16,-14 0-556 15,-11-2-806-15</inkml:trace>
  <inkml:trace contextRef="#ctx0" brushRef="#br0" timeOffset="139637.71">21928 11612 2533 0,'0'0'852'0,"0"0"-398"16,0 0-197-16,0 0-257 16,0 0 0-16,0 0 0 15,141-14 0-15,-115 42 0 16,-6 4 0-16,-11 4 0 15,-9 5 0-15,0-5 0 0,-11 0 0 16,-9-8 0-16,2-4 0 16,2-8 0-1,10-6 0-15,6-4 0 0,0-2 0 16,18-4 0-16,20 0 0 16,10 0 0-16,16-8 0 15,22-26-62-15,-12 2-784 16,-14-2-1540-16</inkml:trace>
  <inkml:trace contextRef="#ctx0" brushRef="#br0" timeOffset="139861.09">22534 11368 2682 0,'0'0'910'15,"0"0"-613"-15,0 0-90 16,0 0-207-16,0 0 0 15,147 128 0-15,-96-42 0 16,-6 26 0-16,-11-3 0 16,-15-11 0-16,-17-14 0 0,-2-18 0 15,-17 6 0-15,-16 5 0 16,-8-13 0-16,-5-14 0 16,-15-16 0-1,14-16-569-15,18-16-1210 0</inkml:trace>
  <inkml:trace contextRef="#ctx0" brushRef="#br0" timeOffset="140003.1">23208 12013 2264 0,'0'0'1081'0,"0"0"-460"0,0 0-491 16,0 0-130-16,0 0 0 15,0 0-198-15,0 0-1499 0</inkml:trace>
  <inkml:trace contextRef="#ctx0" brushRef="#br0" timeOffset="141262.25">18809 12869 1000 0,'0'0'542'0,"0"0"-290"16,0 0 60-16,0 0-33 16,0 0-108-16,0 0-86 0,0 0 12 15,-80-46-30 1,53 41-9-16,-7-2 0 15,-5 1-2-15,-7-2-29 0,-6 0-26 16,-6 0 7-16,-3-4 17 16,-1 2 9-16,-2-2-4 15,-3 2-4-15,-1 0 11 16,-1 6-2-16,1 4-11 16,-1 0 12-16,-1 8 1 15,1 12-7-15,0 8 21 16,5 4-26-16,6 4-7 15,6 7-3-15,10 7-15 16,9 4 8-16,8 10 13 16,10 4 9-16,8 6 19 0,7 2-8 15,0 1-17-15,0-3-5 16,20-2-13-16,2-6 2 16,10-5-2-16,1-5-6 15,7-6 7-15,5-4-6 16,3-4-1-16,4-6 3 15,2-8-3-15,1-4 0 16,-2-6 0-16,1-8 0 16,0-2 4-16,-2-6-4 15,4-2 0-15,-2 0 6 16,2 0-5-16,2 0-1 0,-1-10 0 16,3-2 0-16,-2-4 8 15,3-4-8-15,-1-4 1 16,-2-10 8-16,0-4-9 15,-4-8 0-15,-4-9 0 16,-3-7 0-16,-7-8 9 16,-6-6-2-16,-10-4 26 15,-11-4 44-15,-11 4 2 16,-2 3-7-16,-15 11 2 16,-24 10-17-16,-15 10-57 15,-15 10 0-15,-12 8 0 16,-6 10 0-16,-17 10-200 15,21 5-508-15,25 3-938 0</inkml:trace>
  <inkml:trace contextRef="#ctx0" brushRef="#br0" timeOffset="141797.34">19036 13535 772 0,'0'0'1271'15,"0"0"-784"-15,0 0-224 16,0 0 193-16,0 0-226 15,0 0 3-15,0 0-43 16,152 58-56-16,-52-36-74 16,51 3-60-16,61-6 0 15,37-2 0-15,17-11 0 16,-4-6 0-16,-19 0 0 16,-4 0 0-16,-21-2 0 15,-24-5 0-15,-49 6 0 16,-45 1 0-16,-42 0 0 15,-25 0 0-15,-8 0 0 0,-9 1 0 16,-14 8-32-16,-33 3-179 16,-23-1-361-16,-8 0-1257 0</inkml:trace>
  <inkml:trace contextRef="#ctx0" brushRef="#br0" timeOffset="142331.6">19613 13164 1024 0,'0'0'1041'16,"0"0"-713"-16,0 0 45 16,0 0 117-16,-114-8-258 15,81 8-76-15,-2 10-44 16,-1 10-29-16,-5 8-35 0,-3 5-26 16,0 4-5-16,-5 2-8 15,-1-1-8-15,4-2 8 16,1-8-9-16,7-6 0 15,9-8 24-15,8-6 21 16,7-4 37-16,7-2-82 16,3 0 0-16,4-2 0 15,0 2 0-15,0 4 0 16,0 6 0-16,19 6 0 16,12 4 0-16,15 6 0 15,12 0 0-15,10 1 0 0,10 0 0 31,2-3 0-31,-1 2 0 0,-8 1 0 0,-11 3 0 16,-10-2-113-16,-8 6-206 16,11 14-200-16,-11-8-255 15,-2-8-711-15</inkml:trace>
  <inkml:trace contextRef="#ctx0" brushRef="#br0" timeOffset="143166.9">22300 13353 1790 0,'0'0'638'0,"0"0"-162"16,0 0 70-16,-46-105-219 15,46 69-105-15,0 2-125 16,19 2-97-16,8 8 0 15,4 8 0-15,3 12 0 32,-1 4 0-32,0 18 0 15,-1 24 0-15,-6 12 0 16,-5 13 0-16,-6 1 0 16,-8-4 0-16,-5-8 0 15,-2-14 0-15,0-16 0 0,0-18 0 16,0-8 0-1,-2-20 0-15,-5-24 0 0,3-16 0 16,4-8 0-16,0-7 0 16,9 6 0-16,13 11 0 15,7 13 0-15,4 23 0 16,3 22 0-16,2 2 0 16,-2 38 0-16,-5 12 0 15,-4 11 0-15,-6 3 0 16,-2-4 0-16,-3-8 0 0,-1-12 0 15,1-14 0-15,-1-14 0 16,7-14 0-16,3 0 0 16,4-28 0-16,2-14 0 15,-3-6 0-15,1-4 0 16,-2 4 0-16,-6 10 0 16,-8 11 0-16,-6 15 0 15,-3 12 0-15,-1 7 0 16,-1 25 0-16,4 12 0 15,5 4 0-15,12 0 0 16,8-6 0-16,12-14 0 0,5-16 0 16,4-12 0-1,-6-6 0-15,-7-26 0 0,-14-12 0 16,-13-8 0-16,-12-6 0 16,-4-4 0-16,-29 3 0 15,-12 7 0-15,-9 14 0 16,1 20 0-16,-1 18 0 15,9 8 0-15,14 32 0 16,29 38 0-16,2-7-185 16,20-7-840-16</inkml:trace>
  <inkml:trace contextRef="#ctx0" brushRef="#br0" timeOffset="143324.07">23911 13521 2919 0,'0'0'905'16,"0"0"-633"-16,0 0-272 16,0 0 0-16,0 0 0 15,0 0 0-15,0 0-1309 0</inkml:trace>
  <inkml:trace contextRef="#ctx0" brushRef="#br0" timeOffset="145529.09">24495 13022 1842 0,'0'0'555'16,"0"0"-100"-16,0 0 133 16,0 0-263-16,0 0-134 15,0 0-51-15,0 0-140 16,-71 48 0-16,44-4 0 15,4 2 0-15,12 1 0 16,11-10 0-16,0-6 0 16,29-13 0-16,15-14 0 0,10-4 0 15,4-17 0-15,-2-16 0 16,-12-11 0-16,-15-5 0 16,-19-3 0-16,-10-2 0 15,-25 6 0-15,-18 6 0 16,-9 14 0-16,2 14 0 15,8 12 0-15,13 2 0 16,23 9 0-16,6 12 0 0,37-1 0 16,43-8 0-1,7-12-126-15,11 0-150 0,-1-24 12 16,-27-14 60-16,-5-11 96 16,-21-7 108-16,-23-2 65 15,-19 0 104-15,-2 4 44 16,-21 8 1-16,-2 10-7 15,-4 14-97-15,4 22-110 16,3 4 0-16,5 58 0 16,4 48 0-16,11 47 0 15,0 23 0-15,6 2 0 16,14-15 0-16,-4-29 0 16,-3-27 0-16,-4-25 0 0,-4-28 0 15,-5-10 0-15,0-2 0 16,0-6 0-16,0-7 0 15,0-24 0-15,-14-25-15 16,-1-20-684-16,-4-10-614 0</inkml:trace>
  <inkml:trace contextRef="#ctx0" brushRef="#br0" timeOffset="145701.94">24880 13511 1883 0,'0'0'1225'0,"0"0"-685"16,0 0-92-16,0 0-448 0,0 0 0 15,0 0 0-15,134-100 0 16,-68 80 0 0,35-16-102-16,-19 2-837 0,-10 4-1850 0</inkml:trace>
  <inkml:trace contextRef="#ctx0" brushRef="#br0" timeOffset="146000.41">25562 13232 1837 0,'0'0'1079'15,"0"0"-500"-15,0 0-129 0,0 0-299 16,0 0-151-16,0 0 0 16,0 0 0-16,136-56 0 15,-96 34-18-15,-8 0-77 16,-13-2-44-16,-12 2 67 16,-7 0 42-16,-7 6 30 15,-22 4 21-15,-11 6 16 16,-4 6 64-16,-3 0 13 15,5 22-33-15,4 6-81 16,13 6 0-16,12 2 0 16,13 0 0-16,2-1 0 15,34-8 0-15,17-4 0 16,17-11 0-16,12-12 0 16,13 0 0-16,40-21-173 15,-25-5-390-15,-16-2-446 0</inkml:trace>
  <inkml:trace contextRef="#ctx0" brushRef="#br0" timeOffset="146393.21">26485 13100 1657 0,'0'0'952'15,"0"0"-359"-15,0 0-133 16,0 0-204-16,0 0-78 16,0 0-178-16,0 0 0 15,-117-74 0-15,73 80 0 16,-7 22 0-16,-1 10 0 15,6 6 0-15,8 4 0 0,18 1 0 32,18-9 0-32,4-7 0 0,36-12 0 0,17-15 0 15,12-6 0-15,5-23 0 16,-5-17 0-16,-11-11 0 16,-14-12 0-16,-16-3 0 15,-13-8 0-15,-13-8 0 16,0-7 0-16,-10-1 0 15,-15 0 0-15,-2 12 0 16,0 15 0-16,8 23 0 0,5 25 0 16,7 15 0-1,7 28 0-15,0 46 0 0,0 36 0 16,16 28 0-16,2-5 0 16,-4-29 0-16,-6-30 0 15,-1-21 0-15,6 1 0 16,3-3 0-16,24-11 0 15,-5-15-377-15,4-21-589 0</inkml:trace>
  <inkml:trace contextRef="#ctx0" brushRef="#br0" timeOffset="147431.7">27021 13080 1302 0,'0'0'1178'15,"0"0"-592"-15,0 0-37 16,0 0-289-16,-9-102-110 15,1 82-79-15,-8-1-71 16,-6 7 0-16,-5 7 0 16,-4 7 0-16,-7 0 0 15,2 14 0-15,5 14 0 16,7 6 0 0,10 0 0-16,14-2 0 0,0-10 0 15,25-8 0-15,10-10 0 16,7-4 0-16,1-4 0 0,-5-14 0 15,-7-2 0-15,-6 0 0 32,-10 6 0-32,-3 6 0 15,-10 8 0-15,0 0 0 16,-2 12 0-16,0 26 0 16,0 18 0-16,0 28 0 15,2 31 0-15,0 23 0 16,1-9 0-16,-3-28 0 15,0-26 0-15,0-23 0 16,-7 6 0-16,-7-2 0 0,-3-2 0 16,-4-15 0-16,-3-17 0 15,-7-22 0-15,-3 0 0 16,-3-27 0-16,3-17 0 16,5-18 0-16,21-28 0 15,10-40 0-15,60-35 0 16,16 11-92-16,4 30-211 15,-11 43 42-15,-13 41 68 16,3 8 84-16,-3 6 109 16,-7 6 4-16,-15 18 188 15,-19 2 15-15,-7 6 1 16,-8 12-29-16,0 0-73 16,2 0-44-16,3-6-62 0,7-4 0 15,5-6 0-15,8-2 0 16,2-2-29-16,0-18 4 15,-7-6-11-15,-4-6 25 16,-11-2 10-16,-7 0 1 16,0 4 7-16,-20 8 19 15,-11 10 13-15,-9 12-9 16,-5 0-30-16,3 25 0 16,-1 14 0-16,12 9 0 15,9 2 0-15,16 2 0 16,6-2 0-16,19-8 0 0,28-7 0 15,18-16 0 1,12-11 0-16,8-8 0 0,2-12 0 16,-7-21 0-16,-8-10 0 15,-14-9 0-15,-14-8 0 16,-11-4 0-16,-10 2 0 16,-12 8 0-16,-7 8 0 15,-4 13 0-15,0 11 0 16,-11 10 0-16,-4 8 0 15,1 4 0-15,1 0 0 16,6 18 0-16,2 9 0 16,5 2 0-16,3 6 0 15,21-1 0-15,12 0 0 0,9-2 0 16,1-2 0-16,1-2 0 16,-5-2 0-16,-8 0 0 15,-14-2 0-15,-11 2 0 16,-9-2 0-16,0 0 0 15,-25 1 0-15,-6-6 0 16,-2-1 0-16,1-1 0 16,9-7 0-16,4-5 0 15,17-5 0-15,2-14-252 16,0-8-1576-16</inkml:trace>
  <inkml:trace contextRef="#ctx0" brushRef="#br0" timeOffset="147604.79">28594 13189 2734 0,'0'0'877'15,"0"0"-392"-15,0 0-485 16,0 0 0-16,0 0 0 16,0 0 0-16,0 0 0 15,-11 0-45-15</inkml:trace>
  <inkml:trace contextRef="#ctx0" brushRef="#br0" timeOffset="165035.34">1456 6533 806 0,'0'0'1739'0,"0"0"-1426"15,0 0 9-15,0 0 130 16,0 0-167-16,0 0-106 15,-52-88-179-15,52 88 0 16,0 0 0-16,4 26 0 16,15 12 0-16,6 14 0 0,4 8 0 15,2 0 0-15,-2-3 0 16,-2-13 0-16,-4-12 0 16,0-18 0-16,4-14 0 15,21-28 0-15,31-63 0 16,37-51 0-16,15-26 0 31,-1 1 0-31,-27 39 0 0,-37 52 0 0,-21 27 0 16,-11 22 0-16,-5 4 0 15,-10 5 0-15,-3 6 0 16,-11 10 0-16,-5 2 0 0,0 0 0 16,0 12 0-16,0 8 0 15,0 6 0 1,0 4 0-16,0 2 0 0,22 7 0 15,-2-7-356-15,2-12-839 0</inkml:trace>
  <inkml:trace contextRef="#ctx0" brushRef="#br0" timeOffset="165192.26">3081 6130 3111 0,'0'0'766'0,"0"0"-547"15,0 0-219-15,0 0 0 16,0 0 0-16,0 0 0 16,0 0-60-16,27 54-1850 0</inkml:trace>
</inkml:ink>
</file>

<file path=ppt/ink/ink3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3-11-09T06:40:41.663"/>
    </inkml:context>
    <inkml:brush xml:id="br0">
      <inkml:brushProperty name="width" value="0.05292" units="cm"/>
      <inkml:brushProperty name="height" value="0.05292" units="cm"/>
      <inkml:brushProperty name="color" value="#FF0000"/>
    </inkml:brush>
  </inkml:definitions>
  <inkml:trace contextRef="#ctx0" brushRef="#br0">1379 1217 1585 0,'0'0'1216'16,"0"0"-984"-16,0 0 82 15,0 0 10-15,0 0-81 16,0 0-109-16,-105 56-86 15,79 54-48-15,-1 33 0 16,9-5 0-16,15-26 0 0,3-42 0 16,21-27 0-1,16-5 0-15,19-10 0 0,15-14 0 16,10-14 0 0,-1-38 0-16,-2-24 0 0,-5-34 0 15,-15-35 0-15,-27-30 0 16,-24-11 0-16,-11 16 0 15,-34 37 0-15,0 45 0 16,2 28 0-16,2 20 0 16,-3 10 0-16,-5 14 0 15,-3 2 0-15,-6 54 0 16,4 42 0-16,9 5 0 0,9-7 0 16,18-12 0-16,6-26 0 15,5-1 0-15,0-5 0 16,0-16 0-16,0-18 0 15,0-14 0-15,3-2 0 16,2-32 0-16,-1-15 0 16,0-8 0-16,-2-4 0 15,3 11 0-15,-1 14 0 16,3 20 0-16,2 14 0 16,8 12 0-16,6 28 0 15,8 18 0-15,5 12 0 16,4 7 0-16,4 3 0 0,4-6 0 15,-2-4 0-15,-1-14 0 16,-7-12 0-16,-5-12 0 16,-6-15 0-16,-10-15 0 15,-1-4-69-15,-3-73-254 16,-3-1-431-16,-4-2-1007 0</inkml:trace>
  <inkml:trace contextRef="#ctx0" brushRef="#br0" timeOffset="127.19">2136 1169 2911 0,'0'0'728'16,"0"0"-271"-16,0 0-457 15,0 0 0-15,0 0 0 16,0 0 0-16,0 0 0 16,-2 12 0-16,18 14-574 15,-5 6-794-15</inkml:trace>
  <inkml:trace contextRef="#ctx0" brushRef="#br0" timeOffset="267.77">2357 1734 2331 0,'0'0'1102'0,"0"0"-628"16,0 0-285 0,0 0-189-16,0 0 0 0,0 0-243 15,-43-124-1025-15</inkml:trace>
  <inkml:trace contextRef="#ctx0" brushRef="#br0" timeOffset="427.96">2611 1285 3123 0,'0'0'749'16,"0"0"-525"-16,0 0-224 0,0 0 0 15,0 0 0-15,162-84-71 16,-112 66-386-16,-17 10-418 0</inkml:trace>
  <inkml:trace contextRef="#ctx0" brushRef="#br0" timeOffset="708.08">1427 2519 3555 0,'0'0'541'0,"0"0"-541"0,0 0 0 16,0 0 0-16,156-67 0 15,5 1 0-15,31-13 0 16,13 2 0 0,-18 13 0-16,-29 11 0 0,-33 13 0 15,-36 10 0-15,-36 12 0 16,-22 4 0-16,-8 4 0 15,-5 4 0-15,-5 2 0 16,-11 4 0-16,0 0 0 16,-2 10-20-16,0 6-866 0</inkml:trace>
  <inkml:trace contextRef="#ctx0" brushRef="#br0" timeOffset="1338.11">6310 2256 2381 0,'0'0'665'0,"0"0"-351"15,-21-103 146-15,15 76-184 16,1 14-276-16,5 13 0 16,0 10 0-16,0 52 0 15,0 10 0-15,15 21 0 16,6 5 0-16,4-14 0 15,4 1 0-15,2-17 0 16,-4-18 0-16,-4-18 0 0,-7-16 0 16,-3-16 0-16,-3-4 0 15,1-32 0 1,0-20 0 0,7-18 0-16,0-11 0 15,4-5 0-15,-2 8 0 16,-3 18 0-16,-1 21 0 15,-5 28 0-15,-1 15 0 16,-2 66 0-16,1 6-294 16,-3 2-726-16</inkml:trace>
  <inkml:trace contextRef="#ctx0" brushRef="#br0" timeOffset="1531.48">6951 2632 2228 0,'0'0'1006'0,"0"0"-491"16,0 0-168-16,0 0-347 16,0 0 0-16,0 0 0 15,0 0 0-15,-66 127 0 16,60-75 0-16,4 0 0 16,2-6 0-16,0-7 0 15,0-20-195-15,0-11-552 0,0-8-826 0</inkml:trace>
  <inkml:trace contextRef="#ctx0" brushRef="#br0" timeOffset="2001.32">6702 1927 2061 0,'0'0'595'0,"0"0"-231"16,-132-108 19-16,69 76-93 0,-1 15-101 15,-7 17-69-15,-2 10-26 16,-4 38-94-16,-5 38 0 16,0 45 0-16,6 40 0 15,15 11 0-15,28-7 0 16,22-19 0-16,11-22 0 16,11 1 0-16,25-7 0 15,7-22 0-15,1-22 0 16,1-22 0-16,5-9 0 15,20-3 0-15,30 2 0 16,2-10 0-16,8-20 0 16,17-22 0-16,-29-8 0 15,16-26 0-15,-8-16 0 0,-19-10 0 16,2-18 0-16,-9-29 0 16,-12-35 0-16,-22-35 0 15,-23-15 0-15,-23-6 0 16,-17 9 0-16,-31 15 0 15,-14 9 0-15,-5 37 0 16,-1 31 0-16,-25 17 0 16,-24 20 0-16,-22 12 0 15,3 16 0-15,29 32 0 0,3 44 0 16,29 16 0 0,11 10-871-16</inkml:trace>
  <inkml:trace contextRef="#ctx0" brushRef="#br0" timeOffset="3134.2">7809 5735 1706 0,'0'0'849'0,"0"0"-271"15,0 0-243-15,0 0-36 16,0 0-64-16,0 0-141 16,0 0-94-16,-20-85 0 15,20 108 0-15,6 19 0 16,17 16 0-16,6 10 0 15,4 10 0-15,5-2 0 16,0-5 0 0,-3-13 0-16,-6-14 0 0,-4-16 0 15,-7-16 0-15,-7-12 0 0,1-4 0 16,1-32 0-16,2-20 0 16,7-31 0-16,-1 1 0 15,-4-6 0-15,1 4 0 16,-9 24 0-1,0 4 0-15,-4 17 0 0,-3 21 0 16,0 18 0-16,0 4 0 16,5 25 0-16,7 19 0 15,15 36-255-15,-4-8-558 16,2-8-593-16</inkml:trace>
  <inkml:trace contextRef="#ctx0" brushRef="#br0" timeOffset="3760.94">8549 6328 1437 0,'0'0'479'15,"0"0"-266"-15,0 0 25 0,0 0-64 32,0 0-17-32,0 0 36 15,0 0 34-15,0-40-29 16,0 28-2-16,0 2-1 16,0 0-30-16,0 2-27 15,-2 2-52-15,-1 2-86 16,3 0 0-16,0 0 0 15,0 2 0-15,0 0 0 16,0-2 0-16,7 0 0 16,10-2 0-16,8 0 0 15,0 0 0-15,4 2 0 16,-2 2 0-16,-4 2 0 16,-2 0 0-16,-5 10 0 0,-10 14 0 15,-6 8 0-15,0 8 0 16,-4 2 0-16,-16 1 0 15,-3-3 0-15,4-11 0 16,3-6 0-16,7-11 0 16,5-6 0-16,2-4 0 15,2-2 0-15,0 0 0 16,0 0 0-16,0 0 0 16,17 0 0-16,10-6 0 15,8-2 0-15,8 2 0 0,1 1 0 16,-4 5 0-16,-3 0 0 15,-9 11 0-15,-12 11 0 16,-12 4 0-16,-4 4 0 16,-13 4 0-16,-20 0 0 15,-12-2 0-15,-4-6 0 16,-2-4 0-16,-3-7 0 16,5-10 0-16,6-5 0 15,4-30 0-15,14-12-161 16,8-4-1097-16</inkml:trace>
  <inkml:trace contextRef="#ctx0" brushRef="#br0" timeOffset="4638.39">8119 5300 1408 0,'0'0'842'15,"0"0"-524"-15,0 0 50 16,0 0-59-16,-116-44-101 16,85 37-96-16,-3 3 14 15,-3 4-7-15,-6 0-5 16,-4 4-5-16,-2 18-46 16,-3 9-63-16,2 11 0 0,0 6 0 15,6 10 0 1,6 8 0-16,4 4 0 15,7 7 0-15,6 1 0 0,5 0 0 16,5 6 0-16,2 1 0 16,7 2 0-16,2 4 0 15,0-1 0-15,0-4 0 16,15-1 0-16,6-7 0 16,6-4 0-16,4-6 0 15,4-6 0-15,9-4 0 16,8-5 0-16,8-5 0 0,7-6 0 15,4-4 0 1,7-6 0-16,2-4 0 0,1-8 0 16,-1-4 0-16,2-4 0 15,-1-8 0 1,-1-4 0-16,-2 0 0 0,0-1 0 16,-3-14 0-16,-4-1 0 15,-6-4 0-15,-5 0 0 16,-6-4 0-16,-5 0 0 15,-3-6 0-15,-3-6 0 16,-1-4 0-16,-2-10 0 16,-4-7 0-16,-2-3 0 15,-8-6 0-15,-4-2 0 0,-5-2 0 16,-9 2 0-16,-6-3 0 16,-2 3 0-16,-2-2 0 15,-20-4 0-15,-12-3 0 16,-8-1 0-16,-14-6 0 15,-8-4 0-15,-12-2 0 16,-6-1 0-16,-5 7 0 16,2 6 0-16,2 14 0 0,3 10 0 15,-11 14 0 1,20 13-54-16,15 12-1159 0</inkml:trace>
  <inkml:trace contextRef="#ctx0" brushRef="#br0" timeOffset="5572.31">10977 2354 2606 0,'0'0'734'16,"0"0"-249"-16,0 0-214 16,0 0-271-16,0 0 0 31,0 0 0-31,0 0 0 0,31 38 0 0,-4 20 0 16,4 11 0-16,4 0 0 15,4-2 0-15,-3-9 0 16,-5-12 0-16,-4-14 0 0,-12-12 0 31,-3-12 0-15,-6-8 0-16,0-4 0 0,1-26 0 15,3-16 0-15,0-12 0 16,3-13 0-16,-1-2 0 16,1 0 0-16,-4 9 0 15,-2 18 0-15,0 22 0 16,-1 20 0-16,17 30 0 15,-4 18-308-15,1 6-671 0</inkml:trace>
  <inkml:trace contextRef="#ctx0" brushRef="#br0" timeOffset="5870.24">11672 2801 2663 0,'0'0'784'0,"0"0"-402"15,0 0-115-15,0 0-267 16,0 0 0-16,0 0 0 16,150-80 0-16,-119 80 0 15,-8 0 0-15,-11 24 0 16,-5 10 0-16,-7 8 0 16,0 4 0-16,-11 0 0 0,-7-6 0 15,3-5 0 1,1-13 0-16,10-11 0 0,4-4 0 15,0-7 0-15,2 0 0 16,22 0 0-16,14-14 0 16,14-8 0-16,8-4 0 15,9-15-155-15,-13 5-415 16,-23 6-640-16</inkml:trace>
  <inkml:trace contextRef="#ctx0" brushRef="#br0" timeOffset="6436.96">11138 1796 1854 0,'0'0'738'15,"0"0"-379"-15,-149 14 123 16,84 21-251-16,0 15-44 0,-6 28-44 16,-5 38-41-16,5 33-102 15,6 9 0-15,25-3 0 16,20-15 0-16,20-18 0 16,3 0 0-16,28-5 0 15,22-5 0-15,2-20 0 16,1-16 0-16,-2-17 0 15,1-9 0-15,13 6 0 16,9 0 0-16,15-2 0 16,1-13 0-16,3-16 0 15,2-14 0-15,0-11 0 16,0-3 0-16,0-25 0 0,-4-10 0 16,-5-12 0-1,-4-12 0-15,6-22 0 0,3-30 0 16,-3-31 0-16,-11-13 0 15,-18-1 0-15,-23 13 0 16,-22 15 0-16,-17 9 0 16,0 8 0-16,-27 19 0 15,-8 22 0-15,-3 14 0 16,-14 9 0-16,-32-14 0 16,-41-11 0-16,-40-2 0 15,-13 10 0-15,7 25 0 16,17 22 0-16,51 12-96 15,21 8-1516-15</inkml:trace>
  <inkml:trace contextRef="#ctx0" brushRef="#br0" timeOffset="8836.73">9250 5739 1061 0,'0'0'393'15,"0"0"-203"-15,0 0-34 16,0 0 11-16,0 0 27 15,0 0 44-15,0 4-15 16,0-4 14-16,0 0 22 16,0 0-55-16,0 0-13 15,0 2-71-15,-11 6-42 16,-5 2-36-16,-1 2-40 16,-3 2 8-16,2-2-10 15,0 0 1-15,5-2 11 16,-1-2 12-16,6-2 33 15,3-4 26-15,3-2-28 16,2 0 10-16,0 0-31 0,0 0-34 16,0-2 0-16,17-18 0 15,12-10 0-15,14-14 0 16,12-13 0-16,11-9 0 16,9-10 0-16,12-10 0 15,20-18 0-15,22-19 0 16,18-19 0-16,0-4 0 15,-13 9 0-15,-33 29 0 16,-30 30 0-16,-13 15 0 16,-8 9 0-16,8-6 0 15,7-6 0-15,7-2 0 16,-6 4 0-16,-3 6 0 16,-3 2 0-1,-6 3 0-15,-8 3 0 0,-3 6 0 0,-5 4 0 16,-7 6 0-16,-7 6 0 15,-6 6 0-15,-2 2 0 16,-5 4 0-16,-1-1 0 16,0 6 0-16,-4 1 0 15,-3 2 0-15,-1 5 0 16,-2 3 0-16,0 0 0 16,0 0 0-16,-19 0 0 15,-2 0 0-15,-8 11 0 16,-2-1 0-16,-5 1 0 0,1 2 0 15,-2-1 0-15,2 0 0 16,-1-2 0-16,3 2 0 16,2-2 0-16,0-2 0 15,4-2 0-15,4-2 0 16,6-2 0-16,1-2 0 16,7 2 0-16,5-2 0 15,2 0 0-15,2 0 0 16,0 0 0-16,0 0 0 15,0 0 0 1,0 0 0-16,0 0 0 0,17 0 0 0,12-2 0 16,16-10 0-16,8-4 0 15,12-4 0 1,2-4 0-16,-7 2 0 0,-7 2 0 16,-17 4 0-16,-12 6 0 15,-12 3 0-15,-10 6 0 16,-2 1 0-16,0 0 0 15,0 0 0-15,0 0 0 16,0 4 0 0,0 11 0-16,-2 11 0 0,-2 11 0 0,0 9 0 15,4 6 0 1,0 8 0-16,0 0 0 0,0 1 0 31,4-7 0-31,2-4 0 16,1-8 0-16,-1-6 0 15,0-8 0-15,0-8 0 16,0-8 0-16,-1-6 0 16,-1-6 0-16,-2 0-72 15,0-2-650-15,-2-8-787 0</inkml:trace>
  <inkml:trace contextRef="#ctx0" brushRef="#br0" timeOffset="9798.67">6750 3838 743 0,'0'0'859'15,"0"0"-564"-15,-19-132 63 0,11 83-68 16,4 9 55-16,2 8-59 16,2 8-73-16,0 6 12 15,0 4-56-15,0 4-43 16,0 2-7-16,0 6-51 15,0 0-68-15,0 2 0 16,0 0 0-16,4 8 0 16,10 18 0-16,6 10 0 15,9 16 0-15,4 12 0 16,10 27 0-16,10 27 0 16,12 24 0-16,0 7 0 15,-5-9 0-15,-12-16 0 16,-5-11 0-16,-3-1 0 0,-2-18 0 15,-7-14 0-15,-4-18 0 16,-2-7 0-16,4 7 0 16,4 4 0-16,0 2 0 15,-2-10 0-15,-6-11 0 16,-5-15 0-16,-9-9 0 16,-2-8 0-16,-5-9 0 15,-2-4 0-15,1-2 0 16,-3 0 0-16,2 0 0 15,-2 0 0-15,0 0 0 16,0 0 0-16,0 0 0 0,0 0 0 16,0 0 0-16,0 0 0 15,0 0 0-15,0 0 0 16,0 0 0-16,0 0 0 16,0 0 0-16,0 0 0 15,0-2 0-15,0-8-47 16,0-5-169-16,-11 0-88 15,-20-6-177-15,0 6-231 16,-3 2-118-16</inkml:trace>
  <inkml:trace contextRef="#ctx0" brushRef="#br0" timeOffset="10365.75">7257 5256 1181 0,'0'0'540'0,"0"0"-196"0,0 0 141 16,0 0-7-16,0 0-158 15,0 0-28-15,0 0-50 16,-70-49-28-16,66 37-214 15,-1 2 0-15,1-2 0 16,0 2 0-16,1 2 0 16,3 2 0-1,0 4 0-15,0 2 0 0,0 0 0 16,0 0 0-16,9 0 0 0,16 10 0 16,8 6 0-16,11 6 0 15,10 3 0-15,2-2 0 16,0 4 0-16,-8-5 0 15,-9-4 0-15,-11-4 0 16,-10-6 0-16,-9-2 0 16,-5-4 0-16,-4-2 0 15,0 0 0-15,0 0 0 16,0 0 0-16,0-8 0 16,0-13 0-16,0-5-51 15,-4-6-171-15,-1-4-38 0,5-4-35 31,0-2 75-31,0 4 129 0,0 0 91 0,0 4 87 16,-4 2 97-16,0 4 37 16,-1 2 16-16,1 8-42 15,-1 4 20-15,3 6-215 16,2 4 0-16,0 4 0 16,0 0 0-1,0 5 0-15,0 16 0 0,0 11 0 16,16 4 0-16,-1 4 0 15,1 2 0-15,1-2 0 16,-3-2 0-16,-3-3 0 0,-1-6 0 16,-8 0 0-16,-2-4 0 15,-2-4-473-15,-12-7-693 0</inkml:trace>
  <inkml:trace contextRef="#ctx0" brushRef="#br0" timeOffset="11794.23">7299 3360 747 0,'0'0'333'0,"0"0"-4"16,0 0 12-16,0 0-14 16,0 0 27-16,0 0-15 15,0 0-16-15,-16-47-61 16,16 47-37-16,-3 0-51 31,3 0-59-31,0 0-52 16,0 0-25-16,0 0-16 15,21 7 26-15,10 11 8 16,9 7-56-16,9 1 0 16,11 4 0-16,7 0 0 15,12 2 0-15,2 0 0 16,11-2 0-16,3 2 0 16,6-4 0-16,4-2 0 0,-3-2 0 15,1-4 0-15,-5-5 0 16,0-4 0-16,-5-4 0 15,-1-6 0-15,-1-1 0 16,-4 0 0-16,-4 0 0 16,-4 0 0-16,-2-5 0 15,-6-9 0-15,0-7 0 16,1-1 0-16,-3-2 0 16,4-6 0-16,-2 0 0 15,1 0 0-15,-4-2 0 16,-1 0 0-16,-4 0 0 15,-3 2 0-15,-7-1 0 16,-1 3 0-16,-6 2 0 0,-4 2 0 16,-1-2 0-16,-3 2 0 15,-3-2 0-15,3-2 0 16,-2 2 0-16,0-2 0 16,-3 4 0-16,-4 0 0 15,0 2 0-15,0 2 0 16,-3 0 0-16,1 2 0 15,-2 2 0-15,-3-1 0 16,-1 2 0-16,-4 1 0 16,-1 0 0-16,-5 3 0 15,-3 4 0-15,-1 3 0 0,-4-3 0 16,-3 3 0-16,2 1 0 16,-2-4 0-16,0 1 0 15,0 0 0-15,0-2 0 16,-5-2 0-16,-10 0 0 15,-8 0 0-15,-8 2 0 16,-4 0 0-16,-7 0 0 16,-4 4 0-16,0 0 0 15,1 4 0-15,5 0 0 16,5 0 0-16,6 0 0 0,8 0 0 16,8 0 0-1,7 0 0-15,4 0 0 0,2 4 0 16,0 6 0-16,0 4 0 15,11 2 0-15,6 0 0 16,3 0 0-16,7-2 0 16,6-1 0-16,3-4 0 15,2-3 0-15,-2-3 0 16,-7-3 0-16,-7 0 0 16,-11 0 0-16,-6 0 0 15,-5 1 0-15,0 6 0 16,0 0 0-16,-10 7 0 15,-5 8 0-15,-3 9 0 16,-2 7 0-16,-2 4 0 16,1 6 0-16,4 2 0 0,-1 0 0 15,5-6 0-15,1-4 0 16,6-9 0-16,1-9 0 16,3-8 0-16,0-6 0 15,0-4 0-15,0-2 0 16,-5-2 0-16,-4 0 0 15,-18 0-168-15,4-13-335 16,1-6-464-16</inkml:trace>
  <inkml:trace contextRef="#ctx0" brushRef="#br0" timeOffset="13462.76">10727 1794 1670 0,'0'0'578'16,"0"0"-251"-16,0 0-12 15,0 0-82-15,0 0-99 16,0 0-49-16,0-102 6 15,0 78 31-15,0-4-35 16,-2 0-11-16,-6-2-35 0,-3 2-7 16,-5 0-2-16,1 0-14 15,-6 4 7-15,-4-1-4 16,-4 2-6-16,-4-2 14 16,-7 1-16-16,-7-2-4 15,-4 0 12-15,-7 0-7 16,-2 0 11-16,-2 2-10 15,-5 0 0-15,-1 0 12 16,2 2-13-16,-5 0-4 16,-2 0-10-16,-4 4 0 15,0-3 0-15,-4 8 0 0,3-1 0 16,0 4 0 0,2 2 0-16,5 2 0 0,2-1 0 15,3 3 0-15,1 0 0 16,-3 2 0-16,0 0 0 15,-5 0 0-15,-4 1 0 16,-2 1 0-16,0 0 0 16,0 0 0-16,-2 0 0 15,0 0 0-15,4 0 0 16,3 0 0-16,3 3 0 16,6 5 0-16,3 4 0 15,4 1 0-15,4 1 0 0,4 1 0 16,2 3 0-16,4 0 0 15,1 4-9-15,1 1 3 16,0-1 5-16,1 2 0 16,0-2 1-16,3 0-6 15,0 0 5-15,2 0 0 16,2 2-13-16,5 0 8 16,2 1 5-16,2 0 0 15,2 1 1-15,-2 3 0 16,1-1 2-16,0 2-2 15,-1 0 0-15,3 0-2 0,1 0 2 16,6-2 0-16,3 0-1 16,6-4 1-16,2-2-1 15,1-2 1-15,1-6-15 16,2-2 14-16,-2-2-5 16,0-2 5-16,0 0 1 15,-2-2 6-15,1 1-5 16,3-6-1-16,0-1 0 15,0 0-1-15,0 0 1 16,0 0 9-16,0-4 12 16,0-15-6-16,5-10-13 15,1-9-2-15,1-4-5 0,1-6-1 32,0 0 5-32,-2 0 1 0,-2 3 0 0,1 4 0 15,-3 2 1-15,0 6-1 16,0 2-2-16,0 7 2 15,-2 0 0-15,0 6 1 16,0 2 17-16,0 2-5 16,0 4-13-16,0 4 0 15,0 0 0-15,0 4 0 0,0 0 0 16,0 2 0-16,0 0 0 16,0 0 0-16,0 0 0 15,0 0 0-15,-2 0 0 16,0 0 0-16,0 16 0 15,0 6 0-15,0 8 0 16,-3 8 0-16,1 4 0 16,2 6 0-16,-2 0 0 15,4 1 0-15,0-3 0 16,0 0 0-16,0-2 0 16,0-4 0-16,0 0 0 0,0-6 0 15,0-6 0 1,0-3 0-16,0-10 0 15,0-4 0-15,0-4 0 0,0-4 0 16,2-3 0-16,0 0 0 16,0 0 0-16,0 0 0 15,2 0 0-15,3-4 0 16,9-10 0-16,6-4 0 16,9-9 0-16,12-3 0 31,5-4 0-31,8 0 0 15,2 4 0-15,-4 2 0 16,-8 8 0-16,-9 6 0 16,-16 4 0-16,-9 6 0 0,-8 2 0 15,-4 2 0-15,0 0 0 16,0 0 0-16,0 0 0 16,0 0 0-16,0 0 0 15,0 0 0-15,0 0 0 16,0 0 0-16,0 0 0 15,0 0 0-15,0 0 0 16,0 0 0-16,2 6-77 16,-2 10-502-16,0 2-492 0</inkml:trace>
  <inkml:trace contextRef="#ctx0" brushRef="#br0" timeOffset="15604.14">19586 3748 894 0,'0'0'163'0,"-176"0"-163"0,101 0-413 16</inkml:trace>
  <inkml:trace contextRef="#ctx0" brushRef="#br0" timeOffset="16562.6">16050 2833 1938 0,'0'0'789'0,"0"0"-492"16,0 0 65-16,0 0-69 16,0 0-62-16,0 0-123 15,0 0-60-15,-53 54-18 16,8 98-30-16,-4 25 0 16,1-2 0-16,8-39 0 15,17-48 0-15,11-32 0 16,6-20 0-16,4-9 0 15,2-12 0-15,0-15 0 0,14-28 0 16,23-62 0-16,8-44 0 16,4-25 0-16,-9-5 0 15,-11 10 0-15,-9 17 0 16,-9 29 0-16,-2 32 0 16,-4 34 0-16,-3 22 0 15,2 7 0-15,-1 13 0 16,3 0 0-16,3 33 0 15,11 43 0-15,9 36 0 16,9 32 0-16,5 7 0 16,-6-27 0-16,-5-32 0 15,-11-31 0-15,-1-9 0 16,7 2 0-16,0 0 0 0,-2-4 0 16,-6-15 0-16,-7-17 0 15,-10-10 0-15,-2-8 0 16,0-3 0-16,-16-16-261 15,-30-16-351-15,1 7-241 16,-1 6-541-16</inkml:trace>
  <inkml:trace contextRef="#ctx0" brushRef="#br0" timeOffset="16735.18">15959 3501 1916 0,'0'0'878'0,"0"0"-365"0,0 0-170 16,0 0-95-16,0 0-146 15,0 0-74-15,0 0-4 16,49-28-24-16,-2 18-29 16,44-14-242-16,-13 4-510 15,-2-3-770-15</inkml:trace>
  <inkml:trace contextRef="#ctx0" brushRef="#br0" timeOffset="16939.53">16913 3216 947 0,'0'0'2090'0,"0"0"-1416"15,0 0-398-15,0 0-167 16,0 0-109-16,134-68 0 16,-70 48 0-16,3 4 0 15,2 8-348-15,-17 6-466 16,-19 2-715-16</inkml:trace>
  <inkml:trace contextRef="#ctx0" brushRef="#br0" timeOffset="17065.36">17085 3417 1249 0,'0'0'1334'0,"0"0"-804"0,0 0-254 16,0 0-59-16,0 0-50 15,142-36-100-15,-37-4-67 16,-16 5-204-16,-14-1-618 0</inkml:trace>
  <inkml:trace contextRef="#ctx0" brushRef="#br0" timeOffset="17867.07">18519 1853 2220 0,'0'0'712'15,"0"0"-477"-15,0 0 81 16,0 0-30-16,0 0-170 15,-117-98-76-15,72 87-8 0,-7 9 2 16,-10 2-7-16,-5 0-7 16,-2 6-11-16,5 8 1 15,8 2 1-15,12 0 7 16,12 4-8-16,14 3-10 16,14 3 0-16,4 7 0 15,0 12 0-15,11 9 0 16,7 10 0-1,-1 10 0-15,3 24 0 0,1 23 0 16,-4 21 0-16,1 9 0 16,-3-7 0-16,-1-6 0 15,1-3 0 1,4 9 0-16,1 9 0 0,4 5 0 0,1 6 0 16,-1 3 0-16,-1-5 0 15,-8-4 0-15,-1-5 0 16,-8-7 0-16,-4-1 0 15,1-7 0-15,1-7 0 16,2-27 0 0,4-22 0-16,-1-20 0 0,-1-6 0 15,6 8 0-15,-1 11 0 16,0 7 0-16,-1-4 0 16,-6-6 0-16,-4-4 0 15,-2-7 0-15,0-11 0 16,0-12 0-16,0-12 0 0,0-10 0 15,5-10 0-15,4-6 0 16,9 0 0-16,9-14 0 16,14-12 0-16,18-10 0 15,13-5 0-15,7 0 0 16,4-2 0-16,2 7 0 16,-10 4 0-16,-8 6 0 15,-16 8 0 1,-13 4 0-16,-13 8 0 0,-12 2 0 15,-9 2 0-15,-1 2 0 16,-3 0 0-16,0-2 0 0,0 0 0 16,0 0 0-16,0-6 0 15,0-2-231-15,0 2-1074 0</inkml:trace>
  <inkml:trace contextRef="#ctx0" brushRef="#br0" timeOffset="24167.62">18797 2176 1996 0,'0'0'769'16,"0"0"-452"-16,0 0-16 0,0 0-67 16,0 0-45-16,0 0-87 15,-42-10-56-15,42 10-13 16,-4 0 21-16,0 7 1 16,-4 11-55-16,-2 7 0 15,-1 7 0-15,-3 9 0 16,3 6 0-16,0 7 0 15,6 2 0-15,3 2 0 16,2 1 0-16,0-5 0 16,16-8 0-16,9-6 0 0,4-10 0 15,6-12 0 1,7-8 0-16,1-10 0 0,1 0 0 16,0-22 0-16,-5-10 0 15,-6-6 0-15,-6-8 0 16,-8-4 0-16,-7-7 0 15,-10-1 0-15,-2-4 0 16,0 4 0-16,-9 0 0 16,-8 8 0-16,-8 5 0 15,-2 9 0-15,-4 8 0 16,-3 8 0-16,-1 8 0 16,-1 8 0-16,3 4 0 15,2 0 0-15,4 18 0 0,15 24 0 16,8-3-344-16,4-6-1177 15</inkml:trace>
  <inkml:trace contextRef="#ctx0" brushRef="#br0" timeOffset="26733.67">18120 1016 2300 0,'0'0'661'16,"0"0"-334"0,0 0 5-16,0 0-47 0,0 0-94 15,0 0-191-15,0 0 0 16,-13-44 0-16,13 56 0 15,9 12 0-15,11 10 0 16,5 5 0-16,4-3 0 16,0-4 0-16,0-6 0 0,-1-10 0 15,-3-8 0-15,-3-8 0 16,1 0 0-16,-2-14 0 16,2-14 0-16,-1-8 0 15,-1-4 0-15,-4 0 0 16,-6 5 0-16,-2 5 0 15,-4 12 0-15,-3 8 0 16,0 10 0-16,0 0-26 16,5 38-558-16,2 0-189 15,2 1-631-15</inkml:trace>
  <inkml:trace contextRef="#ctx0" brushRef="#br0" timeOffset="26938.44">18831 1205 1743 0,'0'0'1393'16,"0"0"-872"-16,0 0-220 15,0 0-163-15,0 0-138 16,0 0 0-16,0 0 0 16,-26 68 0-16,26-32 0 15,0 0 0-15,4-1 0 16,16-6 0-16,0-7-254 0,2-12-1140 0</inkml:trace>
  <inkml:trace contextRef="#ctx0" brushRef="#br0" timeOffset="27394.08">20339 884 1358 0,'0'0'1510'15,"0"0"-987"-15,0 0 11 16,0 0-363-16,0 0-171 16,0 0 0-16,0 0 0 15,3 42 0-15,15 2 0 16,4 5 0-16,3-3 0 16,1-8 0-16,3-6 0 15,-5-12 0-15,-1-8 0 0,-5-12 0 16,-3 0 0-1,1-14 0-15,-5-18 0 0,0-8 0 16,1-4 0-16,-6-3 0 16,1 5 0-16,-5 10 0 15,-2 10 0-15,0 12 0 16,0 10 0-16,2 0 0 16,12 22-197-16,-3 6-474 15,5 3-745-15</inkml:trace>
  <inkml:trace contextRef="#ctx0" brushRef="#br0" timeOffset="27661.96">20881 1181 2529 0,'0'0'863'0,"0"0"-362"0,0 0-298 15,0 0-203-15,0 0 0 16,0 0 0-16,0 0 0 15,129-12 0-15,-102 12 0 16,-11 16 0-16,-12 6 0 16,-4 6 0-16,-2 2 0 15,-16-2 0-15,1-4 0 0,3-6 0 16,9-8 0-16,5-6 0 16,13-4 0-16,32 0 0 15,20-10 0 1,57-24 0-16,-13 2-284 0,-10 0-1014 0</inkml:trace>
  <inkml:trace contextRef="#ctx0" brushRef="#br0" timeOffset="28134.05">22909 820 2478 0,'0'0'958'0,"0"0"-575"0,0 0-106 0,0 0-277 16,0 0 0-16,0 0 0 15,0 0 0-15,42 84 0 16,-22-44 0-16,0-1 0 16,0-6 0-16,0-7 0 15,-5-5 0-15,-3-11 0 32,-5-9 0-32,-1-1 0 0,0 0 0 0,4-22 0 31,3-7 0-31,-2-10 0 15,3-3 0-15,-1-2 0 16,-2 4 0-16,-4 6 0 16,-1 10 0-16,-3 8 0 0,-1 8 0 15,-2 8 0-15,2 0 0 16,16 16 0-16,-1 8-557 16,2 2-577-16</inkml:trace>
  <inkml:trace contextRef="#ctx0" brushRef="#br0" timeOffset="28495.66">23430 1001 1470 0,'0'0'1446'0,"0"0"-791"16,0 0-317-16,0 0-151 0,0 0-187 16,0 0 0-16,0 0 0 15,89-57 0-15,-69 57 0 16,-2 0 0-16,-7 8 0 15,-7 12 0-15,-2 4 0 16,-2 3 0-16,0-4-7 16,0-3 6-16,-4-3 1 15,2-8 0-15,2-2 8 16,0-5-8-16,2-2 0 16,18 0 0-16,7 0 0 15,4 2 0-15,1 0 0 0,-6 3 0 16,-4 6 0-16,-6 5 0 15,-9 4 0-15,-7 2 0 16,0 6 0-16,-13-2 0 16,-16 0 0-16,-14 0 0 15,-51 2-48-15,10-6-490 16,-3-8-796-16</inkml:trace>
  <inkml:trace contextRef="#ctx0" brushRef="#br0" timeOffset="29330.4">17135 2282 2096 0,'0'0'711'0,"0"0"-259"16,0 0-157-16,0 0 18 16,0 0-84-16,0 0-229 15,0 0 0-15,-8-65 0 16,8 86 0-16,4 11 0 15,16 10 0-15,5 4 0 16,4 2 0 0,2-8 0-16,3-10 0 0,-5-10 0 0,-3-10 0 15,-4-10 0-15,-4 0 0 16,-3-14 0-16,-1-12 0 16,-3-12 0-16,1-4 0 15,-4-2 0-15,-3 0 0 16,-1 8 0-16,0 12 0 15,-1 10 0-15,-1 14 0 16,3 0-102-16,6 38-587 16,0 2-136-16,2 0-696 0</inkml:trace>
  <inkml:trace contextRef="#ctx0" brushRef="#br0" timeOffset="29534.51">17697 2470 2039 0,'0'0'851'16,"0"0"-350"-16,0 0-131 16,0 0-137-16,0 0-131 15,0 0-102-15,0 0 0 16,-2 0 0-16,2 18 0 16,0 4 0-16,7 6 0 15,4 22 0 1,-1-7-285-16,0-5-750 0</inkml:trace>
  <inkml:trace contextRef="#ctx0" brushRef="#br0" timeOffset="30226.82">17565 3667 2181 0,'0'0'770'0,"0"0"-308"0,0 0-123 16,0 0-87-16,0 0-160 15,0 0-92-15,0 0 0 16,-15-24 0-16,15 26 0 16,0 16 0-16,4 8 0 15,13 9 0-15,2 1 0 16,1-3 0-16,0-2 0 16,0-9 0-16,-4-10 0 15,-1-6 0-15,1-6 0 16,-3 0 0-16,0-14 0 15,3-8 0-15,-3-6 0 16,1-6 0 0,-1-5 0-16,-1 1 0 0,-1 6 0 0,-3 8-167 15,0 22-200-15,-4 2-377 16,-2 8-173-16</inkml:trace>
  <inkml:trace contextRef="#ctx0" brushRef="#br0" timeOffset="30604.68">17920 3882 1943 0,'0'0'839'0,"0"0"-458"15,0 0-71-15,0 0-118 16,0 0-76-16,0 0-58 15,0 0-26-15,0 0-23 16,6 0-8-16,8 0-2 16,-1 10-34-16,2 8-53 15,-3 8-13-15,-7 4-13 16,-3 4 44-16,-2 0 25 16,0-6 27-16,-5-6 18 15,-1-6 39-15,-2-7 38 16,8-8 16-16,0-1-5 0,0 0 4 15,6 0-26-15,15-5-42 16,15-12-24-16,31-11-143 16,-9 5-434-16,-7 4-1373 0</inkml:trace>
  <inkml:trace contextRef="#ctx0" brushRef="#br0" timeOffset="31373.28">17567 5057 1614 0,'0'0'955'15,"0"0"-432"-15,0 0-191 16,0 0-119-16,0 0-93 15,0 0 33-15,0 0-58 16,70 116-53-16,-41-62-30 16,2 1 0-16,1-5-11 15,-3-6 0-15,-6-12 0 0,-2-12 0 16,-8-10-1-16,-4-10 10 16,-2 0 1-16,-3-10-11 15,3-16 0-15,-3-8 0 16,1-9 0-16,2-3 0 15,-3 1 0-15,0-2 0 16,3 9 0-16,-5 8 0 16,0 16 0-16,-2 12-128 15,0 16-411-15,0 18-335 16,0 3-513-16</inkml:trace>
  <inkml:trace contextRef="#ctx0" brushRef="#br0" timeOffset="31765.42">17982 5450 1927 0,'0'0'1001'0,"0"0"-644"16,0 0-52-16,0 0-179 16,0 0-63-16,0 0-39 15,0 0-17-15,112-72-7 16,-101 72-71-16,-2 12-19 15,-9 14 9-15,0 8 44 0,-5 4 26 16,-10-2 11 0,-1-6 30-16,5-6 36 0,6-7 4 15,5-8-7 1,0-3-15-16,3-2-9 0,12-1 6 16,6-2-6-16,3 4-10 15,-2-1-14-15,-2 0-15 16,1 4 2-16,-8-1-1 15,-5 7-1-15,-6 7 1 16,-2 1 1-16,0 6 8 16,-21 2 16-16,-10 0-1 15,-3 2-4-15,-4-2-6 16,2-4-15-16,-4-6-26 0,7-10-214 16,8-8-637-16</inkml:trace>
  <inkml:trace contextRef="#ctx0" brushRef="#br0" timeOffset="31938.27">18267 5903 1930 0,'0'0'1646'16,"0"0"-1126"-16,0 0-520 15,0 0 0-15,0 0 0 16,0 0 0-16,0 0 0 15,81-16-1080-15</inkml:trace>
  <inkml:trace contextRef="#ctx0" brushRef="#br0" timeOffset="35739.58">20829 2095 2176 0,'0'0'657'16,"0"0"-442"-16,0 0-7 15,0 0-12-15,0 0-41 16,0 0-40-16,0 0-14 16,0-2 23-16,0 0-19 15,0-2-61-15,0-6-44 16,6-2 0-16,2-6 0 16,7-4 0-16,4-6 0 15,1 0 0-15,-1-2 0 0,0 0 0 16,-6 4 0-16,-2 6 0 15,-4 3 0-15,-5 8 0 16,-2 3 0-16,0 6 0 16,0 0 0-16,0 0 0 15,0 18 0-15,0 14 0 16,0 12 0-16,0 6 0 16,0 8 0-16,0 2 0 15,0 0 0-15,0-1 0 16,0-7 0-16,0-4 0 15,0-8 0-15,0-6 0 0,0-6 0 16,0-6 0-16,0-6-167 31,0-4-169-31,0 0-122 0,0 4-95 0,0 0-123 16,-4-1-402-16</inkml:trace>
  <inkml:trace contextRef="#ctx0" brushRef="#br0" timeOffset="35997">20916 2582 713 0,'0'0'869'0,"0"0"-516"15,0 0 149-15,0 0-113 16,0 0-30-16,0 0-96 0,0 0-23 16,-26 0-51-16,26 0-57 15,0 0-45-15,0 0-87 16,0 0 0-16,0 0 0 16,0 0 0-16,0 0 0 15,0 0 0-15,0 0 0 16,0 0 0-16,0 0 0 15,0 0 0-15,9 0 0 16,8 0 0 0,10-1 0-16,4-6 0 0,7 3 0 15,3 0 0-15,7-2 0 0,-12 5-120 16,-11-3-692-16</inkml:trace>
  <inkml:trace contextRef="#ctx0" brushRef="#br0" timeOffset="38929.72">22996 1873 1884 0,'0'0'730'15,"0"0"-370"-15,0 0-56 16,0 0-68-16,0 0-62 15,0 0-54-15,0 0-43 16,-8-10-1-16,8 10 1 16,0 0-19-16,0-4-58 15,0 0 0-15,12-6 0 16,7-4 0-16,8-8 0 16,2-4 0-16,3-6 0 0,-6-1 0 15,-5-1 0-15,-6 4 0 16,-6 8 0-1,-4 6 0-15,-5 8 0 0,0 6 0 16,0 2 0-16,0 0 0 16,0 0 0-16,0 2 0 15,-2 16 0-15,-6 12 0 16,0 8 0-16,1 10 0 16,1 6 0-16,3 3 0 15,1-1 0-15,2-2 0 16,0-4 0-16,0-6 0 15,0-6 0-15,0-6 0 16,0-8 0-16,0-4-96 0,0-2-230 16,0-4-153-16,0 0 23 15,0-1 84-15,-5-1 49 16,-1-2 140-16,-5-5 98 16,-3 2 85-16,1-4 96 15,-2 0 114-15,-3-3 53 16,1 1 19-16,2-1 3 15,-1 3-22-15,6-3-58 16,1 2-32-16,2-2-29 16,0 2-51-16,0-2-35 15,1 2-8-15,2-2-10 0,-3 0 11 16,2 0-7-16,1 0 19 16,-1 0-63-16,1 0 0 15,2 0 0-15,2 0 0 16,0 0 0-1,0 0 0-15,0 0 0 0,0 0 0 16,13 0 0-16,16 0 0 16,12 0 0-16,9-2 0 15,8 0 0-15,-2-3 0 16,-10 4 0-16,-14 1 0 0,-14 0 0 16,-12 0 0-1,-4 0 0-15,-2 0 0 0,0 0 0 31,0 0-66-31,-4 0-498 0,0 1-664 0</inkml:trace>
  <inkml:trace contextRef="#ctx0" brushRef="#br0" timeOffset="39102.67">23644 2344 2574 0,'0'0'700'0,"0"0"-396"16,0 0-20-16,0 0-235 15,0 0-49-15,0 0-367 32,0 0-666-32</inkml:trace>
  <inkml:trace contextRef="#ctx0" brushRef="#br0" timeOffset="41338.17">18693 3509 514 0,'0'0'1672'0,"0"0"-1037"16,0 0-356-16,0 0 9 16,0 0-69-16,0 0-47 15,0 0-52-15,0 0-33 16,0-4-7-1,0-2-50-15,9-6-30 0,2-6 0 16,7-6 0-16,2-4 0 16,-1-2 0-16,0 2 0 15,-5 1 0-15,-6 8 0 0,-3 2 0 16,-3 8 0-16,-2 4 0 16,0 3 0-1,0 2 0-15,0 0 0 0,0 7 0 16,0 16 0-16,-5 12 0 15,-1 9 0-15,2 8 0 16,-2 2 0-16,6 4 0 16,0-2 0-16,0-3 0 15,0-8 0-15,0-4 0 16,0-7 0 0,2-6 0-1,2-8 0-15,-2-4 0 16,-2-4-41-16,0-4-241 15,0 2-191-15,0 0 103 0,-14 0 19 16,-9 0-21-16,-3 0 158 16,-3 0 158-16,5-2 56 15,1 0 165-15,6-4 121 16,5 0 48-16,6 0-5 16,1-4-43-16,5 0-52 15,0 0-23-15,0 0-64 16,0 0-28-16,0 0-71 15,0 0-48-15,9 0 0 16,18 0 0-16,15-6 0 0,9-6 0 16,34-6-56-16,-16 4-280 15,-11 2-526-15</inkml:trace>
  <inkml:trace contextRef="#ctx0" brushRef="#br0" timeOffset="42330.34">20964 3194 1714 0,'0'0'655'0,"0"0"-376"15,0 0 44-15,0 0-64 16,0 0-33-16,0 0-34 15,0 0-75-15,-129-60-30 16,106 80 4-16,-2 10-7 16,1 10-15-16,1 9-69 15,4 9 0-15,7 2 0 16,5 4 0-16,7-2 0 16,0-4 0-16,21-6 0 15,10-8 0-15,5-8 0 0,6-12 0 16,7-7 0-16,0-13 0 15,4-4 0-15,1-9 0 16,-3-17 0-16,-2-10 0 16,-4-6 0-16,-10-10 0 15,-6-2 0-15,-6-4 0 16,-10 0 0-16,-9 4 0 16,-4 4 0-16,0 6 0 0,-4 9 0 15,-14 7 0 1,-6 8 0-16,-7 8 0 15,-6 6 0-15,-5 6 0 0,-2 0 0 16,-20 20 0 0,10 2-501-16,11-4-1311 0</inkml:trace>
  <inkml:trace contextRef="#ctx0" brushRef="#br0" timeOffset="44437.43">23145 3046 1920 0,'0'0'647'0,"0"0"-263"0,0 0-40 16,0 0-68-16,0 0-84 16,0 0-102-16,0 0-53 15,-54 10-14-15,36 22 43 16,1 8 51-16,-1 2-117 15,7 4 0-15,1-2 0 16,10-2 0-16,0-2 0 16,0-4 0-16,23-7 0 15,6-7 0-15,6-10 0 16,8-8 0-16,4-4 0 16,2 0 0-16,-3-16 0 15,-3-6 0-15,-5 0 0 16,-9-4 0-16,-10-1 0 0,-5 1 0 15,-7-2 0-15,-5-2 0 16,-2 2 0-16,0-2 0 16,-4 0 0-16,-15 0 0 15,0 0 0-15,-6 2 0 16,0 0 0-16,-1 4 0 16,4 2 0-16,4 8 0 15,5 4 0-15,-3 10 0 16,5 0 0-16,-3 3-890 0</inkml:trace>
  <inkml:trace contextRef="#ctx0" brushRef="#br0" timeOffset="47194.85">18907 4977 1877 0,'0'0'615'15,"0"0"-367"-15,0 0 60 16,0 0-118-16,0 0-85 16,0 0-2-16,0 0 34 15,-100 62 10-15,84-30-24 16,3 2-27-16,3 4-36 31,8 4-3-31,2 0-27 0,0-2-30 0,12-5 0 16,9-5 0-16,6-6 0 15,2-8 0-15,5-8 0 16,1-4 0-16,2-4 0 0,-4 0 0 31,3-4 0-31,-5-10 0 0,-2-4 0 16,-2-2 0-16,-3-6 0 0,-4-2 0 15,-6-4 0-15,-4-1 0 16,-3-3 0-16,-7 0 0 16,0 0 0-16,-2-2 0 15,-15 0 0-15,-6 2 0 16,-6 2 0-16,-2 6 0 16,-3 6 0-16,-1 8 0 15,-4 9 0-15,-1 5 0 0,1 6 0 16,3 20 0-1,5 31 0-15,8-9-707 0,9-4-786 0</inkml:trace>
  <inkml:trace contextRef="#ctx0" brushRef="#br0" timeOffset="49496.37">20825 4864 1709 0,'0'0'906'0,"0"0"-413"0,0 0-198 15,0 0-4-15,0 0-118 16,0 0-74-16,0 0-50 31,7-15-8-31,0 4-1 0,4-3-40 0,7-8 0 16,4-8 0-1,2-4 0 1,1-6 0-16,-2 2 0 16,-6 2 0-16,-3 6 0 15,-8 6 0-15,-1 6 0 16,-5 9 0-16,0 5 0 15,0 4 0-15,0 0 0 0,0 11 0 16,0 17 0-16,-3 14 0 16,-1 8 0-16,2 8 0 15,2 6 0-15,0 3 0 16,0-1 0-16,0-4 0 16,0-4 0-16,0-8 0 15,0-6 0-15,2-8 0 16,-2-8 0-16,0-7 0 15,0-7 0-15,0-7 0 16,0 0-8-16,0-2-185 0,-2-1-95 16,-14 1 2-1,-7 0 10-15,0 2 119 0,-2-3 72 16,0 2 85-16,5-5 1 16,2 3 108-16,5-1 65 15,2-1 9-15,2-2-1 16,3 2 46-16,0-2 3 15,4 0-46-15,2 0-185 16,-2 0 0-16,2 0 0 16,0 0 0-16,0 0 0 15,0 0 0-15,0 0 0 16,16 0 0-16,9-8 0 16,8 0 0-16,5-1 0 0,-1 1 0 15,1 1 0 1,-5 0 0-16,-8 3 0 0,-2 0 0 15,-8 2 0-15,-3 1 0 16,-2-2 0-16,2 2 0 16,1-2 0-16,5 2 0 15,2-2 0-15,4 1-210 16,16 0-164-16,-4 0-306 16,-2-2-204-16</inkml:trace>
  <inkml:trace contextRef="#ctx0" brushRef="#br0" timeOffset="50631.4">23254 4507 1796 0,'0'0'637'0,"0"0"-332"16,0 0 146-16,0 0-201 16,0 0-12-1,0 0-79-15,0 0-43 0,-121 9 28 16,97 29-144-16,4 6 0 15,6 8 0-15,6 0 0 16,8 2 0-16,0-4 0 16,0-6 0-16,18-3 0 15,6-11 0-15,7-10 0 0,10-8 0 16,5-10 0-16,8-2 0 16,2-10 0-16,2-17 0 15,-4-9 0-15,-6-4 0 16,-13-6 0-16,-8-4 0 15,-16 0 0-15,-9 2 0 16,-2 4 0-16,-9 4 0 16,-17 4 0-16,-10 7 0 15,-2 5 0-15,-1 8 0 16,0 6 0-16,8 6 0 16,9 4 0-1,8 0-98-15,12 0-1317 0</inkml:trace>
  <inkml:trace contextRef="#ctx0" brushRef="#br0" timeOffset="52066.21">23911 1570 818 0,'0'0'634'16,"0"0"-364"-16,0 0-37 16,0 0 92-16,0 0 6 15,0 0-73-15,0 0-1 16,-82-42-8-16,82 40-38 16,0 2-56-16,0 0-59 15,0 0-39-15,0 0-17 0,22 0-20 16,16 0 1-16,13 0 10 15,16-2-25-15,7-2 0 16,-1-2-6-16,-7-2 1 16,-10 0 8-16,-17-1 3 15,-18 4 44-15,-11 1-56 16,-8 4 0-16,-2 0 0 16,0 0 0-16,0 0 0 15,0 0 0-15,0 0 0 16,0 0 0-1,0 12 0-15,-5 10 0 0,1 10 0 16,-1 10 0-16,5 12 0 0,0 8 0 16,0 14 0-16,2 11 0 15,12 25 0-15,4 26 0 16,0 25 0-16,1 3 0 16,0-11 0-16,-3-19 0 15,-1-14 0-15,1 3 0 16,-1 3 0-16,1 2 0 15,-1 1 0-15,1-3 0 16,1 0 0-16,2-4 0 16,0-1 0-16,-1-3 0 15,-5-21 0-15,1-17 0 0,-7-20 0 16,1-4 0-16,0 10 0 16,0 10 0-16,3 11 0 15,-1-5 0-15,-2-4 0 16,3-6 0-16,1-3 0 15,-1-7 0-15,-3-6 0 16,1-6 0-16,1-6 0 16,-6-6 0-1,0-8 0-15,1-4 0 0,-5-8 0 16,0-3 0-16,0-4 0 16,-7-3 0-16,-18 3 0 0,-10-2 0 15,-11 1 0 1,-12 1 0-16,-10-1 0 0,-5-1 0 15,-8 3 0-15,-1 3 0 16,2-1 0-16,2 0 0 16,6 2 0-16,14-2 0 15,12-2 0-15,15-4 0 16,13-2 0-16,7-4 0 16,9-2 0-16,2-2 0 15,0 0 0-15,4 0 0 16,16-12 0-1,29-28-20-15,-6 2-722 0,1-4-533 0</inkml:trace>
  <inkml:trace contextRef="#ctx0" brushRef="#br0" timeOffset="52239.18">25150 4959 3078 0,'0'0'734'16,"0"0"-611"-16,0 0-97 0,0 0-26 15,0 0-571-15,0 0-1068 16</inkml:trace>
  <inkml:trace contextRef="#ctx0" brushRef="#br0" timeOffset="56574.06">1100 5492 1870 0,'0'0'499'0,"0"0"-202"0,0 0 187 15,0 0-179-15,-114-28-105 16,108 26-73-16,6 2-31 16,0 0-48-16,4 0-34 15,21 12-5-15,13 2-9 16,18-4 9-16,15-6-9 16,9-4 0-16,0 0 0 15,-10-18-12-15,-20-2-3 16,-19-2 6-16,-21 2 9 15,-10 0 26-15,-10 2-15 0,-19 6 14 16,-6 8 13-16,-3 4-31 16,1 18 8-16,5 26-14 15,10 16-1-15,11 18 16 16,11 25-14-16,0-5 10 16,0 4 9-16,9 1-21 15,-1-13 0-15,6 8 0 16,-1-8 0-16,-2-8 0 15,-1-13 0-15,-8-18-129 16,-2-16-128-16,-23-29-113 16,-10-6-428-16,-5-6-328 0</inkml:trace>
  <inkml:trace contextRef="#ctx0" brushRef="#br0" timeOffset="57202.3">962 6097 1952 0,'0'0'784'0,"0"0"-439"15,0 0-17-15,0 0-135 16,0 0-128-16,0 0-20 16,0 0-6-16,151-41-20 15,-76 20-7-15,6-3-12 16,2-2-69-16,-8 4-61 16,-10 0-94-16,-16 6-248 15,-15 7 201-15,-12 0 97 0,-11 5 131 16,-7 2 43-16,-4 2 203 15,0 0 66-15,0 0-51 16,0 16-35-16,0 8-14 16,6 9-52-16,-2 3-45 15,4 4-36-15,1 0-24 16,5-4-11-16,1-6 0 16,6-8 7-16,1-12-8 15,6-10 0-15,1 0-12 16,4-18-5-16,-3-14 8 15,-6-4 9-15,-1-2 0 16,-8 2 5-16,-3 5 15 0,-4 9 13 16,-1 10 25-16,0 8-19 15,4 4-25-15,2 2-8 16,5 22 7-16,5 5 5 16,-2 7-9-16,2 0-8 15,-5-4 6-15,-3-4-7 16,-3-8-6-16,-6-10-3 15,-1-6-4-15,1-4 13 16,1-8 9-16,4-18-2 16,7-8-7-16,2-6 0 15,5 0-15-15,0 5 3 0,-4 12 1 16,2 15 10 0,-5 8-11-16,1 13 12 0,0 25 30 15,-4 9-15 1,3 3-9-16,-3-2-6 0,-1-6-2 15,-1-10-140-15,-7-22-128 16,0-8-271-16,-6-2-171 0</inkml:trace>
  <inkml:trace contextRef="#ctx0" brushRef="#br0" timeOffset="57336.48">2021 5478 1958 0,'0'0'1123'15,"0"0"-808"-15,0 0-8 16,0 0-181-16,0 0-126 16,0 0-10-16,0 0-214 15,111 113-597-15</inkml:trace>
  <inkml:trace contextRef="#ctx0" brushRef="#br0" timeOffset="57863.33">2934 6050 1967 0,'0'0'791'0,"0"0"-443"16,0 0-26-16,0 0-86 15,0-103-101-15,-7 83-86 16,-8 4-10-16,-8 8 3 15,-8 8 0-15,-4 2-6 16,-6 27-24-16,1 12 2 16,5 9-1-16,6 4 1 15,13-1 22-15,11-7-36 16,5-8 0-16,16-12 0 0,18-16 0 16,10-10 0-16,5-10 0 15,5-26 0 1,-3-14 0-16,-8-13 0 0,-8-5 0 15,-10-10 0-15,-14-20 0 16,-11-22 0-16,0 8 0 16,-19 15 0-16,-4 23 0 15,0 32 0-15,-2 10 0 16,1 14 0-16,6 18 0 16,7 20 0-16,6 34 0 15,5 20 0-15,0 16 0 0,21 7 0 16,8-1 0-16,6-8 0 15,7-9 0-15,8-15 0 16,1-12 0-16,0-16 0 16,2-14 0-16,10-16 0 15,-14-6-641 1,-13 0-1120-16</inkml:trace>
  <inkml:trace contextRef="#ctx0" brushRef="#br0" timeOffset="58868.99">1256 7022 1618 0,'0'0'835'15,"0"0"-491"1,0 0 230-16,0 0-214 0,0 0-104 16,0 0-147-1,0 0-109-15,-8-94 0 0,8 128 0 0,0 20 0 16,0 12 0-16,0 11 0 15,-6-1 0 1,4-8 0-16,0-12 0 16,0-14 0-16,0-16 0 0,2-14 0 15,0-10 0-15,0-2 0 16,-2-14 0-16,-1-22 0 16,3-14 0-16,0-16 0 15,0-27 0-15,5-25 0 16,13 10 0-16,1 14 0 15,4 25 0-15,-3 37 0 16,2 9 0-16,-2 9 0 16,1 14 0-16,-4 14 0 0,1 26 0 15,-3 10 0 1,-3 6 0-16,-5 2 0 0,-7-2 0 16,0-4 0-16,-13-6 0 31,-14-7 0-31,-10-7 0 15,0-10 0-15,-1-11 0 16,2-4 0-16,12-7 0 16,3 0 0-16,11 0 0 15,5 0 0-15,5 0 0 16,0 0 0-16,2 0 0 16,23 15 0-16,11 10 0 0,8 3 0 15,9 6 0 1,6 2 0-16,1-2 0 0,0-2 0 15,-4-4 0-15,-6-6 0 16,-7-6 0-16,-9-5 0 16,-10-7-135-16,-4-4-149 15,2 0-223-15,-1-4-253 16,-4-7-566-16</inkml:trace>
  <inkml:trace contextRef="#ctx0" brushRef="#br0" timeOffset="59168.81">1934 7407 2221 0,'0'0'712'16,"0"0"-411"-16,0 0 27 0,0 0-146 16,0 0-98-16,0 0-59 15,0 0 5-15,39-38 15 16,-22 18-28-16,0-4-7 16,-3-4-2-16,-8-4-7 15,-6 0 16-15,0-1-2 16,-12 5 9-16,-9 9 4 15,-8 8 20-15,-2 11-48 16,-3 8 0-16,3 24 0 16,6 8 0-16,5 9 0 15,14 3 0-15,6 0 0 16,2-2 0-16,27-10 0 0,11-8 0 16,13-14 0-16,10-12 0 15,5-6 0-15,0-8-65 16,16-28-266-16,-19 2-333 15,-12 2-224-15</inkml:trace>
  <inkml:trace contextRef="#ctx0" brushRef="#br0" timeOffset="59561.1">2499 7273 1109 0,'0'0'1500'0,"0"0"-985"15,0 0-148-15,0 0-7 0,0 0-115 16,0 0-245-16,0 0 0 15,-35-34 0-15,24 53 0 16,-5 14 0-16,1 7 0 16,-1 6 0-16,5 4 0 15,9-3 0-15,2-8 0 16,2-6 0-16,19-11 0 16,14-11 0-16,5-11 0 15,4 0 0-15,5-19 0 16,-3-13 0-16,-3-4 0 15,-7-7 0-15,-9 3 0 16,-10 2 0-16,-3 6 0 16,-8 12 0-16,-3 8 0 0,-3 12 0 15,0 0 0-15,2 22 0 16,4 14 0-16,6 8 0 16,5 2 0-16,12-4 0 15,5-7 0-15,8-11 0 16,3-16 0-16,0-8 0 15,-3-11 0-15,-9-22 0 16,-15-35-369-16,-9 5-444 16,-9 1-911-16</inkml:trace>
  <inkml:trace contextRef="#ctx0" brushRef="#br0" timeOffset="59702.34">2881 7008 2510 0,'0'0'678'0,"0"0"-495"15,0 0-5-15,0 0-178 16,0 0-85-16,0 0-752 0</inkml:trace>
  <inkml:trace contextRef="#ctx0" brushRef="#br0" timeOffset="60771.82">3279 6932 1837 0,'0'0'728'0,"0"0"-212"16,0 0-21-16,0 0-227 15,0 0-158-15,0 0-29 16,-51 204-20-16,49-53-61 15,2 11 0-15,0-7 0 16,13-29 0-16,3-42 0 0,-3-21 0 16,1-13 0-16,1-2 0 15,-2-4 0-15,-1-8 0 16,-8-20-180-16,-4-16-68 16,0-8-62-16,0-30-387 15,-20-56 29-15,0-19-16 16,0-3-602-16,7 4 1286 15,8 46 22 1,5 7 1112-16,0 3-540 0,0 6 20 16,0 6-77-16,9 18-196 0,8 12-71 15,6 10-116-15,6 4-79 16,4 0-12-16,3 18-51 16,-3 6-2-16,-6 6-10 15,-11 6-78-15,-12 4-6 16,-4 2 3-16,-14-1 44 15,-15-5 37-15,1-6 43 16,2-8 70-16,7-8 26 16,15-12-25-16,4-2 4 15,6-10-118-15,28-21 0 16,13-13 0-16,11-7 0 16,2-8-30-16,-3 1-60 15,-7 6 4-15,-17 9 61 0,-15 12 25 16,-13 13 39-16,-5 9 79 15,-5 9-44-15,-15 0-74 16,-5 21 0-16,2 9 0 16,6 4 0-16,9 2 0 15,8-4 0 1,2-4 0-16,27-8 0 0,11-8 0 16,9-10 0-16,0-2 0 15,-6-2 0-15,-8-12 0 16,-10 2 0-16,-12 2 0 15,-7 6 0-15,-4 4 0 0,-2 0 0 16,0 0 0-16,0 14 0 16,0 8 0-16,3 6 0 15,4-2 0-15,6 0 0 16,2-4 0-16,8-8 0 16,3-7 0-16,4-7 0 15,1 0 0-15,0-17 0 16,0-6 0-16,-4-6 0 15,-2 1 0 1,-8 4 0-16,-5 8 0 0,-6 6 0 16,-2 10 0-16,-1 0 0 15,-1 18 0-15,0 12 0 0,8 7 0 16,2 3 0-16,7-7 0 16,4-6 0-16,6-9 0 15,3-13 0 1,-1-5 0-16,0-5 0 0,-6-18 0 15,-9-7 0-15,-12-3 0 16,-4-6 0-16,-4-1 0 16,-21 0 0-16,-6 4 0 15,-2 6 0-15,-3 14 0 16,2 16 0-16,0 6 0 16,9 52-33-16,6-4-464 15,13-6-477-15</inkml:trace>
  <inkml:trace contextRef="#ctx0" brushRef="#br0" timeOffset="61171.83">4939 7337 1478 0,'0'0'1494'0,"0"0"-937"15,0 0-77-15,0 0-393 16,0 0-87-16,0 0 0 15,0 0 0-15,-26-52 0 16,1 84 0-16,0 12 0 16,5 6 0-16,7-2 0 0,13-5 0 15,0-12 0-15,23-12 0 16,16-15 0-16,10-4 0 16,7-18 0-16,0-14 0 15,-3-4 0-15,-11-1 0 16,-6 5 0-16,-11 4 0 15,-7 8 0 1,-10 8 0-16,-1 8 0 0,-3 4 0 16,2 10 0-16,0 20 0 0,5 6 0 15,3 3 0 1,3-6 0-16,3-5 0 0,5-9 0 16,1-13 0-16,3-6-162 15,2-39-332 1,-6-5-468-16,-7-2-610 0</inkml:trace>
  <inkml:trace contextRef="#ctx0" brushRef="#br0" timeOffset="61259.43">5512 6898 2297 0,'0'0'993'16,"0"0"-488"-16,0 0-204 0,0 0-301 15,0 0 0-15,0 0-80 16,-2 112-677-16</inkml:trace>
  <inkml:trace contextRef="#ctx0" brushRef="#br0" timeOffset="62003.75">5532 7401 3050 0,'0'0'564'0,"0"0"-409"15,0 0 52-15,149-148-87 16,-98 90-120-16,1-9 0 16,-2-21 0-16,-2-26 0 15,-15-23 0-15,-13 11 0 16,-13 28 0-16,-7 40 0 16,0 36 0-16,-4 14 0 15,-13 8 0-15,-7 40 0 16,-2 54 0-16,5 48 0 15,13 19 0-15,8-7 0 16,4-36 0-16,19-41 0 16,-4-27 0-16,8-16 0 0,8 0 0 15,8-8 0-15,4-6 0 16,-4-18 0-16,-4-2 0 16,-3-18 0-16,-7-12 0 15,-4-4 0-15,-4 0 0 16,-5 8 0-16,-5 10 0 15,-7 12 0-15,0 4 0 16,-4 14 0-16,0 14 0 16,0 4 0-16,0 0 0 15,0-6 0-15,10-8 0 16,5-12 0-16,10-6 0 0,2-2 0 16,4-24 0-1,-2-6 0-15,0-4 0 0,-4 0 0 16,-8 2 0-16,-1 6 0 15,-7 10 0-15,-3 11 0 16,-1 7 0-16,0 25 0 16,-3 25 0-16,0 32 0 15,-2 34 0-15,0 27 0 16,0 7 0-16,-11-25 0 16,0-34 0-16,0-32 0 15,4-9 0-15,-2 2 0 16,-2 2 0-16,1-4 0 15,0-13 0-15,1-15 0 0,-5-14 0 16,1-8 0-16,-5-11 0 16,-1-21 0-16,-8-14 0 15,-9-60 0-15,7 9-455 16,7-4-459-16</inkml:trace>
  <inkml:trace contextRef="#ctx0" brushRef="#br0" timeOffset="62172.08">6167 6970 3053 0,'0'0'593'0,"0"0"-143"15,0 0-450-15,0 0 0 16,0 0 0-16,0 0 0 16,120-116 0-16,-68 100 0 15,12 3 0-15,-12 6-368 16,-13 4-1198-16</inkml:trace>
  <inkml:trace contextRef="#ctx0" brushRef="#br0" timeOffset="63099.42">7731 7602 2428 0,'0'0'648'16,"0"0"-371"-16,0 0 76 16,0 0-71-16,0 0-174 15,0 0-108-15,0 0 0 16,0-49 0-16,0 86 0 15,-2 11 0-15,0 4 0 16,2 0 0-16,0-10 0 16,15-12 0-16,12-12 0 0,4-16 0 15,4-2 0-15,0-12 0 16,-4-16 0-16,-8-6 0 16,0-2 0-16,-5 0 0 15,-5 6 0-15,-2 5 0 16,-1 12 0-16,-2 11 0 15,5 2 0-15,3 12 0 16,5 18 0-16,0 4 0 16,6 0 0-16,2-4 0 15,2-6 0-15,-2-12 0 16,-2-12 0-16,-4 0 0 16,-6-14 0-16,-1-16 0 15,-3-4 0-15,1-8 0 0,3 0 0 16,1 3 0-16,0 6 0 15,2 8 0-15,-4 14 0 16,-3 11 0-16,0 0 0 16,3 26 0-16,1 7 0 15,6 6 0-15,4-3 0 16,6-4 0-16,7-14 0 16,7-12 0-16,3-6 0 15,-4-14 0-15,-1-18 0 16,-10-10 0-16,-3-6 0 15,-11-6 0-15,-5-9 0 0,-3-3 0 16,-5-2 0-16,-4-1 0 31,-2 11 0-31,-2 15 0 0,0 18 0 0,0 25 0 16,0 10 0-16,-8 41 0 16,-2 19 0-16,3 16 0 15,7 8 0-15,0 1 0 16,13-7 0-16,22-10 0 15,7-18 0-15,6-16 0 16,6-20 0-16,0-22 0 0,-8-2 0 16,-5-58-296-16,-14 2-296 15,-19-4-337-15</inkml:trace>
  <inkml:trace contextRef="#ctx0" brushRef="#br0" timeOffset="63303.31">8585 7381 1726 0,'0'0'1403'0,"0"0"-898"16,0 0-246-16,0 0-56 15,116 16-203-15,-45-16 0 0,10 0 0 16,9-6 0 0,-1-12 0-1,4-10 0-15,-23 6-627 0,-24 4-936 0</inkml:trace>
  <inkml:trace contextRef="#ctx0" brushRef="#br0" timeOffset="64828.95">10320 7303 2221 0,'0'0'831'0,"0"0"-482"0,0 0-6 31,0 0-107-31,-138-118-120 16,89 114-116-16,-5 4 0 15,1 23 0-15,0 18 0 16,7 7 0-16,13 4 0 16,20-6 0-16,13-8 0 15,11-12 0-15,27-16 0 16,13-10 0-16,3-16 0 16,-4-20 0-16,-2-12 0 15,-13-4 0-15,-8 0 0 16,-7 8 0-16,-9 8 0 0,-2 12 0 15,-7 12 0-15,0 12 0 16,1 0 0-16,0 27 0 16,3 18 0-16,0 17 0 15,7 30 0-15,3 30 0 16,3 29 0-16,-2 5 0 16,-3-25 0-16,-8-36 0 15,-6-34 0-15,0-13 0 16,0 2 0-16,-11-2 0 15,-15-7 0-15,-11-18 0 16,-7-19 0-16,-10-4 0 0,-4-19 0 16,0-25 0-16,8-27 0 15,19-41 0-15,31-40 0 16,33-9 0-16,29 25 0 16,7 41 0-16,-15 49 0 15,0 18 0-15,4 4 0 16,4 6 0-16,2 8 0 15,-13 10 0-15,-10 4 0 16,-10 22 0-16,-9 6 0 16,-2 9 0-16,-5-1 0 15,1 0 0-15,0-6 0 16,-3-10 0-16,2-12 0 0,-1-10 0 16,-1-2 0-16,3-8 0 15,-1-16 0-15,6-2 0 16,1-4 0-1,5-1 0-15,-1 5 0 0,3 2 0 16,-2 6 0-16,0 8 0 16,0 8 0-16,-3 2 0 15,1 6 0-15,-3 17 0 16,-2 0 0-16,-7 4 0 16,-1-8 0-16,-6-5 0 15,-4-7 0-15,1-7 0 0,-1 0 0 16,4-17 0-16,4-9 0 15,5-3 0-15,5-2 0 16,3 3 0-16,3 6 0 16,1 8 0-16,2 4 0 15,2 8 0-15,2 2 0 16,4 0 0-16,0 0 0 16,5 2 0-16,0-2 0 15,1 0 0-15,-3 0 0 16,-9-14 0-16,-8-8 0 0,-13-2 0 15,-10-6 0-15,0 2 0 16,-21 2 0-16,-10 5 0 16,-6 16 0-16,2 5 0 15,4 18 0-15,1 26 0 16,13 10 0-16,8 6 0 16,9-2 0-16,7-8 0 15,24-9 0-15,9-15 0 16,10-18 0-16,-2-8 0 15,4-15 0-15,-6-14 0 16,-8-10 0-16,-6-1 0 0,-11 2 0 16,-3 6 0-16,-5 4 0 15,-1 10 0-15,-1 10 0 16,0 8 0-16,0 2 0 16,2 22 0-16,3 6 0 15,-3 4 0-15,1-2 0 16,-1-4 0-1,-2-8 0-15,-1-8 0 0,-4-8 0 16,1-4 0-16,3-1 0 16,9-21 0-16,5-3 0 15,8-3 0-15,3 2 0 16,1 6 0-16,-3 12 0 16,-6 8 0-16,-3 0 0 0,-8 18 0 15,-5 8 0-15,-4 2 0 16,-3 0 0-16,-4-6 0 15,0-10-84-15,-17-12-424 16,-12-4-259-16,-12-15-806 0</inkml:trace>
  <inkml:trace contextRef="#ctx0" brushRef="#br0" timeOffset="64972.07">10949 6856 3102 0,'0'0'693'0,"0"0"-527"0,0 0-31 16,0 0-135-16,0 0 0 16,0 0-270-1,129 68-1124-15</inkml:trace>
  <inkml:trace contextRef="#ctx0" brushRef="#br0" timeOffset="66403.67">13154 7273 2469 0,'0'0'770'0,"0"0"-510"0,0 0 46 16,-2-134-94-1,-19 101-133-15,-5 9-79 0,-10 14 0 16,-6 10 0-16,-7 14 0 15,0 27 0-15,4 9 0 16,14 6 0-16,16-2 0 16,15-8 0-16,4-8 0 15,29-16 0-15,15-12 0 16,9-10 0-16,3-8 0 16,0-22 0-16,-6-10 0 15,-9-8 0-15,-12 0 0 0,-9-3 0 16,-8 9 0-16,-7 8 0 15,-5 12 0-15,-2 16 0 16,-2 6 0-16,0 22 0 16,0 27 0-1,0 33 0-15,0 36 0 0,0 34 0 16,0 13 0-16,0-7 0 16,0-20 0-16,0-37 0 15,0-27 0-15,0-26 0 16,0-14 0-16,-6-4 0 15,-9-8 0-15,-10-11 0 16,-8-11 0-16,-5-21 0 16,-7-25 0-16,5-16 0 0,2-34 0 15,18-36 0-15,20-33 0 16,15 9 0-16,28 31 0 16,1 43 0-16,1 38 0 15,11 4 0 1,9 6 0-16,6 6 0 15,-2 20 0-15,-7 8 0 0,-4 6 0 16,-4 16 0-16,-10 6 0 16,-6 4 0-16,-10-2 0 15,-7 0 0-15,-7-4 0 0,-10-6 0 16,-4-8 0-16,0-8 0 16,-2-4 0-1,-8 0 0-15,2-20 0 0,3-8 0 16,5-6 0-16,0-10 0 15,19-2 0-15,12 0 0 16,6 4 0-16,3 7 0 16,2 9 0-16,-1 12 0 31,-1 9 0-31,-7 5 0 16,0 0 0-16,1 4 0 0,-5 5 0 0,2 1 0 15,-4-6 0-15,-7-1 0 16,-5-3 0-16,-5 0 0 15,-10-12 0 1,0-2 0-16,-5-3 0 16,-17 7 0-16,-5 6 0 15,-4 4 0-15,-2 10 0 16,2 18 0-16,4 11 0 16,6 1 0-16,13 1 0 15,8-6 0-15,0-7 0 16,13-10 0-16,11-10 0 0,8-8 0 15,1 0 0 1,-2-14 0-16,-2-8 0 0,-6 2 0 16,-3 0 0-16,-7 6 0 15,-4 6 0-15,-3 8 0 16,4 0 0-16,-2 4 0 16,6 16 0-16,3 4 0 15,4 2 0-15,4-6 0 16,-2-8 0-16,4-10 0 15,2-2 0-15,-2-18 0 16,-2-16 0-16,-6-13 0 16,-3-8 0-16,-5-10 0 15,-1-5 0-15,-2 2 0 0,-3 6 0 16,-1 16 0-16,-4 14 0 16,2 22 0-16,-2 10 0 15,0 22 0-15,0 30 0 16,0 34 0-16,0 39 0 15,0 33 0-15,0 10 0 16,0-5 0-16,0-19 0 16,0-38 0-16,0-22 0 15,0-25 0-15,0-13 0 16,0-6 0-16,0-6 0 16,0-12 0-16,0-22-101 0,0-8-278 15,0-68-217-15,0 4-203 16,0-6-393-16</inkml:trace>
  <inkml:trace contextRef="#ctx0" brushRef="#br0" timeOffset="66969.83">14589 7109 1051 0,'0'0'994'0,"15"-143"-253"15,-10 125-152-15,0 4-137 16,1 8-183-16,7 6-269 16,8 4 0-16,8 26 0 15,4 10 0-15,3 8 0 16,-5 6 0-16,-4 2 0 0,-14-1 0 15,-13-5 0 1,0-6-35-16,-32-6 7 0,-10-8 28 16,-5-8 0-16,3-8 63 15,11-8-63-15,10-4 0 16,19-2 0-16,4-4 0 16,22-18 0-16,25-10 0 15,17-12 0-15,10-12 0 16,6-7 0-16,-2-6-18 15,-9-10-57-15,-9-5 6 16,-18-6 45-16,-17 0 24 16,-15 5 24-16,-10 11 45 0,-8 18 24 15,-19 24-93-15,-4 24 0 16,0 14 0-16,-2 58 0 16,9 46 0-16,12 42 0 15,12 13 0-15,0-27 0 16,16-37 0-16,4-47 0 15,2-16 0-15,3-4 0 16,4-8 0-16,2-12 0 16,-4-14 0-16,-3-10 0 15,-4-24 0-15,0-12 0 16,0-6 0-16,-2-2 0 16,0 5 0-16,-3 9 0 0,-2 18 0 15,-1 21 0-15,-3 1 0 16,-5 32 0-16,0 13 0 15,2 8 0-15,-2-1 0 16,3-4 0-16,1-8 0 16,4-12 0-16,23-18-68 15,-3-10-585-15,1 0-471 0</inkml:trace>
  <inkml:trace contextRef="#ctx0" brushRef="#br0" timeOffset="67095.6">15794 7307 2431 0,'0'0'703'0,"0"0"-340"16,0 0 10-16,0 0-147 16,0 0-226-16,0 0-18 15,0 0-335-15,7 68-778 0</inkml:trace>
  <inkml:trace contextRef="#ctx0" brushRef="#br0" timeOffset="67395.28">14596 7867 2569 0,'0'0'790'16,"0"0"-323"-16,0 0-197 16,0 0-270-16,0 0 0 15,0 0 0-15,164-7 0 16,-94-8 0-16,7-2 0 15,11-1 0-15,-1 4 0 16,-3 0 0-16,-8 4 0 16,-14 2 0-16,-16 4 0 15,-17 0 0-15,-15 4-72 0,-14 0-174 32,-39 0-47-32,-15 10-262 0,-9 0-317 0</inkml:trace>
  <inkml:trace contextRef="#ctx0" brushRef="#br0" timeOffset="67630.36">14480 8021 1355 0,'0'0'1513'15,"0"0"-973"-15,0 0-44 16,0 0-304-16,0 0-192 16,0 0 0-16,0 0 0 0,74 4 0 15,30-8 0 1,-2-9 0-16,8-5 0 0,-4-1 0 15,-19 1 0-15,-2 0 0 16,-16 0 0-16,-19 5 0 16,-19 1 0-16,-16 6 0 15,-7 1-123-15,4-2-147 16,-3 3-314-16,5 1-595 0</inkml:trace>
  <inkml:trace contextRef="#ctx0" brushRef="#br0" timeOffset="67802.73">15973 7780 2741 0,'0'0'956'0,"0"0"-557"16,0 0-399-16,0 0 0 15,0 0 0-15,0 0-335 0</inkml:trace>
  <inkml:trace contextRef="#ctx0" brushRef="#br0" timeOffset="85865.98">21901 8631 1994 0,'0'0'755'0,"0"0"-290"16,0 0 2-16,0 0-209 15,0 0-101-15,0 0-157 16,-37-81 0-16,18 81 0 16,-2 26 0-16,-8 18 0 15,-5 17 0-15,-2 15 0 16,3 6 0-16,6 0 0 0,7-8 0 15,9-13 0-15,8-17 0 16,3-14 0-16,0-14 0 16,0-16 0-16,3 0 0 31,6-22 0-31,2-23 0 0,0-15 0 0,3-34 0 16,6-36 0-16,-1 10 0 15,0 15 0-15,-4 29 0 16,-3 40 0-16,-2 8 0 15,-1 6 0-15,-5 15 0 0,4 7 0 16,3 13 0 0,7 19 0-16,3 14 0 0,6 10 0 15,0 9 0-15,2 4 0 16,-2 6 0-16,0-1 0 16,-2 0 0-16,-4-4 0 15,0-6 0-15,-3-6 0 16,-3-9 0-16,-2-13 0 15,-1-12 0-15,-6-14 0 16,-2-10 0-16,-4-2-116 16,0-54-208-16,-13 4-394 15,-9-3-270-15</inkml:trace>
  <inkml:trace contextRef="#ctx0" brushRef="#br0" timeOffset="86038.87">21756 8941 2192 0,'0'0'691'15,"0"0"-335"-15,0 0 26 16,0 0-159-16,0 0-122 16,0 0-13-16,0 0-25 15,41 2-63-15,-10-4 0 16,9-8 0-16,2-6-26 16,12-8-310-16,-15 2-586 15,-10 0-1279-15</inkml:trace>
  <inkml:trace contextRef="#ctx0" brushRef="#br0" timeOffset="86431.28">22093 8117 2078 0,'0'0'884'16,"0"0"-513"-16,0 0 84 0,0 0-147 15,0 0-308-15,0 0 0 16,0 0 0-16,116-58 0 16,-85 58 0-16,-2 10 0 15,-4 12 0-15,-5 6 0 16,-9 6 0-16,-11 6 0 15,0 5 0-15,-11-1 0 16,-9-2 0-16,-1-6 0 16,4-8 0-16,10-6 0 15,4-8 0-15,3-6 0 16,12-2 0-16,22-6 0 16,12 0 0-16,12 0 0 15,9-12 0-15,-3-4 0 0,-2 2 0 16,-6 1-263-16,-2 12-241 15,-16 1-331-15,-14 0-521 0</inkml:trace>
  <inkml:trace contextRef="#ctx0" brushRef="#br0" timeOffset="86604.36">22991 8821 2034 0,'0'0'1034'15,"0"0"-562"-15,0 0-204 0,0 0-100 16,0 0-109-16,151-45-59 16,-89 24-54-16,10-1-242 15,-18 6-540-15,-16 7-807 16</inkml:trace>
  <inkml:trace contextRef="#ctx0" brushRef="#br0" timeOffset="86761.8">23104 9065 2645 0,'0'0'833'16,"0"0"-564"-16,0 0 80 15,0 0-349-15,0 0 0 16,150-30 0-16,-90 10 0 0,9-10 0 16,-18 6-357-16,-13 2-968 15</inkml:trace>
  <inkml:trace contextRef="#ctx0" brushRef="#br0" timeOffset="89094.26">24608 8026 1413 0,'0'0'663'0,"0"0"-364"16,0 0 222-16,0 0-145 15,-4-118-62-15,-12 95-119 16,-5-2-63-16,-9 1-22 15,-7 4-37-15,-15 4-73 16,-8 4 0-16,-9 10 0 16,2 2 0-16,4 0 0 15,17 14 0-15,13 2 0 16,16 2 0-16,13 2 0 16,4 7 0-16,7 5 0 15,13 4 0-15,7 4 0 16,0 6 0-16,-2 4 0 15,-2 8 0-15,-5 6 0 0,-2 12 0 16,-5 23 0-16,-2 29 0 16,0 26 0-16,0 9 0 15,0-5 0-15,-3-11 0 16,1-11 0-16,-2 6 0 16,-3 3 0-16,-2-1 0 15,0-1 0-15,0-3 0 16,0-2 0-16,-7-5 0 15,2-23 0-15,1-24 0 16,0-20 0-16,4-12 0 16,0 9 0-16,0-1 0 15,0 0 0-15,0-12 0 16,0-10 0-16,0-12 0 0,0-8 0 16,4-8 0-1,8-8 0-15,7-4 0 0,15 0 0 16,11-14 0-16,15-16 0 15,9-10 0-15,6-6 0 16,4-4 0-16,-4-4 0 16,16-25-312-16,-21 15-546 15,-17 4-950-15</inkml:trace>
  <inkml:trace contextRef="#ctx0" brushRef="#br0" timeOffset="89898.02">25406 8297 1854 0,'0'0'930'0,"0"0"-585"15,0 0 125-15,0 0-249 16,0 0-97-16,0 0-40 16,0 0-16-16,-11-27-68 15,11 10 0-15,0-9 0 0,0-6 0 16,0-8 0-1,9 0 0-15,0 2 0 0,-3 6 0 16,2 8 0-16,-6 10 0 16,-2 8 0-16,0 6 0 15,0 0 0-15,0 2 0 16,0 21 0-16,0 16 0 16,0 11 0-16,0 14 0 0,0 6 0 15,2 3 0 1,2-1 0-16,1-2 0 0,1-6 0 15,0-4 0-15,0-10 0 16,-4-10 0-16,-2-7 0 16,0-9 0-1,0-4-269-15,-8-4-92 0,-9-2-255 16,-3-2 68-16,0 0 267 16,0-2 159-16,4-2 122 15,5-2 126-15,5-4 205 16,4-2 137-16,2 0-89 15,0 0 1-15,0 0-62 16,0 0-123-16,0 0-195 0,2 0 0 16,15-4 0-16,17-4 0 15,13-6 0-15,11-4 0 16,48-12 0-16,-12 5-284 16,-7 4-1179-16</inkml:trace>
  <inkml:trace contextRef="#ctx0" brushRef="#br0" timeOffset="90632.66">27133 8189 2235 0,'0'0'739'0,"0"0"-289"0,0 0 45 16,0 0-318-16,0 0-177 15,0 0 0-15,0 0 0 16,0-2 0-16,2-4 0 16,0-6 0-1,0-8 0-15,5-8 0 0,0-4 0 16,2-2 0-16,-3-2 0 16,1 6 0-16,-2 4 0 15,-1 10 0-15,-4 5 0 16,0 7 0-16,0 4 0 15,0 0 0-15,0 7 0 16,0 17 0-16,0 14 0 0,0 12 0 16,0 6 0-16,0 4 0 15,3 2 0-15,-1-3 0 16,2-4 0-16,-2-4 0 16,-2-7 0-16,0-8 0 15,0-6 0-15,0-6 0 31,0-4-258-31,-8-2-261 0,-4-2-166 0,1-3-18 16,-2-4 79-16,-1-3 468 16,3-3 156-16,5-2 523 15,1-1-6-15,0 0-12 0,3 0-28 16,2 0-132 0,0 0-21-16,0 0-70 15,0 0-254-15,0 0 0 0,0 0 0 16,0 0 0-16,0 0 0 15,18 0 0-15,11 0 0 16,13-6 0-16,10-4 0 16,4-4 0-16,-1 0 0 15,9-6 0-15,-14 4-621 16,-13 4-1067-16</inkml:trace>
  <inkml:trace contextRef="#ctx0" brushRef="#br0" timeOffset="91230.55">29105 8073 2177 0,'0'0'807'16,"0"0"-224"-16,0 0-54 15,0 0-529-15,0 0 0 0,0 0 0 16,0 0 0 0,-25-2 0-16,10 38 0 0,-5 14 0 15,-1 8 0-15,4 9 0 16,6-3 0-16,8-2 0 15,3-6 0-15,5-8 0 16,19-10 0-16,9-10 0 16,10-11 0-16,6-12 0 15,7-5 0-15,-1-10 0 16,-1-18 0-16,-3-10 0 16,-6-10 0-16,-10-8 0 15,-8-6 0-15,-6 0 0 16,-15 1 0-16,-6 7 0 0,0 8 0 15,-20 6 0 1,-14 8 0-16,-12 6 0 0,-14 10 0 16,-12 12 0-16,-35 13 0 15,18 20 0-15,13 3-1141 0</inkml:trace>
  <inkml:trace contextRef="#ctx0" brushRef="#br0" timeOffset="93105.52">25466 9388 863 0,'0'0'994'0,"0"0"-452"15,0 0-21-15,0 0-211 16,0 0-116-16,0 0-80 16,0 0-25-16,-45-28-35 15,37 60 46-15,-3 11 71 16,-1 11-27-16,1 1-144 0,5 4 0 16,6-5 0-16,0-6 0 15,0-6 0-15,17-6 0 16,6-9 0-16,6-8 0 15,2-6 0-15,7-12 0 16,2-1 0-16,0-1 0 16,2-23 0-16,-1-7 0 15,-6-9 0-15,-6-8 0 16,-9-8 0-16,-8-4 0 16,-8 0 0-16,-4 0 0 15,-4 3 0-15,-19 9 0 0,-8 10 0 16,-9 12 0-16,-7 10 0 15,-7 14 0-15,1 2 0 16,2 26 0-16,11 16 0 16,28 40 0-16,12-9-522 15,0-9-557-15</inkml:trace>
  <inkml:trace contextRef="#ctx0" brushRef="#br0" timeOffset="93801.95">27115 9425 2105 0,'0'0'800'0,"0"0"-274"16,0 0-38-16,0 0-311 15,0 0-177-15,0 0 0 16,0 0 0-16,0-29 0 15,0 11 0-15,9-4 0 16,2-8 0-16,3-4 0 16,1-4 0-16,-2 0 0 15,-1 2 0-15,-6 6 0 0,-1 10 0 16,-3 8 0-16,-2 8 0 16,0 4 0-16,0 0 0 15,0 18 0-15,-2 18 0 16,-3 12 0-16,1 10 0 15,2 6 0-15,2 2 0 16,0-3 0-16,0-7 0 16,0-4 0-16,4-8 0 15,0-8 0-15,1-4 0 16,-3-8 0 0,-2-2-87-16,0-4-377 0,0 0-172 0,-13 0-58 15,-7-2 67-15,-5-1 392 16,3-5 235-16,0-5 361 15,7-1 178-15,3-1-4 16,3-3-55-16,7 0-179 16,0 0-17-16,2 0-41 15,0 0-243-15,0 0 0 16,0 0 0-16,0 0 0 16,13 0 0-16,5-8 0 15,13-3 0-15,13-3 0 16,12 0 0-16,36-10 0 15,-12 6-209-15,-11-2-782 0</inkml:trace>
  <inkml:trace contextRef="#ctx0" brushRef="#br0" timeOffset="94870.71">29047 9115 217 0,'0'0'1819'0,"0"0"-1458"16,0 0 104-16,0 0-100 0,0 0-155 15,0 0-44 1,0 0 64-16,0-9-41 0,11-7-115 16,5-9-74-16,4-5 0 15,-1-6 0-15,4-2 0 16,-3-2 0-16,-5 2 0 15,-1 6 0-15,-7 4 0 16,-3 10 0-16,-4 8 0 16,0 10 0-16,0 0 0 15,0 26 0-15,0 16 0 16,-9 14 0-16,5 10 0 16,-1 5 0-16,3-1 0 15,2-2 0-15,0-6 0 0,0-6 0 16,0-8 0-16,0-8 0 15,0-5 0-15,0-9 0 16,0-6-228-16,2-7-438 16,-2-4-125-16,-2-4-24 15,-13-2-331-15,-6-3 787 16,6 0 359-16,-3 0 1394 16,1 0-708-16,3 0-57 15,3 0-40-15,7 0-128 16,4 0-215-16,0 0-246 15,0 0 0-15,8 0 0 16,15 0 0-16,14-3 0 0,17-2 0 16,15-1 0-16,6-5 0 15,2 1 0-15,-4 1 0 16,-22 0-494-16,-24 5-700 0</inkml:trace>
  <inkml:trace contextRef="#ctx0" brushRef="#br0" timeOffset="95926.04">25707 10407 1862 0,'0'0'512'0,"0"0"-202"16,0 0 254-16,0 0-307 15,0 0-27-15,0 0-25 16,0 0-49-16,-29 38-156 0,27-36 0 16,2-2 0-16,0 0 0 15,0 0 0 1,0 0 0-16,-2-8 0 0,0-12 0 15,-4-8 0-15,2-6 0 16,2-2 0-16,0-2 0 16,2 4 0-16,0 3 0 15,0 7 0-15,0 6 0 16,0 9 0-16,0 4 0 16,0 5 0-16,0 0 0 0,0 5 0 15,0 18 0 1,4 13 0-16,0 13 0 0,4 9 0 15,1 2 0-15,1 4 0 16,2-4 0-16,-1-2 0 16,-5-4 0-16,1-7-75 15,-7-9-245-15,0-8-54 16,0-6-249-16,-13-8 68 16,-10-2 181-16,2-6-165 15,-4 0 434-15,2-4 105 16,3 0 411-16,7-2 62 15,2 0-5-15,4 0-100 16,3-2-13-16,4 0-57 16,0 0 2-16,0 0-86 0,0 0-136 15,2 0-78-15,16 0 0 16,13 0 0-16,9-6 0 16,12-4 0-16,1 0 0 15,2 2 0-15,-3 4 0 16,-1 2-210-16,-13 2-479 15,-9 0-953-15</inkml:trace>
  <inkml:trace contextRef="#ctx0" brushRef="#br0" timeOffset="96366.86">27278 10323 2311 0,'0'0'708'16,"0"0"-256"-16,0 0 87 0,0 0-453 15,0 0-86-15,0 0 0 16,-132 50 0-16,108 0 0 15,6 6 0-15,9 4 0 16,9 1 0-16,2-6 0 16,30-4 0-16,12-9 0 15,14-14 0-15,6-14 0 16,8-12 0-16,-5-2 0 16,-5-22 0-16,-13-16 0 15,-11-8 0-15,-18-8 0 0,-11-10 0 16,-9-3 0-16,-9 1 0 15,-20 8 0-15,-11 10 0 16,-4 13 0 0,-8 17 0-16,3 18 0 0,5 5 0 15,13 45 0-15,12-2-630 16,19-4-1371-16</inkml:trace>
  <inkml:trace contextRef="#ctx0" brushRef="#br0" timeOffset="96870.13">29456 10276 2876 0,'0'0'691'0,"0"0"-162"16,0 0-529-16,0 0 0 16,0 0 0-16,0 0 0 15,0 0 0-15,-37 67 0 16,26-17 0-16,2 6 0 15,9-2 0-15,0-4 0 16,7-3 0-16,20-10 0 16,6-5 0-16,9-9 0 15,7-9 0-15,2-10 0 16,-2-4 0-16,-1-2 0 16,-11-22 0-16,-6-9 0 15,-11-8 0-15,-8-9 0 0,-10-7 0 16,-2-3 0-16,-5 0 0 15,-19 8 0-15,-12 10 0 16,-7 11 0-16,-9 16 0 16,-9 12 0-16,-26 7 0 15,13 19 0-15,17-1-539 0</inkml:trace>
  <inkml:trace contextRef="#ctx0" brushRef="#br0" timeOffset="97861.82">29691 7506 1385 0,'0'0'275'0,"0"0"-93"16,0 0 349-16,0 0-144 15,0 0-12-15,0 0-67 16,0 0-6-16,-32-31-79 16,32 30-95-16,17-3-128 15,8-3 0-15,21 1 0 16,16-2 0-16,11 0 0 15,10 0 0-15,-6-2 0 16,-5 0 0-16,-12 2 0 0,-18 0 0 16,-13 2 0-16,-10 0 0 15,-11 4 0-15,-6 0 0 16,1 2 0-16,-1 0 0 16,4 0 0-16,6 12 0 15,3 12 0-15,3 11 0 16,5 12 0-16,-4 14 0 15,6 25 0-15,0 30 0 16,-3 30 0-16,-4 17 0 16,-10 1 0-16,-3 1 0 0,-5-1 0 15,0 7 0-15,0 11 0 16,0 7 0-16,0 7 0 16,-3 10 0-16,3 1 0 15,0-3 0-15,0-6 0 16,0-18 0-16,0-18 0 15,0-21 0-15,0-35 0 16,-13-32 0-16,-2-24 0 16,-9-16 0-16,-8-2 0 15,-11 0 0-15,-11-6 0 16,-12-9 0-16,-5-8 0 16,-6-3 0-16,-8-2 0 15,-5-1 0-15,-1 3 0 0,2 2 0 16,8 2 0-16,10 2 0 15,15 2 0-15,17-2 0 16,16-2 0-16,17-4 0 16,6-2 0-16,33-4 0 15,79-20 0-15,-4-14-488 16,6-7-1431-16</inkml:trace>
  <inkml:trace contextRef="#ctx0" brushRef="#br0" timeOffset="98034.4">31361 10637 2801 0,'0'0'1010'0,"0"0"-823"16,0 0-89-16,0 0-98 16,0 0 0-16,0 0 0 15,0 0-1232-15</inkml:trace>
  <inkml:trace contextRef="#ctx0" brushRef="#br0" timeOffset="159559.26">2553 9968 2324 0,'0'0'807'15,"0"0"-562"1,0 0 123-16,0 0-16 16,0 0-352-16,0 0 0 15,4-4 0-15,19 74 0 16,2 34 0-16,-2 2 0 16,-2-9 0-16,-11-13 0 15,2-26 0-15,-3 2 0 16,-1-2 0-16,2-15 0 15,-6-15 0-15,1-14 0 0,-3-12 0 16,-2-2 0-16,0-26 0 16,0-39 0-16,-7-43 0 15,-11-36 0-15,-1 3 0 16,5 23 0-16,3 34 0 16,5 26 0-16,2-8 0 15,2-6 0-15,2-7 0 16,0 13 0-16,0 8 0 15,14 8 0-15,3 12 0 16,4 8 0-16,4 12 0 16,4 9 0-16,2 9 0 15,4 5 0-15,1 25 0 0,-5 12 0 16,-6 12 0-16,-10 8 0 16,-13 10 0-16,-2 2 0 15,-24 7 0-15,-19-3 0 16,-10-2 0-16,-5-4 0 15,3-9 0-15,5-12 0 16,10-12 0-16,16-15 0 16,8-12 0-16,12-8 0 15,4-4 0-15,0 0 0 16,0 0 0-16,13 0 0 16,10-4 0-16,6 4 0 0,8 0 0 15,10 4 0 1,9 18 0-16,4 8 0 0,0 6 0 15,0 4 0-15,-4 4 0 16,-10-2 0-16,-5 0 0 16,-10-3 0-16,-9-5 0 15,-6-9 0-15,-5-7 0 16,-5-3 0-16,-1-9 0 16,-2-4 0-16,-1-2 0 15,0 0 0-15,0 0 0 16,2 0 0-16,15-12 0 15,-2-6-733-15,1-2-1128 0</inkml:trace>
  <inkml:trace contextRef="#ctx0" brushRef="#br0" timeOffset="160063.94">3868 10287 2381 0,'0'0'661'16,"0"0"-177"-16,0 0-24 15,0 0-350-15,0 0-110 16,0 0 0-16,0 0 0 16,-2-16 0-16,21 12 0 15,8-2 0-15,11-4 0 16,7-5 0-16,5 1 0 16,2 0 0-16,-5 2 0 15,-9 5 0 1,-11 7-44-16,-17 0-280 0,-12 19-309 15,-25 9-176-15,-6 5-760 0</inkml:trace>
  <inkml:trace contextRef="#ctx0" brushRef="#br0" timeOffset="160267.84">3923 10528 933 0,'0'0'1479'16,"0"0"-879"-16,0 0-239 15,0 0 87-15,0 0-276 16,0 0-69-16,0 0-103 15,24-4 0-15,8-1 0 16,11-3 0-16,7 0 0 16,6 0 0-16,0 0 0 0,-8 2 0 15,-7 2-56-15,-26 4-304 16,-10 0-528-16,-5 0-1686 0</inkml:trace>
  <inkml:trace contextRef="#ctx0" brushRef="#br0" timeOffset="161101.79">6227 10144 1605 0,'0'0'701'0,"0"0"-464"16,0 0 230 0,0 0-176-16,0 0-146 0,0 0-63 0,0 0 82 15,0 0-11-15,0 0-35 16,0 0 15-16,0 0-133 16,0 0 0-16,0-13 0 15,0-12 0-15,0-9 0 16,0-12 0-16,0-12 0 15,-9-2 0-15,3-2 0 16,-4 8 0-16,4 11 0 16,-1 15 0-16,3 12 0 15,-1 8 0-15,3 8 0 16,-3 0 0-16,1 8 0 16,-1 20 0-16,1 17 0 15,0 10 0 1,-1 12 0-16,3 7 0 0,2 2 0 0,0 2 0 15,0-3 0-15,0-7 0 16,0-8 0-16,0-14 0 16,0-10-32-16,7-10-433 15,-3-10-321-15,-2-6-419 0</inkml:trace>
  <inkml:trace contextRef="#ctx0" brushRef="#br0" timeOffset="161731.34">5996 10628 1590 0,'0'0'1082'0,"0"0"-600"16,0 0 25-16,0 0-72 15,0 0-435-15,0 0 0 16,0 0 0-16,-8-9 0 16,47 9 0-16,17 0 0 15,19 0 0-15,18-4 0 16,10-7 0-16,-2-6 0 15,-8 1 0-15,-15 0 0 16,-22 4 0-16,-23 4 0 16,-20 6 0-16,-24 2-39 0,-20 2-342 15,-11 10-733-15</inkml:trace>
  <inkml:trace contextRef="#ctx0" brushRef="#br0" timeOffset="162296.07">6354 10718 2349 0,'0'0'740'15,"0"0"-396"-15,0 0 117 0,0 0-259 16,0 0-202-16,0 0 0 16,-18 122 0-1,16-68 0-15,-2 5 0 0,-4 0 0 16,0 0 0-16,-5-5 0 15,1-4 0-15,1-10 0 16,3-10 0-16,2-10 0 16,6-10 0-16,0-6 0 15,4-4 0-15,21 0 0 16,12-1 0-16,9-8 0 16,8 0-65-16,2 4-34 15,-6 5-102-15,-2 0-43 16,-11 0-86-16,-10 8-146 0,-10 4 125 15,-9 2 21-15,-8-6 56 16,0-4 97-16,0-4 95 16,-2 0-50-16,-8-18 132 15,1-10 102-15,1-4 90 16,-4-6 125-16,3 0 62 16,1-2 109-16,-2 4-146 15,2 2-9-15,-1 8-38 16,3 5-76-16,1 7-125 15,0 10-94-15,3 4 0 16,2 0 0-16,0 13 0 16,0 19 0-16,0 16 0 15,0 12 0-15,9 12 0 16,2 4 0-16,2 2 0 0,-1 1 0 16,-1-9 0-16,-3-10 0 15,2-10 0-15,-4-16 0 16,-6-22 0-16,0-12-625 15,0 0-2124-15</inkml:trace>
  <inkml:trace contextRef="#ctx0" brushRef="#br0" timeOffset="163066.44">7775 9743 1881 0,'0'0'789'0,"0"0"-283"15,0 0-130-15,0 0-13 16,0 0-182-16,0 0-181 15,0 0 0 1,-9-56 0-16,5 98 0 0,4 21 0 16,0 17 0-16,0 8 0 15,0 4 0-15,0-4 0 16,0-10 0-16,9-9 0 16,-2-17 0-16,0-14 0 15,-5-18 0-15,-2-16-111 16,0-4-221-16,-23-56-238 0,-8-6-421 15,-4-6-449-15</inkml:trace>
  <inkml:trace contextRef="#ctx0" brushRef="#br0" timeOffset="163239.34">7426 9819 1326 0,'0'0'1069'16,"0"0"-431"-16,0 0-125 16,0 0-171-16,0 0-134 15,0 0-208-15,0 0 0 16,-34-5 0-16,63 5 0 15,11 0 0-15,14-7 0 16,15-4 0-16,7-4 0 0,6 1 0 16,-2 7-215-1,7 7-313-15,-20 9-169 16,-23 11-231-16</inkml:trace>
  <inkml:trace contextRef="#ctx0" brushRef="#br0" timeOffset="163568.6">7996 10098 1134 0,'0'0'740'16,"0"0"-435"-16,0 0 51 16,0 0 30-16,0 0-55 15,0 0-69-15,0 0-24 16,69-30-62-16,-46 24-55 16,3 2-74-16,5 4-47 15,5 0 0-15,2 12 0 16,-3 14 0-16,-3 10 0 0,-8 7 0 31,-4 0 0-31,-6 0 0 0,-8-5 0 0,-4-10 0 16,-2-8 0-16,0-12 0 15,0-8 0-15,0 0 0 16,0-20 0-16,0-21 0 16,10-13 0-16,5-10 0 15,8 0 0-15,6 2 0 16,0 12 0-16,0 14 0 15,0 18-78-15,-8 10-503 0,-7 8-498 16</inkml:trace>
  <inkml:trace contextRef="#ctx0" brushRef="#br0" timeOffset="163866.81">9059 9605 844 0,'0'0'1748'0,"0"0"-1064"0,0 0-304 16,0 0-78-16,0 0-164 15,-125 112-138-15,100-40 0 16,8 15 0-16,3 7 0 15,12 4 0-15,2-2 0 16,14-6 0-16,19-9 0 16,13-15 0-16,15-14 0 15,5-18 0-15,26-28-96 16,-18-6-654-16,-14-6-1020 0</inkml:trace>
  <inkml:trace contextRef="#ctx0" brushRef="#br0" timeOffset="164291.62">9676 9865 2574 0,'0'0'922'0,"0"0"-422"16,0 0-400-16,0 0-100 15,0 0 0-15,0 0 0 16,0 0 0-16,-54 133 0 15,37-49 0-15,-6 5 0 0,-1-6 0 16,2-6 0-16,2-15 0 16,9-18 0-16,3-20 0 15,8-18 0-15,0-6 0 16,10-32 0-16,9-24 0 16,13-36 0-16,6-37 0 15,-2 3 0-15,-7 16 0 16,-6 24 0-16,-11 39 0 15,-1 7 0-15,1 8 0 16,-8 20 0-16,3 12 0 16,1 12 0-16,6 31 0 15,6 18 0-15,2 16 0 16,5 9 0-16,-2 4 0 0,-2 0 0 16,0-5 0-16,-3-11 0 15,-5-12 0-15,-1-14 0 16,-9-16 0-16,-5-30-302 15,0-2-306-15,-16-10-323 0</inkml:trace>
  <inkml:trace contextRef="#ctx0" brushRef="#br0" timeOffset="164464.71">9584 10131 2163 0,'0'0'809'0,"0"0"-462"0,0 0 7 16,0 0-161-1,0 0-107-15,0 0-47 0,0 0-39 16,132 98-35-16,-52-120-235 16,-15-14-430-16,-12-7-721 0</inkml:trace>
  <inkml:trace contextRef="#ctx0" brushRef="#br0" timeOffset="164763.74">9881 9533 2184 0,'0'0'866'0,"0"0"-375"16,0 0-158-16,0 0-111 15,0 0-222-15,0 0 0 16,0 0 0-16,102-50 0 16,-75 52 0-16,-4 14 0 15,-10 6 0-15,-5 8 0 16,-5 2 0-16,-3 6 0 15,-3-2 0-15,-14 0 0 16,-1-6 0-16,5-4 0 16,6-8 0-16,7-6 0 15,3-6 0-15,26-6 0 16,10 0 0-16,17-8 0 16,24-36-210-16,-10 2-602 0,-12-2-854 15</inkml:trace>
  <inkml:trace contextRef="#ctx0" brushRef="#br0" timeOffset="164999.54">10382 9392 1631 0,'0'0'1419'0,"0"0"-695"16,0 0-402-16,0 0-322 16,0 0 0-16,0 0 0 0,0 0 0 15,112 109 0 1,-59-45 0-16,3 10 0 0,-3 10 0 15,-1 21 0 1,-17-7 0-16,-12 0 0 0,-19 2 0 16,-6-16 0-16,-29 7 0 15,-16-11 0-15,-5-12 0 16,-3-16 0-16,-3-14 0 16,13-15-266-16,16-19-1141 0</inkml:trace>
  <inkml:trace contextRef="#ctx0" brushRef="#br0" timeOffset="165235.1">11200 9986 1443 0,'0'0'1602'0,"0"0"-1012"15,0 0-413-15,0 0 107 16,0 0-284-16,154-46 0 16,-89 32 0-16,16-2-150 15,-15 6-449-15,-20 4-530 0</inkml:trace>
  <inkml:trace contextRef="#ctx0" brushRef="#br0" timeOffset="165361.28">11365 10211 1905 0,'0'0'1004'0,"0"0"-450"16,0 0-208-16,0 0-140 16,0 0-125-16,129 40-81 15,-51-60 0-15,29-25-50 16,-20 3-571-16,-18 6-1348 0</inkml:trace>
  <inkml:trace contextRef="#ctx0" brushRef="#br0" timeOffset="165691">12666 9260 2784 0,'0'0'857'0,"0"0"-673"15,0 0-14-15,0 0-69 16,-38 153-101-16,32-67 0 16,4 10 0-1,2 2 0-15,0-13 0 0,0 5 0 16,4-8 0-16,-2-14 0 15,-2-12-123-15,-9-13-427 16,-18-20-482-16,1-10-360 0</inkml:trace>
  <inkml:trace contextRef="#ctx0" brushRef="#br0" timeOffset="165832.76">12403 10149 1290 0,'0'0'1134'0,"0"0"-466"16,0 0-353-16,0 0 1 15,0 0-82-15,0 0-95 16,0 0-139-16,158 0 0 15,-82 0 0-15,0 0 0 16,-3 0 0-16,-8 0-201 16,-20 0-642-16,-26 0-1285 0</inkml:trace>
  <inkml:trace contextRef="#ctx0" brushRef="#br0" timeOffset="166163.31">12632 10399 757 0,'0'0'1750'15,"0"0"-955"1,0 0-325-16,0 0-146 0,0 0-324 16,0 0 0-16,0 0 0 15,-22 120 0-15,22-68 0 16,-9 9 0-16,-4-1 0 16,-1-2 0-16,-1-6 0 15,-1-10 0-15,5-10 0 16,1-9 0-16,4-14 0 15,4-9 0-15,2 0 0 0,0-9 0 16,12-12 0-16,15-1 0 16,6 0 0-16,9 6 0 15,8 4 0-15,0 8 0 16,2 4 0-16,-3 0 0 16,-3 0-120-1,-10 8-152-15,-7 0-88 0,-9-8-290 16,-9 0-47-16,-7 0-225 0</inkml:trace>
  <inkml:trace contextRef="#ctx0" brushRef="#br0" timeOffset="166367.25">12980 10651 1151 0,'0'0'771'0,"0"0"-163"15,0 0 17 1,-15-109-261-16,6 88 11 0,5 7-173 16,-2 6-202-16,4 8 0 15,2 0 0-15,0 14 0 16,0 19 0-16,8 13 0 15,3 12 0-15,-5 8 0 16,0 4 0-16,-1 0 0 31,-2-4 0-31,-1-5 0 0,2-11 0 0,9-6-30 16,-1-16-509-16,3-16-710 0</inkml:trace>
  <inkml:trace contextRef="#ctx0" brushRef="#br0" timeOffset="166995.14">13887 9174 1935 0,'0'0'662'0,"0"0"-411"15,0 0 235-15,0 0-255 16,0 0-80-16,0 0-55 16,0 0-61-16,-120-100 4 15,76 95-5-15,-4 5-11 16,6 0 37-16,9 0 1 0,6 2-29 16,9 9-32-16,7 0 0 15,5 6 0-15,4 6 0 16,2 6 0-16,0 9 0 15,2 8 0-15,6 8 0 16,-1 9 0-16,-3 6 0 16,-2 10 0-16,-2 5 0 15,0 20 0-15,0 18 0 16,-6 25 0-16,-5 5 0 16,-3-7 0-16,-1-13 0 15,1-18 0-15,1-20 0 16,2-15 0-16,4-19 0 15,0-4 0-15,1 6 0 16,2 1 0-16,4-3 0 0,0-15 0 16,10-14 0-16,22-19 0 15,11-12 0-15,11-2 0 16,13-30 0-16,38-32-41 16,-18 6-620-16,-13 1-1059 0</inkml:trace>
  <inkml:trace contextRef="#ctx0" brushRef="#br0" timeOffset="168300.7">14453 9639 2092 0,'0'0'619'15,"0"0"-311"-15,0 0 151 0,0 0-237 16,0 0-58-16,0 0-52 16,0 0 8-16,-7-12-120 15,25-24 0-15,6-8 0 16,1-10 0-16,-3-3 0 16,1 6 0-16,-8 6 0 15,-3 13 0-15,-10 14 0 16,-2 18 0-1,0 2 0-15,-7 38 0 0,-9 22 0 16,0 16 0-16,3 15 0 16,1 3 0-16,2 0 0 15,3-3 0-15,1-9 0 16,2-6 0-16,-1-14 0 0,0-12 0 16,-4-13 0-1,-1-16 0-15,-9-10-83 0,-5-13-148 16,-5 0 11-16,-3-13 112 15,1-2 61-15,2-4 47 16,8 7 45-16,7 3 125 16,7 2 70-16,5 1-69 15,2 2-108-15,7 0-63 16,22 0 0-16,16-4 0 16,10 0 0-16,14-2 0 0,5-2 0 15,15-2-267-15,-18 4-478 16,-17 0-635-16</inkml:trace>
  <inkml:trace contextRef="#ctx0" brushRef="#br0" timeOffset="168505.11">15021 9781 2053 0,'0'0'959'0,"0"0"-470"0,0 0-197 15,0 0-137-15,0 0-70 16,127-3-22-16,-64 3-63 16,-1-7-62-16,-2 1-187 15,-8-6-277-15,-19 1-187 16,-16 0-186-16</inkml:trace>
  <inkml:trace contextRef="#ctx0" brushRef="#br0" timeOffset="168693.57">15293 9681 993 0,'0'0'834'15,"0"0"-230"-15,0 0-30 0,0 0-218 16,0 0 21-16,0 0-133 16,-76-110-130-16,76 102-114 15,0 4 0-15,0 4 0 0,0 0 0 16,0 12 0-16,0 20 0 16,2 14 0-1,7 10 0-15,0 10 0 0,-4 6 0 16,-3 3 0-16,-2-3 0 15,0-4 0-15,0 6-246 16,0-20-607-16,0-18-759 0</inkml:trace>
  <inkml:trace contextRef="#ctx0" brushRef="#br0" timeOffset="169227.61">15841 9563 2508 0,'0'0'933'15,"0"0"-649"-15,0 0 87 0,0 0-371 16,0 0 0-16,0 0 0 16,0 0 0-16,43-70 0 15,-28 42 0-15,3-6 0 16,1-3 0-16,0-1 0 15,-1 4 0 1,-3 2 0-16,-6 10 0 0,-4 8 0 0,-3 8 0 16,-2 6 0-16,0 0 0 15,0 22 0-15,-10 16 0 16,0 14 0-16,-1 13 0 16,1 4 0-16,6 6 0 15,0-1 0-15,4-2 0 16,0-6 0-1,0-5 0-15,0-9 0 0,2-8 0 16,0-8-257-16,-2-12-269 16,0-6-117-16,0-10 137 15,-15-4 226-15,-8-4 280 16,-1 0 77-16,-1 0 278 0,1 0 219 16,4-4-201-1,-1 2 0 1,11 0-79-16,1 0-128 15,9 2-166-15,0-2 0 16,0 0 0-16,17 0 0 16,17-2 0-16,15-2 0 15,11-4 0-15,9-4 0 16,22-14-203-16,-17 2-693 16,-16 2-948-16</inkml:trace>
  <inkml:trace contextRef="#ctx0" brushRef="#br0" timeOffset="169400.36">16385 9778 2072 0,'0'0'825'0,"0"0"-312"15,0 0-39-15,0 0-262 16,0 0-212-16,0 0 0 16,118-41 0-16,-60 35 0 15,2 0-11-15,11-4-295 16,-15 0-321-16,-16 0-231 0</inkml:trace>
  <inkml:trace contextRef="#ctx0" brushRef="#br0" timeOffset="169604.57">16684 9619 922 0,'0'0'1110'0,"0"0"-433"16,0 0-121-16,0 0-187 16,0 0-50-16,0 0-176 15,0 0-143-15,-72-78 0 16,72 86 0-16,0 22 0 15,0 14 0-15,0 12 0 16,0 8 0-16,0 7 0 16,0 1 0-16,0-4 0 15,0-4 0-15,7-4-92 16,2-18-505-16,4-16-503 0</inkml:trace>
  <inkml:trace contextRef="#ctx0" brushRef="#br0" timeOffset="169935.33">17078 9507 2374 0,'0'0'978'0,"0"0"-628"16,0 0-89-16,0 0-128 16,-49 132-133-16,40-68 0 0,5 2 0 15,4-3 0-15,0-8 0 16,21-8 0-16,13-15 0 15,9-14 0-15,3-16 0 16,5-2 0-16,-4-20 0 16,-4-16 0-16,-10-11 0 15,-10-7 0-15,-13-10 0 16,-7-6 0-16,-3-6 0 16,-11 4 0-16,-18 8 0 15,-10 20 0-15,-7 19 0 16,-12 25 0-16,-5 7 0 15,-24 53 0-15,14-4-590 16,17-6-1200-16</inkml:trace>
  <inkml:trace contextRef="#ctx0" brushRef="#br0" timeOffset="170470.56">17677 9083 2239 0,'0'0'602'0,"0"0"-300"0,0 0 182 16,54-114-259-16,-43 92-76 16,-5 8-54-16,-2 4-95 15,4 8 0-15,-4 2 0 16,3 0 0-16,1 2 0 15,2 16 0-15,1 8 0 16,-3 6 0-16,-1 11 0 16,0 7 0-16,-5 12 0 15,0 12 0-15,3 8 0 16,-3 21 0-16,4 21 0 16,4 16 0-16,-1 2 0 0,-3-9 0 15,-6-13 0-15,0-14 0 16,0-15 0-16,0-15 0 15,0-18 0-15,0-6 0 16,-6 6 0-16,-3 3 0 16,-3 1 0-16,-1-10 0 15,-1-14 0-15,-1-8 0 16,-5-12 0-16,-7-8 0 16,-8-6 0-16,-10-4 0 15,-6 0 0-15,-5-2 0 0,5-10 0 16,8 0 0-1,17-6 0-15,19-4 0 0,32-32 0 16,19 1-555-16,12-1-861 16</inkml:trace>
  <inkml:trace contextRef="#ctx0" brushRef="#br0" timeOffset="170630.03">18294 9803 2656 0,'0'0'978'0,"0"0"-516"16,0 0-462-16,0 0 0 0,0 0 0 15,129-28 0-15,-77 27 0 16,-10 1-306-16,-13 0-549 16,-17 4-777-16</inkml:trace>
  <inkml:trace contextRef="#ctx0" brushRef="#br0" timeOffset="170769.01">18357 10008 1217 0,'0'0'1280'16,"0"0"-573"-16,0 0-230 16,0 0-62-16,0 0-415 15,0 0 0-15,0 0 0 16,145 72 0-16,-81-80 0 16,16-26 0-16,-18 4-51 0,-12 0-1014 0</inkml:trace>
  <inkml:trace contextRef="#ctx0" brushRef="#br0" timeOffset="171531.9">19667 9505 1692 0,'0'0'680'15,"0"0"-342"-15,0 0 188 16,0 0-202-16,0 0-39 15,-58-109-107-15,48 105-105 16,4 4-73-16,2 2 0 16,-3 26 0-16,3 17 0 15,0 13 0-15,0 12 0 16,4 4 0-16,0 0 0 16,0-3 0-16,10-9 0 15,-4-10 0-15,-6-4-257 16,0-14-330-16,0-14-583 0</inkml:trace>
  <inkml:trace contextRef="#ctx0" brushRef="#br0" timeOffset="171732.36">19290 10050 2046 0,'0'0'760'0,"0"0"-407"16,0 0 144-16,0 0-233 15,0 0-88-15,0 0-176 16,0 0 0-16,105 2 0 15,-32-2 0-15,8 0 0 16,1-2 0-16,-8 2 0 16,-14 0-123-16,-22 12-374 0,-20 6-365 15,-16 2-909-15</inkml:trace>
  <inkml:trace contextRef="#ctx0" brushRef="#br0" timeOffset="172233.73">19348 10583 1423 0,'0'0'561'0,"0"0"-174"16,0 0 201-16,0 0-241 15,0 0-43-15,0 0-101 16,0 0-101-16,132-78-30 16,-81 52-32-16,0 4-14 15,-9 10 17-15,-4 12-43 0,-9 0 0 16,-9 18 0-1,-11 18 0-15,-9 12 0 0,0 10 0 16,-15 6 0 0,-12 7 0-16,-11 1 0 0,-7 1 0 15,-5-8 0-15,-9-3 0 16,-3-9 0-16,0-11 0 16,4-14 0-16,6-12 0 15,12-14 0-15,11-2 0 16,19-22 0-16,10-18 0 15,6-7 0-15,27-4 0 0,14 4 0 16,2 9 0-16,5 15 0 16,-4 16 0-16,-2 7 0 15,-4 18 0-15,-1 18 0 16,-4 8 0-16,6 3 0 16,4-5 0-16,7-10 0 15,8-14 0 1,5-14 0-16,2-4 0 0,-5-16 0 15,-9-16 0-15,-12-10 0 16,-14-1 0-16,-14 0 0 16,-17-1 0-16,-19 11 0 15,-14 13-778-15</inkml:trace>
  <inkml:trace contextRef="#ctx0" brushRef="#br0" timeOffset="172501.27">17706 12155 2295 0,'0'0'916'15,"0"0"-416"-15,0 0-115 16,0 0-385 0,0 0 0-16,0 0 0 15,0 0 0-15,131-29 0 0,-64 22 0 16,18 7 0-16,-16 0-571 16,-22 0-552-16</inkml:trace>
  <inkml:trace contextRef="#ctx0" brushRef="#br0" timeOffset="172658.74">17713 12280 1945 0,'0'0'827'0,"0"0"-325"16,0 0-25-16,0 0-250 15,0 0-109-15,0 0-118 16,124 4 0-16,-43-12 0 16,6-2 0-16,24-6-135 15,-24 2-563 1,-14 2-710-16</inkml:trace>
  <inkml:trace contextRef="#ctx0" brushRef="#br0" timeOffset="173870.19">19268 11887 2111 0,'0'0'1158'0,"0"0"-637"15,0 0-215-15,0 0-306 16,0 0 0-16,-118 118 0 0,114-48 0 15,4 6 0 1,0 7 0-16,6-1 0 0,19-8 0 16,4-10 0-16,8-14 0 15,8-11 0-15,2-16 0 16,1-12 0-16,0-11 0 16,-6 0 0-16,-9-20 0 15,-11-12 0-15,-11-8 0 16,-11-10 0-16,0-13 0 15,-21-9 0-15,-15-8 0 16,-9-7 0-16,-3 5 0 16,-6 12 0-16,-2 18 0 15,0 26 0-15,-2 26 0 16,-11 62 0-16,15 14 0 0,15 5-588 16</inkml:trace>
  <inkml:trace contextRef="#ctx0" brushRef="#br0" timeOffset="174137.74">19969 12264 3017 0,'0'0'914'0,"0"0"-749"0,0 0-165 16,0 0 0-16,0 0 0 15,0 0 0-15,0 0 0 16,-6-22 0-16,6 32 0 16,0-2 0-16,0-2 0 15,0-4 0-15,2-2 0 16,4 0-44-16,4-12-211 16,-4-6-315-16,-1 2-563 0</inkml:trace>
  <inkml:trace contextRef="#ctx0" brushRef="#br0" timeOffset="174561.39">20534 11913 2118 0,'0'0'859'15,"0"0"-312"-15,0 0-68 16,0 0-386-16,0 0-93 16,0 0 0-16,0 0 0 0,-72-26 0 15,50 56 0 1,6 4 0-16,5 2 0 0,9 0 0 16,2-4 0-16,7-1 0 15,19-2 0-15,8-3 0 16,8-1 0-16,3-1 0 15,3-2 0-15,0 0 0 16,-4 2 0-16,-4 0 0 16,-8 2 0-16,-11 0 0 15,-9 0 0-15,-12 2 0 16,0-2 0-16,-27 0 0 16,-16-4 0-16,-10-1 0 15,-7-6 0-15,-6-5 0 0,-4-6 0 16,5-4 0-1,7 0 0-15,12-22 0 0,17-42-102 16,13 4-718-16,16-4-1383 16</inkml:trace>
  <inkml:trace contextRef="#ctx0" brushRef="#br0" timeOffset="174739.66">20447 11793 2443 0,'0'0'855'0,"0"0"-374"16,0 0-164-16,0 0-317 0,0 0 0 16,133-53 0-16,-61 49 0 15,30 3 0-15,-17-1-338 16,-12 2-992-16</inkml:trace>
  <inkml:trace contextRef="#ctx0" brushRef="#br0" timeOffset="174937.72">21322 12530 3492 0,'0'0'604'0,"0"0"-604"15,0 0 0-15,0 0 0 16,0 0 0-16,0 0-1599 0</inkml:trace>
  <inkml:trace contextRef="#ctx0" brushRef="#br0" timeOffset="181164.34">1730 13798 2412 0,'0'0'673'0,"0"0"-333"15,0 0 174-15,0 0-357 16,0 0-157-16,0 0 0 16,-17 8 0-16,17 0 0 15,0 2 0-15,0-2 0 0,0-2 0 16,0-4 0 0,0-2 0-16,0 0 0 15,-12-16 0-15,-7-14 0 0,-8-4 0 16,-8 0 0-16,0-2 0 15,4 14 0-15,12 4 0 16,5 9 0-16,12 9 0 16,2 0 0-16,0 9 0 15,22 10 0-15,14 3 0 16,13 1 0-16,14-10 0 16,5-6 0-16,3-7 0 15,-8-2 0-15,-12-18 0 0,-15-2 0 16,-16 0 0-16,-16-5 0 15,-4 5 0 1,0 7 0-16,-12 2 0 0,-2 9 0 16,3 4 0-1,1 10 0-15,2 26 0 0,1 18 0 16,1 33 0-16,4 29 0 16,2-4 0-16,0-12 0 15,0-13 0-15,0-23 0 16,0 4 0-16,0 1 0 15,0-15 0-15,-10-10 0 16,-12-16 0-16,-7-10 0 0,-6-14 0 16,-4-4 0-16,-3-8 0 15,0-16 0-15,6-5 0 16,5 6 0-16,13-4 0 16,8 9 0-16,10 0 0 15,4 4 0-15,29-8 0 16,23-8 0-1,17-6 0-15,14-10-62 0,7-6-94 16,-7-8 42-16,-16-6 56 16,-20-2 43-16,-21-5 15 0,-22 5 106 15,-8 6 52-15,-6 10-17 16,-10 15-141-16,0 16 0 16,7 14 0-1,5 7 0-15,1 23 0 0,3 39 0 16,0 36 0-16,0 4 0 15,5-3 0-15,1-15 0 16,-1-22 0-16,0 2 0 16,3-3 0-16,-1-20 0 15,-1-14 0-15,0-13 0 16,-2-14 0-16,-2 0 0 16,2-10 0-16,3-21 0 0,2-5 0 15,4-2 0-15,5 4 0 16,2 12 0-16,5 12 0 15,2 10 0-15,2 10 0 16,4 22 0-16,0 2 0 16,7 7 0-1,5-4 0-15,6-6 0 0,9-13 0 16,5-18 0-16,-3 0 0 16,-4-32 0-16,-13-13 0 15,-14-7 0-15,-16-4 0 16,-10-2 0-16,-5 2 0 0,-5 10 0 15,-12 16 0 1,-1 13 0-16,-2 17 0 0,0 17 0 16,4 23 0-16,3 12 0 15,11 6 0-15,2 2 0 16,17-6 0-16,33-11 0 16,58-28-74-16,-7-11-516 15,-1-4-879-15</inkml:trace>
  <inkml:trace contextRef="#ctx0" brushRef="#br0" timeOffset="181889.11">3997 14477 2488 0,'0'0'658'15,"0"0"-349"-15,0 0 61 16,0 0-99-16,0 0-271 16,0 0 0-16,0 0 0 15,77-145 0-15,-52 88 0 0,0-11 0 16,-8 2 0-16,-5-6 0 16,-10 5 0-16,-2 11 0 15,-4 14 0-15,-21 14 0 16,-4 18 0-16,-2 10 0 15,2 2 0-15,6 24 0 16,8 10 0-16,13 2 0 16,2 2 0-16,29-4 0 15,17-1 0-15,14-7 0 16,9-4 0-16,-3-4 0 16,-14-2 0-16,-11 0 0 0,-21 2 0 15,-14 6 0 1,-6 8 0-16,-2 4 0 0,-11 2 0 15,4-2 0-15,9-7 0 16,5-9 0-16,26-8 0 16,15-10 0-16,14-4 0 15,5-17-18-15,3-12-239 16,-11-10-121-16,-12 2-211 16,-14 4 59-16,-14 9 193 15,-9 8 150-15,-8 8 187 16,0 8 247-16,0 0 103 15,0 0-66-15,0 2 39 16,0 6-61-16,0 6-78 0,10-6-84 16,13 0-31-16,6-6-60 15,9-2-9-15,1-6-19 16,-1-18-38-16,-9-6 10 16,-11-4 22-16,-15 0 25 15,-3-2 19-15,-21 8-1 16,-17 4 27-16,-4 13 21 15,-7 11 3-15,1 7-3 16,3 27 28-16,9 10-5 16,11 10 5-16,19 4-38 0,6-2-56 15,22-2 0-15,25-12 0 16,15-7 0 0,14-17 0-16,11-14 0 0,5-4-186 15,21-46-280-15,-24 2-456 16,-18-1-1110-16</inkml:trace>
  <inkml:trace contextRef="#ctx0" brushRef="#br0" timeOffset="182330.84">5699 14165 1932 0,'0'0'587'15,"0"0"-125"-15,0 0-178 16,0 0-86-16,0 0-51 15,0 0-30-15,0 0-3 16,-44-92-30-16,13 102-56 16,-6 22-13-16,2 14 14 15,6 6 10-15,7 6 21 16,17-2-60-16,5-4 0 16,20-9 0-16,25-11 0 15,12-10 0-15,13-18 0 16,3-4 0-16,-2-12 0 15,-6-16 0-15,-7-4-11 0,-13-3 10 16,-7-5 2-16,-12 0 4 16,-3 0 1-16,-10 6-6 15,-7 8 0-15,-4 10 0 16,-2 12 0-16,0 4 0 16,0 14 0-16,0 18 0 15,0 12 0-15,3 8 0 16,17-3 0-16,9-5 0 15,11-12 0-15,7-14 0 16,7-17 0-16,1-1-96 0,3-58-272 16,-13 0-601-16,-14-2-972 15</inkml:trace>
  <inkml:trace contextRef="#ctx0" brushRef="#br0" timeOffset="182472.48">6207 13858 2974 0,'0'0'777'16,"0"0"-432"-16,0 0-345 16,0 0 0-16,0 0-153 15,0 0-601-15</inkml:trace>
  <inkml:trace contextRef="#ctx0" brushRef="#br0" timeOffset="182928.42">6675 13776 2112 0,'0'0'585'15,"0"0"-82"-15,0 0 39 16,0 0-293-16,0 0-144 15,0 0-105-15,0 0 0 0,0 208 0 16,0-25 0-16,11 19 0 16,3-1 0-16,3-31 0 15,6-27 0-15,-4-31 0 32,1-30 0-32,-6-30 0 0,-3-16 0 0,-2-7 0 15,-9-29-258-15,0 0-333 16,0-12-197-16</inkml:trace>
  <inkml:trace contextRef="#ctx0" brushRef="#br0" timeOffset="183667.63">6737 14181 2408 0,'0'0'682'0,"0"0"-346"0,0 0-27 0,0 0-159 15,0 0-86-15,129-40-34 16,-79 42-3-16,-4 22-12 15,-8 10-14-15,-14 6-1 16,-15 6-21-16,-9 4-2 16,-19-1 16-16,-26 1 7 15,-6-10 6-15,-1-8 4 16,13-12 23-16,10-10 43 16,15-8-76-16,14-2 0 15,9-16 0-15,33-14 0 0,23-19 0 31,20-6 0-31,8-6 0 16,1 3-47-16,-11 6 8 16,-21 10 30-16,-24 6 9 15,-26 10 8-15,-12 6 79 16,-10 8-87-16,-24 4 0 16,-1 6 0-16,-4 2 0 15,10 0 0-15,12 11 0 16,10 12 0-16,7 1 0 15,11 4 0-15,27-2 0 0,16-2 0 16,8-6 0-16,0-6 0 16,-4-6 0-1,-11 2 0-15,-16 2 0 0,-15 6 0 16,-12 2 0-16,-4 8 0 16,0 6 0-16,0-4 0 15,0 3 0-15,0-9 0 16,11-10 0-16,18-6 0 15,12-6 0-15,9 0 0 16,11-28-74-16,-1-3-1 16,-4-9 20-16,-11-4 41 15,-14 4 14-15,-12 8 40 16,-7 10 47-16,-10 8 4 0,-2 12-91 16,0 2 0-16,0 10 0 15,0 18 0-15,-2 8 0 16,2 6 0-16,2-4 0 15,22-3 0-15,15-16 0 16,7-9 0-16,6-10 0 16,1-5 0-16,-11-23 0 15,-11-8 0-15,-15-7 0 16,-16-7 0-16,0 0 0 16,-34-2 0-16,-10 8 0 15,-12 13 0-15,-6 20 0 16,2 11 0-16,4 24 0 15,12 46-272-15,17-2-570 0,20-8-528 0</inkml:trace>
  <inkml:trace contextRef="#ctx0" brushRef="#br0" timeOffset="184061.2">8845 14097 2415 0,'0'0'810'16,"0"0"-270"-16,0 0-209 0,0 0-331 15,0 0 0-15,0 0 0 16,0 0 0-16,-121 122 0 16,108-62 0-16,9-2 0 15,4-8 0-15,17-7 0 16,26-15 0-16,12-14 0 15,15-14 0-15,3-6 0 16,-2-23 0-16,-9-8 0 16,-12-8 0-16,-12-1 0 15,-14 2 0-15,-11 4 0 0,-5 8 0 16,-8 12 0-16,0 14 0 16,0 6 0-16,0 18 0 15,0 22 0-15,0 10 0 16,0 7 0-16,15-2 0 15,14-10 0-15,8-13 0 16,33-32-68-16,-10-14-436 16,-7-21-621-16</inkml:trace>
  <inkml:trace contextRef="#ctx0" brushRef="#br0" timeOffset="184202.21">9634 13705 1315 0,'0'0'1603'15,"0"0"-1232"-15,0 0-230 16,-9 103-141-16,16-39-235 16,12-4-1700-16</inkml:trace>
  <inkml:trace contextRef="#ctx0" brushRef="#br0" timeOffset="184958.17">9788 14482 2230 0,'0'0'964'16,"0"0"-487"-16,0 0-278 0,81-141-76 16,-33 79-82-16,-4-10-41 15,-1-4-24-15,-8-4-66 16,-8 0-3 0,-10 5 15-16,-9 9 64 0,-8 18 14 15,0 20 138-15,0 22 85 16,-14 6-223-16,-3 34 0 15,-4 22 0-15,-4 32 0 16,3 30 0-16,7-7 0 16,6-9 0-16,9-22 0 15,5-26 0-15,21-1 0 16,12-9 0-16,14-20-30 0,5-24-36 16,3-6 28-16,0-28 29 15,-6-16 9-15,-12-7 45 16,-6 3 8-16,-10 4-8 15,-8 12-45-15,-7 16 0 16,-6 20 0 0,0 2 0-16,-5 32 0 0,0 16 0 15,2 10 0-15,2 0 0 16,3-5 0-16,7-13 0 16,5-16-56-16,6-20-52 15,4-4 44-15,0-22 64 0,0-14 36 16,-2-8 55-1,-6-1 10-15,0 1-101 0,-5 6 0 16,-5 10 0-16,-5 12 0 16,-2 14 0-16,1 2 0 15,2 28 0-15,2 24 0 16,4 36 0-16,3 39 0 16,-10 37 0-16,-6 9 0 15,0-29 0-15,-8-38 0 16,-11-42 0-16,2-11 0 15,-8 5 0-15,-6 0 0 16,-4-4 0-16,-6-18 0 16,-1-16 0-16,-4-20 0 0,-6 0 0 15,3-30 0-15,7-20 0 16,11-26 0 0,26-40 0-16,20-35 0 0,50-11 0 15,15 25 0-15,-2 43 0 16,-20 40 0-16,-4 12 0 15,2 4 0-15,-5-6-179 16,-20-5-184-16,-20 17-239 0,-11 5-264 16</inkml:trace>
  <inkml:trace contextRef="#ctx0" brushRef="#br0" timeOffset="185162.46">10114 13812 2606 0,'0'0'818'0,"0"0"-288"0,0 0-388 15,0 0-142-15,0 0 0 0,164-36 0 16,-82 28 0 0,5 0 0-16,-11 4 0 0,-14 4 0 15,-26 0-185-15,-16 10-713 16,-18 2-1028-16</inkml:trace>
  <inkml:trace contextRef="#ctx0" brushRef="#br0" timeOffset="185635.84">11232 14143 1877 0,'0'0'1125'0,"0"0"-624"0,0 0-155 16,-5-131-99 0,2 113-247-16,3 17 0 15,0 1 0 1,0 23 0-16,14 23 0 16,9 17 0-16,8 11 0 15,9-2 0-15,4-6 0 16,5-17 0-16,-3-17 0 15,-3-23 0-15,-9-9 0 16,-10-19 0-16,-11-32 0 16,-6-15 0-16,0-30 0 15,0 3 0-15,3 2 0 16,11 10 0-16,23 43-8 16,-1 12-517-16,-5 26-593 0</inkml:trace>
  <inkml:trace contextRef="#ctx0" brushRef="#br0" timeOffset="186642">12399 14239 1542 0,'0'0'1010'16,"0"0"-342"-16,-36-120-188 15,10 76-225-15,-3 12-114 16,0 10-141-16,-5 13 0 0,-2 9 0 15,-4 31 0-15,-2 19 0 16,7 8 0-16,8 8 0 16,13-8 0-16,14-12 0 15,9-10 0-15,25-14 0 16,12-18 0-16,3-4 0 16,2-24 0-16,-6-16 0 15,-12-8 0-15,-8-6 0 16,-10-2 0-16,-5 8 0 15,-8 8 0-15,-2 15 0 16,0 16 0-16,0 9 0 0,0 13 0 16,0 26 0-16,7 11 0 15,13 0 0-15,15 0 0 16,14-10 0-16,11-16 0 16,9-18 0-16,1-6 0 15,-4-30 0-15,-8-18 0 16,-9-16 0-16,-14-10 0 15,-10-10 0-15,-11-5 0 16,-14-5 0-16,0 4 0 16,-10 7 0-16,-11 19 0 0,-4 24 0 15,-2 30 0-15,-4 33 0 16,0 67 0-16,13 48 0 16,18 16 0-16,0-17 0 15,29-41 0-15,7-42 0 16,4-16 0-16,12-6 0 15,10-10 0-15,5-14 0 16,-5-8 0-16,-9-28 0 16,-8-16 0-16,-12-8 0 15,-8-2 0-15,-8 1 0 16,-7 12 0-16,-4 6 0 16,-4 17 0-16,0 18 0 15,3 0 0-15,1 31 0 16,4 14 0-16,3 12 0 0,5-3 0 15,7-4 0-15,1-8 0 16,3-12 0-16,2-18 0 16,0-12 0-16,0-8 0 15,-2-26 0-15,0-10 0 16,0-6 0-16,-4 2 0 16,0 5 0-16,-8 12 0 15,-3 12 0-15,-8 14 0 16,-1 5 0-16,-1 19 0 15,2 20 0-15,8 7 0 0,9 4 0 16,10-2 0-16,14-10 0 16,11-14 0-16,10-14 0 15,7-10 0-15,-4-10 0 16,-5-22 0-16,-12-8 0 16,-14-6 0-16,-13-6 0 15,-16-6 0-15,-11 0 0 16,0 1 0-16,-11 11 0 15,-14 14 0-15,-4 20 0 16,0 12 0-16,-2 20 0 16,5 26 0-16,3 17 0 15,7 5 0-15,14 0 0 0,2-6 0 16,25-10 0-16,22-16 0 16,51-36 0-16,-9 0-189 15,-2-22-1249-15</inkml:trace>
  <inkml:trace contextRef="#ctx0" brushRef="#br0" timeOffset="187365.24">15674 14213 2126 0,'0'0'936'0,"0"0"-296"15,0 0-246-15,0 0-394 16,0 0 0-16,0 0 0 15,0 0 0-15,56-126 0 0,-14 73 0 16,1-1 0-16,-6-2 0 16,-8 8 0-16,-11 10 0 15,-6 12 0-15,-10 14 0 16,-2 12 0-16,0 10 0 16,-2 30 0-16,-6 16 0 15,4 10 0-15,4 6 0 16,2-5 0-16,25-11 0 15,6-12 0-15,8-16 0 16,-1-22 0 0,-3-6 0-16,1-14 0 0,-5-18 0 15,-4-12 0-15,-2-4 0 16,-4 2 0-16,-8 6 0 0,-3 5 0 16,-4 17 0-16,-3 16 0 15,-3 2 0-15,2 20 0 16,6 19 0-16,0 2 0 15,7 4 0-15,4-5 0 16,2-12 0-16,4-12 0 16,4-16 0-16,0 0 0 15,0-24 0-15,2-12 0 16,1-6 0-16,-1 4 0 16,-4 5 0-16,-4 13 0 15,-5 12 0 1,-5 8 0-16,1 10 0 0,-1 23 0 0,6 7 0 15,8 4 0-15,4-4 0 16,7-10 0-16,0-16-105 16,3-26-240-16,-12-20-256 31,-16-14-334-31</inkml:trace>
  <inkml:trace contextRef="#ctx0" brushRef="#br0" timeOffset="187475.19">16447 13481 2510 0,'0'0'854'0,"0"0"-516"16,0 0-139-16,0 0-140 16,56 112-59-16,0-51-459 15,8-3-955-15</inkml:trace>
  <inkml:trace contextRef="#ctx0" brushRef="#br0" timeOffset="188061.46">17554 13964 2916 0,'0'0'975'0,"0"0"-770"0,0 0-205 16,0 0 0-16,0 0 0 16,0 0 0-16,0 0 0 15,-131-40 0-15,75 80 0 16,-2 12 0-16,7 7 0 15,17-1 0-15,19-8 0 16,15-12 0-16,27-14 0 16,28-18 0-16,24-6 0 15,8-34 0-15,4-22 0 16,-4-12 0-16,-14-9 0 16,-17-3 0-16,-18-4 0 15,-18-2 0 1,-16-3 0-16,-4 5 0 0,-13 6 0 0,-17 18 0 15,1 22 0-15,-2 32 0 16,0 24 0-16,0 68 0 16,16 43 0-16,15 17 0 15,2-18 0-15,31-34 0 16,1-40 0 0,11-13 0-1,8-7 0-15,9-12 0 16,8-8 0-16,-8-14 0 15,-9-22 0-15,-8-18 0 16,-10-9 0-16,-10-2 0 0,-8 0 0 16,-5 9 0-16,-8 8 0 15,-1 18 0-15,-3 14 0 16,0 2 0-16,0 30 0 16,2 12 0-16,6 10 0 15,8 2 0-15,9-5 0 16,6-11 0-16,5-14 0 15,10-24-32-15,-9-18-558 16,-12-14-389-16</inkml:trace>
  <inkml:trace contextRef="#ctx0" brushRef="#br0" timeOffset="188199.46">18227 13523 2140 0,'0'0'978'15,"0"0"-299"-15,0 0-380 16,0 0-299-16,0 0 0 15,0 0 0-15,74 118-69 16,-16-61-535-16,6-9-805 0</inkml:trace>
  <inkml:trace contextRef="#ctx0" brushRef="#br0" timeOffset="188734.65">18969 13864 2006 0,'0'0'835'15,"0"0"-240"-15,0 0-234 16,0 0-62-16,-138-62-299 16,110 70 0-16,1 30 0 15,0 12 0-15,7 10 0 16,9 3 0-16,11-1 0 16,17-8 0-16,37-10 0 15,37-12 0-15,38-24 0 0,0-8 0 16,-11-4-83-1,-20-26-76-15,-32 2 47 0,-6-10 67 16,-7-4 45-16,-22-3 45 16,-19 4 84-16,-12 6 2 15,-8 9-37 1,-23 12-94-16,-11 14 0 0,-4 6 0 16,-1 27 0-16,5 8 0 15,5 5 0-15,18 3 0 16,12-7 0-16,7-8 0 15,15-12 0-15,21-12 0 16,7-10 0-16,-1-2 0 16,0-26 0-16,-6-2 0 0,-12-6 0 15,-6 6 0-15,-7 7 0 16,-7 10 0-16,-2 8 0 16,-2 5 0-16,4 5 0 15,2 17 0-15,9 6 0 16,10 4 0-16,8-4 0 15,10-6 0-15,8-12-227 16,-2-10-221-16,-3-8-82 16,-10-24-11-16,-11-47 180 15,-14 11-179-15,-8 0-196 0</inkml:trace>
  <inkml:trace contextRef="#ctx0" brushRef="#br0" timeOffset="189332.74">19917 13391 1315 0,'0'0'738'16,"0"-104"82"-16,0 68-108 0,0 14-201 15,0 22-511-15,0 19 0 16,0 56 0-16,0 39 0 16,-5 35 0-16,5 7 0 15,0-26 0-15,13-38 0 16,10-35 0-16,0-16 0 16,16-2 0-16,9-11 0 0,13-12 0 15,1-16 0 1,-2-18 0-16,-6-26 0 0,-12-13 0 15,-13-7 0-15,-9-2 0 16,-13 10 0-16,-7 14 0 16,0 18 0-16,0 18 0 15,-11 6 0 1,-5 28 0-16,3 18 0 0,4 16 0 16,9 2 0-16,0 2 0 15,13-5 0-15,23-13 0 16,11-18 0-16,9-16 0 15,3-14 0-15,1-8 0 16,-4-28 0-16,-8-10 0 16,-11-12 0-16,-8-9 0 0,-8-5 0 15,-11 2 0-15,-7 6 0 16,-3 16 0-16,-3 16 0 16,-15 18 0-16,-3 14 0 15,-2 0 0-15,3 22 0 16,7 11 0-16,8 6 0 15,5 3 0-15,11 0 0 16,20 0 0-16,9-2 0 16,5-4 0-16,-1-2 0 15,-1-2 0-15,-7 0 0 16,-9-1 0-16,-10-3 0 16,-11 0 0-16,-6-2 0 0,0-2 0 15,-23-4 0 1,-11-2 0-16,-9-6 0 0,-7-4 0 15,-49-8-204-15,13-12-613 16,1-12-1312-16</inkml:trace>
  <inkml:trace contextRef="#ctx0" brushRef="#br0" timeOffset="189505.51">19813 13547 2852 0,'0'0'995'15,"0"0"-746"-15,0 0-249 16,158-28 0-16,-37 26 0 16,22 2 0-16,-21 0 0 15,-35 0-509 1</inkml:trace>
  <inkml:trace contextRef="#ctx0" brushRef="#br0" timeOffset="190796.19">21882 14281 1365 0,'0'0'396'0,"0"0"-37"16,0 0 175-1,0 0-169-15,0 0-100 0,0 0-26 16,0 0 33-16,-21-12-70 16,37-4-103-16,8-12-99 15,10-12 0-15,3-14 0 16,8-12 0-16,2-13 0 16,0-21 0-16,-1-28 0 15,-7-25 0-15,-14 15 0 16,-17 34 0-16,-8 42 0 15,0 40 0-15,-2 9 0 16,-10 13 0-16,-1 3 0 16,-5 57 0-16,-4 48 0 0,6 34 0 15,10 13 0 1,6-25 0-16,9-42 0 0,11-36 0 16,9-9 0-16,9-7 0 15,6-8 0-15,9-12 0 16,-1-16 0-16,0-32 0 15,-8-26 0-15,-2-33 0 16,-7-31 0-16,-10-29 0 16,-11-5 0-16,-12 34 0 15,-2 38 0-15,0 48 0 16,0 22 0-16,-4 14 0 16,-4 0 0-16,0 51 0 0,-1 48 0 15,5 31 0-15,2 1 0 16,2-27 0-16,0-36 0 15,4-26 0-15,7 0 0 16,5-4 0-16,-1-6 0 16,-1-19 0-16,-4-13 0 15,1-9 0-15,1-27 0 16,1-12 0-16,3-6 0 16,-5 2 0-16,0 10 0 15,-2 12 0-15,-4 17 0 16,3 13 0-16,1 5 0 0,9 29 0 15,11 8 0-15,7 10 0 16,13 2 0-16,9-4 0 16,9-10 0-16,4-11 0 15,0-18 0-15,-5-11 0 16,-8 0 0-16,-12-28 0 16,-13-12 0-16,-13-8 0 15,-11-10 0-15,-9-6 0 16,0-4 0-16,-16 3 0 15,-13 11 0-15,-7 17 0 16,-4 20 0-16,1 17 0 16,2 18 0-16,6 28 0 15,14 12 0-15,15 7 0 0,2-1 0 16,33-8 0-16,15-10 0 16,16-16 0-16,2-16 0 15,12-26-240-15,-18-20-383 16,-24-10-276-16</inkml:trace>
  <inkml:trace contextRef="#ctx0" brushRef="#br0" timeOffset="190938.33">22057 13393 2618 0,'0'0'677'15,"0"0"-325"-15,0 0-19 16,0 0-217-16,247 2-116 15,-26-2 0-15,-20 0-11 16,-23-10-837-16</inkml:trace>
  <inkml:trace contextRef="#ctx0" brushRef="#br0" timeOffset="191667.69">24883 13325 1802 0,'0'0'1075'0,"0"0"-698"16,0 0 217-16,0 0-346 16,0 0-248-16,0 0 0 15,-123-31 0-15,114 66 0 16,7 1 0-16,2-2 0 15,7-8 0-15,22-8 0 16,6-14 0-16,5-4 0 16,-2-8 0-16,-4-22 0 15,-10-10 0-15,-10-6 0 0,-14-5 0 16,-5 0 0 0,-31 4 0-16,-13 9 0 0,-11 12 0 15,-2 16 0-15,0 10 0 16,8 2 0-16,18 22 0 15,20 4 0-15,16 0 0 16,23 1 0-16,37-10 0 16,21-9 0-16,12-10-44 15,7 0-146 1,-4-19-53-16,-11-12 6 0,-19-1-9 16,-20-2 49-16,-21 2 118 15,-15 2 79-15,-10 6 89 16,0 8 56-16,0 4 21 0,-4 4-31 15,1 4 40-15,3 2-5 16,0 2-55-16,0 0-55 16,0 0-39-16,0 0-21 15,0 0 11-15,0 0-11 16,0 0 6-16,0 0-3 16,0 0-3-16,5 0-41 15,6 2-232-15,4 2-573 0</inkml:trace>
  <inkml:trace contextRef="#ctx0" brushRef="#br0" timeOffset="195036.23">21618 14217 1275 0,'0'0'505'0,"0"0"-170"16,0 0 127-16,0 0-105 15,-6-104-31-15,10 82-32 16,7 4-56-16,-4 6-47 16,-2 2-78-16,-3 10-113 15,0 0 0-15,-2 20 0 16,2 20 0-16,3 18 0 16,1 12 0-16,1 0 0 15,7 4 0-15,1-3 0 16,5-9 0-16,3-8 0 15,1-14 0-15,-2-10 0 16,-2-10 0-16,-7-12 0 16,-1-8 0-16,-6 0 0 15,-3-22 0-15,-3-14 0 0,0-10 0 16,0-2 0-16,-5 4 0 16,-9 8 0-1,-1 9 0-15,-1 15 0 0,1 10 0 16,-1 2 0-16,-1 6 0 15,1 16 0-15,3 5 0 16,1-1 0-16,5-4 0 16,3-4 0-16,2-6 0 15,2-6 0 1,0-4 0-16,0-2 0 0,6 0 0 0,4 0 0 16,-1-12 0-1,1-6 0-15,0-6 0 0,7-14-57 16,-3 8-535-16,-3-1-439 0</inkml:trace>
  <inkml:trace contextRef="#ctx0" brushRef="#br0" timeOffset="196058.13">22151 13673 1145 0,'0'0'896'16,"0"0"-541"-16,0 0 146 15,0 0 14-15,0 0-177 16,0 0-100 0,0 0-130-16,-47-68-108 15,41 99 0-15,-1 15 0 16,4 10 0-16,3 6 0 15,3-2 0-15,23-8 0 16,12-10 0-16,9-12 0 16,7-16 0-16,4-14 0 15,1-4 0-15,-1-28 0 16,-6-14 0-16,-10-6 0 16,-11-6 0-16,-11-2 0 15,-7 8 0-15,-7 9 0 16,-6 15 0-16,0 14 0 0,0 14 0 15,2 0 0 1,4 23 0-16,9 13 0 0,10 5 0 16,8 6 0-16,8-5 0 15,6-8 0-15,0-12 0 16,-3-12 0-16,-2-10 0 16,-6 0 0-16,-2-18 0 15,-7-14 0-15,-4-10 0 16,-4-4 0-16,-9-8 0 15,0 8 0-15,-8 7 0 16,-2 13 0-16,0 18 0 16,0 8 0-16,0 12 0 15,4 24 0-15,7 13 0 0,7 6 0 16,7 0 0-16,6-5 0 16,3-12 0-16,-3-10 0 15,-2-10 0-15,-5-12 0 16,-4-6 0-16,-4 0 0 15,-3-22 0-15,-2-8 0 16,1-10 0-16,-4-2 0 16,1-4 0-16,-5 6 0 15,1 10 0-15,-5 9 0 16,3 14 0-16,-3 7 0 16,4 1 0-16,7 26 0 0,9 5 0 15,13 6 0-15,14 0 0 16,13-4 0-16,10-12 0 15,19-20 0-15,-18-2-676 16,-21-2-1542-16</inkml:trace>
  <inkml:trace contextRef="#ctx0" brushRef="#br0" timeOffset="197694.59">25633 13501 2177 0,'0'0'846'0,"0"0"-289"16,0 0-41-16,0 0-516 15,-9-102 0-15,7 102 0 16,2 6 0-16,0 28 0 15,0 16 0-15,0 12 0 16,15 6 0-16,6-1 0 16,4-7 0-16,4-10 0 15,-3-14 0-15,-1-10 0 16,-5-14 0-16,0-10 0 16,-3-2 0-16,4-18 0 0,-1-12 0 15,5-12 0-15,-2-4 0 16,2 1 0-16,-2 8 0 15,-6 12 0-15,-3 15 0 16,-3 10 0-16,3 13 0 16,5 19 0-16,8 8 0 15,8 4 0-15,10-6 0 16,4-10 0-16,0-12 0 16,-5-14 0-16,-10-2 0 15,-14-24 0-15,-13-16 0 16,-7-8 0-16,-3-10 0 0,-14-7 0 15,-3 3 0-15,7 6 0 16,5 12 0-16,8 14 0 16,8 14 0-16,27 12 0 15,16 4 0-15,17 0 0 16,7 0 0-16,1 0 0 16,-3 0 0-16,-12-8 0 15,-15-12 0-15,-19-6 0 16,-18-8 0-16,-9-6 0 15,-5-5 0-15,-21-1 0 16,-5 2 0-16,-3 4 0 16,5 8 0-16,7 12 0 15,6 14 0-15,7 6 0 0,5 26 0 16,2 24 0-16,2 21 0 16,0 11 0-16,0 8 0 15,17-2 0-15,6-8 0 16,-1-14 0-16,0-16 0 15,-4-15 0-15,-7-17 0 16,-2-11 0-16,-4-7 0 16,-3 0 0-16,0-18 0 15,5-10 0-15,4-6 0 16,4-2 0-16,6 4 0 16,4 8 0-16,-2 8 0 0,2 12 0 15,-3 4 0-15,3 10 0 16,2 20 0-16,4 6 0 15,3 7 0-15,3-3 0 16,7-3 0-16,1-8 0 16,2-7-80-16,2-12-396 15,-3-10-49-15,0 0-38 16,-5-6 77-16,-1-14 117 16,-1-6 127-16,-4-2 242 15,1-3 122-15,-3-3 158 16,-2-2 189-16,-6-2-82 15,-4-2 126-15,-13 4-164 16,-8 8 0-16,0 6-77 0,-16 16-272 16,-13 6 0-16,-9 16 0 15,-1 26 0-15,-6 12 0 16,5 6 0-16,6-1 0 16,12-9 0-16,11-6 0 15,11-16 0-15,0-10 0 16,20-12 0-16,14-6 0 15,8-8 0-15,3-24 0 16,1-6 0-16,-2-4 0 16,-5-1 0-16,-8 7 0 0,-9 10 0 15,-11 10 0-15,-4 12 0 16,-3 4 0-16,0 6 0 16,6 19 0-16,5 8 0 15,8 3 0-15,4 0 0 16,4-5 0-16,4-5 0 15,-1-16 0-15,-1-8 0 16,-6-2 0-16,-2-16 0 16,-6-15 0-16,-3-10 0 15,-5-12 0-15,-2-11 0 16,-4-24 0 0,-1-28 0-16,-4 3 0 0,0 13 0 15,0 20 0-15,0 30 0 0,0 12 0 16,-4 9 0-16,-4 24 0 15,4 5 0-15,-2 38 0 16,1 24 0-16,5 30 0 16,0 31 0-16,0-9 0 15,13-14 0-15,5-20 0 16,5-28 0-16,4 0 0 16,4-6 0-16,0-14 0 15,2-17 0-15,1-13 0 16,1-2 0-16,-3-20 0 15,-1-14-27-15,-7-37-333 0,-6 9-421 32,-11 6-430-32</inkml:trace>
  <inkml:trace contextRef="#ctx0" brushRef="#br0" timeOffset="197929.8">27654 13193 2833 0,'0'0'724'0,"0"0"-185"0,0 0-539 16,0 0 0-16,121-69 0 0,-44 57 0 16,15 0 0-16,-3 4 0 15,-9 2 0-15,-13 0 0 16,-23 2 0-16,-15 2 0 16,-17 2 0-16,-8 0 0 15,-4 0 0-15,0 0 0 16,0 6 0-16,-4 6-309 15,0 0-882-15</inkml:trace>
  <inkml:trace contextRef="#ctx0" brushRef="#br0" timeOffset="198559.64">29036 12950 1741 0,'0'0'821'16,"0"0"-466"-16,0 0 258 15,0 0-294-15,0 0-72 0,0 0-247 16,0 0 0 0,17 30 0-16,-1-14 0 0,9 0 0 15,8-6 0-15,9-6 0 16,-2-4 0-16,-1-2 0 16,-12-16 0-16,-12-8 0 15,-15-2 0-15,0-1 0 16,-23 6 0-16,-12 6 0 15,-7 12 0-15,-3 5 0 16,5 18 0-16,11 16 0 0,18 8 0 16,11 2 0-1,27-4 0-15,46-8-87 0,10-18-231 16,12-14-60-16,5-10-323 16,-19-28 89-16,-4-12 424 15,-19-6 188-15,-20-6 292 16,-20 1 246-16,-13 5-18 15,-5 8-156-15,-7 12 90 16,-13 14-338-16,-3 16-116 16,0 6 0-16,-4 36 0 15,-7 38 0-15,-1 42 0 0,6 45 0 16,4 21 0-16,9-1 0 16,5-15 0-16,3-25 0 15,-2-13 0-15,-1-28 0 16,3-21 0-16,0-29 0 15,2-14 0-15,6-6 0 16,0-8-635-16,0-14-952 0</inkml:trace>
  <inkml:trace contextRef="#ctx0" brushRef="#br0" timeOffset="198829.27">29923 13758 565 0,'0'0'2204'0,"0"0"-1640"0,0 0-27 15,0 0-311-15,0 0-226 16,-130 76 0-16,123-44 0 16,7-2 0-16,7-8 0 15,22-10 0-15,12-10 0 16,1-2 0-16,2-14 0 0,-6-14 0 16,-4-8 0-16,-13-8 0 15,-9 0 0-15,-12-2 0 16,0 6 0-16,-23 11 0 15,-39 18 0-15,2 8-523 16,6 3-1132-16</inkml:trace>
  <inkml:trace contextRef="#ctx0" brushRef="#br0" timeOffset="199696.37">30985 12980 2141 0,'0'0'1135'16,"0"0"-875"-16,0 0 300 16,0 0-560-16,0 0 0 15,-114 40 0-15,70 16 0 16,6 6 0-16,16 0 0 0,13-4 0 15,9-9 0-15,22-11 0 16,23-16 0-16,9-14 0 16,1-8 0-16,-8-22 0 15,-14-20 0-15,-15-15 0 16,-18-11 0-16,0-4 0 16,-29-2 0-16,-4 6 0 15,0 10 0-15,2 13 0 16,10 15 0-16,13 10 0 15,8 4 0-15,10 2 0 16,28-6 0 0,11-4 0-16,7-6 0 0,-1-8 0 0,-3-4 0 15,-12-2 0-15,-11-3 0 16,-11 6 0-16,-10 6 0 16,-5 13 0-16,-3 12 0 15,0 10 0-15,0 4 0 16,-11 46 0-16,-5 45 0 15,3 43 0-15,6 26 0 16,7 7 0-16,2-3 0 16,16-13 0-16,4-1 0 15,1-5 0-15,-2-9 0 16,2-10 0-16,-3-22 0 16,-2-25 0-1,-2-25 0-15,2-16 0 16,1-2 0-16,6-8 0 0,2-10 0 0,0-20 0 15,-6-2 0-15,2-34 0 16,-3-14 0-16,-2-12 0 16,-5-26 0-16,-8-29 0 15,-5 5 0-15,-2 10 0 16,-25 14 0 0,-11 21 0-16,-9 1 0 0,-6-2 0 15,2 14 0-15,5 16 0 0,15 10 0 16,16 12 0-1,9 6 0 1,6 4 0-16,10 0 0 0,28 0 0 0,18-6 0 16,15-2 0-16,5-2 0 31,-3 0 0-31,-10-1 0 16,-16 1 0-16,-16 6 0 15,-14 2 0-15,-11 2 0 16,-6 3 0-16,0 1 0 15,-23-3 0-15,-1 3-372 16,3-1-2125-16</inkml:trace>
  <inkml:trace contextRef="#ctx0" brushRef="#br0" timeOffset="201332.59">1468 15703 2087 0,'0'0'1050'0,"0"0"-915"16,0 0 187-16,0 0-25 15,0 0-166 1,0 0-80-16,13 34-28 0,32-34-23 16,8-6 0-16,5-20 0 15,-4-6 0-15,-10-4 0 16,-13 0 0-16,-15 1 0 15,-16 3 0-15,0 6 0 16,-29 4 0-16,-11 12 0 16,-9 10 0-16,-5 4 0 0,-2 28 0 15,6 17 0-15,7 5 0 16,17 4 0-16,16 0 0 16,10-4 0-16,27-10 0 15,44-16 0-15,47-20 0 16,34-18 0-16,-7-20 0 15,-12-20-474-15,-48 12-454 16,-41 18-1294-16</inkml:trace>
  <inkml:trace contextRef="#ctx0" brushRef="#br0" timeOffset="201725.84">2422 15627 776 0,'0'0'1661'15,"0"0"-1374"1,0 0 237-16,0 0-191 0,0-102-149 15,-10 77-59-15,-5 5 10 16,-5 6-64-16,-9 6-71 16,-3 8 0-16,-5 0 0 15,1 18 0-15,1 22 0 16,6 9 0-16,4 9 0 16,14 0 0-16,11-4 0 15,0-14 0-15,26-18 0 0,21-16 0 16,14-8 0-16,5-36 0 15,3-20 0-15,-1-14 0 16,-15-4 0-16,-16-9 0 16,-14-1 0-16,-19 4 0 15,-4 5 0 1,-9 13 0-16,-15 14 0 0,2 20 0 16,4 20 0-16,0 10 0 15,5 34 0-15,2 27 0 16,4 19 0-16,7 10 0 15,0 8 0-15,9-5 0 16,27-7 0-16,14-18 0 16,20-16 0-16,30-28 0 0,36-24-330 15,-23-24-548-15,-15-12-451 0</inkml:trace>
  <inkml:trace contextRef="#ctx0" brushRef="#br0" timeOffset="202633.41">3286 15414 2141 0,'0'0'674'15,"0"0"-86"-15,0 0-236 16,0 0-11-16,0 0-341 16,0 0 0-1,-116-4 0-15,89 30 0 0,3 10 0 0,2 4 0 16,6 0 0 0,7-4 0-16,9-5 0 0,0-13 0 15,22-14 0 1,14-4-12-16,4-16-23 0,4-16-7 31,-5-4 26-31,-8-9 16 16,-12 9 21-16,-7 4 63 0,-7 10-84 0,-5 6 0 31,0 12 0-31,0 4 0 16,0 16 0-16,0 28 0 15,-5 20 0-15,3 33 0 0,2 33 0 16,0 22 0-1,0 9 0-15,7-13 0 0,1-33 0 16,-1-39 0-16,-3-18 0 16,1-12 0-16,-5 2 0 15,0-4 0-15,0 0 0 16,-16-20 0-16,-13-16 0 16,-11-8 0-16,-11-4 0 15,-3-32 0-15,-11-30 0 16,3-38 0-16,18-38 0 15,17 3 0-15,27 23 0 16,13 40 0-16,32 27 0 0,18-1 0 16,12 2 0-1,16 0 0-15,3 10 0 0,-5 8 0 16,-4 8 0-16,-10-4 0 16,-7 6 0-16,-13-2 0 15,-10 0 0-15,-7-4 0 16,-12-5 0-16,-7-1 0 15,-11 0 0-15,-6 0 0 16,-2 6 0-16,0 4 0 16,-16 8 0-16,-3 10 0 15,-1 4 0-15,-1 18 0 0,4 18 0 16,3 17 0-16,7 5 0 16,7 4 0-1,0-6 0-15,30-8 0 0,9-18 0 16,13-12 0-16,10-18 0 15,3 0 0-15,-1-30 0 16,-4-10 0-16,-8-10 0 16,-12-2 0-16,-13-3 0 15,-11-3 0-15,-14 6 0 16,-2 6 0-16,0 6 0 16,-14 14 0-16,-1 16 0 0,3 6 0 15,6 4 0-15,1 8 0 16,5 14 0-16,0 10 0 15,19 0 0-15,4 4 0 16,9 0 0-16,-3-2 0 16,-3 2 0-16,-3-8 0 15,-10-1 0-15,-8-1 0 16,-5 0 0-16,-5-2 0 0,-35 10 0 16,2-2-258-16,1-10-764 15</inkml:trace>
  <inkml:trace contextRef="#ctx0" brushRef="#br0" timeOffset="203159.97">5051 15338 3087 0,'0'0'645'0,"0"0"-281"16,0 0-364-16,0 0 0 0,0 0 0 16,0 0 0-16,18 138 0 15,-7-70 0-15,1 3 0 16,5-9 0-16,3-18 0 16,2-12 0-16,2-18 0 15,5-14 0-15,2-10 0 16,1-24 0-16,-1-12 0 15,-2-4 0-15,0-2 0 16,-2-3 0-16,-3 15 0 16,-4 6 0-16,-6 18 0 0,-3 16 0 15,-3 6 0-15,2 30 0 16,1 8 0-16,4 10 0 16,5-4 0-16,0-5 0 15,2-15 0-15,-2-12 0 16,1-18 0-16,-2 0 0 15,2-22 0-15,-1-10 0 16,5-8 0-16,1 1 0 16,3 6 0-16,2 11 0 15,0 13 0-15,0 9 0 16,0 14 0-16,1 22 0 0,-3 9 0 16,-5-5 0-16,-1-6 0 15,-3-18-129-15,-9-8-501 16,-7-8-594-16</inkml:trace>
  <inkml:trace contextRef="#ctx0" brushRef="#br0" timeOffset="203301.43">5425 15113 3062 0,'0'0'665'15,"0"0"-460"-15,0 0-44 16,0 0-161-16,0 0-198 0,162 109-700 15</inkml:trace>
  <inkml:trace contextRef="#ctx0" brushRef="#br0" timeOffset="204229.57">7517 15611 2855 0,'0'0'901'0,"0"0"-561"16,0 0-340-16,0 0 0 15,0 0 0-15,0 0 0 16,40-143 0-16,-13 85 0 16,4-6 0-16,0-2 0 15,-6-2 0-15,-7 1 0 16,-12 1 0-16,-6 12 0 0,0 8 0 16,-2 18 0-16,-12 22 0 15,4 10 0-15,-7 56 0 16,2 38 0-16,7 35 0 15,6-11 0-15,2-22 0 16,2-32 0-16,21-28 0 16,14 1 0-16,11-11 0 15,10-8 0-15,3-22 0 16,-1-8 0-16,-11-32 0 16,-9-14 0-16,-11-13 0 15,-14-5 0-15,-10-2 0 16,-5 2 0-16,0 5 0 15,-5 17 0 1,-8 23 0-16,2 22 0 0,0 14 0 0,-2 55 0 16,1 38 0-16,3 0 0 15,5-6 0-15,4-17 0 16,0-25 0-16,18-6 0 16,6-6 0-16,5-16 0 15,0-22 0-15,0-4 0 31,0-26 0-31,0-10 0 16,-4-12 0-16,2 2 0 16,-6 1 0-16,0 5 0 15,-5 16 0-15,-6 16 0 0,3 8 0 16,-1 10 0-16,5 25 0 16,4 10 0-16,8 4 0 15,4-5 0-15,7-8 0 16,7-8 0-16,5-18 0 15,-2-10 0-15,0 0 0 16,-8-20 0-16,-11-14 0 16,-11-6 0-16,-11-5 0 15,-9-5 0-15,0 0 0 16,-6-4 0-16,-13 10 0 0,0 8 0 16,1 18 0-16,3 18 0 15,1 14 0-15,3 34 0 16,9 20 0-16,2 4 0 15,6 5 0-15,30-7 0 16,15-20 0-16,12-18 0 16,5-20 0-16,8-42 0 15,-16-20-590-15,-27-8-657 0</inkml:trace>
  <inkml:trace contextRef="#ctx0" brushRef="#br0" timeOffset="204402.65">7575 15200 3314 0,'0'0'640'15,"0"0"-498"-15,185 32-142 16,0-20 0-16,35-12 0 16,-35 0-51-16,-35 0-1202 0</inkml:trace>
  <inkml:trace contextRef="#ctx0" brushRef="#br0" timeOffset="204969.04">11180 15472 2065 0,'0'0'983'0,"0"0"-450"16,0 0-179-16,-31-106-193 15,31 78-161-15,20 2 0 16,13 8 0-16,9 8 0 16,8 10 0-1,0 0 0-15,6 26 0 0,-6 20 0 16,-6 8 0-16,-9 12 0 16,-10 2 0-16,-11-1 0 0,-12-5 0 15,-2-16 0 1,0-8 0-16,-7-20 0 0,-2-14 0 15,3-4 0-15,1-26 0 16,5-26 0-16,0-12 0 16,20-12 0-16,11-5 0 15,8 5 0-15,2 14 0 16,-1 18 0-16,-1 14 0 16,-6 24 0-16,-6 6 0 15,-5 24 0-15,-4 22 0 16,-1 10 0-16,1 6 0 15,5 0 0-15,8-9 0 16,7-11 0-16,9-16 0 0,2-22 0 16,13-30-288-16,-13-20-591 15,-13-11-615-15</inkml:trace>
  <inkml:trace contextRef="#ctx0" brushRef="#br0" timeOffset="205204.49">12171 14829 2579 0,'0'0'862'0,"0"0"-523"16,0 0-23-16,0 0-316 16,-31 128 0-16,29-36 0 15,2 28 0-15,0 27 0 16,6 3 0-16,6-1 0 0,-1-19 0 16,-5-34 0-16,-1-18 0 15,0-24 0-15,-1-9 0 16,-2-1 0-16,5-4 0 15,-1-4 0-15,6-32 0 16,-3-4-831-16,2-8-1312 0</inkml:trace>
  <inkml:trace contextRef="#ctx0" brushRef="#br0" timeOffset="205628.86">12701 15310 1018 0,'0'0'1987'0,"0"0"-1225"16,0 0-433-16,0 0-329 16,-6 104 0-16,6-42 0 15,0 0 0-15,0 1 0 16,12-5 0-16,5-12 0 16,5-14 0-16,3-12 0 15,4-20 0-15,0 0 0 16,2-26 0-16,3-18 0 15,-1-6 0-15,3-4 0 16,-5 0 0-16,0 9 0 16,-6 15 0-16,-6 12 0 0,-3 18 0 15,-1 0 0-15,3 26 0 16,3 10 0-16,3 6 0 16,5 5 0-1,7-7 0-15,4-8 0 0,0-14 0 16,-1-12 0-16,-2-6 0 15,-6-4 0-15,-5-20 0 16,-8-8 0-16,-9-7 0 16,-7-7 0-16,-2-6 0 15,0-8 0-15,-19-2 0 0,-6 0 0 16,-4 8 0-16,-9 14 0 16,9 18-215-16,7 18-1148 0</inkml:trace>
  <inkml:trace contextRef="#ctx0" brushRef="#br0" timeOffset="206666.06">15136 15763 1942 0,'0'0'865'16,"0"0"-361"-1,0 0-25-15,8-140-173 0,-8 92-306 16,-14 2 0-16,-11-1 0 0,-8 7 0 16,-7 12 0-16,-2 10 0 15,-7 18 0-15,0 6 0 16,0 32 0-16,7 16 0 16,11 13 0-1,15-1 0-15,16-2 0 0,0-6 0 16,29-18 0-16,13-12 0 15,7-12 0-15,1-16 0 16,-4-8 0-16,-6-20 0 16,-9-16 0-16,-4-8 0 15,-7-2 0-15,-7-5 0 16,-3 5 0-16,-6 10 0 0,0 12 0 16,-2 18 0-16,5 14 0 15,-1 10 0-15,8 30 0 16,7 9 0-16,2 5 0 15,11-4 0-15,2-6 0 16,4-12 0-16,-2-14 0 16,-5-10 0-1,-4-8 0-15,-9-12 0 0,-7-16 0 16,-6-8 0-16,-7-4 0 16,0-6 0-16,0-3 0 15,-9 5 0-15,-2 4 0 0,5 8 0 16,1 10 0-1,5 14 0-15,0 8 0 16,2 4 0-16,20 14 0 0,10 10 0 16,5 2 0-16,4-4 0 31,1-2 0-31,-4-3 0 16,-5-3 0-16,-11 0 0 0,-8 0 0 0,-9 0 0 15,-5 8 0-15,0 2 0 31,0 4 0-31,0 2 0 16,4-8 0-16,23-4 0 16,8-8 0-16,15-12 0 15,7-2 0-15,5-10 0 0,-2-20 0 16,-2-6 0-16,-10-6 0 16,-8-2 0-16,-14-9 0 15,-10 3 0-15,-11-4 0 16,-5 10 0-16,-8 10 0 15,-15 16 0-15,-12 18 0 16,2 2 0-16,-3 36 0 16,7 14 0-16,14 6 0 15,15 5 0-15,7-5 0 16,40-14 0-16,18-8 0 16,19-18 0-16,11-18 0 15,35-12 0-15,-25-20 0 0,-20-4-789 16</inkml:trace>
  <inkml:trace contextRef="#ctx0" brushRef="#br0" timeOffset="207503.14">17615 15741 1773 0,'0'0'774'0,"0"0"-257"16,0 0 11-16,0 0-24 15,0 0-504-15,0 0 0 16,0 0 0-16,29-122 0 15,-7 64 0-15,-2-5 0 16,-4-7 0-16,-5 2 0 16,-11-4 0-16,0 10 0 15,-9 12 0-15,-14 19 0 0,-4 19 0 16,-2 12 0 0,8 17 0-16,7 23 0 0,14 6 0 15,6 4 0-15,35-2 0 16,14-8 0-16,7-6 0 15,2-6 0-15,-9-14 0 16,-12-2 0-16,-14-6 0 16,-19 2 0-16,-10-2 0 15,0 6 0-15,-4 10 0 16,-12 5 0-16,7 5 0 16,5 4 0-16,4-4 0 15,7-2 0-15,22-8 0 16,10-4 0-16,13-14 0 0,8-4 0 15,5 0 0-15,-1-14 0 16,-4-10 0-16,-10-8 0 16,-15-4 0-16,-12-9 0 15,-17-5 0-15,-6-2 0 16,-6 2 0-16,-21 4 0 16,-6 16 0-16,-1 16 0 15,3 14 0-15,2 8 0 16,9 30 0-16,9 14 0 15,11 2 0-15,11 4 0 16,36-8 0-16,20-7 0 16,35-15 0-16,0-10 0 15,41-18-158-15,-25-18-511 0,-36-8-546 16</inkml:trace>
  <inkml:trace contextRef="#ctx0" brushRef="#br0" timeOffset="207861.87">19148 15292 529 0,'0'0'1806'16,"0"0"-1108"-16,0 0-230 16,0 0-104-16,0 0-133 15,0 0-231-15,0 0 0 16,-54-4 0-16,25 58 0 16,-2 8 0-16,8 10 0 0,17-1 0 15,6-3 0-15,27-14 0 16,29-14 0-16,19-14 0 15,10-22 0 1,2-4 0-16,-8-20 0 0,-11-14 0 16,-17-8 0-16,-18-4 0 15,-13-4 0-15,-11 1 0 16,-9 9 0-16,0 8 0 16,0 14 0-16,0 12 0 15,0 6 0-15,-2 16 0 16,2 24 0-16,0 4 0 15,10 11 0-15,15-7 0 0,12-2 0 16,7-14 0-16,8-12 0 16,0-14 0-16,-2-6 0 15,-6-14 0-15,-5-44-218 16,-14 5-549-16,-11-1-734 0</inkml:trace>
  <inkml:trace contextRef="#ctx0" brushRef="#br0" timeOffset="208004.36">19776 14989 2428 0,'0'0'794'0,"0"0"-310"16,0 0-94-16,0 0-390 15,0 0 0-15,0 0-51 16,0 0-527-16,85 118-1303 0</inkml:trace>
  <inkml:trace contextRef="#ctx0" brushRef="#br0" timeOffset="208303.92">20330 14919 2474 0,'0'0'1029'16,"0"0"-436"-16,0 0-593 0,0 0 0 0,0 0 0 15,-17 154 0-15,14-1 0 16,3 23 0-16,0 9 0 15,0-5 0-15,8-20 0 16,2-7 0-16,1-15 0 16,-1-31 0-16,-2-31 0 15,-3-26 0-15,-3-20 0 16,0-8 0-16,-2-8 0 16,0-14 0-16,0-14-200 0,-2-66-473 15,-7 0-260 1,-2-5-16-16</inkml:trace>
  <inkml:trace contextRef="#ctx0" brushRef="#br0" timeOffset="209072.19">20333 15619 905 0,'6'-107'929'0,"4"13"-337"16,-2 50 16-16,-1 16-125 15,2 6-187-15,2 0-13 16,2 8-283-16,8 12 0 16,3 2 0-16,5 16 0 15,0 10 0-15,0 12 0 16,-5 4 0-1,-8 8 0-15,-12-6 0 0,-4 1 0 16,-4-5 0-16,-23-8 0 0,-6-6 0 16,4-8 0-16,4-8 0 15,10-10 0-15,15 0 0 16,0-12 0-16,27-20 0 16,17-10 0-16,12-11 0 15,6-1 0-15,3-4 0 16,-7 6 0-16,-12 6 0 15,-12 10 0-15,-12 10 0 16,-15 8 0-16,-7 10 0 16,0 6 0-16,-5 2 0 15,-10 0 0-15,3 10 0 0,6 8 0 32,6 0 0-32,4 0 0 0,27 0 0 0,14-10 0 15,11-2 0-15,1-6 0 16,-1 0 0-16,-11 0 0 15,-11 0 0-15,-17-6 0 16,-7 6 0-16,-10 0 0 16,0 0 0-1,0 10 0 1,0 16 0-16,-10 6 0 16,1 4 0-16,7 2 0 0,2-4 0 15,2-5 0 1,21-10 0-16,10-6 0 0,5-13 0 15,7 0 0-15,-3-23 0 16,0-7 0-16,-1-2 0 16,-8-8 0-16,-6 4 0 15,-3 0 0-15,-8 10 0 16,-5 8 0-16,-9 14 0 16,-2 4 0-16,0 4 0 15,0 22 0-15,0 10 0 16,0 4 0-16,9 2 0 15,13-4 0-15,11-6 0 16,8-14 0-16,5-13 0 16,-1-5 0-16,-5-10 0 15,-6-21 0-15,-12-3 0 0,-11-6 0 16,-11-2 0-16,0-2 0 16,-25-4 0-16,-12 3 0 15,-12 8 0-15,-7 11 0 16,-4 13 0-16,0 13 0 15,4 25 0-15,14 25 0 16,32 36-116-16,10-8-636 16,10-10-829-16</inkml:trace>
  <inkml:trace contextRef="#ctx0" brushRef="#br0" timeOffset="210094.49">22581 15173 1294 0,'0'0'584'0,"0"0"-257"0,0 0 156 15,0 0-173-15,0 0-106 16,0 0-31 0,0 0 12-16,2 13-50 0,0 5-33 15,-2-4-30-15,0 4-32 16,0-4-19-16,2-2-15 16,4-4 5-16,0-6-2 15,0-2 1-15,3 0 14 16,1-10-15-16,-4-12-3 15,-6-5 0-15,0 1-5 16,-2-2 17-16,-23 6 3 0,-8 8 24 16,-10 4-45-16,-3 10 0 15,-4 10 0-15,4 26 0 16,3 10 0-16,12 11 0 16,18 5 0-16,13-2 0 15,11-2 0-15,36-6 0 16,20-16 0-16,13-5 0 15,12-17 0-15,-3-14 0 16,-7 0 0-16,-10-18 0 16,-17-14-92-16,-6-29-236 15,-16 11-409-15,-10 0-378 0</inkml:trace>
  <inkml:trace contextRef="#ctx0" brushRef="#br0" timeOffset="210834.87">23194 15320 1341 0,'0'0'535'16,"0"0"-261"-16,0 0 108 15,0 0-139-15,0 0-49 16,0 0 7-16,0 0-19 16,51-88-15-16,-51 69-34 15,0 6-5-15,-12-5 5 0,-9 8 1 16,-6 3-85-16,-9 7-49 15,-6 7 0-15,-3 25 0 16,0 8 0 0,5 14 0-16,14 4 0 0,13-4 0 15,13 0 0-15,0-10 0 16,29-9 0-16,11-16 0 16,4-15 0-16,1-4 0 15,-1-9 0-15,-8-22 0 16,-8-5 0-16,-5 0 0 15,-9-4 0-15,-6 0 0 0,-3 8 0 16,-3 6 0 0,0 8 0-16,-2 10 0 0,0 8 0 15,0 0 0-15,4 26 0 16,6 2 0-16,7 10 0 16,8-2 0-16,8-6 0 15,9-2 0-15,8-10 0 16,6-12 0-1,-3-6 0-15,2 0 0 0,-5-20 0 16,-6-12 0-16,-6-8 0 16,-6-6 0-16,-3-10 0 15,-8-6 0-15,0-28 0 16,-3-25 0-16,-10 7 0 16,-3 10 0-16,-5 17 0 0,0 33 0 15,-18 6 0-15,-6 12 0 16,-3 26 0-16,-4 8 0 15,0 38 0-15,-3 36 0 16,7 4 0-16,9 13 0 16,14 1 0-16,4-16 0 15,11 1 0-15,20-9 0 16,12-10 0-16,5-8 0 16,6-14 0-16,0-8 0 15,-3-10 0-15,-2-10 0 0,-10-6 0 16,-2-6 0-16,-11 0 0 15,-1 0 0-15,-3-10 0 32,18-12-198-32,-7 0-688 0,8 4-1304 0</inkml:trace>
  <inkml:trace contextRef="#ctx0" brushRef="#br0" timeOffset="210991.79">24804 15366 2333 0,'0'0'843'0,"0"0"-359"15,0 0-48-15,0 0-436 0,0 0 0 16,0 0 0-16,0 0 0 16,8-32 0-16,-14 42-87 15,-15 10-881-15,-8 6-1402 0</inkml:trace>
  <inkml:trace contextRef="#ctx0" brushRef="#br0" timeOffset="211494.66">22184 16080 2869 0,'0'0'740'0,"0"0"-423"0,0 0-147 0,-131 4-170 15,127-4 0-15,4 0 0 16,58 0 0-16,64-4 0 31,74-14 0-31,45-6 0 16,17 4 0-16,-15 6 0 16,-44 0 0-16,-48 5 0 0,-47 1 0 15,-43 3 0-15,-37 0 0 16,-19 0 0-16,-5 1 0 15,-65 0 0-15,-60-1-23 16,-49 5-107-16,-21 0-32 16,8 23-45-16,19 4 81 15,47 4 85-15,28-1 41 16,26-2 2-16,19-6 88 16,-2 4 76-16,11 2 13 15,10-10 73-15,21-4-252 16,8-6 0-16,39-8 0 15,43 0 0-15,50-4 0 16,47-18 0-16,24-6 0 0,3-4 0 16,-17 2 0-16,-27-2 0 15,-10-8 0-15,-45 9-469 16,-27 5-802-16</inkml:trace>
  <inkml:trace contextRef="#ctx0" brushRef="#br0" timeOffset="211668.14">25255 15651 3134 0,'0'0'962'0,"0"0"-962"0,0 0 0 15,0 0 0-15,0 0 0 16,0 0 0-16,0 0 0 15,6-31-1797-15</inkml:trace>
  <inkml:trace contextRef="#ctx0" brushRef="#br0" timeOffset="214535.97">21394 16611 1388 0,'0'0'1671'16,"0"0"-1418"-16,0 0-174 0,0 0 188 16,0 0 20-16,0 0-136 0,-23 8-151 15,77-16 0 1,73-36 0-16,93-28 0 0,-10 0 0 16,-10-4-294-16</inkml:trace>
</inkml:ink>
</file>

<file path=ppt/ink/ink34.xml><?xml version="1.0" encoding="utf-8"?>
<inkml:ink xmlns:inkml="http://www.w3.org/2003/InkML">
  <inkml:definitions>
    <inkml:context xml:id="ctx0">
      <inkml:inkSource xml:id="inkSrc0">
        <inkml:traceFormat>
          <inkml:channel name="X" type="integer" max="18176" units="cm"/>
          <inkml:channel name="Y" type="integer" max="11008" units="cm"/>
          <inkml:channel name="F" type="integer" max="4096" units="dev"/>
          <inkml:channel name="T" type="integer" max="2.14748E9" units="dev"/>
        </inkml:traceFormat>
        <inkml:channelProperties>
          <inkml:channelProperty channel="X" name="resolution" value="588.22009" units="1/cm"/>
          <inkml:channelProperty channel="Y" name="resolution" value="632.64368" units="1/cm"/>
          <inkml:channelProperty channel="F" name="resolution" value="0" units="1/dev"/>
          <inkml:channelProperty channel="T" name="resolution" value="1" units="1/dev"/>
        </inkml:channelProperties>
      </inkml:inkSource>
      <inkml:timestamp xml:id="ts0" timeString="2023-02-03T06:08:58.372"/>
    </inkml:context>
    <inkml:brush xml:id="br0">
      <inkml:brushProperty name="width" value="0.05292" units="cm"/>
      <inkml:brushProperty name="height" value="0.05292" units="cm"/>
      <inkml:brushProperty name="color" value="#FF0000"/>
    </inkml:brush>
    <inkml:context xml:id="ctx1">
      <inkml:inkSource xml:id="inkSrc13">
        <inkml:traceFormat>
          <inkml:channel name="X" type="integer" max="3408" units="cm"/>
          <inkml:channel name="Y" type="integer" max="2064" units="cm"/>
          <inkml:channel name="T" type="integer" max="2.14748E9" units="dev"/>
        </inkml:traceFormat>
        <inkml:channelProperties>
          <inkml:channelProperty channel="X" name="resolution" value="110.29126" units="1/cm"/>
          <inkml:channelProperty channel="Y" name="resolution" value="118.62069" units="1/cm"/>
          <inkml:channelProperty channel="T" name="resolution" value="1" units="1/dev"/>
        </inkml:channelProperties>
      </inkml:inkSource>
      <inkml:timestamp xml:id="ts1" timeString="2023-02-03T06:09:57"/>
    </inkml:context>
  </inkml:definitions>
  <inkml:trace contextRef="#ctx0" brushRef="#br0">19518 5491 1834 0,'0'-14'0'0,"0"14"0"0,11-19 0 0,-11 19 47 16,26 2 1-16,-26-2-1 0,19-7 1 0,-19 7 28 16,5-24 2-16,-5 24-2 0,9-23 1 0,-9 23-33 15,19-7 0-15,-19 7 0 0,26 0 1 0,-26 0-31 0,36 0 1 16,-16 9-1-16,2 7 2 0,5 4-6 0,-1 5 0 15,-2 4 0-15,4-3 0 0,-2 7-4 0,4 3 0 16,1 2-1-16,3 2 1 0,3-4-3 0,2 2 2 16,2-5-2-16,2-3 2 0,4-3-3 0,-1-1 0 15,8-5 0-15,2 0 2 0,4-4-3 0,3-1 1 16,4-4 0-16,0-7 1 0,0 2-2 0,1-7 1 0,-1 0 0 16,2-3 0-16,1-1 2 0,-1 2-1 0,4-6 1 15,1-3 0-15,5-2-1 0,1-5 2 0,-2-1-2 16,-3-2 2-16,-5 1-1 0,1-1 2 0,2 0-2 15,1 4 2-15,5 5 2 0,3 0 0 0,-2 3 0 16,-6 0 0-16,3 8 4 0,-3 2-1 0,1 4 0 16,-3 4 0-16,1 0 1 0,0 6-1 0,-1-1 0 15,5 2 0-15,1-1 0 0,0 6 2 0,-1 0-1 16,-3-4 1-16,-3 2-2 0,-4 0 0 0,4 0 0 16,2-5 0-16,1 2-1 0,1-4 2 0,1-4-2 15,4-2 1-15,0-3-1 0,4-3 0 0,0-5 0 0,0-4 0 16,2-3-2-16,-1-7 1 0,-3 2-1 0,2-4 1 15,0-3-2-15,-2 0 1 0,-2 1 0 0,-2-1-1 16,1 0 1-16,-5-2 1 0,-1 5 0 0,-2 0 0 16,-4 6-1-16,-4 2 1 0,-1 8 0 0,-5 5 0 0,-5 9 1 15,-5 3 0-15,-2 0 0 0,-1 5 0 0,-3-1-1 16,-1 1 1-16,-1 1 1 0,0-3-1 0,-2 3-1 16,-1-3 1-16,3-1 0 0,2 2 0 0,2-3-1 15,-1-1 1-15,-4-1-1 0,-1-2 1 0,-4-4-2 16,-1-2 0-16,2 1 0 0,1-4 1 0,4-4-2 0,2-3 1 15,0 2 0-15,0-4 1 0,-2-3-2 0,0 0 1 16,2-2-2-16,2-1 2 0,0-1-1 0,4-1 0 16,1 1 0-16,1 2-1 0,1 2-2 0,2 0 0 15</inkml:trace>
  <inkml:trace contextRef="#ctx0" brushRef="#br0" timeOffset="1295.98">3432 6732 1632 0,'0'-5'0'0,"0"5"0"0,17-4 0 16,3 8 58-16,8 4-1 0,-7-4 0 0,-4 1 0 0,-8-5 18 16,0-3 2-16,-1 6-2 0,7 6 1 0,7 6-28 15,4 3 1-15,4 2-1 0,2 1 1 0,3 5-24 16,2 2 1-16,0 1 0 0,-3 1-1 0,3 1-11 0,-1-5 1 15,-3 1-1-15,3-6 1 0,-3-4-6 0,3-4 0 16,1-1 0-16,6-4 1 0,0-4-4 0,-1-4 2 16,-2 1 0-16,2 1 0 0,-3-2-3 0,4-2 0 15,-4 1 1-15,2-6-1 0,2-2 4 0,-5 1 0 16,1-6 0-16,5 2 0 0,3-1 2 0,-2 1 1 16,3 0-1-16,-3-5 1 0,-2 1 1 0,0-8-1 15,1 3 0-15,5 4 2 0,1-2-3 0,2 5 1 0,0 2 1 16,-1 7-1-16,-5 7 0 0,3 5 1 0,-1 3-1 15,1 4 2-15,-5 3-2 0,1 0 0 0,4 8 1 16,-5-1 0-16,10-2-3 0,-3 9 0 0,-1-5 0 16,-2 2 2-16,3-5-3 0,-3-1 1 0,2-3 0 15,6-3 0-15,6-4-2 0,-3-9 1 0,7-1-1 16,-9-2 0-16,3-5-1 0,-2-2 1 0,0-2-1 16,1 1 1-16,3-1-3 0,1-3 2 0,-2-2 0 15,-5-2-1-15,0-1-1 0,-4-7 1 0,4 3-2 16,4 0 2-16,-2 1-2 0,3 4 1 0,1 2-1 0,-6 4 2 15,0 5-3-15,-1 5 0 0,1 1 1 16,6 6 0-16,-1 9 0 0,4 1-1 0,3 7 0 0,-1-3 2 16,-6 3-2-16,1 2 2 0,1-1-2 0,6-1 2 15,5-7-2-15,1-3 1 0,1-2 0 0,3-3 0 16,-5-6 0-16,1-3-1 0,5-5 0 0,2-4 1 16,4-3-1-16,-3-7 2 0,5-2-1 0,3-1 1 15,8-2-2-15,0-6 0 0,-1 1 1 0,-1-2 0 0,-3 1-2 16,2-3 2-16,3 0-1 0,0 1 1 0,2-1-2 15,-3 0 1-15,1 7 1 0,-2 2-1 0,0 6-1 0,-4 6 2 16,0 4-1-16,-7 4 0 0,1 8 1 0,1 1-1 16,-2 7 0-16,-2 0 1 0,-1 4-2 0,-1 3 1 15,4 0 1-15,4-6-1 0,6 3-1 0,1-4 2 16,0-5-1-16,2 0 0 0,0-5 1 0,1-4-1 16,1-3 1-16,3-4-1 0,1-3 0 0,3-2 1 15,2-1-1-15,-4-6 1 0,-2 0-1 0,2 0-1 16,1-3 0-16,-5 0 2 0,2 0-3 0,1-1 0 15,-1 3 0-15,2 3 1 0,1 2-2 0,1 1 1 0,-4 6 0 16,-3-2 1-16,1-1-2 0,-1 6 1 0,-3 6 0 16,1 1 0-16,-6 5 0 0,-3 2 1 0,3 2-1 15,4-1 2-15,-4 1 0 0,2-6 0 0,2 2 1 16,2 2-1-16,7-1 2 0,6-3-1 0,-1-1 1 16,-2 1 0-16,6 1-1 0,-1-1-1 0</inkml:trace>
  <inkml:trace contextRef="#ctx0" brushRef="#br0" timeOffset="26017.15">26745 8916 2927 0,'-2'-17'0'0,"2"4"0"0,0 5 0 0,0 8-6 16,-3-5 0-16,3 5 0 0,-4-2 1 0,4 2 15 0,0-2 1 0,0 2-1 16,0 0 1-16,0 0 22 0,0 5-1 0,0-5 1 15,7 7 0-15,1-3-11 0,-1 3 0 0,5 3 1 16,2 4 0-16,7 5-3 0,1 3-1 0,2 1 0 16,-1-2 0-16,-3 1-1 0,1 1 1 0,3 3 0 0,4-2 0 15,4 2-2-15,1 5 0 0,1 0-1 0,-4-2 1 0,-1 3-2 16,1-3 1-16,-2-3-1 0,-2 2 1 15,-2-9 0-15,-1 0-1 0,-1 0 1 0,-3-4 1 0,-2-1-2 16,-4-2 0-16,-2 0 0 0,-4-3 1 0,-5-4-2 16,-2 2 1-16,0-7-1 0,0 9 1 0,0-9-6 15,0 5 0-15,0-5 0 0,-4 7 1 0,4-7-4 0,-3 5 0 16</inkml:trace>
  <inkml:trace contextRef="#ctx0" brushRef="#br0" timeOffset="26263.78">27135 8848 2349 0,'-2'-3'0'15,"2"3"0"-15,2-4 0 0,-2 4 63 0,13 4 1 16,-13-4-1-16,5 0 1 0,-5 0 22 0,-2 0 1 0,2 0-1 16,0 3 2-16,0-3-32 0,-3 14 0 0,3-14 0 15,-11 37 0-15,-1-10-33 0,-1 6-1 0,-2 5 1 16,-1-1-1-16,-3 2-2 0,-1 1 0 0,-3 5 1 15,-1-3 0-15,-4 3-2 0,-4-4 0 0,3 4 0 16,4-3 0-16,9-8-2 0,1 3 0 0,3-1 0 16,1-3 0-16,0 0-4 0,0-4 2 0,3 1-1 15,5-4 1-15,3-4-5 0,0-1 0 0</inkml:trace>
  <inkml:trace contextRef="#ctx0" brushRef="#br0" timeOffset="26845.91">27151 8544 2324 0,'-7'-14'0'0,"7"14"0"0,-13-19 0 0,13 19 65 16,-7-9 0-16,7 9 0 0,-21-19 1 0,6 5 31 0,-4-6-1 15,1-1 1-15,-3 4 0 0,-3 1-51 16,-2-5 0-16,0 9 0 0,-2 0 1 0,-2 7-30 0,0 5 1 15,-1 1 0-15,-5 6 0 0,-5 7-1 0,-2 5 0 16,-3 2 0-16,-1 2 0 0,1 8 1 0,-3-2 0 16,3 7 0-16,3 6 0 0,2 3 1 0,2 5 2 15,7 4-2-15,2-6 1 0,6 2-1 0,5-1 1 0,3 3-1 16,3 1 1-16,1 3 0 0,5-2-1 0,3 1 0 16,2 2 0-16,6 0-2 0,2 2-1 15,1-2 1-15,4-3 1 0,2 3-2 0,4-2 0 0,0-1-1 16,0-2 1-16,-1-4-5 0,3 1 2 0,5-6-1 15,2-3 0-15,4-6-3 0,2-4 1 0,5-1-1 16,6-6 1-16,4-1-3 0,3-1 0 0,2-5 0 16,0-3 0-16,-1-4-1 0,3-6 1 0,3-3-2 15,1 0 2-15,2-6-2 0,1 0-1 0,-1-2 1 16,-8-4-1-16,-5-1 0 0,-6-2-1 0,3-4 0 16,3 0 2-16,1-5-3 0,3-1 1 0,-5-1 1 0,-3-1-1 15,-2-3-1-15,-4 1 2 0,-3-4-1 0,-3-3 0 16,-3-2 0-16,-1-4 0 0,-5 1 0 0,-2-1 1 15,-3-1-1-15,0 1 2 0,0-1-2 0,-1-2 1 0,-1-5 0 16,0-2 0-16,0-2 1 0,0 1-1 16,-2-1 1-16,0 0-1 0,-4-3 1 0,-5-2-1 0,-6-3 1 15,-3 0 0-15,-6 1 1 0,-6 4 0 0,-7 3-2 16,-6 2 2-16,-2 7-1 0,-1 2 1 0,-3 9-2 16,-1 1 1-16,-8 5-1 0,-5 6 1 0,-8 1-2 15,-7 5 1-15,5 8-1 0,6 4 1 0,11 9 0 16,6 6 0-16,7 6 1 0,6 2-1 0,9 3-1 0,6 6 0 15,9-28-3071-15</inkml:trace>
  <inkml:trace contextRef="#ctx0" brushRef="#br0" timeOffset="27897.16">27869 8544 1381 0,'-9'0'0'0,"9"0"0"0,-19 3 0 0,19-3 98 0,-21-3 0 16,21 3 1-16,-7 0 0 0,7 0 47 0,6 0 1 16,-6 0 0-16,5 7 0 0,-5-7-64 0,4 5 1 15,-4-5-1-15,4 3 1 0,-4-3-27 0,7 2 1 16,-7-2-1-16,4 4 0 0,-4-4-17 0,3 3 1 0,-3-3-1 15,4 0 1-15,-4 0-11 0,4 0 1 0,-4 0 1 16,6-5-1-16,-6 5-3 0,13-4 1 0,-13 4-1 16,31-20 2-16,-7 4-7 0,4-1 1 0,2-4-1 15,0 2 1-15,2-7 2 0,3-3 1 0,6-6-2 16,2-3 2-16,7-7 4 0,6-7-1 0,4-2 0 16,9-1 2-16,7-4-8 0,8-7 2 0,9-5-1 15,4-1 1-15,2-8-6 0,3-6 1 0,-5 6-1 0,-6 6 2 16,-5 1-4-16,-4 4 0 0,-13 13 0 0,-7 4 0 15,-12 14-8-15,-5 5 0 0,-8 4 0 0,-4 1 1 16,-8 2-3-16,-7 6 1 0,-1-1-1 0,-2 2 1 16,0 1-1-16,0 3 0 0,-4 1-1 0,-2 2 1 0,-1-4-1 15,-3 4 0-15,1 2-1 0,1-2 2 0,1 1-1 16,-1 3 1-16,-1 2-1 0,-1 0 0 0,-5 6 0 16,12-11 0-16,-12 11 0 0,9-10-1 0,-9 10-5 15,4-5-1-15,-4 5 0 0,0 0 0 0,0 0 0 16,-4-9 0-16,0 2 0 0,-1-2 0 0,-5-3 0 15,-3-2 0-15,-4-1 0 0,-1 3 0 0,-1 3 0 0,-1-3 0 16,-1 3 0-16,1 1 0 0,-1 2 0 0,3 6 0 16,-1 0 0-16,0-1 0 0,1 1 0 0,-1 1 0 15,-1 5 0-15,-3-6 0 0,1 3 0 0,-2 2 0 16,3-1 0-16,2-3 0 0,5 6 0 0,1-1 0 16,3 1 0-16,5-6 0 0,5-1 0 0,1 4 0 15,7-1 0-15,3 2 0 0,8 2 0 0,3 2 0 16,2-6 0-16,1-3 0 0,-1 0 0 0,0 0 0 0,-2-3 0 15,1-4 0-15,-1-2 0 0,-1-1 0 0,-3 0 0 16,1 1 0-16,-1 0 0 0,1 1 0 0,0-1 0 16,-1 0 0-16,1 2 0 0,0-1 0 0,-3 4 0 15,-3 3 0-15,-5 2 0 0,-4 3 0 0,-4-4 0 16,3 3 0-16,-3-3 0 0,0 2 0 0,0-2 0 16,0 9 0-16,2 3 0 0,2 3 0 0,0 10 0 15,-2-3 0-15,-1 9 0 0,-1 6 0 0,-1-3 0 16,-5 2 0-16,-3-6 0 0,-3 3 0 0,-1-4 0 0,0 1 0 15,-2-3 0-15,1 1 0 0,0-2 0 0,5-2 0 16,4-1 0-16,1-3 0 0,2 3 0 0,0-2 0 16,0-1 0-16,2 1 0 0,4-3 0 0,0-3 0 0,-1-1 0 15,3 2 0-15,3-4 0 0,3 0 0 0,-1-7 0 16,0-2 0-16</inkml:trace>
  <inkml:trace contextRef="#ctx0" brushRef="#br0" timeOffset="28379.62">30060 6381 3668 0,'0'0'0'0,"0"0"0"0,7 3 0 16,-7-3-1-16,14 5 1 0,-14-5 0 0,11 4 0 15,-11-4-2-15,11-4 0 0,-11 4 1 0,24-5 0 16,-3 3-1-16,5 1 1 0,2 1 0 0,0 1 0 16,3 3-1-16,3 3 2 0,-1-2 0 0,-1 7 0 0,-2 0 2 15,0 0 0-15,-6 6 0 0,-2-1 0 0,-1 2 7 16,-5-2 0-16,-1-1 0 0,-2 1 0 0,0 0 5 15,-1 2 0-15,-3-5 1 0,-2-2-1 0,-1-3 2 0,-2-2 0 16,-4-7 0-16,3 3-1 0,-3-3-2 0,4 6-1 16,-4-6 0-16,4 3 1 0,-4-3-4 0,0 2 0 15</inkml:trace>
  <inkml:trace contextRef="#ctx0" brushRef="#br0" timeOffset="28631.27">30567 6204 1595 0,'-2'-5'0'0,"2"5"0"15,-4-16 0-15,4 16 87 0,0-8-1 0,0 8 0 16,0-16 1-16,0 16 31 0,0-17 1 0,0 17-1 16,0-16 0-16,0 16-31 0,0-2-1 0,0 2 1 15,0 0 0-15,0 0-37 0,6 0 0 0,-6 0-1 16,7 21 2-16,-3 0-2 0,2 8 2 0,-1 4-2 16,-1-3 2-16,-2 3-10 0,0 3 1 0,0-1-1 15,-2 1 1-15,-2 5 16 0,-2 4 2 0,2 0-1 16,0-3 1-16,0 3-26 0,0-4 2 0,2-2-1 15,0 0 1-15,0-4-10 0,2-2 0 0,0 0-1 0,-2 0 2 16,-2-1-12-16,0 1 0 0,1 0-1 0,-1-5 1 16,0 1-13-16,0 1 0 0,0-6 0 0,0-3 2 15,0-4-3-15,1-1 0 0</inkml:trace>
  <inkml:trace contextRef="#ctx0" brushRef="#br0" timeOffset="29383.91">30643 5984 2299 0,'-4'-15'0'15,"4"15"0"-15,0-21 0 0,0 21 66 0,10-9 1 16,-10 9 1-16,2-17-1 0,-2 17 25 0,-8-28 1 15,8 28 0-15,-13-33 1 0,13 33-48 0,-22-29 0 0,22 29 0 16,-28-28 1-16,28 28-32 0,-32-17 1 0,32 17 0 16,-35-17 1-16,14 13-11 0,1-1 2 0,-4 5-1 15,-3 0 1-15,-6 0-4 0,-4 0 2 0,-1 2 0 16,3 5-1-16,3 1 2 0,4 4 1 0,2 1 0 16,0 4-1-16,4-3 1 0,1 1 0 0,3 3 0 15,-1 2 0-15,0 5 0 0,1-1 1 0,1 0 0 16,2 2 0-16,-2 5-3 0,1-1 2 0,-3-1 0 15,-1 4 0-15,-5 3-1 0,-3-3-1 0,2 2 1 0,6 1 1 16,3-3 2-16,4 0 0 0,4 3 0 0,1 2 2 16,3 4-2-16,1 3 0 0,4 0 0 0,4-4 1 15,3 4-1-15,4-3 0 0,4-1 0 0,2 1 2 0,5-4-2 16,2 2 0-16,-1 1 0 0,1 1 0 0,2 3 0 16,0 0 1-16,-2-4 1 0,-1-3-1 0,-3-1 1 15,-1-4 2-15,0 0-2 0,1-4 1 0,2-3 1 16,1-2-1-16,3-3 1 0,4-2-1 0,3-2 2 15,3-3-1-15,-1 0 1 0,-3 0 1 0,-2 0-2 16,-1-2 1-16,-1-2-1 0,0-1 1 0,0-4-1 16,-2-2 0-16,-2-3 1 0,1-5-1 0,-3-2-1 0,0-1-1 15,3-1 0-15,1-3 2 0,2 0-3 0,1 0 0 16,3 0 0-16,0-1 2 0,0 1-3 0,-3 2 1 16,-1-2-1-16,0-7 1 0,-4 1-2 0,-1-2 0 15,-5-5 0-15,3 1 0 0,-1-2 1 0,1-1 2 16,-2-5-1-16,-3 0-6 0,-1-5-5 0,-2-1 0 0,2-2 0 15,2 2 0-15,2-2 0 0,-1 6 0 0,-3-2 0 16,0-4 0-16,-2 0 0 0,-2 4 0 0,-1-6 0 16,-3-1 0-16,-1 0 0 0,-3-2 0 0,-3 0 0 15,-2 3 0-15,-1 0 0 0,-3 4 0 0,-1-1 0 16,-4-3 0-16,-4 1 0 0,-2-1 0 0,0 2 0 16,-2 6 0-16,1-3 0 0,-1 1 0 0,1 6 0 15,-1 1 0-15,-2 1 0 0,1 6 0 0,-1-2 0 16,1-1 0-16,1 1 0 0,3 3 0 0,-7 4 0 15,1-2 0-15,-4 0 0 0,-2 0 0 0,-2 3 0 16,-2 6 0-16,1 0 0 0,-3 4 0 0,2 3 0 16,3 6 0-16,2 3 0 0,1 4 0 0,0 2 0 0,-2 2 0 15,0 3 0-15,0 2 0 0</inkml:trace>
  <inkml:trace contextRef="#ctx0" brushRef="#br0" timeOffset="36703.93">28096 7606 1947 0,'6'2'0'0,"-6"-2"0"0,2 10 0 0,-2-10 72 0,-10 7 1 15,10-7 0-15,-9 7 1 0,9-7 41 0,-2 0-1 0,2 0 1 16,0 0 0-16,0 0-44 0,-2 0 0 0,2 0-1 16,0 0 1-16,0 0-26 0,-3 0 0 0,3 0 0 15,0 0 0-15,0 0-17 0,0 0 1 0,0 0-1 16,0 0 1-16,0 0-5 0,0 0-1 0,0 0 1 15,1-7 1-15,-1 7-5 0,17-17 1 0,2-1-1 16,5-3 2-16,8-6-2 0,5-6 1 16,2 0 0-16,2-2 1 0,0 3-3 0,2 2 1 0,-4-1-1 15,-2 2 1-15,-1 3-1 0,-3 5 0 0,-5 2 1 16,-4 1-1-16,-7 5 1 0,-7 1 0 0,-3 1 0 16,-1 6 0-16,-6 5-3 0,3-9 1 0,-3 9 0 0,4-3 0 15,-4 3-3-15,0-5-1 0,0 5 1 0,0-4 1 16,0 4-4-16,0 0 0 0,0 0 1 0,0 0 0 15,0 0-3-15,0 0 0 0</inkml:trace>
  <inkml:trace contextRef="#ctx0" brushRef="#br0" timeOffset="36997.36">28122 7161 2463 0,'0'-3'0'15,"0"3"0"-15,-3-6 0 0,3 6 88 0,-6-8 2 16,6 8-1-16,-4-9 1 0,4 9-7 0,-4-7 1 16,4 7 0-16,-3-5 0 0,3 5-41 0,0-2 1 15,0 2-2-15,0 0 2 0,0 0-31 0,0 0 2 16,0 0 0-16,9 19-1 0,2 2-5 0,2 5 0 0,2 5 0 16,0-1 0-16,-2-1-1 0,0 4 0 0,2 0 0 15,2 0-1-15,0 0 1 0,-2 3 0 0,-1-2 0 16,1-1 0-16,-2-3 3 0,-1-3 1 0,1-2 0 15,3-3 0-15,3-1-1 0,0-2 0 0,-3-5 1 16,1 1 0-16,-2 1 0 0,0-4 1 0,2 0-1 16,0-1 0-16,-3-3-1 0,1-1-1 0</inkml:trace>
  <inkml:trace contextRef="#ctx0" brushRef="#br0" timeOffset="48174.32">19520 9535 2676 0,'35'28'0'0,"-11"-4"0"0,-9-15-48 16,-13-6 1-16,-13-15 47 0,3 0 0 16,1-5 0-16,-2-16 0 0,12 21 5 15,7 2 2-15,27-1-7 0,-17 4 1 16,8-1 0-16,39-13-1 0,-24 12 2 16,9-3 1-16,66-14-3 0,-55 14 2 15,4 0 1-15,75-9-3 0,-62 12 2 0,199-11 2 16,-176 16-2-16,3 1 1 15,107 3-3-15,-107 0 3 0,205-4-1 16,-212 8 0-16,-2-1 0 16,80 9-2-16,-99-8 3 0,123 3 0 15,-138-6 0-15,-1 1 1 0,55 5-4 16,-63-7 4-16,-7 2 1 0,31 1-5 16,-44-3 3-16,-5-1 2 0,24 1-5 15,-29 1 4-15,47 4 1 16,-51-3-2-16,32 3 1 15,-37-5 0-15,15 0 0 16,-21 0-1-16,19 0-1 16,-18 0 0-16,12-3 1 15,-22 3-1-15,26 0 0 16,-26 0-2-16,26 9 1 16,-26-9-1-16,0 0-2021 0</inkml:trace>
  <inkml:trace contextRef="#ctx0" brushRef="#br0" timeOffset="49112.5">6661 10371 1344 0,'6'4'0'16,"-6"-4"0"-16,0 7 0 0,0-7 54 0,-13-2 1 15,13 2 0-15,-28-7 0 0,13 5 34 0,-8-5 2 0,9 2 0 16,1 2 0-16,3 1-49 0,7 0-1 0,3 2 1 15,-12-2-1-15,12 2-14 0,0-3 0 0,0 3 0 16,-3 0 1-16,3 0-10 0,-2 0 0 0,2 0 0 16,0 7 1-16,0 2-7 0,0 1 2 0,7 4-2 15,4 3 2-15,8 4-8 0,0 3 2 0,5 0 0 16,0-1 0-16,8-2 1 0,5-2 1 0,2 0-1 16,4-4 1-16,5 1 11 0,1-2 2 0,7-2-1 15,3 0 1-15,12 0 1 0,4 0 2 0,7-7 0 16,0 2 0-16,5-5-1 0,5 0 0 0,3-2 1 0,2-2 0 15,9 0 2-15,2-3 1 0,2 2-1 0,3-1 1 16,3 4-3-16,-2 0 0 0,-3-3 0 0,-1-1 0 16,2 2-3-16,-9-4 2 0,1 2 0 0,-3 2-1 15,-5-5-1-15,-2 2 0 0,-7 2 1 0,1 1 0 16,-1 2-4-16,-1 0 1 0,-10 0 0 0,-3 0 1 0,-6 0-4 16,-11-2 0-16,-6 4 0 0,-1 0 1 0,-4 1-5 15,-8 2 1-15,0 2-1 0,-7-7 2 0,-4 2-2 16,-2 0 0-16,-3 0 0 0,-5 1 0 0,-6 2-4 0,-1-1 2 15,-1 1-1-15,-3 5 0 0,1 2-2 0,-6 0 0 16,0-12-2581-16</inkml:trace>
  <inkml:trace contextRef="#ctx1" brushRef="#br0">33380 18367 0,'0'0'16,"0"0"15,0 0-15,0 0 46,0 0-46,0 0 0,0 0-1,0 0 1,0 0 0,0 0-16,0 0 15,0 0 1,0 0-1,30 28 1,69 27 0,-10 0-1</inkml:trace>
  <inkml:trace contextRef="#ctx0" brushRef="#br0" timeOffset="59913.91">30377 7400 1306 0,'-6'-4'0'0,"6"4"0"16,-4 0 0-16,4 0 90 0,6-3 0 0,-6 3 0 15,6-4 1-15,-6 4 43 0,3-6 0 0,-3 6 1 16,4-7 0-16,-4 7-34 0,6-12 1 0,-6 12-1 16,13-14 1-16,-13 14-39 0,15-16 1 0,-15 16-2 15,9-15 2-15,-9 15-19 0,4-4 1 0,-4 4 0 16,0-2 0-16,0 2-10 0,0 0 0 0,0 0 0 16,-2 0 1-16,2 0-7 0,-4 6 2 0,4-6-1 0,-7 32 1 15,-5-2 2-15,-1 6 1 0,2 2 0 0,0 2 0 16,2 2-5-16,3-4 2 0,1 1-2 0,-1 3 1 15,0 3-2-15,3-2 1 0,3 6-1 0,0-1 0 16,0 8-3-16,-2 6 1 0,2 2-1 0,2-5 0 16,0 1-3-16,-1-1-1 0,3-2 1 0,0 6-1 0,1-1-2 15,3-2 2-15,-3-1-2 0,-3 2 1 0,-2-1-4 16,-2 1 1-16,1-2 0 0,-1-4 0 0,2-1-5 16,2-2 2-16,-1 0 0 0,-1-6-8 0,0 3-7 15,2-4 0-15,0-4 0 0,-2 3 0 0,-4-5 0 16,1-1 0-16,-1-3 0 0,0 0 0 0,1-8 0 0,-1-4 0 15,0-1 0-15,0-1 0 0,1-4 0 0,-1-1 0 16,0-2 0-16,0-2 0 0,1-3 0 0,-1-1 0 16,2-1 0-16,2-2 0 0,0-5 0 0,0 7 0 15,0-7 0-15,0 6 0 0,0-6 0 0,0 3 0 16,0-3 0-16,-4 0 0 0,4 0 0 0,-3-10 0 16</inkml:trace>
  <inkml:trace contextRef="#ctx0" brushRef="#br0" timeOffset="60429.14">30308 7364 2374 0,'0'-7'0'0,"0"7"0"16,4-6 0-16,-4 6 74 0,1 0 0 0,-1 0 0 0,-1-3 0 15,1 3 9-15,-8-5 0 0,8 5 0 0,-7-4 0 16,7 4-47-16,-4 7 1 0,4-7 0 0,-21 23 0 16,3-1-26-16,-5 9-1 0,1 1 0 0,2 0 1 15,1 3 4-15,2 1-1 0,0-6 1 0,-1-1-1 0,-1 2 11 16,1 0 0-16,1 1-1 0,0 1 2 0,0 1 19 16,2 1 0-16,2-4 0 0,2-3 0 0,0-6-19 15,0 1 1-15,3-10-1 0,5-2 1 0,3-4-9 16,0-6 1-16,0-1-1 0,1-6 1 0,7-3-7 0,1-3 0 15,2-9 0-15,2-5 1 0,4-10-4 0,2-6 0 16,-2-3 0-16,-3 0 0 0,1 4-3 0,-2-4 2 16,0 3-1-16,2-3 1 0,2 4-4 0,4 3 1 15,-1 5-1-15,-3 3 1 0,0 9 1 0,-2 8 1 16,-2 2 0-16,-4 4 1 0,-9 7 0 0,7-3 1 16,-7 3-1-16,8 7 0 0,-8-7 6 0,9 12 1 15,0 0-2-15,3 4 2 0,1 10 1 0,2 1 2 0,1 4 0 16,-1 1 0-16,0-3 2 0,2 0 1 0,0-1-1 15,-1-2-15-15,-1 2-5 0,2-2 0 0,-2 1 0 16,-2 3 0-16,0-4 0 0,-2 3 0 0,1 2 0 16,-3-6 0-16,0 0 0 0,0-4 0 0,1-5 0 15,-1 1 0-15,-1-5 0 0,-3-3 0 0,1-2 0 16,-4-2 0-16,-2-5 0 0,3 9 0 0,-3-9 0 16,-2 7 0-16,1 1 0 0,-3 1 0 0,4-9-3020 0</inkml:trace>
  <inkml:trace contextRef="#ctx0" brushRef="#br0" timeOffset="61312.95">30293 9407 3116 0,'2'-14'0'0,"-2"14"0"16,0-17 0-16,0 17-2 0,-10-3 0 0,10 3 0 0,-22-5 1 16,22 5 21-16,-35-2 0 0,16 5 1 0,-1 2-1 15,1 2 28-15,-2 5 0 0,1 2 1 0,-2 0 0 16,-4 3-22-16,-1-1 0 0,1 3 0 0,0 2 0 0,0 1-12 16,-2 4 2-16,2-1-1 0,2 4 1 0,0 0-8 15,-4 8 0-15,2-4 0 0,1-1 0 0,3 3 3 16,0 0 0-16,1-1 1 0,3 3 0 0,3 1 0 0,2 0-1 15,3-2 0-15,1 4 1 0,2 3 0 0,-1 6 2 16,3-4-1-16,3-7 1 0,4 0-1 0,1-4 1 16,3 4 0-16,1-5-1 0,3 2-1 0,-1-2 0 15,4 1-1-15,4 1 2 0,5-2-4 0,2 0 0 16,4-4 0-16,2 1 1 0,5-1-2 0,3-1 1 16,-1-4 1-16,2-3-1 0,2-6-3 0,4-1 1 15,0-3 0-15,-1-3 1 0,5-3-2 0,1-1 1 16,0-4-1-16,-1-2 0 0,-1 0-1 0,-1-1 1 0,-2 0-2 15,-3-3 2-15,-2-1-1 0,-5 0-1 0,-3-1 1 16,-3-3 1-16,1-2-3 0,-2-3 1 0,-2-3-1 16,2-2 1-16,2-1-2 0,0-3 0 0,-2-2 1 15,-2 1 0-15,-2-4 0 0,-2 1-1 0,-3 1 0 16,-4-5-1-16,0 4-2 0,-2-4 0 0,0 0 0 16,0 0 0-16,0 0 0 0,0-3 0 0,0-2 0 15,-2-3 0-15,1-4 0 0,-3 0 0 0,-2 3 0 16,-1 4 0-16,-1 5 0 0,-1 0 0 0,-2 0 0 0,-2-3 0 15,-4 3 0-15,1 0 0 0,-3 0 0 0,-1-1 0 16,-1 1 0-16,-1 0 0 0,-1 0 0 0,-1 0 0 16,-4 0 0-16,0 4 0 0,-3 5 0 0,-3-4 0 15,-1 5 0-15,0 3 0 0,-8 2 0 0,-6 6 0 16,-6 5 0-16,-7 0 0 0,1 6 0 0,-1 2 0 16,3 10 0-16,-1-1 0 0,-1 6 0 0,-3 3 0 0,-3 2 0 15,-3 3 0-15</inkml:trace>
  <inkml:trace contextRef="#ctx0" brushRef="#br0" timeOffset="61918.32">30064 9883 2261 0,'-2'-12'0'0,"2"12"0"16,4-15 0-16,-4 15 91 0,1 0 0 0,-1 0-1 15,2 0 2-15,-2 0 27 0,-3 0 1 0,3 0 1 16,-4-6-1-16,4 6-76 0,-4-3 3 0,4 3-3 15,-4-4 2-15,4 4-27 0,0 0 1 0,0 0-1 0,0 0 1 16,0 0-10-16,8 0 0 0,-8 0 0 0,33 0 0 16,-3 0-1-16,8 0 1 0,2 0-1 0,1 0 1 15,2 0 0-15,0 0 1 0,-4-3-1 16,-1 0 0-16,-5 1-1 0,-1 2 1 0,-2-5-1 0,-6 3 1 0,-2 2-2 16,-3-2 1-16,-4 0 0 0,-4 1 0 0,-11 1-3 15,7 1 2-15,-7-1 0 0,0 2 0 0,0-2-1 16,-1 0 1-16,1 0-1 0,-10 9 1 0,1 1 1 15,-2 2 0-15,-4 4 0 0,-2 1 0 0,-2 4 0 16,-3 3 0-16,0 0 0 0,-1-5 0 0,1 4 0 16,1 1 0-16,-1 0 0 0,0-3 1 0,-2 2-1 0,-1-1 0 15,-1-1 0-15,0 0 1 0,0-1-1 0,0 1 0 16,2-4 0-16,1 1 0 0,3-3 0 0,1-3 0 16,4 1 0-16,2-1 0 0,4-4-1 0,3-1 0 15,6-7 0-15,-5 9-1 0,5-9 2 0,-4 3 0 16,4-3 0-16,0 2 1 0,0-2-1 0,0 0 0 15,0 0 0-15,19 0 2 0,1-2-4 0,6-1 1 16,4-1 0-16,2-1 1 0,5-2-2 0,2 0 1 0,0 2-2 16,0 0 2-16,1 2-1 0,-3-3 1 0,-2 6 0 15,-3-1 0-15,-4-1-4 0,-4-3 1 0,-2 3-1 16,-3 0 2-16,-4 1-3 0,-4 1 1 0,-3 1 0 16,-5 1 0-16,-3-2-1 0,2 3-1 0</inkml:trace>
  <inkml:trace contextRef="#ctx0" brushRef="#br0" timeOffset="67882.2">13281 10499 1796 0,'0'-3'0'0,"0"3"0"16,10 3 0-16,-10-3 29 0,22 4 2 0,-22-4-1 16,15 1 0-16,-15-1 34 0,11-1 0 0,-11 1 0 15,17 0 1-15,-17 0-24 0,13 1 0 0,-13-1 0 16,32 21 0-16,-8-3-22 0,6 4 1 0,1-1 1 16,-6 3-1-16,1 0-11 0,-2 2 0 0,4 4 0 15,3 1 1-15,5 3-5 0,1 3 2 0,4-1-1 16,0-1 0-16,2-2 0 0,4-1 1 0,3-6-2 15,0-5 2-15,6-5-1 0,0-4 0 0,5-9 1 16,1 1 0-16,7 1-1 0,2-5 0 0,3 0 0 16,4-3 1-16,-3-3 3 0,5-1 0 0,2-3 0 0,-2-2 0 15,-2-2 2-15,3-5 1 0,2 3-1 0,-4-1 2 16,1 3-3-16,4 0 1 0,-2-1 0 0,3 3 1 16,-5 0-1-16,2 1 2 0,2-1-2 0,0 4 1 15,-4 1-3-15,2 1 1 0,-2 6-1 0,1 4 1 0,-5 5-1 16,0 4 1-16,1 3 0 0,1 1 1 0,2 2-2 15,2 6 0-15,-2 0 0 0,-2-4 1 0,-3 0 0 16,-1 0 1-16,3-4-1 0,-1-1 0 0,3-8-1 16,-1-2 1-16,6-5-1 0,-1-2 2 0,3-6-3 0,4-4 0 15,-3-3 0-15,-1-3 0 0,-2-2 0 0,1-2 0 16,1-3 0-16,-2 0 0 0,0 0-3 0,0 1 2 16,0-3 0-16,-2 2 0 0,3 0-1 0,-3-4-1 15,0 5 1-15,0 4 1 0,-4 6-2 0,3 0 0 16,-1 5 0-16,-6 1 1 0,-5 3-2 0,-2 4 1 15,2 4-1-15,2 3 1 0,0 5 2 0,5 2 0 0,-1 0 0 16,-4-2 1-16,-3 0 1 0,0 0 0 0,0-2 0 16,1-3 0-16,4-2 0 0,2 1 0 0,1-6 0 15,2-6 0-15,2 1 0 0,4-2 1 0,-2 0-1 16,0-5 0-16,0 0-5 0,0-2 2 0,0-1 0 16,0-1 0-16,0 2-3 0,-4-3 1 0,3 3-1 15,-1 0 2-15,0 1-3 0,0 0 0 0,-2 3 1 16,-5 0 0-16,-1-1 0 0,-1 3-1 0,-4 2 0 0,-1 6 2 15,-5 6-3-15,-1 2 1 0,-4 4 0 0,-4 2 0 16,-2 0-1-16,-2 0 2 0,5 1-1 0,3-2 0 16,1 0 0-16,5 3-1 0,-3-4 0 0,-3-3 1 15,0 3 0-15,-4-5 0 0,2-2-1 0,4-2 2 16,4-3-2-16,1-1 0 0,0-1 0 0,-3-5 2 16,-2 2-2-16,0-5 0 0,-1 1 1 0,3-2-1 15,1 1 0-15,1-2 1 0,1-2 0 0,1 0 0 16,-1 0 0-16,0 1 2 0,3 0-2 0,2 1 2 0,3-1-1 15,0 0 2-15,-2 0-2 0,0-1 2 0,0 0 0 16,-2 0 0-16,0 2 0 0,4 3 1 0,0 4-2 16,-2 2 2-16,0 1-1 0,-2 0 0 0,0 0 0 0,-2 2 0 15</inkml:trace>
  <inkml:trace contextRef="#ctx0" brushRef="#br0" timeOffset="68695.86">3071 11595 1960 0,'2'-2'0'0,"-2"2"0"15,16-3 0-15,-16 3 40 0,13 3 1 0,-13-3-1 16,25 5 1-16,-25-5 30 0,37 9 2 0,-19-2 0 15,1 5 0-15,5 5-35 0,6 4 2 0,-2 1-2 16,4 4 1-16,1-1-21 0,-1-1 1 0,0 2 0 16,-1 0 0-16,5 1-9 0,-3-2 2 0,5-1-1 15,-1-2 0-15,6-4-2 0,-1-3 1 0,3-3-1 16,-2 1 1-16,0-7-1 0,2 0 0 0,-3-3 0 0,-4-3 0 16,-1-3-1-16,-5-3 1 0,5 0 0 0,0-3 0 15,0 0 3-15,6-1 1 0,-5-2-1 0,-1 0 1 16,-4 1-1-16,3-1 0 0,-6 0-1 0,-2-2 2 15,0 2-1-15,-4-2 0 0,-4 0 1 0,4 2 0 0,-3 4-1 16,1-6 2-16,-3 3-2 0,1 4 2 0,3 2-3 16,-3 2 1-16,-1 5-1 0,0 3 2 0,-1-2-2 15,1 6 1-15,-1-2 1 0,1 1-1 0,2 3-1 16,1-1 0-16,-3-1 1 0,-1-1-1 0,1-1 0 0,-4-1 1 16,2-1 0-16,-6-2 0 0,2-3 0 0,-2-3 1 15,-4 1-1-15,6 0 0 0,-1 1 0 0,3-6-1 16</inkml:trace>
  <inkml:trace contextRef="#ctx0" brushRef="#br0" timeOffset="72199.34">27763 9662 1269 0,'-10'-5'0'15,"10"5"0"-15,-7 1 0 0,7-1 31 0,13 12 2 16,-13-12-1-16,7 4 1 0,-7-4 35 0,-7-5 1 16,7 5-1-16,-11-7 1 0,11 7-22 0,-8-7 0 15,8 7 0-15,-9-5 0 0,9 5-3 0,-11-9 0 16,11 9-1-16,-11-7 2 0,11 7-21 0,-12-5-1 0,12 5 1 15,-11-9 0-15,11 9 0 0,-4-5 1 0,4 5 0 16,-5-5-1-16,5 5 7 0,-8-2 0 0,8 2 0 16,-1-5 1-16,1 5 3 0,-2-4 1 0,2 4-2 15,-4-3 2-15,4 3-2 0,0-4 0 0,0 4-1 16,0 0 2-16,0 0 0 0,0-1 1 0,0 1-1 16,6 0 0-16,-6 0-3 0,13 0-1 0,-13 0 1 15,22 1-1-15,-3 6-4 0,3 2 0 0,2 0 0 16,0-1 1-16,4 3-6 0,0 3 2 0,4-2-2 0,5 0 2 15,8 2-4-15,3 1 2 0,1 1-1 0,-3 1 0 16,3-3-4-16,3 0 1 0,2 3 0 16,2-1 0-16,7 1-4 0,4-1 1 0,2-1 0 0,2 1-1 15,4-1 1-15,3 1 1 0,-2 1-1 0,-5-3 1 16,-4 5-1-16,-2-2-1 0,1 1 1 0,-3-3-1 16,0 1 0-16,-1 1 0 0,-3-3 1 0,-4 5 0 15,-3-2-3-15,-2 2 0 0,-3 0 1 0,-5 0 0 0,-2-5-2 16,-5 2 0-16,-3-1 1 0,-4-2-1 0,-4-5-3 15,-2 4 0-15,-1-3-1 0,-3 3 2 0,1-3-2 16,-2-1 0-16,-1 1 0 0,1-2 1 0,0-2-3 0,-4 0 2 16,2 1-2-16,0-1 2 0,0-2-2 0,0 2-1 15,-2-1 1-15,-2-2 0 0,-4 1 0 0,-3 0-1 16,-4-3 1-16,13 7-1 0,-5-5 1 0,-3 2-1 16,-5-4 1-16,11 1-1 0,-11-1 0 0,6 4-1 15,-6-4 0-15,4 3 2 0,-4-3-3 0,2 4 0 16,-2-4 0-16,-6 3 2 0,6-3-3 0,-15 5 1 0</inkml:trace>
  <inkml:trace contextRef="#ctx0" brushRef="#br0" timeOffset="72799.3">28169 9381 803 0,'2'-3'0'16,"-2"3"0"-16,7-2 0 0,-7 2 223 0,15 5 1 15,-15-5-1-15,11-7 0 0,-11 7-150 0,4-6 0 16,-4 6 0-16,2-14 0 0,-2 14-1 0,0-14 0 15,0 14-1-15,5-21 2 0,-5 21-31 0,6-28-1 16,-6 28 1-16,4-20 0 0,-4 20-18 0,2-11 2 0,-2 11 0 16,0-3 0-16,0 3-6 0,0 0 1 0,0 0 0 15,-4 3 1-15,4-3-3 0,-13 14 0 0,13-14 0 16,-36 26 0-16,8-5-1 0,-7 5 1 0,0 0-1 16,-1-4 1-16,3 1-3 0,-1-1 1 0,-1 1 0 15,1-1-1-15,3 1 5 0,-1-3-1 0,0 1 0 16,2 0 0-16,6 0 1 0,-2 0 1 0,4-1-1 0,3 1 0 15,4-7-3-15,2-2 1 0,4-2-1 16,1-1 2-16,8-9-4 0,-5 9 1 0,5-9 0 16,-4 1 0-16,4-1-4 0,-4 0 2 0,4 0-2 0,-2 0 2 15,2 0-4-15,0 0 2 0,0 0-1 0,0 0 0 16,0 0-3-16,0 0 1 0,0 0 0 0,0 0 0 0,0 0-4 16,0 0 1-16,0 0-2 0,-1 2 2 0,1-2-5 15,-8 12 2-15</inkml:trace>
  <inkml:trace contextRef="#ctx0" brushRef="#br0" timeOffset="73133.39">27560 9823 2009 0,'0'0'0'16,"0"0"0"-16,1 0 0 0,-1 0 36 0,13 5 0 16,-13-5 0-16,10 3 0 0,-10-3 22 0,2-5 1 15,-2 5-1-15,0-7 2 0,0 7-27 0,0-3 1 16,0 3 0-16,0-5 0 0,0 5-22 0,5-4 0 0,-5 4 0 15,6-3 1-15,-6 3-1 0,5-2 0 0,-5 2 1 16,13 0 0-16,-3 3 1 0,3 3-1 0,2 2 0 16,1 1 2-16,3 1 0 0,2 2 0 0,-1 2 1 15,1 0 0-15,-1-2 3 0,-1 2 1 0,3 3-1 16,2-3 1-16,1 2-1 0,-1-1 2 0,0 3-2 16,2 2 1-16,2 1-1 0,0-2 0 0,-2 4 0 15,-2 1 0-15,-1-3-1 0,-3-1 1 0,-1 1 0 16,-1-2 0-16,1 0 2 0,-2 0-1 0,-2-5 0 15,-2-2 0-15,-2-1-1 0,-2-4 0 0,-1-4 0 16,-5-1 0-16,-3-2-2 0,4 1 0 0,-4-1 0 16,2 0 1-16,-2 0-5 0,0-1 2 0,0 1 0 0,-2-4-1 15,2 4-1-15,-4-8-1 0</inkml:trace>
  <inkml:trace contextRef="#ctx0" brushRef="#br0" timeOffset="83848.38">14966 11842 1733 0,'0'-2'0'0,"0"2"0"0,0 2 0 0,0-2 43 16,5 5 1-16,-5-5-2 0,6-1 2 0,-6 1 71 0,4-4-1 15,-4 4 0-15,0-5 2 0,0 5-36 16,0-7-1-16,0 7 1 0,0-2 0 0,0 2-31 16,0-7 2-16,0 7-2 0,0-1 2 0,0 1-18 15,0-5 1-15,0 5 0 0,0-2 0 0,0 2-6 0,0 0 2 16,0 0-2-16,0 2 1 0,0-2 1 0,9 13 2 15,-9-13-1-15,24 25 0 0,-3-8-5 0,1 4 1 16,0-1 0-16,3-1 0 0,-1-1-2 0,2-1-1 16,2 0 1-16,0-1 1 0,0 0-5 0,0-1 2 0,0 1-1 15,-8-2 0-15,3 3 5 0,-3-5 0 0,-1 4 0 16,-3-3 1-16,-1-1-1 0,2 1 0 0,-8-5 0 16,1-1 1-16,-7 2-4 0,-1-2-1 15,0 0 1-15,0 1-1 0,2 3-5 0,-4-1 0 0,0 0 0 16,0-1 1-16,0 0-7 0,5-1 0 0,1-1 0 15,-2-1 1-15,-4-6-8 0,0 5 2 0,0-5-1 16,0 1 0-16,0-1-2 0,0-1-1 0</inkml:trace>
  <inkml:trace contextRef="#ctx0" brushRef="#br0" timeOffset="84239.74">15445 11667 2148 0,'-2'-5'0'0,"2"5"0"0,-4-1 0 0,4 1 57 15,-2 6 0-15,2-6-1 0,0 0 1 0,0 0 12 16,0-3-1-16,0 3 1 0,0-2 0 0,0 2-27 16,0 0 0-16,0 0 1 0,0 0 0 0,0 0-27 0,0 0 2 15,0 0-1-15,-4 7 1 0,4-7-2 0,-7 24 1 16,0-3 0-16,-3 5-1 0,1 4 6 0,-4 8-1 15,-4-4 0-15,0 1 1 0,1-1-1 0,-3-1 1 16,-2 0 1-16,-1 0-1 0,-2 0-2 0,-8 0 2 16,2 0-1-16,1 0 0 0,-1-2 3 0,2 0 0 15,2 2-1-15,3 1 1 0,5 1 2 0,1-2 0 0,2-4 1 16,2 1 0-16,0-10 0 0,2 0 0 0,3-7 0 16,3-1 0-16,5-12-2 0,-6 6 1 0,6-6-2 15,0 3 2-15,0-3-2 0,-4 4 0 0,4-4 1 16,-1 3 0-16,1-3-4 0,0 0 0 0,0 0 1 15,0 0-1-15,0 0-8 0,0 0 2 0,0 0-2 16,0 0 2-16,0 0-7 0,-2 0 1 0,2 0-1 16,0 0 1-16,0 0-5 0,7 0 2 0</inkml:trace>
  <inkml:trace contextRef="#ctx0" brushRef="#br0" timeOffset="84913.96">15996 11693 2349 0,'-4'-5'0'0,"4"5"0"16,-7-8 0-16,7 8 119 0,-8 3 1 0,8-3-1 0,-5 0 1 16,5 0-32-16,-13-3 1 0,13 3-1 0,-11-6 1 15,11 6-36-15,-2-1 1 0,2 1-1 0,0 0 1 16,0 0-31-16,0 0 0 0,0 0 0 0,0 0 0 0,0 0-5 15,7 7 0-15,-7-7 0 0,30 15 1 16,-6-1 1-16,8 2 1 0,-4-1-1 0,0 1 1 0,0-2-2 16,0 3 1-16,-4-3-1 0,2 5 2 15,-5-2-4-15,1 2 0 0,0 0 1 0,-1 0 0 0,-1-2-2 16,-1 1 1-16,0 1-1 0,-3 2 0 0,-3-6-3 16,0 2-1-16,-1 1 1 0,-5-3-1 0,-5-1-2 15,-4-3 1-15,-4 1 0 0,-1-2 1 0,-2 2-3 16,-1 4 0-16,-5-4 0 0,-1 2 0 0,-3 1-3 15,-1 4 2-15,-3-1 0 0,-1-1 0 0,-4-2-1 0,0-1-1 16,0-2 1-16,2 1 0 0,6-1-3 0,-3-4 2 16,3 4-2-16,3-5 2 0,2 0-2 0,2 0 1 0,2-2-1 15,3 2 2-15,8-7-1 0,-5 4-1 0,5-4 0 16,-4 2-4-16,4-2 0 0,-2 0 0 0,2 0 0 16,6 0 0-16,-6 0 0 0,5-2 0 0</inkml:trace>
  <inkml:trace contextRef="#ctx0" brushRef="#br0" timeOffset="85281.09">16723 11595 2412 0,'0'-2'0'0,"0"2"0"0,9 2 0 0,-9-2 79 16,22 14 0-16,-22-14 1 0,12 7 0 0,-12-7-12 15,2 1 1-15,-2-1-1 0,0 0 2 0,0 0 16 16,0 0 1-16,0 0-1 0,7 5 0 0,-7-5-51 0,22 13 1 16,-22-13-1-16,30 19 1 0,-9-6-1 0,-1 3-1 15,2 1 1-15,-3-5 0 0,5 2-9 0,-1 0 0 16,1 0-1-16,-2-2 1 0,2 2-7 0,1 0 0 15,-3 0 0-15,0-2 0 0,-1 0-5 0,-2 0-1 16,-3 0 1-16,-3-2-1 0,-3-3 0 0,-5-1 0 16,-5-6-1-16,6 8 2 0,-6-8-2 0,4 7 1 15,-4-7-1-15,3 7 1 0,-3-7-6 0,4 5 0 0,-4-5 0 16,2 4 1-16,-2-4-6 0,4 1 1 0</inkml:trace>
  <inkml:trace contextRef="#ctx0" brushRef="#br0" timeOffset="85588.05">17295 11448 2512 0,'0'-4'0'0,"0"4"0"15,7-5 0-15,-7 5 72 0,17 2 0 0,-17-2 0 16,2 3 0-16,-2-3 22 0,-2 0-1 0,2 0 0 0,-4 0 0 16,4 0-44-16,0 4 2 0,0-4-2 0,-5 24 2 15,-1 2-29-15,-1 3 1 0,-1 4-1 0,3-3 2 0,3 1-4 16,-2 0 0-16,-2 3 0 0,-1 5 1 0,-2 2-1 15,-3 4 0-15,1 0 0 0,0-3 1 0,2-1-1 16,3 1 0-16,1-6-1 0,-1 2 1 0,0-5-3 16,1-2 1-16,-3 2-1 0,1-2 1 0,0-3-4 15,-1-2 1-15,4-2-1 0,-3-3 1 0,1 0-4 16,1-6 0-16,-1-1 1 0,2-2-1 0,3-7-2 0,1-3 0 16,0-2 0-16,0 5 1 0,0-5-3 0,0 0 0 15,0 0 1-15,0 0 0 0,0 0-2 0,0 0-1 16,0 0 1-16,0 0 0 0,0 0-2 0,0 0 1 15,0 0-1-15,0-5 1 0,0 5-3 0,7-7 1 16</inkml:trace>
  <inkml:trace contextRef="#ctx0" brushRef="#br0" timeOffset="88463.59">16171 11605 1632 0,'-13'0'0'16,"13"0"0"-16,-13 4 0 0,13-4 46 0,6 5 1 16,-6-5-1-16,0 3 2 0,0-3 42 0,-10 0 1 15,10 0 0-15,-9-3 1 0,9 3-31 0,-22-5-1 16,22 5 1-16,-21-7 0 0,21 7-27 0,-30-9 2 0,30 9 0 15,-24-5 0-15,24 5-3 0,-24 0-1 0,24 0 1 16,-28 5-1-16,28-5-7 0,-33 16 1 0,33-16 0 16,-34 20-1-16,34-20-4 0,-32 30-1 0,32-30 0 15,-29 29 1-15,29-29-4 0,-21 33 1 0,21-33 0 16,-15 33 0-16,6-12-2 0,-1 3 0 0,3 5-1 16,1-1 1-16,1 7-5 0,1 1 2 0,-1-3-1 15,-1-4 0-15,4-6-3 0,2-1 1 0,0-1-1 16,-2 0 1-16,0 1-3 0,2 3 0 0,2-1 0 15,2 0 0-15,2 0-1 0,1 0 0 0,0 2-1 0,-3 4 2 16,2 6-1-16,-4-3 0 0,3-3 0 0,3-5 1 16,1-2-2-16,0-4 1 0,1-2 0 0,-3-1 0 15,1-4 1-15,-3-2 0 0,1-1-1 0,1 0 1 0,1-2-1 16,1-2 1-16,-2 2-2 0,8 0 2 0,4 0-2 16,1-1 1-16,1 1 0 0,-2 4 0 0,1-3 0 15,2 5 1-15,-3-10-1 0,2-3 1 0,1-7-1 16,2-3 1-16,-3-1-2 0,3 3 2 0,-4 2-1 0,3 1-1 15,-3 0 1-15,-1 0-1 0,-2 0-1 0,1 0 0 16,-3-1 0-16,2 1 0 0,-8 0-2 0,1 0 1 16,-1 0-1-16,0-2 1 0,0 0-2 0,1-2 2 15,-1-1-1-15,2-2 0 0,0-4-1 0,1-1 0 16,-3-2 0-16,0-2 2 0,1-3-1 0,-1 1 1 16,-4-3-1-16,3-1 2 0,-2 1-2 0,1-6 1 15,-1 3 1-15,-1 1-1 0,-3 6 2 0,0-1-1 16,0 3 1-16,0 0-1 0,-1 5 2 0,3 1-1 15,-4-1 1-15,-4-3 0 0,3 3-1 0,-3-1 1 0,0-3-1 16,-1-3 1-16,-7-6 0 0,-1 0 0 0,0-3 0 16,0 2 1-16,2 3-1 0,4 5 1 0,-6 0 0 15,-2 0 1-15,0 1-3 0,-4-1 2 0,1 3 0 16,-1 5 0-16,0 2 0 0,6 4 1 0,-2 2 0 16,0-2 1-16,-1 2-2 0,-3-4 1 0,4 6 0 15,4-2-1-15,3 3 0 0,3 2 0 0,5 0 0 16,-8 0-1-16,8 0-1 0,-11 2 0 0,11-2 1 0,-5 12 0 15,3-4-3-15,-2 3 0 0</inkml:trace>
  <inkml:trace contextRef="#ctx0" brushRef="#br0" timeOffset="92018.29">20084 11787 1972 0,'8'0'0'0,"-8"0"0"16,13 0 0-16,-13 0 78 0,11-4-1 0,-11 4 1 16,9-3 0-16,-9 3 42 0,4-4 0 0,-4 4 0 15,5 0 2-15,-5 0-57 0,12 0 0 0,-12 0 0 16,26 16 0-16,-2 0-26 0,6 4 0 0,-2-2 1 16,1 1 0-16,-1 1-4 0,0 3 1 0,2 1-1 0,0 0 1 15,4 1-6-15,3-1 1 0,-2 0-1 0,-3-1 1 16,0-3-12-16,-3 1 0 0,-1-2 0 0,0 0 1 15,-7 2 0-15,-1 0 1 0,-1-2 1 0,0 0-1 16,-3 0 2-16,-3 0-1 0,-1-2 1 0,-1-1-1 0,-8-4-8 16,1 0 0-16,-2-2-1 0,0-3 2 15,-2-7-6-15,4 7 0 0,-4-7 0 0,3 5 1 0,-3-5-4 16,-5 2 1-16</inkml:trace>
  <inkml:trace contextRef="#ctx0" brushRef="#br0" timeOffset="92279.09">20636 11567 2449 0,'-4'5'0'0,"4"-5"0"0,4 18 0 0,-4-18 65 0,15 15 2 15,-15-15-1-15,9 9 0 0,-9-9 4 0,-4 12-1 16,4-12 1-16,-15 29-1 0,2-3-12 0,-2 7 1 16,0 3-1-16,0 1 0 0,1 4-29 0,-1 4 1 0,-2 0 1 15,-2-3-1-15,-3-1-8 0,-4 1 2 0,-2-2-1 16,-2 1 0-16,-2 4-1 0,-1 2-1 0,-1 0 0 15,3-2 1-15,3-2 2 0,0-1-1 0,3-4 1 16,7-2 0-16,5-7-3 0,-2-3 2 0,6-7-1 16,1-5 0-16,8-14-2 0,-5 5 2 0,5-5-2 15,1 4 1-15,-1-4-3 0,13 9 1 0,2-9-1 16,6-6 1-16,9-6-6 0,7-5 1 0</inkml:trace>
  <inkml:trace contextRef="#ctx0" brushRef="#br0" timeOffset="92683.26">21319 11775 2337 0,'-1'-4'0'0,"1"4"0"0,0 0 0 0,0 0 74 15,0 0 1-15,0 0 0 0,0 0 1 0,0 0 38 16,-4-1 2-16,4 1-1 0,-4-4 1 0,4 4-59 0,0 0 1 15,0 0 1-15,2 0-1 0,-2 0-30 0,13 0 1 16,-13 0 1-16,26 12-1 0,-4 2-1 0,6 3 0 16,-1-1 0-16,-5-1 1 0,0-2 4 0,1-3 0 15,-1 2 0-15,0-2 1 0,1 1-6 0,-1-1 0 16,0-1 0-16,3 0 1 0,3-3-6 0,0 0 2 16,-1-1 0-16,1 2-1 0,0-4-6 0,0 2 0 0,-3 1 0 15,-3 1 1-15,-2-6-4 0,-3 3 0 0,-4-3-1 16,-3 1 1-16,-10-2-6 0,3 4 1 0,-3-4 0 15,-3 5 0-15,3-5-3 0,-8 7 0 0,1 1-1 16,-8 8-4-16,-6 7-2 0,-3 2 0 0,0 7 0 16,-2-3 0-16,0 2 0 0,0-1 0 0,1 2 0 15,3 7 0-15,0-3 0 0,-3 4 0 0,3-4 0 16,3-1 0-16,1-4 0 0,-1-4 0 0,4 1 0 16,0-2 0-16,2-2 0 0,4-1 0 0,5-4 0 15,4-4 0-15,6-4 0 0,3-4 0 0</inkml:trace>
  <inkml:trace contextRef="#ctx0" brushRef="#br0" timeOffset="92947">22175 11441 2538 0,'-2'3'0'0,"2"-3"0"0,-4 5 0 0,4-5 90 0,0 6-1 15,0-6 1-15,0 5 1 0,0-5 6 0,8 7 0 16,-8-7 0-16,24 14 0 0,-2-2-32 0,6 1 2 16,0 1-1-16,-2 0 0 0,0 0-36 0,-2 2 1 15,1 1-1-15,-1 0 0 0,-2 1-7 0,1-1 0 16,-1 0 0-16,-3 0 0 0,-3 1-4 0,-1-1 0 0,0 2 1 16,0-3-1-16,-2 3-5 0,0 0 2 15,0-4 0-15,-2 3-1 0,-3-1-7 0,-3 0 0 16,3-1 0-16,-1-1 1 0,1-4-7 0,-3-1 2 0</inkml:trace>
  <inkml:trace contextRef="#ctx0" brushRef="#br0" timeOffset="93195.37">22760 11358 2463 0,'-2'0'0'0,"2"0"0"15,-6 1 0-15,6-1 66 0,-3-1 0 0,3 1 0 16,-6 5 1-16,6-5 29 0,-9 15 2 0,9-15-1 0,-6 30 1 15,6-9-37-15,2 3-1 0,2 0 1 0,-2-1-1 16,-1 3-30-16,1 1-1 0,2 4 0 0,0-1 1 0,-1 3-5 16,1-4 0-16,0 4-1 0,-2 3 1 15,0 1-3-15,-4 2 2 0,-2 1 0 0,0-3-1 16,1-3 0-16,-3-3-1 0,0 1 0 0,-1-3 2 0,1-3-5 16,1 0 0-16,-3-4 0 0,1 1 1 0,-1-1-4 15,1 1 0-15,0 1 0 0,-1 2-1 0,-1-3-5 16,-1 1 0-16</inkml:trace>
  <inkml:trace contextRef="#ctx0" brushRef="#br0" timeOffset="94096.71">20226 13457 1960 0,'-4'-17'0'0,"4"6"0"0,4 2 0 0,-4 9 101 16,9 0 0-16,-9 0 0 0,6-1 1 0,-6 1 37 15,3-14 2-15,-3 7-1 0,0 2 0 0,0 5-63 0,0-4 2 16,0 4 0-16,13-5-1 0,-5 3-22 0,-1 1 1 16,8 1 1-16,8 1-1 0,6 5-25 0,7 2 1 15,-5 1 0-15,-1 5 0 0,-4 5-4 0,-1 3 2 16,-1 4-1-16,0 0 0 0,2 2-1 0,-4 0 2 16,3 1-1-16,-3-1 0 0,-1-2-6 0,-3-2 1 15,-1-2-1-15,-2-1 1 0,-4-4-7 0,-2-4 1 16,1-3-1-16,-1-3 1 0,0 0-13 0,2-7-1 0,-1 2 1 15,-3-2 0-15,1 0-6 0,-3-2 1 16</inkml:trace>
  <inkml:trace contextRef="#ctx0" brushRef="#br0" timeOffset="94332.21">20788 13163 2512 0,'-7'0'0'0,"7"0"0"15,-7 3 0-15,7-3 66 0,11 9 1 0,-11-9-1 16,5 10 0-16,-5-10 28 0,-2 19 2 0,2-19-2 0,2 31 1 15,2-10-45-15,0 0-1 0,1 3 0 16,-3 4 2-16,4 6-31 0,1-1 1 0,-1 7 1 0,-2 3-1 16,-3 2-4-16,1 2 1 0,-2 3 0 0,0-1 0 15,-3-1 0-15,-1-1 1 0,2 0-1 0,-4-1 1 16,3-1-1-16,-1 6 0 0,0-7 0 0,2 0 1 16,-1-3-1-16,1-1 1 0,0-7-1 0,2-5 1 0,4-9-4 15,1-5 2-15,1-4 0 0,-1-3 0 0,3-5-4 16,-1-1 2-16,3-1-1 0,5-1 0 0,7-1-6 15,2-5 1-15</inkml:trace>
  <inkml:trace contextRef="#ctx0" brushRef="#br0" timeOffset="94745.7">21373 13327 2437 0,'-1'0'0'15,"1"0"0"-15,1 5 0 0,-1-5 67 0,10 12 2 0,-10-12-1 16,9 12 1-16,-9-12 46 0,-2 9 2 0,2-9-2 16,2 7 2-16,-2-7-62 0,9 7 0 0,-9-7 0 15,28 12 0-15,-2-3-26 0,8 1 2 0,0 0-2 16,-1-1 1-16,2-5-7 0,1 1 0 0,1 0 0 16,4 2 0-16,4-2 1 0,1 2-1 0,-1-2 1 15,-2-1 0-15,-2-4-6 0,-4 0 0 0,-1 0 0 16,-5 3 1-16,-6 2 1 0,-3 2-1 0,-3 0 0 15,-3 0 1-15,-3 0-7 0,-1 0 2 0,-3 0 0 16,-2-2-1-16,-7-5-2 0,6 10 1 0,-8-1-1 0,-2 7 0 16,-1 6-1-16,-5 6 0 0,-3-2 0 15,0 1 0-15,-2 1-2 0,-1 2 0 0,-3-1 0 0,-1-3 0 16,-1-2-4-16,1-3 0 0,-1 3 0 0,1 9 0 0,-1 2-1 16,-5 6-1-16,0 2 0 0,0 1 2 0,-2-3-3 15,0-1 2-15,0-5-2 0,2-4 1 0,2-7-1 16,1-3 2-16,7-6-2 0,1-2 1 0,5-3-2 15,5-3-1-15,5-7 0 0,-2 9 0 0,2-9 0 16,5 0 0-16,-5 0 0 0,15-7 0 0,0 1 0 16,4-4 0-16</inkml:trace>
  <inkml:trace contextRef="#ctx0" brushRef="#br0" timeOffset="95319.53">22398 13223 2437 0,'-5'2'0'0,"5"-2"0"15,-6 5 0-15,6-5 94 0,-5-3 2 0,5 3-2 16,-4-4 1-16,4 4-21 0,-4 0 0 0,4 0 0 16,2 0 0-16,-2 0-4 0,9-3 0 0,-9 3-1 15,30-5 1-15,-2-4-41 0,6 0 1 0,-1-1 1 16,2-2-1-16,3 0-10 0,1 0 1 0,0-1 1 15,-2 0-1-15,-1 0-2 0,-1 3 1 0,-1 0-1 16,-3-2 2-16,-3-1-5 0,-4 1 1 0,-1 2 0 16,-5 1 1-16,-3 1-6 0,-3-3 2 0,-3 3-2 0,-2 2 2 15,-7 6-5-15,6-3 0 0,-6 3 0 0,7 0 0 16,-7 0-3-16,4 0 2 0,-4 0 0 0,4 0 0 16,-4 0-3-16,2 12 2 0,-4 0-1 0,-2 5 1 15,0 8-3-15,-1 4 1 0,-3 1-1 0,-1-1 2 0,-2 0-1 16,-2 3 1-16,-2-5-1 0,-2 1 1 0,-3 0 0 15,-3-1 0-15,1 3 0 0,0 1 1 0,-1 2-2 16,-1 0 1-16,0-2 0 0,-1 0 0 0,3 0 0 16,0 5 0-16,1-3-1 0,3-3 1 0,3-3-2 15,0-1 2-15,2-1-1 0,3-5 1 0,3-1-1 0,1-3 0 16,1-4 1-16,1-2-1 0,4-10 0 0,0 9 0 16,0-9 0-16,2 4 1 0,-2-4 0 0,13 0 1 15,-2-4 0-15,6 1 0 0,7-4-3 0,6-2 0 16,2-1-4-16,-1-2 0 0,3-2 0 0,3 0 0 15,-1-2 0-15,-3 1 0 0,-1-1 0 0,-1 2 0 16,1 0 0-16,-2-1 0 0,-2 1 0 0,-2 0 0 0,2 0 0 16,0 1 0-16,2 2 0 0,-1 3 0 0,-1 1 0 15,-3 0 0-15,-5 0 0 0,-1 2 0 0,-2 1 0 16,-3 2 0-16,-2 1 0 0,-3 1 0 0,-9 0 0 16,9 0 0-16,-9 0 0 0,4 0 0 0,-4 0 0 15,4 0 0-15,-4 0 0 0,2 0 0 0,-2 0 0 16,0 0 0-16,0 0 0 0,0 0 0 0</inkml:trace>
  <inkml:trace contextRef="#ctx0" brushRef="#br0" timeOffset="96963.08">24003 12112 2349 0,'-4'-7'0'0,"4"7"0"0,0-3 0 16,0 3 92-16,0-2 2 0,0 2-1 0,0-2 0 15,0 2 34-15,-4 0-1 0,4 0 1 0,-5 7 0 16,5-7-65-16,-10 19-1 0,-1 0 1 0,0 7 0 0,0 11-34 16,-2 6 1-16,3 0 0 0,3-1 1 0,1-4-11 15,3 0 0-15,1-4 0 0,2-1 1 0,2-3-5 16,1-3-1-16,5-1 1 0,1-3 0 0,4-4-3 16,2-5-1-16,2-4 0 0,0-3 0 0,-1-7 1 0,3-3-1 15,0-3 0-15,-3 0 0 0,-1-3-2 0,2-3 0 16,-2-2 0-16,-6 2 1 0,-3-6-1 0,-4 3 0 15,-4-4 0-15,-2 0 0 0,-5-4 0 0,-6-3 0 16,0 2 0-16,0 0 0 0,-5 0 0 0,-3-2 0 16,3 3 0-16,3 1 0 0,4 1-1 0,4 4 0 15,3-1 0-15,4 5-1 0,6 0 0 0,1 3 0 0,5 1 0 16,1 2 0-16,2 2-1 0,4-3 1 0,3 4-2 16,4 4 2-16,4 2-1 0,4 1-1 0,0 6 1 15,-2 3 0-15,-2 5-3 0,-1 6 1 0,-2 5 0 16,-5 1 0-16,-3 4-1 0,-4 2 0 0,-2 1 0 15,-2-2-1-15,-3-1-2 0,0 0 0 0,-3-2 0 16,-1 1 0-16,-2-3 0 0,-2 0 0 0,1-3 0 16,-1-3 0-16,0-4 0 0,-2-4 0 0,2-2 0 15,2-7 0-15,0-6 0 0,4-1 0 0,-2-8 0 16,2-7 0-16,1-6 0 0,3-4 0 0,1-2 0 16,0-3 0-16,2-5 0 0,1-2 0 0,-1-2 0 0,0-2 0 15,0-1 0-15,0-2 0 0,-1 4 0 0,-3 1 0 16,1 5 0-16,-3 4 0 0,4 7 0 0,4 7 0 15,2 6 0-15,2 8 0 0</inkml:trace>
  <inkml:trace contextRef="#ctx0" brushRef="#br0" timeOffset="97413.23">25385 11906 2374 0,'2'-10'0'0,"-2"10"0"0,7-5 0 16,-7 5 91-16,15 5 0 0,-15-5 0 0,11 5 0 16,-11-5 20-16,4-2 0 0,-4 2 0 15,8 2 0-15,-8-2-57 0,9 7 0 0,-9-7 0 0,35 22 1 16,-9-1-32-16,6 9 1 0,0-4-1 0,-2 1 2 15,-1 1-6-15,1 1 1 0,-4 1-1 0,0-1 2 16,1 4 4-16,-3 0 2 0,-2 0 0 0,-1-4 0 0,-3 1 0 16,-1-1 0-16,0-1 0 15,-2-6 1-15,-2 1-4 0,-2-2-1 0,-2-4 1 0,-1-2 0 0,-5-6-6 16,-1-2 0-16,-2-7 0 0,0 9 1 0,0-9-11 16,0 1 1-16</inkml:trace>
  <inkml:trace contextRef="#ctx0" brushRef="#br0" timeOffset="97680.69">25950 11792 2613 0,'-6'-2'0'15,"6"2"0"-15,-6 5 0 0,6-5 78 0,-1 6-1 16,1-6 0-16,-6 8 2 0,6-8 7 0,-9 14 1 0,9-14-1 16,-17 26 1-16,8-2-47 0,-1 4 0 0,1 1 1 15,-2 3-1-15,-2 1-25 0,0 1-1 0,0 2 1 16,-2 3 0-16,-2 2 0 0,0 4 1 0,-1 2 0 15,-1-4-1-15,-2 6 2 0,1 1 0 16,-2-2 0-16,-1-3 1 0,-1-5 0 0,0-2 0 0,1-3 0 16,1-1 0-16,0-3 0 0,1 2 1 0,4-2-1 15,3-1 1-15,1-6-5 0,3-1 2 0,3-4-1 16,1-6 0-16,2-2-1 0,4-6 0 0,0-5 1 16,0 5 0-16,0-5-3 0,2 0 0 0,6-2 1 15,3-1 0-15,4-2-2 0,3-2 0 0</inkml:trace>
  <inkml:trace contextRef="#ctx0" brushRef="#br0" timeOffset="98229.78">26302 11825 2186 0,'-9'-4'0'0,"9"4"0"15,-12-1 0-15,12 1 93 0,4 3 1 0,-4-3-1 16,-2-2 1-16,2 2-3 0,-9-12 0 0,9 12 0 16,-11-8 0-16,11 8 10 0,-6-2 0 0,6 2 0 15,-2-7 1-15,2 7-58 0,0-2 1 0,0 2 0 16,8 9-1-16,-8-9-11 0,24 24 1 0,-4-7-1 16,5 4 1-16,6 0-7 0,7 3 0 0,4-1 0 15,5-4 1-15,5-2-8 0,6-1 1 0,-4-6 1 16,-6 0-1-16,-7-3-5 0,-1-1-1 0,-3-1 1 15,-2 0 1-15,-1 2-4 0,-1 0 1 0,-7-2-1 0,-7 0 1 16,-8 2-4-16,-7-5 0 0,-8 5 0 0,-5 0 1 16,-8 0-3-16,-3-1 1 0,-3 7-1 0,-1 4 1 15,-4 4-2-15,-2 3 1 0,0 2-2 0,1 2 2 0,-1 1-2 16,2 0 1-16,-4-1-2 0,1 0 2 0,1-2-3 16,0 1 2-16,2-1-2 0,4-1-4 0,1-3 0 15,5-1 0-15,1-2 0 0,2-2 0 0,4 1 0 16,3-3 0-16,5-3 0 0,3-1 0 0,3-3 0 0,5-1 0 15,7-3 0-15,5-3 0 0,8 1 0 0,6 2 0 16</inkml:trace>
  <inkml:trace contextRef="#ctx0" brushRef="#br0" timeOffset="98463.17">27181 11770 2299 0,'2'-2'0'0,"-2"2"0"15,4-2 0-15,-4 2 66 0,4-5 1 0,-4 5 1 16,3-2-1-16,-3 2 15 0,0 0 1 0,0 0 0 16,0 0 0-16,0 0-3 0,6 2-1 0,-6-2 1 15,26 22 1-15,-2-3-45 0,0 4 1 0,4 1-1 16,0 0 1-16,-2 1 0 0,-1-1 1 0,-1 2 0 16,0-4 0-16,0 3-3 0,1-3 0 0,-3 1 0 15,0-3 1-15,1 3-9 0,-3-1-1 0,-1-1 1 0,-2-2 0 16,-4-2-5-16,-2-5-1 0,-2-1 0 0,-1-1 1 15,-3-5-9-15,-1-1 1 0</inkml:trace>
  <inkml:trace contextRef="#ctx0" brushRef="#br0" timeOffset="98679.25">27800 11686 2575 0,'-4'-3'0'0,"4"3"0"0,-11-7 0 15,11 7 82-15,-9-2 0 0,9 2 0 0,-10 6 0 0,10-6 25 16,-2 1 2-16,2-1 0 0,-1 11 0 0,1-11-61 0,-8 20 0 15,6 1 1-15,0 2 0 0,1 11-28 0,-1 8 1 16,2-1-1-16,0 1 0 0,0-4-2 0,2 2 2 16,1 1-2-16,-3-4 1 0,-3 4-2 0,-1 2 0 15,0 2 0-15,-1-1 1 0,-1-1-1 0,0 2 0 16,-1-3 0-16,-1-4 0 0,1-4-4 0,0-3 2 16,-1 0-1-16,1-1 0 0,1-2-5 0,0-2 0 15</inkml:trace>
  <inkml:trace contextRef="#ctx0" brushRef="#br0" timeOffset="99246.57">28331 11686 2287 0,'-2'-1'0'0,"2"1"0"0,0 0 0 0,0 0 162 0,0-2 2 16,0 2-1-16,-2-2 1 0,2 2-48 0,-4-8 2 16,4 8-1-16,-3-12 1 0,3 12-76 0,0-2 1 15,0 2 0-15,0 2 0 0,0-2-24 0,0 3 2 16,0-3-2-16,15 16 1 0,5-1-11 0,6 4 1 16,0 0-1-16,-1-2 1 0,-1-1-3 0,2 1 0 15,4 1-1-15,1 1 1 0,3-4 5 0,3 3 1 0,0-3-1 16,-1-1 0-16,-1 0 3 0,1 0 0 0,-1 0-1 15,-1-1 1-15,-3 1-2 0,1 0 1 0,-4 2-1 16,-4-4 2-16,-5 0-4 0,-4-2 0 0,-4-1 0 16,-4 1 1-16,-5-4-2 0,-4-1 0 0,-5 5 0 15,-3-3 1-15,-4 7-1 0,-5 1 2 0,-5 3-2 16,-4 2 1-16,-6 1-3 0,-3 3 0 0,-2 2-1 16,2 2 2-16,3 3-3 0,0 2 1 0,1-2-2 15,1-5 2-15,4-5-5 0,2 2 2 0,2-3-1 16,2-2 0-16,3-3-1 0,2-3 0 0,6-1-1 15,2-3 1-15,3-1-2 0,2-2 1 0,4-5 0 0,2 6 0 16,-2-6-1-16,8 7 0 0,-1-4 0 16,8-3 0-16,9 0 0 0,6 0 0 0</inkml:trace>
  <inkml:trace contextRef="#ctx0" brushRef="#br0" timeOffset="99713.18">29328 11669 2526 0,'-10'-5'0'0,"10"5"0"0,-11 0 0 0,11 0 92 16,-5 7 1-16,5-7 0 0,-10 3 0 0,10-3 26 0,-15-3 1 15,15 3 0-15,-7-2 0 0,7 2-66 0,2 0 1 16,-2 0 0-16,30 0 0 0,-1 2-34 0,7 3 2 16,3 0-1-16,0-1 1 0,-2-3-10 0,1 1 2 15,1-2-1-15,0-2 1 0,-2-1-2 0,0 0 2 16,-1-3-2-16,-4 1 2 0,-3 0-2 0,-3 0 1 0,-1 0-1 15,-5-1 1-15,-5 5-3 0,-2-3 1 0,-4 1 1 16,-3 1-1-16,-6 2-2 0,2 0 0 0,-2 0 0 16,-4 0 1-16,4 0-4 0,-2 0 2 0,2 0-1 15,-5 0 1-15,5 0-2 0,-15 14 1 0,2 1-1 16,-4 1 0-16,-2 7-2 0,1 4 0 0,-3 3 1 16,-1 2 0-16,-1 7-3 0,-1 0 2 0,0-1-1 15,2 1 1-15,3-3-2 0,2 0 0 0,1-3 1 16,-3 0-1-16,0-5 0 0,1-1 1 0,1 1-1 15,0-2 0-15,2-4 1 0,4-1-1 0,5-2 1 16,3-3-1-16,5-4 0 0,3-2 1 0,3-3-1 0,1 0 1 16,0-7-4-16,2 0 0 0,6 0 0 0,4-5 0 15,5 2 0-15,4-8 0 0,3 1 0 0,4-1 0 16,6-2 0-16,4-3 0 0,-1 2 0 0,-1 2 0 0,0-4 0 16,3 4 0-16,-1 2 0 0,-4-2 0 0,-2 0 0 15,-2 0 0-15,-4 3 0 0,-3 5 0 0,-6-1 0 16,-4 4 0-16,-5 1 0 0,-6 0 0 0,-11 0 0 15,0 0 0-15</inkml:trace>
  <inkml:trace contextRef="#ctx0" brushRef="#br0" timeOffset="100146.33">25590 13813 2412 0,'-11'0'0'0,"11"0"0"0,-13 12 0 16,13-12 75-16,11 13 2 0,-11-13-1 0,19 8 0 0,-19-8 12 16,13 4-1-16,-13-4 1 0,37-4 1 0,-7 4-38 15,9-5 2-15,6 2-1 0,7-4 0 0,9-2-25 16,6 0 0-16,6 1 0 0,5-4 1 0,4-1-8 15,0 0 2-15,4 0-1 0,-2 3 0 0,0-2-4 16,-1 0 1-16,-10 0 0 0,-13 1 0 0,-17 3-3 16,-14-1-1-16,-10 2 1 0,-10 2-1 0,-9 5-4 15,-16-4 1-15,-9 10-1 0,-8 2 0 0,-12 4-3 0,-11 4 0 16</inkml:trace>
  <inkml:trace contextRef="#ctx0" brushRef="#br0" timeOffset="100329.45">25547 14163 2475 0,'2'7'0'15,"-2"-7"0"-15,9 19 0 0,-9-19 61 0,8 7 0 16,-8-7 0-16,28 0 1 0,-2 0 10 0,7-2-1 0,5 0 1 16,3 1 1-16,3-3-36 0,5-1 0 0,3-4 0 15,6-1 1-15,7-2-24 0,4-2-1 0,0 0 1 16,-4-3-1-16,2-6 0 0,-2 1 0 0,1 1 0 16,-1 0 1-16,2 4-2 0,0 1 1 0,-6 3-1 15,-7-1 1-15,-14 0 0 0,-7 2 0 0,-5-2 1 16,-6 2-1-16,-7 0-4 0,-3 1 1 0</inkml:trace>
  <inkml:trace contextRef="#ctx0" brushRef="#br0" timeOffset="100629.51">26663 13329 2261 0,'-13'0'0'0,"13"0"0"0,-26 3 0 0,26-3 61 15,-20 0 2-15,20 0-1 0,-21-3 1 0,21 3 30 16,-22-4 1-16,22 4-1 0,-11 0 2 0,11 0-41 15,2 0-1-15,-2 0 1 0,26 2 0 0,2 3-29 16,5 2-1-16,2 2 1 0,3-1 0 0,-1 3-7 16,2-1 1-16,4 2-1 0,2 2 1 0,3 2 7 0,4-1 1 15,-3 4-2-15,-6 4 2 0,-6 5-2 0,-5-2 0 16,-8 3-1-16,-6 2 1 0,-8 0-1 0,-8 0 0 16,-6 2 0-16,-5-5 1 0,-6 1-4 0,-6 1 1 15,-3-3 0-15,-6 3 0 0,-3-1-5 0,-7 2 0 16,5 2 0-16,2 4 0 0,5 1-3 0,1 0 2 15,5 0 0-15,5-7-1 0,4-2-2 0,4-4 0 16,3 1 1-16,5-2-1 0,4-2-2 0,3 3 0 0,3-5 1 16,4-2 0-16,6-3-9 0,3-3 2 0</inkml:trace>
  <inkml:trace contextRef="#ctx0" brushRef="#br0" timeOffset="100880.86">27738 13465 2512 0,'8'0'0'0,"-8"0"0"0,17-1 0 15,-17 1 75-15,7 0 0 0,-7 0 1 0,17 0-1 16,-17 0 19-16,33 0 0 0,-12 1 1 0,1 6-1 0,6 4-51 16,2 3-1-16,-2 5 1 0,2 3-1 15,0 4-22-15,-1 5-1 0,1 2 0 0,0 0 0 0,-2-2 1 16,-2 2 1-16,2 0-1 0,2-2 2 0,1-1-2 15,1-3 1-15,-2 1 0 0,-4 1 0 0,0 1-3 16,0-1 1-16,-2-1-1 0,-1 1 1 0,-6-5-2 16,-3 1 0-16,0-3-1 0,-5-3 1 0,-2-5-3 0,-5-4 0 15</inkml:trace>
  <inkml:trace contextRef="#ctx0" brushRef="#br0" timeOffset="101099.07">28394 13346 2588 0,'-7'0'0'16,"7"0"0"-16,-19 0 0 0,19 0 89 0,-17 4 1 0,17-4 0 16,-11 3-1-16,11-3 28 0,-11 7 1 0,11-7 0 15,-17 26 0-15,8-2-61 0,-2 6 0 0,-2 4 0 16,0 6 1-16,0 5-35 0,0 7 2 0,0-4-1 16,0 2 1-16,-1 1-9 0,1 1 1 0,-1 0 0 15,-3 1-1-15,0 1-1 0,-2 1 0 0,1-3-1 16,-1-3 1-16,2-6-3 0,1-2 0 0,1-4 1 15,3-4 0-15,5-4-3 0,1-5 0 0,8-6 0 16,4-5 1-16,3-4-8 0,4-6 1 0</inkml:trace>
  <inkml:trace contextRef="#ctx0" brushRef="#br0" timeOffset="101464.64">28759 13313 2550 0,'-3'-2'0'0,"3"2"0"0,-2 4 0 0,2-4 78 16,0 12-1-16,0-12 1 0,-4 9-1 0,4-9 25 16,-7-2 1-16,7 2-1 0,0 0 2 0,0 0-54 15,15 2 2-15,5 5-2 0,8-2 2 0,9 3-34 0,10 3 0 16,3-3 0-16,2-1 1 0,4 0 1 0,2 0 1 16,2 0 0-16,-1 0 0 0,1 0-1 0,1-4 1 15,-3 3 0-15,-6-1 0 0,-9 0 0 0,-7 0 1 16,-8-1-1-16,-8-3 0 0,-7 3-1 0,-7-4 1 15,-6 0-1-15,5 0 1 0,-5 0-6 0,-2 5-1 16,2-5 1-16,-15 9 1 0,2-1-5 0,-1 3 0 16,-5 1 0-16,-2 2 2 0,-3 3-5 0,-2-1-1 0,0 4 1 15,-2 3 0-15,0 5-1 0,4 3 0 0,-2-4-1 16,-2 3 1-16,0-1-1 0,-2 2-1 0,2 1 1 16,2-3 1-16,2 0-3 0,0 3 1 0,-1-3-1 15,1 0 1-15,2 1-1 0,3-3 0 0,4 1-4 16,2-2 0-16,6-2 0 0,3-3 0 0,8-2 0 15,1-3 0-15,7-6 0 0,2-1 0 0</inkml:trace>
  <inkml:trace contextRef="#ctx0" brushRef="#br0" timeOffset="101996.66">29844 13170 2651 0,'-8'-7'0'0,"8"7"0"0,-9-11 0 0,9 11 97 16,-4-8 0-16,4 8 0 0,4-6 1 0,-4 6 1 15,17-7 2-15,-17 7-1 0,33-3 1 0,-10 3-48 16,5-3 0-16,5 3-1 0,5 0 2 0,8-2-27 16,4 0 1-16,3 0-1 0,1 1 1 0,2 1-9 0,1 0 0 15,-3-4 1-15,-7 1 0 0,-10-1-5 0,-3-1 2 16,-6 0 0-16,-6 3 0 0,-9-1-4 0,-7 1 2 15,-6 2-2-15,3-4 2 0,-3 4-5 0,-1 0 1 16,1 0 1-16,-10 0-1 0,1 4-4 0,-2 1 0 0,-6 9 1 16,-2 5 0-16,-5 5-2 0,-6 7-1 0,4 2 1 15,0-2 0-15,4 1-3 0,-1-1 1 0,1 2 1 16,-2 1-1-16,1 1 0 0,3-1-1 0,-1 3 1 16,-1 4-1-16,0-3-1 0,-2 4 1 0,3-2-3 15,2-7 0-15,4-2 0 0,2-4 0 0,2-1 0 16,0-3 0-16,2-2 0 0,1-7 0 0,3-1 0 15,1-2 0-15,4-1 0 0,0-3 0 0,0-7 0 16,7 5 0-16,3-3 0 0,1 0 0 0,9-4 0 16,8-3 0-16,12-6 0 0,6-1 0 0,3 2 0 15,1-4 0-15,4 0 0 0,0 0 0 0,-4 1 0 0,1-1 0 16,-7 0 0-16,-1 0 0 0,-4 2 0 0,-2 1 0 16,-3 1 0-16,-2 0 0 0,-6 1 0 0,-6 2 0 15,-5 2 0-15,-4 1 0 0,-3 4 0 0,-3-3 0 16,-5 3 0-16,4 0 0 0,-4 0 0 0,-2 0 0 15,2 0 0-15,-3 0 0 0,3 0 0 0,-4 3 0 0,4-3 0 16,-4 6 0-16,4-6 0 0,-4 7 0 0,4-7 0 16,0 8 0-16</inkml:trace>
  <inkml:trace contextRef="#ctx0" brushRef="#br0" timeOffset="110928.57">5905 13055 1683 0,'-6'-5'0'0,"6"5"0"16,9-9 0-16,-9 9 15 0,26-3 1 0,-26 3 0 0,17-16 1 15,-17 16 1-15,-11-31 1 0,4 11-1 0,-3-3 1 16,3-1-17-16,-1-6 1 0,3-1 1 0,-3 0-1 16,-3 0-6-16,-2-2 1 0,2 4-1 0,-2 1 1 15,-4 5-4-15,2 4 2 0,-2 6-1 0,4 6 1 16,-3 3-2-16,1 8 2 0,4-4-1 0,3 0 1 0,8 0 1 16,-5 0 0-16,5 0 0 0,0 0 1 15,0 0 2-15,0 0 0 0,0 0 0 0,7 5 0 0,2-2 11 16,-1-1 1-16,7 5 1 0,7 2-1 0,2 4 19 15,8 5 2-15,0-1-1 0,-3 0 1 0,-1 1 12 16,2-1 1-16,2 2 0 0,0 0 0 0,3-2 20 16,-3-1 0-16,3-2 1 0,-3-4 0 0,-3-3-8 0,-2-3 1 15,4-13-1-15,7-10 2 0,-1-14-20 16,6-10 1-16,5-23-1 0,12-21 1 0,24-46-5 0,11-26 0 16,15-19 0-16,9-7 1 0,4-9-11 0,7-7 1 15</inkml:trace>
</inkml:ink>
</file>

<file path=ppt/ink/ink35.xml><?xml version="1.0" encoding="utf-8"?>
<inkml:ink xmlns:inkml="http://www.w3.org/2003/InkML">
  <inkml:definitions>
    <inkml:context xml:id="ctx0">
      <inkml:inkSource xml:id="inkSrc0">
        <inkml:traceFormat>
          <inkml:channel name="X" type="integer" max="18176" units="cm"/>
          <inkml:channel name="Y" type="integer" max="11008" units="cm"/>
          <inkml:channel name="F" type="integer" max="4096" units="dev"/>
          <inkml:channel name="T" type="integer" max="2.14748E9" units="dev"/>
        </inkml:traceFormat>
        <inkml:channelProperties>
          <inkml:channelProperty channel="X" name="resolution" value="588.22009" units="1/cm"/>
          <inkml:channelProperty channel="Y" name="resolution" value="632.64368" units="1/cm"/>
          <inkml:channelProperty channel="F" name="resolution" value="0" units="1/dev"/>
          <inkml:channelProperty channel="T" name="resolution" value="1" units="1/dev"/>
        </inkml:channelProperties>
      </inkml:inkSource>
      <inkml:timestamp xml:id="ts0" timeString="2023-02-03T06:15:36.654"/>
    </inkml:context>
    <inkml:brush xml:id="br0">
      <inkml:brushProperty name="width" value="0.05292" units="cm"/>
      <inkml:brushProperty name="height" value="0.05292" units="cm"/>
      <inkml:brushProperty name="color" value="#FF0000"/>
    </inkml:brush>
  </inkml:definitions>
  <inkml:trace contextRef="#ctx0" brushRef="#br0">14571 2049 2965 0,'2'-5'0'0,"-2"5"0"0,7-4 0 16,-7 4-4-16,0 0 1 0,0 0-1 15,-11-8 1-15,11 8 16 0,-24-18 2 0,24 18 0 0,-21-12-1 16,21 12 25-16,0 0 1 0,0 0-1 0,6 5 0 15,-6-5-16-15,9 16 0 0,-9-16 0 0,19 33 0 16,-4-9 2-16,1 6 0 0,1 2-1 0,0 1 1 16,-4 5-5-16,0-1 0 0,0 1 1 0,0-2 0 15,0 2-4-15,-2 2 1 0,0-2 0 0,1 0 0 0,1-1-3 16,-4-1 1-16,2-7 0 0,0 1-1 0,1-10-3 16,1-4 0-16,-6-7 0 0,0-1 1 0,-7-8-2 15,10-5 1-15,-3-2 1 0,1-7-1 0,3-6 0 0,0-8 1 16,2-5-1-16,-4-3 0 0,4-6 0 0,2-5-1 15,-2-1 0-15,-1-6 0 0,3 1-1 0,1-3 2 16,3-4-2-16,-6 1 1 0,0-5-2 0,-2 2 0 16,2 11 0-16,-5 3 0 0,-1 13-1 0,2 8 1 15,-5 9 0-15,0 6 0 0,-4 12-3 0,5 7 1 16,-5 7 0-16,0 3-1 0,-3 11-1 0,1 1 1 16</inkml:trace>
  <inkml:trace contextRef="#ctx0" brushRef="#br0" timeOffset="363.31">15038 2499 2613 0,'2'-5'0'0,"-2"5"0"0,11-16 0 15,-11 16 78-15,0-17-1 0,0 17 0 0,13-24 2 16,-13 24-6-16,32-26 0 0,-11 10 0 0,1 4 0 15,-1 0-37-15,5 0 1 0,-2 7 0 0,-2-1 0 16,-9 12-24-16,0-3 2 0,0 6-1 0,-2-4 1 0,-3 2-6 16,-2-2 0-16,-3 11 0 0,-1 1 0 0,0 11-4 15,2 1 1-15,-8 4 0 0,-2 0 0 0,-3 1-2 16,-4 3 0-16,0-1 0 0,2-7 0 0,-2 1-2 16,-2-6 2-16,6 0-2 0,1-3 1 0,3-4 0 15,1-4-1-15,4-5 0 0,0-1 0 0,0-7 1 0,7 0 0 16,8-3 0-16,0-6 1 0,7 0-1 0,4-6 2 15,1-3-2-15,-3-1 1 0,2-1 1 0,2-5 0 16,-2 3 0-16,-2-2 1 0,-5 3-2 0,1-3 2 16,-1 6-1-16,-2 3 1 0,-4 3 2 0,0 3 0 15,-6 4-1-15,-3 1 2 0,-4 4-2 0,-6 9 1 16</inkml:trace>
  <inkml:trace contextRef="#ctx0" brushRef="#br0" timeOffset="1712.94">16076 1544 602 0,'8'-7'0'0,"-8"7"0"0,15-12 0 16,-15 12 67-16,5-9 1 0,-5 9-1 0,4-12 0 16,-4 12 87-16,6-12 0 0,-6 12 0 0,1-14-1 15,-1 14-57-15,4-9-1 0,-4 9 1 0,4-12-1 16,-4 12-12-16,5-12 1 0,-5 12 0 0,8-12 0 0,-8 12-36 16,9-12-1-16,-9 12 0 0,8-12 0 0,-8 12-5 15,3-9 0-15,-3 9 1 0,4-9-1 0,-4 9-3 16,4 0-1-16,-4 0 0 0,5-3 0 0,-5 3-4 15,0 0-1-15,0 0 1 0,-3 9 1 0,3-9-7 0,-8 20 1 16,-3-1-1-16,-4 7 1 0,-7 7-2 16,-6 5 1-16,0 2 0 0,-2 2 0 0,2-1-6 0,-4 4-1 15,4 0 0-15,1-7 2 0,-1 0-5 0,0-1 0 16,3-1 0-16,-1-3 1 0,4-7-5 0,1 1 1 16,-3-1 0-16,6-1 0 0,1-8-4 0,2-1 1 15,4-4-1-15,3 0 0 0,5-7-1 0,1 2 0 16,2-7 0-16,0 9 2 0,0-9-3 0,0 0 1 15,0 0-1-15,0 0 1 0,0 0 0 0,9 0 0 0,0 0 0 16,3 0 1-16,4 0-2 0,5 0 0 0,5 0 0 16,-2 0 0-16,0 0 0 0,4 0 0 0,2 0 0 15,2 0 0-15,3 3-1 0,2-1 0 0,1 5 0 16,1-2 0-16,4 7 1 0,1 0 0 0,-3 0 0 16,-7 2-1-16,-6 2 3 0,-2-4-1 0,-7 3 0 15,-1-4 0-15,-8-1 1 0,-1 4 0 0,-7-7 1 16,1-2-1-16,-3-5-1 0,0 3 1 0,0-3 0 15,0 0 1-15,0 0-2 0,0 0 0 0,0 0 0 0,0 0 1 16,0 0-2-16,0 0 0 0,0 0 0 0,2 0 0 16,-2 0-3-16,8 0 0 0</inkml:trace>
  <inkml:trace contextRef="#ctx0" brushRef="#br0" timeOffset="2148.5">16635 1500 2374 0,'-5'-5'0'16,"5"5"0"-16,0-5 0 0,0 5 80 0,5 5 1 15,-5-5-1-15,4 4 1 0,-4-4 10 0,4 5 0 16,-4-5 0-16,2 3 1 0,-2-3-50 0,0 4 1 15,0-4 0-15,9 12-1 0,4 5-30 0,6 7 0 0,-1 2 0 16,1 4 1-16,-1 3-8 0,1 6 1 0,0-4-1 16,-1 1 2-16,1-3-3 0,0 0-1 0,-5 0 0 15,1-3 2-15,-2 2 0 0,0-4 1 0,-1-2 0 16,1-2-1-16,0-3 1 0,-6-4-1 0,1-5 1 16,-3 1 0-16,-3-8-1 0,-4-2 1 0,2-3 0 15,0 4-1-15,0-4 1 0,0-7 0 0,0-2 1 16,0-8 0-16,0-7 0 0,0-9-1 0,2 0 1 15,4 0 1-15,3-2-1 0,-3-1 1 0,1-6-1 16,2 1 1-16,3-4 2 0,1-4 1 0,0 3-1 0,-2 1 1 16,0 3 2-16,0 2 2 0,0 11-2 0,1 0 2 15,-1 8 2-15,0 3 1 0,0 6-1 0,-5 4 1 16,-6 8-6-16,9-4 0 0,-9 4 1 0,6 4 0 16,-6-4-3-16,7 14 0 0,-1 1 0 0,1 2 0 0,1 8-5 15,-1 4-1-15</inkml:trace>
  <inkml:trace contextRef="#ctx0" brushRef="#br0" timeOffset="2397.03">17442 1781 2575 0,'0'3'0'15,"0"-3"0"-15,4 4 0 0,-4-4 72 0,3-4 1 16,-3 4-1-16,2-3 0 0,-2 3-1 0,4 3 1 15,-4-3-1-15,9 16 0 0,-9-16-9 0,23 38 0 16,-12-14 0-16,2 0-1 0,0 9-34 0,-4 0 0 16,2 2 0-16,-1 4 1 0,-3 0-5 0,1 2 0 0,-3 1 0 15,1-3 0-15,-6-1 0 0,0-1-1 0,0-4 1 16,0 0 0-16,0-7-6 0,0-6 1 0,0 5 0 16,5-5 0-16,3 1-7 0,-1-4 1 0,-7-17-2850 15</inkml:trace>
  <inkml:trace contextRef="#ctx0" brushRef="#br0" timeOffset="4115.14">15735 4434 1758 0,'-18'-16'0'15,"1"6"0"-15,6-1 0 0,3 10 28 0,3-3 1 16,-5-1 0-16,-8-5 1 0,-12-4 10 0,-2-5 1 0,-3 5 1 16,1 2 0-16,1 3-4 0,-3 0 0 0,-3 9 0 15,-2 2 0-15,-9 9-30 0,-2 2 1 0,-6 12 0 16,-5 4 0-16,-4 7-6 0,-6 9 1 0,-2 6-1 16,-1 2 2-16,-6 6-5 0,-6 7 0 0,3 6 0 15,-1 3 0-15,-2-1-14 0,1 9 2 0,-1 6-1 16,-5 4 1-16,2 2-22 0,-1 7 2 0,1 2-2 15,-2 7 2-15,-2 1-9 0,0 3 2 0,0 9 0 16,2-1-1-16,1 5 13 0,1 5 1 0,2-1-1 0,7 1 1 16,2 4 2-16,0 5 2 0,1-5-1 15,3-1 1-15,5-1 13 0,-3-1 0 0,3-6 0 16,2-6 0-16,4 3 4 0,-1-6 2 0,5 3 0 0,3-6-1 16,4-2 2-16,4-2 1 0,3 2-1 0,-1-5 1 15,3 1 0-15,2-3 1 0,6 0-2 0,0 0 2 16,1-3 0-16,5 0 0 0,4-5 0 0,5-1 0 15,3-2 0-15,5-5 2 0,2-4-1 0,7-2 0 0,9-2 1 16,-1-7 1-16,7-7 1 0,-1 0-1 0,6-6 2 16,-2-8-1-16,11 0 1 0,-2-5 0 0,12-3 3 15,-2-5 0-15,5-2 0 0,-4-8 1 0,8 1 0 16,2-7 0-16,-2-3 0 0,6-4 1 0,3 0-5 16,2-5 2-16,4-2-1 0,4-2 0 0,-2-1-1 15,3-1-1-15,1-6 1 0,5 0 1 0,-2-4-4 0,2-3 1 16,0-4 0-16,0 1 1 0,2-8-3 0,-4-1 0 15,2-2 0-15,6-2 1 0,2-3-2 0,-1-4 2 16,-3 0-2-16,2-4 1 0,1-1-1 0,-5-2 1 16,6-1-1-16,1-1 1 0,2-2-1 0,2-3 1 15,2-5 0-15,4-1 0 0,-2-8-1 0,2-1 1 0,1-3-1 16,-1-6 2-16,0-1-2 0,-6-3 1 0,2 3 0 16,-2-8 0-16,2-6-1 0,3 1 1 0,-6-1 0 15,-1-2 0-15,-2 0-1 0,-1-4 0 0,-4 3 0 16,-2-1 0-16,-10-5-2 0,1 3 1 0,1-1 0 15,-3 0 0-15,4 1-8 0,-1 4 0 0,-3-3 0 16,-6-3 1-16,-2 3-4 0,-5-4-1 0,4-2 1 16,1-1 1-16,0-2-6 0,2-1 0 0,1-2 0 15,-13-1 1-15,3 0 12 0,-2 3 1 0,2-8-2 16,-6 2 2-16,3-2 3 0,-3-3 0 0,-2-1 0 0,3 1 0 16,-7 1 1-16,3 3 0 0,-4 2 0 0,-4 3 1 15,-4 1 1-15,-3 5 0 0,-4 4-1 0,-2 1 2 16,-4 2 0-16,0 2 2 0,1 4-1 0,-9 1 1 0,-1 3 2 15,-1 3 1-15,-9 1-1 0,1-4 1 0,-4 4 0 16,-10-1 0-16,3 4-1 0,-8 2 3 0,0 6-1 16,-7 4 1-16,-3 3-1 0,-1 3 1 0,-5 5 3 15,-5 3 0-15,-1 9 1 0,-4 9-1 0,-4 8 2 16,-3 8 0-16</inkml:trace>
  <inkml:trace contextRef="#ctx0" brushRef="#br0" timeOffset="7028.9">15735 4953 2248 0,'-37'-42'0'0,"9"9"0"0,9 9 0 0,6 7-28 16,6 8 0-16,-1-3 0 0,-5-7 0 0,-3-7 27 15,-5-5 1-15,-1 0-1 0,1-2 1 0,-1 2-1 0,1 1 1 16,-1 1 0-16,0 1 0 0,-6 2-1 0,2 2 1 16,-4 0-1-16,-4 1 1 0,-1-1 0 0,-4 0 0 15,-4 3 0-15,-2 4 0 0,-3 5 0 0,-1 3 0 16,-3 6 0-16,-2 3 0 0,-2 8-2 0,0 4 2 16,-1 4 0-16,-3 5 0 0,-3 1-1 0,-6 6 1 15,5 1-1-15,5 4 1 0,3 4-2 0,2 1 0 0,2 3-1 16,1 4 2-16,-3 4-2 0,4 1 1 0,5 0-2 15,4 0 2-15,8 2-1 0,3 2 0 0,6-1 0 16,9 3 1-16,5 1 0 0,7 0 1 0,5-3-1 16,3-1 1-16,3 1-1 0,3-6 1 0,7 3 0 15,1-1 0-15,2 0-2 0,7 2 2 0,3 0-1 16,6 0 1-16,1 1 0 0,5-2 0 0,1 2 0 16,-1 4 1-16,0-1-3 0,2 1 2 0,-2 0 0 15,-2-3 0-15,5 3-1 0,-3-4 1 0,7 3-2 16,-5 1 2-16,3 3-6 0,-3 4 1 0,4 0-1 15,-7-1 1-15,-1-4-5 0,-1 1 1 0,4 2 0 0,-1 4 0 16,7 3-5-16,-1 2 2 0,1 4-1 0,-3-1 1 16,-1 1-1-16,1-1 1 0,-4 4-1 0,-2-4 2 15,-2 1 3-15,-2-8 1 0,-1 6-1 0,1 1 1 0,4 2 3 16,-2 1-1-16,-2-1 1 0,-3-4 0 0,-3 3 2 16,-1-6 1-16,0 2-1 0,2 0 1 0,-2-2 0 15,1-3 1-15,1 5-2 0,1-4 2 0,5 6 1 16,3-4 0-16,2-1 0 0,-6 1 1 0,4-2 1 15,0-1 0-15,2-3-1 0,0-1 1 0,-4-2 4 0,2-1-1 16,3 2 1-16,1-4 0 0,4 5 4 0,-3 1 0 16,1-6 0-16,-1 1 0 0,1 0 0 0,-4-1 1 15,-2 2-1-15,0-6 2 0,-2 4-9 0,-2-3 2 16,4 0-2-16,0-1 1 0,2 1-4 0,0 0 2 16,-2-4-2-16,-4 0 1 0,-3 0-1 0,-3 2 0 15,-1-7 0-15,2-2 0 0,-1-1-1 0,3-4-1 16,3-4 1-16,2-1 1 0,4-5-2 0,0-2 0 0,-2-2 0 15,-2-1 0-15,-2-4 1 0,1 2 0 0,-3-8 0 16,-1 1 0-16,-3 0-1 0,-3-7-1 0,2-2 1 16,2 0 1-16,-1-3-1 0,3-2 1 0,3-3-2 15,-3-1 2-15,-1-6 0 0,1-1 0 0,-1-1 0 16,1-3 1-16,-6-3-1 0,0-1 1 0,-2-3-1 16,4-6 1-16,-4-3-1 0,4-4-1 0,-6-3 1 15,4-1 1-15,0-5-1 0,0-6 0 0,-2 2 0 0,-2-3 1 16,0 0-1-16,-1 0 1 0,-3-2-1 0,1-4 1 15,-3-9-1-15,1-2 1 0,-2 3-2 0,-1-5 2 16,-1 3-1-16,-2-6 1 0,-1 2 0 0,-1 0 0 16,-2-3-1-16,0-4 1 0,-1 4-1 0,-1-8 1 15,-1 3-1-15,-2-4 0 0,-4 1 0 0,-6-1 1 0,-1 0-1 16,-5 0 0-16,1 2-1 0,-2-2 1 0,0 0 0 16,0 5 0-16,-6-5 0 0,3 1 0 0,-3-1 0 15,0 0 0-15,-1-2-1 0,-6 2 2 0,-2 4-2 16,-2-6 1-16,-2 5 0 0,1-1 0 0,-3 5 0 15,1-6 1-15,1 3-1 0,-2 1 1 0,3-2 0 16,-1 3 0-16,-3-1 0 0,-3-2 0 0,-3 4 0 16,-1-2 0-16,-3 2 0 0,0 1 0 0,0 6 1 0,-5-2 1 15,3 2 0-15,5 0 0 0,1 5 4 0,0-2 1 16,-2 0-1-16,-2 4 1 0,-5-4 3 0,-1 4 2 16,1 0-1-16,0 1 0 0,1 2 2 0,-3 2 2 15,0-2 0-15,2-1-1 0,-1-1-1 0,-4 2 0 0,1 0 1 16,1 2-1-16,-3 0-2 0,1 0 2 0,-1 2-1 15,-4 1 0-15,2 2 2 0,-1-3-1 0,1 5 1 16,0 5-1-16,-2 5 3 0,3 5 1 0,-5 2-2 16,3 0 2-16,-1 2 0 0,4 2 0 0,0 3 0 15,0 2 1-15,0-2 2 0,0 2 1 0,4 3 0 16,2 2 1-16,2 5-5 0,1-2-1 0,2-1 1 16,2 5 1-16,1 0-7 0,1 0 2 0,41 12-1868 15</inkml:trace>
  <inkml:trace contextRef="#ctx0" brushRef="#br0" timeOffset="8095.87">15022 3286 1269 0,'-6'-12'0'0,"6"12"0"15,-2-17 0-15,2 17 46 0,8-4 0 0,-8 4 0 16,0-12 0-16,0 12 70 0,-8-24 2 0,8 24 0 0,-11-22 0 16,11 22-34-16,0-13 0 0,0 13 0 0,0-8 2 15,0 8-25-15,0 0 2 0,0 0 0 0,0 0 0 16,0 0-28-16,0 0 1 0,0 0-2 0,19 14 2 16,1 6-9-16,2 8 1 0,3 2 0 0,-1-1 0 0,2 7-7 15,2 1 0-15,0 4 0 0,-2 1 1 16,0 3 7-16,2 1 1 0,-6-1 0 0,1-8 1 0,1-4 1 15,-5-11 1-15,-1-1-1 0,1-2 2 0,-4-7-6 16,-2-3 0-16,-2-1 0 0,-4-4 1 0,-7-4-6 16,10 5-1-16,-10-5 1 0,5 0 0 0,-5 0-3 0,2-5 1 15,-2 5-1-15,0-16 1 0,-2 1-4 0,2-6 1 16,0-8-1-16,0-6 1 0,0-14 0 0,0-4 1 16,-3-1 0-16,1 4 0 0,-2 5 1 0,-3 0 0 15,1 3 1-15,0 4-1 0,1 5 0 0,1 6 1 16,-1 1 1-16,5 2-1 0,0 3-3 0,0 5 1 15,0 2-1-15,1 4 1 0,-1 10-6 0,8-5 1 16,-8 5-1-16,15 3 2 0,-2 6-6 0,-2 0 1 0,8 6-1 16,3 3 1-16,6 6-9 0,5 5 1 0</inkml:trace>
  <inkml:trace contextRef="#ctx0" brushRef="#br0" timeOffset="8497.34">15748 3546 2487 0,'6'-9'0'0,"-6"9"0"0,13-27 0 16,-13 27 45-16,11-30 1 0,-7 9-1 0,5 1 1 15,4-1 14-15,2-3 0 0,0 3 1 0,-2-3-1 16,0 3-21-16,0 4 0 0,4 1-1 0,-2 7 1 16,2 4-27-16,-3 2 0 0,0 6-1 0,-5-1 1 15,-9-2 1-15,9 12-1 0,-7 4 0 0,0 4 1 0,-2 13-1 16,-2 2 1-16,-2 1-1 0,2 1 0 0,-3-3 1 15,-6 2-1-15,3-3 0 0,-1-5 2 0,5-7-3 16,4-4 1-16,-4-5 1 0,3-3-1 0,1-9-2 16,0 3 1-16,0-3 1 0,5 0-1 0,-5 0-2 15,13 0 0-15,-3 0 0 0,6-3 1 0,9-1-1 0,4-1 0 16,3-2 0-16,-6 2 0 0,0-4-3 0,2 3 2 16,-7 0 0-16,1 3 0 0,-2 3 1 0,-1 0 0 15,-2 3 0-15,-2 1 0 0,-4 4 0 0,-4-2 0 16,-3 1 0-16,-2 1 0 0,0 1-4 0,-2 0 1 15,-4 6 0-15,-1 6 0 0,-8 0-2 0,-2 8 0 0,-4-1 0 16,-3-2 0-16,-3 1-2 0,-3 3 1 0,2-6-1 16,0 2 0-16,8-2 0 0,-1 0 2 0,2-6-2 15,4-3 1-15,6-6 0 0,-1-4 0 0,8-5 0 16,0-8 1-16,8-6-3 0,-3-5 0 0</inkml:trace>
  <inkml:trace contextRef="#ctx0" brushRef="#br0" timeOffset="8901.01">16592 2778 2362 0,'6'-7'0'0,"-6"7"0"0,13-9 0 15,-13 9 55-15,13 3 1 0,-13-3-1 0,11 2 1 0,-11-2 11 16,0-2 2-16,0 2-2 0,-4-3 1 0,4 3-9 15,4 0-1-15,-4 0 1 0,0 0-1 0,0 0-31 16,0 3 0-16,0-3 0 0,-4 26 1 0,3-1-5 16,1 4 1-16,-6 4-1 0,2 0 1 0,-3 3-4 15,-2 2 2-15,-3-1-1 0,-1-3 0 0,-5 6 0 0,-1-5 1 16,-3-3-1-16,1 0 2 0,3-3-5 0,-1-5 1 16,2-3-1-16,2 0 1 0,4-7-4 0,4 1 2 15,1-6 0-15,0-2 0 0,6-7-4 0,2 5 1 16,-2-5-1-16,13 3 2 0,-1-3-4 0,1 0 1 15,9-3 1-15,2-2-1 0,4-2-2 0,8-5 1 16,1 3 1-16,-2 4-1 0,-3-2-1 0,0 2 0 16,-5-2 0-16,1 2 0 0,0 1-2 0,0-1 1 0,0-2 0 15,0 5 0-15,-4 2-2 0,-1 0 1 0,-1 0-1 16,-1 2 1-16,-6 2-2 0,-2 1 0 0,0-2-1 16,-8 1 1-16,-5-4-5 0,6 5 0 0,-6-5 0 15,2 15 1-15,-4-2-2 0,0 0 0 0</inkml:trace>
  <inkml:trace contextRef="#ctx0" brushRef="#br0" timeOffset="9414.14">16967 2774 2198 0,'0'0'0'0,"0"0"0"0,4 0 0 0,-4 0 50 0,3 0 2 15,-3 0-2-15,2-7 2 0,-2 7 28 0,0-5 1 16,0 5-1-16,0-9 1 0,0 9-35 0,0-12 0 15,0 12 0-15,8-8 0 0,-8 8-26 0,9-13 2 16,-9 13-2-16,11 0 1 0,-11 0-5 0,13 9 0 0,-13-9-1 16,30 21 2-16,-8 0 1 0,4 3 1 15,-5 0 0-15,-1-3 0 0,-1 1 5 0,0 1 0 0,-1 3-1 16,-1 1 2-16,2 3 4 0,-1 3 0 0,1 0 0 16,-2-7 2-16,-2 1-4 0,-2-1-1 0,0-7 1 15,-2 2 1-15,0-7-4 0,0-5 0 0,-5-3-1 16,1 0 1-16,-7-6-5 0,8 3 0 0,-8-3 0 15,5-3 1-15,-5 3-6 0,4-4 0 0,-4 4 0 16,4-14 0-16,0-3-2 0,-1-5 0 0,-1-1 0 16,0-10 1-16,0-3-2 0,-2-6 1 0,-2 4-1 15,2-2 2-15,2 11-4 0,0 0 1 0,0 1 0 0,-1 4 0 16,3-2-1-16,-4 2 0 0,0 6 0 0,2 1 1 16,-2 7-3-16,0 4-1 0,0 6 1 0,6-3 1 15,-6 3-3-15,7 3 0 0,1 6 1 0,6 7-1 16,5 6-4-16,0 6 1 0</inkml:trace>
  <inkml:trace contextRef="#ctx0" brushRef="#br0" timeOffset="9778.94">17660 3072 2362 0,'-2'0'0'15,"2"0"0"-15,9-5 0 0,-9 5 45 0,17-4-1 16,-17 4 1-16,17-9 0 0,-17 9 15 0,11-19 0 15,-11 19 1-15,17-22 0 0,-17 22-11 0,20-28 1 16,-20 28-1-16,28-17 1 0,-28 17-30 0,28-12 0 16,-28 12 0-16,23 0 1 0,-23 0-3 0,16 8 1 15,-16-8-1-15,15 21 1 0,-7-3-1 0,-1 1 1 16,-3 1-1-16,-2 5 0 0,0-3-5 0,-4 2 2 0,0 1 0 16,-4-5-1-16,3 4-1 0,-3-3-1 0,-1 0 1 15,-1 0-1-15,1 0-2 0,-6-6 1 0,3 2-1 16,5-4 1-16,1-1-3 0,4-7 1 0,0-5-1 15,0 7 1-15,0-7-1 0,0 2 0 0,0-2 0 16,9-9 0-16,3 0-1 0,2-3 0 0,9-3 0 16,3-3 0-16,6 1 0 0,7-4-1 0,-2-3 1 15,-2 0 0-15,-3-1-1 0,-4 3 0 0,-4-2-1 0,0 3 2 16,-3-3 0-16,-2 3 1 0,-3 4-1 0,-3 5 1 16,-3 3-2-16,-5 9 0 0,-5 0 1 0,4 9 0 15,-4-1-2-15,-4 4 1 0</inkml:trace>
  <inkml:trace contextRef="#ctx0" brushRef="#br0" timeOffset="13229.84">17483 1635 1369 0,'9'4'0'15,"-9"-4"0"-15,17 5 0 0,-17-5 12 0,9 3 1 0,-9-3 0 16,2-3 0-16,-2 3 41 0,-7-12 1 0,7 12 0 16,-8-21 0-16,8 21 11 0,-13-21 0 0,13 21 1 15,-5-17-1-15,5 17-20 0,0-15 0 0,0 15 0 16,0-18 0-16,0 18-23 0,9-17 2 0,-9 17-1 16,30-24 0-16,-10 8-5 0,3 2 2 0,3-1-1 15,2-3 0-15,3-1 13 0,-1 2 0 0,4-4 1 16,1 4 0-16,4-2-3 0,2 2 2 0,4 1-2 15,2 2 2-15,5 7-8 0,6-1 2 0,-4 8-1 16,-4 0 1-16,-5 5-6 0,-3 5 1 0,1 4-1 0,0 2 1 16,4 4-2-16,1 5 0 0,-3 4-1 0,-4 4 1 15,-4 5 4-15,0 2-1 0,-7 1 1 0,-2 1-1 16,-2-1 0-16,-3 4 0 0,-5 0 0 0,-3-3 0 0,-4-1-4 16,-3 1 2-16,-3 0-2 0,-1-4 1 0,-2-2-3 15,0 0 1-15,-2-1 0 0,-2-4 0 0,0 2-6 16,-5-4 1-16,-1-3 0 0,1 2 0 0,-3-4-2 15,1-1 1-15,0-4-1 0,-1 1 0 0,3-6-2 0,1 2 0 16,-1-4 0-16,0-3 1 0,1-1-2 0,-3-4 0 16,1-1 0-16,1-1-1 0,-1-2 0 0,3-2 0 15,-6-1 0-15,-1-9-1 0,-1 0-1 0,-3-6 1 16,1-3-1-16,3-3 1 0,3-2-3 0,4-5 0 16,-5 5 1-16,3-1-1 0,-1 6-1 0,3 0 1 15,-1 0-1-15,1 7 1 0,1 2-2 0,2 0 2 16,0 5-1-16,2 5 0 0,0 2 0 0,0 0 1 15,0 0-1-15,0 6 0 0,0 2-1 0,2-1 2 0,2 7-1 16,1 5 0-16,-1 7 0 0,3 2 0 0,1 5 1 16,-1-4-1-16,1-3 0 0,1-2 0 0,4 0 1 15,-4-3 0-15,3 0-1 0,-1-4 2 0,0-1-2 16,2-4 1-16,-4-3 0 0,3-4-1 0,-1-2 0 16,-2-6 1-16,0-2 1 0,-1-2-1 0,1-4 1 15,4-8-1-15,4-1 0 0,2-10 2 0,1 1-2 16,1-4 2-16,-3-9 0 0,1-3 1 0,1 4-1 0,5-1 1 15,2 6 0-15,5 3-1 0,-2 4 1 0,0 4-1 16,-2 8 1-16,-2 2 0 0,-2 2-1 0,-2 1 1 16,-3 7-2-16,-6-2 1 0,0 5-1 0,-7 2 1 15,-6 0-3-15,9 6 1 0</inkml:trace>
  <inkml:trace contextRef="#ctx0" brushRef="#br0" timeOffset="13807.18">17196 4454 2877 0,'-19'-36'0'0</inkml:trace>
  <inkml:trace contextRef="#ctx0" brushRef="#br0" timeOffset="14048.57">17163 4313 3016 0,'-2'0'0'0,"2"0"0"15,2 0 0-15,-2 0 10 0,7 0 1 0,-7 0 0 16,19 17 1-16,-6 0-1 0,5 7 1 0,1 2 0 16,-2 2 0-16,-1 5 4 0,1 0 0 0,2 1 1 15,3-1 0-15,4 0-1 0,0-2 1 0,0 2-1 16,-3-2 1-16,-1 1-3 0,-1-3 0 0,-3-5 1 15,-1 0-1-15,-2-3-1 0,-2-4-1 0,-4-4 1 0,-1-5-1 16,-8-8-2-16,2 4 1 0,-2-4 0 0,0-11 1 16,0 1-1-16,0-2 0 0,0-9 0 0,0-7 2 15,0-8-3-15,0-11 1 0,0 2 0 0,-2 0 0 16,-2 4 2-16,0-1-1 0,1-3 0 0,-1 0 2 16,-2-1 1-16,1-3-1 0,1 11 1 0,4 0-1 15,-4 10-3-15,2 7 2 0,4 9-2 0,2 4 1 0,3 8-1 16,5 3 0-16,-3 6 0 0,2 8 0 0,6 11-4 15,-2 1 0-15</inkml:trace>
  <inkml:trace contextRef="#ctx0" brushRef="#br0" timeOffset="14461.9">17664 4673 2437 0,'2'-7'0'15,"-2"7"0"-15,16-14 0 0,-16 14 67 0,32-12 2 16,-32 12-1-16,26-21 1 0,-26 21 27 0,21-28 2 0,-21 28-2 16,24-26 2-16,-6 18-49 0,1-1 1 0,0 2-1 15,-1 4 1-15,-5 6-32 0,0 0 0 0,-1 6 0 16,-5-4 0-16,-1 6-8 0,-1-1 2 0,-5 9-2 16,2-2 1-16,0 8-3 0,-2 4 0 0,-4 0 0 15,-1 3-1-15,-5-6-2 0,-1 1-1 0,2-1 1 16,1-5 0-16,5-2-1 0,3-2-1 0,0-1 1 15,0-2 0-15,2-9-2 0,1-2 1 0,-3-3-1 16,13 4 0-16,-3-4-1 0,1 0 1 0,6 0 0 16,5-4 0-16,6 1-1 0,5-2 0 0,-1 0 0 15,-4-2 1-15,-2 1 1 0,0 3 0 0,-7-2-1 0,0 5 2 16,-6 2-2-16,-2 1 0 0,-4 2 0 0,-1 2 2 16,-6-7-2-16,0 9 0 0,-8 3 0 0,1 0 1 0,-4 5-1 15,-4 8 0-15,-4-5 0 0,-1 1 1 16,-3 0-2-16,-1-2 0 0,-2-2 0 0,-2 0 0 0,-2-1 0 15,0-4 0-15,4 0 1 0,4-1-1 0,3-1-1 16,4-1 1-16,4-1 0 0,4-8 0 0,7 0-1 16,-4-5 1-16</inkml:trace>
  <inkml:trace contextRef="#ctx0" brushRef="#br0" timeOffset="14798.71">18200 3859 2425 0,'0'0'0'16,"0"0"0"-16,8 5 0 0,-8-5 60 0,15 12 2 0,-15-12 0 15,9 13-1-15,-9-13 10 0,-7 24 1 0,5-3-1 16,2 3 0-16,0 9-9 0,0 5 1 0,-4 0 0 16,0-5 0-16,-3-4-40 0,-3-1 2 0,-1 1 0 15,0 4-1-15,-4 5-6 0,2 2 1 0,4-4-1 16,-2-3 1-16,3-3-5 0,-3-1-1 0,4-5 1 15,1-3-1-15,2-4-3 0,4-5 0 0,0-3 0 16,2-2 2-16,-2-7-4 0,13 5 1 0,-3-5-2 16,3 4 2-16,3-4-1 0,3 0 0 0,1 0 0 15,1-4 1-15,1-1-2 0,3 2 0 0,-3-4 0 0,2 1 1 16,2 3 0-16,2 3 1 0,0 0 0 0,-4 0 0 16,1 3-2-16,1 1 0 0,-6 5 1 0,1-6 0 15,-5 2-2-15,1-1 1 0,-8-1-2 0,1 2 2 16,-10-5-2-16,9 6 1 0,-9-6 0 0,4 6-1 15,-4-6-2-15,2 6 0 0</inkml:trace>
  <inkml:trace contextRef="#ctx0" brushRef="#br0" timeOffset="15098.43">18426 3921 2412 0,'0'-3'0'15,"0"3"0"-15,4-5 0 0,-4 5 70 0,13 5-1 16,-13-5 1-16,7 3 0 0,-7-3 23 0,2 0 0 15,-2 0 0-15,7 9 1 0,-7-9-42 0,21 17 1 16,-21-17-2-16,35 37 2 0,-9-13-32 0,4 2 2 0,-2 5-2 16,-4-5 1-16,-3-5 0 0,-3 0-1 15,1-2 0-15,0 1 2 0,-1-2-2 0,1 2 1 16,-2-4-1-16,-8-2 0 0,-3-2-3 0,-3-9 1 0,-3-3-1 16,2 6 1-16,-2-6-4 0,0-2 1 0,0 2-1 15,0-10 1-15,0 1-4 0,-2-8 2 0,2-4-2 16,0-7 2-16,0-1-3 0,-3-9 0 15,1-2 0-15,2-2 0 0,0 1 0 0,0-6-1 0,-2 2 0 16,0-3 1-16,0 6-2 0,0 1 0 0,4 8 0 16,0 8 0-16,0 8-2 0,0 8 0 0,-2 9 1 15,5-3 0-15,-5 3-3 0,0 9-1 0</inkml:trace>
  <inkml:trace contextRef="#ctx0" brushRef="#br0" timeOffset="15415.39">19003 4079 2135 0,'0'-5'0'0,"0"5"0"0,6-9 0 0,-6 9 80 15,13 0 1-15,-13 0-1 0,13-3 1 0,-13 3 21 16,9-9 1-16,-9 9 0 0,21-19 0 0,-1 10-49 16,5 1 1-16,-3-1 0 0,-2 2 0 0,-3 5-30 15,0 2 2-15,-2 6-1 0,-4 0 1 0,-2 3-11 0,1 3 1 16,-3 6-2-16,-3 2 2 0,0 1-4 0,-2 3 0 15,-2 0-1-15,-2 2 2 0,-4-1-3 0,-3-1 0 16,-2-2 1-16,-1 3-1 0,1-1-1 0,0 2 0 16,2-4 0-16,3-1 1 0,2-4-2 0,4-8 1 15,0-2 0-15,0-2 1 0,0-5-4 0,0 0 2 16,0 0-1-16,10-5 1 0,-1 2-2 0,0-6 1 0,4-3-1 16,6-7 0-16,5-4 1 0,6-1 1 0,2-4 0 15,-2 6 0-15,-3 3-1 0,1 1 1 0,0 3 0 16,-3 3 0-16,-3 3-6 0,-2 0 2 0</inkml:trace>
  <inkml:trace contextRef="#ctx0" brushRef="#br0" timeOffset="16166.88">19911 3084 2768 0,'0'0'83'0,"11"-5"1"0,-11 5 25 16,11-7 0-16,-11 7 0 0,15-5 0 16,-15 5-56-16,17 5 2 0,-17-5 0 0,26 21 0 15,-4-1-32-15,4-2-1 0,-1 6 1 0,-5 0 0 0,-1 0-6 16,-2 0 0-16,-4-1 0 0,0 1 1 0,-2-3-6 16,2 3 0-16,-4-3 1 0,0 0-1 0,1 0-2 0,-1-1 1 15,0-1 1-15,1-8-1 0,-7-1-2 0,-1-5 0 16,-2-5 0-16,4 4 0 0,-4-4-2 0,0 0 0 15,0 0 1-15,-2-9 0 0,0-1-2 0,0-1-1 16,2-8 1-16,0-5 0 0,0-7-1 0,0-5 2 16,2-1-2-16,2 1 2 0,0 1-2 0,-2-1-1 15,1-2 1-15,1-2 0 0,0-1 0 0,0-4-1 16,-1 6 1-16,1 1 0 0,0 11 0 0,-2 1 0 0,-1 10 1 16,1 4 0-16,-2 12-2 0,0-5 2 0,2 14-1 15,0-1 1-15,-2 8-3 0,0 1 2 0,0 7-1 16,2 11 1-16,2 8-3 0,-1 7 1 0</inkml:trace>
  <inkml:trace contextRef="#ctx0" brushRef="#br0" timeOffset="16396.87">20472 3162 3356 0,'2'-4'0'0,"-2"4"0"0,5 0 0 16,-5 0-2-16,11 5-1 0,-11-5 1 0,6 4 1 15,-6-4-10-15,2 0 0 0,-2 0-1 0,0-5 1 16,0 5 10-16,0 0 1 0,0 0-1 0,0 0 1 0,0 0 2 16,7 1 0-16,-7-1 1 0,6 11-1 15,-6-11 11-15,15 21 1 0,-6-1-1 0,-2 1 1 0,1 9 9 16,-1 2 2-16,1 5 0 0,-1 1-1 0,1 7 1 16,-1-4 1-16,1 4 0 0,-1-7 0 0,2-1-1 15,1-3 2-15</inkml:trace>
  <inkml:trace contextRef="#ctx0" brushRef="#br0" timeOffset="17047.68">19493 3245 3321 0,'2'-7'0'0,"-2"7"0"0,15-2 0 0,-15 2 0 16,15 9 0-16,-15-9 0 0,11 0 0 0,-11 0 0 15,6-18 0-15,-6 18 0 0,-2-15 0 0,2 15 0 16,-2-5 0-16,2 5 0 0,-2-4 1 0,2 4 2 16,-5-3 0-16,5 3 0 0,-4-5 1 0,4 5 1 15,-4-4 2-15,4 4-1 0,-3 9 0 0,3-9 4 16,-8 24 1-16,1-3-1 0,-5 3 0 0,-1 9 2 0,-5 5 2 15,-1 4-2-15,1-3 1 0,3-1 2 0,-2 0 1 16,-2-1-2-16,2-1 2 0,1-6-1 0,-1 2-1 16,6-2 1-16,-4-6 0 0,5-3-2 0,3 0 0 15,1-6 1-15,3 3-1 0,6-6-2 0,-1 0 2 16,0 0-1-16,0-7 0 0,-2-5 0 0,4 4 0 16,-4-4 0-16,9 5 1 0,0-5-1 0,1 3 0 0,5-3 1 15,3-3-1-15,6-1-2 0,4-1 0 0,0 0 0 16,0 1 0-16,-2 1-1 0,1-1 2 0,-1-1-1 15,0-2 0-15,2-1 0 0,1-4 0 0,3 3 0 16,2 4 1-16,1 1 0 0,0 1 1 0,-1 3-1 16,1 0 0-16,1 0-4 0,1 0 1 0,-3 3 0 15,-8 1-1-15,-6-4 0 0,-5 3 0 0,-2-3 0 16,-7 0-1-16,-6 0-1 0,2 0 0 0,-2 0 0 16,-2 0 1-16,2 0-3 0,0 0 1 0,0 0 0 15,0 0 0-15,0 0-1 0,0 0 0 0,0 0 0 16,0 0 1-16,0 0-2 0,-2 9 0 0</inkml:trace>
  <inkml:trace contextRef="#ctx0" brushRef="#br0" timeOffset="18862.89">17736 5519 1601 0,'-5'-5'0'0,"5"5"0"0,-2 0 0 0,2 0 55 0,0-2 0 15,0 2 0-15,0-2 1 0,0 2 43 0,0 0 1 16,0 0-1-16,0 0 1 0,0 0-31 0,0 0-1 16,0 0 1-16,7-3 0 0,-7 3-19 0,32-14-1 15,-8 3 0-15,6-2 2 0,2-8-6 0,7-3 0 16,2-4 0-16,-4-3-1 0,2-2-9 0,2-2 0 15,-2 1 0-15,-3 1 1 0,-3 5-6 0,-1 2 0 16,-4 0 1-16,-6 2 0 0,-9 3-9 0,-1 2 2 0,-5 5-2 16,-3 2 2-16,-4 12-5 0,-2-3 0 0,2 3 0 15,-6 5 0-15,6-5-6 0,-15 10-1 0</inkml:trace>
  <inkml:trace contextRef="#ctx0" brushRef="#br0" timeOffset="19055.23">17675 5766 2274 0,'6'0'0'0,"-6"0"0"16,18-5 0-16,-18 5 54 0,15-3 0 0,-15 3 0 0,24-21 1 16,-3 0 26-16,1-3-1 0,6 0 1 0,6-6 0 15,7-3-40-15,3-3 2 0,1 3-1 0,-2 4 0 16,-2 4-26-16,-2 3 0 0,-2-1-1 0,-1-3 1 16,-5-1-1-16,1-3 0 0,-8 1 1 0,0 1 0 0,3 2-4 15,-7 2 2-15,-3 7-2 0,-4-1 1 16,-8 12-2-16,-5 0-1 0,0 6 0 0,-3 0 1 0,3 0-4 15,0 4 1-15</inkml:trace>
  <inkml:trace contextRef="#ctx0" brushRef="#br0" timeOffset="19548.79">18320 5733 2035 0,'-2'0'0'0,"2"0"0"0,-6-3 0 16,6 3 56-16,-4-4 1 0,4 4 1 0,-7-1-1 16,7 1 11-16,-7-9 2 0,7 9 0 0,-6-7-1 15,6 7-32-15,0-2 0 0,0 2 0 0,0-1 1 16,0 1-24-16,0-2-1 0,0 2 1 0,13 0-1 0,6 0 2 15,5 0-1-15,8 3 1 0,7 11 1 0,7 2-2 16,8 1 2-16,2 4 0 0,0-6-1 0,-2-1 8 16,0 2 0-16,4 1 0 0,7 2 0 0,6-1 4 15,3-1 0-15,-3 2 0 0,-4 2 1 0,-5-4-2 0,-4 4 0 16,-4-4 0-16,0 4 0 0,2 1-2 0,-4 1 1 16,-6 1 0-16,-7 0 0 0,-9 0-4 0,-9-1-1 15,-5-2 0-15,-1-6 0 0,-3-3-7 0,-5-3 0 16,-7-9 1-16,11 4-1 0,-11-4-5 0,6-7 0 15</inkml:trace>
  <inkml:trace contextRef="#ctx0" brushRef="#br0" timeOffset="19830.93">20190 4160 2425 0,'4'-12'0'0,"-4"12"0"15,2-9 0-15,-2 9 55 0,-4 0 1 0,4 0 0 16,0-3 0-16,0 3 36 0,4-3 1 0,-4 3-1 0,2-4 1 16,-2 4-34-16,0 4 0 0,0-4 1 0,5 32-1 15,1 5-32-15,1 4 0 0,-1 10 0 16,-2 2 0-16,-2 8-4 0,-1 6 1 0,1 6-1 0,0-2 1 16,0 7-5-16,-2 0 0 0,-2-2 0 0,-2-5 0 15,1-4-4-15,-3-3 1 0,1-3-1 0,-1-4 1 0,0-5-5 16,1 0 2-16,-1-7-2 0,2-7 1 0,-1-5-2 15,3-6 0-15,0-4 0 0,-2-4 2 0,1-5-3 16,1-2 1-16,-2-5 0 0,8 1 0 0,-4-8-4 16,2 6 0-16</inkml:trace>
  <inkml:trace contextRef="#ctx0" brushRef="#br0" timeOffset="20281.91">18867 6559 1532 0,'21'-17'0'0,"-14"4"0"15,-12 5 0-15,-18 1 90 0,-10 5 0 0,3 0 0 16,10-3 0-16,12 0 51 0,8-2 1 0,0 7 0 16,8-3 0-16,-8 3-62 0,7 0 1 0,6 7 0 15,4 8-1-15,3 8-16 0,5 8 0 0,-1 2 0 16,2 1 0-16,-2 4-39 0,2 2 0 0,0-4-1 0,-2 3 1 16,1-7 2-16,-1 1 1 0,0 0-1 0,-5-3 1 15,1-4-4-15,-1 1 0 0,0-3 1 0,-3-6 0 16,-1-3-7-16,-2-3 0 0,-2-3-1 0,-3-5 1 15,-8-4-2-15,9-4 1 0,-7-8-1 0,2-5 1 0,1-8-3 16,3-11 1-16,-3 0-1 0,-1-2 2 0,-2 0 0 16,0 1-1-16,-4-8 1 0,-2-1 0 0,-1-6-2 15,-3-4 1-15,1-1 0 0,1 4 0 0,-1 2-2 0,3 6 0 16,2 9 1-16,-2 3-1 0,3 9-1 16,-5 7 2-16,8 3-1 0,3 7 1 0,3 2-4 0,1 5 0 15,4 5 0-15,6 7 1 0,5 4-4 0,-2 4 1 16</inkml:trace>
  <inkml:trace contextRef="#ctx0" brushRef="#br0" timeOffset="20663.18">19438 6810 2337 0,'1'-7'0'0,"-1"7"0"16,12-5 0-16,-12 5 79 0,13 0-1 0,-13 0 1 15,20-9-1-15,-20 9-17 0,24-29-1 0,-9 10 1 16,0-2 1-16,2 0-17 0,-2-3 0 0,3 0-1 15,1 1 1-15,-2 7-29 0,0 1 0 0,-2 10-1 16,-1 1 1-16,-2 11-7 0,-3 5 1 0,-3 6 0 16,-3 2 0-16,1 6 2 0,-4 2-1 0,0-4 0 0,-6 0 0 15,1 2 1-15,-3-5 0 0,1 3-1 16,1 1 1-16,3 1 0 0,1 1-1 0,2-2 0 0,-4-5 0 16,8-2 1-16,-4-10 0 0,3-1 0 0,3-2 1 15,3-1-4-15,-1-4 1 0,5-4 0 0,6-4 0 16,3-3 0-16,6 1 1 0,0-2-1 0,0 0 2 0,-2 0-2 15,2 3 0-15,-2 0 0 0,-4 2 0 0,-3 6-2 16,-4 1 1-16,-4 1 0 0,-4 3 0 0,-7-4-3 16,6 5 2-16,-6 4 0 0,-4 5 0 0,0 8-2 15,-7 6-1-15,0-4 1 0,-4 5-1 0,-3 1 0 16,-1 3 1-16,-5-6-1 0,1-1 1 0,3-1-2 16,1-5 1-16,1 1-1 0,1-7 2 0,8-2-3 0,-3-2 1 15,5-3-1-15,1 0 0 0,6-7-2 0,-2 4 1 16</inkml:trace>
  <inkml:trace contextRef="#ctx0" brushRef="#br0" timeOffset="20985.68">20172 5745 2349 0,'0'4'0'0,"0"-4"0"15,3 2 0-15,-3-2 58 0,4-2 0 0,-4 2-1 16,-4 14 2-16,4-14 28 0,-13 27 1 0,6-9-1 15,-1 3 2-15,1 3-31 0,1-3 0 0,1 3 1 16,-3 5 0-16,1 1-28 0,-1 6 0 0,-1 2-1 16,0 7 2-16,-2 3-9 0,-2 6 1 0,-2-4-1 15,2-5 1-15,0-10-7 0,0-4 1 0,0 0 0 16,1-3 0-16,3 1 1 0,0 1 0 0,1-3 0 16,5-6 0-16,6-5-1 0,3-8 1 0,3-2-1 0,2-3 1 15,2-8-3-15,2-2 1 0,4-7-1 0,3-5 1 16,8-7-4-16,2-5-1 0,3 5 0 0,-1 5 2 0,3 4-4 15,4 5 0-15,-4 3 0 0,-5 2 0 0,1 4 0 16,-3 1 2-16,-2 2-2 0,-2 0 1 16,-7 0 0-16,-6 2 0 0,-2 1 1 0,-2-3-1 0,-9 0-2 15,8 4 1-15,-8-4-1 0,4 8 1 0,-2 1-6 16,-1-4 1-16</inkml:trace>
  <inkml:trace contextRef="#ctx0" brushRef="#br0" timeOffset="21315.08">20338 5560 2726 0,'0'4'0'16,"0"-4"0"-16,14 8 0 0,-14-8 74 0,15 4 1 0,-15-4-1 16,26 14 0-16,-3 1 29 0,3 3 0 0,0 2 0 15,-2 5 1-15,2 2-54 0,2 3 2 0,0-1-1 16,0-3 1-16,-2-3-35 0,0-6 1 0,-2 0 0 15,-1 2 0-15,-3-1-6 0,-1-3 2 0,0 2-2 16,-4-4 1-16,-2-5-5 0,-2-4 1 0,-4-4 0 16,-3-4 0-16,-4 4-1 0,-2-5 0 0,2 5 0 15,-4-12 0-15,4 3-2 0,-5-1 1 0,-1-7 0 16,-1-11 1-16,-3-7-2 0,1-10 2 0,-2-3-1 16,3-2 1-16,1-1-1 0,-2-1-1 0,-1 6 1 15,3 4 0-15,3 6-2 0,-3 6 2 0,3 6-1 0,2 3 0 16,0 6 1-16,0 5 0 0,2 10 0 0,2-9-1 0,-2 9-1 15,8 9 0-15,-5 3 1 0,3 5 0 16,3 7-3-16,3 2 0 0</inkml:trace>
  <inkml:trace contextRef="#ctx0" brushRef="#br0" timeOffset="21556.1">21059 5536 2613 0,'-2'-5'0'0,"2"5"0"0,9-4 0 0,-9 4 81 0,22 7 0 16,-22-7-1-16,17 6 1 0,-17-6 25 0,2 5-1 15,-2-5 1-15,4 15-1 0,-4-15-51 0,17 33 0 16,-6-12 0-16,0 3 1 0,0 9-37 0,2 0 1 16,0 0 0-16,0-4 0 0,0-3-3 0,0 2 1 0,-2-4-1 15,1 2 1-15,-1-2-1 0,-2 1 0 0,0-5-1 16,-1-2 2-16,-4-3-2 0,-2-3 0 0,-1 0 0 15,1-1 1-15,0-4-4 0,0-2 2 0</inkml:trace>
  <inkml:trace contextRef="#ctx0" brushRef="#br0" timeOffset="24881.34">19009 7789 1721 0,'-9'9'0'0,"9"-9"0"0,-10 21 0 0,10-21 58 15,10 10 1-15,-10-10-1 0,5 2 1 16,-5-2 29-16,-2-2 1 0,2 2-1 0,12-16 1 0,-1-1-39 15,6-4 1-15,5-6-1 0,6-8 2 0,9-8-32 16,8-9 2-16,5-2-2 0,4-3 1 0,8-9-7 16,5-5-1-16,5-1 1 0,5-6-1 15,7-7-3-15,3-1 0 0,6-1 0 0,1 1 0 0,2 2-2 16,7 0 0-16,-6 9 0 0,0 4 0 0,-4 6-5 0,-2 7 2 16</inkml:trace>
  <inkml:trace contextRef="#ctx0" brushRef="#br0" timeOffset="25730.69">12681 10662 2324 0,'-15'-7'0'0,"15"7"0"0,-29-12 0 0,29 12 61 0,-12 0 2 16,12 0 0-16,0-4 0 0,0 4 36 0,10-15 0 16,-10 15 0-16,13-9 1 0,-13 9-52 0,18 0 2 15,3 4-2-15,9-1 1 0,13 6-25 0,7 3-1 16,0 2 1-16,-1 3 0 0,-10 2-13 0,-2 2 1 15,4 1 0-15,4-1 1 0,0 2-6 0,3-3-1 16,-1 1 1-16,-6 0 1 0,-2-7-2 0,-4-2 0 0,0-2 1 16,3-5 0-16,1-5-2 0,4-5 1 0,-4-3 0 15,7 1 0-15,5-11-2 0,1-1 0 0,2 2-1 16,2-4 2-16,0-3-3 0,0 2 0 0,0-1 1 16,-1 2 0-16,1 4-2 0,-4-4 0 0,3 4 0 15,-3 1 2-15,0-3-2 0,0 2 0 0,2 1 0 16,4 6 1-16,1-2-1 0,-1 0 1 0,0 3-1 15,0 4 0-15,0 10 0 0,-3 4 0 0,7 3 0 16,-1 0 0-16,8 0-1 0,0 5 0 0,-2 1 0 16,-7-1 1-16,-2 2-1 0,-4-3 0 0,0 1 0 0,0 0 2 15,-4-1-2-15,2-1 0 0,0 3 0 0,-1-6 0 16,-1 0 0-16,-3-2 0 0,-1-3 0 0,-1-3 0 16,-4-4 0-16,0-4 0 0,2-1 0 0,2-4 0 15,3-3 0-15,2-1 0 0,1-5 0 0,-3 1 0 0,2-4 0 16,3-5 0-16,1 0 0 0,0-3 0 0,0-2 0 15,2 3 0-15,-4 0 0 0,2 7 0 0,-2 8 0 16,-2 4 0-16,2 6 0 0,-1 3 0 0,-1 5 0 16,0 3 1-16,1 6-1 0,-1 4 1 0,0 4 0 15,-1 1 0-15,-1-1 0 0,-1-1 0 0,-4-4 0 0,3-3 2 16,-1-2-2-16,3-2 1 0,4-1-1 0,1-2 1 16,-3-7 1-16,-5 0-1 0,-2-7 0 0,-6-2 0 15,2-3 1-15,0-5 0 0,-2-4 0 0,2-3 1 16,1 2-1-16,-1 2 2 0,0 0-2 0,0-1 1 15,0 2 0-15,-2 2 0 0,1 3 1 0,-1-2-1 16,-2 8 1-16,1-1 0 0,-1 5 0 0,-1 4 0 0,1 6 0 16,4 4 1-16,4 7-2 0,2 1 2 0,-2 6-2 15,-1 2 2-15,-1 5-2 0,0-3 1 0</inkml:trace>
  <inkml:trace contextRef="#ctx0" brushRef="#br0" timeOffset="112481.64">1599 6059 1709 0,'-6'-9'0'0,"6"9"0"15,-7-12 0-15,7 12 62 0,-8-16 2 0,8 16 0 16,-15-20 0-16,15 20 56 0,-7-21 0 0,7 21 1 16,-8-17 0-16,8 17-44 0,-5-7 2 0,5 7-2 15,-6-2 2-15,6 2-27 0,0 0 2 0,0 0-1 16,-13 9 1-16,13-9-23 0,-20 17 2 0,20-17-2 15,-36 33 2-15,19-13-4 0,-1 5 1 0,-1 4 0 16,1 1 0-16,3 11-3 0,-2 4 1 0,4 0 0 16,-2-3 0-16,0-1-3 0,0-1-1 0,4 1 1 0,4 6 1 15,1 3-6-15,0 4 0 0,4-2 0 0,2-7 2 16,2-7-5-16,4-2 1 0,5-3-1 0,-2 2 1 16,8 1-2-16,-4-3 0 0,6-4 0 0,3 1-1 15,-1-1 0-15,3-1-1 0,2-4 1 0,0 0 0 16,-2-3 0-16,1 0 1 0,1-7 0 0,3-4-1 0,3-5-1 15,0-5-1-15,3-5 1 0,1-2-1 0,1-8 1 16,0 1-1-16,-3-7 1 0,1 0-1 0,-3-8-3 16,1 1 2-16,-3-5-1 0,-4 0 0 0,-3-1 0 15,-5-1 0-15,-3 1 1 0,0-8-1 0,-6 1 0 16,2-4 1-16,-3-6 0 0,-2 3 0 0,-1-6-3 0,-5 1 1 16,0 2 0-16,-5 6 0 0,-3-3-4 0,1 3 1 15,-5-2-2-15,-1-3 2 0,-3-10-4 0,-3 1 2 16,-5 2-2-16,-2 12 2 0,0 10-3 0,-4 7 1 15,-6 8-1-15,3 2-2 0,-10 6 0 0,0 3 0 16,4 9 0-16,2 6 0 0,1 9 0 0,5 6 0 16,5 5 0-16,-2 10 0 0,2 6 0 0,-1 5 0 0,3 4 0 15,6 5 0-15,1 8 0 0,4 0 0 0</inkml:trace>
  <inkml:trace contextRef="#ctx0" brushRef="#br0" timeOffset="112846.05">1336 6382 2656 0,'0'0'56'0,"0"0"49"15,0 0 1-15,0 0-1 0,7-12 1 0,-7 12-52 16,2 0 1-16,-2 0-2 0,11 19 2 0,2 2-32 16,4 3-1-16,-4 6 1 0,0-4 0 0,0 5-7 15,0 2 0-15,0-4 0 0,2 0 0 0,-2-3 1 16,0 2 1-16,1-7-1 0,-1-4 1 0,-2-1-2 0,-4-8-1 16,-1-1 1-16,-1-1 0 0,-5-6-3 0,0 3 1 15,0-3-1-15,0-5 2 0,0 5-5 0,0-7 1 16,0-9 0-16,0-4 1 0,-3-15-2 0,1-8 0 15,0-1 0-15,-2-1 0 0,4 6-1 0,0 1 0 16,0 1 0-16,0 11 1 0,4 2-1 0,-2 8 0 16,0 6 0-16,1-2 1 0,-3 5-1 0,2 2 0 0</inkml:trace>
  <inkml:trace contextRef="#ctx0" brushRef="#br0" timeOffset="113194.35">1673 6393 2588 0,'6'0'0'0,"-6"0"0"0,0 1 0 16,0-1 86-16,0 4 0 0,0-4 1 0,-4 0-1 15,4 0-3-15,0 0 1 0,0 0-1 0,0 0 1 16,0 0-41-16,0 0 1 0,0 0-2 0,9 0 2 15,-9 0-27-15,15-4 0 0,-15 4 0 0,25 0-1 0,-25 0-7 16,37 0 0-16,-19 4 0 0,-5-1 2 16,1 9-1-16,0 6 0 0,-4-1 0 0,-1 2 1 0,-7-2-3 15,0 4 0-15,1 3 0 0,-3 2-1 0,-3 2 0 16,1 1 0-16,0-1 0 0,-2-5 1 0,-1-4-3 16,-1-2 2-16,4-5-2 0,2 0 2 0,0-12-1 0,0 5-1 15,0-5 1-15,0 0 0 0,0 0-2 0,8 0 2 16,-3-5-1-16,6-10 1 0,4-6-2 0,8-9 2 15,3 1-1-15,-2-4 0 0,0 0-1 0,1 0 0 16</inkml:trace>
  <inkml:trace contextRef="#ctx0" brushRef="#br0" timeOffset="114115.72">725 9020 2187 0,'0'3'88'0,"0"-3"37"0,4 4-1 0,-4-4 1 16,26 24 1-16,-26-24-49 0,0 3 2 0,0-3-2 15,-6-3 2-15,6 3-30 0,-2-4 2 0,2 4-2 16,8-20 1-16,5-1 0 0,3-9-1 0,3-8 1 16,2-5-1-16,7-7-21 0,3-11 0 0,-5 1 0 15,4-9 1-15,-4-6-2 0,4-3 1 0,-4-5 0 16,4-12 0-16,-2-4-3 0,2-4 0 0,1-3-1 16,1 2 2-16,2 5-8 0,-3 4 0 0,-5 5 0 0,-1 14 1 15,-5 7-3-15,-3 7 1 0,-4 8-2 0,0 9 2 16,-8 16-3-16,1 1-1 0,-6 5 1 0,-4 4 0 15,2 6-4-15,1 2 2 0,-3 6-2 0,4-2 1 16,0 7-4-16,-2-2 0 0,2 2 1 0,-4 0 0 0,4 0-2 16,-5-7-1-16,5 7 1 0,-2-1-2 15,2 1-4-15,-8-2 0 0,8 2 0 0,-9 0 0 0,9 0 0 16,-4 0 0-16,-5 0 0 0,0 0 0 0,-8 3 0 16,0 4 0-16,-3 2 0 0,1 0 0 0,-1-2 0 0,-3 3 0 15,-1 0 0-15,3-1 0 0,5 0 0 16,3-1 0-16,0 1 0 0,0-2 0 0,7-5 0 0,0-1 0 15,6-1 0-15,-7 5 0 0,7-5 0 0,-6 2 0 16,6-2 0-16,-2 2 0 0,2-2 0 0,-3 0 0 16,3 0 0-16,0-2 0 0,0 2 0 0,0 0 0 15,0 0 0-15,11-10 0 0,2-2 0 0,4-6 0 16,1-1 0-16,1 2 0 0,0-4 0 0,-1-3 0 0,3 3 0 16,-3-3 0-16,7 3 0 0,-1-3 0 0,-4 3 0 15,-1 4 0-15,-6 1 0 0,-2 3 0 0,-5 2 0 16,1 9 0-16,-7 2 0 0,6 0 0 0,-6 4 0 15,2 5 0-15,1 4 0 0,-3 3 0 0,2 8 0 16,2-1 0-16,-2 10 0 0,-2 3 0 0,5 0 0 16,1-6 0-16,1-3 0 0,5-1 0 0,1 4 0 15,-2 6 0-15,-4 2 0 0,5 7 0 0,-5 0 0 16,6 0 0-16,-2 0 0 0,2 5 0 0</inkml:trace>
  <inkml:trace contextRef="#ctx0" brushRef="#br0" timeOffset="114747.53">470 9032 2708 0,'5'3'0'0,"-5"-3"222"0,4 7-1 0,-8 23-221 15,-7 2 0-15,-2 10 119 0,-6-2 0 0,1 3-119 16,-1 2 0-16,4 4 51 0,-2 2 1 0,-1 1-52 16,5-1 0-16,1-1 36 0,5 0 1 0,5 2-37 15,-2-5 0-15,8 4 34 0,-2 3 1 0,4-5-35 16,5-3 0-16,-2-9 28 0,4-3 2 0,4-3-30 16,0 1 0-16,-2-5 26 0,3-3 1 0,1 1-27 15,3-3 0-15,1 2 24 0,1-5 1 0,4-1-25 16,0-1 0-16,7-5 22 0,2-3 1 0,6-2-23 0,0-2 0 15,2-5 17-15,5-7 3 0,-1-2-20 0,-7-1 0 16,-2-6 18-16,-5-3-1 0,-2-1-17 0,-3-1 0 16,2-2 20-16,-6 1 0 0,2-4-20 0,-6 0 0 0,1-3 10 15,-5 1 1-15,1-5 0 0,0-3 1 0,-1 1-5 16,-3-1 1-16,2-2 0 0,-4-6 1 0,-2-1-2 16,0-1 1-16,-7-3-2 0,2 2 2 0,-1-1-3 15,-5 3-1-15,0-2 1 0,-7-3 0 0,-4-7-2 16,-2 0 0-16,-6 3-1 0,0 4 2 0,-5 0-2 0,-6 5 0 15,-1 0 0-15,-1 3 0 0,0 2-2 0,-5 2 0 16,0 11 0-16,-1 6 0 0,-4 12 0 0,-1 8 0 16,-4 9 0-16,-7 4 0 0,-7 6 0 0,-8 6 0 15,7 4 0-15,6 1 0 0,12 4 0 0,6 5 0 16,8 3 0-16,6 6 0 0,9 9 0 0,4 2 0 16</inkml:trace>
  <inkml:trace contextRef="#ctx0" brushRef="#br0" timeOffset="115080.6">399 9554 2660 0,'20'-12'0'0,"-20"12"218"0,19-8 1 0,11-10-219 0,-12 8 0 15,-10 7 118-15,-8 3 1 0,0 6-119 0,0 7 0 16,3 7 56-16,1 5 0 0,7 0-56 0,1 3 0 16,1 5 38-16,0-4 0 0,5 4-38 0,5-5 0 0,-3 0 36 15,4-2 0-15,-3-4-36 0,3-3 0 0,0-1 29 16,1-6 0-16,-1-7-29 0,-6-2 0 0,-5-3 31 16,0-7 0-16,-5-5-31 0,1-5 0 0,-5-7 31 15,0-6 2-15,-4-3-33 0,-4-3 0 0,-3-4 28 16,-7-1 0-16,1 1-28 0,-5-2 0 0,-1 4 27 0,-3 2 1 15,7 5-28-15,2 3 0 0,2 6 21 0,5 4 2 16,1 6-23-16,5 4 0 0,0 8 11 0,16-9 1 16</inkml:trace>
  <inkml:trace contextRef="#ctx0" brushRef="#br0" timeOffset="115286.16">941 9373 2017 0,'-6'1'0'0,"6"-1"225"0,-2 4 0 0,-9 13-225 16,9 2 0-16,8-3 108 0,3 1 0 0,3 4-108 16,1 3 0-16,-2 6 141 0,2-1 0 0,0 4-141 15,-2 0 0-15,2 3 117 0,-5-3 0 0,3 2-117 16,-4-3 0-16,4-2 95 0,-3-2 2 0</inkml:trace>
  <inkml:trace contextRef="#ctx0" brushRef="#br0" timeOffset="116113.54">2033 6661 1318 0,'-6'0'0'16,"6"0"0"-16,0 0 0 0,0 0 98 0,2-4 0 15,-2 4 1-15,6-6 0 0,-6 6 40 0,-2-9 1 16,2 9 0-16,0-9 0 0,0 9-53 0,0-3 1 0,0 3-1 15,0 0 2-15,0 0-26 0,0 0 0 0,0 0 0 16,0 3 1-16,0-3-27 0,13 16 0 0,-13-16 0 16,24 36 1-16,-5-13-5 0,-1 4 2 0,3-1 0 15,3 2 0-15,2-4 1 0,2 2 1 0,-2 4-1 16,6 6 1-16,3 9-1 0,-1 0 0 0,1 2-1 16,-3 1 1-16,0-3-9 0,-3 2 1 0,3-2-1 15,0 0 1-15,5-7-4 0,-2 3-1 0,-1 1 1 16,1-2 0-16,-3 1 0 0,0 1 1 0,-3-4 0 15,-2-2-1-15,-3-8-9 0,-6-2 1 0,-1-2-2 16,-2-3 2-16,-2-4-5 0,0-1 0 0,-2 1 1 0,1 2 0 16,-7 0-3-16,1 0 0 0,-3-7 0 0,3 0 1 15,-2-3-4-15,-2-7 0 0,-2-2 1 0,3 3 0 16,-3-3-3-16,0 4 1 0</inkml:trace>
  <inkml:trace contextRef="#ctx0" brushRef="#br0" timeOffset="116362.43">2482 7779 2400 0,'0'0'0'0,"0"0"0"0,5 5 0 0,-5-5 82 0,13 4 0 16,-13-4 0-16,12 5 0 0,-12-5 28 0,5 0 1 15,-5 0-1-15,26 7 1 0,-1 1-63 0,6 3 0 16,-1 1 0-16,-4 3 1 0,4 3-26 0,-4 1 1 16,4-2-1-16,-4 2 2 0,-2 2-9 0,2 0 1 15,-2-4-2-15,1 0 2 0,-1-1-4 0,-5-4 0 16,-5-3 0-16,3-1 1 0,-6-4-1 0,-5-3 2 0,-6-1-2 15,7-10 2-15,-5-2-1 0,2-4-1 0,-2-4 0 16,-2-10 2-16,0-10-3 0,0-3 1 0,0-2-1 16,0 0 0-16,-2 0 1 0,2 4-1 0,0-4 0 15,0 0 2-15,2 1-3 0,3-1 0 0</inkml:trace>
  <inkml:trace contextRef="#ctx0" brushRef="#br0" timeOffset="116984.97">2976 8004 1796 0,'-4'-9'0'15,"4"9"0"-15,-2-5 0 0,2 5 74 0,-4 0 0 0,4 0 0 16,-2 2 2-16,2-2 46 0,-5 0 0 0,5 0 0 16,-19 12 2-16,1 3-55 0,-1 1 1 0,-5 6 0 15,0 6-1-15,-1 5-25 0,3 2 0 0,0 6 0 16,7 11 0-16,0 7-11 0,5 7-1 0,5 3 1 16,-1-7 0-16,8 4 0 0,2-4 1 0,3 4 0 15,4-4-1-15,4 1-4 0,2 1 2 0,4-5-1 16,1-9 0-16,4-5-4 0,-2-7 1 0,1-2 0 15,6 0 0-15,1-6-2 0,0-2-1 0,5-6 1 16,6-3 0-16,0-2 2 0,7-4 0 0,-5-5-1 16,-3-3 3-16,-1-1-7 0,-7-1 2 0,1-10-1 0,-3-3 1 15,0-9-6-15,3-5 0 0,-3-2 0 0,-1-7-1 16,1 0-1-16,-2-3 0 0,2-1 0 0,-1-4 0 16,-1-2-5-16,0-6 0 0,-8 1 0 0,1 1 0 0,-10-7-3 15,0 4 1-15,-8-4 0 0,1 1 0 0,0-1-1 16,-6 4 0-16,-6-2 0 0,0-5 1 0,-10-9-3 15,-3-1 2-15,-3 1-5 0,-6 4-3 0,-4 4 0 16,-5 5 0-16,-2 4 0 0,-2 6 0 0,1 5 0 0,3 5 0 16,-4 12 0-16,2 9 0 0,0 14 0 15,-4 10 0-15,-4 9 0 0,3 8 0 0,-5 13 0 0,-1 10 0 16</inkml:trace>
  <inkml:trace contextRef="#ctx0" brushRef="#br0" timeOffset="117350.89">2860 8494 2664 0,'6'0'0'0,"-6"0"0"16,18 0 0-16,-18 0 73 0,32 0 1 0,-32 0 0 15,30 8 0-15,-30-8 23 0,26 21 1 0,-26-21 0 16,26 28-1-16,-11-11-46 0,-2 4 0 0,2 3 1 16,7-2 0-16,2 6-36 0,3-2 2 0,-1 5-1 0,-2-1 1 15,-4-3-5-15,3 1-1 0,-5-2 0 0,-3-3 2 16,0-8-4-16,-7-3 1 0,-1-7-1 0,-1-1 1 16,-6-4-2-16,5-7 1 0,-5-3 0 0,-4-6 1 15,3-12-2-15,1-5 1 0,-6 1-1 0,0-3 1 16,-1-3-1-16,-6 2 0 0,2-1 0 0,0 1 1 0,1 1 1 15,-3 4 1-15,2 0 0 0,0 0 0 0,-2 0-1 16,2-1 0-16,3 7 1 0,3 4-1 0,3 9-6 16,2 1 2-16,0 11-1 0,7-1 0 0,1 1-1 15,3 5-1-15</inkml:trace>
  <inkml:trace contextRef="#ctx0" brushRef="#br0" timeOffset="117748.26">3277 8449 2500 0,'-1'-13'0'0,"1"13"0"15,5-15 0-15,-5 15 67 0,13-5 2 0,-13 5-1 16,13-26 0-16,-7 7 1 0,5-4-1 0,-2 1 1 16,3 1 0-16,-5 4-17 0,4-2 0 0,-3 5-1 15,3 5 2-15,-4 0-28 0,4 6 0 0,-11 3 1 16,8 0 0-16,-8 0-8 0,5 0 0 0,-5 0 0 15,12 0 1-15,-7 5-1 0,3 2 0 0,-3 7 0 16,1 7 0-16,1 6-2 0,1 6 0 0,-4 0 0 16,-3 0 1-16,3-7-5 0,-4 2 1 0,-4-8-1 0,3-2 0 15,2-3-2-15,3-3 1 0,-4-3-1 0,0-4 0 16,0-5-2-16,0 4-1 0,0-4 1 0,8-4 1 16,-3 1-2-16,3 1 0 0,3-5-1 0,2-1 2 15,5-3-3-15,1-1 0 0,2 0 1 0,-3 3 0 0,-1 2-1 16,2-1 1-16,-6 4-1 0,3 3 1 0,-3 1 0 15,2 1 0-15,0 4 1 0,-5 2 0 0,1 5-1 16,0-3 0-16,-5 7 0 0,-5-4 1 0,-1 2-1 16,-1 1 1-16,-5 1 0 0,-5 6 0 0,-2 6-2 15,-4-2 2-15,-2 3-2 0,-1 1 2 0,-3-3-2 0,1 3 0 16,-2-6 0-16,0-7 0 0,-1-1-2 0,7-4 0 16</inkml:trace>
  <inkml:trace contextRef="#ctx0" brushRef="#br0" timeOffset="118447.4">2666 6715 1934 0,'-5'0'0'0,"5"0"0"16,7 0 0-16,-7 0 79 0,23 5 0 0,-23-5 0 15,13 3 1-15,-13-3 60 0,0 2 0 0,0-2 0 16,-4 0 2-16,4 0-50 0,-2 0 0 0,2 0 0 16,-6-2 1-16,6 2-38 0,4 0 1 0,-4 0-1 15,21-15 1-15,-1-1-29 0,10-5 1 0,0-5-1 16,0-3 1-16,1-4-1 0,1-7 1 0,0 6-1 0,-3 1 1 16,-3 9-2-16,1 3 1 0,-3 3-1 0,0 3 1 15,-5 6-7-15,-1-3 0 0,-5 3 0 0,-5 3 2 16,-8 6-4-16,0-6-1 0,0 6 1 0,-4 4 0 15,4-4-5-15,-9 5 0 0,1 0 1 0,-5 6-1 0,-5 1-3 16,-1 2 0-16</inkml:trace>
  <inkml:trace contextRef="#ctx0" brushRef="#br0" timeOffset="118646.22">2704 6360 2412 0,'-6'0'0'15,"6"0"0"-15,-2 0 0 0,2 0 79 0,8 5 0 16,-8-5 1-16,5 0 0 0,-5 0 30 0,-11-5 1 15,11 5-1-15,-6 0 1 0,6 0-68 0,0 0-1 16,0 0 1-16,0 14 1 0,0-14-24 0,12 36 1 16,1-12-1-16,0 6 2 0,9 6-10 0,0 6 1 15,3 1 0-15,-1 0 0 0,-6 0 4 0,5 1 1 16,-5-6 0-16,-3-2 0 0,2-7 7 0,-4-1-1 0,2 2 1 16,2-6 0-16,-4 2-1 0,-2-6 1 0</inkml:trace>
  <inkml:trace contextRef="#ctx0" brushRef="#br0" timeOffset="119158.24">438 7727 3209 0,'-13'0'0'0,"13"0"117"0,-6 0 1 0,-18 3-118 15,11-3 0-15,13 0 132 0,0 0 1 0,7-8-133 16,10-4 0-16,4-7 41 0,8-4 0 0,3-6-41 16,0-6 0-16,3-3 36 0,1-4 1 0,-3 1-37 15,-1 5 0-15,-2 6 30 0,-4 4 0 0,-2 5-30 0,-2 6 0 16,-9 6 24-16,-5 6 2 0</inkml:trace>
  <inkml:trace contextRef="#ctx0" brushRef="#br0" timeOffset="126464.4">1407 9245 1482 0,'0'0'72'0,"0"0"61"0,0 0 1 0,0 0-1 15,5-16 2-15,-5 16-51 0,-5-12 1 0,5 12 1 16,-8-14-1-16,8 14-18 0,-3-10 2 0,3 10-1 16,-2-11 1-16,2 11-11 0,0-10 2 0,0 10-2 15,0-5 1-15,0 5-18 0,0-5-1 0,0 5 1 16,0-7-1-16,0 7-4 0,5-6 0 0,-5 6 0 16,30-15 1-16,-8 3-5 0,8-4 2 0,0 2 0 15,7-5-1-15,3-3-4 0,6-6 2 0,1 2-2 0,9-2 1 16,5 3-4-16,2-5 1 0,4-3-1 0,-5-3 1 15,-6-6-5-15,2-4 1 0,1 2-1 0,-3 6 2 16,6 9-5-16,-5 5 0 0,-6 3 0 0,-5 5 0 16,-12 8-2-16,-10 1 0 0,-3 5-1 0,-5-1 1 15,-8 1-4-15,-3-2-1 0,-5 4 0 0,0-3 2 0,0 3-7 16,0 0 0-16,0 0 1 0,0 0 0 0,0 0-2 16,6 0 0-16,-6 0 1 0,2 0 0 0,-2 0-2 15,4 0 2-15,-4 0 0 0,5 0 0 0,-5 0-3 16,2 0 2-16,-2 0-2 0,0 0 2 0,0 0-3 15,-2 0 1-15,2 0-1 0,-5 0 0 0,5 0 0 0,-4-4 0 16,4 4-1-16,-8-3 2 0,-3 1-3 0,2-1 1 16,-4-1 0-16,-4 1 0 0,0 1 0 0,-1 2-1 15,-1-3 0-15,-1 1 0 0,-1 2 0 0,-1 0 0 16,-4 0 0-16,1 0 0 0,1 2-1 0,0 3 2 16,3 2-2-16,5-2 1 0,3 2-1 0,0-4 1 15,0 3 0-15,7-3 0 0,6-3 0 0,-6 5 0 16,6-5 0-16,-5 7 1 0,5-7 0 0,3 2 0 0,-3-2 0 15,8 3 0-15,5 1 2 0,0-4-1 0,11 0 1 16,0 0 0-16,12-5-1 0,3 1 2 0,-2 1-1 16,-5-6 1-16,-6 2-1 0,2 2 2 0,-8-4-2 15,3 6-4-15,-8-2 0 0,-4 1 0 0,2 1 0 16,-7-1 0-16,-6 4 0 0,7-2 0 0,-7 2 0 16,4 0 0-16,-4 0 0 0,2 0 0 0,-2 0 0 15,1 9 0-15,-1-4 0 0,-1 2 0 0,1 5 0 16,-6 6 0-16,0 8 0 0,-1 6 0 0,-4 3 0 0,3 3 0 15,-3-1 0-15,4 1 0 0,-1 0 0 0,3-5 0 16,-1-4 0-16,6-1 0 0,-2-2 0 0,-2 1 0 16,4-6 0-16,-1 0 0 0</inkml:trace>
  <inkml:trace contextRef="#ctx0" brushRef="#br0" timeOffset="127315.9">1983 9414 2048 0,'-4'0'0'0,"4"0"0"0,0 0 0 16,0 0 92-16,-2 5 1 0,2-5-1 0,-6 7 1 15,6-7 8-15,0 0 0 0,0 0 0 0,0 0 1 16,0 0-47-16,0 0 1 0,0 0-1 0,0 0 1 0,0 0-27 16,0 0 0-16,0 0 1 0,0 0-1 0,0 0-3 15,0 0-1-15,0 0 1 0,0-3 1 0,0 3-2 16,19-9 1-16,-19 9 0 0,32-33-1 0,-8 9-1 15,8-5 1-15,-3-1-1 0,-3 1 1 0,4 5 2 0,-4-1 0 16,0 5 0-16,-3-1 1 0,-5 5-5 0,1 4 1 16,-6 2 0-16,-2 3-1 0,-11 7-2 0,2-2 1 15,-2 2-1-15,0 5 0 0,0-5-5 0,-5 9 1 16,-3-4 0-16,-5 11 0 0,-6 3-3 0,-5 7 2 16,0-2-2-16,-2-2 2 0,2-1-5 0,-1 0 2 15,5 0-2-15,-4-2 1 0,5-2-3 0,0 0 0 16,1-3 0-16,-1 0 1 0,1-2 0 0,-1 0 1 15,2-3-1-15,4-4 0 0,6 2-4 0,-1-5 2 0,8-2 0 16,-5 3 0-16,5-3-2 0,-4 2-1 0,4-2 1 16,5-3-1-16,-5 3-1 0,6-4-1 0,2 1 1 15,8-3 0-15,9-6-2 0,2-7 2 0,3 0-2 16,0 4 1-16,-4-6 0 0,-2-3-1 0,1-1 0 16,-5 3 0-16,4-1-1 0,-1 1 0 0,-3 3-1 15,-3 5 0-15,-4 2 0 0,-4 2 0 0,-9 10 0 16,10-9 0-16,-10 9 0 0,-6 7 0 0,-5-2 0 0,-8 7 0 15,-1 9 0-15,-10 7 0 0,4-4 0 0,-2 2 0 16,7-2 0-16,1 0 0 0,-2-3 0 0,3-4 0 16,-2 1 0-16,3-3 0 0,5-3 0 0,2 0 0 15,3-3 0-15,3-4 0 0,5-5 0 0,-12 9 0 16,12-9 0-16,0 0 0 0,0 0 0 0,0-2 0 16,0 2 0-16,8-5 0 0,5 0 0 0,5-6 0 0,7-9 0 15,4-1 0-15,-2-2 0 0,2 1 0 0,-4 1 0 16,1-3 0-16,-8 3 0 0,1 0 0 0,0 2 0 15,-6 6 0-15,-2 4 0 0,-4 2 0 0,-7 7 0 16,4 7 0-16</inkml:trace>
  <inkml:trace contextRef="#ctx0" brushRef="#br0" timeOffset="133697.23">555 11077 2647 0,'-2'0'0'0,"2"0"232"0,-3-3 0 16,3 3-232-16,-26-5 0 0,26 5 117 0,0 14 0 16,0-14-117-16,18 36 0 0,3-12 50 0,7 0 2 15,-2 2-52-15,0 0 0 0,-2 2 45 0,6 0 0 16,-4 1-45-16,4 0 0 0,-4 3 30 0,0 2 1 15,2-4-31-15,-6-4 0 0,1-7 23 0,-8-4 0 16,-1-3-23-16,-4-3 0 0,-10-9 21 0,9 9 0 0,-9-9-21 16,2 0 0-16,-2 0 27 0,0-7 0 0,-2-5-27 15,2-11 0-15,0-8 27 0,0-12 0 0,0-2-27 16,0-2 0-16,0-2 22 0,0 1 1 0,0-2-23 16,0 0 0-16,-4-6 23 0,2-3 1 0,-3 9-24 15,-1 5 0-15,1 16 21 0,-3 5 1 0,3 6-22 16,-1 6 0-16,6 4 21 0,0 6-1 0,0 2-20 15,0 5 0-15,0-5 19 0,4 5 1 0,0 7-20 0,7 6 0 16,2 9 15-16,9 11-1 0</inkml:trace>
  <inkml:trace contextRef="#ctx0" brushRef="#br0" timeOffset="134028.04">1178 11458 2935 0,'5'-2'66'0,"-5"2"54"16,4-3 1-16,5-23-1 0,4-2 1 0,2 2-71 0,-2 4 1 15,0 4-1-15,2 6 2 0,2 7-40 16,-4 2 1-16,0 6-1 0,0 2 1 0,-2 2-7 0,0 2 0 16,1 6-1-16,-5 5 1 0,4 7-4 0,-3 6 0 15,-3 0 1-15,-3 3-1 0,-2 2-1 0,0-1 0 16,-2-3 0-16,-1-4 0 0,1-8-1 0,2-3 1 15,0 0-1-15,2-5 2 0,3 2-2 0,-1-1 1 16,-2-6-1-16,3-4 1 0,-5-5-1 0,13 4 0 0,-1-11 0 16,1-4 1-16,1-8-1 0,5-5 0 0,0-2 0 15,-1-2 1-15,-1 1-1 0,2-1 1 0,-6-3-1 16,4 1 1-16,-4 1 0 0,-2 3 1 0,-4 5-1 16,1 6 1-16,-3 8-1 0,-3 5 0 0,-2 2 0 15,0 2 2-15,0-2-2 0,-2 5 0 0</inkml:trace>
  <inkml:trace contextRef="#ctx0" brushRef="#br0" timeOffset="134431.47">1785 10333 2575 0,'2'-14'0'0,"-2"14"0"0,-4-14 0 0,4 14 68 15,-15 0 2-15,15 0 0 0,-9-3-1 16,9 3 32-16,-6-3 0 0,6 3 0 0,0-2 1 0,0 2-51 16,-5-4-1-16,5 4 1 0,-2 0-1 0,2 0-25 15,-4 0 0-15,4 0-1 0,-7 12 1 0,-1 4-5 0,-3 7 0 16,4 4 1-16,-5 3-1 0,1 4-3 0,-2 6-1 16,6 5 1-16,-3-3 0 0,3-1-1 0,0 4 0 15,1-7-1-15,-2-1 1 0,3-5-3 0,-1-7 1 16,6-1-1-16,-2-3 1 0,2-4-2 0,2-3 2 15,0-6-1-15,2-1 1 0,-4-7-2 0,5 6 1 16,-5-6 0-16,14-2 0 0,-1 2-2 0,0-5 2 16,5-1-2-16,5 0 1 0,3-5-4 0,5-1 1 0,1 0 0 15,-8 0 0-15,2 3-3 0,-1 2 0 0,-3 2 1 16,-2 0 0-16,-1 0 1 0,2-1 1 0,1 1-1 16,-3 4 1-16,-5 1-2 0,3 0 2 0,0 0 0 15,-4 1-8-15,-6 1-1 0,5 0 0 0,-5-1 0 16,-1 1 0-16,-6-2 0 0,13 4 0 0,-8-3 0 15,3 1 0-15,-8-2 0 0,13 7 0 0</inkml:trace>
  <inkml:trace contextRef="#ctx0" brushRef="#br0" timeOffset="134814.26">2040 10276 2676 0,'0'-7'0'0,"0"7"0"0,11-3 0 0,-11 3 81 16,21 7 0-16,-21-7-1 0,17 5 2 0,-17-5 25 16,2-2 1-16,-2 2-2 0,5 2 2 0,-5-2-62 15,19 7 1-15,-19-7-1 0,35 20 1 0,-9-4-25 16,12 3 0-16,-3 0 0 0,-3 2 1 0,-4-4-2 0,1 2 0 16,1 2 1-16,-6 2-1 0,-3 4-4 0,1-3 1 15,-3 1 0-15,-4-3 0 0,-2-3-5 0,-2 2 1 16,2-5-1-16,-5-3 1 0,3-6-4 0,-6-2 1 15,-5-5-1-15,6 4 1 0,-6-4-3 0,2 2 1 16,-2-2 0-16,0-16 0 0,3-3-3 0,-1-5 0 16,4-4 0-16,-6 2 1 0,-2-5-3 0,-2-2 1 0,-1 0-1 15,-1 2 2-15,2-2-3 0,-1-3 1 16,-1 0-1-16,3-3 1 0,1-2-1 0,-4-1-1 0,-1 1 0 16,1 1 0-16,4 5 1 0,-2 3-1 0,4 4 0 15,-1 5 0-15,1 10 0 0,1 2-1 0,-1 11 0 16,6-7 0-16,-6 7-1 0,6 11 1 0,1-1-1 15,4-1 1-15,2 3-1 0,6 3 0 0</inkml:trace>
  <inkml:trace contextRef="#ctx0" brushRef="#br0" timeOffset="135050.72">2860 10404 2638 0,'6'0'0'0,"-6"0"0"0,20-3 0 0,-20 3 66 16,28 0 0-16,-28 0 0 0,21 0 2 16,-21 0 23-16,11 3 1 0,-11-3 0 0,2 5 0 0,-2-5-45 15,5 4 0-15,-5-4 0 0,11 12 0 0,-11-12-25 16,27 29-1-16,-14-8 0 0,0 7 1 0,-2 6-7 16,0 4 1-16,0 2 0 0,-3-2 0 0,3-1-1 0,-4-1 0 15,1-7-1-15,-3 1 1 0,3-4-3 0,1-4 1 16,-1-6-1-16,-3-2 1 0,3-6-4 0,-3-1 0 15</inkml:trace>
  <inkml:trace contextRef="#ctx0" brushRef="#br0" timeOffset="142930.57">1200 12318 2733 0,'-4'0'79'0,"4"0"30"16,4 5-1-16,11 20 1 0,7-1 0 0,4 2-51 0,0-2 2 16,4 0-1-16,-6-1 1 0,2-1-37 0,-1-1 1 15,-1 0 0-15,0-2 0 0,-3 0-6 0,-3 2 0 16,1-6 0-16,0-1 1 0,-8-4-8 0,2-3 2 0,-2 0-2 15,-4-7 1-15,-7 0-3 0,2 0 0 0,-2 0 0 16,0-15 1-16,0 4-2 0,4-1 1 0,-2-7 0 16,-2-7 0-16,-2-7-1 0,-2-7 1 0,2-1-1 15,-3-4 1-15,-3-5-1 0,-3 0 1 0,4-2-1 16,-4 7 1-16,-2 5-1 0,-1 5 3 0,3 2-1 16,4 2 0-16,-1 7-1 0,-3-4 1 0,4 6 0 15,-3 3 0-15,9 5-2 0,1 4 1 0,-4 3-1 16,8 3 1-16,-4 4-4 0,7 2 2 0,-1 7 0 0,1 4 0 15,10 8-3-15,-2 5 2 0</inkml:trace>
  <inkml:trace contextRef="#ctx0" brushRef="#br0" timeOffset="143351.31">1731 12434 2751 0,'0'-2'0'0,"0"2"0"0,-2-12 0 0,2 12 89 16,-7-22 1-16,7 22-2 0,5-33 2 0,8 12-6 0,2-7 1 16,4 4 0-16,-1 2 0 0,5 3-50 0,-3 1-1 15,3 6 1-15,-3 4 0 0,-1 4-27 0,-2 4 0 16,-3 7 0-16,3 0-1 0,-7 7-2 0,1-2-1 16,-6 9 1-16,1 3-1 0,0 9-1 0,-5 5-1 15,3 0 0-15,-2-5 0 0,-2-6 0 0,2-2-1 16,-2-5 0-16,-2-2 1 0,2-6-1 0,-2-3 0 0,2-3 0 15,2 0 0-15,-2-6-1 0,0 1 2 0,0-1-1 16,0 2 0-16,0-2 0 0,0-3 0 0,0 3 0 16,11-12 0-16,-3-4 0 0,5-5 2 0,0-1-1 15,3-1 0-15,5-1 0 0,3-2 1 0,-1 4-1 16,-3 6 1-16,-1 4 0 0,-1 7 0 0,1 5-1 16,0 5 2-16,-6 0-1 0,-2 4 1 0,-4 5 0 15,-1 3 0-15,-4 4 0 0,1 1 0 0,-3 4 1 16,-5 2-1-16,-8-1-1 0,0 3 1 0,-4 1-1 15,-2 0 2-15,4-3-2 0,-1 1 1 0,-3 1 0 16,2-3 0-16,2-1 0 0,2-1 0 0,0-5 0 0,2-1 0 16,5-5-2-16,5-3 2 0,1-11-1 0,0 7 0 15,0-7-1-15,7-7-1 0</inkml:trace>
  <inkml:trace contextRef="#ctx0" brushRef="#br0" timeOffset="143862.34">2432 11408 2463 0,'0'-9'0'0,"0"9"0"16,-8-8 0-16,8 8 72 0,-7 0 0 0,7 0 0 15,-6-4 1-15,6 4 29 0,-6 0 2 0,6 0-1 16,-3 4 0-16,3-4-45 0,0 3 1 0,0-3-1 16,-2 17 0-16,0-1-33 0,-2 5 1 0,2 1 0 15,-1 6 0-15,1 5-6 0,-4 3 1 0,6-3-1 16,-5-2 2-16,-3-1-6 0,1-3 2 0,-3-1-1 15,3 0 1-15,1 0-2 0,-5-3 0 0,4-1-1 0,-4-3 1 16,3-3-2-16,3-1-1 0,3-6 0 0,-2-2 1 16,4-7-4-16,6 5 0 0,-6-5 0 0,3 2 1 15,-3-2-3-15,0 0 1 0,0 0 0 0,10-2 0 0,1-3-2 16,6 1 1-16,3-1-1 0,2-2 0 0,1-1 0 16,7-3 1-16,-6 3 0 0,0-1 0 0,0 4-2 15,-3 1 1-15,1 4 0 0,4 0 0 0,0 0-3 16,4 0 2-16,-4 0-1 0,4 0 1 0,-4 0 0 15,-2-1-1-15,0 2 1 0,-5 3 1 0,-4 4-2 16,-4-2 1-16,-3 0-1 0,-5-4 1 0,-3-2-2 16,6 4 2-16,-6-4 0 0,2 3-1 0,-2-3-1 0,0 0 0 15,0 0 1-15,-2 5-1 0,-2 2-2 0,2 2 1 16</inkml:trace>
  <inkml:trace contextRef="#ctx0" brushRef="#br0" timeOffset="144231.34">2679 11392 2701 0,'0'-7'0'0,"0"7"0"16,8-13 0-16,-8 13 78 0,11-11 2 0,-11 11 0 15,2-9-1-15,-2 9 10 0,-2-3 1 0,2 3-2 16,6-3 2-16,-6 3-50 0,11-4 2 0,-11 4-1 15,26 9 1-15,-6 3-30 0,10 5 2 0,-6 2-1 0,2-3 1 16,-1 3 1-16,-1 2 1 0,-5 1 0 0,1 2 1 16,2 1-2-16,-3 0 1 0,2-4 0 0,-3 0 1 15,1-7-3-15,-1-2 2 0,1-2 0 0,-6-1-1 16,4-4 1-16,-4-1 1 0,-6-3 0 0,-1 1 0 0,-6-2-4 16,6 2 2-16,-6-2-1 0,5-5 1 15,-5 5-3-15,2-16 1 0,-2 1-1 0,-2-6 0 0,-2-7-2 16,1-5 0-16,-8-1 1 0,3-5-1 0,-3 1-1 15,3-5 0-15,-3 3 0 0,0 4 1 0,0 5-4 16,2 3 1-16,-1 6 0 0,7 3 1 0,-1 7-4 16,2 5 2-16,2 7-1 0,0-9 1 0,0 9-4 0,6 3 2 15,1 3-2-15,4 2 1 0,4 4-2 0,4 4 0 16</inkml:trace>
  <inkml:trace contextRef="#ctx0" brushRef="#br0" timeOffset="144590.2">3425 11539 2625 0,'0'-3'0'0,"0"3"0"15,2-5 0-15,-2 5 88 0,5-12 1 0,-5 12-1 16,11-30 1-16,0 8 13 0,-3-4 1 0,3 0 1 16,-3 3-1-16,3 6-52 0,-4 1 2 0,6 6-1 15,-2 1 0-15,1 6-34 0,-3 3 2 0,2 2-3 16,0 1 3-16,-1 2-4 0,1 2 2 0,2 5-1 15,4 4 1-15,-4 5-6 0,0 3 1 0,-2 2-1 16,0 0 2-16,-7 3-4 0,-1 2 0 0,-1 2 0 16,2-5 0-16,-2 0-2 0,-2-1 0 0,6-2 0 15,-6-3 1-15,5-3-3 0,1-7 1 0,-4 0 0 0,1-7 1 16,-3-5-2-16,2 6 2 0,-2-6-1 0,13-7 1 16,-5-4-1-16,3-1 0 0,6-2 1 0,1-6 0 15,3-1 0-15,1-3 0 0,0-4 0 0,1-3 0 0,-5-6-3 16,1-1 2-16,-4 2 0 0,2 5-1 0,1 2-1 15,-1 3 0-15,-4 1 0 0,0 5 1 0,-5 4-3 16,-1 6 1-16,-1 3 0 0,-1 1 0 0,-5 6-3 16,4 0 0-16,-4 0-3038 0</inkml:trace>
  <inkml:trace contextRef="#ctx0" brushRef="#br0" timeOffset="152361.18">1450 12346 1332 0,'-6'12'0'0,"6"-12"0"0,-11 19 0 0,11-19 67 16,-9 2 1-16,9-2 1 0,-17 19-1 0,9 5 71 16,-3 5 2-16,6 4-2 0,3-3 1 0,4 1-56 15,3 0 0-15,1-2 1 0,7-1-1 0,0-4-17 0,5 1 2 16,7-6-1-16,-1-4 0 0,6-6-40 0,1-2 1 15,7-14-1-15,6-7 0 0,12-12-1 0,8-10 1 16,1-6 0-16,-4-10 0 0,3-8-4 0,3-8 1 16,-4-3 0-16,4-5 0 0,2-7 3 0,2-4 0 15,-6 4 0-15,-9 0 1 0,-6 2-1 0,-5 1 0 16,-8 13 0-16,-5 3 0 0,-8 7-2 0,0 5 0 0,-5 3-1 16,0 8 1-16,-8 5-5 0,-4 4 0 0,-7 10 0 15,-5 5 0-15,-8 10-1 0,-4 8-1 0,-4 6 0 16,-3 5 1-16,-2 7-2 0,-4 6 1 0,-1 6-1 15,1 3 1-15,-2 8 0 0,-3 5 1 0,1 3 0 16,-3 2 1-16,0-4-6 0,-6 1 1 0,6 4 0 16,5 1 1-16,8 0-3 0,3 1 2 0,6-5-2 15,8-13 2-15,1-8-5 0,10-8 2 0,3-7-2 0,12-6 1 16,5-6-3-16,6-4 0 0,4-12 0 0,3-6 1 16,6-17-1-16,7-4 0 0,-7-9 0 0,2-4 0 15,-3-5-1-15,1-3 1 0,-4 1 0 0,4 2 0 16,0 6-2-16,0 4 1 0,-4-1 0 0,-3 2-1 15,-5 1-4-15,-5-2-1 0,-1 10 0 0,-7 6 0 0,-7 10-1 16,-3 8 1-16,-10 9-1 0,-4 1 0 0,-7 10-1 16,-5 4 0-16,-8 8 0 0,-10 11 0 0,-7 14 0 15,-7 11 0-15,-4-3 0 0,4 4 0 0,3-4 0 16,-1-1 0-16,-3 8 0 0,-3 5 0 0,4 7 0 16,-6 8 1-16,2-1-1 0,9-4 1 0,8-6 0 0,5-2 1 15,8-3 0-15,11-6 0 0,8-8 0 0,5-9 1 16,11-12 0-16,7-11 0 0,8-15-1 0,6-12 1 15,5-14-1-15,6-8 0 0,6-16 0 0,7-11 0 16,-6-12-2-16,0-1 0 0,-5-6 0 0,3-11 0 16,1-3 0-16,1 6 0 0,0-2 0 0,4 3 0 15,-11 13 0-15,-5 8 0 0,-10 6 0 0,-4 8 0 16,-6 7 0-16,-6 8 0 0,-12 17 0 0,-6 6 0 0,-11 10 0 16,-9 8 0-16,-11 10 0 0,-8 6 0 0,-3 15 0 15,-3 10 0-15,-3 17 0 0,2 14 0 0,-2-5 0 16,4 4 0-16,5-3 0 0,-3 3 0 0,3-2-1 15,4 1 1-15,7 0-1 0,3 1 1 0,8-9-1 16,14-2 1-16,11-16-1 0,9-5 1 0,10-15 0 16,3-11 0-16,13-17 0 0,6-8 0 0,2-13 0 15,-8-3 0-15,4-11 0 0,-2-5 0 0,-2-8 0 16,1-8 0-16,-1-9-1 0,0-13 1 0,-5 3 0 16,3 3 0-16,-3 8-1 0,-2 1 0 0,-4 6 0 0,-2-3 1 15,-5 3-4-15,-6-2 2 0,-2 9-1 0,-7 8 0 16,-6 9 0-16,-9 12 1 0,-4 6-2 0,-13 6 2 15,-6 13 0-15,-11 1 0 0,-1 14-1 0,1 10 1 0,0 15 0 16,-3 9 0-16,3 6-1 0,-3 3 1 0,3 6 1 16,2 3 0-16,0 3 0 0,6 2 0 0,0 7 0 15,7-3 1-15,10-6-2 0,6-8 2 0,11-9-1 16,8-12 1-16,12-14 0 0,4-6 0 0,14-12 0 0,4-7 0 16,4-17 0-16,-6-4 0 0,1-13 0 15,-1-12 0-15,0-1 0 0,-5-4 0 0,-1-2 0 0,-1-7 0 16,0 1 0-16,-4-6 1 0,-2 2-1 0,-3 0 0 15,-4 8 0-15,-4 6 0 0,-13 10 0 0,-2 5 0 16,-13 11 0-16,-4 3 0 0,-7 11 0 0,-11 6 0 16,0 11 0-16,-1 10 0 0,-6 13-1 0,1 9 1 15,-2 8-1-15,-3 3 1 0,-3 14-1 0,1 5 0 16</inkml:trace>
  <inkml:trace contextRef="#ctx0" brushRef="#br0" timeOffset="153145.63">693 13973 1820 0,'-7'-13'0'16,"7"13"304"-16,-13-15 0 0,-17-16-304 0,4 5 0 15,7 10 174-15,0 8 1 0,3 2-175 0,3 1 0 16,5 2 122-16,3 1 2 0,5 2-124 0,0 5 0 16,5 2 83-16,3 2 0 0,8 6-83 0,9 4 0 15,12 11 67-15,8 3 2 0,5-1-69 0,4 3 0 0,-2 0 59 16,10-1 2-16,-8-1-61 0,-10-3 0 0,-1-1 45 16,-9-1 1-16,-3-7-46 0,-1-4 0 0,0-7 20 15,-4-5 0-15,-3-3 0 0,-5-4 1 0,-3-3 0 16,-4-2 0-16,-5-5-1 0,-4-3 1 0,-4-6-1 0,-4-3-1 15,-5-4 0-15,0-2 1 0,-4-6-1 0,-7-4 0 16,1-1 0-16,2 1 0 0,-1 2-2 0,-2 0 0 16,1-4 0-16,3 1 0 0,1-2-2 0,-2-1 1 15,6 8 0-15,0 8-1 0,7 11 1 0,1 7 1 16,5 10-1-16,0-7 0 0,0 7-3 0,5 7-1 16,7 8 1-16,1 6-5 0,7 12-8 0,4 10 0 15</inkml:trace>
  <inkml:trace contextRef="#ctx0" brushRef="#br0" timeOffset="153429.41">1394 14249 2793 0,'13'-19'65'0,"-13"19"39"0,5-29 0 0,7-18 1 15,-5 4 0-15,-1 7-52 0,1 4 0 0,4 8 0 16,0 5-1-16,-1 7-32 0,1 2 1 0,0 6-1 0,2 8 0 15,0 4-8-15,4 4 2 0,-4 9-1 0,0 0 1 16,0 8-3-16,0 6 1 0,-2 0 1 0,-3 3-1 16,-3 2-3-16,-5 1 1 0,2-3 0 0,-2-3 0 15,-2-4 0-15,2-3 1 0,-2-6-1 0,-1-3 1 16,6-7-2-16,-1-3 0 0,-2-9 0 0,6 3 0 0,-6-3-2 16,7-7 0-16,1-6 1 0,9-5 0 0,1-9-1 15,6-8 0-15,3-3-1 0,-1 0 1 0,2-4 0 16,-2 1 1-16,-2-1-2 0,-4 6 2 0,-1 5 0 15,0 5 1-15</inkml:trace>
  <inkml:trace contextRef="#ctx0" brushRef="#br0" timeOffset="153785.23">1735 13251 2777 0,'2'0'0'0,"-2"0"0"16,3-2 0-16,-3 2 90 0,-5-3 1 0,5 3-2 16,-4 3 2-16,4-3 24 0,4 9 0 0,-4-9 1 15,13 15-1-15,-13-15-60 0,18 30 2 0,-12-9-2 16,1 1 1-16,-1 7-34 0,0 1 1 0,-5 3-1 16,3 0 2-16,-2 1-11 0,-2 3 2 0,-2-1-1 15,-2-3 1-15,3 1-5 0,-5-1 1 0,6-5-1 16,0-5 1-16,6-8-4 0,-5-5 1 0,-1-10-1 0,10 7 1 15,-10-7-3-15,13-7 2 0,-4-3-1 0,8-4 0 16,0-3-1-16,3-4-1 0,4 0 1 16,-5 1 0-16,0 1-2 0,-1-2 0 0,1 2 0 0,0 5-2 15,-1 2-1-15,6 3 0 0,-3 1 0 0,1 2 0 16,-3 5 0-16,-4-1 0 0,3 2 0 0,-1 0 0 0,-2 2 0 16,2-2 0-16,-4 3 0 0,4 1 0 0,-2-1 0 15,-2 2 0-15,3-1 0 0,-3 3 0 0,4-2 0 16,-4 0 0-16</inkml:trace>
  <inkml:trace contextRef="#ctx0" brushRef="#br0" timeOffset="154346.34">2104 12953 2374 0,'0'0'0'0,"0"0"0"15,-4 0 0-15,4 0 71 0,-11 0-1 0,11 0 1 16,-6 0 1-16,6 0 17 0,0 0 0 0,0 0 0 15,0 0 1-15,0 0-42 0,0 0 1 0,0 0 1 0,0 0-1 16,0 0-32-16,0 0 1 0,0 0 0 0,0 0 0 16,0 0-4-16,0 0 2 0,0 0 0 0,0 0 0 15,0 0-1-15,0 0 1 0,0 0 0 0,6 5-1 0,-6-5 2 16,18 16 1-16,-18-16 0 0,38 29 0 0,-12-10 0 16,5 2 0-16,1 0 0 0,-2-4 1 0,-6 1-1 15,0-3 0-15,2-1 0 0,-3-2 1 0,-3-1 0 16,-3-1 1-16,2 0 1 0,-4 1-1 0,1-3 2 15,-3 1 1-15,-1 0-1 0,-5-2 1 0,0-2-3 0,-1 0 1 16,-6-5 0-16,7 7 1 0,3-4-8 0,-6-3 2 16,-4 0 0-16,9 4-1 0,-9-4-5 0,7 2 1 15,-7-2-1-15,6-6 1 0,-6 6-5 0,2-15 0 16,-2-3 1-16,-2-6 0 0,-4-5-3 0,-7-9 1 16,2 1-1-16,0-1 1 0,-2 2-2 0,0-4 2 15,0 4-2-15,0-1 1 0,2 5 1 0,-2 0-1 16,7 6 1-16,-2 4 0 0,5 5-1 0,1 5 0 15,2 3 0-15,0 4 0 0,0 5 0 0,0 0 0 0,0 0-1 16,11 5 2-16,-3-3-2 0,3-1-1 16,2 8-2-16,2 5 0 0,7 8 0 0,4 4 0 0</inkml:trace>
  <inkml:trace contextRef="#ctx0" brushRef="#br0" timeOffset="155400.57">2780 12988 1369 0,'4'0'0'16,"-4"0"0"-16,5 0 0 0,-5 0 97 0,2 0 1 16,-2 0-1-16,0 0 1 0,0 0 57 0,0 0 1 15,0 0-1-15,0-4 1 0,0 4-75 0,-5-3 1 16,5 3-1-16,-2-9 1 0,2 9-14 0,0-20-1 15,0 20 0-15,0-21 1 0,0 21-28 0,5-24 0 16,-5 24 1-16,8-23-1 0,-8 23-8 0,13-17-1 16,-13 17 1-16,13-12 0 0,-13 12-4 0,13-13 1 0,-13 13 0 15,17-6 1-15,-17 6-3 0,18 0 0 0,-18 0-1 16,21 3 3-16,-21-3-5 0,17 16 1 0,-17-16 0 16,18 27 0-16,-7-8-7 0,-3 2 1 0,-1-2 1 15,-1-5-1-15,-6 0-4 0,0-2 2 0,0 0 0 16,0-2 0-16,0-1-5 0,0 0 0 0,0-1 1 15,0-1-1-15,-2 0-3 0,-2 0 1 0,4-7 0 16,0 9 0-16,0-9-2 0,0 5 0 0,0-5 0 0,0 3 0 16,0-3-1-16,0 0-1 0,0 0 1 0,0 0 1 15,0 0-2-15,0-3 0 0,0 3 0 0,0-5 1 16,0 0-3-16,6-6 1 0,-1 1-1 0,3-2 2 16,-3 0-2-16,1 3 1 0,2 0-1 0,-3 6 1 15,3-4-1-15,1 2 1 0,-2 1-1 0,1 3 1 0,-3-1-3 16,1 0 1-16,1 2 1 0,5 2-1 15,1 3-1-15,0 2 0 0,-2 3 1 0,0 2 0 0,-3 6-2 16,-3 2 1-16,-3 0 1 0,2 2-1 0,-2 2-1 16,-4-3 1-16,-2 0-1 0,2 5 2 0,-3 1-3 15,-3 1 1-15,-1-2 0 0,-1-2 0 0,-4 2-1 0,-1 0 1 16,3-3-1-16,-1-6 1 0,0-7-1 0,0-4 1 16,2-5-1-16,4-1 1 0,7 0-1 0,-12-1 0 15,12 1-3003-15</inkml:trace>
  <inkml:trace contextRef="#ctx0" brushRef="#br0" timeOffset="169847.15">557 15558 1565 0,'-7'-16'160'0,"5"6"2"16,-28-32-162-16,11 20 122 0,8 13 1 16,-2 6-123-16,8-4 73 0,-1-4 0 15,4-13-73-15,2 24 52 0,0-3 2 16,0 16-54-16,0-13 50 0,0 11-1 16,0-11-49-16,0 0 39 0,0 5 0 15,13 9-39-15,6 5 29 0,5 14 0 0,37 50-29 16,-27-43 21-16,1-1 1 0,40 34-22 15,-36-40 20-15,4-2 0 0,45 28-20 16,-53-36 15-16,-5-6 2 0,3 9-17 16,-22-18 15-16,-5-2-1 0,-6-6-14 15,0 0 15-15,7-6 0 0,-7-9-15 16,0-6 13-16,-1-12 1 0,-9-50-14 16,3 43 12-16,-38-69 0 15,26 68-4-15,-36-125 0 0,36 121-4 16,-18-35 2-16,31 66-4 15,6 14 2-15,0 0-2 16,17-2 0-16,2 15-1 16,76 61 0-16,-95-74-2163 15</inkml:trace>
  <inkml:trace contextRef="#ctx0" brushRef="#br0" timeOffset="171482.19">1151 15762 2800 0,'0'-17'77'0,"0"17"29"0,6-23 2 0,13-15-1 15,1 7 0-15,-3 12-50 0,-4 10-1 0,0 4 0 16,-2 0 0-16,2 1-34 0,-5 4 2 0,3 4-2 16,-4-1 2-16,5 4-12 0,-7 2 2 0,3 6-1 15,-3 4 1-15,1 6-5 0,-1 2 1 0,1 3 0 16,-4 1 0-16,0 2-2 0,1 0 0 0,-3-4 0 15,-3-5-1-15,1-3 0 0,2-5 0 0,-2-2 0 16,-2-4-1-16,4-3 2 0,0-4 0 0,0-3 0 0,0 4 1 16,0-4-2-16,0 0 0 0,0 0 0 0,6-4 1 15,5-4-1-15,-2-1 1 0,6-7-1 0,0-1 1 16,4-4 0-16,-2-3 0 0,-3 2 0 16,3 4 1-16,-4 8-2 0,0 3 0 0,0 4 0 0,-1 3 1 15,-5 1-1-15,-1 3 0 0,-1 6-1 0,1 6 1 0,1 6-1 16,-3 6-1-16,-2 0 1 0,-2 1 1 0,0-1-2 15,-6-2 1-15,-1 0-1 0,-1 0 1 0,-3 0-3 16,-2 0 1-16,2-2-1 0,0-2 2 0,3-1-1 0,3-2 1 16,-3-7-1-16,1-3 1 0,7-9-3 15,-11 2 1-15,11-2-1 0,-6-11 2 0,4 1-3 16,2-4 1-16</inkml:trace>
  <inkml:trace contextRef="#ctx0" brushRef="#br0" timeOffset="171865.4">1526 14744 2236 0,'-2'-3'0'0,"2"3"0"16,-7-2 0-16,7 2 79 0,-11-2 0 0,11 2 1 16,-6 0 0-16,6 0 25 0,0 0 1 0,0 0-1 15,0 0 1-15,0 0-49 0,0 0 1 0,0 0-1 16,0 0 2-16,0 0-33 0,0 0 0 0,0 0 1 15,-2 7 0-15,2-7-8 0,0 19 2 0,-4 0-1 16,2 7 0-16,2 11-2 0,-3 6 0 0,1 2 0 16,-4-2 1-16,4-1-2 0,-3-1 1 0,-3-6 0 15,-3-2 0-15,4-5-2 0,-4-6 2 0,-1-1 0 0,7 1 0 16,3-6 0-16,-4-1 0 0,4-2 0 0,-1-3 0 16,3-10-2-16,3 3 1 0,-3-3-2 0,8 4 2 15,-8-4 0-15,2 3 0 0,-2-3 0 0,17-1 0 0,-4-3-4 16,0-1 2-16,5-4-1 0,1-1 1 15,5-2-2-15,0-2 1 0,2 2-1 0,-1 1 2 0,1 5-5 16,4 0 1-16,-4 3 0 0,3 1 1 0,-2 2-3 16,2 2 0-16,-4 0 0 0,1-1-1 0,-2 1-2 15,-4 0 0-15,3 1-1 0,-5-1 1 0,-3 1-6 16,0 3 1-16</inkml:trace>
  <inkml:trace contextRef="#ctx0" brushRef="#br0" timeOffset="172229.44">1915 14551 2664 0,'0'0'0'0,"0"0"0"16,0 0 0-16,0 0 73 0,-5 0 1 0,5 0 0 16,7-6 0-16,-7 6 35 0,11-8-1 0,-11 8 1 15,19-4 1-15,-19 4-56 0,22 5 0 0,-22-5 0 16,27 7 0-16,-27-7-34 0,37 7 0 0,-19 2 0 15,1 7 2-15,0 1-8 0,1 5 1 0,3 1-1 16,-3-2 1-16,4-1-6 0,1 1 1 0,-7-2-1 16,1-2 1-16,-1-4-3 0,-5-1 0 0,4-2-1 0,-7-3 1 15,-1-2-4-15,-5-3 2 0,-4-2-1 0,9 0 1 16,-9 0-2-16,2 0 1 0,-2 0-1 0,5-4 1 16,-5 4 1-16,0-6-1 0,0-5 1 0,0-10-1 15,-2-6 1-15,-1-11-1 0,1-2 1 0,-4-2-1 16,-1-3 3-16,-4-1 1 0,-1 1-1 0,-1 1 1 0,0 1-2 15,-3 3 1-15,3 6 0 0,5 4 1 0,1 6-2 16,-3 5 1-16,5 5 0 0,3 5 0 0,2 9-4 16,6 0 1-16,-1 7 0 0,3 4 0 0,5 3-3 15,3 5 1-15</inkml:trace>
  <inkml:trace contextRef="#ctx0" brushRef="#br0" timeOffset="172479.77">2499 14367 2526 0,'0'0'0'15,"0"0"0"-15,13 4 0 0,-13-4 62 0,13 3 2 0,-13-3-1 16,11 0 1-16,-11 0 27 0,0-2 0 0,0 2 0 16,2 0 1-16,-2 0-43 0,13 2 1 0,-13-2-1 15,22 17 0-15,-22-17-33 0,37 28 0 0,-18-11 0 16,-4 6-1-16,2 5 3 0,-4 3 1 0,4 0-1 15,-4 0 1-15,-2 0 0 0,-2 0 0 0,2-3 1 16,0-2 0-16,-3-2 0 0,3-3 1 0,-3 1 1 16,3-1-1-16,-4 0 0 0,4-2 2 0,-3-2-2 15,3-3 1-15,-4-2-1 0,-1-3-1 0</inkml:trace>
  <inkml:trace contextRef="#ctx0" brushRef="#br0" timeOffset="173648.18">2964 9971 1834 0,'13'-25'0'16,"1"2"0"-16,-3 4 0 0,2 3 45 0,4 4 0 16,-4-7 0-16,-6-3 0 0,0-6 23 0,-1-3 2 0,0 0-2 15,7 1 2-15,5-1-30 0,7 5 1 0,-1 4-1 16,6 1 0-16,-2 5-24 0,1 4 1 0,3 7 0 15,0 3 0-15,3 9-7 0,-1 5 1 0,1 2 0 16,-5 5 0-16,-4 6-5 0,-2 2 1 0,2 6-2 16,-7 3 2-16,0 6-2 0,-1 6-1 0,-7 3 1 15,2 6-1-15,-7 5-2 0,-4 9 2 0,2 3-2 16,-8 3 1-16,-2 0 4 0,-1 5 1 0,-1-1 0 0,3-3 0 16,7-4 2-16,1 1 1 0,5-6-1 0,3-3 1 15,2-7 3-15,6-2-1 0,5-5 1 0,6-9 0 16,7-7 3-16,2-6 1 0,6-6 0 0,3-5 0 15,1-7 0-15,1-2 0 0,0-3 0 0,6-1 0 0,0-5 0 16,6-1 0-16,-5 0 0 0,-3 4 1 0,-3 4-1 16,-3 4 0-16,-7 1 0 0,0 2 1 0,-11 4-5 15,-4 2 2-15,-2 5-1 0,-11 2 0 0,-2 5-2 16,-9 6 0-16,-2 3-1 0,-7 3 2 0,-10 8-3 16,-2 1 0-16,-1 5 1 0,-2 3 0 0,-3 1-3 0,-1 2 0 15,0 1 0-15,-5 0 1 0,1 0 1 0,0-4 0 16,4 0 1-16,2-1-1 0,5-6 0 0,4-1 1 15,6-6 1-15,7-4-1 0,9-10-1 0,10-4 1 16,2-4-1-16,7-1 0 0,0 0-4 0,4-3 1 16,5-3-1-16,-1-3 1 0,7-4-2 0,-2-3 1 15,4 4-1-15,-1 3 1 0,3 1-5 0,4 1 2 16,-6 2-2-16,-10 5 1 0,-3 4-2 0,-4 4 1 0,-4 5-1 16,-7 4 1-16,-4 1-1 0,-3 7 0 0,-3 4 0 15,-6 1 2-15,-5 4-1 0,-5 3 0 0,-2 0 0 16,-4 4 2-16,-2 2-1 0,-1 1 0 0,-2-3 1 15,1-1-1-15,2-2 2 0,3-1-1 0,3-7 1 16,0-3-1-16,5-1 2 0,2-6 0 0,5-4 1 16,2-1 0-16,5-2 1 0,7-7 1 0,-2-2-1 15,2-3 1-15,0-1-1 0,-1-3 1 0,2 1 0 16,0-3 0-16,-3-1-4 0,0 1 1 0,-4 0-1 16,-1 4 1-16,-6 6-3 0,-8 3 2 0,-1 3-2 0,-4 2 1 15,-6 4-1-15,-1 3 0 0</inkml:trace>
  <inkml:trace contextRef="#ctx0" brushRef="#br0" timeOffset="-26981.14">21720 11212 1709 0,'-4'-1'0'0,"4"1"0"0,-5-2 0 15,5 2 62-15,-4 3 2 0,4-3 0 0,0 0 0 0,0 0 61 16,-4-3-1-16,4 3 1 0,0-4 0 15,0 4-48-15,0-1 0 0,0 1 1 0,0 0 0 0,0 0-29 16,2 0-1-16,-2 0 0 0,8-2 0 0,-8 2-17 16,7 0-1-16,-7 0 0 0,9 2 2 0,-9-2-6 0,15 13 1 15,-15-13-1-15,10 13 1 0,-10-13-3 0,5 10 1 16,-5-10-1-16,8 35 1 0,-5-9-3 0,1 5 1 16,2 2-1-16,1 1 2 0,2 1-2 0,1-2 1 15,-1 0-1-15,0-2 2 0,1 0-4 0,-1 0 1 0,0-3 0 16,1 1 0-16,1 2-2 0,0 2 1 0,-2 0-1 15,1-4 1-15,1 3-3 0,0 0 1 0,-2 1-1 16,-1-7 1-16,-3-1-2 0,-1-1-1 0,2-7 1 16,-1-1 1-16,3-6-7 0,-3-3 1 0,-5-7 0 15,10 5 1-15,-10-5-4 0,3-2 1 0,3-6 0 16,1-8-1-16,3-8-1 0,1-7 1 0,-2-4-1 16,1-3 1-16,-3-3-2 0,0-8 2 0,1 2-1 15,-1-1 1-15,3 0 0 0,-1-3 1 0,-2 1 0 0,1 0 0 16,-3-9 0-16,1-1 0 0,2 2 0 0,-1 12 0 15,-1 13-3-15,-1 9 1 0,1 3 0 0,-1 9 1 0,-3 3-4 16,0 4 1-16,-2 5-1 0,4-7 1 0,-4 7-2 16,2 0 1-16,-2 0 1 0,0 0-1 15,0 0 0-15,0 0-1 0,0 0 0 0,0 0 1 0,0 0-2 16,7 0 1-16,1 2 0 0,-1 3 0 0,0 2-1 16,1 3 1-16,1-5-1 0,2 2 0 0,1 2-1 15,-3-4 1-15</inkml:trace>
  <inkml:trace contextRef="#ctx0" brushRef="#br0" timeOffset="-26443.36">22385 11721 1646 0,'2'-15'0'0,"-2"15"0"0,0-18 0 16,0 18 103-16,-5-2 1 0,5 2 0 0,-4-1 0 16,4 1-21-16,-2-4 1 0,2 4 0 0,0-1 1 15,0 1-8-15,0 0 1 0,0 0 0 0,0 0 0 16,0 0-37-16,0 0 0 0,0 0 0 0,6 0 0 0,-6 0-13 16,5 5 2-16,-5-5-2 0,9 19 1 15,-1 0-5-15,-3 3 2 0,-1 1 0 0,-2 4 0 0,0 6-3 16,-2 4 1-16,0-3 0 0,0 3 0 0,0-4-4 15,-2 1 2-15,2-1-1 0,0-4 0 0,0 3 1 0,0-6-1 16,-2 1 0-16,0-3 2 0,0 2-5 16,1 0 1-16,-1 0-1 0,0 0 1 0,2 0-3 15,0 0 0-15,-2-3 1 0,0 1 0 0,0-7-2 16,0-1 0-16,2-4 0 0,0-2 1 0,0-10-4 0,0 9 2 16,0-9-1-16,0 3 0 0,0-3-2 0,0 4-1 15,0-4 0-15,0 3 1 0,0-3-3 0,0 0 1 16,0 0 0-16,0 0 0 0,0 0-4 0,0-5 2 0,0 5-1 15,-1-5 0-15,1 5-2 0,0-14 0 0</inkml:trace>
  <inkml:trace contextRef="#ctx0" brushRef="#br0" timeOffset="-24759.67">23009 11292 1218 0,'-1'-5'0'0,"1"5"0"0,3-4 0 15,-3 4 62-15,6-5 1 0,-6 5 0 0,4-5-1 16,-4 5 63-16,-2-9 1 0,2 9-2 0,-2-10 2 16,2 10-39-16,-4-11 2 0,4 11-1 0,-5-12 0 15,5 12-15-15,-4-14 1 0,4 14 0 0,-8-19 0 0,8 19-32 16,-9-17 1-16,9 17-2 0,-11-10 2 16,11 10-4-16,-6-4 1 0,6 4 0 0,-3-3 0 15,3 3-5-15,-8-4 1 0,8 4-1 0,-7 0 1 16,7 0-1-16,-8 0 2 0,8 0 1 0,-4 0-1 15,4 0-4-15,-3 4 2 0,3-4-1 0,-4 8 0 0,4-8-3 16,-2 13 0-16,2-13-1 0,6 17 2 16,-6-17-7-16,13 29-1 0,-4-10 1 0,2-5 1 0,2 2-5 15,4 1 2-15,0-1-1 0,2-2 0 0,-1-2-4 0,3 0 0 16,3 0 0-16,4 0 1 0,3 0-3 0,5 0 1 16,-3 0-1-16,-3 0 0 0,-2-1-1 0,0-1 1 15,-2-1-2-15,-2-2 2 0,-1 0-4 16,-3-2 2-16,-3 0-2 0,-2-3 2 0,-6 0-4 0,-3-2 0 15,-6 0 0-15,5 0 1 0,-5 0-3 0,4-2 1 16,-4 2 0-16,4 0 0 0,-4 0-3 0,2 0 0 0,-2 0 0 16,-2 2 1-16,2-2-2 0,-4 12 1 0,-3-2-1 15,-4 6 1-15,-4 6-1 0,-4 2-1 0,-1 4 1 16,-1-4-1-16,1 2-2 0,-1 0 2 0,-1 2-2 16,-1 1 1-16,1 1 0 0,-2-3-1 0,0 5 0 15,-1 0 0-15,3 5 0 0,0-1-2 0,1-3 0 16,2-4 0-16,5-3 0 0,-1-3 0 0,0-2 0 15,2-4 0-15,2-3 0 0,-1 0 0 0,3-2 0 16,-2-2 0-16,2 4 0 0,3 0 0 0,0-2 0 0,1-2 0 16,5-10 0-16,-10 9 0 0,10-9 0 0,-3 7 0 15,3-7 0-15,-4 3 0 0,4-3 0 0,0-1 0 16,0 1 0-16,0-4 0 0</inkml:trace>
  <inkml:trace contextRef="#ctx0" brushRef="#br0" timeOffset="-24200.65">23874 11198 1947 0,'2'-1'0'16,"-2"1"0"-16,4-4 0 0,-4 4 120 0,3 0 0 0,-3 0 0 16,4 0 1-16,-4 0-16 0,4-3 2 0,-4 3-1 15,0-4 0-15,0 4-51 0,0 0 0 0,0 0 0 16,0 0 1-16,0 0-28 0,0 0 1 0,0 0-1 16,0 2 2-16,0-2-7 0,7 14 1 0,-7-14-1 15,13 31 1-15,-7-7-3 0,1 4 2 0,1 0-1 16,-3-1 1-16,1 3-3 0,0 1 0 0,-1 0 0 15,1-5 0-15,-3-2-1 0,1 2 1 0,0 2-1 16,0 0 1-16,-1 1-3 0,-1-3-1 0,2 2 1 0,0-6 1 16,-2 1-5-16,-1-6 0 0,1-3-1 0,0-2 2 15,-2-2-4-15,-2-5 0 0,2-5 0 0,2 6 1 16,-2-6-2-16,8 3 1 0,-8-3-1 0,3 4 2 16,-3-4-2-16,4 0-1 0,-4 0 1 0,9-9 0 0,-1-5-2 15,1-5 0-15,0-2 0 0,-1-3-1 16,-1 0 1-16,1-2 0 0,-1-2 0 0,1-3 0 0,3-5-1 15,0-4 1-15,-2 2 0 0,-1-4-1 16,-1-3 0-16,-1 4-1 0,1 1 1 0,-1 7 1 0,-4 7-2 16,0 5 1-16,-1 4 0 0,1 5-1 0,2 0 0 0,-2 7-1 15,-2 5 1-15,4-9-1 0,-4 9 0 0,2-2 0 16,-2 2 1-16,0-1-1 0,0 1-1 16,0-2 2-16,0 2-1 0,1 0 1 0,-1 0-2 0,8 0 1 15,-8 0-1-15,7 10 1 0,-1-1-1 0,5 3 0 16,0 5 0-16,-1 1 1 0,1 1-3 0,0 1 0 15</inkml:trace>
  <inkml:trace contextRef="#ctx0" brushRef="#br0" timeOffset="-23649.27">24338 11664 2400 0,'2'3'0'0,"-2"-3"0"16,4 0 0-16,-4 0 48 0,1 0 1 0,-1 0 1 16,2 0-1-16,-2 0 26 0,11-8 1 0,-11 8-1 15,21-19 0-15,-2 5-37 0,1-3 1 0,1 1 1 0,-3 2-1 16,-1 4-22-16,-2 1 0 0,0 2-1 0,-2 2 2 16,-4 2 0-16,-1 3 0 0,-1 0 0 0,0 0 0 0,3 0-2 15,1 0 0-15,0 3-1 0,-2 2 2 16,1 4-2-16,-5 1 1 0,1-3-1 0,-2 4 1 0,-4 1-3 15,-2 3 1-15,-2 3-1 0,0 1 1 16,-5 1-3-16,-2 6 1 0,0-3 1 0,0-1-1 0,-3-1-2 16,0 0 1-16,1-4-1 0,1 2 2 0,3-2-2 0,2 1 0 15,1-3 0-15,0-3 0 0,3-1-1 0,1-4 1 16,2-7-1-16,0 7 1 0,0-7-2 0,2 5 1 16,-2-5-1-16,13 7 1 0,-4-5-2 0,0 1 1 15,4-3-2-15,8 0 2 0,5 0 1 16,4-3 1-16,-2 1-1 0,-2 0 1 0,-2 0 0 15,-2 2 2-15,1 2-1 0,-3 0 0 0,-3 0-2 0,-2 1 1 16,-2-1-1-16,-2 1 1 0,-3 1-3 0,-3-1 1 16,-5-3-2-16,8 14 2 0,-6-4-3 0,-1 1 0 15,-1 1 1-15,-1 3 0 0,-3 1-3 0,-4 3 2 16,-1 0-1-16,-4-3 1 0,-4 3-3 0,-1 0 1 0,-5 1 0 16,-3-4 1-16,-4 1-2 0,-3 1 1 0,-1 1 1 15,3 0-1-15,-1 0 5 0,2 2 1 0,2-8 0 16,2 1 0-16,2-2 2 0,0-1 2 0,1-4-1 15,3-2 0-15,3-5 3 0,2-5-1 16,2 1 1-16,4-3 1 0,9 7-5 0,-8-10 0 0,8 10 0 16,-2-12 1-16,1 5-6 0,-1-2 1 0,2 1 0 15,2-1 1-15,1 0-5 0,1 1 0 0</inkml:trace>
  <inkml:trace contextRef="#ctx0" brushRef="#br0" timeOffset="-18628.57">25156 11072 1620 0,'2'0'0'0,"-2"0"0"0,5 0 0 15,-5 0 81-15,4 0 0 0,-4 0-1 0,-2 0 2 0,2 0 53 16,-5-3 0-16,5 3-1 0,-8-7 2 15,8 7-55-15,-2 0 0 0,2 0-1 0,-3-4 2 0,3 4-28 16,-2-1 0-16,2 1 0 0,0-4 0 0,0 4-16 16,0 0 1-16,0 0-1 0,0 0 2 0,0 0-12 15,0 0 1-15,0 0 0 0,15 9 0 0,5 1-4 0,6 7 1 16,2-3 0-16,-2-2-1 0,2 0 5 16,2-1-1-16,0-1 0 0,2 1 0 0,3-3-3 0,0 3 0 15,1-3 0-15,1 3 0 0,4-4-3 0,2 1 0 16,-2 1 0-16,-8 0 0 0,-1-1-6 0,-4 4 1 15,-2-3 0-15,-4 0 0 0,-5-1-4 0,-6 1 0 16,-1 0 1-16,-3-2-1 0,-7-7-5 0,4 8 1 0,-4-8 1 16,2 7-1-16,-2-7-2 0,-4 11-1 0,0-1 1 15,-1 5 0-15,-5 8-2 0,-3 3-1 0,-2 0 1 16,-1 0 1-16,-3-5-3 0,-1 3 2 0,-3 2-1 16,1 3 1-16,-2 2 0 0,-3 2-1 0,0 0 1 15,-3-2-1-15,0 0 0 0,0 2-1 0,2-2 1 16,4 8 1-16,3 0-3 0,1 3 1 0,-1-2 0 15,3-7 0-15,5-7-2 0,2-4 2 0,-1-1-1 16,-1-4 1-16,2-5 0 0,4 0 1 0,-1-1-1 16,1-4 1-16,7-7 0 0,-8 8 1 0,8-8-1 15,-3 4 1-15,3-4-3 0,0 1 2 0,0-1-2 0,0 0 2 16,0 0-4-16,2 0 1 0</inkml:trace>
  <inkml:trace contextRef="#ctx0" brushRef="#br0" timeOffset="-18085.04">26173 11164 2048 0,'-2'-4'0'16,"2"4"0"-16,8 4 0 0,-8-4 126 0,11 2 1 0,-11-2 0 16,4 1 1-16,-4-1-24 0,2-1 2 0,-2 1-2 15,-4-2 2-15,4 2-48 0,0 0 1 0,0 0 1 16,0 0-1-16,0 0-31 0,0 0 2 0,0 0-1 16,0 0 0-16,0 0-3 0,2 12 0 0,-2-12-1 15,13 33 1-15,-4-9-2 0,2 7-1 0,-1 0 1 16,-3 1-1-16,-1-1 0 0,-3 2-1 0,1-4 1 15,0 4 0-15,0-4-2 0,-1 8 0 0,1-5 0 16,0 1 0-16,-1-3-3 0,1-1 0 0,2-1 0 16,-1 1 0-16,1-4-3 0,-2 0-1 0,1 0 1 15,1-6 1-15,-1 0-4 0,-1-4 0 0,-2-3 1 0,0-3 0 16,-2-9-3-16,0 9 0 0,0-9 1 0,0 3-1 16,0-3-2-16,2-3 1 0,-2 3-2 0,9-14 2 15,-1 0-1-15,-1-5 0 0,0-5 0 0,-1-4 1 16,1-3-3-16,1-5 0 0,-2-6 0 0,1 1 1 15,2-3-2-15,-1 1 1 0,-1-2-1 0,-1 0 1 0,1-5-1 16,1-4 0-16,-3 6 1 0,3 6-1 0,-1 2 0 16,1 8 0-16,-1 4 0 0,-1 4 1 0,-4 3-2 0,-2 5 1 15,1 4-1-15,1 4 0 0,-2 8-4 16,4-6 0-16,-4 6 0 0,4 0 0 0,-4 0 0 0,3 0 0 16,-3 0 0-16,15 12 0 0,-2 2 0 0,2 4 0 15,0 1 0-15,-2 1 0 0,0 5 0 0,0-3 0 16</inkml:trace>
  <inkml:trace contextRef="#ctx0" brushRef="#br0" timeOffset="-17509.39">26723 11545 1344 0,'0'1'0'0,"0"-1"0"15,6 5 0-15,-6-5 75 0,13 2 0 0,-13-2 0 16,9 2 1-16,-9-2 44 0,2-2 1 0,-2 2 0 16,2-5 0-16,-2 5-31 0,11-9 1 0,-11 9 0 15,11-15 0-15,-11 15-40 0,11-21 2 0,-11 21-1 0,11-16 0 16,-11 16-5-16,11-6-1 0,-11 6 0 0,15-4 1 16,-15 4-7-16,12-5 0 0,-12 5 1 0,18 2-1 15,-18-2-7-15,32 7 0 0,-32-7 1 0,30 8 0 16,-30-8-5-16,22 19 1 0,-22-19 1 0,19 23-1 15,-19-23-8-15,18 26 1 0,-10-9-1 0,-6 2 2 0,-2-3-6 16,-4 3 1-16,-2 1 0 0,-1 3 0 0,-2-1-3 16,-3 1 0-16,-1-1 1 0,0 1 0 0,-3 5-3 15,-5-1-1-15,1-1 1 0,-1 0 0 0,2 0 1 0,1-5-1 16,1 1 1-16,4-1 0 0,2-2 1 16,1-3 1-16,1-2 0 0,0-2 1 0,0-2 1 15,1-3 0-15,1 0 0 0,3-5 1 0,4-2-3 0,-2 3 1 16,2-3 0-16,-4 4 0 0,4-4-4 0,-3 3-1 15,3-3 0-15,1 0 1 0,-1 0-3 0,8 0 2 16,-8 0-2-16,13 0 1 0,2-5-3 0,3 0 0 16,7-2 0-16,-1-2 1 0,0 2-1 0,2-3 0 0,2 1 0 15,0 1 0-15,0-1-3 0,0-2-1 0,0 5 1 16,0-3 1-16,0 4-4 0,0 0 1 0,-4-1 1 16,-2 1-1-16,-1 2 0 0,-4 3-1 0,-4 0 1 15,-4 0-1-15,-9 0 0 0,7 0-1 0,-7 0-2 16,0 0 0-16,0 0 0 0,0 0 0 0,0 0 0 15,6 0 0-15,-6 0 0 0,6 0 0 0,-6 0 0 16,3 0 0-16,-3 0 0 0,0 0 0 0,0 0 0 16,0 1 0-16,0-1 0 0,0 4 0 0,0-4 0 15,0 3 0-15,0-3 0 0,0 4 0 0,0-4 0 0,0 3 0 16,0-3 0-16,0 4 0 0</inkml:trace>
  <inkml:trace contextRef="#ctx0" brushRef="#br0" timeOffset="-14265.26">2877 9679 1269 0,'-4'-3'0'0,"4"3"0"0,11 1 0 15,-11-1 20-15,30 11 1 0,-30-11-1 0,15 3 2 16,-15-3 17-16,0-5 1 0,0 5 0 0,-13-7 0 16,13 7 3-16,-13-5-1 0,13 5 1 0,-32-21 0 15,10 11-22-15,0-2 1 0,-3 1 1 0,1-1-1 0,0 3-3 16,-2 1 0-16,-2 4 1 0,2-3-1 0,0 4-5 16,1 3 2-16,-1 2 0 0,-3-1-1 0,-3 1-2 15,-4 0 0-15,3 1 0 0,-4 2 0 0,-4 4-3 16,2 0 0-16,-4 1 0 0,0-1 0 0,0-1 3 0,-2 5 0 15,2-1 1-15,-1 0-1 0,3 2 1 0,2 5-1 16,-10-2 1-16,3 2-1 0,-7 2 5 0,3 1 0 16,0 6 0-16,-6-2 0 0,4 3 0 0,-2 3 1 15,-2-1-1-15,2 0 1 0,2-5-1 0,1 5 1 16,-3 2 0-16,6 0 0 0,3 0-2 0,-3-1 0 16,1 0 0-16,-1-3-1 0,3 2-2 0,-4-7 0 0,-1 6 1 15,-4-1 0-15,2-1 9 0,-2 1 1 0,2 1-25 16,3-1 0-16,6 1 21 0,6-1 2 0,5 2-23 15,1-3 0-15,1-2 20 0,0 0 1 0,4-2-21 16,2 0 0-16,3 0 19 0,-1 1 2 0,2 1-21 16,1-4 0-16,0 1 16 0,2-1 1 0,4 1-17 15,2 1 0-15,2 2 15 0,-2 0-1 0,3 3-14 16,3 2 0-16,1 2 13 0,2-3 0 0,2-3-13 16,0 5 0-16,0 2 10 0,2 1 0 0,2-2-10 15,3-1 0-15,1 1 9 0,1-3 1 0,-2 3-10 16,6 1 0-16,-1 1 9 0,-1 0 0 0,2-3-9 15,0 0 0-15,6-3 9 0,-6 0 0 0,3-1-9 0,-1 1 0 16,2 1 6-16,2-4 1 0,-1 2-7 0,-5-1 0 16,0 1 4-16,0-2 2 0,0 0-6 0,6-2 0 15,3-1 2-15,-1-1 1 0,3-1-3 0,2 0 0 16,2-2 3-16,-2 0-1 0,4 0-2 0,4-2 0 0,3 0 2 16,6-3 0-16,-6 0-2 0,2-2 0 0,-2-1 2 15,-1-3-1-15,-1-1-1 0,-3-2 0 0,-4 4 1 16,2 0 1-16,-1-3-2 0,3 0 0 0,0-3 1 15,5 1 0-15,-2-4 0 0,-1 3 1 0,1 1-1 0,-1 1 1 16,3-5 0-16,4 1 0 0,-4-1 1 0,-3-1-1 16,3 1 0-16,4-5 0 0,4-1 1 0,-2-1 0 15,0-1-1-15,1-3 2 0,1-1-2 0,4 0 0 16,-5-2 0-16,-1-5 2 0,0 0-2 0,0-2 1 16,-4-1 0-16,2-2 0 0,4-2-1 0,-2 0 2 15,1 2-1-15,3-4 0 0,-2 2 3 0,3 2-1 0,-1-4 1 16,1-3 0-16,-5-4 0 0,2 1 1 0,3-4 0 15,-3 3 1-15,3 2-2 0,1-2 1 0,-5 1 0 16,1 1 0-16,-2-2-2 0,-6 1 2 0,2-3 0 16,2 1-1-16,-3 1 2 0,1-4 0 0,2 4 0 15,-4 4 0-15,-3 0-1 0,1 0 0 0,-2-2 0 16,1 0 1-16,-6-2-1 0,2 2 0 0,-6-5-1 16,2 2 1-16,-7 3 2 0,-1-5 0 0,-1 2 0 15,-4 3 1-15,2 0-1 0,0 0 0 0,-6 4 0 16,2-3 1-16,3 0-1 0,-3 0 1 0,0 0-1 15,-4-1 1-15,1 0-2 0,-4 0 0 0,-3 0 0 16,-1 0 1-16,0 2-1 0,-1 0 1 0,-5 1-2 0,-3-1 2 16,1 2-2-16,-5 1 1 0,0-1-1 0,2-2 1 15,-2-2-2-15,0 0 1 0,0 2 0 0,-4 0 0 0,4 3-3 16,-4 0 2-16,2 2-2 0,-3-3 2 0,-1 5-3 16,-5-2 0-16,0 3 1 0,-3-1-1 0,1 1-1 15,-7-4 1-15,-1 2-1 0,-1 3 1 0,1 3 1 16,-3-2-1-16,2 0 0 0,-3 4 1 0,5 0 0 15,-3 3 1-15,1 4-1 0,-2-3 2 0,-4 5-2 16,-6-4 2-16,3 6 0 0,-5 6-1 0,3 6 1 0,-3 2 1 16,1 4-2-16,-3 2 2 0,-5 5 1 0,-1 4 0 15,1 10-1-15,-6 6 1 0,-5 12-4 0,-5 8 0 16</inkml:trace>
  <inkml:trace contextRef="#ctx0" brushRef="#br0" timeOffset="-10334.88">21234 12290 1545 0,'-2'-15'0'0,"2"15"0"0,11-21 0 16,-11 21 60-16,22-9 2 0,-22 9 0 0,21-13 0 0,-21 13 18 16,19-23 2-16,-19 23 0 0,20-17 0 0,-20 17-22 15,22-5 0-15,-22 5 1 0,34 1-1 0,-12 6-32 16,3-2 2-16,-3 6-1 0,0 3 0 0,-1 5-10 16,-1 1 1-16,1 6-1 0,1 2 1 0,0 2-5 15,1-1 1-15,1 4-2 0,2-7 2 0,2 1-4 0,0-1 1 16,2-1-1-16,3-1 2 0,3-2-4 0,1 1 1 15,0-6 0-15,-1-3 0 0,-3-4-1 0,-1-6 1 16,5-2-1-16,2-2 1 0,4-6 1 0,2 0 1 16,3 0-1-16,1-6 0 0,1 0 2 0,4-3 0 15,0-5 0-15,-2 0 0 0,-3-5 0 0,-1 1 0 16,3 0 1-16,3 2 0 0,0 2-3 0,0 1 0 16,0 0 1-16,0 0 0 0,0 2-2 0,0-2 2 15,-4 5-2-15,0 6 1 0,-1 4-1 0,-3 8 2 0,1 1-1 16,-2 5 0-16,-1 4 0 0,1 3 0 0,0 1 0 15,-2 1 1-15,0-2-2 0,-1 0 0 0,-1 1 0 16,2-3 1-16,0 1-2 0,2-1 1 0,0-3 0 16,-1-1 0-16,1-1-2 0,0-6 0 0,1-1 0 15,5 1 0-15,3-3-2 0,0-1 1 0,2-3 0 16,-2-1 0-16,0-1 1 0,0-5 0 0,0 1 0 16,0-1-1-16,-2-2 3 0,0-1-1 0,0 1 0 15,0-1 0-15,2 0-1 0,1 1 1 0,-3 2 0 16,-2 0 0-16,-2-3-2 0,1 1 1 0,-3 4 0 0,1 4 0 15,0 6-1-15,-1 5 1 0,-1 0 0 0,0 1 0 0,-3 3-4 16,1 4 2-16,-2 1 0 0,-2 0 0 16,-3-1-3-16,-3 1 2 0,1-1-2 0,1 1 2 15,3-2-3-15,1-2 2 0,0 0-2 0,-2-3 1 0,-1-1-1 16,1-1 0-16,0-5 0 0,2-4 1 0,4-5-2 16,0-5 0-16,0 0 1 0,1 0 0 0,3 0-2 15,2 1 1-15,-1-1 1 0,-3-2-1 0,-4-3-1 16,0-2 1-16,2-2-1 0,1-1 2 0,3-2-1 15,-1 1 0-15,1-5 0 0,0 2 2 0,-1 2-1 0,1 3 0 16,-3 2 1-16,-1 2-1 0,-5 3 2 0,-3-1-1 16,0 3 1-16,1 3 0 0,-1 4 1 0,-3 1-1 15,0 4 1-15,-1-3 1 0,1-1-2 0,0 3 1 0,-1 1 0 16,-1-4 0-16,0 2-2 0,0 1 0 0,-1-3 0 16,1-1 0-16,-2-2 0 0,0-2 1 0,0-1-1 15,0 0 2-15,-2-2-6 0,-2-1 1 0</inkml:trace>
  <inkml:trace contextRef="#ctx0" brushRef="#br0" timeOffset="21665.08">0 6377 3006 0,'52'50'0'0,"12"25"0"16,-10-13 0-16,3 26 0 15,-21-34 0-15,-18-7 0 16,-6-27 0-16,-12-20 0 16,0 0 0-16,-30-53 0 15,5 3 0-15,-43-58 0 16,19 22 0-16,12-63 0 15,16 35 0-15,-8-47 0 16,12 50 0-16,9-14 0 16,3 49-1-16,3 16 1 15,2 23-1-15,0 24-1 0,0 4 0 16,0 21 0 0,0 5-4-16,0 54 2 15,0-17-3-15,0-54-2229 0</inkml:trace>
  <inkml:trace contextRef="#ctx0" brushRef="#br0" timeOffset="22980.24">9 6187 2827 0,'0'0'0'16,"0"0"0"-16,0 0-1 16,0 0 1-16,0 0-1 15,11-40 0-15,3 9 0 16,47-4 1-16,-11 13-1 16,38 13 0-16,-32 11-2 0,11 27 1 15,-30-1-1-15,-5 34 1 16,-19-12-2-16,-13 25 1 15,-8-23-2-15,-23 10 1 16,3-17-2-16,-13 17 1 16,7-20-1-16,-3-21 2 15,15-16-3-15,16-36 0 16,8-2-1-16,24-50 2 16,-2 26-2-16,25-21 0 15,-12 28 0-15,17-8 0 16,-17 22-1-16,8-7 1 15,-12 19-1-15,8-9 1 16,-14 8 1-16,-9-4 0 16,-10 8-2-16,-5 11 1 15,-6 5-1-15,-12 0 0 16,4-2 0-16,-16 1 0 16,9 8 3-16,-6 29 2 15,11-1 1-15,-6 35 0 0,11-14 2 16,10 35 0-16,4-29 1 15,26-12 0-15,-14-19 0 16,8-19 0-16,-9-5 1 16,2-16 0-16,-6 2 0 15,-6-30 2-15,-1 10-1 16,-17-26 1-16,3 13 1 16,-3-26 0-16,4 21-2 0,7 17 2 15,0 18-2-15,0 15 0 16,0 0 1-16,18 15-1 15,1 3-2-15,31 6 1 16,-7-7-1-16,30-13 0 16,-23-4 0-16,8-19 0 15,-21 1 0-15,-7-32 0 16,-12 9 0-16,-16-29 0 16,-2 17 0-16,-20-46 0 15,-4 23 0-15,-51-35 0 16,19 33 0-16,-26-25 1 15,32 42 0-15,20 47 1 16,17 19 1-16,13 56-1 16,7-9 0-16,18 33 0 15,4-20 2-15,48 43 0 16,-17-34 0-16,23 4-1 16,-21-28-1-16,12-17 0 15,-25-16 1-15,12-20-1 16,-22-9-1-16,15-47 1 0,-20 14-2 15,-4-38 1-15,-17 24-1 16,-24-22 0-16,-4 27-1 16,-22-7 1-16,10 27-1 15,-2 30 1-15,10 8-1 16,0 37 0-16,12-3 0 16,1 35 1-16,6-18-1 15,15 27 1-15,2-32 0 16,15-8 0-16,-12-22 0 15,8-13 0-15,-13-10 0 0,4-15 0 16,-6-2 0-16,-2-37 0 16,-6 15 0-16,-5-24 0 15,0 25 0-15,-11 4 0 16,4 17 0-16,7 14 0 16,0 6 0-16,0 0 0 15,13 9 0-15,17 27 0 16,-4-6 0-16,4 3 1 15,-6-11 0-15,0-3 0 16,-9-7 0-16,4-12 0 16,-8-7 2-16,0-13 0 15,-4 2 0-15,5-23 2 16,-5 10-1-16,4 5 2 16,-7 10-3-16,2 6 1 15,-1 3-2-15,-5 7 0 0,0 0 0 16,17 7 1-16,-8 1-1 15,10 5 1-15,-4-3-1 16,0 0 1-16,-2-4-2 16,3-3 1-16,-8-3-1 15,3-3 0-15,0-6-1 16,-1-12 1-16,-1 6-1 16,4-22 0-16,-6 15 0 15,5 4 0-15,-5 11 0 16,0 7 0-16,5 4 0 15,23 13 0-15,-13-5 0 0,19 14 0 16,-11-7 0-16,-7-1 0 16,-23-18-2045-16</inkml:trace>
  <inkml:trace contextRef="#ctx0" brushRef="#br0" timeOffset="23730.3">2085 5209 1555 0,'0'0'81'0,"-21"-9"-1"16,3-1 24-16,5 5 0 16,5 1-23-16,8 4 1 15,-9 11-15-15,2 35 0 16,1-6-13-16,6 28 0 16,6-27-16-16,10 8 2 15,-1-20-10-15,17-5 1 16,-4-12-10-16,17-12-1 15,-8-3-2-15,26-23 1 0,-14 4-4 16,7-29 1-16,-23 10-2 16,8-30-1-16,-17 17-1 15,-18-3 1-15,-6 17-2 16,-11 14 0-16,-2 11-2 16,-17 15 0-16,9 10-3 15,-14 40 1-15,16-8-3 16,8 18 1-16,9-16-3 0,28 6 1 15,-1-19-1 1,23-2 1-16,-11-16-2 0,21-26 1 16,-13-4 0-16,22-45 0 15,-19 13-2-15,19-25 2 16,-22 20-5-16,5 4 2 16,-18 17-11-16,-8 2 0 15,-11 14-12-15,-9 5 2 16,-4 12-3-16,0 0 0 15,-15 0 4-15,-24 19 0 16,9 2 10-16,-7 25 2 16,16-6 7-16,3 31 0 15,12-21 2-15,17 19 0 16,2-24 1-16,21-7 1 16,-4-20 4-16,-6-10 1 0,8-13-7 15,-8-3 11-15,8-43 1 16,-8 8 10-16,-6-36-1 0,-10 20-2 15,-2-23 1 1,-6 20-3-16,-21-45 1 0,-3 32-3 16,-32-27 0-16,13 40-2 15,-15 12 0-15,17 26-3 16,10 18 0-16,12 12-1 16,21 35 1-16,7-1-2 15,28 52 0-15,-5-25 0 16,24 20 0-16,-17-23-3 15,15 15 2-15,-15-22-2 0,15 14 0 16,-20-22 0-16,9 4-1 16,-43-53-2130-16</inkml:trace>
  <inkml:trace contextRef="#ctx0" brushRef="#br0" timeOffset="23869.27">3443 5057 1834 0,'0'0'0'15,"0"0"71"-15,0 0 1 16,0 0 53-16,0 0 2 16,0 0-13-16,0 0 0 15,0 0-63-15,0 0 0 16,0 0-1971-16</inkml:trace>
  <inkml:trace contextRef="#ctx0" brushRef="#br0" timeOffset="24319.15">252 6860 2069 0,'0'0'157'0,"0"0"1"16,0 0-70-16,18-16 0 15,6 4-53-15,57-17 1 16,-13-1-12-16,76-49 0 16,-21 10-8-16,121-87 0 15,-48 35-5-15,120-90 0 16,-85 58-3-16,94-53 1 15,-102 63-5-15,46-10 2 16,-96 53-4-16,-7-6 2 16,-68 39-2-16,-17 13 0 15,-37 25-1-15,-12 13 0 16,-19 8 1-16,-2 2-1 16,-3 5-1-16,3-1 0 15,2 2 0-15,18-3 0 16,-4-1-1-16,14-1 1 15,-10 1 0-15,1-1 0 16,-32 5-2081-16</inkml:trace>
  <inkml:trace contextRef="#ctx0" brushRef="#br0" timeOffset="142567.57">28894 11057 2086 0,'5'-9'0'0,"-5"9"0"0,21-4 0 0,-21 4 70 15,31 13 1-15,-31-13 0 0,28 1 1 16,-28-1 23-16,17-1 0 0,-17 1 1 0,13 0-1 0,-13 0-37 16,11 0 2-16,-11 0-1 0,17 22 1 0,-4 1-28 15,2-1 2-15,-4 9-1 0,-3-1 0 0,-5 8-12 16,-1 3 0-16,0 2 0 0,0 1 0 0,2-1-4 15,1 0 1-15,3-3 0 0,1-2 0 0,0-5-1 0,1-4 1 16,5-1-1-16,3-5 1 0,5-4 2 0,1-5 0 16,4-8 0-16,2-6 2 0,5-8 0 15,4-4 2-15,2-6-2 0,8-6 2 0,8-9-5 0,7-8 1 16,3-8 0-16,5-1 0 0,5-12-3 0,3-9 1 16,9-5 0-16,8-4 0 0,8-6-4 0,3-4 0 15,0 0 1-15,-4 3-1 0,2 2 1 0,-3 2 1 16,-4 9-2-16,-4 5 2 0,-10 5-5 0,-5 8 1 0,-9 15 0 15,-9 3 0-15,-10 13-1 0,-4 5 2 0,-9 4-1 16,-7 2 0-16,-11 7 0 0,-10 0-1 0,-11 7 0 16,9-8 0-16,-9 8-1 0,-2-2 0 0,2 2 0 15,0 0 2-15,0 0-4 0,0 0 1 0,0 0 0 16,-4 5-1-16,4-5-1 0,-5 7 1 0,5-7 0 16,-9 7 0-16,1-2-1 0,1 4-1 0,-1-2 1 15,3-2 0-15,5-5-3 0,-6 5 2 0,6-5-2 16,-4 4 2-16,4-4-3 0,0 5 2 0,0-5-2 0,0 3 0 15,0-3-3-15,0 2 0 0,0-2 0 0,0 7 0 16,2 0 0-16,4 7 0 0</inkml:trace>
</inkml:ink>
</file>

<file path=ppt/ink/ink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3-11-07T04:20:14.444"/>
    </inkml:context>
    <inkml:brush xml:id="br0">
      <inkml:brushProperty name="width" value="0.05292" units="cm"/>
      <inkml:brushProperty name="height" value="0.05292" units="cm"/>
      <inkml:brushProperty name="color" value="#FF0000"/>
    </inkml:brush>
  </inkml:definitions>
  <inkml:trace contextRef="#ctx0" brushRef="#br0">3760 3499 1224 0,'0'0'613'16,"0"0"-357"-16,0 0 28 0,0 0 0 31,0 0-44-31,0 0-65 0,0 0-12 15,0 0-9-15,0 0 16 0,0 0-35 16,0 0-50-16,0 0-43 16,3 0-40-1,8 10-2-15,7 10-6 0,11 6 6 16,10 2 6-16,11 2-5 16,6-4-1-16,8-8 0 15,5-8 0-15,4-10 0 16,6 0 1-16,-1-5-1 15,2-16 11 1,-2-3-10-16,-5-4 0 16,-6 2 0-16,-9 2 1 0,-9 6 8 0,-9 4-9 31,-4 8-1-31,-5 6 0 0,2 0-7 0,3 18 6 16,7 10-7-16,5 2 8 15,6 4-1 1,4-4 0-1,2-5 1-15,2-10-1 16,3-7 1-16,2-8 0 16,-1 0 0-16,2-14 1 15,-1-8 4-15,-5-2-5 16,-2 0 0-16,-9 4 1 16,-4 4 0-16,-5 6-1 0,-3 8 0 15,0 2 0-15,3 6-1 16,6 16-5-16,0 2-2 15,4 0 7-15,4 0 1 16,2-8-1-16,0-5 1 16,2-11 0-16,2 0 4 15,1-7-4-15,-3-15 0 16,-1-4 8-16,-3-2-7 16,-2 0 0-16,-7 2 5 15,-3 2-5-15,-6 8-1 16,-3 6 0-16,-6 8 0 0,2 2 0 15,-2 0 1-15,5 18 19 16,-1 0-11-16,6 2-9 16,-2 0 9-16,8-4-9 15,2-6 0-15,4-6 1 16,4-4 0-16,3 0-1 16,5-14 6-16,-1-10-6 15,-2-4 14-15,-2-2-13 16,-6 2-1-16,-8 4 13 15,-3 8-12-15,-10 8-1 0,-3 8 2 16,-1 0-2-16,2 16 7 16,0 10-5-16,4 4-2 15,3-2 8-15,5-2-7 16,3-6 0-16,9-8 5 16,5-10-6-16,5-2 11 15,1-6-11-15,1-14 0 16,-1-6 7-16,-3 2-6 15,-3 2-1-15,-9 4 1 16,-3 8 0-16,-6 8 2 16,-1 2-3-16,-4 0-1 0,5 12 0 15,0 4 0-15,5 0 1 16,3-2 1-16,6-4 0 16,2-8 0-16,2-2-1 15,0 0 0-15,0-14 1 16,-1-6 5-16,-1-2 33 15,0-2 6-15,-7 2-16 16,-2 4-29-16,-10 2 0 16,-2 3 0-16,-7 2 0 0,-4 0 0 15,-1 3 0 1,-3 1 0-16,0-1 0 0,-4 2 0 16,1-2 0-16,-1-2 0 15,15-7 0-15,-6 1-180 16,-3 5-682-16</inkml:trace>
  <inkml:trace contextRef="#ctx0" brushRef="#br0" timeOffset="146.06">9814 3367 1162 0,'0'0'1019'15,"0"0"-831"-15,0 0-188 16,0 0-596-16</inkml:trace>
  <inkml:trace contextRef="#ctx0" brushRef="#br0" timeOffset="5036.87">19992 5596 1279 0,'0'0'646'0,"0"0"-275"0,0 0-30 15,0 0-83-15,0 0-96 16,0 0-71-16,-7 10-25 0,7-2-7 15,0 5 18 1,0 5 7 0,0 4-18-16,19 4-6 15,4-1-21-15,13 4-3 16,11-3-6-16,15-4-13 0,14-6 5 16,13-6-7-16,25-10-7 15,-7 0 1-15,2-6-8 16,-5-10-1-16,-17-2 0 15,3-4 0-15,-14 0 11 16,-14 2-10-16,-13 7 0 16,-9 6 11-16,-8 7-5 15,-1 0 14-15,0 18 2 16,7 8-2-16,4 6 1 0,7 4-20 16,7 0-1-16,4-2 7 15,3-8-8-15,1-8 9 16,-2-7-3-16,-1-11-5 15,-3 0 13-15,-3-5-5 16,-4-13 0-16,-1 0 1 16,-6 2-4-16,-2 2 6 15,-4 6-3-15,0 6 6 16,0 2 0-16,1 0-14 16,4 8 0-16,1 10 10 0,4 0-11 15,0 2 8-15,-1-3-8 16,0-4 0-16,-2-3 11 15,-1-6-10-15,3-2 11 16,-3-2 14-16,1 0 17 16,2-14-43-16,2-6 0 15,0 0 0-15,0-2 0 16,-5 2 0-16,-3 4 0 16,-8 6 0-16,-6 4 0 0,0 6 0 15,-3 0 0-15,3 0 0 16,4 4 0-16,4 10 0 15,8 0 0-15,3 0 0 16,6-2 0-16,0-6 0 16,-2-4 0-16,2-2 0 15,-3 0 0-15,0-4 0 16,2-12 0-16,0-2 0 16,0-4 0-16,1-2 0 15,-4 4 0-15,-3 4 0 16,-5 6 0-16,-2 6 0 0,-2 4 0 15,0 0 0 1,4 2 0-16,0 12 0 16,7 0 0-16,7 0 0 0,3-2 0 15,10-6 0-15,4-2 0 16,7-4 0-16,4 0 0 16,1 0 0-1,-1-12 0-15,-1-2 0 0,-3-2 0 16,-5-2 0-16,-2 0 0 15,-1 0 0-15,-6 4 0 0,-3 2 0 16,-1 4 0-16,-5 2 0 16,-4 4 0-16,-1 2 0 15,-4 0 0-15,-1 0 0 16,-1 0 0-16,0 0 0 16,-1 0 0-16,-3 0 0 15,0 2 0-15,-4-2 0 16,-2 2 0-16,-5-2 0 15,-2 0 0-15,-4 0 0 16,0 0 0-16,-5 0 0 16,-3 0 0-16,-4 0 0 15,-1 0 0-15,-2 0 0 16,-3 0 0-16,-1 0 0 16,0 0 0-16,-1 0 0 0,0 0 0 15,-3 0 0-15,0 0 0 16,0 0 0-16,-6 0 0 15,-13 0-128-15,-12 0-1552 16</inkml:trace>
  <inkml:trace contextRef="#ctx0" brushRef="#br0" timeOffset="9406.89">13933 2330 925 0,'0'0'1235'0,"0"0"-766"16,0 0-270-1,0 0 25-15,0 0-22 0,0 0-19 16,39-82 0-16,-37 80-74 16,-2 2-20-16,0 0-40 15,0 11-25-15,0 14 12 16,-4 0-21-16,-1 0-9 0,2-5 4 16,1-8-9-16,2-8 4 15,0-4-4 1,0-2 17-16,8-20 17 0,-2-8-22 15,-1-4-4-15,-5-2 9 16,0 4-10-16,-3 8 22 16,-21 12-30-16,-8 12 0 15,-7 1 0-15,-6 31 0 16,-2 19 0 0,4 11 0-16,6 10 0 0,8 8 0 0,9 2 0 15,8-1 0 1,10-7 0-16,2-4 0 15,11-10 0-15,20-10 0 16,14-14 0-16,11-18 0 16,13-15 0-16,10-6 0 15,4-33 0 1,5-16 0-16,-6-12 0 0,-9-12 0 0,-8-9 0 16,-13-5 0-16,-15-2 0 15,-12 0 0-15,-10 1 0 16,-10 9 0-16,-5 12 0 0,0 12 0 15,-5 14 0-15,-8 18 0 16,-2 16 0 0,-3 10 0-1,2 18 0-15,-2 46 0 16,7 40 0-16,8 33 0 16,3-9 0-16,0-22 0 15,19-35 0-15,1-25 0 16,7 4 0-16,8 0 0 15,5-2 0-15,4-20 0 16,4-16 0-16,-4-12 0 16,-1-14 0-16,-6-26 0 15,-5-16 0-15,-8-10 0 0,-6-6 0 16,-9 1 0-16,-5 9 0 16,-4 18 0-16,0 20 0 15,0 20 0-15,0 4 0 16,0 38 0-16,0 14 0 15,5 14 0-15,10 2 0 16,5-3 0-16,7-11 0 16,4-12 0-16,3-16 0 15,-1-12 0-15,-4-12 0 0,-4-2 0 16,-1-20 0 0,-4-16 0-16,-2-12 0 0,-3-4 0 15,-1 0 0-15,-3 6 0 16,-7 11 0-16,-2 15 0 15,0 14 0-15,2 6 0 16,2 12 0-16,7 20 0 16,5 8 0-16,7 5 0 15,4-3 0-15,4-4 0 16,3-8 0-16,-1-10 0 16,1-12 0-16,-1-8 0 0,-3-4 0 15,-1-22 0-15,-4-12 0 16,-5-10 0-16,-5-9 0 15,-7-5 0-15,-6-2 0 16,-4 8 0-16,0 12 0 16,0 18 0-16,-2 18 0 15,-6 8 0-15,0 16 0 16,2 20 0-16,6 6 0 16,0 4 0-16,0-2 0 15,20-5 0-15,9-7 0 16,4-5 0-16,3-4 0 0,-5-3 0 15,-2-4 0 1,-6 0 0-16,-10-2 0 0,-11 2 0 16,-2 4 0-16,-9 2 0 15,-20 4 0-15,-4-2 0 16,-1-2 0-16,10-6 0 16,10-8 0-16,14-8-164 15,0-10-151-15,31-28-264 16,39-64-104-16,-6 8 122 15,-4-11-360-15</inkml:trace>
  <inkml:trace contextRef="#ctx0" brushRef="#br0" timeOffset="10198.39">15986 1981 1245 0,'0'0'721'0,"0"0"-15"15,0 0-62-15,0 0-269 16,0 0-125-16,0 0-95 16,0 0-155-16,-109 88 0 15,89 20 0-15,4-5 0 16,16-15 0-16,0-24 0 15,20 2 0-15,18-1 0 16,13-19 0-16,10-18 0 16,5-19 0-16,3-9 0 15,-2-15-12-15,-7-25-27 16,-9-10 1-16,-13-11 37 0,-9-3 2 16,-11 2-1-16,-11 12 1 15,-7 16 0-15,0 16 35 16,-7 18 15-16,-11 4-51 15,-1 36 0-15,-4 14 0 16,7 10 0-16,7 2 0 16,9-4 0-16,3-8 0 15,28-13 0-15,9-14-11 16,11-14 5-16,3-13-36 16,2-2-5-16,-6-27 8 15,-4-7 3-15,-11-8 35 0,-8 1-4 16,-12 0 5-1,-5 9 24-15,-8 10-8 16,-2 12 23-16,0 12 6 0,0 0-34 16,0 18-11-16,4 14-2 15,5 4 2-15,5 2 6 16,1-3 1-16,1-8-7 16,1-4 0-16,1-14 1 0,2-5 0 15,0-4-1 1,5-5 0-16,0-17-6 0,4-9-5 15,-4-1-4-15,-2 2-7 16,-5 4 5-16,-5 10 11 16,-6 10 2-16,0 6-14 15,4 0 12 1,7 20 6-16,8 2 18 16,13 0-9-16,11-4-9 0,8-8 9 15,7-7-9 1,-1-3 0-16,-3-7 7 0,-12-17-6 15,-9-6 7 1,-11-6-1-16,-13-4-6 16,-8-6 25-16,-8-4-19 15,0-6-5-15,-4-1 15 16,-16 6-16-16,3 8 7 16,-4 23 3-16,3 20 1 15,-2 12-12-15,-2 43-20 16,2 35 19-16,2 30-5 15,9 20 12-15,9-10 3 0,0-29 0 16,0-31-6-16,3-22-3 16,5 3 0-16,1 0-17 15,0-4-37-15,-2-15-108 16,-7-32-88-16,0 0-243 16,0-14-337-16</inkml:trace>
  <inkml:trace contextRef="#ctx0" brushRef="#br0" timeOffset="10372.4">17411 1708 1753 0,'0'0'1132'0,"0"0"-828"16,-112-76 7-16,71 52-195 16,10 4-116-16,-18 8-155 15,8 6-580-15,-5 4-662 0</inkml:trace>
  <inkml:trace contextRef="#ctx0" brushRef="#br0" timeOffset="10514.69">15755 1919 2471 0,'0'0'616'0,"0"0"-469"16,117-23-62-16,-20 0-85 15,7-1-649-15</inkml:trace>
  <inkml:trace contextRef="#ctx0" brushRef="#br0" timeOffset="12033.9">18272 1819 2058 0,'0'0'709'0,"0"0"-349"0,0 0 206 16,0 0-329-16,-138-73-71 15,91 73-166 1,0 30 0-16,0 25 0 0,5 33 0 16,15 0 0-1,14 10 0-15,13-1 0 0,15-19 0 16,33 2 0-16,18-20 0 16,14-18 0-16,9-24 0 15,0-16 0-15,-6-4 0 16,-12-28 0-16,-19-10 0 15,-15-10 0-15,-14-4 0 0,-14 0 0 16,-5 5 0 0,-4 15 0-16,0 13 0 0,0 14 0 15,0 7 0 1,0 7 0-16,-2 18 0 16,2 9 0-16,0 5 0 15,12-3 0-15,11-4 0 0,11-10 0 16,2-10 0-16,-3-10 0 15,-4-2 0-15,-7-12 0 16,-8-16 0-16,-8-8 0 16,-6-10 0-16,0-6 0 0,-20-3 0 15,-11 3 0 1,-9 12 0-16,-2 14 0 0,-1 20 0 16,5 6 0-16,9 24 0 15,11 16 0-15,18 8 0 16,0 0 0-16,39-6 0 15,17-10 0-15,15-11-14 16,8-20 14-16,6-1-30 16,-2-18 13-16,-12-14 17 15,-11-5-14 1,-15-6 14-16,-14-1 6 0,-13 0-6 16,-10 0 21-16,-8 6-9 0,0 6 9 15,0 10-6-15,-4 10-15 16,-5 10 0-1,-4 2 0-15,-3 10 0 16,-2 14 0-16,3 8 0 0,2 4 0 16,6 0 0-16,7 0 0 15,0-4 0-15,31-6 0 0,18-8 0 16,18-9 0 0,16-9 0-16,6-3-36 0,2-23 0 15,-5-8-24 1,-9-12 27-1,-17-8 22-15,-18-13 11 16,-15-9 12-16,-19-4-10 16,-8 0 41-16,-2 6 2 15,-19 14-9-15,-6 14 2 16,2 15-38-16,0 16 0 16,3 11 0-16,5 4 0 15,-2 26 0-15,6 21 0 0,3 38 0 16,6 33 0-16,4 36 0 15,8 11 0-15,19-9 0 16,4-17 0-16,-3-41 0 16,-1-22 0-16,-7-19 0 15,-2-13 0-15,0 0 0 16,-2 2 0-16,-3-4 0 16,-7-14 0-16,-6-14 0 0,0-10 0 15,-13-4 0-15,-16-4 0 16,-6-18 0-16,-1-10 0 15,7-12 0-15,9-10 0 16,16-15 0-16,6-25 0 16,49-30 0-16,29-39 0 15,16-19 0-15,-1 7-33 16,-16 23-8-16,-33 46-16 16,-15 32 25-16,-19 26 31 15,-12 12 2-15,0-3 29 16,-7 5 27-16,-13 6 19 0,-5 14-76 15,-2 14 0 1,1 14 0-16,0 34 0 0,5 34 0 16,15 37 0-16,6 33 0 15,25 13 0-15,17-9 0 16,4-20 0-16,-8-35 0 16,-6-21 0-16,-9-20 0 15,-4-8 0-15,-3 5 0 16,-3 2 0-16,-3 0 0 15,-10-11 0-15,0-8 0 0,-13-12 0 16,-18-6 0-16,-12-6 0 16,-7-8 0-1,-4-8 0-15,2 0 0 0,8-26 0 16,13-14 0-16,18-14 0 16,13-29 0-1,46-25 0-15,17 4 0 0,6 8 0 16,3 17 0-16,-14 25 0 15,6-10-275-15,-9 12-473 16,-24 18-815-16</inkml:trace>
  <inkml:trace contextRef="#ctx0" brushRef="#br0" timeOffset="12932.93">20962 1778 977 0,'0'0'341'0,"0"0"-40"31,0 0-5-31,0 0 63 0,0 0-34 0,0 0 3 16,0 0 24-1,-37 0-16-15,22 0-102 0,-5 0-69 16,-2 0-83-16,2 0-82 15,4 0 0-15,11 0 0 16,5-2 0-16,47-19 0 16,83-32 0-16,90-33 0 0,67-24 0 15,43-15 0 1,-4 9 0-16,-39 15 0 0,-33 14 0 16,-47 15 0-16,-62 19 0 15,-58 19 0-15,-45 16 0 16,-29 8 0-16,-7 2 0 31,-6 0 0-31,0 0 0 0,-25 4 0 0,-6 4 0 0,-7 0 0 31,-3 0 0-31,1 0 0 16,-2 8 0-16,-3-2 0 16,1-4 0-16,-1-2-26 15,-1 0-22-15,-4 0 27 16,6-6 14-16,1-2 7 15,8 2 1-15,8 2 22 16,10 2 55-16,9 0-78 16,6 2 0-16,2 0 0 15,4 0 0-15,21 0 0 16,11 0 0-16,9 0 0 16,6 0 0-16,6 6 0 0,1 4 0 15,0 2 0-15,-6 0 0 16,-12 2 0-16,-9 2 0 15,-13 4 0-15,-11 2 0 16,-7 2 0-16,0 9 0 16,-25 3 0-16,-10 10 0 15,-39 40 0-15,7-12 0 16,2 0-817-16</inkml:trace>
  <inkml:trace contextRef="#ctx0" brushRef="#br0" timeOffset="13565.74">21178 2370 1852 0,'0'0'605'0,"0"0"-343"0,0 0 56 16,0 0 26-16,0 0-2 15,0 0-120-15,0 0-71 16,-108-72-151-16,115 72 0 16,24 8 0-16,23 14 0 15,43 12 0-15,67 14 0 16,83 12 0-16,51 7 0 15,28-1 0-15,-4-5 0 16,-36-4 0-16,-23-5 0 16,-43-12 0-16,-62-10 0 0,-55-14 0 15,-52-10 0-15,-29-4 0 16,-13-2 0-16,-9 0 0 16,0 0 0-16,-13 0 0 15,-20-12 0-15,-5-2 0 16,-3 0 0-16,6 0 0 15,6 4 0-15,7 2 0 16,6 0 0 0,10 0 0-16,3 2 0 0,3-2 0 0,0 2 0 15,0 2 0-15,0 4 0 16,0 0 0 0,16 0 0-16,6 4 0 15,7 20 0-15,2 8 0 0,3 10 0 16,-5 6 0-16,-9 4 0 15,-7-2 0-15,-13-1 0 16,0-3 0-16,-31-2 0 16,-40 4 0-16,-45 4 0 15,-47-4 0 1,16-11-611-16,22-18-1387 0</inkml:trace>
  <inkml:trace contextRef="#ctx0" brushRef="#br0" timeOffset="15909.45">23923 908 1056 0,'0'0'652'0,"0"0"-352"15,0 0 179 1,0 0-107-16,0 0-68 0,0 0-32 16,0 0-6-16,68-72-112 15,-47 48-26-15,-8-4-15 16,-9-4-113-16,-4 0 0 15,-9 0 0-15,-22 3 0 16,-14 14 0-16,-8 8 0 31,-5 7 0-31,0 16 0 0,9 19 0 0,13 7 0 16,17 4 0-16,14-4 0 0,5-2 0 16,24-10 0-16,14-8 0 15,5-10 0-15,3-8 0 16,-3-4 0-1,-3-2 0-15,-7-12 0 16,-4-2 0 0,-4 4 0-16,-8 4 0 15,2 8 0-15,-3 0 0 16,1 12 0-16,1 22 0 16,-1 16 0-16,2 17 0 15,-4 23 0-15,-1 28 0 16,-8-8 0-16,-2-9 0 0,-4-18 0 15,0-22 0-15,0 1 0 16,-8-4 0-16,-10-18 0 16,-7-16 0-16,-9-17 0 15,-7-7 0-15,-7-29 0 16,2-19 0-16,6-18 0 16,11-14 0-16,20-8 0 15,16-23 0-15,55-17 0 16,43-14 0-16,17-1 0 0,5 15 0 15,-15 12 0 1,-39 30-25-16,-19 15 2 0,-23 19 23 16,-18 14 1-16,-1 0 17 15,-10 6 11-15,-2 6-29 16,0 20 0-16,-16 6 0 16,-11 30 0-16,-4 26 0 15,0 22 0-15,7 10 0 16,10 7 0-16,14-9 0 15,0-8 0-15,33-12 0 0,17-16 0 16,12-16 0-16,7-16 0 16,2-18 0-1,-4 0 0-15,-12-26 0 0,-7-10 0 16,-13-8 0-16,-10 0 0 16,-8 4 0-16,-7 8 0 15,-6 14 0-15,-4 10 0 16,0 8 0-16,2 4 0 15,2 22 0-15,5 10 0 0,5 4 0 16,9 0 0 0,0-4 0-16,6-10 0 0,0-8 0 15,-2-10 0-15,-4-8 0 16,-8-2 0-16,-1-22 0 16,-8-8 0-16,-4-10 0 15,-2-10 0-15,0-4 0 16,-15 0 0-16,-5 4 0 15,-3 10 0-15,1 13 0 16,7 15 0-16,2 14 0 16,5 0 0-1,8 22 0-15,0 9 0 0,12 1 0 16,19-2 0-16,11-6 0 0,12-10 0 16,2-10 0-1,-1-4 0-15,-6-8 0 0,-9-19 0 16,-9-6 0-16,-13-12 0 15,-11-5 0-15,-7-8 0 16,0-2 0-16,0 2 0 16,-13 8 0-16,-1 11 0 15,3 21 0-15,3 18 0 16,-2 13 0-16,4 35 0 0,3 16 0 16,3 14 0-16,0 7 0 15,5-5 0-15,13-10 0 16,-1-12 0-16,1-16 0 31,-2-16 0-31,-5-12 0 0,0-14 0 0,3 0 0 16,3-16 0-1,8-14 0-15,6-2 0 16,5-2 0-16,7 8 0 0,1 8 0 16,2 11 0-16,1 7 0 15,-3 0 0-15,-5 23 0 16,-8 3 0-16,-14 4 0 0,-12 0 0 15,-5-2 0 1,-26-2 0-16,-19-4 0 0,-7-6 0 16,2-4 0-16,7-8 0 15,14-4 0-15,20 0-27 16,9-8-50-16,20-16-73 16,27-6-63-16,15-4 12 15,10 0-2-15,-1 0 10 16,-4 4 76-16,-14 3 45 0,-13 8 72 15,-15 5 63 1,-14 6 158 0,-11 3 86-16,0 5-65 0,0 0-71 0,-15 0-57 15,-6 18-78-15,-4 10-27 16,2 5 13-16,0 3-22 16,7 0 1-1,10-6-1-15,6-8 2 0,0-8 4 16,8-6 1-16,13-8-6 15,1 0 34-15,5-12-19 16,-3-10-16 0,1-4 0-16,-5 2 0 0,-5 2 0 15,-3 6 0-15,-1 6 0 16,-1 6 0 0,4 4 0-16,5 0 0 15,2 0 0-15,8 12 0 16,4 2 0-16,8 0 0 15,6 0 0-15,0-6 0 16,1-6 0-16,-3-2 0 16,-5 0 0-16,-7-10 0 15,-6-12 0-15,-4-6 0 0,-8-8 0 16,-1-11 0-16,-5-11 0 16,-7-24 0-16,-2 0 0 15,0-6 0-15,-2 0 0 16,-15 28 0-16,2 7 0 15,-1 25 0-15,1 28 0 16,-1 12 0-16,1 39 0 16,-1 18 0-16,7 14 0 15,9 3 0-15,0-4 0 16,16-6 0-16,18-11 0 16,12-11 0-16,10-12 0 0,6-12 0 15,7-14 0-15,-2-10 0 16,-7-6 0-16,-8 0 0 15,-17-8 0-15,-17 2-478 16,-16 6-671-16</inkml:trace>
  <inkml:trace contextRef="#ctx0" brushRef="#br0" timeOffset="16774.82">23854 3102 1220 0,'0'0'486'15,"0"0"-232"-15,0 0 52 0,0 0 7 16,0 0-22-16,0 0-53 15,133-90-51-15,-106 70 15 16,0-5-22-16,6-4-57 16,3-10-40-16,1-9-14 0,5-12-23 15,5-28 7-15,0-37-31 16,-9-31-8 0,-9 10-5-16,-18 29-9 0,-11 49 0 15,0 40 0-15,0 10 0 16,-8 10 0-16,-13 8 0 15,-10 40 0-15,-9 54 0 16,7 39 0-16,8 1 0 16,19-20 0-16,6-35 0 15,10-25 0-15,19 6 0 0,13-2 0 16,12-4 0 0,4-17 0-16,2-19 0 15,-4-17 0-15,-3-1 0 16,-8-28 0-16,-7-10 0 0,-7-8 0 15,-6-4 0 1,-5 2 0-16,-9 8 0 0,-5 14 0 16,-3 13 0-16,-3 13 0 15,0 3 0-15,0 25 0 16,0 14 0-16,9 6 0 0,6 0 0 16,10-2 0-1,6-8 0-15,5-10 0 0,1-14 0 16,-1-10 0-16,-3-4 0 31,-4-11 0-31,-4-18 0 0,-9-7 0 0,-7-8 0 16,-9-6 0-1,0-4 0-15,-19 0 0 0,-16 5 0 16,-7 13 0 0,-10 20 0-1,0 16 0-15,0 15 0 0,12 50-117 16,15-2-452-16,21-3-510 15</inkml:trace>
  <inkml:trace contextRef="#ctx0" brushRef="#br0" timeOffset="17570.34">25493 2494 1930 0,'0'0'724'0,"0"0"-233"16,0 0-168-16,0 0-15 16,0 0 12-16,0 0-320 15,0 0 0-15,-127 14 0 16,87 37 0-16,4 4 0 16,14 2 0-16,15-1 0 15,7-6 0-15,38-8 0 16,27-10 0-16,35-14 0 15,0-12 0-15,10-6-3 16,-1-14-77-16,-22-16-37 16,0-10 14-16,-18-6 26 15,-20-6 62-15,-18 1 15 0,-20 5 44 16,-11 9 73-16,-4 10 28 16,-28 15-56-16,-5 12-89 15,-11 4 0-15,-3 28 0 16,5 8 0-16,6 5 0 15,9 3 0-15,12-6 0 16,15-4 0-16,4-8 0 16,4-10 0-16,19-8 0 15,4-12 0-15,2 0 0 0,0-8 0 16,2-14 0-16,-5-6 0 16,-4 2 0-16,-3 0 0 15,-6 6 0-15,-5 8 0 16,-6 8 0-16,4 4 0 15,-4 4 0-15,7 20 0 16,1 8 0-16,11 2 0 16,6 0 0-16,6-8 0 15,5-8 0-15,5-10 0 16,-2-8 0-16,4-8 0 0,-5-22 0 16,-4-10 0-16,-5-10 0 15,-4-12 0-15,-6-10 0 16,0-27 0-1,-7-33 0-15,-14-23 0 0,0 15 0 16,-12 36 0-16,-5 48 0 16,3 38 0-16,-3 10 0 15,-4 8 0-15,-3 16 0 16,1 32 0-16,4 22 0 16,7 12 0-16,7 9 0 15,5 0 0-15,5-2 0 0,17-5 0 16,12-8 0-16,3-9 0 15,8-9 0-15,7-12 0 16,1-12 0-16,5-10 0 16,4-12 0-16,25-12-131 15,-14-2-397-15,-7-16-561 0</inkml:trace>
  <inkml:trace contextRef="#ctx0" brushRef="#br0" timeOffset="17738.75">27374 2687 3090 0,'0'0'747'16,"0"0"-488"0,0 0-259-16,0 0 0 15,0 0 0-15,0 0 0 0,0 0 0 16,-54 56-515-16,12-20-970 0</inkml:trace>
  <inkml:trace contextRef="#ctx0" brushRef="#br0" timeOffset="17975.14">25273 3611 2895 0,'0'0'912'16,"0"0"-623"-1,0 0-289-15,0 0 0 0,0 0 0 16,158-36 0-16,-16 8 0 0,19-2 0 16,-21 6 0-1,-38 6 0-15,-36 6-44 0,-12-2-511 16,-8 4-265-16,-20 0-432 16</inkml:trace>
  <inkml:trace contextRef="#ctx0" brushRef="#br0" timeOffset="18133.21">25194 3824 1913 0,'0'0'1169'15,"0"0"-647"-15,0 0-172 16,0 0-208 0,0 0-142-16,161-57 0 0,-50 21 0 0,29-14 0 15,-24 10-476 1,-18 0-1066-16</inkml:trace>
  <inkml:trace contextRef="#ctx0" brushRef="#br0" timeOffset="18881.73">25049 1592 704 0,'0'0'683'16,"0"0"-442"-16,0 0 72 16,0 0 152-16,0 0-197 0,0 0-13 15,0 0-7 1,-50-36-1-16,50 36-34 0,0-2-46 16,0 2-31-16,19-4-71 15,22 0-29-15,23-4 0 16,36-4-29-16,34-2 5 15,-7 0-12-15,-13 4 0 16,-25 2 0-16,-33 2 0 16,-5 2 0-16,-4-3 0 15,-21 6 0-15,-13-2 0 16,-7 3 0-16,-6 0 0 16,0 0-8-16,-8 0-97 15,-19 0-102-15,-12 15-342 0,-44 13 47 16,8-2-138-1,1-2-57-15</inkml:trace>
  <inkml:trace contextRef="#ctx0" brushRef="#br0" timeOffset="19177.25">25119 1712 1046 0,'0'0'501'0,"0"0"-194"16,0 0 259-16,0 0-203 16,0 0-60-16,0 0 0 0,0 0-17 15,-70 26-98 1,95-26-49-16,18 0-45 0,19 0-94 15,34-8 0-15,35-2 0 16,-6-4 0-16,-11 2 0 16,-18 0 0-16,-30-2 0 15,1 2 0-15,-5-2 0 16,-22 2 0 0,-15 4 0-16,-13 4 0 0,-8 2 0 15,-4 2 0-15,0 0 0 16,0 0 0-16,2 0 0 15,0 0-65-15,11-2-432 16,1 0-305-16,1-2-1171 0</inkml:trace>
  <inkml:trace contextRef="#ctx0" brushRef="#br0" timeOffset="19334.28">26489 1710 535 0,'0'0'2611'0,"0"0"-1966"16,0 0-340-16,0 0-305 0,0 0 0 31,0 0 0-31,0 0 0 0,-44 16-35 0,21-4-1292 0</inkml:trace>
  <inkml:trace contextRef="#ctx0" brushRef="#br0" timeOffset="50666.28">21754 4666 2029 0,'0'0'694'16,"0"0"-571"-16,0 0 26 15,0 0-32-15,0 0-39 0,0 0 45 32,0 22-4-32,0-18 12 0,0 0 1 15,0-4-30-15,0 2-15 0,2-2-6 16,3 0-14-16,-2 2-3 15,-1-2-64-15,2 2 0 16,0 2 0-16,5 0 0 31,1 2 0-31,-2 0 0 16,3 0 0-16,3 0 0 16,-1-2 0-16,5-2 0 15,7-2 0-15,10 0 0 16,16-4 0-16,13-20 0 15,17-12 0-15,10-10 0 16,3-6 0-16,0-5 0 0,-12 6 0 16,-13 6 0-16,-15 11 0 15,-19 12 0-15,-12 10 0 16,-14 4 0-16,-5 6 0 16,-4 2 0-16,0 0 0 15,0 0 0-15,0 0 0 16,0 0 0-16,0 0 0 15,0 0 0-15,4 0 0 16,3 0-23-16,4 0-227 0,0 0-465 16,-2 0-771-16</inkml:trace>
  <inkml:trace contextRef="#ctx0" brushRef="#br0" timeOffset="50840.14">23094 4542 2198 0,'0'0'151'0,"0"0"-151"0,0 0-849 16</inkml:trace>
  <inkml:trace contextRef="#ctx0" brushRef="#br0" timeOffset="94368.77">13357 9106 1735 0,'0'0'617'16,"0"0"-369"-16,0 0 133 16,0 0-62-16,0 0-75 15,0 0-97-15,0-60-23 16,0 60-7-1,-2 0-34-15,2 0-37 0,0 0-11 0,0 5-35 16,4 9 0-16,23 0 0 16,15-3 0-16,23-4 0 15,40-7 0-15,49 0 0 16,59-18 0-16,25-5 0 16,7 2 0-1,-8 7 0-15,-23 12 0 0,-8 2 0 16,-9 0 0-16,-19 9 0 15,-40-2 0-15,-38 1 0 0,-35-4 0 16,-22 0 0 0,-4 1 0-16,-5-1 0 0,-7-3 0 15,-13 2 0-15,-8-3 0 16,-6 1 0-16,2-1 0 16,-2 0 0-1,0 0 0 1,0 0 0-16,0 0 0 0,2 0 0 0,-2 0 0 15,0 0 0-15,0 0 0 16,0 0 0-16,0 0 0 16,0 0 0-1,0 0 0-15,0 0 0 16,0 0 0-16,0 0 0 16,0 0 0-16,-31 10 0 15,-4-2-224-15,-8 1-1463 16</inkml:trace>
  <inkml:trace contextRef="#ctx0" brushRef="#br0" timeOffset="96069.9">3440 10004 1136 0,'0'0'703'16,"0"0"-515"-16,0 0 96 15,0 0 56-15,0 0-46 16,0 0-131-16,0 0-58 16,-8-52 26-16,20 58-6 15,8 14-20-15,9 10-18 16,5 6-48-16,8 4-6 16,6-2-20-16,10-6-7 0,10-8-4 15,7-12 10-15,15-12 7 16,18-14 2-1,-2-18-7-15,0-12 8 0,2-4 7 16,-21 8-8-16,6-4 4 16,-11 8-8-16,-10 10-2 15,-12 12 0-15,-7 9-8 16,-6 5 8-16,2 14-4 0,0 19-11 16,3 7 7-1,2 6-7-15,7 2 0 16,-1-2 0-16,0-6 0 0,-4-8 0 15,-2-10 1 1,-3-12 7-16,0-7 20 0,0-3-4 16,5-10 7-1,-1-16-31-15,3-5 0 0,0 1 0 16,-2 2 0 0,-4 4 0-16,-2 8 0 0,2 8 0 15,-3 4 0-15,0 4 0 16,5 0 0-16,1 4 0 15,6 8 0-15,1 0 0 0,0-4 0 16,3-4 0-16,-1-4 0 16,1 0 0-1,-1-4 0-15,1-12 0 0,-1-6 0 16,-1-2 0-16,-3 0 0 16,-4 2 0-16,-2 4 0 15,-8 6 0-15,-1 4 0 16,-3 8 0-1,-4 0 0-15,0 0 0 0,2 8 0 16,0 6 0-16,1-2 0 16,1-2 0-16,0-2 0 0,-2-2 0 15,0-4 0-15,-4 0 0 16,-3-2 0 0,-4 0 0-16,-6 0 0 0,-1 0 0 15,-2 0 0-15,4 0 0 16,1 0 0-1,4-2 0-15,4-6 0 0,3 2-89 16,4 0-284-16,16 2-293 16,-9 4-205-16,-7 0-491 15</inkml:trace>
  <inkml:trace contextRef="#ctx0" brushRef="#br0" timeOffset="96164.33">8119 10068 532 0,'0'0'1316'0,"0"0"-727"0,0 0-62 0,0 0-171 15,0 0-73-15,0 0-173 32,0 0-110-32,4 34-71 0,-4-30-756 0</inkml:trace>
  <inkml:trace contextRef="#ctx0" brushRef="#br0" timeOffset="102811.3">10636 11879 1735 0,'0'0'473'0,"0"0"-187"16,0 0 186-16,0 0-207 15,0 0-45-15,0 0-87 16,-2-42-23-16,2 42-22 16,0 0-5-16,2 6-56 15,18 18-8-15,12 10 0 16,15 4-19-16,13 0-1 16,13-5-5-16,10-15-42 15,8-15 14-15,7-3 5 16,0-21 25-16,-2-22-4 15,-3-7 14-15,-4-4-6 16,-11 0 14-16,-10 6 14 0,-14 9 25 16,-13 15-14-16,-7 19-2 15,-8 5 2-15,-1 25 2 16,1 24-2 0,5 11-39-16,8 4 0 0,5-2 0 15,10-8 0-15,8-12 0 16,5-13 0-16,4-16 0 15,1-13 0 1,-6 0 0-16,1-20 0 0,-9-14 0 16,-4-4 0-16,-6-4 0 0,-8 2 0 15,-3 8 0-15,-6 12 0 16,-2 14 0-16,0 6 0 16,4 16 0-16,5 16 0 15,8 8 0-15,8 0 0 16,8-4 0-16,7-6 0 15,7-8 0-15,4-10 0 16,3-8 0-16,-1-4 0 16,-4 0 0-16,-2-13 0 15,-7-4 0-15,-9 3 0 16,-10 2 0-16,-15 5 0 16,-13 2 0-16,-8 5 0 0,-8 0 0 15,3 0 0-15,2 0 0 16,7 5 0-16,13 2 0 15,39-3 0-15,-8-2-336 16,0-2-1189-16</inkml:trace>
  <inkml:trace contextRef="#ctx0" brushRef="#br0" timeOffset="102943.73">15039 12342 1532 0,'0'0'1688'0,"0"0"-1688"0,0 0-18 16,0 0-1292-16</inkml:trace>
  <inkml:trace contextRef="#ctx0" brushRef="#br0" timeOffset="-17253.65">28795 8789 2045 0,'0'0'814'0,"0"0"-510"16,0 0 52-16,0 0-174 0,0 0-83 15,-56 124-57 1,60-90-12 0,19-8 4-16,6-7-32 0,4-16-2 15,7-3 22-15,1-10 4 16,-3-18 1-16,-7-8-20 0,-9-4 5 15,-13 0-3 1,-9 0-8-16,0 8-1 0,-11 8 21 16,-13 12-6-16,-3 12 15 15,-2 2-29-15,4 21 1 0,6 8-2 16,9-1-6 0,10-2-2-16,0-4 1 0,14-8 4 15,13-6 2 1,6-10 2-16,0 0-1 0,-1-4 0 15,-8-14-14-15,-9-6 13 16,-8-4 1-16,-7-2 1 16,0 2 22-16,-4 2-13 31,-9 5 1-31,1 10-2 16,5 7-9-16,1 4-14 15,2 5-22-15,-1 34-116 0,5-3-299 16,-2-2-378-16</inkml:trace>
  <inkml:trace contextRef="#ctx0" brushRef="#br0" timeOffset="-16700.25">28996 8847 548 0,'0'0'1360'16,"0"0"-811"-16,0 0-29 16,0 0-193-16,0 0-100 15,0 0-56-15,0 0-64 16,-56-8-37-16,34 30 4 15,-3 2-23-15,6 6-6 16,-2 0-21-16,3 0-12 0,5-2-1 16,-1-2-11-16,5-4 0 15,1 1 0-15,-1 0 0 16,-3 6 0-16,-1 7 0 16,-7 12 0-16,-7 14 0 15,-13 26 0-15,-11 31 0 16,-14 21 0-16,-6 8 0 15,2-7 0-15,2-19 0 16,16-28 0-16,6-18 0 16,10-18 0-16,1-5 0 15,-3 3 0-15,-9 2 0 16,2 2 0-16,5-10 0 16,3-7 0-16,7-7 0 15,4-6 0-15,5-6 0 0,7-2 0 16,1-8 0-16,8-4 0 15,4-10 0-15,0 0 0 16,33-50-224-16,6-3-403 16,-4-7-516-16</inkml:trace>
  <inkml:trace contextRef="#ctx0" brushRef="#br0" timeOffset="-15830.88">28664 9260 1523 0,'0'0'526'0,"0"0"-49"16,0 0-126-16,0 0-88 15,0 0-9-15,0 0-42 16,42-104-29-16,-38 92-39 0,3 1-47 15,-4 2-31-15,1 3-66 16,-2-1 0-16,0 6 0 16,1-1 0-16,1 0 0 15,2 2 0-15,6 0 0 16,5 0 0-16,10 8 0 16,9 16 0-16,7 7 0 15,9 12 0-15,6 11 0 16,5 10 0-16,3 12 0 15,4 7 0-15,3 3 0 0,1 6 0 16,6 1 0-16,1 1 0 16,5 2 0-16,1-2 0 15,2-3 0 1,-4-8 0-16,-4-8 0 0,-10-13 0 16,-11-12 0-16,-12-12 0 15,-7-10 0-15,-8-8 0 16,-6-4 0-16,-5-6 0 15,-2-2 0-15,1-2 0 16,-4 0 0-16,-3-1 0 16,-3 0 0-16,-3-1 0 15,-3 2 0-15,-5 2 0 16,0-2 0-16,0 2 0 0,0-1 0 16,0-3 0-16,0 2 0 15,0-5 0-15,-3 2 0 16,-1-3 0-16,2 0 0 15,0 0 0-15,0 0 0 16,2-7 0-16,0-7 0 16,0 0 0-16,0 0 0 15,0 2 0-15,0 4 0 0,-5 2 0 16,3 6 0-16,-4 0 0 16,0 0 0-16,0 10 0 15,-1 10 0 1,3 0 0-16,4-2 0 15,0-1 0-15,4-9 0 16,15-8 0-16,-2 0 0 0,1-4 0 16,-3-14 0-1,-3-4 0-15,-8-5 0 0,-4-1 0 16,0 0 0-16,-11 2 0 31,-11 6 0-31,-5 8 0 0,-2 12 0 16,-4 0 0-16,2 8 0 15,2 16 0-15,8-2 0 16,15-2 0-16,17-16 0 16,22-4-159-16,6-4-1028 0</inkml:trace>
  <inkml:trace contextRef="#ctx0" brushRef="#br0" timeOffset="-15229.03">28822 7708 1448 0,'0'0'569'0,"0"0"-235"15,0 0 286-15,0 0-263 16,0 0-55-16,0 0-39 16,0 0-60-16,6-80-203 15,-16 106 0-15,-13 20 0 16,-8 34 0-16,2 4 0 0,0 9 0 15,6-1 0 1,10-22 0-16,7-4 0 0,4-16 0 16,2-18 0-16,0-20 0 15,11-12 0-15,9-14 0 16,1-28 0-16,4-20 0 16,2-26 0-16,2-32 0 15,0-25 0-15,-4 15 0 16,-12 35 0-16,-5 44 0 15,-4 39 0-15,-2 12 0 16,4 1 0-16,5 48 0 16,7 43 0-16,11 32 0 15,0-2 0-15,0-19 0 16,-5-31 0-16,-1-22 0 0,-1 0 0 16,3-2 0-1,-4-4 0-15,-5-18-56 0,-7-16-173 16,-9-10-104-16,-9-46-201 15,-20-6-265-15,-6-4-1072 0</inkml:trace>
  <inkml:trace contextRef="#ctx0" brushRef="#br0" timeOffset="-15087.04">28737 7995 1713 0,'0'0'838'16,"0"0"-319"-16,0 0 23 15,0 0-277-15,131 42-112 16,-59-42-87-16,1-14-66 15,-12-2 0 1,-22 2-231-16,-27 11-1056 0</inkml:trace>
  <inkml:trace contextRef="#ctx0" brushRef="#br0" timeOffset="-14026.4">27393 10878 1600 0,'0'0'1328'0,"0"0"-818"15,0 0-41-15,0 0-280 16,0 0-189-16,0 0 0 15,0 0 0-15,-38 195 0 16,26-101 0-16,3-10 0 16,1-24 0-16,4-3 0 0,2-6 0 15,2-16 0 1,0-19 0-16,-2-16 0 0,2-2 0 16,0-34 0-16,-2-20 0 15,2-31 0-15,0-29 0 16,0 2 0-16,0 12 0 15,0 17 0-15,0 33 0 16,0 10 0-16,0 8 0 16,6 22 0-16,6 12 0 15,7 4 0-15,8 22 0 0,7 6 0 16,-3 4 0-16,-4 0 0 16,-7 1 0-1,-11-1 0-15,-9-4 0 0,0 0 0 16,-19-5 0-16,-4-2 0 15,0-5 0-15,3-8 0 16,9-4 0-16,11-4 0 16,0-2 0-16,31 2 0 15,18 2 0-15,11 2 0 0,4 6 0 16,2 4 0 0,-11 4 0-16,-15 6 0 0,-20 2 0 15,-18 4 0-15,-4 1 0 16,-40 1 0-16,-14-3 0 15,-13-1 0 1,0-5 0-16,5-7 0 0,12-8 0 16,19-8 0-16,19-4 0 15,21-24 0-15,25-11-625 16,7-5-933-16</inkml:trace>
  <inkml:trace contextRef="#ctx0" brushRef="#br0" timeOffset="-13361.61">27904 10774 920 0,'0'0'515'0,"0"0"-25"15,0 0-93-15,0 0 100 16,0 0-203 0,0 0-47-16,0 0 4 0,27 2-73 15,-27-2-41 1,0 0-31-16,0 4-42 16,0 4-64-16,0 0 0 15,0 2 0-15,2 0 0 16,9-6 0-16,3-4 0 0,1 0 0 15,-4-2-3-15,-2-16-6 0,-7-2 8 16,-2-6 1-16,0 2 13 16,-8 0-13-16,-11 4 0 15,-3 8 0-15,0 6 0 16,-3 6 0-16,-1 1 0 16,3 22 0-16,6 1 0 15,5 0 0-15,12-2 0 16,0-6 0-16,20-6 0 15,14-8 0 1,3-2 0-16,0-8 0 16,-6-14 0-16,-9-6-11 15,-8-2 11-15,-12 0 0 16,-2-2-1-16,-10 2 1 16,-16 2 12-16,-7 6-12 0,-6 8 0 0,-1 14 0 31,1 0 0-31,5 19 0 15,5 13 0-15,9 7 0 16,11-3 0-16,9-2 0 16,0-10 0-16,15-8 0 0,14-10 0 0,5-6 0 15,1 0 0-15,-6-20 0 32,-4-4 0-32,-7-2 0 0,-7-2 0 15,-9 0 0-15,-2 3 0 16,0 6 0-16,-9 15-39 15,-9 4-305-15,-1 0-839 0</inkml:trace>
  <inkml:trace contextRef="#ctx0" brushRef="#br0" timeOffset="-12461.15">30950 10830 2150 0,'0'0'713'15,"0"0"-157"-15,0 0-240 0,0 0-127 16,0 0-96-16,0 0-37 16,0 0-33-1,0 0-23-15,0 6 0 0,0-4 0 16,0-2 0-16,0 0 0 15,4 0 0-15,5-16 0 16,-2-6 0-16,-5-2 0 16,-2 0 0-16,0 0 0 0,-16 6 0 15,-17 8 0-15,-11 10 0 16,-14 0 0-16,-7 32 0 16,-3 18 0-16,6 16 0 15,14 14 0-15,14 4 0 16,20 1 0-16,14-9 0 15,23-10 0-15,31-13 0 16,19-20 0-16,18-12 0 16,9-21 0-16,1 0 0 15,-7-18 0-15,-17-13 0 16,-14-1 0-16,-20 0 0 0,-18 2 0 16,-13 6 0-1,-10 2 0-15,-2 6 0 16,0 4 0-16,-8 8 0 15,-4 4-17-15,5 0-611 0,5 0-879 0</inkml:trace>
  <inkml:trace contextRef="#ctx0" brushRef="#br0" timeOffset="-12319.09">31768 11243 2342 0,'0'0'953'0,"0"0"-662"16,0 0-282 0,0 0-9-16,0 0-1157 0</inkml:trace>
  <inkml:trace contextRef="#ctx0" brushRef="#br0" timeOffset="-6085.57">27527 9691 2141 0,'0'0'674'0,"0"0"-402"16,0 0 184-16,0 0-244 15,0 0-61-15,0 0-31 16,0-8-50 0,0 12-70-16,3 14 0 15,-1 6 0-15,2 0 0 0,3 1 0 16,0-6 0-16,6-5 0 15,5-7 0-15,8-7 0 0,13-3 0 16,11-27 0 0,13-13 0-16,9-16 0 0,3-7 0 15,1-4 0 1,-5 6 0-16,-13 9 0 0,-14 15 0 16,-12 15 0-16,-16 10 0 15,-8 15 0-15,-8 12 0 16,-2 18-194-16,-14 2-596 0</inkml:trace>
  <inkml:trace contextRef="#ctx0" brushRef="#br0" timeOffset="-4233.7">29834 9431 2032 0,'0'0'497'16,"0"0"-282"-16,0 0 109 15,0 0-105-15,0 0-86 16,0 0-28-16,0 0 12 31,2 26-15-31,0-22-9 16,0 2 1-16,0 2-17 0,0 2 11 15,-2 2-88-15,3 2 0 16,-3 0 0-16,2-2 0 16,2-2 0-16,-2-2 0 15,6-2 0-15,2-6 0 16,9 0 0-16,10 0 0 15,8-20 0-15,12-10 0 16,7-9 0-16,4-5 0 0,-2-2 0 16,-4-2 0-1,-10 6 0-15,-13 8 0 0,-11 12 0 16,-11 8 0-16,-7 8 0 16,-2 4 0-16,0 2 0 15,0 0 0-15,0 0 0 16,0 6 0-16,-6 16 0 15,-7-4-206-15,-1 0-699 0</inkml:trace>
  <inkml:trace contextRef="#ctx0" brushRef="#br0" timeOffset="1413.55">28006 10764 827 0,'0'0'213'15,"0"0"4"1,0 0 79-16,0 0-85 0,0 0-1 0,-38-20 32 16,34 20-26-16,-2 0-20 15,-1 0 4 1,5 0-17-16,-1 0-32 0,3 0-21 15,0 0-6-15,0 0 17 16,0 0-31-16,-2 0-25 16,2 0 4-16,-3 0-25 15,3 0-2-15,0 0-25 16,0 0 1-16,-2 0-2 16,2 0-18-16,0 0-18 0,0 0 0 15,0 0 0-15,0 0 0 16,0 0 0-16,0 0 0 15,0 0 0-15,0 0 0 16,0 0 0-16,0 0 0 16,0 0 0-16,19-2 0 15,14 0 0-15,15-4 0 16,20 0 0-16,12-2 0 16,9-2 0-16,9-2 0 15,-1 2 0-15,5 0 0 0,-5 0 0 16,-3 0 0-1,-3 0 0 1,-4-1 0-16,-5 2 0 0,-1-1 0 0,-1-3 0 16,-4 1 0-16,2-2 0 15,0 0 0-15,-4 0 0 16,-3 2 0-16,-3 1 0 16,-3 0 0-16,-7 4 0 15,-4 0 0-15,-6 5 0 16,-7 0 0-16,-8 0 0 15,-1 2 0-15,-6 0 0 0,-4 0 0 16,3 0 0-16,-5-2 0 31,3 2 0-31,-4-2 0 0,-1 0 0 0,-3 2 0 16,-3-2 0-16,-5 2 0 31,-3 0 0-31,0 0 0 16,-4 0 0-16,0 0 0 15,0 0 0-15,0 0 0 16,0 0 0-16,0 0 0 16,0 0 0-16,0 0 0 15,0 0 0-15,0 0 0 0,0 0 0 16,0 0 0-16,0 0 0 16,0 0 0-16,0 0 0 15,0 0 0-15,0 0 0 16,0 0 0-16,-4 0 0 15,-7 10-158-15,-3 1-855 0</inkml:trace>
  <inkml:trace contextRef="#ctx0" brushRef="#br0" timeOffset="14069.42">29011 10307 1694 0,'0'0'558'0,"0"0"-231"0,0 0 215 15,0 0-286-15,0 0-34 16,0 0-36-16,0-92-34 15,0 92-41-15,0 2-63 16,0 25-48-16,2 34 0 16,7 43 0-16,5 51 0 15,8 23 0-15,4 5 0 0,11-13 0 16,0-26 0-16,3-7 0 16,-6-27 0-16,-5-26 0 15,-11-24 0-15,-1-10 0 16,-1-1 0-16,-5-5 0 15,1-6 0-15,-12-22 0 16,0-16 0 0,-23-62-53-16,-10-10-563 0,-6-15-563 0</inkml:trace>
  <inkml:trace contextRef="#ctx0" brushRef="#br0" timeOffset="14511.05">29009 10363 1839 0,'0'0'527'15,"0"0"-206"-15,0 0 180 16,0 0-263-16,0 0-77 16,0 0-44-16,0 0-26 15,-112 12-35-15,75 38 4 16,1 8 12-16,5 1-38 15,11-4-11-15,9-10-14 0,9-13-9 16,2-16-1-16,4-16-14 16,14-4 15-16,6-32 3 15,1-18 9-15,-1-11 0 16,-1-7 3 0,-6 0-14-16,-1 8 19 0,-5 12-20 15,-5 16 0-15,-1 18 0 16,0 13 0-16,4 5 0 15,1 23 0-15,9 13 0 0,3 8 0 16,4 2 0 0,5 0 0-16,4-8 0 15,0-6 0-15,1-10 0 0,-1-10 0 16,-4-6 0-16,0-4 0 16,1 0 0-16,5 19-47 15,-6-2-424 1,-8 13-534-16</inkml:trace>
  <inkml:trace contextRef="#ctx0" brushRef="#br0" timeOffset="15375.97">29076 12234 2051 0,'0'0'513'15,"0"0"1"-15,0 0-193 16,0 0-81-16,0 0-90 16,20-106-35-16,-5 96-17 15,-1 7-43-15,-1 3-16 16,1 7-39-16,-3 18 0 15,2 12 0-15,-4 5 0 16,0 4 0-16,-3-2 0 16,1-4 0-16,0-8 0 15,-2-8 0-15,1-10 0 16,-2-10 0-16,3-4 0 16,5-2 0-16,3-26 0 0,3-10 0 15,5-8 0-15,0-4 0 16,0 6 0-1,-5 9 0-15,-3 16 0 0,-4 13 0 16,-1 6 0-16,-4 11 0 16,1 22 0-16,-1 5 0 15,1 2 0-15,-2-4 0 16,1-6 0-16,3-10 0 16,-3-8 0-16,6-10 0 15,-1-2 0-15,7-4 0 16,7-20 0-16,1-6 0 0,5-2 0 15,0 2 0-15,-2 6 0 16,-4 8 0-16,-3 10 0 16,-3 6 0-16,-6 0 0 15,-3 22 0-15,0 8 0 16,-6 4 0-16,1 2 0 16,-1 0-176-16,7 6-194 15,0-7-400-15,-2-9-200 0</inkml:trace>
  <inkml:trace contextRef="#ctx0" brushRef="#br0" timeOffset="16147.5">30119 12336 1386 0,'0'0'701'0,"0"0"-146"16,0 0-68-16,0 0-222 15,0 0-55-15,0 0-48 16,0 0-44-16,-79-88-55 15,48 108-22-15,-2 12-32 16,4 6-3-16,9 4 3 16,11-4-9-16,9-3 0 15,0-12 0-15,22-10-11 16,9-13 10-16,5 0-4 0,-1-25 5 16,0-9 10-16,-10-2 1 15,-4 0 26 1,-7 4 6-16,-8 4-43 0,-4 10 0 15,-2 10 0-15,0 8 0 16,0 0 0-16,0 10 0 16,0 14 0-16,0 8 0 15,0 2 0-15,0-3 0 16,5-10 0-16,13-5 0 16,4-12 0-16,4-4 0 15,3-5 0-15,0-20 0 16,-2-7 0-16,-2-6 0 0,-3 0 0 15,-2 4 0-15,-6 8 0 16,-5 8 0-16,-5 10 0 16,-4 8 0-16,0 4 0 15,0 24 0-15,0 6 0 16,0 2 0-16,0-2 0 16,2-4 0-16,14-12 0 15,1-8 0-15,6-10 0 16,2 0 0-16,1-18 0 15,3-12 0-15,-5-4 0 0,-1 0 0 16,-8 2 0 0,-1 6 0-16,-8 10 0 0,-4 10 0 15,-2 6 0-15,0 8 0 16,0 28 0-16,0 16 0 16,0 16 0-16,-4 29 0 15,0 23 0-15,0 20 0 16,1-11 0-16,1-29 0 15,0-34 0-15,-1-22 0 16,-4 0 0-16,-1-4 0 16,-5-6 0-16,-5-18 0 0,-5-16 0 15,-4 0 0-15,-4-36 0 16,0-18 0-16,4-30 0 16,14 0 0-16,13-11 0 15,4 1 0-15,36 14 0 16,49-22 0-16,-8 22-257 15,-6 20-997-15</inkml:trace>
  <inkml:trace contextRef="#ctx0" brushRef="#br0" timeOffset="17600.87">31074 12254 2372 0,'0'0'676'0,"0"0"-322"15,0 0-140-15,114-81-128 16,-72 48-62-16,-4-10-9 0,-9-5-14 16,-11-4 0-16,-13-6 13 15,-5-2-4-15,0 4-1 16,-19 9 12-16,-2 18 0 16,-4 15 45-16,2 14-7 0,1 20-25 15,2 30 17-15,2 16 17 16,7 14-68-1,5 4 0-15,4-2 0 0,2-3 0 16,0-11 0-16,13-12 0 16,5-12 0-16,-1-14 0 31,2-12 0-31,-2-16 0 0,3-2 0 16,1-14 0-16,0-18 0 0,4-6 0 15,-3-2 0-15,-2 8 0 16,-2 8 0-16,-2 12 0 15,-3 12 0-15,-2 0 0 0,1 14 0 16,-2 14 0 0,4 4 0-16,-1 2 0 15,2-2 0-15,4-4 0 0,3-6 0 16,7-8 0-16,2-6-320 16,7-8-299-16,2 0-55 15,1-11 114-15,-6-7 341 16,-6-3 219-16,-7 1 205 15,-6 0 327-15,-8 0 21 16,-3 0-94 0,-5 2-171-1,0-2-68-15,0 4-85 0,-7 2-135 16,-10 8 0-16,-8 6 0 16,-2 0 0-16,-2 18 0 15,3 8 0-15,3 4 0 16,10-2 0-16,9-4 0 15,4-6 0-15,0-10 0 16,19-6 0-16,8-2 0 16,2-10 0-16,-2-10 0 15,-2-2 0-15,-3 2 0 16,-9 4 0-16,-2 8 0 16,-2 8 0-16,0 0 0 0,0 2 0 15,5 14 0 1,-4 4 0-16,7-2 0 0,0-4 0 15,1-6 0-15,1-8 0 16,2 0-12-16,-3-24-12 16,-1-8 3-16,-1-8 15 15,-3-6 6-15,-4-4 6 16,1-3 33-16,-6 5-21 16,-2 6-18-16,-2 10 0 15,0 16 0-15,0 16 0 0,0 6 0 16,-9 32 0-1,2 19 0-15,-2 15 0 0,5 12 0 16,0 8 0-16,4 4 0 16,0-1 0-16,0-7 0 15,6-8 0-15,5-14 0 16,-1-14 0-16,-2-20 0 16,-1-20 0-16,-3-12-102 15,0-18-149-15,2-26-94 16,0-32-204-16,5-36 184 15,3 0 17-15,-3 7 111 0,-1 19 237 16,-4 32 215-16,-4 6 275 16,-2 7 44-16,0 19-66 15,0 15-169-15,4 7-108 16,7 0-191-16,7 11 0 16,4 16 0-16,2 5 0 15,-3 2 0-15,-6 2 0 16,-8-4 0-16,-7-4 0 15,0-4 0-15,-22-6 0 0,-5-4 0 16,-2-6 0 0,2-6 0-16,2-2 0 0,10 0 0 15,9-4 0-15,6-14 0 16,2-4 0-16,25-6 0 16,10-4 0-16,5-4 0 15,4-2-38-15,-2-4-32 16,-5-4 1-16,-7-2 13 15,-8-2 37-15,-8 3 19 16,-7 7 0-16,-9 6 52 16,0 12 20-16,0 14 56 15,-6 8-128-15,-8 16 0 16,-8 28 0-16,4 18 0 16,3 26 0-16,5 29 0 0,6-7 0 15,4-10 0-15,0-13 0 16,4-22 0-16,12 8 0 15,4 1 0-15,0-16 0 16,-2-14 0 0,-3-16 0-16,-1-17 0 0,-5-11 0 15,-3-17-89-15,-1-24-362 0,-1-52-173 16,-2 9-244-16,3 0-444 16</inkml:trace>
  <inkml:trace contextRef="#ctx0" brushRef="#br0" timeOffset="18202.8">32481 12234 1250 0,'0'0'680'15,"0"0"-25"-15,0 0-8 0,0 0-329 16,0 0-92-16,0 0-107 16,0 0-82-16,33-70-20 15,7 78-9 1,-5 11-8-16,-6 6-24 0,-13 3-35 16,-11 4-38-16,-5 0 17 0,-16 2 44 15,-16-2 28 1,-5-2 8-16,1-6 1 15,9-6 14-15,11-10 0 0,16-8 17 16,6 0 35-16,29-18-43 16,14-14-12-16,6-8-5 15,-1-8-6-15,-8-2-1 16,-7-2 1 0,-14 2-1-16,-10 8 7 0,-11 7-1 15,-4 12 33-15,0 12 17 0,-6 11-2 16,-15 2-18-16,0 26-21 15,-2 11-14-15,5 3 10 32,7 0-10-32,11-4-1 0,0-8 11 0,25-8-11 31,6-12 15-31,5-10 1 0,3 0-16 0,-3-22 0 16,-3-8 0-1,-4-4 0 1,-6-2 0-16,-5 6 0 15,-5 5 0-15,-2 10 0 16,-6 9 0-16,4 6 0 0,-7 6 0 16,4 20 0-16,1 6 0 15,-2 4 0-15,2 0 0 16,-1-6 0-16,3-6 0 16,2-8 0-16,2-10 0 15,0-6 0-15,3-2 0 16,3-16 0-16,-4-4 0 15,3 2 0-15,-3 4 0 16,1 8 0-16,-1 8 0 16,3 0 0-16,2 0 0 0,0 8 0 15,1 6 0-15,-13 4 0 16,-8 14 0-16,0-2-287 16,-13 0-944-16</inkml:trace>
  <inkml:trace contextRef="#ctx0" brushRef="#br0" timeOffset="18803">31039 13048 2102 0,'0'0'682'0,"0"0"-100"16,0 0-69-16,0 0-296 0,0 0-217 16,0 0 0-16,0 0 0 15,-62 92 0-15,33-42 0 16,8 4 0-16,19-1 0 15,2-9 0-15,23-10 0 16,14-14 0-16,10-14 0 16,-2-6 0-16,-6-12 0 15,-7-20 0-15,-12-9 0 16,-11-4 0-16,-9-4 0 16,0 5 0-16,0 6 0 15,-7 10 0-15,-2 12 0 16,7 12 0-16,2 4 0 15,0 10 0-15,9 18 0 16,11 6 0-16,4 6 0 0,3 4 0 16,-5-1 0-16,-1-1 0 15,-10-4 0-15,-5-6 0 16,-4-8 0-16,0-12 0 16,2-12 0-16,4 0 0 15,12-26 0-15,9-18 0 16,11-14 0-16,7-9 0 15,-2 7 0-15,-14 20 0 16,-16 18-579-16,-15 22-1173 0</inkml:trace>
  <inkml:trace contextRef="#ctx0" brushRef="#br0" timeOffset="19544.64">29267 14419 1857 0,'0'0'544'0,"0"0"82"15,-27-118-115-15,27 74-226 16,0 4-12-16,0 12-273 15,12 12 0 1,-1 10 0-16,1 6 0 0,-4 10 0 16,3 20 0-16,-1 12 0 15,0 6 0-15,-1 5 0 16,0-8 0-16,0-3 0 16,4-11 0-16,1-11 0 15,1-13 0-15,6-7 0 16,-2-9 0-16,6-23 0 0,-1-14 0 15,1-7 0 1,0 1 0-16,-8 8 0 16,-1 12 0-16,-5 22 0 0,-2 10 0 15,-2 14 0-15,2 26 0 16,1 12 0-16,4 2 0 16,1-4 0-16,2-5 0 31,-2-11 0-31,-5-12 0 0,0-10 0 15,-1-10 0-15,-3-2 0 16,6-14 0-16,3-16 0 16,5-9 0-16,3-2 0 15,1 2 0-15,-2 10 0 16,-1 11 0-16,-2 11 0 16,-3 7 0-16,-3 8 0 15,3 20 0-15,-3 6 0 16,1 7 0-16,1-1 0 15,3-4-252-15,16-4-252 16,-7-6-227-16,-1-14-125 0</inkml:trace>
  <inkml:trace contextRef="#ctx0" brushRef="#br0" timeOffset="20272.46">30203 14466 1217 0,'0'0'759'16,"0"0"-15"-16,0 0-209 15,0 0-174-15,0 0-106 16,0 0-30-16,16-111-225 15,-21 107 0-15,-10 4 0 16,-5 0 0-16,-5 22 0 16,3 5 0-16,4 9 0 15,4 0 0-15,12-2 0 16,2-6 0-16,2-10 0 0,19-14 0 16,6-4 0-16,-1-4 0 15,3-22 0-15,-4-5 0 16,-5 0 0-16,-4-1 0 15,-8 5 0-15,-3 5 0 16,-3 8 0-16,-2 9 0 16,0 5 0-16,0 0 0 15,0 22 0-15,0 6 0 16,0 2 0-16,2-2 0 16,10-6 0-16,1-10 0 15,5-6 0-15,-1-6 0 0,4-4 0 16,1-18 0-16,-2-6 0 15,0-4 0-15,-5 1 0 16,-3 4 0-16,-4 6 0 16,-1 11 0-16,-5 10 0 15,0 0 0-15,3 10 0 16,4 16 0-16,2 6 0 16,5 0 0-16,3-3 0 15,4-11 0-15,4-8 0 0,0-10 0 16,-3-8 0-16,0-19 0 15,-1-5 0-15,-3 0 0 16,-5-4 0-16,-1 9 0 16,-5 6 0-16,-3 9 0 15,-4 12 0-15,-2 2 0 16,2 34 0-16,-2 18 0 16,3 35 0-16,2 37 0 15,1 30 0-15,-1 9 0 16,-1-31 0-16,-2-40 0 0,-2-40 0 15,0-5 0 1,0-9 0-16,0 0 0 0,-11-14 0 16,-9-16 0-16,-9-10 0 15,-6-24 0 1,-3-20 0-16,0-18 0 0,7-35 0 16,19-37 0-16,19-36 0 15,36 11 0-15,15 35 0 16,0 46 0-16,15 32-68 15,-9 10-495-15,-8 9-511 0</inkml:trace>
  <inkml:trace contextRef="#ctx0" brushRef="#br0" timeOffset="21143.57">31095 14350 377 0,'0'0'1956'0,"0"0"-1225"0,0 0-154 16,0 0-298-16,0 0-103 15,0 0-176-15,0 0 0 16,27-87 0-16,-12 87 0 16,1 8 0-16,-1 18 0 15,-2 6 0-15,-1 4 0 16,-4 0 0 0,-3-1 0-16,-3-12 0 0,0-5 0 0,0-9 0 15,1-9 0 1,6 0 0-16,2-20 0 0,5-10 0 15,1-11 0-15,5-3 0 16,1 2 0-16,2 8 0 16,-6 4 0-16,2 14 0 15,-6 12 0-15,-1 4 0 16,-4 8 0-16,-1 18 0 0,-2 4 0 16,0 2 0-16,-5-2 0 15,2-4 0-15,3-8 0 16,2-5 0-16,4-7 0 15,6-6 0 1,4 0 0-16,4-17 0 0,2-3 0 16,-2-2 0-16,0-1 0 15,-4 6 0-15,-11 5 0 16,-1 8 0 0,-5 4 0-16,-2 0 0 0,0 16 0 31,1 6 0-31,1-4 0 0,4 0 0 15,0-4 0-15,5-6 0 0,-1-8 0 16,-3 0 0 0,-1 0 0-16,-10-22 0 15,0-1 0-15,-3-6 0 16,-15 1 0-16,0 2 0 16,3 2 0-16,9 8 0 15,6 6 0-15,0-2 0 16,21 6 0-16,18-6-36 15,7-4-158-15,6-2-89 16,-6-4-41-16,-11-7 34 0,-10 2 163 16,-13-1 127-16,-12 2 79 15,0-2 177-15,-12 3-20 16,-5 5 40-16,1 4-46 16,3 10-53-16,3 6-177 15,4 6 0-15,4 26 0 16,-1 12 0-16,3 10 0 15,0 9 0-15,0 1 0 16,0-4 0-16,5-8 0 16,1-8 0-16,2-12 0 15,-4-14 0-15,0-9 0 16,3-9 0-16,1 0 0 0,6-22 0 16,1-10 0-16,8-7 0 15,6-5 0-15,-2 8 0 16,-8 14-730-16</inkml:trace>
  <inkml:trace contextRef="#ctx0" brushRef="#br0" timeOffset="22214.02">30900 15308 2618 0,'0'0'593'16,"0"0"-9"-16,0 0-283 16,0 0-301-16,85-108 0 15,-35 67 0-15,-4-7 0 0,-3-8 0 16,-14-4-17-1,-12-2 5-15,-13 6 5 0,-4 12-2 16,-6 18 9-16,-17 20 3 16,-6 6-3-16,2 38 24 15,6 16-6-15,7 10-18 16,14 6 0-16,0-2 0 16,12-4 0-1,11-14 0-15,2-9 0 0,-2-11 0 16,-7-12 0-16,-3-8 0 0,-2-10 0 15,-2 0 0-15,2-10 0 16,4-20 0-16,1-2 0 16,2 0 0-1,0-4 0-15,-4 9 0 0,-2 9 0 16,-3 10 0-16,-1 8 0 16,-2 0 0-16,3 22 0 15,-3 9 0-15,1 5 0 16,-4 4 0-16,-1 0 0 15,2-8 0-15,1 0-80 16,3-6-253-16,6-4-195 0,3-8-92 16,6-2 101-16,6-8 178 15,0-4-15-15,0 0 356 16,0 0 52 0,-5-12 267-16,-2-6 176 0,-1 0-138 15,-6-4 100-15,-6-4-174 16,-4 0-6-1,-5 2-43-15,0 6-56 0,-5 0-53 16,-15 6-125-16,-3 12 0 16,-1 0 0-16,-2 12 0 15,1 14 0-15,5 6 0 0,7 0 0 16,8-4 0-16,5-4 0 16,0-8 0-1,13-10 0-15,8-6 0 0,0 0 0 16,4-12 0-16,-2-10 0 15,-3-6 0-15,-3 6 0 16,-3 0 0-16,-5 8 0 16,-3 6 0-16,-1 8 0 0,1 0 0 15,4 0 0 1,3 10 0-16,3 6 0 0,3-2 0 16,2-4 0-16,-1-6 0 15,-1-4 0-15,0-2-90 16,-4-20-21-16,-6-8 21 15,-2-6 61-15,-3-4 29 16,-4-5 54-16,0-1 45 16,0 6 5-1,0 4-41-15,-2 12-63 0,-5 14 0 16,5 10 0-16,-2 22 0 16,1 24 0-16,3 33 0 15,0 33 0-15,0 26 0 0,7-12 0 16,6-25 0-16,1-33 0 15,-1-24 0 1,0 0 0-16,3-8 0 0,-1-8 0 16,-5-20-263-16,-10-30-420 15,0-14-300-15,0-8-492 0</inkml:trace>
  <inkml:trace contextRef="#ctx0" brushRef="#br0" timeOffset="23303.74">31887 15129 1390 0,'0'0'806'0,"0"0"-115"0,0 0-130 0,0 0-288 32,0 0-88-32,114 25-79 15,-83 12-22-15,-4 8-84 16,-9 3 0-16,-13-4 0 16,-5-4 0-16,-5-6 0 15,-15-10 0-15,-3-8 0 16,4-12 0-16,3-4 0 15,14-10-29-15,2-26-26 16,11-12-49-16,20-16-76 16,10-15-48-16,1-7-7 0,0-6 64 15,-6 12 119-15,-10 16 52 16,-12 20 171-16,-10 17 164 16,-4 18 119-16,-2 9-360 15,-14 5-94-15,-4 30 0 16,4 7 0-16,6 14 0 15,3 6 0-15,7 6 0 16,0 2 0-16,11 3 0 16,9-11 0-16,0 0 0 15,2-8 0-15,1-10 0 16,-6-8 0-16,-1-12 0 0,-3-8 0 16,-3-16 0-16,-6 0-54 15,0-16-204-15,-4-12-105 16,0-12-142-16,0-10 158 15,0-8 58-15,0-4 179 16,0 0 110-16,0 3 158 16,0 5 205-16,0 10 145 15,0 10-189-15,0 6-23 16,9 10-110-16,11 4-90 16,9 14-96-16,7 0 0 0,-1 8 0 15,1 20 0-15,-5 2 0 16,-11 4 0-1,-11 0 0-15,-9-8 0 0,-2-2-38 16,-25-3-49-16,-11-6 12 16,1-2 18-16,-1-8 38 15,7-1 13-15,8-4 12 16,15 3 28-16,8-3 29 16,0 0-15-16,23 0 2 15,23 0-10-15,9-12-29 16,6-7 6-16,-2-7-17 0,-5 0-7 15,-14-2 5-15,-16-4-4 16,-10 6 6-16,-14-4 9 16,0 4 10-16,-4 6-19 15,-17 0 0-15,-1 14 0 16,-3 6 0-16,1 4 0 16,2 26 0-16,4 10 0 15,9 2 0-15,9-2 0 16,0-4 0-16,11-10 0 15,18-8 0-15,4-12 0 16,6-6 0-16,-4-2 0 0,-1-16 0 16,-8-8 0-1,-3 0 0-15,-4 0 0 0,-3 2 0 16,-5 6 0-16,-2 6 0 16,-5 8 0-16,4 4 0 15,-8 12 0-15,0 14 0 16,0 6 0-16,0 4 0 15,0 0 0-15,0-5 0 16,4-9 0-16,2-8 0 16,1-10 0-16,5-4 0 0,-6-9 0 31,7-10 0-31,1-3 0 0,3 1 0 0,4 6 0 16,-8 6 0-16,5 7 0 15,-3 2 0-15,-3 0 0 16,1 11 0-1,-4 4 0-15,11 6 0 0,-2-3-269 16,1-8-797-16</inkml:trace>
  <inkml:trace contextRef="#ctx0" brushRef="#br0" timeOffset="23446.15">33441 14995 2707 0,'0'0'661'16,"0"0"-63"-16,0 0-468 15,0 0-130-15,0 0 0 16,0 0-155-16,0 0-959 0</inkml:trace>
  <inkml:trace contextRef="#ctx0" brushRef="#br0" timeOffset="23603.82">32142 15833 3125 0,'0'0'971'0,"0"0"-971"0,0 0 0 16,202-110 0-16,-63 64 0 16,-21 6-120-16,-32 18-910 0</inkml:trace>
  <inkml:trace contextRef="#ctx0" brushRef="#br0" timeOffset="23749.22">32088 15936 2836 0,'0'0'723'16,"0"0"-186"-16,0 0-537 15,158-45 0-15,-73 9 0 16,-7-4-623-16</inkml:trace>
  <inkml:trace contextRef="#ctx0" brushRef="#br0" timeOffset="25339.25">7343 12001 1270 0,'0'0'235'0,"0"0"-15"16,0 0 93-16,0 0-14 16,0 0-97-16,0 0 20 15,-44-18 20-15,33 14-17 0,-1 0-44 16,3 0 8-16,1 2-6 16,-2 0-47-16,6 0-19 15,0 2-55-15,1-2-62 16,3 2 0-16,0-2 0 15,0 2 0-15,0 0 0 16,19 0 0-16,20-2 0 16,42 0 0-16,42-6 0 15,48-4 0-15,16-2 0 0,-11 2 0 16,-40 4 0-16,-52 4 0 16,-25 4 0-16,-24 0 0 15,-2 0 0-15,-6 0 0 31,-9 0 0-31,-13 4 0 0,-5 4 0 0,-12 4-17 16,-17 4-137-16,-13 2-203 16,-39 6-350-16,10-4-161 15,-2-2-987-15</inkml:trace>
  <inkml:trace contextRef="#ctx0" brushRef="#br0" timeOffset="25606.99">7531 12108 1348 0,'0'0'290'0,"0"0"100"0,-145 2 102 15,114-2-150-15,12 0-49 16,13 0-40-16,6 0-48 16,0 0-70-16,0 0-39 15,4 0 8-15,19 0-1 32,12 4-58-32,19 1-45 15,33-2 0-15,44-3 0 16,38 0 0-16,9-12 0 15,-32-5 0-15,-49 6 0 16,-47 4 0-16,-21 1 0 0,-10 2 0 16,-7 0 0-16,-8 3 0 15,-4-2 0-15,-4 3 0 16,-14 0 0-16,0 0 0 16,3 0 0-16,6 3-487 15,7 2-655-15</inkml:trace>
  <inkml:trace contextRef="#ctx0" brushRef="#br0" timeOffset="25780.79">8674 12284 2160 0,'0'0'669'0,"0"0"-323"16,0 0-60-16,0 0-157 15,0 0-129-15,0 0-531 16,0 0-1377-16</inkml:trace>
  <inkml:trace contextRef="#ctx0" brushRef="#br0" timeOffset="40170.15">28076 10391 1597 0,'0'0'401'0,"0"0"-92"0,0 0-119 16,0 0-79-16,0 0-53 15,0 0 12-15,-14-34 41 16,12 30 5-16,-3 0 7 16,1-2-30-16,-2 0-11 15,-2 0 0-15,0-2-34 16,-3 0-7-16,-3 0-14 15,-1-2-11-15,-1-2 4 16,-4 2-7-16,2-3 17 16,-2 5-4-16,-2 1-8 0,2-1 7 15,-1 4-11 1,4 2-1-16,-1 2 13 0,-2 0-13 16,2 0 5-16,-2 0-3 15,0 7-6-15,0 4 8 16,-3 3-16-16,4 4 7 15,-4 2 4-15,3 4-12 16,-2 4 15-16,0 0 2 16,1 4-8-16,-1 0 15 15,0 0-15-15,4 2 1 16,1-1 13-16,1 0-7 0,5 2 16 16,1-1-5-1,4 0-5-15,2 0 22 0,-1 0-20 16,3-2-3-16,2 2-3 15,0-4-12-15,0 2 1 16,0-4-7-16,0 1 1 16,0-3 17-16,9-2-18 15,1-2 0-15,4-3 0 16,2-1 0-16,2 1 0 16,2-5 0-16,2-2 0 15,2 0 0-15,5-2 0 0,0-2 0 16,0-2 0-16,3-2 0 15,-3 0 0-15,-2-4 0 16,-1 2 0-16,-1-2 0 16,-1 0 0-1,-2 0 0-15,1 0 0 0,-4 0 0 16,2 0 0-16,-1-2 0 16,-3-6 0-16,0 0 0 0,0-2 0 15,-1 0 0 1,-1-2 0-16,-1 2 0 15,-1-2 0-15,1 0 0 16,-3 0 0-16,-1-2 0 0,2 0 0 16,-1 0 0-16,1 2 0 15,-2-2 0-15,-1 1 0 16,0-1 0-16,0 2 0 16,0 1 0-16,0-6 0 15,0 1 0-15,2-4 0 16,0 2 0-16,-2-2 0 0,0 2 0 15,0 2 0 1,-3 0 0-16,-1 2 0 0,0 2 0 16,-3-2 0-16,0 0 0 15,0 0 0-15,-2-2 0 16,2 0 0 0,-2-2 0-16,0-2 0 15,0 2 0-15,0-1 0 0,0 1 0 16,0 0 0-16,0 0 0 15,0 2 0-15,-4-2 0 16,-2 2 0-16,-4-2 0 16,1 2 0-16,1 0 0 15,-4 2 0-15,3-2 0 16,-2 2 0-16,0-2 0 16,0 2 0-16,-2 2 0 0,-1 0 0 15,1 2 0-15,-5-2 0 16,-3 2 0-16,-2 0 0 15,-4 2 0-15,-16-2-101 16,5 2-455-16,5-1-564 0</inkml:trace>
  <inkml:trace contextRef="#ctx0" brushRef="#br0" timeOffset="41673.37">30586 10222 1437 0,'0'0'367'16,"0"0"118"-16,0 0-221 16,0 0-48-16,0 0-58 15,0 0 2-15,0 0-37 0,-37-55-9 16,21 44-8 0,-2-1 2-16,-4 3-30 15,-3 0 9-15,1 1-31 0,-3 2-32 16,-2 2-14-16,0 0-1 15,0 2-1-15,0 0 11 16,2 2-1-16,-2 0 11 16,0 0 4-16,0 0-15 15,3 12 7-15,-1 2-4 16,3 4-10-16,-1 5 7 16,1 0-8-16,1 5 5 15,4 5 6-15,0 1-10 16,4 4 4-16,-1 0 7 0,5 2-22 15,0-4 0-15,4 0 0 16,3-2 0-16,4-2 0 16,0 0 0-1,0-2 0-15,0 1 0 16,0-1 0-16,6-2 0 0,4-2 0 16,-1 2 0-16,3-2 0 15,5 0 0-15,0-2 0 16,5 0 0-16,1 0 0 0,2-4 0 15,-2-2 0 1,2-3 0-16,-2-6 0 0,-1 1 0 16,0-4 0-16,0-2 0 15,1 0 0-15,2 0 0 16,-2-4 0-16,2 0 0 16,-2 0 0-16,-1 0 0 15,0 0 0-15,-4 0 0 16,2 0 0-1,-2 0 0-15,-2 0 0 0,1-4 0 16,1-4 0-16,-3 1 0 16,3-4 0-16,1 0 0 15,-2-6 0-15,3 2 0 0,-2-6 0 16,2-1 0-16,0 0 0 16,-5 2 0-1,-4 0 0-15,1 2 0 16,-5 0 0-16,-3 2 0 0,0-4 0 15,0 0 0-15,2 0 0 16,-4-2 0-16,0-5 0 16,0 1 0-16,-2-2 0 15,0 0 0-15,0 1 0 16,0 0 0-16,-2 1 0 0,-14 0 0 16,-3-2 0-16,-6 2 0 15,-4-2 0-15,-2 2 0 16,-3 2 0-16,-1 1 0 15,1 8 0-15,0 1 0 16,-16 6 0-16,7 4-95 16,5 2-713-16</inkml:trace>
  <inkml:trace contextRef="#ctx0" brushRef="#br0" timeOffset="-180853.48">17987 13686 1580 0,'0'0'676'0,"0"0"-332"16,0 0 136-16,0 0-172 15,0 0-69-15,0 0-149 16,-36-27-33-16,43 52 33 16,13 9 12-1,9 4-20-15,9 4-49 0,11-4-18 32,10-4-15-32,15-12 0 0,9-10 0 15,9-12 0-15,3-14 0 0,3-20 0 16,-4-8 0-16,-5-6 0 15,-7 0 0-15,-4 2 0 0,-5 7 0 16,-6 11 0 0,-4 12 0-16,-3 14 0 0,2 2 0 15,3 24 0 1,2 12 0-16,4 8 0 0,8 5 0 16,0-3 0-16,4-2 0 15,4-10 0-15,4-12 0 16,1-14 0-16,1-8 0 15,3-12 0-15,-3-22 0 16,-1-12 0-16,-5-4 0 16,-7-4 0-1,-6 6 0-15,-12 9 0 16,-9 14 0-16,-6 14 0 0,-5 11 0 0,-3 8 0 16,0 24 0-16,3 7 0 15,6 3 0 1,0 0 0-1,6-6 0-15,6-10 0 16,5-10 0-16,3-14 0 16,7-2 0-16,-4-12 0 15,0-14 0-15,-5-2 0 16,0 2 0-16,-6 5 0 0,-3 6 0 16,-1 7 0-16,-5 8 0 15,3 0 0-15,-1 5 0 16,3 13 0-16,0 3 0 15,4-5 0-15,0-2 0 16,2-4 0-16,1-6 0 16,-1-4 0-16,-2 0 0 15,-2-2 0-15,-4-8 0 16,-5 0 0-16,-2 0 0 16,-5 4 0-16,0 1 0 15,-1 4 0-15,1 1 0 0,0 0 0 16,5-6 0-16,2 0 0 15,6-4 0-15,1-4 0 16,2 0 0-16,0-3 0 16,-4 4 0-16,-4-1 0 15,-7 4 0-15,-5 2 0 16,-5 3 0-16,-6 1 0 16,-4 4 0-16,-4 0 0 15,-1 0 0-15,5 0 0 16,3 0-50-16,28-9-281 15,-5-1-483-15,-3-1-841 0</inkml:trace>
  <inkml:trace contextRef="#ctx0" brushRef="#br0" timeOffset="-180724.78">24212 13541 1614 0,'0'0'1291'15,"0"0"-813"-15,0 0-257 16,0 0-49-16,0 0-98 0,0 0-74 15,0 0-279-15,64-10-674 0</inkml:trace>
  <inkml:trace contextRef="#ctx0" brushRef="#br0" timeOffset="-179056.73">2165 14883 886 0,'0'0'267'0,"0"0"26"16,0 0-55-16,0 0 10 15,0 0-86-15,0 0 68 16,0 0 9-16,-42-49 0 15,38 45-3-15,-1 3-22 16,0-3-4-16,3 4-11 16,0 0-55-16,0 0-33 15,2 0-28-15,0 0-20 0,0 0-29 16,16 0-34-16,21 4 0 16,21 0 0-16,40-3 0 15,56-1 0-15,62-1 0 16,29-20 0-16,18 2 0 15,-4-2 0-15,-23 6 0 16,-3 1 0-16,-16 1 0 16,-23 1 0-16,-23 2 0 15,-42 4 0-15,-38 2 0 16,-32 0 0-16,-24 2 0 16,-8 0 0-16,-5 2 0 0,-3 0 0 15,-13 0 0-15,-6 0 0 16,0 0 0-16,0 0-3 15,0 0-120-15,0 0-157 16,-14 12-93-16,-13 2-272 16,-10 4-201-16</inkml:trace>
  <inkml:trace contextRef="#ctx0" brushRef="#br0" timeOffset="-178583.9">2441 15168 1400 0,'0'0'282'0,"0"0"-108"16,0 0 131-16,0 0-58 15,-113 0-66-15,95-3-35 0,5 1 5 16,3 2 43 0,6 0-71-16,2 0-9 0,2 0 12 15,0 0-3-15,0 0-44 16,2-4-38-16,25 0-2 16,25-4-2-16,45-7 26 15,64-12-19-15,73-7-22 16,40-2 8-16,11 4-7 15,-17 6-22-15,-48 12 4 16,-28 4-5-16,-57 6 0 0,-46 0 11 16,-39 4-11-1,-23 0 31-15,-12 0 7 16,-7 0 1-16,-2 0-12 0,-6 0-27 16,0 0 0-16,-3 0 0 15,-2 0 0-15,5 0 0 16,0 0 0-1,45-8-113-15,2-6-510 0,0-4-855 0</inkml:trace>
  <inkml:trace contextRef="#ctx0" brushRef="#br0" timeOffset="-177558.13">8981 14897 1443 0,'0'0'379'0,"0"0"-64"15,0 0 65-15,0 0-20 16,0 0-58-16,0 0-118 16,0 0-28-16,-47-28-20 15,72 28-17-15,21 0 25 0,47 0-42 16,63 0-26-16,85-4-76 15,52-9 0 1,29 0 0-16,10 3 0 16,-24 0 0-16,-3 6 0 0,-16 0 0 15,-29 4 0-15,-44 0 0 16,-60 0 0-16,-59 0 0 16,-43 0 0-16,-25 0 0 15,-9 0 0-15,-11 0 0 16,-7 0 0-16,-2 0 0 15,-27 0 0-15,-12 0-30 0,-13 0-162 16,-35 5-284 0,10 8-268-16,-4-1-413 0</inkml:trace>
  <inkml:trace contextRef="#ctx0" brushRef="#br0" timeOffset="-177163.77">9197 15169 1916 0,'0'0'589'0,"0"0"-291"16,0 0 172-16,0 0-207 15,0 0-75-15,0 0-106 16,0 0-40-16,127-10 33 15,40-12-28-15,84-14-22 16,48-8-3-16,27 0-22 16,-3 4 0-16,-27 12-10 15,-2 2 10-15,-24 8 0 0,-29 6 1 16,-39 10-1 0,-59 2-1-16,-54 0-32 0,-40 0 20 15,-27 0 7-15,-10 0 6 16,-6 0 16-16,-6 2 55 15,0 2-17-15,-2 2-54 16,-8 0 0 0,10-2 0-16,0-4 0 0,52 0-189 15,4-14-418-15,0-6-838 0</inkml:trace>
  <inkml:trace contextRef="#ctx0" brushRef="#br0" timeOffset="-177017.5">13252 14881 2685 0,'0'0'767'0,"0"0"-433"15,0 0-115-15,0 0-131 16,0 0-88-16,0 0-281 16,127 46-973-16</inkml:trace>
  <inkml:trace contextRef="#ctx0" brushRef="#br0" timeOffset="-172879.78">11273 16990 867 0,'0'0'1430'16,"0"0"-1091"-16,0 0 31 16,0 0 15-16,0 0-100 15,0 0-137-15,-75 0-83 16,79 0-23-16,30 8 0 15,16-2 28-15,40 2-17 16,46-8-53-16,47 0 0 0,17-8 0 16,-6-6 0-1,-43 6 0-15,-54 6-3 0,-35-2-78 16,-22 4-78-16,-11 0-69 16,-18 0-79-16,-42 10-220 15,-28 4-148-15,-18 2-587 0</inkml:trace>
  <inkml:trace contextRef="#ctx0" brushRef="#br0" timeOffset="-172696.83">11487 17173 1393 0,'0'0'556'0,"-118"18"-206"15,68-12 173-15,7 2-165 16,28-8-41-16,15 0-132 0,21 0-53 16,37 0-15-16,38 0-41 15,36-14-26-15,30-4-49 16,7 0-1-16,-30 6-68 15,-21 6-256-15,-51 2-521 16,-25 0-1439-16</inkml:trace>
  <inkml:trace contextRef="#ctx0" brushRef="#br0" timeOffset="-171620.04">19636 16986 208 0,'-161'0'1397'16,"-17"0"-1152"-16,27 0-16 15,30 0 115-15,30-6-13 16,28-2-113-16,21 0-46 15,4-2-13-15,11-2-25 16,14 2-24-16,13 2-23 16,58-2-54-16,63 6 4 15,72 0-20-15,52 4-8 16,40 0 15-16,27 0-11 0,9 0 7 16,33 0-13-16,14 12 1 15,0-2-8-15,-16 2-9 16,-27 2-27-16,-28 0-18 15,-37-6 9-15,-42 2 31 16,-55-2-1-16,-54-4 10 16,-49-4 4-16,-26 0-10 15,-16 0 4-15,-18 0 7 16,-4 0-1-16,-66 0-49 16,-49 2-152-16,-54 10-160 15,15-2-186-15,15-2-192 0</inkml:trace>
  <inkml:trace contextRef="#ctx0" brushRef="#br0" timeOffset="-171226.33">19179 17317 1798 0,'-174'0'306'15,"18"0"-189"-15,62 0 245 16,34 0 11-16,18-6-113 0,9-6-23 15,6 6-29 1,13-6-35-16,14-2-62 0,33 0-80 16,48-8-16-16,57 0 8 15,71-8-16-15,48 6 5 16,28 2-12 0,25 4 2-16,10 1-2 0,37 7-1 15,28 2 1-15,16 7 0 16,10 1 0-16,-15 0 0 15,-21 0 0-15,-43 0 6 16,-52 5-6-16,-53 4-13 16,-71-5 7-16,-54 1 6 15,-44-5 0-15,-26 0 9 16,-10 0-8-16,-11 0 7 0,-9 0 7 16,-2 0-15-16,-11-5-22 15,-6-4-50-15,10 5-146 16,4-1-112-1,3-4-500-15</inkml:trace>
  <inkml:trace contextRef="#ctx0" brushRef="#br0" timeOffset="-171051.47">24537 17115 3102 0,'0'0'679'16,"0"0"-679"-16,0 0-216 0,0 0-1181 0</inkml:trace>
</inkml:ink>
</file>

<file path=ppt/ink/ink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3-11-07T04:32:34.643"/>
    </inkml:context>
    <inkml:brush xml:id="br0">
      <inkml:brushProperty name="width" value="0.05292" units="cm"/>
      <inkml:brushProperty name="height" value="0.05292" units="cm"/>
      <inkml:brushProperty name="color" value="#FF0000"/>
    </inkml:brush>
  </inkml:definitions>
  <inkml:trace contextRef="#ctx0" brushRef="#br0">1782 6304 1005 0,'0'0'988'0,"0"0"-593"15,0 0 117-15,0 0-196 16,0 0-71-16,0 0-47 16,-22-16-27-1,22 16-25-15,-3 0-26 16,3 0-120-16,0 0 0 0,0 0 0 15,0 0 0 1,0 0 0-16,7 12 0 0,13 10 0 0,9 5 0 16,7 2 0-16,4 3 0 15,3-6 0-15,1-3 0 16,1-11 0-16,-1-8 0 16,-2-4 0-16,-4-4 0 15,0-17 0-15,-5-4 0 16,-4-5 0-16,-2-2 0 15,-4 1 0-15,-6 5 0 16,-6 8 0-16,-1 6 0 0,-4 8 0 31,3 4 0-31,5 0 0 0,5 16 0 0,8 8 0 16,6 5 0-16,3-2 0 16,4-3 0-1,0-3 0-15,0-7 0 16,-1-9 0-16,-4-5 0 0,-1 0 0 15,-3-5 0-15,0-12 0 16,-4-1 0-16,0-4 0 16,-1 1 0-16,-4-1 0 15,-2 4 0-15,-2 5 0 0,-4 8 0 16,-1 5 0-16,3 0 0 16,3 9 0-16,6 11 0 15,2 1 0-15,4-2 0 16,2-1 0-16,1-4 0 15,-3-6 0-15,0-5 0 16,-2-3 0-16,0 0 0 16,2-7 0-16,-2-8 0 0,-2-6 0 15,-2 2 0-15,-8 5 0 32,-3 1 0-32,-5 9 0 15,-1 4 0-15,0 0 0 16,5 0 0-16,5 10 0 15,5 2 0-15,4 2 0 16,7-4 0-16,-1-2 0 16,6-8 0-16,-2 0 0 15,1 0 0-15,0-10 0 16,-5-8 0-16,-2 0 0 16,-6 0 0-16,-3 2 0 15,-5 4 0-15,-2 0 0 16,-5 6 0-16,2 2 0 0,1 2 0 15,3 2 0-15,1 0 0 16,4 0 0-16,-1 0 0 16,0 6 0-16,2-2-14 15,5-2-115-15,-8-2-232 16,-7 0-629-16</inkml:trace>
  <inkml:trace contextRef="#ctx0" brushRef="#br0" timeOffset="6767.76">17020 1033 1160 0,'0'0'657'15,"0"0"-137"-15,0 0-27 16,0 0-188 0,0 0-1-16,0 0-96 0,-18-32-59 15,16 32-52 1,-5 0-56-16,1 14-26 0,-2 8 13 0,0 4-20 16,3-1-8-16,3 0 6 15,2-10-5-15,0-2 10 16,9-9-10-1,7-4 10-15,1-2 9 0,4-18-20 16,-4-7 0-16,-3-3 6 16,-8-2-5-16,-6 6 16 15,0 4-16-15,-6 10 19 16,-15 8-18-16,-8 4-2 16,-4 8-10-16,-5 19 8 15,1 5-2 1,5 1 2-16,8 0 2 0,10-9 0 15,14-5 0 1,0-6-8-16,9-9 7 0,20-4 1 0,5 0 0 16,-1-8 2-16,0-12-2 15,-8-5 0-15,-8-1-1 16,-9 2-2 0,-8 2 3-1,0 4 7-15,0 8-7 16,-12 8 5-16,-5 2-5 15,-6 7-18-15,-1 16 12 16,-1 9-3-16,6 4-1 16,5-1 9-16,11-7-4 15,3-4 4-15,5-10-7 0,22-6 7 16,2-8 1-16,2 0-22 16,0-14 2-16,-8-12 19 15,-8-3 1-15,-8-2 0 16,-7-1 7-16,0 1-1 15,-14 5 7-15,-5 8-13 16,-6 12-1-16,0 6-13 16,-2 10-20-16,3 20 33 15,7 6-10-15,5 3 10 16,12-3 0-16,0-6-23 0,14-8-10 16,13-10-2-16,2-10-9 15,-1-2 30-15,-6-8 6 16,-6-16 9-16,-9-2 11 15,-7 0-10-15,0 0 9 16,0 1 10-16,-9 10-7 16,-3 6 10-16,-1 9-23 15,-3 0-66-15,-11 55-212 16,6-3-367-16,0 2-360 0</inkml:trace>
  <inkml:trace contextRef="#ctx0" brushRef="#br0" timeOffset="7540.04">16590 2739 629 0,'0'0'883'0,"0"0"-555"16,0 0 209-16,0 0-180 15,0 0-12-15,0 0-44 16,0 0-77-16,22-88-35 15,-38 88-38-15,-4 0-86 16,-5 12-31-16,0 12-33 0,0 8-1 16,4 2 4-16,11-6 2 15,7-4-12-15,3-12 3 16,0-6-19-16,11-6 11 16,7-4-2-16,0-20 13 15,-2-8 26-15,-8-4-26 16,-5 0 18-16,-3 2-6 15,-3 5-12-15,-17 11 24 16,-4 11-22-16,-5 7-2 16,-2 10 0-16,0 19-8 15,2 8 8-15,11 3 0 16,9-4-15-16,9-8 14 16,0-10-13-16,19-8-2 0,13-10 15 15,2 0-32 1,1-18 12-16,-3-10 8 0,-11-4 11 15,-7-2 2-15,-12 2 1 16,-2 2 9-16,-4 3 17 16,-16 12-21-16,-3 7 18 15,-3 8-24-15,-1 0 6 16,0 22-12-16,7 8-1 16,5 4 7-16,11-2-8 0,4-4 1 15,0-10 6-15,23-8-11 16,8-10-9-16,3 0 21 15,-1-20-15-15,-2-8 15 16,-8-6 12 0,-9 1-11-16,-10 1 27 0,-4 9 2 15,0 2-6 1,-2 11 11-16,-10 10-35 0,1 0-51 16,3 46-204-16,4 1-383 15,4-3-529-15</inkml:trace>
  <inkml:trace contextRef="#ctx0" brushRef="#br0" timeOffset="8375.15">19266 2231 1540 0,'0'0'753'16,"0"0"-231"-16,0 0-179 16,0 0-18-16,0 0-153 0,0 0-76 15,0 0-48-15,-58 31-33 16,38 5 6-16,1 4-9 15,9-2-12-15,5-6 2 16,5-8-2-16,0-10-33 16,23-12 0-16,4-2-17 15,1-16 17 1,1-16 27-16,-7-6 6 0,-6-6 18 16,-13-3-4-1,-3 6 5-15,-10 0 5 0,-16 11-6 16,-10 12-7-16,-2 16 2 0,-4 2-7 15,4 28 2-15,4 12-7 16,8 6 0 0,10 1-1-1,12-7-6-15,4-8-8 16,6-10 8-16,23-10-6 16,7-12 11-16,7 0-45 15,-4-22 30-15,-5-8 4 16,-10-4 4-16,-13 0 8 15,-11-3 24-15,0 4-10 0,-6 2 37 16,-15 8-27-16,2 9 7 16,-4 10-8-16,1 4-23 15,2 5-2-15,2 22-4 16,5 0 5-16,6 0 1 16,7-1-1-16,0-8-6 15,2-8 6-15,14-8-12 16,2-2 9-16,-3-6 4 15,2-14 6-15,-7-6 10 16,-1-5 4-16,-7-1-5 16,-2 0-12-16,0 10-3 15,-33 22-72-15,-5 0-261 16,-9 22-796-16</inkml:trace>
  <inkml:trace contextRef="#ctx0" brushRef="#br0" timeOffset="9195.58">17581 455 1726 0,'0'0'819'0,"0"0"-296"16,0 0-48-16,0-117-223 16,0 110-60-16,-4 7-83 15,-6 22-109-15,2 32 0 16,-5 18 0-16,-3 12 0 15,3 6 0-15,3-8 0 16,4-11 0-16,1-19 0 16,5-16 0-16,0-18 0 0,0-18 0 15,0-4 0 1,14-34 0-16,6-20 0 0,2-14 0 16,7-27 0-16,-2 3 0 15,-2-2 0-15,-6 4 0 16,-5 28 0-16,-3 7 0 15,-5 28 0-15,-1 24 0 16,2 9 0-16,4 39 0 16,2 17 0-16,10 14 0 15,1 10 0-15,3-2 0 16,2-4 0-16,0-7 0 0,0-11 0 16,-5-15-3-16,-6-8-179 15,-7-15-184-15,-11-14-192 16,-17-6-38-16,-10 0-239 0</inkml:trace>
  <inkml:trace contextRef="#ctx0" brushRef="#br0" timeOffset="9336.94">17510 595 2147 0,'0'0'917'0,"0"0"-408"15,0 0-203-15,0 0-89 16,0 0-217-16,0 0 0 15,0 0 0-15,232-14 0 0,-121 12-242 16,-13 2-672-16</inkml:trace>
  <inkml:trace contextRef="#ctx0" brushRef="#br0" timeOffset="10300.53">14976 2619 1704 0,'0'0'870'0,"0"0"-317"16,0 0-244-1,0 0-99-15,0 0-93 0,0 0 10 16,-6 108-25-1,6-44-36-15,0 6-28 16,-2 0-38-16,2-7 0 16,0-13 0-16,0-14 0 15,0-12 0-15,0-14 0 16,0-10 0-16,0-8 0 16,0-26 0-16,0-18 0 15,0-15 0-15,0-25 0 16,0 2 0-16,0-4 0 0,4 8 0 15,5 25 0-15,0 11 0 16,0 22 0-16,2 18 0 16,3 10-19-16,5 16 18 15,8 18 1-15,0 8 0 16,-3 6 0-16,-5 5-46 16,-13-3-29-16,-6-2 7 15,-10-4 14-15,-18-10 48 16,-10-6 6-16,2-12 24 15,5-6 41-15,6-8 13 16,12-2 24-16,7 0-102 0,6-6 0 16,0-8 0-16,9-4 0 15,20 0 0-15,8 0 0 16,13 2 0-16,6 4 0 16,-1 6 0-16,-2 6 0 15,-3 0 0-15,-13 14 0 16,-8 12 0-16,-16 8 0 15,-13 4-17-15,0 4 8 16,-27 2 9-16,-15-2 0 16,-11-2 11-16,-10-7 4 0,-3-5-15 15,1-8 0-15,7-6 0 16,12-4 0-16,13-6 0 16,12-2 0-16,17-2 0 15,4 0 0-15,8 2 0 16,53 6-180-16,-5 2-518 15,2-4-1102-15</inkml:trace>
  <inkml:trace contextRef="#ctx0" brushRef="#br0" timeOffset="11040.28">20455 1995 2034 0,'0'0'759'16,"0"0"-426"-16,0 0-119 15,-129 76-10-15,78-16-36 0,0 12-24 16,2 9-48-16,9-1-22 31,13-6-4-31,20-8-70 0,7-10 0 0,47-11 0 16,46-13 0-16,48-20 0 15,35-12 0-15,-9-18 0 16,-38-10 0-16,-44-1 0 16,-41 10 0-16,-1-6 0 15,-12 1 0-15,-11 0 0 16,-20 6 0-16,-55 18-54 16,-17 0-279-16,-10 14-657 0</inkml:trace>
  <inkml:trace contextRef="#ctx0" brushRef="#br0" timeOffset="12098.45">16989 1399 329 0,'0'0'595'0,"0"0"-341"16,0 0-112 0,0 0-27-16,0 0 18 0,0 0-23 15,0 0 30-15,96-92 49 16,-83 72 61-16,-5 2-8 15,0 0 2-15,-6 0-10 16,-2 0-57-16,0 0-21 16,0 0-43-16,0 0-14 15,0 2-13-15,0 6-22 16,0-1-22-16,0 8 21 0,0-3-7 16,0 4-13-1,0-2-1-15,0 1-24 0,0 3 12 16,0-1 8-16,0 1-20 15,0 0 7-15,0 0-8 16,0 0 4-16,-7 10-13 16,-13 16-8-16,-7 16 0 15,-11 18 3-15,-18 28-3 16,-14 34 0-16,-15 43 0 16,-2 15 0-16,4 3 0 15,14-15 0-15,15-28 0 16,12-25 0-16,9-29 0 15,8-21 0-15,3-10 0 0,0 10 0 16,-5 3 0-16,-2 6 0 16,4-10 0-16,3-7 0 15,5-11 0-15,3-14 0 16,3-10 0-16,7-8 0 16,1-10 0-16,3-4 0 15,0 0 0-15,0 0 0 16,0 0 0-16,0-12 0 15,0-11 0-15,0-6 0 16,16-24 0-16,-5 8-478 16,2 2-1159-16</inkml:trace>
  <inkml:trace contextRef="#ctx0" brushRef="#br0" timeOffset="12905.18">17129 1233 962 0,'0'0'275'0,"0"0"6"15,0 0-42-15,0 0 62 16,0 0-19-16,0 0-4 16,0 0-20-16,-36-66-11 15,34 63-18-15,0 2-16 16,0 1-60-16,0 0-41 0,2 0-32 16,0 0-29-16,0 0-8 15,0 0-29 1,0 0-14-16,10 12 10 15,17 10-2-15,11 6 7 0,13 10 15 16,14 6-15-16,29 12-15 31,32 16 0-31,35 21 0 0,17 13 0 16,1 6 0-16,-11 1 0 0,-12-3 0 16,-2-4 0-16,-13-8 0 15,-25-18 0-15,-29-19 0 0,-25-19 0 16,-9-8 0-16,3 0 0 31,-2-2 0-31,-1 0 0 0,-13-10 0 0,-9-8 0 16,-6-6 0-16,-8-2 0 15,-3-3 0-15,-5-2 0 16,-5-1 0-16,-2 2 0 16,-2-2 0-16,0 2 0 15,0-2 0-15,0 0 0 31,0 0 0-31,0 0 0 16,0 0 0-16,0 0 0 16,0 0 0-16,0 0 0 15,0 0 0-15,0 0 0 0,0 0 0 16,0 0 0-16,-2-2 0 16,-9-4 0-16,-20 2-246 15,4 4-567-15,-2-2-543 0</inkml:trace>
  <inkml:trace contextRef="#ctx0" brushRef="#br0" timeOffset="14568.21">20257 1083 1092 0,'0'0'283'0,"0"0"-46"15,0 0-10 1,0 0 66-16,-49-103 18 15,40 77-15-15,3 2-21 0,-4 2 2 16,4 6-6 0,-1 6-58-16,5 4-57 15,0 4-49-15,2 2-49 0,0 0-58 16,25 0-24-16,14 0 24 16,13 0-11-16,5 0 11 15,1-6-21-15,-4-6-10 16,-14-2 20-16,-13 2-2 15,-14 2 13-15,-10 2 18 16,-3 2 13-16,0 6 2 0,-19 0-16 16,0 2-11-1,1 24-6-15,2 12-2 0,7 12-8 16,9 6 9-16,0 7-2 16,11-3 3-16,11-2 0 15,1-6-1 1,-8-8 1-16,-8-10-15 15,-7-6-1-15,-9-8 5 0,-24-8 11 16,-12-10 0-16,-4-2 1 16,7-6 0-16,11-18-1 0,17-4-3 15,14-8-19 1,22-8-50-16,34-5 0 16,15-2 21-16,12-6-20 15,-2-1-22-15,-8 0 24 0,-17 2 26 16,-21 8 43-16,-20 8 35 15,-15 10 66-15,0 10 25 16,-15 12-35-16,-9 8-25 16,-3 0-33-16,2 26-32 15,6 16 0-15,5 10 5 16,9 10-4 0,5 1 14-16,0-4-15 15,16-2 0-15,4-10-1 0,5-8 0 0,-1-9-1 31,-3-10 0-31,-6-10-3 16,-1-10 4-16,-4 0 1 16,6-16 18-16,0-16-1 15,4-6-18-15,2-4-1 16,0-1-5-16,-1 7 6 16,-6 13 8-16,-4 9-8 0,-4 11-1 15,-5 3-5-15,2 17-6 16,3 16 12-16,1 11 1 15,6 5 0-15,-1-1 5 16,6-4-6-16,3-8-21 16,2-12-6-16,5-10-6 15,2-12 9-15,2-2 5 16,0-18 16-16,-2-16 3 0,-5-6 6 16,-4-6 0-1,-4-1 9-15,-5 7-14 16,-4 8 0-16,-4 13 8 15,-3 10 3-15,-2 9 3 0,0 0-15 16,0 24-5-16,3 9-1 16,1 1 6-16,2 2 0 15,3-4-21-15,1-10-42 16,3-8 7-16,5-14-8 16,-1 0 49-16,8-16 15 15,2-18 10-15,-1-7 52 0,3-3 22 16,1 1-20-1,-4 3 26-15,0 7-51 0,1 11-39 16,0 12 0-16,4 10 0 16,2 2 0-16,3 26 0 15,3 7 0-15,-6 9 0 16,-4 2 0-16,-10-2 0 16,-14-4-14-1,-5-6-83-15,-15-8-37 0,-27-6-64 16,-41-14-100-16,7-6-328 15,9 0-534-15</inkml:trace>
  <inkml:trace contextRef="#ctx0" brushRef="#br0" timeOffset="14710.75">21518 543 2410 0,'0'0'845'0,"0"0"-386"16,0 0-307-16,0 0-152 0,0 0-110 15,0 0-461 1,0 0-1435-16</inkml:trace>
  <inkml:trace contextRef="#ctx0" brushRef="#br0" timeOffset="15139.24">22612 872 403 0,'0'0'2511'15,"0"0"-1837"-15,0 0-414 0,0 0-97 16,0 0-121-16,0 0-22 16,0 0-6-1,29 78-5-15,-17-42-12 0,-1 1 3 16,-3-8-42-16,4-8-4 15,-1-7-14-15,2-13 15 16,7-1 15-16,9-5 30 16,4-22 16-16,9-5 2 15,3-6 26-15,2 2 17 16,-6 6-26-16,-6 8 17 0,-6 10-52 31,-2 12 0-31,-3 0 0 0,-2 26 0 0,1 14 0 16,-6 9 0-1,-5 2 0 1,-6 2 0-16,-6-7 0 16,0-8-60-16,-2-8-6 15,-20-14-89-15,-10-10-55 16,-30-18-106-16,8-20-519 0,6-8-683 16</inkml:trace>
  <inkml:trace contextRef="#ctx0" brushRef="#br0" timeOffset="15266.45">22797 503 2695 0,'0'0'704'0,"0"0"-450"15,0 0-121-15,0 0-133 16,0 0-28-16,0 0-269 16,122 78-806-16</inkml:trace>
  <inkml:trace contextRef="#ctx0" brushRef="#br0" timeOffset="15696.48">23973 890 778 0,'0'0'1917'16,"0"0"-1234"-16,0 0-353 0,0 0-126 15,0 0-20-15,0 0-184 16,0 0 0-16,-71-94 0 15,36 108 0-15,-7 14 0 16,-3 8 0-16,3 4 0 16,6 0 0-16,14-4 0 15,8-7 0-15,11-11 0 16,3-7 0-16,0-7 0 16,19-4 0-16,5 0 0 15,3-11 0-15,2-10 0 16,-1-3 0-16,-3-4 0 15,-2 2 0-15,-7 6 0 0,-8 4 0 16,-3 10 0 0,-5 6 0-16,2 0 0 0,-2 18 0 15,6 8 0-15,4 2 0 16,5 1 0-16,8-7 0 16,3-11 0-16,3-8-12 15,0-3-51-15,3-14-45 0,-7-17-69 16,2-21-87-16,-4 8-197 15,-8 2-519-15</inkml:trace>
  <inkml:trace contextRef="#ctx0" brushRef="#br0" timeOffset="16641.54">24909 555 1824 0,'0'0'645'16,"0"0"-182"-16,-13-110-181 16,8 72 26-16,3 12-57 31,0 12-85-31,0 10-9 15,-3 4-157-15,1 14 0 16,-5 24 0-16,2 20 0 16,-2 16 0-16,5 12 0 15,4 7 0-15,0-1 0 0,2-4 0 16,19-6 0-16,2-14 0 16,6-11 0-16,5-17-8 15,7-14 7-15,1-14 1 16,2-12 0-16,-1-4 9 15,-4-26-9-15,-7-10 0 16,-12-8 0-16,-9-6 0 16,-9-1 0-16,-2 3 0 15,-4 6 0-15,-17 12 0 16,-3 16 0-16,-2 12 0 16,-1 6 0-16,2 8 0 0,8 14 0 15,7 6 0-15,10-2 0 16,0 0 0-16,16-4 0 15,13-6 0-15,5-2 0 16,1-6 0-16,1-4 0 16,-5-2 0-16,-2-2 0 15,-7 3 0-15,-4-3 0 16,-4 3 0-16,-6 3-3 16,-1 4-18-16,-3 7 21 15,1 2 0-15,0 6 1 16,1 0-2-16,3-3-5 15,5-4-3-15,1-5-18 16,5-9 23-16,3-4 3 0,0-2 2 16,6-18 12-16,-2-7 18 15,2-3-14-15,-2-3-8 16,0-4-9-16,-2 3 0 16,-8 4 0-16,-3 4 0 15,-8 10 0-15,-3 10 0 16,-3 6 0-16,0 0 0 15,0 22 0-15,0 6 0 16,4 4 0-16,7-2 0 16,5-2 0-16,6-6-29 15,5-12-85-15,6-10-132 0,9-8-226 16,-8-20-279-16,-10-2-397 16</inkml:trace>
  <inkml:trace contextRef="#ctx0" brushRef="#br0" timeOffset="16767.48">25830 399 1545 0,'0'0'1291'16,"0"0"-816"-16,0 0-320 15,0 0-26-15,0 0-108 16,-154-76-21-16,109 91-347 0,-6 3-695 16</inkml:trace>
  <inkml:trace contextRef="#ctx0" brushRef="#br0" timeOffset="16909.18">24463 595 2116 0,'0'0'469'16,"0"0"-307"-16,193-4-11 16,-27-12-109-16,24 0-42 15,-41 2-375-15,-33 8-660 0</inkml:trace>
  <inkml:trace contextRef="#ctx0" brushRef="#br0" timeOffset="17208.78">25961 427 2205 0,'0'0'823'0,"0"0"-362"15,0 0-118-15,0 0-79 16,0 0-264-16,0 0 0 15,0 0 0-15,0 38 0 16,4 24 0-16,3 28 0 16,0 31 0-16,-2 23 0 0,1 2 0 15,-2-25 0-15,3-33 0 16,-1-34 0-16,6-6 0 16,1 4 0-1,1-2 0-15,3 1-90 0,-3-19-126 16,-5-14-74-16,-3-18-327 15,-4-6-42-15,-2-18-576 0</inkml:trace>
  <inkml:trace contextRef="#ctx0" brushRef="#br0" timeOffset="17839.57">26071 1046 1033 0,'0'0'1210'16,"-14"-114"-475"-16,7 52-367 16,5-2-1-16,2 16-100 15,0 10-151-15,9 13-116 16,13 14 0-1,9 11 0-15,5 0 0 0,2 18 0 16,-5 11 0-16,-6 10 0 16,-11 3 0-16,-12 0 0 15,-4-2-33-15,-16-2 1 16,-17-5 17-16,-9-8 6 16,-5-5 9-16,5-6 8 0,8-8-2 15,12-2 9-15,15-4-9 16,7 0 24-16,13-15-6 15,28-14-24-15,12-9 0 16,9-12 0-16,6-10 0 16,-4-6 0-16,-9-8 0 15,-12-1 0-15,-14 5 0 16,-14 10 0 0,-13 12 0-16,-2 14 0 0,0 12 0 15,-8 10 0-15,-3 12 0 16,-3 0 0-16,-1 24 0 15,-1 18 0-15,5 16 0 16,7 8 0-16,4 4 0 0,0-1 0 16,24-5 0-1,10-8 0-15,8-12 0 0,9-10 0 16,0-12 0-16,0-12 0 16,-1-10 0-16,-6 0 0 15,-8-20 0-15,-7-10 0 16,-9-4 0-16,-9-4 0 15,-7-2 0-15,-4 6 0 16,0 6 0-16,-6 10 0 16,-15 11 0-16,-5 7 0 0,-3 11 0 15,0 18 0-15,2 10 0 16,11 3 0-16,12 2 0 16,4-6 0-16,18-4 0 15,24-10 0 1,14-10 0-16,11-12 0 15,11-2 0-15,2-12-159 0,25-28-319 16,-19 6-310-16,-12 2-676 0</inkml:trace>
  <inkml:trace contextRef="#ctx0" brushRef="#br0" timeOffset="17966.06">27540 749 2184 0,'0'0'901'15,"0"0"-524"-15,0 0-30 0,0 0-175 16,0 0-105-16,0 0-67 31,0 0-289-31,-50 35-517 16,25-7-1064-16</inkml:trace>
  <inkml:trace contextRef="#ctx0" brushRef="#br0" timeOffset="18265.91">24758 1680 2205 0,'0'0'859'0,"0"0"-502"16,0 0 136-16,0 0-311 15,0 0-182-15,160-52 0 0,23 18 0 16,33 2 0-1,7 4 0-15,-18 8 0 0,-43 5 0 16,-37 4 0-16,-40 3-38 16,-36 2-175-16,-27 2-162 15,-22 1-185-15,-17 2-92 16,-21 1-279-16</inkml:trace>
  <inkml:trace contextRef="#ctx0" brushRef="#br0" timeOffset="18439.86">24769 1819 803 0,'0'0'1782'0,"0"0"-1184"15,0 0-223-15,0 0-2 16,0 0-208-16,205-21-165 16,-14-1 0-16,26-3 0 15,-1-4 0-15,-34 3-120 16,-66 8-463-16,-36 2-656 0</inkml:trace>
  <inkml:trace contextRef="#ctx0" brushRef="#br0" timeOffset="18566">26493 1604 1443 0,'0'0'1384'15,"0"0"-854"-15,0 0-251 16,0 0-96-1,0 0-183-15,0 0-87 0,0 0-680 0</inkml:trace>
  <inkml:trace contextRef="#ctx0" brushRef="#br0" timeOffset="30933.71">10280 4179 2148 0,'0'0'478'16,"0"0"-268"-16,0 0 5 15,0 0-104-15,0 0-63 16,0 0 32-16,29 32-1 15,-7-6-10-15,-2 4 15 16,0 0-8-16,-5 0-20 16,2-4-29-1,-7-6 10-15,-1-4-14 0,-2-7 8 0,2-8 14 32,4-1-4-32,12 0 47 0,12-22 7 0,17-12-40 15,15-14-55-15,14-10 0 16,4-6 0-1,0-4 0-15,-10 4 0 0,-12 9 0 16,-16 13 0-16,-18 16 0 16,-12 10 0-16,-11 8 0 15,-6 8 0-15,-2 0 0 16,0 0 0-16,0 0 0 16,0 0 0-16,0 0-66 0,0 0-128 15,0 20-127 1,-6-2-442-1,-10-2-1606-15</inkml:trace>
  <inkml:trace contextRef="#ctx0" brushRef="#br0" timeOffset="34061.44">20092 5456 1023 0,'0'0'681'16,"0"0"-508"-16,0 0 160 15,0 0 42-15,0 0-111 0,0 0-114 16,-13 0 2-16,11 0 9 15,2 0 0-15,0 0-33 32,0 0-17-32,0-2-6 0,0 2 3 0,0-2-30 15,4 2 15-15,23 0-93 16,13-2 0-16,18 2 0 16,35-4 0-16,44-2 0 15,48-4 0 1,19-2 0-16,1 0 0 15,-24 0 0-15,-52 2 0 16,-33 4 0-16,-32 2 0 16,-19 2 0-16,-5 0 0 15,-7 0 0-15,-8 0 0 0,-14 2 0 16,-7 0 0 0,-4 0 0-16,0 0 0 15,0 0 0-15,0 0 0 16,0 6-110-16,0 6-455 15,-4-2-671-15</inkml:trace>
  <inkml:trace contextRef="#ctx0" brushRef="#br0" timeOffset="36369.3">9358 6481 1497 0,'0'0'392'0,"0"0"-113"0,0 0 91 15,0 0-49-15,0 0-127 31,0 0-115-31,0 0-4 0,-19-6 35 0,19 6-4 16,-2 0 26-16,2 0-5 16,0 0-23-16,0 0-22 15,0-3-35-15,7 2-16 16,26-2 1-16,32-4-20 16,46-4-5-16,45-3 2 15,-2 3-9-15,-27 3 0 16,-40 1-17-16,-36 6-67 0,-4-1-96 15,-9-1-51-15,-12 3-31 16,-20 0-40-16,-6 0 91 16,-32 0-54-16,-15 6-219 15,-11 6 203-15,-11 1-38 16,-4 1 108 0,-1 0 211-16,5-2 187 0,9-4 125 15,10 0 41-15,17-4 131 16,16-4-18-16,13 0-178 15,4 0-55-15,4 0-74 0,27 0-60 32,20 0-57-32,21-2-10 0,30-8-32 15,43-8-104-15,-23 3-225 0,-15 0-713 0</inkml:trace>
  <inkml:trace contextRef="#ctx0" brushRef="#br0" timeOffset="37129.71">15389 6322 1487 0,'0'0'578'15,"0"0"-85"-15,0 0 64 0,0 0-183 16,0 0-102-16,0 0-77 15,0 0-55-15,-96-44-140 16,96 44 0-16,7-2 0 16,20 2 0-16,21-2 0 15,41-4 0-15,50-2 0 16,50-4 0-16,13 0 0 16,-7 0 0-16,-47 2 0 15,-49 2 0-15,-32 4 0 16,-21 0 0-16,-1 0 0 15,-11 2 0-15,-7-2 0 16,-17 4 0-16,-10 0 0 16,0 0 0-16,0 0 0 0,-15 0-87 15,-16 0-192-15,-14 10-310 16,-44 14-5-16,11-4-50 16,0 0-465-16</inkml:trace>
  <inkml:trace contextRef="#ctx0" brushRef="#br0" timeOffset="37508.99">15692 6413 776 0,'0'0'799'0,"0"0"-510"16,0 0 89-16,-122 1 129 15,101-1-164-15,7 0-27 16,8 0-29 0,4 0-55-16,2 0-63 15,0 0-169-15,0 0 0 0,6 0 0 16,21-1 0-16,35-8 0 15,50 0 0-15,55-4 0 16,27-1 0-16,2 0 0 16,-17-2 0-16,-50 5 0 0,-36 2 0 15,-28 1 0-15,-23 2 0 16,-8 0 0-16,-5 2 0 16,-10 1 0-16,-12 0 0 15,-7 3 0-15,0 0 0 16,0 0 0-16,0 0 0 15,2 0 0-15,3 0 0 16,4 0 0-16,0 0 0 16,7 4 0-16,13-2-137 15,-3-2-497-15,0 0-749 0</inkml:trace>
  <inkml:trace contextRef="#ctx0" brushRef="#br0" timeOffset="37635.21">17311 6328 753 0,'0'0'2146'0,"0"0"-1502"15,0 0-503-15,0 0-141 16,0 0-106-16,0 0-808 0</inkml:trace>
  <inkml:trace contextRef="#ctx0" brushRef="#br0" timeOffset="42507.78">17060 1161 588 0,'0'0'146'0,"0"0"7"16,0 0-73-16,0 0-12 15,0 0-2-15,0 0 5 16,0 0 6-16,0-58 11 15,6 47-34 1,1 2 7-16,-2 0-8 0,2 5-21 16,-5 3-21-16,2 1-11 15,-4 23-80-15,0 9-77 16,-4 8-191-16</inkml:trace>
  <inkml:trace contextRef="#ctx0" brushRef="#br0" timeOffset="44875.41">16414 2815 1139 0,'0'0'342'16,"0"0"-102"-16,0 0-61 15,0 0 5-15,0 0-41 16,0 0 5-16,0 0-42 31,-60-74-13-31,51 68 4 0,-5 4-31 0,-1 2-14 16,-3 0-6-16,-5 6-34 15,2 14 6-15,-2 8-4 0,5 4-1 16,5 2 11-16,6-2-14 16,7-5 2-16,0-8 20 15,7-9-8 1,15-10 64-16,5 0 20 0,7-20-14 15,-1-12-21 1,-2-8-43 0,-6 0 8-16,-10-2 22 15,-11 2-14-15,-4 4 7 16,0 8-5-16,-6 7-9 0,-9 14 3 0,-6 7-33 0,-4 0-8 31,-4 28-2-31,3 12-6 16,4 6 7-16,6 4 0 15,9-4-4-15,7-8-2 16,0-8-9-16,16-13 7 16,10-12 8-16,3-5 2 15,5-8 17-15,-5-16-10 16,-2-10-7-16,-9-2 17 16,-5-2-19-16,-9-2 1 15,-4 2 23-15,0 6-22 0,0 6 8 16,-6 9 1-16,-5 16-10 15,-1 1-2-15,-1 16-21 16,-1 16 10-16,1 4 11 16,9 0-11-16,4-2 12 15,0-8-1-15,11-10-1 16,14-8-7-16,6-8 9 16,0 0 0-16,0-10 0 15,-2-10 0-15,-8-6 11 16,-11-2-10-16,-5 0 14 15,-5-2 8-15,0 4-23 16,-7 4-1-16,-5 8 0 16,2 10-34-16,-1 12-146 15,4 20-293-15,4 2-283 0</inkml:trace>
  <inkml:trace contextRef="#ctx0" brushRef="#br0" timeOffset="47408.33">16476 2813 677 0,'0'0'215'0,"0"0"-93"15,0 0 1-15,0 0-15 16,0 0-34-16,0 0-42 16,0 0-32-16,-2-38 1 15,2 34 9-15,0 2 9 16,0 0 34-16,0 2 18 16,0 0-5-16,0 0 34 15,0-2-6-15,0 2 14 0,0 0 57 16,0-2 25-16,0 2 7 15,-4-2-29-15,-6 2-43 16,-1 0-69-16,-6 0-40 16,1 0 23-16,-2 0 18 15,3 0-1-15,6 0 13 16,-1 2-8-16,6 2 1 0,2-4 4 16,2 2-6-1,0-2 13 1,0 0 29-16,0 0-6 15,0 0 4-15,0 0-7 0,0 0-21 16,0 0-10-16,0 0-26 0,0 0-5 16,0 0-2-1,8 0-11-15,9 0 16 0,7 0 1 16,7-2-16-16,7-2 1 16,6 0-20-16,8-2 6 15,4 0 4-15,8 0-10 16,3-2 0-16,4 0 0 0,5-2 0 15,-1-2 0 1,2-2 0-16,-2-2 0 0,-1 0 0 16,1-2 0-16,0 0 0 15,-4 2 0-15,-5-1 0 32,-1 3 0-32,-3 0 0 0,0 2 0 15,1 1 0-15,-1-2 0 16,1 1 0-16,1 2 0 15,4-2 0-15,-2-2 0 0,3 2 0 16,-2 0 0 0,0 0 0-16,-5 2 0 0,-2 0 0 0,-4 2 0 15,0 0 0 1,-2 2 0-16,-4 0 0 0,2-2 0 16,-1 2 0-1,0-2 0-15,-2 2 0 0,0-2 0 16,-4 2 0-16,-5 0 0 15,-5 0 0 1,-4 2 0 0,-6 0 0-16,0 0 0 0,-5 0 0 15,-2 2 0-15,-2-2 0 16,-3 2 0-16,-5 0 0 16,0 2 0-16,-6-2 0 15,0 2 0-15,-2 0 0 16,0 0 0-16,0 0 0 15,0-3 0-15,0 3 0 16,0 0 0-16,0 0 0 16,0 0 0-16,0 0 0 0,0 0 0 15,0 0 0 1,-38 21 0-16,0 5-525 0,-6 0-1136 0</inkml:trace>
  <inkml:trace contextRef="#ctx0" brushRef="#br0" timeOffset="76600.33">16632 2817 628 0,'0'0'365'0,"0"0"-262"16,0 0-70-16,0 0-3 15,0 0-25-15,0 0-5 16,0 0 0-16,0 0 51 16,0 0 90-16,0 0 32 15,-2 0 6-15,-2 0 6 0,1 0-27 16,3 0-32-1,-2 0-36-15,0 0-1 0,0 0 17 16,-1 0 1-16,1 0-10 16,-1 0-25-16,-1 0-11 15,-2 0-12-15,-3 0-32 16,-3 0-5-16,1 0 5 16,3 0-3-16,-2 0 2 15,2 0-1-15,3 0-4 16,3 0-1-16,0 0-8 15,2 0 5-15,0 0 20 0,0 0 18 16,0 0 18-16,0 0 9 16,0 0-2-16,0 0-4 15,0 0-38-15,0 0-14 16,0 0-14-16,0 0-12 16,0 0-3-1,0 0-15-15,0 0 3 0,0 0 26 16,0 0-10-16,4 0 10 15,7 0-14-15,3 0-102 0,-1 0-79 16,5 0-100-16,-3 4-194 16,-1 0 143-1,-5 2-320-15</inkml:trace>
  <inkml:trace contextRef="#ctx0" brushRef="#br0" timeOffset="76663.58">16632 2817 955 0</inkml:trace>
  <inkml:trace contextRef="#ctx0" brushRef="#br0" timeOffset="77802.28">16632 2817 955 0,'-31'40'263'0,"31"-40"-18"0,-2 0-41 0,2 0-32 0,0 0-28 0,0 0-20 16,-3 0-7-1,3 0 1-15,0 0-27 0,-2 0-22 16,2 0 1-16,0 0-18 16,0 0-16-16,0 0 9 15,0 0-24-15,0 6-15 16,0 2-5-1,13 4-1-15,8-1 9 0,3-4-9 16,5-3-6-16,3-4-31 16,1 0-24-1,0-2 34-15,-4-14 21 0,0-2 3 16,-2-4 3-16,-3 2 1 16,1 2 0-16,-3 4 2 15,1 4-2-15,-6 6-1 0,1 4 0 16,-1 0 0-16,0 0 0 15,0 10 0-15,3 4 0 16,1-2-1-16,3-2-5 16,0 0 5-16,3-4-16 15,4-6-78-15,0 0-14 16,0 0-17-16,3-6 16 16,-3-12 38-1,0-2 22-15,-4 0 43 0,-4-2 7 0,-8 4 26 31,-1 4 63-31,-6 4 28 0,-1 4 12 0,0 2-34 16,2 2-31-16,2 2-8 16,7 0-20-1,1 0-30-15,10 0 0 0,0 0-6 16,5 0-14-16,-3 0 0 16,0 0-25-1,0 0 2-15,-4-8 1 0,0 0 6 16,-2-2 24-16,-3-3-1 15,3 0 7-15,-6 1 6 16,4 0-4-16,-3 2 4 16,0 3 3-1,-2 6-2-15,-3-2 15 16,1 3-14-16,-1 0-7 16,1 0 15-16,4 7-16 15,2-1 0-15,5-1 0 16,-2-1-1-16,4-4-5 15,-2 0 3-15,2 0-15 0,-3 0-6 16,0 0 8 0,-1-7 14-16,0-1 1 0,0 0-1 15,-1-2 2-15,-2 2 0 16,-2-2 15-16,-3 2 25 16,0 2-13-16,-1-1 12 15,-1 6 16-15,-2 1-19 16,3 0-8-16,-1 0-18 15,3 0-9-15,2 0 11 16,2 0-12-16,3 0 1 16,4 0-1-16,0 0 0 0,2 0 11 15,0 0-11 1,-4-11-5-16,-4-1 4 0,-4 0 1 16,-3-2 0-1,-5 2 6-15,-5 4 0 0,2 2 12 16,-6 2-16-16,0 4-1 15,2 0 0-15,5 0 0 16,3 0 5-16,3 0-5 16,1 4-1-16,3 0 6 15,0-4-6-15,0 0 0 16,1 0 16-16,-1 0-15 0,-2-10 15 16,1 0-1-16,-1-2 11 15,0 2-11-15,1 0-14 16,-1 2 0-16,3 0 6 15,-2 0-7-15,-4 2 1 16,-1 2 0-16,-5 2 1 16,0 2 26-16,-4 0-4 15,-2 0 13-15,-2 0-4 16,2 0-10-16,0 0 3 16,3 0-8-16,-3 0-10 15,2-2-8-15,1-4-40 0,-2 0-277 16,-3-2-620-16</inkml:trace>
  <inkml:trace contextRef="#ctx0" brushRef="#br0" timeOffset="91034.14">4126 5316 1390 0,'0'0'597'0,"0"0"-302"16,0 0 61-16,0 0-29 15,0 0-130-15,0 0-47 16,9-27 4-16,-7 23-64 16,2-2-52-16,1-3-38 15,2-12-8-15,-5 3-214 16,-2 0-730-16</inkml:trace>
  <inkml:trace contextRef="#ctx0" brushRef="#br0" timeOffset="92865.11">3615 3300 629 0,'0'0'1331'16,"0"0"-983"-16,0 0-115 0,0 0 84 15,0 0-64-15,0 0-118 16,0 0-35-16,16-9 44 16,-5 9-51-16,-3 0-50 15,-4 0-43-15,-2 0-1 16,-2 0-15-16,0 0-70 15,0 0 20-15,-2 0-36 16,-21 9-79-16,-37 28-107 16,2-3-173-16,0 2-236 0</inkml:trace>
  <inkml:trace contextRef="#ctx0" brushRef="#br0" timeOffset="93842.89">372 6537 320 0,'0'0'1945'16,"0"0"-1637"-16,0 0 22 15,0 0-49-15,0 0-59 16,0 0-99-16,0 0 24 16,0-40 10-16,0 26-37 15,0-8-33-15,10-8-60 16,9-15-26-16,7-9-1 15,8-10-36-15,28-26-143 16,-6 16-368-16,-8 13-686 0</inkml:trace>
  <inkml:trace contextRef="#ctx0" brushRef="#br0" timeOffset="95109.43">8 4313 2031 0,'0'0'904'0,"0"0"-652"0,0 0 116 16,0 0-83-16,0 0-117 31,0 0-80-31,0 0-88 0,0-64 0 0,0 64 0 16,0 18 0 0,0 12 0-16,0 6 0 0,0 6 0 31,0-1 0-31,0-12 0 15,0-8 0-15,0-13 0 16,0-8 0-16,0-21 0 16,0-41 0-16,0-38 0 15,0-23 0-15,0-4 0 0,0 20 0 16,0 31 0-16,0 25 0 16,18 15 0-16,14 4 0 15,-3 6 0-15,-5 6 0 16,-15 12 0-16,-5 8 0 15,-4 0 0-15,0 4 0 16,0 23 0-16,0 10 0 16,-15 60-101-16,-5-7-452 15,-5 0-559-15</inkml:trace>
  <inkml:trace contextRef="#ctx0" brushRef="#br0" timeOffset="96265.23">1677 4700 1921 0,'0'0'369'0,"0"0"-57"15,0 0 166-15,0 0-215 16,0 0-108-16,0 0-49 16,0 0-19-16,-26-64-34 15,21 82-44-15,2 12-3 0,3 10 0 16,0 6 13-16,0 4 5 31,6-6 3-31,7-8-13 0,5-7 2 16,-1-15 14-16,6-10 15 0,6-4 9 15,15-18 48 1,20-25-102-16,17-15 0 16,10-14 0-1,5-4 0-15,-5-2 0 16,-8 1 0-16,-16 8 0 0,-17 8 0 15,-15 13 0-15,-18 18 0 16,-10 12 0-16,-7 12 0 16,0 6 0-16,0 4 0 15,-3 22 0-15,-12 18 0 16,-20 41-260-16,1-9-615 16,-2-2-1413-16</inkml:trace>
  <inkml:trace contextRef="#ctx0" brushRef="#br0" timeOffset="97099.72">1156 7485 2013 0,'0'0'750'0,"0"0"-473"0,0 0 224 15,0 0-260-15,0 0-121 16,0 0-61-16,0 0-23 16,-29-18 3-16,31 40 1 15,11 6-20-15,8 2-20 16,-2-2 0-16,8-3 0 15,4-11 0-15,10-10 0 0,12-4 0 16,13-22 0 0,15-27 0-16,8-17 0 0,23-30 0 15,13-28 0-15,-19 8 0 16,-14 15 0-16,-30 21 0 16,-26 32 0-1,-7 6 0-15,-5 8 0 0,-11 16 0 16,-8 11 0-16,-5 7 0 15,0 0 0-15,0 7 0 16,3 17 0-16,1 22-74 0,0-2-484 16,-4-6-584-16</inkml:trace>
  <inkml:trace contextRef="#ctx0" brushRef="#br0" timeOffset="118570.4">12761 12404 1676 0,'0'0'655'0,"0"0"-343"16,0 0 30-16,0 0-140 16,0 0-95-16,0 0-28 15,-12-18 33-15,12 18 32 16,4 0-3-16,7 0-9 0,7 0-19 16,9 0-32-16,15 2-81 15,20 2 0-15,39 0 0 16,45 0 0-16,47 0 0 15,15 2 0-15,-9 0 0 16,-47 0 0-16,-54-2 0 16,-34-2 0-16,-22 2 0 15,-8-1 0-15,-8-2 0 16,-7 2 0-16,-13-2 0 16,-6-1 0-16,0 0 0 15,0 0-96-15,-17 0-270 16,-10 0-458-16,-9 0-536 15</inkml:trace>
  <inkml:trace contextRef="#ctx0" brushRef="#br0" timeOffset="118933.04">13386 12483 1753 0,'0'0'614'0,"0"0"-453"0,0 0 223 15,0 0-84-15,0 0-139 16,0 0-95-16,0 0-52 16,44-3 7-16,16 3-8 15,34-1-13-15,41-6 0 16,40 1-14-16,12 1-39 16,-29 1 11-16,-44 1 17 15,-50 3 23 1,-24 0 2-16,-4 0 0 0,-10 0 3 15,-3 0 13 1,-17 0 97-16,-6 0 86 0,0 0-38 16,0 0-53-16,0 0-41 15,0 0-43-15,0 0-4 16,0-1-20-16,0 1-11 0,0 0-37 16,0 0-109-16,0 0-157 15,8 0-463-15,-2-3-767 0</inkml:trace>
  <inkml:trace contextRef="#ctx0" brushRef="#br0" timeOffset="119769.31">17993 12571 814 0,'0'0'1143'15,"0"0"-856"-15,0 0-28 16,0 0 128-16,0 0-104 15,0 0-121-15,0 0-47 16,-73 0-1-16,84 0-25 0,16 0 22 16,15 0-21-16,36 2-12 15,49-2 1-15,51 0-28 16,22 0-17-16,6 0-34 16,-19-4 0-16,-29 0 0 15,-11-2 0-15,-29 2 0 16,-31 0 0-16,-26 1 0 15,-17 2 0-15,-1-2 0 16,-3 2 0-16,-3 1 0 16,-14 0 0-16,-8 0 0 15,-9 0 0-15,2 0 0 16,-6 0-56-16,0 0-118 16,-2 0-198-16,-4 4-398 0,-17 2-254 0</inkml:trace>
  <inkml:trace contextRef="#ctx0" brushRef="#br0" timeOffset="120197.27">18323 12679 1595 0,'0'0'752'15,"0"0"-527"-15,0 0 138 16,0 0-29-16,0 0-87 15,0 0-106-15,0 0-45 16,-11 0 0-16,68 0-14 16,42 0-25-16,48-4-9 15,54-8-7-15,23-2-22 16,4 0-19-16,-28 4 0 16,-40 2 0-16,-35 0 0 15,-38 2 0-15,-35 2 0 16,-21 0 0-16,-6 2 0 15,-10-2 0-15,-3 4 0 16,-12-2 0-16,0 2 0 0,0 0 0 16,0 0 0-16,0 0 0 15,0 0 0-15,0 0 0 16,0 0 0-16,2 0 0 16,-2 0 0-16,0 0 0 15,0 0 0-15,0 0 0 16,0 0 0-16,0 0 0 0,0 0-86 15,0 0-427-15,0 0-685 16</inkml:trace>
  <inkml:trace contextRef="#ctx0" brushRef="#br0" timeOffset="130003.81">14959 3477 1425 0,'0'0'0'0,"0"0"-16"16,0 0-256-16</inkml:trace>
  <inkml:trace contextRef="#ctx0" brushRef="#br0" timeOffset="130932.38">19740 3017 831 0,'0'0'201'0,"0"0"-135"0,0 0 35 15,0 0 21-15,0 0-65 16,0 0-57-16,0 0-137 0</inkml:trace>
  <inkml:trace contextRef="#ctx0" brushRef="#br0" timeOffset="133073.79">5394 13453 523 0,'0'0'633'15,"0"0"-633"-15,0 0-18 16,0 0-997-16</inkml:trace>
  <inkml:trace contextRef="#ctx0" brushRef="#br0" timeOffset="136939.94">28922 8093 684 0,'0'0'1217'15,"0"0"-829"-15,0 0-15 16,0 0 99-16,0 0-207 16,0 0-72-16,27-86-29 15,-27 86-16-15,0 0-83 16,-9 0-20-16,-7 16-26 0,-3 6-17 31,-2 2 5-31,5-2-6 0,8-4-1 0,5-6 0 16,3-8-9-16,0-4 9 15,19 0 1-15,0-10-1 16,6-10 19 0,-7-6-19-16,-3 0 1 15,-8 0 12-15,-7 2-7 0,0 3 16 16,-9 7-22-16,-14 10 0 16,-3 4 0-16,-8 7-3 0,3 18 3 15,2 6-8-15,10 1 19 16,7 0-22-16,10-4 8 15,2-6-10 1,9-6 7-16,17-8-21 0,6-8 12 16,4 0 13-16,-1-4 4 15,-6-14-1-15,-9-2-1 32,-6-2 1-32,-8 0 18 0,-6 0-18 0,0 4 0 15,-2 4 23 1,-11 6-23-16,-1 6 23 0,-3 2-24 0,-1 0-6 15,-1 16-2-15,4 2 2 16,7-2-3 0,6-2 8-16,2-2-42 15,2-4-8-15,19-4-6 16,6-4 0-16,2 0 10 0,-2-2-8 16,-9-10 50-1,-7-4 5 1,-9-2 1-16,-2-1 27 0,-2 4 8 15,-18 3-10 1,-5 3 13-16,1 9-27 0,2 0-12 16,1 0 3-16,6 15 5 15,9 1-1-15,4-2-7 16,2-2-9-16,4-4 9 16,13-4-12-16,6-4 2 15,-3 0 8-15,-3 0-3 16,-3 0 5-16,-5-8 1 15,-7-2 11-15,-2 2 8 16,0-2-19-16,0 2-1 16,0 1 7-16,0 4-7 15,-4-1 15-15,-1 2-14 0,3 2 0 16,2 0 8-16,0 0-9 16,0 0-13-16,-5 0 13 15,-2 0 8-15,-8 4 20 16,-7 16-14-16,-14 8 1 15,-6 10-5-15,-11 10-10 16,-10 8 0-16,-7 8 0 16,-3 7 0-16,-6 5 1 15,-8 6-1-15,-9 4 1 16,-20 18 2-16,-23 17-2 16,10-11-1-16,13-11 1 0,18-12 0 15,23-12 11-15,-6 11-6 16,-4 6 3-16,14-6-9 15,11-7 0-15,12-13-1 16,9-12 0-16,12-14 1 16,10-14 0-16,8-10 0 15,4-10 7-15,5-6 10 16,0 0-11-16,0 0 7 16,0-10-1-16,0-10-12 15,0-2-17-15,25-18-91 16,-1 6-270-16,3 0-834 0</inkml:trace>
  <inkml:trace contextRef="#ctx0" brushRef="#br0" timeOffset="138996.87">28506 6487 2104 0,'0'0'583'0,"0"0"-256"16,0 0 176-16,0 0-254 0,0 0-144 15,0 0-72 1,0 0 48-16,-35 88-2 0,47-20-47 16,-1 4-32-16,3-2 0 15,-1-5 0-15,7-13 0 16,5-12 0 0,11-14 0-16,5-14 0 0,11-12 0 15,4-4 0-15,-1-24 0 16,-1-10 0-1,-9-8 0-15,-12-7 0 16,-7-2 0-16,-12-2 0 0,-8 7 0 16,-4 12 0-16,-2 12 0 15,0 16 0-15,0 10 0 0,-6 6 0 16,-3 22 0 0,0 10 0-16,4 6 0 15,5 3 0-15,0-3 0 0,10-4 0 16,19-6 0-16,9-8 0 15,10-6 0-15,12-8 0 16,5-6 0-16,20 2 0 16,-19-2-261-16,-16 2-655 0</inkml:trace>
  <inkml:trace contextRef="#ctx0" brushRef="#br0" timeOffset="140008.94">27091 9615 218 0,'0'0'1515'16,"0"0"-1045"0,0 0-153-16,0 0 63 0,0 0-124 15,0 0-51-15,0 0 23 16,0-24-47-16,-16 32-56 16,-5 12-26-16,-2 8-39 15,2 4-18-15,11 0-42 16,10-1 0-16,0-8-3 0,26-9 3 15,21-10-51-15,11-4 16 16,6-14-17-16,-4-20 26 16,-8-8 25-16,-16-6 2 15,-17-2 11-15,-16 2 35 16,-3 6 5-16,-25 12 4 16,-12 12-56-1,-13 15 0-15,-3 3 0 0,2 27 0 16,2 11 0-1,11 6 0-15,9 0 0 0,11 0 0 16,11-6 0-16,7-8 0 16,2-6 0-16,21-11 0 15,8-9 0-15,2-4 0 0,1-4 0 16,-3-19 0-16,-9-3 0 16,-4-4 0-16,-12-4 0 15,-6 2 0-15,0 2 0 16,0 8 0-16,-13 6 0 15,0 10 0-15,-5 6 0 16,0 0 0-16,1 6 0 16,3 8 0-16,3 4 0 15,2-2 0 1,3 10 0-16,-2-6-158 16,4-4-592-16</inkml:trace>
  <inkml:trace contextRef="#ctx0" brushRef="#br0" timeOffset="140514.76">25870 8988 2009 0,'0'0'562'0,"0"0"-194"16,0 0 168-1,0 0-228-15,0 0-101 16,0 0-101-16,0 0-106 15,-3-21 0-15,22 71 0 16,4 12 0-16,9 10 0 0,6 1 0 0,2-7 0 16,-2-8 0-16,-3-14 0 15,-8-11 0-15,-7-18 0 16,-7-11 0 0,-4-4 0-16,1-12 0 15,-2-24 0-15,3-12 0 0,7-12 0 31,3-10 0-31,6-8 0 16,1-5 0-16,3 1 0 16,-2 6 0-16,-7 16 0 0,-8 22 0 0,-7 28 0 15,-7 12 0 1,0 68 0 0,0-2-576-16,0 0-1280 0</inkml:trace>
  <inkml:trace contextRef="#ctx0" brushRef="#br0" timeOffset="141800.94">31554 8368 2107 0,'0'0'523'0,"0"0"-12"16,0 0-46-16,0 0-220 15,0 0 0-15,0 0-245 16,0 0 0-16,11-68 0 16,-11 106 0-16,0 14 0 0,0 14 0 15,0 8 0-15,0 4 0 16,2-5 0-16,11-11 0 15,5-10 0-15,2-16 0 16,0-12 0-16,0-14 0 16,3-10 0-16,0 0 0 15,6-16 0-15,0-16 0 16,3-9 0 0,1-2 0-16,-2-4 0 0,-4 10 0 15,-7 10 0-15,-1 15 0 0,-9 12 0 31,1 0 0-31,1 22 0 0,3 10 0 16,1 4 0-16,6-1 0 16,2-3 0-16,6-10 0 0,1-8 0 15,-2-10 0 1,-5-4 0-16,-1-2 0 0,-4-20 0 16,-3-8 0-16,-5-6 0 15,-2-9 0-15,-2-5 0 16,-7-6 0-16,0-4 0 15,0 2 0-15,-7 2 0 0,-8 10 0 32,-3 14 0-32,2 10 0 0,-2 12 0 0,3 7 0 15,-3 3 0-15,5 4 0 16,-1 14 0-16,10 10-170 31,4-1-506-31,0-9-547 0</inkml:trace>
  <inkml:trace contextRef="#ctx0" brushRef="#br0" timeOffset="141937.37">32826 8708 2472 0,'0'0'751'16,"0"0"-555"-16,0 0-160 15,0 0-36-15,0 0-819 0</inkml:trace>
  <inkml:trace contextRef="#ctx0" brushRef="#br0" timeOffset="149262.16">25751 7178 983 0,'0'0'220'0,"0"0"-110"16,0 0-4-16,0 0-7 15,0 0-27-15,0 0-41 16</inkml:trace>
  <inkml:trace contextRef="#ctx0" brushRef="#br0" timeOffset="159463">27527 9807 2 0,'0'0'654'0,"0"0"-581"16,0 0-31-16,0 0 74 15,0 0-43-15,0 0 63 16,-91-102 2-16,69 98 117 0,-1 4-75 16,1 0-70-16,0 0-68 15,-1 0-24-15,6 0 5 16,1 4-21-16,3 2 9 16,1-4-11-16,4 0 0 15,1 0 40-15,1-2 77 16,0 0 56-16,2 0 24 15,2 0 11-15,-2 0-13 16,1 0-17-16,1 0-36 16,2 0-31-16,0 0-33 15,0 0-17-15,0 0-18 16,0 0-14-16,0 0 10 0,0 0 13 16,0 0 22-16,0 0 10 15,0 0-21-15,0 0-8 16,0 0 11-16,0 0-21 15,0 0-6-15,2 0-13 16,3 0 5-16,-1 0-7 16,6 0-22-16,0 0-2 15,9-2 12-15,4 0-11 16,9-2 17-16,6 0-11 16,6-2 4-16,8-2-11 15,-1-2-3-15,4 0 3 16,-1-2 0-16,2 2 3 15,-3-2-3-15,1 0 0 0,-1 0 0 16,-1 2 0-16,1 0-3 16,0 0 2-16,5-2 0 15,3 0 1-15,3-4 5 16,-2-1-5-16,1 2 0 16,-5-3 0-16,0 0 0 15,-4 1 0-15,-4 3 0 16,0 1 0-16,-2 0 0 15,2 3 0-15,-1 2 0 0,2 0 0 16,0 1 0-16,3-2 0 16,-4 1 0-16,2-2 0 15,0 2 0-15,-4 0 0 16,1-2 0-16,0 0 0 16,-2 2 0-16,3 0 0 15,-2 2 0-15,1-2 0 16,0-2 0-16,2 0 0 15,5-2 0-15,0 0 0 16,4-2 0-16,1 0 0 16,1 0 0-16,-5 2 0 15,1 0 0-15,-2-1 0 16,-7 4 0-16,0-1 0 0,-4-2 0 16,-1 2 0-16,-4 1 0 15,1 1 0 1,-2 1 0-16,-3-1 0 15,2 2 0-15,-2-2 0 16,0 1 0-16,1 3 0 0,3-2 0 16,3 1 0-1,1-2 0-15,1 1 0 16,1-2 0-16,0 1 0 0,-4 0 0 16,-7-1 0-16,-2 1 0 15,-6-2 0-15,-4 1 0 0,-4 3 0 31,-1-2 0-31,-1 1 0 0,0 2 0 0,-1 0 0 16,-1 0 0-16,-1 0 0 16,-5 2 0-16,-3 0 0 15,-2 2 0-15,-4 0 0 16,2 0 0-16,-2 0 0 31,0 0 0-31,0 0 0 0,3 0 0 16,4-2 0-16,2 2 0 15,4 0 0-15,3 0 0 16,1-2 0-16,-3 2 0 16,-1 0-9-16,-7 0-15 15,0 0-3-15,-6 0 14 16,0-2 13-16,0 0 7 16,0-4 10-16,-6 0-16 15,-2-2 0-15,-1 2 6 16,0 2 5-16,2 2 16 15,3 0-28-15,-1 2 0 0,1 0 0 16,0 0 0-16,-6 8 0 16,4 4 0-16,1 0 0 15,1 0 0-15,4-6-12 16,0 0-33-16,0-4 3 16,0-2-11-16,6 0 13 15,-1 0 40-15,-1 0 10 16,1-2-1-16,-2-10 23 0,-3-2-19 15,0-2 8 1,0 0-12-16,0 0 2 0,-14 6 10 16,1 2-6-16,-6 8-8 15,0 0-7-15,-3 2-7 16,-1 18 5-16,6 2-10 16,3 2-1-16,7-4-5 15,5-4-8-15,2-4-25 16,0-4 0-16,9-2-33 15,9-3 5-15,7-3 62 16,-4 0 5-16,2-3 6 16,-8-9 0-16,-3-4 6 15,-10-2 26-15,-2-2 2 0,0 0 16 16,0 2-25-16,-14 2-4 16,-1 8 18-16,-6 6-33 15,0 2-3-15,-4 0 3 16,0 14-15-16,5 4 14 15,5 4-8-15,6 0-6 16,4 0 15-16,5-4-36 16,0-1-44-16,10-6-1 15,7 0-60-15,8-8 24 0,-1 0 59 16,-1-3 12 0,-2 0 19-16,-4-9 27 0,-7-5 1 15,-3-6 25-15,-7-2 23 16,0 0 8-16,-2 0-15 15,-13 4-2-15,-4 6 31 16,-2 10-34-16,-4 2-20 16,-4 6-17-16,0 20-6 15,2 6 5-15,5 4 1 16,6 0-7-16,12-1 7 0,4-10-14 31,0-4-2-31,17-9-16 0,10-6-20 16,9-6 11-16,-1 0 16 0,2 0-9 15,-9-14 22 1,-6-3 0-16,-10-2 12 0,-8-6 12 16,-4 1 30-1,-7-2 19-15,-12 0 5 0,-8 6 0 16,0 6-21-16,-2 10 5 0,-2 4-38 16,-3 6-12-1,3 18-8-15,2 6 8 0,9 2-12 16,7-3-21-1,11-3-53-15,2-8-32 0,6-8-21 16,34-10-340-16,-4 0 105 16,-5-17-493-16</inkml:trace>
  <inkml:trace contextRef="#ctx0" brushRef="#br0" timeOffset="161894.93">29649 8336 208 0,'0'0'1079'0,"0"0"-866"16,0 0-59-16,0 0 49 15,0 0-103-15,0 0-55 16,46-107 31-16,-15 93-8 0,3 2-16 16,4 4-5-16,2 2-11 15,2 4-25-15,-4 2-5 16,-2 0 2-16,-10 10-8 15,-6 13-2-15,-6 4-8 16,-9 8-8-16,-5-2 17 16,0 2 0-16,0-5-1 15,-3-4 2-15,3-6-7 16,0-6 7-16,0-4 5 16,7-4-4-16,12-6-2 0,8 0 1 15,6 0-1-15,4-8-8 16,3-8-48-16,-3 0 8 15,-1-2 15-15,-5 2 22 16,-8 6 12-16,-10 6-6 16,-4 4 4-16,-7 0 2 15,-2 20 21-15,0 10 11 16,0 4-19-16,0 2-7 16,0-2 0-16,0-6-6 15,0-6 1-15,15-8 0 16,8-8 5-16,4-6 13 0,6 0 12 15,5-14 5-15,0-6-5 16,0-2-9-16,-5 2-6 16,-6 2 9-16,-9 6-8 15,-4 4 6-15,-10 8-14 16,-2 0-8-16,-2 10 0 16,0 14 17-16,0 6-12 15,4 4-6-15,3-2-1 16,2-4-54-16,2-6 12 15,4-5 18-15,1-7 15 16,3-6 2-16,-2-4 8 16,-1 0-16-16,-1-3-14 0,-6-7-10 15,-2 1 2-15,-7-1 23 16,0 2 14-16,-5 1-47 16,-8 3-160-16,0 1-813 0</inkml:trace>
  <inkml:trace contextRef="#ctx0" brushRef="#br0" timeOffset="162037.49">30963 8769 1916 0,'0'0'764'0,"0"0"-513"16,0 0 17-16,0 0-268 15,0 0-676-15</inkml:trace>
  <inkml:trace contextRef="#ctx0" brushRef="#br0" timeOffset="168037.67">27387 10339 1815 0,'0'0'813'15,"0"0"-504"-15,0 0 176 16,0 0-263-16,0 0-111 15,-5-4-84-15,3 38-11 16,2 16 59-16,0 8 14 16,0 7-22-16,0-3 0 15,0-4-67-15,0-8 0 0,0-8 0 16,0-10 0-16,4-12 0 16,-4-20-223-1,0 0-404-15,0-22-503 0</inkml:trace>
  <inkml:trace contextRef="#ctx0" brushRef="#br0" timeOffset="168338.04">27372 10208 2488 0,'0'0'629'0,"0"0"-291"16,0 0-51-1,0 0-172-15,0 0-73 0,0 0-19 0,124-41-5 16,-82 36-3-16,6 5-15 15,-4 0 6-15,-1 2-6 16,-8 16-1-16,-6 7 0 16,-14 3-14-16,-10 8 15 15,-5 2 6-15,-16 4 0 16,-21 0 4-16,-13-4 2 16,-3-4-10-16,2-6 10 15,6-6-12-15,12-6-2 0,10-8-89 16,17-8-206-16,6 0-323 15,0-2-419 1</inkml:trace>
  <inkml:trace contextRef="#ctx0" brushRef="#br0" timeOffset="169268.68">28008 10586 1756 0,'0'0'799'0,"0"0"-312"0,0 0-160 0,0 0-90 16,0 0-97-16,0 0-40 15,0 0-11-15,-4-89-14 16,-11 89-33-16,-4 0-1 16,-2 4-41-16,-4 19 0 15,3 4-8 1,3 8 8-16,9-2 0 15,7-1 0-15,3-5-9 0,0-5 0 16,19-10-24-16,2-8-1 16,6-4 13-16,0 0 0 15,-2-16 13-15,-6-4 7 16,-1-5 0-16,-2-1 0 0,-5 1 1 31,-2 3 0-31,-5 5 7 0,-2 9-7 0,4 8 0 16,-4 0-5-16,4 7-31 15,3 15 36-15,5 3-6 16,3 4 5-16,1-3 0 16,4-6-6-1,-4-6-23-15,2-8 9 16,-2-6 14-16,-2 0 7 16,1-6 0-16,1-14 0 0,1-5 8 0,-2-2-7 31,-1-4 6-31,-1 8-6 15,-4 2 0-15,-4 10 7 16,0 6-7-16,-1 5-1 16,1 5 1-16,7 17 0 15,1 1 5-15,5 5-6 16,7-3 0-16,4-5-1 16,5-11-21-16,-1-6 3 15,5-3 1-15,-1-8-17 16,-4-19 10-16,-2-5 7 0,-6-5 9 15,-2-7 9-15,-10-7 0 16,-2-5 9-16,-6-6 0 16,-4-4 7-16,-3 2 17 15,0 11 3-15,0 13 27 16,-3 18 14-16,-4 14-4 16,-2 8-21-16,1 22-52 15,-3 22 0-15,1 17 0 16,4 9 0-16,6 0 0 15,0-4 0-15,8-6 0 0,19-12 0 16,9-8 0-16,7-12 0 16,1-11 0-16,1-12-26 15,-3-5 5-15,-2-1 8 16,-5-21 1-16,-4-9 11 16,-4-2 1-1,-4-6 0-15,-5 3 6 0,-5 8 14 16,-6 10 27-16,-3 10-47 15,-1 8 0-15,-1 4 0 16,2 22 0-16,3 8 0 16,4 6 0-16,1-1 0 15,0-6 0-15,5-7-54 0,6-19-270 16,0-7-325-16,-3 0-510 0</inkml:trace>
  <inkml:trace contextRef="#ctx0" brushRef="#br0" timeOffset="169443">29300 10076 2891 0,'0'0'592'0,"0"0"-263"16,0 0-146-16,0 0-183 16,0 0-99-16,0 0-213 15,0 0-416-15,-73-24-842 0</inkml:trace>
  <inkml:trace contextRef="#ctx0" brushRef="#br0" timeOffset="169568.53">28552 10235 2227 0,'0'0'726'0,"0"0"-451"15,0 0 85-15,145 0-195 16,-63-10-131-16,46-8-34 15,-24 0-352-15,-15 1-946 0</inkml:trace>
  <inkml:trace contextRef="#ctx0" brushRef="#br0" timeOffset="170240.92">29760 10407 1495 0,'0'0'829'16,"0"0"-631"-16,0 0 363 16,0 0-286-16,0 0-119 15,0 0-79-15,0 0 20 16,-111 2-16-16,80 28-21 15,4 2-4-15,6 0-34 16,8-4-13-16,11-6-3 16,2-6-5-16,7-6 5 15,15-10 3-15,9 0-3 16,1-10 5-16,-1-16-11 0,-4-2 0 16,-6-2 7-16,-3 2-6 15,-7 8 4-15,-4 8 5 16,-5 8 28-16,-2 4-4 15,0 0-32-15,5 16 4 16,2 10-7-16,6 2 2 16,5 2-2-16,11-4 1 15,4-8-6-15,5-9-9 16,2-9-3-16,0 0 2 0,-2-21 7 16,-5-11 2-16,-4-8 7 15,-4-10 0-15,-5-10 1 16,-7-10 6-1,-2-13-7-15,-6 0 1 0,-5 6 5 16,0 13-5 0,-5 22 23-16,-8 20 17 0,-3 22-12 15,-1 6-29-15,-3 34 0 0,1 18 0 16,4 12 0 0,7 8 0-1,8-2 0-15,0-7 0 16,13-11 0-16,16-10 0 15,10-10 0-15,6-12 0 16,6-10-12-16,25-16-146 16,-13 0-369-16,-10 0-552 0</inkml:trace>
  <inkml:trace contextRef="#ctx0" brushRef="#br0" timeOffset="170842.27">31106 9693 2503 0,'0'0'379'16,"0"0"-44"-16,0 0 20 15,0 0-187-15,0 0-120 16,0 104 74-16,0-36-47 16,0 11-41-16,0-1-4 15,0-2-24-15,6-6-4 16,10-9 3-16,-1-14-4 16,6-10-1-16,-1-13 0 15,4-14-5-15,0-10 5 16,1 0-1-16,2-28 1 0,-2-12 1 15,-4-10 1-15,-2-3 7 16,-7 3-8-16,-2 8 0 16,-6 12 11-16,-1 12-11 15,-3 12 11-15,0 6-12 16,0 0 0-16,0 0 0 16,0 2-11-16,0 8 11 15,0 2-1-15,2 2-4 16,6-2 5-16,8 2 6 15,4 0-6-15,5 0 11 0,1 2-11 16,3 0 0-16,-4 1-3 16,-5 1 3-16,-4 0 0 15,-8 0 3-15,-1 1-3 16,-4-1 0-16,-1 1 0 16,2-1 0-1,3-4 0-15,8-2 0 16,7-8 0-16,10-4 0 0,3 0-36 15,-2-26-126-15,2-34-147 16,-14 6-290-16,-9 0-324 0</inkml:trace>
  <inkml:trace contextRef="#ctx0" brushRef="#br0" timeOffset="171009.37">31280 9900 2206 0,'0'0'620'16,"0"0"-71"-16,0 0-92 15,0 0-289-15,0 0-72 16,0 0-96-16,0 0 0 16,69-24-53-16,-28 12-430 0,2-1-589 0</inkml:trace>
  <inkml:trace contextRef="#ctx0" brushRef="#br0" timeOffset="172099.2">31993 10160 2479 0,'0'0'595'0,"0"0"-133"0,0 0-150 16,0 0-164-1,0 0-48-15,0 0-100 0,0 0 0 16,-27-96 0-16,6 94 0 15,0 2 0-15,-4 8 0 16,0 16 0-16,1 6 0 16,4 2 0-16,8 2 0 15,8-6 0-15,4-3 0 16,0-7 0-16,18-10 0 16,4-6 0-1,5-2 0-15,0-9 0 0,-5-10 0 0,-5-7 0 16,-3-5 0-16,-5 1 0 31,-3 2 0-31,-1 4 0 0,0 8 0 0,-5 8 0 31,0 8 0-31,0 0 0 16,0 14 0-16,0 12 0 16,0 8 0-16,4 1 0 15,3-2 0-15,-1-6 0 16,3-9 0-16,1-9 0 15,-2-4 0-15,1-5 0 16,5 0 0-16,1-12 0 0,3-10 0 16,-1-4 0-16,2-5 0 15,-1 1 0-15,-3 2 0 16,-1 8 0-16,-6 6 0 16,-3 8 0-16,-5 6 0 15,2 0 0-15,0 8 0 16,2 12 0-16,1 4 0 15,0 0 0-15,-1-2 0 16,1-4 0-16,-1-4 0 16,0-7 0-16,1-3 0 0,-3-4 0 15,5 0 0-15,2-7 0 16,2-11 0-16,5-5 0 16,-1-6 0-16,1 1 0 15,-5 4 0-15,-3 6 0 16,0 10 0-16,-6 6 0 15,-2 2 0-15,2 2 0 16,-2 16 0-16,2 3 0 16,0 2 0-16,3-3 0 15,-3-4 0-15,2-6 0 16,-2-3 0-16,3-7 0 0,2 0 0 16,4-3 0-16,2-15 0 15,7-5 0-15,3-2 0 16,4 3 0-16,-1 2 0 15,6 8 0-15,-11 6 0 16,4 6 0-16,-5 0 0 16,-2 8 0-16,-2 12 0 15,-8 6 0-15,-1 5 0 16,-3-2 0-16,-4 0 0 16,0-5 0-16,-6-2 0 0,-7-6 0 15,-8-6 0-15,2-6 0 16,-2-4 0-16,5 0 0 15,10-21 0-15,6-6 0 16,0-9 0-16,22-7 0 16,12 1 0-16,3 6 0 15,1 10 0-15,-1 12 0 16,-4 10 0-16,-9 4 0 16,-4 4 0-16,-4 14 0 15,-5 4 0-15,0 4 0 16,-9 2 0-16,3 0 0 0,-3-3-159 15,0-6-222-15,1-6-281 16,-3-9-229-16</inkml:trace>
  <inkml:trace contextRef="#ctx0" brushRef="#br0" timeOffset="172241.78">32810 9619 2542 0,'0'0'582'0,"0"0"-23"15,0 0-355-15,0 0-187 16,0 0-17-16,0 0-522 16,0 0-822-16</inkml:trace>
  <inkml:trace contextRef="#ctx0" brushRef="#br0" timeOffset="172465.45">32810 9619 1979 0,'91'58'1129'0,"-91"-58"-463"0,0 0-344 15,10 2-322-15,3 22 0 0,5 12 0 16,1 12 0-16,2 11 0 16,-3 9 0-16,-3 4 0 15,-4-2 0-15,-2-4 0 16,-4-7-95-16,-3-14-287 15,-2-10-233-15,0-15-153 16,0-14-174-16</inkml:trace>
  <inkml:trace contextRef="#ctx0" brushRef="#br0" timeOffset="172842.54">32969 10052 2105 0,'0'0'785'31,"0"0"-151"-31,0 0-298 0,0 0-100 0,0 0-236 15,0 0 0-15,142-66 0 16,-95 54 0 0,-3 4 0-16,-6 0 0 0,-7 4 0 15,-9 4 0 1,-5 0 0-16,-2 8 0 0,-9 12 0 0,2 6 0 31,-2 4 0-31,-2 0 0 0,1-2 0 0,-3-4 0 16,0-8 0-1,0-8 0-15,2-6 0 0,2-2 0 16,2 0 0-16,7-20 0 31,6-8 0-31,1-6 0 16,5-2 0-16,-1 2 0 16,-1 6 0-16,-5 10 0 15,-5 10 0-15,-3 8 0 0,-1 0 0 16,0 8 0-16,-4 14 0 15,2 4 0-15,-3 2-132 16,1 0-379-16,-2-8-225 16,-5-8-232-16</inkml:trace>
  <inkml:trace contextRef="#ctx0" brushRef="#br0" timeOffset="173001.45">33429 9567 2316 0,'0'0'382'16,"0"0"-21"-16,0 0-119 16,0 0-242-16,0 0-484 15,0 0-756-15</inkml:trace>
  <inkml:trace contextRef="#ctx0" brushRef="#br0" timeOffset="173571.08">33775 9882 1774 0,'0'0'640'16,"0"0"-50"-16,0 0-273 0,0 0-157 15,0 0-88 1,0 0-46-16,0 0-16 0,-35 12-4 16,21 2-5-16,3 0 0 15,-3 0-1 1,1 0 0-16,-3 2-28 15,-1 4-187-15,1-4-536 0,5-4-1118 0</inkml:trace>
  <inkml:trace contextRef="#ctx0" brushRef="#br0" timeOffset="173809.26">33775 9882 1698 0,'89'-10'653'0,"-89"6"-98"15,0 1-179-15,0 2-152 16,0 1-101-16,0 0-15 16,0 0-22-16,0 4-40 15,0 14-11-15,0 6-4 16,0 4-14-16,0 0-11 16,0-2-6-1,0-6-66-15,0-6-162 16,0-14-132-16,0 0-457 15,0-4-436-15</inkml:trace>
  <inkml:trace contextRef="#ctx0" brushRef="#br0" timeOffset="173967.73">33848 9543 2458 0,'0'0'629'0,"0"0"-86"16,0 0-286-16,0 0-155 15,0 0-102-15,0 0-209 0,0 0-392 16,-18 20-644-16</inkml:trace>
  <inkml:trace contextRef="#ctx0" brushRef="#br0" timeOffset="174172.28">33848 9543 1987 0,'16'24'719'15,"-16"-24"-254"-15,0 8-146 16,0 16-12-16,0 10-131 16,0 8-53-16,0 6-123 0,0 3 0 15,0 0 0-15,0 0 0 16,0-5 0-16,0-6-210 16,0-4-162-16,0-12-319 15,0-12-134-15</inkml:trace>
  <inkml:trace contextRef="#ctx0" brushRef="#br0" timeOffset="174835.97">33806 9811 1497 0,'0'0'759'16,"0"0"-208"-16,0 0-59 0,0 0-325 16,0 0-98-16,0 0-45 15,0 0-24-15,44-22-73 16,-37 16-32-16,0-3 14 15,-7-2 37-15,0 4 46 16,0-2 8-16,0 4 100 16,0 0 29-16,0 5 24 15,0 0-9-15,0 0-87 16,0 6-56-16,0 12-1 16,0 4 0-16,0-2 5 0,0-2-5 15,0-2 0-15,0-7 12 16,0-4-6-16,0-5 12 15,0 0 3-15,0 0 25 16,0-4 31-16,0-6-13 16,0 2-29-16,0 4-35 15,0 0 0-15,0 4 0 16,0 0 0-16,0 4 0 16,0 22 0-16,0 10 0 15,0 15 0 1,0 11 0-16,0 10 0 0,0 9 0 15,0 5 0-15,0 4 0 0,0 0 0 16,0 4 0-16,0-2 0 16,0-1 0-16,-7-5 0 15,-13-4 0-15,-11-10 0 16,-4-11 0-16,-10-14 0 16,-5-12 0-16,-5-15 0 15,-7-16 0-15,-6-4 0 16,6-16 0-16,5-24 0 15,12-17 0-15,20-29 0 16,25-32 0-16,14 1 0 0,24 13 0 16,11 22 0-1,2 32 0-15,0 4 0 0,7 8 0 16,-7 16 0 0,-6 18 0-16,-7 4 0 0,-7 6 0 15,-9 18 0-15,-9 2 0 16,-5 2 0-16,-8 0-218 15,-6 6-230-15,-15-8-124 16,-6-4-207-16</inkml:trace>
  <inkml:trace contextRef="#ctx0" brushRef="#br0" timeOffset="175167.52">31694 11077 1590 0,'0'0'524'0,"0"0"-64"0,-125 16 39 16,94-12-246-16,22-4-24 16,9 0-16-16,20 0-51 15,29-4 4-15,38-18-166 16,42-12 0-1,38-13 0-15,16 0 0 16,-7 4 0-16,-38 15 0 0,-44 12 0 16,-27 6 0-16,-23 4 0 15,-7 4 0-15,-12 2-174 16,-13 0-192 0,-43 16-334-16,-25 10-3 0,-13 2-565 0</inkml:trace>
  <inkml:trace contextRef="#ctx0" brushRef="#br0" timeOffset="175372.43">31422 11336 2244 0,'0'0'747'15,"0"0"-256"-15,0 0-131 32,176-25-106-32,-9-11-254 15,27-4 0-15,-5 0 0 0,-26 10 0 0,-49 12 0 16,-29 8 0-16,-37 4 0 15,-17 2 0-15,-10 4 0 16,-8-2 0-16,-9 2 0 0,-4 0 0 16,-9 0 0-1,-18 0-294 1,6 6-568-16,5 0-1371 0</inkml:trace>
  <inkml:trace contextRef="#ctx0" brushRef="#br0" timeOffset="175530.54">32799 11233 2562 0,'0'0'785'0,"0"0"-250"16,0 0-321-16,0 0-214 16,0 0-117-16,0 0-759 0</inkml:trace>
  <inkml:trace contextRef="#ctx0" brushRef="#br0" timeOffset="189204.67">12824 14592 694 0,'0'0'280'0,"0"0"-10"16,0 0 29-16,0 0 0 15,0 0 22-15,0 0-19 16,-69-4-1-16,50 4-17 0,0 0-74 16,-1 0-1-16,3 0-23 15,1 0-52-15,5 0-8 16,2 0-36-16,6 0-26 16,3 0-37-16,0-2-27 15,27-2 0-15,43-4 0 16,54-10 0-16,64-2 0 15,36 0 0-15,13-2 0 16,-12 4 0-16,-28 0 0 16,-14 5 0-16,-22 4 0 15,-41-1 0-15,-37 3 0 0,-34 3 0 16,-18 4 0 0,-11-1 0-16,-9 1 0 0,-11 0 0 15,-6 0-26-15,-33 0-100 16,-40 4-168-16,7 8-307 15,-2-2-403-15</inkml:trace>
  <inkml:trace contextRef="#ctx0" brushRef="#br0" timeOffset="189472.9">12933 14700 2029 0,'0'0'538'15,"0"0"-305"-15,0 0 96 16,0 0-63-16,0 0-68 16,167-26-90-16,-33 4-25 15,37-4-40-15,14 0-14 16,-10 2-10-16,-24 6-17 16,-44 6-4-16,-25 2 2 15,-24 8 0-15,-13-4-9 0,-2 4 9 16,-6 0-24-16,-6 2-40 15,-6 0-154-15,-14 0-305 16,-3 4-349-16</inkml:trace>
  <inkml:trace contextRef="#ctx0" brushRef="#br0" timeOffset="190272.29">19165 14596 1793 0,'0'0'543'0,"0"0"-265"15,0 0 251 1,0 0-260-16,0 0-57 0,0 0-58 16,0 0-13-16,36 0-12 15,13-10-81 1,36-6-48-16,48-10 0 0,54-2 0 16,25-4 0-16,-2 7 0 15,-21 7 0-15,-40 13 0 16,-33 1 0-1,-36 2 0-15,-28 2 0 0,-21 0 0 0,-9 0 0 16,-13 0 0-16,-9 0-36 16,-11 0-39-16,-67 2-260 15,7 10-348-15,-5-1-231 0</inkml:trace>
  <inkml:trace contextRef="#ctx0" brushRef="#br0" timeOffset="190530.99">19360 14696 1393 0,'0'0'1083'31,"0"0"-803"-31,0 0 95 16,0 0 104-16,0 0-301 16,0 0-86-16,0 0-1 15,220-54-11-15,-51 36-35 16,18 0-45-16,-6 4 0 15,-23 0 0-15,-47 6 0 16,-26 2 0-16,-29 4 0 16,-16 0 0-16,-5 2 0 15,-5 0 0-15,-8 0 0 0,-11 0 0 16,-9 0 0-16,-2 0 0 16,0 0 0-16,0 0-60 15,4 0-143-15,6 0-396 16,1 0-483-16</inkml:trace>
  <inkml:trace contextRef="#ctx0" brushRef="#br0" timeOffset="190705.97">21230 14562 2847 0,'0'0'680'0,"0"0"-354"16,0 0-83-16,0 0-243 15,0 0 0-15,0 0-156 16,0 0-1300-16</inkml:trace>
</inkml:ink>
</file>

<file path=ppt/ink/ink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3-11-07T04:36:18.285"/>
    </inkml:context>
    <inkml:brush xml:id="br0">
      <inkml:brushProperty name="width" value="0.05292" units="cm"/>
      <inkml:brushProperty name="height" value="0.05292" units="cm"/>
      <inkml:brushProperty name="color" value="#FF0000"/>
    </inkml:brush>
  </inkml:definitions>
  <inkml:trace contextRef="#ctx0" brushRef="#br0">13731 5997 1928 0,'0'0'560'16,"0"0"-298"-16,0 0 83 15,0 0-90-15,0 0-95 16,0 0-74-16,2 0-44 16,19 2 33-16,8 5 54 15,8 1-15-15,14-1 26 16,17-3-140-16,32-4 0 0,49 0 0 16,53-19 0-16,24-8 0 15,1 0 0-15,-20 2 0 16,-40 7 0-16,-38 4 0 15,-40 4 0-15,-37 2 0 16,-21 6 0-16,-10 0 0 16,-11 0 0-16,-10 2 0 15,-6 0-3-15,-39 2-250 16,-55 20-282-16,6-1-262 16,-2-3-310-16</inkml:trace>
  <inkml:trace contextRef="#ctx0" brushRef="#br0" timeOffset="300.74">13898 6184 1765 0,'0'0'656'15,"0"0"-390"-15,0 0 253 16,0 0-206-16,0 0-91 16,0 0-81-16,0 0-66 15,-11 0-41-15,63 0 16 16,36-6-14-16,44-12-17 15,43-6-19-15,22-8 0 0,-8 2 0 16,-24 6 0-16,-47 6 0 16,-35 6-8-16,-29 3-28 15,-23 4 15-15,-10 1 11 16,-2 1 10-16,-11 1 13 16,-6 2-11-16,-2 0-2 15,0 0-54-15,0-2-300 16,10-1-790-16</inkml:trace>
  <inkml:trace contextRef="#ctx0" brushRef="#br0" timeOffset="427.14">16013 6035 1557 0,'0'0'1722'0,"0"0"-1255"16,0 0-428-16,0 0-39 15,0 0-554-15,0 0-1110 0</inkml:trace>
  <inkml:trace contextRef="#ctx0" brushRef="#br0" timeOffset="2561.73">5844 8520 2369 0,'0'0'522'0,"0"0"-248"16,0 0 74-16,0 0-146 0,0 0-155 15,0 0-41-15,38 26 18 16,1 4 6 0,9 8-3-16,8 2-12 15,4 2-5-15,2-5 3 0,5-9-13 16,-1-8 0-16,1-12 11 15,-2-8-4-15,-3 0 7 16,-2-20-5-16,-4-10 9 16,-2-9 18-16,-4-3-8 15,2-2-2-15,0 2 4 0,-4 4-18 16,1 12 6 0,-2 12-18-16,2 14 0 15,3 0 0-15,-2 26 0 16,4 10 0-16,2 8 0 15,-2 2 0-15,1 1 0 0,-4-7 0 16,-1-8 0 0,-4-10 0-16,-3-12 0 0,-1-10 0 15,2 0 0-15,1-21 0 16,1-8 0-16,4-5 0 16,-1-1 0-16,-3 7 0 15,4 6 0-15,-2 11 0 16,2 7 0-16,-2 4 0 15,6 0 0-15,0 5 0 16,1 5 0-16,4 0 0 16,-5-3 0-16,4-6 0 15,-2-1 0-15,2 0 0 0,-2-4 0 32,0-7 0-32,-3 0 0 0,-1 4 0 0,-5 0 0 31,-3 7 0-31,-6 0 0 15,-3 0 0-15,-2 0 0 0,-1 2 0 16,-1 4 0-16,7-2 0 16,2-2 0-16,6-2 0 15,6 0 0-15,-3 0 0 16,-2-7 0-16,-6-4 0 16,-10 4 0-16,-10 0 0 15,-2 1 0-15,-9 2 0 16,-3-2 0-16,2-6 0 0,-2 2-71 15,-3-4-726-15</inkml:trace>
  <inkml:trace contextRef="#ctx0" brushRef="#br0" timeOffset="2719.88">9719 8663 2808 0,'0'0'800'0,"0"0"-800"16,0 0-14-16,0 0-651 15,0 0-862-15</inkml:trace>
  <inkml:trace contextRef="#ctx0" brushRef="#br0" timeOffset="4791.53">15839 8646 1482 0,'0'0'347'0,"0"0"-3"16,0 0 166-16,0 0-202 15,0 0-79-15,0 0-57 16,0 0 11-16,-40-8-8 0,40 8-44 16,0-2-37-16,8 1-35 15,48-3-22-15,58-7-12 16,65-3-25-16,35 0 0 15,10 2 0 1,-24 6 0-16,-57 4 0 16,-38 2 0-16,-41 0-39 15,-25 0-51-15,-8 0-50 0,-12 0-65 16,-11 0 11-16,-13 0 69 16,-42 0-163-16,-67 12-307 0,10 4 76 15,-3 2-98-15</inkml:trace>
  <inkml:trace contextRef="#ctx0" brushRef="#br0" timeOffset="4965.89">16156 8740 1491 0,'0'0'591'16,"0"0"-222"-16,0 0 136 15,0 0-258-15,0 0-84 16,0 0-88-16,0 0 21 16,122 9 8-16,5-9-64 15,42-10-23 1,7-7-17-16,-24 2-15 15,-25-3-126-15,-58 1-346 16,-24 2-623-16</inkml:trace>
  <inkml:trace contextRef="#ctx0" brushRef="#br0" timeOffset="5092.41">17488 8803 2647 0,'0'0'651'0,"0"0"-555"16,0 0-96-16,0 0-528 16</inkml:trace>
  <inkml:trace contextRef="#ctx0" brushRef="#br0" timeOffset="6056.52">960 9435 2557 0,'0'0'565'15,"0"0"-269"-15,0 0 39 0,0 0-149 16,0 0-138-1,0 0-29-15,0 0-13 0,24 54 3 16,-1-10 15-16,-2 4-15 16,4-4-8-16,0-4 11 15,0-8-4-15,1-10 13 16,6-14-21-16,14-8 0 16,32-20 0-16,49-46 0 15,50-44 0 1,23-25 0-16,-2-9 0 0,-24 11 0 15,-50 38 0-15,-34 22 0 16,-30 27 0-16,-18 14 0 16,-6 4 0-16,-5 4 0 0,-9 6 0 15,-12 12 0-15,-8 6 0 16,-2 0 0-16,0 0 0 16,0 0 0-1,0 0 0-15,0 8 0 0,0 4-185 16,0 6-148-16,0-2-428 15,0-2-367-15</inkml:trace>
  <inkml:trace contextRef="#ctx0" brushRef="#br0" timeOffset="6262.42">2900 8933 3026 0,'0'0'657'0,"0"0"-384"16,0 0-133-16,0 0-140 16,0 0 0-1,0 0 0-15,0 0-63 16,7 12-156-16,-7 10-293 0,-2 3-154 16,-18-4-483-16</inkml:trace>
  <inkml:trace contextRef="#ctx0" brushRef="#br0" timeOffset="7731.73">4367 12529 1521 0,'0'0'546'0,"0"0"-212"32,0 0 269-32,0 0-148 15,0 0-185-15,0 0-55 16,0 0-63-16,-65 0-152 15,65 0 0-15,0 0 0 16,0 0 0-16,0 0 0 16,5 0 0-16,28 0 0 15,52 0 0-15,59 0 0 16,59 0 0-16,24 0 0 0,-3 0 0 16,-31 0 0-16,-55 0 0 15,-35 0 0-15,-36 1 0 16,-23 2 0-16,-6 1 0 15,-10 0 0-15,-12-1 0 16,-16 4 0-16,-10 1-3 16,-40 4-237-16,-64 14-309 15,8 0-70-15,-6-2-94 0</inkml:trace>
  <inkml:trace contextRef="#ctx0" brushRef="#br0" timeOffset="7920.71">4565 12823 1458 0,'0'0'952'16,"0"0"-615"-16,-134 24 207 15,107-17-76-15,21-3-250 16,6-3-99-16,19 4-119 16,47 0 0-16,45-2 0 15,45-3 0-15,18 0 0 16,-3-3 0-16,-22-8 0 16,-41 0 0-16,-29 1 0 15,-27 5 0-15,-17-2 0 16,-8 1-104-16,-14 1-196 15,-3-2-182-15,-10 5-332 0</inkml:trace>
  <inkml:trace contextRef="#ctx0" brushRef="#br0" timeOffset="9500.85">10607 12566 715 0,'0'0'532'15,"0"0"-516"1,0 0 12-16,0 0 33 15,-131 0 124-15,113 0-51 0,2 0-2 16,8 0 49-16,1-1 3 16,2-3 23-16,3 2-7 15,2 0 27-15,0 0 11 0,0 2-39 16,0 0 15-16,0 0-42 31,0 0-41-31,0 0-34 16,0 7-43-16,2 14 5 0,16 9 14 0,11 4-49 31,13 4 9-31,12-4-33 16,17-8 0-16,12-12 0 15,24-14 0-15,27-8 0 16,19-32 0-16,-11-4 0 16,-30 6 0-16,-31 8 0 0,-23 8 0 15,4 2 0 1,3 4 0-16,1 4 0 0,-12 9 0 15,-6 3 0-15,-3 3 0 16,0 15 0-16,6 4 0 16,7-2 0-16,5 0 0 15,5-6 0-15,3-6 0 16,4-6 0-16,2-2 0 16,1 0 0-16,0-12 0 15,-2-6 0-15,-3-4 0 16,-6 0 0-16,-2 2 0 0,-7 3 0 15,-7 10 0-15,-2 4 0 16,-4 3 0-16,1 0 0 16,3 10 0-16,3 7 0 15,6-3 0-15,4-1 0 16,7 0 0-16,0-5 0 16,2-6 0-16,-3-2 0 15,-4 0 0-15,-9 0 0 16,-5-8 0-16,-11-2 0 15,-10 0 0-15,-8 2 0 0,-8 3 0 16,-6 4 0-16,-5-2 0 16,0 3 0-16,-2 0 0 15,0 0 0-15,0 0 0 16,13 0 0-16,1 0-99 16,1 0-906-16</inkml:trace>
  <inkml:trace contextRef="#ctx0" brushRef="#br0" timeOffset="11397.99">3916 14498 2068 0,'0'0'501'15,"0"0"-242"-15,0 0 111 0,0 0-20 16,0 0-134-16,0 0-135 16,0 0-19-16,-29-12-2 15,29 12-6-15,7 0 21 16,27 8-75-16,19-2 0 15,38 0 0-15,48 0 0 16,41-6 0-16,16 0 0 16,-15 0 0-16,-46 0 0 15,-52-4 0-15,-31 2 0 0,-23 0-75 16,-12 2-168 0,-38 0-84-1,-18 0-213-15,-28 0-527 0</inkml:trace>
  <inkml:trace contextRef="#ctx0" brushRef="#br0" timeOffset="11556.4">3943 14798 2503 0,'0'0'626'0,"0"0"-484"16,0 0 98-16,0 0 24 16,0 0-156-16,139 0-47 15,-10-9-44-15,42-19-17 0,-17 1-476 16,-25 1-1103-16</inkml:trace>
  <inkml:trace contextRef="#ctx0" brushRef="#br0" timeOffset="12600.5">11294 14365 1549 0,'0'0'542'0,"0"0"-284"16,0 0 202-16,0 0-163 16,0 0-36-16,0 0-102 15,0 0-29-15,-50 12-4 16,50-12-16-16,0 2-19 16,0-2-31-16,0 3-7 15,17-2-53-15,20 3 0 0,41 0 0 16,58 2 0-1,58-2 0-15,28 0 0 0,6-1 0 16,-24-3 0-16,-38 0 0 16,-41 0 0-16,-40 0 0 15,-35 0 0-15,-21 0 0 16,-11 0 0-16,-9 0 0 16,-9-3 0-16,-22 2-56 15,-34 1-205-15,-40 0-73 16,-40 14 16-16,-33 13-179 15,-13 8-84-15,6 1 219 0,22-8 152 16,42-8 210 0,25-4 216-16,29-4 138 0,20-6 156 15,5 0-16-15,6 0-193 16,14-2-16-16,13-2-71 16,27 0-121-16,53-2 59 15,60 0-152-15,70-24 0 16,37-10 0-16,11-2 0 15,-15 2 0-15,-35 6 0 16,-30 7 0-16,-42 6 0 0,-43 4-102 16,-22 10-366-16,-30-5-238 15,-12 6-359-15</inkml:trace>
  <inkml:trace contextRef="#ctx0" brushRef="#br0" timeOffset="13722.73">17978 14409 1577 0,'0'0'727'0,"0"0"-454"16,0 0 220-16,0 0-133 15,0 0-59-15,0 0-145 16,0 0-40-16,-25 0-23 16,25 14-93-16,0 8 0 15,11 10 0-15,14 7 0 16,10-1 0-16,17-6 0 15,15-8 0-15,28-12 0 16,32-12 0-16,-6-12 0 0,-12-14 0 16,-11-6 0-1,-21 0 0-15,6-4 0 0,6 0 0 16,-12 6 0-16,-11 7 0 16,-10 11 0-16,-5 8 0 15,-4 4 0-15,2 3 0 16,2 16 0-16,3 6 0 15,4-1 0-15,-1 2 0 16,-1-8 0-16,-5-4 0 16,-4-6 0-16,-2-6 0 15,-5-2 0-15,-3 0 0 16,4-18 0-16,1-6 0 0,3-8 0 16,4-3 0-16,0 3 0 15,-3 0 0-15,-1 10 0 16,-5 4 0-16,-4 10 0 15,-1 4 0-15,-1 4 0 16,2 0 0-16,2 0 0 16,6 8 0-16,5 0 0 15,5 0 0-15,-1-6 0 16,3-2 0-16,-3 0 0 0,-4 0 0 16,-4-4 0-1,-10-4 0-15,-3 0 0 16,-8 2 0-16,-3 2 0 0,-6 0 0 15,-2 2 0 1,1 0 0-16,1 2 0 0,7-2 0 16,5 2 0-16,6-4 0 15,34-2 0-15,-9-2-478 16,-2 0-1048-16</inkml:trace>
  <inkml:trace contextRef="#ctx0" brushRef="#br0" timeOffset="13866.84">21616 14327 2388 0,'0'0'799'16,"0"0"-299"-16,0 0-91 15,0 0-409 1,0 0 0-16,0 0-453 0,0 0-1088 0</inkml:trace>
  <inkml:trace contextRef="#ctx0" brushRef="#br0" timeOffset="23289.68">11799 10994 1202 0,'0'0'1310'15,"0"0"-958"-15,0 0-56 16,0 0-7-16,0 0-70 16,0 0-81-16,5 3-3 15,8 8 20-15,0 7-155 16,3 7 0-16,0 7 0 15,2 6 0-15,-3 2 0 0,3 0 0 16,-1-4 0-16,6-8 0 16,4-8 0-16,13-18 0 15,11-2 0-15,20-36 0 16,30-38 0-16,30-38 0 16,32-32 0-1,7-5 0-15,-12 21 0 0,-31 37 0 16,-38 41 0-16,-23 16 0 15,-8 8 0-15,-2 2 0 16,-3 2 0-16,-6 2 0 16,-20 8 0-16,-14 8 0 0,-9 2 0 15,-4 2 0 1,3 0 0-16,-3 0 0 0,5 0 0 16,1 0 0-16,3 6 0 15,4 10 0-15,-3-4 0 16,-6 4-855-16</inkml:trace>
</inkml:ink>
</file>

<file path=ppt/ink/ink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3-11-07T04:37:09.647"/>
    </inkml:context>
    <inkml:brush xml:id="br0">
      <inkml:brushProperty name="width" value="0.05292" units="cm"/>
      <inkml:brushProperty name="height" value="0.05292" units="cm"/>
      <inkml:brushProperty name="color" value="#FF0000"/>
    </inkml:brush>
  </inkml:definitions>
  <inkml:trace contextRef="#ctx0" brushRef="#br0">4594 7078 1729 0,'0'0'326'0,"0"0"-29"15,0 0 90-15,0 0-117 16,0 0-126-16,0 0-15 16,-56-19 14-16,54 16 7 0,2 3-28 15,0 0-11-15,0-2 15 16,0 2-47-16,0 0 4 15,9 0-83 1,29 0 0-16,47 0 0 0,55 0 0 16,67 0 0-16,36-2 0 15,0-2 0-15,-23 2 0 16,-44 2 0-16,-46 0 0 16,-41 0 0-16,-36 0 0 15,-26 0 0-15,-5 0 0 16,-7 0 0-16,-5 0 0 0,-10 0 0 15,0 0 0 1,0 0 0-16,-12 4-20 0,-17 5-167 16,-57 4-326-1,5 1-246-15,-6 0-374 0</inkml:trace>
  <inkml:trace contextRef="#ctx0" brushRef="#br0" timeOffset="269.39">4837 7211 2154 0,'0'0'333'0,"0"0"50"15,0 0-50 1,0 0-167-16,0 0-97 0,0 0-58 16,0 0 10-16,140 0 39 15,-4-4 3-15,57-4 13 16,17 2-26-16,-9-1-40 15,-49 3 13-15,-61 4-22 0,-34 0-1 16,-18 0 5 0,-10 0 4-16,-10 0-6 0,-5 0 3 15,-12 0 9-15,-2 0 15 16,-12 21-30-16,-7 1-246 16,-10 4-768-16</inkml:trace>
  <inkml:trace contextRef="#ctx0" brushRef="#br0" timeOffset="964.23">4382 8578 2123 0,'0'0'384'16,"0"0"167"-16,0 0-69 15,0 0-236-15,0 0-114 16,0 0-16-16,0 0-54 16,-15 0-62-16,15 0 0 15,0 0 0-15,0 0 0 16,17 0 0-16,43 0 0 15,61 0 0-15,61 0 0 0,41 0 0 16,11 0 0 0,-15 0 0-16,-35 10 0 0,-21 0 0 15,-41 0 0-15,-37-4 0 16,-35 0 0-16,-19-4 0 16,-10 0 0-16,-2 0 0 15,-9 0 0-15,-10-2 0 16,0 3 0-16,-10-3 0 15,-19 4-54-15,-42 10-276 16,4 1-301-16,-5 2-384 0</inkml:trace>
  <inkml:trace contextRef="#ctx0" brushRef="#br0" timeOffset="1294.4">4596 8947 1916 0,'0'0'724'16,"0"0"-386"-16,0 0 128 15,0 0-177-15,0 0-128 16,0 0-95-16,0 0-32 16,18-14-17-16,73 6-1 0,47-2-4 15,49-4-12-15,23 0-6 16,-7 2 5-16,-28 4-5 15,-54 4 5-15,-34 2 1 16,-34 2 0-16,-17 0 0 16,-7 0-9-16,-6 0 9 15,-8 0 0-15,-9 0 34 16,-6 0 12-16,0 0-46 16,0 0 0-16,3 0 0 15,12-4-68-15,1 0-670 16,4-4-1261-16</inkml:trace>
  <inkml:trace contextRef="#ctx0" brushRef="#br0" timeOffset="1436.15">6414 8881 2501 0,'0'0'269'0,"0"0"-269"16,0 0-590-16</inkml:trace>
  <inkml:trace contextRef="#ctx0" brushRef="#br0" timeOffset="11465.78">16082 8685 1407 0,'0'0'366'16,"0"0"-105"-16,0 0 101 16,0 0-17-16,0 0-81 0,0 0-71 15,-16-35-58-15,16 35-20 16,0 0 11-16,0 0-67 15,0 0-19-15,0 18-4 16,11 9 11-16,12 3 4 16,10 3-41-16,13-4-9 15,15-7 29-15,15-16-28 16,11-6 10-16,9-12-5 16,6-22-6-16,-2-9 17 0,-2-1-18 31,-7 0 0-31,-13 4 17 15,-13 8-15-15,-13 10 29 0,-13 8-16 16,-7 12 0-16,-1 2 8 0,2 10-22 16,3 14-1-16,7 9 16 31,5-2-14-31,10 1 4 0,9-4-6 16,7-10 1-16,8-5 8 0,3-13-9 15,2 0 0-15,0-13 6 16,-6-13-4-16,-2-3 10 15,-4-7-6-15,-7 3-5 0,-8 5 26 16,-9 8-11-16,-11 10-16 31,-4 10 0-31,-7 0 0 16,2 14 0-16,0 8 0 16,5 2 0-16,6 2 0 15,5-3 0-15,1-4 0 16,6-9 0-16,2-6 0 0,0-4 0 15,2 0 0-15,1-15 0 16,7-8 0-16,-4-1 0 16,3 0 0-16,-7 2 0 15,-8 6 0-15,-7 4 0 16,-12 6 0-16,-9 4 0 16,-2 2 0-16,-4 0 0 15,2 2 0-15,0 6 0 16,1 2 0-16,4-2 0 15,2-2 0-15,1 0 0 16,8-4 0-16,1-2 0 0,25 0-138 16,-6-6-389-16,-8-6-591 0</inkml:trace>
  <inkml:trace contextRef="#ctx0" brushRef="#br0" timeOffset="11591.27">20133 8681 2018 0,'0'0'673'0,"0"0"-469"16,0 0-195-16,0 0-9 0,0 0-881 0</inkml:trace>
  <inkml:trace contextRef="#ctx0" brushRef="#br0" timeOffset="13391.84">21033 8598 1121 0,'0'0'261'0,"0"0"-113"15,0 0-71-15,0 0-50 16,0 0-21-16,0 0 18 15,2-3 51-15,-2 3 41 16,0 0 59-16,0 0 18 16,0 0-40-16,0 0 9 15,0 0-42-15,0 0-8 16,0 0 6-16,0 0-27 16,0 0-4-16,0 0-20 15,0 0-14-15,0 0-23 0,0 0-29 16,0 0 0-16,0 0 7 15,0 0-8-15,0 0 9 16,0 0-3 0,0 0 0-16,0 0 12 0,0 0-9 15,0 0-3-15,0 0 8 16,0 0-8-16,0 0-6 16,0 0-192-16,0 0-596 0</inkml:trace>
  <inkml:trace contextRef="#ctx0" brushRef="#br0" timeOffset="16503.3">21436 8761 1577 0,'0'0'486'0,"0"0"-262"15,0 0 61-15,0 0-73 16,0 0-27-16,0 0 26 0,0 0 2 15,-2-32 1-15,-9 34-77 16,-7 18-59-16,-9 10-44 16,-2 10-26-16,0 6 10 15,7 2-3-15,8 0-15 16,14-4 12-16,4-4-12 16,34-9 0-1,20-16-1-15,16-12-10 16,13-3 3-16,5-32-1 15,1-15-22-15,-9-9 30 0,-8-12-5 16,-15-4 2-16,-19-9 4 16,-13-1 0-16,-19 4 12 15,-6 14-3-15,-4 16 30 16,0 20 39-16,-16 18 5 0,-3 10-46 16,-2 28-37-1,-6 26 0-15,4 20 0 0,6 12 0 16,12 7 0-16,5-7 0 15,12-8 0-15,21-12 0 16,13-15-14-16,10-15-22 16,4-21 0-16,5-15-15 0,-5-1 14 31,-6-30 14-31,-6-13 5 0,-9-10 8 0,-8-2 10 16,-12 2 0-16,-7 10 19 15,-8 12 19-15,-4 18 7 16,0 14 18-16,0 4-45 15,0 30-18 1,0 12 0-16,0 6 0 16,0 0 0-16,11-6 0 15,16-8-21-15,6-12-18 16,5-9-18 0,3-16 6-16,-1-1 10 0,-3-12 7 15,-1-17 25 1,-7-6 8-16,-4-5 1 0,-9 2 2 15,-6 6 10-15,-3 8 16 16,-5 10 23-16,-2 12-3 16,0 2 2-16,0 10-41 15,0 18-8-15,0 8-1 16,2 0 0-16,10-4-1 16,5-6-28-16,4-9-13 15,3-9-3-15,3-8-9 16,-3 0 21-16,1-22 23 15,-1-7-1-15,-1-3 11 16,-2 0-2-16,-2 4 2 0,-3 6 25 16,-5 8 15-16,-1 8 5 15,2 6-13-15,3 0-23 16,3 16 24-16,0 10-14 16,0 4-10-16,-3 4-9 15,-3 1-27-15,-8-3-18 16,-4-5-11-16,0-2-2 15,-14-5-14-15,-7-8 22 0,-4-8 4 16,2-4 31 0,6 0 3-16,13-25-41 0,4-8-91 15,11-11-91-15,28-11-21 16,11-5-94-16,8-6 25 16,-5-1 68-16,-4 4 159 15,-16 7 98-15,-12 9 20 16,-15 9 201-16,-6 10 158 15,0 8 9-15,-16 10-65 16,-1 10-109-16,-4 0-85 16,2 18-22-16,-1 20-53 0,1 16-18 15,9 11 10-15,5 4-17 16,5 0-22-16,7-7 2 16,20-10-9-16,6-12 0 15,9-11-92-15,3-15-2 16,-1-13 35-16,-3-1 14 15,-8-15 6-15,-9-16 38 16,-4-7 1-16,-9-6 0 16,-5-4 7-16,-6 4-6 15,0 6 50-15,0 11 42 16,-14 18 16-16,-1 9-26 0,-2 16-61 16,2 24-20-1,1 12 2-15,8 4-3 0,6-2-2 16,0-6 0-16,6-10-9 15,17-9 10-15,6-15-36 16,0-13 3-16,4-1 27 16,-1-11-2-16,-3-18 8 15,-3-7 0-15,-2-6 0 16,-6 2 6-16,-2 4 12 16,-5 6 15-16,-4 10 15 0,-3 10 0 15,-2 10 0 1,6 0-21-16,-2 10-21 0,7 16 20 15,5 4-16-15,2 2-10 16,2 0 0-16,-1-6-36 16,1-6-6-16,-2-4 1 15,-2-8 10-15,4-8 30 16,2 0-7-16,5-4 1 16,7-18 5-16,2-2-2 15,0-2 4-15,-3 2-1 16,-3 0 1-16,-6 6-6 15,-5 2 12-15,-8 2-3 16,-5 2 35-16,-5 0-17 16,-3 0-3-16,0-2-10 0,0 2-7 15,-11 0-1-15,-2 6 0 16,-3 6 0-16,3 0-1 16,-1 14-5-16,3 22 6 15,7 10 1-15,2 10 13 16,2 7 20-16,0 2-16 15,0 0-7 1,10-1 3-16,-1-8-14 0,1-6 0 16,-2-10-15-16,-1-10-45 15,-5-12-45-15,-2-18-207 0,0 0-304 16,-7-16-342-16</inkml:trace>
  <inkml:trace contextRef="#ctx0" brushRef="#br0" timeOffset="16661.07">24226 8303 2469 0,'0'0'744'0,"0"0"-410"15,0 0-57 1,0 0-217-16,0 0-60 0,0 0-467 16,0 0-569-16</inkml:trace>
  <inkml:trace contextRef="#ctx0" brushRef="#br0" timeOffset="16834.84">23111 8532 2880 0,'0'0'745'0,"0"0"-543"15,0 0-5-15,216 0-125 0,-51-12-72 31,-17 0-207-31,-26-2-1041 0</inkml:trace>
  <inkml:trace contextRef="#ctx0" brushRef="#br0" timeOffset="18366">25055 8671 1989 0,'0'0'655'0,"0"0"-301"15,0 0 185-15,0 0-284 16,0 0-66-16,0 0-74 16,0 0-115-16,-95 0 0 15,62 58 0-15,2 8 0 16,7-2 0-16,12-4 0 15,12-8 0-15,12-12 0 16,28-12 0-16,16-11 0 16,12-16 0-16,8-1 0 15,0-22 0-15,-9-12 0 16,-11-10 0-16,-12-4 0 0,-13 0 0 16,-11 2 0-1,-9 10 0-15,-7 14 0 0,-4 12 0 16,0 10 0-16,0 6 0 15,0 24 0-15,-2 4 0 16,2 4 0-16,0-2 0 16,10-6 0-16,11-6 0 15,4-10 0-15,4-8 0 16,-2-6 0-16,-2 0 0 16,-8-22 0-16,-5-6 0 15,-12-6 0-15,0-6-3 16,-16-4 3-16,-16 2 3 15,-7 4-3-15,-7 11 0 0,2 12 0 16,5 15 0-16,5 0 0 16,14 18 0-16,16 10 0 15,4 4 0-15,19 0 0 16,26-4 0-16,15-10 0 16,11-10-14-16,8-8-5 15,-2 0-25-15,-3-8-23 16,-9-10 29-16,-11-4 17 0,-15 2 20 15,-7-2 1-15,-13 2-9 16,-5-1 9-16,-6 3 1 16,-5 4 0-16,-3 6 42 15,0 4 16-15,0 4 4 16,-3 0-17-16,-7 7-46 16,-2 15 0-16,5 6 0 15,5 4-8-15,2-2 8 16,2-2 0-16,27-8 0 15,11-10-24-15,12-6-5 16,8-4-2-16,2-8-8 0,-4-16 0 16,-4-6 30-16,-14-8 8 15,-11-4 1-15,-9-8 1 16,-9-7-1 0,-9-5 15-16,-2 0 15 0,0 6-9 15,0 10 21 1,-10 14 29-16,-4 18-71 0,1 14 0 15,-1 14 0-15,-1 30 0 16,-1 22 0-16,5 28 0 16,7 0 0-16,4 9 0 15,0-1 0-15,10-14 0 0,11 11 0 16,1-9 0-16,-2-6 0 16,-4-10 0-16,-5-12 0 15,-3-12 0-15,-3-16 0 16,-2-12 0-16,-3-13 0 15,0-9 0 1,-12-3 0-16,-8-25 0 0,0-12-11 16,0-14-37-16,9-10-3 15,11-10 23-15,0-5-7 16,31-7 4-16,15-4-29 0,10-2-5 16,7 2 19-16,-5 1 11 15,-5 11 27-15,-11 6 8 16,-13 12 6-1,-13 7 27-15,-13 12 48 0,-3 5-8 16,0 9 20-16,-21 9-27 16,2 10 0-16,-6 8-66 15,0 7 0-15,1 26 0 16,1 17 0-16,8 15 0 16,6 13 0-1,9 8 0-15,0 6 0 0,15 2 0 0,14 1 0 16,5-5 0-16,-1-4 0 15,0-5 0-15,-6-7 0 16,-4-8 0-16,-10-6 0 16,-8-6 0-16,-5-11 0 15,-3-7 0 1,-19-8 0-16,-7-10 0 16,-2-10 0-16,0-8 0 0,0-4 0 15,4-28 0-15,9-16 0 16,11-19 0-16,7-15 0 15,19-8 0-15,22-5 0 16,15 4-8-16,34-20-230 16,-15 25-467-16,-8 22-616 15</inkml:trace>
  <inkml:trace contextRef="#ctx0" brushRef="#br0" timeOffset="19237.93">27384 8685 1998 0,'0'0'1033'0,"0"0"-402"16,0 0-370-1,0 0-88-15,0 0-173 0,0 0 0 16,0 0 0-16,-8 134 0 16,8-90 0-16,0-4 0 31,0-8 0-31,11-8 0 15,5-10-3-15,3-12-25 16,6-2-2-16,0-6 27 16,-1-18 2-16,1-6 2 15,-1-8 13-15,-4-2 5 16,-4 0-1-16,-1 4-5 16,-6 10-13-16,-2 12 0 15,-4 14 0-15,1 0 0 0,-2 19 0 16,4 16 0-16,1 3 0 15,0 0 0-15,2-2 0 16,0-10 0-16,-1-6 0 16,0-10 0-16,-2-10 0 15,3 0 0-15,2-6 0 16,3-18 0-16,3-6 0 16,1-6 0-16,5-4 0 0,-1 0 0 15,-2 4 0-15,0 5 0 16,-3 12 0-16,1 6 0 15,-5 9 0-15,6 4 0 16,1 3 0-16,2 19 0 16,2 6 0-16,1 6 0 15,-2 4 0-15,-8 0 0 16,-4-4 0-16,-4-6 0 16,-7-6 0-16,0-8 0 15,0-6 0-15,-12-6 0 16,-1-2 0-16,-3 0 0 0,5-20 0 15,9-10 0-15,2-12 0 16,21-16 0-16,21-12 0 16,13-13 0-16,12-3 0 15,4 0 0-15,-3 8-44 16,-13 11-1-16,-12 15 35 16,-20 14 1-16,-13 10 9 15,-10 6 46-15,0 6 16 16,-16 6-62-16,-6 8 0 0,0 2 0 15,-1 6 0 1,1 22 0-16,4 12 0 0,4 13 0 16,6 6 0-1,6 9 0-15,2 3 0 0,0-1 0 16,20-4 0-16,7-6 0 16,6-7 0-16,7-11 0 15,2-12 0-15,5-12 0 16,-3-12 0-16,2-6 0 15,-11-8 0-15,-4-18 0 16,-8-8-75-16,-17-20-281 16,-6 9-271-16,0 8-413 0</inkml:trace>
  <inkml:trace contextRef="#ctx0" brushRef="#br0" timeOffset="19394.09">28120 8420 2031 0,'0'0'1122'16,"0"0"-461"-16,0 0-379 16,0 0-282-1,0 0 0-15,0 0 0 0,141-70 0 16,-75 56 0-16,24-8 0 0,-19 1-12 16,-13 3-801-16</inkml:trace>
  <inkml:trace contextRef="#ctx0" brushRef="#br0" timeOffset="20099.59">29520 8657 2140 0,'0'0'695'15,"0"0"-125"-15,0 0-189 0,0 0-71 0,0 0-310 16,0 0 0-16,2-119 0 15,15 101 0-15,3 2 0 16,3 2 0-16,-1 6 0 16,-4 6 0-16,-3 2 0 15,-3 0 0 1,-8 0 0-16,-4 0 0 0,0 0 0 16,0 2 0-16,0 4 0 15,-16-2 0 1,-6 2 0-1,-9 2 0-15,-10 0 0 0,-5 4 0 16,-8 4 0-16,-2 4 0 16,4 6 0-16,4 6 0 15,15 2 0-15,13 5 0 16,20-3 0-16,0 0 0 16,31-8 0-16,16-10 0 15,9-8 0-15,-1-10 0 16,-1 0 0-16,-9-18 0 15,-12-9 0-15,-9-4 0 16,-10-3 0-16,-8-5 0 16,-4 3 0-16,-2 2 0 0,0 6 0 15,0 8 0-15,0 6 0 16,0 8 0-16,-2 4 0 16,0 2 0-16,2 8 0 15,0 16 0-15,0 10 0 16,0 6 0-16,16 0 0 15,10-1 0-15,7-9 0 16,10-10 0-16,4-12 0 0,22-10-213 16,-14-18-562-1,-5-7-367-15</inkml:trace>
  <inkml:trace contextRef="#ctx0" brushRef="#br0" timeOffset="21466.83">30499 8540 804 0,'0'0'927'0,"0"0"-540"16,0 0 224-16,0 0-134 16,0 0-200-16,0 0-32 15,0 0-73-15,125-26-73 16,-100 14-54-1,-1 6-16-15,1 2-29 0,0 4 9 16,-2 2-9-16,0 20 6 16,0 8 2-16,-4 8-8 15,-3 6 0-15,-1 4 0 16,-5-3 0-16,-4-8 0 16,-4-8 0-16,1-11-3 0,-3-10-5 15,2-8-6 1,0 0 14-16,8-14 14 0,0-14-12 15,9-8-2-15,4-6 0 16,4-5 0-16,4 3 9 16,3 2-9-16,-7 10 0 15,-3 12 0-15,-9 14 0 16,-3 6 0-16,-5 12 0 16,-5 22 0-16,-2 8 0 15,0 6 0-15,2-4-20 0,2-5-32 16,6-11-19-1,5-14 26-15,5-10 24 0,7-4 20 16,4-4 1-16,5-19 7 16,-1-2 28-16,-1-5 25 15,-1-2-12-15,0-1 12 16,-4 5-60-16,-4 4 0 16,-7 8 0-16,-7 10 0 15,-7 6 0-15,-4 4 0 16,0 24 0-16,0 8 0 15,0 3 0-15,0 1 0 0,0-8 0 16,0-6 0-16,11-10 0 16,10-7 0-16,5-9 0 15,3 0 0 1,5-5 0-16,-3-17 0 0,0-5 0 16,-4-2 0-16,-8-7 0 15,-5-4 0 1,-11-3 0-16,-3 5 0 0,-19 8 0 15,-12 8 0-15,-7 12 0 16,3 10 0-16,6 0 0 16,14 4 0-1,15 10 0-15,0 2 0 0,35 0-3 16,21-4 3-16,17-2-1 16,12-8-3-16,7-2-11 0,1 0-6 15,-7-8 2 1,-7-10 11-16,-13 0 7 0,-12-4 1 15,-16 2 11-15,-16 2 50 16,-13 4-61-16,-9 8 0 16,-2 6 0-16,-23 0 0 15,-8 12 0-15,-7 16 0 0,0 10 0 16,4 4 0-16,8 2 0 16,7-1 0-16,13-6 0 15,8-6 0-15,0-9 0 16,8-8 0-16,21-9 0 31,7-5 0-31,4-4 0 16,3-19 0-16,-4-12 0 15,-1-8 0-15,-5-14 0 16,1-11 0-16,-5-26 0 16,0-29 0-16,-11-27 0 15,-9 14 0-15,-9 33 0 0,0 44 0 16,-19 36 0-16,4 11 0 15,-5 12 0-15,-2 10 0 16,4 38 0-16,3 23 0 16,3 13 0-16,8 4 0 15,4 2 0-15,0-6 0 16,8-9 0-16,15-11 0 16,8-12 0-16,11-14 0 15,8-12 0-15,10-14 0 16,4-12 0-16,3 0 0 15,0-14 0-15,-11-18 0 0,-3-6 0 16,-5-10 0 0,-11-4 0-16,-6-1 0 0,-16 8 0 15,-8 6 0-15,-7 15 0 16,-11 16 0-16,-20 8 0 16,-5 14 0-16,-1 24 0 15,6 7 0-15,2 5 0 16,13-2 0-16,13-2 0 15,3-6 0-15,23-6 0 16,21-8 0-16,16-12 0 0,56-14-42 16,-16 0-469-1,-4 0-485-15</inkml:trace>
  <inkml:trace contextRef="#ctx0" brushRef="#br0" timeOffset="21623.07">33742 8420 2547 0,'0'0'465'0,"0"0"-218"16,0 0-1-16,0 0-159 16,0 0-87-16,0 0-138 15,0 0-636-15,-130 98-1609 0</inkml:trace>
  <inkml:trace contextRef="#ctx0" brushRef="#br0" timeOffset="21924.78">30814 9240 1669 0,'0'0'944'0,"0"0"-475"15,0 0 29-15,0 0-180 16,0 0-176-16,194-56-86 15,-16 38-56-15,31 2 0 16,5 6 0-16,-15 3 0 16,-33 4 0-1,-35 1 0-15,-34 0 0 0,-32 2 0 16,-23 0 0-16,-5 0 0 16,-6 0 0-16,-6 0 0 0,-16 0 0 15,-9 0-3-15,-9 0-63 16,-49 4-206-16,2 8-308 15,-4 2-377-15</inkml:trace>
  <inkml:trace contextRef="#ctx0" brushRef="#br0" timeOffset="22226.68">30873 9354 1672 0,'0'0'792'0,"0"0"-233"0,0 0-20 31,0 0-206-31,0 0-132 0,0 0-201 0,0 0 0 16,61-4 0 0,84-4 0-16,60-2 0 0,28-4 0 15,6 4 0 1,-27-2 0-16,-61 2 0 16,-42 2 0-16,-39 0 0 0,-26 2 0 15,-6 0 0-15,-9 2 0 16,-7 0 0-16,-13 2 0 0,-7 2 0 15,-2 0 0-15,0 0 0 16,0 0 0-16,10 4-212 16,0 8-412-16,6-4-943 0</inkml:trace>
  <inkml:trace contextRef="#ctx0" brushRef="#br0" timeOffset="22400.7">32772 9378 3115 0,'0'0'498'16,"0"0"-443"-16,0 0-55 16,0 0-52-16,0 0-890 0</inkml:trace>
  <inkml:trace contextRef="#ctx0" brushRef="#br0" timeOffset="31134.59">9713 10866 2060 0,'0'0'506'16,"0"0"-330"-16,0 0 133 16,0 0-125-16,0 0-85 15,0 0-53-15,-15 0-26 16,15 0 17-16,0 0 32 15,0 0-12-15,0 0-4 0,0 0 1 16,0 0-14-16,0 0-4 16,0 0 0-16,0-2-6 15,0 2 5-15,0-2-4 16,0 0 25 0,0 0-10-16,0 0-16 0,0 0 15 15,-2 2-4-15,2 0-41 16,-2 0 0-16,2 0 0 15,0 0 0 1,0 0 0-16,0 12 0 0,0 10 0 16,13 8 0-16,7 2 0 15,1 4 0-15,0-3 0 16,2-8 0-16,2-6 0 0,1-7 0 16,4-12 0-16,5 0 0 15,9-14 0-15,16-22 0 16,13-14 0-16,28-25 0 15,29-23 0-15,25-16 0 16,-7 9 0 0,-30 23 0-16,-36 28 0 0,-29 20 0 15,1-2 0-15,0 4 0 16,-8 0 0 0,-17 12 0-16,-11 10 0 0,-9 3 0 0,-5 6 0 15,-1-1 0-15,-3 2 0 16,0 0 0-1,0 0 0 1,0 0 0-16,0 0 0 16,0 0 0-16,2 0 0 15,0 0 0-15,0 6 0 16,-2 2-923-16</inkml:trace>
</inkml:ink>
</file>

<file path=ppt/ink/ink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3-11-09T05:21:56.349"/>
    </inkml:context>
    <inkml:brush xml:id="br0">
      <inkml:brushProperty name="width" value="0.05292" units="cm"/>
      <inkml:brushProperty name="height" value="0.05292" units="cm"/>
      <inkml:brushProperty name="color" value="#FF0000"/>
    </inkml:brush>
  </inkml:definitions>
  <inkml:trace contextRef="#ctx0" brushRef="#br0">21915 1205 1091 0,'0'0'1036'0,"0"0"-566"0,0 0-172 16,0 0-78-16,0 0-44 16,0 0 24-16,22-30-42 15,-20 26-22-15,0 2-16 16,-2 0-39-16,0 2-7 15,0 0-38-15,0 0-36 16,0 0 0-16,0 2 0 16,0 14 0-16,-4 4 0 15,-1 4 0-15,5-4 0 16,0-2 0-16,0-4 0 0,14-6 0 16,4-6 0-1,2-2 0-15,-1 0 0 0,-2-8-3 16,-5-12 2-16,-2-4-8 15,-8-2-4-15,-2-2 12 16,0 7-9-16,-8 8 5 16,-13 7 4-16,-4 6-2 15,-1 0 2-15,-1 18 2 16,5 8-1-16,4 0 0 16,9 0-6-16,7-4 6 15,2-2-1-15,0-4-7 0,13-4 7 16,8-8 1-16,-2-4 0 15,3 0 0-15,-1-4 0 16,-2-14-6-16,-5-6-2 16,-7-6-4-16,-5-2 12 15,-2 0-21-15,0 2-3 16,-21 6 16-16,0 12-5 16,-2 8 11-16,-1 4 1 15,4 5 1-15,4 13 0 16,7 5-6-16,5 1 6 15,4-2-6-15,0-4-1 16,15-6-4-16,10-6 10 16,2-6-2-16,2 0 2 0,-2-4 1 15,-8-12-6-15,-7-2 5 16,-10-2-10-16,-2 2 11 16,-2 0 15-16,-18 2-9 15,-1 3 28-15,2 6-11 16,0 3-23-16,-1 4 0 15,3 0-308-15,3 0-965 16</inkml:trace>
  <inkml:trace contextRef="#ctx0" brushRef="#br0" timeOffset="565.16">20661 874 1774 0,'0'0'1003'16,"0"0"-545"-16,0 0-178 0,0 0-82 16,0 0-76-16,0 0-44 15,0 0-14-15,24-46-26 16,5 80-7-16,9 10-1 15,4 6-30-15,3-1 9 16,-3-6-10-16,-7-7 1 16,-1-11-12-16,-7-10 12 15,-3-11 0-15,1-4 0 0,-3 0 0 16,-2-18 2 0,0-11 11-16,-2-14-4 0,-7-9-9 15,-4-10 0-15,-5-4 0 16,-2 2 0-16,0 4 0 15,0 14 0 1,0 16 0-16,-2 13 0 0,2 17 0 16,0 0 0-16,0 21 0 15,11 16-102-15,20 26-221 16,-6-9-319-16,-1-6-305 0</inkml:trace>
  <inkml:trace contextRef="#ctx0" brushRef="#br0" timeOffset="770.45">21405 926 2013 0,'0'0'799'15,"0"0"-449"-15,0 0-61 16,0 0-21-16,0 0-67 16,0 0-25-16,0 0-176 15,12 22 0-15,-8 10 0 0,-2 4 0 16,-2 4 0-1,0 0 0 1,0-1 0-16,0-1 0 0,-8 10 0 0,-5-6-200 16,-3-10-1165-16</inkml:trace>
  <inkml:trace contextRef="#ctx0" brushRef="#br0" timeOffset="2233.11">21997 1141 1064 0,'0'0'361'16,"0"0"-57"-16,0 0-27 16,0 0 19-16,0 0-23 15,0 0 3-15,0 0 3 0,47-13-88 16,-38 12-16-16,2-2-12 15,9-2-31-15,13-4-33 16,21-2-60-16,33-7-24 16,51-7-7-16,61-7-8 15,23-6-1-15,9-4 1 16,-7 2-2-16,-30-2 2 16,-3 4 1-16,-19 0 1 15,-37 5 11-15,-35 8-4 16,-32 7 9-16,-15 2-6 15,-2-2-12-15,1 1 9 16,-6 2-9-16,-12 2 1 0,-14 5 0 16,-7 4-1-16,-3 2 0 15,-6 2-9-15,-2 0-53 16,-2 0-82-16,2-2-96 16,0 0-94-16,1-3-254 15,-1-4-67-15,0 1-146 16,-2-2 271-16,0 4 530 15,0 0 477-15,-7 4 84 16,-6 2-166-16,0 0 72 16,-3 0-181-16,0 10-24 15,1 10-109-15,3 9-61 0,6 3-33 16,6 0-37-16,0-2-13 16,4-6-7-16,17-8-2 15,3-6-8-15,2-10-8 16,1 0-20-16,-6-2 13 15,-5-14 7-15,-8-6 6 16,-8 0 9-16,0-2 2 16,0 2 14-16,-14 4 17 15,-5 4-10-15,-1 10 17 16,-3 4-18-16,1 1-10 16,2 20 4-16,4 7-15 15,7 4 0-15,7-2-1 16,2-2-2-16,0-8 2 0,14-6 1 15,3-10 0-15,6-4 0 16,-1 0-10-16,-4-12 10 16,-2-9-1-16,-10-2 1 15,-4-4 5-15,-2 1 26 16,-2 1 64-16,-18 4 52 16,-3 7-44-16,2 10-35 15,0 4-50-15,8 9-18 16,13 32-107-16,0-5-209 15,13-1-707-15</inkml:trace>
  <inkml:trace contextRef="#ctx0" brushRef="#br0" timeOffset="2610.58">24845 419 2678 0,'0'0'807'0,"0"0"-488"16,0 0-163-16,0 0-91 15,0 0-53-15,0 0 15 0,27 104 5 16,-14-46-32-16,5 2 0 16,1-3 0-16,4-9-3 15,2-12-12-15,-1-14-11 16,-2-14 20-16,3-8 5 15,-3-4 2-15,1-24 13 16,-4-8 22-16,2-9-36 16,-6-6 0-16,-1-6 0 15,-6-1 0-15,-1 4 0 16,-5 12 0-16,-2 16 0 16,0 16 0-16,0 10 0 15,0 48-320-15,-7 4-552 0,7 2-833 16</inkml:trace>
  <inkml:trace contextRef="#ctx0" brushRef="#br0" timeOffset="2909.56">25369 762 2043 0,'0'0'1065'0,"0"0"-508"15,0 0-267-15,0 0-149 16,0 0-141-16,0 0 0 0,0 0 0 15,91-52 0 1,-76 52 0-16,-3 20 0 0,-8 10 0 16,-4 6 0-16,0 6 0 15,-9-2 0 1,-7-2-9-16,-2-6-11 0,5-8 17 16,7-10-6-16,6-6 9 15,0-4 0-15,8-4 25 16,26 0-9-16,17-4-16 15,16-12 0-15,10-4 0 16,6 0 0-16,11-8-48 0,-23 4-302 16,-28 8-687-1</inkml:trace>
  <inkml:trace contextRef="#ctx0" brushRef="#br0" timeOffset="3962.48">21835 1471 679 0,'0'0'374'0,"0"0"-167"31,0 0 79-31,0 0-1 0,0 0 22 0,0 0 50 16,0 0 104-16,33-51-189 16,-29 47-2-16,1-3-11 15,0 3-74-15,-1-2-31 16,0-2-154-16,1 0 0 16,1-2 0-1,-1 0 0-15,-3 0 0 0,-2 2 0 16,2 2 0-16,-2 4 0 0,3 0 0 15,-1 2 0-15,5 0 0 16,3 0 0-16,13 0 0 16,15 16 0-16,13 9 0 15,18 11 0-15,29 18 0 16,31 24 0-16,34 28 0 16,15 18 0-16,-2 7 0 15,-16-3 0-15,-21-10 0 16,-8-2 0-1,-29-21 0-15,-21-23 0 0,-30-24 0 16,-13-11 0-16,-5-8 0 0,-4 0 0 31,-2-7 0-31,-14-11 0 16,-8-7 0-16,-2-4 0 16,-3 0-65-16,0-4-199 0,0-18-334 0,0 4-212 15,0 0-344-15</inkml:trace>
  <inkml:trace contextRef="#ctx0" brushRef="#br0" timeOffset="4435.28">23695 2478 1355 0,'0'0'785'0,"0"0"-228"0,0 0-55 16,0 0-304-16,0 0-53 15,0 0-47-15,0 0-61 16,-82-18-23-16,68 38-14 15,5 4-8-15,7 0 6 16,2-4-5-16,7-5-16 16,15-8-2-16,7-7-10 15,2 0 7-15,-4-7 7 16,-3-14 6-16,-8-5 14 16,-9-2 2-16,-7 0-1 15,0-2 45-15,-3 6 9 16,-14 4 2-16,-3 10 17 0,-1 10-40 15,2 0-4-15,-1 12-29 16,7 12-9-16,3 4 9 16,10-2-9-16,0-2 8 15,4-4 0-15,19-6-5 16,6-8 5-16,4-6 1 16,3 0 0-16,-5-2-1 15,-6-12-5-15,-7-4 6 16,-10-2-1-16,-8-2 2 15,0-4 19-15,-18 0-10 16,-11 2 14-16,-2 8 15 0,-2 10-33 16,4 6-6-16,7 16-36 15,15 40-198-15,7-4-145 16,0-6-510-16</inkml:trace>
  <inkml:trace contextRef="#ctx0" brushRef="#br0" timeOffset="4797.8">24136 2171 1763 0,'0'0'859'0,"0"0"-230"15,0 0-250-15,0 0-212 16,0 0-110-1,0 0-33-15,-2 105 1 0,13-41 1 16,5 2-26-16,-1-2 5 16,6-10-5-16,0-12-14 15,4-9-2-15,0-15-22 16,-3-11 35-16,0-7 3 16,-4 0 0-16,0-19 21 15,-3-9 21-15,-1-8 20 0,-3-11 46 16,-2-7-108-16,-5-10 0 15,0-6 0-15,-4-2 0 16,0 5 0-16,0 15 0 16,0 18 0-16,0 20 0 15,0 14 0-15,0 20 0 16,0 52-266-16,8-3-452 16,5-3-610-16</inkml:trace>
  <inkml:trace contextRef="#ctx0" brushRef="#br0" timeOffset="5269.54">24593 2556 1667 0,'0'0'866'16,"0"0"-520"-16,0 0 29 16,0 0-176-16,0 0-113 15,123-68-34-15,-90 60-44 16,-7 6-8-16,-5 2 3 15,-8 6 3-15,-10 16-6 16,-3 6 0-16,0 4 0 16,-16 1 0-16,-5-4-30 15,2-4 4-15,1-3 26 16,2-6-3-16,7-4 3 0,7-4 1 16,2-4 0-16,0 0 15 15,16-2 14-15,8-2 24 16,8 2 2-1,1 0-25-15,2 0-7 0,-1 4-17 16,-1 2-6-16,-2 4-2 16,-6 2 1-16,-8 2-7 15,-7 2 7-15,-10-2-4 16,0 2 4-16,-21-2 7 16,-14 0 11-16,-12-4 93 15,-4 0-6-15,-5-4-8 0,0-2-97 16,10-2 0-16,11-4 0 15,8 3 0-15,25-3 0 16,2 0-279-16,2 0-729 0</inkml:trace>
  <inkml:trace contextRef="#ctx0" brushRef="#br0" timeOffset="5427.39">25471 2787 2868 0,'0'0'750'16,"0"0"-480"-1,0 0-270-15,0 0-276 0,-141 28-2061 0</inkml:trace>
  <inkml:trace contextRef="#ctx0" brushRef="#br0" timeOffset="169269.56">13981 6509 2388 0,'0'0'704'0,"0"0"-621"16,0 0 81-16,0 0 106 0,0 0-93 16,0 0-100-16,-96-82-43 15,96 77 13-15,0 4 19 16,0-6-12-16,0 0-22 15,4-8-32-15,38-13 0 16,-1 5-57-16,-1-2-882 0</inkml:trace>
  <inkml:trace contextRef="#ctx0" brushRef="#br0" timeOffset="170468.11">17835 9013 2474 0,'0'0'706'0,"0"0"-521"0,0 0 103 16,0 0-115 0,0 0-104-16,0 0-33 0,0 0 10 15,16 58 13-15,-1-19 1 16,-1 2-60-16,-1-2 0 15,0-5 0-15,-1-8 0 16,3-8 0-16,3-12 0 16,9-6 0-16,13-18 0 15,14-30 0-15,19-16 0 16,12-16 0-16,8-5 0 16,1 7 0-16,-9 12 0 15,-19 20 0-15,-22 18 0 0,-44 32-126 16,-2 26-496-1,-35 14-641-15</inkml:trace>
  <inkml:trace contextRef="#ctx0" brushRef="#br0" timeOffset="172896.1">15610 11891 561 0,'0'0'1056'0,"0"0"-786"16,0 0 90-16,0 0 14 0,0 0-114 15,0 0-65-15,0 0-52 16,-83-32-34-16,83 32 9 15,4 0-29-15,19 0 26 16,14 0 10-16,21 0-41 16,40 0-20-16,54 0-14 15,60 0-34-15,26 0 4 16,5 0-20-16,-29 0 0 16,-60 0 0-16,-46 0-8 15,-43 0-58-15,-24 0-67 0,-12 0 1 16,-16 0 31-16,-13 0-8 15,-7 0 34-15,-36 6-160 16,-28 0-297 0,11 0-143-16,6-4-1025 0</inkml:trace>
  <inkml:trace contextRef="#ctx0" brushRef="#br0" timeOffset="173602.25">19992 11748 1513 0,'0'0'362'0,"0"0"-107"15,0 0 105 1,-142-5-85-16,101-2-43 0,6 4-122 15,1 0-21-15,7 2 11 32,5 1 23-32,11 0 1 0,7 0-46 0,4 0 3 15,13 0-6-15,32-3-10 16,42 3 29-16,53 0-43 16,51 0-40-16,23 0 6 15,0 10-16-15,-23 1-1 16,-25-5 0-16,-17-5-66 15,-36 2-5-15,-28-3-17 16,-35 0 17-16,-19 0 52 16,-10 0 8-16,-7 0 11 15,-9-4 26-15,-5-2-7 0,-11-2-19 16,-18 4-88-16,-23 4-251 16,6 0-335-16,-1 0-278 0</inkml:trace>
  <inkml:trace contextRef="#ctx0" brushRef="#br0" timeOffset="173900.54">20220 11895 818 0,'0'0'1274'16,"0"0"-987"-16,0 0 74 0,0 0 97 0,0 0-218 15,0 0-75-15,0 0-71 16,-110-24 16-16,110 18-16 15,23 0-52-15,10-2-6 16,23-2-25-16,30-2-10 16,44-2 13-16,39 2-14 15,14 3-1-15,-9 8-55 16,-39 1-59-16,-43 0-13 16,-32 0-22-16,-18 0 21 15,-4 0 53-15,-12 0 31 16,-5 1 32-16,-19 3 1 15,-2 1-11-15,0-1-178 0,0 0-454 32,8-4-810-32</inkml:trace>
  <inkml:trace contextRef="#ctx0" brushRef="#br0" timeOffset="174041.96">21861 11895 2356 0,'0'0'628'16,"0"0"-484"-16,0 0-144 16,0 0-691-16</inkml:trace>
  <inkml:trace contextRef="#ctx0" brushRef="#br0" timeOffset="185102.19">18747 1215 2246 0,'0'0'588'15,"0"0"-295"-15,0 0-28 16,0 0-46-16,0 0-93 15,0 0-25-15,0 0-40 16,-5-2-41-16,14 20 23 16,8 6 8-1,6 2-24-15,4 2 6 0,6-6-31 16,7-8 8-16,14-14 1 16,14-2-11-16,31-46 0 15,32-40 0-15,25-32 0 16,2-17 0-16,-29 17 0 15,-37 28 0-15,-34 35 0 16,-9 13 0-16,4 0 0 0,-1 2 0 16,-3 4 0-16,-13 14 0 15,-17 12 0-15,-7 6 0 16,-8 6 0-16,-4 0 0 16,0 0 0-16,0 4 0 15,0 12 0-15,0 4-651 0</inkml:trace>
  <inkml:trace contextRef="#ctx0" brushRef="#br0" timeOffset="-196070.41">7662 15775 1423 0,'0'0'347'16,"0"0"-49"-16,0 0 85 15,0 0-35-15,0 0-64 16,0 0-102-16,-35-80-33 15,35 80-9-15,0 0-16 16,0 0-65-16,0 0-28 16,0 0-2-16,2 14-29 15,17 4 13-15,10 4-8 16,7 0-4-16,7-8-1 16,3-2 0-16,5-12 0 0,3 0-6 15,4-16 12-15,-1-12-7 16,1-8 1-16,0-2 0 15,-2 2 5-15,2 8-5 16,-4 6-8-16,-1 9 7 16,-2 13-5-16,1 0 5 15,-4 17 1-15,2 5 0 16,-4 2-1-16,1-2-9 16,3-6 5-16,-4-6 4 15,1-6 2-15,2-4 4 16,0 0-5-16,2-14 1 15,0-4-2-15,5 0-2 0,-2-2 2 16,-3 6 1 0,-6 0 0-16,-12 5-8 15,-31 18-49-15,-2 14-443 0,-16 16-505 0</inkml:trace>
  <inkml:trace contextRef="#ctx0" brushRef="#br0" timeOffset="-195159.4">3353 17133 1687 0,'0'0'484'16,"0"0"-277"-16,0 0-19 15,0 0 28-15,0 0-104 16,0 0-13-16,0 0 30 15,-27-45 6-15,27 45 20 16,0 0-51-16,0 0-53 0,9 9-2 16,13 5 1-1,7 4-25-15,9-4-17 0,5-1-7 16,1-4 4-16,5-9-5 16,0 0 0-16,2 0 9 15,1-22-8-15,-4-1-1 16,4-4 5-16,-4-4-4 15,-3 3-1-15,-7 6 0 16,-5 8 0-16,-4 2-3 16,-4 8 3-16,-2 4 0 15,-2 0 0-15,4 4-3 16,2 8 2 0,2 2 1-16,2-4 0 0,-2-2-2 0,2-4 8 15,3-4-4-15,1 0-2 16,3 0 1-16,3-8 12 15,3-10-13-15,-4 4 0 16,-4 2-6-16,-5 2 6 16,-9 6 0-16,-6 0 0 15,-10 0-1-15,-1 4-5 16,-3 0 6-16,2 0-15 16,4 0-163-16,15 12-114 15,2 2-375-15,0-6-470 0</inkml:trace>
  <inkml:trace contextRef="#ctx0" brushRef="#br0" timeOffset="-195024.55">5703 17129 154 0,'0'0'0'0</inkml:trace>
  <inkml:trace contextRef="#ctx0" brushRef="#br0" timeOffset="-192559.84">25609 12645 1577 0,'0'0'677'0,"0"0"-215"16,0 0-88-16,0 0-39 15,0 0-107-15,0 0-66 16,0-16-6-16,0 14-31 16,0 0-125-16,0-4 0 15,0 0 0-15,-16-4 0 16,-11 2 0-16,-6 4 0 16,-5 4 0-16,-1 0 0 0,-4 16 0 15,5 16 0 1,3 8 0-16,6 8 0 0,8 4 0 15,8-2 0-15,9-3 0 16,4-7 0-16,0-10 0 16,15-10 0-16,5-8 0 15,7-12 0-15,2 0 0 16,5-19 0-16,1-14 0 16,-2-15 0-16,-4-11 0 15,-6-9 0-15,-10-24 0 16,-11 4 0-16,-2-4 0 15,-6 1 0-15,-17 19 0 16,-4 4 0-16,0 16 0 0,6 16 0 16,0 16 0-16,8 12 0 15,2 8 0 1,2 0 0-16,3 9 0 0,-4 22 0 16,6 15 0-16,1 14 0 15,3 8 0-15,3 8 0 16,17 0 0-16,9-5 0 15,4-5 0-15,5-10 0 16,5-10 0-16,1-12 0 16,0-12 0-16,1-8 0 15,-5-12-12-15,-2-2-57 0,-7-8-36 16,-8-26-104-16,-7 0-167 16,-8 6-789-16</inkml:trace>
  <inkml:trace contextRef="#ctx0" brushRef="#br0" timeOffset="-191489.15">25861 12691 333 0,'0'0'1551'0,"0"0"-945"15,0 0-313-15,0 0 42 16,0 0-108-16,0 0-27 15,0 0-22-15,-4-40-29 16,4 40-37-16,0 0-46 16,0 0-20-16,0 8-46 0,0 14 0 15,6 8 0-15,5 8 0 16,1 2 0-16,-2 0 0 16,-1-4 0-16,0-4 0 15,3-7 0-15,-2-10 0 16,6-4 0-16,4-11-36 15,4 0-105-15,14-36-104 16,-7-7-274-16,-8-5-390 0</inkml:trace>
  <inkml:trace contextRef="#ctx0" brushRef="#br0" timeOffset="-191299.76">25820 12376 2604 0,'0'0'797'16,"0"0"-260"-16,0 0-379 16,0 0-158-16,0 0 0 15,0 0 0-15,0 0 0 16,10-70 0-16,-6 70 0 16,3 2 0-16,1 14-648 15,0 6-715-15</inkml:trace>
  <inkml:trace contextRef="#ctx0" brushRef="#br0" timeOffset="-190732.65">26721 13180 887 0,'0'0'619'15,"0"0"-337"-15,0 0 59 0,0 0 14 16,0 0-33 0,0 0-7-16,0 0-15 0,0-9-51 15,-5-4-114-15,-12-5-41 16,-8-2-40-16,-4 0-3 16,-5 4-4-16,-1 6-2 15,-5 6-45-15,-5 4 0 16,-1 4 0-16,-1 24 0 15,2 10 0 1,7 11 0-16,10 13 0 0,14 6 0 16,14 6 0-16,0 0 0 15,18-4 0-15,13-7 0 16,11-12 0-16,5-12 0 16,8-11 0-16,3-12 0 15,5-12 0-15,-3-4 0 0,-2-8 0 16,-6-14 0-16,-8-4 0 15,-9-1-65-15,-6 4-103 16,-6 0-87-16,1 5-44 16,-3 4-305-16,-8 6-224 0</inkml:trace>
  <inkml:trace contextRef="#ctx0" brushRef="#br0" timeOffset="-190134.76">27175 13604 1787 0,'0'0'650'16,"0"0"-362"-16,0 0 4 15,0 0-144-15,0 0-82 16,0 0-36-16,0 0-2 16,-33 42-7-16,13-26-21 15,-2-2-6-15,1-6 0 16,4-6 6-16,1-2 11 15,3 0 4-15,1-10 13 16,6-7 23-16,3-1-5 0,3 3 4 16,0-2 22-16,0 4-15 15,9 3 12-15,5 1-27 16,3 5-14-16,2 4-2 16,3 0-25-16,3 4 8 15,-1 16-9-15,2 9 0 16,-3 3 5-16,-6 4-5 15,-5 6 0-15,-6 2 0 16,-6 0-4-16,0 2 4 16,-8 2 0-16,-17 0 0 15,-6-2 13-15,-5-1-12 16,-1-5 9-16,-2-8 3 16,6-10-12-16,4-8 4 0,7-12-3 15,4-2 11-15,5-16-7 16,6-12-6-16,7-6-10 15,0 2 8-15,2 4-13 16,18 3 15-16,7 11-7 16,4 6 7-16,7 6 33 15,5 2 16-15,5 2 25 16,2 10 32-16,6 1-106 16,-2-4 0-16,2-4 0 15,-2-5 0 1,-10 0 0-16,-10-24-62 0,-16-5-503 0,-16-3-1346 0</inkml:trace>
  <inkml:trace contextRef="#ctx0" brushRef="#br0" timeOffset="-187158.13">28124 12919 1624 0,'0'0'315'0,"0"0"50"16,0 0 102-16,0 0-139 15,0 0-79-15,0 0-17 16,-85 4-37-16,85-4-13 16,0 0-43-16,6 0-139 0,19 0 0 15,18-4 0-15,15-1-51 16,34 0-269-16,-15 5-392 16,-12 0-379-16</inkml:trace>
  <inkml:trace contextRef="#ctx0" brushRef="#br0" timeOffset="-187032.37">28131 13253 2002 0,'0'0'746'0,"0"0"-492"0,0 0 227 16,0 0-274-16,0 0-148 16,130-57-59-16,-20 23-252 15,-16 6-458-15,-7 4-641 0</inkml:trace>
  <inkml:trace contextRef="#ctx0" brushRef="#br0" timeOffset="-186529.4">29637 12773 2326 0,'0'0'352'0,"0"0"181"16,0 0-256-16,-96-106-99 16,46 94-88-16,-11 12-19 15,-1 4-2-15,-6 30-27 16,4 12-9-16,6 12-12 16,12 3-21-16,19-5 0 15,18-6 0-15,9-12 1 16,33-10 11-16,23-18-4 15,15-10 2-15,8-16-4 16,3-26 0-16,-6-14-6 0,-14-12 6 16,-16-9-4-1,-17-25 23-15,-22-22 3 0,-7 8-28 16,-7 11 0-16,-22 23 0 16,5 30 0-16,-2 7 0 15,-1 12 0-15,9 25 0 16,5 8 0-16,5 30 0 15,8 24 0-15,0 14 0 16,0 14 0-16,19 6 0 16,1 2 0-16,4-1 0 15,3-5 0-15,-3-5 0 16,1-11 0-16,0-10 0 0,-6-8 0 16,2-10-20-16,10-8-292 15,-7-12-321-15,1-12-368 0</inkml:trace>
  <inkml:trace contextRef="#ctx0" brushRef="#br0" timeOffset="-186261.88">29963 12819 1958 0,'0'0'602'0,"0"0"2"16,0 0-155-16,0 0-256 15,0 0-40-15,0 0-16 16,0 0-137-16,0-18 0 16,0 46 0-16,6 8 0 15,1 4 0-15,4 3 0 16,4-3 0-16,6-4 0 16,4-8 0-16,4-10 0 15,2-8 0-15,0-10-98 16,7-8-148-16,-7-16-280 15,-9-8-420-15</inkml:trace>
  <inkml:trace contextRef="#ctx0" brushRef="#br0" timeOffset="-185962.98">30038 12374 1914 0,'0'0'629'16,"0"0"-92"-16,0 0-200 16,0 0-109-16,0 0-131 15,0 0-85-15,0 0-3 0,-24-4-9 16,24 22 0 0,0 2 0-16,9-4 0 0,-1-4-10 15,6-5-10-15,-1-7-31 16,-2 0 50-16,1-7-8 15,-8-11 5-15,-2-6-5 16,-2 0-65-16,-10 4-163 16,-11 8-613-16</inkml:trace>
  <inkml:trace contextRef="#ctx0" brushRef="#br0" timeOffset="-185662.95">30598 12028 2349 0,'0'0'319'0,"0"0"44"15,-41 116-29 1,22-10-112-16,1 30-68 0,11-7-61 16,7-23 9-16,0-30-45 15,7-24-30-15,15 6-6 16,9 3-21-16,11-3-7 16,6-12 7-1,27-16-105-15,-13-12-231 0,-10-16-616 0</inkml:trace>
  <inkml:trace contextRef="#ctx0" brushRef="#br0" timeOffset="-185206.49">31195 12501 2020 0,'0'0'530'15,"0"0"40"-15,0 0-272 16,0 0-88-16,-110-109-116 15,79 105-13-15,-5 4-19 16,1 16-43-16,-3 24 11 16,3 10-29-16,6 7-1 0,11 3 0 15,9-6-1 1,9-8 0-16,4-10 0 0,23-12 1 16,9-16 19-16,1-8-18 15,4-8 7-15,-1-26-8 16,-7-12 1-16,-6-12-1 15,-8-9 9 1,-9-10-3-16,-8-22 19 0,-2 7-1 16,0-2 2-16,-4 5-1 15,-10 27-14-15,3 12 18 16,-1 24-29-16,4 26 0 16,1 14 0-1,5 38 0-15,2 19 0 0,0 13 0 0,7 4 0 16,13 0 0-16,7-8 0 15,0-5 0-15,4-13 0 16,-3-12 0-16,1-10-162 16,12-18-210-16,-8-10-375 15,-4-12-237-15</inkml:trace>
  <inkml:trace contextRef="#ctx0" brushRef="#br0" timeOffset="-185000.93">31480 12490 1918 0,'0'0'710'0,"0"0"-143"15,0 0-213-15,0 0-152 16,0 0-86-16,0 0-22 31,0 0-10-31,14 61-33 16,-8-23-51-16,1 2 0 16,-1-4 0-16,1-4 0 15,4-8 0-15,4-8 0 16,8-12-39-16,6-4-84 15,15-36-150-15,-5-8-359 16,-8-6-711-16</inkml:trace>
  <inkml:trace contextRef="#ctx0" brushRef="#br0" timeOffset="-184859.43">31513 12096 2472 0,'0'0'602'0,"0"0"-97"0,0 0-287 15,0 0-154-15,0 0-64 16,0 0-76-16,0 0-610 16,134 54-1578-16</inkml:trace>
  <inkml:trace contextRef="#ctx0" brushRef="#br0" timeOffset="-184670.6">32008 12446 2709 0,'0'0'618'0,"0"0"-113"15,0 0-241-15,0 0-264 16,0 0 0-16,136-96 0 16,-83 90-144-16,-8 4-378 15,-7 0-483-15</inkml:trace>
  <inkml:trace contextRef="#ctx0" brushRef="#br0" timeOffset="-184403.22">32323 12078 1580 0,'0'0'805'16,"0"0"-77"-16,0 0-196 15,0 0-235-15,0 0-143 16,0 0-154-16,0 0 0 15,-50-101 0-15,50 119 0 16,0 18 0-16,0 11 0 16,9 8 0-16,3 6 0 15,-2 1 0-15,5-2 0 0,4-6 0 16,-1-6 0-16,-1-8 0 16,-1-8 0-16,-1-10 0 15,4-12-315-15,-4-7-461 16,-6-3-382-16</inkml:trace>
  <inkml:trace contextRef="#ctx0" brushRef="#br0" timeOffset="-184135.43">32471 11604 1358 0,'0'0'1243'16,"0"0"-633"-16,0 0-101 15,0 0-257-15,0 0-128 16,0 0-124-16,139 60 0 16,-91 2 0-1,4 15 0-15,-10 9 0 0,-4 10 0 16,-9 2 0-16,-14 1 0 0,-12-3 0 16,-3-2 0-1,-36-2 0-15,-16-8 0 0,-48 19 0 16,11-23-329-1,4-18-603-15</inkml:trace>
  <inkml:trace contextRef="#ctx0" brushRef="#br0" timeOffset="-183727.72">29857 13385 2121 0,'0'0'330'0,"0"0"127"16,0 0-160-16,-127 6-29 15,115-4-171-15,12 0-20 16,0 0 29-1,24 0-1-15,41-2 20 0,51 0-12 16,61-18-113-16,51-16 0 16,28-8 0-16,18-5 0 15,-4 5 0-15,2 0 0 16,-12 2 0-16,-23 6 0 16,-33 2 0-16,-36 8 0 15,-46 6 0-15,-35 8 0 0,-32 4 0 16,-18 2 0-16,-9 2 0 15,-12 2 0-15,-10 0 0 16,-6 0 0-16,-60 28-140 16,2 0-601-16,-6 0-1235 0</inkml:trace>
  <inkml:trace contextRef="#ctx0" brushRef="#br0" timeOffset="-183334.88">30943 13704 2609 0,'0'0'544'0,"0"0"-21"16,0 0-217-16,0 0-192 16,0 0-114-16,150-97 0 15,-75 72 0-15,6 7 0 16,-2 7 0-16,-7 11 0 15,-15 0 0-15,-16 29 0 16,-22 8 0-16,-19 12 0 16,-8 9-14-16,-34 0-14 15,-14 6 27-15,-6-4 1 0,-1-2 1 16,7-8 12-16,7-9 4 16,16-11-5-16,11-12-12 15,14-8 0-15,8-6 0 16,17-4 0-1,22 0 0-15,22 0 0 0,15-18 0 16,13-8 0-16,9-5 0 16,4-1 0-16,27-14-102 15,-26 8-738-15,-17 6-1708 0</inkml:trace>
  <inkml:trace contextRef="#ctx0" brushRef="#br0" timeOffset="-183191.22">32460 13930 2784 0,'0'0'575'0,"0"0"-1"16,0 0-411-16,0 0-163 15,0 0-299-15,0 0-2977 0</inkml:trace>
  <inkml:trace contextRef="#ctx0" brushRef="#br0" timeOffset="-181331.7">18425 17656 1879 0,'0'0'725'16,"0"0"-539"-16,0 0 94 15,0 0-78-15,0 0-69 16,0 0-70-16,21 22-21 16,-3 4 38-16,10-4-46 15,8 2-32-15,9-6 17 16,13-10-19-16,10-8 0 16,11-14 0-16,10-16-20 0,5-12-7 15,1-6 15 1,-1 0 12-16,-1 2 3 0,-3 6-1 15,-9 5 5-15,-9 17 44 16,-9 12-15-16,-9 6 17 16,-6 23 4-16,1 13 18 15,2 8-24-15,3 2-51 16,4-2 0-16,2-4 0 16,7-8 8-16,4-14-7 15,3-14 5-15,1-4-5 16,1-14 18-16,-2-18-17 15,-4-6-1-15,-2-8 18 16,-8-2-17-16,-7 2 5 0,-6 1 0 16,-5 9-6-1,-4 18 3-15,-5 6-3 16,4 12-1-16,3 0 22 0,4 22-22 16,9 0 11-16,10 5-11 15,3-4 1-15,9-5-2 16,0-9 1-1,6-5 0-15,-4-4 7 0,1 0-7 0,-2-9 10 16,-4-4-4-16,-3-5-4 16,-5-1 1-16,-4 1-3 15,-2 6 0-15,-9 6 3 32,-2 6-2-32,-5 0 15 0,-1 18-1 0,1 6-15 15,0 11 0-15,5-3 0 16,5-2 0-16,5-6 0 15,10-6 0-15,6-6 0 16,5-8 0-16,5-4 0 16,2 0 0-16,2-12 0 15,0-6 0-15,-1 0 0 16,1-4 0-16,-4 0 0 0,-4 8 0 16,-7 0 0-16,-7 10 0 15,-9 4 0-15,-10 0 0 16,-5 9 0-16,-4 9 0 15,-1 5 0-15,4-5 0 16,3 2 0-16,7-6 0 16,10-8 0-16,11-2 0 15,10-4 0-15,6 0-14 16,7 0 4-16,-1-10-13 16,5 2 7-16,-2-2 14 15,-3 6-20-15,1-4 5 0,-3 4-2 16,-2 2-65-1,-4-2 19-15,-2 4 16 0,-3 0-2 16,0 0 7-16,5 0-28 16,1 6-37-16,42 2-168 15,-21 0-379 1,-10-2-76-16</inkml:trace>
  <inkml:trace contextRef="#ctx0" brushRef="#br0" timeOffset="-181190.17">26166 17750 71 0,'0'0'2925'15,"0"0"-2373"-15,0 0-378 16,0 0 21-16,0 0-98 16,0 0-97-16,0 0-526 0</inkml:trace>
</inkml:ink>
</file>

<file path=ppt/ink/ink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3-11-09T05:26:22.256"/>
    </inkml:context>
    <inkml:brush xml:id="br0">
      <inkml:brushProperty name="width" value="0.05292" units="cm"/>
      <inkml:brushProperty name="height" value="0.05292" units="cm"/>
      <inkml:brushProperty name="color" value="#FF0000"/>
    </inkml:brush>
  </inkml:definitions>
  <inkml:trace contextRef="#ctx0" brushRef="#br0">1776 4457 525 0,'0'0'1478'15,"0"0"-1164"-15,0 0-104 16,0 0 15-16,0 0-74 16,0 0-109-16,-12 6-21 15,18 11 82-15,6 6 2 16,1 8-6-16,3 5-10 16,-3 2-29-16,1 0-19 15,1-6-31-15,-3-4-2 16,-1-12-2-16,-3-10 1 0,8-6 23 15,8-20 54-15,21-46 59 16,22-42-44-16,20-37-68 16,6-15-8-16,-10 12 4 15,-20 33-14-15,-24 39 8 16,-16 32-15-16,-8 18 9 16,-3 4 36-16,-4 6 8 15,-1 4-59-15,-5 6 0 16,-2 6 0-16,0 0 0 15,0 0 0-15,0 0 0 16,0 0 0-16,0 6 0 0,0 12-51 16,0 22-140-16,0-2-299 15,-4-4-410-15</inkml:trace>
  <inkml:trace contextRef="#ctx0" brushRef="#br0" timeOffset="189.29">2511 4367 2691 0,'0'0'364'0,"0"0"-276"16,0 0-88-16,0 0-481 15,0 0-540-15</inkml:trace>
  <inkml:trace contextRef="#ctx0" brushRef="#br0" timeOffset="6559.07">1105 6803 1813 0,'0'0'1213'15,"0"0"-1041"-15,0 0 84 16,0 0-56-16,0 0-127 15,0 0-28-15,-11 77 9 16,20-51-3-16,-3 0 3 16,1 0-22-16,-1-4 13 15,1-4-8-15,2-8-13 16,4-8 3-16,7-2-27 16,12-12 0-16,15-26 0 15,10-18 0-15,11-14 0 16,0-11 0-16,-3-1 0 0,-9 6 0 15,-10 10 0-15,-7 14 0 16,-16 14 0-16,-4 13 0 16,-11 14 0-16,-3 4 0 15,-3 6 0-15,0 1 0 16,1 0 0-16,1 0 0 16,3 0 0-16,-1 5-35 15,-1 5-644-15,-3 2-886 0</inkml:trace>
  <inkml:trace contextRef="#ctx0" brushRef="#br0" timeOffset="7392.91">3997 4820 1905 0,'0'0'612'0,"0"0"-143"15,0 0-138-15,0 0-12 16,0 0-104-16,0 0-67 15,0 0-51-15,-7-34-97 16,7 40 0-16,0 12 0 16,0 10 0-16,7 8 0 15,6 0 0-15,-1-1 0 0,1-7 0 16,-3-8 0-16,4-8 0 16,1-12 0-16,8 0 0 15,6-16 0-15,11-24 0 16,5-13 0-16,3-12 0 15,4-6 0-15,-6 1 0 16,-5 6 0-16,-8 12 0 16,-8 13 0-16,-10 20 0 15,-11 14 0-15,-4 26-93 16,-2 21-504-16,-13 4-182 0</inkml:trace>
  <inkml:trace contextRef="#ctx0" brushRef="#br0" timeOffset="8194.91">6636 6770 2154 0,'0'0'778'15,"0"0"-578"-15,0 0 67 16,0 0-71-16,0 0-134 16,0 0-1-1,0 0 37-15,14 77-55 0,-7-56 7 16,-3-5 1-16,0-4-11 15,2-8 29-15,2-4-42 0,5 0-27 16,14-20 0-16,9-14 0 16,9-15 0-16,5-6 0 15,2-6 0-15,-5 3 0 16,-9 8 0-16,-11 12 0 16,-10 12 0-16,-10 12 0 15,-7 12 0-15,0 6 0 16,-9 18-234-16,-11 6-982 0</inkml:trace>
  <inkml:trace contextRef="#ctx0" brushRef="#br0" timeOffset="67932.81">5525 9414 1490 0,'0'0'1013'15,"0"0"-806"1,0 0-20-16,0 0-14 0,0 0-80 15,0 0-46-15,-42 67 50 0,33-58 47 16,-1-2 30-16,4-3-5 16,0-4-47-16,1 0-23 15,3 0-18-15,2-15-81 16,0 0 0 0,0-6 0-16,4 2 0 0,17-2 0 15,3 5 0-15,5 7 0 16,2 2 0-16,-2 7 0 15,-2 0 0-15,-5 14 0 16,-1 11 0-16,-8 2-11 16,-9 5-52-16,-4 5 9 15,0 1 11-15,0 0 29 16,-15 0 14-16,-4-4 0 0,1-8 6 16,5-6 0-16,7-10-4 15,4-6 2-15,2-4 11 16,0 0 2-16,0 0-4 15,17-8-2-15,5-4-1 16,10 0-10 0,1 2 0-1,2 4 0-15,1 6-1 16,-2 0-5-16,-3 6 0 16,-7 14-24-16,-3 4-5 15,-6 0-4-15,-8 3-19 0,-7-1 28 16,0 2 30-16,-14-2 15 15,-15 2 22-15,-6-2 4 16,-7-4 11-16,-1-4-4 16,1-6-18-16,4-6 5 15,7-2-11-15,6-2-14 16,9-2 4-16,10 0-14 16,4 0-62-16,2 4-140 15,0 2-259-15,11 0-237 16,2-2-136-16</inkml:trace>
  <inkml:trace contextRef="#ctx0" brushRef="#br0" timeOffset="68295.7">6044 9579 2388 0,'0'0'680'0,"0"0"-381"16,0 0-5-16,0 0-114 0,0 0-91 15,0 0-11-15,0 0-21 16,-25 106-26-16,21-48-31 16,0 9 0-16,-3 3 0 15,3 0 0-15,0-2 0 16,-1-6 0-16,2-7 0 15,3-8 0-15,-2-7 0 16,2-8 0-16,-2-7 0 16,2-7 0-16,0-6 0 15,0-6 0-15,-2-6 0 0,-1 0 0 16,-1-14-101-16,-2-8-778 16,4 0-760-16</inkml:trace>
  <inkml:trace contextRef="#ctx0" brushRef="#br0" timeOffset="68830.72">6212 9898 1996 0,'0'0'712'0,"0"0"-445"15,0 0 45 1,0 0-88-16,0 0-117 0,0 0-11 15,0 0-24-15,108-88-42 16,-89 88-21-16,-2 1-3 16,-1 17 12-16,-1 9-17 15,-8 3-1-15,-2 3 0 16,-5 2-11-16,0 1 11 16,-12-2 0-16,-3-4 0 15,-3-4 14-15,5-6-8 16,2-8 34-16,6-6 16 15,2-6-13-15,3 0 23 16,0 0-34-16,0-6-32 0,14-6 0 16,6-4 0-16,7 2 0 15,6 2 0-15,2 4 0 16,4 6 0-16,-3 2 0 16,-5 0 0-16,-4 16 0 15,-8 6 0-15,-7 9-9 16,-12 2 1-16,0 6 8 15,-16 3 6-15,-18 2 5 16,-10 2-11-16,-9-2 0 16,-1-6 0-16,3-6 0 0,6-12 0 15,10-10 0 1,8-6 0-16,10-4 0 0,7 0 0 16,6-6 0-16,4-4 0 15,0-2 0-15,6 6 0 16,8 0-122-16,-1 6-860 0</inkml:trace>
  <inkml:trace contextRef="#ctx0" brushRef="#br0" timeOffset="129433.33">11568 4592 2792 0,'0'0'693'0,"0"0"-444"15,0 0-57-15,0 0-22 16,0 0-170-16,0 0 0 15,22-4 0-15,-13 4 0 16,0 0 0-16,-1 4 0 16,4 8 0-1,-1 0 0-15,-2 0 0 0,-1-2 0 16,0-2 0-16,-4 0 0 16,0-4 0-16,-2-2 0 15,3-2 0-15,4 0 0 0,4-20 0 16,8-16 0-1,2-14 0-15,4-11 0 16,0-1 0-16,-2 6 0 0,-5 12 0 16,-7 14 0-16,-6 12 0 15,-5 14 0-15,-2 4 0 16,0 28 0-16,0 10-317 16,0 4-792-16</inkml:trace>
  <inkml:trace contextRef="#ctx0" brushRef="#br0" timeOffset="130230.96">14041 6838 82 0,'0'0'1413'0,"0"0"-1085"15,0 0-62-15,0 0 36 16,0 0-82-16,0 0 24 16,0 0 36-16,0-32-48 15,4 29-9-15,5 3-56 16,0 0-40-16,0 4-16 15,4 13-46-15,1 2-29 16,-1 2-36-16,1-3 0 16,-1-6 0-16,5-6 0 15,4-6 0-15,7-16 0 16,6-25 0-16,6-13 0 16,1-8 0-16,-7-4 0 0,-4 6 0 15,-6 10 0-15,-9 12 0 16,-7 14 0-16,-9 24-141 15,-4 0-367-15,-17 14-564 0</inkml:trace>
  <inkml:trace contextRef="#ctx0" brushRef="#br0" timeOffset="145363.26">9404 2761 887 0,'0'0'1419'0,"0"0"-1091"16,0 0-113-16,0 0 39 15,0 0-131-15,2-4-86 16,0 4 2-1,1 0-5-15,-3 0 14 0,2 0 6 16,-2 0 5-16,3 0 29 0,-1 0 31 16,-2-4-22-16,0-6-22 15,0 0-57-15,0 0-10 16,-2 2 8-16,-15 6-2 16,-5 2 14-16,-9 8-28 15,-5 20 1-15,-1 16 0 16,-1 14-1-16,9 12 0 15,9 7 15-15,11-1 5 16,9-2 13-16,2-8-14 16,27-11-4-16,9-15 3 15,9-15-18-15,4-14 1 16,2-11 1 0,-1-3-1-16,-10-19 9 0,-9-4-10 0,-8-4 0 15,-9 2 0 1,-5 2-34-16,-9 8-32 0,-2 4-84 15,0 14-175-15,0 0-306 16,-9 0-381-16</inkml:trace>
  <inkml:trace contextRef="#ctx0" brushRef="#br0" timeOffset="145699.25">9825 2559 2174 0,'0'0'747'0,"0"0"-491"16,0 0-21-16,-58 108-98 15,50-56-28-15,3 4-5 16,3 6 10-16,2 0-17 0,0-2-29 16,2-5-31-16,16-5-31 15,4-8 6-15,7-8-12 16,4-8-3-16,3-10-63 16,2-8-182-16,9-8-243 15,-12-18-302-15,-8-8-344 0</inkml:trace>
  <inkml:trace contextRef="#ctx0" brushRef="#br0" timeOffset="146164.94">10026 2689 2369 0,'0'0'723'0,"0"0"-258"0,0 0-192 15,0 0-113-15,0 0-104 16,0 0-29-16,0 0-14 15,26-68-3-15,-8 68-10 16,1 21 0-16,0 10 0 16,1 9 0-16,-4 6 0 15,0 0 0-15,-3 0 0 16,0-3 0-16,0-10 0 16,1-8 0-16,1-10 0 15,4-12 0-15,2-3 0 16,4-14 0-16,4-21 0 0,0-11 0 15,-4-6 0 1,-8-8 0-16,-5 0 0 0,-10-1 0 16,-2 10 0-16,0 8 0 15,-7 14 0-15,-4 8 0 16,-2 13 0-16,-1 8 0 16,1 0 0-16,-2 12 0 15,1 10 0-15,1 6 0 16,5-2 0-16,6-1 0 15,2-5 0-15,0-6 0 0,14-5 0 16,9-4 0 0,0-5-26-16,6 0-40 0,1 0-133 15,7-5-158-15,-8 4-517 16,-6 1-780-16</inkml:trace>
  <inkml:trace contextRef="#ctx0" brushRef="#br0" timeOffset="146422.7">10719 2833 1415 0,'0'0'1125'16,"0"0"-651"-16,0 0-145 0,0 0-35 16,0 0-112-16,0 0-70 15,0 0-38-15,0-4 17 16,0 14-91-16,0 14 0 15,8 8 0-15,2 7 0 16,1 4 0-16,-3 1 0 16,-1-1 0-16,0-5 0 15,0-8 0-15,-1-8 0 16,-4-8-15-16,3-8-240 16,-5-6-71-16,0-18-225 15,0-8-570-15</inkml:trace>
  <inkml:trace contextRef="#ctx0" brushRef="#br0" timeOffset="146765.94">10817 2191 1498 0,'0'0'1257'0,"0"0"-957"15,0 0-72-15,0 0-14 16,0 0-51-16,0 0-49 16,107 143-51-16,-65-91-21 15,0 6 2-15,1 4-38 16,-8 2 15-16,-6 1-20 16,-8-1 10-16,-10 0 1 15,-7 0-12-15,-4-4 0 16,0-3 0-16,-9-7 6 15,-7-8-5-15,-1-6-1 16,3-10-6-16,3-10-40 16,3-12-100-16,8-12-64 15,0-18-362-15,0-8-581 0</inkml:trace>
  <inkml:trace contextRef="#ctx0" brushRef="#br0" timeOffset="147020.84">11363 2645 2614 0,'0'0'810'0,"0"0"-456"0,0 0-36 15,0 0-318-15,0 0 0 16,0 0 0-16,0 0 0 15,77-53 0-15,-36 38 0 16,5-2 0 0,-1 1 0-16,-3 6 0 0,-6 2-156 15,-9 6-116-15,-21 2-191 16,-6 6-208-16,0 10-108 0</inkml:trace>
  <inkml:trace contextRef="#ctx0" brushRef="#br0" timeOffset="147225.22">11456 2875 1781 0,'0'0'805'16,"0"0"-301"-16,0 0-7 15,0 0-242-15,0 0-1 16,0 0-254-16,0 0 0 16,138-56 0-16,-89 32 0 31,-1 0 0-31,-4-2 0 0,-7-6-102 0,-10 6-465 15,-13 3-663-15</inkml:trace>
  <inkml:trace contextRef="#ctx0" brushRef="#br0" timeOffset="148166.54">12252 2171 1903 0,'0'0'765'0,"0"0"-219"16,0 0-203-16,0 0-83 16,0 0-110-16,0 0-21 15,0 0-129-15,-9-22 0 16,9 10 0-16,0-4 0 16,7-8 0-16,1-8 0 31,3-6 0-31,-3-4 0 0,0-2 0 0,-4 2 0 15,-1 2 0-15,-1 9 0 16,-2 8 0-16,0 9 0 16,0 6 0-16,0 8 0 15,0 0 0-15,0 0 0 16,0 18 0-16,0 14 0 16,0 8 0-16,0 12 0 0,0 8 0 15,0 2 0-15,0 4 0 16,2 1 0-16,8-5 0 15,0-6 0-15,1-4 0 16,1-10 0-16,-1-8 0 16,-1-8 0-16,0-8 0 15,-1-6 0-15,-5-8 0 16,0-2 0-16,-4-2 0 16,0 0-101-16,0 0-104 15,0 0-80-15,-10 0 9 16,-7 4-53-16,-4 6 136 15,-4 0 131-15,3 2 62 16,-1-2 52-16,6-2 103 16,3-2 57-16,5-2-36 0,5-1 0 31,2-3-5-31,2 0-12 16,0 0 9-16,8 0-40 15,15-4-74-15,12-10-54 16,13-4 0-16,7-7 0 15,1 1 0-15,-3 0 0 16,-9 2 0-16,-12 6 0 0,-12 6 0 16,-9 4 0-16,-9 6 0 15,-2 0-18-15,0 0-161 16,-2 20-193-16,-9 4-255 16,-2-2-190-16</inkml:trace>
  <inkml:trace contextRef="#ctx0" brushRef="#br0" timeOffset="148623.97">12200 2853 1092 0,'0'0'986'0,"0"0"-474"16,0 0-128-16,0 0 75 15,0 0-225-15,0 0-44 16,0 0 49-16,9-2-239 16,13-8 0-16,10-2 0 15,7-6 0-15,15-2 0 16,9-6 0-16,11-2 0 15,10-4 0-15,7-4 0 16,8 2 0-16,-1-2 0 0,0 1 0 16,-7 5 0-16,-12 4 0 15,-11 4 0-15,-17 4 0 16,-18 6 0-16,-13 4 0 16,-11 4 0-16,-5 2 0 15,-4 2 0-15,4-2 0 16,-4 2 0-16,0 0 0 15,0 0 0-15,0 0 0 16,2 0 0-16,0 0 0 16,-2 8 0-16,0 8-179 0,-4 0-862 0</inkml:trace>
  <inkml:trace contextRef="#ctx0" brushRef="#br0" timeOffset="156926.24">12909 3021 1185 0,'0'0'590'0,"0"0"-312"15,0 0 28-15,0 0-66 16,0 0-9-16,43 9-62 16,-43-7-31-16,0 0-12 15,0-2-37-15,0 0-11 16,0 2-22-16,0-2-14 16,0 0 13-16,0 0-19 15,0-2 20-15,0-12 10 0,6-4-44 16,5-7 2-16,5 0-16 15,6-2 4-15,2 3 18 16,3 2-24-16,2 4-6 16,0 6 10-16,-2 8-10 15,-2 4 0-15,-4 0-1 16,-2 18-4-16,-11 13 4 16,-8 6-10-16,0 7-6 15,-6 2-19-15,-15-1 2 16,-3-5 14-16,2-4-10 15,0-8 18-15,3-8 12 16,9-6-10-16,1-8 10 16,7-4 8-16,2-2 10 0,0 0 26 15,0-2-11-15,8-12-20 16,5-4-13-16,8 2 2 16,1 0-2-16,5 4 1 15,2 4 6-15,0 6 0 16,2 2-6-1,3 0 4-15,-5 6-5 0,0 12-7 16,-8 6-2-16,-5 6 2 16,-5 2-5-16,-9 4-2 15,-2 3-19-15,-4-2 5 16,-21 2 20-16,-10-3-5 0,-9-2 13 16,-8-4 0-1,1-4 10-15,2-6 25 0,2-6 16 16,7-6 13-16,7-4 1 15,6-4-7-15,9 0-10 16,7 0 0-16,4 0-15 16,5-4-33-16,2 0 0 15,0 4 0-15,0 0 0 16,0 0 0-16,0 0 0 16,0 0-3-16,0 0-329 0,0 0-809 15</inkml:trace>
  <inkml:trace contextRef="#ctx0" brushRef="#br0" timeOffset="-158433.6">24548 3605 2096 0,'0'0'572'0,"0"0"-266"16,0 0-68-16,0 0-42 16,0 0-4-16,0 0-54 15,0-48-9-15,-2 36 20 16,-2 0-69-16,2 2-80 16,-1 4 0-16,1 2 0 15,2 4 0-15,0 0 0 16,0 0 0-16,0 2 0 15,0 20 0-15,11 14 0 16,10 10 0-16,5 10 0 16,0 4 0-16,1-2 0 15,-2-7 0-15,-3-9 0 16,-4-10 0-16,-4-12 0 0,-4-10 0 16,2-8 0-16,-3-2 0 15,2-8 0-15,2-20 0 16,0-12 0-16,0-12 0 15,-1-8 0-15,-3-4 0 16,-3 1 0-16,0 9 0 16,-4 10 0-16,-2 14 0 15,2 12 0-15,-2 10 0 16,2 6 0-16,0 2 0 16,5 2 0-16,3 18-161 15,11 22-203-15,-1-2-303 16,-3-4-169-16</inkml:trace>
  <inkml:trace contextRef="#ctx0" brushRef="#br0" timeOffset="-158165.89">25063 3820 1528 0,'0'0'860'15,"0"0"-506"-15,0 0 9 16,0 0-116-16,0 0-25 15,0 0-19-15,0 0-32 16,5 60-23-16,-3-22-148 0,0 10 0 16,-2 2 0-1,2 0 0-15,-2-3 0 0,2-7 0 16,0-11 0-16,0-4 0 16,1-11 0-16,0-8 0 15,-3-10-93 1,0-19-404-16,0-6-655 0</inkml:trace>
  <inkml:trace contextRef="#ctx0" brushRef="#br0" timeOffset="-157300.71">25012 3226 1921 0,'0'0'603'0,"0"0"-341"0,0 0-12 16,0 0-108-16,0 0-58 15,0 0 4-15,-129-112 32 16,91 100-30-16,-3 2-3 0,-1 4 2 15,-4 6-40-15,-1 0-10 16,-5 0-4 0,2 14-2-16,-4 8 10 15,0 6-2-15,0 6-1 0,6 6 8 16,-2 6-16-16,6 4-32 16,7 7 0-16,3 1 0 15,5 4 0-15,5 2 0 16,3 4 0-16,8 1 0 15,1 0 0-15,6 0 0 0,6-3 0 16,0-4 0-16,0 0 0 16,6-6 0-16,11-3 0 15,5-6 0-15,4-2 0 16,5-5 0-16,8-2 0 16,3-2 0-16,5-4 0 15,6-2 0 1,1-3 0-16,1-4 0 0,1-5 0 15,2-1 0-15,-1-7 0 16,4-2 0-16,-3-3 0 16,0-2 0-16,-5-3 0 15,-1 0 0-15,-4 0 0 16,0 0 0-16,-2-11 0 16,-1-3 0-16,-1-4 0 0,1-1 0 15,-1-6 0-15,1 1 0 16,-5-2 0-16,-2 0 0 15,-2 0 0-15,-7-2 0 16,-3 0 0-16,-1 0 0 16,-3 0 0-16,-4-3 0 15,0-1 0 1,-3 0 0-16,-1-4 0 0,-3 0 0 16,-5 0 0-16,-1-4 0 15,-5-2 0-15,0-2 0 0,0-2 0 16,-11-3 0-1,-7 2 0-15,-4-2 0 0,-7-1 0 16,-2-2 0 0,-6 2 0-16,0 2 0 0,-3 2 0 15,-5 2 0-15,-4 1 0 16,-6 3 0-16,-12 7 0 16,-64 2 0-16,10 9-48 15,-6 12-1073-15</inkml:trace>
  <inkml:trace contextRef="#ctx0" brushRef="#br0" timeOffset="-155965.93">23967 3467 1066 0,'0'0'1028'16,"0"0"-674"-16,0 0-92 0,0 0-17 16,0 0-28-16,0 0-40 15,0 0-6-15,2 0 15 16,-2 0-11-16,0 0-46 16,0 0-43-16,0-2-86 15,0-4 0-15,-13-4 0 16,-3-2 0-16,-1-4 0 15,-8 0 0-15,0-4 0 16,-2-1 0-16,-2-1 0 16,-2-4 0-16,-2-2 0 0,-3-4 0 15,-4-4 0-15,-5-4 0 16,-3-2 0-16,-8-2 0 16,-2-2 0-16,-4 1 0 15,-3 1 0-15,-4 2 0 16,-5 0 0-16,-1 2 0 15,-4 0 0-15,-2 0 0 16,-4 2 0-16,-2 2 0 16,4 4 0-16,5 2 0 15,7 3 0-15,9 4 0 16,8 5 0-16,11 1 0 16,10 3 0-16,11 6 0 15,6 0 0-15,8 5 0 0,3 0 0 16,5 1 0-16,0 2 0 15,0-2 0-15,0 2 0 16,0 0 0-16,0 0 0 16,0 0 0-16,-2 2-201 15,-3 10-471-15,-2 0-764 0</inkml:trace>
  <inkml:trace contextRef="#ctx0" brushRef="#br0" timeOffset="-154975.72">21703 1560 1458 0,'0'0'796'0,"0"0"-488"15,0 0 9 1,0 0-86-16,0 0-63 0,0 0-38 15,0 0-7-15,-107-46-28 16,78 46-10-16,-7 14-28 16,-3 16 8-16,-4 10 13 15,3 12-30-15,4 8-23 16,5 10 11-16,9 9-21 16,9 3 3-16,6 4-7 15,7 2-11-15,0-1 32 16,13-3-32-16,12-6 0 15,6-6 0-15,2-7 0 16,5-10 0-16,2-6 0 16,5-8 0-16,-1-5 0 15,3-5 0-15,2-7 0 0,2-6 0 16,1-6 0-16,-1-6 0 16,2-6 0-16,1 0 0 15,0-4 0-15,-4-12 0 16,2-4 0-16,-3-6 0 15,-5-2 0 1,-4-2 0-16,-1-2 0 0,-6-4 0 16,-4-3 0-16,-3-2 0 15,-1-4 0-15,-5-1 0 16,1-4 0-16,-4 0 0 0,-3-3 0 16,-3-1 0-16,-3 2 0 15,-1 0 0-15,-7 0 0 16,0 0 0-16,0 0 0 15,-2 2 0-15,-9 2 0 16,-4 5 0-16,-4 5 0 16,-1 4 0-16,-5 0 0 15,2 4 0-15,-6-2 0 16,-5 4 0-16,1 2 0 16,-6 4 0-16,-1 0 0 15,1 6 0-15,-6-1 0 0,-2 6 0 16,-4 0 0-16,-5 4 0 15,-2 3 0-15,-2 0 0 16,5 4 0-16,3 0 0 16,5 0 0-16,5 5 0 15,2 12 0 1,2 7 0-16,-15 30 0 0,10-6-369 16,3 0-562-16</inkml:trace>
  <inkml:trace contextRef="#ctx0" brushRef="#br0" timeOffset="-153540.86">25591 3561 667 0,'0'0'353'0,"0"0"-23"16,0 0-57-16,0 0-41 15,0 0-45-15,0 0 11 16,0 0-33-16,0 0-43 15,0 0-6-15,0 0 29 16,0 0 40-16,0 0-35 16,0 0-17-16,0-2-28 15,0-2-41-15,7-4 7 16,9-6 16-16,3-6 1 16,10-8-7-16,10-8-25 15,1-8-13-15,8-6-1 0,4-9-19 16,3-3-4-1,4-4 2-15,1-4-9 16,0 0 17-16,0 1-20 0,0-1 4 16,3 0 4-16,-1 4-16 15,3 0 4-15,-3 6-5 16,-2 2 2-16,-7 5 5 16,-4 7-7-16,-9 10 0 15,-7 6 11-15,-4 6-9 16,-6 6-2-16,-3 2 1 15,-4 4 7-15,-3 2 0 16,-2 2-7-16,0 2-1 16,-4 2 11-16,-4 2-8 0,-1 0-3 15,0 2 0-15,-2 0 0 16,0 0 0-16,0 0 0 16,0 0 0-1,0 0 0-15,0 0 0 0,0 0 0 16,0 0 0-16,0 0-75 15,0 0-400-15,0 0-678 0</inkml:trace>
  <inkml:trace contextRef="#ctx0" brushRef="#br0" timeOffset="-152801.55">27164 1730 1260 0,'0'0'765'0,"0"0"-411"16,0 0-21-16,0 0-24 16,0 0-105-16,0 0-85 15,0 0-8-15,-102-12-21 16,75 34-12-16,-2 11 11 0,-2 7-25 15,0 6-16 1,2 6 8-16,4 6-47 16,5 0 16-16,4 4-1 0,6-2-10 15,2 0 14-15,6-5-22 16,2-5-4-16,0-6 26 16,8-4-27-16,9-2 16 15,3-6-10-15,5-2-7 16,1-4 24-16,3-2-22 0,7-2 7 15,2-5 11 1,4-3-20-16,5-5 0 0,2-5 0 16,4-1 0-16,-1-3 0 15,-2 0 0-15,0 0 0 16,-4-11 0-16,-3 1 0 31,-3-2 0-31,-2-2 0 0,-3-1 0 0,2-3 0 16,-2 0 0-16,-2-5 0 15,-1-1 0-15,-1 0 0 16,-4-4 0-16,-1-2 0 16,-2-2 0-16,-1-2 0 15,-5-4 0-15,-1-2 0 16,-3-3 0-16,-5 2 0 0,-3-4 0 16,1-1 0-16,-4 0 0 15,-3-2 0-15,0 2 0 16,0 0 0-16,0 2 0 15,-10 4 0-15,-3 3 0 16,-3 6 0-16,-3 2 0 16,-6 3 0-16,-4 2 0 15,-4 4 0-15,-7 0 0 16,-7 4 0-16,-11 4 0 0,-9 8 0 16,-29 4 0-16,-45 18 0 15,19 10-266-15,7-2-1441 0</inkml:trace>
  <inkml:trace contextRef="#ctx0" brushRef="#br0" timeOffset="-151467.39">24633 3158 1706 0,'0'0'571'0,"0"0"-334"16,0 0 16-16,0 0-60 16,0 0-71-16,0 0 4 15,0 0 39-15,-8 2-2 16,4-2-22-16,4 0-34 16,0 0-28-16,-4 0-7 15,0 0-21-15,-5 0-3 16,1-10-30-16,-6-2 3 15,1-6 2-15,-1-4-23 16,-1-2 0-16,1-4 0 0,1-4 0 16,0-2 0-1,-1-5 0-15,1-1 0 0,1-6 0 16,1-2 0-16,-3-6 0 16,2-2 0-16,-1-2 0 15,-3-3 0-15,0-1 0 16,0 0 0-16,1-2 0 15,-1 0 0-15,1 2 0 16,-1 0 0-16,1-1 0 16,1 3 0-16,1 2 0 15,1 2 0-15,1 2 0 16,1 3 0-16,0 4 0 16,-1 4 0-16,1 3 0 0,0 4 0 15,-1 0 0-15,5 2 0 16,-4 2 0-16,6 0 0 15,-1 0 0-15,1 0 0 16,2 2 0-16,0 2 0 16,2 2 0-16,0 1 0 15,0-1 0-15,0 0 0 16,0 0 0-16,0-2 0 16,0 0 0-16,0 0 0 15,0 4 0-15,0 2 0 0,0 7 0 16,0 4 0-16,-2 4 0 15,2 4 0-15,-3 1 0 16,3 2 0-16,-2 0 0 16,0 0 0-16,-1 0 0 15,-1 0-47-15,-3-2-103 16,-13-10-314-16,3 0-295 16,-2-2-488-16</inkml:trace>
  <inkml:trace contextRef="#ctx0" brushRef="#br0" timeOffset="-150671.55">23831 305 1324 0,'0'0'334'0,"0"0"-90"0,0 0-54 15,0 0 8-15,0 0-94 0,0 0-23 16,0 0-12-16,-134-27 21 15,103 27 39-15,-3 13 12 16,-3 5-4-16,-1 4-22 16,0 6-48-16,5 4 7 15,4 2 6-15,4 6-2 16,5 0 2-16,7 4-46 0,6 2-5 31,7 3 8-31,0-2-26 0,0 4 14 0,9-3-4 16,6 0-12-16,8-2 14 15,1-2-22-15,5-4 5 16,5-2 20 0,1-6-26-16,3 0 20 0,3-6-13 15,-1-1-1-15,1-3 15 16,5-6-20-16,-2-6 8 16,3-4 15-16,-3-6-15 15,1 0 16-15,-1 0-17 0,-2-12-8 16,1-5 11-16,-5 2-11 31,-5-3 0-31,1-3 14 16,-3 2-8-16,0-6 29 15,-2 1-5-15,-2-4-5 16,-2-2 13-16,-8-2-26 16,-1-2 26-16,-5-2-38 15,-7-2 0-15,-4 0 0 16,0 2 0-16,0 1 0 15,0 2 0-15,-11-3 0 0,-2-1 0 16,-3 1 0-16,-1-2 0 16,-3 0 0-16,-5 0 0 15,0 0 0-15,-4 4 0 16,-2 1 0-16,-2 4 0 16,-3 4 0-16,-4 3 0 15,-9 8 0-15,-5 6 0 16,-6 8 0-16,-22 4-21 15,13 18-315-15,11 3-675 0</inkml:trace>
  <inkml:trace contextRef="#ctx0" brushRef="#br0" timeOffset="-149398.65">24299 681 1245 0,'0'0'404'0,"0"0"-79"16,0 0 49-16,0 0-47 16,0 0-36-16,0 0-79 15,0 0-28-15,0-32 5 16,0 31-45-16,0 1-37 15,0 0-37-15,0 0-7 16,0 0-28-16,0 0-13 0,4 0 1 16,12 0 14-16,4 0 7 15,6 1-44-15,8 9 0 16,7 7 0-16,7 1 0 16,6 1 0-16,6 3 0 15,2 1 0-15,5 1 0 16,4-2 0-16,1 2 0 15,-1-2 0-15,4-2 0 16,4 2 0-16,3-2 0 16,2 0 0-16,1 0 0 15,2 0 0-15,-4 0 0 16,-3 0 0-16,-4 2 0 0,-3 0 0 16,-4 0 0-16,1 1 0 15,-1-3 0-15,2 2 0 16,3-1 0-16,-1 2 0 15,2-1 0-15,4-2 0 16,-2 0 0-16,4-2 0 16,-6-2 0-1,-3 0 0-15,-7 0 0 0,-3 0 0 16,-6 2 0-16,-3 0 0 16,-6 0 0-16,0-2 0 15,-5 0 0-15,-2-2 0 0,1-1 0 16,-2-5 0-16,-1-1 0 15,-5 1 0-15,-1-1 0 16,-3-1 0-16,-7-1 0 16,1-1 0-16,-8 3 0 15,1-1 0-15,-3-2 0 16,-2 0 0-16,3 0 0 16,-4-2 0-16,4 0 0 15,-3 1 0-15,0 0 0 16,1-1 0-1,-2 2 0-15,-1 0 0 0,3-2 0 16,1 1 0-16,1 4 0 16,-1-3 0-16,0 2 0 0,3 0 0 15,-6-2 0-15,2 0 0 16,-1 2 0-16,-5-2 0 16,3 0 0-1,-1 0 0-15,-2 0 0 0,3 0 0 16,-1-2 0-16,2 2 0 15,-4 0 0-15,1-2 0 16,-3 2 0-16,-4-2 0 16,0-2 0-16,0 0 0 15,0 0 0-15,0 0 0 16,0 0 0-16,0 0 0 16,0 0 0-16,0 0 0 0,0 0 0 15,0 0 0-15,-6 0 0 16,-17 0 0-16,-15 0-1840 0</inkml:trace>
  <inkml:trace contextRef="#ctx0" brushRef="#br0" timeOffset="-16245.61">12838 10064 2431 0,'0'0'759'0,"0"0"-500"15,0 0 29-15,0 0-133 16,0 0-83-16,0 0-56 15,8 46 100-15,6-14-116 16,1 7 0-16,-2-3 0 16,1 0 0-16,-1-6 0 15,-1-8 0-15,5-10 0 16,6-12 0-16,10-6 0 16,14-36 0-16,29-37 0 0,4-3 0 15,10-12 0-15,1-1 0 16,-14 22 0-16,4-2 0 15,-14 19 0-15,-16 18 0 16,-17 16 0-16,-30 22 0 16,-4 14-374-1,-4 14-998-15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dirty="0"/>
          </a:p>
        </p:txBody>
      </p:sp>
      <p:sp>
        <p:nvSpPr>
          <p:cNvPr id="87" name="Google Shape;87;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extLst>
      <p:ext uri="{BB962C8B-B14F-4D97-AF65-F5344CB8AC3E}">
        <p14:creationId xmlns:p14="http://schemas.microsoft.com/office/powerpoint/2010/main" val="20879506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7" name="Google Shape;117;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dirty="0"/>
          </a:p>
        </p:txBody>
      </p:sp>
      <p:sp>
        <p:nvSpPr>
          <p:cNvPr id="118" name="Google Shape;118;p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10</a:t>
            </a:fld>
            <a:endParaRPr/>
          </a:p>
        </p:txBody>
      </p:sp>
    </p:spTree>
    <p:extLst>
      <p:ext uri="{BB962C8B-B14F-4D97-AF65-F5344CB8AC3E}">
        <p14:creationId xmlns:p14="http://schemas.microsoft.com/office/powerpoint/2010/main" val="29416428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p31: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53" name="Google Shape;253;p31: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3495734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7" name="Google Shape;117;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dirty="0"/>
          </a:p>
        </p:txBody>
      </p:sp>
      <p:sp>
        <p:nvSpPr>
          <p:cNvPr id="118" name="Google Shape;118;p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12</a:t>
            </a:fld>
            <a:endParaRPr/>
          </a:p>
        </p:txBody>
      </p:sp>
    </p:spTree>
    <p:extLst>
      <p:ext uri="{BB962C8B-B14F-4D97-AF65-F5344CB8AC3E}">
        <p14:creationId xmlns:p14="http://schemas.microsoft.com/office/powerpoint/2010/main" val="5834360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7" name="Google Shape;117;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dirty="0"/>
          </a:p>
        </p:txBody>
      </p:sp>
      <p:sp>
        <p:nvSpPr>
          <p:cNvPr id="118" name="Google Shape;118;p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13</a:t>
            </a:fld>
            <a:endParaRPr/>
          </a:p>
        </p:txBody>
      </p:sp>
    </p:spTree>
    <p:extLst>
      <p:ext uri="{BB962C8B-B14F-4D97-AF65-F5344CB8AC3E}">
        <p14:creationId xmlns:p14="http://schemas.microsoft.com/office/powerpoint/2010/main" val="32322796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7" name="Google Shape;117;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dirty="0"/>
          </a:p>
        </p:txBody>
      </p:sp>
      <p:sp>
        <p:nvSpPr>
          <p:cNvPr id="118" name="Google Shape;118;p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14</a:t>
            </a:fld>
            <a:endParaRPr/>
          </a:p>
        </p:txBody>
      </p:sp>
    </p:spTree>
    <p:extLst>
      <p:ext uri="{BB962C8B-B14F-4D97-AF65-F5344CB8AC3E}">
        <p14:creationId xmlns:p14="http://schemas.microsoft.com/office/powerpoint/2010/main" val="19446014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7" name="Google Shape;117;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dirty="0"/>
          </a:p>
        </p:txBody>
      </p:sp>
      <p:sp>
        <p:nvSpPr>
          <p:cNvPr id="118" name="Google Shape;118;p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15</a:t>
            </a:fld>
            <a:endParaRPr/>
          </a:p>
        </p:txBody>
      </p:sp>
    </p:spTree>
    <p:extLst>
      <p:ext uri="{BB962C8B-B14F-4D97-AF65-F5344CB8AC3E}">
        <p14:creationId xmlns:p14="http://schemas.microsoft.com/office/powerpoint/2010/main" val="38748819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7" name="Google Shape;117;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dirty="0"/>
          </a:p>
        </p:txBody>
      </p:sp>
      <p:sp>
        <p:nvSpPr>
          <p:cNvPr id="118" name="Google Shape;118;p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16</a:t>
            </a:fld>
            <a:endParaRPr/>
          </a:p>
        </p:txBody>
      </p:sp>
    </p:spTree>
    <p:extLst>
      <p:ext uri="{BB962C8B-B14F-4D97-AF65-F5344CB8AC3E}">
        <p14:creationId xmlns:p14="http://schemas.microsoft.com/office/powerpoint/2010/main" val="34762805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7" name="Google Shape;117;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dirty="0"/>
          </a:p>
        </p:txBody>
      </p:sp>
      <p:sp>
        <p:nvSpPr>
          <p:cNvPr id="118" name="Google Shape;118;p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17</a:t>
            </a:fld>
            <a:endParaRPr/>
          </a:p>
        </p:txBody>
      </p:sp>
    </p:spTree>
    <p:extLst>
      <p:ext uri="{BB962C8B-B14F-4D97-AF65-F5344CB8AC3E}">
        <p14:creationId xmlns:p14="http://schemas.microsoft.com/office/powerpoint/2010/main" val="33781190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7" name="Google Shape;117;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dirty="0"/>
          </a:p>
        </p:txBody>
      </p:sp>
      <p:sp>
        <p:nvSpPr>
          <p:cNvPr id="118" name="Google Shape;118;p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18</a:t>
            </a:fld>
            <a:endParaRPr/>
          </a:p>
        </p:txBody>
      </p:sp>
    </p:spTree>
    <p:extLst>
      <p:ext uri="{BB962C8B-B14F-4D97-AF65-F5344CB8AC3E}">
        <p14:creationId xmlns:p14="http://schemas.microsoft.com/office/powerpoint/2010/main" val="90374227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7" name="Google Shape;117;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dirty="0"/>
          </a:p>
        </p:txBody>
      </p:sp>
      <p:sp>
        <p:nvSpPr>
          <p:cNvPr id="118" name="Google Shape;118;p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22</a:t>
            </a:fld>
            <a:endParaRPr/>
          </a:p>
        </p:txBody>
      </p:sp>
    </p:spTree>
    <p:extLst>
      <p:ext uri="{BB962C8B-B14F-4D97-AF65-F5344CB8AC3E}">
        <p14:creationId xmlns:p14="http://schemas.microsoft.com/office/powerpoint/2010/main" val="24786420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US" dirty="0">
                <a:cs typeface="Calibri"/>
              </a:rPr>
              <a:t>Ok. Having said that, lets get back to what we were speaking about. </a:t>
            </a:r>
          </a:p>
          <a:p>
            <a:endParaRPr lang="en-US" dirty="0">
              <a:cs typeface="Calibri"/>
            </a:endParaRPr>
          </a:p>
          <a:p>
            <a:r>
              <a:rPr lang="en-US" dirty="0">
                <a:cs typeface="Calibri"/>
              </a:rPr>
              <a:t>Input devices. We have seen that the virtual reality eco system largely encompasses three fundamental components that include</a:t>
            </a:r>
          </a:p>
          <a:p>
            <a:endParaRPr lang="en-US" dirty="0">
              <a:cs typeface="Calibri"/>
            </a:endParaRPr>
          </a:p>
          <a:p>
            <a:r>
              <a:rPr lang="en-US" dirty="0">
                <a:cs typeface="Calibri"/>
              </a:rPr>
              <a:t>HMD – head mounted devices that give you immersive VR experience, we saw some examples in the last class like the HTC VIVE, Oculus Rift, Samsung gear and so on. Some of you have also used few of these and experienced it for a few minutes. </a:t>
            </a:r>
          </a:p>
          <a:p>
            <a:endParaRPr lang="en-US" dirty="0">
              <a:cs typeface="Calibri"/>
            </a:endParaRPr>
          </a:p>
          <a:p>
            <a:r>
              <a:rPr lang="en-US" dirty="0">
                <a:cs typeface="Calibri"/>
              </a:rPr>
              <a:t>And the second components is the GTD or the </a:t>
            </a:r>
            <a:r>
              <a:rPr lang="en-GB" dirty="0"/>
              <a:t>Gesture Tracking Devices. We saw a video of </a:t>
            </a:r>
            <a:r>
              <a:rPr lang="en-GB" dirty="0" err="1"/>
              <a:t>Xsense</a:t>
            </a:r>
            <a:r>
              <a:rPr lang="en-GB" dirty="0"/>
              <a:t> IMU sensors that can accurately estimation the position and orientation of a dancer. we will in the next hour see how these gesture tracking devices work and what are the various technicalities that go into tracking. I will try to keep it as non-mathematical as possible, as the mathematics behind it can get pretty messy and complicated. However, if you are interested in the mathematical aspects, I will be more than happy to discuss. </a:t>
            </a:r>
          </a:p>
          <a:p>
            <a:endParaRPr lang="en-GB" dirty="0">
              <a:cs typeface="Calibri"/>
            </a:endParaRPr>
          </a:p>
          <a:p>
            <a:r>
              <a:rPr lang="en-GB" dirty="0">
                <a:cs typeface="Calibri"/>
              </a:rPr>
              <a:t>On the screen you can see that a 3 directional coordinate system is depicted. The 3 primary axes of a 3d coordinate system is X, Y and Z axis. Hear I would like to know where, when and why in your past have you encountered 3 dimensional coordinate system. </a:t>
            </a:r>
          </a:p>
          <a:p>
            <a:endParaRPr lang="en-GB" dirty="0">
              <a:cs typeface="Calibri"/>
            </a:endParaRPr>
          </a:p>
          <a:p>
            <a:endParaRPr lang="en-GB" dirty="0">
              <a:cs typeface="Calibri"/>
            </a:endParaRPr>
          </a:p>
          <a:p>
            <a:r>
              <a:rPr lang="en-GB" dirty="0">
                <a:cs typeface="Calibri"/>
              </a:rPr>
              <a:t>Give some time to the students to ponder on </a:t>
            </a:r>
          </a:p>
          <a:p>
            <a:endParaRPr lang="en-GB" dirty="0">
              <a:cs typeface="Calibri"/>
            </a:endParaRPr>
          </a:p>
          <a:p>
            <a:endParaRPr lang="en-GB" dirty="0">
              <a:cs typeface="Calibri"/>
            </a:endParaRPr>
          </a:p>
          <a:p>
            <a:r>
              <a:rPr lang="en-GB" dirty="0">
                <a:cs typeface="Calibri"/>
              </a:rPr>
              <a:t>Ok, if I tell you, I have encountered 2 dimension in images, drawings, sketch and so on. While I have encountered 1 dimension when I want to know the temperature currently or current time or something like that. Similar, where and when have you encountered 3D, either consciously or subconsciously. </a:t>
            </a:r>
          </a:p>
          <a:p>
            <a:endParaRPr lang="en-GB" dirty="0">
              <a:cs typeface="Calibri"/>
            </a:endParaRPr>
          </a:p>
          <a:p>
            <a:r>
              <a:rPr lang="en-GB" dirty="0">
                <a:cs typeface="Calibri"/>
              </a:rPr>
              <a:t>Explain the roll pitch and yaw concepts. </a:t>
            </a:r>
          </a:p>
          <a:p>
            <a:r>
              <a:rPr lang="en-GB" dirty="0">
                <a:cs typeface="Calibri"/>
              </a:rPr>
              <a:t>Degree of freedom</a:t>
            </a:r>
          </a:p>
        </p:txBody>
      </p:sp>
      <p:sp>
        <p:nvSpPr>
          <p:cNvPr id="4" name="Slide Number Placeholder 3"/>
          <p:cNvSpPr>
            <a:spLocks noGrp="1"/>
          </p:cNvSpPr>
          <p:nvPr>
            <p:ph type="sldNum" sz="quarter" idx="10"/>
          </p:nvPr>
        </p:nvSpPr>
        <p:spPr/>
        <p:txBody>
          <a:bodyPr/>
          <a:lstStyle/>
          <a:p>
            <a:fld id="{E6A3ACC2-D43E-4BA3-8382-EE04A8612F25}" type="slidenum">
              <a:rPr lang="en-US" smtClean="0"/>
              <a:pPr/>
              <a:t>2</a:t>
            </a:fld>
            <a:endParaRPr lang="en-US"/>
          </a:p>
        </p:txBody>
      </p:sp>
    </p:spTree>
    <p:extLst>
      <p:ext uri="{BB962C8B-B14F-4D97-AF65-F5344CB8AC3E}">
        <p14:creationId xmlns:p14="http://schemas.microsoft.com/office/powerpoint/2010/main" val="304977383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7" name="Google Shape;117;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dirty="0"/>
          </a:p>
        </p:txBody>
      </p:sp>
      <p:sp>
        <p:nvSpPr>
          <p:cNvPr id="118" name="Google Shape;118;p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23</a:t>
            </a:fld>
            <a:endParaRPr/>
          </a:p>
        </p:txBody>
      </p:sp>
    </p:spTree>
    <p:extLst>
      <p:ext uri="{BB962C8B-B14F-4D97-AF65-F5344CB8AC3E}">
        <p14:creationId xmlns:p14="http://schemas.microsoft.com/office/powerpoint/2010/main" val="127506168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7" name="Google Shape;117;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dirty="0"/>
          </a:p>
        </p:txBody>
      </p:sp>
      <p:sp>
        <p:nvSpPr>
          <p:cNvPr id="118" name="Google Shape;118;p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26</a:t>
            </a:fld>
            <a:endParaRPr/>
          </a:p>
        </p:txBody>
      </p:sp>
    </p:spTree>
    <p:extLst>
      <p:ext uri="{BB962C8B-B14F-4D97-AF65-F5344CB8AC3E}">
        <p14:creationId xmlns:p14="http://schemas.microsoft.com/office/powerpoint/2010/main" val="225671016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7" name="Google Shape;117;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dirty="0"/>
          </a:p>
        </p:txBody>
      </p:sp>
      <p:sp>
        <p:nvSpPr>
          <p:cNvPr id="118" name="Google Shape;118;p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27</a:t>
            </a:fld>
            <a:endParaRPr/>
          </a:p>
        </p:txBody>
      </p:sp>
    </p:spTree>
    <p:extLst>
      <p:ext uri="{BB962C8B-B14F-4D97-AF65-F5344CB8AC3E}">
        <p14:creationId xmlns:p14="http://schemas.microsoft.com/office/powerpoint/2010/main" val="422571008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7" name="Google Shape;117;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dirty="0"/>
          </a:p>
        </p:txBody>
      </p:sp>
      <p:sp>
        <p:nvSpPr>
          <p:cNvPr id="118" name="Google Shape;118;p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28</a:t>
            </a:fld>
            <a:endParaRPr/>
          </a:p>
        </p:txBody>
      </p:sp>
    </p:spTree>
    <p:extLst>
      <p:ext uri="{BB962C8B-B14F-4D97-AF65-F5344CB8AC3E}">
        <p14:creationId xmlns:p14="http://schemas.microsoft.com/office/powerpoint/2010/main" val="407497034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7" name="Google Shape;117;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dirty="0"/>
          </a:p>
        </p:txBody>
      </p:sp>
      <p:sp>
        <p:nvSpPr>
          <p:cNvPr id="118" name="Google Shape;118;p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32</a:t>
            </a:fld>
            <a:endParaRPr/>
          </a:p>
        </p:txBody>
      </p:sp>
    </p:spTree>
    <p:extLst>
      <p:ext uri="{BB962C8B-B14F-4D97-AF65-F5344CB8AC3E}">
        <p14:creationId xmlns:p14="http://schemas.microsoft.com/office/powerpoint/2010/main" val="257985410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7" name="Google Shape;117;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dirty="0"/>
          </a:p>
        </p:txBody>
      </p:sp>
      <p:sp>
        <p:nvSpPr>
          <p:cNvPr id="118" name="Google Shape;118;p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33</a:t>
            </a:fld>
            <a:endParaRPr/>
          </a:p>
        </p:txBody>
      </p:sp>
    </p:spTree>
    <p:extLst>
      <p:ext uri="{BB962C8B-B14F-4D97-AF65-F5344CB8AC3E}">
        <p14:creationId xmlns:p14="http://schemas.microsoft.com/office/powerpoint/2010/main" val="367196793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7" name="Google Shape;117;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dirty="0"/>
          </a:p>
        </p:txBody>
      </p:sp>
      <p:sp>
        <p:nvSpPr>
          <p:cNvPr id="118" name="Google Shape;118;p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35</a:t>
            </a:fld>
            <a:endParaRPr/>
          </a:p>
        </p:txBody>
      </p:sp>
    </p:spTree>
    <p:extLst>
      <p:ext uri="{BB962C8B-B14F-4D97-AF65-F5344CB8AC3E}">
        <p14:creationId xmlns:p14="http://schemas.microsoft.com/office/powerpoint/2010/main" val="361901553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7" name="Google Shape;117;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dirty="0"/>
          </a:p>
        </p:txBody>
      </p:sp>
      <p:sp>
        <p:nvSpPr>
          <p:cNvPr id="118" name="Google Shape;118;p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36</a:t>
            </a:fld>
            <a:endParaRPr/>
          </a:p>
        </p:txBody>
      </p:sp>
    </p:spTree>
    <p:extLst>
      <p:ext uri="{BB962C8B-B14F-4D97-AF65-F5344CB8AC3E}">
        <p14:creationId xmlns:p14="http://schemas.microsoft.com/office/powerpoint/2010/main" val="245266163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7" name="Google Shape;117;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dirty="0"/>
          </a:p>
        </p:txBody>
      </p:sp>
      <p:sp>
        <p:nvSpPr>
          <p:cNvPr id="118" name="Google Shape;118;p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37</a:t>
            </a:fld>
            <a:endParaRPr/>
          </a:p>
        </p:txBody>
      </p:sp>
    </p:spTree>
    <p:extLst>
      <p:ext uri="{BB962C8B-B14F-4D97-AF65-F5344CB8AC3E}">
        <p14:creationId xmlns:p14="http://schemas.microsoft.com/office/powerpoint/2010/main" val="361786808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7" name="Google Shape;117;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dirty="0"/>
          </a:p>
        </p:txBody>
      </p:sp>
      <p:sp>
        <p:nvSpPr>
          <p:cNvPr id="118" name="Google Shape;118;p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38</a:t>
            </a:fld>
            <a:endParaRPr/>
          </a:p>
        </p:txBody>
      </p:sp>
    </p:spTree>
    <p:extLst>
      <p:ext uri="{BB962C8B-B14F-4D97-AF65-F5344CB8AC3E}">
        <p14:creationId xmlns:p14="http://schemas.microsoft.com/office/powerpoint/2010/main" val="11576083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7" name="Google Shape;117;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dirty="0"/>
          </a:p>
        </p:txBody>
      </p:sp>
      <p:sp>
        <p:nvSpPr>
          <p:cNvPr id="118" name="Google Shape;118;p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a:t>
            </a:fld>
            <a:endParaRPr/>
          </a:p>
        </p:txBody>
      </p:sp>
    </p:spTree>
    <p:extLst>
      <p:ext uri="{BB962C8B-B14F-4D97-AF65-F5344CB8AC3E}">
        <p14:creationId xmlns:p14="http://schemas.microsoft.com/office/powerpoint/2010/main" val="351952135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7" name="Google Shape;117;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dirty="0"/>
          </a:p>
        </p:txBody>
      </p:sp>
      <p:sp>
        <p:nvSpPr>
          <p:cNvPr id="118" name="Google Shape;118;p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40</a:t>
            </a:fld>
            <a:endParaRPr/>
          </a:p>
        </p:txBody>
      </p:sp>
    </p:spTree>
    <p:extLst>
      <p:ext uri="{BB962C8B-B14F-4D97-AF65-F5344CB8AC3E}">
        <p14:creationId xmlns:p14="http://schemas.microsoft.com/office/powerpoint/2010/main" val="167783285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7" name="Google Shape;117;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dirty="0"/>
          </a:p>
        </p:txBody>
      </p:sp>
      <p:sp>
        <p:nvSpPr>
          <p:cNvPr id="118" name="Google Shape;118;p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41</a:t>
            </a:fld>
            <a:endParaRPr/>
          </a:p>
        </p:txBody>
      </p:sp>
    </p:spTree>
    <p:extLst>
      <p:ext uri="{BB962C8B-B14F-4D97-AF65-F5344CB8AC3E}">
        <p14:creationId xmlns:p14="http://schemas.microsoft.com/office/powerpoint/2010/main" val="269436263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7" name="Google Shape;117;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dirty="0"/>
          </a:p>
        </p:txBody>
      </p:sp>
      <p:sp>
        <p:nvSpPr>
          <p:cNvPr id="118" name="Google Shape;118;p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42</a:t>
            </a:fld>
            <a:endParaRPr/>
          </a:p>
        </p:txBody>
      </p:sp>
    </p:spTree>
    <p:extLst>
      <p:ext uri="{BB962C8B-B14F-4D97-AF65-F5344CB8AC3E}">
        <p14:creationId xmlns:p14="http://schemas.microsoft.com/office/powerpoint/2010/main" val="275777957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7" name="Google Shape;117;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dirty="0"/>
          </a:p>
        </p:txBody>
      </p:sp>
      <p:sp>
        <p:nvSpPr>
          <p:cNvPr id="118" name="Google Shape;118;p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43</a:t>
            </a:fld>
            <a:endParaRPr/>
          </a:p>
        </p:txBody>
      </p:sp>
    </p:spTree>
    <p:extLst>
      <p:ext uri="{BB962C8B-B14F-4D97-AF65-F5344CB8AC3E}">
        <p14:creationId xmlns:p14="http://schemas.microsoft.com/office/powerpoint/2010/main" val="67006264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7" name="Google Shape;117;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dirty="0"/>
          </a:p>
        </p:txBody>
      </p:sp>
      <p:sp>
        <p:nvSpPr>
          <p:cNvPr id="118" name="Google Shape;118;p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44</a:t>
            </a:fld>
            <a:endParaRPr/>
          </a:p>
        </p:txBody>
      </p:sp>
    </p:spTree>
    <p:extLst>
      <p:ext uri="{BB962C8B-B14F-4D97-AF65-F5344CB8AC3E}">
        <p14:creationId xmlns:p14="http://schemas.microsoft.com/office/powerpoint/2010/main" val="246081609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7" name="Google Shape;117;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dirty="0"/>
          </a:p>
        </p:txBody>
      </p:sp>
      <p:sp>
        <p:nvSpPr>
          <p:cNvPr id="118" name="Google Shape;118;p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45</a:t>
            </a:fld>
            <a:endParaRPr/>
          </a:p>
        </p:txBody>
      </p:sp>
    </p:spTree>
    <p:extLst>
      <p:ext uri="{BB962C8B-B14F-4D97-AF65-F5344CB8AC3E}">
        <p14:creationId xmlns:p14="http://schemas.microsoft.com/office/powerpoint/2010/main" val="136332533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7" name="Google Shape;117;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dirty="0"/>
          </a:p>
        </p:txBody>
      </p:sp>
      <p:sp>
        <p:nvSpPr>
          <p:cNvPr id="118" name="Google Shape;118;p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46</a:t>
            </a:fld>
            <a:endParaRPr/>
          </a:p>
        </p:txBody>
      </p:sp>
    </p:spTree>
    <p:extLst>
      <p:ext uri="{BB962C8B-B14F-4D97-AF65-F5344CB8AC3E}">
        <p14:creationId xmlns:p14="http://schemas.microsoft.com/office/powerpoint/2010/main" val="4934712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7" name="Google Shape;117;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dirty="0"/>
          </a:p>
        </p:txBody>
      </p:sp>
      <p:sp>
        <p:nvSpPr>
          <p:cNvPr id="118" name="Google Shape;118;p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47</a:t>
            </a:fld>
            <a:endParaRPr/>
          </a:p>
        </p:txBody>
      </p:sp>
    </p:spTree>
    <p:extLst>
      <p:ext uri="{BB962C8B-B14F-4D97-AF65-F5344CB8AC3E}">
        <p14:creationId xmlns:p14="http://schemas.microsoft.com/office/powerpoint/2010/main" val="129323968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p1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0" name="Google Shape;240;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7" name="Google Shape;117;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dirty="0"/>
          </a:p>
        </p:txBody>
      </p:sp>
      <p:sp>
        <p:nvSpPr>
          <p:cNvPr id="118" name="Google Shape;118;p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a:t>
            </a:fld>
            <a:endParaRPr/>
          </a:p>
        </p:txBody>
      </p:sp>
    </p:spTree>
    <p:extLst>
      <p:ext uri="{BB962C8B-B14F-4D97-AF65-F5344CB8AC3E}">
        <p14:creationId xmlns:p14="http://schemas.microsoft.com/office/powerpoint/2010/main" val="28187529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7" name="Google Shape;117;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dirty="0"/>
          </a:p>
        </p:txBody>
      </p:sp>
      <p:sp>
        <p:nvSpPr>
          <p:cNvPr id="118" name="Google Shape;118;p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a:t>
            </a:fld>
            <a:endParaRPr/>
          </a:p>
        </p:txBody>
      </p:sp>
    </p:spTree>
    <p:extLst>
      <p:ext uri="{BB962C8B-B14F-4D97-AF65-F5344CB8AC3E}">
        <p14:creationId xmlns:p14="http://schemas.microsoft.com/office/powerpoint/2010/main" val="42139112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7" name="Google Shape;117;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dirty="0"/>
          </a:p>
        </p:txBody>
      </p:sp>
      <p:sp>
        <p:nvSpPr>
          <p:cNvPr id="118" name="Google Shape;118;p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a:t>
            </a:fld>
            <a:endParaRPr/>
          </a:p>
        </p:txBody>
      </p:sp>
    </p:spTree>
    <p:extLst>
      <p:ext uri="{BB962C8B-B14F-4D97-AF65-F5344CB8AC3E}">
        <p14:creationId xmlns:p14="http://schemas.microsoft.com/office/powerpoint/2010/main" val="5355285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7" name="Google Shape;117;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dirty="0"/>
          </a:p>
        </p:txBody>
      </p:sp>
      <p:sp>
        <p:nvSpPr>
          <p:cNvPr id="118" name="Google Shape;118;p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a:t>
            </a:fld>
            <a:endParaRPr/>
          </a:p>
        </p:txBody>
      </p:sp>
    </p:spTree>
    <p:extLst>
      <p:ext uri="{BB962C8B-B14F-4D97-AF65-F5344CB8AC3E}">
        <p14:creationId xmlns:p14="http://schemas.microsoft.com/office/powerpoint/2010/main" val="23618635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7" name="Google Shape;117;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dirty="0"/>
          </a:p>
        </p:txBody>
      </p:sp>
      <p:sp>
        <p:nvSpPr>
          <p:cNvPr id="118" name="Google Shape;118;p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a:t>
            </a:fld>
            <a:endParaRPr/>
          </a:p>
        </p:txBody>
      </p:sp>
    </p:spTree>
    <p:extLst>
      <p:ext uri="{BB962C8B-B14F-4D97-AF65-F5344CB8AC3E}">
        <p14:creationId xmlns:p14="http://schemas.microsoft.com/office/powerpoint/2010/main" val="42312408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7" name="Google Shape;117;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dirty="0"/>
          </a:p>
        </p:txBody>
      </p:sp>
      <p:sp>
        <p:nvSpPr>
          <p:cNvPr id="118" name="Google Shape;118;p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a:t>
            </a:fld>
            <a:endParaRPr/>
          </a:p>
        </p:txBody>
      </p:sp>
    </p:spTree>
    <p:extLst>
      <p:ext uri="{BB962C8B-B14F-4D97-AF65-F5344CB8AC3E}">
        <p14:creationId xmlns:p14="http://schemas.microsoft.com/office/powerpoint/2010/main" val="25787485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5"/>
        <p:cNvGrpSpPr/>
        <p:nvPr/>
      </p:nvGrpSpPr>
      <p:grpSpPr>
        <a:xfrm>
          <a:off x="0" y="0"/>
          <a:ext cx="0" cy="0"/>
          <a:chOff x="0" y="0"/>
          <a:chExt cx="0" cy="0"/>
        </a:xfrm>
      </p:grpSpPr>
      <p:sp>
        <p:nvSpPr>
          <p:cNvPr id="16" name="Google Shape;16;p1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1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 name="Google Shape;18;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1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8"/>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18"/>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19"/>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9"/>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19"/>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19"/>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19"/>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2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2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22"/>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22"/>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23"/>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23"/>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8" name="Google Shape;68;p23"/>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2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24"/>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25"/>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25"/>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1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customXml" Target="../ink/ink7.xml"/></Relationships>
</file>

<file path=ppt/slides/_rels/slide12.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10.emf"/><Relationship Id="rId7" Type="http://schemas.openxmlformats.org/officeDocument/2006/relationships/customXml" Target="../ink/ink8.xml"/><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2.jpg"/><Relationship Id="rId5" Type="http://schemas.openxmlformats.org/officeDocument/2006/relationships/image" Target="../media/image12.emf"/><Relationship Id="rId4" Type="http://schemas.openxmlformats.org/officeDocument/2006/relationships/image" Target="../media/image11.emf"/></Relationships>
</file>

<file path=ppt/slides/_rels/slide13.xml.rels><?xml version="1.0" encoding="UTF-8" standalone="yes"?>
<Relationships xmlns="http://schemas.openxmlformats.org/package/2006/relationships"><Relationship Id="rId8" Type="http://schemas.openxmlformats.org/officeDocument/2006/relationships/customXml" Target="../ink/ink10.xml"/><Relationship Id="rId3" Type="http://schemas.openxmlformats.org/officeDocument/2006/relationships/image" Target="../media/image13.jpeg"/><Relationship Id="rId7"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customXml" Target="../ink/ink9.xml"/><Relationship Id="rId5" Type="http://schemas.openxmlformats.org/officeDocument/2006/relationships/image" Target="../media/image2.jpg"/><Relationship Id="rId4" Type="http://schemas.openxmlformats.org/officeDocument/2006/relationships/image" Target="../media/image10.emf"/><Relationship Id="rId9"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customXml" Target="../ink/ink11.xml"/><Relationship Id="rId4" Type="http://schemas.openxmlformats.org/officeDocument/2006/relationships/image" Target="../media/image15.jpg"/></Relationships>
</file>

<file path=ppt/slides/_rels/slide1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image" Target="../media/image21.png"/><Relationship Id="rId5" Type="http://schemas.openxmlformats.org/officeDocument/2006/relationships/customXml" Target="../ink/ink12.xml"/><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6.xml"/><Relationship Id="rId1" Type="http://schemas.openxmlformats.org/officeDocument/2006/relationships/slideLayout" Target="../slideLayouts/slideLayout1.xml"/><Relationship Id="rId5" Type="http://schemas.openxmlformats.org/officeDocument/2006/relationships/image" Target="../media/image22.png"/><Relationship Id="rId4" Type="http://schemas.openxmlformats.org/officeDocument/2006/relationships/customXml" Target="../ink/ink13.xml"/></Relationships>
</file>

<file path=ppt/slides/_rels/slide1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7.xml"/><Relationship Id="rId1" Type="http://schemas.openxmlformats.org/officeDocument/2006/relationships/slideLayout" Target="../slideLayouts/slideLayout1.xml"/><Relationship Id="rId5" Type="http://schemas.openxmlformats.org/officeDocument/2006/relationships/image" Target="../media/image23.png"/><Relationship Id="rId4" Type="http://schemas.openxmlformats.org/officeDocument/2006/relationships/customXml" Target="../ink/ink14.xml"/></Relationships>
</file>

<file path=ppt/slides/_rels/slide1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8.xml"/><Relationship Id="rId1" Type="http://schemas.openxmlformats.org/officeDocument/2006/relationships/slideLayout" Target="../slideLayouts/slideLayout1.xml"/><Relationship Id="rId5" Type="http://schemas.openxmlformats.org/officeDocument/2006/relationships/image" Target="../media/image24.png"/><Relationship Id="rId4" Type="http://schemas.openxmlformats.org/officeDocument/2006/relationships/customXml" Target="../ink/ink15.xml"/></Relationships>
</file>

<file path=ppt/slides/_rels/slide19.xml.rels><?xml version="1.0" encoding="UTF-8" standalone="yes"?>
<Relationships xmlns="http://schemas.openxmlformats.org/package/2006/relationships"><Relationship Id="rId3" Type="http://schemas.openxmlformats.org/officeDocument/2006/relationships/customXml" Target="../ink/ink16.xml"/><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customXml" Target="../ink/ink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customXml" Target="../ink/ink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9.xml"/><Relationship Id="rId1" Type="http://schemas.openxmlformats.org/officeDocument/2006/relationships/slideLayout" Target="../slideLayouts/slideLayout1.xml"/><Relationship Id="rId5" Type="http://schemas.openxmlformats.org/officeDocument/2006/relationships/image" Target="../media/image28.png"/><Relationship Id="rId4" Type="http://schemas.openxmlformats.org/officeDocument/2006/relationships/customXml" Target="../ink/ink19.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1.bin"/><Relationship Id="rId7" Type="http://schemas.openxmlformats.org/officeDocument/2006/relationships/image" Target="../media/image30.png"/><Relationship Id="rId2" Type="http://schemas.openxmlformats.org/officeDocument/2006/relationships/notesSlide" Target="../notesSlides/notesSlide20.xml"/><Relationship Id="rId1" Type="http://schemas.openxmlformats.org/officeDocument/2006/relationships/slideLayout" Target="../slideLayouts/slideLayout1.xml"/><Relationship Id="rId6" Type="http://schemas.openxmlformats.org/officeDocument/2006/relationships/customXml" Target="../ink/ink20.xml"/><Relationship Id="rId5" Type="http://schemas.openxmlformats.org/officeDocument/2006/relationships/image" Target="../media/image2.jpg"/><Relationship Id="rId4" Type="http://schemas.openxmlformats.org/officeDocument/2006/relationships/image" Target="../media/image18.emf"/></Relationships>
</file>

<file path=ppt/slides/_rels/slide24.xml.rels><?xml version="1.0" encoding="UTF-8" standalone="yes"?>
<Relationships xmlns="http://schemas.openxmlformats.org/package/2006/relationships"><Relationship Id="rId3" Type="http://schemas.openxmlformats.org/officeDocument/2006/relationships/customXml" Target="../ink/ink21.xml"/><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25.xml.rels><?xml version="1.0" encoding="UTF-8" standalone="yes"?>
<Relationships xmlns="http://schemas.openxmlformats.org/package/2006/relationships"><Relationship Id="rId3" Type="http://schemas.openxmlformats.org/officeDocument/2006/relationships/customXml" Target="../ink/ink22.xml"/><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image" Target="../media/image19.emf"/></Relationships>
</file>

<file path=ppt/slides/_rels/slide27.xml.rels><?xml version="1.0" encoding="UTF-8" standalone="yes"?>
<Relationships xmlns="http://schemas.openxmlformats.org/package/2006/relationships"><Relationship Id="rId8" Type="http://schemas.openxmlformats.org/officeDocument/2006/relationships/image" Target="../media/image35.png"/><Relationship Id="rId7" Type="http://schemas.openxmlformats.org/officeDocument/2006/relationships/customXml" Target="../ink/ink23.xml"/><Relationship Id="rId2" Type="http://schemas.openxmlformats.org/officeDocument/2006/relationships/notesSlide" Target="../notesSlides/notesSlide22.xml"/><Relationship Id="rId1" Type="http://schemas.openxmlformats.org/officeDocument/2006/relationships/slideLayout" Target="../slideLayouts/slideLayout1.xml"/><Relationship Id="rId6" Type="http://schemas.openxmlformats.org/officeDocument/2006/relationships/image" Target="../media/image2.jpg"/><Relationship Id="rId5" Type="http://schemas.openxmlformats.org/officeDocument/2006/relationships/image" Target="../media/image34.png"/><Relationship Id="rId4" Type="http://schemas.openxmlformats.org/officeDocument/2006/relationships/image" Target="../media/image270.png"/></Relationships>
</file>

<file path=ppt/slides/_rels/slide28.xml.rels><?xml version="1.0" encoding="UTF-8" standalone="yes"?>
<Relationships xmlns="http://schemas.openxmlformats.org/package/2006/relationships"><Relationship Id="rId8" Type="http://schemas.openxmlformats.org/officeDocument/2006/relationships/image" Target="../media/image36.png"/><Relationship Id="rId7" Type="http://schemas.openxmlformats.org/officeDocument/2006/relationships/customXml" Target="../ink/ink24.xml"/><Relationship Id="rId2" Type="http://schemas.openxmlformats.org/officeDocument/2006/relationships/notesSlide" Target="../notesSlides/notesSlide23.xml"/><Relationship Id="rId1" Type="http://schemas.openxmlformats.org/officeDocument/2006/relationships/slideLayout" Target="../slideLayouts/slideLayout1.xml"/><Relationship Id="rId6" Type="http://schemas.openxmlformats.org/officeDocument/2006/relationships/image" Target="../media/image2.jpg"/><Relationship Id="rId5" Type="http://schemas.openxmlformats.org/officeDocument/2006/relationships/image" Target="../media/image310.png"/><Relationship Id="rId4" Type="http://schemas.openxmlformats.org/officeDocument/2006/relationships/image" Target="../media/image300.png"/></Relationships>
</file>

<file path=ppt/slides/_rels/slide29.xml.rels><?xml version="1.0" encoding="UTF-8" standalone="yes"?>
<Relationships xmlns="http://schemas.openxmlformats.org/package/2006/relationships"><Relationship Id="rId3" Type="http://schemas.openxmlformats.org/officeDocument/2006/relationships/customXml" Target="../ink/ink25.xml"/><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customXml" Target="../ink/ink1.xml"/></Relationships>
</file>

<file path=ppt/slides/_rels/slide30.xml.rels><?xml version="1.0" encoding="UTF-8" standalone="yes"?>
<Relationships xmlns="http://schemas.openxmlformats.org/package/2006/relationships"><Relationship Id="rId3" Type="http://schemas.openxmlformats.org/officeDocument/2006/relationships/customXml" Target="../ink/ink26.xml"/><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3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41.png"/><Relationship Id="rId5" Type="http://schemas.openxmlformats.org/officeDocument/2006/relationships/customXml" Target="../ink/ink27.xml"/><Relationship Id="rId4" Type="http://schemas.openxmlformats.org/officeDocument/2006/relationships/image" Target="../media/image2.jpg"/></Relationships>
</file>

<file path=ppt/slides/_rels/slide3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4.xml"/><Relationship Id="rId1" Type="http://schemas.openxmlformats.org/officeDocument/2006/relationships/slideLayout" Target="../slideLayouts/slideLayout1.xml"/><Relationship Id="rId5" Type="http://schemas.openxmlformats.org/officeDocument/2006/relationships/image" Target="../media/image40.jpg"/><Relationship Id="rId4" Type="http://schemas.openxmlformats.org/officeDocument/2006/relationships/image" Target="../media/image39.png"/></Relationships>
</file>

<file path=ppt/slides/_rels/slide33.xml.rels><?xml version="1.0" encoding="UTF-8" standalone="yes"?>
<Relationships xmlns="http://schemas.openxmlformats.org/package/2006/relationships"><Relationship Id="rId3" Type="http://schemas.openxmlformats.org/officeDocument/2006/relationships/customXml" Target="../ink/ink28.xml"/><Relationship Id="rId2" Type="http://schemas.openxmlformats.org/officeDocument/2006/relationships/notesSlide" Target="../notesSlides/notesSlide25.xml"/><Relationship Id="rId1" Type="http://schemas.openxmlformats.org/officeDocument/2006/relationships/slideLayout" Target="../slideLayouts/slideLayout1.xml"/><Relationship Id="rId6" Type="http://schemas.openxmlformats.org/officeDocument/2006/relationships/image" Target="../media/image2.jpg"/><Relationship Id="rId5" Type="http://schemas.openxmlformats.org/officeDocument/2006/relationships/image" Target="../media/image400.png"/></Relationships>
</file>

<file path=ppt/slides/_rels/slide3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2.png"/><Relationship Id="rId7" Type="http://schemas.openxmlformats.org/officeDocument/2006/relationships/image" Target="../media/image46.png"/><Relationship Id="rId2" Type="http://schemas.openxmlformats.org/officeDocument/2006/relationships/notesSlide" Target="../notesSlides/notesSlide26.xml"/><Relationship Id="rId1" Type="http://schemas.openxmlformats.org/officeDocument/2006/relationships/slideLayout" Target="../slideLayouts/slideLayout1.xml"/><Relationship Id="rId6" Type="http://schemas.openxmlformats.org/officeDocument/2006/relationships/customXml" Target="../ink/ink29.xml"/><Relationship Id="rId5" Type="http://schemas.openxmlformats.org/officeDocument/2006/relationships/image" Target="../media/image2.jpg"/><Relationship Id="rId4" Type="http://schemas.openxmlformats.org/officeDocument/2006/relationships/image" Target="../media/image43.png"/></Relationships>
</file>

<file path=ppt/slides/_rels/slide36.xml.rels><?xml version="1.0" encoding="UTF-8" standalone="yes"?>
<Relationships xmlns="http://schemas.openxmlformats.org/package/2006/relationships"><Relationship Id="rId3" Type="http://schemas.openxmlformats.org/officeDocument/2006/relationships/image" Target="../media/image44.png"/><Relationship Id="rId7" Type="http://schemas.openxmlformats.org/officeDocument/2006/relationships/image" Target="../media/image49.png"/><Relationship Id="rId2" Type="http://schemas.openxmlformats.org/officeDocument/2006/relationships/notesSlide" Target="../notesSlides/notesSlide27.xml"/><Relationship Id="rId1" Type="http://schemas.openxmlformats.org/officeDocument/2006/relationships/slideLayout" Target="../slideLayouts/slideLayout1.xml"/><Relationship Id="rId6" Type="http://schemas.openxmlformats.org/officeDocument/2006/relationships/customXml" Target="../ink/ink30.xml"/><Relationship Id="rId5" Type="http://schemas.openxmlformats.org/officeDocument/2006/relationships/image" Target="../media/image2.jpg"/><Relationship Id="rId4" Type="http://schemas.openxmlformats.org/officeDocument/2006/relationships/image" Target="../media/image45.png"/></Relationships>
</file>

<file path=ppt/slides/_rels/slide3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8.xml"/><Relationship Id="rId1" Type="http://schemas.openxmlformats.org/officeDocument/2006/relationships/slideLayout" Target="../slideLayouts/slideLayout1.xml"/><Relationship Id="rId5" Type="http://schemas.openxmlformats.org/officeDocument/2006/relationships/image" Target="../media/image50.png"/><Relationship Id="rId4" Type="http://schemas.openxmlformats.org/officeDocument/2006/relationships/customXml" Target="../ink/ink31.xml"/></Relationships>
</file>

<file path=ppt/slides/_rels/slide3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9.xml"/><Relationship Id="rId1" Type="http://schemas.openxmlformats.org/officeDocument/2006/relationships/slideLayout" Target="../slideLayouts/slideLayout1.xml"/><Relationship Id="rId5" Type="http://schemas.openxmlformats.org/officeDocument/2006/relationships/image" Target="../media/image51.png"/><Relationship Id="rId4" Type="http://schemas.openxmlformats.org/officeDocument/2006/relationships/customXml" Target="../ink/ink32.xml"/></Relationships>
</file>

<file path=ppt/slides/_rels/slide39.xml.rels><?xml version="1.0" encoding="UTF-8" standalone="yes"?>
<Relationships xmlns="http://schemas.openxmlformats.org/package/2006/relationships"><Relationship Id="rId3" Type="http://schemas.openxmlformats.org/officeDocument/2006/relationships/customXml" Target="../ink/ink33.xml"/><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52.png"/></Relationships>
</file>

<file path=ppt/slides/_rels/slide4.xml.rels><?xml version="1.0" encoding="UTF-8" standalone="yes"?>
<Relationships xmlns="http://schemas.openxmlformats.org/package/2006/relationships"><Relationship Id="rId8" Type="http://schemas.openxmlformats.org/officeDocument/2006/relationships/image" Target="../media/image5.png"/><Relationship Id="rId7" Type="http://schemas.openxmlformats.org/officeDocument/2006/relationships/customXml" Target="../ink/ink2.xml"/><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2.jpg"/><Relationship Id="rId5" Type="http://schemas.openxmlformats.org/officeDocument/2006/relationships/image" Target="../media/image4.png"/><Relationship Id="rId4" Type="http://schemas.openxmlformats.org/officeDocument/2006/relationships/image" Target="../media/image33.png"/></Relationships>
</file>

<file path=ppt/slides/_rels/slide40.xml.rels><?xml version="1.0" encoding="UTF-8" standalone="yes"?>
<Relationships xmlns="http://schemas.openxmlformats.org/package/2006/relationships"><Relationship Id="rId3" Type="http://schemas.openxmlformats.org/officeDocument/2006/relationships/image" Target="../media/image46.emf"/><Relationship Id="rId2" Type="http://schemas.openxmlformats.org/officeDocument/2006/relationships/notesSlide" Target="../notesSlides/notesSlide30.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41.xml.rels><?xml version="1.0" encoding="UTF-8" standalone="yes"?>
<Relationships xmlns="http://schemas.openxmlformats.org/package/2006/relationships"><Relationship Id="rId3" Type="http://schemas.openxmlformats.org/officeDocument/2006/relationships/image" Target="../media/image47.jpeg"/><Relationship Id="rId2" Type="http://schemas.openxmlformats.org/officeDocument/2006/relationships/notesSlide" Target="../notesSlides/notesSlide31.xml"/><Relationship Id="rId1" Type="http://schemas.openxmlformats.org/officeDocument/2006/relationships/slideLayout" Target="../slideLayouts/slideLayout1.xml"/><Relationship Id="rId5" Type="http://schemas.openxmlformats.org/officeDocument/2006/relationships/image" Target="../media/image2.jpg"/><Relationship Id="rId4" Type="http://schemas.openxmlformats.org/officeDocument/2006/relationships/image" Target="../media/image48.png"/></Relationships>
</file>

<file path=ppt/slides/_rels/slide42.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32.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43.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33.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44.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34.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45.xml.rels><?xml version="1.0" encoding="UTF-8" standalone="yes"?>
<Relationships xmlns="http://schemas.openxmlformats.org/package/2006/relationships"><Relationship Id="rId7" Type="http://schemas.openxmlformats.org/officeDocument/2006/relationships/image" Target="../media/image2.jpg"/><Relationship Id="rId2" Type="http://schemas.openxmlformats.org/officeDocument/2006/relationships/notesSlide" Target="../notesSlides/notesSlide35.xml"/><Relationship Id="rId1" Type="http://schemas.openxmlformats.org/officeDocument/2006/relationships/slideLayout" Target="../slideLayouts/slideLayout1.xml"/><Relationship Id="rId6" Type="http://schemas.openxmlformats.org/officeDocument/2006/relationships/image" Target="../media/image59.png"/><Relationship Id="rId5" Type="http://schemas.openxmlformats.org/officeDocument/2006/relationships/customXml" Target="../ink/ink34.xml"/><Relationship Id="rId4" Type="http://schemas.openxmlformats.org/officeDocument/2006/relationships/image" Target="../media/image58.png"/></Relationships>
</file>

<file path=ppt/slides/_rels/slide46.xml.rels><?xml version="1.0" encoding="UTF-8" standalone="yes"?>
<Relationships xmlns="http://schemas.openxmlformats.org/package/2006/relationships"><Relationship Id="rId3" Type="http://schemas.openxmlformats.org/officeDocument/2006/relationships/image" Target="../media/image54.png"/><Relationship Id="rId7" Type="http://schemas.openxmlformats.org/officeDocument/2006/relationships/image" Target="../media/image2.jpg"/><Relationship Id="rId2" Type="http://schemas.openxmlformats.org/officeDocument/2006/relationships/notesSlide" Target="../notesSlides/notesSlide36.xml"/><Relationship Id="rId1" Type="http://schemas.openxmlformats.org/officeDocument/2006/relationships/slideLayout" Target="../slideLayouts/slideLayout1.xml"/><Relationship Id="rId6" Type="http://schemas.openxmlformats.org/officeDocument/2006/relationships/image" Target="../media/image61.png"/><Relationship Id="rId4" Type="http://schemas.openxmlformats.org/officeDocument/2006/relationships/customXml" Target="../ink/ink35.xml"/></Relationships>
</file>

<file path=ppt/slides/_rels/slide47.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37.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4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customXml" Target="../ink/ink3.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customXml" Target="../ink/ink4.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customXml" Target="../ink/ink5.xml"/></Relationships>
</file>

<file path=ppt/slides/_rels/slide8.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customXml" Target="../ink/ink6.xml"/><Relationship Id="rId4" Type="http://schemas.openxmlformats.org/officeDocument/2006/relationships/image" Target="../media/image2.jpg"/></Relationships>
</file>

<file path=ppt/slides/_rels/slide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
          <p:cNvSpPr/>
          <p:nvPr/>
        </p:nvSpPr>
        <p:spPr>
          <a:xfrm>
            <a:off x="4781916" y="1688267"/>
            <a:ext cx="7497214"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b="1" i="0" u="none" strike="noStrike" cap="none" dirty="0">
                <a:solidFill>
                  <a:srgbClr val="C55A11"/>
                </a:solidFill>
                <a:latin typeface="Calibri"/>
                <a:ea typeface="Calibri"/>
                <a:cs typeface="Calibri"/>
                <a:sym typeface="Calibri"/>
              </a:rPr>
              <a:t>Graph Theory and its Applications</a:t>
            </a:r>
            <a:endParaRPr dirty="0"/>
          </a:p>
        </p:txBody>
      </p:sp>
      <p:sp>
        <p:nvSpPr>
          <p:cNvPr id="90" name="Google Shape;90;p1"/>
          <p:cNvSpPr/>
          <p:nvPr/>
        </p:nvSpPr>
        <p:spPr>
          <a:xfrm>
            <a:off x="4853036" y="2194840"/>
            <a:ext cx="6770004" cy="120028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b="1" dirty="0">
                <a:solidFill>
                  <a:srgbClr val="2F5496"/>
                </a:solidFill>
                <a:latin typeface="Calibri"/>
                <a:ea typeface="Calibri"/>
                <a:cs typeface="Calibri"/>
                <a:sym typeface="Calibri"/>
              </a:rPr>
              <a:t>Transitivity, Reciprocity and Clustering coefficient </a:t>
            </a:r>
            <a:endParaRPr dirty="0"/>
          </a:p>
        </p:txBody>
      </p:sp>
      <p:sp>
        <p:nvSpPr>
          <p:cNvPr id="91" name="Google Shape;91;p1"/>
          <p:cNvSpPr/>
          <p:nvPr/>
        </p:nvSpPr>
        <p:spPr>
          <a:xfrm>
            <a:off x="4781916" y="4415503"/>
            <a:ext cx="7497214"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chemeClr val="dk1"/>
                </a:solidFill>
                <a:latin typeface="Calibri"/>
                <a:ea typeface="Calibri"/>
                <a:cs typeface="Calibri"/>
                <a:sym typeface="Calibri"/>
              </a:rPr>
              <a:t>Dr. Arti Arya</a:t>
            </a:r>
            <a:endParaRPr sz="2400" b="1" dirty="0">
              <a:solidFill>
                <a:schemeClr val="dk1"/>
              </a:solidFill>
              <a:latin typeface="Calibri"/>
              <a:ea typeface="Calibri"/>
              <a:cs typeface="Calibri"/>
              <a:sym typeface="Calibri"/>
            </a:endParaRPr>
          </a:p>
        </p:txBody>
      </p:sp>
      <p:sp>
        <p:nvSpPr>
          <p:cNvPr id="92" name="Google Shape;92;p1"/>
          <p:cNvSpPr/>
          <p:nvPr/>
        </p:nvSpPr>
        <p:spPr>
          <a:xfrm>
            <a:off x="4781916" y="4813108"/>
            <a:ext cx="9487078" cy="101562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dirty="0">
                <a:solidFill>
                  <a:schemeClr val="dk1"/>
                </a:solidFill>
                <a:latin typeface="Calibri"/>
                <a:ea typeface="Calibri"/>
                <a:cs typeface="Calibri"/>
                <a:sym typeface="Calibri"/>
              </a:rPr>
              <a:t>Department of Computer Science </a:t>
            </a:r>
            <a:endParaRPr dirty="0"/>
          </a:p>
          <a:p>
            <a:pPr marL="0" marR="0" lvl="0" indent="0" algn="l" rtl="0">
              <a:spcBef>
                <a:spcPts val="0"/>
              </a:spcBef>
              <a:spcAft>
                <a:spcPts val="0"/>
              </a:spcAft>
              <a:buNone/>
            </a:pPr>
            <a:r>
              <a:rPr lang="en-US" sz="2000" dirty="0">
                <a:solidFill>
                  <a:schemeClr val="dk1"/>
                </a:solidFill>
                <a:latin typeface="Calibri"/>
                <a:ea typeface="Calibri"/>
                <a:cs typeface="Calibri"/>
                <a:sym typeface="Calibri"/>
              </a:rPr>
              <a:t>and Engineering</a:t>
            </a:r>
          </a:p>
          <a:p>
            <a:pPr marL="0" marR="0" lvl="0" indent="0" algn="l" rtl="0">
              <a:spcBef>
                <a:spcPts val="0"/>
              </a:spcBef>
              <a:spcAft>
                <a:spcPts val="0"/>
              </a:spcAft>
              <a:buNone/>
            </a:pPr>
            <a:endParaRPr lang="en-US" sz="2000" dirty="0">
              <a:solidFill>
                <a:schemeClr val="dk1"/>
              </a:solidFill>
              <a:latin typeface="Calibri"/>
              <a:ea typeface="Calibri"/>
              <a:cs typeface="Calibri"/>
              <a:sym typeface="Calibri"/>
            </a:endParaRPr>
          </a:p>
        </p:txBody>
      </p:sp>
      <p:grpSp>
        <p:nvGrpSpPr>
          <p:cNvPr id="93" name="Google Shape;93;p1"/>
          <p:cNvGrpSpPr/>
          <p:nvPr/>
        </p:nvGrpSpPr>
        <p:grpSpPr>
          <a:xfrm>
            <a:off x="313844" y="5489699"/>
            <a:ext cx="1066895" cy="1078155"/>
            <a:chOff x="313844" y="5489699"/>
            <a:chExt cx="1066895" cy="1078155"/>
          </a:xfrm>
        </p:grpSpPr>
        <p:sp>
          <p:nvSpPr>
            <p:cNvPr id="94" name="Google Shape;94;p1"/>
            <p:cNvSpPr/>
            <p:nvPr/>
          </p:nvSpPr>
          <p:spPr>
            <a:xfrm rot="5400000">
              <a:off x="824432" y="6011547"/>
              <a:ext cx="45719" cy="1066895"/>
            </a:xfrm>
            <a:prstGeom prst="rect">
              <a:avLst/>
            </a:prstGeom>
            <a:solidFill>
              <a:srgbClr val="C55A1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5" name="Google Shape;95;p1"/>
            <p:cNvSpPr/>
            <p:nvPr/>
          </p:nvSpPr>
          <p:spPr>
            <a:xfrm rot="10800000">
              <a:off x="313844" y="5489699"/>
              <a:ext cx="45719" cy="1066895"/>
            </a:xfrm>
            <a:prstGeom prst="rect">
              <a:avLst/>
            </a:prstGeom>
            <a:solidFill>
              <a:srgbClr val="C55A1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cxnSp>
        <p:nvCxnSpPr>
          <p:cNvPr id="96" name="Google Shape;96;p1"/>
          <p:cNvCxnSpPr/>
          <p:nvPr/>
        </p:nvCxnSpPr>
        <p:spPr>
          <a:xfrm rot="10800000" flipH="1">
            <a:off x="4781916" y="4112436"/>
            <a:ext cx="4581449" cy="1"/>
          </a:xfrm>
          <a:prstGeom prst="straightConnector1">
            <a:avLst/>
          </a:prstGeom>
          <a:noFill/>
          <a:ln w="38100" cap="flat" cmpd="sng">
            <a:solidFill>
              <a:srgbClr val="C55A11"/>
            </a:solidFill>
            <a:prstDash val="solid"/>
            <a:miter lim="800000"/>
            <a:headEnd type="none" w="sm" len="sm"/>
            <a:tailEnd type="none" w="sm" len="sm"/>
          </a:ln>
        </p:spPr>
      </p:cxnSp>
      <p:grpSp>
        <p:nvGrpSpPr>
          <p:cNvPr id="98" name="Google Shape;98;p1"/>
          <p:cNvGrpSpPr/>
          <p:nvPr/>
        </p:nvGrpSpPr>
        <p:grpSpPr>
          <a:xfrm rot="10800000">
            <a:off x="10855702" y="266068"/>
            <a:ext cx="1066895" cy="1078155"/>
            <a:chOff x="313844" y="5489699"/>
            <a:chExt cx="1066895" cy="1078155"/>
          </a:xfrm>
        </p:grpSpPr>
        <p:sp>
          <p:nvSpPr>
            <p:cNvPr id="99" name="Google Shape;99;p1"/>
            <p:cNvSpPr/>
            <p:nvPr/>
          </p:nvSpPr>
          <p:spPr>
            <a:xfrm rot="5400000">
              <a:off x="824432" y="6011547"/>
              <a:ext cx="45719" cy="1066895"/>
            </a:xfrm>
            <a:prstGeom prst="rect">
              <a:avLst/>
            </a:prstGeom>
            <a:solidFill>
              <a:srgbClr val="C55A1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00" name="Google Shape;100;p1"/>
            <p:cNvSpPr/>
            <p:nvPr/>
          </p:nvSpPr>
          <p:spPr>
            <a:xfrm rot="10800000">
              <a:off x="313844" y="5489699"/>
              <a:ext cx="45719" cy="1066895"/>
            </a:xfrm>
            <a:prstGeom prst="rect">
              <a:avLst/>
            </a:prstGeom>
            <a:solidFill>
              <a:srgbClr val="C55A1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pic>
        <p:nvPicPr>
          <p:cNvPr id="2" name="object 6">
            <a:extLst>
              <a:ext uri="{FF2B5EF4-FFF2-40B4-BE49-F238E27FC236}">
                <a16:creationId xmlns:a16="http://schemas.microsoft.com/office/drawing/2014/main" id="{0C010C00-950D-9290-945B-27A004CEF76D}"/>
              </a:ext>
            </a:extLst>
          </p:cNvPr>
          <p:cNvPicPr/>
          <p:nvPr/>
        </p:nvPicPr>
        <p:blipFill>
          <a:blip r:embed="rId3" cstate="print"/>
          <a:stretch>
            <a:fillRect/>
          </a:stretch>
        </p:blipFill>
        <p:spPr>
          <a:xfrm>
            <a:off x="2131787" y="1630242"/>
            <a:ext cx="1942934" cy="3597515"/>
          </a:xfrm>
          <a:prstGeom prst="rect">
            <a:avLst/>
          </a:prstGeom>
        </p:spPr>
      </p:pic>
    </p:spTree>
    <p:extLst>
      <p:ext uri="{BB962C8B-B14F-4D97-AF65-F5344CB8AC3E}">
        <p14:creationId xmlns:p14="http://schemas.microsoft.com/office/powerpoint/2010/main" val="36932164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cxnSp>
        <p:nvCxnSpPr>
          <p:cNvPr id="122" name="Google Shape;122;p3"/>
          <p:cNvCxnSpPr/>
          <p:nvPr/>
        </p:nvCxnSpPr>
        <p:spPr>
          <a:xfrm>
            <a:off x="-8308" y="1316458"/>
            <a:ext cx="8300052" cy="0"/>
          </a:xfrm>
          <a:prstGeom prst="straightConnector1">
            <a:avLst/>
          </a:prstGeom>
          <a:noFill/>
          <a:ln w="38100" cap="flat" cmpd="sng">
            <a:solidFill>
              <a:srgbClr val="C55A11"/>
            </a:solidFill>
            <a:prstDash val="solid"/>
            <a:miter lim="800000"/>
            <a:headEnd type="none" w="sm" len="sm"/>
            <a:tailEnd type="none" w="sm" len="sm"/>
          </a:ln>
        </p:spPr>
      </p:cxnSp>
      <p:sp>
        <p:nvSpPr>
          <p:cNvPr id="8" name="Google Shape;123;p3">
            <a:extLst>
              <a:ext uri="{FF2B5EF4-FFF2-40B4-BE49-F238E27FC236}">
                <a16:creationId xmlns:a16="http://schemas.microsoft.com/office/drawing/2014/main" id="{BC55E4FF-31D5-4EF4-ABFF-D87231C9EDFC}"/>
              </a:ext>
            </a:extLst>
          </p:cNvPr>
          <p:cNvSpPr/>
          <p:nvPr/>
        </p:nvSpPr>
        <p:spPr>
          <a:xfrm>
            <a:off x="393111" y="252240"/>
            <a:ext cx="7497214"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rgbClr val="2F5496"/>
                </a:solidFill>
                <a:latin typeface="Calibri"/>
                <a:ea typeface="Calibri"/>
                <a:cs typeface="Calibri"/>
                <a:sym typeface="Calibri"/>
              </a:rPr>
              <a:t>Graph Theory and its Applications</a:t>
            </a:r>
            <a:endParaRPr lang="en-US" sz="2400" dirty="0"/>
          </a:p>
        </p:txBody>
      </p:sp>
      <p:sp>
        <p:nvSpPr>
          <p:cNvPr id="9" name="Google Shape;380;p41">
            <a:extLst>
              <a:ext uri="{FF2B5EF4-FFF2-40B4-BE49-F238E27FC236}">
                <a16:creationId xmlns:a16="http://schemas.microsoft.com/office/drawing/2014/main" id="{48CD3552-C768-40CD-B124-DC74FFA0B1DD}"/>
              </a:ext>
            </a:extLst>
          </p:cNvPr>
          <p:cNvSpPr txBox="1"/>
          <p:nvPr/>
        </p:nvSpPr>
        <p:spPr>
          <a:xfrm>
            <a:off x="383552" y="1868040"/>
            <a:ext cx="9609000" cy="1469633"/>
          </a:xfrm>
          <a:prstGeom prst="rect">
            <a:avLst/>
          </a:prstGeom>
          <a:noFill/>
          <a:ln>
            <a:noFill/>
          </a:ln>
        </p:spPr>
        <p:txBody>
          <a:bodyPr spcFirstLastPara="1" wrap="square" lIns="0" tIns="12700" rIns="0" bIns="0" anchor="t" anchorCtr="0">
            <a:spAutoFit/>
          </a:bodyPr>
          <a:lstStyle/>
          <a:p>
            <a:pPr marL="0" marR="0" lvl="0" indent="0" algn="l" rtl="0">
              <a:lnSpc>
                <a:spcPct val="100000"/>
              </a:lnSpc>
              <a:spcBef>
                <a:spcPts val="5"/>
              </a:spcBef>
              <a:spcAft>
                <a:spcPts val="0"/>
              </a:spcAft>
              <a:buClr>
                <a:srgbClr val="000000"/>
              </a:buClr>
              <a:buSzPts val="3500"/>
              <a:buFont typeface="Arial"/>
              <a:buNone/>
            </a:pPr>
            <a:endParaRPr sz="3500" b="0" i="0" u="none" strike="noStrike" cap="none" dirty="0">
              <a:solidFill>
                <a:srgbClr val="000000"/>
              </a:solidFill>
              <a:latin typeface="Calibri"/>
              <a:ea typeface="Calibri"/>
              <a:cs typeface="Calibri"/>
              <a:sym typeface="Calibri"/>
            </a:endParaRPr>
          </a:p>
          <a:p>
            <a:pPr marL="255270" marR="0" lvl="0" indent="-243204" algn="l" rtl="0">
              <a:lnSpc>
                <a:spcPct val="100000"/>
              </a:lnSpc>
              <a:spcBef>
                <a:spcPts val="0"/>
              </a:spcBef>
              <a:spcAft>
                <a:spcPts val="0"/>
              </a:spcAft>
              <a:buClr>
                <a:srgbClr val="000000"/>
              </a:buClr>
              <a:buSzPts val="2300"/>
              <a:buFont typeface="Noto Sans Symbols"/>
              <a:buChar char="⮚"/>
            </a:pPr>
            <a:r>
              <a:rPr lang="en-US" sz="2400" b="0" i="0" u="none" strike="noStrike" cap="none" dirty="0">
                <a:solidFill>
                  <a:srgbClr val="000000"/>
                </a:solidFill>
                <a:latin typeface="Calibri"/>
                <a:ea typeface="Calibri"/>
                <a:cs typeface="Calibri"/>
                <a:sym typeface="Calibri"/>
              </a:rPr>
              <a:t>Table 4.1 provides the average clustering coefficient for several</a:t>
            </a:r>
            <a:endParaRPr sz="2400" b="0" i="0" u="none" strike="noStrike" cap="none" dirty="0">
              <a:solidFill>
                <a:srgbClr val="000000"/>
              </a:solidFill>
              <a:latin typeface="Calibri"/>
              <a:ea typeface="Calibri"/>
              <a:cs typeface="Calibri"/>
              <a:sym typeface="Calibri"/>
            </a:endParaRPr>
          </a:p>
          <a:p>
            <a:pPr marL="241300" marR="0" lvl="0" indent="0" algn="l" rtl="0">
              <a:lnSpc>
                <a:spcPct val="100000"/>
              </a:lnSpc>
              <a:spcBef>
                <a:spcPts val="1440"/>
              </a:spcBef>
              <a:spcAft>
                <a:spcPts val="0"/>
              </a:spcAft>
              <a:buClr>
                <a:srgbClr val="000000"/>
              </a:buClr>
              <a:buSzPts val="2400"/>
              <a:buFont typeface="Arial"/>
              <a:buNone/>
            </a:pPr>
            <a:r>
              <a:rPr lang="en-US" sz="2400" b="0" i="0" u="none" strike="noStrike" cap="none" dirty="0">
                <a:solidFill>
                  <a:srgbClr val="000000"/>
                </a:solidFill>
                <a:latin typeface="Calibri"/>
                <a:ea typeface="Calibri"/>
                <a:cs typeface="Calibri"/>
                <a:sym typeface="Calibri"/>
              </a:rPr>
              <a:t>real-world social networks and the web.</a:t>
            </a:r>
            <a:endParaRPr sz="2400" b="0" i="0" u="none" strike="noStrike" cap="none" dirty="0">
              <a:solidFill>
                <a:srgbClr val="000000"/>
              </a:solidFill>
              <a:latin typeface="Calibri"/>
              <a:ea typeface="Calibri"/>
              <a:cs typeface="Calibri"/>
              <a:sym typeface="Calibri"/>
            </a:endParaRPr>
          </a:p>
        </p:txBody>
      </p:sp>
      <p:sp>
        <p:nvSpPr>
          <p:cNvPr id="10" name="Google Shape;381;p41">
            <a:extLst>
              <a:ext uri="{FF2B5EF4-FFF2-40B4-BE49-F238E27FC236}">
                <a16:creationId xmlns:a16="http://schemas.microsoft.com/office/drawing/2014/main" id="{0FCB39E1-54C9-4A0D-92D4-1C6CEC9E5211}"/>
              </a:ext>
            </a:extLst>
          </p:cNvPr>
          <p:cNvSpPr/>
          <p:nvPr/>
        </p:nvSpPr>
        <p:spPr>
          <a:xfrm>
            <a:off x="383552" y="3790558"/>
            <a:ext cx="8499000" cy="20913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Arial"/>
              <a:ea typeface="Arial"/>
              <a:cs typeface="Arial"/>
              <a:sym typeface="Arial"/>
            </a:endParaRPr>
          </a:p>
        </p:txBody>
      </p:sp>
      <p:sp>
        <p:nvSpPr>
          <p:cNvPr id="12" name="Google Shape;120;p3">
            <a:extLst>
              <a:ext uri="{FF2B5EF4-FFF2-40B4-BE49-F238E27FC236}">
                <a16:creationId xmlns:a16="http://schemas.microsoft.com/office/drawing/2014/main" id="{DCB31424-20F1-4AB2-AEF3-3D2CAE6073C8}"/>
              </a:ext>
            </a:extLst>
          </p:cNvPr>
          <p:cNvSpPr/>
          <p:nvPr/>
        </p:nvSpPr>
        <p:spPr>
          <a:xfrm>
            <a:off x="434226" y="747162"/>
            <a:ext cx="7999758"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chemeClr val="accent2"/>
                </a:solidFill>
                <a:latin typeface="Calibri"/>
                <a:ea typeface="Calibri"/>
                <a:cs typeface="Calibri"/>
                <a:sym typeface="Calibri"/>
              </a:rPr>
              <a:t>Clustering coefficient in real world networks</a:t>
            </a:r>
            <a:endParaRPr dirty="0"/>
          </a:p>
        </p:txBody>
      </p:sp>
      <p:sp>
        <p:nvSpPr>
          <p:cNvPr id="3" name="object 6">
            <a:extLst>
              <a:ext uri="{FF2B5EF4-FFF2-40B4-BE49-F238E27FC236}">
                <a16:creationId xmlns:a16="http://schemas.microsoft.com/office/drawing/2014/main" id="{8B053964-D34E-F166-FA1B-0CAE1ADE3091}"/>
              </a:ext>
            </a:extLst>
          </p:cNvPr>
          <p:cNvSpPr/>
          <p:nvPr/>
        </p:nvSpPr>
        <p:spPr>
          <a:xfrm>
            <a:off x="10446007" y="292100"/>
            <a:ext cx="986033" cy="1563624"/>
          </a:xfrm>
          <a:prstGeom prst="rect">
            <a:avLst/>
          </a:prstGeom>
          <a:blipFill>
            <a:blip r:embed="rId4" cstate="print"/>
            <a:stretch>
              <a:fillRect/>
            </a:stretch>
          </a:blipFill>
        </p:spPr>
        <p:txBody>
          <a:bodyPr wrap="square" lIns="0" tIns="0" rIns="0" bIns="0" rtlCol="0"/>
          <a:lstStyle/>
          <a:p>
            <a:endParaRPr sz="1260"/>
          </a:p>
        </p:txBody>
      </p:sp>
    </p:spTree>
    <p:extLst>
      <p:ext uri="{BB962C8B-B14F-4D97-AF65-F5344CB8AC3E}">
        <p14:creationId xmlns:p14="http://schemas.microsoft.com/office/powerpoint/2010/main" val="40926164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6" name="Google Shape;256;p31"/>
          <p:cNvSpPr txBox="1"/>
          <p:nvPr/>
        </p:nvSpPr>
        <p:spPr>
          <a:xfrm>
            <a:off x="492048" y="760603"/>
            <a:ext cx="8150225" cy="4462760"/>
          </a:xfrm>
          <a:prstGeom prst="rect">
            <a:avLst/>
          </a:prstGeom>
          <a:noFill/>
          <a:ln>
            <a:noFill/>
          </a:ln>
        </p:spPr>
        <p:txBody>
          <a:bodyPr spcFirstLastPara="1" wrap="square" lIns="0" tIns="12700" rIns="0" bIns="0" anchor="t" anchorCtr="0">
            <a:spAutoFit/>
          </a:bodyPr>
          <a:lstStyle/>
          <a:p>
            <a:pPr marL="33655" marR="0" lvl="0" indent="0" algn="l" rtl="0">
              <a:lnSpc>
                <a:spcPct val="100000"/>
              </a:lnSpc>
              <a:spcBef>
                <a:spcPts val="0"/>
              </a:spcBef>
              <a:spcAft>
                <a:spcPts val="0"/>
              </a:spcAft>
              <a:buClr>
                <a:srgbClr val="000000"/>
              </a:buClr>
              <a:buSzPts val="2400"/>
              <a:buFont typeface="Arial"/>
              <a:buNone/>
            </a:pPr>
            <a:r>
              <a:rPr lang="en-US" sz="2400" b="1" i="0" u="none" strike="noStrike" cap="none" dirty="0">
                <a:solidFill>
                  <a:srgbClr val="EC7C30"/>
                </a:solidFill>
                <a:latin typeface="Calibri"/>
                <a:ea typeface="Calibri"/>
                <a:cs typeface="Calibri"/>
                <a:sym typeface="Calibri"/>
              </a:rPr>
              <a:t>Clustering Coefficient</a:t>
            </a:r>
            <a:endParaRPr lang="en-US" sz="24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dirty="0">
              <a:solidFill>
                <a:srgbClr val="000000"/>
              </a:solidFill>
              <a:latin typeface="Calibri"/>
              <a:ea typeface="Calibri"/>
              <a:cs typeface="Calibri"/>
              <a:sym typeface="Calibri"/>
            </a:endParaRPr>
          </a:p>
          <a:p>
            <a:pPr marL="12700" marR="0" lvl="0" indent="0" algn="l" rtl="0">
              <a:lnSpc>
                <a:spcPct val="100000"/>
              </a:lnSpc>
              <a:spcBef>
                <a:spcPts val="1510"/>
              </a:spcBef>
              <a:spcAft>
                <a:spcPts val="0"/>
              </a:spcAft>
              <a:buClr>
                <a:srgbClr val="000000"/>
              </a:buClr>
              <a:buSzPts val="2400"/>
              <a:buFont typeface="Arial"/>
              <a:buNone/>
            </a:pPr>
            <a:r>
              <a:rPr lang="en-US" sz="2400" b="1" i="0" u="none" strike="noStrike" cap="none" dirty="0">
                <a:solidFill>
                  <a:srgbClr val="000000"/>
                </a:solidFill>
                <a:latin typeface="Calibri"/>
                <a:ea typeface="Calibri"/>
                <a:cs typeface="Calibri"/>
                <a:sym typeface="Calibri"/>
              </a:rPr>
              <a:t>Two versions of this measure exist</a:t>
            </a:r>
            <a:r>
              <a:rPr lang="en-US" sz="2400" b="0" i="0" u="none" strike="noStrike" cap="none" dirty="0">
                <a:solidFill>
                  <a:srgbClr val="000000"/>
                </a:solidFill>
                <a:latin typeface="Calibri"/>
                <a:ea typeface="Calibri"/>
                <a:cs typeface="Calibri"/>
                <a:sym typeface="Calibri"/>
              </a:rPr>
              <a:t>:</a:t>
            </a:r>
            <a:endParaRPr sz="2400" b="0" i="0" u="none" strike="noStrike" cap="none" dirty="0">
              <a:solidFill>
                <a:srgbClr val="000000"/>
              </a:solidFill>
              <a:latin typeface="Calibri"/>
              <a:ea typeface="Calibri"/>
              <a:cs typeface="Calibri"/>
              <a:sym typeface="Calibri"/>
            </a:endParaRPr>
          </a:p>
          <a:p>
            <a:pPr marL="469900" marR="0" lvl="0" indent="-457833" algn="l" rtl="0">
              <a:lnSpc>
                <a:spcPct val="100000"/>
              </a:lnSpc>
              <a:spcBef>
                <a:spcPts val="1015"/>
              </a:spcBef>
              <a:spcAft>
                <a:spcPts val="0"/>
              </a:spcAft>
              <a:buClr>
                <a:srgbClr val="000000"/>
              </a:buClr>
              <a:buSzPts val="2200"/>
              <a:buFont typeface="Calibri"/>
              <a:buAutoNum type="arabicPeriod"/>
            </a:pPr>
            <a:r>
              <a:rPr lang="en-US" sz="2200" b="0" i="0" u="none" strike="noStrike" cap="none" dirty="0">
                <a:solidFill>
                  <a:srgbClr val="000000"/>
                </a:solidFill>
                <a:latin typeface="Calibri"/>
                <a:ea typeface="Calibri"/>
                <a:cs typeface="Calibri"/>
                <a:sym typeface="Calibri"/>
              </a:rPr>
              <a:t>The </a:t>
            </a:r>
            <a:r>
              <a:rPr lang="en-US" sz="2200" b="1" i="0" u="none" strike="noStrike" cap="none" dirty="0">
                <a:solidFill>
                  <a:srgbClr val="006FC0"/>
                </a:solidFill>
                <a:latin typeface="Calibri"/>
                <a:ea typeface="Calibri"/>
                <a:cs typeface="Calibri"/>
                <a:sym typeface="Calibri"/>
              </a:rPr>
              <a:t>global clustering coefficient</a:t>
            </a:r>
            <a:r>
              <a:rPr lang="en-US" sz="2200" b="0" i="0" u="none" strike="noStrike" cap="none" dirty="0">
                <a:solidFill>
                  <a:srgbClr val="001F5F"/>
                </a:solidFill>
                <a:latin typeface="Calibri"/>
                <a:ea typeface="Calibri"/>
                <a:cs typeface="Calibri"/>
                <a:sym typeface="Calibri"/>
              </a:rPr>
              <a:t>(the overall clustering coefficient)</a:t>
            </a:r>
            <a:endParaRPr sz="2200" b="0" i="0" u="none" strike="noStrike" cap="none" dirty="0">
              <a:solidFill>
                <a:srgbClr val="000000"/>
              </a:solidFill>
              <a:latin typeface="Calibri"/>
              <a:ea typeface="Calibri"/>
              <a:cs typeface="Calibri"/>
              <a:sym typeface="Calibri"/>
            </a:endParaRPr>
          </a:p>
          <a:p>
            <a:pPr marL="469900" marR="0" lvl="0" indent="-457833" algn="l" rtl="0">
              <a:lnSpc>
                <a:spcPct val="100000"/>
              </a:lnSpc>
              <a:spcBef>
                <a:spcPts val="994"/>
              </a:spcBef>
              <a:spcAft>
                <a:spcPts val="0"/>
              </a:spcAft>
              <a:buClr>
                <a:srgbClr val="000000"/>
              </a:buClr>
              <a:buSzPts val="2200"/>
              <a:buFont typeface="Calibri"/>
              <a:buAutoNum type="arabicPeriod"/>
            </a:pPr>
            <a:r>
              <a:rPr lang="en-US" sz="2200" b="0" i="0" u="none" strike="noStrike" cap="none" dirty="0">
                <a:solidFill>
                  <a:srgbClr val="000000"/>
                </a:solidFill>
                <a:latin typeface="Calibri"/>
                <a:ea typeface="Calibri"/>
                <a:cs typeface="Calibri"/>
                <a:sym typeface="Calibri"/>
              </a:rPr>
              <a:t>The </a:t>
            </a:r>
            <a:r>
              <a:rPr lang="en-US" sz="2200" b="1" i="0" u="none" strike="noStrike" cap="none" dirty="0">
                <a:solidFill>
                  <a:srgbClr val="006FC0"/>
                </a:solidFill>
                <a:latin typeface="Calibri"/>
                <a:ea typeface="Calibri"/>
                <a:cs typeface="Calibri"/>
                <a:sym typeface="Calibri"/>
              </a:rPr>
              <a:t>local clustering coefficient</a:t>
            </a:r>
            <a:r>
              <a:rPr lang="en-US" sz="2200" b="0" i="0" u="none" strike="noStrike" cap="none" dirty="0">
                <a:solidFill>
                  <a:srgbClr val="001F5F"/>
                </a:solidFill>
                <a:latin typeface="Calibri"/>
                <a:ea typeface="Calibri"/>
                <a:cs typeface="Calibri"/>
                <a:sym typeface="Calibri"/>
              </a:rPr>
              <a:t>(the individual clustering coefficient)</a:t>
            </a:r>
            <a:endParaRPr sz="22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30"/>
              </a:spcBef>
              <a:spcAft>
                <a:spcPts val="0"/>
              </a:spcAft>
              <a:buClr>
                <a:srgbClr val="000000"/>
              </a:buClr>
              <a:buSzPts val="2400"/>
              <a:buFont typeface="Arial"/>
              <a:buNone/>
            </a:pPr>
            <a:endParaRPr sz="2400" b="0" i="0" u="none" strike="noStrike" cap="none" dirty="0">
              <a:solidFill>
                <a:srgbClr val="000000"/>
              </a:solidFill>
              <a:latin typeface="Calibri"/>
              <a:ea typeface="Calibri"/>
              <a:cs typeface="Calibri"/>
              <a:sym typeface="Calibri"/>
            </a:endParaRPr>
          </a:p>
          <a:p>
            <a:pPr marL="12700" marR="5080" lvl="0" algn="l" rtl="0">
              <a:lnSpc>
                <a:spcPct val="100000"/>
              </a:lnSpc>
              <a:spcBef>
                <a:spcPts val="0"/>
              </a:spcBef>
              <a:spcAft>
                <a:spcPts val="0"/>
              </a:spcAft>
              <a:buClr>
                <a:srgbClr val="000000"/>
              </a:buClr>
              <a:buSzPts val="2400"/>
            </a:pPr>
            <a:r>
              <a:rPr lang="en-IN" sz="2400" b="1" dirty="0">
                <a:latin typeface="Calibri"/>
                <a:ea typeface="Calibri"/>
                <a:cs typeface="Calibri"/>
                <a:sym typeface="Calibri"/>
              </a:rPr>
              <a:t>Two approaches exist :</a:t>
            </a:r>
          </a:p>
          <a:p>
            <a:pPr marL="469900" marR="5080" lvl="0" indent="-457200" algn="l" rtl="0">
              <a:lnSpc>
                <a:spcPct val="100000"/>
              </a:lnSpc>
              <a:spcBef>
                <a:spcPts val="0"/>
              </a:spcBef>
              <a:spcAft>
                <a:spcPts val="0"/>
              </a:spcAft>
              <a:buClr>
                <a:srgbClr val="000000"/>
              </a:buClr>
              <a:buSzPts val="2400"/>
              <a:buFont typeface="+mj-lt"/>
              <a:buAutoNum type="arabicPeriod"/>
            </a:pPr>
            <a:r>
              <a:rPr lang="en-IN" sz="2400" b="1" dirty="0">
                <a:latin typeface="Calibri"/>
                <a:ea typeface="Calibri"/>
                <a:cs typeface="Calibri"/>
                <a:sym typeface="Calibri"/>
              </a:rPr>
              <a:t>Watts and </a:t>
            </a:r>
            <a:r>
              <a:rPr lang="en-IN" sz="2400" b="1" dirty="0" err="1">
                <a:latin typeface="Calibri"/>
                <a:ea typeface="Calibri"/>
                <a:cs typeface="Calibri"/>
                <a:sym typeface="Calibri"/>
              </a:rPr>
              <a:t>Strogatz</a:t>
            </a:r>
            <a:endParaRPr lang="en-IN" sz="2400" b="1" dirty="0">
              <a:latin typeface="Calibri"/>
              <a:ea typeface="Calibri"/>
              <a:cs typeface="Calibri"/>
              <a:sym typeface="Calibri"/>
            </a:endParaRPr>
          </a:p>
          <a:p>
            <a:pPr marL="469900" marR="5080" lvl="0" indent="-457200" algn="l" rtl="0">
              <a:lnSpc>
                <a:spcPct val="100000"/>
              </a:lnSpc>
              <a:spcBef>
                <a:spcPts val="0"/>
              </a:spcBef>
              <a:spcAft>
                <a:spcPts val="0"/>
              </a:spcAft>
              <a:buClr>
                <a:srgbClr val="000000"/>
              </a:buClr>
              <a:buSzPts val="2400"/>
              <a:buFont typeface="+mj-lt"/>
              <a:buAutoNum type="arabicPeriod"/>
            </a:pPr>
            <a:r>
              <a:rPr lang="en-IN" sz="2400" b="1" dirty="0">
                <a:latin typeface="Calibri"/>
                <a:ea typeface="Calibri"/>
                <a:cs typeface="Calibri"/>
                <a:sym typeface="Calibri"/>
              </a:rPr>
              <a:t>Newman, </a:t>
            </a:r>
            <a:r>
              <a:rPr lang="en-IN" sz="2400" b="1" dirty="0" err="1">
                <a:latin typeface="Calibri"/>
                <a:ea typeface="Calibri"/>
                <a:cs typeface="Calibri"/>
                <a:sym typeface="Calibri"/>
              </a:rPr>
              <a:t>Strogatz</a:t>
            </a:r>
            <a:r>
              <a:rPr lang="en-IN" sz="2400" b="1" dirty="0">
                <a:latin typeface="Calibri"/>
                <a:ea typeface="Calibri"/>
                <a:cs typeface="Calibri"/>
                <a:sym typeface="Calibri"/>
              </a:rPr>
              <a:t> and Watts</a:t>
            </a:r>
          </a:p>
          <a:p>
            <a:pPr marL="469900" marR="5080" lvl="0" indent="-457200" algn="l" rtl="0">
              <a:lnSpc>
                <a:spcPct val="100000"/>
              </a:lnSpc>
              <a:spcBef>
                <a:spcPts val="0"/>
              </a:spcBef>
              <a:spcAft>
                <a:spcPts val="0"/>
              </a:spcAft>
              <a:buClr>
                <a:srgbClr val="000000"/>
              </a:buClr>
              <a:buSzPts val="2400"/>
              <a:buFont typeface="+mj-lt"/>
              <a:buAutoNum type="arabicPeriod"/>
            </a:pPr>
            <a:endParaRPr lang="en-IN" sz="2400" b="1" dirty="0">
              <a:latin typeface="Calibri"/>
              <a:ea typeface="Calibri"/>
              <a:cs typeface="Calibri"/>
              <a:sym typeface="Calibri"/>
            </a:endParaRPr>
          </a:p>
          <a:p>
            <a:pPr marL="469900" marR="5080" lvl="0" indent="-457200" algn="l" rtl="0">
              <a:lnSpc>
                <a:spcPct val="100000"/>
              </a:lnSpc>
              <a:spcBef>
                <a:spcPts val="0"/>
              </a:spcBef>
              <a:spcAft>
                <a:spcPts val="0"/>
              </a:spcAft>
              <a:buClr>
                <a:srgbClr val="000000"/>
              </a:buClr>
              <a:buSzPts val="2400"/>
              <a:buFont typeface="+mj-lt"/>
              <a:buAutoNum type="arabicPeriod"/>
            </a:pPr>
            <a:endParaRPr sz="2400" b="0" i="0" u="none" strike="noStrike" cap="none" dirty="0">
              <a:solidFill>
                <a:srgbClr val="000000"/>
              </a:solidFill>
              <a:latin typeface="Calibri"/>
              <a:ea typeface="Calibri"/>
              <a:cs typeface="Calibri"/>
              <a:sym typeface="Calibri"/>
            </a:endParaRPr>
          </a:p>
        </p:txBody>
      </p:sp>
      <p:sp>
        <p:nvSpPr>
          <p:cNvPr id="6" name="Google Shape;123;p3">
            <a:extLst>
              <a:ext uri="{FF2B5EF4-FFF2-40B4-BE49-F238E27FC236}">
                <a16:creationId xmlns:a16="http://schemas.microsoft.com/office/drawing/2014/main" id="{5A25C612-BFE9-4EC7-B704-19E354954211}"/>
              </a:ext>
            </a:extLst>
          </p:cNvPr>
          <p:cNvSpPr/>
          <p:nvPr/>
        </p:nvSpPr>
        <p:spPr>
          <a:xfrm>
            <a:off x="393111" y="252240"/>
            <a:ext cx="7497214"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rgbClr val="2F5496"/>
                </a:solidFill>
                <a:latin typeface="Calibri"/>
                <a:ea typeface="Calibri"/>
                <a:cs typeface="Calibri"/>
                <a:sym typeface="Calibri"/>
              </a:rPr>
              <a:t>Graph Theory and its Applications</a:t>
            </a:r>
            <a:endParaRPr lang="en-US" sz="2400" dirty="0"/>
          </a:p>
        </p:txBody>
      </p:sp>
      <p:cxnSp>
        <p:nvCxnSpPr>
          <p:cNvPr id="8" name="Google Shape;122;p3">
            <a:extLst>
              <a:ext uri="{FF2B5EF4-FFF2-40B4-BE49-F238E27FC236}">
                <a16:creationId xmlns:a16="http://schemas.microsoft.com/office/drawing/2014/main" id="{32D2FB06-4571-4DDA-A276-952AF6949D77}"/>
              </a:ext>
            </a:extLst>
          </p:cNvPr>
          <p:cNvCxnSpPr/>
          <p:nvPr/>
        </p:nvCxnSpPr>
        <p:spPr>
          <a:xfrm>
            <a:off x="342221" y="1346938"/>
            <a:ext cx="8300052" cy="0"/>
          </a:xfrm>
          <a:prstGeom prst="straightConnector1">
            <a:avLst/>
          </a:prstGeom>
          <a:noFill/>
          <a:ln w="38100" cap="flat" cmpd="sng">
            <a:solidFill>
              <a:srgbClr val="C55A11"/>
            </a:solidFill>
            <a:prstDash val="solid"/>
            <a:miter lim="800000"/>
            <a:headEnd type="none" w="sm" len="sm"/>
            <a:tailEnd type="none" w="sm" len="sm"/>
          </a:ln>
        </p:spPr>
      </p:cxnSp>
      <p:sp>
        <p:nvSpPr>
          <p:cNvPr id="2" name="object 6">
            <a:extLst>
              <a:ext uri="{FF2B5EF4-FFF2-40B4-BE49-F238E27FC236}">
                <a16:creationId xmlns:a16="http://schemas.microsoft.com/office/drawing/2014/main" id="{283DA628-68A6-06B3-43E2-E2E1B78A6289}"/>
              </a:ext>
            </a:extLst>
          </p:cNvPr>
          <p:cNvSpPr/>
          <p:nvPr/>
        </p:nvSpPr>
        <p:spPr>
          <a:xfrm>
            <a:off x="10446007" y="292100"/>
            <a:ext cx="986033" cy="1563624"/>
          </a:xfrm>
          <a:prstGeom prst="rect">
            <a:avLst/>
          </a:prstGeom>
          <a:blipFill>
            <a:blip r:embed="rId3" cstate="print"/>
            <a:stretch>
              <a:fillRect/>
            </a:stretch>
          </a:blipFill>
        </p:spPr>
        <p:txBody>
          <a:bodyPr wrap="square" lIns="0" tIns="0" rIns="0" bIns="0" rtlCol="0"/>
          <a:lstStyle/>
          <a:p>
            <a:endParaRPr sz="1260"/>
          </a:p>
        </p:txBody>
      </p:sp>
      <mc:AlternateContent xmlns:mc="http://schemas.openxmlformats.org/markup-compatibility/2006" xmlns:p14="http://schemas.microsoft.com/office/powerpoint/2010/main">
        <mc:Choice Requires="p14">
          <p:contentPart p14:bwMode="auto" r:id="rId4">
            <p14:nvContentPartPr>
              <p14:cNvPr id="3" name="Ink 2">
                <a:extLst>
                  <a:ext uri="{FF2B5EF4-FFF2-40B4-BE49-F238E27FC236}">
                    <a16:creationId xmlns:a16="http://schemas.microsoft.com/office/drawing/2014/main" id="{0976E35C-D33E-644F-D9B8-97CD042DF641}"/>
                  </a:ext>
                </a:extLst>
              </p14:cNvPr>
              <p14:cNvContentPartPr/>
              <p14:nvPr/>
            </p14:nvContentPartPr>
            <p14:xfrm>
              <a:off x="1572120" y="2536560"/>
              <a:ext cx="10575360" cy="1450800"/>
            </p14:xfrm>
          </p:contentPart>
        </mc:Choice>
        <mc:Fallback xmlns="">
          <p:pic>
            <p:nvPicPr>
              <p:cNvPr id="3" name="Ink 2">
                <a:extLst>
                  <a:ext uri="{FF2B5EF4-FFF2-40B4-BE49-F238E27FC236}">
                    <a16:creationId xmlns:a16="http://schemas.microsoft.com/office/drawing/2014/main" id="{0976E35C-D33E-644F-D9B8-97CD042DF641}"/>
                  </a:ext>
                </a:extLst>
              </p:cNvPr>
              <p:cNvPicPr/>
              <p:nvPr/>
            </p:nvPicPr>
            <p:blipFill>
              <a:blip r:embed="rId5"/>
              <a:stretch>
                <a:fillRect/>
              </a:stretch>
            </p:blipFill>
            <p:spPr>
              <a:xfrm>
                <a:off x="1562760" y="2527200"/>
                <a:ext cx="10594080" cy="1469520"/>
              </a:xfrm>
              <a:prstGeom prst="rect">
                <a:avLst/>
              </a:prstGeom>
            </p:spPr>
          </p:pic>
        </mc:Fallback>
      </mc:AlternateContent>
    </p:spTree>
    <p:extLst>
      <p:ext uri="{BB962C8B-B14F-4D97-AF65-F5344CB8AC3E}">
        <p14:creationId xmlns:p14="http://schemas.microsoft.com/office/powerpoint/2010/main" val="2372100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3"/>
          <p:cNvSpPr/>
          <p:nvPr/>
        </p:nvSpPr>
        <p:spPr>
          <a:xfrm>
            <a:off x="434226" y="747162"/>
            <a:ext cx="7999758"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chemeClr val="accent2"/>
                </a:solidFill>
                <a:latin typeface="Calibri"/>
                <a:ea typeface="Calibri"/>
                <a:cs typeface="Calibri"/>
                <a:sym typeface="Calibri"/>
              </a:rPr>
              <a:t>Local Clustering coefficient (Watts and </a:t>
            </a:r>
            <a:r>
              <a:rPr lang="en-US" sz="2400" b="1" dirty="0" err="1">
                <a:solidFill>
                  <a:schemeClr val="accent2"/>
                </a:solidFill>
                <a:latin typeface="Calibri"/>
                <a:ea typeface="Calibri"/>
                <a:cs typeface="Calibri"/>
                <a:sym typeface="Calibri"/>
              </a:rPr>
              <a:t>Strogatz</a:t>
            </a:r>
            <a:r>
              <a:rPr lang="en-US" sz="2400" b="1" dirty="0">
                <a:solidFill>
                  <a:schemeClr val="accent2"/>
                </a:solidFill>
                <a:latin typeface="Calibri"/>
                <a:ea typeface="Calibri"/>
                <a:cs typeface="Calibri"/>
                <a:sym typeface="Calibri"/>
              </a:rPr>
              <a:t>) </a:t>
            </a:r>
            <a:endParaRPr dirty="0"/>
          </a:p>
        </p:txBody>
      </p:sp>
      <p:cxnSp>
        <p:nvCxnSpPr>
          <p:cNvPr id="122" name="Google Shape;122;p3"/>
          <p:cNvCxnSpPr/>
          <p:nvPr/>
        </p:nvCxnSpPr>
        <p:spPr>
          <a:xfrm>
            <a:off x="-8308" y="1316458"/>
            <a:ext cx="8300052" cy="0"/>
          </a:xfrm>
          <a:prstGeom prst="straightConnector1">
            <a:avLst/>
          </a:prstGeom>
          <a:noFill/>
          <a:ln w="38100" cap="flat" cmpd="sng">
            <a:solidFill>
              <a:srgbClr val="C55A11"/>
            </a:solidFill>
            <a:prstDash val="solid"/>
            <a:miter lim="800000"/>
            <a:headEnd type="none" w="sm" len="sm"/>
            <a:tailEnd type="none" w="sm" len="sm"/>
          </a:ln>
        </p:spPr>
      </p:cxnSp>
      <p:sp>
        <p:nvSpPr>
          <p:cNvPr id="8" name="Google Shape;123;p3">
            <a:extLst>
              <a:ext uri="{FF2B5EF4-FFF2-40B4-BE49-F238E27FC236}">
                <a16:creationId xmlns:a16="http://schemas.microsoft.com/office/drawing/2014/main" id="{BC55E4FF-31D5-4EF4-ABFF-D87231C9EDFC}"/>
              </a:ext>
            </a:extLst>
          </p:cNvPr>
          <p:cNvSpPr/>
          <p:nvPr/>
        </p:nvSpPr>
        <p:spPr>
          <a:xfrm>
            <a:off x="393111" y="252240"/>
            <a:ext cx="7497214"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rgbClr val="2F5496"/>
                </a:solidFill>
                <a:latin typeface="Calibri"/>
                <a:ea typeface="Calibri"/>
                <a:cs typeface="Calibri"/>
                <a:sym typeface="Calibri"/>
              </a:rPr>
              <a:t>Graph Theory and its Applications</a:t>
            </a:r>
            <a:endParaRPr lang="en-US" sz="2400" dirty="0"/>
          </a:p>
        </p:txBody>
      </p:sp>
      <p:sp>
        <p:nvSpPr>
          <p:cNvPr id="9" name="Content Placeholder 2">
            <a:extLst>
              <a:ext uri="{FF2B5EF4-FFF2-40B4-BE49-F238E27FC236}">
                <a16:creationId xmlns:a16="http://schemas.microsoft.com/office/drawing/2014/main" id="{8A537416-8112-4754-A0A5-FECD82B6A3BA}"/>
              </a:ext>
            </a:extLst>
          </p:cNvPr>
          <p:cNvSpPr txBox="1">
            <a:spLocks/>
          </p:cNvSpPr>
          <p:nvPr/>
        </p:nvSpPr>
        <p:spPr>
          <a:xfrm>
            <a:off x="-119344" y="1424090"/>
            <a:ext cx="10332720" cy="531876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r>
              <a:rPr lang="en-US" sz="2400" dirty="0"/>
              <a:t>Local clustering coefficient measures </a:t>
            </a:r>
            <a:r>
              <a:rPr lang="en-US" sz="2400" b="1" dirty="0"/>
              <a:t>transitivity at the node level</a:t>
            </a:r>
          </a:p>
          <a:p>
            <a:r>
              <a:rPr lang="en-US" sz="2400" dirty="0"/>
              <a:t>Commonly employed for </a:t>
            </a:r>
            <a:r>
              <a:rPr lang="en-US" sz="2400" u="sng" dirty="0"/>
              <a:t>undirected graphs</a:t>
            </a:r>
          </a:p>
          <a:p>
            <a:r>
              <a:rPr lang="en-US" sz="2400" dirty="0"/>
              <a:t>It computes </a:t>
            </a:r>
            <a:r>
              <a:rPr lang="en-US" sz="2400" b="1" dirty="0"/>
              <a:t>how strongly neighbors of a node v (nodes adjacent to v) are themselves connected</a:t>
            </a:r>
          </a:p>
        </p:txBody>
      </p:sp>
      <p:sp>
        <p:nvSpPr>
          <p:cNvPr id="10" name="Rectangle 9">
            <a:extLst>
              <a:ext uri="{FF2B5EF4-FFF2-40B4-BE49-F238E27FC236}">
                <a16:creationId xmlns:a16="http://schemas.microsoft.com/office/drawing/2014/main" id="{65C0E014-1E96-412F-B134-4934E1242FDD}"/>
              </a:ext>
            </a:extLst>
          </p:cNvPr>
          <p:cNvSpPr/>
          <p:nvPr/>
        </p:nvSpPr>
        <p:spPr>
          <a:xfrm>
            <a:off x="308772" y="4735348"/>
            <a:ext cx="3874770" cy="1200329"/>
          </a:xfrm>
          <a:prstGeom prst="rect">
            <a:avLst/>
          </a:prstGeom>
        </p:spPr>
        <p:txBody>
          <a:bodyPr wrap="square">
            <a:spAutoFit/>
          </a:bodyPr>
          <a:lstStyle/>
          <a:p>
            <a:pPr algn="just"/>
            <a:r>
              <a:rPr lang="en-US" sz="2400" dirty="0">
                <a:latin typeface="Calibri" panose="020F0502020204030204" pitchFamily="34" charset="0"/>
                <a:ea typeface="Calibri" panose="020F0502020204030204" pitchFamily="34" charset="0"/>
                <a:cs typeface="Calibri" panose="020F0502020204030204" pitchFamily="34" charset="0"/>
              </a:rPr>
              <a:t>In an undirected graph, the denominator can be rewritten as:</a:t>
            </a:r>
          </a:p>
        </p:txBody>
      </p:sp>
      <p:pic>
        <p:nvPicPr>
          <p:cNvPr id="11" name="Picture 10">
            <a:extLst>
              <a:ext uri="{FF2B5EF4-FFF2-40B4-BE49-F238E27FC236}">
                <a16:creationId xmlns:a16="http://schemas.microsoft.com/office/drawing/2014/main" id="{481D4E4F-805B-4464-9B3E-3DDC569BFE8B}"/>
              </a:ext>
            </a:extLst>
          </p:cNvPr>
          <p:cNvPicPr>
            <a:picLocks noChangeAspect="1"/>
          </p:cNvPicPr>
          <p:nvPr/>
        </p:nvPicPr>
        <p:blipFill>
          <a:blip r:embed="rId3">
            <a:lum bright="-20000" contrast="40000"/>
          </a:blip>
          <a:stretch>
            <a:fillRect/>
          </a:stretch>
        </p:blipFill>
        <p:spPr>
          <a:xfrm>
            <a:off x="1806478" y="3139550"/>
            <a:ext cx="7509414" cy="1260843"/>
          </a:xfrm>
          <a:prstGeom prst="rect">
            <a:avLst/>
          </a:prstGeom>
        </p:spPr>
      </p:pic>
      <p:pic>
        <p:nvPicPr>
          <p:cNvPr id="12" name="Picture 11">
            <a:extLst>
              <a:ext uri="{FF2B5EF4-FFF2-40B4-BE49-F238E27FC236}">
                <a16:creationId xmlns:a16="http://schemas.microsoft.com/office/drawing/2014/main" id="{3A304B93-C601-4DDE-85CF-7C51EC0942F1}"/>
              </a:ext>
            </a:extLst>
          </p:cNvPr>
          <p:cNvPicPr>
            <a:picLocks noChangeAspect="1"/>
          </p:cNvPicPr>
          <p:nvPr/>
        </p:nvPicPr>
        <p:blipFill>
          <a:blip r:embed="rId4"/>
          <a:stretch>
            <a:fillRect/>
          </a:stretch>
        </p:blipFill>
        <p:spPr>
          <a:xfrm>
            <a:off x="5047016" y="4884438"/>
            <a:ext cx="1291590" cy="1126207"/>
          </a:xfrm>
          <a:prstGeom prst="rect">
            <a:avLst/>
          </a:prstGeom>
        </p:spPr>
      </p:pic>
      <p:pic>
        <p:nvPicPr>
          <p:cNvPr id="13" name="Picture 12">
            <a:extLst>
              <a:ext uri="{FF2B5EF4-FFF2-40B4-BE49-F238E27FC236}">
                <a16:creationId xmlns:a16="http://schemas.microsoft.com/office/drawing/2014/main" id="{18CD5B34-652B-4BEE-BF1E-37B08603F1F8}"/>
              </a:ext>
            </a:extLst>
          </p:cNvPr>
          <p:cNvPicPr>
            <a:picLocks noChangeAspect="1"/>
          </p:cNvPicPr>
          <p:nvPr/>
        </p:nvPicPr>
        <p:blipFill>
          <a:blip r:embed="rId5"/>
          <a:stretch>
            <a:fillRect/>
          </a:stretch>
        </p:blipFill>
        <p:spPr>
          <a:xfrm>
            <a:off x="6541788" y="5024146"/>
            <a:ext cx="2009140" cy="677810"/>
          </a:xfrm>
          <a:prstGeom prst="rect">
            <a:avLst/>
          </a:prstGeom>
        </p:spPr>
      </p:pic>
      <p:sp>
        <p:nvSpPr>
          <p:cNvPr id="2" name="TextBox 1">
            <a:extLst>
              <a:ext uri="{FF2B5EF4-FFF2-40B4-BE49-F238E27FC236}">
                <a16:creationId xmlns:a16="http://schemas.microsoft.com/office/drawing/2014/main" id="{1A12D9F4-F4CC-40D2-82DD-4A861A17A88A}"/>
              </a:ext>
            </a:extLst>
          </p:cNvPr>
          <p:cNvSpPr txBox="1"/>
          <p:nvPr/>
        </p:nvSpPr>
        <p:spPr>
          <a:xfrm>
            <a:off x="4735285" y="5921829"/>
            <a:ext cx="5072743" cy="400110"/>
          </a:xfrm>
          <a:prstGeom prst="rect">
            <a:avLst/>
          </a:prstGeom>
          <a:noFill/>
        </p:spPr>
        <p:txBody>
          <a:bodyPr wrap="square" rtlCol="0">
            <a:spAutoFit/>
          </a:bodyPr>
          <a:lstStyle/>
          <a:p>
            <a:r>
              <a:rPr lang="en-IN" sz="2000" dirty="0"/>
              <a:t>Since there are d</a:t>
            </a:r>
            <a:r>
              <a:rPr lang="en-IN" sz="2000" baseline="-25000" dirty="0"/>
              <a:t>i</a:t>
            </a:r>
            <a:r>
              <a:rPr lang="en-IN" sz="2000" dirty="0"/>
              <a:t> </a:t>
            </a:r>
            <a:r>
              <a:rPr lang="en-IN" sz="2000" dirty="0" err="1"/>
              <a:t>neighbors</a:t>
            </a:r>
            <a:r>
              <a:rPr lang="en-IN" sz="2000" dirty="0"/>
              <a:t> of nodes v</a:t>
            </a:r>
            <a:r>
              <a:rPr lang="en-IN" sz="2000" baseline="-25000" dirty="0"/>
              <a:t>i</a:t>
            </a:r>
          </a:p>
        </p:txBody>
      </p:sp>
      <p:sp>
        <p:nvSpPr>
          <p:cNvPr id="4" name="object 6">
            <a:extLst>
              <a:ext uri="{FF2B5EF4-FFF2-40B4-BE49-F238E27FC236}">
                <a16:creationId xmlns:a16="http://schemas.microsoft.com/office/drawing/2014/main" id="{B75EDAD1-8309-5302-7AB3-E9BE0740A9BF}"/>
              </a:ext>
            </a:extLst>
          </p:cNvPr>
          <p:cNvSpPr/>
          <p:nvPr/>
        </p:nvSpPr>
        <p:spPr>
          <a:xfrm>
            <a:off x="10446007" y="292100"/>
            <a:ext cx="986033" cy="1563624"/>
          </a:xfrm>
          <a:prstGeom prst="rect">
            <a:avLst/>
          </a:prstGeom>
          <a:blipFill>
            <a:blip r:embed="rId6" cstate="print"/>
            <a:stretch>
              <a:fillRect/>
            </a:stretch>
          </a:blipFill>
        </p:spPr>
        <p:txBody>
          <a:bodyPr wrap="square" lIns="0" tIns="0" rIns="0" bIns="0" rtlCol="0"/>
          <a:lstStyle/>
          <a:p>
            <a:endParaRPr sz="1260"/>
          </a:p>
        </p:txBody>
      </p:sp>
      <mc:AlternateContent xmlns:mc="http://schemas.openxmlformats.org/markup-compatibility/2006" xmlns:p14="http://schemas.microsoft.com/office/powerpoint/2010/main">
        <mc:Choice Requires="p14">
          <p:contentPart p14:bwMode="auto" r:id="rId7">
            <p14:nvContentPartPr>
              <p14:cNvPr id="3" name="Ink 2">
                <a:extLst>
                  <a:ext uri="{FF2B5EF4-FFF2-40B4-BE49-F238E27FC236}">
                    <a16:creationId xmlns:a16="http://schemas.microsoft.com/office/drawing/2014/main" id="{A78B2B0B-3A31-2480-CA9F-79F9A676D592}"/>
                  </a:ext>
                </a:extLst>
              </p14:cNvPr>
              <p14:cNvContentPartPr/>
              <p14:nvPr/>
            </p14:nvContentPartPr>
            <p14:xfrm>
              <a:off x="1197360" y="144360"/>
              <a:ext cx="10624320" cy="6255360"/>
            </p14:xfrm>
          </p:contentPart>
        </mc:Choice>
        <mc:Fallback xmlns="">
          <p:pic>
            <p:nvPicPr>
              <p:cNvPr id="3" name="Ink 2">
                <a:extLst>
                  <a:ext uri="{FF2B5EF4-FFF2-40B4-BE49-F238E27FC236}">
                    <a16:creationId xmlns:a16="http://schemas.microsoft.com/office/drawing/2014/main" id="{A78B2B0B-3A31-2480-CA9F-79F9A676D592}"/>
                  </a:ext>
                </a:extLst>
              </p:cNvPr>
              <p:cNvPicPr/>
              <p:nvPr/>
            </p:nvPicPr>
            <p:blipFill>
              <a:blip r:embed="rId8"/>
              <a:stretch>
                <a:fillRect/>
              </a:stretch>
            </p:blipFill>
            <p:spPr>
              <a:xfrm>
                <a:off x="1188000" y="135000"/>
                <a:ext cx="10643040" cy="6274080"/>
              </a:xfrm>
              <a:prstGeom prst="rect">
                <a:avLst/>
              </a:prstGeom>
            </p:spPr>
          </p:pic>
        </mc:Fallback>
      </mc:AlternateContent>
    </p:spTree>
    <p:extLst>
      <p:ext uri="{BB962C8B-B14F-4D97-AF65-F5344CB8AC3E}">
        <p14:creationId xmlns:p14="http://schemas.microsoft.com/office/powerpoint/2010/main" val="2386162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3"/>
          <p:cNvSpPr/>
          <p:nvPr/>
        </p:nvSpPr>
        <p:spPr>
          <a:xfrm>
            <a:off x="434226" y="747162"/>
            <a:ext cx="7999758"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chemeClr val="accent2"/>
                </a:solidFill>
                <a:latin typeface="Calibri"/>
                <a:ea typeface="Calibri"/>
                <a:cs typeface="Calibri"/>
                <a:sym typeface="Calibri"/>
              </a:rPr>
              <a:t>Example</a:t>
            </a:r>
            <a:endParaRPr dirty="0"/>
          </a:p>
        </p:txBody>
      </p:sp>
      <p:cxnSp>
        <p:nvCxnSpPr>
          <p:cNvPr id="122" name="Google Shape;122;p3"/>
          <p:cNvCxnSpPr/>
          <p:nvPr/>
        </p:nvCxnSpPr>
        <p:spPr>
          <a:xfrm>
            <a:off x="-8308" y="1316458"/>
            <a:ext cx="8300052" cy="0"/>
          </a:xfrm>
          <a:prstGeom prst="straightConnector1">
            <a:avLst/>
          </a:prstGeom>
          <a:noFill/>
          <a:ln w="38100" cap="flat" cmpd="sng">
            <a:solidFill>
              <a:srgbClr val="C55A11"/>
            </a:solidFill>
            <a:prstDash val="solid"/>
            <a:miter lim="800000"/>
            <a:headEnd type="none" w="sm" len="sm"/>
            <a:tailEnd type="none" w="sm" len="sm"/>
          </a:ln>
        </p:spPr>
      </p:cxnSp>
      <p:sp>
        <p:nvSpPr>
          <p:cNvPr id="8" name="Google Shape;123;p3">
            <a:extLst>
              <a:ext uri="{FF2B5EF4-FFF2-40B4-BE49-F238E27FC236}">
                <a16:creationId xmlns:a16="http://schemas.microsoft.com/office/drawing/2014/main" id="{BC55E4FF-31D5-4EF4-ABFF-D87231C9EDFC}"/>
              </a:ext>
            </a:extLst>
          </p:cNvPr>
          <p:cNvSpPr/>
          <p:nvPr/>
        </p:nvSpPr>
        <p:spPr>
          <a:xfrm>
            <a:off x="393111" y="252240"/>
            <a:ext cx="7497214"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rgbClr val="2F5496"/>
                </a:solidFill>
                <a:latin typeface="Calibri"/>
                <a:ea typeface="Calibri"/>
                <a:cs typeface="Calibri"/>
                <a:sym typeface="Calibri"/>
              </a:rPr>
              <a:t>Graph Theory and its Applications</a:t>
            </a:r>
            <a:endParaRPr lang="en-US" sz="2400" dirty="0"/>
          </a:p>
        </p:txBody>
      </p:sp>
      <p:sp>
        <p:nvSpPr>
          <p:cNvPr id="9" name="Content Placeholder 2">
            <a:extLst>
              <a:ext uri="{FF2B5EF4-FFF2-40B4-BE49-F238E27FC236}">
                <a16:creationId xmlns:a16="http://schemas.microsoft.com/office/drawing/2014/main" id="{FF1BDDFF-99A0-43FE-A3E8-36C7256305F4}"/>
              </a:ext>
            </a:extLst>
          </p:cNvPr>
          <p:cNvSpPr txBox="1">
            <a:spLocks/>
          </p:cNvSpPr>
          <p:nvPr/>
        </p:nvSpPr>
        <p:spPr>
          <a:xfrm>
            <a:off x="204383" y="4267098"/>
            <a:ext cx="11203845" cy="2118360"/>
          </a:xfrm>
          <a:prstGeom prst="rect">
            <a:avLst/>
          </a:prstGeom>
          <a:noFill/>
          <a:ln>
            <a:noFill/>
          </a:ln>
        </p:spPr>
        <p:txBody>
          <a:bodyPr spcFirstLastPara="1" wrap="square" lIns="91425" tIns="45700" rIns="91425" bIns="45700" anchor="t" anchorCtr="0">
            <a:normAutofit fontScale="85000" lnSpcReduction="20000"/>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r>
              <a:rPr lang="en-US" b="1" dirty="0"/>
              <a:t>Thin lines depict v</a:t>
            </a:r>
            <a:r>
              <a:rPr lang="en-US" b="1" baseline="-25000" dirty="0"/>
              <a:t>i</a:t>
            </a:r>
            <a:r>
              <a:rPr lang="en-US" b="1" dirty="0"/>
              <a:t>’s connections to neighbors</a:t>
            </a:r>
          </a:p>
          <a:p>
            <a:r>
              <a:rPr lang="en-US" b="1" dirty="0"/>
              <a:t>Dashed lines are the missing/possible connections </a:t>
            </a:r>
            <a:r>
              <a:rPr lang="en-US" dirty="0"/>
              <a:t>among neighbors</a:t>
            </a:r>
          </a:p>
          <a:p>
            <a:r>
              <a:rPr lang="en-US" b="1" dirty="0"/>
              <a:t>Solid bold lines indicate current connections amongst neighbors </a:t>
            </a:r>
            <a:r>
              <a:rPr lang="en-US" dirty="0"/>
              <a:t>(connected among themselves)</a:t>
            </a:r>
          </a:p>
          <a:p>
            <a:pPr lvl="1"/>
            <a:r>
              <a:rPr lang="en-US" dirty="0"/>
              <a:t>When none of neighbors are connected C=0</a:t>
            </a:r>
          </a:p>
          <a:p>
            <a:pPr lvl="1"/>
            <a:r>
              <a:rPr lang="en-US" dirty="0"/>
              <a:t>When all neighbors are connected C=1</a:t>
            </a:r>
          </a:p>
        </p:txBody>
      </p:sp>
      <p:pic>
        <p:nvPicPr>
          <p:cNvPr id="10" name="Picture 9">
            <a:extLst>
              <a:ext uri="{FF2B5EF4-FFF2-40B4-BE49-F238E27FC236}">
                <a16:creationId xmlns:a16="http://schemas.microsoft.com/office/drawing/2014/main" id="{A41DCDDE-F0D5-497F-935F-7A33311F9C2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4383" y="1330957"/>
            <a:ext cx="7924800" cy="2921643"/>
          </a:xfrm>
          <a:prstGeom prst="rect">
            <a:avLst/>
          </a:prstGeom>
        </p:spPr>
      </p:pic>
      <p:pic>
        <p:nvPicPr>
          <p:cNvPr id="2" name="Picture 1">
            <a:extLst>
              <a:ext uri="{FF2B5EF4-FFF2-40B4-BE49-F238E27FC236}">
                <a16:creationId xmlns:a16="http://schemas.microsoft.com/office/drawing/2014/main" id="{50B0F50B-32F1-55E5-F7DD-129166D7C6F5}"/>
              </a:ext>
            </a:extLst>
          </p:cNvPr>
          <p:cNvPicPr>
            <a:picLocks noChangeAspect="1"/>
          </p:cNvPicPr>
          <p:nvPr/>
        </p:nvPicPr>
        <p:blipFill>
          <a:blip r:embed="rId4">
            <a:lum bright="-20000" contrast="40000"/>
          </a:blip>
          <a:stretch>
            <a:fillRect/>
          </a:stretch>
        </p:blipFill>
        <p:spPr>
          <a:xfrm>
            <a:off x="7525020" y="2713751"/>
            <a:ext cx="4462597" cy="1260843"/>
          </a:xfrm>
          <a:prstGeom prst="rect">
            <a:avLst/>
          </a:prstGeom>
        </p:spPr>
      </p:pic>
      <p:sp>
        <p:nvSpPr>
          <p:cNvPr id="4" name="object 6">
            <a:extLst>
              <a:ext uri="{FF2B5EF4-FFF2-40B4-BE49-F238E27FC236}">
                <a16:creationId xmlns:a16="http://schemas.microsoft.com/office/drawing/2014/main" id="{C611B9F3-5404-1E5A-00E0-6BEE8361942E}"/>
              </a:ext>
            </a:extLst>
          </p:cNvPr>
          <p:cNvSpPr/>
          <p:nvPr/>
        </p:nvSpPr>
        <p:spPr>
          <a:xfrm>
            <a:off x="10446007" y="292100"/>
            <a:ext cx="986033" cy="1563624"/>
          </a:xfrm>
          <a:prstGeom prst="rect">
            <a:avLst/>
          </a:prstGeom>
          <a:blipFill>
            <a:blip r:embed="rId5" cstate="print"/>
            <a:stretch>
              <a:fillRect/>
            </a:stretch>
          </a:blipFill>
        </p:spPr>
        <p:txBody>
          <a:bodyPr wrap="square" lIns="0" tIns="0" rIns="0" bIns="0" rtlCol="0"/>
          <a:lstStyle/>
          <a:p>
            <a:endParaRPr sz="1260"/>
          </a:p>
        </p:txBody>
      </p:sp>
      <mc:AlternateContent xmlns:mc="http://schemas.openxmlformats.org/markup-compatibility/2006" xmlns:p14="http://schemas.microsoft.com/office/powerpoint/2010/main">
        <mc:Choice Requires="p14">
          <p:contentPart p14:bwMode="auto" r:id="rId6">
            <p14:nvContentPartPr>
              <p14:cNvPr id="3" name="Ink 2">
                <a:extLst>
                  <a:ext uri="{FF2B5EF4-FFF2-40B4-BE49-F238E27FC236}">
                    <a16:creationId xmlns:a16="http://schemas.microsoft.com/office/drawing/2014/main" id="{B480FE0D-78EB-6D68-19C8-DEF981F74BB6}"/>
                  </a:ext>
                </a:extLst>
              </p14:cNvPr>
              <p14:cNvContentPartPr/>
              <p14:nvPr/>
            </p14:nvContentPartPr>
            <p14:xfrm>
              <a:off x="393840" y="92880"/>
              <a:ext cx="9657720" cy="3676320"/>
            </p14:xfrm>
          </p:contentPart>
        </mc:Choice>
        <mc:Fallback xmlns="">
          <p:pic>
            <p:nvPicPr>
              <p:cNvPr id="3" name="Ink 2">
                <a:extLst>
                  <a:ext uri="{FF2B5EF4-FFF2-40B4-BE49-F238E27FC236}">
                    <a16:creationId xmlns:a16="http://schemas.microsoft.com/office/drawing/2014/main" id="{B480FE0D-78EB-6D68-19C8-DEF981F74BB6}"/>
                  </a:ext>
                </a:extLst>
              </p:cNvPr>
              <p:cNvPicPr/>
              <p:nvPr/>
            </p:nvPicPr>
            <p:blipFill>
              <a:blip r:embed="rId7"/>
              <a:stretch>
                <a:fillRect/>
              </a:stretch>
            </p:blipFill>
            <p:spPr>
              <a:xfrm>
                <a:off x="384480" y="83520"/>
                <a:ext cx="9676440" cy="369504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5" name="Ink 4">
                <a:extLst>
                  <a:ext uri="{FF2B5EF4-FFF2-40B4-BE49-F238E27FC236}">
                    <a16:creationId xmlns:a16="http://schemas.microsoft.com/office/drawing/2014/main" id="{C9DA583D-7F2E-64FF-8ABF-3FB653DE9BF8}"/>
                  </a:ext>
                </a:extLst>
              </p14:cNvPr>
              <p14:cNvContentPartPr/>
              <p14:nvPr/>
            </p14:nvContentPartPr>
            <p14:xfrm>
              <a:off x="1068840" y="2109960"/>
              <a:ext cx="911160" cy="1560960"/>
            </p14:xfrm>
          </p:contentPart>
        </mc:Choice>
        <mc:Fallback xmlns="">
          <p:pic>
            <p:nvPicPr>
              <p:cNvPr id="5" name="Ink 4">
                <a:extLst>
                  <a:ext uri="{FF2B5EF4-FFF2-40B4-BE49-F238E27FC236}">
                    <a16:creationId xmlns:a16="http://schemas.microsoft.com/office/drawing/2014/main" id="{C9DA583D-7F2E-64FF-8ABF-3FB653DE9BF8}"/>
                  </a:ext>
                </a:extLst>
              </p:cNvPr>
              <p:cNvPicPr/>
              <p:nvPr/>
            </p:nvPicPr>
            <p:blipFill>
              <a:blip r:embed="rId9"/>
              <a:stretch>
                <a:fillRect/>
              </a:stretch>
            </p:blipFill>
            <p:spPr>
              <a:xfrm>
                <a:off x="1059480" y="2100600"/>
                <a:ext cx="929880" cy="1579680"/>
              </a:xfrm>
              <a:prstGeom prst="rect">
                <a:avLst/>
              </a:prstGeom>
            </p:spPr>
          </p:pic>
        </mc:Fallback>
      </mc:AlternateContent>
    </p:spTree>
    <p:extLst>
      <p:ext uri="{BB962C8B-B14F-4D97-AF65-F5344CB8AC3E}">
        <p14:creationId xmlns:p14="http://schemas.microsoft.com/office/powerpoint/2010/main" val="2132560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3"/>
          <p:cNvSpPr/>
          <p:nvPr/>
        </p:nvSpPr>
        <p:spPr>
          <a:xfrm>
            <a:off x="434226" y="747162"/>
            <a:ext cx="7999758"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chemeClr val="accent2"/>
                </a:solidFill>
                <a:latin typeface="Calibri"/>
                <a:ea typeface="Calibri"/>
                <a:cs typeface="Calibri"/>
                <a:sym typeface="Calibri"/>
              </a:rPr>
              <a:t>Example</a:t>
            </a:r>
            <a:endParaRPr dirty="0"/>
          </a:p>
        </p:txBody>
      </p:sp>
      <p:pic>
        <p:nvPicPr>
          <p:cNvPr id="121" name="Google Shape;121;p3" descr="A close up of a logo&#10;&#10;Description automatically generated"/>
          <p:cNvPicPr preferRelativeResize="0"/>
          <p:nvPr/>
        </p:nvPicPr>
        <p:blipFill rotWithShape="1">
          <a:blip r:embed="rId3">
            <a:alphaModFix/>
          </a:blip>
          <a:srcRect/>
          <a:stretch/>
        </p:blipFill>
        <p:spPr>
          <a:xfrm>
            <a:off x="10659519" y="469890"/>
            <a:ext cx="933598" cy="1398963"/>
          </a:xfrm>
          <a:prstGeom prst="rect">
            <a:avLst/>
          </a:prstGeom>
          <a:noFill/>
          <a:ln>
            <a:noFill/>
          </a:ln>
        </p:spPr>
      </p:pic>
      <p:cxnSp>
        <p:nvCxnSpPr>
          <p:cNvPr id="122" name="Google Shape;122;p3"/>
          <p:cNvCxnSpPr/>
          <p:nvPr/>
        </p:nvCxnSpPr>
        <p:spPr>
          <a:xfrm>
            <a:off x="-8308" y="1316458"/>
            <a:ext cx="8300052" cy="0"/>
          </a:xfrm>
          <a:prstGeom prst="straightConnector1">
            <a:avLst/>
          </a:prstGeom>
          <a:noFill/>
          <a:ln w="38100" cap="flat" cmpd="sng">
            <a:solidFill>
              <a:srgbClr val="C55A11"/>
            </a:solidFill>
            <a:prstDash val="solid"/>
            <a:miter lim="800000"/>
            <a:headEnd type="none" w="sm" len="sm"/>
            <a:tailEnd type="none" w="sm" len="sm"/>
          </a:ln>
        </p:spPr>
      </p:cxnSp>
      <p:sp>
        <p:nvSpPr>
          <p:cNvPr id="8" name="Google Shape;123;p3">
            <a:extLst>
              <a:ext uri="{FF2B5EF4-FFF2-40B4-BE49-F238E27FC236}">
                <a16:creationId xmlns:a16="http://schemas.microsoft.com/office/drawing/2014/main" id="{BC55E4FF-31D5-4EF4-ABFF-D87231C9EDFC}"/>
              </a:ext>
            </a:extLst>
          </p:cNvPr>
          <p:cNvSpPr/>
          <p:nvPr/>
        </p:nvSpPr>
        <p:spPr>
          <a:xfrm>
            <a:off x="393111" y="252240"/>
            <a:ext cx="7497214"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rgbClr val="2F5496"/>
                </a:solidFill>
                <a:latin typeface="Calibri"/>
                <a:ea typeface="Calibri"/>
                <a:cs typeface="Calibri"/>
                <a:sym typeface="Calibri"/>
              </a:rPr>
              <a:t>Graph Theory and its Applications</a:t>
            </a:r>
            <a:endParaRPr lang="en-US" sz="2400" dirty="0"/>
          </a:p>
        </p:txBody>
      </p:sp>
      <p:sp>
        <p:nvSpPr>
          <p:cNvPr id="9" name="Google Shape;344;p38">
            <a:extLst>
              <a:ext uri="{FF2B5EF4-FFF2-40B4-BE49-F238E27FC236}">
                <a16:creationId xmlns:a16="http://schemas.microsoft.com/office/drawing/2014/main" id="{14196638-1869-487D-BC73-C102542FA8A5}"/>
              </a:ext>
            </a:extLst>
          </p:cNvPr>
          <p:cNvSpPr/>
          <p:nvPr/>
        </p:nvSpPr>
        <p:spPr>
          <a:xfrm>
            <a:off x="300735" y="1545772"/>
            <a:ext cx="9757665" cy="5059982"/>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mc:AlternateContent xmlns:mc="http://schemas.openxmlformats.org/markup-compatibility/2006" xmlns:p14="http://schemas.microsoft.com/office/powerpoint/2010/main">
        <mc:Choice Requires="p14">
          <p:contentPart p14:bwMode="auto" r:id="rId5">
            <p14:nvContentPartPr>
              <p14:cNvPr id="2" name="Ink 1">
                <a:extLst>
                  <a:ext uri="{FF2B5EF4-FFF2-40B4-BE49-F238E27FC236}">
                    <a16:creationId xmlns:a16="http://schemas.microsoft.com/office/drawing/2014/main" id="{58355033-F5BC-47D2-7CCC-8FC902E38E67}"/>
                  </a:ext>
                </a:extLst>
              </p14:cNvPr>
              <p14:cNvContentPartPr/>
              <p14:nvPr/>
            </p14:nvContentPartPr>
            <p14:xfrm>
              <a:off x="1125000" y="1370520"/>
              <a:ext cx="9314640" cy="3984840"/>
            </p14:xfrm>
          </p:contentPart>
        </mc:Choice>
        <mc:Fallback xmlns="">
          <p:pic>
            <p:nvPicPr>
              <p:cNvPr id="2" name="Ink 1">
                <a:extLst>
                  <a:ext uri="{FF2B5EF4-FFF2-40B4-BE49-F238E27FC236}">
                    <a16:creationId xmlns:a16="http://schemas.microsoft.com/office/drawing/2014/main" id="{58355033-F5BC-47D2-7CCC-8FC902E38E67}"/>
                  </a:ext>
                </a:extLst>
              </p:cNvPr>
              <p:cNvPicPr/>
              <p:nvPr/>
            </p:nvPicPr>
            <p:blipFill>
              <a:blip r:embed="rId6"/>
              <a:stretch>
                <a:fillRect/>
              </a:stretch>
            </p:blipFill>
            <p:spPr>
              <a:xfrm>
                <a:off x="1115640" y="1361160"/>
                <a:ext cx="9333360" cy="4003560"/>
              </a:xfrm>
              <a:prstGeom prst="rect">
                <a:avLst/>
              </a:prstGeom>
            </p:spPr>
          </p:pic>
        </mc:Fallback>
      </mc:AlternateContent>
    </p:spTree>
    <p:extLst>
      <p:ext uri="{BB962C8B-B14F-4D97-AF65-F5344CB8AC3E}">
        <p14:creationId xmlns:p14="http://schemas.microsoft.com/office/powerpoint/2010/main" val="8490413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3"/>
          <p:cNvSpPr/>
          <p:nvPr/>
        </p:nvSpPr>
        <p:spPr>
          <a:xfrm>
            <a:off x="434226" y="747162"/>
            <a:ext cx="7999758"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chemeClr val="accent2"/>
                </a:solidFill>
                <a:latin typeface="Calibri"/>
                <a:ea typeface="Calibri"/>
                <a:cs typeface="Calibri"/>
                <a:sym typeface="Calibri"/>
              </a:rPr>
              <a:t>Local clustering coefficient and structural holes</a:t>
            </a:r>
            <a:endParaRPr dirty="0"/>
          </a:p>
        </p:txBody>
      </p:sp>
      <p:cxnSp>
        <p:nvCxnSpPr>
          <p:cNvPr id="122" name="Google Shape;122;p3"/>
          <p:cNvCxnSpPr/>
          <p:nvPr/>
        </p:nvCxnSpPr>
        <p:spPr>
          <a:xfrm>
            <a:off x="-8308" y="1316458"/>
            <a:ext cx="8300052" cy="0"/>
          </a:xfrm>
          <a:prstGeom prst="straightConnector1">
            <a:avLst/>
          </a:prstGeom>
          <a:noFill/>
          <a:ln w="38100" cap="flat" cmpd="sng">
            <a:solidFill>
              <a:srgbClr val="C55A11"/>
            </a:solidFill>
            <a:prstDash val="solid"/>
            <a:miter lim="800000"/>
            <a:headEnd type="none" w="sm" len="sm"/>
            <a:tailEnd type="none" w="sm" len="sm"/>
          </a:ln>
        </p:spPr>
      </p:cxnSp>
      <p:sp>
        <p:nvSpPr>
          <p:cNvPr id="8" name="Google Shape;123;p3">
            <a:extLst>
              <a:ext uri="{FF2B5EF4-FFF2-40B4-BE49-F238E27FC236}">
                <a16:creationId xmlns:a16="http://schemas.microsoft.com/office/drawing/2014/main" id="{BC55E4FF-31D5-4EF4-ABFF-D87231C9EDFC}"/>
              </a:ext>
            </a:extLst>
          </p:cNvPr>
          <p:cNvSpPr/>
          <p:nvPr/>
        </p:nvSpPr>
        <p:spPr>
          <a:xfrm>
            <a:off x="393111" y="252240"/>
            <a:ext cx="7497214"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rgbClr val="2F5496"/>
                </a:solidFill>
                <a:latin typeface="Calibri"/>
                <a:ea typeface="Calibri"/>
                <a:cs typeface="Calibri"/>
                <a:sym typeface="Calibri"/>
              </a:rPr>
              <a:t>Graph Theory and its Applications</a:t>
            </a:r>
            <a:endParaRPr lang="en-US" sz="2400" dirty="0"/>
          </a:p>
        </p:txBody>
      </p:sp>
      <p:sp>
        <p:nvSpPr>
          <p:cNvPr id="9" name="Content Placeholder 2">
            <a:extLst>
              <a:ext uri="{FF2B5EF4-FFF2-40B4-BE49-F238E27FC236}">
                <a16:creationId xmlns:a16="http://schemas.microsoft.com/office/drawing/2014/main" id="{4AE0632C-2BC9-4327-AA8E-BD8DA0C2EDFE}"/>
              </a:ext>
            </a:extLst>
          </p:cNvPr>
          <p:cNvSpPr txBox="1">
            <a:spLocks/>
          </p:cNvSpPr>
          <p:nvPr/>
        </p:nvSpPr>
        <p:spPr>
          <a:xfrm>
            <a:off x="153518" y="1316458"/>
            <a:ext cx="9879481" cy="5658382"/>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algn="just"/>
            <a:r>
              <a:rPr lang="en-US" dirty="0"/>
              <a:t>Local clustering can be used as a </a:t>
            </a:r>
            <a:r>
              <a:rPr lang="en-US" b="1" dirty="0"/>
              <a:t>probe for the existence </a:t>
            </a:r>
            <a:r>
              <a:rPr lang="en-US" dirty="0"/>
              <a:t>of “</a:t>
            </a:r>
            <a:r>
              <a:rPr lang="en-US" dirty="0">
                <a:solidFill>
                  <a:srgbClr val="CC00CC"/>
                </a:solidFill>
              </a:rPr>
              <a:t>structural holes</a:t>
            </a:r>
            <a:r>
              <a:rPr lang="en-US" dirty="0"/>
              <a:t>” </a:t>
            </a:r>
            <a:r>
              <a:rPr lang="en-IN" dirty="0"/>
              <a:t>in a network. ( Pls recall that local clustering measures transitivity at the node level).</a:t>
            </a:r>
          </a:p>
          <a:p>
            <a:pPr algn="just"/>
            <a:endParaRPr lang="en-IN" dirty="0"/>
          </a:p>
          <a:p>
            <a:pPr algn="just"/>
            <a:endParaRPr lang="en-IN" dirty="0"/>
          </a:p>
          <a:p>
            <a:pPr algn="just"/>
            <a:endParaRPr lang="en-IN" dirty="0"/>
          </a:p>
          <a:p>
            <a:pPr algn="just"/>
            <a:endParaRPr lang="en-IN" dirty="0"/>
          </a:p>
          <a:p>
            <a:pPr algn="just"/>
            <a:endParaRPr lang="en-IN" dirty="0"/>
          </a:p>
          <a:p>
            <a:pPr algn="just"/>
            <a:r>
              <a:rPr lang="en-IN" dirty="0"/>
              <a:t>If two friends </a:t>
            </a:r>
            <a:r>
              <a:rPr lang="en-US" dirty="0"/>
              <a:t>of node </a:t>
            </a:r>
            <a:r>
              <a:rPr lang="en-US" i="1" dirty="0" err="1"/>
              <a:t>i</a:t>
            </a:r>
            <a:r>
              <a:rPr lang="en-US" i="1" dirty="0"/>
              <a:t> </a:t>
            </a:r>
            <a:r>
              <a:rPr lang="en-US" dirty="0"/>
              <a:t>are not connected directly and their information about one another comes via node </a:t>
            </a:r>
            <a:r>
              <a:rPr lang="en-US" i="1" dirty="0" err="1"/>
              <a:t>i</a:t>
            </a:r>
            <a:r>
              <a:rPr lang="en-US" i="1" dirty="0"/>
              <a:t> </a:t>
            </a:r>
            <a:r>
              <a:rPr lang="en-US" dirty="0"/>
              <a:t>then </a:t>
            </a:r>
            <a:r>
              <a:rPr lang="en-US" i="1" dirty="0" err="1">
                <a:solidFill>
                  <a:srgbClr val="CC00CC"/>
                </a:solidFill>
              </a:rPr>
              <a:t>i</a:t>
            </a:r>
            <a:r>
              <a:rPr lang="en-US" i="1" dirty="0">
                <a:solidFill>
                  <a:srgbClr val="CC00CC"/>
                </a:solidFill>
              </a:rPr>
              <a:t> </a:t>
            </a:r>
            <a:r>
              <a:rPr lang="en-US" b="1" dirty="0">
                <a:solidFill>
                  <a:srgbClr val="CC00CC"/>
                </a:solidFill>
              </a:rPr>
              <a:t>controls </a:t>
            </a:r>
            <a:r>
              <a:rPr lang="en-US" dirty="0">
                <a:solidFill>
                  <a:srgbClr val="CC00CC"/>
                </a:solidFill>
              </a:rPr>
              <a:t>the flow of that information. </a:t>
            </a:r>
          </a:p>
        </p:txBody>
      </p:sp>
      <p:sp>
        <p:nvSpPr>
          <p:cNvPr id="3" name="object 6">
            <a:extLst>
              <a:ext uri="{FF2B5EF4-FFF2-40B4-BE49-F238E27FC236}">
                <a16:creationId xmlns:a16="http://schemas.microsoft.com/office/drawing/2014/main" id="{63BEF0CC-35BC-7105-9229-FB921D5F56D0}"/>
              </a:ext>
            </a:extLst>
          </p:cNvPr>
          <p:cNvSpPr/>
          <p:nvPr/>
        </p:nvSpPr>
        <p:spPr>
          <a:xfrm>
            <a:off x="10446007" y="292100"/>
            <a:ext cx="986033" cy="1563624"/>
          </a:xfrm>
          <a:prstGeom prst="rect">
            <a:avLst/>
          </a:prstGeom>
          <a:blipFill>
            <a:blip r:embed="rId3" cstate="print"/>
            <a:stretch>
              <a:fillRect/>
            </a:stretch>
          </a:blipFill>
        </p:spPr>
        <p:txBody>
          <a:bodyPr wrap="square" lIns="0" tIns="0" rIns="0" bIns="0" rtlCol="0"/>
          <a:lstStyle/>
          <a:p>
            <a:endParaRPr sz="1260"/>
          </a:p>
        </p:txBody>
      </p:sp>
      <p:pic>
        <p:nvPicPr>
          <p:cNvPr id="6" name="Picture 5">
            <a:extLst>
              <a:ext uri="{FF2B5EF4-FFF2-40B4-BE49-F238E27FC236}">
                <a16:creationId xmlns:a16="http://schemas.microsoft.com/office/drawing/2014/main" id="{A69431F4-917D-CD6D-E38A-4D2892002F50}"/>
              </a:ext>
            </a:extLst>
          </p:cNvPr>
          <p:cNvPicPr>
            <a:picLocks noChangeAspect="1"/>
          </p:cNvPicPr>
          <p:nvPr/>
        </p:nvPicPr>
        <p:blipFill>
          <a:blip r:embed="rId4"/>
          <a:stretch>
            <a:fillRect/>
          </a:stretch>
        </p:blipFill>
        <p:spPr>
          <a:xfrm>
            <a:off x="6904308" y="2470100"/>
            <a:ext cx="2534331" cy="2704482"/>
          </a:xfrm>
          <a:prstGeom prst="rect">
            <a:avLst/>
          </a:prstGeom>
        </p:spPr>
      </p:pic>
      <mc:AlternateContent xmlns:mc="http://schemas.openxmlformats.org/markup-compatibility/2006" xmlns:p14="http://schemas.microsoft.com/office/powerpoint/2010/main">
        <mc:Choice Requires="p14">
          <p:contentPart p14:bwMode="auto" r:id="rId5">
            <p14:nvContentPartPr>
              <p14:cNvPr id="7" name="Ink 6">
                <a:extLst>
                  <a:ext uri="{FF2B5EF4-FFF2-40B4-BE49-F238E27FC236}">
                    <a16:creationId xmlns:a16="http://schemas.microsoft.com/office/drawing/2014/main" id="{A1E3A32F-AF33-BBDC-1F8A-F638BC59E104}"/>
                  </a:ext>
                </a:extLst>
              </p14:cNvPr>
              <p14:cNvContentPartPr/>
              <p14:nvPr/>
            </p14:nvContentPartPr>
            <p14:xfrm>
              <a:off x="3305880" y="4918320"/>
              <a:ext cx="5315400" cy="1265760"/>
            </p14:xfrm>
          </p:contentPart>
        </mc:Choice>
        <mc:Fallback xmlns="">
          <p:pic>
            <p:nvPicPr>
              <p:cNvPr id="7" name="Ink 6">
                <a:extLst>
                  <a:ext uri="{FF2B5EF4-FFF2-40B4-BE49-F238E27FC236}">
                    <a16:creationId xmlns:a16="http://schemas.microsoft.com/office/drawing/2014/main" id="{A1E3A32F-AF33-BBDC-1F8A-F638BC59E104}"/>
                  </a:ext>
                </a:extLst>
              </p:cNvPr>
              <p:cNvPicPr/>
              <p:nvPr/>
            </p:nvPicPr>
            <p:blipFill>
              <a:blip r:embed="rId6"/>
              <a:stretch>
                <a:fillRect/>
              </a:stretch>
            </p:blipFill>
            <p:spPr>
              <a:xfrm>
                <a:off x="3296520" y="4908960"/>
                <a:ext cx="5334120" cy="1284480"/>
              </a:xfrm>
              <a:prstGeom prst="rect">
                <a:avLst/>
              </a:prstGeom>
            </p:spPr>
          </p:pic>
        </mc:Fallback>
      </mc:AlternateContent>
    </p:spTree>
    <p:extLst>
      <p:ext uri="{BB962C8B-B14F-4D97-AF65-F5344CB8AC3E}">
        <p14:creationId xmlns:p14="http://schemas.microsoft.com/office/powerpoint/2010/main" val="3022599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3"/>
          <p:cNvSpPr/>
          <p:nvPr/>
        </p:nvSpPr>
        <p:spPr>
          <a:xfrm>
            <a:off x="434226" y="747162"/>
            <a:ext cx="7999758"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chemeClr val="accent2"/>
                </a:solidFill>
                <a:latin typeface="Calibri"/>
                <a:ea typeface="Calibri"/>
                <a:cs typeface="Calibri"/>
                <a:sym typeface="Calibri"/>
              </a:rPr>
              <a:t>Local clustering coefficient and structural holes</a:t>
            </a:r>
            <a:endParaRPr dirty="0"/>
          </a:p>
        </p:txBody>
      </p:sp>
      <p:cxnSp>
        <p:nvCxnSpPr>
          <p:cNvPr id="122" name="Google Shape;122;p3"/>
          <p:cNvCxnSpPr/>
          <p:nvPr/>
        </p:nvCxnSpPr>
        <p:spPr>
          <a:xfrm>
            <a:off x="-8308" y="1316458"/>
            <a:ext cx="8300052" cy="0"/>
          </a:xfrm>
          <a:prstGeom prst="straightConnector1">
            <a:avLst/>
          </a:prstGeom>
          <a:noFill/>
          <a:ln w="38100" cap="flat" cmpd="sng">
            <a:solidFill>
              <a:srgbClr val="C55A11"/>
            </a:solidFill>
            <a:prstDash val="solid"/>
            <a:miter lim="800000"/>
            <a:headEnd type="none" w="sm" len="sm"/>
            <a:tailEnd type="none" w="sm" len="sm"/>
          </a:ln>
        </p:spPr>
      </p:cxnSp>
      <p:sp>
        <p:nvSpPr>
          <p:cNvPr id="8" name="Google Shape;123;p3">
            <a:extLst>
              <a:ext uri="{FF2B5EF4-FFF2-40B4-BE49-F238E27FC236}">
                <a16:creationId xmlns:a16="http://schemas.microsoft.com/office/drawing/2014/main" id="{BC55E4FF-31D5-4EF4-ABFF-D87231C9EDFC}"/>
              </a:ext>
            </a:extLst>
          </p:cNvPr>
          <p:cNvSpPr/>
          <p:nvPr/>
        </p:nvSpPr>
        <p:spPr>
          <a:xfrm>
            <a:off x="393111" y="252240"/>
            <a:ext cx="7497214"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rgbClr val="2F5496"/>
                </a:solidFill>
                <a:latin typeface="Calibri"/>
                <a:ea typeface="Calibri"/>
                <a:cs typeface="Calibri"/>
                <a:sym typeface="Calibri"/>
              </a:rPr>
              <a:t>Graph Theory and its Applications</a:t>
            </a:r>
            <a:endParaRPr lang="en-US" sz="2400" dirty="0"/>
          </a:p>
        </p:txBody>
      </p:sp>
      <p:sp>
        <p:nvSpPr>
          <p:cNvPr id="9" name="Content Placeholder 2">
            <a:extLst>
              <a:ext uri="{FF2B5EF4-FFF2-40B4-BE49-F238E27FC236}">
                <a16:creationId xmlns:a16="http://schemas.microsoft.com/office/drawing/2014/main" id="{4AE0632C-2BC9-4327-AA8E-BD8DA0C2EDFE}"/>
              </a:ext>
            </a:extLst>
          </p:cNvPr>
          <p:cNvSpPr txBox="1">
            <a:spLocks/>
          </p:cNvSpPr>
          <p:nvPr/>
        </p:nvSpPr>
        <p:spPr>
          <a:xfrm>
            <a:off x="153519" y="1316458"/>
            <a:ext cx="9305442" cy="5658382"/>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algn="just"/>
            <a:r>
              <a:rPr lang="en-US" dirty="0"/>
              <a:t>The </a:t>
            </a:r>
            <a:r>
              <a:rPr lang="en-US" dirty="0">
                <a:solidFill>
                  <a:srgbClr val="CC00CC"/>
                </a:solidFill>
              </a:rPr>
              <a:t>local clustering coefficient measures how influential node </a:t>
            </a:r>
            <a:r>
              <a:rPr lang="en-US" i="1" dirty="0" err="1">
                <a:solidFill>
                  <a:srgbClr val="CC00CC"/>
                </a:solidFill>
              </a:rPr>
              <a:t>i</a:t>
            </a:r>
            <a:r>
              <a:rPr lang="en-US" i="1" dirty="0">
                <a:solidFill>
                  <a:srgbClr val="CC00CC"/>
                </a:solidFill>
              </a:rPr>
              <a:t> </a:t>
            </a:r>
            <a:r>
              <a:rPr lang="en-US" dirty="0"/>
              <a:t>is in this sense</a:t>
            </a:r>
          </a:p>
          <a:p>
            <a:pPr algn="just"/>
            <a:endParaRPr lang="en-US" dirty="0"/>
          </a:p>
          <a:p>
            <a:pPr lvl="1" algn="just"/>
            <a:r>
              <a:rPr lang="en-US" sz="2800" dirty="0">
                <a:solidFill>
                  <a:srgbClr val="FF0000"/>
                </a:solidFill>
              </a:rPr>
              <a:t>lower values </a:t>
            </a:r>
            <a:r>
              <a:rPr lang="en-US" sz="2800" dirty="0"/>
              <a:t>implies  </a:t>
            </a:r>
            <a:r>
              <a:rPr lang="en-US" sz="2800" dirty="0">
                <a:solidFill>
                  <a:srgbClr val="FF0000"/>
                </a:solidFill>
              </a:rPr>
              <a:t>more structural holes </a:t>
            </a:r>
            <a:r>
              <a:rPr lang="en-US" sz="2800" dirty="0"/>
              <a:t>around </a:t>
            </a:r>
            <a:r>
              <a:rPr lang="en-US" sz="2800" i="1" dirty="0" err="1"/>
              <a:t>i</a:t>
            </a:r>
            <a:r>
              <a:rPr lang="en-US" sz="2800" dirty="0"/>
              <a:t>. </a:t>
            </a:r>
          </a:p>
          <a:p>
            <a:pPr lvl="1" algn="just"/>
            <a:endParaRPr lang="en-US" sz="2800" dirty="0"/>
          </a:p>
          <a:p>
            <a:pPr lvl="1" algn="just"/>
            <a:r>
              <a:rPr lang="en-US" sz="2800" dirty="0"/>
              <a:t>Thus, local clustering can be regarded as a type of centrality measure, albeit one that takes small values for powerful individuals rather than large ones.</a:t>
            </a:r>
            <a:endParaRPr lang="en-US" sz="2800" dirty="0">
              <a:ea typeface="ＭＳ Ｐゴシック" charset="-128"/>
            </a:endParaRPr>
          </a:p>
        </p:txBody>
      </p:sp>
      <p:sp>
        <p:nvSpPr>
          <p:cNvPr id="3" name="object 6">
            <a:extLst>
              <a:ext uri="{FF2B5EF4-FFF2-40B4-BE49-F238E27FC236}">
                <a16:creationId xmlns:a16="http://schemas.microsoft.com/office/drawing/2014/main" id="{444F43EF-14E8-F0A2-7076-C4C2A5D66FCC}"/>
              </a:ext>
            </a:extLst>
          </p:cNvPr>
          <p:cNvSpPr/>
          <p:nvPr/>
        </p:nvSpPr>
        <p:spPr>
          <a:xfrm>
            <a:off x="10446007" y="292100"/>
            <a:ext cx="986033" cy="1563624"/>
          </a:xfrm>
          <a:prstGeom prst="rect">
            <a:avLst/>
          </a:prstGeom>
          <a:blipFill>
            <a:blip r:embed="rId3" cstate="print"/>
            <a:stretch>
              <a:fillRect/>
            </a:stretch>
          </a:blipFill>
        </p:spPr>
        <p:txBody>
          <a:bodyPr wrap="square" lIns="0" tIns="0" rIns="0" bIns="0" rtlCol="0"/>
          <a:lstStyle/>
          <a:p>
            <a:endParaRPr sz="1260"/>
          </a:p>
        </p:txBody>
      </p:sp>
      <mc:AlternateContent xmlns:mc="http://schemas.openxmlformats.org/markup-compatibility/2006" xmlns:p14="http://schemas.microsoft.com/office/powerpoint/2010/main">
        <mc:Choice Requires="p14">
          <p:contentPart p14:bwMode="auto" r:id="rId4">
            <p14:nvContentPartPr>
              <p14:cNvPr id="2" name="Ink 1">
                <a:extLst>
                  <a:ext uri="{FF2B5EF4-FFF2-40B4-BE49-F238E27FC236}">
                    <a16:creationId xmlns:a16="http://schemas.microsoft.com/office/drawing/2014/main" id="{B2583C9F-0764-AB22-4ED8-1BFA3F25B9D7}"/>
                  </a:ext>
                </a:extLst>
              </p14:cNvPr>
              <p14:cNvContentPartPr/>
              <p14:nvPr/>
            </p14:nvContentPartPr>
            <p14:xfrm>
              <a:off x="1508400" y="2238480"/>
              <a:ext cx="5436360" cy="1915560"/>
            </p14:xfrm>
          </p:contentPart>
        </mc:Choice>
        <mc:Fallback xmlns="">
          <p:pic>
            <p:nvPicPr>
              <p:cNvPr id="2" name="Ink 1">
                <a:extLst>
                  <a:ext uri="{FF2B5EF4-FFF2-40B4-BE49-F238E27FC236}">
                    <a16:creationId xmlns:a16="http://schemas.microsoft.com/office/drawing/2014/main" id="{B2583C9F-0764-AB22-4ED8-1BFA3F25B9D7}"/>
                  </a:ext>
                </a:extLst>
              </p:cNvPr>
              <p:cNvPicPr/>
              <p:nvPr/>
            </p:nvPicPr>
            <p:blipFill>
              <a:blip r:embed="rId5"/>
              <a:stretch>
                <a:fillRect/>
              </a:stretch>
            </p:blipFill>
            <p:spPr>
              <a:xfrm>
                <a:off x="1499040" y="2229120"/>
                <a:ext cx="5455080" cy="1934280"/>
              </a:xfrm>
              <a:prstGeom prst="rect">
                <a:avLst/>
              </a:prstGeom>
            </p:spPr>
          </p:pic>
        </mc:Fallback>
      </mc:AlternateContent>
    </p:spTree>
    <p:extLst>
      <p:ext uri="{BB962C8B-B14F-4D97-AF65-F5344CB8AC3E}">
        <p14:creationId xmlns:p14="http://schemas.microsoft.com/office/powerpoint/2010/main" val="3165969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cxnSp>
        <p:nvCxnSpPr>
          <p:cNvPr id="122" name="Google Shape;122;p3"/>
          <p:cNvCxnSpPr/>
          <p:nvPr/>
        </p:nvCxnSpPr>
        <p:spPr>
          <a:xfrm>
            <a:off x="-8308" y="1316458"/>
            <a:ext cx="8300052" cy="0"/>
          </a:xfrm>
          <a:prstGeom prst="straightConnector1">
            <a:avLst/>
          </a:prstGeom>
          <a:noFill/>
          <a:ln w="38100" cap="flat" cmpd="sng">
            <a:solidFill>
              <a:srgbClr val="C55A11"/>
            </a:solidFill>
            <a:prstDash val="solid"/>
            <a:miter lim="800000"/>
            <a:headEnd type="none" w="sm" len="sm"/>
            <a:tailEnd type="none" w="sm" len="sm"/>
          </a:ln>
        </p:spPr>
      </p:cxnSp>
      <p:sp>
        <p:nvSpPr>
          <p:cNvPr id="8" name="Google Shape;123;p3">
            <a:extLst>
              <a:ext uri="{FF2B5EF4-FFF2-40B4-BE49-F238E27FC236}">
                <a16:creationId xmlns:a16="http://schemas.microsoft.com/office/drawing/2014/main" id="{BC55E4FF-31D5-4EF4-ABFF-D87231C9EDFC}"/>
              </a:ext>
            </a:extLst>
          </p:cNvPr>
          <p:cNvSpPr/>
          <p:nvPr/>
        </p:nvSpPr>
        <p:spPr>
          <a:xfrm>
            <a:off x="393111" y="252240"/>
            <a:ext cx="7497214"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rgbClr val="2F5496"/>
                </a:solidFill>
                <a:latin typeface="Calibri"/>
                <a:ea typeface="Calibri"/>
                <a:cs typeface="Calibri"/>
                <a:sym typeface="Calibri"/>
              </a:rPr>
              <a:t>Graph Theory and its Applications</a:t>
            </a:r>
            <a:endParaRPr lang="en-US" sz="2400" dirty="0"/>
          </a:p>
        </p:txBody>
      </p:sp>
      <p:sp>
        <p:nvSpPr>
          <p:cNvPr id="10" name="Google Shape;312;p35">
            <a:extLst>
              <a:ext uri="{FF2B5EF4-FFF2-40B4-BE49-F238E27FC236}">
                <a16:creationId xmlns:a16="http://schemas.microsoft.com/office/drawing/2014/main" id="{C3636693-78D6-47EB-AD40-3E816B043D34}"/>
              </a:ext>
            </a:extLst>
          </p:cNvPr>
          <p:cNvSpPr/>
          <p:nvPr/>
        </p:nvSpPr>
        <p:spPr>
          <a:xfrm>
            <a:off x="0" y="1317497"/>
            <a:ext cx="8293734" cy="0"/>
          </a:xfrm>
          <a:custGeom>
            <a:avLst/>
            <a:gdLst/>
            <a:ahLst/>
            <a:cxnLst/>
            <a:rect l="l" t="t" r="r" b="b"/>
            <a:pathLst>
              <a:path w="8293734" h="120000" extrusionOk="0">
                <a:moveTo>
                  <a:pt x="0" y="0"/>
                </a:moveTo>
                <a:lnTo>
                  <a:pt x="8293227" y="0"/>
                </a:lnTo>
              </a:path>
            </a:pathLst>
          </a:custGeom>
          <a:noFill/>
          <a:ln w="38100" cap="flat" cmpd="sng">
            <a:solidFill>
              <a:srgbClr val="C55A11"/>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3" name="Google Shape;120;p3">
            <a:extLst>
              <a:ext uri="{FF2B5EF4-FFF2-40B4-BE49-F238E27FC236}">
                <a16:creationId xmlns:a16="http://schemas.microsoft.com/office/drawing/2014/main" id="{701F4DED-BE40-4E17-A822-4C152D24DA1E}"/>
              </a:ext>
            </a:extLst>
          </p:cNvPr>
          <p:cNvSpPr/>
          <p:nvPr/>
        </p:nvSpPr>
        <p:spPr>
          <a:xfrm>
            <a:off x="190492" y="707282"/>
            <a:ext cx="9989934" cy="46162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chemeClr val="accent2"/>
                </a:solidFill>
                <a:latin typeface="Calibri"/>
                <a:ea typeface="Calibri"/>
                <a:cs typeface="Calibri"/>
                <a:sym typeface="Calibri"/>
              </a:rPr>
              <a:t>Clustering coefficient (local) in terms of triangle</a:t>
            </a:r>
            <a:endParaRPr lang="en-US" sz="2400" dirty="0"/>
          </a:p>
        </p:txBody>
      </p:sp>
      <p:sp>
        <p:nvSpPr>
          <p:cNvPr id="3" name="object 6">
            <a:extLst>
              <a:ext uri="{FF2B5EF4-FFF2-40B4-BE49-F238E27FC236}">
                <a16:creationId xmlns:a16="http://schemas.microsoft.com/office/drawing/2014/main" id="{39638D8A-E08A-645F-9D4C-D968811F8CDC}"/>
              </a:ext>
            </a:extLst>
          </p:cNvPr>
          <p:cNvSpPr/>
          <p:nvPr/>
        </p:nvSpPr>
        <p:spPr>
          <a:xfrm>
            <a:off x="10446007" y="292100"/>
            <a:ext cx="986033" cy="1563624"/>
          </a:xfrm>
          <a:prstGeom prst="rect">
            <a:avLst/>
          </a:prstGeom>
          <a:blipFill>
            <a:blip r:embed="rId3" cstate="print"/>
            <a:stretch>
              <a:fillRect/>
            </a:stretch>
          </a:blipFill>
        </p:spPr>
        <p:txBody>
          <a:bodyPr wrap="square" lIns="0" tIns="0" rIns="0" bIns="0" rtlCol="0"/>
          <a:lstStyle/>
          <a:p>
            <a:endParaRPr sz="1260"/>
          </a:p>
        </p:txBody>
      </p:sp>
      <mc:AlternateContent xmlns:mc="http://schemas.openxmlformats.org/markup-compatibility/2006" xmlns:p14="http://schemas.microsoft.com/office/powerpoint/2010/main">
        <mc:Choice Requires="p14">
          <p:contentPart p14:bwMode="auto" r:id="rId4">
            <p14:nvContentPartPr>
              <p14:cNvPr id="2" name="Ink 1">
                <a:extLst>
                  <a:ext uri="{FF2B5EF4-FFF2-40B4-BE49-F238E27FC236}">
                    <a16:creationId xmlns:a16="http://schemas.microsoft.com/office/drawing/2014/main" id="{2EA0FC73-329B-54FF-5501-F505ECAE934A}"/>
                  </a:ext>
                </a:extLst>
              </p14:cNvPr>
              <p14:cNvContentPartPr/>
              <p14:nvPr/>
            </p14:nvContentPartPr>
            <p14:xfrm>
              <a:off x="469800" y="87840"/>
              <a:ext cx="9717120" cy="5117760"/>
            </p14:xfrm>
          </p:contentPart>
        </mc:Choice>
        <mc:Fallback xmlns="">
          <p:pic>
            <p:nvPicPr>
              <p:cNvPr id="2" name="Ink 1">
                <a:extLst>
                  <a:ext uri="{FF2B5EF4-FFF2-40B4-BE49-F238E27FC236}">
                    <a16:creationId xmlns:a16="http://schemas.microsoft.com/office/drawing/2014/main" id="{2EA0FC73-329B-54FF-5501-F505ECAE934A}"/>
                  </a:ext>
                </a:extLst>
              </p:cNvPr>
              <p:cNvPicPr/>
              <p:nvPr/>
            </p:nvPicPr>
            <p:blipFill>
              <a:blip r:embed="rId5"/>
              <a:stretch>
                <a:fillRect/>
              </a:stretch>
            </p:blipFill>
            <p:spPr>
              <a:xfrm>
                <a:off x="460440" y="78480"/>
                <a:ext cx="9735840" cy="5136480"/>
              </a:xfrm>
              <a:prstGeom prst="rect">
                <a:avLst/>
              </a:prstGeom>
            </p:spPr>
          </p:pic>
        </mc:Fallback>
      </mc:AlternateContent>
    </p:spTree>
    <p:extLst>
      <p:ext uri="{BB962C8B-B14F-4D97-AF65-F5344CB8AC3E}">
        <p14:creationId xmlns:p14="http://schemas.microsoft.com/office/powerpoint/2010/main" val="36779602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3"/>
          <p:cNvSpPr/>
          <p:nvPr/>
        </p:nvSpPr>
        <p:spPr>
          <a:xfrm>
            <a:off x="434226" y="747162"/>
            <a:ext cx="7999758"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chemeClr val="accent2"/>
                </a:solidFill>
                <a:latin typeface="Calibri"/>
                <a:ea typeface="Calibri"/>
                <a:cs typeface="Calibri"/>
                <a:sym typeface="Calibri"/>
              </a:rPr>
              <a:t>Triple  in an  undirected graph </a:t>
            </a:r>
            <a:endParaRPr dirty="0"/>
          </a:p>
        </p:txBody>
      </p:sp>
      <p:cxnSp>
        <p:nvCxnSpPr>
          <p:cNvPr id="122" name="Google Shape;122;p3"/>
          <p:cNvCxnSpPr/>
          <p:nvPr/>
        </p:nvCxnSpPr>
        <p:spPr>
          <a:xfrm>
            <a:off x="-8308" y="1316458"/>
            <a:ext cx="8300052" cy="0"/>
          </a:xfrm>
          <a:prstGeom prst="straightConnector1">
            <a:avLst/>
          </a:prstGeom>
          <a:noFill/>
          <a:ln w="38100" cap="flat" cmpd="sng">
            <a:solidFill>
              <a:srgbClr val="C55A11"/>
            </a:solidFill>
            <a:prstDash val="solid"/>
            <a:miter lim="800000"/>
            <a:headEnd type="none" w="sm" len="sm"/>
            <a:tailEnd type="none" w="sm" len="sm"/>
          </a:ln>
        </p:spPr>
      </p:cxnSp>
      <p:sp>
        <p:nvSpPr>
          <p:cNvPr id="8" name="Google Shape;123;p3">
            <a:extLst>
              <a:ext uri="{FF2B5EF4-FFF2-40B4-BE49-F238E27FC236}">
                <a16:creationId xmlns:a16="http://schemas.microsoft.com/office/drawing/2014/main" id="{BC55E4FF-31D5-4EF4-ABFF-D87231C9EDFC}"/>
              </a:ext>
            </a:extLst>
          </p:cNvPr>
          <p:cNvSpPr/>
          <p:nvPr/>
        </p:nvSpPr>
        <p:spPr>
          <a:xfrm>
            <a:off x="393111" y="252240"/>
            <a:ext cx="7497214"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rgbClr val="2F5496"/>
                </a:solidFill>
                <a:latin typeface="Calibri"/>
                <a:ea typeface="Calibri"/>
                <a:cs typeface="Calibri"/>
                <a:sym typeface="Calibri"/>
              </a:rPr>
              <a:t>Graph Theory and its Applications</a:t>
            </a:r>
            <a:endParaRPr lang="en-US" sz="2400" dirty="0"/>
          </a:p>
        </p:txBody>
      </p:sp>
      <p:sp>
        <p:nvSpPr>
          <p:cNvPr id="3" name="Content Placeholder 6">
            <a:extLst>
              <a:ext uri="{FF2B5EF4-FFF2-40B4-BE49-F238E27FC236}">
                <a16:creationId xmlns:a16="http://schemas.microsoft.com/office/drawing/2014/main" id="{89D118EC-9029-0F18-9057-63E2F2AE57AA}"/>
              </a:ext>
            </a:extLst>
          </p:cNvPr>
          <p:cNvSpPr txBox="1">
            <a:spLocks/>
          </p:cNvSpPr>
          <p:nvPr/>
        </p:nvSpPr>
        <p:spPr>
          <a:xfrm>
            <a:off x="243840" y="1301831"/>
            <a:ext cx="9966960" cy="531876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algn="just"/>
            <a:r>
              <a:rPr lang="en-US" dirty="0"/>
              <a:t>A </a:t>
            </a:r>
            <a:r>
              <a:rPr lang="en-US" b="1" dirty="0"/>
              <a:t>triple </a:t>
            </a:r>
            <a:r>
              <a:rPr lang="en-US" dirty="0"/>
              <a:t>is an </a:t>
            </a:r>
            <a:r>
              <a:rPr lang="en-US" b="1" u="sng" dirty="0"/>
              <a:t>ordered set </a:t>
            </a:r>
            <a:r>
              <a:rPr lang="en-US" b="1" dirty="0"/>
              <a:t>of three nodes </a:t>
            </a:r>
            <a:r>
              <a:rPr lang="en-US" dirty="0"/>
              <a:t>, connected by </a:t>
            </a:r>
            <a:r>
              <a:rPr lang="en-US" b="1" dirty="0"/>
              <a:t>two edges (open triple, one edge missing)</a:t>
            </a:r>
            <a:r>
              <a:rPr lang="en-US" dirty="0"/>
              <a:t> or </a:t>
            </a:r>
            <a:r>
              <a:rPr lang="en-US" b="1" dirty="0"/>
              <a:t>three edges (closed triple, no edge missing) </a:t>
            </a:r>
          </a:p>
          <a:p>
            <a:pPr algn="just"/>
            <a:r>
              <a:rPr lang="en-US" dirty="0"/>
              <a:t>In clustering coefficient, we are </a:t>
            </a:r>
            <a:r>
              <a:rPr lang="en-US" b="1" dirty="0"/>
              <a:t>interested in knowing how many open triples are becoming closed triples </a:t>
            </a:r>
          </a:p>
          <a:p>
            <a:r>
              <a:rPr lang="en-IN" dirty="0"/>
              <a:t>v</a:t>
            </a:r>
            <a:r>
              <a:rPr lang="en-IN" baseline="-25000" dirty="0"/>
              <a:t>i</a:t>
            </a:r>
            <a:r>
              <a:rPr lang="en-IN" dirty="0"/>
              <a:t>, </a:t>
            </a:r>
            <a:r>
              <a:rPr lang="en-IN" dirty="0" err="1"/>
              <a:t>v</a:t>
            </a:r>
            <a:r>
              <a:rPr lang="en-IN" baseline="-25000" dirty="0" err="1"/>
              <a:t>j</a:t>
            </a:r>
            <a:r>
              <a:rPr lang="en-IN" dirty="0"/>
              <a:t>, </a:t>
            </a:r>
            <a:r>
              <a:rPr lang="en-IN" dirty="0" err="1"/>
              <a:t>v</a:t>
            </a:r>
            <a:r>
              <a:rPr lang="en-IN" baseline="-25000" dirty="0" err="1"/>
              <a:t>k</a:t>
            </a:r>
            <a:r>
              <a:rPr lang="en-IN" baseline="-25000" dirty="0"/>
              <a:t> </a:t>
            </a:r>
            <a:r>
              <a:rPr lang="en-IN" dirty="0"/>
              <a:t> are three nodes  with edges </a:t>
            </a:r>
            <a:r>
              <a:rPr lang="en-IN" dirty="0" err="1"/>
              <a:t>ij</a:t>
            </a:r>
            <a:r>
              <a:rPr lang="en-IN" dirty="0"/>
              <a:t> and </a:t>
            </a:r>
            <a:r>
              <a:rPr lang="en-IN" dirty="0" err="1"/>
              <a:t>jk</a:t>
            </a:r>
            <a:r>
              <a:rPr lang="en-IN" dirty="0"/>
              <a:t> </a:t>
            </a:r>
          </a:p>
          <a:p>
            <a:pPr lvl="1"/>
            <a:r>
              <a:rPr lang="en-IN" dirty="0"/>
              <a:t> v</a:t>
            </a:r>
            <a:r>
              <a:rPr lang="en-IN" baseline="-25000" dirty="0"/>
              <a:t>i</a:t>
            </a:r>
            <a:r>
              <a:rPr lang="en-IN" dirty="0"/>
              <a:t> </a:t>
            </a:r>
            <a:r>
              <a:rPr lang="en-IN" dirty="0" err="1"/>
              <a:t>v</a:t>
            </a:r>
            <a:r>
              <a:rPr lang="en-IN" baseline="-25000" dirty="0" err="1"/>
              <a:t>j</a:t>
            </a:r>
            <a:r>
              <a:rPr lang="en-IN" dirty="0"/>
              <a:t> </a:t>
            </a:r>
            <a:r>
              <a:rPr lang="en-IN" dirty="0" err="1"/>
              <a:t>v</a:t>
            </a:r>
            <a:r>
              <a:rPr lang="en-IN" baseline="-25000" dirty="0" err="1"/>
              <a:t>k</a:t>
            </a:r>
            <a:r>
              <a:rPr lang="en-IN" baseline="-25000" dirty="0"/>
              <a:t>   </a:t>
            </a:r>
            <a:r>
              <a:rPr lang="en-IN" dirty="0"/>
              <a:t>and  </a:t>
            </a:r>
            <a:r>
              <a:rPr lang="en-IN" dirty="0" err="1"/>
              <a:t>v</a:t>
            </a:r>
            <a:r>
              <a:rPr lang="en-IN" baseline="-25000" dirty="0" err="1"/>
              <a:t>k</a:t>
            </a:r>
            <a:r>
              <a:rPr lang="en-IN" dirty="0"/>
              <a:t> </a:t>
            </a:r>
            <a:r>
              <a:rPr lang="en-IN" dirty="0" err="1"/>
              <a:t>v</a:t>
            </a:r>
            <a:r>
              <a:rPr lang="en-IN" baseline="-25000" dirty="0" err="1"/>
              <a:t>j</a:t>
            </a:r>
            <a:r>
              <a:rPr lang="en-IN" dirty="0"/>
              <a:t> v</a:t>
            </a:r>
            <a:r>
              <a:rPr lang="en-IN" baseline="-25000" dirty="0"/>
              <a:t>i  </a:t>
            </a:r>
            <a:r>
              <a:rPr lang="en-IN" dirty="0"/>
              <a:t>are </a:t>
            </a:r>
            <a:r>
              <a:rPr lang="en-IN" b="1" dirty="0"/>
              <a:t>same triple </a:t>
            </a:r>
            <a:r>
              <a:rPr lang="en-IN" dirty="0"/>
              <a:t>as the edge v</a:t>
            </a:r>
            <a:r>
              <a:rPr lang="en-IN" baseline="-25000" dirty="0"/>
              <a:t>i</a:t>
            </a:r>
            <a:r>
              <a:rPr lang="en-IN" dirty="0"/>
              <a:t> </a:t>
            </a:r>
            <a:r>
              <a:rPr lang="en-IN" dirty="0" err="1"/>
              <a:t>v</a:t>
            </a:r>
            <a:r>
              <a:rPr lang="en-IN" baseline="-25000" dirty="0" err="1"/>
              <a:t>k</a:t>
            </a:r>
            <a:r>
              <a:rPr lang="en-IN" baseline="-25000" dirty="0"/>
              <a:t>  </a:t>
            </a:r>
            <a:r>
              <a:rPr lang="en-IN" dirty="0"/>
              <a:t>or </a:t>
            </a:r>
            <a:r>
              <a:rPr lang="en-IN" dirty="0" err="1"/>
              <a:t>v</a:t>
            </a:r>
            <a:r>
              <a:rPr lang="en-IN" baseline="-25000" dirty="0" err="1"/>
              <a:t>k</a:t>
            </a:r>
            <a:r>
              <a:rPr lang="en-IN" dirty="0"/>
              <a:t> v</a:t>
            </a:r>
            <a:r>
              <a:rPr lang="en-IN" baseline="-25000" dirty="0"/>
              <a:t>i   </a:t>
            </a:r>
            <a:r>
              <a:rPr lang="en-IN" dirty="0"/>
              <a:t>are missing </a:t>
            </a:r>
          </a:p>
          <a:p>
            <a:pPr lvl="1"/>
            <a:r>
              <a:rPr lang="en-IN" dirty="0"/>
              <a:t>v</a:t>
            </a:r>
            <a:r>
              <a:rPr lang="en-IN" baseline="-25000" dirty="0"/>
              <a:t>i</a:t>
            </a:r>
            <a:r>
              <a:rPr lang="en-IN" dirty="0"/>
              <a:t> </a:t>
            </a:r>
            <a:r>
              <a:rPr lang="en-IN" dirty="0" err="1"/>
              <a:t>v</a:t>
            </a:r>
            <a:r>
              <a:rPr lang="en-IN" baseline="-25000" dirty="0" err="1"/>
              <a:t>j</a:t>
            </a:r>
            <a:r>
              <a:rPr lang="en-IN" dirty="0"/>
              <a:t> </a:t>
            </a:r>
            <a:r>
              <a:rPr lang="en-IN" dirty="0" err="1"/>
              <a:t>v</a:t>
            </a:r>
            <a:r>
              <a:rPr lang="en-IN" baseline="-25000" dirty="0" err="1"/>
              <a:t>k</a:t>
            </a:r>
            <a:r>
              <a:rPr lang="en-IN" baseline="-25000" dirty="0"/>
              <a:t>  </a:t>
            </a:r>
            <a:r>
              <a:rPr lang="en-IN" dirty="0"/>
              <a:t>(edges </a:t>
            </a:r>
            <a:r>
              <a:rPr lang="en-IN" dirty="0" err="1"/>
              <a:t>ij</a:t>
            </a:r>
            <a:r>
              <a:rPr lang="en-IN" dirty="0"/>
              <a:t> and </a:t>
            </a:r>
            <a:r>
              <a:rPr lang="en-IN" dirty="0" err="1"/>
              <a:t>jk</a:t>
            </a:r>
            <a:r>
              <a:rPr lang="en-IN" dirty="0"/>
              <a:t>) </a:t>
            </a:r>
            <a:r>
              <a:rPr lang="en-IN" baseline="-25000" dirty="0"/>
              <a:t>  </a:t>
            </a:r>
            <a:r>
              <a:rPr lang="en-IN" dirty="0"/>
              <a:t>and  </a:t>
            </a:r>
            <a:r>
              <a:rPr lang="en-IN" dirty="0" err="1"/>
              <a:t>v</a:t>
            </a:r>
            <a:r>
              <a:rPr lang="en-IN" baseline="-25000" dirty="0" err="1"/>
              <a:t>j</a:t>
            </a:r>
            <a:r>
              <a:rPr lang="en-IN" dirty="0"/>
              <a:t> </a:t>
            </a:r>
            <a:r>
              <a:rPr lang="en-IN" dirty="0" err="1"/>
              <a:t>v</a:t>
            </a:r>
            <a:r>
              <a:rPr lang="en-IN" baseline="-25000" dirty="0" err="1"/>
              <a:t>k</a:t>
            </a:r>
            <a:r>
              <a:rPr lang="en-IN" dirty="0"/>
              <a:t> v</a:t>
            </a:r>
            <a:r>
              <a:rPr lang="en-IN" baseline="-25000" dirty="0"/>
              <a:t>i  </a:t>
            </a:r>
            <a:r>
              <a:rPr lang="en-IN" dirty="0"/>
              <a:t>(edges </a:t>
            </a:r>
            <a:r>
              <a:rPr lang="en-IN" dirty="0" err="1"/>
              <a:t>jk</a:t>
            </a:r>
            <a:r>
              <a:rPr lang="en-IN" dirty="0"/>
              <a:t> and ki) are </a:t>
            </a:r>
            <a:r>
              <a:rPr lang="en-IN" b="1" dirty="0"/>
              <a:t>different triples </a:t>
            </a:r>
            <a:r>
              <a:rPr lang="en-IN" dirty="0"/>
              <a:t>as different edges v</a:t>
            </a:r>
            <a:r>
              <a:rPr lang="en-IN" baseline="-25000" dirty="0"/>
              <a:t>i</a:t>
            </a:r>
            <a:r>
              <a:rPr lang="en-IN" dirty="0"/>
              <a:t> </a:t>
            </a:r>
            <a:r>
              <a:rPr lang="en-IN" dirty="0" err="1"/>
              <a:t>v</a:t>
            </a:r>
            <a:r>
              <a:rPr lang="en-IN" baseline="-25000" dirty="0" err="1"/>
              <a:t>k</a:t>
            </a:r>
            <a:r>
              <a:rPr lang="en-IN" baseline="-25000" dirty="0"/>
              <a:t>  </a:t>
            </a:r>
            <a:r>
              <a:rPr lang="en-IN" dirty="0"/>
              <a:t>or </a:t>
            </a:r>
            <a:r>
              <a:rPr lang="en-IN" dirty="0" err="1"/>
              <a:t>v</a:t>
            </a:r>
            <a:r>
              <a:rPr lang="en-IN" baseline="-25000" dirty="0" err="1"/>
              <a:t>j</a:t>
            </a:r>
            <a:r>
              <a:rPr lang="en-IN" dirty="0"/>
              <a:t> v</a:t>
            </a:r>
            <a:r>
              <a:rPr lang="en-IN" baseline="-25000" dirty="0"/>
              <a:t>i   </a:t>
            </a:r>
            <a:r>
              <a:rPr lang="en-IN" dirty="0"/>
              <a:t>are missing</a:t>
            </a:r>
          </a:p>
          <a:p>
            <a:r>
              <a:rPr lang="en-IN" dirty="0"/>
              <a:t>A triangle has 3 triples (they happen to be closed, you </a:t>
            </a:r>
            <a:r>
              <a:rPr lang="en-IN" dirty="0" err="1"/>
              <a:t>center</a:t>
            </a:r>
            <a:r>
              <a:rPr lang="en-IN" dirty="0"/>
              <a:t> the triple at different vertices) </a:t>
            </a:r>
          </a:p>
        </p:txBody>
      </p:sp>
      <p:sp>
        <p:nvSpPr>
          <p:cNvPr id="5" name="object 6">
            <a:extLst>
              <a:ext uri="{FF2B5EF4-FFF2-40B4-BE49-F238E27FC236}">
                <a16:creationId xmlns:a16="http://schemas.microsoft.com/office/drawing/2014/main" id="{7FD43A48-7D31-C0C1-732F-60E24BA00F30}"/>
              </a:ext>
            </a:extLst>
          </p:cNvPr>
          <p:cNvSpPr/>
          <p:nvPr/>
        </p:nvSpPr>
        <p:spPr>
          <a:xfrm>
            <a:off x="10446007" y="292100"/>
            <a:ext cx="986033" cy="1563624"/>
          </a:xfrm>
          <a:prstGeom prst="rect">
            <a:avLst/>
          </a:prstGeom>
          <a:blipFill>
            <a:blip r:embed="rId3" cstate="print"/>
            <a:stretch>
              <a:fillRect/>
            </a:stretch>
          </a:blipFill>
        </p:spPr>
        <p:txBody>
          <a:bodyPr wrap="square" lIns="0" tIns="0" rIns="0" bIns="0" rtlCol="0"/>
          <a:lstStyle/>
          <a:p>
            <a:endParaRPr sz="1260"/>
          </a:p>
        </p:txBody>
      </p:sp>
      <mc:AlternateContent xmlns:mc="http://schemas.openxmlformats.org/markup-compatibility/2006" xmlns:p14="http://schemas.microsoft.com/office/powerpoint/2010/main">
        <mc:Choice Requires="p14">
          <p:contentPart p14:bwMode="auto" r:id="rId4">
            <p14:nvContentPartPr>
              <p14:cNvPr id="2" name="Ink 1">
                <a:extLst>
                  <a:ext uri="{FF2B5EF4-FFF2-40B4-BE49-F238E27FC236}">
                    <a16:creationId xmlns:a16="http://schemas.microsoft.com/office/drawing/2014/main" id="{CBCF1264-9F48-7893-3FD1-5F3D82E5CD56}"/>
                  </a:ext>
                </a:extLst>
              </p14:cNvPr>
              <p14:cNvContentPartPr/>
              <p14:nvPr/>
            </p14:nvContentPartPr>
            <p14:xfrm>
              <a:off x="833040" y="131400"/>
              <a:ext cx="11217240" cy="6200640"/>
            </p14:xfrm>
          </p:contentPart>
        </mc:Choice>
        <mc:Fallback xmlns="">
          <p:pic>
            <p:nvPicPr>
              <p:cNvPr id="2" name="Ink 1">
                <a:extLst>
                  <a:ext uri="{FF2B5EF4-FFF2-40B4-BE49-F238E27FC236}">
                    <a16:creationId xmlns:a16="http://schemas.microsoft.com/office/drawing/2014/main" id="{CBCF1264-9F48-7893-3FD1-5F3D82E5CD56}"/>
                  </a:ext>
                </a:extLst>
              </p:cNvPr>
              <p:cNvPicPr/>
              <p:nvPr/>
            </p:nvPicPr>
            <p:blipFill>
              <a:blip r:embed="rId5"/>
              <a:stretch>
                <a:fillRect/>
              </a:stretch>
            </p:blipFill>
            <p:spPr>
              <a:xfrm>
                <a:off x="823680" y="122040"/>
                <a:ext cx="11235960" cy="6219360"/>
              </a:xfrm>
              <a:prstGeom prst="rect">
                <a:avLst/>
              </a:prstGeom>
            </p:spPr>
          </p:pic>
        </mc:Fallback>
      </mc:AlternateContent>
    </p:spTree>
    <p:extLst>
      <p:ext uri="{BB962C8B-B14F-4D97-AF65-F5344CB8AC3E}">
        <p14:creationId xmlns:p14="http://schemas.microsoft.com/office/powerpoint/2010/main" val="30163056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8A7FE-54B2-C525-251B-7D423E6157FC}"/>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12C254F3-41E1-1A67-52FA-C01DBF27E465}"/>
              </a:ext>
            </a:extLst>
          </p:cNvPr>
          <p:cNvSpPr>
            <a:spLocks noGrp="1"/>
          </p:cNvSpPr>
          <p:nvPr>
            <p:ph type="body" idx="1"/>
          </p:nvPr>
        </p:nvSpPr>
        <p:spPr/>
        <p:txBody>
          <a:bodyPr/>
          <a:lstStyle/>
          <a:p>
            <a:endParaRPr lang="en-IN" dirty="0"/>
          </a:p>
        </p:txBody>
      </p:sp>
      <p:sp>
        <p:nvSpPr>
          <p:cNvPr id="4" name="Text Placeholder 3">
            <a:extLst>
              <a:ext uri="{FF2B5EF4-FFF2-40B4-BE49-F238E27FC236}">
                <a16:creationId xmlns:a16="http://schemas.microsoft.com/office/drawing/2014/main" id="{2EA5BDEF-551B-79A6-19D3-123CF81FF8B7}"/>
              </a:ext>
            </a:extLst>
          </p:cNvPr>
          <p:cNvSpPr>
            <a:spLocks noGrp="1"/>
          </p:cNvSpPr>
          <p:nvPr>
            <p:ph type="body" idx="2"/>
          </p:nvPr>
        </p:nvSpPr>
        <p:spPr/>
        <p:txBody>
          <a:bodyPr/>
          <a:lstStyle/>
          <a:p>
            <a:endParaRPr lang="en-IN"/>
          </a:p>
        </p:txBody>
      </p:sp>
      <p:sp>
        <p:nvSpPr>
          <p:cNvPr id="6" name="object 6">
            <a:extLst>
              <a:ext uri="{FF2B5EF4-FFF2-40B4-BE49-F238E27FC236}">
                <a16:creationId xmlns:a16="http://schemas.microsoft.com/office/drawing/2014/main" id="{AB9285ED-508E-8CDF-D671-E683644C4E62}"/>
              </a:ext>
            </a:extLst>
          </p:cNvPr>
          <p:cNvSpPr/>
          <p:nvPr/>
        </p:nvSpPr>
        <p:spPr>
          <a:xfrm>
            <a:off x="10446007" y="292100"/>
            <a:ext cx="986033" cy="1563624"/>
          </a:xfrm>
          <a:prstGeom prst="rect">
            <a:avLst/>
          </a:prstGeom>
          <a:blipFill>
            <a:blip r:embed="rId2" cstate="print"/>
            <a:stretch>
              <a:fillRect/>
            </a:stretch>
          </a:blipFill>
        </p:spPr>
        <p:txBody>
          <a:bodyPr wrap="square" lIns="0" tIns="0" rIns="0" bIns="0" rtlCol="0"/>
          <a:lstStyle/>
          <a:p>
            <a:endParaRPr sz="1260"/>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94C67448-DD17-2BF4-9D06-8D2139AA75EE}"/>
                  </a:ext>
                </a:extLst>
              </p14:cNvPr>
              <p14:cNvContentPartPr/>
              <p14:nvPr/>
            </p14:nvContentPartPr>
            <p14:xfrm>
              <a:off x="270000" y="213480"/>
              <a:ext cx="10771920" cy="5678280"/>
            </p14:xfrm>
          </p:contentPart>
        </mc:Choice>
        <mc:Fallback xmlns="">
          <p:pic>
            <p:nvPicPr>
              <p:cNvPr id="5" name="Ink 4">
                <a:extLst>
                  <a:ext uri="{FF2B5EF4-FFF2-40B4-BE49-F238E27FC236}">
                    <a16:creationId xmlns:a16="http://schemas.microsoft.com/office/drawing/2014/main" id="{94C67448-DD17-2BF4-9D06-8D2139AA75EE}"/>
                  </a:ext>
                </a:extLst>
              </p:cNvPr>
              <p:cNvPicPr/>
              <p:nvPr/>
            </p:nvPicPr>
            <p:blipFill>
              <a:blip r:embed="rId4"/>
              <a:stretch>
                <a:fillRect/>
              </a:stretch>
            </p:blipFill>
            <p:spPr>
              <a:xfrm>
                <a:off x="260640" y="204120"/>
                <a:ext cx="10790640" cy="5697000"/>
              </a:xfrm>
              <a:prstGeom prst="rect">
                <a:avLst/>
              </a:prstGeom>
            </p:spPr>
          </p:pic>
        </mc:Fallback>
      </mc:AlternateContent>
    </p:spTree>
    <p:extLst>
      <p:ext uri="{BB962C8B-B14F-4D97-AF65-F5344CB8AC3E}">
        <p14:creationId xmlns:p14="http://schemas.microsoft.com/office/powerpoint/2010/main" val="360996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9BEAAB-EC7B-8B3D-C2D2-03905C35433D}"/>
              </a:ext>
            </a:extLst>
          </p:cNvPr>
          <p:cNvSpPr>
            <a:spLocks noGrp="1"/>
          </p:cNvSpPr>
          <p:nvPr>
            <p:ph type="title"/>
          </p:nvPr>
        </p:nvSpPr>
        <p:spPr>
          <a:xfrm>
            <a:off x="201428" y="365124"/>
            <a:ext cx="10515600" cy="1325563"/>
          </a:xfrm>
        </p:spPr>
        <p:txBody>
          <a:bodyPr>
            <a:normAutofit fontScale="90000"/>
          </a:bodyPr>
          <a:lstStyle/>
          <a:p>
            <a:r>
              <a:rPr lang="en-IN" sz="3600" b="1" dirty="0">
                <a:solidFill>
                  <a:schemeClr val="accent2">
                    <a:lumMod val="75000"/>
                  </a:schemeClr>
                </a:solidFill>
              </a:rPr>
              <a:t>Graph Theory and Its Applications</a:t>
            </a:r>
            <a:br>
              <a:rPr lang="en-IN" sz="2800" b="1" dirty="0">
                <a:solidFill>
                  <a:srgbClr val="DFA267"/>
                </a:solidFill>
              </a:rPr>
            </a:br>
            <a:br>
              <a:rPr lang="en-IN" sz="2800" b="1" dirty="0">
                <a:solidFill>
                  <a:srgbClr val="DFA267"/>
                </a:solidFill>
              </a:rPr>
            </a:br>
            <a:r>
              <a:rPr lang="en-IN" sz="3100" b="1" dirty="0"/>
              <a:t>Disclaimer</a:t>
            </a:r>
          </a:p>
        </p:txBody>
      </p:sp>
      <p:sp>
        <p:nvSpPr>
          <p:cNvPr id="4" name="Content Placeholder 3">
            <a:extLst>
              <a:ext uri="{FF2B5EF4-FFF2-40B4-BE49-F238E27FC236}">
                <a16:creationId xmlns:a16="http://schemas.microsoft.com/office/drawing/2014/main" id="{BCE7D54F-0B9E-9F7B-A943-F68D2E49C8FA}"/>
              </a:ext>
            </a:extLst>
          </p:cNvPr>
          <p:cNvSpPr>
            <a:spLocks noGrp="1"/>
          </p:cNvSpPr>
          <p:nvPr>
            <p:ph idx="1"/>
          </p:nvPr>
        </p:nvSpPr>
        <p:spPr>
          <a:xfrm>
            <a:off x="320040" y="2045998"/>
            <a:ext cx="9108440" cy="4351338"/>
          </a:xfrm>
        </p:spPr>
        <p:txBody>
          <a:bodyPr/>
          <a:lstStyle/>
          <a:p>
            <a:pPr marL="0" indent="0" algn="just">
              <a:buNone/>
            </a:pPr>
            <a:r>
              <a:rPr lang="en-IN" sz="2400" dirty="0"/>
              <a:t>The course slides are prepared by Prof. </a:t>
            </a:r>
            <a:r>
              <a:rPr lang="en-IN" sz="2400" dirty="0" err="1"/>
              <a:t>BhaskarJyoti</a:t>
            </a:r>
            <a:r>
              <a:rPr lang="en-IN" sz="2400" dirty="0"/>
              <a:t>. But various additional inputs are added by me from various reliable resources from  Foreign and Indian Universities as well as from sites.</a:t>
            </a:r>
          </a:p>
          <a:p>
            <a:pPr marL="0" indent="0" algn="just">
              <a:buNone/>
            </a:pPr>
            <a:endParaRPr lang="en-IN" dirty="0"/>
          </a:p>
          <a:p>
            <a:pPr marL="0" indent="0" algn="just">
              <a:buNone/>
            </a:pPr>
            <a:endParaRPr lang="en-IN" dirty="0"/>
          </a:p>
        </p:txBody>
      </p:sp>
      <p:cxnSp>
        <p:nvCxnSpPr>
          <p:cNvPr id="5" name="Straight Connector 4">
            <a:extLst>
              <a:ext uri="{FF2B5EF4-FFF2-40B4-BE49-F238E27FC236}">
                <a16:creationId xmlns:a16="http://schemas.microsoft.com/office/drawing/2014/main" id="{A1F9D155-2290-BAFF-1340-2FCC9802858B}"/>
              </a:ext>
            </a:extLst>
          </p:cNvPr>
          <p:cNvCxnSpPr>
            <a:cxnSpLocks/>
          </p:cNvCxnSpPr>
          <p:nvPr/>
        </p:nvCxnSpPr>
        <p:spPr>
          <a:xfrm flipV="1">
            <a:off x="0" y="1656419"/>
            <a:ext cx="7904054" cy="68537"/>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sp>
        <p:nvSpPr>
          <p:cNvPr id="3" name="object 6">
            <a:extLst>
              <a:ext uri="{FF2B5EF4-FFF2-40B4-BE49-F238E27FC236}">
                <a16:creationId xmlns:a16="http://schemas.microsoft.com/office/drawing/2014/main" id="{15819735-6DE6-0322-2C43-AD17A479F7BD}"/>
              </a:ext>
            </a:extLst>
          </p:cNvPr>
          <p:cNvSpPr/>
          <p:nvPr/>
        </p:nvSpPr>
        <p:spPr>
          <a:xfrm>
            <a:off x="10446007" y="292100"/>
            <a:ext cx="986033" cy="1563624"/>
          </a:xfrm>
          <a:prstGeom prst="rect">
            <a:avLst/>
          </a:prstGeom>
          <a:blipFill>
            <a:blip r:embed="rId3" cstate="print"/>
            <a:stretch>
              <a:fillRect/>
            </a:stretch>
          </a:blipFill>
        </p:spPr>
        <p:txBody>
          <a:bodyPr wrap="square" lIns="0" tIns="0" rIns="0" bIns="0" rtlCol="0"/>
          <a:lstStyle/>
          <a:p>
            <a:endParaRPr sz="1260"/>
          </a:p>
        </p:txBody>
      </p:sp>
    </p:spTree>
    <p:extLst>
      <p:ext uri="{BB962C8B-B14F-4D97-AF65-F5344CB8AC3E}">
        <p14:creationId xmlns:p14="http://schemas.microsoft.com/office/powerpoint/2010/main" val="29230256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D75933-23F3-27AE-F9AB-E3C58DB99035}"/>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EF7207B9-2AE4-16B6-1B75-C69DC953B05D}"/>
              </a:ext>
            </a:extLst>
          </p:cNvPr>
          <p:cNvSpPr>
            <a:spLocks noGrp="1"/>
          </p:cNvSpPr>
          <p:nvPr>
            <p:ph type="body" idx="1"/>
          </p:nvPr>
        </p:nvSpPr>
        <p:spPr/>
        <p:txBody>
          <a:bodyPr/>
          <a:lstStyle/>
          <a:p>
            <a:endParaRPr lang="en-IN"/>
          </a:p>
        </p:txBody>
      </p:sp>
      <p:sp>
        <p:nvSpPr>
          <p:cNvPr id="4" name="Text Placeholder 3">
            <a:extLst>
              <a:ext uri="{FF2B5EF4-FFF2-40B4-BE49-F238E27FC236}">
                <a16:creationId xmlns:a16="http://schemas.microsoft.com/office/drawing/2014/main" id="{E957DBF4-AC5D-8096-3AC4-A496DB19EA57}"/>
              </a:ext>
            </a:extLst>
          </p:cNvPr>
          <p:cNvSpPr>
            <a:spLocks noGrp="1"/>
          </p:cNvSpPr>
          <p:nvPr>
            <p:ph type="body" idx="2"/>
          </p:nvPr>
        </p:nvSpPr>
        <p:spPr/>
        <p:txBody>
          <a:bodyPr/>
          <a:lstStyle/>
          <a:p>
            <a:endParaRPr lang="en-IN"/>
          </a:p>
        </p:txBody>
      </p:sp>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4AA2E0BF-C366-DE1F-251B-CE39D4BBE65E}"/>
                  </a:ext>
                </a:extLst>
              </p14:cNvPr>
              <p14:cNvContentPartPr/>
              <p14:nvPr/>
            </p14:nvContentPartPr>
            <p14:xfrm>
              <a:off x="358920" y="186840"/>
              <a:ext cx="11685600" cy="6614280"/>
            </p14:xfrm>
          </p:contentPart>
        </mc:Choice>
        <mc:Fallback xmlns="">
          <p:pic>
            <p:nvPicPr>
              <p:cNvPr id="5" name="Ink 4">
                <a:extLst>
                  <a:ext uri="{FF2B5EF4-FFF2-40B4-BE49-F238E27FC236}">
                    <a16:creationId xmlns:a16="http://schemas.microsoft.com/office/drawing/2014/main" id="{4AA2E0BF-C366-DE1F-251B-CE39D4BBE65E}"/>
                  </a:ext>
                </a:extLst>
              </p:cNvPr>
              <p:cNvPicPr/>
              <p:nvPr/>
            </p:nvPicPr>
            <p:blipFill>
              <a:blip r:embed="rId3"/>
              <a:stretch>
                <a:fillRect/>
              </a:stretch>
            </p:blipFill>
            <p:spPr>
              <a:xfrm>
                <a:off x="349560" y="177480"/>
                <a:ext cx="11704320" cy="6633000"/>
              </a:xfrm>
              <a:prstGeom prst="rect">
                <a:avLst/>
              </a:prstGeom>
            </p:spPr>
          </p:pic>
        </mc:Fallback>
      </mc:AlternateContent>
    </p:spTree>
    <p:extLst>
      <p:ext uri="{BB962C8B-B14F-4D97-AF65-F5344CB8AC3E}">
        <p14:creationId xmlns:p14="http://schemas.microsoft.com/office/powerpoint/2010/main" val="28673653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98030-8825-A84A-9388-AC886CE5FBFE}"/>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6C5C81E6-A695-9C55-A5C1-179193B3AD3B}"/>
              </a:ext>
            </a:extLst>
          </p:cNvPr>
          <p:cNvSpPr>
            <a:spLocks noGrp="1"/>
          </p:cNvSpPr>
          <p:nvPr>
            <p:ph type="body" idx="1"/>
          </p:nvPr>
        </p:nvSpPr>
        <p:spPr/>
        <p:txBody>
          <a:bodyPr/>
          <a:lstStyle/>
          <a:p>
            <a:endParaRPr lang="en-IN"/>
          </a:p>
        </p:txBody>
      </p:sp>
      <p:sp>
        <p:nvSpPr>
          <p:cNvPr id="4" name="Text Placeholder 3">
            <a:extLst>
              <a:ext uri="{FF2B5EF4-FFF2-40B4-BE49-F238E27FC236}">
                <a16:creationId xmlns:a16="http://schemas.microsoft.com/office/drawing/2014/main" id="{E0B2112A-626D-325B-7B0C-58FECFEAF92D}"/>
              </a:ext>
            </a:extLst>
          </p:cNvPr>
          <p:cNvSpPr>
            <a:spLocks noGrp="1"/>
          </p:cNvSpPr>
          <p:nvPr>
            <p:ph type="body" idx="2"/>
          </p:nvPr>
        </p:nvSpPr>
        <p:spPr/>
        <p:txBody>
          <a:bodyPr/>
          <a:lstStyle/>
          <a:p>
            <a:endParaRPr lang="en-IN"/>
          </a:p>
        </p:txBody>
      </p:sp>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42931699-0545-DE27-E7EB-5A66D5D0E45A}"/>
                  </a:ext>
                </a:extLst>
              </p14:cNvPr>
              <p14:cNvContentPartPr/>
              <p14:nvPr/>
            </p14:nvContentPartPr>
            <p14:xfrm>
              <a:off x="417960" y="50400"/>
              <a:ext cx="11417040" cy="2744280"/>
            </p14:xfrm>
          </p:contentPart>
        </mc:Choice>
        <mc:Fallback xmlns="">
          <p:pic>
            <p:nvPicPr>
              <p:cNvPr id="5" name="Ink 4">
                <a:extLst>
                  <a:ext uri="{FF2B5EF4-FFF2-40B4-BE49-F238E27FC236}">
                    <a16:creationId xmlns:a16="http://schemas.microsoft.com/office/drawing/2014/main" id="{42931699-0545-DE27-E7EB-5A66D5D0E45A}"/>
                  </a:ext>
                </a:extLst>
              </p:cNvPr>
              <p:cNvPicPr/>
              <p:nvPr/>
            </p:nvPicPr>
            <p:blipFill>
              <a:blip r:embed="rId3"/>
              <a:stretch>
                <a:fillRect/>
              </a:stretch>
            </p:blipFill>
            <p:spPr>
              <a:xfrm>
                <a:off x="408600" y="41040"/>
                <a:ext cx="11435760" cy="2763000"/>
              </a:xfrm>
              <a:prstGeom prst="rect">
                <a:avLst/>
              </a:prstGeom>
            </p:spPr>
          </p:pic>
        </mc:Fallback>
      </mc:AlternateContent>
    </p:spTree>
    <p:extLst>
      <p:ext uri="{BB962C8B-B14F-4D97-AF65-F5344CB8AC3E}">
        <p14:creationId xmlns:p14="http://schemas.microsoft.com/office/powerpoint/2010/main" val="39775161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3"/>
          <p:cNvSpPr/>
          <p:nvPr/>
        </p:nvSpPr>
        <p:spPr>
          <a:xfrm>
            <a:off x="434226" y="747162"/>
            <a:ext cx="7999758"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chemeClr val="accent2"/>
                </a:solidFill>
                <a:latin typeface="Calibri"/>
                <a:ea typeface="Calibri"/>
                <a:cs typeface="Calibri"/>
                <a:sym typeface="Calibri"/>
              </a:rPr>
              <a:t>Average of local clustering coefficient ?</a:t>
            </a:r>
            <a:endParaRPr dirty="0"/>
          </a:p>
        </p:txBody>
      </p:sp>
      <p:cxnSp>
        <p:nvCxnSpPr>
          <p:cNvPr id="122" name="Google Shape;122;p3"/>
          <p:cNvCxnSpPr/>
          <p:nvPr/>
        </p:nvCxnSpPr>
        <p:spPr>
          <a:xfrm>
            <a:off x="-8308" y="1316458"/>
            <a:ext cx="8300052" cy="0"/>
          </a:xfrm>
          <a:prstGeom prst="straightConnector1">
            <a:avLst/>
          </a:prstGeom>
          <a:noFill/>
          <a:ln w="38100" cap="flat" cmpd="sng">
            <a:solidFill>
              <a:srgbClr val="C55A11"/>
            </a:solidFill>
            <a:prstDash val="solid"/>
            <a:miter lim="800000"/>
            <a:headEnd type="none" w="sm" len="sm"/>
            <a:tailEnd type="none" w="sm" len="sm"/>
          </a:ln>
        </p:spPr>
      </p:cxnSp>
      <p:sp>
        <p:nvSpPr>
          <p:cNvPr id="8" name="Google Shape;123;p3">
            <a:extLst>
              <a:ext uri="{FF2B5EF4-FFF2-40B4-BE49-F238E27FC236}">
                <a16:creationId xmlns:a16="http://schemas.microsoft.com/office/drawing/2014/main" id="{BC55E4FF-31D5-4EF4-ABFF-D87231C9EDFC}"/>
              </a:ext>
            </a:extLst>
          </p:cNvPr>
          <p:cNvSpPr/>
          <p:nvPr/>
        </p:nvSpPr>
        <p:spPr>
          <a:xfrm>
            <a:off x="393111" y="252240"/>
            <a:ext cx="7497214"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rgbClr val="2F5496"/>
                </a:solidFill>
                <a:latin typeface="Calibri"/>
                <a:ea typeface="Calibri"/>
                <a:cs typeface="Calibri"/>
                <a:sym typeface="Calibri"/>
              </a:rPr>
              <a:t>Graph Theory and its Applications</a:t>
            </a:r>
            <a:endParaRPr lang="en-US" sz="2400" dirty="0"/>
          </a:p>
        </p:txBody>
      </p:sp>
      <p:sp>
        <p:nvSpPr>
          <p:cNvPr id="9" name="Content Placeholder 2">
            <a:extLst>
              <a:ext uri="{FF2B5EF4-FFF2-40B4-BE49-F238E27FC236}">
                <a16:creationId xmlns:a16="http://schemas.microsoft.com/office/drawing/2014/main" id="{BC080723-384F-4E0C-98F1-B9326A9D0D4D}"/>
              </a:ext>
            </a:extLst>
          </p:cNvPr>
          <p:cNvSpPr txBox="1">
            <a:spLocks noChangeArrowheads="1"/>
          </p:cNvSpPr>
          <p:nvPr/>
        </p:nvSpPr>
        <p:spPr>
          <a:xfrm>
            <a:off x="264160" y="1539240"/>
            <a:ext cx="10137140" cy="531876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algn="just"/>
            <a:r>
              <a:rPr lang="en-US" altLang="en-US" dirty="0"/>
              <a:t>Local clustering coefficient is defined for a single node.</a:t>
            </a:r>
          </a:p>
          <a:p>
            <a:pPr marL="114300" indent="0" algn="just">
              <a:buNone/>
            </a:pPr>
            <a:endParaRPr lang="en-US" altLang="en-US" dirty="0"/>
          </a:p>
          <a:p>
            <a:pPr algn="just"/>
            <a:r>
              <a:rPr lang="en-US" altLang="en-US" dirty="0"/>
              <a:t>If we find the average clustering coefficient for all vertices of a network, we </a:t>
            </a:r>
            <a:r>
              <a:rPr lang="en-US" altLang="en-US" b="1" dirty="0"/>
              <a:t>practically have the clustering coefficient of the network.</a:t>
            </a:r>
          </a:p>
          <a:p>
            <a:pPr algn="just"/>
            <a:endParaRPr lang="en-US" altLang="en-US" b="1" dirty="0"/>
          </a:p>
          <a:p>
            <a:pPr algn="just"/>
            <a:r>
              <a:rPr lang="en-US" altLang="en-US" dirty="0"/>
              <a:t>It gives an approximate measure of </a:t>
            </a:r>
            <a:r>
              <a:rPr lang="en-US" altLang="en-US" b="1" dirty="0"/>
              <a:t>transitivity across the graph</a:t>
            </a:r>
          </a:p>
        </p:txBody>
      </p:sp>
      <p:sp>
        <p:nvSpPr>
          <p:cNvPr id="3" name="object 6">
            <a:extLst>
              <a:ext uri="{FF2B5EF4-FFF2-40B4-BE49-F238E27FC236}">
                <a16:creationId xmlns:a16="http://schemas.microsoft.com/office/drawing/2014/main" id="{3EE76D80-9DCD-672A-AFFD-8E85A713CF49}"/>
              </a:ext>
            </a:extLst>
          </p:cNvPr>
          <p:cNvSpPr/>
          <p:nvPr/>
        </p:nvSpPr>
        <p:spPr>
          <a:xfrm>
            <a:off x="10446007" y="292100"/>
            <a:ext cx="986033" cy="1563624"/>
          </a:xfrm>
          <a:prstGeom prst="rect">
            <a:avLst/>
          </a:prstGeom>
          <a:blipFill>
            <a:blip r:embed="rId3" cstate="print"/>
            <a:stretch>
              <a:fillRect/>
            </a:stretch>
          </a:blipFill>
        </p:spPr>
        <p:txBody>
          <a:bodyPr wrap="square" lIns="0" tIns="0" rIns="0" bIns="0" rtlCol="0"/>
          <a:lstStyle/>
          <a:p>
            <a:endParaRPr sz="1260"/>
          </a:p>
        </p:txBody>
      </p:sp>
      <mc:AlternateContent xmlns:mc="http://schemas.openxmlformats.org/markup-compatibility/2006" xmlns:p14="http://schemas.microsoft.com/office/powerpoint/2010/main">
        <mc:Choice Requires="p14">
          <p:contentPart p14:bwMode="auto" r:id="rId4">
            <p14:nvContentPartPr>
              <p14:cNvPr id="2" name="Ink 1">
                <a:extLst>
                  <a:ext uri="{FF2B5EF4-FFF2-40B4-BE49-F238E27FC236}">
                    <a16:creationId xmlns:a16="http://schemas.microsoft.com/office/drawing/2014/main" id="{C082C80D-7D24-4242-D35A-385FFE888BE7}"/>
                  </a:ext>
                </a:extLst>
              </p14:cNvPr>
              <p14:cNvContentPartPr/>
              <p14:nvPr/>
            </p14:nvContentPartPr>
            <p14:xfrm>
              <a:off x="941400" y="3097440"/>
              <a:ext cx="9284760" cy="2053440"/>
            </p14:xfrm>
          </p:contentPart>
        </mc:Choice>
        <mc:Fallback xmlns="">
          <p:pic>
            <p:nvPicPr>
              <p:cNvPr id="2" name="Ink 1">
                <a:extLst>
                  <a:ext uri="{FF2B5EF4-FFF2-40B4-BE49-F238E27FC236}">
                    <a16:creationId xmlns:a16="http://schemas.microsoft.com/office/drawing/2014/main" id="{C082C80D-7D24-4242-D35A-385FFE888BE7}"/>
                  </a:ext>
                </a:extLst>
              </p:cNvPr>
              <p:cNvPicPr/>
              <p:nvPr/>
            </p:nvPicPr>
            <p:blipFill>
              <a:blip r:embed="rId5"/>
              <a:stretch>
                <a:fillRect/>
              </a:stretch>
            </p:blipFill>
            <p:spPr>
              <a:xfrm>
                <a:off x="932040" y="3088080"/>
                <a:ext cx="9303480" cy="2072160"/>
              </a:xfrm>
              <a:prstGeom prst="rect">
                <a:avLst/>
              </a:prstGeom>
            </p:spPr>
          </p:pic>
        </mc:Fallback>
      </mc:AlternateContent>
    </p:spTree>
    <p:extLst>
      <p:ext uri="{BB962C8B-B14F-4D97-AF65-F5344CB8AC3E}">
        <p14:creationId xmlns:p14="http://schemas.microsoft.com/office/powerpoint/2010/main" val="18953544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3"/>
          <p:cNvSpPr/>
          <p:nvPr/>
        </p:nvSpPr>
        <p:spPr>
          <a:xfrm>
            <a:off x="434226" y="747162"/>
            <a:ext cx="7999758"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chemeClr val="accent2"/>
                </a:solidFill>
                <a:latin typeface="Calibri"/>
                <a:ea typeface="Calibri"/>
                <a:cs typeface="Calibri"/>
                <a:sym typeface="Calibri"/>
              </a:rPr>
              <a:t>Global clustering coefficient (Watts and </a:t>
            </a:r>
            <a:r>
              <a:rPr lang="en-US" sz="2400" b="1" dirty="0" err="1">
                <a:solidFill>
                  <a:schemeClr val="accent2"/>
                </a:solidFill>
                <a:latin typeface="Calibri"/>
                <a:ea typeface="Calibri"/>
                <a:cs typeface="Calibri"/>
                <a:sym typeface="Calibri"/>
              </a:rPr>
              <a:t>Strogatz</a:t>
            </a:r>
            <a:r>
              <a:rPr lang="en-US" sz="2400" b="1" dirty="0">
                <a:solidFill>
                  <a:schemeClr val="accent2"/>
                </a:solidFill>
                <a:latin typeface="Calibri"/>
                <a:ea typeface="Calibri"/>
                <a:cs typeface="Calibri"/>
                <a:sym typeface="Calibri"/>
              </a:rPr>
              <a:t>)</a:t>
            </a:r>
            <a:endParaRPr dirty="0"/>
          </a:p>
        </p:txBody>
      </p:sp>
      <p:cxnSp>
        <p:nvCxnSpPr>
          <p:cNvPr id="122" name="Google Shape;122;p3"/>
          <p:cNvCxnSpPr/>
          <p:nvPr/>
        </p:nvCxnSpPr>
        <p:spPr>
          <a:xfrm>
            <a:off x="-8308" y="1316458"/>
            <a:ext cx="8300052" cy="0"/>
          </a:xfrm>
          <a:prstGeom prst="straightConnector1">
            <a:avLst/>
          </a:prstGeom>
          <a:noFill/>
          <a:ln w="38100" cap="flat" cmpd="sng">
            <a:solidFill>
              <a:srgbClr val="C55A11"/>
            </a:solidFill>
            <a:prstDash val="solid"/>
            <a:miter lim="800000"/>
            <a:headEnd type="none" w="sm" len="sm"/>
            <a:tailEnd type="none" w="sm" len="sm"/>
          </a:ln>
        </p:spPr>
      </p:cxnSp>
      <p:sp>
        <p:nvSpPr>
          <p:cNvPr id="8" name="Google Shape;123;p3">
            <a:extLst>
              <a:ext uri="{FF2B5EF4-FFF2-40B4-BE49-F238E27FC236}">
                <a16:creationId xmlns:a16="http://schemas.microsoft.com/office/drawing/2014/main" id="{BC55E4FF-31D5-4EF4-ABFF-D87231C9EDFC}"/>
              </a:ext>
            </a:extLst>
          </p:cNvPr>
          <p:cNvSpPr/>
          <p:nvPr/>
        </p:nvSpPr>
        <p:spPr>
          <a:xfrm>
            <a:off x="393111" y="252240"/>
            <a:ext cx="7497214"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rgbClr val="2F5496"/>
                </a:solidFill>
                <a:latin typeface="Calibri"/>
                <a:ea typeface="Calibri"/>
                <a:cs typeface="Calibri"/>
                <a:sym typeface="Calibri"/>
              </a:rPr>
              <a:t>Graph Theory and its Applications</a:t>
            </a:r>
            <a:endParaRPr lang="en-US" sz="2400" dirty="0"/>
          </a:p>
        </p:txBody>
      </p:sp>
      <p:sp>
        <p:nvSpPr>
          <p:cNvPr id="9" name="Content Placeholder 2">
            <a:extLst>
              <a:ext uri="{FF2B5EF4-FFF2-40B4-BE49-F238E27FC236}">
                <a16:creationId xmlns:a16="http://schemas.microsoft.com/office/drawing/2014/main" id="{39084D62-6FDA-4A4F-AC97-B8C127413F9A}"/>
              </a:ext>
            </a:extLst>
          </p:cNvPr>
          <p:cNvSpPr txBox="1">
            <a:spLocks noChangeArrowheads="1"/>
          </p:cNvSpPr>
          <p:nvPr/>
        </p:nvSpPr>
        <p:spPr>
          <a:xfrm>
            <a:off x="193040" y="1287000"/>
            <a:ext cx="9540240" cy="531876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algn="just"/>
            <a:r>
              <a:rPr lang="en-US" altLang="en-US" b="1" dirty="0"/>
              <a:t>Watts and </a:t>
            </a:r>
            <a:r>
              <a:rPr lang="en-US" altLang="en-US" b="1" dirty="0" err="1"/>
              <a:t>Strogatz</a:t>
            </a:r>
            <a:r>
              <a:rPr lang="en-US" altLang="en-US" b="1" dirty="0"/>
              <a:t> </a:t>
            </a:r>
            <a:r>
              <a:rPr lang="en-US" altLang="en-US" dirty="0"/>
              <a:t>have suggested computing the clustering coefficient of a network as </a:t>
            </a:r>
            <a:r>
              <a:rPr lang="en-US" altLang="en-US" b="1" dirty="0"/>
              <a:t>the average over all the local clustering coefficients </a:t>
            </a:r>
            <a:r>
              <a:rPr lang="en-US" altLang="en-US" dirty="0"/>
              <a:t>of the vertices:</a:t>
            </a:r>
          </a:p>
          <a:p>
            <a:pPr algn="just"/>
            <a:endParaRPr lang="en-US" altLang="en-US" dirty="0"/>
          </a:p>
          <a:p>
            <a:pPr algn="just"/>
            <a:endParaRPr lang="en-US" altLang="en-US" dirty="0"/>
          </a:p>
          <a:p>
            <a:pPr lvl="1" algn="just"/>
            <a:r>
              <a:rPr lang="en-US" altLang="en-US" sz="2800" dirty="0"/>
              <a:t>The above definition tends to give </a:t>
            </a:r>
            <a:r>
              <a:rPr lang="en-US" altLang="en-US" sz="2800" b="1" dirty="0"/>
              <a:t>high cc values for networks dominated </a:t>
            </a:r>
            <a:r>
              <a:rPr lang="en-US" altLang="en-US" sz="2800" dirty="0"/>
              <a:t>by vertices of low degree (regularly the </a:t>
            </a:r>
            <a:r>
              <a:rPr lang="en-US" altLang="en-US" sz="2800" b="1" dirty="0"/>
              <a:t>case in real networks). </a:t>
            </a:r>
          </a:p>
          <a:p>
            <a:pPr lvl="1" algn="just"/>
            <a:endParaRPr lang="en-US" altLang="en-US" sz="2800" b="1" dirty="0"/>
          </a:p>
          <a:p>
            <a:pPr lvl="1" algn="just"/>
            <a:r>
              <a:rPr lang="en-US" altLang="en-US" sz="2800" b="1" dirty="0"/>
              <a:t>Probably because there are some nodes of very high degree </a:t>
            </a:r>
            <a:r>
              <a:rPr lang="en-US" altLang="en-US" sz="2800" dirty="0"/>
              <a:t>in giant component that pushes up the average.</a:t>
            </a:r>
          </a:p>
          <a:p>
            <a:pPr lvl="1" algn="just"/>
            <a:endParaRPr lang="en-US" altLang="en-US" dirty="0"/>
          </a:p>
        </p:txBody>
      </p:sp>
      <p:graphicFrame>
        <p:nvGraphicFramePr>
          <p:cNvPr id="11" name="Object 4">
            <a:extLst>
              <a:ext uri="{FF2B5EF4-FFF2-40B4-BE49-F238E27FC236}">
                <a16:creationId xmlns:a16="http://schemas.microsoft.com/office/drawing/2014/main" id="{CF2BF971-A7FD-4F63-AEC7-77958EF70F3B}"/>
              </a:ext>
            </a:extLst>
          </p:cNvPr>
          <p:cNvGraphicFramePr>
            <a:graphicFrameLocks noChangeAspect="1"/>
          </p:cNvGraphicFramePr>
          <p:nvPr/>
        </p:nvGraphicFramePr>
        <p:xfrm>
          <a:off x="6821119" y="2403049"/>
          <a:ext cx="2138411" cy="940901"/>
        </p:xfrm>
        <a:graphic>
          <a:graphicData uri="http://schemas.openxmlformats.org/presentationml/2006/ole">
            <mc:AlternateContent xmlns:mc="http://schemas.openxmlformats.org/markup-compatibility/2006">
              <mc:Choice xmlns:v="urn:schemas-microsoft-com:vml" Requires="v">
                <p:oleObj name="Equation" r:id="rId3" imgW="1041400" imgH="457200" progId="Equation.3">
                  <p:embed/>
                </p:oleObj>
              </mc:Choice>
              <mc:Fallback>
                <p:oleObj name="Equation" r:id="rId3" imgW="1041400" imgH="457200" progId="Equation.3">
                  <p:embed/>
                  <p:pic>
                    <p:nvPicPr>
                      <p:cNvPr id="11" name="Object 4">
                        <a:extLst>
                          <a:ext uri="{FF2B5EF4-FFF2-40B4-BE49-F238E27FC236}">
                            <a16:creationId xmlns:a16="http://schemas.microsoft.com/office/drawing/2014/main" id="{CF2BF971-A7FD-4F63-AEC7-77958EF70F3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21119" y="2403049"/>
                        <a:ext cx="2138411" cy="940901"/>
                      </a:xfrm>
                      <a:prstGeom prst="rect">
                        <a:avLst/>
                      </a:prstGeom>
                      <a:noFill/>
                      <a:ln>
                        <a:noFill/>
                      </a:ln>
                    </p:spPr>
                  </p:pic>
                </p:oleObj>
              </mc:Fallback>
            </mc:AlternateContent>
          </a:graphicData>
        </a:graphic>
      </p:graphicFrame>
      <p:sp>
        <p:nvSpPr>
          <p:cNvPr id="3" name="object 6">
            <a:extLst>
              <a:ext uri="{FF2B5EF4-FFF2-40B4-BE49-F238E27FC236}">
                <a16:creationId xmlns:a16="http://schemas.microsoft.com/office/drawing/2014/main" id="{E9C15623-E1D2-4878-2AEB-8F5C993962B1}"/>
              </a:ext>
            </a:extLst>
          </p:cNvPr>
          <p:cNvSpPr/>
          <p:nvPr/>
        </p:nvSpPr>
        <p:spPr>
          <a:xfrm>
            <a:off x="10446007" y="292100"/>
            <a:ext cx="986033" cy="1563624"/>
          </a:xfrm>
          <a:prstGeom prst="rect">
            <a:avLst/>
          </a:prstGeom>
          <a:blipFill>
            <a:blip r:embed="rId5" cstate="print"/>
            <a:stretch>
              <a:fillRect/>
            </a:stretch>
          </a:blipFill>
        </p:spPr>
        <p:txBody>
          <a:bodyPr wrap="square" lIns="0" tIns="0" rIns="0" bIns="0" rtlCol="0"/>
          <a:lstStyle/>
          <a:p>
            <a:endParaRPr sz="1260"/>
          </a:p>
        </p:txBody>
      </p:sp>
      <mc:AlternateContent xmlns:mc="http://schemas.openxmlformats.org/markup-compatibility/2006" xmlns:p14="http://schemas.microsoft.com/office/powerpoint/2010/main">
        <mc:Choice Requires="p14">
          <p:contentPart p14:bwMode="auto" r:id="rId6">
            <p14:nvContentPartPr>
              <p14:cNvPr id="2" name="Ink 1">
                <a:extLst>
                  <a:ext uri="{FF2B5EF4-FFF2-40B4-BE49-F238E27FC236}">
                    <a16:creationId xmlns:a16="http://schemas.microsoft.com/office/drawing/2014/main" id="{21CF289F-05F7-FDE0-9912-94C0E114BC6D}"/>
                  </a:ext>
                </a:extLst>
              </p14:cNvPr>
              <p14:cNvContentPartPr/>
              <p14:nvPr/>
            </p14:nvContentPartPr>
            <p14:xfrm>
              <a:off x="841320" y="579600"/>
              <a:ext cx="8863560" cy="5784840"/>
            </p14:xfrm>
          </p:contentPart>
        </mc:Choice>
        <mc:Fallback xmlns="">
          <p:pic>
            <p:nvPicPr>
              <p:cNvPr id="2" name="Ink 1">
                <a:extLst>
                  <a:ext uri="{FF2B5EF4-FFF2-40B4-BE49-F238E27FC236}">
                    <a16:creationId xmlns:a16="http://schemas.microsoft.com/office/drawing/2014/main" id="{21CF289F-05F7-FDE0-9912-94C0E114BC6D}"/>
                  </a:ext>
                </a:extLst>
              </p:cNvPr>
              <p:cNvPicPr/>
              <p:nvPr/>
            </p:nvPicPr>
            <p:blipFill>
              <a:blip r:embed="rId7"/>
              <a:stretch>
                <a:fillRect/>
              </a:stretch>
            </p:blipFill>
            <p:spPr>
              <a:xfrm>
                <a:off x="831960" y="570240"/>
                <a:ext cx="8882280" cy="5803560"/>
              </a:xfrm>
              <a:prstGeom prst="rect">
                <a:avLst/>
              </a:prstGeom>
            </p:spPr>
          </p:pic>
        </mc:Fallback>
      </mc:AlternateContent>
    </p:spTree>
    <p:extLst>
      <p:ext uri="{BB962C8B-B14F-4D97-AF65-F5344CB8AC3E}">
        <p14:creationId xmlns:p14="http://schemas.microsoft.com/office/powerpoint/2010/main" val="1432187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B0B233-41BE-0282-791D-828E66052085}"/>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F12ACCE6-155C-4DE6-0C4F-5E0E60EBBD81}"/>
              </a:ext>
            </a:extLst>
          </p:cNvPr>
          <p:cNvSpPr>
            <a:spLocks noGrp="1"/>
          </p:cNvSpPr>
          <p:nvPr>
            <p:ph type="body" idx="1"/>
          </p:nvPr>
        </p:nvSpPr>
        <p:spPr/>
        <p:txBody>
          <a:bodyPr/>
          <a:lstStyle/>
          <a:p>
            <a:endParaRPr lang="en-IN"/>
          </a:p>
        </p:txBody>
      </p:sp>
      <p:sp>
        <p:nvSpPr>
          <p:cNvPr id="4" name="Text Placeholder 3">
            <a:extLst>
              <a:ext uri="{FF2B5EF4-FFF2-40B4-BE49-F238E27FC236}">
                <a16:creationId xmlns:a16="http://schemas.microsoft.com/office/drawing/2014/main" id="{64E1E549-2515-065B-8937-855B274433B1}"/>
              </a:ext>
            </a:extLst>
          </p:cNvPr>
          <p:cNvSpPr>
            <a:spLocks noGrp="1"/>
          </p:cNvSpPr>
          <p:nvPr>
            <p:ph type="body" idx="2"/>
          </p:nvPr>
        </p:nvSpPr>
        <p:spPr/>
        <p:txBody>
          <a:bodyPr/>
          <a:lstStyle/>
          <a:p>
            <a:endParaRPr lang="en-IN"/>
          </a:p>
        </p:txBody>
      </p:sp>
      <p:sp>
        <p:nvSpPr>
          <p:cNvPr id="6" name="object 6">
            <a:extLst>
              <a:ext uri="{FF2B5EF4-FFF2-40B4-BE49-F238E27FC236}">
                <a16:creationId xmlns:a16="http://schemas.microsoft.com/office/drawing/2014/main" id="{206AB5EA-A85F-C28F-4407-7644C774B500}"/>
              </a:ext>
            </a:extLst>
          </p:cNvPr>
          <p:cNvSpPr/>
          <p:nvPr/>
        </p:nvSpPr>
        <p:spPr>
          <a:xfrm>
            <a:off x="10446007" y="292100"/>
            <a:ext cx="986033" cy="1563624"/>
          </a:xfrm>
          <a:prstGeom prst="rect">
            <a:avLst/>
          </a:prstGeom>
          <a:blipFill>
            <a:blip r:embed="rId2" cstate="print"/>
            <a:stretch>
              <a:fillRect/>
            </a:stretch>
          </a:blipFill>
        </p:spPr>
        <p:txBody>
          <a:bodyPr wrap="square" lIns="0" tIns="0" rIns="0" bIns="0" rtlCol="0"/>
          <a:lstStyle/>
          <a:p>
            <a:endParaRPr sz="1260"/>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EBC3EB93-94C9-8DA4-CB24-89187F5B1C5D}"/>
                  </a:ext>
                </a:extLst>
              </p14:cNvPr>
              <p14:cNvContentPartPr/>
              <p14:nvPr/>
            </p14:nvContentPartPr>
            <p14:xfrm>
              <a:off x="313200" y="116640"/>
              <a:ext cx="9400320" cy="5874480"/>
            </p14:xfrm>
          </p:contentPart>
        </mc:Choice>
        <mc:Fallback xmlns="">
          <p:pic>
            <p:nvPicPr>
              <p:cNvPr id="5" name="Ink 4">
                <a:extLst>
                  <a:ext uri="{FF2B5EF4-FFF2-40B4-BE49-F238E27FC236}">
                    <a16:creationId xmlns:a16="http://schemas.microsoft.com/office/drawing/2014/main" id="{EBC3EB93-94C9-8DA4-CB24-89187F5B1C5D}"/>
                  </a:ext>
                </a:extLst>
              </p:cNvPr>
              <p:cNvPicPr/>
              <p:nvPr/>
            </p:nvPicPr>
            <p:blipFill>
              <a:blip r:embed="rId4"/>
              <a:stretch>
                <a:fillRect/>
              </a:stretch>
            </p:blipFill>
            <p:spPr>
              <a:xfrm>
                <a:off x="303840" y="107280"/>
                <a:ext cx="9419040" cy="5893200"/>
              </a:xfrm>
              <a:prstGeom prst="rect">
                <a:avLst/>
              </a:prstGeom>
            </p:spPr>
          </p:pic>
        </mc:Fallback>
      </mc:AlternateContent>
    </p:spTree>
    <p:extLst>
      <p:ext uri="{BB962C8B-B14F-4D97-AF65-F5344CB8AC3E}">
        <p14:creationId xmlns:p14="http://schemas.microsoft.com/office/powerpoint/2010/main" val="18574891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D61F5-0D0E-A464-FE05-F833F7DBA502}"/>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C63B6964-2058-CC15-0B98-535B0DAA8C56}"/>
              </a:ext>
            </a:extLst>
          </p:cNvPr>
          <p:cNvSpPr>
            <a:spLocks noGrp="1"/>
          </p:cNvSpPr>
          <p:nvPr>
            <p:ph type="body" idx="1"/>
          </p:nvPr>
        </p:nvSpPr>
        <p:spPr/>
        <p:txBody>
          <a:bodyPr/>
          <a:lstStyle/>
          <a:p>
            <a:endParaRPr lang="en-IN"/>
          </a:p>
        </p:txBody>
      </p:sp>
      <p:sp>
        <p:nvSpPr>
          <p:cNvPr id="4" name="Text Placeholder 3">
            <a:extLst>
              <a:ext uri="{FF2B5EF4-FFF2-40B4-BE49-F238E27FC236}">
                <a16:creationId xmlns:a16="http://schemas.microsoft.com/office/drawing/2014/main" id="{8A36AB25-C2C8-15E1-E117-C31E833264DB}"/>
              </a:ext>
            </a:extLst>
          </p:cNvPr>
          <p:cNvSpPr>
            <a:spLocks noGrp="1"/>
          </p:cNvSpPr>
          <p:nvPr>
            <p:ph type="body" idx="2"/>
          </p:nvPr>
        </p:nvSpPr>
        <p:spPr/>
        <p:txBody>
          <a:bodyPr/>
          <a:lstStyle/>
          <a:p>
            <a:endParaRPr lang="en-IN"/>
          </a:p>
        </p:txBody>
      </p:sp>
      <p:sp>
        <p:nvSpPr>
          <p:cNvPr id="6" name="object 6">
            <a:extLst>
              <a:ext uri="{FF2B5EF4-FFF2-40B4-BE49-F238E27FC236}">
                <a16:creationId xmlns:a16="http://schemas.microsoft.com/office/drawing/2014/main" id="{515B08BB-0B60-1281-9E95-7F13BF51B9B2}"/>
              </a:ext>
            </a:extLst>
          </p:cNvPr>
          <p:cNvSpPr/>
          <p:nvPr/>
        </p:nvSpPr>
        <p:spPr>
          <a:xfrm>
            <a:off x="10446007" y="292100"/>
            <a:ext cx="986033" cy="1563624"/>
          </a:xfrm>
          <a:prstGeom prst="rect">
            <a:avLst/>
          </a:prstGeom>
          <a:blipFill>
            <a:blip r:embed="rId2" cstate="print"/>
            <a:stretch>
              <a:fillRect/>
            </a:stretch>
          </a:blipFill>
        </p:spPr>
        <p:txBody>
          <a:bodyPr wrap="square" lIns="0" tIns="0" rIns="0" bIns="0" rtlCol="0"/>
          <a:lstStyle/>
          <a:p>
            <a:endParaRPr sz="1260"/>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62A3A9E2-B810-4A70-C6CF-27E0A37CA659}"/>
                  </a:ext>
                </a:extLst>
              </p14:cNvPr>
              <p14:cNvContentPartPr/>
              <p14:nvPr/>
            </p14:nvContentPartPr>
            <p14:xfrm>
              <a:off x="357480" y="236880"/>
              <a:ext cx="9937800" cy="5389920"/>
            </p14:xfrm>
          </p:contentPart>
        </mc:Choice>
        <mc:Fallback xmlns="">
          <p:pic>
            <p:nvPicPr>
              <p:cNvPr id="5" name="Ink 4">
                <a:extLst>
                  <a:ext uri="{FF2B5EF4-FFF2-40B4-BE49-F238E27FC236}">
                    <a16:creationId xmlns:a16="http://schemas.microsoft.com/office/drawing/2014/main" id="{62A3A9E2-B810-4A70-C6CF-27E0A37CA659}"/>
                  </a:ext>
                </a:extLst>
              </p:cNvPr>
              <p:cNvPicPr/>
              <p:nvPr/>
            </p:nvPicPr>
            <p:blipFill>
              <a:blip r:embed="rId4"/>
              <a:stretch>
                <a:fillRect/>
              </a:stretch>
            </p:blipFill>
            <p:spPr>
              <a:xfrm>
                <a:off x="348120" y="227520"/>
                <a:ext cx="9956520" cy="5408640"/>
              </a:xfrm>
              <a:prstGeom prst="rect">
                <a:avLst/>
              </a:prstGeom>
            </p:spPr>
          </p:pic>
        </mc:Fallback>
      </mc:AlternateContent>
    </p:spTree>
    <p:extLst>
      <p:ext uri="{BB962C8B-B14F-4D97-AF65-F5344CB8AC3E}">
        <p14:creationId xmlns:p14="http://schemas.microsoft.com/office/powerpoint/2010/main" val="23903837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Shape 119"/>
        <p:cNvGrpSpPr/>
        <p:nvPr/>
      </p:nvGrpSpPr>
      <p:grpSpPr>
        <a:xfrm>
          <a:off x="0" y="0"/>
          <a:ext cx="0" cy="0"/>
          <a:chOff x="0" y="0"/>
          <a:chExt cx="0" cy="0"/>
        </a:xfrm>
      </p:grpSpPr>
      <p:sp>
        <p:nvSpPr>
          <p:cNvPr id="120" name="Google Shape;120;p3"/>
          <p:cNvSpPr/>
          <p:nvPr/>
        </p:nvSpPr>
        <p:spPr>
          <a:xfrm>
            <a:off x="434226" y="747162"/>
            <a:ext cx="7999758"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chemeClr val="accent2"/>
                </a:solidFill>
                <a:latin typeface="Calibri"/>
                <a:ea typeface="Calibri"/>
                <a:cs typeface="Calibri"/>
                <a:sym typeface="Calibri"/>
              </a:rPr>
              <a:t>Global Clustering coefficient  (Newman, </a:t>
            </a:r>
            <a:r>
              <a:rPr lang="en-US" sz="2400" b="1" dirty="0" err="1">
                <a:solidFill>
                  <a:schemeClr val="accent2"/>
                </a:solidFill>
                <a:latin typeface="Calibri"/>
                <a:ea typeface="Calibri"/>
                <a:cs typeface="Calibri"/>
                <a:sym typeface="Calibri"/>
              </a:rPr>
              <a:t>Strogatz</a:t>
            </a:r>
            <a:r>
              <a:rPr lang="en-US" sz="2400" b="1" dirty="0">
                <a:solidFill>
                  <a:schemeClr val="accent2"/>
                </a:solidFill>
                <a:latin typeface="Calibri"/>
                <a:ea typeface="Calibri"/>
                <a:cs typeface="Calibri"/>
                <a:sym typeface="Calibri"/>
              </a:rPr>
              <a:t> and Watts)</a:t>
            </a:r>
            <a:endParaRPr dirty="0"/>
          </a:p>
        </p:txBody>
      </p:sp>
      <p:pic>
        <p:nvPicPr>
          <p:cNvPr id="121" name="Google Shape;121;p3" descr="A close up of a logo&#10;&#10;Description automatically generated"/>
          <p:cNvPicPr preferRelativeResize="0"/>
          <p:nvPr/>
        </p:nvPicPr>
        <p:blipFill rotWithShape="1">
          <a:blip r:embed="rId3">
            <a:alphaModFix/>
          </a:blip>
          <a:srcRect/>
          <a:stretch/>
        </p:blipFill>
        <p:spPr>
          <a:xfrm>
            <a:off x="10659519" y="469890"/>
            <a:ext cx="933598" cy="1398963"/>
          </a:xfrm>
          <a:prstGeom prst="rect">
            <a:avLst/>
          </a:prstGeom>
          <a:noFill/>
          <a:ln>
            <a:noFill/>
          </a:ln>
        </p:spPr>
      </p:pic>
      <p:cxnSp>
        <p:nvCxnSpPr>
          <p:cNvPr id="122" name="Google Shape;122;p3"/>
          <p:cNvCxnSpPr/>
          <p:nvPr/>
        </p:nvCxnSpPr>
        <p:spPr>
          <a:xfrm>
            <a:off x="-8308" y="1316458"/>
            <a:ext cx="8300052" cy="0"/>
          </a:xfrm>
          <a:prstGeom prst="straightConnector1">
            <a:avLst/>
          </a:prstGeom>
          <a:noFill/>
          <a:ln w="38100" cap="flat" cmpd="sng">
            <a:solidFill>
              <a:srgbClr val="C55A11"/>
            </a:solidFill>
            <a:prstDash val="solid"/>
            <a:miter lim="800000"/>
            <a:headEnd type="none" w="sm" len="sm"/>
            <a:tailEnd type="none" w="sm" len="sm"/>
          </a:ln>
        </p:spPr>
      </p:cxnSp>
      <p:sp>
        <p:nvSpPr>
          <p:cNvPr id="8" name="Google Shape;123;p3">
            <a:extLst>
              <a:ext uri="{FF2B5EF4-FFF2-40B4-BE49-F238E27FC236}">
                <a16:creationId xmlns:a16="http://schemas.microsoft.com/office/drawing/2014/main" id="{BC55E4FF-31D5-4EF4-ABFF-D87231C9EDFC}"/>
              </a:ext>
            </a:extLst>
          </p:cNvPr>
          <p:cNvSpPr/>
          <p:nvPr/>
        </p:nvSpPr>
        <p:spPr>
          <a:xfrm>
            <a:off x="393111" y="252240"/>
            <a:ext cx="7497214"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rgbClr val="2F5496"/>
                </a:solidFill>
                <a:latin typeface="Calibri"/>
                <a:ea typeface="Calibri"/>
                <a:cs typeface="Calibri"/>
                <a:sym typeface="Calibri"/>
              </a:rPr>
              <a:t>NETWORK ANALYSIS AND MINING</a:t>
            </a:r>
            <a:endParaRPr dirty="0"/>
          </a:p>
        </p:txBody>
      </p:sp>
      <p:pic>
        <p:nvPicPr>
          <p:cNvPr id="3" name="Picture 2">
            <a:extLst>
              <a:ext uri="{FF2B5EF4-FFF2-40B4-BE49-F238E27FC236}">
                <a16:creationId xmlns:a16="http://schemas.microsoft.com/office/drawing/2014/main" id="{358793F5-F438-450A-8C73-BAE7EE51ABC5}"/>
              </a:ext>
            </a:extLst>
          </p:cNvPr>
          <p:cNvPicPr>
            <a:picLocks noChangeAspect="1"/>
          </p:cNvPicPr>
          <p:nvPr/>
        </p:nvPicPr>
        <p:blipFill>
          <a:blip r:embed="rId4"/>
          <a:stretch>
            <a:fillRect/>
          </a:stretch>
        </p:blipFill>
        <p:spPr>
          <a:xfrm>
            <a:off x="393111" y="1485552"/>
            <a:ext cx="8463837" cy="4625286"/>
          </a:xfrm>
          <a:prstGeom prst="rect">
            <a:avLst/>
          </a:prstGeom>
        </p:spPr>
      </p:pic>
    </p:spTree>
    <p:extLst>
      <p:ext uri="{BB962C8B-B14F-4D97-AF65-F5344CB8AC3E}">
        <p14:creationId xmlns:p14="http://schemas.microsoft.com/office/powerpoint/2010/main" val="18305111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3"/>
          <p:cNvSpPr/>
          <p:nvPr/>
        </p:nvSpPr>
        <p:spPr>
          <a:xfrm>
            <a:off x="434226" y="747162"/>
            <a:ext cx="7999758"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chemeClr val="accent2"/>
                </a:solidFill>
                <a:latin typeface="Calibri"/>
                <a:ea typeface="Calibri"/>
                <a:cs typeface="Calibri"/>
                <a:sym typeface="Calibri"/>
              </a:rPr>
              <a:t>Global Clustering coefficient  (Newman, </a:t>
            </a:r>
            <a:r>
              <a:rPr lang="en-US" sz="2400" b="1" dirty="0" err="1">
                <a:solidFill>
                  <a:schemeClr val="accent2"/>
                </a:solidFill>
                <a:latin typeface="Calibri"/>
                <a:ea typeface="Calibri"/>
                <a:cs typeface="Calibri"/>
                <a:sym typeface="Calibri"/>
              </a:rPr>
              <a:t>Strogatz</a:t>
            </a:r>
            <a:r>
              <a:rPr lang="en-US" sz="2400" b="1" dirty="0">
                <a:solidFill>
                  <a:schemeClr val="accent2"/>
                </a:solidFill>
                <a:latin typeface="Calibri"/>
                <a:ea typeface="Calibri"/>
                <a:cs typeface="Calibri"/>
                <a:sym typeface="Calibri"/>
              </a:rPr>
              <a:t> and Watts)</a:t>
            </a:r>
            <a:endParaRPr dirty="0"/>
          </a:p>
        </p:txBody>
      </p:sp>
      <p:cxnSp>
        <p:nvCxnSpPr>
          <p:cNvPr id="122" name="Google Shape;122;p3"/>
          <p:cNvCxnSpPr/>
          <p:nvPr/>
        </p:nvCxnSpPr>
        <p:spPr>
          <a:xfrm>
            <a:off x="-8308" y="1316458"/>
            <a:ext cx="8300052" cy="0"/>
          </a:xfrm>
          <a:prstGeom prst="straightConnector1">
            <a:avLst/>
          </a:prstGeom>
          <a:noFill/>
          <a:ln w="38100" cap="flat" cmpd="sng">
            <a:solidFill>
              <a:srgbClr val="C55A11"/>
            </a:solidFill>
            <a:prstDash val="solid"/>
            <a:miter lim="800000"/>
            <a:headEnd type="none" w="sm" len="sm"/>
            <a:tailEnd type="none" w="sm" len="sm"/>
          </a:ln>
        </p:spPr>
      </p:cxnSp>
      <p:sp>
        <p:nvSpPr>
          <p:cNvPr id="8" name="Google Shape;123;p3">
            <a:extLst>
              <a:ext uri="{FF2B5EF4-FFF2-40B4-BE49-F238E27FC236}">
                <a16:creationId xmlns:a16="http://schemas.microsoft.com/office/drawing/2014/main" id="{BC55E4FF-31D5-4EF4-ABFF-D87231C9EDFC}"/>
              </a:ext>
            </a:extLst>
          </p:cNvPr>
          <p:cNvSpPr/>
          <p:nvPr/>
        </p:nvSpPr>
        <p:spPr>
          <a:xfrm>
            <a:off x="393111" y="252240"/>
            <a:ext cx="7497214"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rgbClr val="2F5496"/>
                </a:solidFill>
                <a:latin typeface="Calibri"/>
                <a:ea typeface="Calibri"/>
                <a:cs typeface="Calibri"/>
                <a:sym typeface="Calibri"/>
              </a:rPr>
              <a:t>Graph Theory and its Applications</a:t>
            </a:r>
            <a:endParaRPr lang="en-US" sz="2400" dirty="0"/>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B373DD4B-872B-8659-16AA-E65470FEFA9E}"/>
                  </a:ext>
                </a:extLst>
              </p:cNvPr>
              <p:cNvSpPr txBox="1"/>
              <p:nvPr/>
            </p:nvSpPr>
            <p:spPr>
              <a:xfrm>
                <a:off x="434226" y="4875115"/>
                <a:ext cx="9968593" cy="774058"/>
              </a:xfrm>
              <a:prstGeom prst="rect">
                <a:avLst/>
              </a:prstGeom>
              <a:noFill/>
            </p:spPr>
            <p:txBody>
              <a:bodyPr wrap="square">
                <a:spAutoFit/>
              </a:bodyPr>
              <a:lstStyle/>
              <a:p>
                <a:r>
                  <a:rPr lang="en-US" sz="2400" dirty="0">
                    <a:latin typeface="Calibri" panose="020F0502020204030204" pitchFamily="34" charset="0"/>
                    <a:ea typeface="Calibri" panose="020F0502020204030204" pitchFamily="34" charset="0"/>
                    <a:cs typeface="Calibri" panose="020F0502020204030204" pitchFamily="34" charset="0"/>
                  </a:rPr>
                  <a:t>Thus, clustering coefficient C is defined as </a:t>
                </a:r>
                <a14:m>
                  <m:oMath xmlns:m="http://schemas.openxmlformats.org/officeDocument/2006/math">
                    <m:r>
                      <a:rPr lang="en-IN" sz="2800" b="0" i="1" smtClean="0">
                        <a:latin typeface="Cambria Math" panose="02040503050406030204" pitchFamily="18" charset="0"/>
                        <a:ea typeface="Calibri" panose="020F0502020204030204" pitchFamily="34" charset="0"/>
                        <a:cs typeface="Calibri" panose="020F0502020204030204" pitchFamily="34" charset="0"/>
                      </a:rPr>
                      <m:t>𝐶</m:t>
                    </m:r>
                    <m:r>
                      <a:rPr lang="en-IN" sz="2800" b="0" i="1" smtClean="0">
                        <a:latin typeface="Cambria Math" panose="02040503050406030204" pitchFamily="18" charset="0"/>
                        <a:ea typeface="Calibri" panose="020F0502020204030204" pitchFamily="34" charset="0"/>
                        <a:cs typeface="Calibri" panose="020F0502020204030204" pitchFamily="34" charset="0"/>
                      </a:rPr>
                      <m:t>=</m:t>
                    </m:r>
                    <m:f>
                      <m:fPr>
                        <m:ctrlPr>
                          <a:rPr lang="en-IN" sz="2800" b="0" i="1" smtClean="0">
                            <a:latin typeface="Cambria Math" panose="02040503050406030204" pitchFamily="18" charset="0"/>
                            <a:ea typeface="Calibri" panose="020F0502020204030204" pitchFamily="34" charset="0"/>
                            <a:cs typeface="Calibri" panose="020F0502020204030204" pitchFamily="34" charset="0"/>
                          </a:rPr>
                        </m:ctrlPr>
                      </m:fPr>
                      <m:num>
                        <m:r>
                          <a:rPr lang="en-IN" sz="2800" b="0" i="1" smtClean="0">
                            <a:latin typeface="Cambria Math" panose="02040503050406030204" pitchFamily="18" charset="0"/>
                            <a:ea typeface="Calibri" panose="020F0502020204030204" pitchFamily="34" charset="0"/>
                            <a:cs typeface="Calibri" panose="020F0502020204030204" pitchFamily="34" charset="0"/>
                          </a:rPr>
                          <m:t>|</m:t>
                        </m:r>
                        <m:r>
                          <a:rPr lang="en-IN" sz="2800" b="0" i="1" smtClean="0">
                            <a:latin typeface="Cambria Math" panose="02040503050406030204" pitchFamily="18" charset="0"/>
                            <a:ea typeface="Calibri" panose="020F0502020204030204" pitchFamily="34" charset="0"/>
                            <a:cs typeface="Calibri" panose="020F0502020204030204" pitchFamily="34" charset="0"/>
                          </a:rPr>
                          <m:t>𝐶𝑙𝑜𝑠𝑒𝑑</m:t>
                        </m:r>
                        <m:r>
                          <a:rPr lang="en-IN" sz="2800" b="0" i="1" smtClean="0">
                            <a:latin typeface="Cambria Math" panose="02040503050406030204" pitchFamily="18" charset="0"/>
                            <a:ea typeface="Calibri" panose="020F0502020204030204" pitchFamily="34" charset="0"/>
                            <a:cs typeface="Calibri" panose="020F0502020204030204" pitchFamily="34" charset="0"/>
                          </a:rPr>
                          <m:t> </m:t>
                        </m:r>
                        <m:r>
                          <a:rPr lang="en-IN" sz="2800" b="0" i="1" smtClean="0">
                            <a:latin typeface="Cambria Math" panose="02040503050406030204" pitchFamily="18" charset="0"/>
                            <a:ea typeface="Calibri" panose="020F0502020204030204" pitchFamily="34" charset="0"/>
                            <a:cs typeface="Calibri" panose="020F0502020204030204" pitchFamily="34" charset="0"/>
                          </a:rPr>
                          <m:t>𝑃𝑎𝑡h𝑠</m:t>
                        </m:r>
                        <m:r>
                          <a:rPr lang="en-IN" sz="2800" b="0" i="1" smtClean="0">
                            <a:latin typeface="Cambria Math" panose="02040503050406030204" pitchFamily="18" charset="0"/>
                            <a:ea typeface="Calibri" panose="020F0502020204030204" pitchFamily="34" charset="0"/>
                            <a:cs typeface="Calibri" panose="020F0502020204030204" pitchFamily="34" charset="0"/>
                          </a:rPr>
                          <m:t> </m:t>
                        </m:r>
                        <m:r>
                          <a:rPr lang="en-IN" sz="2800" b="0" i="1" smtClean="0">
                            <a:latin typeface="Cambria Math" panose="02040503050406030204" pitchFamily="18" charset="0"/>
                            <a:ea typeface="Calibri" panose="020F0502020204030204" pitchFamily="34" charset="0"/>
                            <a:cs typeface="Calibri" panose="020F0502020204030204" pitchFamily="34" charset="0"/>
                          </a:rPr>
                          <m:t>𝑜𝑓</m:t>
                        </m:r>
                        <m:r>
                          <a:rPr lang="en-IN" sz="2800" b="0" i="1" smtClean="0">
                            <a:latin typeface="Cambria Math" panose="02040503050406030204" pitchFamily="18" charset="0"/>
                            <a:ea typeface="Calibri" panose="020F0502020204030204" pitchFamily="34" charset="0"/>
                            <a:cs typeface="Calibri" panose="020F0502020204030204" pitchFamily="34" charset="0"/>
                          </a:rPr>
                          <m:t> </m:t>
                        </m:r>
                        <m:r>
                          <a:rPr lang="en-IN" sz="2800" b="0" i="1" smtClean="0">
                            <a:latin typeface="Cambria Math" panose="02040503050406030204" pitchFamily="18" charset="0"/>
                            <a:ea typeface="Calibri" panose="020F0502020204030204" pitchFamily="34" charset="0"/>
                            <a:cs typeface="Calibri" panose="020F0502020204030204" pitchFamily="34" charset="0"/>
                          </a:rPr>
                          <m:t>𝐿𝑒𝑛𝑔𝑡h</m:t>
                        </m:r>
                        <m:r>
                          <a:rPr lang="en-IN" sz="2800" b="0" i="1" smtClean="0">
                            <a:latin typeface="Cambria Math" panose="02040503050406030204" pitchFamily="18" charset="0"/>
                            <a:ea typeface="Calibri" panose="020F0502020204030204" pitchFamily="34" charset="0"/>
                            <a:cs typeface="Calibri" panose="020F0502020204030204" pitchFamily="34" charset="0"/>
                          </a:rPr>
                          <m:t> 2|</m:t>
                        </m:r>
                      </m:num>
                      <m:den>
                        <m:r>
                          <a:rPr lang="en-IN" sz="2800" b="0" i="1" smtClean="0">
                            <a:latin typeface="Cambria Math" panose="02040503050406030204" pitchFamily="18" charset="0"/>
                            <a:ea typeface="Calibri" panose="020F0502020204030204" pitchFamily="34" charset="0"/>
                            <a:cs typeface="Calibri" panose="020F0502020204030204" pitchFamily="34" charset="0"/>
                          </a:rPr>
                          <m:t>|</m:t>
                        </m:r>
                        <m:r>
                          <a:rPr lang="en-IN" sz="2800" b="0" i="1" smtClean="0">
                            <a:latin typeface="Cambria Math" panose="02040503050406030204" pitchFamily="18" charset="0"/>
                            <a:ea typeface="Calibri" panose="020F0502020204030204" pitchFamily="34" charset="0"/>
                            <a:cs typeface="Calibri" panose="020F0502020204030204" pitchFamily="34" charset="0"/>
                          </a:rPr>
                          <m:t>𝑃𝑎𝑡h𝑠</m:t>
                        </m:r>
                        <m:r>
                          <a:rPr lang="en-IN" sz="2800" b="0" i="1" smtClean="0">
                            <a:latin typeface="Cambria Math" panose="02040503050406030204" pitchFamily="18" charset="0"/>
                            <a:ea typeface="Calibri" panose="020F0502020204030204" pitchFamily="34" charset="0"/>
                            <a:cs typeface="Calibri" panose="020F0502020204030204" pitchFamily="34" charset="0"/>
                          </a:rPr>
                          <m:t> </m:t>
                        </m:r>
                        <m:r>
                          <a:rPr lang="en-IN" sz="2800" b="0" i="1" smtClean="0">
                            <a:latin typeface="Cambria Math" panose="02040503050406030204" pitchFamily="18" charset="0"/>
                            <a:ea typeface="Calibri" panose="020F0502020204030204" pitchFamily="34" charset="0"/>
                            <a:cs typeface="Calibri" panose="020F0502020204030204" pitchFamily="34" charset="0"/>
                          </a:rPr>
                          <m:t>𝑜𝑓</m:t>
                        </m:r>
                        <m:r>
                          <a:rPr lang="en-IN" sz="2800" b="0" i="1" smtClean="0">
                            <a:latin typeface="Cambria Math" panose="02040503050406030204" pitchFamily="18" charset="0"/>
                            <a:ea typeface="Calibri" panose="020F0502020204030204" pitchFamily="34" charset="0"/>
                            <a:cs typeface="Calibri" panose="020F0502020204030204" pitchFamily="34" charset="0"/>
                          </a:rPr>
                          <m:t> </m:t>
                        </m:r>
                        <m:r>
                          <a:rPr lang="en-IN" sz="2800" b="0" i="1" smtClean="0">
                            <a:latin typeface="Cambria Math" panose="02040503050406030204" pitchFamily="18" charset="0"/>
                            <a:ea typeface="Calibri" panose="020F0502020204030204" pitchFamily="34" charset="0"/>
                            <a:cs typeface="Calibri" panose="020F0502020204030204" pitchFamily="34" charset="0"/>
                          </a:rPr>
                          <m:t>𝑙𝑒𝑛𝑔𝑡h</m:t>
                        </m:r>
                        <m:r>
                          <a:rPr lang="en-IN" sz="2800" b="0" i="1" smtClean="0">
                            <a:latin typeface="Cambria Math" panose="02040503050406030204" pitchFamily="18" charset="0"/>
                            <a:ea typeface="Calibri" panose="020F0502020204030204" pitchFamily="34" charset="0"/>
                            <a:cs typeface="Calibri" panose="020F0502020204030204" pitchFamily="34" charset="0"/>
                          </a:rPr>
                          <m:t> 2|</m:t>
                        </m:r>
                      </m:den>
                    </m:f>
                  </m:oMath>
                </a14:m>
                <a:endParaRPr lang="en-IN" sz="2800"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6" name="TextBox 5">
                <a:extLst>
                  <a:ext uri="{FF2B5EF4-FFF2-40B4-BE49-F238E27FC236}">
                    <a16:creationId xmlns:a16="http://schemas.microsoft.com/office/drawing/2014/main" id="{B373DD4B-872B-8659-16AA-E65470FEFA9E}"/>
                  </a:ext>
                </a:extLst>
              </p:cNvPr>
              <p:cNvSpPr txBox="1">
                <a:spLocks noRot="1" noChangeAspect="1" noMove="1" noResize="1" noEditPoints="1" noAdjustHandles="1" noChangeArrowheads="1" noChangeShapeType="1" noTextEdit="1"/>
              </p:cNvSpPr>
              <p:nvPr/>
            </p:nvSpPr>
            <p:spPr>
              <a:xfrm>
                <a:off x="434226" y="4875115"/>
                <a:ext cx="9968593" cy="774058"/>
              </a:xfrm>
              <a:prstGeom prst="rect">
                <a:avLst/>
              </a:prstGeom>
              <a:blipFill>
                <a:blip r:embed="rId4"/>
                <a:stretch>
                  <a:fillRect l="-917"/>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FA9FEDD9-CA57-1FDB-C0E4-DF84D01C7F2C}"/>
                  </a:ext>
                </a:extLst>
              </p:cNvPr>
              <p:cNvSpPr txBox="1"/>
              <p:nvPr/>
            </p:nvSpPr>
            <p:spPr>
              <a:xfrm>
                <a:off x="393111" y="1536174"/>
                <a:ext cx="9636874" cy="4524315"/>
              </a:xfrm>
              <a:prstGeom prst="rect">
                <a:avLst/>
              </a:prstGeom>
              <a:noFill/>
            </p:spPr>
            <p:txBody>
              <a:bodyPr wrap="square" rtlCol="0">
                <a:spAutoFit/>
              </a:bodyPr>
              <a:lstStyle/>
              <a:p>
                <a:pPr marL="342900" indent="-342900">
                  <a:buFont typeface="Wingdings" panose="05000000000000000000" pitchFamily="2" charset="2"/>
                  <a:buChar char="v"/>
                </a:pPr>
                <a:r>
                  <a:rPr lang="en-IN" sz="2400" dirty="0"/>
                  <a:t>The clustering </a:t>
                </a:r>
                <a:r>
                  <a:rPr lang="en-IN" sz="2400" dirty="0" err="1"/>
                  <a:t>coeff</a:t>
                </a:r>
                <a:r>
                  <a:rPr lang="en-IN" sz="2400" dirty="0"/>
                  <a:t> </a:t>
                </a:r>
                <a:r>
                  <a:rPr lang="en-IN" sz="2400" dirty="0" err="1"/>
                  <a:t>analyzes</a:t>
                </a:r>
                <a:r>
                  <a:rPr lang="en-IN" sz="2400" dirty="0"/>
                  <a:t> </a:t>
                </a:r>
                <a:r>
                  <a:rPr lang="en-IN" sz="2400" dirty="0">
                    <a:solidFill>
                      <a:schemeClr val="accent2">
                        <a:lumMod val="75000"/>
                      </a:schemeClr>
                    </a:solidFill>
                  </a:rPr>
                  <a:t>transitivity in an undirected graph.</a:t>
                </a:r>
              </a:p>
              <a:p>
                <a:pPr marL="342900" indent="-342900">
                  <a:buFont typeface="Wingdings" panose="05000000000000000000" pitchFamily="2" charset="2"/>
                  <a:buChar char="v"/>
                </a:pPr>
                <a:endParaRPr lang="en-IN" sz="2400" dirty="0"/>
              </a:p>
              <a:p>
                <a:pPr marL="342900" indent="-342900">
                  <a:buFont typeface="Wingdings" panose="05000000000000000000" pitchFamily="2" charset="2"/>
                  <a:buChar char="v"/>
                </a:pPr>
                <a:r>
                  <a:rPr lang="en-IN" sz="2400" dirty="0">
                    <a:solidFill>
                      <a:srgbClr val="0000FF"/>
                    </a:solidFill>
                  </a:rPr>
                  <a:t>High </a:t>
                </a:r>
                <a:r>
                  <a:rPr lang="en-IN" sz="2400" dirty="0" err="1">
                    <a:solidFill>
                      <a:srgbClr val="0000FF"/>
                    </a:solidFill>
                  </a:rPr>
                  <a:t>clustrering</a:t>
                </a:r>
                <a:r>
                  <a:rPr lang="en-IN" sz="2400" dirty="0">
                    <a:solidFill>
                      <a:srgbClr val="0000FF"/>
                    </a:solidFill>
                  </a:rPr>
                  <a:t> </a:t>
                </a:r>
                <a:r>
                  <a:rPr lang="en-IN" sz="2400" dirty="0" err="1">
                    <a:solidFill>
                      <a:srgbClr val="0000FF"/>
                    </a:solidFill>
                  </a:rPr>
                  <a:t>coeff</a:t>
                </a:r>
                <a:r>
                  <a:rPr lang="en-IN" sz="2400" dirty="0">
                    <a:solidFill>
                      <a:srgbClr val="0000FF"/>
                    </a:solidFill>
                  </a:rPr>
                  <a:t> </a:t>
                </a:r>
                <a:r>
                  <a:rPr lang="en-IN" sz="2400" dirty="0"/>
                  <a:t>is associated with </a:t>
                </a:r>
                <a:r>
                  <a:rPr lang="en-IN" sz="2400" dirty="0">
                    <a:solidFill>
                      <a:srgbClr val="0000FF"/>
                    </a:solidFill>
                  </a:rPr>
                  <a:t>robustness of the network</a:t>
                </a:r>
                <a:r>
                  <a:rPr lang="en-IN" sz="2400" dirty="0"/>
                  <a:t>.</a:t>
                </a:r>
              </a:p>
              <a:p>
                <a:pPr marL="342900" indent="-342900">
                  <a:buFont typeface="Wingdings" panose="05000000000000000000" pitchFamily="2" charset="2"/>
                  <a:buChar char="v"/>
                </a:pPr>
                <a:endParaRPr lang="en-IN" sz="2400" dirty="0"/>
              </a:p>
              <a:p>
                <a:pPr marL="342900" indent="-342900">
                  <a:buFont typeface="Wingdings" panose="05000000000000000000" pitchFamily="2" charset="2"/>
                  <a:buChar char="v"/>
                </a:pPr>
                <a:r>
                  <a:rPr lang="en-IN" sz="2400" dirty="0"/>
                  <a:t>Transitivity in n/w is observed when a </a:t>
                </a:r>
                <a14:m>
                  <m:oMath xmlns:m="http://schemas.openxmlformats.org/officeDocument/2006/math">
                    <m:r>
                      <a:rPr lang="en-IN" sz="2400" i="1" smtClean="0">
                        <a:latin typeface="Cambria Math" panose="02040503050406030204" pitchFamily="18" charset="0"/>
                        <a:ea typeface="Cambria Math" panose="02040503050406030204" pitchFamily="18" charset="0"/>
                      </a:rPr>
                      <m:t>∆</m:t>
                    </m:r>
                    <m:r>
                      <a:rPr lang="en-IN" sz="2400" b="0" i="1" smtClean="0">
                        <a:latin typeface="Cambria Math" panose="02040503050406030204" pitchFamily="18" charset="0"/>
                        <a:ea typeface="Cambria Math" panose="02040503050406030204" pitchFamily="18" charset="0"/>
                      </a:rPr>
                      <m:t> </m:t>
                    </m:r>
                    <m:r>
                      <a:rPr lang="en-IN" sz="2400" b="0" i="1" smtClean="0">
                        <a:latin typeface="Cambria Math" panose="02040503050406030204" pitchFamily="18" charset="0"/>
                        <a:ea typeface="Cambria Math" panose="02040503050406030204" pitchFamily="18" charset="0"/>
                      </a:rPr>
                      <m:t>𝑖𝑠</m:t>
                    </m:r>
                    <m:r>
                      <a:rPr lang="en-IN" sz="2400" b="0" i="1" smtClean="0">
                        <a:latin typeface="Cambria Math" panose="02040503050406030204" pitchFamily="18" charset="0"/>
                        <a:ea typeface="Cambria Math" panose="02040503050406030204" pitchFamily="18" charset="0"/>
                      </a:rPr>
                      <m:t> </m:t>
                    </m:r>
                    <m:r>
                      <a:rPr lang="en-IN" sz="2400" b="0" i="1" smtClean="0">
                        <a:latin typeface="Cambria Math" panose="02040503050406030204" pitchFamily="18" charset="0"/>
                        <a:ea typeface="Cambria Math" panose="02040503050406030204" pitchFamily="18" charset="0"/>
                      </a:rPr>
                      <m:t>𝑓𝑜𝑟𝑚𝑒𝑑</m:t>
                    </m:r>
                    <m:r>
                      <a:rPr lang="en-IN" sz="2400" b="0" i="1" smtClean="0">
                        <a:latin typeface="Cambria Math" panose="02040503050406030204" pitchFamily="18" charset="0"/>
                        <a:ea typeface="Cambria Math" panose="02040503050406030204" pitchFamily="18" charset="0"/>
                      </a:rPr>
                      <m:t>.</m:t>
                    </m:r>
                  </m:oMath>
                </a14:m>
                <a:r>
                  <a:rPr lang="en-IN" sz="2400" dirty="0"/>
                  <a:t> </a:t>
                </a:r>
              </a:p>
              <a:p>
                <a:pPr marL="342900" indent="-342900">
                  <a:buFont typeface="Wingdings" panose="05000000000000000000" pitchFamily="2" charset="2"/>
                  <a:buChar char="v"/>
                </a:pPr>
                <a:endParaRPr lang="en-IN" sz="2400" dirty="0"/>
              </a:p>
              <a:p>
                <a:pPr marL="342900" indent="-342900">
                  <a:buFont typeface="Wingdings" panose="05000000000000000000" pitchFamily="2" charset="2"/>
                  <a:buChar char="v"/>
                </a:pPr>
                <a:r>
                  <a:rPr lang="en-IN" sz="2400" dirty="0"/>
                  <a:t>Transitivity can be measured by counting paths of length 2 ( </a:t>
                </a:r>
                <a14:m>
                  <m:oMath xmlns:m="http://schemas.openxmlformats.org/officeDocument/2006/math">
                    <m:r>
                      <a:rPr lang="en-IN" sz="2400" b="0" i="1" smtClean="0">
                        <a:latin typeface="Cambria Math" panose="02040503050406030204" pitchFamily="18" charset="0"/>
                      </a:rPr>
                      <m:t>𝑒𝑑𝑔𝑒𝑠</m:t>
                    </m:r>
                    <m:d>
                      <m:dPr>
                        <m:ctrlPr>
                          <a:rPr lang="en-IN" sz="2400" b="0" i="1" smtClean="0">
                            <a:latin typeface="Cambria Math" panose="02040503050406030204" pitchFamily="18" charset="0"/>
                          </a:rPr>
                        </m:ctrlPr>
                      </m:dPr>
                      <m:e>
                        <m:sSub>
                          <m:sSubPr>
                            <m:ctrlPr>
                              <a:rPr lang="en-IN" sz="2400" b="0" i="1" smtClean="0">
                                <a:latin typeface="Cambria Math" panose="02040503050406030204" pitchFamily="18" charset="0"/>
                              </a:rPr>
                            </m:ctrlPr>
                          </m:sSubPr>
                          <m:e>
                            <m:r>
                              <a:rPr lang="en-IN" sz="2400" b="0" i="1" smtClean="0">
                                <a:latin typeface="Cambria Math" panose="02040503050406030204" pitchFamily="18" charset="0"/>
                              </a:rPr>
                              <m:t>𝑣</m:t>
                            </m:r>
                          </m:e>
                          <m:sub>
                            <m:r>
                              <a:rPr lang="en-IN" sz="2400" b="0" i="1" smtClean="0">
                                <a:latin typeface="Cambria Math" panose="02040503050406030204" pitchFamily="18" charset="0"/>
                              </a:rPr>
                              <m:t>1</m:t>
                            </m:r>
                          </m:sub>
                        </m:sSub>
                        <m:r>
                          <a:rPr lang="en-IN" sz="2400" b="0" i="1" smtClean="0">
                            <a:latin typeface="Cambria Math" panose="02040503050406030204" pitchFamily="18" charset="0"/>
                          </a:rPr>
                          <m:t>,</m:t>
                        </m:r>
                        <m:sSub>
                          <m:sSubPr>
                            <m:ctrlPr>
                              <a:rPr lang="en-IN" sz="2400" b="0" i="1" smtClean="0">
                                <a:latin typeface="Cambria Math" panose="02040503050406030204" pitchFamily="18" charset="0"/>
                              </a:rPr>
                            </m:ctrlPr>
                          </m:sSubPr>
                          <m:e>
                            <m:r>
                              <a:rPr lang="en-IN" sz="2400" b="0" i="1" smtClean="0">
                                <a:latin typeface="Cambria Math" panose="02040503050406030204" pitchFamily="18" charset="0"/>
                              </a:rPr>
                              <m:t>𝑣</m:t>
                            </m:r>
                          </m:e>
                          <m:sub>
                            <m:r>
                              <a:rPr lang="en-IN" sz="2400" b="0" i="1" smtClean="0">
                                <a:latin typeface="Cambria Math" panose="02040503050406030204" pitchFamily="18" charset="0"/>
                              </a:rPr>
                              <m:t>2</m:t>
                            </m:r>
                          </m:sub>
                        </m:sSub>
                      </m:e>
                    </m:d>
                    <m:r>
                      <a:rPr lang="en-IN" sz="2400" b="0" i="1" smtClean="0">
                        <a:latin typeface="Cambria Math" panose="02040503050406030204" pitchFamily="18" charset="0"/>
                      </a:rPr>
                      <m:t>&amp; (</m:t>
                    </m:r>
                    <m:sSub>
                      <m:sSubPr>
                        <m:ctrlPr>
                          <a:rPr lang="en-IN" sz="2400" b="0" i="1" smtClean="0">
                            <a:latin typeface="Cambria Math" panose="02040503050406030204" pitchFamily="18" charset="0"/>
                          </a:rPr>
                        </m:ctrlPr>
                      </m:sSubPr>
                      <m:e>
                        <m:r>
                          <a:rPr lang="en-IN" sz="2400" b="0" i="1" smtClean="0">
                            <a:latin typeface="Cambria Math" panose="02040503050406030204" pitchFamily="18" charset="0"/>
                          </a:rPr>
                          <m:t>𝑣</m:t>
                        </m:r>
                      </m:e>
                      <m:sub>
                        <m:r>
                          <a:rPr lang="en-IN" sz="2400" b="0" i="1" smtClean="0">
                            <a:latin typeface="Cambria Math" panose="02040503050406030204" pitchFamily="18" charset="0"/>
                          </a:rPr>
                          <m:t>2</m:t>
                        </m:r>
                      </m:sub>
                    </m:sSub>
                    <m:r>
                      <a:rPr lang="en-IN" sz="2400" b="0" i="1" smtClean="0">
                        <a:latin typeface="Cambria Math" panose="02040503050406030204" pitchFamily="18" charset="0"/>
                      </a:rPr>
                      <m:t>,</m:t>
                    </m:r>
                    <m:sSub>
                      <m:sSubPr>
                        <m:ctrlPr>
                          <a:rPr lang="en-IN" sz="2400" b="0" i="1" smtClean="0">
                            <a:latin typeface="Cambria Math" panose="02040503050406030204" pitchFamily="18" charset="0"/>
                          </a:rPr>
                        </m:ctrlPr>
                      </m:sSubPr>
                      <m:e>
                        <m:r>
                          <a:rPr lang="en-IN" sz="2400" b="0" i="1" smtClean="0">
                            <a:latin typeface="Cambria Math" panose="02040503050406030204" pitchFamily="18" charset="0"/>
                          </a:rPr>
                          <m:t>𝑣</m:t>
                        </m:r>
                      </m:e>
                      <m:sub>
                        <m:r>
                          <a:rPr lang="en-IN" sz="2400" b="0" i="1" smtClean="0">
                            <a:latin typeface="Cambria Math" panose="02040503050406030204" pitchFamily="18" charset="0"/>
                          </a:rPr>
                          <m:t>3</m:t>
                        </m:r>
                      </m:sub>
                    </m:sSub>
                    <m:r>
                      <a:rPr lang="en-IN" sz="2400" b="0" i="1" smtClean="0">
                        <a:latin typeface="Cambria Math" panose="02040503050406030204" pitchFamily="18" charset="0"/>
                      </a:rPr>
                      <m:t>)) </m:t>
                    </m:r>
                    <m:r>
                      <a:rPr lang="en-IN" sz="2400" b="0" i="1" smtClean="0">
                        <a:latin typeface="Cambria Math" panose="02040503050406030204" pitchFamily="18" charset="0"/>
                      </a:rPr>
                      <m:t>𝑎𝑛𝑑</m:t>
                    </m:r>
                    <m:r>
                      <a:rPr lang="en-IN" sz="2400" b="0" i="1" smtClean="0">
                        <a:latin typeface="Cambria Math" panose="02040503050406030204" pitchFamily="18" charset="0"/>
                      </a:rPr>
                      <m:t> </m:t>
                    </m:r>
                    <m:r>
                      <a:rPr lang="en-IN" sz="2400" b="0" i="1" smtClean="0">
                        <a:latin typeface="Cambria Math" panose="02040503050406030204" pitchFamily="18" charset="0"/>
                      </a:rPr>
                      <m:t>𝑐h𝑒𝑐𝑘𝑖𝑛𝑔</m:t>
                    </m:r>
                    <m:r>
                      <a:rPr lang="en-IN" sz="2400" b="0" i="1" smtClean="0">
                        <a:latin typeface="Cambria Math" panose="02040503050406030204" pitchFamily="18" charset="0"/>
                      </a:rPr>
                      <m:t> </m:t>
                    </m:r>
                    <m:r>
                      <a:rPr lang="en-IN" sz="2400" b="0" i="1" smtClean="0">
                        <a:latin typeface="Cambria Math" panose="02040503050406030204" pitchFamily="18" charset="0"/>
                      </a:rPr>
                      <m:t>𝑤h𝑒𝑡h𝑒𝑟</m:t>
                    </m:r>
                    <m:r>
                      <a:rPr lang="en-IN" sz="2400" b="0" i="1" smtClean="0">
                        <a:latin typeface="Cambria Math" panose="02040503050406030204" pitchFamily="18" charset="0"/>
                      </a:rPr>
                      <m:t> 3</m:t>
                    </m:r>
                    <m:r>
                      <a:rPr lang="en-IN" sz="2400" b="0" i="1" smtClean="0">
                        <a:latin typeface="Cambria Math" panose="02040503050406030204" pitchFamily="18" charset="0"/>
                      </a:rPr>
                      <m:t>𝑟𝑑</m:t>
                    </m:r>
                    <m:r>
                      <a:rPr lang="en-IN" sz="2400" b="0" i="1" smtClean="0">
                        <a:latin typeface="Cambria Math" panose="02040503050406030204" pitchFamily="18" charset="0"/>
                      </a:rPr>
                      <m:t> </m:t>
                    </m:r>
                    <m:r>
                      <a:rPr lang="en-IN" sz="2400" b="0" i="1" smtClean="0">
                        <a:latin typeface="Cambria Math" panose="02040503050406030204" pitchFamily="18" charset="0"/>
                      </a:rPr>
                      <m:t>𝑒𝑑𝑔𝑒</m:t>
                    </m:r>
                    <m:r>
                      <a:rPr lang="en-IN" sz="2400" b="0" i="1" smtClean="0">
                        <a:latin typeface="Cambria Math" panose="02040503050406030204" pitchFamily="18" charset="0"/>
                      </a:rPr>
                      <m:t> (</m:t>
                    </m:r>
                    <m:sSub>
                      <m:sSubPr>
                        <m:ctrlPr>
                          <a:rPr lang="en-IN" sz="2400" b="0" i="1" smtClean="0">
                            <a:latin typeface="Cambria Math" panose="02040503050406030204" pitchFamily="18" charset="0"/>
                          </a:rPr>
                        </m:ctrlPr>
                      </m:sSubPr>
                      <m:e>
                        <m:r>
                          <a:rPr lang="en-IN" sz="2400" b="0" i="1" smtClean="0">
                            <a:latin typeface="Cambria Math" panose="02040503050406030204" pitchFamily="18" charset="0"/>
                          </a:rPr>
                          <m:t>𝑣</m:t>
                        </m:r>
                      </m:e>
                      <m:sub>
                        <m:r>
                          <a:rPr lang="en-IN" sz="2400" b="0" i="1" smtClean="0">
                            <a:latin typeface="Cambria Math" panose="02040503050406030204" pitchFamily="18" charset="0"/>
                          </a:rPr>
                          <m:t>3</m:t>
                        </m:r>
                      </m:sub>
                    </m:sSub>
                    <m:r>
                      <a:rPr lang="en-IN" sz="2400" b="0" i="1" smtClean="0">
                        <a:latin typeface="Cambria Math" panose="02040503050406030204" pitchFamily="18" charset="0"/>
                      </a:rPr>
                      <m:t>,</m:t>
                    </m:r>
                    <m:sSub>
                      <m:sSubPr>
                        <m:ctrlPr>
                          <a:rPr lang="en-IN" sz="2400" b="0" i="1" smtClean="0">
                            <a:latin typeface="Cambria Math" panose="02040503050406030204" pitchFamily="18" charset="0"/>
                          </a:rPr>
                        </m:ctrlPr>
                      </m:sSubPr>
                      <m:e>
                        <m:r>
                          <a:rPr lang="en-IN" sz="2400" b="0" i="1" smtClean="0">
                            <a:latin typeface="Cambria Math" panose="02040503050406030204" pitchFamily="18" charset="0"/>
                          </a:rPr>
                          <m:t>𝑣</m:t>
                        </m:r>
                      </m:e>
                      <m:sub>
                        <m:r>
                          <a:rPr lang="en-IN" sz="2400" b="0" i="1" smtClean="0">
                            <a:latin typeface="Cambria Math" panose="02040503050406030204" pitchFamily="18" charset="0"/>
                          </a:rPr>
                          <m:t>1</m:t>
                        </m:r>
                      </m:sub>
                    </m:sSub>
                    <m:r>
                      <a:rPr lang="en-IN" sz="2400" b="0" i="1" smtClean="0">
                        <a:latin typeface="Cambria Math" panose="02040503050406030204" pitchFamily="18" charset="0"/>
                      </a:rPr>
                      <m:t>) </m:t>
                    </m:r>
                    <m:r>
                      <a:rPr lang="en-IN" sz="2400" b="0" i="1" smtClean="0">
                        <a:latin typeface="Cambria Math" panose="02040503050406030204" pitchFamily="18" charset="0"/>
                        <a:ea typeface="Cambria Math" panose="02040503050406030204" pitchFamily="18" charset="0"/>
                      </a:rPr>
                      <m:t>∃ </m:t>
                    </m:r>
                  </m:oMath>
                </a14:m>
                <a:endParaRPr lang="en-IN" sz="2400" b="0" i="1" dirty="0">
                  <a:latin typeface="Cambria Math" panose="02040503050406030204" pitchFamily="18" charset="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IN" sz="2400" b="0" i="1" smtClean="0">
                          <a:latin typeface="Cambria Math" panose="02040503050406030204" pitchFamily="18" charset="0"/>
                          <a:ea typeface="Cambria Math" panose="02040503050406030204" pitchFamily="18" charset="0"/>
                        </a:rPr>
                        <m:t>( </m:t>
                      </m:r>
                      <m:r>
                        <a:rPr lang="en-IN" sz="2400" b="0" i="1" smtClean="0">
                          <a:latin typeface="Cambria Math" panose="02040503050406030204" pitchFamily="18" charset="0"/>
                          <a:ea typeface="Cambria Math" panose="02040503050406030204" pitchFamily="18" charset="0"/>
                        </a:rPr>
                        <m:t>𝑖𝑒</m:t>
                      </m:r>
                      <m:r>
                        <a:rPr lang="en-IN" sz="2400" b="0" i="1" smtClean="0">
                          <a:latin typeface="Cambria Math" panose="02040503050406030204" pitchFamily="18" charset="0"/>
                          <a:ea typeface="Cambria Math" panose="02040503050406030204" pitchFamily="18" charset="0"/>
                        </a:rPr>
                        <m:t> </m:t>
                      </m:r>
                      <m:r>
                        <a:rPr lang="en-IN" sz="2400" b="0" i="1" smtClean="0">
                          <a:latin typeface="Cambria Math" panose="02040503050406030204" pitchFamily="18" charset="0"/>
                          <a:ea typeface="Cambria Math" panose="02040503050406030204" pitchFamily="18" charset="0"/>
                        </a:rPr>
                        <m:t>𝑝𝑎𝑡h</m:t>
                      </m:r>
                      <m:r>
                        <a:rPr lang="en-IN" sz="2400" b="0" i="1" smtClean="0">
                          <a:latin typeface="Cambria Math" panose="02040503050406030204" pitchFamily="18" charset="0"/>
                          <a:ea typeface="Cambria Math" panose="02040503050406030204" pitchFamily="18" charset="0"/>
                        </a:rPr>
                        <m:t> </m:t>
                      </m:r>
                      <m:r>
                        <a:rPr lang="en-IN" sz="2400" b="0" i="1" smtClean="0">
                          <a:latin typeface="Cambria Math" panose="02040503050406030204" pitchFamily="18" charset="0"/>
                          <a:ea typeface="Cambria Math" panose="02040503050406030204" pitchFamily="18" charset="0"/>
                        </a:rPr>
                        <m:t>𝑖𝑠</m:t>
                      </m:r>
                      <m:r>
                        <a:rPr lang="en-IN" sz="2400" b="0" i="1" smtClean="0">
                          <a:latin typeface="Cambria Math" panose="02040503050406030204" pitchFamily="18" charset="0"/>
                          <a:ea typeface="Cambria Math" panose="02040503050406030204" pitchFamily="18" charset="0"/>
                        </a:rPr>
                        <m:t> </m:t>
                      </m:r>
                      <m:r>
                        <a:rPr lang="en-IN" sz="2400" b="0" i="1" smtClean="0">
                          <a:latin typeface="Cambria Math" panose="02040503050406030204" pitchFamily="18" charset="0"/>
                          <a:ea typeface="Cambria Math" panose="02040503050406030204" pitchFamily="18" charset="0"/>
                        </a:rPr>
                        <m:t>𝑐𝑙𝑜𝑠𝑒𝑑</m:t>
                      </m:r>
                      <m:r>
                        <a:rPr lang="en-IN" sz="2400" b="0" i="1" smtClean="0">
                          <a:latin typeface="Cambria Math" panose="02040503050406030204" pitchFamily="18" charset="0"/>
                          <a:ea typeface="Cambria Math" panose="02040503050406030204" pitchFamily="18" charset="0"/>
                        </a:rPr>
                        <m:t>)</m:t>
                      </m:r>
                    </m:oMath>
                  </m:oMathPara>
                </a14:m>
                <a:endParaRPr lang="en-IN" sz="2400" b="0" dirty="0"/>
              </a:p>
              <a:p>
                <a:pPr marL="342900" indent="-342900">
                  <a:buFont typeface="Wingdings" panose="05000000000000000000" pitchFamily="2" charset="2"/>
                  <a:buChar char="v"/>
                </a:pPr>
                <a:endParaRPr lang="en-IN" sz="2400" dirty="0"/>
              </a:p>
              <a:p>
                <a:pPr marL="342900" indent="-342900">
                  <a:buFont typeface="Wingdings" panose="05000000000000000000" pitchFamily="2" charset="2"/>
                  <a:buChar char="v"/>
                </a:pPr>
                <a:endParaRPr lang="en-IN" sz="2400" dirty="0"/>
              </a:p>
              <a:p>
                <a:endParaRPr lang="en-IN" sz="2400" dirty="0"/>
              </a:p>
            </p:txBody>
          </p:sp>
        </mc:Choice>
        <mc:Fallback xmlns="">
          <p:sp>
            <p:nvSpPr>
              <p:cNvPr id="10" name="TextBox 9">
                <a:extLst>
                  <a:ext uri="{FF2B5EF4-FFF2-40B4-BE49-F238E27FC236}">
                    <a16:creationId xmlns:a16="http://schemas.microsoft.com/office/drawing/2014/main" id="{FA9FEDD9-CA57-1FDB-C0E4-DF84D01C7F2C}"/>
                  </a:ext>
                </a:extLst>
              </p:cNvPr>
              <p:cNvSpPr txBox="1">
                <a:spLocks noRot="1" noChangeAspect="1" noMove="1" noResize="1" noEditPoints="1" noAdjustHandles="1" noChangeArrowheads="1" noChangeShapeType="1" noTextEdit="1"/>
              </p:cNvSpPr>
              <p:nvPr/>
            </p:nvSpPr>
            <p:spPr>
              <a:xfrm>
                <a:off x="393111" y="1536174"/>
                <a:ext cx="9636874" cy="4524315"/>
              </a:xfrm>
              <a:prstGeom prst="rect">
                <a:avLst/>
              </a:prstGeom>
              <a:blipFill>
                <a:blip r:embed="rId5"/>
                <a:stretch>
                  <a:fillRect l="-822" t="-943"/>
                </a:stretch>
              </a:blipFill>
            </p:spPr>
            <p:txBody>
              <a:bodyPr/>
              <a:lstStyle/>
              <a:p>
                <a:r>
                  <a:rPr lang="en-IN">
                    <a:noFill/>
                  </a:rPr>
                  <a:t> </a:t>
                </a:r>
              </a:p>
            </p:txBody>
          </p:sp>
        </mc:Fallback>
      </mc:AlternateContent>
      <p:sp>
        <p:nvSpPr>
          <p:cNvPr id="2" name="object 6">
            <a:extLst>
              <a:ext uri="{FF2B5EF4-FFF2-40B4-BE49-F238E27FC236}">
                <a16:creationId xmlns:a16="http://schemas.microsoft.com/office/drawing/2014/main" id="{B5C9A717-FD1C-CA96-8E04-A9564C74C8AF}"/>
              </a:ext>
            </a:extLst>
          </p:cNvPr>
          <p:cNvSpPr/>
          <p:nvPr/>
        </p:nvSpPr>
        <p:spPr>
          <a:xfrm>
            <a:off x="10446007" y="292100"/>
            <a:ext cx="986033" cy="1563624"/>
          </a:xfrm>
          <a:prstGeom prst="rect">
            <a:avLst/>
          </a:prstGeom>
          <a:blipFill>
            <a:blip r:embed="rId6" cstate="print"/>
            <a:stretch>
              <a:fillRect/>
            </a:stretch>
          </a:blipFill>
        </p:spPr>
        <p:txBody>
          <a:bodyPr wrap="square" lIns="0" tIns="0" rIns="0" bIns="0" rtlCol="0"/>
          <a:lstStyle/>
          <a:p>
            <a:endParaRPr sz="1260"/>
          </a:p>
        </p:txBody>
      </p:sp>
      <mc:AlternateContent xmlns:mc="http://schemas.openxmlformats.org/markup-compatibility/2006" xmlns:p14="http://schemas.microsoft.com/office/powerpoint/2010/main">
        <mc:Choice Requires="p14">
          <p:contentPart p14:bwMode="auto" r:id="rId7">
            <p14:nvContentPartPr>
              <p14:cNvPr id="3" name="Ink 2">
                <a:extLst>
                  <a:ext uri="{FF2B5EF4-FFF2-40B4-BE49-F238E27FC236}">
                    <a16:creationId xmlns:a16="http://schemas.microsoft.com/office/drawing/2014/main" id="{71B738F3-B57B-7904-D761-979ED293AFE6}"/>
                  </a:ext>
                </a:extLst>
              </p14:cNvPr>
              <p14:cNvContentPartPr/>
              <p14:nvPr/>
            </p14:nvContentPartPr>
            <p14:xfrm>
              <a:off x="2343600" y="1980720"/>
              <a:ext cx="9036000" cy="3641040"/>
            </p14:xfrm>
          </p:contentPart>
        </mc:Choice>
        <mc:Fallback xmlns="">
          <p:pic>
            <p:nvPicPr>
              <p:cNvPr id="3" name="Ink 2">
                <a:extLst>
                  <a:ext uri="{FF2B5EF4-FFF2-40B4-BE49-F238E27FC236}">
                    <a16:creationId xmlns:a16="http://schemas.microsoft.com/office/drawing/2014/main" id="{71B738F3-B57B-7904-D761-979ED293AFE6}"/>
                  </a:ext>
                </a:extLst>
              </p:cNvPr>
              <p:cNvPicPr/>
              <p:nvPr/>
            </p:nvPicPr>
            <p:blipFill>
              <a:blip r:embed="rId8"/>
              <a:stretch>
                <a:fillRect/>
              </a:stretch>
            </p:blipFill>
            <p:spPr>
              <a:xfrm>
                <a:off x="2334240" y="1971360"/>
                <a:ext cx="9054720" cy="3659760"/>
              </a:xfrm>
              <a:prstGeom prst="rect">
                <a:avLst/>
              </a:prstGeom>
            </p:spPr>
          </p:pic>
        </mc:Fallback>
      </mc:AlternateContent>
    </p:spTree>
    <p:extLst>
      <p:ext uri="{BB962C8B-B14F-4D97-AF65-F5344CB8AC3E}">
        <p14:creationId xmlns:p14="http://schemas.microsoft.com/office/powerpoint/2010/main" val="2700482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xEl>
                                              <p:pRg st="7" end="7"/>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3"/>
          <p:cNvSpPr/>
          <p:nvPr/>
        </p:nvSpPr>
        <p:spPr>
          <a:xfrm>
            <a:off x="434226" y="747162"/>
            <a:ext cx="7999758"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chemeClr val="accent2"/>
                </a:solidFill>
                <a:latin typeface="Calibri"/>
                <a:ea typeface="Calibri"/>
                <a:cs typeface="Calibri"/>
                <a:sym typeface="Calibri"/>
              </a:rPr>
              <a:t>Global Clustering coefficient  (Newman, </a:t>
            </a:r>
            <a:r>
              <a:rPr lang="en-US" sz="2400" b="1" dirty="0" err="1">
                <a:solidFill>
                  <a:schemeClr val="accent2"/>
                </a:solidFill>
                <a:latin typeface="Calibri"/>
                <a:ea typeface="Calibri"/>
                <a:cs typeface="Calibri"/>
                <a:sym typeface="Calibri"/>
              </a:rPr>
              <a:t>Strogatz</a:t>
            </a:r>
            <a:r>
              <a:rPr lang="en-US" sz="2400" b="1" dirty="0">
                <a:solidFill>
                  <a:schemeClr val="accent2"/>
                </a:solidFill>
                <a:latin typeface="Calibri"/>
                <a:ea typeface="Calibri"/>
                <a:cs typeface="Calibri"/>
                <a:sym typeface="Calibri"/>
              </a:rPr>
              <a:t> and Watts)</a:t>
            </a:r>
            <a:endParaRPr dirty="0"/>
          </a:p>
        </p:txBody>
      </p:sp>
      <p:cxnSp>
        <p:nvCxnSpPr>
          <p:cNvPr id="122" name="Google Shape;122;p3"/>
          <p:cNvCxnSpPr/>
          <p:nvPr/>
        </p:nvCxnSpPr>
        <p:spPr>
          <a:xfrm>
            <a:off x="-8308" y="1316458"/>
            <a:ext cx="8300052" cy="0"/>
          </a:xfrm>
          <a:prstGeom prst="straightConnector1">
            <a:avLst/>
          </a:prstGeom>
          <a:noFill/>
          <a:ln w="38100" cap="flat" cmpd="sng">
            <a:solidFill>
              <a:srgbClr val="C55A11"/>
            </a:solidFill>
            <a:prstDash val="solid"/>
            <a:miter lim="800000"/>
            <a:headEnd type="none" w="sm" len="sm"/>
            <a:tailEnd type="none" w="sm" len="sm"/>
          </a:ln>
        </p:spPr>
      </p:cxnSp>
      <p:sp>
        <p:nvSpPr>
          <p:cNvPr id="8" name="Google Shape;123;p3">
            <a:extLst>
              <a:ext uri="{FF2B5EF4-FFF2-40B4-BE49-F238E27FC236}">
                <a16:creationId xmlns:a16="http://schemas.microsoft.com/office/drawing/2014/main" id="{BC55E4FF-31D5-4EF4-ABFF-D87231C9EDFC}"/>
              </a:ext>
            </a:extLst>
          </p:cNvPr>
          <p:cNvSpPr/>
          <p:nvPr/>
        </p:nvSpPr>
        <p:spPr>
          <a:xfrm>
            <a:off x="393111" y="252240"/>
            <a:ext cx="7497214"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rgbClr val="2F5496"/>
                </a:solidFill>
                <a:latin typeface="Calibri"/>
                <a:ea typeface="Calibri"/>
                <a:cs typeface="Calibri"/>
                <a:sym typeface="Calibri"/>
              </a:rPr>
              <a:t>Graph Theory and its Applications</a:t>
            </a:r>
            <a:endParaRPr lang="en-US" sz="2400" dirty="0"/>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B373DD4B-872B-8659-16AA-E65470FEFA9E}"/>
                  </a:ext>
                </a:extLst>
              </p:cNvPr>
              <p:cNvSpPr txBox="1"/>
              <p:nvPr/>
            </p:nvSpPr>
            <p:spPr>
              <a:xfrm>
                <a:off x="434226" y="1811380"/>
                <a:ext cx="9968593" cy="774058"/>
              </a:xfrm>
              <a:prstGeom prst="rect">
                <a:avLst/>
              </a:prstGeom>
              <a:noFill/>
            </p:spPr>
            <p:txBody>
              <a:bodyPr wrap="square">
                <a:spAutoFit/>
              </a:bodyPr>
              <a:lstStyle/>
              <a:p>
                <a:r>
                  <a:rPr lang="en-US" sz="2400" dirty="0">
                    <a:latin typeface="Calibri" panose="020F0502020204030204" pitchFamily="34" charset="0"/>
                    <a:ea typeface="Calibri" panose="020F0502020204030204" pitchFamily="34" charset="0"/>
                    <a:cs typeface="Calibri" panose="020F0502020204030204" pitchFamily="34" charset="0"/>
                  </a:rPr>
                  <a:t>Thus, clustering coefficient C is defined as </a:t>
                </a:r>
                <a14:m>
                  <m:oMath xmlns:m="http://schemas.openxmlformats.org/officeDocument/2006/math">
                    <m:r>
                      <a:rPr lang="en-IN" sz="2800" b="0" i="1" smtClean="0">
                        <a:latin typeface="Cambria Math" panose="02040503050406030204" pitchFamily="18" charset="0"/>
                        <a:ea typeface="Calibri" panose="020F0502020204030204" pitchFamily="34" charset="0"/>
                        <a:cs typeface="Calibri" panose="020F0502020204030204" pitchFamily="34" charset="0"/>
                      </a:rPr>
                      <m:t>𝐶</m:t>
                    </m:r>
                    <m:r>
                      <a:rPr lang="en-IN" sz="2800" b="0" i="1" smtClean="0">
                        <a:latin typeface="Cambria Math" panose="02040503050406030204" pitchFamily="18" charset="0"/>
                        <a:ea typeface="Calibri" panose="020F0502020204030204" pitchFamily="34" charset="0"/>
                        <a:cs typeface="Calibri" panose="020F0502020204030204" pitchFamily="34" charset="0"/>
                      </a:rPr>
                      <m:t>=</m:t>
                    </m:r>
                    <m:f>
                      <m:fPr>
                        <m:ctrlPr>
                          <a:rPr lang="en-IN" sz="2800" b="0" i="1" smtClean="0">
                            <a:latin typeface="Cambria Math" panose="02040503050406030204" pitchFamily="18" charset="0"/>
                            <a:ea typeface="Calibri" panose="020F0502020204030204" pitchFamily="34" charset="0"/>
                            <a:cs typeface="Calibri" panose="020F0502020204030204" pitchFamily="34" charset="0"/>
                          </a:rPr>
                        </m:ctrlPr>
                      </m:fPr>
                      <m:num>
                        <m:r>
                          <a:rPr lang="en-IN" sz="2800" b="0" i="1" smtClean="0">
                            <a:latin typeface="Cambria Math" panose="02040503050406030204" pitchFamily="18" charset="0"/>
                            <a:ea typeface="Calibri" panose="020F0502020204030204" pitchFamily="34" charset="0"/>
                            <a:cs typeface="Calibri" panose="020F0502020204030204" pitchFamily="34" charset="0"/>
                          </a:rPr>
                          <m:t>|</m:t>
                        </m:r>
                        <m:r>
                          <a:rPr lang="en-IN" sz="2800" b="0" i="1" smtClean="0">
                            <a:latin typeface="Cambria Math" panose="02040503050406030204" pitchFamily="18" charset="0"/>
                            <a:ea typeface="Calibri" panose="020F0502020204030204" pitchFamily="34" charset="0"/>
                            <a:cs typeface="Calibri" panose="020F0502020204030204" pitchFamily="34" charset="0"/>
                          </a:rPr>
                          <m:t>𝐶𝑙𝑜𝑠𝑒𝑑</m:t>
                        </m:r>
                        <m:r>
                          <a:rPr lang="en-IN" sz="2800" b="0" i="1" smtClean="0">
                            <a:latin typeface="Cambria Math" panose="02040503050406030204" pitchFamily="18" charset="0"/>
                            <a:ea typeface="Calibri" panose="020F0502020204030204" pitchFamily="34" charset="0"/>
                            <a:cs typeface="Calibri" panose="020F0502020204030204" pitchFamily="34" charset="0"/>
                          </a:rPr>
                          <m:t> </m:t>
                        </m:r>
                        <m:r>
                          <a:rPr lang="en-IN" sz="2800" b="0" i="1" smtClean="0">
                            <a:latin typeface="Cambria Math" panose="02040503050406030204" pitchFamily="18" charset="0"/>
                            <a:ea typeface="Calibri" panose="020F0502020204030204" pitchFamily="34" charset="0"/>
                            <a:cs typeface="Calibri" panose="020F0502020204030204" pitchFamily="34" charset="0"/>
                          </a:rPr>
                          <m:t>𝑃𝑎𝑡h𝑠</m:t>
                        </m:r>
                        <m:r>
                          <a:rPr lang="en-IN" sz="2800" b="0" i="1" smtClean="0">
                            <a:latin typeface="Cambria Math" panose="02040503050406030204" pitchFamily="18" charset="0"/>
                            <a:ea typeface="Calibri" panose="020F0502020204030204" pitchFamily="34" charset="0"/>
                            <a:cs typeface="Calibri" panose="020F0502020204030204" pitchFamily="34" charset="0"/>
                          </a:rPr>
                          <m:t> </m:t>
                        </m:r>
                        <m:r>
                          <a:rPr lang="en-IN" sz="2800" b="0" i="1" smtClean="0">
                            <a:latin typeface="Cambria Math" panose="02040503050406030204" pitchFamily="18" charset="0"/>
                            <a:ea typeface="Calibri" panose="020F0502020204030204" pitchFamily="34" charset="0"/>
                            <a:cs typeface="Calibri" panose="020F0502020204030204" pitchFamily="34" charset="0"/>
                          </a:rPr>
                          <m:t>𝑜𝑓</m:t>
                        </m:r>
                        <m:r>
                          <a:rPr lang="en-IN" sz="2800" b="0" i="1" smtClean="0">
                            <a:latin typeface="Cambria Math" panose="02040503050406030204" pitchFamily="18" charset="0"/>
                            <a:ea typeface="Calibri" panose="020F0502020204030204" pitchFamily="34" charset="0"/>
                            <a:cs typeface="Calibri" panose="020F0502020204030204" pitchFamily="34" charset="0"/>
                          </a:rPr>
                          <m:t> </m:t>
                        </m:r>
                        <m:r>
                          <a:rPr lang="en-IN" sz="2800" b="0" i="1" smtClean="0">
                            <a:latin typeface="Cambria Math" panose="02040503050406030204" pitchFamily="18" charset="0"/>
                            <a:ea typeface="Calibri" panose="020F0502020204030204" pitchFamily="34" charset="0"/>
                            <a:cs typeface="Calibri" panose="020F0502020204030204" pitchFamily="34" charset="0"/>
                          </a:rPr>
                          <m:t>𝐿𝑒𝑛𝑔𝑡h</m:t>
                        </m:r>
                        <m:r>
                          <a:rPr lang="en-IN" sz="2800" b="0" i="1" smtClean="0">
                            <a:latin typeface="Cambria Math" panose="02040503050406030204" pitchFamily="18" charset="0"/>
                            <a:ea typeface="Calibri" panose="020F0502020204030204" pitchFamily="34" charset="0"/>
                            <a:cs typeface="Calibri" panose="020F0502020204030204" pitchFamily="34" charset="0"/>
                          </a:rPr>
                          <m:t> 2|</m:t>
                        </m:r>
                      </m:num>
                      <m:den>
                        <m:r>
                          <a:rPr lang="en-IN" sz="2800" b="0" i="1" smtClean="0">
                            <a:latin typeface="Cambria Math" panose="02040503050406030204" pitchFamily="18" charset="0"/>
                            <a:ea typeface="Calibri" panose="020F0502020204030204" pitchFamily="34" charset="0"/>
                            <a:cs typeface="Calibri" panose="020F0502020204030204" pitchFamily="34" charset="0"/>
                          </a:rPr>
                          <m:t>|</m:t>
                        </m:r>
                        <m:r>
                          <a:rPr lang="en-IN" sz="2800" b="0" i="1" smtClean="0">
                            <a:latin typeface="Cambria Math" panose="02040503050406030204" pitchFamily="18" charset="0"/>
                            <a:ea typeface="Calibri" panose="020F0502020204030204" pitchFamily="34" charset="0"/>
                            <a:cs typeface="Calibri" panose="020F0502020204030204" pitchFamily="34" charset="0"/>
                          </a:rPr>
                          <m:t>𝑃𝑎𝑡h𝑠</m:t>
                        </m:r>
                        <m:r>
                          <a:rPr lang="en-IN" sz="2800" b="0" i="1" smtClean="0">
                            <a:latin typeface="Cambria Math" panose="02040503050406030204" pitchFamily="18" charset="0"/>
                            <a:ea typeface="Calibri" panose="020F0502020204030204" pitchFamily="34" charset="0"/>
                            <a:cs typeface="Calibri" panose="020F0502020204030204" pitchFamily="34" charset="0"/>
                          </a:rPr>
                          <m:t> </m:t>
                        </m:r>
                        <m:r>
                          <a:rPr lang="en-IN" sz="2800" b="0" i="1" smtClean="0">
                            <a:latin typeface="Cambria Math" panose="02040503050406030204" pitchFamily="18" charset="0"/>
                            <a:ea typeface="Calibri" panose="020F0502020204030204" pitchFamily="34" charset="0"/>
                            <a:cs typeface="Calibri" panose="020F0502020204030204" pitchFamily="34" charset="0"/>
                          </a:rPr>
                          <m:t>𝑜𝑓</m:t>
                        </m:r>
                        <m:r>
                          <a:rPr lang="en-IN" sz="2800" b="0" i="1" smtClean="0">
                            <a:latin typeface="Cambria Math" panose="02040503050406030204" pitchFamily="18" charset="0"/>
                            <a:ea typeface="Calibri" panose="020F0502020204030204" pitchFamily="34" charset="0"/>
                            <a:cs typeface="Calibri" panose="020F0502020204030204" pitchFamily="34" charset="0"/>
                          </a:rPr>
                          <m:t> </m:t>
                        </m:r>
                        <m:r>
                          <a:rPr lang="en-IN" sz="2800" b="0" i="1" smtClean="0">
                            <a:latin typeface="Cambria Math" panose="02040503050406030204" pitchFamily="18" charset="0"/>
                            <a:ea typeface="Calibri" panose="020F0502020204030204" pitchFamily="34" charset="0"/>
                            <a:cs typeface="Calibri" panose="020F0502020204030204" pitchFamily="34" charset="0"/>
                          </a:rPr>
                          <m:t>𝑙𝑒𝑛𝑔𝑡h</m:t>
                        </m:r>
                        <m:r>
                          <a:rPr lang="en-IN" sz="2800" b="0" i="1" smtClean="0">
                            <a:latin typeface="Cambria Math" panose="02040503050406030204" pitchFamily="18" charset="0"/>
                            <a:ea typeface="Calibri" panose="020F0502020204030204" pitchFamily="34" charset="0"/>
                            <a:cs typeface="Calibri" panose="020F0502020204030204" pitchFamily="34" charset="0"/>
                          </a:rPr>
                          <m:t> 2|</m:t>
                        </m:r>
                      </m:den>
                    </m:f>
                  </m:oMath>
                </a14:m>
                <a:endParaRPr lang="en-IN" sz="2800"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6" name="TextBox 5">
                <a:extLst>
                  <a:ext uri="{FF2B5EF4-FFF2-40B4-BE49-F238E27FC236}">
                    <a16:creationId xmlns:a16="http://schemas.microsoft.com/office/drawing/2014/main" id="{B373DD4B-872B-8659-16AA-E65470FEFA9E}"/>
                  </a:ext>
                </a:extLst>
              </p:cNvPr>
              <p:cNvSpPr txBox="1">
                <a:spLocks noRot="1" noChangeAspect="1" noMove="1" noResize="1" noEditPoints="1" noAdjustHandles="1" noChangeArrowheads="1" noChangeShapeType="1" noTextEdit="1"/>
              </p:cNvSpPr>
              <p:nvPr/>
            </p:nvSpPr>
            <p:spPr>
              <a:xfrm>
                <a:off x="434226" y="1811380"/>
                <a:ext cx="9968593" cy="774058"/>
              </a:xfrm>
              <a:prstGeom prst="rect">
                <a:avLst/>
              </a:prstGeom>
              <a:blipFill>
                <a:blip r:embed="rId4"/>
                <a:stretch>
                  <a:fillRect l="-917"/>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789978BC-9E92-DA3A-BB06-421D8D56BBF3}"/>
                  </a:ext>
                </a:extLst>
              </p:cNvPr>
              <p:cNvSpPr txBox="1"/>
              <p:nvPr/>
            </p:nvSpPr>
            <p:spPr>
              <a:xfrm>
                <a:off x="948631" y="3117615"/>
                <a:ext cx="7138307" cy="199817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IN" sz="2400" b="0" i="1" smtClean="0">
                          <a:latin typeface="Cambria Math" panose="02040503050406030204" pitchFamily="18" charset="0"/>
                        </a:rPr>
                        <m:t>=</m:t>
                      </m:r>
                      <m:f>
                        <m:fPr>
                          <m:ctrlPr>
                            <a:rPr lang="en-IN" sz="2400" b="0" i="1" smtClean="0">
                              <a:latin typeface="Cambria Math" panose="02040503050406030204" pitchFamily="18" charset="0"/>
                            </a:rPr>
                          </m:ctrlPr>
                        </m:fPr>
                        <m:num>
                          <m:r>
                            <a:rPr lang="en-IN" sz="2400" b="0" i="1" smtClean="0">
                              <a:latin typeface="Cambria Math" panose="02040503050406030204" pitchFamily="18" charset="0"/>
                            </a:rPr>
                            <m:t>(# </m:t>
                          </m:r>
                          <m:r>
                            <a:rPr lang="en-IN" sz="2400" b="0" i="1" smtClean="0">
                              <a:latin typeface="Cambria Math" panose="02040503050406030204" pitchFamily="18" charset="0"/>
                            </a:rPr>
                            <m:t>𝑜𝑓</m:t>
                          </m:r>
                          <m:r>
                            <a:rPr lang="en-IN" sz="2400" b="0" i="1" smtClean="0">
                              <a:latin typeface="Cambria Math" panose="02040503050406030204" pitchFamily="18" charset="0"/>
                            </a:rPr>
                            <m:t> </m:t>
                          </m:r>
                          <m:r>
                            <a:rPr lang="en-IN" sz="2400" b="0" i="1" smtClean="0">
                              <a:latin typeface="Cambria Math" panose="02040503050406030204" pitchFamily="18" charset="0"/>
                            </a:rPr>
                            <m:t>𝑡𝑟𝑖𝑎𝑛𝑔𝑙𝑒𝑠</m:t>
                          </m:r>
                          <m:r>
                            <a:rPr lang="en-IN" sz="2400" b="0" i="1" smtClean="0">
                              <a:latin typeface="Cambria Math" panose="02040503050406030204" pitchFamily="18" charset="0"/>
                            </a:rPr>
                            <m:t>)×6</m:t>
                          </m:r>
                        </m:num>
                        <m:den>
                          <m:r>
                            <a:rPr lang="en-IN" sz="2400" b="0" i="1" smtClean="0">
                              <a:latin typeface="Cambria Math" panose="02040503050406030204" pitchFamily="18" charset="0"/>
                            </a:rPr>
                            <m:t>|</m:t>
                          </m:r>
                          <m:r>
                            <a:rPr lang="en-IN" sz="2400" i="1">
                              <a:latin typeface="Cambria Math" panose="02040503050406030204" pitchFamily="18" charset="0"/>
                              <a:ea typeface="Calibri" panose="020F0502020204030204" pitchFamily="34" charset="0"/>
                              <a:cs typeface="Calibri" panose="020F0502020204030204" pitchFamily="34" charset="0"/>
                            </a:rPr>
                            <m:t>𝑃𝑎𝑡h𝑠</m:t>
                          </m:r>
                          <m:r>
                            <a:rPr lang="en-IN" sz="2400" i="1">
                              <a:latin typeface="Cambria Math" panose="02040503050406030204" pitchFamily="18" charset="0"/>
                              <a:ea typeface="Calibri" panose="020F0502020204030204" pitchFamily="34" charset="0"/>
                              <a:cs typeface="Calibri" panose="020F0502020204030204" pitchFamily="34" charset="0"/>
                            </a:rPr>
                            <m:t> </m:t>
                          </m:r>
                          <m:r>
                            <a:rPr lang="en-IN" sz="2400" i="1">
                              <a:latin typeface="Cambria Math" panose="02040503050406030204" pitchFamily="18" charset="0"/>
                              <a:ea typeface="Calibri" panose="020F0502020204030204" pitchFamily="34" charset="0"/>
                              <a:cs typeface="Calibri" panose="020F0502020204030204" pitchFamily="34" charset="0"/>
                            </a:rPr>
                            <m:t>𝑜𝑓</m:t>
                          </m:r>
                          <m:r>
                            <a:rPr lang="en-IN" sz="2400" i="1">
                              <a:latin typeface="Cambria Math" panose="02040503050406030204" pitchFamily="18" charset="0"/>
                              <a:ea typeface="Calibri" panose="020F0502020204030204" pitchFamily="34" charset="0"/>
                              <a:cs typeface="Calibri" panose="020F0502020204030204" pitchFamily="34" charset="0"/>
                            </a:rPr>
                            <m:t> </m:t>
                          </m:r>
                          <m:r>
                            <a:rPr lang="en-IN" sz="2400" i="1">
                              <a:latin typeface="Cambria Math" panose="02040503050406030204" pitchFamily="18" charset="0"/>
                              <a:ea typeface="Calibri" panose="020F0502020204030204" pitchFamily="34" charset="0"/>
                              <a:cs typeface="Calibri" panose="020F0502020204030204" pitchFamily="34" charset="0"/>
                            </a:rPr>
                            <m:t>𝑙𝑒𝑛𝑔𝑡h</m:t>
                          </m:r>
                          <m:r>
                            <a:rPr lang="en-IN" sz="2400" i="1">
                              <a:latin typeface="Cambria Math" panose="02040503050406030204" pitchFamily="18" charset="0"/>
                              <a:ea typeface="Calibri" panose="020F0502020204030204" pitchFamily="34" charset="0"/>
                              <a:cs typeface="Calibri" panose="020F0502020204030204" pitchFamily="34" charset="0"/>
                            </a:rPr>
                            <m:t> 2|</m:t>
                          </m:r>
                        </m:den>
                      </m:f>
                    </m:oMath>
                  </m:oMathPara>
                </a14:m>
                <a:endParaRPr lang="en-IN" sz="2400" dirty="0"/>
              </a:p>
              <a:p>
                <a:r>
                  <a:rPr lang="en-IN" sz="2400" dirty="0"/>
                  <a:t>Every </a:t>
                </a:r>
                <a14:m>
                  <m:oMath xmlns:m="http://schemas.openxmlformats.org/officeDocument/2006/math">
                    <m:r>
                      <m:rPr>
                        <m:sty m:val="p"/>
                      </m:rPr>
                      <a:rPr lang="en-IN" sz="2400" b="0" i="0" smtClean="0">
                        <a:latin typeface="Cambria Math" panose="02040503050406030204" pitchFamily="18" charset="0"/>
                        <a:ea typeface="Cambria Math" panose="02040503050406030204" pitchFamily="18" charset="0"/>
                      </a:rPr>
                      <m:t>Every</m:t>
                    </m:r>
                    <m:r>
                      <a:rPr lang="en-IN" sz="2400" b="0" i="0" smtClean="0">
                        <a:latin typeface="Cambria Math" panose="02040503050406030204" pitchFamily="18" charset="0"/>
                        <a:ea typeface="Cambria Math" panose="02040503050406030204" pitchFamily="18" charset="0"/>
                      </a:rPr>
                      <m:t> </m:t>
                    </m:r>
                    <m:r>
                      <a:rPr lang="en-IN" sz="2400" i="1" smtClean="0">
                        <a:latin typeface="Cambria Math" panose="02040503050406030204" pitchFamily="18" charset="0"/>
                        <a:ea typeface="Cambria Math" panose="02040503050406030204" pitchFamily="18" charset="0"/>
                      </a:rPr>
                      <m:t>∆</m:t>
                    </m:r>
                    <m:r>
                      <a:rPr lang="en-IN" sz="2400" b="0" i="1" smtClean="0">
                        <a:latin typeface="Cambria Math" panose="02040503050406030204" pitchFamily="18" charset="0"/>
                        <a:ea typeface="Cambria Math" panose="02040503050406030204" pitchFamily="18" charset="0"/>
                      </a:rPr>
                      <m:t> </m:t>
                    </m:r>
                    <m:r>
                      <a:rPr lang="en-IN" sz="2400" b="0" i="1" smtClean="0">
                        <a:latin typeface="Cambria Math" panose="02040503050406030204" pitchFamily="18" charset="0"/>
                        <a:ea typeface="Cambria Math" panose="02040503050406030204" pitchFamily="18" charset="0"/>
                      </a:rPr>
                      <m:t>h𝑎𝑠</m:t>
                    </m:r>
                    <m:r>
                      <a:rPr lang="en-IN" sz="2400" b="0" i="1" smtClean="0">
                        <a:latin typeface="Cambria Math" panose="02040503050406030204" pitchFamily="18" charset="0"/>
                        <a:ea typeface="Cambria Math" panose="02040503050406030204" pitchFamily="18" charset="0"/>
                      </a:rPr>
                      <m:t> 6 </m:t>
                    </m:r>
                    <m:r>
                      <a:rPr lang="en-IN" sz="2400" b="0" i="1" smtClean="0">
                        <a:latin typeface="Cambria Math" panose="02040503050406030204" pitchFamily="18" charset="0"/>
                        <a:ea typeface="Cambria Math" panose="02040503050406030204" pitchFamily="18" charset="0"/>
                      </a:rPr>
                      <m:t>𝑐𝑙𝑜𝑠𝑒𝑑</m:t>
                    </m:r>
                    <m:r>
                      <a:rPr lang="en-IN" sz="2400" b="0" i="1" smtClean="0">
                        <a:latin typeface="Cambria Math" panose="02040503050406030204" pitchFamily="18" charset="0"/>
                        <a:ea typeface="Cambria Math" panose="02040503050406030204" pitchFamily="18" charset="0"/>
                      </a:rPr>
                      <m:t> </m:t>
                    </m:r>
                    <m:r>
                      <a:rPr lang="en-IN" sz="2400" b="0" i="1" smtClean="0">
                        <a:latin typeface="Cambria Math" panose="02040503050406030204" pitchFamily="18" charset="0"/>
                        <a:ea typeface="Cambria Math" panose="02040503050406030204" pitchFamily="18" charset="0"/>
                      </a:rPr>
                      <m:t>𝑝𝑎𝑡h𝑠</m:t>
                    </m:r>
                    <m:r>
                      <a:rPr lang="en-IN" sz="2400" b="0" i="1" smtClean="0">
                        <a:latin typeface="Cambria Math" panose="02040503050406030204" pitchFamily="18" charset="0"/>
                        <a:ea typeface="Cambria Math" panose="02040503050406030204" pitchFamily="18" charset="0"/>
                      </a:rPr>
                      <m:t> </m:t>
                    </m:r>
                    <m:r>
                      <a:rPr lang="en-IN" sz="2400" b="0" i="1" smtClean="0">
                        <a:latin typeface="Cambria Math" panose="02040503050406030204" pitchFamily="18" charset="0"/>
                        <a:ea typeface="Cambria Math" panose="02040503050406030204" pitchFamily="18" charset="0"/>
                      </a:rPr>
                      <m:t>𝑜𝑓</m:t>
                    </m:r>
                    <m:r>
                      <a:rPr lang="en-IN" sz="2400" b="0" i="1" smtClean="0">
                        <a:latin typeface="Cambria Math" panose="02040503050406030204" pitchFamily="18" charset="0"/>
                        <a:ea typeface="Cambria Math" panose="02040503050406030204" pitchFamily="18" charset="0"/>
                      </a:rPr>
                      <m:t> </m:t>
                    </m:r>
                    <m:r>
                      <a:rPr lang="en-IN" sz="2400" b="0" i="1" smtClean="0">
                        <a:latin typeface="Cambria Math" panose="02040503050406030204" pitchFamily="18" charset="0"/>
                        <a:ea typeface="Cambria Math" panose="02040503050406030204" pitchFamily="18" charset="0"/>
                      </a:rPr>
                      <m:t>𝑙𝑒𝑛𝑔𝑡h</m:t>
                    </m:r>
                    <m:r>
                      <a:rPr lang="en-IN" sz="2400" b="0" i="1" smtClean="0">
                        <a:latin typeface="Cambria Math" panose="02040503050406030204" pitchFamily="18" charset="0"/>
                        <a:ea typeface="Cambria Math" panose="02040503050406030204" pitchFamily="18" charset="0"/>
                      </a:rPr>
                      <m:t> 2</m:t>
                    </m:r>
                  </m:oMath>
                </a14:m>
                <a:endParaRPr lang="en-IN" sz="2400" b="0" dirty="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IN" sz="2400" b="0" i="1" smtClean="0">
                          <a:latin typeface="Cambria Math" panose="02040503050406030204" pitchFamily="18" charset="0"/>
                        </a:rPr>
                        <m:t>=</m:t>
                      </m:r>
                      <m:f>
                        <m:fPr>
                          <m:ctrlPr>
                            <a:rPr lang="en-IN" sz="2400" b="0" i="1" smtClean="0">
                              <a:latin typeface="Cambria Math" panose="02040503050406030204" pitchFamily="18" charset="0"/>
                            </a:rPr>
                          </m:ctrlPr>
                        </m:fPr>
                        <m:num>
                          <m:r>
                            <a:rPr lang="en-IN" sz="2400" b="0" i="1" smtClean="0">
                              <a:latin typeface="Cambria Math" panose="02040503050406030204" pitchFamily="18" charset="0"/>
                            </a:rPr>
                            <m:t>(</m:t>
                          </m:r>
                          <m:r>
                            <a:rPr lang="en-IN" sz="2400" i="1">
                              <a:latin typeface="Cambria Math" panose="02040503050406030204" pitchFamily="18" charset="0"/>
                            </a:rPr>
                            <m:t># </m:t>
                          </m:r>
                          <m:r>
                            <a:rPr lang="en-IN" sz="2400" i="1">
                              <a:latin typeface="Cambria Math" panose="02040503050406030204" pitchFamily="18" charset="0"/>
                            </a:rPr>
                            <m:t>𝑜𝑓</m:t>
                          </m:r>
                          <m:r>
                            <a:rPr lang="en-IN" sz="2400" i="1">
                              <a:latin typeface="Cambria Math" panose="02040503050406030204" pitchFamily="18" charset="0"/>
                            </a:rPr>
                            <m:t> ∆</m:t>
                          </m:r>
                          <m:r>
                            <a:rPr lang="en-IN" sz="2400" i="1">
                              <a:latin typeface="Cambria Math" panose="02040503050406030204" pitchFamily="18" charset="0"/>
                              <a:ea typeface="Cambria Math" panose="02040503050406030204" pitchFamily="18" charset="0"/>
                            </a:rPr>
                            <m:t>𝑠</m:t>
                          </m:r>
                          <m:r>
                            <a:rPr lang="en-IN" sz="2400" i="1">
                              <a:latin typeface="Cambria Math" panose="02040503050406030204" pitchFamily="18" charset="0"/>
                              <a:ea typeface="Cambria Math" panose="02040503050406030204" pitchFamily="18" charset="0"/>
                            </a:rPr>
                            <m:t>)×3</m:t>
                          </m:r>
                        </m:num>
                        <m:den>
                          <m:r>
                            <a:rPr lang="en-IN" sz="2400" b="0" i="1" smtClean="0">
                              <a:latin typeface="Cambria Math" panose="02040503050406030204" pitchFamily="18" charset="0"/>
                            </a:rPr>
                            <m:t># </m:t>
                          </m:r>
                          <m:r>
                            <a:rPr lang="en-IN" sz="2400" b="0" i="1" smtClean="0">
                              <a:latin typeface="Cambria Math" panose="02040503050406030204" pitchFamily="18" charset="0"/>
                            </a:rPr>
                            <m:t>𝑜𝑓</m:t>
                          </m:r>
                          <m:r>
                            <a:rPr lang="en-IN" sz="2400" b="0" i="1" smtClean="0">
                              <a:latin typeface="Cambria Math" panose="02040503050406030204" pitchFamily="18" charset="0"/>
                            </a:rPr>
                            <m:t> </m:t>
                          </m:r>
                          <m:r>
                            <a:rPr lang="en-IN" sz="2400" b="0" i="1" smtClean="0">
                              <a:latin typeface="Cambria Math" panose="02040503050406030204" pitchFamily="18" charset="0"/>
                            </a:rPr>
                            <m:t>𝐶𝑜𝑛𝑛𝑒𝑐𝑡𝑒𝑑</m:t>
                          </m:r>
                          <m:r>
                            <a:rPr lang="en-IN" sz="2400" b="0" i="1" smtClean="0">
                              <a:latin typeface="Cambria Math" panose="02040503050406030204" pitchFamily="18" charset="0"/>
                            </a:rPr>
                            <m:t> </m:t>
                          </m:r>
                          <m:r>
                            <a:rPr lang="en-IN" sz="2400" b="0" i="1" smtClean="0">
                              <a:latin typeface="Cambria Math" panose="02040503050406030204" pitchFamily="18" charset="0"/>
                            </a:rPr>
                            <m:t>𝑇𝑟𝑖𝑝𝑙𝑒𝑠</m:t>
                          </m:r>
                          <m:r>
                            <a:rPr lang="en-IN" sz="2400" b="0" i="1" smtClean="0">
                              <a:latin typeface="Cambria Math" panose="02040503050406030204" pitchFamily="18" charset="0"/>
                            </a:rPr>
                            <m:t> </m:t>
                          </m:r>
                          <m:r>
                            <a:rPr lang="en-IN" sz="2400" b="0" i="1" smtClean="0">
                              <a:latin typeface="Cambria Math" panose="02040503050406030204" pitchFamily="18" charset="0"/>
                            </a:rPr>
                            <m:t>𝑜𝑓</m:t>
                          </m:r>
                          <m:r>
                            <a:rPr lang="en-IN" sz="2400" b="0" i="1" smtClean="0">
                              <a:latin typeface="Cambria Math" panose="02040503050406030204" pitchFamily="18" charset="0"/>
                            </a:rPr>
                            <m:t> </m:t>
                          </m:r>
                          <m:r>
                            <a:rPr lang="en-IN" sz="2400" b="0" i="1" smtClean="0">
                              <a:latin typeface="Cambria Math" panose="02040503050406030204" pitchFamily="18" charset="0"/>
                            </a:rPr>
                            <m:t>𝑁𝑜𝑑𝑒𝑠</m:t>
                          </m:r>
                        </m:den>
                      </m:f>
                    </m:oMath>
                  </m:oMathPara>
                </a14:m>
                <a:endParaRPr lang="en-IN" sz="2400" dirty="0"/>
              </a:p>
            </p:txBody>
          </p:sp>
        </mc:Choice>
        <mc:Fallback xmlns="">
          <p:sp>
            <p:nvSpPr>
              <p:cNvPr id="7" name="TextBox 6">
                <a:extLst>
                  <a:ext uri="{FF2B5EF4-FFF2-40B4-BE49-F238E27FC236}">
                    <a16:creationId xmlns:a16="http://schemas.microsoft.com/office/drawing/2014/main" id="{789978BC-9E92-DA3A-BB06-421D8D56BBF3}"/>
                  </a:ext>
                </a:extLst>
              </p:cNvPr>
              <p:cNvSpPr txBox="1">
                <a:spLocks noRot="1" noChangeAspect="1" noMove="1" noResize="1" noEditPoints="1" noAdjustHandles="1" noChangeArrowheads="1" noChangeShapeType="1" noTextEdit="1"/>
              </p:cNvSpPr>
              <p:nvPr/>
            </p:nvSpPr>
            <p:spPr>
              <a:xfrm>
                <a:off x="948631" y="3117615"/>
                <a:ext cx="7138307" cy="1998176"/>
              </a:xfrm>
              <a:prstGeom prst="rect">
                <a:avLst/>
              </a:prstGeom>
              <a:blipFill>
                <a:blip r:embed="rId5"/>
                <a:stretch>
                  <a:fillRect l="-1366"/>
                </a:stretch>
              </a:blipFill>
            </p:spPr>
            <p:txBody>
              <a:bodyPr/>
              <a:lstStyle/>
              <a:p>
                <a:r>
                  <a:rPr lang="en-IN">
                    <a:noFill/>
                  </a:rPr>
                  <a:t> </a:t>
                </a:r>
              </a:p>
            </p:txBody>
          </p:sp>
        </mc:Fallback>
      </mc:AlternateContent>
      <p:sp>
        <p:nvSpPr>
          <p:cNvPr id="10" name="TextBox 9">
            <a:extLst>
              <a:ext uri="{FF2B5EF4-FFF2-40B4-BE49-F238E27FC236}">
                <a16:creationId xmlns:a16="http://schemas.microsoft.com/office/drawing/2014/main" id="{FA9FEDD9-CA57-1FDB-C0E4-DF84D01C7F2C}"/>
              </a:ext>
            </a:extLst>
          </p:cNvPr>
          <p:cNvSpPr txBox="1"/>
          <p:nvPr/>
        </p:nvSpPr>
        <p:spPr>
          <a:xfrm>
            <a:off x="393111" y="1496146"/>
            <a:ext cx="9636874" cy="1200329"/>
          </a:xfrm>
          <a:prstGeom prst="rect">
            <a:avLst/>
          </a:prstGeom>
          <a:noFill/>
        </p:spPr>
        <p:txBody>
          <a:bodyPr wrap="square" rtlCol="0">
            <a:spAutoFit/>
          </a:bodyPr>
          <a:lstStyle/>
          <a:p>
            <a:pPr marL="342900" indent="-342900">
              <a:buFont typeface="Wingdings" panose="05000000000000000000" pitchFamily="2" charset="2"/>
              <a:buChar char="v"/>
            </a:pPr>
            <a:endParaRPr lang="en-IN" sz="2400" dirty="0"/>
          </a:p>
          <a:p>
            <a:pPr marL="342900" indent="-342900">
              <a:buFont typeface="Wingdings" panose="05000000000000000000" pitchFamily="2" charset="2"/>
              <a:buChar char="v"/>
            </a:pPr>
            <a:endParaRPr lang="en-IN" sz="2400" dirty="0"/>
          </a:p>
          <a:p>
            <a:endParaRPr lang="en-IN" sz="2400" dirty="0"/>
          </a:p>
        </p:txBody>
      </p:sp>
      <p:sp>
        <p:nvSpPr>
          <p:cNvPr id="3" name="object 6">
            <a:extLst>
              <a:ext uri="{FF2B5EF4-FFF2-40B4-BE49-F238E27FC236}">
                <a16:creationId xmlns:a16="http://schemas.microsoft.com/office/drawing/2014/main" id="{61ACFC96-970D-1C00-EE4C-A1A7C9750E1F}"/>
              </a:ext>
            </a:extLst>
          </p:cNvPr>
          <p:cNvSpPr/>
          <p:nvPr/>
        </p:nvSpPr>
        <p:spPr>
          <a:xfrm>
            <a:off x="10446007" y="292100"/>
            <a:ext cx="986033" cy="1563624"/>
          </a:xfrm>
          <a:prstGeom prst="rect">
            <a:avLst/>
          </a:prstGeom>
          <a:blipFill>
            <a:blip r:embed="rId6" cstate="print"/>
            <a:stretch>
              <a:fillRect/>
            </a:stretch>
          </a:blipFill>
        </p:spPr>
        <p:txBody>
          <a:bodyPr wrap="square" lIns="0" tIns="0" rIns="0" bIns="0" rtlCol="0"/>
          <a:lstStyle/>
          <a:p>
            <a:endParaRPr sz="1260"/>
          </a:p>
        </p:txBody>
      </p:sp>
      <mc:AlternateContent xmlns:mc="http://schemas.openxmlformats.org/markup-compatibility/2006" xmlns:p14="http://schemas.microsoft.com/office/powerpoint/2010/main">
        <mc:Choice Requires="p14">
          <p:contentPart p14:bwMode="auto" r:id="rId7">
            <p14:nvContentPartPr>
              <p14:cNvPr id="2" name="Ink 1">
                <a:extLst>
                  <a:ext uri="{FF2B5EF4-FFF2-40B4-BE49-F238E27FC236}">
                    <a16:creationId xmlns:a16="http://schemas.microsoft.com/office/drawing/2014/main" id="{5BB5833D-15B2-210E-DFD6-14033D53E683}"/>
                  </a:ext>
                </a:extLst>
              </p14:cNvPr>
              <p14:cNvContentPartPr/>
              <p14:nvPr/>
            </p14:nvContentPartPr>
            <p14:xfrm>
              <a:off x="1323000" y="1153440"/>
              <a:ext cx="9640440" cy="4093560"/>
            </p14:xfrm>
          </p:contentPart>
        </mc:Choice>
        <mc:Fallback xmlns="">
          <p:pic>
            <p:nvPicPr>
              <p:cNvPr id="2" name="Ink 1">
                <a:extLst>
                  <a:ext uri="{FF2B5EF4-FFF2-40B4-BE49-F238E27FC236}">
                    <a16:creationId xmlns:a16="http://schemas.microsoft.com/office/drawing/2014/main" id="{5BB5833D-15B2-210E-DFD6-14033D53E683}"/>
                  </a:ext>
                </a:extLst>
              </p:cNvPr>
              <p:cNvPicPr/>
              <p:nvPr/>
            </p:nvPicPr>
            <p:blipFill>
              <a:blip r:embed="rId8"/>
              <a:stretch>
                <a:fillRect/>
              </a:stretch>
            </p:blipFill>
            <p:spPr>
              <a:xfrm>
                <a:off x="1313640" y="1144080"/>
                <a:ext cx="9659160" cy="4112280"/>
              </a:xfrm>
              <a:prstGeom prst="rect">
                <a:avLst/>
              </a:prstGeom>
            </p:spPr>
          </p:pic>
        </mc:Fallback>
      </mc:AlternateContent>
    </p:spTree>
    <p:extLst>
      <p:ext uri="{BB962C8B-B14F-4D97-AF65-F5344CB8AC3E}">
        <p14:creationId xmlns:p14="http://schemas.microsoft.com/office/powerpoint/2010/main" val="1128343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FE392-EC4F-BB2B-7D4E-0A7FC28AB864}"/>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4CAD510C-EB95-A0D4-A7C6-9535D039FC07}"/>
              </a:ext>
            </a:extLst>
          </p:cNvPr>
          <p:cNvSpPr>
            <a:spLocks noGrp="1"/>
          </p:cNvSpPr>
          <p:nvPr>
            <p:ph type="body" idx="1"/>
          </p:nvPr>
        </p:nvSpPr>
        <p:spPr/>
        <p:txBody>
          <a:bodyPr/>
          <a:lstStyle/>
          <a:p>
            <a:endParaRPr lang="en-IN"/>
          </a:p>
        </p:txBody>
      </p:sp>
      <p:sp>
        <p:nvSpPr>
          <p:cNvPr id="4" name="Text Placeholder 3">
            <a:extLst>
              <a:ext uri="{FF2B5EF4-FFF2-40B4-BE49-F238E27FC236}">
                <a16:creationId xmlns:a16="http://schemas.microsoft.com/office/drawing/2014/main" id="{A1425601-6C0B-3BD9-2C81-799D34AC19A3}"/>
              </a:ext>
            </a:extLst>
          </p:cNvPr>
          <p:cNvSpPr>
            <a:spLocks noGrp="1"/>
          </p:cNvSpPr>
          <p:nvPr>
            <p:ph type="body" idx="2"/>
          </p:nvPr>
        </p:nvSpPr>
        <p:spPr/>
        <p:txBody>
          <a:bodyPr/>
          <a:lstStyle/>
          <a:p>
            <a:endParaRPr lang="en-IN"/>
          </a:p>
        </p:txBody>
      </p:sp>
      <p:sp>
        <p:nvSpPr>
          <p:cNvPr id="6" name="object 6">
            <a:extLst>
              <a:ext uri="{FF2B5EF4-FFF2-40B4-BE49-F238E27FC236}">
                <a16:creationId xmlns:a16="http://schemas.microsoft.com/office/drawing/2014/main" id="{3CEA0CD0-8D79-73A7-BB74-304C0D0ED70E}"/>
              </a:ext>
            </a:extLst>
          </p:cNvPr>
          <p:cNvSpPr/>
          <p:nvPr/>
        </p:nvSpPr>
        <p:spPr>
          <a:xfrm>
            <a:off x="10446007" y="292100"/>
            <a:ext cx="986033" cy="1563624"/>
          </a:xfrm>
          <a:prstGeom prst="rect">
            <a:avLst/>
          </a:prstGeom>
          <a:blipFill>
            <a:blip r:embed="rId2" cstate="print"/>
            <a:stretch>
              <a:fillRect/>
            </a:stretch>
          </a:blipFill>
        </p:spPr>
        <p:txBody>
          <a:bodyPr wrap="square" lIns="0" tIns="0" rIns="0" bIns="0" rtlCol="0"/>
          <a:lstStyle/>
          <a:p>
            <a:endParaRPr sz="1260"/>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68445F6D-BE7B-32B8-2C46-A31BB52A2C4F}"/>
                  </a:ext>
                </a:extLst>
              </p14:cNvPr>
              <p14:cNvContentPartPr/>
              <p14:nvPr/>
            </p14:nvContentPartPr>
            <p14:xfrm>
              <a:off x="504000" y="66240"/>
              <a:ext cx="10966320" cy="6404400"/>
            </p14:xfrm>
          </p:contentPart>
        </mc:Choice>
        <mc:Fallback xmlns="">
          <p:pic>
            <p:nvPicPr>
              <p:cNvPr id="5" name="Ink 4">
                <a:extLst>
                  <a:ext uri="{FF2B5EF4-FFF2-40B4-BE49-F238E27FC236}">
                    <a16:creationId xmlns:a16="http://schemas.microsoft.com/office/drawing/2014/main" id="{68445F6D-BE7B-32B8-2C46-A31BB52A2C4F}"/>
                  </a:ext>
                </a:extLst>
              </p:cNvPr>
              <p:cNvPicPr/>
              <p:nvPr/>
            </p:nvPicPr>
            <p:blipFill>
              <a:blip r:embed="rId4"/>
              <a:stretch>
                <a:fillRect/>
              </a:stretch>
            </p:blipFill>
            <p:spPr>
              <a:xfrm>
                <a:off x="494640" y="56880"/>
                <a:ext cx="10985040" cy="6423120"/>
              </a:xfrm>
              <a:prstGeom prst="rect">
                <a:avLst/>
              </a:prstGeom>
            </p:spPr>
          </p:pic>
        </mc:Fallback>
      </mc:AlternateContent>
    </p:spTree>
    <p:extLst>
      <p:ext uri="{BB962C8B-B14F-4D97-AF65-F5344CB8AC3E}">
        <p14:creationId xmlns:p14="http://schemas.microsoft.com/office/powerpoint/2010/main" val="33817632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3"/>
          <p:cNvSpPr/>
          <p:nvPr/>
        </p:nvSpPr>
        <p:spPr>
          <a:xfrm>
            <a:off x="434226" y="747162"/>
            <a:ext cx="9177860" cy="46162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chemeClr val="accent2"/>
                </a:solidFill>
                <a:latin typeface="Calibri"/>
                <a:ea typeface="Calibri"/>
                <a:cs typeface="Calibri"/>
                <a:sym typeface="Calibri"/>
              </a:rPr>
              <a:t>Linking Behavior: One common behavior observed in Social Networks</a:t>
            </a:r>
            <a:endParaRPr dirty="0"/>
          </a:p>
        </p:txBody>
      </p:sp>
      <p:cxnSp>
        <p:nvCxnSpPr>
          <p:cNvPr id="122" name="Google Shape;122;p3"/>
          <p:cNvCxnSpPr/>
          <p:nvPr/>
        </p:nvCxnSpPr>
        <p:spPr>
          <a:xfrm>
            <a:off x="-8308" y="1316458"/>
            <a:ext cx="8300052" cy="0"/>
          </a:xfrm>
          <a:prstGeom prst="straightConnector1">
            <a:avLst/>
          </a:prstGeom>
          <a:noFill/>
          <a:ln w="38100" cap="flat" cmpd="sng">
            <a:solidFill>
              <a:srgbClr val="C55A11"/>
            </a:solidFill>
            <a:prstDash val="solid"/>
            <a:miter lim="800000"/>
            <a:headEnd type="none" w="sm" len="sm"/>
            <a:tailEnd type="none" w="sm" len="sm"/>
          </a:ln>
        </p:spPr>
      </p:cxnSp>
      <p:sp>
        <p:nvSpPr>
          <p:cNvPr id="8" name="Google Shape;123;p3">
            <a:extLst>
              <a:ext uri="{FF2B5EF4-FFF2-40B4-BE49-F238E27FC236}">
                <a16:creationId xmlns:a16="http://schemas.microsoft.com/office/drawing/2014/main" id="{BC55E4FF-31D5-4EF4-ABFF-D87231C9EDFC}"/>
              </a:ext>
            </a:extLst>
          </p:cNvPr>
          <p:cNvSpPr/>
          <p:nvPr/>
        </p:nvSpPr>
        <p:spPr>
          <a:xfrm>
            <a:off x="393111" y="252240"/>
            <a:ext cx="7497214"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rgbClr val="2F5496"/>
                </a:solidFill>
                <a:latin typeface="Calibri"/>
                <a:ea typeface="Calibri"/>
                <a:cs typeface="Calibri"/>
                <a:sym typeface="Calibri"/>
              </a:rPr>
              <a:t>Graph Theory and its Applications</a:t>
            </a:r>
            <a:endParaRPr dirty="0"/>
          </a:p>
        </p:txBody>
      </p:sp>
      <p:sp>
        <p:nvSpPr>
          <p:cNvPr id="2" name="TextBox 1">
            <a:extLst>
              <a:ext uri="{FF2B5EF4-FFF2-40B4-BE49-F238E27FC236}">
                <a16:creationId xmlns:a16="http://schemas.microsoft.com/office/drawing/2014/main" id="{5569B213-AADB-E7F7-CA65-B7E6AA4265C5}"/>
              </a:ext>
            </a:extLst>
          </p:cNvPr>
          <p:cNvSpPr txBox="1"/>
          <p:nvPr/>
        </p:nvSpPr>
        <p:spPr>
          <a:xfrm>
            <a:off x="599008" y="1503513"/>
            <a:ext cx="9448506" cy="3046988"/>
          </a:xfrm>
          <a:prstGeom prst="rect">
            <a:avLst/>
          </a:prstGeom>
          <a:noFill/>
        </p:spPr>
        <p:txBody>
          <a:bodyPr wrap="square" rtlCol="0">
            <a:spAutoFit/>
          </a:bodyPr>
          <a:lstStyle/>
          <a:p>
            <a:r>
              <a:rPr lang="en-IN" sz="2400" dirty="0"/>
              <a:t>Linking Behaviour helps </a:t>
            </a:r>
            <a:r>
              <a:rPr lang="en-IN" sz="2400" dirty="0">
                <a:solidFill>
                  <a:srgbClr val="FF0000"/>
                </a:solidFill>
              </a:rPr>
              <a:t>to determine how links( edges) are formed in the social network.</a:t>
            </a:r>
          </a:p>
          <a:p>
            <a:endParaRPr lang="en-IN" sz="2400" dirty="0"/>
          </a:p>
          <a:p>
            <a:r>
              <a:rPr lang="en-IN" sz="2400" dirty="0"/>
              <a:t>There are </a:t>
            </a:r>
            <a:r>
              <a:rPr lang="en-IN" sz="2400" dirty="0">
                <a:solidFill>
                  <a:srgbClr val="FF0000"/>
                </a:solidFill>
              </a:rPr>
              <a:t>broadly 2 measures </a:t>
            </a:r>
            <a:r>
              <a:rPr lang="en-IN" sz="2400" dirty="0"/>
              <a:t>to analyse this Linking </a:t>
            </a:r>
            <a:r>
              <a:rPr lang="en-IN" sz="2400" dirty="0" err="1"/>
              <a:t>Behavior</a:t>
            </a:r>
            <a:r>
              <a:rPr lang="en-IN" sz="2400" dirty="0"/>
              <a:t> in Social networks:</a:t>
            </a:r>
          </a:p>
          <a:p>
            <a:endParaRPr lang="en-IN" sz="2400" dirty="0"/>
          </a:p>
          <a:p>
            <a:r>
              <a:rPr lang="en-IN" sz="2400" dirty="0"/>
              <a:t>	</a:t>
            </a:r>
            <a:r>
              <a:rPr lang="en-IN" sz="2400" b="1" dirty="0"/>
              <a:t>1. Transitivity</a:t>
            </a:r>
          </a:p>
          <a:p>
            <a:r>
              <a:rPr lang="en-IN" sz="2400" b="1" dirty="0"/>
              <a:t>	2. Reciprocity</a:t>
            </a:r>
          </a:p>
        </p:txBody>
      </p:sp>
      <p:sp>
        <p:nvSpPr>
          <p:cNvPr id="3" name="object 6">
            <a:extLst>
              <a:ext uri="{FF2B5EF4-FFF2-40B4-BE49-F238E27FC236}">
                <a16:creationId xmlns:a16="http://schemas.microsoft.com/office/drawing/2014/main" id="{5F16C717-2166-F0ED-A363-B4293B9F0FA4}"/>
              </a:ext>
            </a:extLst>
          </p:cNvPr>
          <p:cNvSpPr/>
          <p:nvPr/>
        </p:nvSpPr>
        <p:spPr>
          <a:xfrm>
            <a:off x="10446007" y="292100"/>
            <a:ext cx="986033" cy="1563624"/>
          </a:xfrm>
          <a:prstGeom prst="rect">
            <a:avLst/>
          </a:prstGeom>
          <a:blipFill>
            <a:blip r:embed="rId3" cstate="print"/>
            <a:stretch>
              <a:fillRect/>
            </a:stretch>
          </a:blipFill>
        </p:spPr>
        <p:txBody>
          <a:bodyPr wrap="square" lIns="0" tIns="0" rIns="0" bIns="0" rtlCol="0"/>
          <a:lstStyle/>
          <a:p>
            <a:endParaRPr sz="1260"/>
          </a:p>
        </p:txBody>
      </p:sp>
      <mc:AlternateContent xmlns:mc="http://schemas.openxmlformats.org/markup-compatibility/2006" xmlns:p14="http://schemas.microsoft.com/office/powerpoint/2010/main">
        <mc:Choice Requires="p14">
          <p:contentPart p14:bwMode="auto" r:id="rId4">
            <p14:nvContentPartPr>
              <p14:cNvPr id="4" name="Ink 3">
                <a:extLst>
                  <a:ext uri="{FF2B5EF4-FFF2-40B4-BE49-F238E27FC236}">
                    <a16:creationId xmlns:a16="http://schemas.microsoft.com/office/drawing/2014/main" id="{9FC0F633-7FB9-4064-1A36-6F1E6EF682A5}"/>
                  </a:ext>
                </a:extLst>
              </p14:cNvPr>
              <p14:cNvContentPartPr/>
              <p14:nvPr/>
            </p14:nvContentPartPr>
            <p14:xfrm>
              <a:off x="1373040" y="3813480"/>
              <a:ext cx="727560" cy="653040"/>
            </p14:xfrm>
          </p:contentPart>
        </mc:Choice>
        <mc:Fallback xmlns="">
          <p:pic>
            <p:nvPicPr>
              <p:cNvPr id="4" name="Ink 3">
                <a:extLst>
                  <a:ext uri="{FF2B5EF4-FFF2-40B4-BE49-F238E27FC236}">
                    <a16:creationId xmlns:a16="http://schemas.microsoft.com/office/drawing/2014/main" id="{9FC0F633-7FB9-4064-1A36-6F1E6EF682A5}"/>
                  </a:ext>
                </a:extLst>
              </p:cNvPr>
              <p:cNvPicPr/>
              <p:nvPr/>
            </p:nvPicPr>
            <p:blipFill>
              <a:blip r:embed="rId5"/>
              <a:stretch>
                <a:fillRect/>
              </a:stretch>
            </p:blipFill>
            <p:spPr>
              <a:xfrm>
                <a:off x="1363680" y="3804120"/>
                <a:ext cx="746280" cy="671760"/>
              </a:xfrm>
              <a:prstGeom prst="rect">
                <a:avLst/>
              </a:prstGeom>
            </p:spPr>
          </p:pic>
        </mc:Fallback>
      </mc:AlternateContent>
    </p:spTree>
    <p:extLst>
      <p:ext uri="{BB962C8B-B14F-4D97-AF65-F5344CB8AC3E}">
        <p14:creationId xmlns:p14="http://schemas.microsoft.com/office/powerpoint/2010/main" val="20925672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120;p3">
            <a:extLst>
              <a:ext uri="{FF2B5EF4-FFF2-40B4-BE49-F238E27FC236}">
                <a16:creationId xmlns:a16="http://schemas.microsoft.com/office/drawing/2014/main" id="{BE5489E9-A5D5-949C-620E-4B9B4D18DB5D}"/>
              </a:ext>
            </a:extLst>
          </p:cNvPr>
          <p:cNvSpPr/>
          <p:nvPr/>
        </p:nvSpPr>
        <p:spPr>
          <a:xfrm>
            <a:off x="434226" y="747162"/>
            <a:ext cx="7999758"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chemeClr val="accent2"/>
                </a:solidFill>
                <a:latin typeface="Calibri"/>
                <a:ea typeface="Calibri"/>
                <a:cs typeface="Calibri"/>
                <a:sym typeface="Calibri"/>
              </a:rPr>
              <a:t>Global Clustering coefficient  (Newman, </a:t>
            </a:r>
            <a:r>
              <a:rPr lang="en-US" sz="2400" b="1" dirty="0" err="1">
                <a:solidFill>
                  <a:schemeClr val="accent2"/>
                </a:solidFill>
                <a:latin typeface="Calibri"/>
                <a:ea typeface="Calibri"/>
                <a:cs typeface="Calibri"/>
                <a:sym typeface="Calibri"/>
              </a:rPr>
              <a:t>Strogatz</a:t>
            </a:r>
            <a:r>
              <a:rPr lang="en-US" sz="2400" b="1" dirty="0">
                <a:solidFill>
                  <a:schemeClr val="accent2"/>
                </a:solidFill>
                <a:latin typeface="Calibri"/>
                <a:ea typeface="Calibri"/>
                <a:cs typeface="Calibri"/>
                <a:sym typeface="Calibri"/>
              </a:rPr>
              <a:t> and Watts)</a:t>
            </a:r>
            <a:endParaRPr dirty="0"/>
          </a:p>
        </p:txBody>
      </p:sp>
      <p:cxnSp>
        <p:nvCxnSpPr>
          <p:cNvPr id="7" name="Google Shape;122;p3">
            <a:extLst>
              <a:ext uri="{FF2B5EF4-FFF2-40B4-BE49-F238E27FC236}">
                <a16:creationId xmlns:a16="http://schemas.microsoft.com/office/drawing/2014/main" id="{F6815147-93B1-EB91-B7EA-60CAD50D3777}"/>
              </a:ext>
            </a:extLst>
          </p:cNvPr>
          <p:cNvCxnSpPr/>
          <p:nvPr/>
        </p:nvCxnSpPr>
        <p:spPr>
          <a:xfrm>
            <a:off x="-8308" y="1316458"/>
            <a:ext cx="8300052" cy="0"/>
          </a:xfrm>
          <a:prstGeom prst="straightConnector1">
            <a:avLst/>
          </a:prstGeom>
          <a:noFill/>
          <a:ln w="38100" cap="flat" cmpd="sng">
            <a:solidFill>
              <a:srgbClr val="C55A11"/>
            </a:solidFill>
            <a:prstDash val="solid"/>
            <a:miter lim="800000"/>
            <a:headEnd type="none" w="sm" len="sm"/>
            <a:tailEnd type="none" w="sm" len="sm"/>
          </a:ln>
        </p:spPr>
      </p:cxnSp>
      <p:sp>
        <p:nvSpPr>
          <p:cNvPr id="8" name="Google Shape;123;p3">
            <a:extLst>
              <a:ext uri="{FF2B5EF4-FFF2-40B4-BE49-F238E27FC236}">
                <a16:creationId xmlns:a16="http://schemas.microsoft.com/office/drawing/2014/main" id="{1725EC88-4E9E-7123-9C06-57D40ECC37C5}"/>
              </a:ext>
            </a:extLst>
          </p:cNvPr>
          <p:cNvSpPr/>
          <p:nvPr/>
        </p:nvSpPr>
        <p:spPr>
          <a:xfrm>
            <a:off x="393111" y="252240"/>
            <a:ext cx="7497214"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rgbClr val="2F5496"/>
                </a:solidFill>
                <a:latin typeface="Calibri"/>
                <a:ea typeface="Calibri"/>
                <a:cs typeface="Calibri"/>
                <a:sym typeface="Calibri"/>
              </a:rPr>
              <a:t>Graph Theory and its Applications</a:t>
            </a:r>
            <a:endParaRPr lang="en-US" sz="2400" dirty="0"/>
          </a:p>
        </p:txBody>
      </p:sp>
      <p:sp>
        <p:nvSpPr>
          <p:cNvPr id="14" name="TextBox 13">
            <a:extLst>
              <a:ext uri="{FF2B5EF4-FFF2-40B4-BE49-F238E27FC236}">
                <a16:creationId xmlns:a16="http://schemas.microsoft.com/office/drawing/2014/main" id="{02888969-C64D-4D08-6244-7A2B88D995E2}"/>
              </a:ext>
            </a:extLst>
          </p:cNvPr>
          <p:cNvSpPr txBox="1"/>
          <p:nvPr/>
        </p:nvSpPr>
        <p:spPr>
          <a:xfrm>
            <a:off x="598883" y="1501876"/>
            <a:ext cx="8653974" cy="830997"/>
          </a:xfrm>
          <a:prstGeom prst="rect">
            <a:avLst/>
          </a:prstGeom>
          <a:noFill/>
        </p:spPr>
        <p:txBody>
          <a:bodyPr wrap="square">
            <a:spAutoFit/>
          </a:bodyPr>
          <a:lstStyle/>
          <a:p>
            <a:endParaRPr lang="en-US" sz="2400" dirty="0"/>
          </a:p>
          <a:p>
            <a:r>
              <a:rPr lang="en-US" sz="2400" dirty="0"/>
              <a:t>Example:</a:t>
            </a:r>
            <a:endParaRPr lang="en-IN" sz="2400" dirty="0"/>
          </a:p>
        </p:txBody>
      </p:sp>
      <p:sp>
        <p:nvSpPr>
          <p:cNvPr id="3" name="object 6">
            <a:extLst>
              <a:ext uri="{FF2B5EF4-FFF2-40B4-BE49-F238E27FC236}">
                <a16:creationId xmlns:a16="http://schemas.microsoft.com/office/drawing/2014/main" id="{F58EF516-2347-EF3B-CC87-97F1E206CD59}"/>
              </a:ext>
            </a:extLst>
          </p:cNvPr>
          <p:cNvSpPr/>
          <p:nvPr/>
        </p:nvSpPr>
        <p:spPr>
          <a:xfrm>
            <a:off x="10446007" y="292100"/>
            <a:ext cx="986033" cy="1563624"/>
          </a:xfrm>
          <a:prstGeom prst="rect">
            <a:avLst/>
          </a:prstGeom>
          <a:blipFill>
            <a:blip r:embed="rId2" cstate="print"/>
            <a:stretch>
              <a:fillRect/>
            </a:stretch>
          </a:blipFill>
        </p:spPr>
        <p:txBody>
          <a:bodyPr wrap="square" lIns="0" tIns="0" rIns="0" bIns="0" rtlCol="0"/>
          <a:lstStyle/>
          <a:p>
            <a:endParaRPr sz="1260"/>
          </a:p>
        </p:txBody>
      </p: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5417B97F-7C9F-4B02-AAAD-F63EA6966749}"/>
                  </a:ext>
                </a:extLst>
              </p14:cNvPr>
              <p14:cNvContentPartPr/>
              <p14:nvPr/>
            </p14:nvContentPartPr>
            <p14:xfrm>
              <a:off x="358200" y="1453320"/>
              <a:ext cx="11817720" cy="5277960"/>
            </p14:xfrm>
          </p:contentPart>
        </mc:Choice>
        <mc:Fallback xmlns="">
          <p:pic>
            <p:nvPicPr>
              <p:cNvPr id="2" name="Ink 1">
                <a:extLst>
                  <a:ext uri="{FF2B5EF4-FFF2-40B4-BE49-F238E27FC236}">
                    <a16:creationId xmlns:a16="http://schemas.microsoft.com/office/drawing/2014/main" id="{5417B97F-7C9F-4B02-AAAD-F63EA6966749}"/>
                  </a:ext>
                </a:extLst>
              </p:cNvPr>
              <p:cNvPicPr/>
              <p:nvPr/>
            </p:nvPicPr>
            <p:blipFill>
              <a:blip r:embed="rId4"/>
              <a:stretch>
                <a:fillRect/>
              </a:stretch>
            </p:blipFill>
            <p:spPr>
              <a:xfrm>
                <a:off x="348840" y="1443960"/>
                <a:ext cx="11836440" cy="5296680"/>
              </a:xfrm>
              <a:prstGeom prst="rect">
                <a:avLst/>
              </a:prstGeom>
            </p:spPr>
          </p:pic>
        </mc:Fallback>
      </mc:AlternateContent>
    </p:spTree>
    <p:extLst>
      <p:ext uri="{BB962C8B-B14F-4D97-AF65-F5344CB8AC3E}">
        <p14:creationId xmlns:p14="http://schemas.microsoft.com/office/powerpoint/2010/main" val="34603818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1909A73-12D6-DCFA-07FC-BBB1550F848A}"/>
              </a:ext>
            </a:extLst>
          </p:cNvPr>
          <p:cNvPicPr>
            <a:picLocks noChangeAspect="1"/>
          </p:cNvPicPr>
          <p:nvPr/>
        </p:nvPicPr>
        <p:blipFill>
          <a:blip r:embed="rId2"/>
          <a:stretch>
            <a:fillRect/>
          </a:stretch>
        </p:blipFill>
        <p:spPr>
          <a:xfrm>
            <a:off x="-114145" y="2250898"/>
            <a:ext cx="6162675" cy="1247775"/>
          </a:xfrm>
          <a:prstGeom prst="rect">
            <a:avLst/>
          </a:prstGeom>
        </p:spPr>
      </p:pic>
      <p:pic>
        <p:nvPicPr>
          <p:cNvPr id="8" name="Picture 7">
            <a:extLst>
              <a:ext uri="{FF2B5EF4-FFF2-40B4-BE49-F238E27FC236}">
                <a16:creationId xmlns:a16="http://schemas.microsoft.com/office/drawing/2014/main" id="{C7B122A2-4DA4-C847-0455-65E0C067E1B8}"/>
              </a:ext>
            </a:extLst>
          </p:cNvPr>
          <p:cNvPicPr>
            <a:picLocks noChangeAspect="1"/>
          </p:cNvPicPr>
          <p:nvPr/>
        </p:nvPicPr>
        <p:blipFill>
          <a:blip r:embed="rId3"/>
          <a:stretch>
            <a:fillRect/>
          </a:stretch>
        </p:blipFill>
        <p:spPr>
          <a:xfrm>
            <a:off x="-460967" y="4343577"/>
            <a:ext cx="7057868" cy="1143000"/>
          </a:xfrm>
          <a:prstGeom prst="rect">
            <a:avLst/>
          </a:prstGeom>
        </p:spPr>
      </p:pic>
      <p:sp>
        <p:nvSpPr>
          <p:cNvPr id="9" name="TextBox 8">
            <a:extLst>
              <a:ext uri="{FF2B5EF4-FFF2-40B4-BE49-F238E27FC236}">
                <a16:creationId xmlns:a16="http://schemas.microsoft.com/office/drawing/2014/main" id="{DD807E6B-A34B-498D-AD63-74AC1D1C5360}"/>
              </a:ext>
            </a:extLst>
          </p:cNvPr>
          <p:cNvSpPr txBox="1"/>
          <p:nvPr/>
        </p:nvSpPr>
        <p:spPr>
          <a:xfrm>
            <a:off x="290511" y="1331561"/>
            <a:ext cx="8897031" cy="830997"/>
          </a:xfrm>
          <a:prstGeom prst="rect">
            <a:avLst/>
          </a:prstGeom>
          <a:noFill/>
        </p:spPr>
        <p:txBody>
          <a:bodyPr wrap="square" rtlCol="0">
            <a:spAutoFit/>
          </a:bodyPr>
          <a:lstStyle/>
          <a:p>
            <a:r>
              <a:rPr lang="en-IN" sz="2400" dirty="0"/>
              <a:t>With undirected graphs, there are 4 possible triadic relationships namely:</a:t>
            </a:r>
          </a:p>
        </p:txBody>
      </p:sp>
      <p:cxnSp>
        <p:nvCxnSpPr>
          <p:cNvPr id="12" name="Google Shape;122;p3">
            <a:extLst>
              <a:ext uri="{FF2B5EF4-FFF2-40B4-BE49-F238E27FC236}">
                <a16:creationId xmlns:a16="http://schemas.microsoft.com/office/drawing/2014/main" id="{88D9ED37-E8A8-AEAE-B7CD-3295E956420C}"/>
              </a:ext>
            </a:extLst>
          </p:cNvPr>
          <p:cNvCxnSpPr/>
          <p:nvPr/>
        </p:nvCxnSpPr>
        <p:spPr>
          <a:xfrm>
            <a:off x="-8308" y="1316458"/>
            <a:ext cx="8300052" cy="0"/>
          </a:xfrm>
          <a:prstGeom prst="straightConnector1">
            <a:avLst/>
          </a:prstGeom>
          <a:noFill/>
          <a:ln w="38100" cap="flat" cmpd="sng">
            <a:solidFill>
              <a:srgbClr val="C55A11"/>
            </a:solidFill>
            <a:prstDash val="solid"/>
            <a:miter lim="800000"/>
            <a:headEnd type="none" w="sm" len="sm"/>
            <a:tailEnd type="none" w="sm" len="sm"/>
          </a:ln>
        </p:spPr>
      </p:cxnSp>
      <p:sp>
        <p:nvSpPr>
          <p:cNvPr id="13" name="Google Shape;123;p3">
            <a:extLst>
              <a:ext uri="{FF2B5EF4-FFF2-40B4-BE49-F238E27FC236}">
                <a16:creationId xmlns:a16="http://schemas.microsoft.com/office/drawing/2014/main" id="{8FB26ECC-2152-AD85-6DE7-B2D6A1069F53}"/>
              </a:ext>
            </a:extLst>
          </p:cNvPr>
          <p:cNvSpPr/>
          <p:nvPr/>
        </p:nvSpPr>
        <p:spPr>
          <a:xfrm>
            <a:off x="393111" y="252240"/>
            <a:ext cx="7497214"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rgbClr val="2F5496"/>
                </a:solidFill>
                <a:latin typeface="Calibri"/>
                <a:ea typeface="Calibri"/>
                <a:cs typeface="Calibri"/>
                <a:sym typeface="Calibri"/>
              </a:rPr>
              <a:t>Graph Theory and its Applications</a:t>
            </a:r>
            <a:endParaRPr lang="en-US" sz="2400" dirty="0"/>
          </a:p>
        </p:txBody>
      </p:sp>
      <p:sp>
        <p:nvSpPr>
          <p:cNvPr id="15" name="TextBox 14">
            <a:extLst>
              <a:ext uri="{FF2B5EF4-FFF2-40B4-BE49-F238E27FC236}">
                <a16:creationId xmlns:a16="http://schemas.microsoft.com/office/drawing/2014/main" id="{57FE071A-1A50-1758-7A64-5845CC43A4CF}"/>
              </a:ext>
            </a:extLst>
          </p:cNvPr>
          <p:cNvSpPr txBox="1"/>
          <p:nvPr/>
        </p:nvSpPr>
        <p:spPr>
          <a:xfrm>
            <a:off x="1405775" y="2594546"/>
            <a:ext cx="2024743" cy="400110"/>
          </a:xfrm>
          <a:prstGeom prst="rect">
            <a:avLst/>
          </a:prstGeom>
          <a:noFill/>
        </p:spPr>
        <p:txBody>
          <a:bodyPr wrap="square" rtlCol="0">
            <a:spAutoFit/>
          </a:bodyPr>
          <a:lstStyle/>
          <a:p>
            <a:r>
              <a:rPr lang="en-IN" sz="2000" dirty="0"/>
              <a:t>No Ties</a:t>
            </a:r>
          </a:p>
        </p:txBody>
      </p:sp>
      <p:sp>
        <p:nvSpPr>
          <p:cNvPr id="16" name="TextBox 15">
            <a:extLst>
              <a:ext uri="{FF2B5EF4-FFF2-40B4-BE49-F238E27FC236}">
                <a16:creationId xmlns:a16="http://schemas.microsoft.com/office/drawing/2014/main" id="{8D527B01-79F9-F3F7-5847-D15CCE62F7D4}"/>
              </a:ext>
            </a:extLst>
          </p:cNvPr>
          <p:cNvSpPr txBox="1"/>
          <p:nvPr/>
        </p:nvSpPr>
        <p:spPr>
          <a:xfrm>
            <a:off x="5651429" y="2622151"/>
            <a:ext cx="1890944" cy="400110"/>
          </a:xfrm>
          <a:prstGeom prst="rect">
            <a:avLst/>
          </a:prstGeom>
          <a:noFill/>
        </p:spPr>
        <p:txBody>
          <a:bodyPr wrap="square" rtlCol="0">
            <a:spAutoFit/>
          </a:bodyPr>
          <a:lstStyle/>
          <a:p>
            <a:r>
              <a:rPr lang="en-IN" sz="2000" dirty="0"/>
              <a:t>One Tie</a:t>
            </a:r>
          </a:p>
        </p:txBody>
      </p:sp>
      <p:sp>
        <p:nvSpPr>
          <p:cNvPr id="17" name="TextBox 16">
            <a:extLst>
              <a:ext uri="{FF2B5EF4-FFF2-40B4-BE49-F238E27FC236}">
                <a16:creationId xmlns:a16="http://schemas.microsoft.com/office/drawing/2014/main" id="{F7B52D1D-788C-154D-4219-6D0AB84F0E19}"/>
              </a:ext>
            </a:extLst>
          </p:cNvPr>
          <p:cNvSpPr txBox="1"/>
          <p:nvPr/>
        </p:nvSpPr>
        <p:spPr>
          <a:xfrm>
            <a:off x="290511" y="5605073"/>
            <a:ext cx="2514600" cy="1015663"/>
          </a:xfrm>
          <a:prstGeom prst="rect">
            <a:avLst/>
          </a:prstGeom>
          <a:noFill/>
        </p:spPr>
        <p:txBody>
          <a:bodyPr wrap="square" rtlCol="0">
            <a:spAutoFit/>
          </a:bodyPr>
          <a:lstStyle/>
          <a:p>
            <a:r>
              <a:rPr lang="en-IN" sz="2000" dirty="0"/>
              <a:t>2  Ties ( Open Triad- 2 edges with a shared vertex)</a:t>
            </a:r>
          </a:p>
        </p:txBody>
      </p:sp>
      <p:sp>
        <p:nvSpPr>
          <p:cNvPr id="18" name="TextBox 17">
            <a:extLst>
              <a:ext uri="{FF2B5EF4-FFF2-40B4-BE49-F238E27FC236}">
                <a16:creationId xmlns:a16="http://schemas.microsoft.com/office/drawing/2014/main" id="{32F70959-3477-17A2-A85A-EFF5471CB5C8}"/>
              </a:ext>
            </a:extLst>
          </p:cNvPr>
          <p:cNvSpPr txBox="1"/>
          <p:nvPr/>
        </p:nvSpPr>
        <p:spPr>
          <a:xfrm>
            <a:off x="4141718" y="5605073"/>
            <a:ext cx="2862617" cy="1015663"/>
          </a:xfrm>
          <a:prstGeom prst="rect">
            <a:avLst/>
          </a:prstGeom>
          <a:noFill/>
        </p:spPr>
        <p:txBody>
          <a:bodyPr wrap="square" rtlCol="0">
            <a:spAutoFit/>
          </a:bodyPr>
          <a:lstStyle/>
          <a:p>
            <a:r>
              <a:rPr lang="en-IN" sz="2000" dirty="0"/>
              <a:t>All 3 Ties ( Closed triad/balanced/transitive)</a:t>
            </a:r>
          </a:p>
        </p:txBody>
      </p:sp>
      <p:sp>
        <p:nvSpPr>
          <p:cNvPr id="19" name="TextBox 18">
            <a:extLst>
              <a:ext uri="{FF2B5EF4-FFF2-40B4-BE49-F238E27FC236}">
                <a16:creationId xmlns:a16="http://schemas.microsoft.com/office/drawing/2014/main" id="{763D2525-C5F3-1D2C-B104-33CAD5B5B1DA}"/>
              </a:ext>
            </a:extLst>
          </p:cNvPr>
          <p:cNvSpPr txBox="1"/>
          <p:nvPr/>
        </p:nvSpPr>
        <p:spPr>
          <a:xfrm>
            <a:off x="7004335" y="2592673"/>
            <a:ext cx="4809769" cy="3046988"/>
          </a:xfrm>
          <a:prstGeom prst="rect">
            <a:avLst/>
          </a:prstGeom>
          <a:noFill/>
        </p:spPr>
        <p:txBody>
          <a:bodyPr wrap="square" rtlCol="0">
            <a:spAutoFit/>
          </a:bodyPr>
          <a:lstStyle/>
          <a:p>
            <a:pPr algn="just"/>
            <a:r>
              <a:rPr lang="en-IN" sz="2400" dirty="0"/>
              <a:t>The counts of relative prevalence of all </a:t>
            </a:r>
            <a:r>
              <a:rPr lang="en-IN" sz="2400" b="1" dirty="0"/>
              <a:t>4 types of relations across all possible Triples can give a good sense of extent to which a population is characterized by  “ </a:t>
            </a:r>
            <a:r>
              <a:rPr lang="en-IN" sz="2400" b="1" dirty="0">
                <a:solidFill>
                  <a:srgbClr val="FF0000"/>
                </a:solidFill>
              </a:rPr>
              <a:t>isolation”, “ couples only”, “ structural holes” and “ clusters”</a:t>
            </a:r>
          </a:p>
        </p:txBody>
      </p:sp>
      <p:sp>
        <p:nvSpPr>
          <p:cNvPr id="20" name="Google Shape;120;p3">
            <a:extLst>
              <a:ext uri="{FF2B5EF4-FFF2-40B4-BE49-F238E27FC236}">
                <a16:creationId xmlns:a16="http://schemas.microsoft.com/office/drawing/2014/main" id="{6F104620-1879-0C65-FC06-C28C609D0EED}"/>
              </a:ext>
            </a:extLst>
          </p:cNvPr>
          <p:cNvSpPr/>
          <p:nvPr/>
        </p:nvSpPr>
        <p:spPr>
          <a:xfrm>
            <a:off x="586626" y="899562"/>
            <a:ext cx="7999758"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chemeClr val="accent2"/>
                </a:solidFill>
                <a:latin typeface="Calibri"/>
                <a:ea typeface="Calibri"/>
                <a:cs typeface="Calibri"/>
                <a:sym typeface="Calibri"/>
              </a:rPr>
              <a:t>Possible triadic relationships with undirected graphs</a:t>
            </a:r>
            <a:endParaRPr dirty="0"/>
          </a:p>
        </p:txBody>
      </p:sp>
      <p:sp>
        <p:nvSpPr>
          <p:cNvPr id="3" name="object 6">
            <a:extLst>
              <a:ext uri="{FF2B5EF4-FFF2-40B4-BE49-F238E27FC236}">
                <a16:creationId xmlns:a16="http://schemas.microsoft.com/office/drawing/2014/main" id="{D2FCC178-A7F1-4709-8F4A-CF47862A856B}"/>
              </a:ext>
            </a:extLst>
          </p:cNvPr>
          <p:cNvSpPr/>
          <p:nvPr/>
        </p:nvSpPr>
        <p:spPr>
          <a:xfrm>
            <a:off x="10446007" y="292100"/>
            <a:ext cx="986033" cy="1563624"/>
          </a:xfrm>
          <a:prstGeom prst="rect">
            <a:avLst/>
          </a:prstGeom>
          <a:blipFill>
            <a:blip r:embed="rId4" cstate="print"/>
            <a:stretch>
              <a:fillRect/>
            </a:stretch>
          </a:blipFill>
        </p:spPr>
        <p:txBody>
          <a:bodyPr wrap="square" lIns="0" tIns="0" rIns="0" bIns="0" rtlCol="0"/>
          <a:lstStyle/>
          <a:p>
            <a:endParaRPr sz="1260"/>
          </a:p>
        </p:txBody>
      </p:sp>
      <mc:AlternateContent xmlns:mc="http://schemas.openxmlformats.org/markup-compatibility/2006" xmlns:p14="http://schemas.microsoft.com/office/powerpoint/2010/main">
        <mc:Choice Requires="p14">
          <p:contentPart p14:bwMode="auto" r:id="rId5">
            <p14:nvContentPartPr>
              <p14:cNvPr id="2" name="Ink 1">
                <a:extLst>
                  <a:ext uri="{FF2B5EF4-FFF2-40B4-BE49-F238E27FC236}">
                    <a16:creationId xmlns:a16="http://schemas.microsoft.com/office/drawing/2014/main" id="{C172B881-B86D-B951-1C94-BF4C20C9EFEB}"/>
                  </a:ext>
                </a:extLst>
              </p14:cNvPr>
              <p14:cNvContentPartPr/>
              <p14:nvPr/>
            </p14:nvContentPartPr>
            <p14:xfrm>
              <a:off x="1440360" y="2252160"/>
              <a:ext cx="9550080" cy="2986920"/>
            </p14:xfrm>
          </p:contentPart>
        </mc:Choice>
        <mc:Fallback xmlns="">
          <p:pic>
            <p:nvPicPr>
              <p:cNvPr id="2" name="Ink 1">
                <a:extLst>
                  <a:ext uri="{FF2B5EF4-FFF2-40B4-BE49-F238E27FC236}">
                    <a16:creationId xmlns:a16="http://schemas.microsoft.com/office/drawing/2014/main" id="{C172B881-B86D-B951-1C94-BF4C20C9EFEB}"/>
                  </a:ext>
                </a:extLst>
              </p:cNvPr>
              <p:cNvPicPr/>
              <p:nvPr/>
            </p:nvPicPr>
            <p:blipFill>
              <a:blip r:embed="rId6"/>
              <a:stretch>
                <a:fillRect/>
              </a:stretch>
            </p:blipFill>
            <p:spPr>
              <a:xfrm>
                <a:off x="1431000" y="2242800"/>
                <a:ext cx="9568800" cy="3005640"/>
              </a:xfrm>
              <a:prstGeom prst="rect">
                <a:avLst/>
              </a:prstGeom>
            </p:spPr>
          </p:pic>
        </mc:Fallback>
      </mc:AlternateContent>
    </p:spTree>
    <p:extLst>
      <p:ext uri="{BB962C8B-B14F-4D97-AF65-F5344CB8AC3E}">
        <p14:creationId xmlns:p14="http://schemas.microsoft.com/office/powerpoint/2010/main" val="235731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Shape 119"/>
        <p:cNvGrpSpPr/>
        <p:nvPr/>
      </p:nvGrpSpPr>
      <p:grpSpPr>
        <a:xfrm>
          <a:off x="0" y="0"/>
          <a:ext cx="0" cy="0"/>
          <a:chOff x="0" y="0"/>
          <a:chExt cx="0" cy="0"/>
        </a:xfrm>
      </p:grpSpPr>
      <p:pic>
        <p:nvPicPr>
          <p:cNvPr id="121" name="Google Shape;121;p3" descr="A close up of a logo&#10;&#10;Description automatically generated"/>
          <p:cNvPicPr preferRelativeResize="0"/>
          <p:nvPr/>
        </p:nvPicPr>
        <p:blipFill rotWithShape="1">
          <a:blip r:embed="rId3">
            <a:alphaModFix/>
          </a:blip>
          <a:srcRect/>
          <a:stretch/>
        </p:blipFill>
        <p:spPr>
          <a:xfrm>
            <a:off x="10659519" y="469890"/>
            <a:ext cx="933598" cy="1398963"/>
          </a:xfrm>
          <a:prstGeom prst="rect">
            <a:avLst/>
          </a:prstGeom>
          <a:noFill/>
          <a:ln>
            <a:noFill/>
          </a:ln>
        </p:spPr>
      </p:pic>
      <p:cxnSp>
        <p:nvCxnSpPr>
          <p:cNvPr id="122" name="Google Shape;122;p3"/>
          <p:cNvCxnSpPr/>
          <p:nvPr/>
        </p:nvCxnSpPr>
        <p:spPr>
          <a:xfrm>
            <a:off x="-8308" y="1316458"/>
            <a:ext cx="8300052" cy="0"/>
          </a:xfrm>
          <a:prstGeom prst="straightConnector1">
            <a:avLst/>
          </a:prstGeom>
          <a:noFill/>
          <a:ln w="38100" cap="flat" cmpd="sng">
            <a:solidFill>
              <a:srgbClr val="C55A11"/>
            </a:solidFill>
            <a:prstDash val="solid"/>
            <a:miter lim="800000"/>
            <a:headEnd type="none" w="sm" len="sm"/>
            <a:tailEnd type="none" w="sm" len="sm"/>
          </a:ln>
        </p:spPr>
      </p:cxnSp>
      <p:sp>
        <p:nvSpPr>
          <p:cNvPr id="8" name="Google Shape;123;p3">
            <a:extLst>
              <a:ext uri="{FF2B5EF4-FFF2-40B4-BE49-F238E27FC236}">
                <a16:creationId xmlns:a16="http://schemas.microsoft.com/office/drawing/2014/main" id="{BC55E4FF-31D5-4EF4-ABFF-D87231C9EDFC}"/>
              </a:ext>
            </a:extLst>
          </p:cNvPr>
          <p:cNvSpPr/>
          <p:nvPr/>
        </p:nvSpPr>
        <p:spPr>
          <a:xfrm>
            <a:off x="393111" y="252240"/>
            <a:ext cx="7497214"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rgbClr val="2F5496"/>
                </a:solidFill>
                <a:latin typeface="Calibri"/>
                <a:ea typeface="Calibri"/>
                <a:cs typeface="Calibri"/>
                <a:sym typeface="Calibri"/>
              </a:rPr>
              <a:t>NETWORK ANALYSIS AND MINING</a:t>
            </a:r>
            <a:endParaRPr dirty="0"/>
          </a:p>
        </p:txBody>
      </p:sp>
      <p:sp>
        <p:nvSpPr>
          <p:cNvPr id="9" name="Google Shape;311;p35">
            <a:extLst>
              <a:ext uri="{FF2B5EF4-FFF2-40B4-BE49-F238E27FC236}">
                <a16:creationId xmlns:a16="http://schemas.microsoft.com/office/drawing/2014/main" id="{06676565-E359-4B6A-90F7-3D6610665D39}"/>
              </a:ext>
            </a:extLst>
          </p:cNvPr>
          <p:cNvSpPr/>
          <p:nvPr/>
        </p:nvSpPr>
        <p:spPr>
          <a:xfrm>
            <a:off x="10658856" y="469391"/>
            <a:ext cx="934211" cy="1399031"/>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0" name="Google Shape;312;p35">
            <a:extLst>
              <a:ext uri="{FF2B5EF4-FFF2-40B4-BE49-F238E27FC236}">
                <a16:creationId xmlns:a16="http://schemas.microsoft.com/office/drawing/2014/main" id="{C3636693-78D6-47EB-AD40-3E816B043D34}"/>
              </a:ext>
            </a:extLst>
          </p:cNvPr>
          <p:cNvSpPr/>
          <p:nvPr/>
        </p:nvSpPr>
        <p:spPr>
          <a:xfrm>
            <a:off x="0" y="1317497"/>
            <a:ext cx="8293734" cy="0"/>
          </a:xfrm>
          <a:custGeom>
            <a:avLst/>
            <a:gdLst/>
            <a:ahLst/>
            <a:cxnLst/>
            <a:rect l="l" t="t" r="r" b="b"/>
            <a:pathLst>
              <a:path w="8293734" h="120000" extrusionOk="0">
                <a:moveTo>
                  <a:pt x="0" y="0"/>
                </a:moveTo>
                <a:lnTo>
                  <a:pt x="8293227" y="0"/>
                </a:lnTo>
              </a:path>
            </a:pathLst>
          </a:custGeom>
          <a:noFill/>
          <a:ln w="38100" cap="flat" cmpd="sng">
            <a:solidFill>
              <a:srgbClr val="C55A11"/>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1" name="Google Shape;314;p35">
            <a:extLst>
              <a:ext uri="{FF2B5EF4-FFF2-40B4-BE49-F238E27FC236}">
                <a16:creationId xmlns:a16="http://schemas.microsoft.com/office/drawing/2014/main" id="{8F34C6CA-C436-4314-8EDA-24CABC336363}"/>
              </a:ext>
            </a:extLst>
          </p:cNvPr>
          <p:cNvSpPr txBox="1"/>
          <p:nvPr/>
        </p:nvSpPr>
        <p:spPr>
          <a:xfrm>
            <a:off x="601472" y="5890971"/>
            <a:ext cx="8286750" cy="91059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2000"/>
              <a:buFont typeface="Arial"/>
              <a:buNone/>
            </a:pPr>
            <a:r>
              <a:rPr lang="en-US" sz="2000" b="1" i="0" u="none" strike="noStrike" cap="none">
                <a:solidFill>
                  <a:srgbClr val="006FC0"/>
                </a:solidFill>
                <a:latin typeface="Calibri"/>
                <a:ea typeface="Calibri"/>
                <a:cs typeface="Calibri"/>
                <a:sym typeface="Calibri"/>
              </a:rPr>
              <a:t>The clustering coefficient of a node </a:t>
            </a:r>
            <a:r>
              <a:rPr lang="en-US" sz="2000" b="1" i="1" u="none" strike="noStrike" cap="none">
                <a:solidFill>
                  <a:srgbClr val="006FC0"/>
                </a:solidFill>
                <a:latin typeface="Calibri"/>
                <a:ea typeface="Calibri"/>
                <a:cs typeface="Calibri"/>
                <a:sym typeface="Calibri"/>
              </a:rPr>
              <a:t>i </a:t>
            </a:r>
            <a:r>
              <a:rPr lang="en-US" sz="2000" b="1" i="0" u="none" strike="noStrike" cap="none">
                <a:solidFill>
                  <a:srgbClr val="000000"/>
                </a:solidFill>
                <a:latin typeface="Calibri"/>
                <a:ea typeface="Calibri"/>
                <a:cs typeface="Calibri"/>
                <a:sym typeface="Calibri"/>
              </a:rPr>
              <a:t>is</a:t>
            </a:r>
            <a:endParaRPr sz="2000" b="0" i="0" u="none" strike="noStrike" cap="none">
              <a:solidFill>
                <a:srgbClr val="000000"/>
              </a:solidFill>
              <a:latin typeface="Calibri"/>
              <a:ea typeface="Calibri"/>
              <a:cs typeface="Calibri"/>
              <a:sym typeface="Calibri"/>
            </a:endParaRPr>
          </a:p>
          <a:p>
            <a:pPr marL="355600" marR="0" lvl="0" indent="-342900" algn="l" rtl="0">
              <a:lnSpc>
                <a:spcPct val="100000"/>
              </a:lnSpc>
              <a:spcBef>
                <a:spcPts val="5"/>
              </a:spcBef>
              <a:spcAft>
                <a:spcPts val="0"/>
              </a:spcAft>
              <a:buClr>
                <a:srgbClr val="001F5F"/>
              </a:buClr>
              <a:buSzPts val="1900"/>
              <a:buFont typeface="Arial"/>
              <a:buChar char="•"/>
            </a:pPr>
            <a:r>
              <a:rPr lang="en-US" sz="1900" b="1" i="0" u="none" strike="noStrike" cap="none">
                <a:solidFill>
                  <a:srgbClr val="001F5F"/>
                </a:solidFill>
                <a:latin typeface="Calibri"/>
                <a:ea typeface="Calibri"/>
                <a:cs typeface="Calibri"/>
                <a:sym typeface="Calibri"/>
              </a:rPr>
              <a:t>the fraction of pairs of i’s friends that are connected to each other by edges, o</a:t>
            </a:r>
            <a:r>
              <a:rPr lang="en-US" sz="1900" b="1" i="0" u="none" strike="noStrike" cap="none">
                <a:solidFill>
                  <a:srgbClr val="000000"/>
                </a:solidFill>
                <a:latin typeface="Calibri"/>
                <a:ea typeface="Calibri"/>
                <a:cs typeface="Calibri"/>
                <a:sym typeface="Calibri"/>
              </a:rPr>
              <a:t>r</a:t>
            </a:r>
            <a:endParaRPr sz="1900" b="0" i="0" u="none" strike="noStrike" cap="none">
              <a:solidFill>
                <a:srgbClr val="000000"/>
              </a:solidFill>
              <a:latin typeface="Calibri"/>
              <a:ea typeface="Calibri"/>
              <a:cs typeface="Calibri"/>
              <a:sym typeface="Calibri"/>
            </a:endParaRPr>
          </a:p>
          <a:p>
            <a:pPr marL="355600" marR="0" lvl="0" indent="-342900" algn="l" rtl="0">
              <a:lnSpc>
                <a:spcPct val="100000"/>
              </a:lnSpc>
              <a:spcBef>
                <a:spcPts val="0"/>
              </a:spcBef>
              <a:spcAft>
                <a:spcPts val="0"/>
              </a:spcAft>
              <a:buClr>
                <a:srgbClr val="001F5F"/>
              </a:buClr>
              <a:buSzPts val="1900"/>
              <a:buFont typeface="Arial"/>
              <a:buChar char="•"/>
            </a:pPr>
            <a:r>
              <a:rPr lang="en-US" sz="1900" b="1" i="0" u="none" strike="noStrike" cap="none">
                <a:solidFill>
                  <a:srgbClr val="001F5F"/>
                </a:solidFill>
                <a:latin typeface="Calibri"/>
                <a:ea typeface="Calibri"/>
                <a:cs typeface="Calibri"/>
                <a:sym typeface="Calibri"/>
              </a:rPr>
              <a:t>What portion of i’s neighbors are connected?</a:t>
            </a:r>
            <a:endParaRPr sz="1900" b="0" i="0" u="none" strike="noStrike" cap="none">
              <a:solidFill>
                <a:srgbClr val="000000"/>
              </a:solidFill>
              <a:latin typeface="Calibri"/>
              <a:ea typeface="Calibri"/>
              <a:cs typeface="Calibri"/>
              <a:sym typeface="Calibri"/>
            </a:endParaRPr>
          </a:p>
        </p:txBody>
      </p:sp>
      <p:sp>
        <p:nvSpPr>
          <p:cNvPr id="12" name="Google Shape;315;p35">
            <a:extLst>
              <a:ext uri="{FF2B5EF4-FFF2-40B4-BE49-F238E27FC236}">
                <a16:creationId xmlns:a16="http://schemas.microsoft.com/office/drawing/2014/main" id="{7CDB7FD6-B60C-425A-B8B9-FF9982547AAC}"/>
              </a:ext>
            </a:extLst>
          </p:cNvPr>
          <p:cNvSpPr/>
          <p:nvPr/>
        </p:nvSpPr>
        <p:spPr>
          <a:xfrm>
            <a:off x="190492" y="1508785"/>
            <a:ext cx="7857751" cy="4325086"/>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3" name="Google Shape;120;p3">
            <a:extLst>
              <a:ext uri="{FF2B5EF4-FFF2-40B4-BE49-F238E27FC236}">
                <a16:creationId xmlns:a16="http://schemas.microsoft.com/office/drawing/2014/main" id="{701F4DED-BE40-4E17-A822-4C152D24DA1E}"/>
              </a:ext>
            </a:extLst>
          </p:cNvPr>
          <p:cNvSpPr/>
          <p:nvPr/>
        </p:nvSpPr>
        <p:spPr>
          <a:xfrm>
            <a:off x="190492" y="707282"/>
            <a:ext cx="9989934" cy="46162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chemeClr val="accent2"/>
                </a:solidFill>
                <a:latin typeface="Calibri"/>
                <a:ea typeface="Calibri"/>
                <a:cs typeface="Calibri"/>
                <a:sym typeface="Calibri"/>
              </a:rPr>
              <a:t>Clustering coefficient (local) in terms of triangle</a:t>
            </a:r>
            <a:endParaRPr lang="en-US" sz="2400" dirty="0"/>
          </a:p>
        </p:txBody>
      </p:sp>
    </p:spTree>
    <p:extLst>
      <p:ext uri="{BB962C8B-B14F-4D97-AF65-F5344CB8AC3E}">
        <p14:creationId xmlns:p14="http://schemas.microsoft.com/office/powerpoint/2010/main" val="236396726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cxnSp>
        <p:nvCxnSpPr>
          <p:cNvPr id="122" name="Google Shape;122;p3"/>
          <p:cNvCxnSpPr/>
          <p:nvPr/>
        </p:nvCxnSpPr>
        <p:spPr>
          <a:xfrm>
            <a:off x="-8308" y="1316458"/>
            <a:ext cx="8300052" cy="0"/>
          </a:xfrm>
          <a:prstGeom prst="straightConnector1">
            <a:avLst/>
          </a:prstGeom>
          <a:noFill/>
          <a:ln w="38100" cap="flat" cmpd="sng">
            <a:solidFill>
              <a:srgbClr val="C55A11"/>
            </a:solidFill>
            <a:prstDash val="solid"/>
            <a:miter lim="800000"/>
            <a:headEnd type="none" w="sm" len="sm"/>
            <a:tailEnd type="none" w="sm" len="sm"/>
          </a:ln>
        </p:spPr>
      </p:cxnSp>
      <p:sp>
        <p:nvSpPr>
          <p:cNvPr id="8" name="Google Shape;123;p3">
            <a:extLst>
              <a:ext uri="{FF2B5EF4-FFF2-40B4-BE49-F238E27FC236}">
                <a16:creationId xmlns:a16="http://schemas.microsoft.com/office/drawing/2014/main" id="{BC55E4FF-31D5-4EF4-ABFF-D87231C9EDFC}"/>
              </a:ext>
            </a:extLst>
          </p:cNvPr>
          <p:cNvSpPr/>
          <p:nvPr/>
        </p:nvSpPr>
        <p:spPr>
          <a:xfrm>
            <a:off x="393111" y="252240"/>
            <a:ext cx="7497214"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rgbClr val="2F5496"/>
                </a:solidFill>
                <a:latin typeface="Calibri"/>
                <a:ea typeface="Calibri"/>
                <a:cs typeface="Calibri"/>
                <a:sym typeface="Calibri"/>
              </a:rPr>
              <a:t>Graph Theory and its Applications</a:t>
            </a:r>
            <a:endParaRPr lang="en-US" sz="2400" dirty="0"/>
          </a:p>
        </p:txBody>
      </p:sp>
      <p:sp>
        <p:nvSpPr>
          <p:cNvPr id="9" name="Google Shape;321;p36">
            <a:extLst>
              <a:ext uri="{FF2B5EF4-FFF2-40B4-BE49-F238E27FC236}">
                <a16:creationId xmlns:a16="http://schemas.microsoft.com/office/drawing/2014/main" id="{F2C28866-350D-4C63-8EE9-10914987E1E4}"/>
              </a:ext>
            </a:extLst>
          </p:cNvPr>
          <p:cNvSpPr txBox="1"/>
          <p:nvPr/>
        </p:nvSpPr>
        <p:spPr>
          <a:xfrm>
            <a:off x="393111" y="1066012"/>
            <a:ext cx="10059900" cy="4168064"/>
          </a:xfrm>
          <a:prstGeom prst="rect">
            <a:avLst/>
          </a:prstGeom>
          <a:noFill/>
          <a:ln>
            <a:noFill/>
          </a:ln>
        </p:spPr>
        <p:txBody>
          <a:bodyPr spcFirstLastPara="1" wrap="square" lIns="0" tIns="12700" rIns="0" bIns="0" anchor="t" anchorCtr="0">
            <a:spAutoFit/>
          </a:bodyPr>
          <a:lstStyle/>
          <a:p>
            <a:pPr marL="0" marR="0" lvl="0" indent="0" algn="l" rtl="0">
              <a:lnSpc>
                <a:spcPct val="100000"/>
              </a:lnSpc>
              <a:spcBef>
                <a:spcPts val="35"/>
              </a:spcBef>
              <a:spcAft>
                <a:spcPts val="0"/>
              </a:spcAft>
              <a:buClr>
                <a:srgbClr val="000000"/>
              </a:buClr>
              <a:buSzPts val="1900"/>
              <a:buFont typeface="Arial"/>
              <a:buNone/>
            </a:pPr>
            <a:endParaRPr sz="1900" b="0" i="0" u="none" strike="noStrike" cap="none" dirty="0">
              <a:solidFill>
                <a:srgbClr val="000000"/>
              </a:solidFill>
              <a:latin typeface="Calibri"/>
              <a:ea typeface="Calibri"/>
              <a:cs typeface="Calibri"/>
              <a:sym typeface="Calibri"/>
            </a:endParaRPr>
          </a:p>
          <a:p>
            <a:pPr marL="50800" marR="1010285" lvl="0" indent="0" algn="l" rtl="0">
              <a:lnSpc>
                <a:spcPct val="136600"/>
              </a:lnSpc>
              <a:spcBef>
                <a:spcPts val="5"/>
              </a:spcBef>
              <a:spcAft>
                <a:spcPts val="0"/>
              </a:spcAft>
              <a:buClr>
                <a:srgbClr val="000000"/>
              </a:buClr>
              <a:buSzPts val="2300"/>
              <a:buFont typeface="Arial"/>
              <a:buNone/>
            </a:pPr>
            <a:r>
              <a:rPr lang="en-US" sz="2300" b="1" i="0" u="none" strike="noStrike" cap="none" dirty="0">
                <a:solidFill>
                  <a:srgbClr val="6F2F9F"/>
                </a:solidFill>
                <a:latin typeface="Calibri"/>
                <a:ea typeface="Calibri"/>
                <a:cs typeface="Calibri"/>
                <a:sym typeface="Calibri"/>
              </a:rPr>
              <a:t>Finding triples </a:t>
            </a:r>
            <a:r>
              <a:rPr lang="en-US" sz="2300" b="0" i="0" u="none" strike="noStrike" cap="none" dirty="0">
                <a:solidFill>
                  <a:srgbClr val="6F2F9F"/>
                </a:solidFill>
                <a:latin typeface="Calibri"/>
                <a:ea typeface="Calibri"/>
                <a:cs typeface="Calibri"/>
                <a:sym typeface="Calibri"/>
              </a:rPr>
              <a:t>(simple approach) </a:t>
            </a:r>
            <a:r>
              <a:rPr lang="en-US" sz="2300" b="1" i="0" u="none" strike="noStrike" cap="none" dirty="0">
                <a:solidFill>
                  <a:srgbClr val="6F2F9F"/>
                </a:solidFill>
                <a:latin typeface="Calibri"/>
                <a:ea typeface="Calibri"/>
                <a:cs typeface="Calibri"/>
                <a:sym typeface="Calibri"/>
              </a:rPr>
              <a:t>in a network to compute Clustering  Coefficient.</a:t>
            </a:r>
            <a:endParaRPr sz="2300" b="0" i="0" u="none" strike="noStrike" cap="none" dirty="0">
              <a:solidFill>
                <a:srgbClr val="000000"/>
              </a:solidFill>
              <a:latin typeface="Calibri"/>
              <a:ea typeface="Calibri"/>
              <a:cs typeface="Calibri"/>
              <a:sym typeface="Calibri"/>
            </a:endParaRPr>
          </a:p>
          <a:p>
            <a:pPr marL="342900" marR="0" lvl="0" indent="-292735" algn="l" rtl="0">
              <a:lnSpc>
                <a:spcPct val="100000"/>
              </a:lnSpc>
              <a:spcBef>
                <a:spcPts val="1910"/>
              </a:spcBef>
              <a:spcAft>
                <a:spcPts val="0"/>
              </a:spcAft>
              <a:buClr>
                <a:srgbClr val="006FC0"/>
              </a:buClr>
              <a:buSzPts val="2200"/>
              <a:buFont typeface="Noto Sans Symbols"/>
              <a:buChar char="⮚"/>
            </a:pPr>
            <a:r>
              <a:rPr lang="en-US" sz="2200" b="1" i="0" u="none" strike="noStrike" cap="none" dirty="0">
                <a:solidFill>
                  <a:srgbClr val="006FC0"/>
                </a:solidFill>
                <a:latin typeface="Calibri"/>
                <a:ea typeface="Calibri"/>
                <a:cs typeface="Calibri"/>
                <a:sym typeface="Calibri"/>
              </a:rPr>
              <a:t>In an undirected graph,</a:t>
            </a:r>
            <a:endParaRPr sz="2200" b="0" i="0" u="none" strike="noStrike" cap="none" dirty="0">
              <a:solidFill>
                <a:srgbClr val="000000"/>
              </a:solidFill>
              <a:latin typeface="Calibri"/>
              <a:ea typeface="Calibri"/>
              <a:cs typeface="Calibri"/>
              <a:sym typeface="Calibri"/>
            </a:endParaRPr>
          </a:p>
          <a:p>
            <a:pPr marL="736600" marR="0" lvl="1" indent="-228600" algn="l" rtl="0">
              <a:lnSpc>
                <a:spcPct val="100000"/>
              </a:lnSpc>
              <a:spcBef>
                <a:spcPts val="915"/>
              </a:spcBef>
              <a:spcAft>
                <a:spcPts val="0"/>
              </a:spcAft>
              <a:buClr>
                <a:srgbClr val="000000"/>
              </a:buClr>
              <a:buSzPts val="2100"/>
              <a:buFont typeface="Noto Sans Symbols"/>
              <a:buChar char="▪"/>
            </a:pPr>
            <a:r>
              <a:rPr lang="en-US" sz="2100" b="1" i="0" u="none" strike="noStrike" cap="none" dirty="0">
                <a:solidFill>
                  <a:srgbClr val="000000"/>
                </a:solidFill>
                <a:latin typeface="Calibri"/>
                <a:ea typeface="Calibri"/>
                <a:cs typeface="Calibri"/>
                <a:sym typeface="Calibri"/>
              </a:rPr>
              <a:t>For a node </a:t>
            </a:r>
            <a:r>
              <a:rPr lang="en-US" sz="2100" b="1" i="0" u="none" strike="noStrike" cap="none" dirty="0" err="1">
                <a:solidFill>
                  <a:srgbClr val="000000"/>
                </a:solidFill>
                <a:latin typeface="Calibri"/>
                <a:ea typeface="Calibri"/>
                <a:cs typeface="Calibri"/>
                <a:sym typeface="Calibri"/>
              </a:rPr>
              <a:t>i</a:t>
            </a:r>
            <a:r>
              <a:rPr lang="en-US" sz="2100" b="1" i="0" u="none" strike="noStrike" cap="none" dirty="0">
                <a:solidFill>
                  <a:srgbClr val="000000"/>
                </a:solidFill>
                <a:latin typeface="Calibri"/>
                <a:ea typeface="Calibri"/>
                <a:cs typeface="Calibri"/>
                <a:sym typeface="Calibri"/>
              </a:rPr>
              <a:t> having degree=1 , number of triples centered at node </a:t>
            </a:r>
            <a:r>
              <a:rPr lang="en-US" sz="2100" b="1" i="0" u="none" strike="noStrike" cap="none" dirty="0" err="1">
                <a:solidFill>
                  <a:srgbClr val="000000"/>
                </a:solidFill>
                <a:latin typeface="Calibri"/>
                <a:ea typeface="Calibri"/>
                <a:cs typeface="Calibri"/>
                <a:sym typeface="Calibri"/>
              </a:rPr>
              <a:t>i</a:t>
            </a:r>
            <a:r>
              <a:rPr lang="en-US" sz="2100" b="1" i="0" u="none" strike="noStrike" cap="none" dirty="0">
                <a:solidFill>
                  <a:srgbClr val="000000"/>
                </a:solidFill>
                <a:latin typeface="Calibri"/>
                <a:ea typeface="Calibri"/>
                <a:cs typeface="Calibri"/>
                <a:sym typeface="Calibri"/>
              </a:rPr>
              <a:t> = 0</a:t>
            </a:r>
            <a:endParaRPr sz="2100" b="0" i="0" u="none" strike="noStrike" cap="none" dirty="0">
              <a:solidFill>
                <a:srgbClr val="000000"/>
              </a:solidFill>
              <a:latin typeface="Calibri"/>
              <a:ea typeface="Calibri"/>
              <a:cs typeface="Calibri"/>
              <a:sym typeface="Calibri"/>
            </a:endParaRPr>
          </a:p>
          <a:p>
            <a:pPr marL="736600" marR="0" lvl="1" indent="-228600" algn="l" rtl="0">
              <a:lnSpc>
                <a:spcPct val="100000"/>
              </a:lnSpc>
              <a:spcBef>
                <a:spcPts val="505"/>
              </a:spcBef>
              <a:spcAft>
                <a:spcPts val="0"/>
              </a:spcAft>
              <a:buClr>
                <a:srgbClr val="000000"/>
              </a:buClr>
              <a:buSzPts val="2100"/>
              <a:buFont typeface="Noto Sans Symbols"/>
              <a:buChar char="▪"/>
            </a:pPr>
            <a:r>
              <a:rPr lang="en-US" sz="2100" b="1" i="0" u="none" strike="noStrike" cap="none" dirty="0">
                <a:solidFill>
                  <a:srgbClr val="000000"/>
                </a:solidFill>
                <a:latin typeface="Calibri"/>
                <a:ea typeface="Calibri"/>
                <a:cs typeface="Calibri"/>
                <a:sym typeface="Calibri"/>
              </a:rPr>
              <a:t>For a node </a:t>
            </a:r>
            <a:r>
              <a:rPr lang="en-US" sz="2100" b="1" i="0" u="none" strike="noStrike" cap="none" dirty="0" err="1">
                <a:solidFill>
                  <a:srgbClr val="000000"/>
                </a:solidFill>
                <a:latin typeface="Calibri"/>
                <a:ea typeface="Calibri"/>
                <a:cs typeface="Calibri"/>
                <a:sym typeface="Calibri"/>
              </a:rPr>
              <a:t>i</a:t>
            </a:r>
            <a:r>
              <a:rPr lang="en-US" sz="2100" b="1" i="0" u="none" strike="noStrike" cap="none" dirty="0">
                <a:solidFill>
                  <a:srgbClr val="000000"/>
                </a:solidFill>
                <a:latin typeface="Calibri"/>
                <a:ea typeface="Calibri"/>
                <a:cs typeface="Calibri"/>
                <a:sym typeface="Calibri"/>
              </a:rPr>
              <a:t> having degree=2 , number of triples centered at node </a:t>
            </a:r>
            <a:r>
              <a:rPr lang="en-US" sz="2100" b="1" i="0" u="none" strike="noStrike" cap="none" dirty="0" err="1">
                <a:solidFill>
                  <a:srgbClr val="000000"/>
                </a:solidFill>
                <a:latin typeface="Calibri"/>
                <a:ea typeface="Calibri"/>
                <a:cs typeface="Calibri"/>
                <a:sym typeface="Calibri"/>
              </a:rPr>
              <a:t>i</a:t>
            </a:r>
            <a:r>
              <a:rPr lang="en-US" sz="2100" b="1" i="0" u="none" strike="noStrike" cap="none" dirty="0">
                <a:solidFill>
                  <a:srgbClr val="000000"/>
                </a:solidFill>
                <a:latin typeface="Calibri"/>
                <a:ea typeface="Calibri"/>
                <a:cs typeface="Calibri"/>
                <a:sym typeface="Calibri"/>
              </a:rPr>
              <a:t> = 1</a:t>
            </a:r>
            <a:endParaRPr sz="2100" b="0" i="0" u="none" strike="noStrike" cap="none" dirty="0">
              <a:solidFill>
                <a:srgbClr val="000000"/>
              </a:solidFill>
              <a:latin typeface="Calibri"/>
              <a:ea typeface="Calibri"/>
              <a:cs typeface="Calibri"/>
              <a:sym typeface="Calibri"/>
            </a:endParaRPr>
          </a:p>
          <a:p>
            <a:pPr marL="736600" marR="0" lvl="1" indent="-228600" algn="l" rtl="0">
              <a:lnSpc>
                <a:spcPct val="100000"/>
              </a:lnSpc>
              <a:spcBef>
                <a:spcPts val="495"/>
              </a:spcBef>
              <a:spcAft>
                <a:spcPts val="0"/>
              </a:spcAft>
              <a:buClr>
                <a:srgbClr val="000000"/>
              </a:buClr>
              <a:buSzPts val="2100"/>
              <a:buFont typeface="Noto Sans Symbols"/>
              <a:buChar char="▪"/>
            </a:pPr>
            <a:r>
              <a:rPr lang="en-US" sz="2100" b="1" i="0" u="none" strike="noStrike" cap="none" dirty="0">
                <a:solidFill>
                  <a:srgbClr val="000000"/>
                </a:solidFill>
                <a:latin typeface="Calibri"/>
                <a:ea typeface="Calibri"/>
                <a:cs typeface="Calibri"/>
                <a:sym typeface="Calibri"/>
              </a:rPr>
              <a:t>For a node </a:t>
            </a:r>
            <a:r>
              <a:rPr lang="en-US" sz="2100" b="1" i="0" u="none" strike="noStrike" cap="none" dirty="0" err="1">
                <a:solidFill>
                  <a:srgbClr val="000000"/>
                </a:solidFill>
                <a:latin typeface="Calibri"/>
                <a:ea typeface="Calibri"/>
                <a:cs typeface="Calibri"/>
                <a:sym typeface="Calibri"/>
              </a:rPr>
              <a:t>i</a:t>
            </a:r>
            <a:r>
              <a:rPr lang="en-US" sz="2100" b="1" i="0" u="none" strike="noStrike" cap="none" dirty="0">
                <a:solidFill>
                  <a:srgbClr val="000000"/>
                </a:solidFill>
                <a:latin typeface="Calibri"/>
                <a:ea typeface="Calibri"/>
                <a:cs typeface="Calibri"/>
                <a:sym typeface="Calibri"/>
              </a:rPr>
              <a:t> having degree=3 , number of triples centered at node </a:t>
            </a:r>
            <a:r>
              <a:rPr lang="en-US" sz="2100" b="1" i="0" u="none" strike="noStrike" cap="none" dirty="0" err="1">
                <a:solidFill>
                  <a:srgbClr val="000000"/>
                </a:solidFill>
                <a:latin typeface="Calibri"/>
                <a:ea typeface="Calibri"/>
                <a:cs typeface="Calibri"/>
                <a:sym typeface="Calibri"/>
              </a:rPr>
              <a:t>i</a:t>
            </a:r>
            <a:r>
              <a:rPr lang="en-US" sz="2100" b="1" i="0" u="none" strike="noStrike" cap="none" dirty="0">
                <a:solidFill>
                  <a:srgbClr val="000000"/>
                </a:solidFill>
                <a:latin typeface="Calibri"/>
                <a:ea typeface="Calibri"/>
                <a:cs typeface="Calibri"/>
                <a:sym typeface="Calibri"/>
              </a:rPr>
              <a:t> =2+1=3</a:t>
            </a:r>
            <a:endParaRPr sz="2100" b="0" i="0" u="none" strike="noStrike" cap="none" dirty="0">
              <a:solidFill>
                <a:srgbClr val="000000"/>
              </a:solidFill>
              <a:latin typeface="Calibri"/>
              <a:ea typeface="Calibri"/>
              <a:cs typeface="Calibri"/>
              <a:sym typeface="Calibri"/>
            </a:endParaRPr>
          </a:p>
          <a:p>
            <a:pPr marL="736600" marR="0" lvl="1" indent="-228600" algn="l" rtl="0">
              <a:lnSpc>
                <a:spcPct val="100000"/>
              </a:lnSpc>
              <a:spcBef>
                <a:spcPts val="505"/>
              </a:spcBef>
              <a:spcAft>
                <a:spcPts val="0"/>
              </a:spcAft>
              <a:buClr>
                <a:srgbClr val="000000"/>
              </a:buClr>
              <a:buSzPts val="2100"/>
              <a:buFont typeface="Noto Sans Symbols"/>
              <a:buChar char="▪"/>
            </a:pPr>
            <a:r>
              <a:rPr lang="en-US" sz="2100" b="1" i="0" u="none" strike="noStrike" cap="none" dirty="0">
                <a:solidFill>
                  <a:srgbClr val="000000"/>
                </a:solidFill>
                <a:latin typeface="Calibri"/>
                <a:ea typeface="Calibri"/>
                <a:cs typeface="Calibri"/>
                <a:sym typeface="Calibri"/>
              </a:rPr>
              <a:t>For a node </a:t>
            </a:r>
            <a:r>
              <a:rPr lang="en-US" sz="2100" b="1" i="0" u="none" strike="noStrike" cap="none" dirty="0" err="1">
                <a:solidFill>
                  <a:srgbClr val="000000"/>
                </a:solidFill>
                <a:latin typeface="Calibri"/>
                <a:ea typeface="Calibri"/>
                <a:cs typeface="Calibri"/>
                <a:sym typeface="Calibri"/>
              </a:rPr>
              <a:t>i</a:t>
            </a:r>
            <a:r>
              <a:rPr lang="en-US" sz="2100" b="1" i="0" u="none" strike="noStrike" cap="none" dirty="0">
                <a:solidFill>
                  <a:srgbClr val="000000"/>
                </a:solidFill>
                <a:latin typeface="Calibri"/>
                <a:ea typeface="Calibri"/>
                <a:cs typeface="Calibri"/>
                <a:sym typeface="Calibri"/>
              </a:rPr>
              <a:t> having degree=4 , number of triples centered at node </a:t>
            </a:r>
            <a:r>
              <a:rPr lang="en-US" sz="2100" b="1" i="0" u="none" strike="noStrike" cap="none" dirty="0" err="1">
                <a:solidFill>
                  <a:srgbClr val="000000"/>
                </a:solidFill>
                <a:latin typeface="Calibri"/>
                <a:ea typeface="Calibri"/>
                <a:cs typeface="Calibri"/>
                <a:sym typeface="Calibri"/>
              </a:rPr>
              <a:t>i</a:t>
            </a:r>
            <a:r>
              <a:rPr lang="en-US" sz="2100" b="1" i="0" u="none" strike="noStrike" cap="none" dirty="0">
                <a:solidFill>
                  <a:srgbClr val="000000"/>
                </a:solidFill>
                <a:latin typeface="Calibri"/>
                <a:ea typeface="Calibri"/>
                <a:cs typeface="Calibri"/>
                <a:sym typeface="Calibri"/>
              </a:rPr>
              <a:t> =3+2+1=6</a:t>
            </a:r>
            <a:endParaRPr sz="2100" b="0" i="0" u="none" strike="noStrike" cap="none" dirty="0">
              <a:solidFill>
                <a:srgbClr val="000000"/>
              </a:solidFill>
              <a:latin typeface="Calibri"/>
              <a:ea typeface="Calibri"/>
              <a:cs typeface="Calibri"/>
              <a:sym typeface="Calibri"/>
            </a:endParaRPr>
          </a:p>
          <a:p>
            <a:pPr marL="736600" marR="0" lvl="1" indent="-228600" algn="l" rtl="0">
              <a:lnSpc>
                <a:spcPct val="100000"/>
              </a:lnSpc>
              <a:spcBef>
                <a:spcPts val="505"/>
              </a:spcBef>
              <a:spcAft>
                <a:spcPts val="0"/>
              </a:spcAft>
              <a:buClr>
                <a:srgbClr val="6F2F9F"/>
              </a:buClr>
              <a:buSzPts val="2100"/>
              <a:buFont typeface="Noto Sans Symbols"/>
              <a:buChar char="▪"/>
            </a:pPr>
            <a:r>
              <a:rPr lang="en-US" sz="2100" b="1" i="0" u="none" strike="noStrike" cap="none" dirty="0">
                <a:solidFill>
                  <a:srgbClr val="6F2F9F"/>
                </a:solidFill>
                <a:latin typeface="Calibri"/>
                <a:ea typeface="Calibri"/>
                <a:cs typeface="Calibri"/>
                <a:sym typeface="Calibri"/>
              </a:rPr>
              <a:t>In general, for a node </a:t>
            </a:r>
            <a:r>
              <a:rPr lang="en-US" sz="2100" b="1" i="0" u="none" strike="noStrike" cap="none" dirty="0" err="1">
                <a:solidFill>
                  <a:srgbClr val="6F2F9F"/>
                </a:solidFill>
                <a:latin typeface="Calibri"/>
                <a:ea typeface="Calibri"/>
                <a:cs typeface="Calibri"/>
                <a:sym typeface="Calibri"/>
              </a:rPr>
              <a:t>i</a:t>
            </a:r>
            <a:r>
              <a:rPr lang="en-US" sz="2100" b="1" i="0" u="none" strike="noStrike" cap="none" dirty="0">
                <a:solidFill>
                  <a:srgbClr val="6F2F9F"/>
                </a:solidFill>
                <a:latin typeface="Calibri"/>
                <a:ea typeface="Calibri"/>
                <a:cs typeface="Calibri"/>
                <a:sym typeface="Calibri"/>
              </a:rPr>
              <a:t> having degree=</a:t>
            </a:r>
            <a:r>
              <a:rPr lang="en-US" sz="2100" b="1" i="0" u="none" strike="noStrike" cap="none" dirty="0" err="1">
                <a:solidFill>
                  <a:srgbClr val="6F2F9F"/>
                </a:solidFill>
                <a:latin typeface="Calibri"/>
                <a:ea typeface="Calibri"/>
                <a:cs typeface="Calibri"/>
                <a:sym typeface="Calibri"/>
              </a:rPr>
              <a:t>n</a:t>
            </a:r>
            <a:r>
              <a:rPr lang="en-US" sz="2100" b="1" i="0" u="none" strike="noStrike" cap="none" baseline="-25000" dirty="0" err="1">
                <a:solidFill>
                  <a:srgbClr val="6F2F9F"/>
                </a:solidFill>
                <a:latin typeface="Calibri"/>
                <a:ea typeface="Calibri"/>
                <a:cs typeface="Calibri"/>
                <a:sym typeface="Calibri"/>
              </a:rPr>
              <a:t>i</a:t>
            </a:r>
            <a:r>
              <a:rPr lang="en-US" sz="2100" b="1" i="0" u="none" strike="noStrike" cap="none" dirty="0">
                <a:solidFill>
                  <a:srgbClr val="6F2F9F"/>
                </a:solidFill>
                <a:latin typeface="Calibri"/>
                <a:ea typeface="Calibri"/>
                <a:cs typeface="Calibri"/>
                <a:sym typeface="Calibri"/>
              </a:rPr>
              <a:t>, number of triples centered at node </a:t>
            </a:r>
            <a:r>
              <a:rPr lang="en-US" sz="2100" b="1" i="0" u="none" strike="noStrike" cap="none" dirty="0" err="1">
                <a:solidFill>
                  <a:srgbClr val="6F2F9F"/>
                </a:solidFill>
                <a:latin typeface="Calibri"/>
                <a:ea typeface="Calibri"/>
                <a:cs typeface="Calibri"/>
                <a:sym typeface="Calibri"/>
              </a:rPr>
              <a:t>i</a:t>
            </a:r>
            <a:endParaRPr sz="2100" b="0" i="0" u="none" strike="noStrike" cap="none" dirty="0">
              <a:solidFill>
                <a:srgbClr val="000000"/>
              </a:solidFill>
              <a:latin typeface="Calibri"/>
              <a:ea typeface="Calibri"/>
              <a:cs typeface="Calibri"/>
              <a:sym typeface="Calibri"/>
            </a:endParaRPr>
          </a:p>
          <a:p>
            <a:pPr marL="736600" marR="0" lvl="0" indent="0" algn="l" rtl="0">
              <a:lnSpc>
                <a:spcPct val="100000"/>
              </a:lnSpc>
              <a:spcBef>
                <a:spcPts val="0"/>
              </a:spcBef>
              <a:spcAft>
                <a:spcPts val="0"/>
              </a:spcAft>
              <a:buClr>
                <a:srgbClr val="000000"/>
              </a:buClr>
              <a:buSzPts val="2100"/>
              <a:buFont typeface="Arial"/>
              <a:buNone/>
            </a:pPr>
            <a:r>
              <a:rPr lang="en-US" sz="2100" b="1" i="0" u="none" strike="noStrike" cap="none" dirty="0">
                <a:solidFill>
                  <a:srgbClr val="6F2F9F"/>
                </a:solidFill>
                <a:latin typeface="Calibri"/>
                <a:ea typeface="Calibri"/>
                <a:cs typeface="Calibri"/>
                <a:sym typeface="Calibri"/>
              </a:rPr>
              <a:t>= [</a:t>
            </a:r>
            <a:r>
              <a:rPr lang="en-US" sz="2100" b="1" i="0" u="none" strike="noStrike" cap="none" dirty="0" err="1">
                <a:solidFill>
                  <a:srgbClr val="6F2F9F"/>
                </a:solidFill>
                <a:latin typeface="Calibri"/>
                <a:ea typeface="Calibri"/>
                <a:cs typeface="Calibri"/>
                <a:sym typeface="Calibri"/>
              </a:rPr>
              <a:t>n</a:t>
            </a:r>
            <a:r>
              <a:rPr lang="en-US" sz="2100" b="1" i="0" u="none" strike="noStrike" cap="none" baseline="-25000" dirty="0" err="1">
                <a:solidFill>
                  <a:srgbClr val="6F2F9F"/>
                </a:solidFill>
                <a:latin typeface="Calibri"/>
                <a:ea typeface="Calibri"/>
                <a:cs typeface="Calibri"/>
                <a:sym typeface="Calibri"/>
              </a:rPr>
              <a:t>i</a:t>
            </a:r>
            <a:r>
              <a:rPr lang="en-US" sz="2100" b="1" i="0" u="none" strike="noStrike" cap="none" dirty="0">
                <a:solidFill>
                  <a:srgbClr val="6F2F9F"/>
                </a:solidFill>
                <a:latin typeface="Calibri"/>
                <a:ea typeface="Calibri"/>
                <a:cs typeface="Calibri"/>
                <a:sym typeface="Calibri"/>
              </a:rPr>
              <a:t>*(n</a:t>
            </a:r>
            <a:r>
              <a:rPr lang="en-US" sz="2100" b="1" i="0" u="none" strike="noStrike" cap="none" baseline="-25000" dirty="0">
                <a:solidFill>
                  <a:srgbClr val="6F2F9F"/>
                </a:solidFill>
                <a:latin typeface="Calibri"/>
                <a:ea typeface="Calibri"/>
                <a:cs typeface="Calibri"/>
                <a:sym typeface="Calibri"/>
              </a:rPr>
              <a:t>i</a:t>
            </a:r>
            <a:r>
              <a:rPr lang="en-US" sz="2100" b="1" i="0" u="none" strike="noStrike" cap="none" dirty="0">
                <a:solidFill>
                  <a:srgbClr val="6F2F9F"/>
                </a:solidFill>
                <a:latin typeface="Calibri"/>
                <a:ea typeface="Calibri"/>
                <a:cs typeface="Calibri"/>
                <a:sym typeface="Calibri"/>
              </a:rPr>
              <a:t>-1)]/2</a:t>
            </a:r>
            <a:endParaRPr sz="2100" b="0" i="0" u="none" strike="noStrike" cap="none" dirty="0">
              <a:solidFill>
                <a:srgbClr val="000000"/>
              </a:solidFill>
              <a:latin typeface="Calibri"/>
              <a:ea typeface="Calibri"/>
              <a:cs typeface="Calibri"/>
              <a:sym typeface="Calibri"/>
            </a:endParaRPr>
          </a:p>
        </p:txBody>
      </p:sp>
      <p:sp>
        <p:nvSpPr>
          <p:cNvPr id="10" name="Google Shape;322;p36">
            <a:extLst>
              <a:ext uri="{FF2B5EF4-FFF2-40B4-BE49-F238E27FC236}">
                <a16:creationId xmlns:a16="http://schemas.microsoft.com/office/drawing/2014/main" id="{6BCD5715-A791-4D9D-BBD1-20108F405485}"/>
              </a:ext>
            </a:extLst>
          </p:cNvPr>
          <p:cNvSpPr txBox="1"/>
          <p:nvPr/>
        </p:nvSpPr>
        <p:spPr>
          <a:xfrm>
            <a:off x="1550924" y="5978144"/>
            <a:ext cx="3472815"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1" i="0" u="none" strike="noStrike" cap="none">
                <a:solidFill>
                  <a:srgbClr val="000000"/>
                </a:solidFill>
                <a:latin typeface="Calibri"/>
                <a:ea typeface="Calibri"/>
                <a:cs typeface="Calibri"/>
                <a:sym typeface="Calibri"/>
              </a:rPr>
              <a:t>Number of triples centered at node i</a:t>
            </a:r>
            <a:endParaRPr sz="1800" b="0" i="0" u="none" strike="noStrike" cap="none">
              <a:solidFill>
                <a:srgbClr val="000000"/>
              </a:solidFill>
              <a:latin typeface="Calibri"/>
              <a:ea typeface="Calibri"/>
              <a:cs typeface="Calibri"/>
              <a:sym typeface="Calibri"/>
            </a:endParaRPr>
          </a:p>
        </p:txBody>
      </p:sp>
      <p:sp>
        <p:nvSpPr>
          <p:cNvPr id="11" name="Google Shape;323;p36">
            <a:extLst>
              <a:ext uri="{FF2B5EF4-FFF2-40B4-BE49-F238E27FC236}">
                <a16:creationId xmlns:a16="http://schemas.microsoft.com/office/drawing/2014/main" id="{79DBE8C7-29FD-4768-9C63-06005661C328}"/>
              </a:ext>
            </a:extLst>
          </p:cNvPr>
          <p:cNvSpPr txBox="1"/>
          <p:nvPr/>
        </p:nvSpPr>
        <p:spPr>
          <a:xfrm>
            <a:off x="786993" y="6550253"/>
            <a:ext cx="3305810" cy="269240"/>
          </a:xfrm>
          <a:prstGeom prst="rect">
            <a:avLst/>
          </a:prstGeom>
          <a:noFill/>
          <a:ln>
            <a:noFill/>
          </a:ln>
        </p:spPr>
        <p:txBody>
          <a:bodyPr spcFirstLastPara="1" wrap="square" lIns="0" tIns="12050" rIns="0" bIns="0" anchor="t" anchorCtr="0">
            <a:spAutoFit/>
          </a:bodyPr>
          <a:lstStyle/>
          <a:p>
            <a:pPr marL="38100" marR="0" lvl="0" indent="0" algn="l" rtl="0">
              <a:lnSpc>
                <a:spcPct val="100000"/>
              </a:lnSpc>
              <a:spcBef>
                <a:spcPts val="0"/>
              </a:spcBef>
              <a:spcAft>
                <a:spcPts val="0"/>
              </a:spcAft>
              <a:buClr>
                <a:srgbClr val="000000"/>
              </a:buClr>
              <a:buSzPts val="1600"/>
              <a:buFont typeface="Arial"/>
              <a:buNone/>
            </a:pPr>
            <a:r>
              <a:rPr lang="en-US" sz="1600" b="1" i="0" u="none" strike="noStrike" cap="none">
                <a:solidFill>
                  <a:srgbClr val="6F2F9F"/>
                </a:solidFill>
                <a:latin typeface="Calibri"/>
                <a:ea typeface="Calibri"/>
                <a:cs typeface="Calibri"/>
                <a:sym typeface="Calibri"/>
              </a:rPr>
              <a:t>Where n</a:t>
            </a:r>
            <a:r>
              <a:rPr lang="en-US" sz="1575" b="1" i="0" u="none" strike="noStrike" cap="none" baseline="-25000">
                <a:solidFill>
                  <a:srgbClr val="6F2F9F"/>
                </a:solidFill>
                <a:latin typeface="Calibri"/>
                <a:ea typeface="Calibri"/>
                <a:cs typeface="Calibri"/>
                <a:sym typeface="Calibri"/>
              </a:rPr>
              <a:t>i </a:t>
            </a:r>
            <a:r>
              <a:rPr lang="en-US" sz="1600" b="1" i="0" u="none" strike="noStrike" cap="none">
                <a:solidFill>
                  <a:srgbClr val="6F2F9F"/>
                </a:solidFill>
                <a:latin typeface="Calibri"/>
                <a:ea typeface="Calibri"/>
                <a:cs typeface="Calibri"/>
                <a:sym typeface="Calibri"/>
              </a:rPr>
              <a:t>is node i degree/connections</a:t>
            </a:r>
            <a:endParaRPr sz="1600" b="0" i="0" u="none" strike="noStrike" cap="none">
              <a:solidFill>
                <a:srgbClr val="000000"/>
              </a:solidFill>
              <a:latin typeface="Calibri"/>
              <a:ea typeface="Calibri"/>
              <a:cs typeface="Calibri"/>
              <a:sym typeface="Calibri"/>
            </a:endParaRPr>
          </a:p>
        </p:txBody>
      </p:sp>
      <p:sp>
        <p:nvSpPr>
          <p:cNvPr id="12" name="Google Shape;324;p36">
            <a:extLst>
              <a:ext uri="{FF2B5EF4-FFF2-40B4-BE49-F238E27FC236}">
                <a16:creationId xmlns:a16="http://schemas.microsoft.com/office/drawing/2014/main" id="{08EFC79D-6DBE-49A8-8CA2-894610575006}"/>
              </a:ext>
            </a:extLst>
          </p:cNvPr>
          <p:cNvSpPr/>
          <p:nvPr/>
        </p:nvSpPr>
        <p:spPr>
          <a:xfrm>
            <a:off x="1281683" y="5978652"/>
            <a:ext cx="4003040" cy="0"/>
          </a:xfrm>
          <a:custGeom>
            <a:avLst/>
            <a:gdLst/>
            <a:ahLst/>
            <a:cxnLst/>
            <a:rect l="l" t="t" r="r" b="b"/>
            <a:pathLst>
              <a:path w="4003040" h="120000" extrusionOk="0">
                <a:moveTo>
                  <a:pt x="0" y="0"/>
                </a:moveTo>
                <a:lnTo>
                  <a:pt x="4002658" y="0"/>
                </a:lnTo>
              </a:path>
            </a:pathLst>
          </a:custGeom>
          <a:noFill/>
          <a:ln w="9525" cap="flat" cmpd="sng">
            <a:solidFill>
              <a:srgbClr val="4471C4"/>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3" name="Google Shape;325;p36">
            <a:extLst>
              <a:ext uri="{FF2B5EF4-FFF2-40B4-BE49-F238E27FC236}">
                <a16:creationId xmlns:a16="http://schemas.microsoft.com/office/drawing/2014/main" id="{F6A40D08-CF0B-4DAA-B42F-7A45AF6FC71C}"/>
              </a:ext>
            </a:extLst>
          </p:cNvPr>
          <p:cNvSpPr txBox="1"/>
          <p:nvPr/>
        </p:nvSpPr>
        <p:spPr>
          <a:xfrm>
            <a:off x="951991" y="5857747"/>
            <a:ext cx="83820" cy="311150"/>
          </a:xfrm>
          <a:prstGeom prst="rect">
            <a:avLst/>
          </a:prstGeom>
          <a:noFill/>
          <a:ln>
            <a:noFill/>
          </a:ln>
        </p:spPr>
        <p:txBody>
          <a:bodyPr spcFirstLastPara="1" wrap="square" lIns="0" tIns="15225" rIns="0" bIns="0" anchor="t" anchorCtr="0">
            <a:spAutoFit/>
          </a:bodyPr>
          <a:lstStyle/>
          <a:p>
            <a:pPr marL="12700" marR="0" lvl="0" indent="0" algn="l" rtl="0">
              <a:lnSpc>
                <a:spcPct val="100000"/>
              </a:lnSpc>
              <a:spcBef>
                <a:spcPts val="0"/>
              </a:spcBef>
              <a:spcAft>
                <a:spcPts val="0"/>
              </a:spcAft>
              <a:buClr>
                <a:srgbClr val="000000"/>
              </a:buClr>
              <a:buSzPts val="1850"/>
              <a:buFont typeface="Arial"/>
              <a:buNone/>
            </a:pPr>
            <a:r>
              <a:rPr lang="en-US" sz="1850" b="1" i="0" u="none" strike="noStrike" cap="none">
                <a:solidFill>
                  <a:srgbClr val="000000"/>
                </a:solidFill>
                <a:latin typeface="Calibri"/>
                <a:ea typeface="Calibri"/>
                <a:cs typeface="Calibri"/>
                <a:sym typeface="Calibri"/>
              </a:rPr>
              <a:t>i</a:t>
            </a:r>
            <a:endParaRPr sz="1850" b="0" i="0" u="none" strike="noStrike" cap="none">
              <a:solidFill>
                <a:srgbClr val="000000"/>
              </a:solidFill>
              <a:latin typeface="Calibri"/>
              <a:ea typeface="Calibri"/>
              <a:cs typeface="Calibri"/>
              <a:sym typeface="Calibri"/>
            </a:endParaRPr>
          </a:p>
        </p:txBody>
      </p:sp>
      <p:sp>
        <p:nvSpPr>
          <p:cNvPr id="14" name="Google Shape;326;p36">
            <a:extLst>
              <a:ext uri="{FF2B5EF4-FFF2-40B4-BE49-F238E27FC236}">
                <a16:creationId xmlns:a16="http://schemas.microsoft.com/office/drawing/2014/main" id="{206B4F96-73BA-4CFF-8EA5-7F4F54AAF3EA}"/>
              </a:ext>
            </a:extLst>
          </p:cNvPr>
          <p:cNvSpPr txBox="1"/>
          <p:nvPr/>
        </p:nvSpPr>
        <p:spPr>
          <a:xfrm>
            <a:off x="764540" y="5653532"/>
            <a:ext cx="440055" cy="452120"/>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Clr>
                <a:srgbClr val="000000"/>
              </a:buClr>
              <a:buSzPts val="2800"/>
              <a:buFont typeface="Arial"/>
              <a:buNone/>
            </a:pPr>
            <a:r>
              <a:rPr lang="en-US" sz="2800" b="1" i="0" u="none" strike="noStrike" cap="none">
                <a:solidFill>
                  <a:srgbClr val="000000"/>
                </a:solidFill>
                <a:latin typeface="Calibri"/>
                <a:ea typeface="Calibri"/>
                <a:cs typeface="Calibri"/>
                <a:sym typeface="Calibri"/>
              </a:rPr>
              <a:t>C </a:t>
            </a:r>
            <a:r>
              <a:rPr lang="en-US" sz="1800" b="1" i="0" u="none" strike="noStrike" cap="none">
                <a:solidFill>
                  <a:srgbClr val="000000"/>
                </a:solidFill>
                <a:latin typeface="Calibri"/>
                <a:ea typeface="Calibri"/>
                <a:cs typeface="Calibri"/>
                <a:sym typeface="Calibri"/>
              </a:rPr>
              <a:t>=</a:t>
            </a:r>
            <a:endParaRPr sz="1800" b="0" i="0" u="none" strike="noStrike" cap="none">
              <a:solidFill>
                <a:srgbClr val="000000"/>
              </a:solidFill>
              <a:latin typeface="Calibri"/>
              <a:ea typeface="Calibri"/>
              <a:cs typeface="Calibri"/>
              <a:sym typeface="Calibri"/>
            </a:endParaRPr>
          </a:p>
        </p:txBody>
      </p:sp>
      <p:sp>
        <p:nvSpPr>
          <p:cNvPr id="15" name="Google Shape;327;p36">
            <a:extLst>
              <a:ext uri="{FF2B5EF4-FFF2-40B4-BE49-F238E27FC236}">
                <a16:creationId xmlns:a16="http://schemas.microsoft.com/office/drawing/2014/main" id="{BB05C684-19A3-48A1-984C-B6C6199E51B0}"/>
              </a:ext>
            </a:extLst>
          </p:cNvPr>
          <p:cNvSpPr txBox="1"/>
          <p:nvPr/>
        </p:nvSpPr>
        <p:spPr>
          <a:xfrm>
            <a:off x="1367408" y="5589219"/>
            <a:ext cx="4116070" cy="571500"/>
          </a:xfrm>
          <a:prstGeom prst="rect">
            <a:avLst/>
          </a:prstGeom>
          <a:noFill/>
          <a:ln>
            <a:noFill/>
          </a:ln>
        </p:spPr>
        <p:txBody>
          <a:bodyPr spcFirstLastPara="1" wrap="square" lIns="0" tIns="12700" rIns="0" bIns="0" anchor="t" anchorCtr="0">
            <a:spAutoFit/>
          </a:bodyPr>
          <a:lstStyle/>
          <a:p>
            <a:pPr marL="12700" marR="0" lvl="0" indent="0" algn="l" rtl="0">
              <a:lnSpc>
                <a:spcPct val="86111"/>
              </a:lnSpc>
              <a:spcBef>
                <a:spcPts val="0"/>
              </a:spcBef>
              <a:spcAft>
                <a:spcPts val="0"/>
              </a:spcAft>
              <a:buClr>
                <a:srgbClr val="000000"/>
              </a:buClr>
              <a:buSzPts val="1800"/>
              <a:buFont typeface="Arial"/>
              <a:buNone/>
            </a:pPr>
            <a:r>
              <a:rPr lang="en-US" sz="1800" b="1" i="0" u="none" strike="noStrike" cap="none" dirty="0">
                <a:solidFill>
                  <a:srgbClr val="000000"/>
                </a:solidFill>
                <a:latin typeface="Calibri"/>
                <a:ea typeface="Calibri"/>
                <a:cs typeface="Calibri"/>
                <a:sym typeface="Calibri"/>
              </a:rPr>
              <a:t>Number of triangles connected to node </a:t>
            </a:r>
            <a:r>
              <a:rPr lang="en-US" sz="1800" b="1" i="0" u="none" strike="noStrike" cap="none" dirty="0" err="1">
                <a:solidFill>
                  <a:srgbClr val="000000"/>
                </a:solidFill>
                <a:latin typeface="Calibri"/>
                <a:ea typeface="Calibri"/>
                <a:cs typeface="Calibri"/>
                <a:sym typeface="Calibri"/>
              </a:rPr>
              <a:t>i</a:t>
            </a:r>
            <a:endParaRPr sz="1800" b="0" i="0" u="none" strike="noStrike" cap="none" dirty="0">
              <a:solidFill>
                <a:srgbClr val="000000"/>
              </a:solidFill>
              <a:latin typeface="Calibri"/>
              <a:ea typeface="Calibri"/>
              <a:cs typeface="Calibri"/>
              <a:sym typeface="Calibri"/>
            </a:endParaRPr>
          </a:p>
          <a:p>
            <a:pPr marL="0" marR="5080" lvl="0" indent="0" algn="r" rtl="0">
              <a:lnSpc>
                <a:spcPct val="98214"/>
              </a:lnSpc>
              <a:spcBef>
                <a:spcPts val="0"/>
              </a:spcBef>
              <a:spcAft>
                <a:spcPts val="0"/>
              </a:spcAft>
              <a:buClr>
                <a:srgbClr val="000000"/>
              </a:buClr>
              <a:buSzPts val="2800"/>
              <a:buFont typeface="Arial"/>
              <a:buNone/>
            </a:pPr>
            <a:r>
              <a:rPr lang="en-US" sz="2800" b="1" i="0" u="none" strike="noStrike" cap="none" dirty="0">
                <a:solidFill>
                  <a:srgbClr val="000000"/>
                </a:solidFill>
                <a:latin typeface="Calibri"/>
                <a:ea typeface="Calibri"/>
                <a:cs typeface="Calibri"/>
                <a:sym typeface="Calibri"/>
              </a:rPr>
              <a:t>=</a:t>
            </a:r>
            <a:endParaRPr sz="2800" b="0" i="0" u="none" strike="noStrike" cap="none" dirty="0">
              <a:solidFill>
                <a:srgbClr val="000000"/>
              </a:solidFill>
              <a:latin typeface="Calibri"/>
              <a:ea typeface="Calibri"/>
              <a:cs typeface="Calibri"/>
              <a:sym typeface="Calibri"/>
            </a:endParaRPr>
          </a:p>
        </p:txBody>
      </p:sp>
      <p:sp>
        <p:nvSpPr>
          <p:cNvPr id="16" name="Google Shape;328;p36">
            <a:extLst>
              <a:ext uri="{FF2B5EF4-FFF2-40B4-BE49-F238E27FC236}">
                <a16:creationId xmlns:a16="http://schemas.microsoft.com/office/drawing/2014/main" id="{53B4C329-87B8-49BE-B040-C839F7EEDCB4}"/>
              </a:ext>
            </a:extLst>
          </p:cNvPr>
          <p:cNvSpPr txBox="1"/>
          <p:nvPr/>
        </p:nvSpPr>
        <p:spPr>
          <a:xfrm>
            <a:off x="5597144" y="5615432"/>
            <a:ext cx="3851275"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1" i="0" u="none" strike="noStrike" cap="none">
                <a:solidFill>
                  <a:srgbClr val="000000"/>
                </a:solidFill>
                <a:latin typeface="Calibri"/>
                <a:ea typeface="Calibri"/>
                <a:cs typeface="Calibri"/>
                <a:sym typeface="Calibri"/>
              </a:rPr>
              <a:t>Number of triangles connected to node i</a:t>
            </a:r>
            <a:endParaRPr sz="1800" b="0" i="0" u="none" strike="noStrike" cap="none">
              <a:solidFill>
                <a:srgbClr val="000000"/>
              </a:solidFill>
              <a:latin typeface="Calibri"/>
              <a:ea typeface="Calibri"/>
              <a:cs typeface="Calibri"/>
              <a:sym typeface="Calibri"/>
            </a:endParaRPr>
          </a:p>
        </p:txBody>
      </p:sp>
      <p:sp>
        <p:nvSpPr>
          <p:cNvPr id="17" name="Google Shape;329;p36">
            <a:extLst>
              <a:ext uri="{FF2B5EF4-FFF2-40B4-BE49-F238E27FC236}">
                <a16:creationId xmlns:a16="http://schemas.microsoft.com/office/drawing/2014/main" id="{0426E62E-F15C-41FD-8D84-E954D0FE9434}"/>
              </a:ext>
            </a:extLst>
          </p:cNvPr>
          <p:cNvSpPr txBox="1"/>
          <p:nvPr/>
        </p:nvSpPr>
        <p:spPr>
          <a:xfrm>
            <a:off x="7061072" y="5763564"/>
            <a:ext cx="410700" cy="2082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200"/>
              <a:buFont typeface="Arial"/>
              <a:buNone/>
            </a:pPr>
            <a:r>
              <a:rPr lang="en-US" sz="1200" b="1" i="0" u="none" strike="noStrike" cap="none">
                <a:solidFill>
                  <a:srgbClr val="6F2F9F"/>
                </a:solidFill>
                <a:latin typeface="Calibri"/>
                <a:ea typeface="Calibri"/>
                <a:cs typeface="Calibri"/>
                <a:sym typeface="Calibri"/>
              </a:rPr>
              <a:t>i	i</a:t>
            </a:r>
            <a:endParaRPr sz="1200" b="0" i="0" u="none" strike="noStrike" cap="none">
              <a:solidFill>
                <a:srgbClr val="000000"/>
              </a:solidFill>
              <a:latin typeface="Calibri"/>
              <a:ea typeface="Calibri"/>
              <a:cs typeface="Calibri"/>
              <a:sym typeface="Calibri"/>
            </a:endParaRPr>
          </a:p>
        </p:txBody>
      </p:sp>
      <p:sp>
        <p:nvSpPr>
          <p:cNvPr id="18" name="Google Shape;330;p36">
            <a:extLst>
              <a:ext uri="{FF2B5EF4-FFF2-40B4-BE49-F238E27FC236}">
                <a16:creationId xmlns:a16="http://schemas.microsoft.com/office/drawing/2014/main" id="{F6B2BD44-71BC-42A1-8FA2-BF995B6045F6}"/>
              </a:ext>
            </a:extLst>
          </p:cNvPr>
          <p:cNvSpPr txBox="1"/>
          <p:nvPr/>
        </p:nvSpPr>
        <p:spPr>
          <a:xfrm>
            <a:off x="6558148" y="6011975"/>
            <a:ext cx="1940700" cy="2997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1" i="0" u="none" strike="noStrike" cap="none">
                <a:solidFill>
                  <a:srgbClr val="6F2F9F"/>
                </a:solidFill>
                <a:latin typeface="Calibri"/>
                <a:ea typeface="Calibri"/>
                <a:cs typeface="Calibri"/>
                <a:sym typeface="Calibri"/>
              </a:rPr>
              <a:t>[n *(n -1)]/2</a:t>
            </a:r>
            <a:endParaRPr sz="1800" b="0" i="0" u="none" strike="noStrike" cap="none">
              <a:solidFill>
                <a:srgbClr val="000000"/>
              </a:solidFill>
              <a:latin typeface="Calibri"/>
              <a:ea typeface="Calibri"/>
              <a:cs typeface="Calibri"/>
              <a:sym typeface="Calibri"/>
            </a:endParaRPr>
          </a:p>
        </p:txBody>
      </p:sp>
      <p:sp>
        <p:nvSpPr>
          <p:cNvPr id="19" name="Google Shape;331;p36">
            <a:extLst>
              <a:ext uri="{FF2B5EF4-FFF2-40B4-BE49-F238E27FC236}">
                <a16:creationId xmlns:a16="http://schemas.microsoft.com/office/drawing/2014/main" id="{D5D89282-EF6D-4061-B3A1-B8B36EA40045}"/>
              </a:ext>
            </a:extLst>
          </p:cNvPr>
          <p:cNvSpPr/>
          <p:nvPr/>
        </p:nvSpPr>
        <p:spPr>
          <a:xfrm>
            <a:off x="5490971" y="5958840"/>
            <a:ext cx="4003040" cy="0"/>
          </a:xfrm>
          <a:custGeom>
            <a:avLst/>
            <a:gdLst/>
            <a:ahLst/>
            <a:cxnLst/>
            <a:rect l="l" t="t" r="r" b="b"/>
            <a:pathLst>
              <a:path w="4003040" h="120000" extrusionOk="0">
                <a:moveTo>
                  <a:pt x="0" y="0"/>
                </a:moveTo>
                <a:lnTo>
                  <a:pt x="4002658" y="0"/>
                </a:lnTo>
              </a:path>
            </a:pathLst>
          </a:custGeom>
          <a:noFill/>
          <a:ln w="9525" cap="flat" cmpd="sng">
            <a:solidFill>
              <a:srgbClr val="4471C4"/>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0" name="Google Shape;332;p36">
            <a:extLst>
              <a:ext uri="{FF2B5EF4-FFF2-40B4-BE49-F238E27FC236}">
                <a16:creationId xmlns:a16="http://schemas.microsoft.com/office/drawing/2014/main" id="{F3F4E7AC-1D1B-4E32-90D3-CB2192275C44}"/>
              </a:ext>
            </a:extLst>
          </p:cNvPr>
          <p:cNvSpPr txBox="1"/>
          <p:nvPr/>
        </p:nvSpPr>
        <p:spPr>
          <a:xfrm>
            <a:off x="6756272" y="5763564"/>
            <a:ext cx="410700" cy="2082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200"/>
              <a:buFont typeface="Arial"/>
              <a:buNone/>
            </a:pPr>
            <a:r>
              <a:rPr lang="en-US" sz="1200" b="1" i="0" u="none" strike="noStrike" cap="none">
                <a:solidFill>
                  <a:srgbClr val="6F2F9F"/>
                </a:solidFill>
                <a:latin typeface="Calibri"/>
                <a:ea typeface="Calibri"/>
                <a:cs typeface="Calibri"/>
                <a:sym typeface="Calibri"/>
              </a:rPr>
              <a:t>i	i</a:t>
            </a:r>
            <a:endParaRPr sz="1200" b="0" i="0" u="none" strike="noStrike" cap="none">
              <a:solidFill>
                <a:srgbClr val="000000"/>
              </a:solidFill>
              <a:latin typeface="Calibri"/>
              <a:ea typeface="Calibri"/>
              <a:cs typeface="Calibri"/>
              <a:sym typeface="Calibri"/>
            </a:endParaRPr>
          </a:p>
        </p:txBody>
      </p:sp>
      <p:sp>
        <p:nvSpPr>
          <p:cNvPr id="21" name="Google Shape;333;p36">
            <a:extLst>
              <a:ext uri="{FF2B5EF4-FFF2-40B4-BE49-F238E27FC236}">
                <a16:creationId xmlns:a16="http://schemas.microsoft.com/office/drawing/2014/main" id="{C3751608-00FA-456F-89A1-54AE6D57DCF9}"/>
              </a:ext>
            </a:extLst>
          </p:cNvPr>
          <p:cNvSpPr txBox="1"/>
          <p:nvPr/>
        </p:nvSpPr>
        <p:spPr>
          <a:xfrm>
            <a:off x="7061072" y="5763564"/>
            <a:ext cx="410700" cy="2082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200"/>
              <a:buFont typeface="Arial"/>
              <a:buNone/>
            </a:pPr>
            <a:r>
              <a:rPr lang="en-US" sz="1200" b="1" i="0" u="none" strike="noStrike" cap="none">
                <a:solidFill>
                  <a:srgbClr val="6F2F9F"/>
                </a:solidFill>
                <a:latin typeface="Calibri"/>
                <a:ea typeface="Calibri"/>
                <a:cs typeface="Calibri"/>
                <a:sym typeface="Calibri"/>
              </a:rPr>
              <a:t>i	i</a:t>
            </a:r>
            <a:endParaRPr sz="1200" b="0" i="0" u="none" strike="noStrike" cap="none">
              <a:solidFill>
                <a:srgbClr val="000000"/>
              </a:solidFill>
              <a:latin typeface="Calibri"/>
              <a:ea typeface="Calibri"/>
              <a:cs typeface="Calibri"/>
              <a:sym typeface="Calibri"/>
            </a:endParaRPr>
          </a:p>
        </p:txBody>
      </p:sp>
      <p:sp>
        <p:nvSpPr>
          <p:cNvPr id="22" name="Google Shape;120;p3">
            <a:extLst>
              <a:ext uri="{FF2B5EF4-FFF2-40B4-BE49-F238E27FC236}">
                <a16:creationId xmlns:a16="http://schemas.microsoft.com/office/drawing/2014/main" id="{2FA43CF8-2055-4A71-B7B0-A0FEE30F1457}"/>
              </a:ext>
            </a:extLst>
          </p:cNvPr>
          <p:cNvSpPr/>
          <p:nvPr/>
        </p:nvSpPr>
        <p:spPr>
          <a:xfrm>
            <a:off x="190492" y="707282"/>
            <a:ext cx="9989934" cy="46162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chemeClr val="accent2"/>
                </a:solidFill>
                <a:latin typeface="Calibri"/>
                <a:ea typeface="Calibri"/>
                <a:cs typeface="Calibri"/>
                <a:sym typeface="Calibri"/>
              </a:rPr>
              <a:t>Clustering coefficient  in terms of triangle (how many triples are)</a:t>
            </a:r>
            <a:endParaRPr lang="en-US" sz="2400" dirty="0"/>
          </a:p>
        </p:txBody>
      </p: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7C5FB09B-C605-D2F3-0A6B-91DA03F193D9}"/>
                  </a:ext>
                </a:extLst>
              </p14:cNvPr>
              <p14:cNvContentPartPr/>
              <p14:nvPr/>
            </p14:nvContentPartPr>
            <p14:xfrm>
              <a:off x="3681720" y="3666960"/>
              <a:ext cx="39960" cy="10800"/>
            </p14:xfrm>
          </p:contentPart>
        </mc:Choice>
        <mc:Fallback xmlns="">
          <p:pic>
            <p:nvPicPr>
              <p:cNvPr id="2" name="Ink 1">
                <a:extLst>
                  <a:ext uri="{FF2B5EF4-FFF2-40B4-BE49-F238E27FC236}">
                    <a16:creationId xmlns:a16="http://schemas.microsoft.com/office/drawing/2014/main" id="{7C5FB09B-C605-D2F3-0A6B-91DA03F193D9}"/>
                  </a:ext>
                </a:extLst>
              </p:cNvPr>
              <p:cNvPicPr/>
              <p:nvPr/>
            </p:nvPicPr>
            <p:blipFill>
              <a:blip r:embed="rId5"/>
              <a:stretch>
                <a:fillRect/>
              </a:stretch>
            </p:blipFill>
            <p:spPr>
              <a:xfrm>
                <a:off x="3672360" y="3657600"/>
                <a:ext cx="58680" cy="29520"/>
              </a:xfrm>
              <a:prstGeom prst="rect">
                <a:avLst/>
              </a:prstGeom>
            </p:spPr>
          </p:pic>
        </mc:Fallback>
      </mc:AlternateContent>
      <p:sp>
        <p:nvSpPr>
          <p:cNvPr id="4" name="object 6">
            <a:extLst>
              <a:ext uri="{FF2B5EF4-FFF2-40B4-BE49-F238E27FC236}">
                <a16:creationId xmlns:a16="http://schemas.microsoft.com/office/drawing/2014/main" id="{1ACCBE77-F401-79FF-8DB9-3A7C37221200}"/>
              </a:ext>
            </a:extLst>
          </p:cNvPr>
          <p:cNvSpPr/>
          <p:nvPr/>
        </p:nvSpPr>
        <p:spPr>
          <a:xfrm>
            <a:off x="10446007" y="292100"/>
            <a:ext cx="986033" cy="1563624"/>
          </a:xfrm>
          <a:prstGeom prst="rect">
            <a:avLst/>
          </a:prstGeom>
          <a:blipFill>
            <a:blip r:embed="rId6" cstate="print"/>
            <a:stretch>
              <a:fillRect/>
            </a:stretch>
          </a:blipFill>
        </p:spPr>
        <p:txBody>
          <a:bodyPr wrap="square" lIns="0" tIns="0" rIns="0" bIns="0" rtlCol="0"/>
          <a:lstStyle/>
          <a:p>
            <a:endParaRPr sz="1260"/>
          </a:p>
        </p:txBody>
      </p:sp>
    </p:spTree>
    <p:extLst>
      <p:ext uri="{BB962C8B-B14F-4D97-AF65-F5344CB8AC3E}">
        <p14:creationId xmlns:p14="http://schemas.microsoft.com/office/powerpoint/2010/main" val="97739960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Google Shape;122;p3">
            <a:extLst>
              <a:ext uri="{FF2B5EF4-FFF2-40B4-BE49-F238E27FC236}">
                <a16:creationId xmlns:a16="http://schemas.microsoft.com/office/drawing/2014/main" id="{0E9F9156-42F6-E0D5-6A8B-0577B99E90C7}"/>
              </a:ext>
            </a:extLst>
          </p:cNvPr>
          <p:cNvCxnSpPr/>
          <p:nvPr/>
        </p:nvCxnSpPr>
        <p:spPr>
          <a:xfrm>
            <a:off x="-8308" y="1316458"/>
            <a:ext cx="8300052" cy="0"/>
          </a:xfrm>
          <a:prstGeom prst="straightConnector1">
            <a:avLst/>
          </a:prstGeom>
          <a:noFill/>
          <a:ln w="38100" cap="flat" cmpd="sng">
            <a:solidFill>
              <a:srgbClr val="C55A11"/>
            </a:solidFill>
            <a:prstDash val="solid"/>
            <a:miter lim="800000"/>
            <a:headEnd type="none" w="sm" len="sm"/>
            <a:tailEnd type="none" w="sm" len="sm"/>
          </a:ln>
        </p:spPr>
      </p:cxnSp>
      <p:sp>
        <p:nvSpPr>
          <p:cNvPr id="7" name="Google Shape;123;p3">
            <a:extLst>
              <a:ext uri="{FF2B5EF4-FFF2-40B4-BE49-F238E27FC236}">
                <a16:creationId xmlns:a16="http://schemas.microsoft.com/office/drawing/2014/main" id="{4D166A7F-1653-92D6-B314-655A58E8121D}"/>
              </a:ext>
            </a:extLst>
          </p:cNvPr>
          <p:cNvSpPr/>
          <p:nvPr/>
        </p:nvSpPr>
        <p:spPr>
          <a:xfrm>
            <a:off x="393111" y="252240"/>
            <a:ext cx="7497214"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rgbClr val="2F5496"/>
                </a:solidFill>
                <a:latin typeface="Calibri"/>
                <a:ea typeface="Calibri"/>
                <a:cs typeface="Calibri"/>
                <a:sym typeface="Calibri"/>
              </a:rPr>
              <a:t>Graph Theory and its Applications</a:t>
            </a:r>
            <a:endParaRPr lang="en-US" sz="2400" dirty="0"/>
          </a:p>
        </p:txBody>
      </p:sp>
      <p:sp>
        <p:nvSpPr>
          <p:cNvPr id="8" name="Google Shape;120;p3">
            <a:extLst>
              <a:ext uri="{FF2B5EF4-FFF2-40B4-BE49-F238E27FC236}">
                <a16:creationId xmlns:a16="http://schemas.microsoft.com/office/drawing/2014/main" id="{4D25A891-364B-5B74-97DA-07C52564CF04}"/>
              </a:ext>
            </a:extLst>
          </p:cNvPr>
          <p:cNvSpPr/>
          <p:nvPr/>
        </p:nvSpPr>
        <p:spPr>
          <a:xfrm>
            <a:off x="190492" y="707282"/>
            <a:ext cx="9989934" cy="46162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chemeClr val="accent2"/>
                </a:solidFill>
                <a:latin typeface="Calibri"/>
                <a:ea typeface="Calibri"/>
                <a:cs typeface="Calibri"/>
                <a:sym typeface="Calibri"/>
              </a:rPr>
              <a:t>Clustering coefficient  in terms of triangle (how many triples are)</a:t>
            </a:r>
            <a:endParaRPr lang="en-US" sz="2400" dirty="0"/>
          </a:p>
        </p:txBody>
      </p:sp>
      <p:sp>
        <p:nvSpPr>
          <p:cNvPr id="9" name="Dodecagon 8">
            <a:extLst>
              <a:ext uri="{FF2B5EF4-FFF2-40B4-BE49-F238E27FC236}">
                <a16:creationId xmlns:a16="http://schemas.microsoft.com/office/drawing/2014/main" id="{030A0887-925A-81EF-C1C0-8A3D28F62798}"/>
              </a:ext>
            </a:extLst>
          </p:cNvPr>
          <p:cNvSpPr/>
          <p:nvPr/>
        </p:nvSpPr>
        <p:spPr>
          <a:xfrm>
            <a:off x="1638300" y="2006600"/>
            <a:ext cx="977900" cy="711195"/>
          </a:xfrm>
          <a:prstGeom prst="dodec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2</a:t>
            </a:r>
          </a:p>
        </p:txBody>
      </p:sp>
      <p:sp>
        <p:nvSpPr>
          <p:cNvPr id="10" name="Dodecagon 9">
            <a:extLst>
              <a:ext uri="{FF2B5EF4-FFF2-40B4-BE49-F238E27FC236}">
                <a16:creationId xmlns:a16="http://schemas.microsoft.com/office/drawing/2014/main" id="{18942EE9-B17B-5E9C-7CBF-88509F4094B8}"/>
              </a:ext>
            </a:extLst>
          </p:cNvPr>
          <p:cNvSpPr/>
          <p:nvPr/>
        </p:nvSpPr>
        <p:spPr>
          <a:xfrm>
            <a:off x="3652768" y="3556000"/>
            <a:ext cx="977900" cy="711195"/>
          </a:xfrm>
          <a:prstGeom prst="dodec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3</a:t>
            </a:r>
          </a:p>
        </p:txBody>
      </p:sp>
      <p:sp>
        <p:nvSpPr>
          <p:cNvPr id="11" name="Dodecagon 10">
            <a:extLst>
              <a:ext uri="{FF2B5EF4-FFF2-40B4-BE49-F238E27FC236}">
                <a16:creationId xmlns:a16="http://schemas.microsoft.com/office/drawing/2014/main" id="{900A4795-288A-59C4-B0F3-1E1C5A5B073E}"/>
              </a:ext>
            </a:extLst>
          </p:cNvPr>
          <p:cNvSpPr/>
          <p:nvPr/>
        </p:nvSpPr>
        <p:spPr>
          <a:xfrm>
            <a:off x="1943100" y="4584700"/>
            <a:ext cx="977900" cy="711195"/>
          </a:xfrm>
          <a:prstGeom prst="dodec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4</a:t>
            </a:r>
          </a:p>
        </p:txBody>
      </p:sp>
      <p:sp>
        <p:nvSpPr>
          <p:cNvPr id="12" name="Dodecagon 11">
            <a:extLst>
              <a:ext uri="{FF2B5EF4-FFF2-40B4-BE49-F238E27FC236}">
                <a16:creationId xmlns:a16="http://schemas.microsoft.com/office/drawing/2014/main" id="{2765CEC5-DED6-4CA2-56C6-3F5F19692746}"/>
              </a:ext>
            </a:extLst>
          </p:cNvPr>
          <p:cNvSpPr/>
          <p:nvPr/>
        </p:nvSpPr>
        <p:spPr>
          <a:xfrm>
            <a:off x="431211" y="3428995"/>
            <a:ext cx="977900" cy="711195"/>
          </a:xfrm>
          <a:prstGeom prst="dodec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1</a:t>
            </a:r>
          </a:p>
        </p:txBody>
      </p:sp>
      <p:cxnSp>
        <p:nvCxnSpPr>
          <p:cNvPr id="14" name="Straight Connector 13">
            <a:extLst>
              <a:ext uri="{FF2B5EF4-FFF2-40B4-BE49-F238E27FC236}">
                <a16:creationId xmlns:a16="http://schemas.microsoft.com/office/drawing/2014/main" id="{AAB1CB37-B60A-A6B7-B45A-901C68F2FFD3}"/>
              </a:ext>
            </a:extLst>
          </p:cNvPr>
          <p:cNvCxnSpPr>
            <a:stCxn id="9" idx="6"/>
            <a:endCxn id="12" idx="11"/>
          </p:cNvCxnSpPr>
          <p:nvPr/>
        </p:nvCxnSpPr>
        <p:spPr>
          <a:xfrm flipH="1">
            <a:off x="1051181" y="2622508"/>
            <a:ext cx="718139" cy="806487"/>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2CCE3D9-6645-EB35-9522-48DDC0242CD7}"/>
              </a:ext>
            </a:extLst>
          </p:cNvPr>
          <p:cNvCxnSpPr/>
          <p:nvPr/>
        </p:nvCxnSpPr>
        <p:spPr>
          <a:xfrm flipH="1">
            <a:off x="2935179" y="4032272"/>
            <a:ext cx="718139" cy="806487"/>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602FDF2D-FC50-A7D5-EB6F-178C87221A64}"/>
              </a:ext>
            </a:extLst>
          </p:cNvPr>
          <p:cNvCxnSpPr>
            <a:cxnSpLocks/>
          </p:cNvCxnSpPr>
          <p:nvPr/>
        </p:nvCxnSpPr>
        <p:spPr>
          <a:xfrm flipH="1" flipV="1">
            <a:off x="1355981" y="3733795"/>
            <a:ext cx="2479419" cy="123846"/>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50006BB-6BDB-A5AB-1A77-4C819CA9369B}"/>
              </a:ext>
            </a:extLst>
          </p:cNvPr>
          <p:cNvCxnSpPr>
            <a:cxnSpLocks/>
          </p:cNvCxnSpPr>
          <p:nvPr/>
        </p:nvCxnSpPr>
        <p:spPr>
          <a:xfrm flipH="1" flipV="1">
            <a:off x="1080601" y="4111636"/>
            <a:ext cx="1118973" cy="930264"/>
          </a:xfrm>
          <a:prstGeom prst="line">
            <a:avLst/>
          </a:prstGeom>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9D2EC42C-B12A-7E53-7FC2-E4214292872B}"/>
              </a:ext>
            </a:extLst>
          </p:cNvPr>
          <p:cNvSpPr txBox="1"/>
          <p:nvPr/>
        </p:nvSpPr>
        <p:spPr>
          <a:xfrm>
            <a:off x="5108660" y="1498952"/>
            <a:ext cx="5923032" cy="4893647"/>
          </a:xfrm>
          <a:prstGeom prst="rect">
            <a:avLst/>
          </a:prstGeom>
          <a:noFill/>
        </p:spPr>
        <p:txBody>
          <a:bodyPr wrap="square" rtlCol="0">
            <a:spAutoFit/>
          </a:bodyPr>
          <a:lstStyle/>
          <a:p>
            <a:r>
              <a:rPr lang="en-IN" sz="2400" dirty="0" err="1">
                <a:latin typeface="Calibri" panose="020F0502020204030204" pitchFamily="34" charset="0"/>
                <a:ea typeface="Calibri" panose="020F0502020204030204" pitchFamily="34" charset="0"/>
                <a:cs typeface="Calibri" panose="020F0502020204030204" pitchFamily="34" charset="0"/>
              </a:rPr>
              <a:t>Deg</a:t>
            </a:r>
            <a:r>
              <a:rPr lang="en-IN" sz="2400" dirty="0">
                <a:latin typeface="Calibri" panose="020F0502020204030204" pitchFamily="34" charset="0"/>
                <a:ea typeface="Calibri" panose="020F0502020204030204" pitchFamily="34" charset="0"/>
                <a:cs typeface="Calibri" panose="020F0502020204030204" pitchFamily="34" charset="0"/>
              </a:rPr>
              <a:t> of node 1=3</a:t>
            </a:r>
          </a:p>
          <a:p>
            <a:r>
              <a:rPr lang="en-IN" sz="2400" dirty="0" err="1">
                <a:latin typeface="Calibri" panose="020F0502020204030204" pitchFamily="34" charset="0"/>
                <a:ea typeface="Calibri" panose="020F0502020204030204" pitchFamily="34" charset="0"/>
                <a:cs typeface="Calibri" panose="020F0502020204030204" pitchFamily="34" charset="0"/>
              </a:rPr>
              <a:t>Deg</a:t>
            </a:r>
            <a:r>
              <a:rPr lang="en-IN" sz="2400" dirty="0">
                <a:latin typeface="Calibri" panose="020F0502020204030204" pitchFamily="34" charset="0"/>
                <a:ea typeface="Calibri" panose="020F0502020204030204" pitchFamily="34" charset="0"/>
                <a:cs typeface="Calibri" panose="020F0502020204030204" pitchFamily="34" charset="0"/>
              </a:rPr>
              <a:t> of node 2=1</a:t>
            </a:r>
          </a:p>
          <a:p>
            <a:r>
              <a:rPr lang="en-IN" sz="2400" dirty="0" err="1">
                <a:latin typeface="Calibri" panose="020F0502020204030204" pitchFamily="34" charset="0"/>
                <a:ea typeface="Calibri" panose="020F0502020204030204" pitchFamily="34" charset="0"/>
                <a:cs typeface="Calibri" panose="020F0502020204030204" pitchFamily="34" charset="0"/>
              </a:rPr>
              <a:t>Deg</a:t>
            </a:r>
            <a:r>
              <a:rPr lang="en-IN" sz="2400" dirty="0">
                <a:latin typeface="Calibri" panose="020F0502020204030204" pitchFamily="34" charset="0"/>
                <a:ea typeface="Calibri" panose="020F0502020204030204" pitchFamily="34" charset="0"/>
                <a:cs typeface="Calibri" panose="020F0502020204030204" pitchFamily="34" charset="0"/>
              </a:rPr>
              <a:t> of Node 3=2</a:t>
            </a:r>
          </a:p>
          <a:p>
            <a:r>
              <a:rPr lang="en-IN" sz="2400" dirty="0" err="1">
                <a:latin typeface="Calibri" panose="020F0502020204030204" pitchFamily="34" charset="0"/>
                <a:ea typeface="Calibri" panose="020F0502020204030204" pitchFamily="34" charset="0"/>
                <a:cs typeface="Calibri" panose="020F0502020204030204" pitchFamily="34" charset="0"/>
              </a:rPr>
              <a:t>Deg</a:t>
            </a:r>
            <a:r>
              <a:rPr lang="en-IN" sz="2400" dirty="0">
                <a:latin typeface="Calibri" panose="020F0502020204030204" pitchFamily="34" charset="0"/>
                <a:ea typeface="Calibri" panose="020F0502020204030204" pitchFamily="34" charset="0"/>
                <a:cs typeface="Calibri" panose="020F0502020204030204" pitchFamily="34" charset="0"/>
              </a:rPr>
              <a:t> of Node 4=2</a:t>
            </a:r>
          </a:p>
          <a:p>
            <a:endParaRPr lang="en-IN" sz="2400" dirty="0">
              <a:latin typeface="Calibri" panose="020F0502020204030204" pitchFamily="34" charset="0"/>
              <a:ea typeface="Calibri" panose="020F0502020204030204" pitchFamily="34" charset="0"/>
              <a:cs typeface="Calibri" panose="020F0502020204030204" pitchFamily="34" charset="0"/>
            </a:endParaRPr>
          </a:p>
          <a:p>
            <a:r>
              <a:rPr lang="en-IN" sz="2400" dirty="0">
                <a:latin typeface="Calibri" panose="020F0502020204030204" pitchFamily="34" charset="0"/>
                <a:ea typeface="Calibri" panose="020F0502020204030204" pitchFamily="34" charset="0"/>
                <a:cs typeface="Calibri" panose="020F0502020204030204" pitchFamily="34" charset="0"/>
              </a:rPr>
              <a:t>Thus, # of triples </a:t>
            </a:r>
            <a:r>
              <a:rPr lang="en-IN" sz="2400" dirty="0" err="1">
                <a:latin typeface="Calibri" panose="020F0502020204030204" pitchFamily="34" charset="0"/>
                <a:ea typeface="Calibri" panose="020F0502020204030204" pitchFamily="34" charset="0"/>
                <a:cs typeface="Calibri" panose="020F0502020204030204" pitchFamily="34" charset="0"/>
              </a:rPr>
              <a:t>centered</a:t>
            </a:r>
            <a:r>
              <a:rPr lang="en-IN" sz="2400" dirty="0">
                <a:latin typeface="Calibri" panose="020F0502020204030204" pitchFamily="34" charset="0"/>
                <a:ea typeface="Calibri" panose="020F0502020204030204" pitchFamily="34" charset="0"/>
                <a:cs typeface="Calibri" panose="020F0502020204030204" pitchFamily="34" charset="0"/>
              </a:rPr>
              <a:t> at node 2= 0</a:t>
            </a:r>
          </a:p>
          <a:p>
            <a:r>
              <a:rPr lang="en-IN" sz="2400" dirty="0">
                <a:latin typeface="Calibri" panose="020F0502020204030204" pitchFamily="34" charset="0"/>
                <a:ea typeface="Calibri" panose="020F0502020204030204" pitchFamily="34" charset="0"/>
                <a:cs typeface="Calibri" panose="020F0502020204030204" pitchFamily="34" charset="0"/>
              </a:rPr>
              <a:t># of triples </a:t>
            </a:r>
            <a:r>
              <a:rPr lang="en-IN" sz="2400" dirty="0" err="1">
                <a:latin typeface="Calibri" panose="020F0502020204030204" pitchFamily="34" charset="0"/>
                <a:ea typeface="Calibri" panose="020F0502020204030204" pitchFamily="34" charset="0"/>
                <a:cs typeface="Calibri" panose="020F0502020204030204" pitchFamily="34" charset="0"/>
              </a:rPr>
              <a:t>centered</a:t>
            </a:r>
            <a:r>
              <a:rPr lang="en-IN" sz="2400" dirty="0">
                <a:latin typeface="Calibri" panose="020F0502020204030204" pitchFamily="34" charset="0"/>
                <a:ea typeface="Calibri" panose="020F0502020204030204" pitchFamily="34" charset="0"/>
                <a:cs typeface="Calibri" panose="020F0502020204030204" pitchFamily="34" charset="0"/>
              </a:rPr>
              <a:t> at node 3= 1</a:t>
            </a:r>
          </a:p>
          <a:p>
            <a:r>
              <a:rPr lang="en-IN" sz="2400" dirty="0">
                <a:latin typeface="Calibri" panose="020F0502020204030204" pitchFamily="34" charset="0"/>
                <a:ea typeface="Calibri" panose="020F0502020204030204" pitchFamily="34" charset="0"/>
                <a:cs typeface="Calibri" panose="020F0502020204030204" pitchFamily="34" charset="0"/>
              </a:rPr>
              <a:t># of triples </a:t>
            </a:r>
            <a:r>
              <a:rPr lang="en-IN" sz="2400" dirty="0" err="1">
                <a:latin typeface="Calibri" panose="020F0502020204030204" pitchFamily="34" charset="0"/>
                <a:ea typeface="Calibri" panose="020F0502020204030204" pitchFamily="34" charset="0"/>
                <a:cs typeface="Calibri" panose="020F0502020204030204" pitchFamily="34" charset="0"/>
              </a:rPr>
              <a:t>centered</a:t>
            </a:r>
            <a:r>
              <a:rPr lang="en-IN" sz="2400" dirty="0">
                <a:latin typeface="Calibri" panose="020F0502020204030204" pitchFamily="34" charset="0"/>
                <a:ea typeface="Calibri" panose="020F0502020204030204" pitchFamily="34" charset="0"/>
                <a:cs typeface="Calibri" panose="020F0502020204030204" pitchFamily="34" charset="0"/>
              </a:rPr>
              <a:t> at node 4= 1</a:t>
            </a:r>
          </a:p>
          <a:p>
            <a:r>
              <a:rPr lang="en-IN" sz="2400" dirty="0">
                <a:latin typeface="Calibri" panose="020F0502020204030204" pitchFamily="34" charset="0"/>
                <a:ea typeface="Calibri" panose="020F0502020204030204" pitchFamily="34" charset="0"/>
                <a:cs typeface="Calibri" panose="020F0502020204030204" pitchFamily="34" charset="0"/>
              </a:rPr>
              <a:t># of triples </a:t>
            </a:r>
            <a:r>
              <a:rPr lang="en-IN" sz="2400" dirty="0" err="1">
                <a:latin typeface="Calibri" panose="020F0502020204030204" pitchFamily="34" charset="0"/>
                <a:ea typeface="Calibri" panose="020F0502020204030204" pitchFamily="34" charset="0"/>
                <a:cs typeface="Calibri" panose="020F0502020204030204" pitchFamily="34" charset="0"/>
              </a:rPr>
              <a:t>centered</a:t>
            </a:r>
            <a:r>
              <a:rPr lang="en-IN" sz="2400" dirty="0">
                <a:latin typeface="Calibri" panose="020F0502020204030204" pitchFamily="34" charset="0"/>
                <a:ea typeface="Calibri" panose="020F0502020204030204" pitchFamily="34" charset="0"/>
                <a:cs typeface="Calibri" panose="020F0502020204030204" pitchFamily="34" charset="0"/>
              </a:rPr>
              <a:t> at node 1= 3 (213,314,412)</a:t>
            </a:r>
          </a:p>
          <a:p>
            <a:r>
              <a:rPr lang="en-IN" sz="2400" dirty="0">
                <a:latin typeface="Calibri" panose="020F0502020204030204" pitchFamily="34" charset="0"/>
                <a:ea typeface="Calibri" panose="020F0502020204030204" pitchFamily="34" charset="0"/>
                <a:cs typeface="Calibri" panose="020F0502020204030204" pitchFamily="34" charset="0"/>
              </a:rPr>
              <a:t>( Pls note that 314 and 413 are same)</a:t>
            </a:r>
          </a:p>
          <a:p>
            <a:endParaRPr lang="en-IN" sz="2400" dirty="0">
              <a:latin typeface="Calibri" panose="020F0502020204030204" pitchFamily="34" charset="0"/>
              <a:ea typeface="Calibri" panose="020F0502020204030204" pitchFamily="34" charset="0"/>
              <a:cs typeface="Calibri" panose="020F0502020204030204" pitchFamily="34" charset="0"/>
            </a:endParaRPr>
          </a:p>
          <a:p>
            <a:endParaRPr lang="en-IN" sz="2400" dirty="0">
              <a:latin typeface="Calibri" panose="020F0502020204030204" pitchFamily="34" charset="0"/>
              <a:ea typeface="Calibri" panose="020F0502020204030204" pitchFamily="34" charset="0"/>
              <a:cs typeface="Calibri" panose="020F0502020204030204" pitchFamily="34" charset="0"/>
            </a:endParaRPr>
          </a:p>
        </p:txBody>
      </p:sp>
      <p:sp>
        <p:nvSpPr>
          <p:cNvPr id="2" name="object 6">
            <a:extLst>
              <a:ext uri="{FF2B5EF4-FFF2-40B4-BE49-F238E27FC236}">
                <a16:creationId xmlns:a16="http://schemas.microsoft.com/office/drawing/2014/main" id="{328C89C0-C441-930C-5B12-48CD8A489BEC}"/>
              </a:ext>
            </a:extLst>
          </p:cNvPr>
          <p:cNvSpPr/>
          <p:nvPr/>
        </p:nvSpPr>
        <p:spPr>
          <a:xfrm>
            <a:off x="10446007" y="292100"/>
            <a:ext cx="986033" cy="1563624"/>
          </a:xfrm>
          <a:prstGeom prst="rect">
            <a:avLst/>
          </a:prstGeom>
          <a:blipFill>
            <a:blip r:embed="rId2" cstate="print"/>
            <a:stretch>
              <a:fillRect/>
            </a:stretch>
          </a:blipFill>
        </p:spPr>
        <p:txBody>
          <a:bodyPr wrap="square" lIns="0" tIns="0" rIns="0" bIns="0" rtlCol="0"/>
          <a:lstStyle/>
          <a:p>
            <a:endParaRPr sz="1260"/>
          </a:p>
        </p:txBody>
      </p:sp>
    </p:spTree>
    <p:extLst>
      <p:ext uri="{BB962C8B-B14F-4D97-AF65-F5344CB8AC3E}">
        <p14:creationId xmlns:p14="http://schemas.microsoft.com/office/powerpoint/2010/main" val="2581956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0">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0">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0">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3"/>
          <p:cNvSpPr/>
          <p:nvPr/>
        </p:nvSpPr>
        <p:spPr>
          <a:xfrm>
            <a:off x="434226" y="747162"/>
            <a:ext cx="7999758"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chemeClr val="accent2"/>
                </a:solidFill>
                <a:latin typeface="Calibri"/>
                <a:ea typeface="Calibri"/>
                <a:cs typeface="Calibri"/>
                <a:sym typeface="Calibri"/>
              </a:rPr>
              <a:t>Reciprocity is a dyadic relationship</a:t>
            </a:r>
            <a:endParaRPr dirty="0"/>
          </a:p>
        </p:txBody>
      </p:sp>
      <p:cxnSp>
        <p:nvCxnSpPr>
          <p:cNvPr id="122" name="Google Shape;122;p3"/>
          <p:cNvCxnSpPr/>
          <p:nvPr/>
        </p:nvCxnSpPr>
        <p:spPr>
          <a:xfrm>
            <a:off x="-8308" y="1316458"/>
            <a:ext cx="8300052" cy="0"/>
          </a:xfrm>
          <a:prstGeom prst="straightConnector1">
            <a:avLst/>
          </a:prstGeom>
          <a:noFill/>
          <a:ln w="38100" cap="flat" cmpd="sng">
            <a:solidFill>
              <a:srgbClr val="C55A11"/>
            </a:solidFill>
            <a:prstDash val="solid"/>
            <a:miter lim="800000"/>
            <a:headEnd type="none" w="sm" len="sm"/>
            <a:tailEnd type="none" w="sm" len="sm"/>
          </a:ln>
        </p:spPr>
      </p:cxnSp>
      <p:sp>
        <p:nvSpPr>
          <p:cNvPr id="8" name="Google Shape;123;p3">
            <a:extLst>
              <a:ext uri="{FF2B5EF4-FFF2-40B4-BE49-F238E27FC236}">
                <a16:creationId xmlns:a16="http://schemas.microsoft.com/office/drawing/2014/main" id="{BC55E4FF-31D5-4EF4-ABFF-D87231C9EDFC}"/>
              </a:ext>
            </a:extLst>
          </p:cNvPr>
          <p:cNvSpPr/>
          <p:nvPr/>
        </p:nvSpPr>
        <p:spPr>
          <a:xfrm>
            <a:off x="393111" y="252240"/>
            <a:ext cx="7497214"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rgbClr val="2F5496"/>
                </a:solidFill>
                <a:latin typeface="Calibri"/>
                <a:ea typeface="Calibri"/>
                <a:cs typeface="Calibri"/>
                <a:sym typeface="Calibri"/>
              </a:rPr>
              <a:t>Graph Theory and its Applications</a:t>
            </a:r>
            <a:endParaRPr lang="en-US" sz="2400" dirty="0"/>
          </a:p>
        </p:txBody>
      </p:sp>
      <p:pic>
        <p:nvPicPr>
          <p:cNvPr id="4" name="Picture 3">
            <a:extLst>
              <a:ext uri="{FF2B5EF4-FFF2-40B4-BE49-F238E27FC236}">
                <a16:creationId xmlns:a16="http://schemas.microsoft.com/office/drawing/2014/main" id="{4A21F0D1-204F-88B3-A5E2-89C29C83C00C}"/>
              </a:ext>
            </a:extLst>
          </p:cNvPr>
          <p:cNvPicPr>
            <a:picLocks noChangeAspect="1"/>
          </p:cNvPicPr>
          <p:nvPr/>
        </p:nvPicPr>
        <p:blipFill>
          <a:blip r:embed="rId3"/>
          <a:stretch>
            <a:fillRect/>
          </a:stretch>
        </p:blipFill>
        <p:spPr>
          <a:xfrm>
            <a:off x="121920" y="1316458"/>
            <a:ext cx="9763760" cy="2295708"/>
          </a:xfrm>
          <a:prstGeom prst="rect">
            <a:avLst/>
          </a:prstGeom>
        </p:spPr>
      </p:pic>
      <p:pic>
        <p:nvPicPr>
          <p:cNvPr id="6" name="Picture 5">
            <a:extLst>
              <a:ext uri="{FF2B5EF4-FFF2-40B4-BE49-F238E27FC236}">
                <a16:creationId xmlns:a16="http://schemas.microsoft.com/office/drawing/2014/main" id="{41F25E14-E0DB-B951-EF59-EBCEDF343139}"/>
              </a:ext>
            </a:extLst>
          </p:cNvPr>
          <p:cNvPicPr>
            <a:picLocks noChangeAspect="1"/>
          </p:cNvPicPr>
          <p:nvPr/>
        </p:nvPicPr>
        <p:blipFill>
          <a:blip r:embed="rId4"/>
          <a:stretch>
            <a:fillRect/>
          </a:stretch>
        </p:blipFill>
        <p:spPr>
          <a:xfrm>
            <a:off x="121920" y="3719797"/>
            <a:ext cx="9855200" cy="2478509"/>
          </a:xfrm>
          <a:prstGeom prst="rect">
            <a:avLst/>
          </a:prstGeom>
        </p:spPr>
      </p:pic>
      <p:sp>
        <p:nvSpPr>
          <p:cNvPr id="2" name="object 6">
            <a:extLst>
              <a:ext uri="{FF2B5EF4-FFF2-40B4-BE49-F238E27FC236}">
                <a16:creationId xmlns:a16="http://schemas.microsoft.com/office/drawing/2014/main" id="{B92D24D4-E2EF-9B64-C091-6A64778FD59F}"/>
              </a:ext>
            </a:extLst>
          </p:cNvPr>
          <p:cNvSpPr/>
          <p:nvPr/>
        </p:nvSpPr>
        <p:spPr>
          <a:xfrm>
            <a:off x="10446007" y="292100"/>
            <a:ext cx="986033" cy="1563624"/>
          </a:xfrm>
          <a:prstGeom prst="rect">
            <a:avLst/>
          </a:prstGeom>
          <a:blipFill>
            <a:blip r:embed="rId5" cstate="print"/>
            <a:stretch>
              <a:fillRect/>
            </a:stretch>
          </a:blipFill>
        </p:spPr>
        <p:txBody>
          <a:bodyPr wrap="square" lIns="0" tIns="0" rIns="0" bIns="0" rtlCol="0"/>
          <a:lstStyle/>
          <a:p>
            <a:endParaRPr sz="1260"/>
          </a:p>
        </p:txBody>
      </p:sp>
      <mc:AlternateContent xmlns:mc="http://schemas.openxmlformats.org/markup-compatibility/2006" xmlns:p14="http://schemas.microsoft.com/office/powerpoint/2010/main">
        <mc:Choice Requires="p14">
          <p:contentPart p14:bwMode="auto" r:id="rId6">
            <p14:nvContentPartPr>
              <p14:cNvPr id="3" name="Ink 2">
                <a:extLst>
                  <a:ext uri="{FF2B5EF4-FFF2-40B4-BE49-F238E27FC236}">
                    <a16:creationId xmlns:a16="http://schemas.microsoft.com/office/drawing/2014/main" id="{493258EB-693E-055B-9230-0A302023E6DE}"/>
                  </a:ext>
                </a:extLst>
              </p14:cNvPr>
              <p14:cNvContentPartPr/>
              <p14:nvPr/>
            </p14:nvContentPartPr>
            <p14:xfrm>
              <a:off x="1164600" y="360360"/>
              <a:ext cx="10208880" cy="6018480"/>
            </p14:xfrm>
          </p:contentPart>
        </mc:Choice>
        <mc:Fallback xmlns="">
          <p:pic>
            <p:nvPicPr>
              <p:cNvPr id="3" name="Ink 2">
                <a:extLst>
                  <a:ext uri="{FF2B5EF4-FFF2-40B4-BE49-F238E27FC236}">
                    <a16:creationId xmlns:a16="http://schemas.microsoft.com/office/drawing/2014/main" id="{493258EB-693E-055B-9230-0A302023E6DE}"/>
                  </a:ext>
                </a:extLst>
              </p:cNvPr>
              <p:cNvPicPr/>
              <p:nvPr/>
            </p:nvPicPr>
            <p:blipFill>
              <a:blip r:embed="rId7"/>
              <a:stretch>
                <a:fillRect/>
              </a:stretch>
            </p:blipFill>
            <p:spPr>
              <a:xfrm>
                <a:off x="1155240" y="351000"/>
                <a:ext cx="10227600" cy="6037200"/>
              </a:xfrm>
              <a:prstGeom prst="rect">
                <a:avLst/>
              </a:prstGeom>
            </p:spPr>
          </p:pic>
        </mc:Fallback>
      </mc:AlternateContent>
    </p:spTree>
    <p:extLst>
      <p:ext uri="{BB962C8B-B14F-4D97-AF65-F5344CB8AC3E}">
        <p14:creationId xmlns:p14="http://schemas.microsoft.com/office/powerpoint/2010/main" val="2105732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3"/>
          <p:cNvSpPr/>
          <p:nvPr/>
        </p:nvSpPr>
        <p:spPr>
          <a:xfrm>
            <a:off x="434226" y="747162"/>
            <a:ext cx="7999758"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chemeClr val="accent2"/>
                </a:solidFill>
                <a:latin typeface="Calibri"/>
                <a:ea typeface="Calibri"/>
                <a:cs typeface="Calibri"/>
                <a:sym typeface="Calibri"/>
              </a:rPr>
              <a:t>Reciprocity </a:t>
            </a:r>
            <a:endParaRPr dirty="0"/>
          </a:p>
        </p:txBody>
      </p:sp>
      <p:cxnSp>
        <p:nvCxnSpPr>
          <p:cNvPr id="122" name="Google Shape;122;p3"/>
          <p:cNvCxnSpPr/>
          <p:nvPr/>
        </p:nvCxnSpPr>
        <p:spPr>
          <a:xfrm>
            <a:off x="-8308" y="1316458"/>
            <a:ext cx="8300052" cy="0"/>
          </a:xfrm>
          <a:prstGeom prst="straightConnector1">
            <a:avLst/>
          </a:prstGeom>
          <a:noFill/>
          <a:ln w="38100" cap="flat" cmpd="sng">
            <a:solidFill>
              <a:srgbClr val="C55A11"/>
            </a:solidFill>
            <a:prstDash val="solid"/>
            <a:miter lim="800000"/>
            <a:headEnd type="none" w="sm" len="sm"/>
            <a:tailEnd type="none" w="sm" len="sm"/>
          </a:ln>
        </p:spPr>
      </p:cxnSp>
      <p:sp>
        <p:nvSpPr>
          <p:cNvPr id="8" name="Google Shape;123;p3">
            <a:extLst>
              <a:ext uri="{FF2B5EF4-FFF2-40B4-BE49-F238E27FC236}">
                <a16:creationId xmlns:a16="http://schemas.microsoft.com/office/drawing/2014/main" id="{BC55E4FF-31D5-4EF4-ABFF-D87231C9EDFC}"/>
              </a:ext>
            </a:extLst>
          </p:cNvPr>
          <p:cNvSpPr/>
          <p:nvPr/>
        </p:nvSpPr>
        <p:spPr>
          <a:xfrm>
            <a:off x="393111" y="252240"/>
            <a:ext cx="7497214"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rgbClr val="2F5496"/>
                </a:solidFill>
                <a:latin typeface="Calibri"/>
                <a:ea typeface="Calibri"/>
                <a:cs typeface="Calibri"/>
                <a:sym typeface="Calibri"/>
              </a:rPr>
              <a:t>Graph Theory and its Applications</a:t>
            </a:r>
            <a:endParaRPr lang="en-US" sz="2400" dirty="0"/>
          </a:p>
        </p:txBody>
      </p:sp>
      <p:pic>
        <p:nvPicPr>
          <p:cNvPr id="4" name="Picture 3">
            <a:extLst>
              <a:ext uri="{FF2B5EF4-FFF2-40B4-BE49-F238E27FC236}">
                <a16:creationId xmlns:a16="http://schemas.microsoft.com/office/drawing/2014/main" id="{40F73A16-4A80-1AB5-2540-11F96D08DAAB}"/>
              </a:ext>
            </a:extLst>
          </p:cNvPr>
          <p:cNvPicPr>
            <a:picLocks noChangeAspect="1"/>
          </p:cNvPicPr>
          <p:nvPr/>
        </p:nvPicPr>
        <p:blipFill>
          <a:blip r:embed="rId3"/>
          <a:stretch>
            <a:fillRect/>
          </a:stretch>
        </p:blipFill>
        <p:spPr>
          <a:xfrm>
            <a:off x="393111" y="1429890"/>
            <a:ext cx="9741790" cy="2158282"/>
          </a:xfrm>
          <a:prstGeom prst="rect">
            <a:avLst/>
          </a:prstGeom>
        </p:spPr>
      </p:pic>
      <p:pic>
        <p:nvPicPr>
          <p:cNvPr id="6" name="Picture 5">
            <a:extLst>
              <a:ext uri="{FF2B5EF4-FFF2-40B4-BE49-F238E27FC236}">
                <a16:creationId xmlns:a16="http://schemas.microsoft.com/office/drawing/2014/main" id="{CE45BFD4-D30B-89C3-CC60-EBC87490488D}"/>
              </a:ext>
            </a:extLst>
          </p:cNvPr>
          <p:cNvPicPr>
            <a:picLocks noChangeAspect="1"/>
          </p:cNvPicPr>
          <p:nvPr/>
        </p:nvPicPr>
        <p:blipFill>
          <a:blip r:embed="rId4"/>
          <a:stretch>
            <a:fillRect/>
          </a:stretch>
        </p:blipFill>
        <p:spPr>
          <a:xfrm>
            <a:off x="393111" y="3588172"/>
            <a:ext cx="8984932" cy="3198148"/>
          </a:xfrm>
          <a:prstGeom prst="rect">
            <a:avLst/>
          </a:prstGeom>
        </p:spPr>
      </p:pic>
      <p:sp>
        <p:nvSpPr>
          <p:cNvPr id="2" name="object 6">
            <a:extLst>
              <a:ext uri="{FF2B5EF4-FFF2-40B4-BE49-F238E27FC236}">
                <a16:creationId xmlns:a16="http://schemas.microsoft.com/office/drawing/2014/main" id="{8407CE24-36A3-2BB0-E24C-FE206546F2AA}"/>
              </a:ext>
            </a:extLst>
          </p:cNvPr>
          <p:cNvSpPr/>
          <p:nvPr/>
        </p:nvSpPr>
        <p:spPr>
          <a:xfrm>
            <a:off x="10446007" y="292100"/>
            <a:ext cx="986033" cy="1563624"/>
          </a:xfrm>
          <a:prstGeom prst="rect">
            <a:avLst/>
          </a:prstGeom>
          <a:blipFill>
            <a:blip r:embed="rId5" cstate="print"/>
            <a:stretch>
              <a:fillRect/>
            </a:stretch>
          </a:blipFill>
        </p:spPr>
        <p:txBody>
          <a:bodyPr wrap="square" lIns="0" tIns="0" rIns="0" bIns="0" rtlCol="0"/>
          <a:lstStyle/>
          <a:p>
            <a:endParaRPr sz="1260"/>
          </a:p>
        </p:txBody>
      </p:sp>
      <mc:AlternateContent xmlns:mc="http://schemas.openxmlformats.org/markup-compatibility/2006" xmlns:p14="http://schemas.microsoft.com/office/powerpoint/2010/main">
        <mc:Choice Requires="p14">
          <p:contentPart p14:bwMode="auto" r:id="rId6">
            <p14:nvContentPartPr>
              <p14:cNvPr id="3" name="Ink 2">
                <a:extLst>
                  <a:ext uri="{FF2B5EF4-FFF2-40B4-BE49-F238E27FC236}">
                    <a16:creationId xmlns:a16="http://schemas.microsoft.com/office/drawing/2014/main" id="{F72179EC-40C4-F7C6-833A-B219C5FB5371}"/>
                  </a:ext>
                </a:extLst>
              </p14:cNvPr>
              <p14:cNvContentPartPr/>
              <p14:nvPr/>
            </p14:nvContentPartPr>
            <p14:xfrm>
              <a:off x="1408320" y="1370160"/>
              <a:ext cx="8101800" cy="4683960"/>
            </p14:xfrm>
          </p:contentPart>
        </mc:Choice>
        <mc:Fallback xmlns="">
          <p:pic>
            <p:nvPicPr>
              <p:cNvPr id="3" name="Ink 2">
                <a:extLst>
                  <a:ext uri="{FF2B5EF4-FFF2-40B4-BE49-F238E27FC236}">
                    <a16:creationId xmlns:a16="http://schemas.microsoft.com/office/drawing/2014/main" id="{F72179EC-40C4-F7C6-833A-B219C5FB5371}"/>
                  </a:ext>
                </a:extLst>
              </p:cNvPr>
              <p:cNvPicPr/>
              <p:nvPr/>
            </p:nvPicPr>
            <p:blipFill>
              <a:blip r:embed="rId7"/>
              <a:stretch>
                <a:fillRect/>
              </a:stretch>
            </p:blipFill>
            <p:spPr>
              <a:xfrm>
                <a:off x="1398960" y="1360800"/>
                <a:ext cx="8120520" cy="4702680"/>
              </a:xfrm>
              <a:prstGeom prst="rect">
                <a:avLst/>
              </a:prstGeom>
            </p:spPr>
          </p:pic>
        </mc:Fallback>
      </mc:AlternateContent>
    </p:spTree>
    <p:extLst>
      <p:ext uri="{BB962C8B-B14F-4D97-AF65-F5344CB8AC3E}">
        <p14:creationId xmlns:p14="http://schemas.microsoft.com/office/powerpoint/2010/main" val="1302984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3"/>
          <p:cNvSpPr/>
          <p:nvPr/>
        </p:nvSpPr>
        <p:spPr>
          <a:xfrm>
            <a:off x="434226" y="747162"/>
            <a:ext cx="7999758"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chemeClr val="accent2"/>
                </a:solidFill>
                <a:latin typeface="Calibri"/>
                <a:ea typeface="Calibri"/>
                <a:cs typeface="Calibri"/>
                <a:sym typeface="Calibri"/>
              </a:rPr>
              <a:t>Calculating  reciprocity</a:t>
            </a:r>
            <a:endParaRPr dirty="0"/>
          </a:p>
        </p:txBody>
      </p:sp>
      <p:cxnSp>
        <p:nvCxnSpPr>
          <p:cNvPr id="122" name="Google Shape;122;p3"/>
          <p:cNvCxnSpPr/>
          <p:nvPr/>
        </p:nvCxnSpPr>
        <p:spPr>
          <a:xfrm>
            <a:off x="-8308" y="1316458"/>
            <a:ext cx="8300052" cy="0"/>
          </a:xfrm>
          <a:prstGeom prst="straightConnector1">
            <a:avLst/>
          </a:prstGeom>
          <a:noFill/>
          <a:ln w="38100" cap="flat" cmpd="sng">
            <a:solidFill>
              <a:srgbClr val="C55A11"/>
            </a:solidFill>
            <a:prstDash val="solid"/>
            <a:miter lim="800000"/>
            <a:headEnd type="none" w="sm" len="sm"/>
            <a:tailEnd type="none" w="sm" len="sm"/>
          </a:ln>
        </p:spPr>
      </p:cxnSp>
      <p:sp>
        <p:nvSpPr>
          <p:cNvPr id="8" name="Google Shape;123;p3">
            <a:extLst>
              <a:ext uri="{FF2B5EF4-FFF2-40B4-BE49-F238E27FC236}">
                <a16:creationId xmlns:a16="http://schemas.microsoft.com/office/drawing/2014/main" id="{BC55E4FF-31D5-4EF4-ABFF-D87231C9EDFC}"/>
              </a:ext>
            </a:extLst>
          </p:cNvPr>
          <p:cNvSpPr/>
          <p:nvPr/>
        </p:nvSpPr>
        <p:spPr>
          <a:xfrm>
            <a:off x="393111" y="252240"/>
            <a:ext cx="7497214"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rgbClr val="2F5496"/>
                </a:solidFill>
                <a:latin typeface="Calibri"/>
                <a:ea typeface="Calibri"/>
                <a:cs typeface="Calibri"/>
                <a:sym typeface="Calibri"/>
              </a:rPr>
              <a:t>Graph Theory and its Applications</a:t>
            </a:r>
            <a:endParaRPr lang="en-US" sz="2400" dirty="0"/>
          </a:p>
        </p:txBody>
      </p:sp>
      <p:sp>
        <p:nvSpPr>
          <p:cNvPr id="3" name="object 6">
            <a:extLst>
              <a:ext uri="{FF2B5EF4-FFF2-40B4-BE49-F238E27FC236}">
                <a16:creationId xmlns:a16="http://schemas.microsoft.com/office/drawing/2014/main" id="{445B097B-5F8F-E695-D163-97143B24C1D0}"/>
              </a:ext>
            </a:extLst>
          </p:cNvPr>
          <p:cNvSpPr/>
          <p:nvPr/>
        </p:nvSpPr>
        <p:spPr>
          <a:xfrm>
            <a:off x="10446007" y="292100"/>
            <a:ext cx="986033" cy="1563624"/>
          </a:xfrm>
          <a:prstGeom prst="rect">
            <a:avLst/>
          </a:prstGeom>
          <a:blipFill>
            <a:blip r:embed="rId3" cstate="print"/>
            <a:stretch>
              <a:fillRect/>
            </a:stretch>
          </a:blipFill>
        </p:spPr>
        <p:txBody>
          <a:bodyPr wrap="square" lIns="0" tIns="0" rIns="0" bIns="0" rtlCol="0"/>
          <a:lstStyle/>
          <a:p>
            <a:endParaRPr sz="1260"/>
          </a:p>
        </p:txBody>
      </p:sp>
      <mc:AlternateContent xmlns:mc="http://schemas.openxmlformats.org/markup-compatibility/2006" xmlns:p14="http://schemas.microsoft.com/office/powerpoint/2010/main">
        <mc:Choice Requires="p14">
          <p:contentPart p14:bwMode="auto" r:id="rId4">
            <p14:nvContentPartPr>
              <p14:cNvPr id="4" name="Ink 3">
                <a:extLst>
                  <a:ext uri="{FF2B5EF4-FFF2-40B4-BE49-F238E27FC236}">
                    <a16:creationId xmlns:a16="http://schemas.microsoft.com/office/drawing/2014/main" id="{E2CC7CB3-6878-EEDF-192D-9405220F996F}"/>
                  </a:ext>
                </a:extLst>
              </p14:cNvPr>
              <p14:cNvContentPartPr/>
              <p14:nvPr/>
            </p14:nvContentPartPr>
            <p14:xfrm>
              <a:off x="376920" y="1416960"/>
              <a:ext cx="11338920" cy="4676040"/>
            </p14:xfrm>
          </p:contentPart>
        </mc:Choice>
        <mc:Fallback xmlns="">
          <p:pic>
            <p:nvPicPr>
              <p:cNvPr id="4" name="Ink 3">
                <a:extLst>
                  <a:ext uri="{FF2B5EF4-FFF2-40B4-BE49-F238E27FC236}">
                    <a16:creationId xmlns:a16="http://schemas.microsoft.com/office/drawing/2014/main" id="{E2CC7CB3-6878-EEDF-192D-9405220F996F}"/>
                  </a:ext>
                </a:extLst>
              </p:cNvPr>
              <p:cNvPicPr/>
              <p:nvPr/>
            </p:nvPicPr>
            <p:blipFill>
              <a:blip r:embed="rId5"/>
              <a:stretch>
                <a:fillRect/>
              </a:stretch>
            </p:blipFill>
            <p:spPr>
              <a:xfrm>
                <a:off x="367560" y="1407600"/>
                <a:ext cx="11357640" cy="4694760"/>
              </a:xfrm>
              <a:prstGeom prst="rect">
                <a:avLst/>
              </a:prstGeom>
            </p:spPr>
          </p:pic>
        </mc:Fallback>
      </mc:AlternateContent>
    </p:spTree>
    <p:extLst>
      <p:ext uri="{BB962C8B-B14F-4D97-AF65-F5344CB8AC3E}">
        <p14:creationId xmlns:p14="http://schemas.microsoft.com/office/powerpoint/2010/main" val="70311073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3"/>
          <p:cNvSpPr/>
          <p:nvPr/>
        </p:nvSpPr>
        <p:spPr>
          <a:xfrm>
            <a:off x="434226" y="747162"/>
            <a:ext cx="7999758"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chemeClr val="accent2"/>
                </a:solidFill>
                <a:latin typeface="Calibri"/>
                <a:ea typeface="Calibri"/>
                <a:cs typeface="Calibri"/>
                <a:sym typeface="Calibri"/>
              </a:rPr>
              <a:t>Calculating  reciprocity</a:t>
            </a:r>
            <a:endParaRPr dirty="0"/>
          </a:p>
        </p:txBody>
      </p:sp>
      <p:cxnSp>
        <p:nvCxnSpPr>
          <p:cNvPr id="122" name="Google Shape;122;p3"/>
          <p:cNvCxnSpPr/>
          <p:nvPr/>
        </p:nvCxnSpPr>
        <p:spPr>
          <a:xfrm>
            <a:off x="-8308" y="1316458"/>
            <a:ext cx="8300052" cy="0"/>
          </a:xfrm>
          <a:prstGeom prst="straightConnector1">
            <a:avLst/>
          </a:prstGeom>
          <a:noFill/>
          <a:ln w="38100" cap="flat" cmpd="sng">
            <a:solidFill>
              <a:srgbClr val="C55A11"/>
            </a:solidFill>
            <a:prstDash val="solid"/>
            <a:miter lim="800000"/>
            <a:headEnd type="none" w="sm" len="sm"/>
            <a:tailEnd type="none" w="sm" len="sm"/>
          </a:ln>
        </p:spPr>
      </p:cxnSp>
      <p:sp>
        <p:nvSpPr>
          <p:cNvPr id="8" name="Google Shape;123;p3">
            <a:extLst>
              <a:ext uri="{FF2B5EF4-FFF2-40B4-BE49-F238E27FC236}">
                <a16:creationId xmlns:a16="http://schemas.microsoft.com/office/drawing/2014/main" id="{BC55E4FF-31D5-4EF4-ABFF-D87231C9EDFC}"/>
              </a:ext>
            </a:extLst>
          </p:cNvPr>
          <p:cNvSpPr/>
          <p:nvPr/>
        </p:nvSpPr>
        <p:spPr>
          <a:xfrm>
            <a:off x="393111" y="252240"/>
            <a:ext cx="7497214"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rgbClr val="2F5496"/>
                </a:solidFill>
                <a:latin typeface="Calibri"/>
                <a:ea typeface="Calibri"/>
                <a:cs typeface="Calibri"/>
                <a:sym typeface="Calibri"/>
              </a:rPr>
              <a:t>Graph Theory and its Applications</a:t>
            </a:r>
            <a:endParaRPr lang="en-US" sz="2400" dirty="0"/>
          </a:p>
        </p:txBody>
      </p:sp>
      <p:sp>
        <p:nvSpPr>
          <p:cNvPr id="3" name="object 6">
            <a:extLst>
              <a:ext uri="{FF2B5EF4-FFF2-40B4-BE49-F238E27FC236}">
                <a16:creationId xmlns:a16="http://schemas.microsoft.com/office/drawing/2014/main" id="{87511A60-710E-58DC-7A57-85A59DEB8C57}"/>
              </a:ext>
            </a:extLst>
          </p:cNvPr>
          <p:cNvSpPr/>
          <p:nvPr/>
        </p:nvSpPr>
        <p:spPr>
          <a:xfrm>
            <a:off x="10446007" y="292100"/>
            <a:ext cx="986033" cy="1563624"/>
          </a:xfrm>
          <a:prstGeom prst="rect">
            <a:avLst/>
          </a:prstGeom>
          <a:blipFill>
            <a:blip r:embed="rId3" cstate="print"/>
            <a:stretch>
              <a:fillRect/>
            </a:stretch>
          </a:blipFill>
        </p:spPr>
        <p:txBody>
          <a:bodyPr wrap="square" lIns="0" tIns="0" rIns="0" bIns="0" rtlCol="0"/>
          <a:lstStyle/>
          <a:p>
            <a:endParaRPr sz="1260"/>
          </a:p>
        </p:txBody>
      </p:sp>
      <mc:AlternateContent xmlns:mc="http://schemas.openxmlformats.org/markup-compatibility/2006" xmlns:p14="http://schemas.microsoft.com/office/powerpoint/2010/main">
        <mc:Choice Requires="p14">
          <p:contentPart p14:bwMode="auto" r:id="rId4">
            <p14:nvContentPartPr>
              <p14:cNvPr id="4" name="Ink 3">
                <a:extLst>
                  <a:ext uri="{FF2B5EF4-FFF2-40B4-BE49-F238E27FC236}">
                    <a16:creationId xmlns:a16="http://schemas.microsoft.com/office/drawing/2014/main" id="{A401E70C-F93C-7004-0360-FD5AF3B8C6B5}"/>
                  </a:ext>
                </a:extLst>
              </p14:cNvPr>
              <p14:cNvContentPartPr/>
              <p14:nvPr/>
            </p14:nvContentPartPr>
            <p14:xfrm>
              <a:off x="505440" y="1309320"/>
              <a:ext cx="11075760" cy="4920120"/>
            </p14:xfrm>
          </p:contentPart>
        </mc:Choice>
        <mc:Fallback xmlns="">
          <p:pic>
            <p:nvPicPr>
              <p:cNvPr id="4" name="Ink 3">
                <a:extLst>
                  <a:ext uri="{FF2B5EF4-FFF2-40B4-BE49-F238E27FC236}">
                    <a16:creationId xmlns:a16="http://schemas.microsoft.com/office/drawing/2014/main" id="{A401E70C-F93C-7004-0360-FD5AF3B8C6B5}"/>
                  </a:ext>
                </a:extLst>
              </p:cNvPr>
              <p:cNvPicPr/>
              <p:nvPr/>
            </p:nvPicPr>
            <p:blipFill>
              <a:blip r:embed="rId5"/>
              <a:stretch>
                <a:fillRect/>
              </a:stretch>
            </p:blipFill>
            <p:spPr>
              <a:xfrm>
                <a:off x="496080" y="1299960"/>
                <a:ext cx="11094480" cy="4938840"/>
              </a:xfrm>
              <a:prstGeom prst="rect">
                <a:avLst/>
              </a:prstGeom>
            </p:spPr>
          </p:pic>
        </mc:Fallback>
      </mc:AlternateContent>
    </p:spTree>
    <p:extLst>
      <p:ext uri="{BB962C8B-B14F-4D97-AF65-F5344CB8AC3E}">
        <p14:creationId xmlns:p14="http://schemas.microsoft.com/office/powerpoint/2010/main" val="54027184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6CFCF6-1A48-BAE9-C325-1033DC214CBD}"/>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D3F13767-9E60-6622-C1E0-6A2CE1C6BDD1}"/>
              </a:ext>
            </a:extLst>
          </p:cNvPr>
          <p:cNvSpPr>
            <a:spLocks noGrp="1"/>
          </p:cNvSpPr>
          <p:nvPr>
            <p:ph type="body" idx="1"/>
          </p:nvPr>
        </p:nvSpPr>
        <p:spPr/>
        <p:txBody>
          <a:bodyPr/>
          <a:lstStyle/>
          <a:p>
            <a:endParaRPr lang="en-IN"/>
          </a:p>
        </p:txBody>
      </p:sp>
      <p:sp>
        <p:nvSpPr>
          <p:cNvPr id="4" name="Text Placeholder 3">
            <a:extLst>
              <a:ext uri="{FF2B5EF4-FFF2-40B4-BE49-F238E27FC236}">
                <a16:creationId xmlns:a16="http://schemas.microsoft.com/office/drawing/2014/main" id="{5CD8F163-6DA4-A7F0-1B34-AD5CB64BB357}"/>
              </a:ext>
            </a:extLst>
          </p:cNvPr>
          <p:cNvSpPr>
            <a:spLocks noGrp="1"/>
          </p:cNvSpPr>
          <p:nvPr>
            <p:ph type="body" idx="2"/>
          </p:nvPr>
        </p:nvSpPr>
        <p:spPr/>
        <p:txBody>
          <a:bodyPr/>
          <a:lstStyle/>
          <a:p>
            <a:endParaRPr lang="en-IN"/>
          </a:p>
        </p:txBody>
      </p:sp>
      <p:sp>
        <p:nvSpPr>
          <p:cNvPr id="6" name="object 6">
            <a:extLst>
              <a:ext uri="{FF2B5EF4-FFF2-40B4-BE49-F238E27FC236}">
                <a16:creationId xmlns:a16="http://schemas.microsoft.com/office/drawing/2014/main" id="{DA6D0FF7-AA8F-10A6-2418-797B1A1DF243}"/>
              </a:ext>
            </a:extLst>
          </p:cNvPr>
          <p:cNvSpPr/>
          <p:nvPr/>
        </p:nvSpPr>
        <p:spPr>
          <a:xfrm>
            <a:off x="10446007" y="292100"/>
            <a:ext cx="986033" cy="1563624"/>
          </a:xfrm>
          <a:prstGeom prst="rect">
            <a:avLst/>
          </a:prstGeom>
          <a:blipFill>
            <a:blip r:embed="rId2" cstate="print"/>
            <a:stretch>
              <a:fillRect/>
            </a:stretch>
          </a:blipFill>
        </p:spPr>
        <p:txBody>
          <a:bodyPr wrap="square" lIns="0" tIns="0" rIns="0" bIns="0" rtlCol="0"/>
          <a:lstStyle/>
          <a:p>
            <a:endParaRPr sz="1260"/>
          </a:p>
        </p:txBody>
      </p:sp>
      <mc:AlternateContent xmlns:mc="http://schemas.openxmlformats.org/markup-compatibility/2006" xmlns:p14="http://schemas.microsoft.com/office/powerpoint/2010/main">
        <mc:Choice Requires="p14">
          <p:contentPart p14:bwMode="auto" r:id="rId3">
            <p14:nvContentPartPr>
              <p14:cNvPr id="7" name="Ink 6">
                <a:extLst>
                  <a:ext uri="{FF2B5EF4-FFF2-40B4-BE49-F238E27FC236}">
                    <a16:creationId xmlns:a16="http://schemas.microsoft.com/office/drawing/2014/main" id="{F8FB20C9-CEF4-5ACD-4ED7-7F5B47F5B1D0}"/>
                  </a:ext>
                </a:extLst>
              </p14:cNvPr>
              <p14:cNvContentPartPr/>
              <p14:nvPr/>
            </p14:nvContentPartPr>
            <p14:xfrm>
              <a:off x="346320" y="279360"/>
              <a:ext cx="11080080" cy="5724720"/>
            </p14:xfrm>
          </p:contentPart>
        </mc:Choice>
        <mc:Fallback xmlns="">
          <p:pic>
            <p:nvPicPr>
              <p:cNvPr id="7" name="Ink 6">
                <a:extLst>
                  <a:ext uri="{FF2B5EF4-FFF2-40B4-BE49-F238E27FC236}">
                    <a16:creationId xmlns:a16="http://schemas.microsoft.com/office/drawing/2014/main" id="{F8FB20C9-CEF4-5ACD-4ED7-7F5B47F5B1D0}"/>
                  </a:ext>
                </a:extLst>
              </p:cNvPr>
              <p:cNvPicPr/>
              <p:nvPr/>
            </p:nvPicPr>
            <p:blipFill>
              <a:blip r:embed="rId4"/>
              <a:stretch>
                <a:fillRect/>
              </a:stretch>
            </p:blipFill>
            <p:spPr>
              <a:xfrm>
                <a:off x="336960" y="270000"/>
                <a:ext cx="11098800" cy="5743440"/>
              </a:xfrm>
              <a:prstGeom prst="rect">
                <a:avLst/>
              </a:prstGeom>
            </p:spPr>
          </p:pic>
        </mc:Fallback>
      </mc:AlternateContent>
    </p:spTree>
    <p:extLst>
      <p:ext uri="{BB962C8B-B14F-4D97-AF65-F5344CB8AC3E}">
        <p14:creationId xmlns:p14="http://schemas.microsoft.com/office/powerpoint/2010/main" val="10107782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3"/>
          <p:cNvSpPr/>
          <p:nvPr/>
        </p:nvSpPr>
        <p:spPr>
          <a:xfrm>
            <a:off x="434226" y="747162"/>
            <a:ext cx="7999758"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chemeClr val="accent2"/>
                </a:solidFill>
                <a:latin typeface="Calibri"/>
                <a:ea typeface="Calibri"/>
                <a:cs typeface="Calibri"/>
                <a:sym typeface="Calibri"/>
              </a:rPr>
              <a:t>Transitivity</a:t>
            </a:r>
            <a:endParaRPr dirty="0"/>
          </a:p>
        </p:txBody>
      </p:sp>
      <p:cxnSp>
        <p:nvCxnSpPr>
          <p:cNvPr id="122" name="Google Shape;122;p3"/>
          <p:cNvCxnSpPr/>
          <p:nvPr/>
        </p:nvCxnSpPr>
        <p:spPr>
          <a:xfrm>
            <a:off x="-8308" y="1316458"/>
            <a:ext cx="8300052" cy="0"/>
          </a:xfrm>
          <a:prstGeom prst="straightConnector1">
            <a:avLst/>
          </a:prstGeom>
          <a:noFill/>
          <a:ln w="38100" cap="flat" cmpd="sng">
            <a:solidFill>
              <a:srgbClr val="C55A11"/>
            </a:solidFill>
            <a:prstDash val="solid"/>
            <a:miter lim="800000"/>
            <a:headEnd type="none" w="sm" len="sm"/>
            <a:tailEnd type="none" w="sm" len="sm"/>
          </a:ln>
        </p:spPr>
      </p:cxnSp>
      <p:sp>
        <p:nvSpPr>
          <p:cNvPr id="8" name="Google Shape;123;p3">
            <a:extLst>
              <a:ext uri="{FF2B5EF4-FFF2-40B4-BE49-F238E27FC236}">
                <a16:creationId xmlns:a16="http://schemas.microsoft.com/office/drawing/2014/main" id="{BC55E4FF-31D5-4EF4-ABFF-D87231C9EDFC}"/>
              </a:ext>
            </a:extLst>
          </p:cNvPr>
          <p:cNvSpPr/>
          <p:nvPr/>
        </p:nvSpPr>
        <p:spPr>
          <a:xfrm>
            <a:off x="393111" y="252240"/>
            <a:ext cx="7497214"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rgbClr val="2F5496"/>
                </a:solidFill>
                <a:latin typeface="Calibri"/>
                <a:ea typeface="Calibri"/>
                <a:cs typeface="Calibri"/>
                <a:sym typeface="Calibri"/>
              </a:rPr>
              <a:t>Graph Theory and its Applications</a:t>
            </a:r>
            <a:endParaRPr lang="en-US" sz="2400" dirty="0"/>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EFBB881C-D67A-1194-108D-CD4EA9F48B69}"/>
                  </a:ext>
                </a:extLst>
              </p:cNvPr>
              <p:cNvSpPr txBox="1"/>
              <p:nvPr/>
            </p:nvSpPr>
            <p:spPr>
              <a:xfrm>
                <a:off x="393111" y="1377934"/>
                <a:ext cx="11353801" cy="2677656"/>
              </a:xfrm>
              <a:prstGeom prst="rect">
                <a:avLst/>
              </a:prstGeom>
              <a:noFill/>
            </p:spPr>
            <p:txBody>
              <a:bodyPr wrap="square" rtlCol="0">
                <a:spAutoFit/>
              </a:bodyPr>
              <a:lstStyle/>
              <a:p>
                <a:r>
                  <a:rPr lang="en-IN" sz="2400" dirty="0">
                    <a:latin typeface="Calibri" panose="020F0502020204030204" pitchFamily="34" charset="0"/>
                    <a:ea typeface="Calibri" panose="020F0502020204030204" pitchFamily="34" charset="0"/>
                    <a:cs typeface="Calibri" panose="020F0502020204030204" pitchFamily="34" charset="0"/>
                  </a:rPr>
                  <a:t>In mathematics, Relations exhibit different properties like </a:t>
                </a:r>
              </a:p>
              <a:p>
                <a:r>
                  <a:rPr lang="en-IN" sz="2400" dirty="0">
                    <a:latin typeface="Calibri" panose="020F0502020204030204" pitchFamily="34" charset="0"/>
                    <a:ea typeface="Calibri" panose="020F0502020204030204" pitchFamily="34" charset="0"/>
                    <a:cs typeface="Calibri" panose="020F0502020204030204" pitchFamily="34" charset="0"/>
                  </a:rPr>
                  <a:t>reflexivity, symmetry and transitivity.</a:t>
                </a:r>
              </a:p>
              <a:p>
                <a:endParaRPr lang="en-IN" sz="2400" dirty="0">
                  <a:latin typeface="Calibri" panose="020F0502020204030204" pitchFamily="34" charset="0"/>
                  <a:ea typeface="Calibri" panose="020F0502020204030204" pitchFamily="34" charset="0"/>
                  <a:cs typeface="Calibri" panose="020F0502020204030204" pitchFamily="34" charset="0"/>
                </a:endParaRPr>
              </a:p>
              <a:p>
                <a:r>
                  <a:rPr lang="en-IN" sz="2400" dirty="0">
                    <a:latin typeface="Calibri" panose="020F0502020204030204" pitchFamily="34" charset="0"/>
                    <a:ea typeface="Calibri" panose="020F0502020204030204" pitchFamily="34" charset="0"/>
                    <a:cs typeface="Calibri" panose="020F0502020204030204" pitchFamily="34" charset="0"/>
                  </a:rPr>
                  <a:t>Transitive relation is one where </a:t>
                </a:r>
                <a14:m>
                  <m:oMath xmlns:m="http://schemas.openxmlformats.org/officeDocument/2006/math">
                    <m:r>
                      <a:rPr lang="en-IN" sz="2400" b="0" i="1" smtClean="0">
                        <a:latin typeface="Cambria Math" panose="02040503050406030204" pitchFamily="18" charset="0"/>
                      </a:rPr>
                      <m:t>𝑎𝑅</m:t>
                    </m:r>
                    <m:r>
                      <a:rPr lang="en-IN" sz="2400" b="0" i="1" smtClean="0">
                        <a:latin typeface="Cambria Math" panose="02040503050406030204" pitchFamily="18" charset="0"/>
                        <a:ea typeface="Cambria Math" panose="02040503050406030204" pitchFamily="18" charset="0"/>
                      </a:rPr>
                      <m:t>𝑏</m:t>
                    </m:r>
                    <m:r>
                      <a:rPr lang="en-IN" sz="2400" b="0" i="1" smtClean="0">
                        <a:latin typeface="Cambria Math" panose="02040503050406030204" pitchFamily="18" charset="0"/>
                        <a:ea typeface="Cambria Math" panose="02040503050406030204" pitchFamily="18" charset="0"/>
                      </a:rPr>
                      <m:t>, </m:t>
                    </m:r>
                    <m:r>
                      <a:rPr lang="en-IN" sz="2400" b="0" i="1" smtClean="0">
                        <a:latin typeface="Cambria Math" panose="02040503050406030204" pitchFamily="18" charset="0"/>
                        <a:ea typeface="Cambria Math" panose="02040503050406030204" pitchFamily="18" charset="0"/>
                      </a:rPr>
                      <m:t>𝑏𝑅𝑐</m:t>
                    </m:r>
                    <m:r>
                      <a:rPr lang="en-IN" sz="2400" b="0" i="1" smtClean="0">
                        <a:latin typeface="Cambria Math" panose="02040503050406030204" pitchFamily="18" charset="0"/>
                        <a:ea typeface="Cambria Math" panose="02040503050406030204" pitchFamily="18" charset="0"/>
                      </a:rPr>
                      <m:t>→</m:t>
                    </m:r>
                    <m:r>
                      <a:rPr lang="en-IN" sz="2400" b="0" i="1" smtClean="0">
                        <a:latin typeface="Cambria Math" panose="02040503050406030204" pitchFamily="18" charset="0"/>
                        <a:ea typeface="Cambria Math" panose="02040503050406030204" pitchFamily="18" charset="0"/>
                      </a:rPr>
                      <m:t>𝑎𝑅𝑐</m:t>
                    </m:r>
                    <m:r>
                      <a:rPr lang="en-IN" sz="2400" b="0" i="1" smtClean="0">
                        <a:latin typeface="Cambria Math" panose="02040503050406030204" pitchFamily="18" charset="0"/>
                        <a:ea typeface="Cambria Math" panose="02040503050406030204" pitchFamily="18" charset="0"/>
                      </a:rPr>
                      <m:t> </m:t>
                    </m:r>
                  </m:oMath>
                </a14:m>
                <a:endParaRPr lang="en-IN" sz="2400" b="0" i="1" dirty="0">
                  <a:latin typeface="Calibri" panose="020F0502020204030204" pitchFamily="34" charset="0"/>
                  <a:ea typeface="Calibri" panose="020F0502020204030204" pitchFamily="34" charset="0"/>
                  <a:cs typeface="Calibri" panose="020F0502020204030204" pitchFamily="34" charset="0"/>
                </a:endParaRPr>
              </a:p>
              <a:p>
                <a:pPr/>
                <a14:m>
                  <m:oMathPara xmlns:m="http://schemas.openxmlformats.org/officeDocument/2006/math">
                    <m:oMathParaPr>
                      <m:jc m:val="centerGroup"/>
                    </m:oMathParaPr>
                    <m:oMath xmlns:m="http://schemas.openxmlformats.org/officeDocument/2006/math">
                      <m:r>
                        <a:rPr lang="en-IN" sz="2400" b="0" i="1" smtClean="0">
                          <a:latin typeface="Cambria Math" panose="02040503050406030204" pitchFamily="18" charset="0"/>
                          <a:ea typeface="Cambria Math" panose="02040503050406030204" pitchFamily="18" charset="0"/>
                        </a:rPr>
                        <m:t>𝑖𝑚𝑝𝑙𝑖𝑒𝑠</m:t>
                      </m:r>
                      <m:r>
                        <a:rPr lang="en-IN" sz="2400" b="0" i="1" smtClean="0">
                          <a:latin typeface="Cambria Math" panose="02040503050406030204" pitchFamily="18" charset="0"/>
                          <a:ea typeface="Cambria Math" panose="02040503050406030204" pitchFamily="18" charset="0"/>
                        </a:rPr>
                        <m:t> </m:t>
                      </m:r>
                      <m:r>
                        <a:rPr lang="en-IN" sz="2400" b="0" i="1" smtClean="0">
                          <a:latin typeface="Cambria Math" panose="02040503050406030204" pitchFamily="18" charset="0"/>
                          <a:ea typeface="Cambria Math" panose="02040503050406030204" pitchFamily="18" charset="0"/>
                        </a:rPr>
                        <m:t>𝑅</m:t>
                      </m:r>
                      <m:r>
                        <a:rPr lang="en-IN" sz="2400" b="0" i="1" smtClean="0">
                          <a:latin typeface="Cambria Math" panose="02040503050406030204" pitchFamily="18" charset="0"/>
                          <a:ea typeface="Cambria Math" panose="02040503050406030204" pitchFamily="18" charset="0"/>
                        </a:rPr>
                        <m:t> </m:t>
                      </m:r>
                      <m:r>
                        <a:rPr lang="en-IN" sz="2400" b="0" i="1" smtClean="0">
                          <a:latin typeface="Cambria Math" panose="02040503050406030204" pitchFamily="18" charset="0"/>
                          <a:ea typeface="Cambria Math" panose="02040503050406030204" pitchFamily="18" charset="0"/>
                        </a:rPr>
                        <m:t>𝑖𝑠</m:t>
                      </m:r>
                      <m:r>
                        <a:rPr lang="en-IN" sz="2400" b="0" i="1" smtClean="0">
                          <a:latin typeface="Cambria Math" panose="02040503050406030204" pitchFamily="18" charset="0"/>
                          <a:ea typeface="Cambria Math" panose="02040503050406030204" pitchFamily="18" charset="0"/>
                        </a:rPr>
                        <m:t> </m:t>
                      </m:r>
                      <m:r>
                        <a:rPr lang="en-IN" sz="2400" b="0" i="1" smtClean="0">
                          <a:latin typeface="Cambria Math" panose="02040503050406030204" pitchFamily="18" charset="0"/>
                          <a:ea typeface="Cambria Math" panose="02040503050406030204" pitchFamily="18" charset="0"/>
                        </a:rPr>
                        <m:t>𝑎</m:t>
                      </m:r>
                      <m:r>
                        <a:rPr lang="en-IN" sz="2400" b="0" i="1" smtClean="0">
                          <a:latin typeface="Cambria Math" panose="02040503050406030204" pitchFamily="18" charset="0"/>
                          <a:ea typeface="Cambria Math" panose="02040503050406030204" pitchFamily="18" charset="0"/>
                        </a:rPr>
                        <m:t> </m:t>
                      </m:r>
                      <m:r>
                        <a:rPr lang="en-IN" sz="2400" b="0" i="1" smtClean="0">
                          <a:latin typeface="Cambria Math" panose="02040503050406030204" pitchFamily="18" charset="0"/>
                          <a:ea typeface="Cambria Math" panose="02040503050406030204" pitchFamily="18" charset="0"/>
                        </a:rPr>
                        <m:t>𝑡𝑟𝑎𝑛𝑠𝑖𝑡𝑖𝑣𝑒</m:t>
                      </m:r>
                      <m:r>
                        <a:rPr lang="en-IN" sz="2400" b="0" i="1" smtClean="0">
                          <a:latin typeface="Cambria Math" panose="02040503050406030204" pitchFamily="18" charset="0"/>
                          <a:ea typeface="Cambria Math" panose="02040503050406030204" pitchFamily="18" charset="0"/>
                        </a:rPr>
                        <m:t> </m:t>
                      </m:r>
                      <m:r>
                        <a:rPr lang="en-IN" sz="2400" b="0" i="1" smtClean="0">
                          <a:latin typeface="Cambria Math" panose="02040503050406030204" pitchFamily="18" charset="0"/>
                          <a:ea typeface="Cambria Math" panose="02040503050406030204" pitchFamily="18" charset="0"/>
                        </a:rPr>
                        <m:t>𝑟𝑒𝑙𝑎𝑡𝑖𝑜𝑛</m:t>
                      </m:r>
                      <m:r>
                        <a:rPr lang="en-IN" sz="2400" b="0" i="1" smtClean="0">
                          <a:latin typeface="Cambria Math" panose="02040503050406030204" pitchFamily="18" charset="0"/>
                          <a:ea typeface="Cambria Math" panose="02040503050406030204" pitchFamily="18" charset="0"/>
                        </a:rPr>
                        <m:t>. </m:t>
                      </m:r>
                    </m:oMath>
                  </m:oMathPara>
                </a14:m>
                <a:endParaRPr lang="en-IN" sz="2400" dirty="0">
                  <a:latin typeface="Calibri" panose="020F0502020204030204" pitchFamily="34" charset="0"/>
                  <a:ea typeface="Calibri" panose="020F0502020204030204" pitchFamily="34" charset="0"/>
                  <a:cs typeface="Calibri" panose="020F0502020204030204" pitchFamily="34" charset="0"/>
                </a:endParaRPr>
              </a:p>
              <a:p>
                <a:endParaRPr lang="en-IN" sz="2400" dirty="0"/>
              </a:p>
              <a:p>
                <a:endParaRPr lang="en-IN" sz="2400" dirty="0"/>
              </a:p>
            </p:txBody>
          </p:sp>
        </mc:Choice>
        <mc:Fallback xmlns="">
          <p:sp>
            <p:nvSpPr>
              <p:cNvPr id="2" name="TextBox 1">
                <a:extLst>
                  <a:ext uri="{FF2B5EF4-FFF2-40B4-BE49-F238E27FC236}">
                    <a16:creationId xmlns:a16="http://schemas.microsoft.com/office/drawing/2014/main" id="{EFBB881C-D67A-1194-108D-CD4EA9F48B69}"/>
                  </a:ext>
                </a:extLst>
              </p:cNvPr>
              <p:cNvSpPr txBox="1">
                <a:spLocks noRot="1" noChangeAspect="1" noMove="1" noResize="1" noEditPoints="1" noAdjustHandles="1" noChangeArrowheads="1" noChangeShapeType="1" noTextEdit="1"/>
              </p:cNvSpPr>
              <p:nvPr/>
            </p:nvSpPr>
            <p:spPr>
              <a:xfrm>
                <a:off x="393111" y="1377934"/>
                <a:ext cx="11353801" cy="2677656"/>
              </a:xfrm>
              <a:prstGeom prst="rect">
                <a:avLst/>
              </a:prstGeom>
              <a:blipFill>
                <a:blip r:embed="rId4"/>
                <a:stretch>
                  <a:fillRect l="-805" t="-1822"/>
                </a:stretch>
              </a:blipFill>
            </p:spPr>
            <p:txBody>
              <a:bodyPr/>
              <a:lstStyle/>
              <a:p>
                <a:r>
                  <a:rPr lang="en-IN">
                    <a:noFill/>
                  </a:rPr>
                  <a:t> </a:t>
                </a:r>
              </a:p>
            </p:txBody>
          </p:sp>
        </mc:Fallback>
      </mc:AlternateContent>
      <p:pic>
        <p:nvPicPr>
          <p:cNvPr id="5" name="Picture 4">
            <a:extLst>
              <a:ext uri="{FF2B5EF4-FFF2-40B4-BE49-F238E27FC236}">
                <a16:creationId xmlns:a16="http://schemas.microsoft.com/office/drawing/2014/main" id="{54241167-A700-4C33-784D-5DAD5783A58D}"/>
              </a:ext>
            </a:extLst>
          </p:cNvPr>
          <p:cNvPicPr>
            <a:picLocks noChangeAspect="1"/>
          </p:cNvPicPr>
          <p:nvPr/>
        </p:nvPicPr>
        <p:blipFill>
          <a:blip r:embed="rId5"/>
          <a:stretch>
            <a:fillRect/>
          </a:stretch>
        </p:blipFill>
        <p:spPr>
          <a:xfrm>
            <a:off x="544285" y="3774621"/>
            <a:ext cx="7105650" cy="3009900"/>
          </a:xfrm>
          <a:prstGeom prst="rect">
            <a:avLst/>
          </a:prstGeom>
        </p:spPr>
      </p:pic>
      <p:sp>
        <p:nvSpPr>
          <p:cNvPr id="7" name="TextBox 6">
            <a:extLst>
              <a:ext uri="{FF2B5EF4-FFF2-40B4-BE49-F238E27FC236}">
                <a16:creationId xmlns:a16="http://schemas.microsoft.com/office/drawing/2014/main" id="{E575D665-6275-3DE8-8EF7-F6974718EE6E}"/>
              </a:ext>
            </a:extLst>
          </p:cNvPr>
          <p:cNvSpPr txBox="1"/>
          <p:nvPr/>
        </p:nvSpPr>
        <p:spPr>
          <a:xfrm>
            <a:off x="7985051" y="3565210"/>
            <a:ext cx="3608066" cy="2677656"/>
          </a:xfrm>
          <a:prstGeom prst="rect">
            <a:avLst/>
          </a:prstGeom>
          <a:noFill/>
        </p:spPr>
        <p:txBody>
          <a:bodyPr wrap="square" rtlCol="0">
            <a:spAutoFit/>
          </a:bodyPr>
          <a:lstStyle/>
          <a:p>
            <a:pPr algn="just"/>
            <a:r>
              <a:rPr lang="en-US" sz="2400" dirty="0">
                <a:solidFill>
                  <a:srgbClr val="FF0000"/>
                </a:solidFill>
                <a:latin typeface="Calibri" panose="020F0502020204030204" pitchFamily="34" charset="0"/>
                <a:ea typeface="Calibri" panose="020F0502020204030204" pitchFamily="34" charset="0"/>
                <a:cs typeface="Calibri" panose="020F0502020204030204" pitchFamily="34" charset="0"/>
              </a:rPr>
              <a:t>Linking Behavior</a:t>
            </a:r>
            <a:r>
              <a:rPr lang="en-US" sz="2400" dirty="0">
                <a:latin typeface="Calibri" panose="020F0502020204030204" pitchFamily="34" charset="0"/>
                <a:ea typeface="Calibri" panose="020F0502020204030204" pitchFamily="34" charset="0"/>
                <a:cs typeface="Calibri" panose="020F0502020204030204" pitchFamily="34" charset="0"/>
              </a:rPr>
              <a:t>: Let v1, v2, v3 denote three nodes. When edges (v1, v2) and (v2, v3) are formed, if (v3, v1) is also formed, then it is a transitive linking behavior (transitivity)</a:t>
            </a:r>
            <a:endParaRPr lang="en-IN" sz="2400" dirty="0">
              <a:latin typeface="Calibri" panose="020F0502020204030204" pitchFamily="34" charset="0"/>
              <a:ea typeface="Calibri" panose="020F0502020204030204" pitchFamily="34" charset="0"/>
              <a:cs typeface="Calibri" panose="020F0502020204030204" pitchFamily="34" charset="0"/>
            </a:endParaRPr>
          </a:p>
        </p:txBody>
      </p:sp>
      <p:sp>
        <p:nvSpPr>
          <p:cNvPr id="10" name="TextBox 9">
            <a:extLst>
              <a:ext uri="{FF2B5EF4-FFF2-40B4-BE49-F238E27FC236}">
                <a16:creationId xmlns:a16="http://schemas.microsoft.com/office/drawing/2014/main" id="{7D41F6F8-6E99-C5C6-4A06-728F56CAA391}"/>
              </a:ext>
            </a:extLst>
          </p:cNvPr>
          <p:cNvSpPr txBox="1"/>
          <p:nvPr/>
        </p:nvSpPr>
        <p:spPr>
          <a:xfrm rot="20520039">
            <a:off x="1520784" y="3845512"/>
            <a:ext cx="6103088" cy="307777"/>
          </a:xfrm>
          <a:prstGeom prst="rect">
            <a:avLst/>
          </a:prstGeom>
          <a:noFill/>
        </p:spPr>
        <p:txBody>
          <a:bodyPr wrap="square">
            <a:spAutoFit/>
          </a:bodyPr>
          <a:lstStyle/>
          <a:p>
            <a:r>
              <a:rPr lang="en-US" b="1" dirty="0">
                <a:solidFill>
                  <a:srgbClr val="FF0000"/>
                </a:solidFill>
              </a:rPr>
              <a:t>Transitivity is when a friend of my friend is my friend.</a:t>
            </a:r>
            <a:endParaRPr lang="en-IN" b="1" dirty="0">
              <a:solidFill>
                <a:srgbClr val="FF0000"/>
              </a:solidFill>
            </a:endParaRPr>
          </a:p>
        </p:txBody>
      </p:sp>
      <p:sp>
        <p:nvSpPr>
          <p:cNvPr id="3" name="object 6">
            <a:extLst>
              <a:ext uri="{FF2B5EF4-FFF2-40B4-BE49-F238E27FC236}">
                <a16:creationId xmlns:a16="http://schemas.microsoft.com/office/drawing/2014/main" id="{13D2B8D9-02A6-F3D4-5591-A6647FEDC4B3}"/>
              </a:ext>
            </a:extLst>
          </p:cNvPr>
          <p:cNvSpPr/>
          <p:nvPr/>
        </p:nvSpPr>
        <p:spPr>
          <a:xfrm>
            <a:off x="10446007" y="292100"/>
            <a:ext cx="986033" cy="1563624"/>
          </a:xfrm>
          <a:prstGeom prst="rect">
            <a:avLst/>
          </a:prstGeom>
          <a:blipFill>
            <a:blip r:embed="rId6" cstate="print"/>
            <a:stretch>
              <a:fillRect/>
            </a:stretch>
          </a:blipFill>
        </p:spPr>
        <p:txBody>
          <a:bodyPr wrap="square" lIns="0" tIns="0" rIns="0" bIns="0" rtlCol="0"/>
          <a:lstStyle/>
          <a:p>
            <a:endParaRPr sz="1260"/>
          </a:p>
        </p:txBody>
      </p:sp>
      <mc:AlternateContent xmlns:mc="http://schemas.openxmlformats.org/markup-compatibility/2006" xmlns:p14="http://schemas.microsoft.com/office/powerpoint/2010/main">
        <mc:Choice Requires="p14">
          <p:contentPart p14:bwMode="auto" r:id="rId7">
            <p14:nvContentPartPr>
              <p14:cNvPr id="4" name="Ink 3">
                <a:extLst>
                  <a:ext uri="{FF2B5EF4-FFF2-40B4-BE49-F238E27FC236}">
                    <a16:creationId xmlns:a16="http://schemas.microsoft.com/office/drawing/2014/main" id="{1CD1D3A7-DDEE-687E-4FA0-1EA88FA88769}"/>
                  </a:ext>
                </a:extLst>
              </p14:cNvPr>
              <p14:cNvContentPartPr/>
              <p14:nvPr/>
            </p14:nvContentPartPr>
            <p14:xfrm>
              <a:off x="4473000" y="2566080"/>
              <a:ext cx="7139160" cy="3430080"/>
            </p14:xfrm>
          </p:contentPart>
        </mc:Choice>
        <mc:Fallback xmlns="">
          <p:pic>
            <p:nvPicPr>
              <p:cNvPr id="4" name="Ink 3">
                <a:extLst>
                  <a:ext uri="{FF2B5EF4-FFF2-40B4-BE49-F238E27FC236}">
                    <a16:creationId xmlns:a16="http://schemas.microsoft.com/office/drawing/2014/main" id="{1CD1D3A7-DDEE-687E-4FA0-1EA88FA88769}"/>
                  </a:ext>
                </a:extLst>
              </p:cNvPr>
              <p:cNvPicPr/>
              <p:nvPr/>
            </p:nvPicPr>
            <p:blipFill>
              <a:blip r:embed="rId8"/>
              <a:stretch>
                <a:fillRect/>
              </a:stretch>
            </p:blipFill>
            <p:spPr>
              <a:xfrm>
                <a:off x="4463640" y="2556720"/>
                <a:ext cx="7157880" cy="3448800"/>
              </a:xfrm>
              <a:prstGeom prst="rect">
                <a:avLst/>
              </a:prstGeom>
            </p:spPr>
          </p:pic>
        </mc:Fallback>
      </mc:AlternateContent>
    </p:spTree>
    <p:extLst>
      <p:ext uri="{BB962C8B-B14F-4D97-AF65-F5344CB8AC3E}">
        <p14:creationId xmlns:p14="http://schemas.microsoft.com/office/powerpoint/2010/main" val="38655527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p:bld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Shape 119"/>
        <p:cNvGrpSpPr/>
        <p:nvPr/>
      </p:nvGrpSpPr>
      <p:grpSpPr>
        <a:xfrm>
          <a:off x="0" y="0"/>
          <a:ext cx="0" cy="0"/>
          <a:chOff x="0" y="0"/>
          <a:chExt cx="0" cy="0"/>
        </a:xfrm>
      </p:grpSpPr>
      <p:sp>
        <p:nvSpPr>
          <p:cNvPr id="120" name="Google Shape;120;p3"/>
          <p:cNvSpPr/>
          <p:nvPr/>
        </p:nvSpPr>
        <p:spPr>
          <a:xfrm>
            <a:off x="434225" y="747162"/>
            <a:ext cx="10225293" cy="46162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chemeClr val="accent2"/>
                </a:solidFill>
                <a:latin typeface="Calibri"/>
                <a:cs typeface="Calibri"/>
                <a:sym typeface="Calibri"/>
              </a:rPr>
              <a:t>Using signs in a Triad – Social Balance (transitivity with signed edges) Theory</a:t>
            </a:r>
            <a:endParaRPr dirty="0"/>
          </a:p>
        </p:txBody>
      </p:sp>
      <p:cxnSp>
        <p:nvCxnSpPr>
          <p:cNvPr id="122" name="Google Shape;122;p3"/>
          <p:cNvCxnSpPr/>
          <p:nvPr/>
        </p:nvCxnSpPr>
        <p:spPr>
          <a:xfrm>
            <a:off x="-8308" y="1316458"/>
            <a:ext cx="8300052" cy="0"/>
          </a:xfrm>
          <a:prstGeom prst="straightConnector1">
            <a:avLst/>
          </a:prstGeom>
          <a:noFill/>
          <a:ln w="38100" cap="flat" cmpd="sng">
            <a:solidFill>
              <a:srgbClr val="C55A11"/>
            </a:solidFill>
            <a:prstDash val="solid"/>
            <a:miter lim="800000"/>
            <a:headEnd type="none" w="sm" len="sm"/>
            <a:tailEnd type="none" w="sm" len="sm"/>
          </a:ln>
        </p:spPr>
      </p:cxnSp>
      <p:sp>
        <p:nvSpPr>
          <p:cNvPr id="8" name="Google Shape;123;p3">
            <a:extLst>
              <a:ext uri="{FF2B5EF4-FFF2-40B4-BE49-F238E27FC236}">
                <a16:creationId xmlns:a16="http://schemas.microsoft.com/office/drawing/2014/main" id="{BC55E4FF-31D5-4EF4-ABFF-D87231C9EDFC}"/>
              </a:ext>
            </a:extLst>
          </p:cNvPr>
          <p:cNvSpPr/>
          <p:nvPr/>
        </p:nvSpPr>
        <p:spPr>
          <a:xfrm>
            <a:off x="393111" y="252240"/>
            <a:ext cx="7497214"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rgbClr val="2F5496"/>
                </a:solidFill>
                <a:latin typeface="Calibri"/>
                <a:ea typeface="Calibri"/>
                <a:cs typeface="Calibri"/>
                <a:sym typeface="Calibri"/>
              </a:rPr>
              <a:t>Graph Theory and its Applications</a:t>
            </a:r>
            <a:endParaRPr lang="en-US" sz="2400" dirty="0"/>
          </a:p>
        </p:txBody>
      </p:sp>
      <p:sp>
        <p:nvSpPr>
          <p:cNvPr id="3" name="Content Placeholder 2">
            <a:extLst>
              <a:ext uri="{FF2B5EF4-FFF2-40B4-BE49-F238E27FC236}">
                <a16:creationId xmlns:a16="http://schemas.microsoft.com/office/drawing/2014/main" id="{353EE80B-C368-8A15-C112-54597D59AE59}"/>
              </a:ext>
            </a:extLst>
          </p:cNvPr>
          <p:cNvSpPr txBox="1">
            <a:spLocks/>
          </p:cNvSpPr>
          <p:nvPr/>
        </p:nvSpPr>
        <p:spPr>
          <a:xfrm>
            <a:off x="91440" y="1208786"/>
            <a:ext cx="9591040" cy="547116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r>
              <a:rPr lang="en-US" sz="2400" dirty="0"/>
              <a:t>Social balance theory discusses </a:t>
            </a:r>
            <a:r>
              <a:rPr lang="en-US" sz="2400" dirty="0">
                <a:solidFill>
                  <a:srgbClr val="FF0000"/>
                </a:solidFill>
              </a:rPr>
              <a:t>consistency in friend/foe relationships among individuals</a:t>
            </a:r>
            <a:r>
              <a:rPr lang="en-US" sz="2400" dirty="0"/>
              <a:t>. </a:t>
            </a:r>
          </a:p>
          <a:p>
            <a:r>
              <a:rPr lang="en-US" sz="2400" dirty="0"/>
              <a:t>Informally, social balance theory says friend/foe relationships are consistent when </a:t>
            </a:r>
          </a:p>
          <a:p>
            <a:endParaRPr lang="en-US" dirty="0"/>
          </a:p>
          <a:p>
            <a:endParaRPr lang="en-US" dirty="0"/>
          </a:p>
          <a:p>
            <a:endParaRPr lang="en-US" dirty="0"/>
          </a:p>
          <a:p>
            <a:endParaRPr lang="en-US" dirty="0"/>
          </a:p>
          <a:p>
            <a:r>
              <a:rPr lang="en-US" sz="2400" dirty="0"/>
              <a:t>In the signed network</a:t>
            </a:r>
          </a:p>
          <a:p>
            <a:pPr lvl="1"/>
            <a:r>
              <a:rPr lang="en-US" dirty="0"/>
              <a:t>Positive edges demonstrate friendships (</a:t>
            </a:r>
            <a:r>
              <a:rPr lang="en-US" dirty="0" err="1"/>
              <a:t>w</a:t>
            </a:r>
            <a:r>
              <a:rPr lang="en-US" baseline="-25000" dirty="0" err="1"/>
              <a:t>ij</a:t>
            </a:r>
            <a:r>
              <a:rPr lang="en-US" dirty="0"/>
              <a:t>=1)</a:t>
            </a:r>
          </a:p>
          <a:p>
            <a:pPr lvl="1"/>
            <a:r>
              <a:rPr lang="en-US" dirty="0"/>
              <a:t>Negative edges demonstrate being enemies (</a:t>
            </a:r>
            <a:r>
              <a:rPr lang="en-US" dirty="0" err="1"/>
              <a:t>w</a:t>
            </a:r>
            <a:r>
              <a:rPr lang="en-US" baseline="-25000" dirty="0" err="1"/>
              <a:t>ij</a:t>
            </a:r>
            <a:r>
              <a:rPr lang="en-US" dirty="0"/>
              <a:t>=-1)</a:t>
            </a:r>
          </a:p>
        </p:txBody>
      </p:sp>
      <p:pic>
        <p:nvPicPr>
          <p:cNvPr id="5" name="Picture 4">
            <a:extLst>
              <a:ext uri="{FF2B5EF4-FFF2-40B4-BE49-F238E27FC236}">
                <a16:creationId xmlns:a16="http://schemas.microsoft.com/office/drawing/2014/main" id="{7F545E50-3B3E-FB81-8D50-8B686FD2A53C}"/>
              </a:ext>
            </a:extLst>
          </p:cNvPr>
          <p:cNvPicPr>
            <a:picLocks noChangeAspect="1"/>
          </p:cNvPicPr>
          <p:nvPr/>
        </p:nvPicPr>
        <p:blipFill>
          <a:blip r:embed="rId3">
            <a:lum bright="-20000" contrast="40000"/>
          </a:blip>
          <a:stretch>
            <a:fillRect/>
          </a:stretch>
        </p:blipFill>
        <p:spPr>
          <a:xfrm>
            <a:off x="3722167" y="2855651"/>
            <a:ext cx="5037214" cy="1530000"/>
          </a:xfrm>
          <a:prstGeom prst="rect">
            <a:avLst/>
          </a:prstGeom>
        </p:spPr>
      </p:pic>
      <p:sp>
        <p:nvSpPr>
          <p:cNvPr id="2" name="TextBox 1">
            <a:extLst>
              <a:ext uri="{FF2B5EF4-FFF2-40B4-BE49-F238E27FC236}">
                <a16:creationId xmlns:a16="http://schemas.microsoft.com/office/drawing/2014/main" id="{6C506E04-260F-063C-BE07-E1D8DEE193B8}"/>
              </a:ext>
            </a:extLst>
          </p:cNvPr>
          <p:cNvSpPr txBox="1"/>
          <p:nvPr/>
        </p:nvSpPr>
        <p:spPr>
          <a:xfrm rot="20197518">
            <a:off x="7636054" y="4140786"/>
            <a:ext cx="3073706" cy="1938992"/>
          </a:xfrm>
          <a:prstGeom prst="rect">
            <a:avLst/>
          </a:prstGeom>
          <a:noFill/>
        </p:spPr>
        <p:txBody>
          <a:bodyPr wrap="square" rtlCol="0">
            <a:spAutoFit/>
          </a:bodyPr>
          <a:lstStyle/>
          <a:p>
            <a:pPr algn="just"/>
            <a:r>
              <a:rPr lang="en-IN" sz="2000" dirty="0">
                <a:solidFill>
                  <a:schemeClr val="tx1"/>
                </a:solidFill>
              </a:rPr>
              <a:t>Social balance theory measures </a:t>
            </a:r>
            <a:r>
              <a:rPr lang="en-IN" sz="2000" b="1" dirty="0">
                <a:solidFill>
                  <a:srgbClr val="CC00CC"/>
                </a:solidFill>
              </a:rPr>
              <a:t>the consistency of attitudes that individual have towards one another</a:t>
            </a:r>
          </a:p>
        </p:txBody>
      </p:sp>
      <p:sp>
        <p:nvSpPr>
          <p:cNvPr id="4" name="object 6">
            <a:extLst>
              <a:ext uri="{FF2B5EF4-FFF2-40B4-BE49-F238E27FC236}">
                <a16:creationId xmlns:a16="http://schemas.microsoft.com/office/drawing/2014/main" id="{D653BC80-178A-02F1-C6F3-5EA8D2F0404F}"/>
              </a:ext>
            </a:extLst>
          </p:cNvPr>
          <p:cNvSpPr/>
          <p:nvPr/>
        </p:nvSpPr>
        <p:spPr>
          <a:xfrm>
            <a:off x="10446007" y="292100"/>
            <a:ext cx="986033" cy="1563624"/>
          </a:xfrm>
          <a:prstGeom prst="rect">
            <a:avLst/>
          </a:prstGeom>
          <a:blipFill>
            <a:blip r:embed="rId4" cstate="print"/>
            <a:stretch>
              <a:fillRect/>
            </a:stretch>
          </a:blipFill>
        </p:spPr>
        <p:txBody>
          <a:bodyPr wrap="square" lIns="0" tIns="0" rIns="0" bIns="0" rtlCol="0"/>
          <a:lstStyle/>
          <a:p>
            <a:endParaRPr sz="1260"/>
          </a:p>
        </p:txBody>
      </p:sp>
    </p:spTree>
    <p:extLst>
      <p:ext uri="{BB962C8B-B14F-4D97-AF65-F5344CB8AC3E}">
        <p14:creationId xmlns:p14="http://schemas.microsoft.com/office/powerpoint/2010/main" val="3760336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Shape 119"/>
        <p:cNvGrpSpPr/>
        <p:nvPr/>
      </p:nvGrpSpPr>
      <p:grpSpPr>
        <a:xfrm>
          <a:off x="0" y="0"/>
          <a:ext cx="0" cy="0"/>
          <a:chOff x="0" y="0"/>
          <a:chExt cx="0" cy="0"/>
        </a:xfrm>
      </p:grpSpPr>
      <p:sp>
        <p:nvSpPr>
          <p:cNvPr id="120" name="Google Shape;120;p3"/>
          <p:cNvSpPr/>
          <p:nvPr/>
        </p:nvSpPr>
        <p:spPr>
          <a:xfrm>
            <a:off x="434226" y="747162"/>
            <a:ext cx="7999758"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chemeClr val="accent2"/>
                </a:solidFill>
                <a:latin typeface="Calibri"/>
                <a:ea typeface="Calibri"/>
                <a:cs typeface="Calibri"/>
                <a:sym typeface="Calibri"/>
              </a:rPr>
              <a:t>Social Balance  Theory( or Structural Balance Theory) </a:t>
            </a:r>
            <a:endParaRPr dirty="0"/>
          </a:p>
        </p:txBody>
      </p:sp>
      <p:cxnSp>
        <p:nvCxnSpPr>
          <p:cNvPr id="122" name="Google Shape;122;p3"/>
          <p:cNvCxnSpPr/>
          <p:nvPr/>
        </p:nvCxnSpPr>
        <p:spPr>
          <a:xfrm>
            <a:off x="-8308" y="1316458"/>
            <a:ext cx="8300052" cy="0"/>
          </a:xfrm>
          <a:prstGeom prst="straightConnector1">
            <a:avLst/>
          </a:prstGeom>
          <a:noFill/>
          <a:ln w="38100" cap="flat" cmpd="sng">
            <a:solidFill>
              <a:srgbClr val="C55A11"/>
            </a:solidFill>
            <a:prstDash val="solid"/>
            <a:miter lim="800000"/>
            <a:headEnd type="none" w="sm" len="sm"/>
            <a:tailEnd type="none" w="sm" len="sm"/>
          </a:ln>
        </p:spPr>
      </p:cxnSp>
      <p:sp>
        <p:nvSpPr>
          <p:cNvPr id="8" name="Google Shape;123;p3">
            <a:extLst>
              <a:ext uri="{FF2B5EF4-FFF2-40B4-BE49-F238E27FC236}">
                <a16:creationId xmlns:a16="http://schemas.microsoft.com/office/drawing/2014/main" id="{BC55E4FF-31D5-4EF4-ABFF-D87231C9EDFC}"/>
              </a:ext>
            </a:extLst>
          </p:cNvPr>
          <p:cNvSpPr/>
          <p:nvPr/>
        </p:nvSpPr>
        <p:spPr>
          <a:xfrm>
            <a:off x="393111" y="252240"/>
            <a:ext cx="7497214"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rgbClr val="2F5496"/>
                </a:solidFill>
                <a:latin typeface="Calibri"/>
                <a:ea typeface="Calibri"/>
                <a:cs typeface="Calibri"/>
                <a:sym typeface="Calibri"/>
              </a:rPr>
              <a:t>Graph Theory and its Applications</a:t>
            </a:r>
            <a:endParaRPr lang="en-US" sz="2400" dirty="0"/>
          </a:p>
        </p:txBody>
      </p:sp>
      <p:sp>
        <p:nvSpPr>
          <p:cNvPr id="2" name="Content Placeholder 2">
            <a:extLst>
              <a:ext uri="{FF2B5EF4-FFF2-40B4-BE49-F238E27FC236}">
                <a16:creationId xmlns:a16="http://schemas.microsoft.com/office/drawing/2014/main" id="{43B881E9-C154-5B05-9C54-501A2EB3F0A9}"/>
              </a:ext>
            </a:extLst>
          </p:cNvPr>
          <p:cNvSpPr txBox="1">
            <a:spLocks/>
          </p:cNvSpPr>
          <p:nvPr/>
        </p:nvSpPr>
        <p:spPr>
          <a:xfrm>
            <a:off x="234798" y="1424090"/>
            <a:ext cx="9417202" cy="531876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lang="en-IN" dirty="0"/>
          </a:p>
        </p:txBody>
      </p:sp>
      <p:sp>
        <p:nvSpPr>
          <p:cNvPr id="3" name="Content Placeholder 2">
            <a:extLst>
              <a:ext uri="{FF2B5EF4-FFF2-40B4-BE49-F238E27FC236}">
                <a16:creationId xmlns:a16="http://schemas.microsoft.com/office/drawing/2014/main" id="{5A76FA91-52AC-3340-61B1-2A5A0DC32533}"/>
              </a:ext>
            </a:extLst>
          </p:cNvPr>
          <p:cNvSpPr txBox="1">
            <a:spLocks/>
          </p:cNvSpPr>
          <p:nvPr/>
        </p:nvSpPr>
        <p:spPr>
          <a:xfrm>
            <a:off x="139309" y="5132720"/>
            <a:ext cx="11453808" cy="132998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r>
              <a:rPr lang="en-US" sz="2000" dirty="0"/>
              <a:t>For any cycle if the </a:t>
            </a:r>
            <a:r>
              <a:rPr lang="en-US" sz="2000" b="1" dirty="0"/>
              <a:t>multiplication of edge values</a:t>
            </a:r>
            <a:r>
              <a:rPr lang="en-US" sz="2000" dirty="0"/>
              <a:t> become positive, then the cycle is </a:t>
            </a:r>
            <a:r>
              <a:rPr lang="en-US" sz="2000" b="1" dirty="0"/>
              <a:t>socially balanced</a:t>
            </a:r>
            <a:r>
              <a:rPr lang="en-US" sz="2000" dirty="0"/>
              <a:t>. </a:t>
            </a:r>
          </a:p>
          <a:p>
            <a:r>
              <a:rPr lang="en-US" altLang="en-US" sz="2000" b="1" dirty="0">
                <a:solidFill>
                  <a:srgbClr val="161616"/>
                </a:solidFill>
              </a:rPr>
              <a:t>Triangles</a:t>
            </a:r>
            <a:r>
              <a:rPr lang="en-US" altLang="en-US" sz="2000" dirty="0">
                <a:solidFill>
                  <a:srgbClr val="161616"/>
                </a:solidFill>
              </a:rPr>
              <a:t> with </a:t>
            </a:r>
            <a:r>
              <a:rPr lang="en-US" altLang="en-US" sz="2000" b="1" dirty="0">
                <a:solidFill>
                  <a:srgbClr val="161616"/>
                </a:solidFill>
              </a:rPr>
              <a:t>1 or 3 </a:t>
            </a:r>
            <a:r>
              <a:rPr lang="ja-JP" altLang="en-US" sz="2000" b="1" dirty="0">
                <a:solidFill>
                  <a:srgbClr val="161616"/>
                </a:solidFill>
              </a:rPr>
              <a:t>‘</a:t>
            </a:r>
            <a:r>
              <a:rPr lang="en-US" altLang="ja-JP" sz="2000" b="1" dirty="0">
                <a:solidFill>
                  <a:srgbClr val="161616"/>
                </a:solidFill>
              </a:rPr>
              <a:t>+</a:t>
            </a:r>
            <a:r>
              <a:rPr lang="ja-JP" altLang="en-US" sz="2000" dirty="0">
                <a:solidFill>
                  <a:srgbClr val="161616"/>
                </a:solidFill>
              </a:rPr>
              <a:t>’</a:t>
            </a:r>
            <a:r>
              <a:rPr lang="en-US" altLang="ja-JP" sz="2000" dirty="0">
                <a:solidFill>
                  <a:srgbClr val="161616"/>
                </a:solidFill>
              </a:rPr>
              <a:t>s </a:t>
            </a:r>
            <a:r>
              <a:rPr lang="en-US" altLang="ja-JP" sz="2000" b="1" dirty="0">
                <a:solidFill>
                  <a:srgbClr val="161616"/>
                </a:solidFill>
              </a:rPr>
              <a:t>are </a:t>
            </a:r>
            <a:r>
              <a:rPr lang="en-US" altLang="ja-JP" sz="2000" b="1" i="1" dirty="0">
                <a:solidFill>
                  <a:srgbClr val="161616"/>
                </a:solidFill>
              </a:rPr>
              <a:t>balanced (similarly even no of ‘-’ signs are also balanced)</a:t>
            </a:r>
            <a:r>
              <a:rPr lang="en-US" altLang="ja-JP" sz="2000" i="1" dirty="0">
                <a:solidFill>
                  <a:srgbClr val="161616"/>
                </a:solidFill>
              </a:rPr>
              <a:t>. </a:t>
            </a:r>
          </a:p>
          <a:p>
            <a:r>
              <a:rPr lang="en-US" altLang="en-US" sz="2000" dirty="0">
                <a:solidFill>
                  <a:srgbClr val="161616"/>
                </a:solidFill>
              </a:rPr>
              <a:t>Triangles with 0 or 2 </a:t>
            </a:r>
            <a:r>
              <a:rPr lang="ja-JP" altLang="en-US" sz="2000" dirty="0">
                <a:solidFill>
                  <a:srgbClr val="161616"/>
                </a:solidFill>
              </a:rPr>
              <a:t>‘</a:t>
            </a:r>
            <a:r>
              <a:rPr lang="en-US" altLang="ja-JP" sz="2000" dirty="0">
                <a:solidFill>
                  <a:srgbClr val="161616"/>
                </a:solidFill>
              </a:rPr>
              <a:t>+</a:t>
            </a:r>
            <a:r>
              <a:rPr lang="ja-JP" altLang="en-US" sz="2000" dirty="0">
                <a:solidFill>
                  <a:srgbClr val="161616"/>
                </a:solidFill>
              </a:rPr>
              <a:t>’</a:t>
            </a:r>
            <a:r>
              <a:rPr lang="en-US" altLang="ja-JP" sz="2000" dirty="0">
                <a:solidFill>
                  <a:srgbClr val="161616"/>
                </a:solidFill>
              </a:rPr>
              <a:t> are </a:t>
            </a:r>
            <a:r>
              <a:rPr lang="en-US" altLang="ja-JP" sz="2000" i="1" dirty="0">
                <a:solidFill>
                  <a:srgbClr val="161616"/>
                </a:solidFill>
              </a:rPr>
              <a:t>unbalanced.</a:t>
            </a:r>
            <a:endParaRPr lang="en-US" altLang="en-US" sz="2000" dirty="0">
              <a:solidFill>
                <a:srgbClr val="161616"/>
              </a:solidFill>
            </a:endParaRPr>
          </a:p>
          <a:p>
            <a:pPr marL="0" indent="0">
              <a:buFont typeface="Arial"/>
              <a:buNone/>
            </a:pPr>
            <a:endParaRPr lang="en-US" sz="2000" dirty="0"/>
          </a:p>
        </p:txBody>
      </p:sp>
      <p:pic>
        <p:nvPicPr>
          <p:cNvPr id="4" name="Picture 3">
            <a:extLst>
              <a:ext uri="{FF2B5EF4-FFF2-40B4-BE49-F238E27FC236}">
                <a16:creationId xmlns:a16="http://schemas.microsoft.com/office/drawing/2014/main" id="{7AB8BC81-0BBB-6948-19EF-8F639994F1A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9309" y="1316458"/>
            <a:ext cx="6846277" cy="3661458"/>
          </a:xfrm>
          <a:prstGeom prst="rect">
            <a:avLst/>
          </a:prstGeom>
        </p:spPr>
      </p:pic>
      <p:sp>
        <p:nvSpPr>
          <p:cNvPr id="6" name="TextBox 5">
            <a:extLst>
              <a:ext uri="{FF2B5EF4-FFF2-40B4-BE49-F238E27FC236}">
                <a16:creationId xmlns:a16="http://schemas.microsoft.com/office/drawing/2014/main" id="{9D716381-E9AD-C386-3CEA-3C352ADDCFBC}"/>
              </a:ext>
            </a:extLst>
          </p:cNvPr>
          <p:cNvSpPr txBox="1"/>
          <p:nvPr/>
        </p:nvSpPr>
        <p:spPr>
          <a:xfrm>
            <a:off x="7241722" y="2023657"/>
            <a:ext cx="4116571" cy="3046988"/>
          </a:xfrm>
          <a:prstGeom prst="rect">
            <a:avLst/>
          </a:prstGeom>
          <a:noFill/>
        </p:spPr>
        <p:txBody>
          <a:bodyPr wrap="square">
            <a:spAutoFit/>
          </a:bodyPr>
          <a:lstStyle/>
          <a:p>
            <a:r>
              <a:rPr lang="en-US" sz="2400" b="1" dirty="0">
                <a:solidFill>
                  <a:srgbClr val="CC00CC"/>
                </a:solidFill>
              </a:rPr>
              <a:t>Triangle of nodes </a:t>
            </a:r>
            <a:r>
              <a:rPr lang="en-US" sz="2400" b="1" dirty="0" err="1">
                <a:solidFill>
                  <a:srgbClr val="CC00CC"/>
                </a:solidFill>
              </a:rPr>
              <a:t>i</a:t>
            </a:r>
            <a:r>
              <a:rPr lang="en-US" sz="2400" b="1" dirty="0">
                <a:solidFill>
                  <a:srgbClr val="CC00CC"/>
                </a:solidFill>
              </a:rPr>
              <a:t>, j, and k</a:t>
            </a:r>
            <a:r>
              <a:rPr lang="en-US" sz="2400" dirty="0">
                <a:solidFill>
                  <a:srgbClr val="CC00CC"/>
                </a:solidFill>
              </a:rPr>
              <a:t>, is</a:t>
            </a:r>
            <a:r>
              <a:rPr lang="en-US" sz="2400" dirty="0"/>
              <a:t> </a:t>
            </a:r>
            <a:r>
              <a:rPr lang="en-US" sz="2400" b="1" dirty="0">
                <a:solidFill>
                  <a:srgbClr val="FF0000"/>
                </a:solidFill>
              </a:rPr>
              <a:t>balanced,</a:t>
            </a:r>
            <a:r>
              <a:rPr lang="en-US" sz="2400" dirty="0"/>
              <a:t> if and only if</a:t>
            </a:r>
          </a:p>
          <a:p>
            <a:endParaRPr lang="en-US" sz="2400" dirty="0"/>
          </a:p>
          <a:p>
            <a:endParaRPr lang="en-US" sz="2400" dirty="0"/>
          </a:p>
          <a:p>
            <a:endParaRPr lang="en-US" sz="2400" dirty="0"/>
          </a:p>
          <a:p>
            <a:r>
              <a:rPr lang="en-US" sz="2400" dirty="0" err="1"/>
              <a:t>w</a:t>
            </a:r>
            <a:r>
              <a:rPr lang="en-US" sz="2400" baseline="-25000" dirty="0" err="1"/>
              <a:t>ij</a:t>
            </a:r>
            <a:r>
              <a:rPr lang="en-US" sz="2400" dirty="0"/>
              <a:t> denotes the value of the edge between nodes </a:t>
            </a:r>
            <a:r>
              <a:rPr lang="en-US" sz="2400" dirty="0" err="1"/>
              <a:t>i</a:t>
            </a:r>
            <a:r>
              <a:rPr lang="en-US" sz="2400" dirty="0"/>
              <a:t> and j</a:t>
            </a:r>
          </a:p>
          <a:p>
            <a:endParaRPr lang="en-US" sz="2400" dirty="0"/>
          </a:p>
        </p:txBody>
      </p:sp>
      <p:pic>
        <p:nvPicPr>
          <p:cNvPr id="7" name="Picture 2">
            <a:extLst>
              <a:ext uri="{FF2B5EF4-FFF2-40B4-BE49-F238E27FC236}">
                <a16:creationId xmlns:a16="http://schemas.microsoft.com/office/drawing/2014/main" id="{0BEE2525-C2AE-C318-587C-7666210BCF7C}"/>
              </a:ext>
            </a:extLst>
          </p:cNvPr>
          <p:cNvPicPr>
            <a:picLocks noChangeAspect="1" noChangeArrowheads="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890325" y="3147187"/>
            <a:ext cx="2430412" cy="435745"/>
          </a:xfrm>
          <a:prstGeom prst="rect">
            <a:avLst/>
          </a:prstGeom>
          <a:noFill/>
          <a:ln>
            <a:noFill/>
          </a:ln>
          <a:effectLst>
            <a:innerShdw blurRad="63500" dist="50800" dir="13500000">
              <a:srgbClr val="C00000">
                <a:alpha val="50000"/>
              </a:srgbClr>
            </a:inn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object 6">
            <a:extLst>
              <a:ext uri="{FF2B5EF4-FFF2-40B4-BE49-F238E27FC236}">
                <a16:creationId xmlns:a16="http://schemas.microsoft.com/office/drawing/2014/main" id="{D92BBEC3-DB17-C446-E403-22F26C2A4445}"/>
              </a:ext>
            </a:extLst>
          </p:cNvPr>
          <p:cNvSpPr/>
          <p:nvPr/>
        </p:nvSpPr>
        <p:spPr>
          <a:xfrm>
            <a:off x="10446007" y="292100"/>
            <a:ext cx="986033" cy="1563624"/>
          </a:xfrm>
          <a:prstGeom prst="rect">
            <a:avLst/>
          </a:prstGeom>
          <a:blipFill>
            <a:blip r:embed="rId5" cstate="print"/>
            <a:stretch>
              <a:fillRect/>
            </a:stretch>
          </a:blipFill>
        </p:spPr>
        <p:txBody>
          <a:bodyPr wrap="square" lIns="0" tIns="0" rIns="0" bIns="0" rtlCol="0"/>
          <a:lstStyle/>
          <a:p>
            <a:endParaRPr sz="1260"/>
          </a:p>
        </p:txBody>
      </p:sp>
    </p:spTree>
    <p:extLst>
      <p:ext uri="{BB962C8B-B14F-4D97-AF65-F5344CB8AC3E}">
        <p14:creationId xmlns:p14="http://schemas.microsoft.com/office/powerpoint/2010/main" val="3184965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Lst>
  </p:timing>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Shape 119"/>
        <p:cNvGrpSpPr/>
        <p:nvPr/>
      </p:nvGrpSpPr>
      <p:grpSpPr>
        <a:xfrm>
          <a:off x="0" y="0"/>
          <a:ext cx="0" cy="0"/>
          <a:chOff x="0" y="0"/>
          <a:chExt cx="0" cy="0"/>
        </a:xfrm>
      </p:grpSpPr>
      <p:sp>
        <p:nvSpPr>
          <p:cNvPr id="120" name="Google Shape;120;p3"/>
          <p:cNvSpPr/>
          <p:nvPr/>
        </p:nvSpPr>
        <p:spPr>
          <a:xfrm>
            <a:off x="434226" y="747162"/>
            <a:ext cx="7999758"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chemeClr val="accent2"/>
                </a:solidFill>
                <a:latin typeface="Calibri"/>
                <a:ea typeface="Calibri"/>
                <a:cs typeface="Calibri"/>
                <a:sym typeface="Calibri"/>
              </a:rPr>
              <a:t>Social Balance  Theory( or Structural Balance Theory) </a:t>
            </a:r>
            <a:endParaRPr lang="en-US" sz="2400" dirty="0"/>
          </a:p>
        </p:txBody>
      </p:sp>
      <p:cxnSp>
        <p:nvCxnSpPr>
          <p:cNvPr id="122" name="Google Shape;122;p3"/>
          <p:cNvCxnSpPr/>
          <p:nvPr/>
        </p:nvCxnSpPr>
        <p:spPr>
          <a:xfrm>
            <a:off x="-8308" y="1316458"/>
            <a:ext cx="8300052" cy="0"/>
          </a:xfrm>
          <a:prstGeom prst="straightConnector1">
            <a:avLst/>
          </a:prstGeom>
          <a:noFill/>
          <a:ln w="38100" cap="flat" cmpd="sng">
            <a:solidFill>
              <a:srgbClr val="C55A11"/>
            </a:solidFill>
            <a:prstDash val="solid"/>
            <a:miter lim="800000"/>
            <a:headEnd type="none" w="sm" len="sm"/>
            <a:tailEnd type="none" w="sm" len="sm"/>
          </a:ln>
        </p:spPr>
      </p:cxnSp>
      <p:sp>
        <p:nvSpPr>
          <p:cNvPr id="8" name="Google Shape;123;p3">
            <a:extLst>
              <a:ext uri="{FF2B5EF4-FFF2-40B4-BE49-F238E27FC236}">
                <a16:creationId xmlns:a16="http://schemas.microsoft.com/office/drawing/2014/main" id="{BC55E4FF-31D5-4EF4-ABFF-D87231C9EDFC}"/>
              </a:ext>
            </a:extLst>
          </p:cNvPr>
          <p:cNvSpPr/>
          <p:nvPr/>
        </p:nvSpPr>
        <p:spPr>
          <a:xfrm>
            <a:off x="393111" y="252240"/>
            <a:ext cx="7497214"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rgbClr val="2F5496"/>
                </a:solidFill>
                <a:latin typeface="Calibri"/>
                <a:ea typeface="Calibri"/>
                <a:cs typeface="Calibri"/>
                <a:sym typeface="Calibri"/>
              </a:rPr>
              <a:t>Graph Theory and its Applications</a:t>
            </a:r>
            <a:endParaRPr lang="en-US" sz="2400" dirty="0"/>
          </a:p>
        </p:txBody>
      </p:sp>
      <p:sp>
        <p:nvSpPr>
          <p:cNvPr id="2" name="Content Placeholder 2">
            <a:extLst>
              <a:ext uri="{FF2B5EF4-FFF2-40B4-BE49-F238E27FC236}">
                <a16:creationId xmlns:a16="http://schemas.microsoft.com/office/drawing/2014/main" id="{43B881E9-C154-5B05-9C54-501A2EB3F0A9}"/>
              </a:ext>
            </a:extLst>
          </p:cNvPr>
          <p:cNvSpPr txBox="1">
            <a:spLocks/>
          </p:cNvSpPr>
          <p:nvPr/>
        </p:nvSpPr>
        <p:spPr>
          <a:xfrm>
            <a:off x="234798" y="1424090"/>
            <a:ext cx="9417202" cy="531876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lang="en-IN" dirty="0"/>
          </a:p>
        </p:txBody>
      </p:sp>
      <p:sp>
        <p:nvSpPr>
          <p:cNvPr id="3" name="Content Placeholder 2">
            <a:extLst>
              <a:ext uri="{FF2B5EF4-FFF2-40B4-BE49-F238E27FC236}">
                <a16:creationId xmlns:a16="http://schemas.microsoft.com/office/drawing/2014/main" id="{27732295-EA68-7C7C-775D-418C5A513314}"/>
              </a:ext>
            </a:extLst>
          </p:cNvPr>
          <p:cNvSpPr txBox="1">
            <a:spLocks noChangeArrowheads="1"/>
          </p:cNvSpPr>
          <p:nvPr/>
        </p:nvSpPr>
        <p:spPr>
          <a:xfrm>
            <a:off x="98086" y="1242084"/>
            <a:ext cx="4588214" cy="531876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algn="just"/>
            <a:r>
              <a:rPr lang="en-US" altLang="en-US" sz="2400" dirty="0"/>
              <a:t>Networks containing </a:t>
            </a:r>
            <a:r>
              <a:rPr lang="en-US" altLang="en-US" sz="2400" b="1" dirty="0"/>
              <a:t>only loops with even number of minus signs </a:t>
            </a:r>
            <a:r>
              <a:rPr lang="en-US" altLang="en-US" sz="2400" dirty="0"/>
              <a:t>are said to show </a:t>
            </a:r>
            <a:r>
              <a:rPr lang="en-US" altLang="en-US" sz="2400" u="sng" dirty="0"/>
              <a:t>structural balance. </a:t>
            </a:r>
          </a:p>
          <a:p>
            <a:pPr algn="just"/>
            <a:endParaRPr lang="en-US" altLang="en-US" sz="2400" u="sng" dirty="0"/>
          </a:p>
          <a:p>
            <a:pPr algn="just"/>
            <a:r>
              <a:rPr lang="en-US" altLang="en-US" sz="2400" dirty="0"/>
              <a:t>This is also true for </a:t>
            </a:r>
            <a:r>
              <a:rPr lang="en-US" altLang="en-US" sz="2400" b="1" dirty="0"/>
              <a:t>loops of length greater than three.</a:t>
            </a:r>
          </a:p>
          <a:p>
            <a:pPr algn="just"/>
            <a:endParaRPr lang="en-US" altLang="en-US" sz="2400" dirty="0"/>
          </a:p>
          <a:p>
            <a:pPr algn="just"/>
            <a:endParaRPr lang="en-US" altLang="en-US" sz="2400" b="1" dirty="0">
              <a:solidFill>
                <a:srgbClr val="FF0000"/>
              </a:solidFill>
            </a:endParaRPr>
          </a:p>
          <a:p>
            <a:pPr algn="just"/>
            <a:endParaRPr lang="en-US" altLang="en-US" sz="2400" b="1" dirty="0">
              <a:solidFill>
                <a:srgbClr val="FF0000"/>
              </a:solidFill>
            </a:endParaRPr>
          </a:p>
        </p:txBody>
      </p:sp>
      <p:pic>
        <p:nvPicPr>
          <p:cNvPr id="5" name="Picture 4">
            <a:extLst>
              <a:ext uri="{FF2B5EF4-FFF2-40B4-BE49-F238E27FC236}">
                <a16:creationId xmlns:a16="http://schemas.microsoft.com/office/drawing/2014/main" id="{42E2EF1A-FCB2-8B91-C218-0D272B1889BB}"/>
              </a:ext>
            </a:extLst>
          </p:cNvPr>
          <p:cNvPicPr>
            <a:picLocks noChangeAspect="1"/>
          </p:cNvPicPr>
          <p:nvPr/>
        </p:nvPicPr>
        <p:blipFill>
          <a:blip r:embed="rId3"/>
          <a:stretch>
            <a:fillRect/>
          </a:stretch>
        </p:blipFill>
        <p:spPr>
          <a:xfrm>
            <a:off x="5535991" y="2084116"/>
            <a:ext cx="6421211" cy="4204188"/>
          </a:xfrm>
          <a:prstGeom prst="rect">
            <a:avLst/>
          </a:prstGeom>
        </p:spPr>
      </p:pic>
      <p:sp>
        <p:nvSpPr>
          <p:cNvPr id="6" name="object 6">
            <a:extLst>
              <a:ext uri="{FF2B5EF4-FFF2-40B4-BE49-F238E27FC236}">
                <a16:creationId xmlns:a16="http://schemas.microsoft.com/office/drawing/2014/main" id="{9224ED41-F55E-BFB0-6D5F-42A6F97BE14E}"/>
              </a:ext>
            </a:extLst>
          </p:cNvPr>
          <p:cNvSpPr/>
          <p:nvPr/>
        </p:nvSpPr>
        <p:spPr>
          <a:xfrm>
            <a:off x="10446007" y="292100"/>
            <a:ext cx="986033" cy="1563624"/>
          </a:xfrm>
          <a:prstGeom prst="rect">
            <a:avLst/>
          </a:prstGeom>
          <a:blipFill>
            <a:blip r:embed="rId4" cstate="print"/>
            <a:stretch>
              <a:fillRect/>
            </a:stretch>
          </a:blipFill>
        </p:spPr>
        <p:txBody>
          <a:bodyPr wrap="square" lIns="0" tIns="0" rIns="0" bIns="0" rtlCol="0"/>
          <a:lstStyle/>
          <a:p>
            <a:endParaRPr sz="1260"/>
          </a:p>
        </p:txBody>
      </p:sp>
    </p:spTree>
    <p:extLst>
      <p:ext uri="{BB962C8B-B14F-4D97-AF65-F5344CB8AC3E}">
        <p14:creationId xmlns:p14="http://schemas.microsoft.com/office/powerpoint/2010/main" val="3186087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Shape 119"/>
        <p:cNvGrpSpPr/>
        <p:nvPr/>
      </p:nvGrpSpPr>
      <p:grpSpPr>
        <a:xfrm>
          <a:off x="0" y="0"/>
          <a:ext cx="0" cy="0"/>
          <a:chOff x="0" y="0"/>
          <a:chExt cx="0" cy="0"/>
        </a:xfrm>
      </p:grpSpPr>
      <p:sp>
        <p:nvSpPr>
          <p:cNvPr id="120" name="Google Shape;120;p3"/>
          <p:cNvSpPr/>
          <p:nvPr/>
        </p:nvSpPr>
        <p:spPr>
          <a:xfrm>
            <a:off x="434226" y="747162"/>
            <a:ext cx="7999758"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chemeClr val="accent2"/>
                </a:solidFill>
                <a:latin typeface="Calibri"/>
                <a:ea typeface="Calibri"/>
                <a:cs typeface="Calibri"/>
                <a:sym typeface="Calibri"/>
              </a:rPr>
              <a:t>Social Balance  Theory( or Structural Balance Theory) </a:t>
            </a:r>
            <a:endParaRPr lang="en-US" sz="2400" dirty="0"/>
          </a:p>
        </p:txBody>
      </p:sp>
      <p:cxnSp>
        <p:nvCxnSpPr>
          <p:cNvPr id="122" name="Google Shape;122;p3"/>
          <p:cNvCxnSpPr/>
          <p:nvPr/>
        </p:nvCxnSpPr>
        <p:spPr>
          <a:xfrm>
            <a:off x="-8308" y="1316458"/>
            <a:ext cx="8300052" cy="0"/>
          </a:xfrm>
          <a:prstGeom prst="straightConnector1">
            <a:avLst/>
          </a:prstGeom>
          <a:noFill/>
          <a:ln w="38100" cap="flat" cmpd="sng">
            <a:solidFill>
              <a:srgbClr val="C55A11"/>
            </a:solidFill>
            <a:prstDash val="solid"/>
            <a:miter lim="800000"/>
            <a:headEnd type="none" w="sm" len="sm"/>
            <a:tailEnd type="none" w="sm" len="sm"/>
          </a:ln>
        </p:spPr>
      </p:cxnSp>
      <p:sp>
        <p:nvSpPr>
          <p:cNvPr id="8" name="Google Shape;123;p3">
            <a:extLst>
              <a:ext uri="{FF2B5EF4-FFF2-40B4-BE49-F238E27FC236}">
                <a16:creationId xmlns:a16="http://schemas.microsoft.com/office/drawing/2014/main" id="{BC55E4FF-31D5-4EF4-ABFF-D87231C9EDFC}"/>
              </a:ext>
            </a:extLst>
          </p:cNvPr>
          <p:cNvSpPr/>
          <p:nvPr/>
        </p:nvSpPr>
        <p:spPr>
          <a:xfrm>
            <a:off x="393111" y="252240"/>
            <a:ext cx="7497214"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rgbClr val="2F5496"/>
                </a:solidFill>
                <a:latin typeface="Calibri"/>
                <a:ea typeface="Calibri"/>
                <a:cs typeface="Calibri"/>
                <a:sym typeface="Calibri"/>
              </a:rPr>
              <a:t>Graph Theory and its Applications</a:t>
            </a:r>
            <a:endParaRPr lang="en-US" sz="2400" dirty="0"/>
          </a:p>
        </p:txBody>
      </p:sp>
      <p:sp>
        <p:nvSpPr>
          <p:cNvPr id="2" name="Content Placeholder 2">
            <a:extLst>
              <a:ext uri="{FF2B5EF4-FFF2-40B4-BE49-F238E27FC236}">
                <a16:creationId xmlns:a16="http://schemas.microsoft.com/office/drawing/2014/main" id="{43B881E9-C154-5B05-9C54-501A2EB3F0A9}"/>
              </a:ext>
            </a:extLst>
          </p:cNvPr>
          <p:cNvSpPr txBox="1">
            <a:spLocks/>
          </p:cNvSpPr>
          <p:nvPr/>
        </p:nvSpPr>
        <p:spPr>
          <a:xfrm>
            <a:off x="234798" y="1424090"/>
            <a:ext cx="9417202" cy="531876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lang="en-IN" dirty="0"/>
          </a:p>
        </p:txBody>
      </p:sp>
      <p:sp>
        <p:nvSpPr>
          <p:cNvPr id="3" name="Content Placeholder 2">
            <a:extLst>
              <a:ext uri="{FF2B5EF4-FFF2-40B4-BE49-F238E27FC236}">
                <a16:creationId xmlns:a16="http://schemas.microsoft.com/office/drawing/2014/main" id="{27732295-EA68-7C7C-775D-418C5A513314}"/>
              </a:ext>
            </a:extLst>
          </p:cNvPr>
          <p:cNvSpPr txBox="1">
            <a:spLocks noChangeArrowheads="1"/>
          </p:cNvSpPr>
          <p:nvPr/>
        </p:nvSpPr>
        <p:spPr>
          <a:xfrm>
            <a:off x="98086" y="1242084"/>
            <a:ext cx="5268571" cy="531876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algn="just"/>
            <a:endParaRPr lang="en-US" altLang="en-US" sz="2400" dirty="0"/>
          </a:p>
          <a:p>
            <a:pPr algn="just"/>
            <a:r>
              <a:rPr lang="en-US" altLang="en-US" sz="2400" i="1" dirty="0"/>
              <a:t>A </a:t>
            </a:r>
            <a:r>
              <a:rPr lang="en-US" altLang="en-US" sz="2400" b="1" i="1" dirty="0"/>
              <a:t>balanced network </a:t>
            </a:r>
            <a:r>
              <a:rPr lang="en-US" altLang="en-US" sz="2400" i="1" dirty="0"/>
              <a:t>can be divided into connected groups of vertices such that </a:t>
            </a:r>
            <a:r>
              <a:rPr lang="en-US" altLang="en-US" sz="2400" b="1" i="1" dirty="0"/>
              <a:t>all connections between members of the same group are positive</a:t>
            </a:r>
            <a:r>
              <a:rPr lang="en-US" altLang="en-US" sz="2400" i="1" dirty="0"/>
              <a:t> and </a:t>
            </a:r>
            <a:r>
              <a:rPr lang="en-US" altLang="en-US" sz="2400" b="1" i="1" dirty="0"/>
              <a:t>all connections between members of different groups are negative.</a:t>
            </a:r>
          </a:p>
          <a:p>
            <a:pPr algn="just"/>
            <a:endParaRPr lang="en-US" altLang="en-US" sz="2400" b="1" i="1" dirty="0"/>
          </a:p>
          <a:p>
            <a:pPr algn="just"/>
            <a:endParaRPr lang="en-US" altLang="en-US" sz="2400" b="1" dirty="0">
              <a:solidFill>
                <a:srgbClr val="FF0000"/>
              </a:solidFill>
            </a:endParaRPr>
          </a:p>
          <a:p>
            <a:pPr algn="just"/>
            <a:endParaRPr lang="en-US" altLang="en-US" sz="2400" b="1" dirty="0">
              <a:solidFill>
                <a:srgbClr val="FF0000"/>
              </a:solidFill>
            </a:endParaRPr>
          </a:p>
        </p:txBody>
      </p:sp>
      <p:pic>
        <p:nvPicPr>
          <p:cNvPr id="5" name="Picture 4">
            <a:extLst>
              <a:ext uri="{FF2B5EF4-FFF2-40B4-BE49-F238E27FC236}">
                <a16:creationId xmlns:a16="http://schemas.microsoft.com/office/drawing/2014/main" id="{42E2EF1A-FCB2-8B91-C218-0D272B1889BB}"/>
              </a:ext>
            </a:extLst>
          </p:cNvPr>
          <p:cNvPicPr>
            <a:picLocks noChangeAspect="1"/>
          </p:cNvPicPr>
          <p:nvPr/>
        </p:nvPicPr>
        <p:blipFill>
          <a:blip r:embed="rId3"/>
          <a:stretch>
            <a:fillRect/>
          </a:stretch>
        </p:blipFill>
        <p:spPr>
          <a:xfrm>
            <a:off x="5535991" y="2050859"/>
            <a:ext cx="6421211" cy="4204188"/>
          </a:xfrm>
          <a:prstGeom prst="rect">
            <a:avLst/>
          </a:prstGeom>
        </p:spPr>
      </p:pic>
      <p:sp>
        <p:nvSpPr>
          <p:cNvPr id="6" name="object 6">
            <a:extLst>
              <a:ext uri="{FF2B5EF4-FFF2-40B4-BE49-F238E27FC236}">
                <a16:creationId xmlns:a16="http://schemas.microsoft.com/office/drawing/2014/main" id="{2D3B7CD9-C4E6-F84E-7D1C-CDE8F8CACA73}"/>
              </a:ext>
            </a:extLst>
          </p:cNvPr>
          <p:cNvSpPr/>
          <p:nvPr/>
        </p:nvSpPr>
        <p:spPr>
          <a:xfrm>
            <a:off x="10446007" y="292100"/>
            <a:ext cx="986033" cy="1563624"/>
          </a:xfrm>
          <a:prstGeom prst="rect">
            <a:avLst/>
          </a:prstGeom>
          <a:blipFill>
            <a:blip r:embed="rId4" cstate="print"/>
            <a:stretch>
              <a:fillRect/>
            </a:stretch>
          </a:blipFill>
        </p:spPr>
        <p:txBody>
          <a:bodyPr wrap="square" lIns="0" tIns="0" rIns="0" bIns="0" rtlCol="0"/>
          <a:lstStyle/>
          <a:p>
            <a:endParaRPr sz="1260"/>
          </a:p>
        </p:txBody>
      </p:sp>
    </p:spTree>
    <p:extLst>
      <p:ext uri="{BB962C8B-B14F-4D97-AF65-F5344CB8AC3E}">
        <p14:creationId xmlns:p14="http://schemas.microsoft.com/office/powerpoint/2010/main" val="970323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Shape 119"/>
        <p:cNvGrpSpPr/>
        <p:nvPr/>
      </p:nvGrpSpPr>
      <p:grpSpPr>
        <a:xfrm>
          <a:off x="0" y="0"/>
          <a:ext cx="0" cy="0"/>
          <a:chOff x="0" y="0"/>
          <a:chExt cx="0" cy="0"/>
        </a:xfrm>
      </p:grpSpPr>
      <p:sp>
        <p:nvSpPr>
          <p:cNvPr id="120" name="Google Shape;120;p3"/>
          <p:cNvSpPr/>
          <p:nvPr/>
        </p:nvSpPr>
        <p:spPr>
          <a:xfrm>
            <a:off x="434226" y="747162"/>
            <a:ext cx="7999758"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chemeClr val="accent2"/>
                </a:solidFill>
                <a:latin typeface="Calibri"/>
                <a:ea typeface="Calibri"/>
                <a:cs typeface="Calibri"/>
                <a:sym typeface="Calibri"/>
              </a:rPr>
              <a:t>Structural Balance Theory</a:t>
            </a:r>
            <a:endParaRPr lang="en-US" sz="2400" dirty="0"/>
          </a:p>
        </p:txBody>
      </p:sp>
      <p:cxnSp>
        <p:nvCxnSpPr>
          <p:cNvPr id="122" name="Google Shape;122;p3"/>
          <p:cNvCxnSpPr/>
          <p:nvPr/>
        </p:nvCxnSpPr>
        <p:spPr>
          <a:xfrm>
            <a:off x="-8308" y="1316458"/>
            <a:ext cx="8300052" cy="0"/>
          </a:xfrm>
          <a:prstGeom prst="straightConnector1">
            <a:avLst/>
          </a:prstGeom>
          <a:noFill/>
          <a:ln w="38100" cap="flat" cmpd="sng">
            <a:solidFill>
              <a:srgbClr val="C55A11"/>
            </a:solidFill>
            <a:prstDash val="solid"/>
            <a:miter lim="800000"/>
            <a:headEnd type="none" w="sm" len="sm"/>
            <a:tailEnd type="none" w="sm" len="sm"/>
          </a:ln>
        </p:spPr>
      </p:cxnSp>
      <p:sp>
        <p:nvSpPr>
          <p:cNvPr id="8" name="Google Shape;123;p3">
            <a:extLst>
              <a:ext uri="{FF2B5EF4-FFF2-40B4-BE49-F238E27FC236}">
                <a16:creationId xmlns:a16="http://schemas.microsoft.com/office/drawing/2014/main" id="{BC55E4FF-31D5-4EF4-ABFF-D87231C9EDFC}"/>
              </a:ext>
            </a:extLst>
          </p:cNvPr>
          <p:cNvSpPr/>
          <p:nvPr/>
        </p:nvSpPr>
        <p:spPr>
          <a:xfrm>
            <a:off x="393111" y="252240"/>
            <a:ext cx="7497214"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rgbClr val="2F5496"/>
                </a:solidFill>
                <a:latin typeface="Calibri"/>
                <a:ea typeface="Calibri"/>
                <a:cs typeface="Calibri"/>
                <a:sym typeface="Calibri"/>
              </a:rPr>
              <a:t>Graph Theory and its Applications</a:t>
            </a:r>
            <a:endParaRPr lang="en-US" sz="2400" dirty="0"/>
          </a:p>
        </p:txBody>
      </p:sp>
      <p:sp>
        <p:nvSpPr>
          <p:cNvPr id="2" name="Content Placeholder 2">
            <a:extLst>
              <a:ext uri="{FF2B5EF4-FFF2-40B4-BE49-F238E27FC236}">
                <a16:creationId xmlns:a16="http://schemas.microsoft.com/office/drawing/2014/main" id="{43B881E9-C154-5B05-9C54-501A2EB3F0A9}"/>
              </a:ext>
            </a:extLst>
          </p:cNvPr>
          <p:cNvSpPr txBox="1">
            <a:spLocks/>
          </p:cNvSpPr>
          <p:nvPr/>
        </p:nvSpPr>
        <p:spPr>
          <a:xfrm>
            <a:off x="234798" y="1424090"/>
            <a:ext cx="9417202" cy="531876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lang="en-IN" dirty="0"/>
          </a:p>
        </p:txBody>
      </p:sp>
      <p:sp>
        <p:nvSpPr>
          <p:cNvPr id="3" name="Content Placeholder 2">
            <a:extLst>
              <a:ext uri="{FF2B5EF4-FFF2-40B4-BE49-F238E27FC236}">
                <a16:creationId xmlns:a16="http://schemas.microsoft.com/office/drawing/2014/main" id="{27732295-EA68-7C7C-775D-418C5A513314}"/>
              </a:ext>
            </a:extLst>
          </p:cNvPr>
          <p:cNvSpPr txBox="1">
            <a:spLocks noChangeArrowheads="1"/>
          </p:cNvSpPr>
          <p:nvPr/>
        </p:nvSpPr>
        <p:spPr>
          <a:xfrm>
            <a:off x="52671" y="977994"/>
            <a:ext cx="4974657" cy="531876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114300" indent="0" algn="just">
              <a:buNone/>
            </a:pPr>
            <a:endParaRPr lang="en-US" altLang="en-US" sz="2400" b="1" i="1" dirty="0"/>
          </a:p>
          <a:p>
            <a:pPr algn="just"/>
            <a:r>
              <a:rPr lang="en-US" altLang="en-US" sz="2400" b="1" dirty="0"/>
              <a:t>A network that can be divided into groups as per the above theorem are </a:t>
            </a:r>
            <a:r>
              <a:rPr lang="en-US" altLang="en-US" sz="2400" b="1" u="sng" dirty="0" err="1"/>
              <a:t>clusterable</a:t>
            </a:r>
            <a:r>
              <a:rPr lang="en-US" altLang="en-US" sz="2400" b="1" u="sng" dirty="0"/>
              <a:t>. </a:t>
            </a:r>
            <a:r>
              <a:rPr lang="en-US" altLang="en-US" sz="2400" b="1" dirty="0"/>
              <a:t>Hence, </a:t>
            </a:r>
            <a:r>
              <a:rPr lang="en-US" altLang="en-US" sz="2400" b="1" dirty="0">
                <a:solidFill>
                  <a:srgbClr val="FF0000"/>
                </a:solidFill>
              </a:rPr>
              <a:t>a balanced network is </a:t>
            </a:r>
            <a:r>
              <a:rPr lang="en-US" altLang="en-US" sz="2400" b="1" dirty="0" err="1">
                <a:solidFill>
                  <a:srgbClr val="FF0000"/>
                </a:solidFill>
              </a:rPr>
              <a:t>clusterable</a:t>
            </a:r>
            <a:r>
              <a:rPr lang="en-US" altLang="en-US" sz="2400" b="1" dirty="0">
                <a:solidFill>
                  <a:srgbClr val="FF0000"/>
                </a:solidFill>
              </a:rPr>
              <a:t> as well.</a:t>
            </a:r>
            <a:r>
              <a:rPr lang="en-US" sz="2400" dirty="0">
                <a:solidFill>
                  <a:srgbClr val="333333"/>
                </a:solidFill>
                <a:latin typeface="Calibri" panose="020F0502020204030204" pitchFamily="34" charset="0"/>
                <a:ea typeface="Calibri" panose="020F0502020204030204" pitchFamily="34" charset="0"/>
                <a:cs typeface="Calibri" panose="020F0502020204030204" pitchFamily="34" charset="0"/>
              </a:rPr>
              <a:t> </a:t>
            </a:r>
          </a:p>
          <a:p>
            <a:pPr algn="just"/>
            <a:endParaRPr lang="en-US" sz="2400" dirty="0">
              <a:solidFill>
                <a:srgbClr val="333333"/>
              </a:solidFill>
              <a:latin typeface="Calibri" panose="020F0502020204030204" pitchFamily="34" charset="0"/>
              <a:ea typeface="Calibri" panose="020F0502020204030204" pitchFamily="34" charset="0"/>
              <a:cs typeface="Calibri" panose="020F0502020204030204" pitchFamily="34" charset="0"/>
            </a:endParaRPr>
          </a:p>
          <a:p>
            <a:pPr algn="just"/>
            <a:r>
              <a:rPr lang="en-US" sz="2400" dirty="0">
                <a:solidFill>
                  <a:srgbClr val="333333"/>
                </a:solidFill>
                <a:latin typeface="Calibri" panose="020F0502020204030204" pitchFamily="34" charset="0"/>
                <a:ea typeface="Calibri" panose="020F0502020204030204" pitchFamily="34" charset="0"/>
                <a:cs typeface="Calibri" panose="020F0502020204030204" pitchFamily="34" charset="0"/>
              </a:rPr>
              <a:t>Structural balance theory predicts that </a:t>
            </a:r>
            <a:r>
              <a:rPr lang="en-US" sz="2400" dirty="0">
                <a:solidFill>
                  <a:srgbClr val="CC00CC"/>
                </a:solidFill>
                <a:latin typeface="Calibri" panose="020F0502020204030204" pitchFamily="34" charset="0"/>
                <a:ea typeface="Calibri" panose="020F0502020204030204" pitchFamily="34" charset="0"/>
                <a:cs typeface="Calibri" panose="020F0502020204030204" pitchFamily="34" charset="0"/>
              </a:rPr>
              <a:t>certain configurations of positive and negative relationships </a:t>
            </a:r>
            <a:r>
              <a:rPr lang="en-US" sz="2400" dirty="0">
                <a:solidFill>
                  <a:schemeClr val="tx1"/>
                </a:solidFill>
                <a:latin typeface="Calibri" panose="020F0502020204030204" pitchFamily="34" charset="0"/>
                <a:ea typeface="Calibri" panose="020F0502020204030204" pitchFamily="34" charset="0"/>
                <a:cs typeface="Calibri" panose="020F0502020204030204" pitchFamily="34" charset="0"/>
              </a:rPr>
              <a:t>in a triad are </a:t>
            </a:r>
            <a:r>
              <a:rPr lang="en-US" sz="2400" dirty="0">
                <a:solidFill>
                  <a:srgbClr val="CC00CC"/>
                </a:solidFill>
                <a:latin typeface="Calibri" panose="020F0502020204030204" pitchFamily="34" charset="0"/>
                <a:ea typeface="Calibri" panose="020F0502020204030204" pitchFamily="34" charset="0"/>
                <a:cs typeface="Calibri" panose="020F0502020204030204" pitchFamily="34" charset="0"/>
              </a:rPr>
              <a:t>inherently less stable (unbalanced) </a:t>
            </a:r>
            <a:r>
              <a:rPr lang="en-US" sz="2400" dirty="0">
                <a:solidFill>
                  <a:schemeClr val="tx1"/>
                </a:solidFill>
                <a:latin typeface="Calibri" panose="020F0502020204030204" pitchFamily="34" charset="0"/>
                <a:ea typeface="Calibri" panose="020F0502020204030204" pitchFamily="34" charset="0"/>
                <a:cs typeface="Calibri" panose="020F0502020204030204" pitchFamily="34" charset="0"/>
              </a:rPr>
              <a:t>and should </a:t>
            </a:r>
            <a:r>
              <a:rPr lang="en-US" sz="2400" dirty="0">
                <a:solidFill>
                  <a:srgbClr val="CC00CC"/>
                </a:solidFill>
                <a:latin typeface="Calibri" panose="020F0502020204030204" pitchFamily="34" charset="0"/>
                <a:ea typeface="Calibri" panose="020F0502020204030204" pitchFamily="34" charset="0"/>
                <a:cs typeface="Calibri" panose="020F0502020204030204" pitchFamily="34" charset="0"/>
              </a:rPr>
              <a:t>be eliminated.</a:t>
            </a:r>
            <a:endParaRPr lang="en-IN" sz="2400" dirty="0">
              <a:solidFill>
                <a:srgbClr val="CC00CC"/>
              </a:solidFill>
              <a:latin typeface="Calibri" panose="020F0502020204030204" pitchFamily="34" charset="0"/>
              <a:ea typeface="Calibri" panose="020F0502020204030204" pitchFamily="34" charset="0"/>
              <a:cs typeface="Calibri" panose="020F0502020204030204" pitchFamily="34" charset="0"/>
            </a:endParaRPr>
          </a:p>
          <a:p>
            <a:pPr algn="just"/>
            <a:endParaRPr lang="en-US" altLang="en-US" sz="2400" b="1" dirty="0">
              <a:solidFill>
                <a:srgbClr val="FF0000"/>
              </a:solidFill>
            </a:endParaRPr>
          </a:p>
          <a:p>
            <a:pPr algn="just"/>
            <a:endParaRPr lang="en-US" altLang="en-US" sz="2400" b="1" dirty="0">
              <a:solidFill>
                <a:srgbClr val="FF0000"/>
              </a:solidFill>
            </a:endParaRPr>
          </a:p>
        </p:txBody>
      </p:sp>
      <p:pic>
        <p:nvPicPr>
          <p:cNvPr id="4" name="Picture 3">
            <a:extLst>
              <a:ext uri="{FF2B5EF4-FFF2-40B4-BE49-F238E27FC236}">
                <a16:creationId xmlns:a16="http://schemas.microsoft.com/office/drawing/2014/main" id="{A8CA5275-2E92-118C-7DC5-9F72E2191397}"/>
              </a:ext>
            </a:extLst>
          </p:cNvPr>
          <p:cNvPicPr>
            <a:picLocks noChangeAspect="1"/>
          </p:cNvPicPr>
          <p:nvPr/>
        </p:nvPicPr>
        <p:blipFill>
          <a:blip r:embed="rId3"/>
          <a:stretch>
            <a:fillRect/>
          </a:stretch>
        </p:blipFill>
        <p:spPr>
          <a:xfrm>
            <a:off x="5535991" y="2050859"/>
            <a:ext cx="6421211" cy="4204188"/>
          </a:xfrm>
          <a:prstGeom prst="rect">
            <a:avLst/>
          </a:prstGeom>
        </p:spPr>
      </p:pic>
      <p:sp>
        <p:nvSpPr>
          <p:cNvPr id="5" name="object 6">
            <a:extLst>
              <a:ext uri="{FF2B5EF4-FFF2-40B4-BE49-F238E27FC236}">
                <a16:creationId xmlns:a16="http://schemas.microsoft.com/office/drawing/2014/main" id="{584049C4-A9C7-62F6-00B6-40DFC666106E}"/>
              </a:ext>
            </a:extLst>
          </p:cNvPr>
          <p:cNvSpPr/>
          <p:nvPr/>
        </p:nvSpPr>
        <p:spPr>
          <a:xfrm>
            <a:off x="10446007" y="292100"/>
            <a:ext cx="986033" cy="1563624"/>
          </a:xfrm>
          <a:prstGeom prst="rect">
            <a:avLst/>
          </a:prstGeom>
          <a:blipFill>
            <a:blip r:embed="rId4" cstate="print"/>
            <a:stretch>
              <a:fillRect/>
            </a:stretch>
          </a:blipFill>
        </p:spPr>
        <p:txBody>
          <a:bodyPr wrap="square" lIns="0" tIns="0" rIns="0" bIns="0" rtlCol="0"/>
          <a:lstStyle/>
          <a:p>
            <a:endParaRPr sz="1260"/>
          </a:p>
        </p:txBody>
      </p:sp>
    </p:spTree>
    <p:extLst>
      <p:ext uri="{BB962C8B-B14F-4D97-AF65-F5344CB8AC3E}">
        <p14:creationId xmlns:p14="http://schemas.microsoft.com/office/powerpoint/2010/main" val="1453579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Shape 119"/>
        <p:cNvGrpSpPr/>
        <p:nvPr/>
      </p:nvGrpSpPr>
      <p:grpSpPr>
        <a:xfrm>
          <a:off x="0" y="0"/>
          <a:ext cx="0" cy="0"/>
          <a:chOff x="0" y="0"/>
          <a:chExt cx="0" cy="0"/>
        </a:xfrm>
      </p:grpSpPr>
      <p:sp>
        <p:nvSpPr>
          <p:cNvPr id="120" name="Google Shape;120;p3"/>
          <p:cNvSpPr/>
          <p:nvPr/>
        </p:nvSpPr>
        <p:spPr>
          <a:xfrm>
            <a:off x="434226" y="747162"/>
            <a:ext cx="7999758"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chemeClr val="accent2"/>
                </a:solidFill>
                <a:latin typeface="Calibri"/>
                <a:ea typeface="Calibri"/>
                <a:cs typeface="Calibri"/>
                <a:sym typeface="Calibri"/>
              </a:rPr>
              <a:t>Social Status Theory</a:t>
            </a:r>
            <a:endParaRPr lang="en-US" sz="2400" dirty="0"/>
          </a:p>
        </p:txBody>
      </p:sp>
      <p:cxnSp>
        <p:nvCxnSpPr>
          <p:cNvPr id="122" name="Google Shape;122;p3"/>
          <p:cNvCxnSpPr/>
          <p:nvPr/>
        </p:nvCxnSpPr>
        <p:spPr>
          <a:xfrm>
            <a:off x="-8308" y="1316458"/>
            <a:ext cx="8300052" cy="0"/>
          </a:xfrm>
          <a:prstGeom prst="straightConnector1">
            <a:avLst/>
          </a:prstGeom>
          <a:noFill/>
          <a:ln w="38100" cap="flat" cmpd="sng">
            <a:solidFill>
              <a:srgbClr val="C55A11"/>
            </a:solidFill>
            <a:prstDash val="solid"/>
            <a:miter lim="800000"/>
            <a:headEnd type="none" w="sm" len="sm"/>
            <a:tailEnd type="none" w="sm" len="sm"/>
          </a:ln>
        </p:spPr>
      </p:cxnSp>
      <p:sp>
        <p:nvSpPr>
          <p:cNvPr id="8" name="Google Shape;123;p3">
            <a:extLst>
              <a:ext uri="{FF2B5EF4-FFF2-40B4-BE49-F238E27FC236}">
                <a16:creationId xmlns:a16="http://schemas.microsoft.com/office/drawing/2014/main" id="{BC55E4FF-31D5-4EF4-ABFF-D87231C9EDFC}"/>
              </a:ext>
            </a:extLst>
          </p:cNvPr>
          <p:cNvSpPr/>
          <p:nvPr/>
        </p:nvSpPr>
        <p:spPr>
          <a:xfrm>
            <a:off x="393111" y="252240"/>
            <a:ext cx="7497214"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rgbClr val="2F5496"/>
                </a:solidFill>
                <a:latin typeface="Calibri"/>
                <a:ea typeface="Calibri"/>
                <a:cs typeface="Calibri"/>
                <a:sym typeface="Calibri"/>
              </a:rPr>
              <a:t>Graph Theory and its Applications</a:t>
            </a:r>
            <a:endParaRPr lang="en-US" sz="2400" dirty="0"/>
          </a:p>
        </p:txBody>
      </p:sp>
      <mc:AlternateContent xmlns:mc="http://schemas.openxmlformats.org/markup-compatibility/2006" xmlns:a14="http://schemas.microsoft.com/office/drawing/2010/main">
        <mc:Choice Requires="a14">
          <p:sp>
            <p:nvSpPr>
              <p:cNvPr id="2" name="Content Placeholder 2">
                <a:extLst>
                  <a:ext uri="{FF2B5EF4-FFF2-40B4-BE49-F238E27FC236}">
                    <a16:creationId xmlns:a16="http://schemas.microsoft.com/office/drawing/2014/main" id="{43B881E9-C154-5B05-9C54-501A2EB3F0A9}"/>
                  </a:ext>
                </a:extLst>
              </p:cNvPr>
              <p:cNvSpPr txBox="1">
                <a:spLocks/>
              </p:cNvSpPr>
              <p:nvPr/>
            </p:nvSpPr>
            <p:spPr>
              <a:xfrm>
                <a:off x="234798" y="1424090"/>
                <a:ext cx="9417202" cy="531876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r>
                  <a:rPr lang="en-US" dirty="0"/>
                  <a:t>Social status theory measures </a:t>
                </a:r>
                <a:r>
                  <a:rPr lang="en-US" dirty="0">
                    <a:solidFill>
                      <a:srgbClr val="CC00CC"/>
                    </a:solidFill>
                  </a:rPr>
                  <a:t>how consistent individuals are in assigning status to their neighbors.</a:t>
                </a:r>
              </a:p>
              <a:p>
                <a:endParaRPr lang="en-US" dirty="0">
                  <a:solidFill>
                    <a:srgbClr val="CC00CC"/>
                  </a:solidFill>
                </a:endParaRPr>
              </a:p>
              <a:p>
                <a:r>
                  <a:rPr lang="en-US" dirty="0"/>
                  <a:t>If X has a higher status than Y (</a:t>
                </a:r>
                <a14:m>
                  <m:oMath xmlns:m="http://schemas.openxmlformats.org/officeDocument/2006/math">
                    <m:r>
                      <a:rPr lang="en-IN" b="0" i="1" smtClean="0">
                        <a:latin typeface="Cambria Math" panose="02040503050406030204" pitchFamily="18" charset="0"/>
                      </a:rPr>
                      <m:t>𝑋</m:t>
                    </m:r>
                    <m:r>
                      <a:rPr lang="en-IN" b="0" i="1" smtClean="0">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𝑌</m:t>
                    </m:r>
                    <m:r>
                      <a:rPr lang="en-IN" b="0" i="1" smtClean="0">
                        <a:latin typeface="Cambria Math" panose="02040503050406030204" pitchFamily="18" charset="0"/>
                        <a:ea typeface="Cambria Math" panose="02040503050406030204" pitchFamily="18" charset="0"/>
                      </a:rPr>
                      <m:t>)</m:t>
                    </m:r>
                  </m:oMath>
                </a14:m>
                <a:r>
                  <a:rPr lang="en-US" dirty="0"/>
                  <a:t> and Y has a higher status than Z</a:t>
                </a:r>
                <a14:m>
                  <m:oMath xmlns:m="http://schemas.openxmlformats.org/officeDocument/2006/math">
                    <m:r>
                      <a:rPr lang="en-IN" b="0" i="0" smtClean="0">
                        <a:latin typeface="Cambria Math" panose="02040503050406030204" pitchFamily="18" charset="0"/>
                      </a:rPr>
                      <m:t>(</m:t>
                    </m:r>
                    <m:r>
                      <a:rPr lang="en-IN" b="0" i="1" smtClean="0">
                        <a:latin typeface="Cambria Math" panose="02040503050406030204" pitchFamily="18" charset="0"/>
                      </a:rPr>
                      <m:t>𝑌</m:t>
                    </m:r>
                    <m:r>
                      <a:rPr lang="en-IN" b="0" i="1" smtClean="0">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𝑍</m:t>
                    </m:r>
                    <m:r>
                      <a:rPr lang="en-IN" b="0" i="1" smtClean="0">
                        <a:latin typeface="Cambria Math" panose="02040503050406030204" pitchFamily="18" charset="0"/>
                        <a:ea typeface="Cambria Math" panose="02040503050406030204" pitchFamily="18" charset="0"/>
                      </a:rPr>
                      <m:t>)</m:t>
                    </m:r>
                  </m:oMath>
                </a14:m>
                <a:r>
                  <a:rPr lang="en-US" dirty="0"/>
                  <a:t>, then X should have a higher status than Z (</a:t>
                </a:r>
                <a14:m>
                  <m:oMath xmlns:m="http://schemas.openxmlformats.org/officeDocument/2006/math">
                    <m:r>
                      <a:rPr lang="en-IN" b="0" i="1" smtClean="0">
                        <a:latin typeface="Cambria Math" panose="02040503050406030204" pitchFamily="18" charset="0"/>
                      </a:rPr>
                      <m:t>𝑋</m:t>
                    </m:r>
                    <m:r>
                      <a:rPr lang="en-IN" b="0" i="1" smtClean="0">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𝑍</m:t>
                    </m:r>
                    <m:r>
                      <a:rPr lang="en-IN" b="0" i="1" smtClean="0">
                        <a:latin typeface="Cambria Math" panose="02040503050406030204" pitchFamily="18" charset="0"/>
                        <a:ea typeface="Cambria Math" panose="02040503050406030204" pitchFamily="18" charset="0"/>
                      </a:rPr>
                      <m:t>)</m:t>
                    </m:r>
                  </m:oMath>
                </a14:m>
                <a:r>
                  <a:rPr lang="en-US" dirty="0"/>
                  <a:t>.</a:t>
                </a:r>
                <a:endParaRPr lang="en-US" dirty="0">
                  <a:solidFill>
                    <a:srgbClr val="CC00CC"/>
                  </a:solidFill>
                </a:endParaRPr>
              </a:p>
              <a:p>
                <a:endParaRPr lang="en-IN" dirty="0">
                  <a:solidFill>
                    <a:srgbClr val="CC00CC"/>
                  </a:solidFill>
                </a:endParaRPr>
              </a:p>
            </p:txBody>
          </p:sp>
        </mc:Choice>
        <mc:Fallback xmlns="">
          <p:sp>
            <p:nvSpPr>
              <p:cNvPr id="2" name="Content Placeholder 2">
                <a:extLst>
                  <a:ext uri="{FF2B5EF4-FFF2-40B4-BE49-F238E27FC236}">
                    <a16:creationId xmlns:a16="http://schemas.microsoft.com/office/drawing/2014/main" id="{43B881E9-C154-5B05-9C54-501A2EB3F0A9}"/>
                  </a:ext>
                </a:extLst>
              </p:cNvPr>
              <p:cNvSpPr txBox="1">
                <a:spLocks noRot="1" noChangeAspect="1" noMove="1" noResize="1" noEditPoints="1" noAdjustHandles="1" noChangeArrowheads="1" noChangeShapeType="1" noTextEdit="1"/>
              </p:cNvSpPr>
              <p:nvPr/>
            </p:nvSpPr>
            <p:spPr>
              <a:xfrm>
                <a:off x="234798" y="1424090"/>
                <a:ext cx="9417202" cy="5318760"/>
              </a:xfrm>
              <a:prstGeom prst="rect">
                <a:avLst/>
              </a:prstGeom>
              <a:blipFill>
                <a:blip r:embed="rId4"/>
                <a:stretch>
                  <a:fillRect r="-1943"/>
                </a:stretch>
              </a:blipFill>
              <a:ln>
                <a:noFill/>
              </a:ln>
            </p:spPr>
            <p:txBody>
              <a:bodyPr/>
              <a:lstStyle/>
              <a:p>
                <a:r>
                  <a:rPr lang="en-IN">
                    <a:noFill/>
                  </a:rPr>
                  <a:t> </a:t>
                </a:r>
              </a:p>
            </p:txBody>
          </p:sp>
        </mc:Fallback>
      </mc:AlternateContent>
      <p:sp>
        <p:nvSpPr>
          <p:cNvPr id="5" name="Oval 4">
            <a:extLst>
              <a:ext uri="{FF2B5EF4-FFF2-40B4-BE49-F238E27FC236}">
                <a16:creationId xmlns:a16="http://schemas.microsoft.com/office/drawing/2014/main" id="{1B72D684-1215-EB55-826E-CB0A474A141A}"/>
              </a:ext>
            </a:extLst>
          </p:cNvPr>
          <p:cNvSpPr/>
          <p:nvPr/>
        </p:nvSpPr>
        <p:spPr>
          <a:xfrm>
            <a:off x="3144644" y="4170556"/>
            <a:ext cx="624468" cy="6133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b="1" dirty="0"/>
              <a:t>X</a:t>
            </a:r>
          </a:p>
        </p:txBody>
      </p:sp>
      <p:sp>
        <p:nvSpPr>
          <p:cNvPr id="6" name="Oval 5">
            <a:extLst>
              <a:ext uri="{FF2B5EF4-FFF2-40B4-BE49-F238E27FC236}">
                <a16:creationId xmlns:a16="http://schemas.microsoft.com/office/drawing/2014/main" id="{19F807CB-FEB6-B482-7460-EF7B46AEA022}"/>
              </a:ext>
            </a:extLst>
          </p:cNvPr>
          <p:cNvSpPr/>
          <p:nvPr/>
        </p:nvSpPr>
        <p:spPr>
          <a:xfrm>
            <a:off x="4374632" y="5433910"/>
            <a:ext cx="624468" cy="6133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b="1" dirty="0"/>
              <a:t>Z</a:t>
            </a:r>
          </a:p>
        </p:txBody>
      </p:sp>
      <p:sp>
        <p:nvSpPr>
          <p:cNvPr id="7" name="Oval 6">
            <a:extLst>
              <a:ext uri="{FF2B5EF4-FFF2-40B4-BE49-F238E27FC236}">
                <a16:creationId xmlns:a16="http://schemas.microsoft.com/office/drawing/2014/main" id="{6DCE196C-60C9-4E07-6B16-BDED031C7A01}"/>
              </a:ext>
            </a:extLst>
          </p:cNvPr>
          <p:cNvSpPr/>
          <p:nvPr/>
        </p:nvSpPr>
        <p:spPr>
          <a:xfrm>
            <a:off x="2093952" y="5322848"/>
            <a:ext cx="624468" cy="6133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b="1" dirty="0"/>
              <a:t>Y</a:t>
            </a:r>
          </a:p>
        </p:txBody>
      </p:sp>
      <p:cxnSp>
        <p:nvCxnSpPr>
          <p:cNvPr id="10" name="Straight Arrow Connector 9">
            <a:extLst>
              <a:ext uri="{FF2B5EF4-FFF2-40B4-BE49-F238E27FC236}">
                <a16:creationId xmlns:a16="http://schemas.microsoft.com/office/drawing/2014/main" id="{51F4DF33-409B-0108-FA97-232446630DEF}"/>
              </a:ext>
            </a:extLst>
          </p:cNvPr>
          <p:cNvCxnSpPr>
            <a:cxnSpLocks/>
          </p:cNvCxnSpPr>
          <p:nvPr/>
        </p:nvCxnSpPr>
        <p:spPr>
          <a:xfrm flipV="1">
            <a:off x="2586993" y="4696386"/>
            <a:ext cx="609126" cy="71861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1" name="Straight Arrow Connector 10">
            <a:extLst>
              <a:ext uri="{FF2B5EF4-FFF2-40B4-BE49-F238E27FC236}">
                <a16:creationId xmlns:a16="http://schemas.microsoft.com/office/drawing/2014/main" id="{4E48667F-C435-DB39-D982-BA6751A62FCE}"/>
              </a:ext>
            </a:extLst>
          </p:cNvPr>
          <p:cNvCxnSpPr>
            <a:cxnSpLocks/>
            <a:endCxn id="7" idx="6"/>
          </p:cNvCxnSpPr>
          <p:nvPr/>
        </p:nvCxnSpPr>
        <p:spPr>
          <a:xfrm flipH="1" flipV="1">
            <a:off x="2718420" y="5629507"/>
            <a:ext cx="1563648" cy="11106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4" name="Straight Arrow Connector 13">
            <a:extLst>
              <a:ext uri="{FF2B5EF4-FFF2-40B4-BE49-F238E27FC236}">
                <a16:creationId xmlns:a16="http://schemas.microsoft.com/office/drawing/2014/main" id="{1A3EC41E-6C26-1C61-5C1E-7637F46384A9}"/>
              </a:ext>
            </a:extLst>
          </p:cNvPr>
          <p:cNvCxnSpPr>
            <a:cxnSpLocks/>
          </p:cNvCxnSpPr>
          <p:nvPr/>
        </p:nvCxnSpPr>
        <p:spPr>
          <a:xfrm flipH="1" flipV="1">
            <a:off x="3753770" y="4627226"/>
            <a:ext cx="773625" cy="787018"/>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mc:AlternateContent xmlns:mc="http://schemas.openxmlformats.org/markup-compatibility/2006" xmlns:p14="http://schemas.microsoft.com/office/powerpoint/2010/main">
        <mc:Choice Requires="p14">
          <p:contentPart p14:bwMode="auto" r:id="rId5">
            <p14:nvContentPartPr>
              <p14:cNvPr id="16" name="Ink 15">
                <a:extLst>
                  <a:ext uri="{FF2B5EF4-FFF2-40B4-BE49-F238E27FC236}">
                    <a16:creationId xmlns:a16="http://schemas.microsoft.com/office/drawing/2014/main" id="{C7228AED-2D69-0C00-1D9E-FD9E056EAB2D}"/>
                  </a:ext>
                </a:extLst>
              </p14:cNvPr>
              <p14:cNvContentPartPr/>
              <p14:nvPr/>
            </p14:nvContentPartPr>
            <p14:xfrm>
              <a:off x="1105560" y="1943640"/>
              <a:ext cx="10990080" cy="4718520"/>
            </p14:xfrm>
          </p:contentPart>
        </mc:Choice>
        <mc:Fallback xmlns="">
          <p:pic>
            <p:nvPicPr>
              <p:cNvPr id="16" name="Ink 15">
                <a:extLst>
                  <a:ext uri="{FF2B5EF4-FFF2-40B4-BE49-F238E27FC236}">
                    <a16:creationId xmlns:a16="http://schemas.microsoft.com/office/drawing/2014/main" id="{C7228AED-2D69-0C00-1D9E-FD9E056EAB2D}"/>
                  </a:ext>
                </a:extLst>
              </p:cNvPr>
              <p:cNvPicPr/>
              <p:nvPr/>
            </p:nvPicPr>
            <p:blipFill>
              <a:blip r:embed="rId6"/>
              <a:stretch>
                <a:fillRect/>
              </a:stretch>
            </p:blipFill>
            <p:spPr>
              <a:xfrm>
                <a:off x="1096200" y="1934280"/>
                <a:ext cx="11008800" cy="4737240"/>
              </a:xfrm>
              <a:prstGeom prst="rect">
                <a:avLst/>
              </a:prstGeom>
            </p:spPr>
          </p:pic>
        </mc:Fallback>
      </mc:AlternateContent>
      <p:sp>
        <p:nvSpPr>
          <p:cNvPr id="3" name="object 6">
            <a:extLst>
              <a:ext uri="{FF2B5EF4-FFF2-40B4-BE49-F238E27FC236}">
                <a16:creationId xmlns:a16="http://schemas.microsoft.com/office/drawing/2014/main" id="{54C74658-2952-8D8E-6DB4-C437BDE3867E}"/>
              </a:ext>
            </a:extLst>
          </p:cNvPr>
          <p:cNvSpPr/>
          <p:nvPr/>
        </p:nvSpPr>
        <p:spPr>
          <a:xfrm>
            <a:off x="10446007" y="292100"/>
            <a:ext cx="986033" cy="1563624"/>
          </a:xfrm>
          <a:prstGeom prst="rect">
            <a:avLst/>
          </a:prstGeom>
          <a:blipFill>
            <a:blip r:embed="rId7" cstate="print"/>
            <a:stretch>
              <a:fillRect/>
            </a:stretch>
          </a:blipFill>
        </p:spPr>
        <p:txBody>
          <a:bodyPr wrap="square" lIns="0" tIns="0" rIns="0" bIns="0" rtlCol="0"/>
          <a:lstStyle/>
          <a:p>
            <a:endParaRPr sz="1260"/>
          </a:p>
        </p:txBody>
      </p:sp>
    </p:spTree>
    <p:extLst>
      <p:ext uri="{BB962C8B-B14F-4D97-AF65-F5344CB8AC3E}">
        <p14:creationId xmlns:p14="http://schemas.microsoft.com/office/powerpoint/2010/main" val="166014530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Shape 119"/>
        <p:cNvGrpSpPr/>
        <p:nvPr/>
      </p:nvGrpSpPr>
      <p:grpSpPr>
        <a:xfrm>
          <a:off x="0" y="0"/>
          <a:ext cx="0" cy="0"/>
          <a:chOff x="0" y="0"/>
          <a:chExt cx="0" cy="0"/>
        </a:xfrm>
      </p:grpSpPr>
      <p:sp>
        <p:nvSpPr>
          <p:cNvPr id="120" name="Google Shape;120;p3"/>
          <p:cNvSpPr/>
          <p:nvPr/>
        </p:nvSpPr>
        <p:spPr>
          <a:xfrm>
            <a:off x="434226" y="747162"/>
            <a:ext cx="7999758"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chemeClr val="accent2"/>
                </a:solidFill>
                <a:latin typeface="Calibri"/>
                <a:ea typeface="Calibri"/>
                <a:cs typeface="Calibri"/>
                <a:sym typeface="Calibri"/>
              </a:rPr>
              <a:t>Social Status Theory</a:t>
            </a:r>
            <a:endParaRPr lang="en-US" sz="2400" dirty="0"/>
          </a:p>
        </p:txBody>
      </p:sp>
      <p:cxnSp>
        <p:nvCxnSpPr>
          <p:cNvPr id="122" name="Google Shape;122;p3"/>
          <p:cNvCxnSpPr/>
          <p:nvPr/>
        </p:nvCxnSpPr>
        <p:spPr>
          <a:xfrm>
            <a:off x="-8308" y="1316458"/>
            <a:ext cx="8300052" cy="0"/>
          </a:xfrm>
          <a:prstGeom prst="straightConnector1">
            <a:avLst/>
          </a:prstGeom>
          <a:noFill/>
          <a:ln w="38100" cap="flat" cmpd="sng">
            <a:solidFill>
              <a:srgbClr val="C55A11"/>
            </a:solidFill>
            <a:prstDash val="solid"/>
            <a:miter lim="800000"/>
            <a:headEnd type="none" w="sm" len="sm"/>
            <a:tailEnd type="none" w="sm" len="sm"/>
          </a:ln>
        </p:spPr>
      </p:cxnSp>
      <p:sp>
        <p:nvSpPr>
          <p:cNvPr id="8" name="Google Shape;123;p3">
            <a:extLst>
              <a:ext uri="{FF2B5EF4-FFF2-40B4-BE49-F238E27FC236}">
                <a16:creationId xmlns:a16="http://schemas.microsoft.com/office/drawing/2014/main" id="{BC55E4FF-31D5-4EF4-ABFF-D87231C9EDFC}"/>
              </a:ext>
            </a:extLst>
          </p:cNvPr>
          <p:cNvSpPr/>
          <p:nvPr/>
        </p:nvSpPr>
        <p:spPr>
          <a:xfrm>
            <a:off x="393111" y="252240"/>
            <a:ext cx="7497214"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rgbClr val="2F5496"/>
                </a:solidFill>
                <a:latin typeface="Calibri"/>
                <a:ea typeface="Calibri"/>
                <a:cs typeface="Calibri"/>
                <a:sym typeface="Calibri"/>
              </a:rPr>
              <a:t>Graph Theory and its Applications</a:t>
            </a:r>
            <a:endParaRPr lang="en-US" sz="2400" dirty="0"/>
          </a:p>
        </p:txBody>
      </p:sp>
      <p:sp>
        <p:nvSpPr>
          <p:cNvPr id="2" name="Content Placeholder 2">
            <a:extLst>
              <a:ext uri="{FF2B5EF4-FFF2-40B4-BE49-F238E27FC236}">
                <a16:creationId xmlns:a16="http://schemas.microsoft.com/office/drawing/2014/main" id="{43B881E9-C154-5B05-9C54-501A2EB3F0A9}"/>
              </a:ext>
            </a:extLst>
          </p:cNvPr>
          <p:cNvSpPr txBox="1">
            <a:spLocks/>
          </p:cNvSpPr>
          <p:nvPr/>
        </p:nvSpPr>
        <p:spPr>
          <a:xfrm>
            <a:off x="6367346" y="4337824"/>
            <a:ext cx="3484082" cy="1958929"/>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lang="en-IN" dirty="0">
              <a:solidFill>
                <a:srgbClr val="CC00CC"/>
              </a:solidFill>
            </a:endParaRPr>
          </a:p>
        </p:txBody>
      </p:sp>
      <p:pic>
        <p:nvPicPr>
          <p:cNvPr id="4" name="Picture 3">
            <a:extLst>
              <a:ext uri="{FF2B5EF4-FFF2-40B4-BE49-F238E27FC236}">
                <a16:creationId xmlns:a16="http://schemas.microsoft.com/office/drawing/2014/main" id="{45E0195B-6F94-19E9-EA99-3E41FA2C03A2}"/>
              </a:ext>
            </a:extLst>
          </p:cNvPr>
          <p:cNvPicPr>
            <a:picLocks noChangeAspect="1"/>
          </p:cNvPicPr>
          <p:nvPr/>
        </p:nvPicPr>
        <p:blipFill>
          <a:blip r:embed="rId3"/>
          <a:stretch>
            <a:fillRect/>
          </a:stretch>
        </p:blipFill>
        <p:spPr>
          <a:xfrm>
            <a:off x="1164822" y="1424090"/>
            <a:ext cx="6181725" cy="2628900"/>
          </a:xfrm>
          <a:prstGeom prst="rect">
            <a:avLst/>
          </a:prstGeom>
        </p:spPr>
      </p:pic>
      <p:sp>
        <p:nvSpPr>
          <p:cNvPr id="12" name="TextBox 11">
            <a:extLst>
              <a:ext uri="{FF2B5EF4-FFF2-40B4-BE49-F238E27FC236}">
                <a16:creationId xmlns:a16="http://schemas.microsoft.com/office/drawing/2014/main" id="{047D2C93-578B-8A07-54EE-8C32E611171F}"/>
              </a:ext>
            </a:extLst>
          </p:cNvPr>
          <p:cNvSpPr txBox="1"/>
          <p:nvPr/>
        </p:nvSpPr>
        <p:spPr>
          <a:xfrm>
            <a:off x="1477537" y="4064142"/>
            <a:ext cx="6099716" cy="646331"/>
          </a:xfrm>
          <a:prstGeom prst="rect">
            <a:avLst/>
          </a:prstGeom>
          <a:noFill/>
        </p:spPr>
        <p:txBody>
          <a:bodyPr wrap="square">
            <a:spAutoFit/>
          </a:bodyPr>
          <a:lstStyle/>
          <a:p>
            <a:r>
              <a:rPr lang="en-US" sz="1800" dirty="0"/>
              <a:t>             Sample Graphs for Social Status Theory. </a:t>
            </a:r>
          </a:p>
          <a:p>
            <a:endParaRPr lang="en-US" sz="1800" dirty="0"/>
          </a:p>
        </p:txBody>
      </p:sp>
      <p:sp>
        <p:nvSpPr>
          <p:cNvPr id="17" name="TextBox 16">
            <a:extLst>
              <a:ext uri="{FF2B5EF4-FFF2-40B4-BE49-F238E27FC236}">
                <a16:creationId xmlns:a16="http://schemas.microsoft.com/office/drawing/2014/main" id="{438FC8DC-D6DB-AF43-614A-29D5FEBF1B93}"/>
              </a:ext>
            </a:extLst>
          </p:cNvPr>
          <p:cNvSpPr txBox="1"/>
          <p:nvPr/>
        </p:nvSpPr>
        <p:spPr>
          <a:xfrm>
            <a:off x="326058" y="1482509"/>
            <a:ext cx="6099716" cy="369332"/>
          </a:xfrm>
          <a:prstGeom prst="rect">
            <a:avLst/>
          </a:prstGeom>
          <a:noFill/>
        </p:spPr>
        <p:txBody>
          <a:bodyPr wrap="square">
            <a:spAutoFit/>
          </a:bodyPr>
          <a:lstStyle/>
          <a:p>
            <a:r>
              <a:rPr lang="en-US" sz="1800" dirty="0"/>
              <a:t>unbalanced configuration</a:t>
            </a:r>
            <a:endParaRPr lang="en-IN" sz="1800" dirty="0"/>
          </a:p>
        </p:txBody>
      </p:sp>
      <p:sp>
        <p:nvSpPr>
          <p:cNvPr id="19" name="TextBox 18">
            <a:extLst>
              <a:ext uri="{FF2B5EF4-FFF2-40B4-BE49-F238E27FC236}">
                <a16:creationId xmlns:a16="http://schemas.microsoft.com/office/drawing/2014/main" id="{FDFB5DF0-2DB2-E265-6C5B-9DF600187993}"/>
              </a:ext>
            </a:extLst>
          </p:cNvPr>
          <p:cNvSpPr txBox="1"/>
          <p:nvPr/>
        </p:nvSpPr>
        <p:spPr>
          <a:xfrm>
            <a:off x="5135453" y="1482508"/>
            <a:ext cx="6099716" cy="369332"/>
          </a:xfrm>
          <a:prstGeom prst="rect">
            <a:avLst/>
          </a:prstGeom>
          <a:noFill/>
        </p:spPr>
        <p:txBody>
          <a:bodyPr wrap="square">
            <a:spAutoFit/>
          </a:bodyPr>
          <a:lstStyle/>
          <a:p>
            <a:r>
              <a:rPr lang="en-US" sz="1800" dirty="0"/>
              <a:t>balanced configuration</a:t>
            </a:r>
            <a:endParaRPr lang="en-IN" sz="1800" dirty="0"/>
          </a:p>
        </p:txBody>
      </p:sp>
      <p:sp>
        <p:nvSpPr>
          <p:cNvPr id="21" name="TextBox 20">
            <a:extLst>
              <a:ext uri="{FF2B5EF4-FFF2-40B4-BE49-F238E27FC236}">
                <a16:creationId xmlns:a16="http://schemas.microsoft.com/office/drawing/2014/main" id="{2F2D5D1D-F939-C0AD-651F-9730D20AF92E}"/>
              </a:ext>
            </a:extLst>
          </p:cNvPr>
          <p:cNvSpPr txBox="1"/>
          <p:nvPr/>
        </p:nvSpPr>
        <p:spPr>
          <a:xfrm>
            <a:off x="640994" y="5284665"/>
            <a:ext cx="10188646" cy="1200329"/>
          </a:xfrm>
          <a:prstGeom prst="rect">
            <a:avLst/>
          </a:prstGeom>
          <a:noFill/>
        </p:spPr>
        <p:txBody>
          <a:bodyPr wrap="square">
            <a:spAutoFit/>
          </a:bodyPr>
          <a:lstStyle/>
          <a:p>
            <a:pPr marL="342900" indent="-342900">
              <a:buFont typeface="Arial" panose="020B0604020202020204" pitchFamily="34" charset="0"/>
              <a:buChar char="•"/>
            </a:pPr>
            <a:r>
              <a:rPr lang="en-US" sz="2400" dirty="0"/>
              <a:t>In a cycle of n nodes, where n − 1 consecutive edges are positive and the last edge is negative, social status theory considers the cycle balanced</a:t>
            </a:r>
            <a:endParaRPr lang="en-IN" sz="2400" dirty="0"/>
          </a:p>
        </p:txBody>
      </p:sp>
      <p:sp>
        <p:nvSpPr>
          <p:cNvPr id="23" name="TextBox 22">
            <a:extLst>
              <a:ext uri="{FF2B5EF4-FFF2-40B4-BE49-F238E27FC236}">
                <a16:creationId xmlns:a16="http://schemas.microsoft.com/office/drawing/2014/main" id="{2154444A-B21F-12A8-5C30-261D3C6700CB}"/>
              </a:ext>
            </a:extLst>
          </p:cNvPr>
          <p:cNvSpPr txBox="1"/>
          <p:nvPr/>
        </p:nvSpPr>
        <p:spPr>
          <a:xfrm>
            <a:off x="7449863" y="2221445"/>
            <a:ext cx="4143254" cy="1631216"/>
          </a:xfrm>
          <a:prstGeom prst="rect">
            <a:avLst/>
          </a:prstGeom>
          <a:noFill/>
        </p:spPr>
        <p:txBody>
          <a:bodyPr wrap="square">
            <a:spAutoFit/>
          </a:bodyPr>
          <a:lstStyle/>
          <a:p>
            <a:pPr algn="just"/>
            <a:r>
              <a:rPr lang="en-US" sz="2000" dirty="0"/>
              <a:t>A directed + edge from node v1 to node v2 shows that v2 has a higher status than v1, and a negative one shows that v3 has lower status than v1.</a:t>
            </a:r>
          </a:p>
        </p:txBody>
      </p:sp>
      <p:sp>
        <p:nvSpPr>
          <p:cNvPr id="25" name="TextBox 24">
            <a:extLst>
              <a:ext uri="{FF2B5EF4-FFF2-40B4-BE49-F238E27FC236}">
                <a16:creationId xmlns:a16="http://schemas.microsoft.com/office/drawing/2014/main" id="{C556EC62-DB41-98B9-7F22-206A3739F194}"/>
              </a:ext>
            </a:extLst>
          </p:cNvPr>
          <p:cNvSpPr txBox="1"/>
          <p:nvPr/>
        </p:nvSpPr>
        <p:spPr>
          <a:xfrm>
            <a:off x="1020176" y="4533917"/>
            <a:ext cx="9208346" cy="400110"/>
          </a:xfrm>
          <a:prstGeom prst="rect">
            <a:avLst/>
          </a:prstGeom>
          <a:noFill/>
        </p:spPr>
        <p:txBody>
          <a:bodyPr wrap="square">
            <a:spAutoFit/>
          </a:bodyPr>
          <a:lstStyle/>
          <a:p>
            <a:r>
              <a:rPr lang="en-US" sz="2000" dirty="0">
                <a:solidFill>
                  <a:srgbClr val="CC00CC"/>
                </a:solidFill>
              </a:rPr>
              <a:t>‘+’ and ‘-’ signs show higher or lower status depending on the arrow direction</a:t>
            </a:r>
            <a:endParaRPr lang="en-IN" sz="2000" dirty="0">
              <a:solidFill>
                <a:srgbClr val="CC00CC"/>
              </a:solidFill>
            </a:endParaRPr>
          </a:p>
        </p:txBody>
      </p:sp>
      <mc:AlternateContent xmlns:mc="http://schemas.openxmlformats.org/markup-compatibility/2006" xmlns:p14="http://schemas.microsoft.com/office/powerpoint/2010/main">
        <mc:Choice Requires="p14">
          <p:contentPart p14:bwMode="auto" r:id="rId4">
            <p14:nvContentPartPr>
              <p14:cNvPr id="26" name="Ink 25">
                <a:extLst>
                  <a:ext uri="{FF2B5EF4-FFF2-40B4-BE49-F238E27FC236}">
                    <a16:creationId xmlns:a16="http://schemas.microsoft.com/office/drawing/2014/main" id="{5564D7A1-6397-3398-4535-577EEFEC6B47}"/>
                  </a:ext>
                </a:extLst>
              </p14:cNvPr>
              <p14:cNvContentPartPr/>
              <p14:nvPr/>
            </p14:nvContentPartPr>
            <p14:xfrm>
              <a:off x="0" y="461160"/>
              <a:ext cx="11297520" cy="5378760"/>
            </p14:xfrm>
          </p:contentPart>
        </mc:Choice>
        <mc:Fallback xmlns="">
          <p:pic>
            <p:nvPicPr>
              <p:cNvPr id="26" name="Ink 25">
                <a:extLst>
                  <a:ext uri="{FF2B5EF4-FFF2-40B4-BE49-F238E27FC236}">
                    <a16:creationId xmlns:a16="http://schemas.microsoft.com/office/drawing/2014/main" id="{5564D7A1-6397-3398-4535-577EEFEC6B47}"/>
                  </a:ext>
                </a:extLst>
              </p:cNvPr>
              <p:cNvPicPr/>
              <p:nvPr/>
            </p:nvPicPr>
            <p:blipFill>
              <a:blip r:embed="rId6"/>
              <a:stretch>
                <a:fillRect/>
              </a:stretch>
            </p:blipFill>
            <p:spPr>
              <a:xfrm>
                <a:off x="-9360" y="451800"/>
                <a:ext cx="11316240" cy="5397480"/>
              </a:xfrm>
              <a:prstGeom prst="rect">
                <a:avLst/>
              </a:prstGeom>
            </p:spPr>
          </p:pic>
        </mc:Fallback>
      </mc:AlternateContent>
      <p:sp>
        <p:nvSpPr>
          <p:cNvPr id="3" name="object 6">
            <a:extLst>
              <a:ext uri="{FF2B5EF4-FFF2-40B4-BE49-F238E27FC236}">
                <a16:creationId xmlns:a16="http://schemas.microsoft.com/office/drawing/2014/main" id="{FB2AB548-663A-A9A4-97AA-C985109601F3}"/>
              </a:ext>
            </a:extLst>
          </p:cNvPr>
          <p:cNvSpPr/>
          <p:nvPr/>
        </p:nvSpPr>
        <p:spPr>
          <a:xfrm>
            <a:off x="10446007" y="292100"/>
            <a:ext cx="986033" cy="1563624"/>
          </a:xfrm>
          <a:prstGeom prst="rect">
            <a:avLst/>
          </a:prstGeom>
          <a:blipFill>
            <a:blip r:embed="rId7" cstate="print"/>
            <a:stretch>
              <a:fillRect/>
            </a:stretch>
          </a:blipFill>
        </p:spPr>
        <p:txBody>
          <a:bodyPr wrap="square" lIns="0" tIns="0" rIns="0" bIns="0" rtlCol="0"/>
          <a:lstStyle/>
          <a:p>
            <a:endParaRPr sz="1260"/>
          </a:p>
        </p:txBody>
      </p:sp>
    </p:spTree>
    <p:extLst>
      <p:ext uri="{BB962C8B-B14F-4D97-AF65-F5344CB8AC3E}">
        <p14:creationId xmlns:p14="http://schemas.microsoft.com/office/powerpoint/2010/main" val="1949588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9" grpId="0"/>
      <p:bldP spid="21" grpId="0"/>
      <p:bldP spid="23" grpId="0"/>
    </p:bldLst>
  </p:timing>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Shape 119"/>
        <p:cNvGrpSpPr/>
        <p:nvPr/>
      </p:nvGrpSpPr>
      <p:grpSpPr>
        <a:xfrm>
          <a:off x="0" y="0"/>
          <a:ext cx="0" cy="0"/>
          <a:chOff x="0" y="0"/>
          <a:chExt cx="0" cy="0"/>
        </a:xfrm>
      </p:grpSpPr>
      <p:sp>
        <p:nvSpPr>
          <p:cNvPr id="120" name="Google Shape;120;p3"/>
          <p:cNvSpPr/>
          <p:nvPr/>
        </p:nvSpPr>
        <p:spPr>
          <a:xfrm>
            <a:off x="434226" y="747162"/>
            <a:ext cx="7999758"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chemeClr val="accent2"/>
                </a:solidFill>
                <a:latin typeface="Calibri"/>
                <a:ea typeface="Calibri"/>
                <a:cs typeface="Calibri"/>
                <a:sym typeface="Calibri"/>
              </a:rPr>
              <a:t>Social Status Theory</a:t>
            </a:r>
            <a:endParaRPr lang="en-US" sz="2400" dirty="0"/>
          </a:p>
        </p:txBody>
      </p:sp>
      <p:cxnSp>
        <p:nvCxnSpPr>
          <p:cNvPr id="122" name="Google Shape;122;p3"/>
          <p:cNvCxnSpPr/>
          <p:nvPr/>
        </p:nvCxnSpPr>
        <p:spPr>
          <a:xfrm>
            <a:off x="-8308" y="1316458"/>
            <a:ext cx="8300052" cy="0"/>
          </a:xfrm>
          <a:prstGeom prst="straightConnector1">
            <a:avLst/>
          </a:prstGeom>
          <a:noFill/>
          <a:ln w="38100" cap="flat" cmpd="sng">
            <a:solidFill>
              <a:srgbClr val="C55A11"/>
            </a:solidFill>
            <a:prstDash val="solid"/>
            <a:miter lim="800000"/>
            <a:headEnd type="none" w="sm" len="sm"/>
            <a:tailEnd type="none" w="sm" len="sm"/>
          </a:ln>
        </p:spPr>
      </p:cxnSp>
      <p:sp>
        <p:nvSpPr>
          <p:cNvPr id="8" name="Google Shape;123;p3">
            <a:extLst>
              <a:ext uri="{FF2B5EF4-FFF2-40B4-BE49-F238E27FC236}">
                <a16:creationId xmlns:a16="http://schemas.microsoft.com/office/drawing/2014/main" id="{BC55E4FF-31D5-4EF4-ABFF-D87231C9EDFC}"/>
              </a:ext>
            </a:extLst>
          </p:cNvPr>
          <p:cNvSpPr/>
          <p:nvPr/>
        </p:nvSpPr>
        <p:spPr>
          <a:xfrm>
            <a:off x="393111" y="252240"/>
            <a:ext cx="7497214"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rgbClr val="2F5496"/>
                </a:solidFill>
                <a:latin typeface="Calibri"/>
                <a:ea typeface="Calibri"/>
                <a:cs typeface="Calibri"/>
                <a:sym typeface="Calibri"/>
              </a:rPr>
              <a:t>Graph Theory and its Applications</a:t>
            </a:r>
            <a:endParaRPr lang="en-US" sz="2400" dirty="0"/>
          </a:p>
        </p:txBody>
      </p:sp>
      <p:sp>
        <p:nvSpPr>
          <p:cNvPr id="2" name="Content Placeholder 2">
            <a:extLst>
              <a:ext uri="{FF2B5EF4-FFF2-40B4-BE49-F238E27FC236}">
                <a16:creationId xmlns:a16="http://schemas.microsoft.com/office/drawing/2014/main" id="{43B881E9-C154-5B05-9C54-501A2EB3F0A9}"/>
              </a:ext>
            </a:extLst>
          </p:cNvPr>
          <p:cNvSpPr txBox="1">
            <a:spLocks/>
          </p:cNvSpPr>
          <p:nvPr/>
        </p:nvSpPr>
        <p:spPr>
          <a:xfrm>
            <a:off x="6367346" y="4337824"/>
            <a:ext cx="3484082" cy="1958929"/>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lang="en-IN" dirty="0">
              <a:solidFill>
                <a:srgbClr val="CC00CC"/>
              </a:solidFill>
            </a:endParaRPr>
          </a:p>
        </p:txBody>
      </p:sp>
      <p:pic>
        <p:nvPicPr>
          <p:cNvPr id="4" name="Picture 3">
            <a:extLst>
              <a:ext uri="{FF2B5EF4-FFF2-40B4-BE49-F238E27FC236}">
                <a16:creationId xmlns:a16="http://schemas.microsoft.com/office/drawing/2014/main" id="{45E0195B-6F94-19E9-EA99-3E41FA2C03A2}"/>
              </a:ext>
            </a:extLst>
          </p:cNvPr>
          <p:cNvPicPr>
            <a:picLocks noChangeAspect="1"/>
          </p:cNvPicPr>
          <p:nvPr/>
        </p:nvPicPr>
        <p:blipFill>
          <a:blip r:embed="rId3"/>
          <a:stretch>
            <a:fillRect/>
          </a:stretch>
        </p:blipFill>
        <p:spPr>
          <a:xfrm>
            <a:off x="1164822" y="1424090"/>
            <a:ext cx="6181725" cy="2628900"/>
          </a:xfrm>
          <a:prstGeom prst="rect">
            <a:avLst/>
          </a:prstGeom>
        </p:spPr>
      </p:pic>
      <p:sp>
        <p:nvSpPr>
          <p:cNvPr id="12" name="TextBox 11">
            <a:extLst>
              <a:ext uri="{FF2B5EF4-FFF2-40B4-BE49-F238E27FC236}">
                <a16:creationId xmlns:a16="http://schemas.microsoft.com/office/drawing/2014/main" id="{047D2C93-578B-8A07-54EE-8C32E611171F}"/>
              </a:ext>
            </a:extLst>
          </p:cNvPr>
          <p:cNvSpPr txBox="1"/>
          <p:nvPr/>
        </p:nvSpPr>
        <p:spPr>
          <a:xfrm>
            <a:off x="1477537" y="4064142"/>
            <a:ext cx="6099716" cy="646331"/>
          </a:xfrm>
          <a:prstGeom prst="rect">
            <a:avLst/>
          </a:prstGeom>
          <a:noFill/>
        </p:spPr>
        <p:txBody>
          <a:bodyPr wrap="square">
            <a:spAutoFit/>
          </a:bodyPr>
          <a:lstStyle/>
          <a:p>
            <a:r>
              <a:rPr lang="en-US" sz="1800" dirty="0"/>
              <a:t>             Sample Graphs for Social Status Theory. </a:t>
            </a:r>
          </a:p>
          <a:p>
            <a:endParaRPr lang="en-US" sz="1800" dirty="0"/>
          </a:p>
        </p:txBody>
      </p:sp>
      <p:sp>
        <p:nvSpPr>
          <p:cNvPr id="17" name="TextBox 16">
            <a:extLst>
              <a:ext uri="{FF2B5EF4-FFF2-40B4-BE49-F238E27FC236}">
                <a16:creationId xmlns:a16="http://schemas.microsoft.com/office/drawing/2014/main" id="{438FC8DC-D6DB-AF43-614A-29D5FEBF1B93}"/>
              </a:ext>
            </a:extLst>
          </p:cNvPr>
          <p:cNvSpPr txBox="1"/>
          <p:nvPr/>
        </p:nvSpPr>
        <p:spPr>
          <a:xfrm>
            <a:off x="326058" y="1482509"/>
            <a:ext cx="6099716" cy="369332"/>
          </a:xfrm>
          <a:prstGeom prst="rect">
            <a:avLst/>
          </a:prstGeom>
          <a:noFill/>
        </p:spPr>
        <p:txBody>
          <a:bodyPr wrap="square">
            <a:spAutoFit/>
          </a:bodyPr>
          <a:lstStyle/>
          <a:p>
            <a:r>
              <a:rPr lang="en-US" sz="1800" dirty="0"/>
              <a:t>unbalanced configuration</a:t>
            </a:r>
            <a:endParaRPr lang="en-IN" sz="1800" dirty="0"/>
          </a:p>
        </p:txBody>
      </p:sp>
      <p:sp>
        <p:nvSpPr>
          <p:cNvPr id="19" name="TextBox 18">
            <a:extLst>
              <a:ext uri="{FF2B5EF4-FFF2-40B4-BE49-F238E27FC236}">
                <a16:creationId xmlns:a16="http://schemas.microsoft.com/office/drawing/2014/main" id="{FDFB5DF0-2DB2-E265-6C5B-9DF600187993}"/>
              </a:ext>
            </a:extLst>
          </p:cNvPr>
          <p:cNvSpPr txBox="1"/>
          <p:nvPr/>
        </p:nvSpPr>
        <p:spPr>
          <a:xfrm>
            <a:off x="5135453" y="1482508"/>
            <a:ext cx="6099716" cy="369332"/>
          </a:xfrm>
          <a:prstGeom prst="rect">
            <a:avLst/>
          </a:prstGeom>
          <a:noFill/>
        </p:spPr>
        <p:txBody>
          <a:bodyPr wrap="square">
            <a:spAutoFit/>
          </a:bodyPr>
          <a:lstStyle/>
          <a:p>
            <a:r>
              <a:rPr lang="en-US" sz="1800" dirty="0"/>
              <a:t>balanced configuration</a:t>
            </a:r>
            <a:endParaRPr lang="en-IN" sz="1800" dirty="0"/>
          </a:p>
        </p:txBody>
      </p:sp>
      <p:sp>
        <p:nvSpPr>
          <p:cNvPr id="23" name="TextBox 22">
            <a:extLst>
              <a:ext uri="{FF2B5EF4-FFF2-40B4-BE49-F238E27FC236}">
                <a16:creationId xmlns:a16="http://schemas.microsoft.com/office/drawing/2014/main" id="{2154444A-B21F-12A8-5C30-261D3C6700CB}"/>
              </a:ext>
            </a:extLst>
          </p:cNvPr>
          <p:cNvSpPr txBox="1"/>
          <p:nvPr/>
        </p:nvSpPr>
        <p:spPr>
          <a:xfrm>
            <a:off x="7449863" y="2221445"/>
            <a:ext cx="4143254" cy="1631216"/>
          </a:xfrm>
          <a:prstGeom prst="rect">
            <a:avLst/>
          </a:prstGeom>
          <a:noFill/>
        </p:spPr>
        <p:txBody>
          <a:bodyPr wrap="square">
            <a:spAutoFit/>
          </a:bodyPr>
          <a:lstStyle/>
          <a:p>
            <a:pPr algn="just"/>
            <a:r>
              <a:rPr lang="en-US" sz="2000" dirty="0"/>
              <a:t>A directed + edge from node v1 to node v2 shows that v2 has a higher status than v1, and a negative one shows that v3 has lower status than v1.</a:t>
            </a:r>
          </a:p>
        </p:txBody>
      </p:sp>
      <p:sp>
        <p:nvSpPr>
          <p:cNvPr id="25" name="TextBox 24">
            <a:extLst>
              <a:ext uri="{FF2B5EF4-FFF2-40B4-BE49-F238E27FC236}">
                <a16:creationId xmlns:a16="http://schemas.microsoft.com/office/drawing/2014/main" id="{C556EC62-DB41-98B9-7F22-206A3739F194}"/>
              </a:ext>
            </a:extLst>
          </p:cNvPr>
          <p:cNvSpPr txBox="1"/>
          <p:nvPr/>
        </p:nvSpPr>
        <p:spPr>
          <a:xfrm>
            <a:off x="1020176" y="4533917"/>
            <a:ext cx="9208346" cy="400110"/>
          </a:xfrm>
          <a:prstGeom prst="rect">
            <a:avLst/>
          </a:prstGeom>
          <a:noFill/>
        </p:spPr>
        <p:txBody>
          <a:bodyPr wrap="square">
            <a:spAutoFit/>
          </a:bodyPr>
          <a:lstStyle/>
          <a:p>
            <a:r>
              <a:rPr lang="en-US" sz="2000" dirty="0">
                <a:solidFill>
                  <a:srgbClr val="CC00CC"/>
                </a:solidFill>
              </a:rPr>
              <a:t>‘+’ and ‘-’ signs show higher or lower status depending on the arrow direction</a:t>
            </a:r>
            <a:endParaRPr lang="en-IN" sz="2000" dirty="0">
              <a:solidFill>
                <a:srgbClr val="CC00CC"/>
              </a:solidFill>
            </a:endParaRPr>
          </a:p>
        </p:txBody>
      </p:sp>
      <p:sp>
        <p:nvSpPr>
          <p:cNvPr id="5" name="TextBox 4">
            <a:extLst>
              <a:ext uri="{FF2B5EF4-FFF2-40B4-BE49-F238E27FC236}">
                <a16:creationId xmlns:a16="http://schemas.microsoft.com/office/drawing/2014/main" id="{D3F272E0-846C-026A-B16B-7B794B7ADD76}"/>
              </a:ext>
            </a:extLst>
          </p:cNvPr>
          <p:cNvSpPr txBox="1"/>
          <p:nvPr/>
        </p:nvSpPr>
        <p:spPr>
          <a:xfrm>
            <a:off x="1020176" y="5161451"/>
            <a:ext cx="9767973" cy="1200329"/>
          </a:xfrm>
          <a:prstGeom prst="rect">
            <a:avLst/>
          </a:prstGeom>
          <a:noFill/>
        </p:spPr>
        <p:txBody>
          <a:bodyPr wrap="square">
            <a:spAutoFit/>
          </a:bodyPr>
          <a:lstStyle/>
          <a:p>
            <a:r>
              <a:rPr lang="en-US" sz="2400" b="1" dirty="0"/>
              <a:t>Note:  the identical configuration can be considered </a:t>
            </a:r>
            <a:r>
              <a:rPr lang="en-US" sz="2400" b="1" dirty="0">
                <a:solidFill>
                  <a:srgbClr val="FF0000"/>
                </a:solidFill>
              </a:rPr>
              <a:t>balanced by social balance theory and unbalanced based on social status theory</a:t>
            </a:r>
            <a:endParaRPr lang="en-IN" sz="2400" b="1" dirty="0">
              <a:solidFill>
                <a:srgbClr val="FF0000"/>
              </a:solidFill>
            </a:endParaRPr>
          </a:p>
        </p:txBody>
      </p:sp>
      <p:sp>
        <p:nvSpPr>
          <p:cNvPr id="3" name="object 6">
            <a:extLst>
              <a:ext uri="{FF2B5EF4-FFF2-40B4-BE49-F238E27FC236}">
                <a16:creationId xmlns:a16="http://schemas.microsoft.com/office/drawing/2014/main" id="{21D11883-07F6-16B0-6344-5E4F9D1687F3}"/>
              </a:ext>
            </a:extLst>
          </p:cNvPr>
          <p:cNvSpPr/>
          <p:nvPr/>
        </p:nvSpPr>
        <p:spPr>
          <a:xfrm>
            <a:off x="10446007" y="292100"/>
            <a:ext cx="986033" cy="1563624"/>
          </a:xfrm>
          <a:prstGeom prst="rect">
            <a:avLst/>
          </a:prstGeom>
          <a:blipFill>
            <a:blip r:embed="rId4" cstate="print"/>
            <a:stretch>
              <a:fillRect/>
            </a:stretch>
          </a:blipFill>
        </p:spPr>
        <p:txBody>
          <a:bodyPr wrap="square" lIns="0" tIns="0" rIns="0" bIns="0" rtlCol="0"/>
          <a:lstStyle/>
          <a:p>
            <a:endParaRPr sz="1260"/>
          </a:p>
        </p:txBody>
      </p:sp>
    </p:spTree>
    <p:extLst>
      <p:ext uri="{BB962C8B-B14F-4D97-AF65-F5344CB8AC3E}">
        <p14:creationId xmlns:p14="http://schemas.microsoft.com/office/powerpoint/2010/main" val="42857945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cxnSp>
        <p:nvCxnSpPr>
          <p:cNvPr id="242" name="Google Shape;242;p13"/>
          <p:cNvCxnSpPr/>
          <p:nvPr/>
        </p:nvCxnSpPr>
        <p:spPr>
          <a:xfrm rot="10800000" flipH="1">
            <a:off x="5448168" y="2887307"/>
            <a:ext cx="4581449" cy="1"/>
          </a:xfrm>
          <a:prstGeom prst="straightConnector1">
            <a:avLst/>
          </a:prstGeom>
          <a:noFill/>
          <a:ln w="38100" cap="flat" cmpd="sng">
            <a:solidFill>
              <a:srgbClr val="C55A11"/>
            </a:solidFill>
            <a:prstDash val="solid"/>
            <a:miter lim="800000"/>
            <a:headEnd type="none" w="sm" len="sm"/>
            <a:tailEnd type="none" w="sm" len="sm"/>
          </a:ln>
        </p:spPr>
      </p:cxnSp>
      <p:sp>
        <p:nvSpPr>
          <p:cNvPr id="243" name="Google Shape;243;p13"/>
          <p:cNvSpPr/>
          <p:nvPr/>
        </p:nvSpPr>
        <p:spPr>
          <a:xfrm>
            <a:off x="5460537" y="4049738"/>
            <a:ext cx="7497214"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chemeClr val="dk1"/>
                </a:solidFill>
                <a:latin typeface="Calibri"/>
                <a:ea typeface="Calibri"/>
                <a:cs typeface="Calibri"/>
                <a:sym typeface="Calibri"/>
              </a:rPr>
              <a:t>artiarya@pes.edu</a:t>
            </a:r>
            <a:endParaRPr sz="2400" b="1" dirty="0">
              <a:solidFill>
                <a:schemeClr val="dk1"/>
              </a:solidFill>
              <a:latin typeface="Calibri"/>
              <a:ea typeface="Calibri"/>
              <a:cs typeface="Calibri"/>
              <a:sym typeface="Calibri"/>
            </a:endParaRPr>
          </a:p>
        </p:txBody>
      </p:sp>
      <p:grpSp>
        <p:nvGrpSpPr>
          <p:cNvPr id="245" name="Google Shape;245;p13"/>
          <p:cNvGrpSpPr/>
          <p:nvPr/>
        </p:nvGrpSpPr>
        <p:grpSpPr>
          <a:xfrm>
            <a:off x="313844" y="349466"/>
            <a:ext cx="11518407" cy="6218388"/>
            <a:chOff x="313844" y="349466"/>
            <a:chExt cx="11518407" cy="6218388"/>
          </a:xfrm>
        </p:grpSpPr>
        <p:sp>
          <p:nvSpPr>
            <p:cNvPr id="246" name="Google Shape;246;p13"/>
            <p:cNvSpPr/>
            <p:nvPr/>
          </p:nvSpPr>
          <p:spPr>
            <a:xfrm>
              <a:off x="11786532" y="360726"/>
              <a:ext cx="45719" cy="1066895"/>
            </a:xfrm>
            <a:prstGeom prst="rect">
              <a:avLst/>
            </a:prstGeom>
            <a:solidFill>
              <a:srgbClr val="C55A1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47" name="Google Shape;247;p13"/>
            <p:cNvSpPr/>
            <p:nvPr/>
          </p:nvSpPr>
          <p:spPr>
            <a:xfrm rot="5400000">
              <a:off x="11275944" y="-161122"/>
              <a:ext cx="45719" cy="1066895"/>
            </a:xfrm>
            <a:prstGeom prst="rect">
              <a:avLst/>
            </a:prstGeom>
            <a:solidFill>
              <a:srgbClr val="C55A1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48" name="Google Shape;248;p13"/>
            <p:cNvSpPr/>
            <p:nvPr/>
          </p:nvSpPr>
          <p:spPr>
            <a:xfrm rot="5400000">
              <a:off x="824432" y="6011547"/>
              <a:ext cx="45719" cy="1066895"/>
            </a:xfrm>
            <a:prstGeom prst="rect">
              <a:avLst/>
            </a:prstGeom>
            <a:solidFill>
              <a:srgbClr val="C55A1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49" name="Google Shape;249;p13"/>
            <p:cNvSpPr/>
            <p:nvPr/>
          </p:nvSpPr>
          <p:spPr>
            <a:xfrm rot="10800000">
              <a:off x="313844" y="5489699"/>
              <a:ext cx="45719" cy="1066895"/>
            </a:xfrm>
            <a:prstGeom prst="rect">
              <a:avLst/>
            </a:prstGeom>
            <a:solidFill>
              <a:srgbClr val="C55A1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251" name="Google Shape;251;p13"/>
          <p:cNvSpPr/>
          <p:nvPr/>
        </p:nvSpPr>
        <p:spPr>
          <a:xfrm>
            <a:off x="5448168" y="2049518"/>
            <a:ext cx="4603806" cy="66524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b="1">
                <a:solidFill>
                  <a:srgbClr val="C55A11"/>
                </a:solidFill>
                <a:latin typeface="Calibri"/>
                <a:ea typeface="Calibri"/>
                <a:cs typeface="Calibri"/>
                <a:sym typeface="Calibri"/>
              </a:rPr>
              <a:t>THANK YOU</a:t>
            </a:r>
            <a:endParaRPr/>
          </a:p>
        </p:txBody>
      </p:sp>
      <p:sp>
        <p:nvSpPr>
          <p:cNvPr id="252" name="Google Shape;252;p13"/>
          <p:cNvSpPr/>
          <p:nvPr/>
        </p:nvSpPr>
        <p:spPr>
          <a:xfrm>
            <a:off x="5448168" y="3128242"/>
            <a:ext cx="7497214"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chemeClr val="dk1"/>
                </a:solidFill>
                <a:latin typeface="Calibri"/>
                <a:ea typeface="Calibri"/>
                <a:cs typeface="Calibri"/>
                <a:sym typeface="Calibri"/>
              </a:rPr>
              <a:t>Dr. Arti Arya</a:t>
            </a:r>
            <a:endParaRPr sz="2400" b="1" dirty="0">
              <a:solidFill>
                <a:schemeClr val="dk1"/>
              </a:solidFill>
              <a:latin typeface="Calibri"/>
              <a:ea typeface="Calibri"/>
              <a:cs typeface="Calibri"/>
              <a:sym typeface="Calibri"/>
            </a:endParaRPr>
          </a:p>
        </p:txBody>
      </p:sp>
      <p:sp>
        <p:nvSpPr>
          <p:cNvPr id="253" name="Google Shape;253;p13"/>
          <p:cNvSpPr/>
          <p:nvPr/>
        </p:nvSpPr>
        <p:spPr>
          <a:xfrm>
            <a:off x="5448168" y="3525847"/>
            <a:ext cx="7497214"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Department of Computer Science and Engineering</a:t>
            </a:r>
            <a:endParaRPr sz="2400">
              <a:solidFill>
                <a:schemeClr val="dk1"/>
              </a:solidFill>
              <a:latin typeface="Calibri"/>
              <a:ea typeface="Calibri"/>
              <a:cs typeface="Calibri"/>
              <a:sym typeface="Calibri"/>
            </a:endParaRPr>
          </a:p>
        </p:txBody>
      </p:sp>
      <p:pic>
        <p:nvPicPr>
          <p:cNvPr id="3" name="object 6">
            <a:extLst>
              <a:ext uri="{FF2B5EF4-FFF2-40B4-BE49-F238E27FC236}">
                <a16:creationId xmlns:a16="http://schemas.microsoft.com/office/drawing/2014/main" id="{B887493F-F930-1342-C8B2-C0620AFF531C}"/>
              </a:ext>
            </a:extLst>
          </p:cNvPr>
          <p:cNvPicPr/>
          <p:nvPr/>
        </p:nvPicPr>
        <p:blipFill>
          <a:blip r:embed="rId3" cstate="print"/>
          <a:stretch>
            <a:fillRect/>
          </a:stretch>
        </p:blipFill>
        <p:spPr>
          <a:xfrm>
            <a:off x="2131787" y="1630242"/>
            <a:ext cx="1942934" cy="359751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3"/>
          <p:cNvSpPr/>
          <p:nvPr/>
        </p:nvSpPr>
        <p:spPr>
          <a:xfrm>
            <a:off x="434226" y="747162"/>
            <a:ext cx="7999758"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chemeClr val="accent2"/>
                </a:solidFill>
                <a:latin typeface="Calibri"/>
                <a:ea typeface="Calibri"/>
                <a:cs typeface="Calibri"/>
                <a:sym typeface="Calibri"/>
              </a:rPr>
              <a:t>Transitive linking behavior</a:t>
            </a:r>
            <a:endParaRPr lang="en-US" sz="2400" dirty="0"/>
          </a:p>
        </p:txBody>
      </p:sp>
      <p:cxnSp>
        <p:nvCxnSpPr>
          <p:cNvPr id="122" name="Google Shape;122;p3"/>
          <p:cNvCxnSpPr/>
          <p:nvPr/>
        </p:nvCxnSpPr>
        <p:spPr>
          <a:xfrm>
            <a:off x="-8308" y="1316458"/>
            <a:ext cx="8300052" cy="0"/>
          </a:xfrm>
          <a:prstGeom prst="straightConnector1">
            <a:avLst/>
          </a:prstGeom>
          <a:noFill/>
          <a:ln w="38100" cap="flat" cmpd="sng">
            <a:solidFill>
              <a:srgbClr val="C55A11"/>
            </a:solidFill>
            <a:prstDash val="solid"/>
            <a:miter lim="800000"/>
            <a:headEnd type="none" w="sm" len="sm"/>
            <a:tailEnd type="none" w="sm" len="sm"/>
          </a:ln>
        </p:spPr>
      </p:cxnSp>
      <p:sp>
        <p:nvSpPr>
          <p:cNvPr id="8" name="Google Shape;123;p3">
            <a:extLst>
              <a:ext uri="{FF2B5EF4-FFF2-40B4-BE49-F238E27FC236}">
                <a16:creationId xmlns:a16="http://schemas.microsoft.com/office/drawing/2014/main" id="{BC55E4FF-31D5-4EF4-ABFF-D87231C9EDFC}"/>
              </a:ext>
            </a:extLst>
          </p:cNvPr>
          <p:cNvSpPr/>
          <p:nvPr/>
        </p:nvSpPr>
        <p:spPr>
          <a:xfrm>
            <a:off x="393111" y="252240"/>
            <a:ext cx="7497214"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rgbClr val="2F5496"/>
                </a:solidFill>
                <a:latin typeface="Calibri"/>
                <a:ea typeface="Calibri"/>
                <a:cs typeface="Calibri"/>
                <a:sym typeface="Calibri"/>
              </a:rPr>
              <a:t>Graph Theory and its Applications</a:t>
            </a:r>
            <a:endParaRPr lang="en-US" sz="2400" dirty="0"/>
          </a:p>
        </p:txBody>
      </p:sp>
      <p:sp>
        <p:nvSpPr>
          <p:cNvPr id="4" name="TextBox 3">
            <a:extLst>
              <a:ext uri="{FF2B5EF4-FFF2-40B4-BE49-F238E27FC236}">
                <a16:creationId xmlns:a16="http://schemas.microsoft.com/office/drawing/2014/main" id="{8A3EB9D7-B1B5-D205-AB3D-213D818A0C71}"/>
              </a:ext>
            </a:extLst>
          </p:cNvPr>
          <p:cNvSpPr txBox="1"/>
          <p:nvPr/>
        </p:nvSpPr>
        <p:spPr>
          <a:xfrm>
            <a:off x="598882" y="1627924"/>
            <a:ext cx="9448631" cy="3785652"/>
          </a:xfrm>
          <a:prstGeom prst="rect">
            <a:avLst/>
          </a:prstGeom>
          <a:noFill/>
        </p:spPr>
        <p:txBody>
          <a:bodyPr wrap="square">
            <a:spAutoFit/>
          </a:bodyPr>
          <a:lstStyle/>
          <a:p>
            <a:pPr marL="342900" indent="-342900" algn="just">
              <a:buFont typeface="Wingdings" panose="05000000000000000000" pitchFamily="2" charset="2"/>
              <a:buChar char="Ø"/>
            </a:pPr>
            <a:r>
              <a:rPr lang="en-US" sz="2400" dirty="0">
                <a:latin typeface="Calibri" panose="020F0502020204030204" pitchFamily="34" charset="0"/>
                <a:ea typeface="Calibri" panose="020F0502020204030204" pitchFamily="34" charset="0"/>
                <a:cs typeface="Calibri" panose="020F0502020204030204" pitchFamily="34" charset="0"/>
              </a:rPr>
              <a:t>A transitive behavior needs at least three edges. </a:t>
            </a:r>
          </a:p>
          <a:p>
            <a:pPr algn="just"/>
            <a:endParaRPr lang="en-US" sz="2400" dirty="0">
              <a:latin typeface="Calibri" panose="020F0502020204030204" pitchFamily="34" charset="0"/>
              <a:ea typeface="Calibri" panose="020F0502020204030204" pitchFamily="34" charset="0"/>
              <a:cs typeface="Calibri" panose="020F0502020204030204" pitchFamily="34" charset="0"/>
            </a:endParaRPr>
          </a:p>
          <a:p>
            <a:pPr marL="342900" indent="-342900" algn="just">
              <a:buFont typeface="Wingdings" panose="05000000000000000000" pitchFamily="2" charset="2"/>
              <a:buChar char="Ø"/>
            </a:pPr>
            <a:r>
              <a:rPr lang="en-US" sz="2400" dirty="0">
                <a:latin typeface="Calibri" panose="020F0502020204030204" pitchFamily="34" charset="0"/>
                <a:ea typeface="Calibri" panose="020F0502020204030204" pitchFamily="34" charset="0"/>
                <a:cs typeface="Calibri" panose="020F0502020204030204" pitchFamily="34" charset="0"/>
              </a:rPr>
              <a:t>These three edges, along with the participating nodes, create a triangle. </a:t>
            </a:r>
          </a:p>
          <a:p>
            <a:pPr algn="just"/>
            <a:endParaRPr lang="en-US" sz="2400" dirty="0">
              <a:latin typeface="Calibri" panose="020F0502020204030204" pitchFamily="34" charset="0"/>
              <a:ea typeface="Calibri" panose="020F0502020204030204" pitchFamily="34" charset="0"/>
              <a:cs typeface="Calibri" panose="020F0502020204030204" pitchFamily="34" charset="0"/>
            </a:endParaRPr>
          </a:p>
          <a:p>
            <a:pPr marL="342900" indent="-342900" algn="just">
              <a:buFont typeface="Wingdings" panose="05000000000000000000" pitchFamily="2" charset="2"/>
              <a:buChar char="Ø"/>
            </a:pPr>
            <a:r>
              <a:rPr lang="en-US" sz="2400" b="1" dirty="0">
                <a:latin typeface="Calibri" panose="020F0502020204030204" pitchFamily="34" charset="0"/>
                <a:ea typeface="Calibri" panose="020F0502020204030204" pitchFamily="34" charset="0"/>
                <a:cs typeface="Calibri" panose="020F0502020204030204" pitchFamily="34" charset="0"/>
              </a:rPr>
              <a:t>Higher transitivity</a:t>
            </a:r>
            <a:r>
              <a:rPr lang="en-US" sz="2400" dirty="0">
                <a:latin typeface="Calibri" panose="020F0502020204030204" pitchFamily="34" charset="0"/>
                <a:ea typeface="Calibri" panose="020F0502020204030204" pitchFamily="34" charset="0"/>
                <a:cs typeface="Calibri" panose="020F0502020204030204" pitchFamily="34" charset="0"/>
              </a:rPr>
              <a:t> in a graph results in a </a:t>
            </a:r>
            <a:r>
              <a:rPr lang="en-US" sz="2400" b="1" dirty="0">
                <a:latin typeface="Calibri" panose="020F0502020204030204" pitchFamily="34" charset="0"/>
                <a:ea typeface="Calibri" panose="020F0502020204030204" pitchFamily="34" charset="0"/>
                <a:cs typeface="Calibri" panose="020F0502020204030204" pitchFamily="34" charset="0"/>
              </a:rPr>
              <a:t>denser graph</a:t>
            </a:r>
            <a:r>
              <a:rPr lang="en-US" sz="2400" dirty="0">
                <a:latin typeface="Calibri" panose="020F0502020204030204" pitchFamily="34" charset="0"/>
                <a:ea typeface="Calibri" panose="020F0502020204030204" pitchFamily="34" charset="0"/>
                <a:cs typeface="Calibri" panose="020F0502020204030204" pitchFamily="34" charset="0"/>
              </a:rPr>
              <a:t>, which in turn is </a:t>
            </a:r>
            <a:r>
              <a:rPr lang="en-US" sz="2400" b="1" dirty="0">
                <a:latin typeface="Calibri" panose="020F0502020204030204" pitchFamily="34" charset="0"/>
                <a:ea typeface="Calibri" panose="020F0502020204030204" pitchFamily="34" charset="0"/>
                <a:cs typeface="Calibri" panose="020F0502020204030204" pitchFamily="34" charset="0"/>
              </a:rPr>
              <a:t>closer to a complete graph. </a:t>
            </a:r>
          </a:p>
          <a:p>
            <a:pPr algn="just"/>
            <a:endParaRPr lang="en-US" sz="2400" dirty="0">
              <a:latin typeface="Calibri" panose="020F0502020204030204" pitchFamily="34" charset="0"/>
              <a:ea typeface="Calibri" panose="020F0502020204030204" pitchFamily="34" charset="0"/>
              <a:cs typeface="Calibri" panose="020F0502020204030204" pitchFamily="34" charset="0"/>
            </a:endParaRPr>
          </a:p>
          <a:p>
            <a:pPr marL="342900" indent="-342900" algn="just">
              <a:buFont typeface="Wingdings" panose="05000000000000000000" pitchFamily="2" charset="2"/>
              <a:buChar char="Ø"/>
            </a:pPr>
            <a:r>
              <a:rPr lang="en-US" sz="2400" dirty="0">
                <a:latin typeface="Calibri" panose="020F0502020204030204" pitchFamily="34" charset="0"/>
                <a:ea typeface="Calibri" panose="020F0502020204030204" pitchFamily="34" charset="0"/>
                <a:cs typeface="Calibri" panose="020F0502020204030204" pitchFamily="34" charset="0"/>
              </a:rPr>
              <a:t>Thus, we can determine how close graphs are to the complete graph by measuring transitivity. </a:t>
            </a:r>
          </a:p>
          <a:p>
            <a:pPr algn="just"/>
            <a:endParaRPr lang="en-US" sz="2400" dirty="0">
              <a:latin typeface="Calibri" panose="020F0502020204030204" pitchFamily="34" charset="0"/>
              <a:ea typeface="Calibri" panose="020F0502020204030204" pitchFamily="34" charset="0"/>
              <a:cs typeface="Calibri" panose="020F0502020204030204" pitchFamily="34" charset="0"/>
            </a:endParaRPr>
          </a:p>
        </p:txBody>
      </p:sp>
      <p:sp>
        <p:nvSpPr>
          <p:cNvPr id="2" name="object 6">
            <a:extLst>
              <a:ext uri="{FF2B5EF4-FFF2-40B4-BE49-F238E27FC236}">
                <a16:creationId xmlns:a16="http://schemas.microsoft.com/office/drawing/2014/main" id="{05441962-5DD9-1CCE-62F4-822FB3FDA794}"/>
              </a:ext>
            </a:extLst>
          </p:cNvPr>
          <p:cNvSpPr/>
          <p:nvPr/>
        </p:nvSpPr>
        <p:spPr>
          <a:xfrm>
            <a:off x="10446007" y="292100"/>
            <a:ext cx="986033" cy="1563624"/>
          </a:xfrm>
          <a:prstGeom prst="rect">
            <a:avLst/>
          </a:prstGeom>
          <a:blipFill>
            <a:blip r:embed="rId3" cstate="print"/>
            <a:stretch>
              <a:fillRect/>
            </a:stretch>
          </a:blipFill>
        </p:spPr>
        <p:txBody>
          <a:bodyPr wrap="square" lIns="0" tIns="0" rIns="0" bIns="0" rtlCol="0"/>
          <a:lstStyle/>
          <a:p>
            <a:endParaRPr sz="1260"/>
          </a:p>
        </p:txBody>
      </p:sp>
      <mc:AlternateContent xmlns:mc="http://schemas.openxmlformats.org/markup-compatibility/2006" xmlns:p14="http://schemas.microsoft.com/office/powerpoint/2010/main">
        <mc:Choice Requires="p14">
          <p:contentPart p14:bwMode="auto" r:id="rId4">
            <p14:nvContentPartPr>
              <p14:cNvPr id="3" name="Ink 2">
                <a:extLst>
                  <a:ext uri="{FF2B5EF4-FFF2-40B4-BE49-F238E27FC236}">
                    <a16:creationId xmlns:a16="http://schemas.microsoft.com/office/drawing/2014/main" id="{AC70BEF2-D688-21FB-84D3-FD5104BAD924}"/>
                  </a:ext>
                </a:extLst>
              </p14:cNvPr>
              <p14:cNvContentPartPr/>
              <p14:nvPr/>
            </p14:nvContentPartPr>
            <p14:xfrm>
              <a:off x="563040" y="2053080"/>
              <a:ext cx="8776080" cy="3113640"/>
            </p14:xfrm>
          </p:contentPart>
        </mc:Choice>
        <mc:Fallback xmlns="">
          <p:pic>
            <p:nvPicPr>
              <p:cNvPr id="3" name="Ink 2">
                <a:extLst>
                  <a:ext uri="{FF2B5EF4-FFF2-40B4-BE49-F238E27FC236}">
                    <a16:creationId xmlns:a16="http://schemas.microsoft.com/office/drawing/2014/main" id="{AC70BEF2-D688-21FB-84D3-FD5104BAD924}"/>
                  </a:ext>
                </a:extLst>
              </p:cNvPr>
              <p:cNvPicPr/>
              <p:nvPr/>
            </p:nvPicPr>
            <p:blipFill>
              <a:blip r:embed="rId5"/>
              <a:stretch>
                <a:fillRect/>
              </a:stretch>
            </p:blipFill>
            <p:spPr>
              <a:xfrm>
                <a:off x="553680" y="2043720"/>
                <a:ext cx="8794800" cy="3132360"/>
              </a:xfrm>
              <a:prstGeom prst="rect">
                <a:avLst/>
              </a:prstGeom>
            </p:spPr>
          </p:pic>
        </mc:Fallback>
      </mc:AlternateContent>
    </p:spTree>
    <p:extLst>
      <p:ext uri="{BB962C8B-B14F-4D97-AF65-F5344CB8AC3E}">
        <p14:creationId xmlns:p14="http://schemas.microsoft.com/office/powerpoint/2010/main" val="2110596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3"/>
          <p:cNvSpPr/>
          <p:nvPr/>
        </p:nvSpPr>
        <p:spPr>
          <a:xfrm>
            <a:off x="434226" y="747162"/>
            <a:ext cx="7999758"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chemeClr val="accent2"/>
                </a:solidFill>
                <a:latin typeface="Calibri"/>
                <a:ea typeface="Calibri"/>
                <a:cs typeface="Calibri"/>
                <a:sym typeface="Calibri"/>
              </a:rPr>
              <a:t>Transitive linking behavior</a:t>
            </a:r>
            <a:endParaRPr lang="en-US" sz="2400" dirty="0"/>
          </a:p>
        </p:txBody>
      </p:sp>
      <p:cxnSp>
        <p:nvCxnSpPr>
          <p:cNvPr id="122" name="Google Shape;122;p3"/>
          <p:cNvCxnSpPr/>
          <p:nvPr/>
        </p:nvCxnSpPr>
        <p:spPr>
          <a:xfrm>
            <a:off x="-8308" y="1316458"/>
            <a:ext cx="8300052" cy="0"/>
          </a:xfrm>
          <a:prstGeom prst="straightConnector1">
            <a:avLst/>
          </a:prstGeom>
          <a:noFill/>
          <a:ln w="38100" cap="flat" cmpd="sng">
            <a:solidFill>
              <a:srgbClr val="C55A11"/>
            </a:solidFill>
            <a:prstDash val="solid"/>
            <a:miter lim="800000"/>
            <a:headEnd type="none" w="sm" len="sm"/>
            <a:tailEnd type="none" w="sm" len="sm"/>
          </a:ln>
        </p:spPr>
      </p:cxnSp>
      <p:sp>
        <p:nvSpPr>
          <p:cNvPr id="8" name="Google Shape;123;p3">
            <a:extLst>
              <a:ext uri="{FF2B5EF4-FFF2-40B4-BE49-F238E27FC236}">
                <a16:creationId xmlns:a16="http://schemas.microsoft.com/office/drawing/2014/main" id="{BC55E4FF-31D5-4EF4-ABFF-D87231C9EDFC}"/>
              </a:ext>
            </a:extLst>
          </p:cNvPr>
          <p:cNvSpPr/>
          <p:nvPr/>
        </p:nvSpPr>
        <p:spPr>
          <a:xfrm>
            <a:off x="393111" y="252240"/>
            <a:ext cx="7497214"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rgbClr val="2F5496"/>
                </a:solidFill>
                <a:latin typeface="Calibri"/>
                <a:ea typeface="Calibri"/>
                <a:cs typeface="Calibri"/>
                <a:sym typeface="Calibri"/>
              </a:rPr>
              <a:t>Graph Theory and its Applications</a:t>
            </a:r>
            <a:endParaRPr lang="en-US" sz="2400" dirty="0"/>
          </a:p>
        </p:txBody>
      </p:sp>
      <p:sp>
        <p:nvSpPr>
          <p:cNvPr id="4" name="TextBox 3">
            <a:extLst>
              <a:ext uri="{FF2B5EF4-FFF2-40B4-BE49-F238E27FC236}">
                <a16:creationId xmlns:a16="http://schemas.microsoft.com/office/drawing/2014/main" id="{8A3EB9D7-B1B5-D205-AB3D-213D818A0C71}"/>
              </a:ext>
            </a:extLst>
          </p:cNvPr>
          <p:cNvSpPr txBox="1"/>
          <p:nvPr/>
        </p:nvSpPr>
        <p:spPr>
          <a:xfrm>
            <a:off x="290538" y="1242084"/>
            <a:ext cx="9448631" cy="5262979"/>
          </a:xfrm>
          <a:prstGeom prst="rect">
            <a:avLst/>
          </a:prstGeom>
          <a:noFill/>
        </p:spPr>
        <p:txBody>
          <a:bodyPr wrap="square">
            <a:spAutoFit/>
          </a:bodyPr>
          <a:lstStyle/>
          <a:p>
            <a:pPr algn="just"/>
            <a:endParaRPr lang="en-US" sz="2400" dirty="0">
              <a:latin typeface="Calibri" panose="020F0502020204030204" pitchFamily="34" charset="0"/>
              <a:ea typeface="Calibri" panose="020F0502020204030204" pitchFamily="34" charset="0"/>
              <a:cs typeface="Calibri" panose="020F0502020204030204" pitchFamily="34" charset="0"/>
            </a:endParaRPr>
          </a:p>
          <a:p>
            <a:pPr marL="342900" indent="-342900" algn="just">
              <a:buFont typeface="Wingdings" panose="05000000000000000000" pitchFamily="2" charset="2"/>
              <a:buChar char="Ø"/>
            </a:pPr>
            <a:r>
              <a:rPr lang="en-US" sz="2400" dirty="0">
                <a:latin typeface="Calibri" panose="020F0502020204030204" pitchFamily="34" charset="0"/>
                <a:ea typeface="Calibri" panose="020F0502020204030204" pitchFamily="34" charset="0"/>
                <a:cs typeface="Calibri" panose="020F0502020204030204" pitchFamily="34" charset="0"/>
              </a:rPr>
              <a:t>This can be performed by measuring the </a:t>
            </a:r>
            <a:r>
              <a:rPr lang="en-US" sz="2400" dirty="0">
                <a:solidFill>
                  <a:srgbClr val="CC00CC"/>
                </a:solidFill>
                <a:latin typeface="Calibri" panose="020F0502020204030204" pitchFamily="34" charset="0"/>
                <a:ea typeface="Calibri" panose="020F0502020204030204" pitchFamily="34" charset="0"/>
                <a:cs typeface="Calibri" panose="020F0502020204030204" pitchFamily="34" charset="0"/>
              </a:rPr>
              <a:t>[global] clustering coefficient and local clustering coefficient. </a:t>
            </a:r>
          </a:p>
          <a:p>
            <a:pPr algn="just"/>
            <a:endParaRPr lang="en-US" sz="2400" dirty="0">
              <a:latin typeface="Calibri" panose="020F0502020204030204" pitchFamily="34" charset="0"/>
              <a:ea typeface="Calibri" panose="020F0502020204030204" pitchFamily="34" charset="0"/>
              <a:cs typeface="Calibri" panose="020F0502020204030204" pitchFamily="34" charset="0"/>
            </a:endParaRPr>
          </a:p>
          <a:p>
            <a:pPr marL="342900" indent="-342900" algn="just">
              <a:buFont typeface="Wingdings" panose="05000000000000000000" pitchFamily="2" charset="2"/>
              <a:buChar char="Ø"/>
            </a:pPr>
            <a:r>
              <a:rPr lang="en-US" sz="2400" dirty="0">
                <a:latin typeface="Calibri" panose="020F0502020204030204" pitchFamily="34" charset="0"/>
                <a:ea typeface="Calibri" panose="020F0502020204030204" pitchFamily="34" charset="0"/>
                <a:cs typeface="Calibri" panose="020F0502020204030204" pitchFamily="34" charset="0"/>
              </a:rPr>
              <a:t>The former is computed for the network, whereas the latter is computed for a node.</a:t>
            </a:r>
          </a:p>
          <a:p>
            <a:pPr marL="342900" indent="-342900" algn="just">
              <a:buFont typeface="Wingdings" panose="05000000000000000000" pitchFamily="2" charset="2"/>
              <a:buChar char="Ø"/>
            </a:pPr>
            <a:endParaRPr lang="en-US" sz="2400" dirty="0">
              <a:latin typeface="Calibri" panose="020F0502020204030204" pitchFamily="34" charset="0"/>
              <a:ea typeface="Calibri" panose="020F0502020204030204" pitchFamily="34" charset="0"/>
              <a:cs typeface="Calibri" panose="020F0502020204030204" pitchFamily="34" charset="0"/>
            </a:endParaRPr>
          </a:p>
          <a:p>
            <a:pPr marL="342900" indent="-342900" algn="just">
              <a:buFont typeface="Wingdings" panose="05000000000000000000" pitchFamily="2" charset="2"/>
              <a:buChar char="Ø"/>
            </a:pPr>
            <a:r>
              <a:rPr lang="en-US" sz="2400" dirty="0">
                <a:latin typeface="Calibri" panose="020F0502020204030204" pitchFamily="34" charset="0"/>
                <a:ea typeface="Calibri" panose="020F0502020204030204" pitchFamily="34" charset="0"/>
                <a:cs typeface="Calibri" panose="020F0502020204030204" pitchFamily="34" charset="0"/>
              </a:rPr>
              <a:t>Strong Ties are often transitive than weak ties.</a:t>
            </a:r>
          </a:p>
          <a:p>
            <a:pPr marL="342900" indent="-342900" algn="just">
              <a:buFont typeface="Wingdings" panose="05000000000000000000" pitchFamily="2" charset="2"/>
              <a:buChar char="Ø"/>
            </a:pPr>
            <a:endParaRPr lang="en-US" sz="2400" dirty="0">
              <a:latin typeface="Calibri" panose="020F0502020204030204" pitchFamily="34" charset="0"/>
              <a:ea typeface="Calibri" panose="020F0502020204030204" pitchFamily="34" charset="0"/>
              <a:cs typeface="Calibri" panose="020F0502020204030204" pitchFamily="34" charset="0"/>
            </a:endParaRPr>
          </a:p>
          <a:p>
            <a:pPr marL="342900" indent="-342900" algn="just">
              <a:buFont typeface="Wingdings" panose="05000000000000000000" pitchFamily="2" charset="2"/>
              <a:buChar char="Ø"/>
            </a:pPr>
            <a:r>
              <a:rPr lang="en-US" sz="2400" dirty="0">
                <a:solidFill>
                  <a:srgbClr val="0000FF"/>
                </a:solidFill>
                <a:latin typeface="Calibri" panose="020F0502020204030204" pitchFamily="34" charset="0"/>
                <a:ea typeface="Calibri" panose="020F0502020204030204" pitchFamily="34" charset="0"/>
                <a:cs typeface="Calibri" panose="020F0502020204030204" pitchFamily="34" charset="0"/>
              </a:rPr>
              <a:t>Transitivity is therefore an evidence for the existence of Strong ties( but not necessary and sufficient condition).</a:t>
            </a:r>
          </a:p>
          <a:p>
            <a:pPr marL="342900" indent="-342900" algn="just">
              <a:buFont typeface="Wingdings" panose="05000000000000000000" pitchFamily="2" charset="2"/>
              <a:buChar char="Ø"/>
            </a:pPr>
            <a:endParaRPr lang="en-US" sz="2400" dirty="0">
              <a:latin typeface="Calibri" panose="020F0502020204030204" pitchFamily="34" charset="0"/>
              <a:ea typeface="Calibri" panose="020F0502020204030204" pitchFamily="34" charset="0"/>
              <a:cs typeface="Calibri" panose="020F0502020204030204" pitchFamily="34" charset="0"/>
            </a:endParaRPr>
          </a:p>
          <a:p>
            <a:pPr marL="342900" indent="-342900" algn="just">
              <a:buFont typeface="Wingdings" panose="05000000000000000000" pitchFamily="2" charset="2"/>
              <a:buChar char="Ø"/>
            </a:pPr>
            <a:r>
              <a:rPr lang="en-US" sz="2400" dirty="0">
                <a:latin typeface="Calibri" panose="020F0502020204030204" pitchFamily="34" charset="0"/>
                <a:ea typeface="Calibri" panose="020F0502020204030204" pitchFamily="34" charset="0"/>
                <a:cs typeface="Calibri" panose="020F0502020204030204" pitchFamily="34" charset="0"/>
              </a:rPr>
              <a:t>Transitivity and homophily together leads to the formation of cliques( fully connected clusters).</a:t>
            </a:r>
            <a:endParaRPr lang="en-IN" sz="2400" dirty="0">
              <a:latin typeface="Calibri" panose="020F0502020204030204" pitchFamily="34" charset="0"/>
              <a:ea typeface="Calibri" panose="020F0502020204030204" pitchFamily="34" charset="0"/>
              <a:cs typeface="Calibri" panose="020F0502020204030204" pitchFamily="34" charset="0"/>
            </a:endParaRPr>
          </a:p>
        </p:txBody>
      </p:sp>
      <p:sp>
        <p:nvSpPr>
          <p:cNvPr id="2" name="object 6">
            <a:extLst>
              <a:ext uri="{FF2B5EF4-FFF2-40B4-BE49-F238E27FC236}">
                <a16:creationId xmlns:a16="http://schemas.microsoft.com/office/drawing/2014/main" id="{4D798FDA-D98B-F179-6EE8-C8DA330CD884}"/>
              </a:ext>
            </a:extLst>
          </p:cNvPr>
          <p:cNvSpPr/>
          <p:nvPr/>
        </p:nvSpPr>
        <p:spPr>
          <a:xfrm>
            <a:off x="10446007" y="292100"/>
            <a:ext cx="986033" cy="1563624"/>
          </a:xfrm>
          <a:prstGeom prst="rect">
            <a:avLst/>
          </a:prstGeom>
          <a:blipFill>
            <a:blip r:embed="rId3" cstate="print"/>
            <a:stretch>
              <a:fillRect/>
            </a:stretch>
          </a:blipFill>
        </p:spPr>
        <p:txBody>
          <a:bodyPr wrap="square" lIns="0" tIns="0" rIns="0" bIns="0" rtlCol="0"/>
          <a:lstStyle/>
          <a:p>
            <a:endParaRPr sz="1260"/>
          </a:p>
        </p:txBody>
      </p:sp>
      <mc:AlternateContent xmlns:mc="http://schemas.openxmlformats.org/markup-compatibility/2006" xmlns:p14="http://schemas.microsoft.com/office/powerpoint/2010/main">
        <mc:Choice Requires="p14">
          <p:contentPart p14:bwMode="auto" r:id="rId4">
            <p14:nvContentPartPr>
              <p14:cNvPr id="3" name="Ink 2">
                <a:extLst>
                  <a:ext uri="{FF2B5EF4-FFF2-40B4-BE49-F238E27FC236}">
                    <a16:creationId xmlns:a16="http://schemas.microsoft.com/office/drawing/2014/main" id="{7B0216BA-E461-17FE-F885-5FEA13731329}"/>
                  </a:ext>
                </a:extLst>
              </p14:cNvPr>
              <p14:cNvContentPartPr/>
              <p14:nvPr/>
            </p14:nvContentPartPr>
            <p14:xfrm>
              <a:off x="757080" y="62640"/>
              <a:ext cx="11282040" cy="6171840"/>
            </p14:xfrm>
          </p:contentPart>
        </mc:Choice>
        <mc:Fallback xmlns="">
          <p:pic>
            <p:nvPicPr>
              <p:cNvPr id="3" name="Ink 2">
                <a:extLst>
                  <a:ext uri="{FF2B5EF4-FFF2-40B4-BE49-F238E27FC236}">
                    <a16:creationId xmlns:a16="http://schemas.microsoft.com/office/drawing/2014/main" id="{7B0216BA-E461-17FE-F885-5FEA13731329}"/>
                  </a:ext>
                </a:extLst>
              </p:cNvPr>
              <p:cNvPicPr/>
              <p:nvPr/>
            </p:nvPicPr>
            <p:blipFill>
              <a:blip r:embed="rId5"/>
              <a:stretch>
                <a:fillRect/>
              </a:stretch>
            </p:blipFill>
            <p:spPr>
              <a:xfrm>
                <a:off x="747720" y="53280"/>
                <a:ext cx="11300760" cy="6190560"/>
              </a:xfrm>
              <a:prstGeom prst="rect">
                <a:avLst/>
              </a:prstGeom>
            </p:spPr>
          </p:pic>
        </mc:Fallback>
      </mc:AlternateContent>
    </p:spTree>
    <p:extLst>
      <p:ext uri="{BB962C8B-B14F-4D97-AF65-F5344CB8AC3E}">
        <p14:creationId xmlns:p14="http://schemas.microsoft.com/office/powerpoint/2010/main" val="1249131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3"/>
          <p:cNvSpPr/>
          <p:nvPr/>
        </p:nvSpPr>
        <p:spPr>
          <a:xfrm>
            <a:off x="434226" y="747162"/>
            <a:ext cx="7999758"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chemeClr val="accent2"/>
                </a:solidFill>
                <a:latin typeface="Calibri"/>
                <a:ea typeface="Calibri"/>
                <a:cs typeface="Calibri"/>
                <a:sym typeface="Calibri"/>
              </a:rPr>
              <a:t>Partial transitivity</a:t>
            </a:r>
            <a:endParaRPr dirty="0"/>
          </a:p>
        </p:txBody>
      </p:sp>
      <p:cxnSp>
        <p:nvCxnSpPr>
          <p:cNvPr id="122" name="Google Shape;122;p3"/>
          <p:cNvCxnSpPr/>
          <p:nvPr/>
        </p:nvCxnSpPr>
        <p:spPr>
          <a:xfrm>
            <a:off x="-8308" y="1316458"/>
            <a:ext cx="8300052" cy="0"/>
          </a:xfrm>
          <a:prstGeom prst="straightConnector1">
            <a:avLst/>
          </a:prstGeom>
          <a:noFill/>
          <a:ln w="38100" cap="flat" cmpd="sng">
            <a:solidFill>
              <a:srgbClr val="C55A11"/>
            </a:solidFill>
            <a:prstDash val="solid"/>
            <a:miter lim="800000"/>
            <a:headEnd type="none" w="sm" len="sm"/>
            <a:tailEnd type="none" w="sm" len="sm"/>
          </a:ln>
        </p:spPr>
      </p:cxnSp>
      <p:sp>
        <p:nvSpPr>
          <p:cNvPr id="7" name="Content Placeholder 2">
            <a:extLst>
              <a:ext uri="{FF2B5EF4-FFF2-40B4-BE49-F238E27FC236}">
                <a16:creationId xmlns:a16="http://schemas.microsoft.com/office/drawing/2014/main" id="{0E040843-D81C-4CA5-B0FA-B2218FDF80C3}"/>
              </a:ext>
            </a:extLst>
          </p:cNvPr>
          <p:cNvSpPr txBox="1">
            <a:spLocks/>
          </p:cNvSpPr>
          <p:nvPr/>
        </p:nvSpPr>
        <p:spPr>
          <a:xfrm>
            <a:off x="234798" y="1424090"/>
            <a:ext cx="9417202" cy="531876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r>
              <a:rPr lang="en-US" altLang="en-US" sz="2400" b="1" dirty="0"/>
              <a:t>Perfect transitivity only occurs </a:t>
            </a:r>
            <a:r>
              <a:rPr lang="en-US" altLang="en-US" sz="2400" dirty="0"/>
              <a:t>in networks where each component triple </a:t>
            </a:r>
            <a:r>
              <a:rPr lang="en-US" altLang="en-US" sz="2400" b="1" dirty="0">
                <a:solidFill>
                  <a:srgbClr val="FF0000"/>
                </a:solidFill>
              </a:rPr>
              <a:t>is a fully connected subgraph or clique.</a:t>
            </a:r>
          </a:p>
          <a:p>
            <a:r>
              <a:rPr lang="en-US" altLang="en-US" sz="2400" b="1" dirty="0"/>
              <a:t>Perfect transitivity </a:t>
            </a:r>
            <a:r>
              <a:rPr lang="en-US" altLang="en-US" sz="2400" dirty="0"/>
              <a:t>is seen in a clique ( which is rare)</a:t>
            </a:r>
          </a:p>
          <a:p>
            <a:endParaRPr lang="en-US" altLang="en-US" sz="2400" b="1" dirty="0">
              <a:solidFill>
                <a:srgbClr val="FF0000"/>
              </a:solidFill>
            </a:endParaRPr>
          </a:p>
          <a:p>
            <a:endParaRPr lang="en-US" altLang="en-US" sz="2400" b="1" u="sng" dirty="0"/>
          </a:p>
          <a:p>
            <a:r>
              <a:rPr lang="en-US" altLang="en-US" sz="2400" b="1" u="sng" dirty="0"/>
              <a:t>Partial transitivity</a:t>
            </a:r>
            <a:r>
              <a:rPr lang="en-US" altLang="en-US" sz="2400" dirty="0"/>
              <a:t> can be  useful</a:t>
            </a:r>
          </a:p>
          <a:p>
            <a:pPr lvl="1" algn="just"/>
            <a:r>
              <a:rPr lang="en-US" altLang="en-US" dirty="0"/>
              <a:t>In general, the fact that </a:t>
            </a:r>
            <a:r>
              <a:rPr lang="en-US" altLang="en-US" b="1" dirty="0">
                <a:solidFill>
                  <a:srgbClr val="CC00CC"/>
                </a:solidFill>
              </a:rPr>
              <a:t>u knows v and v knows w, does not mean that u must know w-</a:t>
            </a:r>
            <a:r>
              <a:rPr lang="en-US" altLang="en-US" dirty="0"/>
              <a:t>---Partial Transitivity.</a:t>
            </a:r>
          </a:p>
          <a:p>
            <a:pPr lvl="1" algn="just"/>
            <a:r>
              <a:rPr lang="en-US" altLang="en-US" b="1" dirty="0"/>
              <a:t>However, it increases the probability that u knows w</a:t>
            </a:r>
          </a:p>
          <a:p>
            <a:endParaRPr lang="en-IN" sz="2400" dirty="0"/>
          </a:p>
        </p:txBody>
      </p:sp>
      <p:sp>
        <p:nvSpPr>
          <p:cNvPr id="8" name="Google Shape;123;p3">
            <a:extLst>
              <a:ext uri="{FF2B5EF4-FFF2-40B4-BE49-F238E27FC236}">
                <a16:creationId xmlns:a16="http://schemas.microsoft.com/office/drawing/2014/main" id="{BC55E4FF-31D5-4EF4-ABFF-D87231C9EDFC}"/>
              </a:ext>
            </a:extLst>
          </p:cNvPr>
          <p:cNvSpPr/>
          <p:nvPr/>
        </p:nvSpPr>
        <p:spPr>
          <a:xfrm>
            <a:off x="393111" y="252240"/>
            <a:ext cx="7497214"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rgbClr val="2F5496"/>
                </a:solidFill>
                <a:latin typeface="Calibri"/>
                <a:ea typeface="Calibri"/>
                <a:cs typeface="Calibri"/>
                <a:sym typeface="Calibri"/>
              </a:rPr>
              <a:t>Graph Theory and its Applications</a:t>
            </a:r>
            <a:endParaRPr lang="en-US" sz="2400" dirty="0"/>
          </a:p>
        </p:txBody>
      </p:sp>
      <p:sp>
        <p:nvSpPr>
          <p:cNvPr id="3" name="object 6">
            <a:extLst>
              <a:ext uri="{FF2B5EF4-FFF2-40B4-BE49-F238E27FC236}">
                <a16:creationId xmlns:a16="http://schemas.microsoft.com/office/drawing/2014/main" id="{506E07FB-86C6-BA7E-7D72-FEB5BA96FDA3}"/>
              </a:ext>
            </a:extLst>
          </p:cNvPr>
          <p:cNvSpPr/>
          <p:nvPr/>
        </p:nvSpPr>
        <p:spPr>
          <a:xfrm>
            <a:off x="10446007" y="292100"/>
            <a:ext cx="986033" cy="1563624"/>
          </a:xfrm>
          <a:prstGeom prst="rect">
            <a:avLst/>
          </a:prstGeom>
          <a:blipFill>
            <a:blip r:embed="rId3" cstate="print"/>
            <a:stretch>
              <a:fillRect/>
            </a:stretch>
          </a:blipFill>
        </p:spPr>
        <p:txBody>
          <a:bodyPr wrap="square" lIns="0" tIns="0" rIns="0" bIns="0" rtlCol="0"/>
          <a:lstStyle/>
          <a:p>
            <a:endParaRPr sz="1260"/>
          </a:p>
        </p:txBody>
      </p:sp>
      <mc:AlternateContent xmlns:mc="http://schemas.openxmlformats.org/markup-compatibility/2006" xmlns:p14="http://schemas.microsoft.com/office/powerpoint/2010/main">
        <mc:Choice Requires="p14">
          <p:contentPart p14:bwMode="auto" r:id="rId4">
            <p14:nvContentPartPr>
              <p14:cNvPr id="4" name="Ink 3">
                <a:extLst>
                  <a:ext uri="{FF2B5EF4-FFF2-40B4-BE49-F238E27FC236}">
                    <a16:creationId xmlns:a16="http://schemas.microsoft.com/office/drawing/2014/main" id="{B00B1B63-6BEB-9254-690B-40FDDB577AA8}"/>
                  </a:ext>
                </a:extLst>
              </p14:cNvPr>
              <p14:cNvContentPartPr/>
              <p14:nvPr/>
            </p14:nvContentPartPr>
            <p14:xfrm>
              <a:off x="2880" y="68400"/>
              <a:ext cx="12188520" cy="5223960"/>
            </p14:xfrm>
          </p:contentPart>
        </mc:Choice>
        <mc:Fallback xmlns="">
          <p:pic>
            <p:nvPicPr>
              <p:cNvPr id="4" name="Ink 3">
                <a:extLst>
                  <a:ext uri="{FF2B5EF4-FFF2-40B4-BE49-F238E27FC236}">
                    <a16:creationId xmlns:a16="http://schemas.microsoft.com/office/drawing/2014/main" id="{B00B1B63-6BEB-9254-690B-40FDDB577AA8}"/>
                  </a:ext>
                </a:extLst>
              </p:cNvPr>
              <p:cNvPicPr/>
              <p:nvPr/>
            </p:nvPicPr>
            <p:blipFill>
              <a:blip r:embed="rId5"/>
              <a:stretch>
                <a:fillRect/>
              </a:stretch>
            </p:blipFill>
            <p:spPr>
              <a:xfrm>
                <a:off x="-6480" y="59040"/>
                <a:ext cx="12207240" cy="5242680"/>
              </a:xfrm>
              <a:prstGeom prst="rect">
                <a:avLst/>
              </a:prstGeom>
            </p:spPr>
          </p:pic>
        </mc:Fallback>
      </mc:AlternateContent>
    </p:spTree>
    <p:extLst>
      <p:ext uri="{BB962C8B-B14F-4D97-AF65-F5344CB8AC3E}">
        <p14:creationId xmlns:p14="http://schemas.microsoft.com/office/powerpoint/2010/main" val="924288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cxnSp>
        <p:nvCxnSpPr>
          <p:cNvPr id="122" name="Google Shape;122;p3"/>
          <p:cNvCxnSpPr/>
          <p:nvPr/>
        </p:nvCxnSpPr>
        <p:spPr>
          <a:xfrm>
            <a:off x="-8308" y="1316458"/>
            <a:ext cx="8300052" cy="0"/>
          </a:xfrm>
          <a:prstGeom prst="straightConnector1">
            <a:avLst/>
          </a:prstGeom>
          <a:noFill/>
          <a:ln w="38100" cap="flat" cmpd="sng">
            <a:solidFill>
              <a:srgbClr val="C55A11"/>
            </a:solidFill>
            <a:prstDash val="solid"/>
            <a:miter lim="800000"/>
            <a:headEnd type="none" w="sm" len="sm"/>
            <a:tailEnd type="none" w="sm" len="sm"/>
          </a:ln>
        </p:spPr>
      </p:cxnSp>
      <p:sp>
        <p:nvSpPr>
          <p:cNvPr id="8" name="Google Shape;123;p3">
            <a:extLst>
              <a:ext uri="{FF2B5EF4-FFF2-40B4-BE49-F238E27FC236}">
                <a16:creationId xmlns:a16="http://schemas.microsoft.com/office/drawing/2014/main" id="{BC55E4FF-31D5-4EF4-ABFF-D87231C9EDFC}"/>
              </a:ext>
            </a:extLst>
          </p:cNvPr>
          <p:cNvSpPr/>
          <p:nvPr/>
        </p:nvSpPr>
        <p:spPr>
          <a:xfrm>
            <a:off x="393111" y="252240"/>
            <a:ext cx="7497214"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rgbClr val="2F5496"/>
                </a:solidFill>
                <a:latin typeface="Calibri"/>
                <a:ea typeface="Calibri"/>
                <a:cs typeface="Calibri"/>
                <a:sym typeface="Calibri"/>
              </a:rPr>
              <a:t>Graph Theory and its Applications</a:t>
            </a:r>
            <a:endParaRPr lang="en-US" sz="2400" dirty="0"/>
          </a:p>
        </p:txBody>
      </p:sp>
      <p:pic>
        <p:nvPicPr>
          <p:cNvPr id="3" name="Picture 2">
            <a:extLst>
              <a:ext uri="{FF2B5EF4-FFF2-40B4-BE49-F238E27FC236}">
                <a16:creationId xmlns:a16="http://schemas.microsoft.com/office/drawing/2014/main" id="{20FFECEE-0DAC-4EB7-B8F5-66C36D4E7033}"/>
              </a:ext>
            </a:extLst>
          </p:cNvPr>
          <p:cNvPicPr>
            <a:picLocks noChangeAspect="1"/>
          </p:cNvPicPr>
          <p:nvPr/>
        </p:nvPicPr>
        <p:blipFill>
          <a:blip r:embed="rId3"/>
          <a:stretch>
            <a:fillRect/>
          </a:stretch>
        </p:blipFill>
        <p:spPr>
          <a:xfrm>
            <a:off x="393111" y="2317051"/>
            <a:ext cx="9504569" cy="4288709"/>
          </a:xfrm>
          <a:prstGeom prst="rect">
            <a:avLst/>
          </a:prstGeom>
        </p:spPr>
      </p:pic>
      <p:sp>
        <p:nvSpPr>
          <p:cNvPr id="4" name="TextBox 3">
            <a:extLst>
              <a:ext uri="{FF2B5EF4-FFF2-40B4-BE49-F238E27FC236}">
                <a16:creationId xmlns:a16="http://schemas.microsoft.com/office/drawing/2014/main" id="{361306C9-AEA2-4316-4C30-85A67FDD4C90}"/>
              </a:ext>
            </a:extLst>
          </p:cNvPr>
          <p:cNvSpPr txBox="1"/>
          <p:nvPr/>
        </p:nvSpPr>
        <p:spPr>
          <a:xfrm>
            <a:off x="514350" y="1662106"/>
            <a:ext cx="7777393" cy="461665"/>
          </a:xfrm>
          <a:prstGeom prst="rect">
            <a:avLst/>
          </a:prstGeom>
          <a:noFill/>
        </p:spPr>
        <p:txBody>
          <a:bodyPr wrap="square">
            <a:spAutoFit/>
          </a:bodyPr>
          <a:lstStyle/>
          <a:p>
            <a:pPr marL="0" marR="0" lvl="0" indent="0" algn="l" rtl="0">
              <a:spcBef>
                <a:spcPts val="0"/>
              </a:spcBef>
              <a:spcAft>
                <a:spcPts val="0"/>
              </a:spcAft>
              <a:buNone/>
            </a:pPr>
            <a:r>
              <a:rPr lang="en-US" sz="2400" b="1" dirty="0">
                <a:solidFill>
                  <a:schemeClr val="accent2"/>
                </a:solidFill>
                <a:latin typeface="Calibri"/>
                <a:ea typeface="Calibri"/>
                <a:cs typeface="Calibri"/>
                <a:sym typeface="Calibri"/>
              </a:rPr>
              <a:t>How to measure transitivity in an undirected graph ?</a:t>
            </a:r>
            <a:endParaRPr lang="en-US" sz="2400" dirty="0"/>
          </a:p>
        </p:txBody>
      </p:sp>
      <p:sp>
        <p:nvSpPr>
          <p:cNvPr id="6" name="TextBox 5">
            <a:extLst>
              <a:ext uri="{FF2B5EF4-FFF2-40B4-BE49-F238E27FC236}">
                <a16:creationId xmlns:a16="http://schemas.microsoft.com/office/drawing/2014/main" id="{FF9E9C8B-A3FC-786B-F230-018D5DF64230}"/>
              </a:ext>
            </a:extLst>
          </p:cNvPr>
          <p:cNvSpPr txBox="1"/>
          <p:nvPr/>
        </p:nvSpPr>
        <p:spPr>
          <a:xfrm>
            <a:off x="383043" y="845747"/>
            <a:ext cx="8107814" cy="461665"/>
          </a:xfrm>
          <a:prstGeom prst="rect">
            <a:avLst/>
          </a:prstGeom>
          <a:noFill/>
        </p:spPr>
        <p:txBody>
          <a:bodyPr wrap="square">
            <a:spAutoFit/>
          </a:bodyPr>
          <a:lstStyle/>
          <a:p>
            <a:pPr marL="0" marR="0" lvl="0" indent="0" algn="l" rtl="0">
              <a:spcBef>
                <a:spcPts val="0"/>
              </a:spcBef>
              <a:spcAft>
                <a:spcPts val="0"/>
              </a:spcAft>
              <a:buNone/>
            </a:pPr>
            <a:r>
              <a:rPr lang="en-US" sz="2400" b="1" dirty="0">
                <a:solidFill>
                  <a:schemeClr val="accent2">
                    <a:lumMod val="75000"/>
                  </a:schemeClr>
                </a:solidFill>
                <a:latin typeface="Calibri"/>
                <a:ea typeface="Calibri"/>
                <a:cs typeface="Calibri"/>
                <a:sym typeface="Calibri"/>
              </a:rPr>
              <a:t>Clustering coefficient – measuring cohesivity in network </a:t>
            </a:r>
            <a:endParaRPr lang="en-US" sz="2400" dirty="0">
              <a:solidFill>
                <a:schemeClr val="accent2">
                  <a:lumMod val="75000"/>
                </a:schemeClr>
              </a:solidFill>
            </a:endParaRPr>
          </a:p>
        </p:txBody>
      </p:sp>
      <p:sp>
        <p:nvSpPr>
          <p:cNvPr id="2" name="object 6">
            <a:extLst>
              <a:ext uri="{FF2B5EF4-FFF2-40B4-BE49-F238E27FC236}">
                <a16:creationId xmlns:a16="http://schemas.microsoft.com/office/drawing/2014/main" id="{68D9AB4A-FED9-90BD-0EF2-E5C993F28602}"/>
              </a:ext>
            </a:extLst>
          </p:cNvPr>
          <p:cNvSpPr/>
          <p:nvPr/>
        </p:nvSpPr>
        <p:spPr>
          <a:xfrm>
            <a:off x="10446007" y="292100"/>
            <a:ext cx="986033" cy="1563624"/>
          </a:xfrm>
          <a:prstGeom prst="rect">
            <a:avLst/>
          </a:prstGeom>
          <a:blipFill>
            <a:blip r:embed="rId4" cstate="print"/>
            <a:stretch>
              <a:fillRect/>
            </a:stretch>
          </a:blipFill>
        </p:spPr>
        <p:txBody>
          <a:bodyPr wrap="square" lIns="0" tIns="0" rIns="0" bIns="0" rtlCol="0"/>
          <a:lstStyle/>
          <a:p>
            <a:endParaRPr sz="1260"/>
          </a:p>
        </p:txBody>
      </p:sp>
      <mc:AlternateContent xmlns:mc="http://schemas.openxmlformats.org/markup-compatibility/2006" xmlns:p14="http://schemas.microsoft.com/office/powerpoint/2010/main">
        <mc:Choice Requires="p14">
          <p:contentPart p14:bwMode="auto" r:id="rId5">
            <p14:nvContentPartPr>
              <p14:cNvPr id="5" name="Ink 4">
                <a:extLst>
                  <a:ext uri="{FF2B5EF4-FFF2-40B4-BE49-F238E27FC236}">
                    <a16:creationId xmlns:a16="http://schemas.microsoft.com/office/drawing/2014/main" id="{8D289FA6-0535-2249-F973-E894394195D1}"/>
                  </a:ext>
                </a:extLst>
              </p14:cNvPr>
              <p14:cNvContentPartPr/>
              <p14:nvPr/>
            </p14:nvContentPartPr>
            <p14:xfrm>
              <a:off x="345600" y="2113560"/>
              <a:ext cx="7436520" cy="3214080"/>
            </p14:xfrm>
          </p:contentPart>
        </mc:Choice>
        <mc:Fallback xmlns="">
          <p:pic>
            <p:nvPicPr>
              <p:cNvPr id="5" name="Ink 4">
                <a:extLst>
                  <a:ext uri="{FF2B5EF4-FFF2-40B4-BE49-F238E27FC236}">
                    <a16:creationId xmlns:a16="http://schemas.microsoft.com/office/drawing/2014/main" id="{8D289FA6-0535-2249-F973-E894394195D1}"/>
                  </a:ext>
                </a:extLst>
              </p:cNvPr>
              <p:cNvPicPr/>
              <p:nvPr/>
            </p:nvPicPr>
            <p:blipFill>
              <a:blip r:embed="rId6"/>
              <a:stretch>
                <a:fillRect/>
              </a:stretch>
            </p:blipFill>
            <p:spPr>
              <a:xfrm>
                <a:off x="336240" y="2104200"/>
                <a:ext cx="7455240" cy="3232800"/>
              </a:xfrm>
              <a:prstGeom prst="rect">
                <a:avLst/>
              </a:prstGeom>
            </p:spPr>
          </p:pic>
        </mc:Fallback>
      </mc:AlternateContent>
    </p:spTree>
    <p:extLst>
      <p:ext uri="{BB962C8B-B14F-4D97-AF65-F5344CB8AC3E}">
        <p14:creationId xmlns:p14="http://schemas.microsoft.com/office/powerpoint/2010/main" val="37307534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3"/>
          <p:cNvSpPr/>
          <p:nvPr/>
        </p:nvSpPr>
        <p:spPr>
          <a:xfrm>
            <a:off x="434226" y="747162"/>
            <a:ext cx="7999758"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chemeClr val="accent2"/>
                </a:solidFill>
                <a:latin typeface="Calibri"/>
                <a:ea typeface="Calibri"/>
                <a:cs typeface="Calibri"/>
                <a:sym typeface="Calibri"/>
              </a:rPr>
              <a:t>Clustering coefficient in real world networks</a:t>
            </a:r>
            <a:endParaRPr dirty="0"/>
          </a:p>
        </p:txBody>
      </p:sp>
      <p:cxnSp>
        <p:nvCxnSpPr>
          <p:cNvPr id="122" name="Google Shape;122;p3"/>
          <p:cNvCxnSpPr/>
          <p:nvPr/>
        </p:nvCxnSpPr>
        <p:spPr>
          <a:xfrm>
            <a:off x="-8308" y="1316458"/>
            <a:ext cx="8300052" cy="0"/>
          </a:xfrm>
          <a:prstGeom prst="straightConnector1">
            <a:avLst/>
          </a:prstGeom>
          <a:noFill/>
          <a:ln w="38100" cap="flat" cmpd="sng">
            <a:solidFill>
              <a:srgbClr val="C55A11"/>
            </a:solidFill>
            <a:prstDash val="solid"/>
            <a:miter lim="800000"/>
            <a:headEnd type="none" w="sm" len="sm"/>
            <a:tailEnd type="none" w="sm" len="sm"/>
          </a:ln>
        </p:spPr>
      </p:cxnSp>
      <p:sp>
        <p:nvSpPr>
          <p:cNvPr id="8" name="Google Shape;123;p3">
            <a:extLst>
              <a:ext uri="{FF2B5EF4-FFF2-40B4-BE49-F238E27FC236}">
                <a16:creationId xmlns:a16="http://schemas.microsoft.com/office/drawing/2014/main" id="{BC55E4FF-31D5-4EF4-ABFF-D87231C9EDFC}"/>
              </a:ext>
            </a:extLst>
          </p:cNvPr>
          <p:cNvSpPr/>
          <p:nvPr/>
        </p:nvSpPr>
        <p:spPr>
          <a:xfrm>
            <a:off x="393111" y="252240"/>
            <a:ext cx="7497214"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dirty="0">
                <a:solidFill>
                  <a:srgbClr val="2F5496"/>
                </a:solidFill>
                <a:latin typeface="Calibri"/>
                <a:ea typeface="Calibri"/>
                <a:cs typeface="Calibri"/>
                <a:sym typeface="Calibri"/>
              </a:rPr>
              <a:t>Graph Theory and its Applications</a:t>
            </a:r>
            <a:endParaRPr lang="en-US" sz="2400" dirty="0"/>
          </a:p>
        </p:txBody>
      </p:sp>
      <p:sp>
        <p:nvSpPr>
          <p:cNvPr id="9" name="Google Shape;374;p40">
            <a:extLst>
              <a:ext uri="{FF2B5EF4-FFF2-40B4-BE49-F238E27FC236}">
                <a16:creationId xmlns:a16="http://schemas.microsoft.com/office/drawing/2014/main" id="{FC42C350-4DCC-4896-A520-5C89D3ED29C6}"/>
              </a:ext>
            </a:extLst>
          </p:cNvPr>
          <p:cNvSpPr txBox="1"/>
          <p:nvPr/>
        </p:nvSpPr>
        <p:spPr>
          <a:xfrm>
            <a:off x="265387" y="1316458"/>
            <a:ext cx="9858300" cy="4090863"/>
          </a:xfrm>
          <a:prstGeom prst="rect">
            <a:avLst/>
          </a:prstGeom>
          <a:noFill/>
          <a:ln>
            <a:noFill/>
          </a:ln>
        </p:spPr>
        <p:txBody>
          <a:bodyPr spcFirstLastPara="1" wrap="square" lIns="0" tIns="12700" rIns="0" bIns="0" anchor="t" anchorCtr="0">
            <a:spAutoFit/>
          </a:bodyPr>
          <a:lstStyle/>
          <a:p>
            <a:pPr marL="0" marR="0" lvl="0" indent="0" algn="just" rtl="0">
              <a:lnSpc>
                <a:spcPct val="100000"/>
              </a:lnSpc>
              <a:spcBef>
                <a:spcPts val="55"/>
              </a:spcBef>
              <a:spcAft>
                <a:spcPts val="0"/>
              </a:spcAft>
              <a:buClr>
                <a:srgbClr val="000000"/>
              </a:buClr>
              <a:buSzPts val="2350"/>
              <a:buFont typeface="Arial"/>
              <a:buNone/>
            </a:pPr>
            <a:endParaRPr sz="2350" b="0" i="0" u="none" strike="noStrike" cap="none" dirty="0">
              <a:solidFill>
                <a:srgbClr val="000000"/>
              </a:solidFill>
              <a:latin typeface="Calibri"/>
              <a:ea typeface="Calibri"/>
              <a:cs typeface="Calibri"/>
              <a:sym typeface="Calibri"/>
            </a:endParaRPr>
          </a:p>
          <a:p>
            <a:pPr marL="241300" marR="0" lvl="0" indent="-228600" algn="just" rtl="0">
              <a:lnSpc>
                <a:spcPct val="100000"/>
              </a:lnSpc>
              <a:spcBef>
                <a:spcPts val="0"/>
              </a:spcBef>
              <a:spcAft>
                <a:spcPts val="0"/>
              </a:spcAft>
              <a:buClr>
                <a:srgbClr val="000000"/>
              </a:buClr>
              <a:buSzPts val="2100"/>
              <a:buFont typeface="Noto Sans Symbols"/>
              <a:buChar char="⮚"/>
            </a:pPr>
            <a:r>
              <a:rPr lang="en-US" sz="2200" b="1" i="0" u="none" strike="noStrike" cap="none" dirty="0">
                <a:solidFill>
                  <a:srgbClr val="000000"/>
                </a:solidFill>
                <a:latin typeface="Calibri"/>
                <a:ea typeface="Calibri"/>
                <a:cs typeface="Calibri"/>
                <a:sym typeface="Calibri"/>
              </a:rPr>
              <a:t>In real-world social networks,</a:t>
            </a:r>
            <a:endParaRPr sz="2200" b="0" i="0" u="none" strike="noStrike" cap="none" dirty="0">
              <a:solidFill>
                <a:srgbClr val="000000"/>
              </a:solidFill>
              <a:latin typeface="Calibri"/>
              <a:ea typeface="Calibri"/>
              <a:cs typeface="Calibri"/>
              <a:sym typeface="Calibri"/>
            </a:endParaRPr>
          </a:p>
          <a:p>
            <a:pPr marL="698500" marR="93980" lvl="1" indent="-228600" algn="just" rtl="0">
              <a:lnSpc>
                <a:spcPct val="100000"/>
              </a:lnSpc>
              <a:spcBef>
                <a:spcPts val="994"/>
              </a:spcBef>
              <a:spcAft>
                <a:spcPts val="0"/>
              </a:spcAft>
              <a:buClr>
                <a:srgbClr val="000000"/>
              </a:buClr>
              <a:buSzPts val="2100"/>
              <a:buFont typeface="Noto Sans Symbols"/>
              <a:buChar char="⮚"/>
            </a:pPr>
            <a:r>
              <a:rPr lang="en-US" sz="2200" b="1" i="0" u="none" strike="noStrike" cap="none" dirty="0">
                <a:solidFill>
                  <a:srgbClr val="000000"/>
                </a:solidFill>
                <a:latin typeface="Calibri"/>
                <a:ea typeface="Calibri"/>
                <a:cs typeface="Calibri"/>
                <a:sym typeface="Calibri"/>
              </a:rPr>
              <a:t>friendships are highly transitive</a:t>
            </a:r>
            <a:r>
              <a:rPr lang="en-US" sz="2200" b="0" i="0" u="none" strike="noStrike" cap="none" dirty="0">
                <a:solidFill>
                  <a:srgbClr val="000000"/>
                </a:solidFill>
                <a:latin typeface="Calibri"/>
                <a:ea typeface="Calibri"/>
                <a:cs typeface="Calibri"/>
                <a:sym typeface="Calibri"/>
              </a:rPr>
              <a:t>. In other words, friends of an  individual are often friends with one another.</a:t>
            </a:r>
            <a:endParaRPr sz="2200" b="0" i="0" u="none" strike="noStrike" cap="none" dirty="0">
              <a:solidFill>
                <a:srgbClr val="000000"/>
              </a:solidFill>
              <a:latin typeface="Calibri"/>
              <a:ea typeface="Calibri"/>
              <a:cs typeface="Calibri"/>
              <a:sym typeface="Calibri"/>
            </a:endParaRPr>
          </a:p>
          <a:p>
            <a:pPr marL="698500" marR="0" lvl="1" indent="-228600" algn="just" rtl="0">
              <a:lnSpc>
                <a:spcPct val="100000"/>
              </a:lnSpc>
              <a:spcBef>
                <a:spcPts val="1000"/>
              </a:spcBef>
              <a:spcAft>
                <a:spcPts val="0"/>
              </a:spcAft>
              <a:buClr>
                <a:srgbClr val="001F5F"/>
              </a:buClr>
              <a:buSzPts val="2100"/>
              <a:buFont typeface="Noto Sans Symbols"/>
              <a:buChar char="⮚"/>
            </a:pPr>
            <a:r>
              <a:rPr lang="en-US" sz="2200" b="1" i="0" u="none" strike="noStrike" cap="none" dirty="0">
                <a:solidFill>
                  <a:srgbClr val="001F5F"/>
                </a:solidFill>
                <a:latin typeface="Calibri"/>
                <a:ea typeface="Calibri"/>
                <a:cs typeface="Calibri"/>
                <a:sym typeface="Calibri"/>
              </a:rPr>
              <a:t>Friendship-triads/transitive-friendships result in high average</a:t>
            </a:r>
            <a:endParaRPr sz="2200" b="0" i="0" u="none" strike="noStrike" cap="none" dirty="0">
              <a:solidFill>
                <a:srgbClr val="000000"/>
              </a:solidFill>
              <a:latin typeface="Calibri"/>
              <a:ea typeface="Calibri"/>
              <a:cs typeface="Calibri"/>
              <a:sym typeface="Calibri"/>
            </a:endParaRPr>
          </a:p>
          <a:p>
            <a:pPr marL="698500" marR="0" lvl="0" indent="0" algn="just" rtl="0">
              <a:lnSpc>
                <a:spcPct val="100000"/>
              </a:lnSpc>
              <a:spcBef>
                <a:spcPts val="0"/>
              </a:spcBef>
              <a:spcAft>
                <a:spcPts val="0"/>
              </a:spcAft>
              <a:buClr>
                <a:srgbClr val="000000"/>
              </a:buClr>
              <a:buSzPts val="2200"/>
              <a:buFont typeface="Arial"/>
              <a:buNone/>
            </a:pPr>
            <a:r>
              <a:rPr lang="en-US" sz="2200" b="1" i="0" u="none" strike="noStrike" cap="none" dirty="0">
                <a:solidFill>
                  <a:srgbClr val="001F5F"/>
                </a:solidFill>
                <a:latin typeface="Calibri"/>
                <a:ea typeface="Calibri"/>
                <a:cs typeface="Calibri"/>
                <a:sym typeface="Calibri"/>
              </a:rPr>
              <a:t>[local]clustering coefficients.</a:t>
            </a:r>
            <a:endParaRPr sz="2200" b="0" i="0" u="none" strike="noStrike" cap="none" dirty="0">
              <a:solidFill>
                <a:srgbClr val="000000"/>
              </a:solidFill>
              <a:latin typeface="Calibri"/>
              <a:ea typeface="Calibri"/>
              <a:cs typeface="Calibri"/>
              <a:sym typeface="Calibri"/>
            </a:endParaRPr>
          </a:p>
          <a:p>
            <a:pPr marL="0" marR="0" lvl="0" indent="0" algn="just" rtl="0">
              <a:lnSpc>
                <a:spcPct val="100000"/>
              </a:lnSpc>
              <a:spcBef>
                <a:spcPts val="30"/>
              </a:spcBef>
              <a:spcAft>
                <a:spcPts val="0"/>
              </a:spcAft>
              <a:buClr>
                <a:srgbClr val="000000"/>
              </a:buClr>
              <a:buSzPts val="2600"/>
              <a:buFont typeface="Arial"/>
              <a:buNone/>
            </a:pPr>
            <a:endParaRPr sz="2600" b="0" i="0" u="none" strike="noStrike" cap="none" dirty="0">
              <a:solidFill>
                <a:srgbClr val="000000"/>
              </a:solidFill>
              <a:latin typeface="Calibri"/>
              <a:ea typeface="Calibri"/>
              <a:cs typeface="Calibri"/>
              <a:sym typeface="Calibri"/>
            </a:endParaRPr>
          </a:p>
          <a:p>
            <a:pPr marL="241300" marR="0" lvl="0" indent="-228600" algn="just" rtl="0">
              <a:lnSpc>
                <a:spcPct val="100000"/>
              </a:lnSpc>
              <a:spcBef>
                <a:spcPts val="0"/>
              </a:spcBef>
              <a:spcAft>
                <a:spcPts val="0"/>
              </a:spcAft>
              <a:buClr>
                <a:srgbClr val="000000"/>
              </a:buClr>
              <a:buSzPts val="2100"/>
              <a:buFont typeface="Noto Sans Symbols"/>
              <a:buChar char="⮚"/>
            </a:pPr>
            <a:r>
              <a:rPr lang="en-US" sz="2200" b="0" i="0" u="none" strike="noStrike" cap="none" dirty="0">
                <a:solidFill>
                  <a:srgbClr val="000000"/>
                </a:solidFill>
                <a:latin typeface="Calibri"/>
                <a:ea typeface="Calibri"/>
                <a:cs typeface="Calibri"/>
                <a:sym typeface="Calibri"/>
              </a:rPr>
              <a:t>In May 2011, Facebook had an average clustering coefficient of 0.5</a:t>
            </a:r>
            <a:endParaRPr sz="2200" b="0" i="0" u="none" strike="noStrike" cap="none" dirty="0">
              <a:solidFill>
                <a:srgbClr val="000000"/>
              </a:solidFill>
              <a:latin typeface="Calibri"/>
              <a:ea typeface="Calibri"/>
              <a:cs typeface="Calibri"/>
              <a:sym typeface="Calibri"/>
            </a:endParaRPr>
          </a:p>
          <a:p>
            <a:pPr marL="241300" marR="0" lvl="0" indent="0" algn="just" rtl="0">
              <a:lnSpc>
                <a:spcPct val="100000"/>
              </a:lnSpc>
              <a:spcBef>
                <a:spcPts val="5"/>
              </a:spcBef>
              <a:spcAft>
                <a:spcPts val="0"/>
              </a:spcAft>
              <a:buClr>
                <a:srgbClr val="000000"/>
              </a:buClr>
              <a:buSzPts val="2200"/>
              <a:buFont typeface="Arial"/>
              <a:buNone/>
            </a:pPr>
            <a:r>
              <a:rPr lang="en-US" sz="2200" b="0" i="0" u="none" strike="noStrike" cap="none" dirty="0">
                <a:solidFill>
                  <a:srgbClr val="000000"/>
                </a:solidFill>
                <a:latin typeface="Calibri"/>
                <a:ea typeface="Calibri"/>
                <a:cs typeface="Calibri"/>
                <a:sym typeface="Calibri"/>
              </a:rPr>
              <a:t>for individuals who had two friends; their degree was 2 .</a:t>
            </a:r>
            <a:endParaRPr sz="2200" b="0" i="0" u="none" strike="noStrike" cap="none" dirty="0">
              <a:solidFill>
                <a:srgbClr val="000000"/>
              </a:solidFill>
              <a:latin typeface="Calibri"/>
              <a:ea typeface="Calibri"/>
              <a:cs typeface="Calibri"/>
              <a:sym typeface="Calibri"/>
            </a:endParaRPr>
          </a:p>
          <a:p>
            <a:pPr marL="241300" marR="190500" lvl="0" indent="0" algn="just" rtl="0">
              <a:lnSpc>
                <a:spcPct val="100000"/>
              </a:lnSpc>
              <a:spcBef>
                <a:spcPts val="0"/>
              </a:spcBef>
              <a:spcAft>
                <a:spcPts val="0"/>
              </a:spcAft>
              <a:buClr>
                <a:srgbClr val="000000"/>
              </a:buClr>
              <a:buSzPts val="2200"/>
              <a:buFont typeface="Arial"/>
              <a:buNone/>
            </a:pPr>
            <a:r>
              <a:rPr lang="en-US" sz="2200" b="0" i="0" u="none" strike="noStrike" cap="none" dirty="0">
                <a:solidFill>
                  <a:srgbClr val="000000"/>
                </a:solidFill>
                <a:latin typeface="Calibri"/>
                <a:ea typeface="Calibri"/>
                <a:cs typeface="Calibri"/>
                <a:sym typeface="Calibri"/>
              </a:rPr>
              <a:t>This indicates that for 50% of all users with two friends, their two  friends were also friends with each other.</a:t>
            </a:r>
            <a:endParaRPr sz="2200" b="0" i="0" u="none" strike="noStrike" cap="none" dirty="0">
              <a:solidFill>
                <a:srgbClr val="000000"/>
              </a:solidFill>
              <a:latin typeface="Calibri"/>
              <a:ea typeface="Calibri"/>
              <a:cs typeface="Calibri"/>
              <a:sym typeface="Calibri"/>
            </a:endParaRPr>
          </a:p>
        </p:txBody>
      </p:sp>
      <p:sp>
        <p:nvSpPr>
          <p:cNvPr id="3" name="object 6">
            <a:extLst>
              <a:ext uri="{FF2B5EF4-FFF2-40B4-BE49-F238E27FC236}">
                <a16:creationId xmlns:a16="http://schemas.microsoft.com/office/drawing/2014/main" id="{CF17386B-9429-3C77-3095-1590C72FADAE}"/>
              </a:ext>
            </a:extLst>
          </p:cNvPr>
          <p:cNvSpPr/>
          <p:nvPr/>
        </p:nvSpPr>
        <p:spPr>
          <a:xfrm>
            <a:off x="10446007" y="292100"/>
            <a:ext cx="986033" cy="1563624"/>
          </a:xfrm>
          <a:prstGeom prst="rect">
            <a:avLst/>
          </a:prstGeom>
          <a:blipFill>
            <a:blip r:embed="rId3" cstate="print"/>
            <a:stretch>
              <a:fillRect/>
            </a:stretch>
          </a:blipFill>
        </p:spPr>
        <p:txBody>
          <a:bodyPr wrap="square" lIns="0" tIns="0" rIns="0" bIns="0" rtlCol="0"/>
          <a:lstStyle/>
          <a:p>
            <a:endParaRPr sz="1260"/>
          </a:p>
        </p:txBody>
      </p:sp>
    </p:spTree>
    <p:extLst>
      <p:ext uri="{BB962C8B-B14F-4D97-AF65-F5344CB8AC3E}">
        <p14:creationId xmlns:p14="http://schemas.microsoft.com/office/powerpoint/2010/main" val="1492795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A5D4F4A6E89004B9969E5A919E98885" ma:contentTypeVersion="7" ma:contentTypeDescription="Create a new document." ma:contentTypeScope="" ma:versionID="a7e34601cba34b5100a96368ac6191df">
  <xsd:schema xmlns:xsd="http://www.w3.org/2001/XMLSchema" xmlns:xs="http://www.w3.org/2001/XMLSchema" xmlns:p="http://schemas.microsoft.com/office/2006/metadata/properties" xmlns:ns2="777052eb-7f64-4d82-8b21-49620de4b061" targetNamespace="http://schemas.microsoft.com/office/2006/metadata/properties" ma:root="true" ma:fieldsID="ee9fa33780a42d2c59011c1127885f1f" ns2:_="">
    <xsd:import namespace="777052eb-7f64-4d82-8b21-49620de4b061"/>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2:MediaServiceDateTaken" minOccurs="0"/>
                <xsd:element ref="ns2:MediaServiceGenerationTime" minOccurs="0"/>
                <xsd:element ref="ns2:MediaServiceEventHashCode"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77052eb-7f64-4d82-8b21-49620de4b06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DateTaken" ma:index="11" nillable="true" ma:displayName="MediaServiceDateTaken" ma:hidden="true" ma:indexed="true" ma:internalName="MediaServiceDateTaken"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LengthInSeconds" ma:index="14"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9C19E06-046C-4C34-AEEC-D0791818B956}"/>
</file>

<file path=customXml/itemProps2.xml><?xml version="1.0" encoding="utf-8"?>
<ds:datastoreItem xmlns:ds="http://schemas.openxmlformats.org/officeDocument/2006/customXml" ds:itemID="{4984B89A-92D2-4D0B-895B-649321784401}"/>
</file>

<file path=customXml/itemProps3.xml><?xml version="1.0" encoding="utf-8"?>
<ds:datastoreItem xmlns:ds="http://schemas.openxmlformats.org/officeDocument/2006/customXml" ds:itemID="{C3723883-4D28-4F95-BE66-F0F8CF816A71}"/>
</file>

<file path=docProps/app.xml><?xml version="1.0" encoding="utf-8"?>
<Properties xmlns="http://schemas.openxmlformats.org/officeDocument/2006/extended-properties" xmlns:vt="http://schemas.openxmlformats.org/officeDocument/2006/docPropsVTypes">
  <TotalTime>14126</TotalTime>
  <Words>2765</Words>
  <Application>Microsoft Office PowerPoint</Application>
  <PresentationFormat>Widescreen</PresentationFormat>
  <Paragraphs>345</Paragraphs>
  <Slides>48</Slides>
  <Notes>38</Notes>
  <HiddenSlides>10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48</vt:i4>
      </vt:variant>
    </vt:vector>
  </HeadingPairs>
  <TitlesOfParts>
    <vt:vector size="55" baseType="lpstr">
      <vt:lpstr>Wingdings</vt:lpstr>
      <vt:lpstr>Cambria Math</vt:lpstr>
      <vt:lpstr>Noto Sans Symbols</vt:lpstr>
      <vt:lpstr>Calibri</vt:lpstr>
      <vt:lpstr>Arial</vt:lpstr>
      <vt:lpstr>Office Theme</vt:lpstr>
      <vt:lpstr>Equation</vt:lpstr>
      <vt:lpstr>PowerPoint Presentation</vt:lpstr>
      <vt:lpstr>Graph Theory and Its Applications  Disclaimer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Prakash C O</dc:creator>
  <cp:lastModifiedBy>Dr Arti Arya</cp:lastModifiedBy>
  <cp:revision>385</cp:revision>
  <dcterms:created xsi:type="dcterms:W3CDTF">2020-06-03T14:19:11Z</dcterms:created>
  <dcterms:modified xsi:type="dcterms:W3CDTF">2023-11-15T16:06:03Z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0x0101004A5D4F4A6E89004B9969E5A919E98885</vt:lpwstr>
  </property>
</Properties>
</file>