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Masters/slideMaster1.xml" ContentType="application/vnd.openxmlformats-officedocument.presentationml.slideMaster+xml"/>
  <Override PartName="/ppt/notesSlides/notesSlide14.xml" ContentType="application/vnd.openxmlformats-officedocument.presentationml.notesSlide+xml"/>
  <Override PartName="/ppt/notesSlides/notesSlide18.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9.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5.xml" ContentType="application/vnd.openxmlformats-officedocument.presentationml.notesSlide+xml"/>
  <Override PartName="/ppt/notesSlides/notesSlide2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21.xml" ContentType="application/vnd.openxmlformats-officedocument.presentationml.notesSlide+xml"/>
  <Override PartName="/ppt/notesSlides/notesSlide1.xml" ContentType="application/vnd.openxmlformats-officedocument.presentationml.notesSlide+xml"/>
  <Override PartName="/ppt/notesSlides/notesSlide13.xml" ContentType="application/vnd.openxmlformats-officedocument.presentationml.notesSlide+xml"/>
  <Override PartName="/ppt/notesSlides/notesSlide20.xml" ContentType="application/vnd.openxmlformats-officedocument.presentationml.notesSlide+xml"/>
  <Override PartName="/ppt/notesSlides/notesSlide2.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6.xml" ContentType="application/vnd.openxmlformats-officedocument.presentationml.notesSlide+xml"/>
  <Override PartName="/ppt/notesSlides/notesSlide1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17.xml" ContentType="application/vnd.openxmlformats-officedocument.presentationml.notesSlide+xml"/>
  <Override PartName="/ppt/notesSlides/notesSlide6.xml" ContentType="application/vnd.openxmlformats-officedocument.presentationml.notesSlide+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4.xml" ContentType="application/inkml+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3"/>
  </p:notesMasterIdLst>
  <p:sldIdLst>
    <p:sldId id="256" r:id="rId2"/>
    <p:sldId id="659" r:id="rId3"/>
    <p:sldId id="760" r:id="rId4"/>
    <p:sldId id="763" r:id="rId5"/>
    <p:sldId id="764" r:id="rId6"/>
    <p:sldId id="739" r:id="rId7"/>
    <p:sldId id="758" r:id="rId8"/>
    <p:sldId id="766" r:id="rId9"/>
    <p:sldId id="761" r:id="rId10"/>
    <p:sldId id="273" r:id="rId11"/>
    <p:sldId id="767" r:id="rId12"/>
    <p:sldId id="768" r:id="rId13"/>
    <p:sldId id="283" r:id="rId14"/>
    <p:sldId id="284" r:id="rId15"/>
    <p:sldId id="584" r:id="rId16"/>
    <p:sldId id="585" r:id="rId17"/>
    <p:sldId id="586" r:id="rId18"/>
    <p:sldId id="588" r:id="rId19"/>
    <p:sldId id="589" r:id="rId20"/>
    <p:sldId id="590" r:id="rId21"/>
    <p:sldId id="591" r:id="rId22"/>
    <p:sldId id="592" r:id="rId23"/>
    <p:sldId id="593" r:id="rId24"/>
    <p:sldId id="594" r:id="rId25"/>
    <p:sldId id="595" r:id="rId26"/>
    <p:sldId id="596" r:id="rId27"/>
    <p:sldId id="597" r:id="rId28"/>
    <p:sldId id="598" r:id="rId29"/>
    <p:sldId id="603" r:id="rId30"/>
    <p:sldId id="639" r:id="rId31"/>
    <p:sldId id="600" r:id="rId32"/>
    <p:sldId id="643" r:id="rId33"/>
    <p:sldId id="604" r:id="rId34"/>
    <p:sldId id="605" r:id="rId35"/>
    <p:sldId id="606" r:id="rId36"/>
    <p:sldId id="607" r:id="rId37"/>
    <p:sldId id="608" r:id="rId38"/>
    <p:sldId id="609" r:id="rId39"/>
    <p:sldId id="610" r:id="rId40"/>
    <p:sldId id="611" r:id="rId41"/>
    <p:sldId id="612" r:id="rId42"/>
    <p:sldId id="613" r:id="rId43"/>
    <p:sldId id="614" r:id="rId44"/>
    <p:sldId id="602" r:id="rId45"/>
    <p:sldId id="641" r:id="rId46"/>
    <p:sldId id="640" r:id="rId47"/>
    <p:sldId id="615" r:id="rId48"/>
    <p:sldId id="616" r:id="rId49"/>
    <p:sldId id="619" r:id="rId50"/>
    <p:sldId id="620" r:id="rId51"/>
    <p:sldId id="621" r:id="rId52"/>
    <p:sldId id="622" r:id="rId53"/>
    <p:sldId id="624" r:id="rId54"/>
    <p:sldId id="625" r:id="rId55"/>
    <p:sldId id="626" r:id="rId56"/>
    <p:sldId id="627" r:id="rId57"/>
    <p:sldId id="628" r:id="rId58"/>
    <p:sldId id="648" r:id="rId59"/>
    <p:sldId id="629" r:id="rId60"/>
    <p:sldId id="630" r:id="rId61"/>
    <p:sldId id="642" r:id="rId62"/>
    <p:sldId id="637" r:id="rId63"/>
    <p:sldId id="771" r:id="rId64"/>
    <p:sldId id="638" r:id="rId65"/>
    <p:sldId id="769" r:id="rId66"/>
    <p:sldId id="770" r:id="rId67"/>
    <p:sldId id="645" r:id="rId68"/>
    <p:sldId id="646" r:id="rId69"/>
    <p:sldId id="649" r:id="rId70"/>
    <p:sldId id="762" r:id="rId71"/>
    <p:sldId id="757" r:id="rId72"/>
  </p:sldIdLst>
  <p:sldSz cx="12192000" cy="6858000"/>
  <p:notesSz cx="6858000" cy="9144000"/>
  <p:embeddedFontLst>
    <p:embeddedFont>
      <p:font typeface="Calibri" panose="020F0502020204030204" pitchFamily="34" charset="0"/>
      <p:regular r:id="rId74"/>
      <p:bold r:id="rId75"/>
      <p:italic r:id="rId76"/>
      <p:boldItalic r:id="rId77"/>
    </p:embeddedFont>
    <p:embeddedFont>
      <p:font typeface="Cambria Math" panose="02040503050406030204" pitchFamily="18" charset="0"/>
      <p:regular r:id="rId78"/>
    </p:embeddedFont>
    <p:embeddedFont>
      <p:font typeface="Wingdings 2" panose="05020102010507070707" pitchFamily="18" charset="2"/>
      <p:regular r:id="rId7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0" roundtripDataSignature="AMtx7mj9kCMedSSp0kZPOrZslw8IoSGrq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964" y="5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fntdata"/><Relationship Id="rId79" Type="http://schemas.openxmlformats.org/officeDocument/2006/relationships/font" Target="fonts/font6.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customschemas.google.com/relationships/presentationmetadata" Target="metadata"/><Relationship Id="rId85"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2.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font" Target="fonts/font5.fntdata"/><Relationship Id="rId81" Type="http://schemas.openxmlformats.org/officeDocument/2006/relationships/presProps" Target="presProps.xml"/><Relationship Id="rId86"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3.fntdata"/><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ustomXml" Target="../customXml/item3.xml"/><Relationship Id="rId61" Type="http://schemas.openxmlformats.org/officeDocument/2006/relationships/slide" Target="slides/slide60.xml"/><Relationship Id="rId8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5:32:14.187"/>
    </inkml:context>
    <inkml:brush xml:id="br0">
      <inkml:brushProperty name="width" value="0.05292" units="cm"/>
      <inkml:brushProperty name="height" value="0.05292" units="cm"/>
      <inkml:brushProperty name="color" value="#FF0000"/>
    </inkml:brush>
  </inkml:definitions>
  <inkml:trace contextRef="#ctx0" brushRef="#br0">13826 9625 60 0,'-5'-3'348'15,"2"2"4"-15,2-3 2 0,-4 2 1 0,5 2-20 0,-5-5-25 16,5 5-39-16,-2-3-23 0,2 3-21 16,0 0-12-16,0 0-8 0,0 0-20 0,6 17-7 15,1-6-6-15,0 0-15 0,2 2-17 0,-3 2-11 16,7 0-15-16,4 6-11 0,-2-8-9 0,8 5-13 0,0-3-5 15,4 1-7-15,1-4-13 0,5 0-3 0,3-6-3 16,6 0-4-16,9-1-7 0,3-4-1 16,2 0-5-16,7-3-4 0,-1-1 5 0,2-3 6 0,0 1 11 15,27-5 7-15,-31 3 8 0,0-4-1 0,1-2 1 16,-4-1-3-16,0-2-8 0,-3 0-4 0,-3 3-5 16,-13 3-4-16,2 0-2 0,-4 3-2 0,2 3-3 15,-3 0-4-15,-6 1 1 0,2 2 0 0,-8 3 2 16,-2 1-7-16,-3 2 1 0,1-1 3 0,-2 3-1 15,2 0 1-15,-5 0-5 0,3 2-2 0,-3 0-4 16,4 1 0-16,-3-2-3 0,3 2-2 0,6 3 0 16,2-5-1-16,3 3-1 0,-1 0 1 0,4-5-6 15,2 0 0-15,1-2 3 0,2 0-7 0,17 1 4 16,2-3-5-16,-4 1 1 0,5-4 2 0,-1-4-3 16,4 1 1-16,-2 0-2 0,2-5 1 0,1-1 2 15,-1-4-5-15,3-2 2 0,-2 0-3 0,-2 2-1 16,-5 6 0-16,-4 1 0 0,-15 6-3 0,1 1-1 15,-4 2 3-15,-1 1 0 0,-3 1 1 0,-6 4 6 16,2 2 1-16,-7 2 3 0,4 4-6 0,0 1 3 16,-6-3 1-16,5 5-2 0,1-1 4 0,-2 1 0 0,4-2-3 15,1 1 0-15,-1-1 2 0,4-1 9 16,5-3 5-16,0 2 0 0,1-6 9 0,7-4-16 0,10-3 3 16,1 6-3-16,-11-7-2 0,12 1-3 0,0-4 2 15,0-2 3-15,-14-1-6 0,14-5-4 0,1-11 2 16,-2 4 0-16,-3-2-3 0,3-5 3 15,-3 1 4-15,-1 0-10 0,-14 8 5 0,-1 0-3 0,-3 4-3 16,-2-2-1-16,-5 5 0 0,-5 2-1 0,-1 5-2 16,2-2 1-16,-4 3-6 0,-2 3 8 0,-1-2-5 15,2 4 2-15,-1 3 3 0,3 1 2 16,2-1-1-16,5 7-1 0,4-1-3 0,-3-2 9 0,4 2-6 16,4-3-2-16,-1 0 4 0,5-3-2 0,-1 1-1 15,3-6 1-15,-1 2 1 0,20 1 2 0,-17-4 4 16,0-2-3-16,16-3-6 0,-15 2 3 0,12-4 2 15,-1-2-5-15,-12-2 0 0,13-5 2 0,-15 1 3 16,9-7 5-16,-9 6 4 0,9-9 7 0,-14 6 6 16,0 3-1-16,-2 1 4 0,-5 3 5 0,-7 3-7 15,-3 2-5-15,-1 3 5 0,-2 2-8 0,-2 0-3 0,3 5 5 16,-3-1-6-16,-1 5-3 0,1-2 0 16,-1 4 0-16,4 2 0 0,-3 2 0 0,2-4-5 15,2 5 7-15,0 0-6 0,7 2 1 0,-1-2-1 16,3-1 7-16,0-1-11 0,4-2 4 0,3 0 2 15,-2-4-5-15,-1 0 1 0,4-1-3 0,1-6 7 16,1-2-6-16,-1-4 2 0,1 2 1 0,-1-1 0 16,0-1-4-16,3-4-7 0,-2-3 8 0,1-1-1 0,-2 1 1 15,0-3-3-15,-4 3 4 0,-2 0 2 0,-6 4-2 16,-4-1 4-16,-6 4-3 0,1 1-6 16,0 0-1-16,-4 2 0 0,1 2-3 0,-2 0-3 15,-6 0 4-15,9 3 2 0,-2 1-1 0,0 0 5 0,-2 2-3 16,3 1 1-16,1 0 3 0,1 1-1 0,4 3 9 15,3 0-11-15,-3-3 5 0,8-1 2 0,-4 2-6 16,9-1 0-16,-8-3 5 0,9 1-5 16,4-2 3-16,-3-3-1 0,1 0-2 0,-4-2 3 0,6-1 0 15,-6-1-3-15,2 0-8 0,2-2 9 0,-4-1-4 16,-5 1 4-16,-2-1-4 0,-1-2-12 0,-2 0-21 16,-4 2-32-16,-3-1-64 0,-1-1-87 0,-1-2-114 15,-7-1-168-15,0-3-518 0,-4-4-1103 0,-6 0 489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5:46:57.018"/>
    </inkml:context>
    <inkml:brush xml:id="br0">
      <inkml:brushProperty name="width" value="0.05292" units="cm"/>
      <inkml:brushProperty name="height" value="0.05292" units="cm"/>
      <inkml:brushProperty name="color" value="#FF0000"/>
    </inkml:brush>
  </inkml:definitions>
  <inkml:trace contextRef="#ctx0" brushRef="#br0">3404 2649 349 0,'0'-8'494'0,"1"-5"4"0,1 6 2 0,-2 0 1 0,0 2-16 16,0 1-21-16,2 0-25 0,-2 4-34 0,0-6-38 15,0 2-29-15,0 4-24 0,0 0-19 0,0 0-6 16,0 0 7-16,5 12-5 0,-1-6-14 0,0 11-2 16,-4 1-3-16,4 1-11 0,-4 12-14 15,0-5-15-15,4 4-17 0,-7 1-128 0,2 0-87 0,1 2 0 16,0 0 0-16,-3 3 0 0,3-2 0 0,-1 2 0 15,-2-4 0-15,3 1 0 0,-1-4 0 0,2 3 0 16,2-5 0-16,-3-2 0 0,1-7 0 0,-2-2 0 16,1 1 0-16,1-6 0 0,2-3 0 15,-3 3 0-15,0-7 0 0,0 1-268 0,0-5-416 16,0 0-523-16,0 0-1307 0,0 0 578 0</inkml:trace>
  <inkml:trace contextRef="#ctx0" brushRef="#br0" timeOffset="233.35">3800 3134 3449 0,'0'0'467'0,"12"3"-148"0,-12-3-87 15,0 0-21-15,7 0-20 0,-7 0-12 0,6 1 1 16,-6-1-1-16,2 4-10 0,2 2 4 0,1 1-2 16,0 2-10-16,-1 2-2 0,-3 2-6 0,3 2-3 0,-3 2-6 15,2 0-2-15,-3 0-14 0,-4 1-4 0,-1 0-8 16,-3 0-20-16,-4 6-7 0,-3-1-7 15,3-5-6-15,-5 1-12 0,3-6-29 0,0 1-36 16,-3-1-46-16,5-3-52 0,0-4-84 0,6 1-92 16,-3-3-151-16,4-1-171 0,5-3-406 0,0 0-1084 15,0 0 480-15</inkml:trace>
  <inkml:trace contextRef="#ctx0" brushRef="#br0" timeOffset="600.89">4246 2771 4220 0,'4'-18'350'0,"-3"0"-91"15,1-2-2-15,-1 3 50 0,0 0 18 0,3 3-14 16,0-2-31-16,1 6-18 0,0 1-13 0,0 0-11 16,3 0-11-16,1 1-24 0,1 2-13 0,-1 0-18 15,5 1-19-15,4 4-10 0,1 3-98 0,0 3-45 16,2 3 0-16,-1 2 0 0,2 4 0 0,0 4 0 15,-5 3 0-15,-1-1 0 0,-1 3 0 0,-7 2 0 16,-7-6 0-16,3 8 0 0,-8 3 0 0,-1-11 0 16,-5 7 0-16,-2 2 0 0,-3-3 0 0,-3 1 0 15,-2-4 0-15,2 1 0 0,-1-5 0 0,4-5 0 16,2-3 0-16,1 2 0 0,2-4 0 0,1-2 0 16,5 1 0-16,-1-3 0 0,1-2 0 0,3 2 0 15,1-4 0-15,-3 6 0 0,3-6 0 0,0 0 0 16,17 4 0-16,-2-7 0 0,6 2 0 0,2-2 0 15,6-1 0-15,3-1 0 0,0 3 0 0,-3-2 0 16,5 2 0-16,-5-2-299 0,4 2-413 0,-5-2-485 16,-6 3-1297-16,-4-3 574 0</inkml:trace>
  <inkml:trace contextRef="#ctx0" brushRef="#br0" timeOffset="816.63">4990 3007 3712 0,'7'-5'457'15,"-5"0"-135"-15,2 3-22 0,-4 2 0 0,6-5 6 0,-6 5-7 16,0 0-17-16,0 0-37 0,0 0-40 16,8 0 34-16,-8 0 21 0,5 9 7 0,-4 2 7 0,2 1-5 15,0 4-9-15,-2 3-66 0,-1 0-194 0,0-1 0 16,-1 9 0-16,2-2 0 0,-5 2 0 16,1-1 0-16,-3-2 0 0,1-5 0 0,-4 0 0 15,0-1 0-15,5-1 0 0,-5-3 0 0,-1 2 0 0,5-5 0 16,-3-3 0-16,3 2-358 0,-4-5-314 0,4-4-522 15,5-1-1293-15,0 0 573 0</inkml:trace>
  <inkml:trace contextRef="#ctx0" brushRef="#br0" timeOffset="1283.33">5416 2559 25 0,'-3'-6'591'0,"3"-1"25"0,0 3-1 0,-1-3-19 15,2 1-29-15,2 0-30 0,-2 0-43 0,3 0-32 16,4-2-46-16,4-2-33 0,1 0-35 0,1 3-35 16,4-1-17-16,1-3-27 0,-1 6-31 0,2-1-20 15,2-1-27-15,-4 6-17 0,1-3-19 0,0 4-28 16,-6 0-6-16,0 1-18 0,1 2-7 0,-5 1-16 15,-1 3-19-15,-2 1-5 0,2 0-13 0,-6 2-43 16,0 2 0-16,-4 3 0 0,-2-3 0 0,-3 3 0 16,-3 2 0-16,2-4 0 0,-2 0 0 0,-3 2 0 15,4-2 0-15,1-6 0 0,1 3 0 0,-1-3 0 16,4-1 0-16,3-3 0 0,-3 3 0 0,1 0 0 16,3-1 0-16,3 1 0 0,2 0 0 0,3 0 0 15,2-1 0-15,-1 0 0 0,10 1 0 0,-6-2 0 16,6 3 0-16,0 1 0 0,2-1 0 0,-3 0 0 15,1 0 0-15,-3 3 0 0,1 0 0 0,-3-1 0 16,-5-2 0-16,-4 4 0 0,-1 2 0 0,-3-3 0 16,-2 6 0-16,-3-5 0 0,-1 4 0 0,-4-2 0 15,-5 1 0-15,-4-4 0 0,0 4 0 0,-7 1 0 16,-1 1 0-16,-2-7 0 0,1 5 0 0,-6-7-192 16,6-2-165-16,-5-2-131 0,10-3-155 0,-7 1-443 15,1-3-1175-15,9-5 520 0</inkml:trace>
  <inkml:trace contextRef="#ctx0" brushRef="#br0" timeOffset="2483.56">5522 2120 366 0,'2'-3'415'0,"0"-1"-7"16,-2 4-23-16,3-6-27 0,-3 3-14 0,0 3-14 16,-2-7-13-16,-1 1-15 0,0 1-15 0,0 1-14 15,-1 1-19-15,-5-5-17 0,-1 1-23 0,0 1-14 16,1 1-16-16,-9 0-16 0,0-4-14 0,-4 2-7 15,-2-4-11-15,-4 3-9 0,1 2-7 0,-5-3-8 16,0 2 1-16,2-3-3 0,-2 0-2 0,-3 0-10 16,0 3 4-16,0 2-4 0,0-5-16 0,-2 2-3 15,-2 1-9-15,-13-1 6 0,14 1 1 0,0 4-2 16,-2-1-7-16,2 0 4 0,-3 2-2 0,-10-1-2 16,10 0 1-16,-12 1-5 0,14-1-5 0,-11 3 1 15,-2 0-5-15,13 0-1 0,-12 2-6 0,10 1-5 16,-10 3-4-16,-4-2-2 0,3 3-13 0,-3 3 11 15,1-3 6-15,2 4 8 0,3 3-7 0,-2 0-9 16,14-5 13-16,-1 3 7 0,-10 2-10 0,13-3-2 16,-1 1 6-16,0 2-42 0,0 1-5 0,3-2 0 15,0 3 0-15,2 4 0 0,-2 0 0 0,5 0 0 16,-3 4 0-16,2-4 0 0,-1 3 0 0,1 0 0 16,-8 9 0-16,11-5 0 0,1-5 0 0,-11 13 0 15,0 0 0-15,13-9 0 0,-3 0 0 0,-4 10 0 16,6-10 0-16,1 3 0 0,1-4 0 15,3 3 0-15,-3 3 0 0,4-1 0 0,-1 0 0 16,5 0 0-16,-1-2 0 0,4 3 0 0,1 0 0 0,4 0 0 16,1 0 0-16,3 3 0 0,2 1 0 0,4 0 0 15,0-1 0-15,4-2 0 0,3 2 0 0,2 9 0 16,-4-9 0-16,1-2 0 0,3 1 0 0,2 0 0 16,7 11 0-16,-8-16 0 0,4 5 0 15,11 7 0-15,-6-13 0 0,4 1 0 0,10 7 0 0,4-4 0 16,-1-4 0-16,-7-5 0 0,13 5 0 15,2-6 0-15,1-3 0 0,1-1 0 0,0 0 0 0,0-5 0 16,-11-3 0-16,14 4 0 0,-14-9 0 0,14 0 0 16,-1 3 0-16,-15-2 0 0,18-4 0 0,0 3 0 15,-3-2 0-15,1 3 0 0,-1-7 0 16,3 2 0-16,-2-3 0 0,0 2 0 0,1-3 0 16,-1 4 0-16,0-4 0 0,-2-3 0 0,3 5 0 15,-15-2 0-15,14 0 0 0,-2 0 0 0,0 0 0 0,3-2 0 16,-16 2 0-16,0 3 0 0,16-5 0 0,-17 2 0 15,4-1 0-15,-3 3 0 0,1-3 0 16,-1 1 0-16,-1-2 0 0,0 3 0 0,-1-1 0 16,4-1 0-16,-6-1 0 0,1 0 0 0,-1 2 0 15,-6-4 0-15,8 0 0 0,-5 0 0 0,0-1 0 16,0 0 0-16,-1 1 0 0,0 0 0 0,-2-2 0 16,6-1 0-16,-5 1 0 0,2 1 0 0,-3-3 0 0,1 0 0 15,-2 1 0-15,5 0 0 0,-1-4 0 0,-3 5 0 16,0-5 0-16,0 3 0 0,0-3 0 15,-1-3 0-15,-3 3 0 0,2-1 0 0,-2 0 0 16,0-2 0-16,-1 0 0 0,-2-3 0 0,-1 2 0 16,-1-2 0-16,2-2 0 0,-4 2 0 0,-2-2 0 15,-1 1 0-15,0-2 0 0,0 3 0 0,-5-4 0 16,4-1 0-16,-3 1 0 0,-1 3 0 0,0-3 0 16,-2 5 0-16,0-5 0 0,-1-1 0 0,0 1 0 15,-4 1 0-15,-1-1 0 0,1 7 0 0,-4-2 0 16,2-7 0-16,-2 2 0 0,1 0 0 0,-3 0 0 15,1 5 0-15,-2-5 0 0,1 0 0 0,-2-1 0 16,-2-5 0-16,0 8 0 0,-2-2 0 0,0 2 0 0,1-1 0 16,-1 1 0-16,-4 3 0 0,1-4 0 15,-4 0 0-15,3 5 0 0,-4-1 0 0,0-5 0 16,-2 7 0-16,-3-1 0 0,2 0 0 0,-4 2 0 16,2 0 0-16,-1-2 0 0,-7 3 0 0,0-1 0 15,2 3 0-15,-5 0 0 0,-1-3 0 0,-11-2 0 16,-4 0 0-16,0 4 0 0,3-3 0 0,10 7 0 15,-14-3 0-15,-1-2 0 0,-1 2 0 0,-3 0 0 16,-2 3 0-16,1-3 0 0,-1-2 0 0,-3 4 0 16,-2-2 0-16,-31-8 0 0,31 3-1366 0,-28-5-1478 15,27 7 654-15</inkml:trace>
  <inkml:trace contextRef="#ctx0" brushRef="#br0" timeOffset="5783.52">3504 5925 32 0,'-3'-14'469'0,"1"5"10"0,-1-2 14 15,-1 4 1-15,3 0-1 0,-1 1-11 0,-1-1-14 16,3 2-33-16,-1 1-32 0,-2 1-46 0,3 3-24 16,0-4-41-16,0 4-2 0,0 0 4 0,0 0 1 15,4 19-3-15,0-3-2 0,-3 3 1 0,-1 10-20 16,1 3 2-16,-1 3-6 0,-3 12-14 0,0 3-108 15,3-15-145-15,-4 13 0 0,3-1 0 0,0-11 0 16,-3 11 0-16,1-13 0 0,3 1 0 0,0 0 0 16,-1-4 0-16,1-1 0 0,1 0 0 0,-1-3 0 15,0-2 0-15,0-8 0 0,0 0 0 0,0-4 0 16,0-4 0-16,0-2 0 0,0 0 0 0,-5-3 0 16,5-1-490-16,0-3-794 0,0 0-1390 0,0-14 614 15</inkml:trace>
  <inkml:trace contextRef="#ctx0" brushRef="#br0" timeOffset="6003.03">3809 6502 198 0,'5'2'516'0,"-5"-2"-11"16,5 4 15-16,-2 0 2 0,-3-1-6 0,-3 4 1 15,6-1-16-15,-3 4-20 0,0 1-19 0,0 1-10 16,-3-1-14-16,2 3-17 0,-4 3-21 0,-1 1-30 15,-1-4-32-15,1 3-25 0,0 2-35 0,-1-2-22 16,-3-1-69-16,0 0-187 0,2 0 0 0,-5-2 0 16,3 1 0-16,1-5 0 0,3-2 0 0,-3-1 0 15,4-2-289-15,2-1-171 0,-2-2-148 0,5-2-531 16,0 0-1235-16,0 0 547 0</inkml:trace>
  <inkml:trace contextRef="#ctx0" brushRef="#br0" timeOffset="6452.12">4318 6132 503 0,'5'-18'623'0,"0"0"15"16,0 0 5-16,-1 3-24 0,1-1-23 0,3 2-35 16,1 1-42-16,0-1-47 0,1 3-43 0,0 3-41 15,7 0-36-15,-4 3-35 0,3 0-32 0,3 2-33 16,-1 5-25-16,4 0-20 0,-4 2-20 0,1 3-25 0,-4 1-13 15,2 5-87-15,-3 1-62 0,-2 2 0 16,-3 8 0-16,-4-5 0 0,1 6 0 0,-7-5 0 16,-3 7 0-16,-2-1 0 0,-3-3 0 0,-3 0 0 15,-6-3 0-15,2 1 0 0,0-7 0 0,1-3 0 16,0 2 0-16,-1-3 0 0,5-3 0 0,2-1 0 16,0-1 0-16,2 0 0 0,2-3 0 0,0 0 0 15,3 2 0-15,-2-2 0 0,4-2 0 0,0 0 0 16,0 0 0-16,0 0 0 0,16-8 0 0,-3 4 0 15,0 1 0-15,6 1 0 0,0 1 0 0,3 0 0 16,6 3 0-16,2 1 0 0,0 3 0 0,-3 2 0 16,-1 1 0-16,-5 4 0 0,-2-1 0 0,3 4 0 15,-4 3 0-15,-5-5 0 0,-4 2 0 0,-4 0 0 16,-1-1 0-16,-5 3 0 0,-2 0 0 0,-6-3 0 0,-9 6 0 16,4-7 0-16,-9 6 0 0,-5-4 0 15,-3-1 0-15,3-2 0 0,-2-1 0 0,1-2 0 0,0-2 0 16,11-2 0-16,-1 0 0 0,7-2 0 15,1-3 0-15,1 1 0 0,7-2 0 0,3 0-344 0,-6-5-965 16,6 5-1416-16,15-9 627 0</inkml:trace>
  <inkml:trace contextRef="#ctx0" brushRef="#br0" timeOffset="6653.05">5089 6559 440 0,'0'0'573'0,"5"2"17"0,-5-2 26 15,-2 3 23-15,-1 3 11 0,-1-2-8 0,-1 2-34 16,-1 3-24-16,1 2-27 0,-4 3-36 16,-1 0-42-16,-3 7-41 0,1 2-39 0,0 2-44 0,1-2-255 15,-1 0-100-15,-2-2 0 0,1 4 0 16,-1 0 0-16,2 0 0 0,-1-3 0 0,2-5 0 0,0-4 0 16,7-2-223-16,-6 0-360 0,2-8-649 15,3-2-1332-15,5-1 589 0</inkml:trace>
  <inkml:trace contextRef="#ctx0" brushRef="#br0" timeOffset="6935.02">5450 5939 5508 0,'7'-26'405'0,"-3"9"-124"16,-1 2 33-16,0 5 17 0,1 2-26 0,-3 1-33 0,0 3-38 15,0 0-29-15,-1 4 1 0,0 0-76 0,0 0-130 16,9 17 0-16,-5-5 0 0,1 3 0 15,-3 3 0-15,-2 0 0 0,1 3 0 0,-1 4 0 16,-1 0 0-16,-4 1 0 0,2 2 0 0,-2-3 0 0,1 0 0 16,-2 1 0-16,2-8 0 0,-1 1 0 0,1-2 0 15,0-1 0-15,0-4 0 0,2 1 0 0,2-1 0 16,1 4 0-16,3-1 0 0,0-3 0 0,7 1 0 16,2-3 0-16,2-1 0 0,11 4 0 15,-8-5 0-15,2-4 0 0,7 0-371 0,-4 0-134 0,-4-4-84 16,2-2-68-16,-1-2-355 0,-2-1-1096 0,-5 1 485 15</inkml:trace>
  <inkml:trace contextRef="#ctx0" brushRef="#br0" timeOffset="7133.12">5738 6254 305 0,'-4'-10'245'0,"1"-3"55"0,-3-4 21 0,-1 0 41 15,1 1 37-15,1 0 44 0,-1 0 24 0,1-2 23 16,2 1 19-16,-1 2 0 0,2 3 7 0,-1 2-6 16,2 3-16-16,-2 1-19 0,2 0-32 0,1 1-36 15,-1 2-43-15,1 3-29 0,0 0-38 16,0 0-297-16,0 0 0 0,-4 22 0 0,6-6 0 0,0 5 0 15,3 4 0-15,-5 2 0 0,-3 4 0 0,7 2 0 16,-4 1 0-16,4 0 0 0,-2 1 0 0,1 0 0 16,-2-2 0-16,1 3 0 0,-2-3 0 0,-2-2 0 15,-2-2 0-15,-2-1 0 0,0 0 0 0,-6-2 0 16,2-9-317-16,1-1-996 0,-1-3-1421 0,1 1 628 16</inkml:trace>
  <inkml:trace contextRef="#ctx0" brushRef="#br0" timeOffset="8233.23">5817 5673 320 0,'-3'-4'430'15,"2"-2"4"-15,-4 2-8 0,-4-2-16 0,0-2-9 16,0 1-15-16,-1-2-9 0,-7 0-25 0,2-2-22 15,-3 0-24-15,-6-1-10 0,-3-1-12 0,2-3-19 16,-5 2-14-16,3-3-18 0,-3 4-16 0,-4 0-4 16,1-3-12-16,-3 2-6 0,-10-3-9 0,-5-2-15 15,3 2 5-15,0 2-11 0,12 5-15 0,-3-4-2 16,-8-2-3-16,9 4-19 0,-11-3 0 0,-1 1-13 16,10 1-9-16,7 3-11 0,-5 2-10 0,2-3-5 15,-4 3-78-15,2 0 0 0,-3 4 0 0,0-1 0 16,-7-3 0-16,8 6 0 0,-15-1 0 0,15 1 0 15,-12 0 0-15,0 1 0 0,2 1 0 0,9 1 0 0,-14 1 0 16,15 1 0-16,-15-1 0 0,4 6 0 16,-4-3 0-16,18 1 0 0,-19 2 0 0,4 6 0 15,-1-3 0-15,15 1 0 0,1 1 0 0,-9 4 0 16,1 4 0-16,9-5 0 0,0 1 0 0,-9 5 0 0,10-4 0 16,2 3 0-16,0-3 0 0,-2 1 0 0,3 2 0 15,-1-1 0-15,-9 8 0 0,14-5 0 16,1 2 0-16,0 0 0 0,-4 0 0 0,4 0 0 15,-9 9 0-15,11-8 0 0,3 3 0 0,-2-3 0 0,-4 14 0 16,6-12 0-16,3 0 0 0,1 3 0 0,-1-2 0 16,-4 13 0-16,10-9 0 0,-1-1 0 0,-3 17 0 15,6-16 0-15,2 13 0 0,4-10 0 16,1 9 0-16,1 3 0 0,3-2 0 0,3 3 0 16,2-3 0-16,4-1 0 0,1-10 0 0,6 8 0 0,-1 5 0 15,-1-15 0-15,9 11 0 0,-5 2 0 0,5 1 0 16,5-4 0-16,3 0 0 0,-1 0 0 15,10-3 0-15,-3-5 0 0,4 3 0 0,0 0 0 16,4-3 0-16,-2-2 0 0,4-6 0 0,2 2 0 0,2-1 0 16,-2-2 0-16,3-3 0 0,-1-3 0 0,-1 1 0 15,0-6 0-15,0 1 0 0,-2-1 0 0,2-7 0 16,5 2 0-16,0-3 0 0,1 0 0 0,-1-2 0 16,3-1 0-16,0 0 0 0,1-3 0 15,-1-2 0-15,-2 0 0 0,0-2 0 0,-1 0 0 0,-1 1 0 16,0-2 0-16,-1 1 0 0,2-1 0 0,0 1 0 15,1-1 0-15,-2 0 0 0,-3-3 0 0,4 3 0 16,-5-3 0-16,1 0 0 0,-12 0 0 0,14-2 0 16,-13 2 0-16,11-3 0 0,1-3 0 0,-16 3 0 15,1-2 0-15,2-1 0 0,-1 1 0 0,12-7 0 16,-16 3 0-16,2-1 0 0,15-5 0 0,-15 8 0 16,10-7 0-16,-13 2 0 0,3 3 0 0,-3-1 0 15,-1-1 0-15,3-2 0 0,9-4 0 0,-12 5 0 16,10-9 0-16,-8 7 0 0,-5-1 0 0,11-9 0 15,-12 4 0-15,1 2 0 0,-5 0 0 0,3-3 0 16,5-8 0-16,-9 7 0 0,-1 1 0 0,-3-1 0 16,-1-2 0-16,-1-1 0 0,-2 0 0 0,-5-1 0 15,2-3 0-15,-5 4 0 0,0-3 0 0,0-12 0 16,-3 12 0-16,-2 0 0 0,-4-1 0 0,1-11 0 16,-3 11 0-16,-5-12 0 0,0 2 0 0,-1 10 0 15,-4-9 0-15,-4 1 0 0,3 12 0 0,-10-15 0 16,0 8 0-16,2 11 0 0,-13-11 0 0,-4 2 0 15,-3 2 0-15,-2 3 0 0,-7 1 0 0,-2 1 0 0,-6 3 0 16,0 5 0-16,-23-10 0 0,-8 6 0 16,30 6 0-16,-26-7 0 0,24 9 0 0,-30-2 0 15</inkml:trace>
  <inkml:trace contextRef="#ctx0" brushRef="#br0" timeOffset="10116.62">9468 2333 146 0,'4'-12'431'0,"1"-3"19"0,-1-2 6 16,1 5 8-16,-4 5-4 0,2-2-3 0,1 0-4 15,-3 2-14-15,0 4-21 0,-1-1-12 0,3 0-20 16,-3 4-25-16,0-4-47 0,0 4-18 15,0 0-16-15,-9 13-10 0,1 1-16 0,-1 3-15 16,-3 7-22-16,-1 3-19 0,0-1-16 0,-1 4-16 0,-3 3-17 16,6-1-13-16,-2-2-10 0,-1 3-89 15,2-5-37-15,1 0 0 0,2 2 0 0,0-5 0 16,-1 1 0-16,5-6 0 0,1-5 0 0,0-4 0 16,3 1 0-16,-2-4 0 0,2-3 0 0,1 1 0 15,-3-1 0-15,6 1 0 0,-3-3 0 0,4-2 0 0,-4-1 0 16,14-1 0-16,-1-1 0 0,2-3 0 0,-1 0 0 15,4 1 0-15,2-1 0 0,2 2 0 16,-1-1 0-16,8-2 0 0,-9 3 0 0,2 3 0 16,-4 0-20-16,0 0-327 0,1 2-58 0,-5-1-51 15,-5 1-53-15,4 0-44 0,-5 3-431 0,-3-2-1065 16,-1-1 471-16</inkml:trace>
  <inkml:trace contextRef="#ctx0" brushRef="#br0" timeOffset="10366.42">9611 2685 48 0,'2'-11'290'15,"-1"0"20"-15,2-1 27 0,0 0 19 0,4-3 23 16,-4-2 15-16,0 5 20 0,0 4 11 0,-1-5 9 16,1 4 4-16,-1-1 0 0,0 6-1 0,-2-1-2 15,2 1-19-15,-2 4-26 0,0-4-33 0,0 4-33 16,0 0-33-16,0 0-13 0,0 0-12 0,-4 15-11 16,0-3-17-16,2 4-9 0,-3 10-217 0,0-1-12 15,-2 2 0-15,2 0 0 0,1 2 0 0,2 1 0 16,-1 1 0-16,2-1 0 0,-2 0 0 0,-1-1 0 15,2 0 0-15,-2-2 0 0,-1-2 0 0,4 1 0 16,-3-7 0-16,4-4 0 0,-1 1 0 0,-1-4 0 16,1-1 0-16,-1 0 0 0,-1-6 0 0,2 1-403 15,-3-2-157-15,4-4-95 0,0 0-441 0,0 0-1187 16,0 0 525-16</inkml:trace>
  <inkml:trace contextRef="#ctx0" brushRef="#br0" timeOffset="10601.97">9937 2794 321 0,'8'-8'487'0,"-2"-2"34"0,-2 8 9 16,3-3-13-16,-4 2-22 0,1-1-34 0,-4 4 2 15,0 0-1-15,8 7-9 0,-7 0-10 0,2 3-21 16,-3-1-19-16,0 8-18 0,0 0-22 0,-3 0-28 16,-2 11-40-16,0 0-26 0,-4-4-25 0,5-6-25 15,-5 9-116-15,0-4-103 0,3-5 0 0,-3 1 0 16,3-4 0-16,-1 0 0 0,1-2 0 0,-1-2 0 15,2-3-148-15,3-2-192 0,-1 0-85 0,-2-5-117 16,5-1-112-16,0 0-360 0,0 0-1098 0,9-15 486 16</inkml:trace>
  <inkml:trace contextRef="#ctx0" brushRef="#br0" timeOffset="10916.13">10484 2495 308 0,'-2'-12'545'15,"-2"3"25"-15,-3-1 1 0,2 2-14 0,0 1-32 16,-1 0-37-16,1 3-37 0,1 4-57 0,4 0-45 16,0 0-31-16,-10 8-31 0,7-2-22 0,0 4-25 15,3 1-26-15,0-1-19 0,3 7-18 0,2 0-14 16,0 1-17-16,-2 0-11 0,10 3-12 0,-2 5-18 16,-1-9-6-16,7 4-9 0,-2 2-9 0,5-3-3 15,-3-1-11-15,4 1-6 0,-7-3-3 0,-3-4-7 16,2 3-10-16,4-1-8 0,-4-1 6 0,-2 0-5 15,-3-5 3-15,-2 2-7 0,1-1 2 0,-1-1 13 16,-5 0 8-16,-3 0 26 0,-1 1-22 0,-4-2-57 16,0-1 0-16,-3 1 0 0,-3 0 0 0,-5-2 0 15,0 0 0-15,0-1 0 0,-3-3 0 0,0 0 0 16,3-4 0-16,-5 0 0 0,2-4 0 0,3-4-246 16,0 0-134-16,0-4-89 0,5 0-94 0,0-10-527 15,2 0-1179-15,6-4 522 0</inkml:trace>
  <inkml:trace contextRef="#ctx0" brushRef="#br0" timeOffset="11066.18">10500 2481 3390 0,'3'-10'340'0,"3"1"-88"0,0-1 43 0,0 0 27 0,1 5 14 16,-2-5-17-16,5 3-26 0,1 0-43 0,6-2-18 16,1-1-10-16,0 3-20 0,1 0-18 0,9-4-23 15,-7 6-10-15,7-2-48 0,-9 3-71 0,3 1-85 16,-6 1-121-16,-2-1-143 0,-2 2-163 0,-7 3-530 15,6 2-1095-15,-2 1 485 0</inkml:trace>
  <inkml:trace contextRef="#ctx0" brushRef="#br0" timeOffset="11301.6">10978 2881 4973 0,'-3'7'505'0,"1"-5"-192"15,0 4-22-15,-2 0 3 0,0-1 7 0,3 0 24 16,1 2 12-16,-4 0-13 0,3 2-35 0,-2 0-50 16,1 8-239-16,-1-5 0 0,-2 6 0 0,4-1 0 15,-1 2 0-15,-2 2 0 0,0 5 0 0,-1-4 0 16,0-2 0-16,-6 4 0 0,1-2 0 0,-4 0 0 16,5-4 0-16,-9 3 0 0,8-7 0 0,1 2 0 15,0-3 0-15,0-5 0 0,0 0-243 0,3 0-538 16,-1-6-414-16,2-2-1294 0,5 0 572 0</inkml:trace>
  <inkml:trace contextRef="#ctx0" brushRef="#br0" timeOffset="11665.85">11572 2337 5266 0,'4'-16'240'0,"-1"7"-55"0,0 0 55 15,0 2 31-15,-2 0 7 0,3 2-39 0,-4 0-48 16,1 3-25-16,-1 2 9 0,3 11 21 0,-5 0-1 16,-1 9-3-16,0 6-4 0,-4 7-19 0,0 2-169 15,-6 15 0-15,3-3 0 0,-2 5 0 0,1-5 0 16,-2 3 0-16,4-4 0 0,-1 1 0 0,2-12 0 16,4 0 0-16,3 1 0 0,0-2 0 0,2-1 0 15,4-2 0-15,4-6 0 0,0-7 0 0,0-2 0 16,4-1 0-16,1-5 0 0,0-1 0 0,1-5 0 15,-2-2 0-15,7-2 0 0,-3-6 0 0,0-2 0 16,-4-1 0-16,3-3 0 0,2-8 0 0,-4-2 0 16,-5 5 0-16,0-9 0 0,-1 0 0 0,-7 6 0 15,-2 1 0-15,-1-1 0 0,-4 4 0 0,-3 2 0 16,-4 0 0-16,-5 4 0 0,3 2 0 0,-12 2 0 16,4 1 0-16,-8 4-9 0,0 2-620 0,-8-1-631 15,6 7-1363-15,-3-3 604 0</inkml:trace>
  <inkml:trace contextRef="#ctx0" brushRef="#br0" timeOffset="12849.98">11431 1988 405 0,'0'0'413'0,"5"-6"-14"0,-1 3-16 16,0-3-19-16,-3 3-13 0,0-4-11 0,2 1-15 15,-3 2-14-15,-3-1-18 0,2-2-14 0,0-3-16 16,-7 0-13-16,3 1-17 0,-4-3-18 0,-2-1-17 15,-2 1-3-15,-1-1-23 0,-3-2-9 0,-2-2-14 16,3 7-8-16,-10-5-11 0,3-1-10 0,-5 2 0 0,1 2-6 16,0 0-6-16,-2-2-7 0,-1 5-8 15,0 0-5-15,-2-2-3 0,0 4-1 0,-3 2-7 16,-2-1-6-16,0 3 0 0,3 1-9 0,-1-2-3 16,1 1-3-16,-3 2-7 0,0 0 3 0,1-2 0 15,-1 4 4-15,-3-2-6 0,-11 5 0 0,11 2-8 16,-12 0 8-16,12-1-10 0,-12 2 5 0,2 2 1 15,-5 3-8-15,4-1 5 0,14-3 3 0,-13 7-4 16,0 0 10-16,-1-3 0 0,17-1 5 0,-1 4-9 16,-2-4-48-16,-11 6 0 0,13-3 0 0,2-1 0 15,-2 0 0-15,2 0 0 0,-1 3 0 0,-1 2 0 16,3-4 0-16,0 3 0 0,-4-2 0 0,4 3 0 16,2-1 0-16,0 3 0 0,2-3 0 0,0 2 0 15,1 1 0-15,4 2 0 0,-2-1 0 0,0 7 0 16,4-3 0-16,4 0 0 0,-2 3 0 0,5 1 0 15,-3 1 0-15,4 1 0 0,2 0 0 0,7 3 0 16,-4 15 0-16,7-3 0 0,2-12 0 0,2 1 0 16,2 14 0-16,7-1 0 0,3-2 0 0,-6-13 0 15,10 13 0-15,-4-12 0 0,9 8 0 0,1-1 0 16,2-2 0-16,1 4 0 0,-6-14 0 0,8 11 0 16,2-2 0-16,3-1 0 0,-2-1 0 0,5-4 0 15,0-1 0-15,2-1 0 0,-9-10 0 0,10 9 0 16,-9-7 0-16,0-2 0 0,11 3 0 0,2 2 0 15,-12-8 0-15,2-2 0 0,1 0 0 0,13 2 0 16,-12-5 0-16,13 1 0 0,0-1 0 0,-12-4 0 16,11 3 0-16,-11-3 0 0,15-1 0 0,-4 3 0 15,1-7 0-15,-11 2 0 0,12 2 0 0,-14-4 0 16,4-1 0-16,-4 0 0 0,1-2 0 0,13 0 0 16,-11 1 0-16,0-1 0 0,0-2 0 0,10 1 0 15,-11 0 0-15,12-3 0 0,-14 1 0 0,2 0 0 16,0-1 0-16,-1 0 0 0,3 1 0 0,-4-2 0 15,3-3 0-15,-3 1 0 0,2-2 0 16,0 0 0-16,8-4 0 0,5-1 0 0,-16 5 0 0,-2-1 0 16,-1-1 0-16,0-4 0 0,4-1 0 0,-5 2 0 15,2-1 0-15,1 2 0 0,-3-3 0 0,-1-1 0 16,-1 1 0-16,2 0 0 0,0-2 0 0,0 0 0 16,-1-1 0-16,2-1 0 0,-5-3 0 0,0 6 0 15,-1-7 0-15,0 1 0 0,-4 0 0 16,4 1 0-16,-6-4 0 0,-1-1 0 0,0-2 0 0,-1 4 0 15,-1-5 0-15,0 0 0 0,-3-1 0 0,-2-3 0 16,9-8 0-16,-8-3 0 0,-5 13 0 0,1-4 0 16,3-8 0-16,1-3 0 0,-9 13 0 0,1 0 0 15,-3-12 0-15,0 15 0 0,-5-4 0 0,-2 4 0 16,1-3 0-16,-5 0 0 0,-3 0 0 16,-1 4 0-16,-3-3 0 0,-3 2 0 0,-9-11 0 0,-4 0 0 15,-5 5 0-15,-6-3 0 0,1 6 0 0,-6-2 0 16,-3 3 0-16,0 4 0 0,-5 0 0 0,-5 5 0 15,0 7 0-15,-28-8 0 0,24 15 0 16,4-3 0-16,-33-1 0 0,29 8 0 0,-4-3 0 16,-21 2-179-16,26 2-1157 0,4 1-1446 0,-2-2 639 15</inkml:trace>
  <inkml:trace contextRef="#ctx0" brushRef="#br0" timeOffset="14566.77">10829 5669 3940 0,'4'-10'347'16,"1"-3"-151"-16,-2 3 53 0,-2 0 84 0,-1 0 26 15,0 2 4-15,3-2-43 0,-6 4-39 0,2 0-27 0,-3 1-11 16,0 3-17-16,0-2-17 0,4 4-17 15,-15 2-19-15,7 2-10 0,-2 5-9 0,0 1-14 16,-3 4-91-16,-1 1-49 0,3 1 0 0,-1 8 0 16,2-6 0-16,2-1 0 0,3 2 0 0,2-1 0 0,1 0 0 15,4 0 0-15,0 0 0 0,0-2 0 0,3-5 0 16,1 1 0-16,1-3 0 0,3 1 0 0,2 2 0 16,3-3 0-16,-2 0 0 0,-3-2 0 0,7 0 0 15,-2 2 0-15,3-2 0 0,4 0 0 0,-4 1 0 16,1 0 0-16,1 1 0 0,-2-1 0 0,1 1 0 15,-2 0 0-15,2 1 0 0,-5 2 0 0,4 0 0 16,-5 0 0-16,2 4 0 0,-2-2 0 0,0 0 0 16,-4 1 0-16,-2 0 0 0,-3-6 0 0,1 3 0 15,-2-1 0-15,-4 0 0 0,-3 1 0 0,-4-3 0 16,-1 1 0-16,-7 0 0 0,-1 1 0 0,-1-4 0 16,-10 2 0-16,2-2 0 0,-4-2 0 0,2-2 0 15,-2-3 0-15,8-3 0 0,-7-2 0 0,2-2 0 16,9-3 0-16,-1 0-412 0,-4-6-171 0,6-3-116 15,2-4-385-15,2-2-1172 0,6-2 519 0</inkml:trace>
  <inkml:trace contextRef="#ctx0" brushRef="#br0" timeOffset="14749.97">10838 5725 3734 0,'4'-10'244'0,"3"-3"-88"15,-5 0-21-15,6 2 86 0,-2 0 64 0,0-2 6 16,1 3-16-16,1-6-36 0,3 4-26 0,2 3 0 15,1-1 2-15,3 1-19 0,0 0-9 0,3 2-11 16,5 0-19-16,2 2-22 0,-3 2-13 0,3 2-24 16,5 0-50-16,-3 1-56 0,-1 2-75 0,-7 3-112 0,8 0-122 15,-8 5-122-15,3 3-142 0,-6-5-373 16,-4 5-1032-16,1 2 458 0</inkml:trace>
  <inkml:trace contextRef="#ctx0" brushRef="#br0" timeOffset="15052">11315 6303 482 0,'0'0'635'0,"0"0"10"15,5-3 8-15,-5 3-29 0,1-3-23 0,-1 3-41 16,0 0-45-16,0 0-46 0,0 0-35 0,0 10-19 15,-2-3-11-15,-3 2-33 0,0 7-26 0,-2-1-22 16,-3 9-28-16,-3 1-25 0,0 2-120 0,-2 0-150 16,1-2 0-16,0 1 0 0,-3 1 0 0,2 0 0 15,-2-3 0-15,2 4 0 0,1-6 0 0,1 2 0 16,3-9 0-16,0 2 0 0,3-3 0 0,0-5 0 16,3 0 0-16,-1 1 0 0,3-8-315 0,0 1-224 15,2-3-122-15,0 0-452 0,9-10-1206 0,-3-2 534 16</inkml:trace>
  <inkml:trace contextRef="#ctx0" brushRef="#br0" timeOffset="15450.57">11926 5659 3873 0,'10'-15'254'0,"-5"3"-57"0,3 4-75 15,-3-3 80-15,1 5 74 0,-3-1 3 0,2 3-19 16,-1-1-34-16,0 2-35 0,-2 0-21 0,-2 3-12 16,0 0 5-16,0 0 9 0,8 11 6 0,-9-1 4 15,-1 5-4-15,0 5-3 0,-6 7-1 0,-2 1-1 16,1 3-5-16,0 1-8 0,-5 2-2 0,4-2-56 16,-2 2-102-16,1 0 0 0,-1 0 0 0,3 0 0 15,3-2 0-15,-2 4 0 0,3-5 0 0,1 2 0 16,4-4 0-16,2-3 0 0,1-7 0 0,5 5 0 15,0-8 0-15,2-1 0 0,0-2 0 0,4-3 0 16,-5-2 0-16,9 0 0 0,-4-3 0 0,-1-4 0 16,4-1 0-16,0-3 0 0,-4 2 0 0,0-3 0 15,-2-6 0-15,1-2 0 0,1-1 0 0,-6-2 0 16,1-2 0-16,-4-1 0 0,-1 0 0 0,-3 0 0 16,-3-3 0-16,-1 7 0 0,0 3 0 0,-5 0 0 15,0 2 0-15,-5 0 0 0,-2 3 0 0,-1 5 0 16,-2 1 0-16,0 2 0 0,0 1 0 0,1 6 0 15,0 0 0-15,-4 7-77 0,7-1-621 0,3-2-538 16,5 0-1339-16,3-2 592 0</inkml:trace>
  <inkml:trace contextRef="#ctx0" brushRef="#br0" timeOffset="15716.51">12431 6196 4842 0,'7'-8'451'0,"-2"1"-228"0,1 1 33 16,-3 4 66-16,4-1 21 0,-2-2-14 0,-3 1-34 15,2 2-33-15,-4 2-43 0,5-3-17 0,-5 3-10 16,0 0 8-16,0 0-145 0,0 10-55 0,-1-1 0 16,-3 2 0-16,0 5 0 0,-3 1 0 0,-5 7 0 15,1-3 0-15,-4 0 0 0,0 4 0 0,-5-2 0 16,3 0 0-16,1-1 0 0,-1-3 0 0,-2 2 0 15,6-5 0-15,-1-1 0 0,4-1 0 0,1-5 0 16,1 0 0-16,3-2-83 0,0 0-566 0,1-5-595 16,3 0-1347-16,1-2 597 0</inkml:trace>
  <inkml:trace contextRef="#ctx0" brushRef="#br0" timeOffset="16250.72">13077 6040 3870 0,'20'-19'235'0,"-3"-2"-87"0,-1 2 61 15,0-1 64-15,-3-3 39 0,-3-1-20 0,-5 5-14 16,3-5-22-16,-4-1-20 0,0 6-3 0,-3-1 1 15,-1 1-14-15,-1 0-11 0,-3 1-11 0,0 2-16 16,-5 1-13-16,-1 1-21 0,1 5-14 0,-4 0-16 16,-6 3-6-16,0 3-18 0,-8 2-63 0,-1 2-31 15,6 2 0-15,-3 4 0 0,-1 3 0 0,-1 2 0 16,11-1 0-16,-2 2 0 0,4 1 0 0,2 1 0 16,2-1 0-16,4 3 0 0,3 0 0 0,2 0 0 15,3 2 0-15,3-2 0 0,4-1 0 0,4 0 0 16,5 2 0-16,2-1 0 0,3-3 0 0,4 3 0 15,-5-1 0-15,4-3 0 0,0 1 0 0,-1 0 0 16,0-2 0-16,-7-4 0 0,-1 2 0 0,-2 0 0 16,0 2 0-16,-6-2 0 0,-1 1 0 0,-3-3 0 15,0 2 0-15,-1 1 0 0,-5-1 0 0,-7 0 0 16,2 0 0-16,-6 1 0 0,-6-1 0 0,0 0 0 0,-3-4 0 16,-9 5 0-16,2-5 0 0,-1-2 0 0,1-3 0 15,1 1 0-15,6-2 0 0,4-3 0 16,1-3 0-16,-2 1 0 0,8-3 0 0,1-1 0 15,4-7 0-15,4-2 0 0,1 0 0 0,12-5 0 0,5-5 0 16,6 2 0-16,4 1 0 0,10-6 0 0,-5 8 0 16,-1 0 0-16,1 3 0 0,2 2 0 0,-10 4 0 15,3-2 0-15,-13 7-135 0,4 0-1208 0,-9 4-1455 16,-5 2 644-16</inkml:trace>
  <inkml:trace contextRef="#ctx0" brushRef="#br0" timeOffset="17333.06">13306 5393 77 0,'-8'-8'391'0,"1"1"-12"0,-3 0-13 0,-2-1 1 0,2 2-16 16,-7-3-10-16,3 0-15 0,-1 1-19 0,-6-3-17 16,2 2-8-16,-6 1-23 0,0-5-20 0,7 5-12 15,-10-2-17-15,-2 0-19 0,-1 0-10 0,0 1-13 16,-1 0-11-16,4-1-13 0,-10-1-8 0,3 1-6 15,-3 1-10-15,6-1-4 0,-5 0-3 0,-14-5 2 16,14 6-4-16,0-1-4 0,-4 0-2 0,5 1-8 16,-18-3-2-16,15 3-8 0,2 0-6 0,-3 2-3 15,3-2-3-15,-4 1 2 0,-9-1-16 0,12 3 3 16,-3 0-2-16,4 0-2 0,-15 0-1 0,15 1 0 16,1 3 1-16,-5-1-4 0,4 2-8 0,-14 2 9 15,11 0-10-15,-10 2-2 0,9 2-1 0,-10 0 10 0,0 2-6 16,1 0 6-16,2 4 5 0,8-3-8 15,-11 5 8-15,-1 1 6 0,4-2-5 0,9-1-2 16,-10 4 7-16,13-4-65 0,-2 1 0 0,-7 11 0 16,11-10 0-16,-16 3 0 0,15-1 0 0,-11 4 0 0,0 2 0 15,13-5 0-15,0 5 0 0,-13 2 0 16,11-3 0-16,-7 5 0 0,9-5 0 0,-10 5 0 16,12-3 0-16,-10 4 0 0,10-4 0 0,3 2 0 15,0-2 0-15,4 3 0 0,-1 0 0 0,0 3 0 0,2 0 0 16,1 0 0-16,3 0 0 0,0 1 0 0,2-1 0 15,-1 2 0-15,6 2 0 0,0 0 0 0,3-2 0 16,3 1 0-16,2 5 0 0,-2-3 0 16,3 13 0-16,3-14 0 0,0 6 0 0,5 7 0 0,-1-10 0 15,1 1 0-15,3 10 0 0,-2-10 0 0,6 9 0 16,-3-13 0-16,5 13 0 0,6-2 0 0,-6-13 0 16,9 11 0-16,0-11 0 0,0-1 0 0,9 9 0 15,4 0 0-15,1-5 0 0,5 2 0 0,-2-3 0 16,3-2 0-16,2 1 0 0,-2-2 0 0,7-1 0 15,-1-4 0-15,1 2 0 0,-4-4 0 0,2-2 0 16,-2-1 0-16,4-3 0 0,0-1 0 0,-1-1 0 16,0-5 0-16,5 5 0 0,-4-2 0 0,2-2 0 15,3-2 0-15,-2 1 0 0,0-4 0 0,2 4 0 16,0-4 0-16,-1 0 0 0,-2-1 0 0,3-3 0 16,-3 2 0-16,-12-1 0 0,15-2 0 0,-4-2 0 15,2 1 0-15,-1 1 0 0,-2-4 0 0,-11 1 0 16,0-3 0-16,13 1 0 0,2-2 0 0,-15 0 0 15,10-1 0-15,3-2 0 0,-13 2 0 0,-2-2 0 16,13 1 0-16,-1-6 0 0,-11 8 0 0,0-1 0 16,2-3 0-16,9 0 0 0,1-3 0 0,-17 2 0 15,7 1 0-15,-4 0 0 0,1-3 0 0,-1 5 0 16,-2-4 0-16,2 0 0 0,-1-2 0 0,-1 0 0 16,1-1 0-16,-3-3 0 0,0 3 0 0,1-3 0 0,0 1 0 15,-5-4 0-15,4 0 0 0,-5-1 0 0,0-1 0 16,1 0 0-16,-1-2 0 0,-2-1 0 15,-2-2 0-15,3 0 0 0,-6-1 0 0,2 2 0 16,-2-1 0-16,1 0 0 0,-3-1 0 0,-3 1 0 0,-1-1 0 16,-2 1 0-16,-3-2 0 0,-2 0 0 0,0-3 0 15,-6 4 0-15,1-1 0 0,-3 1 0 16,-3-3 0-16,-2 1 0 0,-6 3 0 0,3-3 0 0,-3 1 0 16,0-1 0-16,-3 1 0 0,0 0 0 0,-3-1 0 15,1 0 0-15,-2 2 0 0,-2-3 0 0,-7-7 0 16,5 13 0-16,-13-8 0 0,2 2 0 15,-4 0 0-15,7 13 0 0,-14-8 0 0,-6 2 0 0,2-2 0 16,-5 3 0-16,0 2 0 0,-9 8 0 0</inkml:trace>
  <inkml:trace contextRef="#ctx0" brushRef="#br0" timeOffset="19436">15259 3542 169 0,'2'-5'506'0,"0"2"4"0,-1-1 2 0,0 1-12 15,-1 3-29-15,1-7-45 0,-1 7-37 0,2-2-43 16,-2 2-31-16,0 0-25 0,0 0-18 15,-4 11-31-15,3-5-8 0,-4 4-20 0,0 0-13 16,-1 0-14-16,3 2-16 0,-1-1-9 0,-2 1-16 0,4-3-3 16,-2 1-4-16,3 1-5 0,0-3-13 0,3 0 10 15,1-1 7-15,-1 1 5 0,2-3-13 16,1 0 3-16,3 2-12 0,1-1 0 0,1-2-3 16,0 3-9-16,4-4-19 0,4 2-3 0,0 2-12 0,0 0-55 15,0 3-19-15,1 0 0 0,-2 1 0 16,2-1 0-16,-2 2 0 0,-2 3 0 0,-1 0 0 15,-1-1 0-15,-3 0 0 0,-2 1 0 0,2 2 0 16,-5-2 0-16,-3 0 0 0,2 1 0 0,-6-3 0 0,-2-1 0 16,1 0 0-16,-4 0 0 0,-1-1 0 0,-1-3 0 15,-6 3 0-15,-2-1 0 0,-2-3 0 0,-4-1 0 16,-3 0 0-16,-2-4 0 0,5-2 0 0,0 0 0 16,-3-2 0-16,5 0 0 0,3-5 0 0,5 1 0 15,-2-3 0-15,6 0-21 0,-1-2-327 0,2-5-94 16,6-3-110-16,-1 0-118 0,7-14-357 0,1 4-1112 15,8-1 493-15</inkml:trace>
  <inkml:trace contextRef="#ctx0" brushRef="#br0" timeOffset="19599.93">15325 3556 3895 0,'-2'-7'213'0,"-2"3"-48"16,4-2 57-16,0-2 36 0,1 4 1 0,2-3-13 15,1 1-30-15,1-1-18 0,1 3-18 0,7 0-10 16,6-3-4-16,3 2-10 0,6 1-16 0,-1-2-6 15,3 5-12-15,2-1-32 0,0 3-53 0,1-1-88 16,-2 1-100-16,0 1-120 0,-4 5-129 0,-8 0-129 16,-1 1-383-16,-4 1-986 0,1 3 437 0</inkml:trace>
  <inkml:trace contextRef="#ctx0" brushRef="#br0" timeOffset="19850.02">15826 4093 535 0,'0'6'571'0,"-2"4"12"15,-1-2-3-15,-1 2-6 0,3 1-16 0,-4 4-21 16,5 2-23-16,-4 1-28 0,0 3-32 0,0 4-29 16,2-6-35-16,-5 3-33 0,2 2-32 0,-5-5-36 15,3 7-26-15,-3-2-18 0,2-8-32 0,0 0-23 16,0 4-88-16,-2-5-102 0,-4 7 0 0,5-5 0 15,0 0 0-15,-1-5 0 0,2 1 0 0,0-6-192 16,1 4-137-16,2-4-74 0,0-2-70 0,1-4-116 16,4-1-446-16,0 0-1120 0,0 0 496 0</inkml:trace>
  <inkml:trace contextRef="#ctx0" brushRef="#br0" timeOffset="20315.62">16257 3606 145 0,'1'-4'553'0,"-1"1"7"0,3-1-11 0,-3 4-22 15,0-5-29-15,0 5-22 0,1-5-35 0,-1 5-32 16,5-2-26-16,-1 1-20 0,4-3-31 0,2 1-30 16,3 2-23-16,2-1-27 0,3 0-16 0,2-1-33 15,9 1-22-15,1 1-17 0,-2-1-13 0,-5 3-18 16,-2-1-9-16,2 0-15 0,-3-3-5 0,-2 0-15 16,-4 2-8-16,-1 0-5 0,-2 0-8 0,-3-1-1 15,-2 0 0-15,2 2-3 0,-4-1-11 0,-4 1-1 16,10 1-7-16,-10-1-5 0,0 5-25 0,0-5-15 15,-4 9 0-15,-2-3 0 0,0 5 0 0,-2 3 0 16,0 1 0-16,-2 8 0 0,2-5 0 0,-3 9 0 16,-3 2 0-16,4 3 0 0,-1-1 0 0,1 3 0 15,1-3 0-15,0 1 0 0,-1 2 0 0,1-1 0 16,0-3 0-16,-1 3 0 0,2 0 0 0,2-4 0 16,-2 0 0-16,-1-1 0 0,4-3 0 0,0-7 0 15,1 1 0-15,-1-3 0 0,1-5 0 0,2 1 0 16,0-3 0-16,-1-3-226 0,-1-1-278 0,-3-3-100 15,2 0-540-15,5-2-1237 0,-11-10 548 0</inkml:trace>
  <inkml:trace contextRef="#ctx0" brushRef="#br0" timeOffset="20483.1">16288 3961 246 0,'-3'-6'438'0,"3"-1"17"0,0 0 22 15,0 2-1-15,3-3-15 0,-1 3-26 0,2-1-35 0,4 2-35 16,4 1-28-16,5-1-35 0,2 1-27 15,3 3-30-15,7 2-24 0,2 1-41 0,-4-1-70 16,4 0-87-16,-2 2-120 0,-7-1-140 0,-2-1-163 16,1 1-386-16,-1 0-851 0,-8-2 377 0</inkml:trace>
  <inkml:trace contextRef="#ctx0" brushRef="#br0" timeOffset="20733.55">16814 4100 154 0,'0'0'534'0,"0"3"2"16,0-3-6-16,0 0-13 0,-2 6 2 15,-1-3-2-15,3 2-13 0,-1 1-16 0,-1 1-12 16,1 3-17-16,-1 0-28 0,-2 4-22 0,-1-3-30 16,0 7-29-16,0-3-32 0,-3 1-24 0,0 1-34 15,-3 4-26-15,0-4-20 0,0 0-146 0,-1-2-68 16,2 4 0-16,-6 0 0 0,-1 0 0 0,-1 1 0 15,5-5 0-15,1-2 0 0,0-2 0 0,4-2 0 16,-4 0-160-16,5-1-232 0,-1-1-95 0,1 1-106 16,2-5-501-16,2 2-1184 0,3-5 524 0</inkml:trace>
  <inkml:trace contextRef="#ctx0" brushRef="#br0" timeOffset="21316.45">17306 3953 108 0,'13'-14'524'16,"0"2"-1"-16,-4-1-6 0,0 0-24 0,1-3-21 0,-2 6-30 15,-3-1-3-15,0 0-9 0,-1-1-37 0,1-4-29 16,-3 4-19-16,-2-3-26 0,0 3-17 15,-2-4-15-15,-3 4-18 0,0 2-19 0,-2 0-25 16,-2 2-16-16,-1 0-16 0,0 0-13 0,-6 1-10 0,1-2-14 16,-4 6-12-16,2 1-21 0,3 1-10 0,1 2-5 15,-1 1-15-15,2-1-93 0,0 3 0 0,2 2 0 16,1 0 0-16,1 0 0 0,3 6 0 16,-1-2 0-16,2 2 0 0,4-1 0 0,4 6 0 0,-2-5 0 15,6 1 0-15,-2 2 0 0,2-1 0 0,3 0 0 16,0 1 0-16,0-3 0 0,3 2 0 0,-5-2 0 15,3 1 0-15,-1 0 0 0,2 1 0 16,-3-2 0-16,3-1 0 0,1 3 0 0,-4-2 0 16,2 0 0-16,-1 2 0 0,-2 2 0 0,-2-2 0 0,2 0 0 15,-1 1 0-15,-5-2 0 0,2 2 0 0,-2-2 0 16,-3-2 0-16,0 2 0 0,-3-1 0 16,1 1 0-16,-4-1 0 0,-1-1 0 0,1 1 0 15,-5 0 0-15,-4-1 0 0,2-3 0 0,-1 3 0 0,0-7 0 16,1 2 0-16,-1-3 0 0,-2-1 0 0,2 0 0 15,-1-2 0-15,4 0 0 0,-1-3 0 0,2 0 0 16,0-2 0-16,2-1 0 0,1-2 0 0,1-1 0 16,-1-2 0-16,4-1 0 0,2 0 0 0,2 2 0 15,2-7 0-15,3-1 0 0,2 0 0 0,1 0 0 16,6-4 0-16,2 1 0 0,1 0 0 0,1 0 0 16,1 1 0-16,2 5 0 0,-5 3 0 0,-2 2 0 15,2-1 0-15,-2 4 0 0,0 0 0 0,-2 1 0 16,1-3 0-16,-2 5-42 0,-2-2-1317 0,-1-1-1471 15,-3 0 652-15</inkml:trace>
  <inkml:trace contextRef="#ctx0" brushRef="#br0" timeOffset="22618.6">17265 3326 73 0,'2'-5'360'0,"-2"-2"-17"16,2-1-8-16,-2 0-14 0,0 0-11 15,0-2-4-15,-4 0-22 0,2-1-20 0,-6-4-12 16,-3-1-12-16,0-1-9 0,-8-5-5 0,-2 2-13 16,-6-1-6-16,-1 2-5 0,-3 0 0 0,-14-5-10 0,13 4-3 15,-14-3-1-15,10 10-2 0,-12-8-9 0,1 1-6 16,8 8-6-16,-8-8-8 0,10 9-4 0,-12-1-9 16,11 1-7-16,0 1-9 0,1 3-11 15,-2 0-1-15,-3 0-12 0,5 4 1 0,-15 2-19 0,13-3 1 16,0 4-6-16,-15 3-1 0,0-2-8 15,3 2 8-15,-3 4-12 0,1 1 9 0,-1-2-3 0,4 2 0 16,-5-1-10-16,3 9-1 0,2-4 16 0,-4 2 5 16,5-1 4-16,10-3-9 0,-8 7 5 0,10-2-11 15,1-1-73-15,2 4 0 0,-2-1 0 16,3 3 0-16,2-3 0 0,0 2 0 0,3 0 0 0,3 2 0 16,-2 2 0-16,0-2 0 0,2 5 0 0,1-2 0 15,5 2 0-15,1 1 0 0,0 2 0 0,4-1 0 16,-1-1 0-16,2 1 0 0,-1 2 0 0,5 1 0 15,-1 0 0-15,1 1 0 0,4-2 0 16,-3 1 0-16,3-1 0 0,2 4 0 0,5 1 0 0,-1-1 0 16,0 1 0-16,3-3 0 0,3 3 0 0,2-1 0 15,1 1 0-15,0-2 0 0,9 12 0 0,3 0 0 16,-7-12 0-16,12 7 0 0,-5-10 0 0,7 8 0 16,-3-11 0-16,6 11 0 0,-7-11 0 0,6-2 0 15,6 8 0-15,-9-11 0 0,5 3 0 0,-1-5 0 16,0 2 0-16,10 4 0 0,-7-8 0 0,-2 0 0 15,2-2 0-15,-2 2 0 0,0-3 0 0,0 1 0 16,4-3 0-16,-1-1 0 0,1 0 0 0,-1 0 0 16,0-2 0-16,14 3 0 0,-12-5 0 0,-1 1 0 15,3 0 0-15,-2-3 0 0,0 3 0 0,2 0 0 16,10 2 0-16,-13-4 0 0,-1-1 0 0,1 0 0 16,0-1 0-16,0 0 0 0,-4-1 0 0,4-3 0 15,-2 3 0-15,-3-4 0 0,0 3 0 0,2-2 0 16,-7 1 0-16,6-2 0 0,-11 0 0 15,5 0 0-15,1-1 0 0,1 2 0 0,1-3 0 0,0 0 0 16,1 0 0-16,-3-1 0 0,0-2 0 0,-1 0 0 16,2 2 0-16,-3-3 0 0,2 1 0 0,-7 2 0 15,8-4 0-15,0-3 0 0,-1 7 0 0,-1-2 0 16,0-2 0-16,-8 2 0 0,4-3 0 0,-2 3 0 16,-2-3 0-16,0 1 0 0,-1-1 0 0,1-2 0 15,0 0 0-15,3-6 0 0,1 2 0 0,-1-2 0 16,1 2 0-16,-7 0 0 0,6-4 0 0,-3 3 0 15,3-5 0-15,-3 0 0 0,2 3 0 0,-1-1 0 16,0-2 0-16,1 1 0 0,-1-2 0 0,-2 2 0 16,0-5 0-16,1 0 0 0,-4 1 0 0,2-3 0 15,-4 2 0-15,0-5 0 0,0 2 0 0,-8-3 0 16,2 1 0-16,-3-2 0 0,0-3 0 0,1-1 0 16,-5 1 0-16,-1 0 0 0,-3 2 0 0,0-3 0 15,-6 1 0-15,4 3 0 0,-6 0 0 0,-7-2 0 16,2 2 0-16,-1 1 0 0,-11-9 0 0,-4 4 0 15,6 8 0-15,-14-9 0 0,-2 5 0 0,-2-3 0 16,-5 2 0-16,0-2 0 0,-6 4 0 0,1-3 0 16,-25-9 0-16,28 16 0 0,-4 2 0 0,-3 0 0 15,-2 4 0-15,0-2-1366 0,6 2-1478 0,-4 1 654 16</inkml:trace>
  <inkml:trace contextRef="#ctx0" brushRef="#br0" timeOffset="24432.89">19278 1430 372 0,'4'-9'433'0,"-3"-3"-1"16,3 4-21-16,0-2-7 0,2 4 4 0,-3-1-8 15,1-2 0-15,-2 3-11 0,1-5 1 0,-2 7-23 16,3-1-20-16,-1 0-23 0,-2 0-26 0,0 2-29 0,-1 3-31 15,0 0-17-15,0 0-25 0,0 0-22 16,0 0-11-16,-15 15-18 0,6-7-34 0,1 1 12 16,-2 0-17-16,-2 7-9 0,2 2-3 0,-1-4-12 15,-1 4-7-15,7-5-12 0,-1-3-7 0,3 0-3 16,3 3-2-16,-2 2 7 0,4-1-13 0,1-2 16 16,1-1-8-16,6-2 0 0,1 1 3 0,2 2-10 15,2-4-5-15,1 2 8 0,0-2-12 0,8 6-37 16,-3 3 0-16,-3-7 0 0,1 1 0 0,-1-1 0 15,6 6 0-15,-11-2 0 0,7 3 0 0,-8-2 0 16,3 0 0-16,-7 2 0 0,1-2 0 0,0 0 0 16,-3 2 0-16,-2-1 0 0,-4-7 0 0,-1 4 0 15,-2-1 0-15,-2-1 0 0,1-1 0 0,-6-1 0 16,0-2 0-16,-8 1 0 0,0 0 0 0,-2-5 0 16,-1-2 0-16,-6-1 0 0,0-2 0 0,-2-5 0 15,0-4 0-15,-1 0-164 0,0-6-159 0,2-2-102 16,-1-3-133-16,8-5-96 0,0-2-358 0,2-1-1095 15,0-17 485-15</inkml:trace>
  <inkml:trace contextRef="#ctx0" brushRef="#br0" timeOffset="24603.72">19336 1352 395 0,'9'-6'448'0,"-2"-1"34"0,2-1 11 15,-1 2-8-15,2-3-13 0,5 3-20 16,2-3-29-16,2 4-28 0,2-2-41 0,-1 1-36 15,8 0-37-15,-5 3-23 0,-1 2-55 0,5 1-59 16,-5 3-75-16,-2 0-97 0,-1 0-116 0,0 3-105 16,0 2-95-16,-2 3-107 0,-7 2-292 0,3 5-805 15,-4 6 357-15</inkml:trace>
  <inkml:trace contextRef="#ctx0" brushRef="#br0" timeOffset="24816.97">19814 1969 32 0,'1'10'499'0,"-1"-1"19"0,-1 4 0 0,-3-1 7 16,-1 0-10-16,1 2-3 0,-1 2-22 0,-3-1-8 15,-1 4-15-15,0-4-14 0,-1 10-33 0,-1-7-30 16,-2 5-25-16,-1 5-36 0,1-2-34 0,1-3-32 16,-2 1-24-16,4 1-28 0,-1-8-41 0,4 1-67 15,-2-1-58-15,4-3-77 0,1-2-96 0,-1-2-106 16,1-3-106-16,3-2-80 0,1-5-133 0,0 0-470 15,0 0-1108-15,0 0 492 0</inkml:trace>
  <inkml:trace contextRef="#ctx0" brushRef="#br0" timeOffset="25183.07">20460 1333 91 0,'7'-15'630'0,"-5"4"20"0,2-6 7 16,-1 8-19-16,-1 2-46 0,0 2-65 0,-1 1-52 16,-1 4-48-16,0 0-35 0,0 0-16 0,-9 17-33 0,1 2-17 15,-2 7-27-15,-4 2-21 0,0 3-17 16,1 15-26-16,-5-1-23 0,0 0-16 0,4 0-16 16,0 2-19-16,5-13-15 0,5 1-47 0,3 9-99 15,2-13 0-15,8 4 0 0,-1-4 0 0,2-2 0 16,4 0 0-16,2-6 0 0,0-3 0 0,-3-7 0 15,2 0 0-15,2-4 0 0,-2 0 0 0,-1-5 0 16,2 0 0-16,-4-4 0 0,1-5 0 0,1 2 0 16,-1-6 0-16,-2 1 0 0,1-6 0 0,-3 1 0 15,-3-5 0-15,-2 0 0 0,-1-7 0 0,-3 6 0 16,-3-6 0-16,-3 6 0 0,-3 2 0 0,-3 2 0 16,-2 3 0-16,0 5 0 0,-5 3 0 0,0 4 0 15,-1 4 0-15,-7 5 0 0,-1 2 0 0,-2 7 0 16,6 3 0-16,2-3-47 0,4 2-616 0,4 4-585 15,10-10-1350-15,-1 3 598 0</inkml:trace>
  <inkml:trace contextRef="#ctx0" brushRef="#br0" timeOffset="25433.2">20989 1883 4346 0,'8'-8'578'0,"2"-4"-216"16,-2 2 48-16,-2 3 16 0,2-1 10 0,-3 3-45 15,-1-1-50-15,1 0-54 0,-2 5-48 0,-3 1 3 16,0 0-109-16,10 7-133 0,-9 0 0 0,2 4 0 16,-2 1 0-16,-1 3 0 0,0 1 0 0,-4-1 0 15,0 1 0-15,-2 2 0 0,0-2 0 0,-2 2 0 16,0-1 0-16,-3 0 0 0,-1-1 0 0,3-3 0 16,-3-1 0-16,1 2 0 0,2-6 0 0,3-5 0 15,-2 2-573-15,1-2-136 0,1-1-443 0,6-2-1247 16,-10-8 551-16</inkml:trace>
  <inkml:trace contextRef="#ctx0" brushRef="#br0" timeOffset="25783.24">21306 1433 3870 0,'-5'-17'298'0,"1"5"-47"15,-1 2 60-15,4-1 19 0,1-1-15 0,0 3-67 16,1 2-37-16,7 0-37 0,2 1-27 0,3-2-10 15,7 5-26-15,12-2-4 0,0 5-16 0,4-1-8 16,5 0-2-16,-7 2-11 0,2-1-15 0,0 2-6 16,-3-3-11-16,-2 0-9 0,-3-4-8 0,-9 1-4 15,-2 2 3-15,-4 0-2 0,-2-2 4 0,-2-1-5 16,1-1-7-16,-5 1 4 0,-2-2 7 0,1 3 16 16,-2-1 14-16,1 2-1 0,-2 1-7 0,-1 2-14 15,0 0 10-15,0 0 0 0,0 0 23 0,0 0 4 16,-13 11 22-16,7 1 16 0,-3 3 13 0,3 2 7 15,-2 1 2-15,-1 12-76 0,-1 2-50 0,1 2 0 16,1 0 0-16,2 0 0 0,2-1 0 0,-1 2 0 16,1 1 0-16,3 0 0 0,-2-3 0 0,-2 2 0 15,5-1 0-15,-4-3 0 0,4-3 0 0,0-9 0 16,-1 1 0-16,-4-2 0 0,2-6-178 0,2-1-276 16,-3-2-74-16,0-5-89 0,-6 0-452 0,5-3-1159 15,-4-3 513-15</inkml:trace>
  <inkml:trace contextRef="#ctx0" brushRef="#br0" timeOffset="25932.96">21497 1674 2993 0,'-5'-11'270'0,"1"2"-14"15,1 0 61-15,-2 0 28 0,3 3-13 0,-1-1-47 0,6 0-50 16,-1 1-46-16,3 1-31 0,6-4-11 0,6 3-18 16,4 4-10-16,8-3-15 0,3 3-11 0,-2 2-36 15,4 3-42-15,-2 0-70 0,3-3-92 0,-2-2-116 16,-4 1-117-16,-8 0-487 0,8-5-938 15,-12 2 414-15</inkml:trace>
  <inkml:trace contextRef="#ctx0" brushRef="#br0" timeOffset="26899.92">21971 985 71 0,'-19'-26'365'0,"-3"8"-24"0,-1-3-2 0,0 1-23 16,-6-2-11-16,0 6-15 0,-1-5-17 0,-14-5-23 16,2 2-4-16,-4 1-17 0,0-1-9 15,-4 5-2-15,2-3-21 0,-1 3-19 0,-2 1-4 0,-5 1-19 16,-3 1-7-16,3 4-15 0,-3-2-13 0,2 5-12 15,-1-6 1-15,-2 9-12 0,6 0-6 0,-7 1-2 16,1-1-9-16,2 4 3 0,0 4-6 0,-1-3-5 16,-1 0-1-16,2 7 2 0,1-3 11 15,2-1-2-15,0 6 4 0,-3 4 4 0,0-3-4 16,0 0 2-16,6 2 5 0,-5-2 6 0,2 4-3 16,0-4 0-16,2 0-7 0,4 4 20 0,10-6-10 15,2 4 12-15,-12 3-18 0,8-4 3 0,4-1 10 16,-3 0-10-16,-9 8 5 0,13-8 0 0,-1 3-8 15,-13 4 3-15,1-2-15 0,1 6 11 0,-2 2 1 16,1-4 2-16,2 0-3 0,-3-1-8 0,4 6-38 16,-1-3-46-16,2 6 0 0,11-5 0 0,2 1 0 15,1-1 0-15,-7 10 0 0,10-6 0 0,-2-3 0 16,6 5 0-16,-2 0 0 0,5 2 0 0,1 0 0 16,1 2 0-16,8 2 0 0,2-1 0 0,-1 17 0 15,7-2 0-15,1 0 0 0,2-11 0 0,5 16 0 16,3-1 0-16,4 0 0 0,1-3 0 0,5 2 0 15,0-3 0-15,3 1 0 0,5-2 0 0,2 1 0 16,4 1 0-16,5 2 0 0,-2-4 0 0,5-3 0 16,1 1 0-16,4-1 0 0,-1 2 0 0,-1-6 0 15,6 1 0-15,-5-2 0 0,9-2 0 0,-4-1 0 16,4-3 0-16,3-3 0 0,-1-1 0 0,3-8 0 16,0 3 0-16,2-4 0 0,3-2 0 0,0-1 0 15,1-3 0-15,1-1 0 0,-1 1 0 0,-2-8 0 16,5-1 0-16,-6 4 0 0,4-4 0 15,-2 2 0-15,-4 1 0 0,0-5 0 0,-1 4 0 0,2-6 0 16,0 0 0-16,-1 1 0 0,1-1 0 16,-5-1 0-16,-2-2 0 0,4-1 0 0,-2-6 0 15,-4 1 0-15,3-5 0 0,0 1 0 0,1-4 0 16,-2 0 0-16,0 0 0 0,-1-6 0 0,0 2 0 0,2 0 0 16,-1-1 0-16,-2 3 0 0,-2-4 0 0,0-3 0 15,-2 3 0-15,-14 4 0 0,12-7 0 16,-1-4 0-16,-1 0 0 0,-3-1 0 0,1 0 0 0,-9 11 0 15,-4-5 0-15,11-9 0 0,1-3 0 16,-7 2 0-16,2 1 0 0,-11 7 0 0,8-9 0 16,1-1 0-16,-5-9 0 0,-5 16 0 0,-6 0 0 15,2-3 0-15,-4 1 0 0,3-13 0 0,-6 16 0 16,-6-4 0-16,1-12 0 0,-5 11 0 0,1-1 0 0,-3 3 0 16,-2 1 0-16,0-2 0 0,-3-3 0 15,-3 1 0-15,-3 1 0 0,-1-11 0 0,1 11 0 16,-1 2 0-16,-6-15 0 0,2 14 0 0,-1 0 0 15,-12-10 0-15,2 3 0 0,-2 1 0 0,-4-1 0 16,-5 2 0-16,2 2 0 0,-3 0 0 0,1 1 0 16,-4 6 0-16,0-3 0 0,-8 9 0 0,2-3 0 15,-3 6 0-15,0-1 0 0,-2 4 0 0,5-2 0 16,-1 3 0-16,-1 8 0 0,-1-1 0 0,14 7 0 16,1-2-381-16,-1 3-325 0,-4 3-478 0,-11-3-1283 15,11 0 567-15</inkml:trace>
  <inkml:trace contextRef="#ctx0" brushRef="#br0" timeOffset="28766.47">19499 5226 329 0,'-1'-5'476'0,"1"5"8"15,-3-5-2-15,3 5-17 0,-1-5-16 0,1 5-28 16,-4-4-18-16,4 4-32 0,-4-3-25 15,4 3-25-15,-5-3-23 0,5 3-24 0,0 0-16 0,-6-3-18 16,4 0-15-16,0-1-19 0,1 1-11 0,-3-2-8 16,1-1-9-16,2 2-6 0,-1-1-16 0,-1-2-4 15,0 3-7-15,2-3-1 0,-1 2-9 0,0 0-6 16,-1-4 5-16,0 5-15 0,3-1 3 0,-2 1-46 16,0-1 2-16,2 5-57 0,2-7-21 0,-2 7 0 15,-2-4 0-15,2 4 0 0,0 0 0 0,10-2 0 16,-2 2 0-16,2 2 0 0,12-1 0 0,-3 0 0 15,4-1 0-15,8 1 0 0,0 0 0 0,1-1 0 16,-2 0 0-16,2-2 0 0,0-3 0 0,-2 2 0 16,-2 0 0-16,-5 1 0 0,-4-2 0 0,-3-1 0 15,-3 1 0-15,1 2 0 0,-9 1 0 0,3-1 0 16,0 2 0-16,-2-2 0 0,-6 2 0 0,6 0 0 16,-3 4 0-16,-2 0 0 0,-2 4 0 0,-3 3 0 15,-4 9 0-15,-5 4 0 0,2 6 0 0,-10 12 0 16,6-8 0-16,-5 11 0 0,3 1 0 0,-3 0 0 15,1-3 0-15,5 2 0 0,-3-2 0 0,4 1 0 16,4-11 0-16,3 2 0 0,-3 1 0 0,1-2 0 16,3-2 0-16,1-2 0 0,-2-2 0 0,4-7 0 15,0-5 0-15,-2 0 0 0,2-4 0 0,1-2-136 16,-1-3-425-16,0-5-100 0,-4-2-479 0,6 0-1233 16,-11-8 547-16</inkml:trace>
  <inkml:trace contextRef="#ctx0" brushRef="#br0" timeOffset="28933.47">19463 5597 313 0,'3'-5'437'16,"-3"1"-9"-16,5 0 8 0,-1-1 14 15,6 1-3-15,-5 1-14 0,8-1-23 0,5 1-21 0,0 1-38 16,5 1-33-16,8 2-28 0,2-1-33 0,1 2-25 16,-2-1-34-16,5 1-54 0,-2 0-63 15,1-1-77-15,-1-1-104 0,1 0-108 0,-4 2-110 16,3-3-129-16,-6-1-311 0,-2 0-821 0,-5-1 364 15</inkml:trace>
  <inkml:trace contextRef="#ctx0" brushRef="#br0" timeOffset="29399.94">20523 5438 70 0,'11'-18'456'0,"2"-6"20"0,-5 8 14 16,-2-3-6-16,3-6-16 0,-5 6-18 0,1 0-7 15,-5 1-22-15,3 0-6 0,-3 1-33 0,-3 1-16 16,-1 6-26-16,-1-1-27 0,0 2-21 0,-5 1-23 16,-3 2-30-16,0 2-18 0,-5 0-23 0,-3 4-19 15,0 0-15-15,-7 6-10 0,-1 2-15 0,3 5-16 16,-1 2-13-16,4 1-8 0,4 2-13 0,0 2-9 16,7-3-6-16,-1 4-3 0,5 0-12 0,0 1-5 15,4-1-54-15,4-3 0 0,5 7 0 0,1-4 0 16,6 1 0-16,4 1 0 0,2-1 0 0,2-2 0 15,3 2 0-15,-3-2 0 0,1 0 0 0,3-2 0 16,0 1 0-16,-2 0 0 0,1-2 0 0,-6-4 0 16,-2 1 0-16,-1 1 0 0,-1-2 0 0,-4 0 0 15,-3-2 0-15,-2-2 0 0,-4 1 0 0,0 0 0 16,-5-2 0-16,-4-2 0 0,0 2 0 0,-10-3 0 16,0 1 0-16,-4-2 0 0,1-3 0 0,-7-1 0 0,1-1 0 15,-1-3 0-15,1-1 0 0,9 2 0 16,-2-3 0-16,4-4 0 0,2 4 0 0,4-2 0 15,3-2 0-15,1-1 0 0,2-4 0 0,7 1 0 16,2-3 0-16,6-1 0 0,8-7 0 0,4 3 0 16,-2-1 0-16,11 4 0 0,0-1 0 0,2 0 0 15,11-2 0-15,-11 6 0 0,0 2 0 0,0 0 0 16,3 1-12-16,-7 1-483 0,1 2-96 0,-5 4-113 0,-3 3-362 16,-2-2-1153-16,-3 1 511 0</inkml:trace>
  <inkml:trace contextRef="#ctx0" brushRef="#br0" timeOffset="29985.6">20099 5915 266 0,'0'-6'540'15,"2"0"28"-15,-2 0 4 0,0 1-7 0,0 2 2 16,1-2-13-16,-1 2-18 0,0 3-21 0,0 0-25 16,-1-7-29-16,1 7-19 0,0 0-22 0,0 0-16 15,0 0-22-15,-19 15-20 0,11-8-29 0,-1 3-119 16,-1-1-214-16,-3 3 0 0,2 3 0 0,-1-1 0 15,1 0 0-15,0 1 0 0,3-2 0 0,-4 3 0 16,2-2 0-16,4 0 0 0,-1-3 0 0,2 0 0 16,1 0-273-16,-2-4-385 0,2 3-552 0,4-5-1312 15,0 3 581-15</inkml:trace>
  <inkml:trace contextRef="#ctx0" brushRef="#br0" timeOffset="30252.49">20786 5874 16 0,'13'1'609'0,"1"1"18"0,-5 0 33 16,0 1 21-16,0 0-2 0,-3 1-17 0,2 2-12 15,-4 2-27-15,-2 0-35 0,-2 1-37 16,-1 2-38-16,0 1-32 0,-2 0-47 0,-3 4-34 0,1 0-383 15,-3 1-17-15,-3 6 0 0,0-7 0 0,-4 6 0 16,6-5 0-16,-4-2 0 0,1 0 0 0,1 0 0 16,2-1 0-16,-1-5 0 0,-5 1 0 15,8-3 0-15,-1-1 0 0,-2 0 0 0,5-4 0 0,0 0-277 16,5-2-1042-16,0 0-1430 0,-10-11 633 0</inkml:trace>
  <inkml:trace contextRef="#ctx0" brushRef="#br0" timeOffset="30633.38">21625 5182 408 0,'0'-10'591'0,"2"2"-1"0,-2 2-3 0,0 0-26 15,2 0-40-15,0 1-42 0,-2 5-32 0,0 0-25 16,0 0-1-16,-12 13-24 0,5 1-26 0,-3 3-23 15,-2 11-21-15,-2 1-15 0,0 4-22 0,-4 9-23 16,-2 3-21-16,1-2-24 0,2 0-20 0,4-7-24 16,0 11-174-16,3-3-4 0,1-10 0 0,1 2 0 15,3-3 0-15,4-1 0 0,1-3 0 0,1-2 0 16,3-1 0-16,1-7 0 0,4-5 0 0,0 0 0 16,0-4 0-16,3-2 0 0,-1-1 0 0,1-5 0 15,5 2 0-15,-4-4 0 0,1-4 0 0,-1-2 0 16,0-2 0-16,2-3 0 0,-4-2 0 0,1-3 0 0,-3-2 0 15,-5-1 0-15,1 1 0 0,-5-10 0 0,-2 9 0 16,-4 1 0-16,-1 3 0 0,-5 0 0 0,0 3 0 16,-8 3 0-16,1-1 0 0,-3 5 0 15,-7 0 0-15,0 5 0 0,-1 2 0 0,4 2-98 0,-1 4-553 16,7-1-590-16,0-1-1343 0,3 2 594 0</inkml:trace>
  <inkml:trace contextRef="#ctx0" brushRef="#br0" timeOffset="31652.89">21618 4963 209 0,'-6'-17'455'0,"1"2"-10"16,-3-2-13-16,0-1-16 0,1 3-22 0,-5-2-14 16,2 0-18-16,0 0-17 0,-7-3-36 0,-1 1-19 15,-1-1-18-15,0 1-17 0,-3 3-24 0,-1-2-1 16,-2 2-13-16,-1-4-16 0,-6 4-10 0,0 1-12 16,-1-3-6-16,-13 0-7 0,9 5-7 0,-1 0-25 15,-17-3-4-15,5 3 4 0,-4 0-7 0,2 2-12 16,-2 2-25-16,0 1 9 0,-2 0-5 0,4 0 1 15,-1 5 3-15,1 2 3 0,-3 1-19 0,4 2 18 16,-2 2-1-16,1-3 8 0,0 7-10 0,0 1 2 16,15-1-20-16,-16 4-79 0,-1 0 0 0,0 3 0 15,3-1 0-15,-4 0 0 0,4 5 0 0,-4 0 0 0,4 2 0 16,1 1 0-16,0-1 0 0,-1 3 0 16,2 1 0-16,1-1 0 0,-2 3 0 0,4-3 0 15,0 2 0-15,5 2 0 0,-2-1 0 0,12-7 0 16,-11 8 0-16,14-8 0 0,-3 2 0 0,3 3 0 0,-4-2 0 15,4 3 0-15,3-3 0 0,-1 1 0 0,-1 0 0 16,0 2 0-16,4 0 0 0,-1 2 0 0,5 0 0 16,0 3 0-16,1 0 0 0,3 3 0 15,-1-2 0-15,6 2 0 0,1 1 0 0,1-1 0 0,-1 12 0 16,7 1 0-16,-2-12 0 0,4 1 0 0,4-1 0 16,1 10 0-16,1-10 0 0,2-1 0 0,2 1 0 15,2-2 0-15,6 9 0 0,3 3 0 16,2 0 0-16,-5-13 0 0,9 11 0 0,1-4 0 0,4 1 0 15,1-5 0-15,2 1 0 0,1-1 0 0,3 0 0 16,-2-2 0-16,2-2 0 0,-9-10 0 0,13 4 0 16,-10-6 0-16,1 0 0 0,11 5 0 0,-10-10 0 15,0 2 0-15,13-1 0 0,-13-2 0 0,5-3 0 16,10 2 0-16,-13-3 0 0,15-1 0 0,-1 3 0 16,-14-5 0-16,16 1 0 0,-14-5 0 0,11 4 0 15,-11-1 0-15,13-2 0 0,-12 0 0 0,-2-2 0 16,16-1 0-16,-15 2 0 0,12-5 0 0,-12 2 0 15,-2-1 0-15,16-1 0 0,0 1 0 0,-2-4 0 16,3 2 0-16,-4 0 0 0,2-3 0 0,-1-1 0 16,-14 2 0-16,3 2 0 0,11-5 0 0,-13 2 0 15,3-1 0-15,-1 1 0 0,-2 0 0 0,0 0 0 16,3-1 0-16,-4-1 0 0,12-4 0 0,-12 6 0 16,-1-3 0-16,0 0 0 0,1 0 0 0,-3 0 0 15,1-4 0-15,2 4 0 0,-3-1 0 0,-1 1 0 0,3-3 0 16,-4 1 0-16,4 2 0 0,-5-1 0 15,1-4 0-15,-2 4 0 0,2-3 0 0,2-3 0 16,-8-1 0-16,4-1 0 0,-6-4 0 0,1 0 0 16,1-1 0-16,2-1 0 0,-5-1 0 0,4-3 0 0,-3 2 0 15,-6-5 0-15,0 2 0 0,1-2 0 0,-2 2 0 16,-2-3 0-16,1 3 0 0,1-15 0 16,-6 12 0-16,-2 2 0 0,-1-3 0 0,-1 0 0 0,-3 0 0 15,-2-2 0-15,2-1 0 0,-4-8 0 0,-5 13 0 16,2-4 0-16,-2 0 0 0,-4-9 0 15,1 11 0-15,-3 0 0 0,-5-11 0 0,3 12 0 16,-9-10 0-16,-6 5 0 0,0-1 0 0,-7 0 0 0,-2 4 0 16,-1 3 0-16,-9-4 0 0,-6 4 0 0,-6 1 0 15,-24-8 0-15,-2 6 0 0,-1 5 0 0,2 2 0 16,19 11 0-16,-34-10 0 0,6 6 0 0,-2 0 0 16,6 1-1366-16,-3-1-1478 0,27 6 654 0</inkml:trace>
  <inkml:trace contextRef="#ctx0" brushRef="#br0" timeOffset="37748.87">4375 3691 132 0,'-2'-5'338'0,"2"5"-14"0,0 0-13 15,0 0-15-15,0 0-19 0,0-5-10 0,0 5-17 16,0 0-7-16,0 0-7 0,0 0-11 0,0 0 3 15,0 0-10-15,0 0-4 0,0 0-2 0,0 0-6 16,0 0-2-16,0 0-8 0,0 0-6 0,0 0-6 16,0 0-8-16,0 0-9 0,0 0-10 0,0 0-13 15,0 0 5-15,0 0 3 0,-1 16-9 0,-2-11-1 16,3 5 2-16,0 1-9 0,0 0-13 0,-3 5 0 0,5 3-5 16,-4-2-13-16,1 7-5 0,1-4-14 0,1 7-1 15,1-1-8-15,-1 0-8 0,-1 3 10 0,3 1-12 16,-3 1-2-16,5 3-1 0,-3 0 14 15,-2-1-5-15,2 4-7 0,0-6 7 0,1 4 7 16,-3 0-13-16,1-1 10 0,0-1-12 0,3 0-3 16,-3 3 3-16,0-3-3 0,-1 15-35 0,0-14-26 0,3 0 0 15,-2 0 0-15,-1 0 0 0,3 0 0 0,-2 0 0 16,2 0 0-16,-1 0 0 0,1-1 0 16,1 1 0-16,2-1 0 0,-2-3 0 0,1 1 0 15,-4-3 0-15,4-1 0 0,-2 0 0 0,0 1 0 16,-2-4 0-16,1-5 0 0,0-1 0 0,-1 1 0 0,0 1 0 15,2-2 0-15,-2 0 0 0,-1-2 0 0,1 0 0 16,-1 0 0-16,0-4 0 0,2-2 0 0,-1 4 0 16,1-3 0-16,-3 5 0 0,0 1 0 15,2-6 0-15,0 2 0 0,-1-2 0 0,2 0 0 0,-1 1 0 16,0-4 0-16,-2 4 0 0,2-1 0 0,-1 0 0 16,0-2 0-16,2 0 0 0,-2 0 0 0,-2-2 0 15,2 0 0-15,2 0 0 0,-2 0 0 0,0 0 0 16,0-3 0-16,0 2 0 0,0-6 0 15,-2 8 0-15,4-4 0 0,-2-4 0 0,0 0 0 0,0 10 0 16,0-10 0-16,0 2 0 0,0-2 0 0,0 0 0 16,0 0 0-16,0 0 0 0,0 0 0 0,0 0-1 15,2-18-351-15,-2 7-138 0,-2 0-194 0,-4-7-427 16,1 3-1203-16,-1-2 531 0</inkml:trace>
  <inkml:trace contextRef="#ctx0" brushRef="#br0" timeOffset="41466.41">1739 4553 351 0,'0'-5'368'0,"0"-1"-9"0,-1 0-1 16,1 1-10-16,-3-3-1 0,3 4-3 0,3-1-7 15,-6 0-8-15,3 5-6 0,0-8 1 16,0 6-17-16,0-3-2 0,0 5-17 0,0 0-11 16,-1-5-13-16,1 5-23 0,0 0-12 0,0-5-30 15,0 5-24-15,0 0-20 0,0 0-13 0,0 0-5 16,-1 17-7-16,-2 0-11 0,3 1-12 0,3 7-3 16,-2 2-9-16,0 0-9 0,2 1-12 0,2 3-1 15,-4 2-13-15,1 0-9 0,1-2 7 0,0 1-14 16,0 1 5-16,0-1-9 0,-3-2-7 0,4-1 1 15,-1 0-3-15,0 0-9 0,-1-5 6 0,-2-4-10 16,2-1 7-16,1-1 0 0,-3-3-10 0,-3 2 1 16,3-2 3-16,-4-4-4 0,2 1 3 0,1-5 2 15,-2 4-8-15,-1-7 5 0,1 2 0 0,0 0-6 16,-1-3 1-16,0 0 6 0,-5-2-11 0,4-1-11 16,0 0 8-16,5 0-15 0,-12-3 1 0,6 0-9 15,1-2-1-15,-3-3-8 0,3 2-8 0,-3-4 8 0,2 2-3 16,2-5-3-16,-1-2-2 0,1 2-3 15,2-5 7-15,0-1-5 0,2-2 5 0,2-5-4 16,1-1 0-16,4-4-6 0,3 3-1 0,4 0 5 16,-1 3 1-16,1 0 1 0,8 1 2 0,-3 4 6 15,3 1 4-15,-2 2-3 0,-3 7-8 0,7-7-14 0,-5 7-22 16,-1 0-22-16,1 3-17 0,-1-2-32 16,4 0-14-16,-4 0-25 0,0-1-9 0,-3 2-11 15,0-1-15-15,-3 3-2 0,-3-1-11 0,1 4-5 16,-1-2 5-16,0-1 11 0,-4 1 14 0,0 1 15 15,2-1 25-15,-5 0 10 0,3 1 15 0,-2 0 19 16,-1-1 14-16,-1 0 15 0,2 3 18 0,-3 2 14 16,5-5 19-16,-4 2 24 0,2-2 7 0,-3 2 20 15,0 3 17-15,3-7 21 0,-3 7 29 0,1-3 23 16,-1-1 21-16,0 4 21 0,0 0 12 0,0 0 6 16,1-5 7-16,-1 5-7 0,0 0-3 0,0 0-9 15,4-2-15-15,-4 2-15 0,0 0-11 0,0 0-5 16,-6 12-6-16,3-7-11 0,0 2-4 0,2 4-7 15,-3-2-9-15,3 3-3 0,-3-1-5 0,2 1-5 16,0 3-5-16,-1-4-2 0,3 4-6 0,0-2-2 16,0-1-6-16,0-2-4 0,3 1-2 0,1 1-1 15,-4-5-2-15,4-1 0 0,-4 4-2 0,6-2-2 16,0 0 1-16,0-3-1 0,-1-1-1 0,4-2-2 16,-4-1 1-16,7-1-3 0,-6 0-2 0,3-2 3 15,0-4-2-15,1 2 1 0,-1-3-1 0,0-1 4 16,0-1 9-16,0 0 6 0,-3-2 12 0,1-5-10 15,-3 5 4-15,-2-7 0 0,1 3 0 0,-3-3 3 16,0-3-4-16,-2 3 2 0,0 1 2 0,-3 6 3 16,-2-5-3-16,1 2-1 0,1 3-8 0,-4 1-2 15,0 3-4-15,0 0 0 0,-1 3-5 0,1 0-3 16,-3 2-5-16,6 2 2 0,-6 4-5 0,6-1 1 16,-2 3-5-16,2 3 0 0,1 0 0 0,2 2-1 15,2 5-2-15,1-2 0 0,0 3 1 0,4-5-3 16,1 0 0-16,3-1-6 0,3 2-6 0,2-2 1 15,1 0-10-15,3-6 1 0,0 3-4 0,-4-6 4 16,8-1 1-16,0-1 2 0,-1-2 1 0,0-3 4 16,0 0 3-16,-3-1 1 0,1-1 0 0,-4 0 1 15,1-4 3-15,-3 5 15 0,3-6 5 0,-7 2 6 16,1-3-2-16,-4 1 11 0,4 3-2 0,-1-7 5 16,-5 9 0-16,1-1-4 0,-1-1 1 0,1 4 5 0,-3 2-7 15,1-2-2-15,1 1-13 0,-1 3-13 16,-2 1 7-16,0 0-2 0,0 0 5 0,8 11-5 15,-5-5-3-15,-1 4 1 0,1 0 0 0,0 1 2 16,0 0-6-16,4 3 2 0,-4-1 2 0,3-2-1 0,-1 0-6 16,-1-2-1-16,1 4-10 0,2-6 7 15,-2 1-8-15,1-1 1 0,0 0 0 0,-3-1 0 16,0-3 2-16,5-1 0 0,-6 2-3 0,5-2 6 16,-7-2 1-16,9-2 2 0,-9 2 0 0,11-5 7 15,-7 1-6-15,4-1-1 0,-3-4 3 0,4 3 1 16,-1-3-1-16,-2-1 0 0,2-1 4 0,-1 2-2 15,1-1-4-15,-3 2 2 0,-1-1-3 0,1 3-1 16,-1 3 0-16,-1-2 6 0,0 1-5 0,2 3-4 16,-5 1 2-16,5-1 6 0,-5 1-2 0,8 4 6 15,-3-1 0-15,-2 1-1 0,1 2-2 0,0 0 0 16,2-1 0-16,-2 0 8 0,1 4-7 0,0-3 1 16,0 1-1-16,0-2-5 0,0 0 2 0,-1 1-4 15,1-4 1-15,0 2 6 0,-2 0-3 0,2-3 2 16,-1 0 1-16,-4-1 1 0,10 0-1 0,-10 0 1 15,9-2 4-15,-4-4 0 0,0 4-6 0,3-4 2 16,-3 0-2-16,4-2 3 0,-1-2-3 0,1 3 0 0,-3-2 0 16,-1 1 3-16,4 0-4 0,-1 1-1 15,-3 2-5-15,0 0 0 0,0 0 1 0,-1 3 1 16,0-1-4-16,-4 3 1 0,7 0 2 0,-7 0-2 16,0 0 2-16,11 4 3 0,-8 0 1 0,0-1-1 15,0-1 3-15,-1 3-3 0,1 0 0 0,3 0 0 0,-3-2-10 16,-1 1-2-16,2 0-5 0,-1-2 3 15,-3-2 1-15,5 3-6 0,-1-2 8 0,-4-1 0 16,7 1 5-16,-7-1 3 0,9-5 0 0,-4 3-2 16,0-2 3-16,1 0-1 0,0 0-3 0,1-2 3 15,0-2 1-15,-2 1 1 0,3 1-2 0,-2 4 0 16,-1-1 2-16,-1 3-4 0,-4 0 8 0,8 0 0 16,-8 0 1-16,9 3 2 0,-3 1-1 0,-2 2 0 15,0-2 1-15,-3 1-1 0,4 1 5 0,2 2-2 16,-1 1-4-16,0-2 6 0,-1-1-9 0,-2-1 2 15,6 1-6-15,-5-1-3 0,2-2-5 0,0 2 3 16,0-3-2-16,0-2-2 0,0 0-1 0,2 0 0 16,-2 1 0-16,1-4-1 0,3-1 0 0,-2 2-2 15,-2-6 5-15,-1 3-1 0,2 0 0 0,-1-3 1 16,-1 0-3-16,1-2 6 0,1-2 2 0,-2 2-3 16,-1 0 1-16,1 2 2 0,0 2 1 0,-1-1-1 15,0 2 1-15,-2 2-4 0,2-2 4 0,0 2-1 0,-4 3 1 16,0 0 6-16,9 7 2 0,-9-3 2 0,5 1-6 15,-1 0 5-15,0 1 4 0,0 0-5 16,-2 0-2-16,6 1 2 0,-3 1 6 0,6-2-4 16,-4-3 1-16,4 0-1 0,1-1 0 0,1 0 2 15,-1-1 2-15,1-3-3 0,0 1 2 0,0-1-1 16,-2-1 4-16,3-2 1 0,-4-1 2 0,1 0 8 16,-4-1 1-16,1-2 7 0,0-3 1 0,-3 3-1 15,-1-3-1-15,-3-4-2 0,3 4-1 0,-4-4 0 16,-4 3-6-16,4 1 3 0,-4 0 0 0,0 1-1 15,-1 1 3-15,0 2 1 0,1 3-6 0,-1 1-1 16,-1 3-4-16,-2 1 1 0,3 3 0 0,-3 7 11 0,-2 0-1 16,1 5-3-16,0 3-1 0,-1 10 4 15,1 0 2-15,3 5 3 0,-1 0-5 0,3 2 5 16,-1 0-7-16,4 11 0 0,-2 1-2 0,5-12-1 16,3-3-1-16,-2 2-7 0,-3-1 1 0,7-3-14 15,-3 0-17-15,1-3-6 0,0-1-16 0,-2-7-11 16,-2-2-19-16,1-2-28 0,0-3-22 0,-2-6-25 15,-2 4-38-15,0-4-29 0,-1-2-76 0,0-3-50 16,3-1-66-16,-11 1-77 0,1-2-336 0,1-3-886 16,1-4 393-16</inkml:trace>
  <inkml:trace contextRef="#ctx0" brushRef="#br0" timeOffset="41649.94">3134 4217 379 0,'-6'-16'509'0,"-3"8"19"0,4-2 1 0,0 1-19 16,1 2-31-16,0 2-46 0,0-3-41 0,1 4-40 15,0 0-62-15,2 0-51 0,1 4-74 0,-3-5-90 16,2 0-118-16,1 2-134 0,-3-2-150 0,1 1-396 16,-2-3-782-16,0 3 347 0</inkml:trace>
  <inkml:trace contextRef="#ctx0" brushRef="#br0" timeOffset="41832.6">2470 4223 3138 0,'-12'-3'212'0,"0"0"-51"16,-5-2 4-16,4 1 30 0,2-2 36 0,-1 4 23 15,5 0-10-15,-1-2-13 0,0-1-31 0,3 3-24 16,1-2-14-16,3 3-38 0,1 1-45 0,-6-4-77 15,3-2-108-15,-1 4-117 0,4 2-137 0,-6-6-455 16,2 4-882-16,0-3 391 0</inkml:trace>
  <inkml:trace contextRef="#ctx0" brushRef="#br0" timeOffset="41999.71">1825 4311 56 0,'0'0'455'0,"0"0"-50"16,0 0-41-16,0 0-39 0,12-8-54 0,-5 3-47 15,0 4-86-15,1-3-127 0,0 2-167 0,1 0-194 16,-2 1-377-16,1-2 168 0</inkml:trace>
  <inkml:trace contextRef="#ctx0" brushRef="#br0" timeOffset="42985.28">3797 4175 3468 0,'-8'-10'252'0,"0"3"-53"0,3 1 43 0,-3 0 53 15,5 2 7-15,-1 1 5 0,1-1-31 0,1 0-31 16,2 4-42-16,-3-3-23 0,3 3-21 16,0 0 6-16,0 0 11 0,-5 11-13 0,5-1 2 0,0 4-11 15,-1 5-15-15,1 6-6 0,-2 0-26 0,1 2-4 16,-3-1-4-16,3 3-13 0,-2-1-12 0,0 0-15 15,0-3-28-15,2 2-14 0,-2-3-6 16,1 3-15-16,-1-11-19 0,3 0 11 0,0-3-22 16,-1-3-5-16,1 0 5 0,0-2 3 0,0-2 3 0,0-2 8 15,0 0 6-15,0-4-6 0,5 4 7 0,-5-4 0 16,0 0 9-16,14-14 4 0,-6 5 8 0,1-4 8 16,2-2-7-16,2 3 0 0,-2-3 9 0,2 4-5 15,1-3-6-15,-4 6 2 0,3 1-5 0,0-1-4 16,-3 1 2-16,3 4 4 0,0 0-5 0,-2 3 2 15,1 2-2-15,-2 1-15 0,4-1-11 0,-6 4 0 16,-1-1-15-16,1 2-13 0,-3 2-7 0,-1-1-3 16,-3 2 1-16,-2 2 2 0,0 0 3 0,-2-1 7 15,-2-3 2-15,-4 4 8 0,0-2 4 0,-1-3 6 16,-1 0 4-16,-5 2 4 0,6-3 4 0,0-2 12 16,-2 1 8-16,2-2 13 0,5-1 8 0,-3 1 1 15,6-2 5-15,2-1-6 0,-7 2-3 0,3-1-1 16,4-1-2-16,0 0-4 0,0 0-2 0,0 0-4 15,23-2-12-15,-10 0-11 0,0-3-7 0,6 2-6 16,-1-3-8-16,1-2-8 0,0-1-5 0,4-3-2 16,-4 2 10-16,1-1 3 0,0-6 8 0,-2 9 6 15,-5-6-3-15,-2 0 6 0,2-1 12 0,-4 1 12 16,-1-1 13-16,-3 3 5 0,1-4 9 0,-3 5 11 16,1 1 7-16,-3 2 7 0,-1 1 3 0,0 0-2 15,2 2-2-15,-2 3-17 0,0 2-4 0,0 0-3 16,0 0-4-16,0 0 0 0,0 0-8 0,-2 15-4 15,2-8 2-15,0 6 6 0,0-4-13 0,4 1 5 16,-3 0-6-16,4 0 2 0,0-1 2 0,2 1-2 16,-1-2 3-16,2-1 0 0,0-3-2 0,0 0 4 15,0-3-2-15,0-1-5 0,-8 0-1 0,19-2 9 16,-10-3-4-16,2 2-2 0,-4-3 2 0,0 1 9 16,1-2-1-16,-1 0 11 0,1 0-1 0,0 0 4 15,-3 2 2-15,-1 2-1 0,2-1-3 0,-2 1 0 16,0 1-9-16,-4 2-6 0,5-1-7 0,-5 1 9 15,4 8-6-15,-4 0 2 0,0 1-3 0,0 9-3 16,-1 7 4-16,-2 8 0 0,2-1 0 0,-2 4-12 16,2 10 7-16,1 1-5 0,-4 2 2 0,0-1 1 15,-2-1-2-15,1 1 1 0,-2-13 5 0,4 0-5 16,0-2 7-16,-5-1 5 0,2-3 8 0,0-3 12 16,0 0 8-16,0-9 5 0,2 0 9 0,-3-6 8 15,2-2-27-15,-3-2-39 0,1-2 0 0,0-3 0 16,-5-3 0-16,1-4 0 0,3-3 0 0,0-3 0 15,-1-6 0-15,-1-5-39 0,4-6-190 0,1-3-78 16,6-20-80-16,7 5-82 0,-2-5-96 0,3 1-468 16,7-6-1119-16,5 2 496 0</inkml:trace>
  <inkml:trace contextRef="#ctx0" brushRef="#br0" timeOffset="43366.71">4686 4370 280 0,'5'5'347'0,"0"-2"-2"16,-5-3-7-16,15 3-3 0,-4 0-15 0,-5-1 1 15,3 0-13-15,-4-1-13 0,7 3-3 0,-6-3-12 16,-1 0-11-16,-1 2-8 0,4-2-6 0,-3 0-13 16,-5-1-10-16,0 0-14 0,15-2-21 15,-15 2-11-15,10-4-17 0,-7 1-14 0,2-1-17 0,1 1-6 16,-1-1-16-16,-1-1-5 0,0 0-11 0,0 2-4 15,-1-3-4-15,-1 0-8 0,0 2-7 0,-2 4 0 16,0-12-10-16,0 8-5 0,-3 2-5 0,-1-1-4 16,-1 0-3-16,-2 2-2 0,0 0-7 0,-2 3 0 15,0 2 1-15,-1 0-5 0,-3 5 4 0,3-1 0 16,-3 3 6-16,5-3-7 0,-1 8 13 0,3 0-8 16,-2-6 0-16,6 6-5 0,-1 0 5 0,2 0 2 15,5-3-6-15,2-3-14 0,0 2 7 0,5-3 2 16,4 0-11-16,-1-3 4 0,4 1-21 0,0-5-17 15,1-2-17-15,0-1-29 0,-1 0-21 0,1-6-31 16,-3 4-48-16,-4-2-61 0,1-6-72 0,0-1-61 16,-3 5-67-16,-1-8-72 0,-4 6-450 0,-1-2-1016 15,0 0 450-15</inkml:trace>
  <inkml:trace contextRef="#ctx0" brushRef="#br0" timeOffset="44533.21">4889 4388 143 0,'1'-3'294'0,"-1"3"1"0,0 0-3 16,0 0-3-16,0 0-3 0,0 0 4 15,2-6 5-15,-2 6 5 0,1-3 3 0,-1 3 0 16,0 0-3-16,0 0-1 0,0 0-20 0,5-2-12 15,-5 2-21-15,0 0-21 0,0 0-23 0,0 0-22 16,0 0-3-16,0 0-3 0,0 0-9 0,0 13-14 16,0-7-12-16,3 3-14 0,-1 0-8 0,2 1-12 15,-3 1-11-15,4 4-4 0,0 1-5 0,-1-1-13 0,1 1-9 16,2 1-4-16,-2-7-8 0,5 7-2 0,-1-5-11 16,-1-1-2-16,-3 0 1 0,5-1-3 15,-1-1-7-15,-2-3 1 0,-1 2-7 0,1-5 1 16,0 0-4-16,-1 0 2 0,1-2 0 0,0 0-1 15,0-1 0-15,-2-2-2 0,1-1-3 0,1 0 3 0,2-3-5 16,-2-1-3-16,0 1 7 0,0-3 1 0,1-1 3 16,1-4-3-16,-1 1 9 0,-2 2-1 0,4-3 5 15,-3-2 10-15,-1 6-12 0,-2 0 36 0,2-6 8 16,3 6-4-16,-5 2 8 0,-3 2-8 0,6 0-1 16,-6 0-1-16,3 3-17 0,0-2 0 0,1 4-10 15,-3-4-11-15,2 4 4 0,-4 1-10 0,12 2 0 16,-8 2 3-16,2-1-12 0,0 2-13 15,-2 4 0-15,4 0 0 0,-4 0 0 0,0 2 0 0,-2 0 0 16,1 2 0-16,0-1 0 0,-1 1 0 0,0-5 0 16,-1 4 0-16,-1-1 0 0,0-5-3 0,0 0-19 15,0 0 4-15,2-1-5 0,-4-2 12 0,2-3 8 16,3 2-5-16,-3-2-3 0,0 0 10 0,0 0-6 16,6-8 12-16,-2 3-15 0,1-4 23 0,3 1-2 15,-2-5 7-15,3-1-2 0,0-3 9 0,3 1-2 16,-1 2-17-16,0 0-6 0,1 0 0 0,-4 3 0 15,1 3 0-15,1 0 0 0,-5 1 0 0,3 2 0 16,0 1 0-16,-2 3 0 0,-1 1 0 0,-5 0 0 16,16 6 0-16,-14 0 0 0,2 3 0 0,1 1 0 15,-3 2 0-15,1 5 0 0,2 1 0 0,-5-1 0 16,3 0 0-16,-2-7 0 0,2 10-157 0,-3-8-83 16,4-1-91-16,-3-1-101 0,0 1-92 0,4-3-113 15,-2-2-342-15,0-3-1060 0,4-2 470 0</inkml:trace>
  <inkml:trace contextRef="#ctx0" brushRef="#br0" timeOffset="44883.42">5694 4460 68 0,'-4'-3'454'0,"4"3"1"16,0 0-20-16,0 0-7 0,0 0-7 0,0 0-14 15,0 0-21-15,0 0-25 0,7 10-26 0,1-9-23 0,2 4-24 16,-1-3-21-16,4-1-29 0,0-1-31 15,4 0-8-15,-3 0-17 0,-4-2-17 0,2 1-17 16,-1-1-11-16,-2-1-8 0,2 0-7 0,-1-2-3 16,-5 1-23-16,0-2 1 0,-1-1-8 0,0 2-12 0,-3-3 6 15,-1 1-11-15,0-3-7 0,0 4-18 0,-2-1 12 16,-2 2-11-16,-3-1 12 0,2 3-7 16,0-1-1-16,-4 3-1 0,-1 0 4 0,-2 1 7 0,2 2 0 15,-1 1 7-15,2 3 5 0,-3 2-3 0,3 0-4 16,0 5-8-16,0-4-1 0,2 4 3 0,0-2-8 15,7 0-10-15,0 1-7 0,3 0 0 16,2 0-7-16,4 0-9 0,6-3-29 0,-2 1-42 16,6-3-35-16,4 1-42 0,-2-5-49 0,7 0-57 0,6-3-63 15,1-2-56-15,-5 0-39 0,1 0-50 0,1-3-42 16,-5-4-41-16,1 1-291 0,-1 0-882 0,0-5 391 16</inkml:trace>
  <inkml:trace contextRef="#ctx0" brushRef="#br0" timeOffset="45915.52">6227 4461 1288 0,'14'-6'96'0,"-6"-4"63"0,2 3 31 16,-1-1 34-16,-1-1 40 0,-2-2 28 0,-2 1 20 15,1-1 15-15,-1 2 15 0,0-1 5 0,-4 0 1 16,0 1-12-16,-4 0-4 0,0 0-5 0,3 2-7 16,-3 1-15-16,-1 2-26 0,0 2-27 0,-3-2-22 15,-1 4-26-15,-1 1-2 0,-2 4-16 0,1 2-16 16,-4 3-16-16,-1 1-10 0,2 1-13 0,-5 7-13 16,6-3-9-16,2-3-22 0,2 3 1 0,0 0-60 15,4-4-28-15,0 4 0 0,1 1 0 0,4-6 0 16,2-2 0-16,1-3 0 0,6 1 0 0,-1-1 0 15,2-2 0-15,2-1 0 0,3-6 0 0,-1-1 0 16,2 0 0-16,2-3 0 0,0-1 0 0,-3-4 0 16,2 0 0-16,-3-2 0 0,-2-1 0 0,-1-2 0 15,4-5 0-15,-3 0 0 0,-2-1 0 0,-1-3 0 16,-1 2 0-16,-1-2 0 0,-3-1 0 0,4 1 0 16,-7 0 0-16,2 5 0 0,-2 4 0 0,0 4 0 15,1 2 0-15,-4 4 0 0,2-1 0 0,0 3 0 16,3 1 0-16,-3 4 0 0,0 0 0 0,0 0 0 15,-9 20 0-15,8-7 0 0,-3 5 0 0,2 2 0 16,0 5 0-16,1 1 0 0,1 2 0 0,3-3 0 16,4 4 0-16,-1-3 0 0,2-9 0 0,5 8 0 15,-3-9 0-15,5 0 0 0,-4-2 0 0,4 0 0 16,3-4 0-16,-2-1 0 0,1-5 0 0,-3 0 0 16,1-3 0-16,3-1 0 0,-1-2 0 0,1-3 0 15,-5 2 0-15,3-6 0 0,-3 0 0 0,2-1 0 16,-2-1 0-16,-4-3 0 0,1 0 0 0,-1 0 0 0,-1-3 0 15,-2 2 0-15,-1 0 0 0,-1 2 0 16,-4 1 0-16,3 2 0 0,-6-1 0 0,3 5 0 16,-5 2 0-16,0 1 0 0,-4 2 0 0,0 2 0 15,-5 2 0-15,5 0 0 0,-4 3 0 0,1 2 0 0,0 2 0 16,4-1 0-16,-2-1 0 0,2 3 0 0,2-4 0 16,5 4 0-16,-3-5 0 0,3 1 0 0,-1 0 0 15,4-2 0-15,-1-1 0 0,1 0 0 0,2-1 0 16,0-2 0-16,4 0 0 0,1 1 0 0,-3-4 0 15,2 1 0-15,-2-1 0 0,3-3 0 0,1 1 0 16,-2 2 0-16,-1-2 0 0,-1 2 0 0,0 0 0 16,-1 0 0-16,0 1 0 0,-5 1 0 0,7-1 0 15,-7 1 0-15,5 6 0 0,0-2 0 0,-4 1 0 16,3 5 0-16,0 2 0 0,0 5 0 0,-4 1 0 16,1 9 0-16,2-2 0 0,-2 1 0 0,-1 4 0 15,-1-1 0-15,1-1 0 0,1 2 0 0,-5-1 0 16,4 3 0-16,0-3 0 0,-1-3 0 0,1 1 0 15,-3-2 0-15,2-4 0 0,1-6 0 0,-4 1 0 16,4-3 0-16,-1-2 0 0,1-1 0 0,-4-3 0 16,4 0 0-16,-4-3 0 0,2 1 0 0,-5-3 0 15,2-2 0-15,5 0 0 0,-15-6 0 0,6 1 0 16,-1-3 0-16,3-1 0 0,-3-6 0 0,0-1 0 16,2 1 0-16,3-4 0 0,1-2 0 0,3-8 0 15,5 3 0-15,1-2 0 0,5 1 0 0,0-1 0 16,6 3 0-16,-1-1 0 0,4 1 0 0,3 0 0 15,-4 5 0-15,5 0 0 0,-2-1 0 0,0 1 0 16,2 4 0-16,0 2 0 0,1-2 0 0,-7 5 0 16,7-2 0-16,-1-1 0 0,-6 3 0 0,-2-2 0 15,2 1 0-15,3-4 0 0,-7 0 0 0,1 5 0 16,-2-5 0-16,-2 1 0 0,-1 1 0 0,-3 3 0 16,-2-1 0-16,1 1 0 0,-5 1 0 0,0-1 0 15,0 5 0-15,-5-4 0 0,1 5 0 0,-2 4 0 16,-6 0 0-16,2 2 0 0,-2 1 0 0,0 7 0 15,-5-1 0-15,2 6 0 0,-2 5 0 0,6-2 0 16,2-1 0-16,0 1 0 0,5 3 0 0,0-1 0 16,4 1 0-16,5-2 0 0,3-1 0 0,1-1 0 15,6 0 0-15,1-3 0 0,1 0 0 0,9-3 0 0,-2 0 0 16,4-3 0-16,-6-6 0 0,-2-1-20 0,1 0-267 16,-2-2-81-16,0-2-122 0,-2 1-151 15,-7-3-424-15,-4 3-1152 0,-2-2 509 0</inkml:trace>
  <inkml:trace contextRef="#ctx0" brushRef="#br0" timeOffset="46682.71">5197 4846 279 0,'0'0'481'16,"0"-7"-7"-16,0 7-11 0,0 0-29 0,0 0-29 15,0 0-30-15,0 0-3 0,0 0-7 0,-5 16-15 16,0-6-10-16,5 6-22 0,-1 1-25 0,-3 1-8 16,0 2-24-16,4 5-13 0,-4 1-31 0,3-3-21 15,-3-2-19-15,4-1-12 0,-4-1-20 0,4-1-15 16,0 1-13-16,-1-2-14 0,-2-4-3 0,3 0-13 15,-1-3-14-15,1 1 6 0,0-5-18 0,0-1-2 16,0-1 1-16,-4 1-3 0,4-5 1 0,0 3-9 16,0-3 0-16,0 0-17 0,0 0 11 0,8-10-16 15,-7 3 4-15,3-2-6 0,0-1-3 0,1-1 12 16,0 3 6-16,3-4-6 0,-3 5 0 0,0-6-2 16,4 5-5-16,0-2-4 0,1 2-4 0,0 2 3 0,-1 0-5 15,3 3-13-15,-1 0-4 0,2 1 0 16,-3 4 0-16,3-1 0 0,0 3 0 0,-4-1 0 15,1 3 0-15,0 1 0 0,-3 0 0 0,-1 1 0 16,-1 0 0-16,-1 1 0 0,-3 0 0 0,3 2 0 0,-3-2 0 16,-2 3 0-16,1-4 0 0,-5 0 0 15,0 1 0-15,-3-1 0 0,0 0 0 0,-3-2 0 16,-1-1 0-16,-4 2 0 0,-1-2 0 0,-1-1 0 16,2 0 0-16,-2-2 0 0,1-2-53 0,-2-2-51 0,9 1-47 15,-3 0-65-15,3-2-79 0,1-1-91 16,-4 2-119-16,8 1-137 0,1-2-332 0,4-1-1054 0,0 4 467 15</inkml:trace>
  <inkml:trace contextRef="#ctx0" brushRef="#br0" timeOffset="47216.67">5698 5002 273 0,'3'-5'449'15,"-1"0"6"-15,0 1-17 0,-2 0-14 0,0-1-16 16,0 5-20-16,-4-6-28 0,-1 3-23 0,5 3-19 16,-12 0-16-16,2 2-17 0,2 1-10 0,-1 4-21 15,-1 1-10-15,0-1-17 0,-6 3-12 0,5 4-15 16,-2-1-21-16,3 2-21 0,6-5-13 0,-5 5-19 16,4-4-12-16,2-1-9 0,6 2-6 0,-2-1-15 15,3-1-20-15,0 2-26 0,5-5-32 0,2 1-39 16,1-4-41-16,3 3-52 0,5-6-71 0,1 0-56 15,-3-2-54-15,4-1-40 0,-2-2-28 0,1 1-36 16,-2-3-5-16,0-1-5 0,-5 1-248 0,4-4-724 16,-4 2 321-16</inkml:trace>
  <inkml:trace contextRef="#ctx0" brushRef="#br0" timeOffset="47482.92">5858 5105 2179 0,'15'-11'-93'15,"-6"4"87"-15,-1-1 66 0,-2 2 40 0,-2 1 43 0,1 0 31 16,-1-1 45-16,0 2 26 0,-2 1 17 16,1 1-1-16,-3 2-17 0,3-3-12 0,-3 3-6 15,0 0 7-15,0 0-6 0,-7 12-4 0,5-6-8 16,-2 0-24-16,0 3-8 0,0 1-16 0,-1 1-12 0,4-3-10 15,-2 6-14-15,2-6-11 0,1 3-7 0,1-2-20 16,0-1-7-16,2 0-11 0,1-2 1 16,1 0-10-16,0-2 1 0,0-1-3 0,3-1-7 15,1-2-2-15,-2 0 4 0,1-1-4 0,1 0 2 0,1-2 1 16,-1-2-2-16,0-3 8 0,-1 1 1 0,-2 0-1 16,-2-5-6-16,1 4-8 0,-1-8 9 0,-3 3-14 15,-1-3 0-15,0 1-8 0,-1 2-4 0,-3 3-2 16,0-2 9-16,-1 2-23 0,0 2-5 0,-3 2-20 15,3-2-26-15,-2 7-21 0,0-1-23 0,-4 1-61 16,0 1-61-16,5 2-89 0,0-1-75 0,-3 3-75 16,6 0-87-16,-3-1-435 0,5 2-1039 0,2 0 460 15</inkml:trace>
  <inkml:trace contextRef="#ctx0" brushRef="#br0" timeOffset="47901.94">6194 4998 416 0,'1'-3'518'0,"-1"3"25"0,0 0-1 0,0 0-8 16,4-4-30-16,-4 4-39 0,5-3-48 0,2 2-40 15,0 0-36-15,1-1-32 0,1 0-30 0,5 1-28 16,-4 1-27-16,4-3-27 0,-1 2-13 0,1-1-24 16,-1 2-10-16,1-1-14 0,-1 1-19 0,-3-1-14 15,-1 1-8-15,0 0-8 0,-3-1-8 0,-1 1-12 16,-5 0-5-16,9-2 1 0,-9 2-2 0,8 0 1 15,-8 0 5-15,6 0 2 0,-6 0-6 0,0 0-3 16,0 0 2-16,5 2-3 0,-5-2 3 0,0 0-6 16,-6 10-1-16,-2-4-5 0,1 3-3 0,-1 0-4 15,-1-1 1-15,-1 1-2 0,1 4-8 0,-1 2-8 16,-3-3-17-16,1 0-9 0,1 2 0 0,2-5 0 16,-1 4 0-16,2-3 0 0,-1-2 0 0,3 2 0 15,-1-4 0-15,5 1 0 0,-2-2 0 0,0-2 0 16,4 4 0-16,0-3 0 0,0-4 0 0,4 5 0 15,0-4 0-15,1 1 0 0,0 0 0 0,4-1 0 16,1 0 0-16,-1-1 0 0,5-1 0 0,-1 1 0 16,2 1 0-16,-2-2 0 0,0 1 0 0,2-1 0 15,-1 1 0-15,-1 0 0 0,1-2 0 0,0 2 0 16,-4-2 0-16,-2 2-3 0,-4 0-284 0,2 0-71 0,-6 0-81 16,8 2-85-16,-8-2-115 0,0 0-352 0,0 0-1072 15,0 0 474-15</inkml:trace>
  <inkml:trace contextRef="#ctx0" brushRef="#br0" timeOffset="48966.3">7141 4931 366 0,'4'-4'453'0,"1"1"8"0,-1-1-13 0,0 2-8 16,2 0-18-16,-6 2-23 0,1-5-24 0,-1 5-23 15,4-2-28-15,-4 2-19 0,0 0-28 0,0 0-24 16,5-2-29-16,-5 2-14 0,0 0-18 0,0 0-18 16,0 0-18-16,0 0-15 0,-25 2-10 0,17-2-13 15,-1 0-11-15,-4-2-18 0,3 0-3 0,-3-2-4 16,3 2-9-16,1-4-20 0,-1 1 7 0,1 1 3 16,3-3-1-16,-1 0-4 0,3-2 0 0,-2 1 8 15,3 1-3-15,3-2-7 0,2 2-3 0,4-3-4 0,0 4-6 16,1-2 3-16,3 3-13 0,0-3 9 15,-1 3-6-15,0 1 3 0,3 2 2 0,-1 2-7 16,2 1 0-16,0 3-6 0,-3 0-1 0,3 1-1 16,1 4-13-16,-4 4 8 0,3 1 4 0,-4 1-10 0,-3 3-15 15,-1 0 15-15,4 6 3 0,-4 1-3 0,-1 0 2 16,-4 2-7-16,3-2 0 0,-6-6 3 16,-1 2-3-16,-1-3-2 0,-4 1 4 0,0 2 0 15,0-4-6-15,-6 4 11 0,-3-1-9 0,4-4-1 0,-5-1 3 16,1-4 0-16,0-1 4 0,0-3-6 0,0-2-6 15,2 0 7-15,-3-3 2 0,6-1 0 0,-1-2 0 16,1-1 1-16,-1-1-6 0,5-2 13 0,3-1-12 16,-1-1 6-16,3 0 11 0,3-3-14 15,1 0-1-15,1 0 6 0,3-1-8 0,3 0-4 0,-1 3-3 16,2 1 0-16,3-2 0 0,1 3 0 0,0 3 0 16,2 0 0-16,-1-1 0 0,1 4 0 0,3 6 0 15,2-5 0-15,-5 2 0 0,0 4 0 16,-1-1-33-16,6-1-30 0,0 5-33 0,-2-4-53 0,-2 1-65 15,2 1-72-15,1 0-77 0,-7-4-87 0,3 1-93 16,-2-1-456-16,1-3-1083 0,-1 0 479 0</inkml:trace>
  <inkml:trace contextRef="#ctx0" brushRef="#br0" timeOffset="50315.48">7524 5038 188 0,'3'-13'451'0,"2"4"16"16,-5-1 24-16,0 3 17 0,0 0 0 0,0 3-11 15,1-2-30-15,-1 3-45 0,4-1-38 0,-4 4-37 16,0 0-9-16,0 0-23 0,0 0-20 0,8 13-29 16,-7-3-18-16,3-1-23 0,-3 1-23 0,3 1-15 15,-3 1-18-15,2 0-9 0,-3 0-24 0,1 0-13 16,3 4-17-16,-3-4-10 0,-1-2-18 0,0 0-12 16,0 2-20-16,-1-5-13 0,-3 2-6 0,3-4-7 15,-2-2 0-15,2 3-3 0,1-2 4 0,0-1 6 16,0-3-10-16,0 0 8 0,0 0-10 0,0 0-3 15,-4-13-6-15,8 8 6 0,0-5-4 0,5 0-3 16,-3-4 5-16,3-1-2 0,0 4-4 0,0-2 4 16,0 1-2-16,0 1 1 0,0 3 2 0,0 0 0 15,-3 1-3-15,-1 3-3 0,3 1 1 0,0 1-6 16,-3 2 8-16,-5 0-8 0,9 4 3 0,-5 0-1 16,1 1-3-16,-3 1 3 0,1 2 9 0,1 2-40 15,-2-1 6-15,-2 0-6 0,1 1-17 0,-1 0-3 16,3-1-5-16,-2 0-6 0,2-2 0 0,-2 0-6 15,1-1 3-15,-1-1 0 0,0 0 4 0,2-1 8 16,0 0 8-16,1-3 4 0,1 0 7 0,3-1 1 16,-2 0-6-16,7-2 14 0,-4-1 6 0,0-2 7 15,1 1 7-15,3-2 10 0,-4 0 9 0,4-1 9 16,-3 1 10-16,-1-3 16 0,2 3 6 0,-2 2 5 16,-3-2 5-16,-1 3 2 0,0-1 3 0,-2 2-10 0,0 0-14 15,-3 2-10-15,5 0 1 0,-5 0-16 0,0 0 16 16,3 8-13-16,-2-5-1 0,-1 3 2 15,0-2 3-15,3 2-7 0,1 0-13 0,-2-2-12 16,3 2-3-16,0 0-4 0,0-1 1 0,0-2 2 0,1 1-5 16,0-1-1-16,2-2 5 0,-2-1-11 0,-1 0 14 15,-5 0-3-15,13-4 5 0,-7 0-3 0,-2 2 0 16,0-2 0-16,-3-4-7 0,3 1 3 16,-4-1-6-16,0 0 4 0,-2-3-2 0,2 2-9 0,-3-1 17 15,-1-1-1-15,0 1 0 0,-1 1-1 0,4 3 7 16,-3-1 13-16,2 2-2 0,-1-1 3 0,3 2-2 15,-3 1-7-15,3 3 2 0,3-7-5 0,2 7 1 16,3 0-2-16,2 0-11 0,4 0-1 0,5 2-4 16,3-1-4-16,6 3-14 0,-1-2-4 0,0-2-5 15,-6 1 2-15,2-1 3 0,-2 1 1 0,-1-1 8 16,1 0 2-16,-6-1 4 0,-1 1 17 0,-7-1 5 16,-1-1 25-16,0 1 11 0,1-3 16 0,-1 2-5 15,-3 0 13-15,-3 2-3 0,1-5 3 0,3 2 4 16,-4 3-5-16,0 0 0 0,0 0-4 0,0 0-10 15,-18 5 5-15,13-2-7 0,-4 5-1 0,-3-1 1 16,2 2-20-16,1 4-21 0,-4 1 0 0,3-1 0 16,5-3 0-16,-3 3 0 0,3-3 0 0,-1 1 0 15,2-2 0-15,4 3 0 0,0-6 0 0,0 0 0 16,4 2 0-16,2-4 0 0,-1-1 0 0,3 1 0 16,2-5 0-16,-1 1 0 0,4-4 0 0,5-1 0 15,-4-1 0-15,1-3 0 0,1-1 0 0,-2 0 0 16,0-6 0-16,-4 0 0 0,7-4 0 0,-2-2 0 15,-2-1 0-15,-3 0 0 0,1-3-3 0,-2 0-9 16,0-4 2-16,4 1 1 0,-8-3 8 0,4 5 7 16,-4-1 0-16,-1 9 17 0,0 4-23 0,1 3 0 15,-4 2 0-15,2 0 0 0,-3 6 0 0,0 1 0 16,0 3 0-16,0 0 0 0,-4 16 0 0,-2-1 0 0,2 5 0 16,-4 5 0-16,2 5 0 0,-1-1 0 15,1 2 0-15,5 0 0 0,-3-1 0 0,4 2 0 0,-3-3 0 16,6 0 0-16,-2-4 0 0,4 2 0 15,3-3 0-15,-3-7 0 0,4-3 0 0,0-1 0 0,4-2 0 16,-4-4 0-16,1 0 0 0,4-2 0 0,-1-3 0 16,-1-1 0-16,5-2 0 0,-4-3 0 0,-3-1 0 15,2-1 0-15,-1 0 0 0,2-5 0 0,-4 2 0 16,2-7 0-16,-2 2 0 0,0-2 0 0,0 1 0 16,-1 0 0-16,-4 4 0 0,-2 1 0 0,1 1 0 15,-2 1 0-15,2 4 0 0,-2-1 0 0,-1 3 0 16,0 2 0-16,0 0 0 0,0 0 0 0,-9 9 0 15,1-1 0-15,7-1 0 0,-3 1 0 0,0 3 0 16,3-1 0-16,1-1 0 0,0 1 0 0,4-1 0 16,-2 1 0-16,5-3 0 0,-2 3 0 0,4-5 0 15,1 0 0-15,2-1 0 0,-2-3 0 0,4-1 0 16,-1-2 0-16,1-1 0 0,-3-1 0 0,7-2 0 16,-6 1 0-16,-1-2 0 0,3-3 0 0,-1-3 0 15,1 2 0-15,-5-4 0 0,0 3 0 0,1-4 0 16,-5 1 0-16,3 0 0 0,-7 1 0 0,6 2 0 15,-6 2 0-15,3-2 0 0,-4 3 0 0,0 2 0 0,-4 3 0 16,3 0 0-16,-2 1 0 0,3 3 0 16,-9 0 0-16,9 0 0 0,-5 7 0 0,1-4 0 15,0 3 0-15,7 2 0 0,-2 4 0 0,0-2 0 0,3 2 0 16,4 0 0-16,1 1 0 0,1 0 0 16,3 1 0-16,-4-1 0 0,5-3 0 0,-5 0 0 0,1-1 0 15,-2-1 0-15,-2-2 0 0,2 3-3 16,-4-3-153-16,-4 1-57 0,-2 1-80 0,-4 3-107 15,-4 1-143-15,-16 4-555 0,-2-6-1188 0,-4 2 525 16</inkml:trace>
  <inkml:trace contextRef="#ctx0" brushRef="#br0" timeOffset="51417.9">6774 5537 1 0,'5'-11'355'0,"-3"8"-2"0,0-1 1 15,1 1-5-15,-1-2-12 0,2 0 11 0,0 1-12 16,-2-3-4-16,1 2-8 0,0-1-11 0,-2-1-5 0,1 1-12 16,0-1-8-16,-2 1-17 0,-2-2-13 0,2 3-17 15,-3 0-15-15,0 0-23 0,-2 1-17 16,-3 3-12-16,1 1-13 0,-5 2-9 0,-1 5-6 16,-3-1-13-16,-2 6-5 0,1-1-14 0,-6 5-17 0,4 2-8 15,2 1-8-15,2 2-6 0,4-6-9 0,3 3-10 16,3-2-5-16,-2 2-2 0,7-2-2 0,0-6-10 15,4 1 2-15,3 0 1 0,0-4-7 0,2 2-5 16,3-4 3-16,-1-3-5 0,2-2-4 0,-2 0 3 16,1-3-7-16,-2-1 14 0,3-2-16 0,-4-1-1 15,0-1-3-15,0 0 3 0,-1-2-1 0,-2 0-6 16,0-4 3-16,1 4-8 0,-2 0 7 0,-1 0 5 16,-1 1-3-16,-1 3-1 0,0 0 0 0,1 0-3 15,-2 2-1-15,1 2-10 0,-2 2-4 0,1-4 2 16,-1 4-2-16,0 0 3 0,2 10-2 0,-2-4 4 15,2 2-1-15,-2 3-3 0,2 1-1 0,-1-2-2 16,3 0 8-16,0 3 0 0,2-4 6 0,0 2-3 16,0-3 4-16,3 0-7 0,-1-3 10 0,3 1-5 15,-1-2-8-15,-5-1-2 0,4-2 3 0,4 0 6 16,-4-3-5-16,0-1 1 0,-1-1 1 0,-1-2 8 16,5 2-8-16,-4-4 7 0,-2 0-5 0,0-2-1 15,1 1 0-15,-2-3-5 0,-1-1 6 0,-3 3-2 16,2-6 3-16,-2 4 1 0,0 0-3 0,-1 0-6 15,-1 3 3-15,1-2 1 0,-1 4-2 0,1 0-1 16,0 3-12-16,0-1 15 0,0 5-11 0,1-3 3 16,-1 3-5-16,0 0 6 0,0 0 8 0,0 0-6 15,16 7-2-15,-11-3 2 0,6 1 2 0,0 0-1 16,-1 1 1-16,-1-1 1 0,4 0-1 0,-1 2 0 16,-2-1 4-16,1 0-2 0,-2-1-5 0,0 1 3 15,-2-3 0-15,-1 2 3 0,0 2 1 0,-2 0 1 0,0 0 18 16,0 1-8-16,-3 3 8 0,-1-3 4 15,-1 4 5-15,0-1 3 0,-2-1-1 0,2 2-3 16,-2-3 1-16,2 3 6 0,-2-2-12 0,6-2 3 16,-6 2-1-16,6-4-6 0,-2 1 0 0,3 0 4 0,5-2 0 15,0 1-4-15,0-4-2 0,6 1-6 0,2-3 8 16,5-2-6-16,-2-2 3 0,-1 0-2 16,2-2-4-16,-3-1-3 0,2 1 0 0,-1-5-5 15,-1 0-3-15,-4-1-4 0,-1-2 3 0,1 2-3 0,-3-2 2 16,-4-2-7-16,3 1 1 0,-5 4 8 0,-2 1-2 15,-3-2-1-15,0 4-4 0,-2 0 4 16,-1 3-5-16,-2 2-5 0,0 2 3 0,5 1 9 0,-20 3-1 16,10 1 8-16,0 4-1 0,-2-1 0 0,2 2 5 15,2 2-5-15,-1 3 3 0,4 2-6 0,4-3 2 16,-3-1 4-16,9 4-24 0,-1-1-39 0,4-4-28 16,2 1-65-16,4 0-88 0,0-3-119 0,4 1-120 15,1-3-136-15,0-1-403 0,0-1-1100 0,-2 0 487 16</inkml:trace>
  <inkml:trace contextRef="#ctx0" brushRef="#br0" timeOffset="53517.37">6943 5993 81 0,'-4'-6'436'16,"4"1"1"-16,-5 4-15 0,1-2-6 0,-2 0-8 15,-1 1-13-15,0 2-14 0,-4 0-16 0,1 4-15 16,-5-1-12-16,-1 2-7 0,-3 5-9 0,3 0-15 15,-1 2-5-15,-3 6-24 0,2 5-19 0,0-2-22 16,1 0-22-16,2 3-31 0,6-7-9 0,1-1-21 16,3 1-11-16,4-3-13 0,1 0-12 0,0 0 2 15,5-3-25-15,3-1-7 0,2 0-15 0,-1 0-2 16,5-5-10-16,3 0-5 0,2 1-11 0,0-4-9 16,0 0-10-16,0-5-3 0,-2 2-3 0,3-5-4 0,-2 3 4 15,-5-1-2-15,1-2-5 0,-4-1-1 0,1-1 1 16,0 1-1-16,-3 0-5 0,-2 2 10 15,-2 1-5-15,1-1-6 0,-1 3 5 0,0-1-8 0,-4 3-9 16,6-2 4-16,-6 2 2 0,0 0-6 0,0 12 11 16,-1-8-6-16,-3 4-3 0,3 1-2 0,-3 0 7 15,4 4-2-15,0-8-4 0,0 8-1 0,5-6 7 16,-1 4-3-16,0-3 3 0,1-2 2 16,0-1-5-16,4-2 0 0,-2 1-11 0,1-3 14 0,0-1-1 15,2-2-2-15,-4-1-4 0,2 1-4 0,1-4 4 16,-1 0-9-16,-2-1-4 0,-1-4 1 0,-4 6-4 15,2-7 1-15,-2 4-2 0,-1-6 4 0,-1 4-5 16,-3-1-2-16,0 0 7 0,-1 0-6 0,-1 3 13 16,0 1-14-16,-1-2 0 0,1 4 2 0,-3 1 2 15,-1 1 0-15,3 4 7 0,-1 1-7 0,2-1 7 16,0 1-2-16,2 2 2 0,0 0 3 0,1-1 0 16,2 3 11-16,1-1 3 0,4 0 6 0,0-2 6 15,5 1 2-15,0-2 0 0,1 0-2 0,3-2 3 16,1 2 1-16,4-5-8 0,-2 1 4 0,-2 0-1 15,3-4-2-15,-3 1 7 0,0 2 6 0,-2 0 7 16,-1-2-8-16,1 0 6 0,-3 1 4 0,-1 2-1 16,-2 0-1-16,-1-1 2 0,0 1-10 0,0 2-5 15,1-1-2-15,-6 1-5 0,7 2 1 0,-5 1-7 16,0 0 5-16,1 1 2 0,0 1-10 0,2 3 11 16,-4-1-6-16,1 0 3 0,0 2-10 0,2-1-11 15,-3 2-1-15,0 1-7 0,1-6-7 0,-2 2 8 16,0-1 0-16,1-2 8 0,0 0-6 0,-1 1 2 15,2-1 11-15,-2-4-5 0,0 0 8 0,1 3 3 16,-1-3-6-16,0 0 4 0,0 0 4 0,12-13-2 16,-7 9-2-16,2-2 10 0,2-4-7 0,-2 5-4 0,4-5 4 15,-1-2-2-15,-1 5 0 0,0-2-7 16,1 2 10-16,1 0 9 0,-1 1 4 0,0 0 1 0,-4 2-2 16,1 3 9-16,-1-1-12 0,1-1 2 0,-2 2-9 15,-1 0 4-15,-4 1-8 0,9 4 8 0,-6-1 6 16,-1 2-12-16,0 0 6 0,1 4-2 15,-3-1-9-15,-3 0 23 0,2 2-24 0,1-1 8 0,-3 0-22 16,3 0 1-16,0-2-5 0,-1 1 1 0,0-4 6 16,2 0-4-16,-1 2 5 0,1-2 4 0,-1-4 5 15,0 3 5-15,0-3-5 0,0 0 6 0,0 0 14 16,16-8-10-16,-11 3-5 0,0 1 19 0,-1-3-13 16,5-3 8-16,3 0-10 0,-4 0 3 0,2 2-9 15,3-1 9-15,-4-5-4 0,1 7 5 0,3 1-2 16,-4 1-9-16,1-1 0 0,-2 1 0 0,-3 1 0 15,-1 0 0-15,1 1 0 0,0 3 0 0,-5 0 0 16,9 3 0-16,-3 1 0 0,-3-1 0 0,2 2 0 16,-2 1 0-16,2 0 0 0,-4 3 0 0,3-1 0 15,0-2 0-15,-3 2 0 0,2 0 0 0,-2-2 0 16,0 2 0-16,-1-2 0 0,1-2 0 0,1 2 0 16,-1-3 0-16,0 1 0 0,-1-4 0 0,2 3 0 15,-2-3 0-15,0 0 0 0,0 0 0 0,12-8 0 16,-8 4 0-16,1-1 0 0,3-2 0 0,0-2 0 15,2 2 0-15,0-2 0 0,4-2 0 0,0-1 0 16,-5 5 0-16,6-4 0 0,-3 3 0 0,-3 1 0 16,1 0 0-16,-2 5 0 0,-3-1 0 0,0 1 0 15,3 1 0-15,-3 0 0 0,-5 1 0 0,7 4 0 16,-4 0 0-16,-3 1 0 0,3 1 0 0,-2 1 0 16,0 1 0-16,-2 2 0 0,1 1 0 0,0-1 0 15,0 0 0-15,1-1 0 0,-1-2 0 0,1-1 0 16,1 0 0-16,-1-3-26 0,-1 3 8 0,0-2 0 0,4-1 3 15,-4-3 1-15,0 0 0 0,7 0 6 0,-7 0 10 16,7-5-13-16,-3 3 5 0,1-4-1 0,0 3 6 16,2-5-5-16,0 0 1 0,1 1 2 15,1-1 2-15,-1-1-2 0,0 2-1 0,2 0 10 0,-1 1-12 16,-1-1-3-16,1 0-2 0,-4 1 6 0,0 2-1 16,1 1-4-16,1 2 3 0,-2 0-1 0,-5 1-4 15,9 1 4-15,-5 2 2 0,2 1-5 0,-2-2 8 16,-4 3 4-16,1 0-10 0,2 2-5 0,-2 0-19 15,-1-1-4-15,0 0-12 0,0 0 1 0,0 0-4 16,0 0-2-16,0-1-1 0,0-1 0 0,3 2 2 16,-2-3 7-16,-1-3 6 0,0 5 4 0,4-3 6 15,0-1 1-15,-4-1 9 0,11-1 1 0,-3 0 7 16,0-3-2-16,3 1 5 0,-2-2 4 0,3 1 8 16,0-3 0-16,1 1 7 0,-3 0 8 0,2 0 6 15,-3 1 6-15,0 1 6 0,-2 2 0 0,-2 0 0 16,1-1 1-16,-3 1-17 0,-3 2 2 0,6-1-1 15,-6 1 2-15,0 0-1 0,2 10-3 0,-4-3-1 16,2-1-5-16,0 2 0 0,-2 2-8 0,1 0-4 16,1-2 8-16,1-3-17 0,1 3 0 0,0-1 5 15,-2-2-8-15,4 1 6 0,-3-2 2 0,4-1-1 16,0-1 1-16,1 0 6 0,0-2 0 0,-6 0 12 16,10-3-11-16,-5-1-1 0,-1 1-1 0,1-3-2 15,-2 2 2-15,-2-1-2 0,2-2 2 0,-3 0-2 0,-3-2 3 16,2 0-1-16,-3-1-3 0,0 0 1 0,0 2-1 15,-1-3 4-15,-1 1-6 0,2 2 7 16,-2-3 6-16,4 4 0 0,-2 1 10 0,3-2-1 16,1 2 0-16,0 2-1 0,1-7-3 0,5 7 2 0,0 0 3 15,4-2-4-15,3-1-6 0,1-1 10 0,4 1-9 16,1 2 2-16,-2 0-2 0,-1 1 7 16,1 2 0-16,-3 1 12 0,-1 2-6 0,-2 2 7 15,1 6-8-15,-3-4 6 0,-2 6 13 0,2-3-20 0,0 7 1 16,-5-3 4-16,0 0-11 0,0 3 0 0,-4 1-7 15,0-4-9-15,0 1 0 0,0-2 0 0,-3 0 0 16,2-2-6-16,-2 0-14 0,2-1 3 0,-2-3 4 16,3-1 9-16,3 3 8 0,-6-5-2 0,3-2 5 15,0 0 1-15,0 0 9 0,0 0 1 0,8-10-14 16,-3 4-4-16,3-1 0 0,-3-3 0 0,5-5 0 16,2 1 0-16,-2-2 0 0,3 0 0 0,5-3 0 15,-8 4 0-15,12-6 0 0,-12 5 0 0,5 4 0 16,-2-1 0-16,0 8 0 0,-2-2 0 0,0 5 0 15,1 1 0-15,1 2 0 0,-4 0 0 0,1 4 0 16,-2 2 0-16,-3 4 0 0,4 3 0 0,0 3 0 16,-5 1 0-16,0 0 0 0,-2-1 0 0,1 3 0 15,-2-4 0-15,2 1 0 0,-6 1 0 0,-1-2 0 16,3-5-170-16,-4 2-304 0,-3 0-83 0,-1-3-97 16,-1-2-402-16,-2-1-1144 0,1-1 506 0</inkml:trace>
  <inkml:trace contextRef="#ctx0" brushRef="#br0" timeOffset="53816.58">7449 6559 123 0,'-20'3'493'0,"2"-1"5"15,5 1 11-15,0 0 7 0,7-1-6 0,-2 0-11 16,2 1-18-16,3-2-13 0,3-1-6 0,-5 2-3 15,5 2-11-15,0-4-23 0,9 1-25 0,0 0-34 16,10 1-30-16,0-2-31 0,9-2-32 0,3 2-23 0,5 0-27 16,2-1-76-16,13-2-147 0,-12 2 0 0,13-1 0 15,-14 2 0-15,13-1 0 0,-11 0 0 16,-8-2 0-16,3 1 0 0,-4 2 0 0,-2-1 0 16,-8 1-158-16,-4 0-84 0,-2 0-35 0,-6 1-26 0,-1-2-26 15,-3 1-15-15,-5 0-18 0,0 0-28 0,0 0-15 16,0 0-11-16,-22 1-3 0,-1 1-24 15,-4 3-242-15,-1-3-740 0,-4 1 328 0</inkml:trace>
  <inkml:trace contextRef="#ctx0" brushRef="#br0" timeOffset="54049.39">7618 6638 143 0,'-32'8'137'0,"1"-1"64"15,0 2 33-15,2-1 26 0,5-2 26 0,6-2 28 16,6 0 41-16,1-2 27 0,2 0 26 0,4-1 14 16,-7 2 1-16,6-3-1 0,1 2-2 0,5-2-15 15,-5 1-14-15,5-1-12 0,0 0-23 0,0 0-29 16,16 3-31-16,1-6-30 0,4 2-26 0,9 0-25 15,3 0-24-15,4-3-33 0,16 0-28 0,-2 2-21 16,0-4-25-16,1 2-16 0,1 3-12 0,-15 0-9 16,-1-2-7-16,-1 0-14 0,-3 0-26 0,-5 2 0 15,-5-2 0-15,-5 2 0 0,-4-1 0 0,-5 1 0 16,-1 0 0-16,-3-1 0 0,1 1 0 0,-6 1 0 16,4-3 0-16,-4 3 0 0,0 0 0 0,0 0-211 15,0 0-159-15,-16-2-101 0,16 2-118 0,-17 1-503 16,8 0-1183-16,9-1 523 0</inkml:trace>
  <inkml:trace contextRef="#ctx0" brushRef="#br0" timeOffset="55016.97">7279 4796 244 0,'0'0'367'15,"0"0"4"-15,0 0-5 0,0 0-3 0,0 0-9 0,0 0-9 16,0 0-9-16,0 0-11 0,0 0-14 0,0 0-5 16,3-10-16-16,0 5-9 0,1 1-13 0,3-3-17 15,-1-3-17-15,3 1-14 0,2-3-21 0,6-2-16 16,6-4-8-16,-6 6-23 0,2-9-11 0,6 3-14 15,0-5-4-15,-2 5-24 0,-1-1-15 0,0 0 0 16,0 1-10-16,-4 0-11 0,-4 8-7 0,-5 2-16 16,0 2-25-16,1-4-18 0,-6 5-30 0,2 3-40 15,-3-2-60-15,2 1-60 0,-2 1-81 0,-3 2-75 16,5-2-84-16,-5 2-460 0,0 0-968 0,0 0 429 16</inkml:trace>
  <inkml:trace contextRef="#ctx0" brushRef="#br0" timeOffset="55582.75">7852 4156 123 0,'2'-4'473'0,"1"1"0"16,-1 0 3-16,0-1-4 0,-1 1-15 0,-1 3-31 15,0 0-29-15,0 0-31 0,0 0-35 0,0 0-21 16,0 0 2-16,0 0-16 0,-3 13-28 0,1-2-20 16,-2-2-17-16,0 8-15 0,1-1-23 0,0 2-25 15,-1 0-14-15,-1-2-17 0,2 4-17 0,2-4-25 16,0 0-33-16,-2-2-34 0,3 1-41 0,0-3-52 16,0-2-46-16,3-1-48 0,-2-3-46 0,1 0-32 15,5-2-36-15,-2-2-20 0,3-2-17 0,1-2-5 16,2-2 8-16,4-6 14 0,1 3 31 0,-1-4 26 15,2 2 36-15,-1-2 44 0,-1-5 47 0,-2 4 50 16,1-3 50-16,-1 0 44 0,0 1 50 0,0-1 50 16,-3 3 20-16,-2 1 50 0,-2 1 25 0,-1 2 23 15,-2 3 18-15,-2-1 11 0,-1 0-9 0,4 2-20 16,-3 2-20-16,-1 2-25 0,1-2-14 0,-1 2-15 16,0 0-7-16,0 0-9 0,-9 13-10 0,5-6-12 15,-3 0-14-15,2 2-9 0,0-1-7 0,-3 2-31 16,2-2-1-16,-3 0 8 0,0 1-19 0,1-2-7 15,0 1-9-15,-2-2-5 0,5-1-14 0,0 0-14 16,-2-3 5-16,1 2-5 0,5-2-6 0,-2 0 1 16,3-2-3-16,-5 5 0 0,5-5-1 0,0 0 1 15,0 0-2-15,0 0-6 0,14 1 0 0,-14-1 5 16,9 0-11-16,-1-1 3 0,-2 3 1 0,3-1-6 16,0 1 4-16,-1 2 1 0,2-1 3 0,2 4 4 15,-2 0-28-15,0-3-16 0,-1 5-22 0,1-3-44 16,3 0-51-16,-4 1-56 0,3-1-61 0,-1-4-89 15,-3 5-65-15,1-4-74 0,1 1-455 0,-4-4-1033 16,3 1 458-16</inkml:trace>
  <inkml:trace contextRef="#ctx0" brushRef="#br0" timeOffset="55749.77">8231 4320 311 0,'-1'-5'452'0,"2"1"25"15,-1 4 18-15,-2-5 0 0,2 5-8 0,-4-6-29 16,4 6-46-16,0-3-30 0,0 3-39 0,5-2-39 15,0 0-26-15,4 0-26 0,0 0-32 0,0 1-51 16,5-1-45-16,4-3-64 0,1 2-78 0,-4-3-73 16,3 0-74-16,-6 0-75 0,3-1-63 0,0-2-63 15,-1-1-36-15,-2 2-287 0,-2 0-747 0,-1 1 330 16</inkml:trace>
  <inkml:trace contextRef="#ctx0" brushRef="#br0" timeOffset="55885.91">8456 4182 1897 0,'5'-10'-21'16,"-5"3"73"-16,3 0 38 0,-2 2 42 0,-1-1 37 15,-1 1 47-15,1 2 32 0,-3-2 24 0,3 5 7 16,-1-4 3-16,1 4 14 0,0 0 4 0,-10 8 1 15,6-3-10-15,0 4-10 0,0 3-17 0,-1-1-7 16,1 1-12-16,-1 3-20 0,1 3-21 0,3-1-19 16,1 0-21-16,0 0-19 0,1 1-34 0,4-1-42 15,-2-2-51-15,1-3-61 0,-3 1-84 0,3-4-84 16,0 0-102-16,-3-3-100 0,0 0-110 0,2-2-368 16,-3-4-965-16,0 0 428 0</inkml:trace>
  <inkml:trace contextRef="#ctx0" brushRef="#br0" timeOffset="56101.81">8552 4104 343 0,'4'-11'507'0,"-2"-1"29"15,-2 4 16-15,2 1 0 0,-1 0-24 0,0 1-34 0,2 4-18 16,-3 2-13-16,0 0-29 0,16 6-11 16,-11 1-32-16,3 3-23 0,2 4-35 0,3 2-24 15,-4 1-35-15,5 5-29 0,0 2-17 0,-2 2-22 16,-1-1-20-16,-4-1-29 0,-5-4-45 0,1 4-38 15,-6 0-74-15,2-2 0 0,-7-5-47 0,-2 5-80 0,-8 2-71 16,-1-3-76-16,-8-3-85 0,3 1-85 16,-11-4-102-16,-3-5-487 0,1-3-1119 0,-13 7 495 15</inkml:trace>
  <inkml:trace contextRef="#ctx0" brushRef="#br0" timeOffset="56351.9">7882 3980 3407 0,'-11'-12'238'0,"3"3"-82"15,-2 2 20-15,2 1 39 0,-5 4-23 0,3 2 19 16,-1 4 9-16,-7 2-1 0,0 6-17 0,1 7 13 16,-2 8 0-16,1 2 3 0,3 5 1 0,-3 9 6 15,3 3-4-15,2 3 1 0,0-3-8 0,9-12-18 16,0 12-22-16,6 4-9 0,4-15-24 0,7 11-6 15,7 0-23-15,7-6-27 0,-3-11-26 0,7-5-30 16,13 2-41-16,-7-9-54 0,10 1-84 0,4-8-90 0,4-9-121 16,-18-2-131-16,1-6-635 0,15-6-1221 15,-19 4 541-15</inkml:trace>
  <inkml:trace contextRef="#ctx0" brushRef="#br0" timeOffset="56532.9">8957 4427 6438 0,'0'0'390'0,"0"0"-41"0,0 0 17 15,0 0-21-15,0 0-54 0,0 0-279 0,0 0-12 16,0 0 0-16,0 0 0 0,0 0 0 0,0 0 0 16,0 0 0-16,0 0-538 0,-16-10-738 0,10 8-1382 15,6 2 611-15</inkml:trace>
  <inkml:trace contextRef="#ctx0" brushRef="#br0" timeOffset="64551.93">10115 2807 3172 0,'0'0'-8'0,"-8"-2"13"0,8 2-97 0,-10-3-51 16,4-1 7-16,-1 0-17 0,1 1 25 0,-2-1-8 15,3-1-11-15,0-1-41 0,-1 1-153 0,-1 1-370 16,3-4 163-16</inkml:trace>
  <inkml:trace contextRef="#ctx0" brushRef="#br0" timeOffset="65149.78">11634 5620 57 0,'0'0'210'0,"-3"-5"-24"0,3 5-29 16,0 0-35-16,-2-2-52 0,2 2-58 0,0 0-148 16,-2-5-147-16,2 5 65 0</inkml:trace>
  <inkml:trace contextRef="#ctx0" brushRef="#br0" timeOffset="66067">10953 3434 162 0,'1'-5'343'16,"1"1"-2"-16,-1 0 4 0,0-2 3 0,1 3 3 16,-2 3 17-16,2-7-2 0,-2 7-2 0,-4-6 4 0,3 3-3 15,1 3-9-15,0 0-9 0,-3-4-19 0,3 4-1 16,0 0-12-16,0 0-10 0,0 0-9 15,0 0-24-15,0 0-11 0,0 0-20 0,0 0-21 16,0 0-23-16,0 0-12 0,0 0-28 0,0 0 3 0,0 0-9 16,-3 15-8-16,3-3-12 0,-4-1-53 15,3 6-78-15,-1 7 0 0,1 1 0 0,0 3 0 16,1 2 0-16,-1 1 0 0,2-1 0 0,0 6 0 16,2 10 0-16,0-10 0 0,1 0 0 0,0 9 0 0,1 5 0 15,4-5 0-15,-5 1 0 0,6 2 0 0,-6 0 0 16,1-3 0-16,4 1 0 0,-5-11 0 15,2 12 0-15,2-3 0 0,-3 3 0 0,0-11 0 16,3 10 0-16,-3 0 0 0,0 3 0 0,0-3 0 0,-1 2 0 16,0-1 0-16,-3-13 0 0,2 2 0 0,-3 13 0 15,1-15 0-15,-2 12 0 0,1-12 0 0,0-1 0 16,1 1 0-16,-1-3 0 0,0 0 0 0,0-3 0 16,0-1 0-16,-1-2 0 0,-2-7 0 0,6 0 0 15,-6-2 0-15,2-3 0 0,1-3 0 0,0-1 0 16,-1 2 0-16,-2-5 0 0,3 0 0 0,0 0 0 15,0-2 0-15,0 2 0 0,0-3 0 0,0-3 0 16,0 6 0-16,0-4 0 0,0-2 0 0,0 0 0 16,0 0 0-16,-1 5 0 0,1-5 0 0,0 0 0 15,0 0 0-15,1 4 0 0,-1-4 0 0,0 0 0 16,0 0 0-16,-1 5 0 0,1-5 0 0,0 0 0 16,1 3 0-16,-1-3 0 0,0 0 0 0,4 5 0 15,-3 0 0-15,-1-5 0 0,4 3 0 0,-4-3 0 16,0 0 0-16,4 5 0 0,-4-5 0 0,0 0 0 15,0 0-419-15,0 0-877 0,0 0-1403 0,-9-23 621 16</inkml:trace>
  <inkml:trace contextRef="#ctx0" brushRef="#br0" timeOffset="75832.83">17310 3357 26 0,'1'-4'336'0,"-1"4"-11"15,0 0-6-15,0 0-17 0,0 0-14 0,0 0-1 16,0 0-9-16,0 0 3 0,0 0-9 0,0 0-5 15,0 0-15-15,0 0-9 0,0 0-8 16,0 0-10-16,0 0-8 0,0 0-15 0,0 0-13 16,0 0-21-16,0 0-15 0,-5-4-21 0,5 4-14 0,-9 0-5 15,9 0-8-15,-6-1-9 0,6 1 2 0,-10 0 0 16,10 0 5-16,-12 0 0 0,12 0-2 0,0 0-1 16,-10 0-3-16,10 0-2 0,-6 0-5 0,6 0 10 15,0 0-10-15,-9-2 2 0,5 0-3 0,4 2 3 16,0 0 0-16,-10 1-3 0,10-1 6 0,0 0-4 15,0 0 1-15,-8-1-13 0,8 1 8 0,0 0-2 16,0 0-2-16,0 0-2 0,0 0-1 0,0 0-3 16,0 0-1-16,-4-2-5 0,4 2 2 0,0 0-6 15,0 0 1-15,0 0-40 0,10-5-28 16,-5 2 0-16,0 1 0 0,4-3 0 0,2 1 0 0,1 0 0 16,5-1 0-16,2-1 0 0,0 0 0 0,11-2 0 15,-2-2 0-15,1 3 0 0,1-3 0 0,2 0 0 16,1 0 0-16,1 2 0 0,2-3 0 0,-1 1 0 15,0-1 0-15,3 0 0 0,0 0 0 0,0 0 0 16,-2-3 0-16,-2 3 0 0,2 0 0 0,-2-3 0 16,0 2 0-16,-2 2 0 0,-1-1 0 0,-2-2 0 15,4 2 0-15,-3 0 0 0,2 0 0 0,-2-2 0 16,2-2 0-16,4 5 0 0,-5-2 0 0,1-2 0 16,-1 4 0-16,3-2 0 0,-1-3 0 0,0 3 0 15,-2 0 0-15,2-1 0 0,0 2 0 0,3-1 0 16,-3 2 0-16,-1 0 0 0,3-1 0 0,-2-1 0 15,-1 1 0-15,-3 2 0 0,0-1 0 0,-3 1 0 16,5-2 0-16,-7 1 0 0,3 0 0 0,0 1 0 16,1 0 0-16,-1 0 0 0,-8 3 0 0,9-7 0 15,-1 5 0-15,0 3 0 0,-7-3 0 0,5 0 0 16,2 0 0-16,-6 1 0 0,0 1 0 0,-2-1 0 16,1 1 0-16,-3 0 0 0,2-1 0 0,0 3 0 15,-1-2 0-15,-5 3 0 0,-3-1 0 0,3 2 0 16,-3-2 0-16,2 2 0 0,-6-1 0 0,3 1 0 15,-3 0 0-15,1 1 0 0,-2-2 0 0,0-1 0 16,0 3 0-16,-1 0 0 0,-4 1 0 0,8-2 0 16,-8 2 0-16,3-2 0 0,-3 2 0 0,0 0 0 15,7-1 0-15,-7 1 0 0,2-2 0 0,-2 2 0 16,0 0 0-16,0 0 0 0,0 0 0 0,0 0 0 16,0 0 0-16,0 0 0 0,7-1 0 0,-7 1 0 15,0 0 0-15,6-4 0 0,-6 4 0 0,0 0 0 16,8-3 0-16,-4 1 0 0,0 1 0 0,-4 1 0 15,10-1 0-15,-7-2 0 0,3 3 0 0,0-1 0 16,-2-2 0-16,1 2 0 0,-5 1 0 0,10-3 0 16,-6 2 0-16,1-1 0 0,-5 2 0 0,9 0 0 15,-9 0 0-15,13-2 0 0,-12 1 0 0,-1 1 0 16,9-1 0-16,-5 1 0 0,1-1 0 0,-5 1 0 16,9-2 0-16,-9 2 0 0,0 0 0 0,9 0 0 15,-9 0 0-15,0 0 0 0,5-2 0 0,-5 2 0 16,0 0 0-16,0 0 0 0,0 0 0 0,0 0 0 15,5-1 0-15,-5 1 0 0,0 0-35 0,0 0-409 16,0 0-131-16,0 0-615 0,5-4-1289 0,-5 4 571 16</inkml:trace>
  <inkml:trace contextRef="#ctx0" brushRef="#br0" timeOffset="78049.73">12638 2101 169 0,'-8'-2'205'0,"-2"2"-12"0,-3 0-4 16,3 2-5-16,-2-4 4 0,1 4-8 0,-1-4 4 0,2 1-7 16,-4 1-2-16,5 1 2 0,-7 1-6 0,5-2-1 15,-4 0 9-15,3 0 1 0,5 2 6 0,-1-2 4 16,0 1-7-16,8-1-1 0,-10 0-7 0,6 1-6 15,4-1-3-15,-6 0-3 0,6 0-13 16,-10 1 0-16,10-1-6 0,0 0-2 0,-8-1-4 16,8 1-5-16,0 0 0 0,-6-1-5 0,6 1-6 0,0 0 0 15,0 0 9-15,0 0 0 0,0 0 9 0,0 0-3 16,0 0-8-16,0 0 2 0,15 6-6 16,-15-6-8-16,17 0-3 0,-7 0-8 0,4 2-12 15,4-2 0-15,2-2-2 0,7 2-3 0,6-1 3 16,1 2 11-16,1 1-5 0,1 1-5 0,0-1 2 15,6 1 1-15,-5-1-5 0,4-2-1 0,11 1 10 0,1 3-11 16,-2-2 0-16,-10-2-61 0,9-1-28 0,1 0 0 16,-13 3 0-16,13-7 0 0,2 8 0 15,-3-6 0-15,1 1 0 0,2 1 0 0,1 0 0 16,-2 0 0-16,1-3 0 0,-2 1 0 0,0 1 0 16,3 1 0-16,-15-2 0 0,12-1 0 0,-11 3 0 15,15-6 0-15,-4 10 0 0,-13-7 0 0,2 3 0 16,0-3 0-16,12 2 0 0,-14 1 0 0,16 0 0 0,-3-2 0 15,-11 3 0-15,-2-2 0 0,-1 1 0 16,4-1 0-16,9 1 0 0,-9 0 0 0,-3-2 0 16,2 3 0-16,12 0 0 0,-15-2 0 0,3 1 0 15,-2 1 0-15,3-1 0 0,-2-2 0 0,12-1 0 16,-16 5 0-16,4-5 0 0,-2 2 0 0,1 0 0 16,2-1 0-16,16 2 0 0,-16 1 0 0,12-5 0 15,-14 2 0-15,15 0 0 0,-14 2 0 0,16-1 0 16,-1-2 0-16,-3-1 0 0,0 4 0 0,-11-1 0 15,11-1 0-15,-13 0 0 0,15 2 0 0,-15 0 0 16,-1 1 0-16,5-3 0 0,-3 3 0 0,0 0 0 0,2-3 0 16,-4 0 0-16,4 0 0 0,10-1 0 15,-12 3 0-15,0-2 0 0,2 2 0 0,9-3 0 16,-9 1 0-16,-2-2 0 0,11 3 0 0,-10 0 0 16,11-4 0-16,-12 3 0 0,12-2 0 0,-16 4 0 15,6-2 0-15,14-2 0 0,-5 3 0 0,-12 2 0 16,0-1 0-16,2 0 0 0,1-2 0 0,-1 3 0 15,12-3 0-15,-12 2 0 0,12-2 0 0,-12 0 0 16,11 1 0-16,1 1 0 0,-12-2 0 0,-3 2 0 16,4-3 0-16,-4 2 0 0,0 1 0 0,0-2 0 15,1 0 0-15,-2-1 0 0,1 1 0 0,2 3 0 16,-6-4 0-16,0 2 0 0,-1-2 0 0,-1 2 0 16,-3-1 0-16,0-2 0 0,0 2 0 0,-6 0 0 15,7 2 0-15,-1-2 0 0,-6 2 0 0,0 1 0 16,6-4 0-16,-5 2 0 0,-3-2 0 0,2 1 0 15,0 2 0-15,-1 1 0 0,1-1 0 0,-3 1 0 16,-1-1 0-16,3 1 0 0,-5 1 0 0,2-1 0 16,0-1 0-16,-1 1 0 0,-3 0 0 0,-1-1 0 15,0 1 0-15,2-1 0 0,-1-1 0 0,-2 1 0 16,1 1 0-16,3-1 0 0,-5 0 0 0,7 0 0 16,-5 2 0-16,-2-1 0 0,1 0 0 0,-2-3 0 15,4 1 0-15,-14 2 0 0,14 0 0 0,-9-4 0 16,-5 4 0-16,12-1 0 0,-12 1 0 0,9-2 0 15,-9 2 0-15,7-3 0 0,-7 3 0 0,9-1 0 16,-4-1 0-16,-5 2 0 0,13-1 0 0,-8 0 0 16,-5 1 0-16,14 0 0 0,-14 0 0 0,13-2 0 15,-5 2 0-15,-1 3 0 0,-7-3 0 0,13-1 0 16,-13 1 0-16,8-2 0 0,-8 2 0 0,10 3 0 16,-9-2 0-16,-1-1-81 0,0 0-205 0,0 0-101 15,0 0-135-15,4-8-154 0,-4 8-365 0,-14-7-1126 16,9 0 499-16</inkml:trace>
  <inkml:trace contextRef="#ctx0" brushRef="#br0" timeOffset="82351.85">13665 6155 228 0,'0'0'360'0,"-7"0"-9"0,7 0-12 0,0 0-10 16,-7-1-19-16,7 1-22 0,0 0-18 0,0 0-16 15,0 0-7-15,0 0-7 0,0 0-7 0,0 0-5 16,0 0-8-16,0 0-6 0,0 0-4 0,0 0-4 16,0 0-1-16,0 0-4 0,0 0-9 0,0 0 1 15,0 0-6-15,0 0-7 0,0 0-6 0,0 0-3 16,0 0-13-16,0 0-4 0,0 0-13 0,0 0-13 16,0 0-10-16,0 0-8 0,0 0-17 0,-6-1-6 15,6 1-5-15,0 0-12 0,0 0-8 0,0 0-2 0,0 0-4 16,0 0-11-16,0 0 0 0,0 0-10 0,0 0-6 15,0 0 2-15,0 0-5 0,0 0-1 16,0 0 2-16,0 0-6 0,0 0 9 0,0 0-13 0,0 0-5 16,0 0 2-16,0 0-3 0,0 0 5 0,0 0-4 15,0 0-6-15,0 0 4 0,0 0-3 0,0 0 0 16,0 0-3-16,0 0 4 0,0 0-13 0,0 0 11 16,0 0 1-16,0 0-6 0,0 0 1 0,0 0 4 15,0 0 0-15,0 0-6 0,0 0 0 0,0 0 3 16,-7 2-2-16,7-2 1 0,0 0-3 0,0 0 5 15,0 0-7-15,0 0 8 0,0 0 11 0,0 0-12 0,0 0-15 16,0 0 13-16,0 0-4 0,0 0 2 16,0 0 17-16,0 0-14 0,0 0-4 0,0 0-10 15,0 0 14-15,0 0-4 0,0 0-3 0,0 0 4 16,0 0 0-16,0 0 3 0,0 0 18 0,0 0-22 16,0 0 7-16,0 0-8 0,0 0 2 0,0 0-19 15,0 0 16-15,0 0-6 0,0 0-5 0,0 0-1 0,0 0-7 16,0 0-18-16,0 0-6 0,0 0-10 0,0 0-9 15,0 0-16-15,0 0-15 0,0 0-31 0,0 0-42 16,0 0-71-16,0 0-105 0,0 0-169 16,-1-8-487-16,1 4-1083 0,0 4 479 0</inkml:trace>
  <inkml:trace contextRef="#ctx0" brushRef="#br0" timeOffset="83367.67">13539 6227 132 0,'0'0'380'0,"-7"-2"5"0,7 2-7 0,-2-3-8 15,2 3-19-15,-4-2-18 0,4 2-19 0,0 0-9 16,0 0-18-16,0 0-9 0,-3-4-16 0,3 4-14 0,0 0-10 15,0 0-15-15,0 0-8 0,0 0-15 16,0 0-11-16,0 0-11 0,0 0-9 0,0 0-6 0,0 0-3 16,0 0 2-16,0 0-3 0,18 0-1 15,-6 0-7-15,2 0-6 0,6 0-8 0,12-2-2 0,3 2-18 16,2 0-20-16,15-3 16 0,-1 6-12 0,4-1-8 16,3-7 4-16,-2 2-12 0,5 5-1 0,1 1-1 15,0-5-1-15,7 4-3 0,-4-4-3 0,30 4-14 16,-30-1 7-16,31-6-8 0,-5 5-5 0,-30 0-25 15,31-2-31-15,-30 3 0 0,4-2 0 0,26 1 0 16,0 1 0-16,-28-2 0 0,27 0 0 0,-29-1 0 16,5 0 0-16,25-1 0 0,-31 1 0 0,3 1 0 15,0-2 0-15,5 0 0 0,-4 1 0 0,2 0 0 16,-1 0 0-16,-5-3 0 0,2 1 0 0,-3-1 0 16,0 3 0-16,0 0 0 0,0-3 0 0,3 1 0 15,-4 0 0-15,-1 0 0 0,1 0 0 0,0-1 0 16,-3-4 0-16,3 8 0 0,-1-4 0 0,-2 2 0 15,1 3 0-15,-3-5 0 0,0 0 0 0,-1 2 0 0,1 4 0 16,-2-2 0-16,3 1 0 0,0 1 0 16,0-1 0-16,-1 1 0 0,0-1 0 0,1 2 0 15,-2-2 0-15,2 1 0 0,0-2 0 0,-1 1 0 0,3 1 0 16,1-2 0-16,-7 1 0 0,0 1 0 0,-9 1 0 16,11-4 0-16,-1 4 0 0,-1-1 0 0,-13 0 0 15,2-1 0-15,-3-2 0 0,4 2 0 0,-1-2 0 16,-2 2 0-16,0-2 0 0,-2 0 0 0,0-3 0 15,0 0 0-15,1 4 0 0,-4-4 0 0,-1-2 0 16,-4 5 0-16,3-5 0 0,-4 6 0 0,-7-4 0 16,2 3 0-16,-2 0 0 0,-1 1 0 0,-1-2 0 15,1 2 0-15,1-2 0 0,-2 0 0 0,2-1 0 16,-1 2 0-16,-2 0 0 0,3 0 0 0,-1 1 0 16,2-2 0-16,-1 1 0 0,-2 2 0 0,1-1 0 15,-1-1 0-15,1 2 0 0,-1 1 0 0,-5-1 0 0,2 0 0 16,-3 0 0-16,-2-1 0 0,-2 2 0 15,-3-1 0-15,-5 0 0 0,9 0 0 0,-9 0 0 0,6-3 0 16,-6 3 0-16,3-2 0 0,-2-1 0 0,-1 3 0 16,-2-8 0-16,-2 3 0 0,-1 1 0 15,-2-5 0-15,-3 3-462 0,-3-7-827 0,0 0-1395 0,-2 0 618 16</inkml:trace>
  <inkml:trace contextRef="#ctx0" brushRef="#br0" timeOffset="85299.57">15232 4232 249 0,'2'-5'403'15,"1"3"14"-15,0 0-25 0,2-2 5 0,-1 2-17 16,-4 2-20-16,2-3-19 0,-2 3-21 0,0 0-19 16,0 0-16-16,0 0-8 0,-14 5-6 0,3 0-8 15,-6 3-3-15,-1 2-10 0,-6 4-6 0,-3 4-10 16,-4 1-22-16,1 2-5 0,-14 9 0 0,2 4-7 16,-5-3-23-16,-1 2-1 0,-1 6-11 0,-23 16-14 15,26-18-2-15,-22 18-8 0,25-14-16 0,-3 1-9 16,0 0-5-16,1 3 5 0,-1-4-3 0,3 2-7 15,-2-2-31-15,5-3-75 0,2 1 0 0,0 0 0 16,3-3 0-16,-1-2 0 0,3 2 0 0,1 0 0 16,5-9 0-16,-9 9 0 0,3 1 0 0,-2-2 0 15,-4-1 0-15,1 0 0 0,-2 0 0 0,2 4 0 16,-4-9 0-16,2 4 0 0,2 1 0 0,-7-4 0 16,17-4 0-16,-12 8 0 0,11-13 0 0,-10 10 0 15,10-8 0-15,1-1 0 0,0-1 0 0,1 1 0 16,-1-1 0-16,1 0 0 0,3-2 0 0,2 1 0 15,-1-1 0-15,8-6 0 0,-7 3 0 0,4-1 0 16,4-5 0-16,0 4 0 0,5-3 0 0,0-4 0 16,-1 0 0-16,1-1 0 0,3-1 0 0,-1 1 0 15,3-2 0-15,-1-1 0 0,2 1 0 0,1-2 0 0,2-2 0 16,-6 2 0-16,6-2 0 0,-3 3 0 16,3-3 0-16,0 0 0 0,0 0 0 0,0 0 0 15,0 0 0-15,5-14-376 0,-1 4-285 0,-2-1-532 16,0-1-1291-16,1-6 571 0</inkml:trace>
  <inkml:trace contextRef="#ctx0" brushRef="#br0" timeOffset="87584.81">17617 4565 32 0,'0'0'390'0,"-5"-4"2"15,2 3-10-15,-1-4-10 0,2 0-3 0,-3 2-29 16,0-2-33-16,1 0-20 0,0-2-23 0,-1 1-14 16,-2 2-19-16,5-2-9 0,-2 1-9 0,-5-3-16 15,5 5-17-15,0-3-13 0,0 0-13 0,-1 3-8 16,0 1-10-16,4-4-7 0,-3 4-9 0,0-3-5 15,0 3-3-15,2-1-1 0,-2 0-5 0,4 3 0 0,-4-3 2 16,2 1-1-16,2 2-5 0,0 0 1 16,-7-5-7-16,7 5 4 0,0 0-18 0,0 0-6 15,-3-1 1-15,3 1-3 0,0 0-19 0,0 0 8 16,0 0 4-16,0 0 18 0,12 7 3 0,-3-4 3 16,0 1 3-16,10 4 7 0,8 2-8 0,-1 0 6 0,4 2-2 15,6 4 3-15,12 0 4 0,4 2-5 16,4-1-1-16,5-1-4 0,-1 1-86 0,32 8-8 0,-29-4 0 15,30 5 0-15,-27-5 0 0,29 6 0 0,-6 0 0 16,0-1 0-16,-6 1 0 0,-18-10 0 0,-2 4 0 16,24 9 0-16,-27-12 0 0,3 1 0 15,-2-2 0-15,-1 1 0 0,-1-1 0 0,-8-2 0 0,1 0 0 16,-15-5 0-16,-1-1 0 0,3-1 0 0,-5-1 0 16,-2 1 0-16,-4-4 0 0,0 1 0 0,-9-1 0 15,-7-1 0-15,-1-2 0 0,-2 1 0 0,0-2 0 16,-1 2 0-16,-3-1 0 0,0-1 0 0,-5 0 0 15,7 3 0-15,-4-3 0 0,-3 0 0 0,7 1 0 16,-7-1 0-16,5 1 0 0,-5-1 0 0,0 0 0 16,0 0 0-16,0 0 0 0,6 1 0 0,-6-1 0 15,0 0 0-15,0 0 0 0,0 0 0 0,0 0 0 16,0 0 0-16,0 0 0 0,0 0 0 0,5 1 0 16,-5-1 0-16,0 0 0 0,0 0 0 0,0 0 0 15,0 0 0-15,0 0 0 0,0 0 0 0,0 0 0 16,0 0 0-16,0 0 0 0,0 0 0 0,0 0 0 15,0 0 0-15,0 0 0 0,0 0 0 0,0 0 0 16,0 0 0-16,0 0 0 0,0 0 0 0,0 0-297 16</inkml:trace>
  <inkml:trace contextRef="#ctx0" brushRef="#br0" timeOffset="90433.03">12354 7124 82 0,'0'4'325'0,"0"-4"-12"0,0 0-9 0,0 0-17 16,0 0-17-16,0 0-10 0,0 0-12 16,0 0-13-16,-1 7-14 0,1-4-13 0,-3 1-2 15,3-4-4-15,0 7-14 0,3 0-7 0,-3-2-9 16,0 1-8-16,1 1-3 0,-1 1-18 0,4 1-8 0,-3 3-6 15,3 0-4-15,2 2-2 0,-2-3-18 16,5 6 0-16,-2 1-2 0,3-2-5 0,-1-2-5 0,2 1-3 16,7 4-5-16,-5-4-1 0,3 1 1 0,2 1-7 15,7-1-5-15,0 0-2 0,-2 0-8 0,4 1-5 16,-3-4-3-16,3 1-3 0,3 2-2 0,-2-3-7 16,1 3-6-16,0-1 2 0,2-1-5 0,-2 0-6 15,2 0 0-15,0 2-7 0,-2-3-1 0,3 3-5 16,-4-1 3-16,3 1 4 0,-3-2 0 0,1 2-8 15,-1 0-4-15,3-2 0 0,-3 1-1 0,4-2 6 16,-1 1-6-16,-2-2 0 0,3 1-3 0,-1-1-1 16,2-1 1-16,0 3-3 0,16 3 6 0,-11-7 16 15,11 9-1-15,2-2-1 0,5-1-2 0,-2 1 4 16,6 1-11-16,-1-1 0 0,2 1 0 0,-2 0-2 16,4-1-1-16,-3 1 2 0,-3-1-4 0,7 0-3 15,-1 2 1-15,-2 0-2 0,-1-4 4 0,1 0-5 16,-2 0 2-16,1 1-1 0,5 1-2 0,-3-1 2 15,-3-1-2-15,2 0-2 0,2 3-1 0,-1-3 3 0,-2 0 1 16,3-1 0-16,-1 2-2 0,1 0 4 16,1-1-7-16,-1-3 0 0,30 6 6 0,-30-5-2 15,26 4 0-15,-29-6-2 0,7-3 1 0,22 5-1 16,-28 0 0-16,6-3 5 0,-2 0-6 0,27 1 3 0,-24-3-1 16,-2-1 0-16,24 2 1 0,-28-2-3 0,5-2 4 15,-3 4-4-15,28-1-3 0,-36-1 3 0,5-4 0 16,-1 5 0-16,4-6 2 0,0 3 1 0,1-2-5 15,3-1 5-15,23 2-3 0,-29-2 3 0,5-1 4 16,22 0 2-16,-26 2-3 0,1-1 4 0,2 0-1 16,-3 0 5-16,3-1-7 0,28-3 4 0,-34 0-3 15,2 1 0-15,0 1 0 0,1 0-4 0,1-4 1 16,-1 3-1-16,0-7 3 0,-1 1-3 0,2 3 0 16,-1-5-1-16,-2 6 0 0,3-6-4 0,3 4 3 15,-5-1 7-15,2-1-3 0,-1 0-1 0,2 3 3 16,1-1-2-16,1-1 0 0,-2-2-3 0,0 0 2 15,-1-1-2-15,0 4 1 0,-4-1 0 0,1-3-4 16,1-3 4-16,-1 2-2 0,-1 1-3 0,-1 3 3 0,0-2 0 16,-1-1 0-16,2 2 2 0,2-2-5 15,-5 0 5-15,0-1-3 0,0 0-2 0,1-3 5 16,-1 6 0-16,-3-3-3 0,2-1 0 0,-5 3 2 16,8 1-4-16,-3-3 2 0,-1 0-1 0,0-1 3 0,-1 0-3 15,5 2-1-15,-2-2-2 0,3 1 1 0,-2-1 2 16,0 2 3-16,0 0 2 0,1 0-7 15,-8 1-1-15,5-4 1 0,-5 0 1 0,0 3 5 0,0-2-3 16,3 0-3-16,-4-2 5 0,1 1-3 0,0-1-1 16,-1 0 2-16,-3-3 5 0,3 1-1 0,-1-3 4 15,2 1 5-15,-4 2-3 0,3-3 0 0,-4-1-1 16,-9 3 0-16,8-4-1 0,2-2 2 0,-11 5-3 16,10-6-2-16,1-2 3 0,-1-1-1 0,1 2-3 15,-2 0-3-15,-1-2 7 0,-1-2-7 0,1-4 4 16,-1 3-2-16,-1-3-1 0,3 1 2 0,-4 0-2 15,-3 1 1-15,4 0 1 0,-5-4-2 0,-1 3 4 16,3-3 2-16,-4-3-3 0,2-1 4 0,-5 0-6 16,1 0 2-16,-2-5 1 0,6 3-1 0,-6-1 9 15,1-4-11-15,1-1-3 0,-4 4-1 0,5-8-2 16,7-23 11-16,-11 26-7 0,2-5 9 0,0-1-12 16,-2 1 1-16,17-19 0 0,-19 20 0 0,1 1 1 15,-1 2-1-15,-2-2 1 0,-2 3-3 0,-1-3 1 0,0-2-1 16,0 6 3-16,-5-4-3 0,3 4-1 15,-6 2 1-15,3-3 1 0,-1 0-2 0,2 3 1 16,-1-1-5-16,1-5 5 0,1 0-4 0,1 2 5 16,-5-3-5-16,7 2 3 0,0 1 0 0,2-2-1 0,-1-1-1 15,-2 2 5-15,3 4 0 0,-1 0-4 0,-4 2 5 16,-4 14 0-16,-2-1-3 0,0-1 5 16,-1-2-2-16,-4 2-5 0,4-3-1 0,-3 2 0 0,2-1 6 15,-5-2-3-15,5-10 0 0,-5 13 1 0,1-1 0 16,0-1-6-16,1-2-1 0,1-10 3 0,3 1-1 15,-6 11-4-15,2 0 5 0,7-12 2 0,-5 13-6 16,1-11 9-16,-5 10 1 0,6-13 12 0,-3 12 8 16,-1 2-5-16,0-16-1 0,1 15-6 0,1-13-14 15,-4 11-2-15,1-15-4 0,1 5 1 0,-3-2 2 16,-1 13 0-16,2 0 2 0,-3 3-5 0,6-14-5 16,-5 13-2-16,-1-1-1 0,2 0 2 0,-2 1-4 15,0 0 6-15,0 1-2 0,-2 0 3 0,-1-2 0 16,2 3-2-16,0 1-27 0,-3-2 2 0,2 3 5 15,-3-1 0-15,1 1 0 0,-1 1-1 0,-2 0 6 16,0 1-4-16,1 0 5 0,1 1-3 0,-3 7 1 16,3-1 3-16,-1 0 0 0,-1 0 2 0,1 1-3 15,0 1-1-15,0 0 0 0,0-3-5 0,-2 2 4 16,1-1-4-16,0 1 3 0,-5 0-1 0,0-4-6 16,2 7-9-16,-3-4 0 0,-4-2-10 0,-1-3-4 15,-1 3-6-15,-5-3 3 0,0 3 8 0,1-1 2 16,-4 0 5-16,-1 0 0 0,-1 1 2 0,-1 3 7 15,0-3 0-15,0 1 2 0,2-3 0 0,-1 4 13 16,0-2-5-16,1 3 4 0,2 1-1 0,-2-1 5 16,1 0 2-16,-2-1-1 0,0 0-2 0,3-2 2 15,-2-2 9-15,1 4-3 0,1 0 4 0,-2 1-2 16,0-3 6-16,0 3 1 0,-2 1 0 0,-1-2-6 16,4 3 2-16,-4 1 16 0,-1-2-16 0,1 0 1 15,-2 5 2-15,1-3 6 0,-1 2 5 0,-1 1-14 16,-2 2 3-16,2-2 2 0,0 2 2 0,2-1 7 15,0 2-9-15,-4-3 5 0,0 2-7 0,1-1 3 16,4 0-4-16,-6 0 9 0,5 8-2 0,0-6-3 16,6 2 6-16,2 0-5 0,2 1 7 0,-4 4-3 15,3-3-3-15,8 3-1 0,-5 0 6 0,5 0-9 16,-5 0-3-16,2 1 14 0,1 0-3 0,1-1-6 16,3 2 6-16,1 1 3 0,-2 0-3 0,4 0 2 15,6 0-4-15,-11 0 2 0,11 0 3 0,-9-1-6 16,9 1 0-16,-9-1 7 0,9 1-2 0,-5 1 0 15,5-1-1-15,-6 1 5 0,6-1-12 0,-8 1 8 16,3 2-1-16,5-3-2 0,-5 1 0 0,5-1 0 16,0 0 0-16,-9 1-1 0,9-1-4 0,-4 2 9 15,4-2-1-15,0 0-2 0,-5 0 1 0,5 0 1 16,0 0-6-16,0 0 17 0,-4 2-12 0,4-2 4 16,0 0-28-16,0 0-30 0,-4 3-30 0,4-3-24 15,0 6-38-15,0-6-31 0,0 8-42 0,4-4-66 16,-4 0-49-16,0-4-260 0,-1 7-641 0,1-7 284 15</inkml:trace>
  <inkml:trace contextRef="#ctx0" brushRef="#br0" timeOffset="95866.18">2379 8935 31 0,'4'-2'464'0,"-4"2"-4"0,8-4 11 0,-6 3-8 15,-2 1-14-15,0-4-13 0,0 4-25 0,4-5-28 0,-4 5 5 16,0-4-24-16,0 4-27 0,3-4-27 0,-2 1-17 16,-1 3-4-16,-1-8-25 0,1 8-7 15,1-4-9-15,-2 0-23 0,-2 1-8 0,3 3-21 16,-4-7-20-16,2 3-6 0,-6 0-13 0,3 1-10 0,-4 0-16 16,1 2-13-16,-7-2-5 0,-3 2-20 0,0 2 3 15,-4-1-62-15,6 3-34 0,-5-1 0 16,1 2 0-16,1 3 0 0,0-1 0 0,-2 2 0 0,3 2 0 15,3-1 0-15,1 2 0 0,-3 0 0 0,4 1 0 16,3 2 0-16,-2 2 0 0,2 1 0 0,0 7 0 16,3-7 0-16,-1 8 0 0,4-1 0 0,2 4 0 15,0-3 0-15,5 4 0 0,1-2 0 0,2 1 0 16,3 3 0-16,0 0 0 0,1 0 0 0,4-2 0 16,-4 2 0-16,7 0 0 0,-7-1 0 0,7 0 0 15,-4-3 0-15,1 0 0 0,-3-2 0 0,-3-1 0 16,-4-5 0-16,-3-1 0 0,-1 0 0 0,-1 2 0 15,-4-3 0-15,-3 0 0 0,-5 0 0 0,-1-3 0 16,-5 6 0-16,2-8 0 0,-2-1 0 0,0-1 0 16,-4 1 0-16,3-2 0 0,-1-4 0 0,2 0 0 15,0-1 0-15,6 0 0 0,-1-3 0 0,1 0 0 16,8 0 0-16,-4-1 0 0,1 1 0 0,8-1 0 16,-6 0 0-16,6 0 0 0,0 0 0 0,0 0 0 0,0 0 0 15,0 0 0-15,0 0 0 0,32 3 0 0,-14 1 0 16,1-1 0-16,7 6 0 0,-6-2 0 0,4 8 0 15,2 1 0-15,-1-2 0 0,-2 3 0 0,-2 2 0 16,-2 4 0-16,0 0 0 0,0 6 0 0,-5-3 0 16,1 6 0-16,-5 0 0 0,-4 3 0 0,-3 0 0 15,-1 13 0-15,0-14 0 0,-5 13 0 0,-1-14 0 16,-2 2 0-16,-2 1 0 0,-5 10 0 0,3-14 0 16,-4 1 0-16,-1 10 0 0,-2-11 0 0,3 1 0 15,-3-2 0-15,3 0 0 0,0-2 0 0,1 0 0 16,2 0 0-16,3-3 0 0,3-7 0 0,3-1 0 15,0 1 0-15,4-2 0 0,4-1 0 0,1-5 0 16,6-1 0-16,3 1 0 0,4-5 0 0,12-1 0 16,-1-1 0-16,6-4 0 0,0-4 0 0,-4-4 0 0,3-5 0 15,-9 4 0-15,-3-5-96 0,-7-1-546 16</inkml:trace>
  <inkml:trace contextRef="#ctx0" brushRef="#br0" timeOffset="98184.17">3462 9604 295 0,'0'0'409'0,"1"5"6"15,-1-5-1-15,-1 6-25 0,1-2-26 0,1-1-19 16,-1 0-23-16,0 3-22 0,0-3-16 0,0-3-11 16,4 7-7-16,-4-5-3 0,0 2-6 0,0-4 3 15,0 0-3-15,0 5-3 0,0-5 17 0,0 4-2 16,0-4 3-16,0 0 8 0,0 0 6 0,0 0 1 16,-4 3 1-16,4-3-14 0,0 0-28 0,0 0-20 15,0 0-78-15,-4-15-147 0,4 10 0 0,0-5 0 16,0 0 0-16,0-4 0 0,3-3 0 0,-2-2 0 15,4 0 0-15,-1-6 0 0,0 0 0 0,0 7 0 16,-2 0 0-16,2 1 0 0,0 1 0 0,0 4 0 16,-2 0 0-16,1 2 0 0,-2 3 0 0,1 0 0 15,-2 2 0-15,2 1 0 0,-1 0 0 0,-1 0 0 16,0 4 0-16,1-3 0 0,-1 3 0 0,0 0 0 16,0 0 0-16,0 18 0 0,-2-6 0 0,0 6 0 15,-1 0 0-15,-4 10 0 0,4 4 0 0,0-1 0 16,2 0 0-16,-3 3 0 0,0-2 0 0,3 3 0 0,-2-1 0 15,2-1 0-15,-3 2 0 0,4 2 0 0,0-2 0 16,-5-1 0-16,5-2 0 0,0 1 0 0,-1-2 0 16,-2-4 0-16,3 0 0 0,0-2 0 15,0-6 0-15,0-4 0 0,-1-3 0 0,2-1 0 0,-1 0 0 16,0-4 0-16,3 1 0 0,-3-4 0 0,0 0 0 16,0 0 0-16,0-4 0 0,0 0 0 0,0 0 0 15,0 0 0-15,0 0 0 0,-3-16 0 0,6 6 0 16,-3 2-99-16,1 2-669 0,4-5-453 0,-1 3-1323 15,1-4 585-15</inkml:trace>
  <inkml:trace contextRef="#ctx0" brushRef="#br0" timeOffset="98484.57">4047 10093 4263 0,'10'-3'440'0,"-1"0"-215"0,-5 1-18 0,2 1 86 16,2-1 54-16,-3 1-1 0,-5 1-17 15,0 0-42-15,9 0-46 0,-9 0-18 0,0 4-8 16,0-4-3-16,-1 9-1 0,-6 0 8 0,2 2-86 0,-1 1-133 16,1 5 0-16,-7-2 0 0,-3 8 0 0,0-1 0 15,-6 1 0-15,4-2 0 0,0 2 0 16,-1-1 0-16,0-2 0 0,0-1 0 0,4-3 0 0,0-1 0 15,1 0 0-15,0 0 0 0,2-3 0 0,1 2 0 16,3-4 0-16,2-3 0 0,0-2 0 0,-1 2 0 16,3-4 0-16,3-2 0 0,0-1-320 15,0 0-369-15,5-9-508 0,4 0-1297 0,0-4 573 0</inkml:trace>
  <inkml:trace contextRef="#ctx0" brushRef="#br0" timeOffset="98899.75">4526 9629 4097 0,'-1'-11'320'0,"-3"0"-98"16,0 4-81-16,3-1 49 0,-4 1 77 0,5 0 2 16,0 1-10-16,0-2-22 0,0 2-21 0,5 0-8 15,-4 0-10-15,4 2-6 0,4-2-6 0,4 1-9 16,4-1-7-16,2 1-10 0,-1 2-8 0,3 0-16 15,6 3-3-15,1 1-20 0,-7 1-8 0,7 1-62 16,-1 3-43-16,-8-1 0 0,3 2 0 0,-4 2 0 16,-1 2 0-16,-1 3 0 0,-2 1 0 0,-5 2 0 15,0 1 0-15,-5 0 0 0,-4 1 0 0,-4 8 0 0,-4-3 0 16,-6 1 0-16,-3 1 0 0,-5 0 0 0,0 1 0 16,-5-2 0-16,0-2 0 0,-1 2 0 15,-3-2 0-15,3 1 0 0,4-4 0 0,-3-2 0 0,9 2 0 16,3-6 0-16,1-2 0 0,6-5 0 0,-2 1 0 15,6-1 0-15,3-3 0 0,-2 1 0 0,7 0 0 16,1-2 0-16,5-2 0 0,3-1 0 0,7-2 0 16,7 0 0-16,7-2 0 0,-4 0 0 0,2-1 0 15,0-1 0-15,-1-1 0 0,-3 1 0 0,4-3 0 16,-3 4 0-16,-11 2 0 0,1 2 0 0,-2-2-531 16,-3 2-746-16,-1 0-1384 0,-3-2 613 0</inkml:trace>
  <inkml:trace contextRef="#ctx0" brushRef="#br0" timeOffset="99150.05">5494 9982 4402 0,'2'-6'412'0,"1"1"-144"0,-2 1 6 15,0 1 24-15,-1 3 9 0,3-5-28 0,-2 2-37 16,-1 3-15-16,0 0-10 0,0 0 8 0,-4 15 1 15,2-5 3-15,-6 6-5 0,0 2-5 0,-1 6-77 16,-2 1-142-16,-1 1 0 0,2 1 0 0,-2 0 0 16,-1 0 0-16,-1-2 0 0,-2 1 0 0,1-1 0 15,2 0 0-15,-1-1 0 0,3-9 0 0,-1-1 0 16,3 1 0-16,2-4 0 0,-1-3 0 0,3 0-414 0,1-3-178 16,-1-3-606-16,5-2-1298 0,0 0 575 0</inkml:trace>
  <inkml:trace contextRef="#ctx0" brushRef="#br0" timeOffset="99632.98">5823 9607 72 0,'7'-18'556'16,"-6"7"-8"-16,3 0 16 0,1-1 18 0,-1-4-18 15,1 4 2-15,3-2-37 0,1 1-36 0,2 3-39 16,3 1-38-16,4 0-30 0,2 4-40 0,6-1-30 15,-4 1-32-15,7 6-29 0,-6 3-26 0,5 0-24 16,-1 2-19-16,-3 4-24 0,-6-1-12 0,-2 2-16 16,-1 3-17-16,-3 0-40 0,-4 2-77 0,-4 1 0 15,-3 0 0-15,-3 0 0 0,-4-2 0 0,-5 5 0 16,-5-1 0-16,-3 0 0 0,-3-2 0 0,-1 1 0 16,-3-4 0-16,8-2 0 0,-1-2 0 0,3 0 0 15,-1-4 0-15,7 0 0 0,-1 0 0 0,3-2 0 16,1-2 0-16,2 0 0 0,2 4 0 0,3-6 0 15,0 3 0-15,0-3 0 0,12 0 0 0,1 0 0 16,3 1 0-16,6-2 0 0,-2 2 0 0,1-1 0 16,7 1 0-16,-1 1 0 0,2 0 0 0,-8-1 0 0,-1 3 0 15,1 1 0-15,-1-2 0 0,-1 3 0 0,-2 1 0 16,2 1 0-16,-6 2 0 0,0-1 0 16,-2 3 0-16,-3-3 0 0,-3 2 0 0,1 2 0 0,-3-1 0 15,1 5 0-15,-4-6 0 0,-5 1 0 0,-3 4 0 16,-1-1 0-16,-1-2 0 0,-4-2 0 0,-3 0 0 15,-9 1 0-15,1 0 0 0,-1-3 0 0,5-1 0 16,1-2 0-16,-1 0 0 0,0 0 0 0,2-3 0 16,0 2 0-16,6-4 0 0,2-1 0 0,-2 1 0 15,5-2-119-15,2 0-531 0,2-4-587 0,0 2-1341 16,4 3 593-16</inkml:trace>
  <inkml:trace contextRef="#ctx0" brushRef="#br0" timeOffset="99869.26">6677 9994 73 0,'5'-1'543'0,"-1"-2"43"15,0 2 55-15,1-1 54 0,-5 2 14 0,0 0-20 16,10-1-20-16,-10 1-51 0,4 7-33 0,-4-1-26 16,0 3-36-16,0 4-42 0,-8 5-41 0,7 0-60 15,-4 1-380-15,0 7 0 0,-3-2 0 0,-1 4 0 0,3-1 0 16,-3-2 0-16,0 0 0 0,1 2 0 0,-7-3 0 15,3-1 0-15,2-6 0 0,3 0 0 16,-2-3 0-16,2-5 0 0,2 1 0 0,-5-3 0 0,7-2 0 16,-3 0-323-16,3-5-436 0,3 0-427 0,-5-10-1283 15,6 3 568-15</inkml:trace>
  <inkml:trace contextRef="#ctx0" brushRef="#br0" timeOffset="100366.4">7149 9465 5522 0,'6'-28'249'16,"-2"4"-11"-16,1 8 79 0,-4 3 53 0,2 3-4 16,-2 0-32-16,2 4-38 0,-3 1-48 0,1 0-47 15,0 4-151-15,-1 1-50 0,0 0 0 0,7 10 0 16,-3-2 0-16,-2 4 0 0,3 5 0 0,-5 1 0 16,3 7 0-16,-2 1 0 0,-5-1 0 0,2 0 0 15,-2-6 0-15,-4 5 0 0,4-5 0 0,-5 5 0 16,-1-7 0-16,4 0 0 0,-2 0 0 0,-1-3 0 15,-1 3 0-15,2-4 0 0,3-3 0 0,-1-2 0 0,3-1 0 16,3-1 0-16,0 4 0 0,3-2 0 0,4 2 0 16,5-5 0-16,6 3 0 0,1-2 0 15,8 3 0-15,5-5 0 0,0 0 0 0,1-3 0 0,1-1 0 16,-2-3 0-16,3-1-95 0,-6-3-374 0,-3 0-22 16,-8-1-20-16,-3 2-13 0,0-2 4 0,-6 0 16 15,0-2 33-15,-6 2 51 0,-3-3 79 0,0 0 86 16,-2-2 83-16,-1 1 76 0,-4-3 71 0,1-1 56 15,1 1 56-15,0-3 59 0,2 2 43 0,-1 2 53 16,0 2 40-16,1 2 35 0,0-1 29 0,2 2 24 16,1-1 11-16,0 4 10 0,0 2 1 0,0-1-10 15,-1 1-22-15,1 4-19 0,0 0-20 0,1-3-9 16,-1 3-308-16,5 8-4 0,-1 3 0 0,-1 1 0 16,-1 6 0-16,-1 7 0 0,2 1 0 0,-1 3 0 15,-2 0 0-15,0-1 0 0,0 5 0 0,0 0 0 16,0-2 0-16,0 1 0 0,0 1 0 0,-2-2 0 15,4-2 0-15,-4 0 0 0,0-1 0 0,0-4 0 16,-2-5 0-16,1-2 0 0,-2-1 0 0,3-5 0 0,-3-1 0 16,2-4 0-16,-3-2-19 0,2-1-759 15,4-3-455-15,0 0-1335 0,-13-10 591 0</inkml:trace>
  <inkml:trace contextRef="#ctx0" brushRef="#br0" timeOffset="100982.26">7908 9257 4051 0,'-7'-26'308'16,"-3"1"-38"-16,3-1-43 0,3 7 56 0,0 1 48 15,0-3 14-15,4 3 6 0,-1 2-44 0,3-1-10 16,2 2-3-16,1 3-12 0,6-1-15 16,1 3-21-16,4 0-20 0,3 0-120 0,10 1-106 0,-2 3 0 15,1 5 0-15,-1 1 0 0,4 1 0 0,-1 5 0 16,0 2 0-16,-1 2 0 0,2 1 0 0,-4 4 0 15,-2 2 0-15,-2 1 0 0,-4 3 0 0,-1 4 0 16,-2 2 0-16,-6 1 0 0,-5 2 0 0,-1 0 0 16,-7 3 0-16,3 0 0 0,-6 1 0 0,-4-1 0 15,-5-2 0-15,-2 2 0 0,-8 7 0 0,6-8 0 16,-10 6 0-16,12-8 0 0,-2-1 0 0,-1-3 0 16,2 3 0-16,0 0 0 0,5-1 0 0,0-2 0 15,5-1 0-15,2 3 0 0,3-3 0 0,3-7 0 0,6-1 0 16,0-1 0-16,11 8 0 0,-5-9 0 0,5-2 0 15,7 2 0-15,3-6 0 0,0-1 0 16,5-5 0-16,-3 1 0 0,-2-4 0 0,-5-3 0 16,-3 1 0-16,-2-2 0 0,-4 1 0 0,-1 0 0 0,-3 2 0 15,-5-2 0-15,1 1 0 0,-5 2 0 16,4 0 0-16,-4 0 0 0,0 0 0 0,-18 10 0 16,-1-1 0-16,-7 5 0 0,-3 0 0 0,3 1 0 0,2 3 0 15,-4 3 0-15,5-1 0 0,0 1 0 0,5 3 0 16,0 0 0-16,2 1 0 0,4 1 0 0,-1 1 0 15,6-1 0-15,0 3 0 0,4-2 0 0,1-1 0 16,4 0 0-16,1 1 0 0,1-2 0 0,1-1 0 16,3 1 0-16,-3-7 0 0,0 1 0 0,3-1 0 15,-2 0 0-15,3-2 0 0,-6 2 0 0,3-2 0 16,-5-3 0-16,2-1 0 0,-3-2 0 0,0-3 0 16,-4 4 0-16,2-6 0 0,-7 4 0 0,2-4 0 15,-7-1 0-15,-3-1 0 0,-2-1 0 0,-2 0 0 16,0-3 0-16,-7-2 0 0,5 2 0 0,4-2 0 0,1-1 0 15,-2 0 0-15,4-1 0 0,3-1 0 16,2 0 0-16,2 0 0 0,-1-2 0 0,5-4 0 16,0-3-248-16,6 0-1077 0,5-5-1433 0,4 3 635 15</inkml:trace>
  <inkml:trace contextRef="#ctx0" brushRef="#br0" timeOffset="101134.74">8839 10355 4279 0,'12'0'586'0,"-2"2"-229"0,-1-1-86 16,-1 0-61-16,1-1-49 0,-3 0-42 0,-6 0-32 15,9 0-19-15,-9 0-57 0,4-1-100 0,-4 1-137 16,0-5-179-16,0 5-501 0,-9-10-980 0,-1 4 435 16</inkml:trace>
  <inkml:trace contextRef="#ctx0" brushRef="#br0" timeOffset="103416.21">5850 1510 76 0,'-13'-29'200'16,"-1"3"-14"-16,1 1-15 0,-3-3-2 15,-6 2-21-15,0-4-16 0,1-1 2 0,-7-7-6 16,3 10-1-16,-9-8-1 0,2 1-5 0,-4-1 14 16,-2-4-15-16,-3 7-11 0,1 2-9 0,-2-4-16 15,-4 5-6-15,-4 2-21 0,-5 2-12 0,-1 1-9 16,0 2-3-16,-5-2-8 0,-2 3-2 0,3 7 6 16,-4 1-8-16,0 3-5 0,-2 5 2 0,-28-2-3 15,28 5-3-15,-29 2-7 0,30 0-4 0,-1 2 4 16,-23 2-4-16,-1 3-12 0,26 3-9 0,-4-2-3 15,-21 8 3-15,26-5 1 0,-24 11-7 0,28-12 4 16,-29 14 1-16,28-9 8 0,-3 3-1 0,3 2 1 16,-1 5 5-16,-21 10 6 0,27-10-1 0,-2 3-2 15,-1-2 13-15,2-1-5 0,1 4-5 0,0 1 0 16,9 4 9-16,-8 2-3 0,5-2-2 0,4 2 6 16,-5 7-2-16,5-4 0 0,-1 6-1 0,7 3 2 15,-19 24-7-15,12 1 9 0,14-25-4 0,-18 23-2 16,3-2 2-16,20-18 0 0,-6-3-2 0,1 6 7 15,-13 23-1-15,21-28 3 0,-12 30 6 16,12-22-2-16,-8 21-1 0,9 6 1 0,4-31 1 16,-11 27-4-16,11-23-1 0,5 3-4 0,-5-1 1 15,-10 22-1-15,7-25 1 0,-2 28 2 0,2-25-1 16,-1 22 5-16,5-22 5 0,-10 19-8 0,11-18 11 16,-8 22 3-16,7-23 0 0,-4 27-1 0,4-33-2 15,3 8-2-15,-4 22-1 0,-3 2-3 0,3-1 0 16,10-24-1-16,-4 30-4 0,5-3 2 0,2-3-7 15,1-1 5-15,2-21 1 0,3 23 0 0,3 6-5 16,2-1 5-16,-1-3-2 0,2-2-3 0,3 3-2 16,0 2 3-16,0-8-6 0,0 2 4 0,1 6 1 15,3-2 0-15,-2-1 0 0,1 2 1 0,-2 0-5 16,2 0-9-16,-1 1 5 0,-2-2 0 0,5-3-2 16,-5 2 4-16,6 1-2 0,-2-6-8 0,1 2 10 15,3 1 2-15,0 2-4 0,3-4 2 0,-2 1-5 16,0-1-11-16,0-23 7 0,7 21-8 15,-1 2-4-15,-3-24-5 0,11 17 3 0,-5 3-3 16,-3-21 5-16,-2 1-4 0,11 20 1 0,-5-26-1 16,0 0-5-16,14 19 1 0,-11-20 4 0,1-2 1 15,8-1 4-15,-3-1 1 0,15 20 1 0,-10-25 4 16,3-2-1-16,6-2 7 0,21 12-5 0,-24-18 4 16,7-1 10-16,-1 2 5 0,5-3 11 0,26 6 2 15,-26-12 4-15,28 8 9 0,-27-9 2 0,27 1-1 16,-24-10-5-16,25 5 3 0,-22-6-13 0,26-2 3 15,-29-3 1-15,5-1-10 0,26 0-7 0,-3-1-3 16,-29-5 1-16,31-3-5 0,-31 0-1 0,5-4 4 16,26-3-2-16,-28 0 4 0,0 2-3 0,1-4 8 15,0 4 2-15,-2-2 5 0,0-2 7 0,2 1 7 16,24-5 5-16,-30 4 4 0,1-4 1 0,2 3-3 16,-2-4 0-16,2-1 2 0,24-12-20 0,-29 12 14 15,3-3-3-15,1-3-4 0,0 1 3 0,22-9-10 16,5-5-34-16,-33 11 5 0,2 0-5 0,21-16 6 15,-20 11-1-15,19-12 3 0,-26 16 3 16,6-5-2-16,1 2 1 0,-2-4-1 0,-2 2-2 0,0-1 3 16,-4 0 2-16,-1 5 2 0,0-8-4 0,-3 4 1 15,4-4 10-15,-2 1-7 0,-2-1-3 0,-2 3 0 16,1-2-6-16,-4-2 1 0,5-2 2 16,-6 2-2-16,0-1 2 0,0-8 3 0,-1 5-3 15,-3-7 0-15,1 2 2 0,-1 2-2 0,-5 0 3 16,1 2-3-16,-6-2 0 0,0-5 4 0,-1 2-2 15,0 0 0-15,-1-5-1 0,-4 1 1 0,1-4 6 16,4-3-4-16,3-22-1 0,0 1 4 0,-4-3-2 16,-4 29 1-16,5-28-5 0,0 3 3 0,-10 20-5 15,6-32 0-15,1 3 4 0,-4-5-8 0,4 2 4 16,0-3 4-16,0 1 0 0,0 1-1 0,-4-4-3 16,-3-1-2-16,5 0 7 0,-4-2 2 0,-2-1 1 15,1 1 6-15,3-1 2 0,-9 0-1 0,9 5-5 16,-3-8-3-16,-4 3 2 0,-1-1 1 0,-4-4-3 15,-3 1-3-15,4 1 6 0,-3-1-10 0,-3 0 0 16,-2-1-10-16,-4 2-1 0,1-5 3 0,-9 6 0 16,2 1 3-16,-12 2-2 0,-2 1 1 0,-3 0 6 15,-1 0 6-15,-3 6 3 0,-6-4 8 0,0 8-2 16,-2-8 4-16,-5 15-5 0,2-7-4 0,-7 12 6 16,0-10 7-16,-5 11-5 0,4-4-4 0,0 6 1 15,2-5-9-15,2 5 6 0,-3 0-5 0,17 20 3 16,-18-19-5-16,16 26 5 0,-5-6-6 0,-12-16 5 15,9 21-5-15,1-1 27 0,-1 3 10 16,-1-2-9-16,-5 5 0 0,1 4-1 0,0-2 3 0,-3 8-22 16,1-1 18-16,-2 3-14 0,4 7 9 15,-8-4-17-15,1 9 6 0,-2 0-14 0,1-4-15 16,-6 9-7-16,1-1-14 0,-3 6-19 0,4-1-16 0,-3 2-12 16,-5 6-12-16,3-1-27 0,-2 6-25 0,-22 9-55 15,-1 10-230-15,-3 0-475 0,30-3 209 16</inkml:trace>
  <inkml:trace contextRef="#ctx0" brushRef="#br0" timeOffset="104866.63">10769 524 27 0,'-66'-11'115'0,"2"2"-12"16,-2 3-4-16,-28-1-16 0,29 4-16 0,-26 6 9 15,26-2-18-15,-27 6 12 0,26-2 3 0,-29 4-11 16,4-2-9-16,-1 10-5 0,4 8-8 0,-5-9-10 16,6 9 7-16,-4-2-4 0,2 7-7 0,-1-1 1 15,8 6 3-15,24-11-2 0,-28 19-8 0,3 0-2 16,5 5 1-16,-5 8-9 0,4-1 2 0,3 1 10 15,3 7-5-15,1-5-8 0,1 11 1 0,6 3-5 16,6 0-1-16,4 4-1 0,3 4 8 0,-3 3-13 16,10 0-4-16,2-3 1 0,3-5 1 0,2 1-6 15,6 6 5-15,10-26-19 0,-11 31 7 0,9-6-8 16,-1 1 2-16,5-1-7 0,1-1-5 0,2-24 5 16,-1 26 2-16,4-24 5 0,0 27-2 0,0 2 8 15,0-29-7-15,1 31 2 0,-1 0 16 16,4-3-13-16,-1-2 13 0,2-1 4 0,2 0 2 0,4-24 1 15,0 34 6-15,5-3 7 0,1-3 5 16,-1-1-2-16,5 4 11 0,-1-2 1 0,8 0-12 16,-2-6 1-16,1 1 1 0,7 2 0 0,-1-5-11 0,-1 2 10 15,5 1-5-15,4-1 5 0,-3-4 2 0,3 3-1 16,4 0-2-16,1-2-6 0,-1-2-6 16,4 3 15-16,2-3 6 0,4 1-4 0,1 3 9 15,2-4 0-15,3 3-3 0,5-1-1 0,-2-1 1 16,4-1 5-16,2-4-4 0,0-1-2 0,6 6-1 15,-1 2 2-15,2-5-2 0,4-4-5 0,-3 7-1 16,-5 0-2-16,0 0 1 0,11-1-8 0,-6-5 1 16,5 2-35-16,3-1 2 0,0 2 7 0,3-4-6 15,0 2 4-15,3-2 5 0,2 2-6 0,0-2-3 16,-1-3 1-16,-4 4 5 0,8-8-5 0,-1 3 21 16,-1 0 7-16,-1 0-1 0,4 3 0 0,-2-1-8 15,4-4 11-15,1 2-11 0,-3 0-5 0,1-5 12 16,-2 4-8-16,5-4 3 0,-1-7-1 0,2 7 7 15,2 0-12-15,2-4 2 0,-1 1 5 0,3-4-10 16,-2 2 6-16,-1-2 3 0,0 1 0 0,4-2 8 16,0-4-7-16,1 1-2 0,-2-2 5 0,3 0 1 15,-1-2 1-15,-5-4-2 0,3 1 1 0,3 3 22 16,-6-4-5-16,4 1 4 0,1-3-5 16,3 3-2-16,-2-5 8 0,3 3-10 0,-8-5-5 0,7-1 0 15,-1 0 1-15,-2 3-2 0,2-6 1 0,-3-1-4 16,1 0-5-16,-1 0 5 0,0-3-4 0,0-4 0 15,1 0-1-15,-5 0 1 0,4 0 2 0,0 0-1 16,-2-4 4-16,1 0 4 0,-2-2-2 0,6 1 4 16,-9-3-6-16,0 1 3 0,0-1 3 15,-23-6-1-15,28 3-8 0,-5 4 4 0,5-1-1 16,-30-11 1-16,28 8 0 0,2 2-3 0,-7 4 0 0,-25-10-4 16,27 2 8-16,1-7-3 0,-24 3-11 0,31 2 0 15,-6 3-2-15,-24-7-5 0,28 3 0 0,-4-2-1 16,-29-2-4-16,37-1 4 0,-6 3-1 0,-4-6 2 15,-23-1 0-15,31 1 4 0,-2 6 0 16,-4-8 2-16,0 3 1 0,3-3 4 0,-28 2 13 16,25-1-16-16,4-2-1 0,-4 1 3 0,0-5-5 15,0 5 3-15,3-6-2 0,-2 4-1 0,-1-5-1 0,1 5-4 16,-2-9 8-16,2 7-13 0,3-3 2 0,3-7 2 16,-1 1-4-16,3 1 5 0,1-1-2 0,-2 1 6 15,2-5 2-15,-1-2-5 0,7-1 9 16,-1 0-2-16,-2-2 1 0,3-2 2 0,0 1-4 15,4-4-14-15,-7-1-4 0,5-3-7 0,-3-5-13 16,2 2-4-16,-2-1 9 0,4-4-28 0,-3-1-5 16,-2-3-7-16,-5-4-12 0,1 0-11 0,-1 0-26 15,1-1-99-15,-5-9-240 0,3 4 107 0</inkml:trace>
  <inkml:trace contextRef="#ctx0" brushRef="#br0" timeOffset="105282.2">22826 8101 100 0,'79'-97'139'0,"-2"1"-11"0,-11 0-19 0,-2 6-15 16,-7 0-14-16,1-2-10 0,-2 4-2 16,1-7-6-16,-4 1-15 0,-4-6 1 0,1-4 8 0,-4 5 0 15,2 1-1-15,-3 0-4 0,2 1 2 0,-3-2-2 16,-5-3-8-16,2 3 4 0,-9-4-1 0,7 11-2 16,-15-5 2-16,-1 1 4 0,-1 0 0 0,-2-3 1 15,2 0-3-15,-7-1-6 0,-1 1-9 0,2 2-2 16,-4 0 1-16,5 0-5 0,-8-3-9 0,1 0 3 15,-5-7 0-15,3 1-4 0,-3 3-2 0,4-4 7 16,-8-2-3-16,-1 1 1 0,3 1-7 16,-1-6 5-16,-3 4-5 0,1-4-4 0,-1 4 7 0,-2 1-9 15,-4-3-3-15,-2 2 6 0,1-4-10 0,0 3 6 16,-2-4-1-16,1 6 4 0,0 1-1 0,-7 6-5 16,0-8-1-16,-7 5 4 0,0-4 6 0,0 7-11 15,-5-2 5-15,4 7 1 0,-7-3-2 0,0 6-2 16,3 0-2-16,-10-3 1 0,6 10-5 15,-8-6-6-15,1-2 1 0,-5 7-5 0,0 4-1 0,0 1-29 16,-4-3 9-16,-5-1 4 0,-1 2-10 0,0 4 12 16,-8-1-3-16,1 8 14 0,-4-4-12 15,-1 5 8-15,-1 4 0 0,-10 1-12 0,5 2 37 0,-4 5-7 16,-5-6-6-16,-8 9 3 0,-1-2-12 16,1 8-9-16,1 0 0 0,-2-5 12 0,-3 16-20 15,4 21 6-15,-3 19-14 0</inkml:trace>
  <inkml:trace contextRef="#ctx0" brushRef="#br0" timeOffset="105832.43">12142 0 540 0,'-97'0'21'0,"2"0"12"16,1 0-34-16,-1 0 22 0,0 0-15 0,29 0 3 15,-30 0-5-15,-1 0 11 0,31 0-6 0,-28 12-5 16,5-2 19-16,-8-7-12 0,30-9 13 0,-25 20-10 15,28-7 12-15,-28 4-11 0,28-4 5 0,-29 2 2 16,28 2 1-16,-26-9-3 0,23 8-6 0,-20 4-4 16,25-3-3-16,-4-4-5 0,-21 4 0 0,25-3-21 15,-2-3-2-15,1 2 10 0,-1 2-10 16,-3-2-9-16,-21 4 9 0,31-4 1 0,-3 0 12 16,-1-4-12-16,4 1 9 0,-2 1 2 0,2 5 12 15,-1-4-13-15,2-1 0 0,3 2 13 0,-1-5-11 16,5 6-12-16,-1-4 2 0,0 2 4 0,10-2-10 15,-12-2-3-15,3 2-7 0,-2 1-10 0,14-3-40 16,1-1-90-16,-2 9 40 0</inkml:trace>
  <inkml:trace contextRef="#ctx0" brushRef="#br0" timeOffset="106984.56">10190 578 90 0,'36'-12'105'0,"-1"5"8"0,0-5 12 16,4 9 4-16,-1-11-13 0,-1 7-3 0,-1-3-19 15,-2 0 1-15,5-5-7 0,-5 4-8 0,-1-3-9 16,2 2-14-16,-2 0 1 0,3 0-12 0,-1-5-2 15,-1 4-10-15,-1-3 3 0,3-2-4 16,7-3-1-16,-9 4-10 0,12-3-12 0,-12 2 23 0,-2 3-42 16,3 1 8-16,-1-3 4 0,15-1 12 15,-15 3-5-15,1 1-6 0,2 1 6 0,-1 1-7 16,1-2 12-16,0 3-4 0,11-7-10 0,-8 14-7 16,10-8 11-16,-13 6 4 0,2 1-2 0,13-3-3 15,-14 3-7-15,4 2 6 0,8-3-5 0,2-1 12 16,-12 4-13-16,2 6-5 0,-5-1 2 0,3 0-10 15,11 4-7-15,-18-6 1 0,-1-1-17 0,0 2-19 0,-5 4-31 16,-27-5-7-16,37 7-8 0,-21-4-19 16,-16-3-66-16,21 9-203 0,-21-9 91 0</inkml:trace>
  <inkml:trace contextRef="#ctx0" brushRef="#br0" timeOffset="112366.08">2388 12047 151 0,'0'0'422'0,"5"-3"-3"0,-5 3-4 0,4-2-8 15,-4 2-4-15,0 0-13 0,0 0-16 0,3-2-19 16,-3 2-11-16,0 0-16 0,0 0-13 0,0 0-11 16,0 0-14-16,2-4-7 0,-2 4-24 15,0 0-22-15,0 0-17 0,-9-5-13 0,2 5-15 16,-5 0-6-16,-1 0-15 0,-5 1-2 0,-2 4-11 0,-2-1-1 16,-5 3-9-16,2 1-8 0,4 1-13 0,-3 0-8 15,0 3-10-15,5-2-8 0,-3 3-13 0,4-1-12 16,-2 5-4-16,8-4-17 0,-2 0-55 0,4 5 0 15,1-3 0-15,0 0 0 0,6 2 0 0,0 0 0 16,1 1 0-16,2 4 0 0,5 0 0 0,4 3 0 16,-1-1 0-16,2-6 0 0,4 5 0 0,4-1 0 15,1-1 0-15,3 2 0 0,-4-1 0 0,4-1 0 16,-2-2 0-16,1 1 0 0,0-4 0 0,-9-2 0 16,0-2 0-16,-4-1 0 0,-4-1 0 0,-1 4 0 15,-2-1 0-15,-4-5 0 0,-4 9 0 0,-4-2 0 16,-4-2 0-16,-8 2 0 0,0-1 0 0,-4-1 0 15,2-3 0-15,-5 2 0 0,6-4 0 0,-5 3 0 16,9-7 0-16,3 0 0 0,-1 0 0 0,6 1 0 0,3-3 0 16,-1-1 0-16,4-1 0 0,2 0 0 15,-4 1 0-15,8-1 0 0,-5 3 0 0,5-3 0 16,0 0 0-16,0 0 0 0,0 0 0 0,8 7 0 16,-3-3 0-16,0-1 0 0,8 1 0 0,-3 4 0 0,3 3 0 15,-5 0 0-15,7 3 0 0,-5 2 0 0,3 10 0 16,-4 4 0-16,0 0 0 0,-2 5 0 15,-3-1 0-15,-1 13 0 0,-1 4 0 0,-2-3 0 16,-4 3 0-16,-1-1 0 0,-5-3 0 0,2-2 0 16,2-9 0-16,-3-1 0 0,0 9 0 0,0-10 0 0,0-3 0 15,-1 1 0-15,4-5 0 0,-1 0 0 0,3-8 0 16,3-1 0-16,0 0 0 0,1-3 0 0,2-4 0 16,1 3 0-16,6-7 0 0,0 3 0 0,2-6 0 15,8 0 0-15,1 0 0 0,9-4 0 0,0-3 0 16,2-2 0-16,-4 1 0 0,4-4 0 0,2 3 0 15,-3 1 0-15,-3-3 0 0,0 0 0 0,-10 1 0 16,-3 2 0-16,-4 0 0 0,4-1 0 0,-9 2-164 16,3-4-161-16,-4 1-88 0,-3 2-89 0,2-3-116 15,-6-1-411-15,0 2-1113 0,-3-2 492 0</inkml:trace>
  <inkml:trace contextRef="#ctx0" brushRef="#br0" timeOffset="114900.77">3480 12234 221 0,'-7'-9'429'0,"3"-1"-3"16,3 2-2-16,-4 1-18 0,5 3-22 15,-4 0-27-15,4 2-35 0,0 2-28 0,0 0-5 0,0 0 5 16,-10 13-8-16,2 0-9 0,-2 3-8 0,-2 11-3 16,2 1-19-16,-6 3-10 0,0 1-7 0,0 0-15 15,-7 8-11-15,5-7-5 0,-9 5-15 16,8-5-11-16,1-6-8 0,-4 2-6 0,3 0-12 0,-2-4-5 16,5-2-11-16,0-2-6 0,5-5-13 0,0-3-11 15,4-2-2-15,-2-1-11 0,4-2-5 0,1-2-10 16,2-2-9-16,-1 1-4 0,2-3-51 0,1-2-9 15,2 3 0-15,-2-3 0 0,9-1 0 0,3 0 0 16,-2-2 0-16,2 0 0 0,8 0 0 0,-1-1 0 16,2-1 0-16,2 3 0 0,4-1 0 0,1 0 0 15,0 3 0-15,-8 1 0 0,8 0 0 0,-1 0 0 16,-4 2 0-16,4-1 0 0,-5 0 0 0,-3 2 0 16,4-1 0-16,-3 0 0 0,-4 0 0 0,-2-2 0 15,-4 1-9-15,-1 0-84 0,-1 1-8 0,-1-3 7 16,-2 1 10-16,0-1 9 0,-5 0 7 0,0 0 9 15,0 0 2-15,8-4 7 0,-8 1 5 0,2-2 5 0,-2 1 9 16,0-3 1-16,2-2 5 0,-2-2 14 16,0 0 12-16,1-2 9 0,3 1 13 0,-3-6 8 15,3 2 12-15,-3-2 19 0,2 9 12 0,2-5 16 16,-5 4 20-16,1 0 14 0,2 4 2 0,-3 0-2 16,1 1-70-16,-1 3-54 0,0 2 0 0,0 0 0 15,0 0 0-15,0 0 0 0,3 16 0 0,-6-1 0 0,2 4 0 16,-2 5 0-16,2 3 0 0,0 1 0 15,-2 0 0-15,2 2 0 0,-2 1 0 0,3-3 0 0,3 2 0 16,-3-1 0-16,0-2 0 0,0 1 0 16,0-7 0-16,0 4 0 0,0-5 0 0,0 4 0 0,0-5 0 15,-3-2 0-15,3-5 0 0,3-1 0 16,-6-2 0-16,3-2 0 0,3-1-238 0,-3-4-260 16,0 1-70-16,0-3-79 0,0 0-393 0,13-21-1127 0,-2 6 498 15</inkml:trace>
  <inkml:trace contextRef="#ctx0" brushRef="#br0" timeOffset="115083.02">3937 12903 252 0,'13'-2'429'16,"-4"0"-1"-16,-3 2 0 0,-1-2 14 0,-5 2 17 0,9 3 8 15,-5 1 1-15,-1 0-13 0,0 4 10 0,0-1-14 16,-3 3-12-16,1 1-16 0,0 6-31 16,-1 2-19-16,-2 7-29 0,-1-6-29 0,0 7-30 0,-1-2-29 15,1 0-28-15,-4 1-40 0,4-7-48 0,-2 7-76 16,1-6-64-16,0-3 0 0,0 1-94 0,-1-4-103 15,3-2-84-15,-1-2-96 0,1-3-99 0,2-3-130 16,-4-2-421-16,4-2-1112 0,0 0 491 0</inkml:trace>
  <inkml:trace contextRef="#ctx0" brushRef="#br0" timeOffset="115467.53">4682 12516 4494 0,'9'-15'453'0,"2"3"-211"0,-4 2-16 0,-2 3 15 16,-4-2 10-16,2 4-21 0,-2 1-25 0,2-2-24 15,-2 1-27-15,-1 5-6 0,-1-4-20 0,1 4-8 16,0 0-11-16,-11 0-13 0,11 0 0 16,-9 11-14-16,3-3-5 0,1 5-3 0,-1-2 2 0,3 0-12 15,-2 6-4-15,4 0-1 0,-1-1-8 0,4 1 6 16,-1 1-5-16,5 0 4 0,2-2-6 0,6 8 0 15,-5-8-41-15,10 7-9 0,-2-4 0 0,5 1 0 16,-2 0 0-16,2 0 0 0,-3-1 0 0,1 0 0 16,0-1 0-16,-7-5 0 0,0 3 0 0,-1-2 0 15,-2 1 0-15,-6-3 0 0,1 0 0 0,-1-1 0 16,-4 1 0-16,-3-1 0 0,-2 3 0 0,0-4 0 16,-8 1 0-16,-1 1 0 0,-1-1 0 0,-2-2 0 15,-2-5 0-15,-1-1 0 0,1-3 0 0,-2-3-29 16,2 0-242-16,0-5-98 0,-2-1-107 0,3-9-122 15,-2 0-477-15,3-2-1164 0,1-2 514 0</inkml:trace>
  <inkml:trace contextRef="#ctx0" brushRef="#br0" timeOffset="115602.64">4778 12523 284 0,'14'-11'524'0,"-6"3"17"0,-1 0 13 15,2 1-2-15,1-3-5 0,6 0-13 0,2-1-31 16,1 3-36-16,9-4-29 0,-1 4-40 0,1-1-39 15,3 2-37-15,-2 3-34 0,2-1-65 0,-1 3-59 16,2-1-88-16,-1 6-120 0,-3 1-151 0,-6 4-163 0,1 4-189 16,-4-1-392-16,1 7-1017 0,-8 5 451 15</inkml:trace>
  <inkml:trace contextRef="#ctx0" brushRef="#br0" timeOffset="115867.1">5638 13039 5684 0,'-9'-14'534'15,"8"11"-217"-15,-2-3-89 0,3 3 44 0,-4-1-16 16,4 4-29-16,-2-4-15 0,2 4-25 0,0 0-30 16,0 0-40-16,0 0-117 0,0 0 0 0,0 15 0 15,2 2 0-15,1 1 0 0,-8 7 0 0,5 3 0 16,-5 0 0-16,-3-1 0 0,-2 3 0 0,-4 1 0 15,-3 0 0-15,-2 2 0 0,0-3 0 0,0 0 0 16,-3-3 0-16,3-4 0 0,-3 0 0 0,7-3 0 0,2-5 0 16,5-7-233-16,1 1-240 0,-1-2-78 15,4-5-92-15,0-2-406 0,4 0-1136 0,0 0 503 16</inkml:trace>
  <inkml:trace contextRef="#ctx0" brushRef="#br0" timeOffset="116234.63">6180 12504 159 0,'1'-12'610'0,"-1"2"3"0,-1 2 2 0,0 5-9 16,-1-4-27-16,1 3-31 0,1 4-32 16,0 0-37-16,0 0-18 0,-17 14-27 0,10 3-24 15,0 2-29-15,-1 5-25 0,0 6-30 0,0 2-25 0,-1 0-31 16,4 1-28-16,-1 1-19 0,1 0-161 0,-2 1-62 15,7-2 0-15,-1-1 0 0,5 2 0 16,0 1 0-16,-1-5 0 0,9 0 0 0,1-4 0 0,1-3 0 16,6 0 0-16,1-5 0 0,3-1 0 0,-5-9 0 15,8-1 0-15,0-2 0 0,-8-5 0 0,4 1 0 16,-1-4 0-16,4-5 0 0,-6 0 0 0,-2-2 0 16,-3-3 0-16,0 0 0 0,-4-4 0 0,0 0 0 15,-1-8 0-15,-5 0 0 0,-5 6 0 0,-1 0 0 16,-3 3 0-16,-4 1 0 0,-2 1 0 0,-4 3 0 15,-2 5 0-15,-5 4 0 0,-8 3 0 0,-2 4 0 16,-1 2 0-16,3 7 0 0,-2 2 0 0,2 2 0 16,-2 5 0-16,7 3 0 0,2 3-130 0,3 0-528 15,4 0-577-15,6-4-1335 0,6-5 590 0</inkml:trace>
  <inkml:trace contextRef="#ctx0" brushRef="#br0" timeOffset="116483.06">6994 12989 6370 0,'10'-7'339'15,"-1"2"-114"-15,-4 1-29 0,-1 1 20 0,0 2 11 16,0-2 31-16,-4 3 9 0,1 9-174 0,-1-5-93 0,0 8 0 16,-1 4 0-16,0 3 0 0,-2 5 0 0,0 1 0 15,-3 1 0-15,3 1 0 0,-7 0 0 0,1-1 0 16,-2-1 0-16,-3 2 0 0,1-2 0 0,4-8 0 15,-2 1 0-15,-1-3 0 0,4-1 0 0,2-4 0 16,1-1 0-16,-2-2 0 0,6-2 0 0,-3-3-274 16,3 1-381-16,1-3-556 0,0 0-1311 0,6-16 580 15</inkml:trace>
  <inkml:trace contextRef="#ctx0" brushRef="#br0" timeOffset="116836.13">7232 12606 287 0,'-14'-16'543'16,"2"2"15"-16,-2 1 13 0,4 0-1 0,2 3-1 16,-1 2-13-16,3 1-14 0,2 1-48 0,4 1-46 15,4 0-48-15,5-1-37 0,1 2-36 0,8-2-34 16,9 0-31-16,1 3-26 0,4-3-25 0,2 1-14 16,6 3-25-16,-6-3-14 0,1 1-18 0,-2 2-13 15,1-1-13-15,-6 1-61 0,-7 0-53 0,-3-3 0 16,0 1 0-16,-9 3 0 0,1-1 0 0,-3 0 0 0,-1 1 0 15,0 1 0-15,-6 0 0 0,12 0 0 0,-12 0 0 16,4 2 0-16,-3 2 0 0,-1 1 0 16,-3 2 0-16,2 5 0 0,-4 4 0 0,0 3 0 15,-1 8 0-15,-1 3 0 0,2-1 0 0,0 5 0 0,-1 1 0 16,3-2 0-16,-2 1 0 0,4-1 0 16,-2 2 0-16,2 0 0 0,-2-1 0 0,3 0 0 15,0-5 0-15,3 5 0 0,-6-5 0 0,6-3 0 0,-3-6 0 16,-3-3 0-16,3 0 0 0,-1-3 0 0,-2-3 0 15,1-1 0-15,-2-1 0 0,-5-2-503 16,0 0-779-16,1-6-1388 0,2 0 615 0</inkml:trace>
  <inkml:trace contextRef="#ctx0" brushRef="#br0" timeOffset="117002.69">7445 12900 3746 0,'-4'-12'395'0,"2"2"-121"0,-5-3 33 0,2 4 44 16,1 0 6-16,-1 0-7 0,3 0-12 0,0 5-24 15,2-3-31-15,2 0-7 0,0 4-23 0,5-1-19 16,3 2-22-16,4-3-21 0,8 2-11 0,5 1-50 16,-6 2-130-16,10-1 0 0,2 0 0 0,0 2-5 15,-1-1-209-15,-1-1-103 0,2 2-110 0,-2 0-119 16,-12-2-568-16,4 1-1206 0,-5-1 533 0</inkml:trace>
  <inkml:trace contextRef="#ctx0" brushRef="#br0" timeOffset="117249.6">8208 12955 52 0,'0'6'612'0,"-5"4"12"0,4-3 27 16,-3 4 25-16,-2 1 4 0,0 5-3 0,1-1-28 16,-1 3-32-16,2 4-42 0,0 3-43 0,-1 1-59 15,5 1-46-15,-4-2-42 0,3 2-38 0,-2 0-133 0,2-2-214 16,-3 4 0-16,-3-4 0 0,-1-1 0 15,2 1 0-15,-2-9 0 0,-1 1 0 0,1-4 0 0,2-4 0 16,-2 0 0-16,-2-2 0 0,1-2-65 16,0-4-352-16,-1-1-70 0,1 0-67 0,0-2-109 0,3-7-339 15,-2 1-1084-15,8-4 481 0</inkml:trace>
  <inkml:trace contextRef="#ctx0" brushRef="#br0" timeOffset="117782.99">8839 12597 481 0,'12'-24'483'0,"2"1"3"0,-4-6-3 16,-2 2-12-16,2 5-9 0,-1-3-22 0,-1 0-16 16,-3 1-24-16,1-1-28 0,-6 6-30 0,0 1-23 15,-6 1-30-15,1-1-14 0,-3 3-29 0,-5-1-11 16,-2 4-31-16,-3 1-11 0,-5-1-13 0,-4 7-18 15,-5 3-11-15,3 2-25 0,-3 4 4 0,4 4-14 16,-3 3-7-16,7 2-5 0,-3 1 0 0,10-1-2 16,3 2 6-16,-1 7-8 0,1 1-6 0,9-3-94 15,0-1 0-15,5 6 0 0,4-1 0 0,1 1 0 16,6 2 0-16,2-6 0 0,2 3 0 0,3-3 0 16,4 0 0-16,-2-2 0 0,2 0 0 0,1-5 0 15,3 0 0-15,-8 0 0 0,6-1 0 0,-1 1 0 16,-3-3 0-16,-3-2 0 0,2 4 0 0,-4-3 0 15,3-1 0-15,-5 3 0 0,0-4 0 0,-4 0 0 16,-1 0 0-16,-2 1 0 0,3 1 0 0,-5 0 0 0,-2-1 0 16,-3 2 0-16,-3-1 0 0,0-1 0 15,-3 3 0-15,-1-2 0 0,-5 2 0 0,-1-1 0 16,-4 0 0-16,-5 1 0 0,-2 2 0 0,0-3 0 0,1-1 0 16,5-3 0-16,-8-1 0 0,5-3 0 0,3-2 0 15,-1 0 0-15,-2-1 0 0,9-1 0 0,2-2 0 16,-2-3 0-16,4-2 0 0,1 0 0 15,1-3 0-15,3 0 0 0,3-7 0 0,3-2 0 0,8-5 0 16,3-3 0-16,4-1 0 0,12-9 0 0,-3 0 0 16,3-2 0-16,6-1 0 0,2 1 0 0,-4 3 0 15,0 0 0-15,-14 10 0 0,3 4 0 0,-4-1 0 16,-4 0 0-16,-5 9 0 0,0 0 0 0,-8 4 0 16,2 5-233-16,-6-1-1094 0,2 1-1437 0,1 6 636 15</inkml:trace>
  <inkml:trace contextRef="#ctx0" brushRef="#br0" timeOffset="118466.38">9620 11850 3164 0,'-10'-14'91'0,"1"-2"-44"0,0 3 29 15,4 3 25-15,0 0 29 0,1 2 29 0,3-2 15 16,0 5 12-16,1-3 8 0,2 2 14 0,2-1 3 16,2 1 0-16,3-1 2 0,0 2-12 0,3-1-15 15,6 1-9-15,0 2-14 0,1-3-18 0,10 4-11 16,-10 2-16-16,3 0-8 0,0 2-14 0,-2 5-10 15,6 2-8-15,-7 1-11 0,0 7-7 0,-2 2-5 16,-3 3-8-16,-5 1 1 0,-5 4-4 0,-2 2-2 16,-4 2 9-16,-7-1-6 0,-3 0 7 0,-5 1 6 15,-2 2 5-15,-6 5 7 0,-6 3 8 0,8-11 9 16,-9 11 13-16,0 0-6 0,4-1-1 0,2 1-4 16,2 0-8-16,9-12-4 0,1 1-11 0,6 1-1 0,3-1-65 15,4 4 0-15,5-6 0 0,6 1 0 0,6-1 0 16,4 0 0-16,7-5 0 0,3 2 0 15,2-6 0-15,5-3 0 0,-1-2 0 0,10 4 0 0,-11-7 0 16,-1-6 0-16,-2 1 0 0,-4 0 0 0,-6-3 0 16,-2-1 0-16,-8 1 0 0,-2-2 0 15,-3 0 0-15,-1 0 0 0,-6-1 0 0,2 2 0 0,-2-2 0 16,-15 7 0-16,-3 0 0 0,-9 0 0 0,-2 5 0 16,-2 0 0-16,0 2 0 0,-1-3 0 0,2 6 0 15,2 0 0-15,1 1 0 0,0 2 0 0,5-2 0 16,4 5 0-16,8 1 0 0,1 1 0 0,8 2 0 15,2 1 0-15,8-1 0 0,4 1 0 0,2 0 0 16,2 1 0-16,5 0 0 0,-2-1 0 0,1-1 0 16,-1 3 0-16,-3-4 0 0,0 2 0 0,0-3 0 15,-5 2 0-15,-7-8 0 0,-1 0 0 0,-4-1 0 16,-2-2 0-16,-3 1 0 0,-5-2 0 0,-3-1 0 16,-4-3 0-16,-8-1 0 0,-3 1 0 0,-3-2 0 15,-1-2 0-15,-4-1 0 0,4-2 0 0,3 1 0 0,1-1 0 16,5-2 0-16,5-1 0 0,0-1 0 15,5 0 0-15,6 0 0 0,-1-1 0 0,3-1 0 16,1-2 0-16,4 4-349 0,1-12-958 0,7 5-1417 16,7-5 627-16</inkml:trace>
  <inkml:trace contextRef="#ctx0" brushRef="#br0" timeOffset="118616.08">10387 13412 4409 0,'14'3'586'0,"-1"0"-188"0,-8-1-33 0,4 0 26 15,-4 1-15-15,-1-1-37 0,0-1-74 0,-4-1-59 16,0 0-51-16,0 0-58 0,-11 5-98 0,-1-4-154 16,-1 2-195-16,-10 1-233 0,-5-2-500 0,-5-2-1174 15,-6 3 519-15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5:49:59.387"/>
    </inkml:context>
    <inkml:brush xml:id="br0">
      <inkml:brushProperty name="width" value="0.05292" units="cm"/>
      <inkml:brushProperty name="height" value="0.05292" units="cm"/>
      <inkml:brushProperty name="color" value="#FF0000"/>
    </inkml:brush>
  </inkml:definitions>
  <inkml:trace contextRef="#ctx0" brushRef="#br0">4498 3655 264 0,'-2'-19'480'0,"0"-2"7"16,1 3-1-16,1 6-9 0,-3-6-4 0,2 8-21 16,1-1-23-16,0 6-21 0,0-2-33 0,-3 2-37 15,3 3-31-15,0-4-38 0,0 6-28 0,0 0-25 16,0 0-3-16,0 0-18 0,4 22-4 0,0-3-10 16,-2 7-12-16,0 2-6 0,-2 6-23 0,0 13 1 15,0 1-16-15,0-15-14 0,0 13-6 0,0-11-12 16,0-2-1-16,0-1-21 0,-2-2-37 0,0-2-42 15,2-8-11-15,2-1-37 0,0 1-33 0,-2-9-54 16,0 0-40-16,0-5-30 0,0-2-47 0,4-3-56 16,-4-1-54-16,5-14-56 0,-1 0-66 0,2-1-367 15,3-14-930-15,-4 2 411 0</inkml:trace>
  <inkml:trace contextRef="#ctx0" brushRef="#br0" timeOffset="315.58">4714 3631 163 0,'9'-7'299'0,"0"-1"-4"16,-7 4 14-16,2 1 10 0,0 0 16 0,-4 3 19 15,4-1 7-15,-4 1-12 0,0 0-4 0,9 5-20 16,-9-1-12-16,0 2-3 0,0 1-14 0,0-1-20 16,0 2-11-16,-1 1-15 0,-3 1-25 0,0 0-24 15,0 2-20-15,-1 5-10 0,-4 0-12 0,-1 0-18 16,-3 0-13-16,-1-3-9 0,-3 0-15 0,-3 3-13 16,-2-1-4-16,6-5-11 0,-2-2-7 0,1 1 5 15,1-4-18-15,4-3 2 0,-2 1-10 0,9-1 3 16,-3 0 4-16,3-1 8 0,0 0-19 0,0-2-1 15,5 0-7-15,-4 2-8 0,4-2 0 0,0 0 1 16,14 9 0-16,-6-6-5 0,1 1-1 0,2 2 9 16,2-1-13-16,5 2 9 0,-7 0-6 0,5 3 3 15,0 0-9-15,2 2 5 0,-2 1 1 0,0-2-2 16,0 1-6-16,0 2 9 0,-2-4-6 0,1 4-2 16,-2-5-24-16,4 2-26 0,-9-3-39 0,2 2-44 15,0-3-62-15,-1 1-80 0,0-4-81 0,0 1-88 16,-2-5-106-16,0 0-448 0,-7 0-1066 0,13-5 472 15</inkml:trace>
  <inkml:trace contextRef="#ctx0" brushRef="#br0" timeOffset="498.7">5123 3927 4243 0,'1'-4'312'0,"-1"-2"-114"15,2 2 63-15,-1-1 42 0,-1 5 0 0,2-7-43 0,2 5-50 16,0-2-50-16,1-1-31 0,4-1-13 0,9 2-11 15,0-6-11-15,4 4-12 0,6-1-25 16,-1 0-39-16,1 3-44 0,-9 3-65 0,3-6-69 0,-1 4-79 16,1-1-78-16,-9 1-67 0,0 2-72 0,-2 4-407 15,-6-1-936-15,2 2 415 0</inkml:trace>
  <inkml:trace contextRef="#ctx0" brushRef="#br0" timeOffset="646.94">5285 4008 156 0,'-15'13'345'0,"2"-2"1"16,2 1 34-16,3-6 31 0,3-3 20 15,0 2 15-15,2 0-6 0,1-1-15 0,-2-2-16 0,4-2-19 16,7 2-25-16,-7-2-39 0,16-2-21 16,-1 0-39-16,4-5-47 0,2-1-52 0,8 1-70 0,-2-4-89 15,1-1-96-15,4 2-109 0,-5-3-115 0,1-4-131 16,-5 2-373-16,1 2-883 0,2-2 391 0</inkml:trace>
  <inkml:trace contextRef="#ctx0" brushRef="#br0" timeOffset="1047.04">5752 3714 45 0,'-2'-11'541'0,"-3"1"43"0,3-3 25 15,-1 1-9-15,2 1-9 0,1 0-27 0,1-1-33 16,4 3-39-16,-1-1-50 0,5 0-40 0,2-4-45 16,5 5-37-16,-2 0-34 0,1 1-28 0,2 3-24 15,5 1-29-15,-3 2-21 0,-2 3-38 0,-3 0-24 0,0 3-33 16,2 2-21-16,-6 1-10 0,0 3-18 15,0-2-17-15,-3 2-3 0,-2 2 6 0,-2 0-1 0,-3 1-14 16,-3 6 2-16,-6 4 1 0,1-5-1 16,-3-2-3-16,-5 4 23 0,4-5-1 0,1 0 11 15,-2-2 5-15,0-1 13 0,4-3-10 0,2-2-51 0,2-2 0 16,1 2 0-16,-3-4 0 0,6 1 0 0,-3 0 0 16,4-4 0-16,0 0 0 0,0 0 0 15,9 4 0-15,-9-4 0 0,19-1 0 0,-6 2 0 16,1-1 0-16,0 0 0 0,5 2 0 0,-1-2 0 15,3 2 0-15,-5 3 0 0,3-1 0 0,-1 1 0 0,-5 0 0 16,-1 2 0-16,-2-3 0 0,-4 4 0 0,2 1 0 16,-7-2 0-16,2 2 0 0,-6-2 0 15,-2 1 0-15,-1 3 0 0,-7 1 0 0,-5-3 0 16,-4 6 0-16,-2-1 0 0,-2 1 0 0,-2-5 0 16,0 2 0-16,0-4 0 0,1 2-113 0,8-6-202 0,2 2-90 15,-2-5-127-15,9 2-131 0,-3-6-365 0,13 3-1113 16,-9-6 493-16</inkml:trace>
  <inkml:trace contextRef="#ctx0" brushRef="#br0" timeOffset="1198.43">6203 3849 4947 0,'8'-2'305'0,"-6"1"-85"0,-2 1 50 0,5-1 15 16,-5 1-33-16,0 0-52 0,4-7-54 15,-4 7-33-15,0-3-54 0,0 3-49 0,0 0-77 16,0 0-76-16,0 0-94 0,0 0-94 0,0 0-118 15,0 0-481-15,0 0-1008 0,-19 15 446 0</inkml:trace>
  <inkml:trace contextRef="#ctx0" brushRef="#br0" timeOffset="1414.94">5036 4338 4630 0,'-34'8'417'0,"3"-3"-182"0,0 0-27 16,12-1 52-16,3-1 23 0,3-2 6 0,5-1-30 16,0 3-43-16,2-3-33 0,6 0-7 0,0 0-31 15,0 0-9-15,32-6-13 0,0 1-13 0,1 0-31 16,17-7-51-16,4 3-69 0,-2 2-100 0,-1-5-118 16,1 4-120-16,-13 0-142 0,-2-1-552 0,14-3-1163 15,-19 2 515-15</inkml:trace>
  <inkml:trace contextRef="#ctx0" brushRef="#br0" timeOffset="3379.97">22889 4942 2716 0,'-4'-3'259'0,"4"3"-120"0,0 0-25 16,-4-3 50-16,4 3 6 0,-4-3 29 0,4 3-4 16,-3-3-14-16,3 3-11 0,0 0-6 0,0 0-12 15,0 0-15-15,0 0 8 0,0 0 7 0,0 0 2 16,0 14 2-16,2-9-7 0,0 2-3 0,0 4-11 16,0-4-7-16,1 4-9 0,3-3-6 0,-1 4-4 15,5-2-6-15,3 2-5 0,1-1 1 0,-1-1 7 16,2 0-1-16,3-2-3 0,3-3-1 0,-2 0-3 15,9 0-2-15,-1-4 19 0,2 2-14 0,-1-4-2 0,4-2 4 16,0-1-3-16,-1 0-4 0,-2-2 3 16,1-1 2-16,-1 1-5 0,-1-3 5 0,0-1-95 15,-1-2-6-15,-4 2 0 0,-2 0 0 0,-2 0 0 0,-4 3 0 16,0-1 0-16,-2 3 0 0,-1 1 0 0,-3 2 0 16,-3-2 0-16,2 3 0 0,4 1 0 15,-4 1 0-15,1 4 0 0,1 0 0 0,1 0 0 16,0 2 0-16,-1-1 0 0,-1 3 0 0,7-2 0 0,0 6 0 15,0-5 0-15,1 0 0 0,3-1 0 0,-1 0 0 16,10-1 0-16,1-2 0 0,-9 0 0 0,7-4 0 16,2 2 0-16,-1-4 0 0,-10-2 0 15,11 1 0-15,-8-1 0 0,4-1 0 0,-5-3 0 0,7-1 0 16,-1-4 0-16,-2 2 0 0,0-3 0 0,-9 5 0 16,3-1 0-16,0 3 0 0,-4-3 0 0,1 4 0 15,-6 0 0-15,1 3 0 0,0-2 0 16,-6 4 0-16,3 0 0 0,-2 1 0 0,3 2 0 0,-4 0 0 15,3 2 0-15,0 1 0 0,-1 2 0 0,-3-2 0 16,5 4 0-16,-1-3 0 0,1 1 0 0,0 1 0 16,0-1 0-16,0-2 0 0,2-1 0 0,1-1 0 15,0 1 0-15,2-2 0 0,4-1 0 0,-4-1 0 16,8-1 0-16,-4-4 0 0,4 2 0 0,3-2 0 16,-2 1 0-16,4-4 0 0,3-3 0 0,-5 2 0 15,3-4 0-15,-10 4 0 0,10-3 0 0,-1-3 0 16,-1 3 0-16,-2 2 0 0,-5 2 0 0,-3 1 0 15,-3 4 0-15,0-1 0 0,0 0 0 0,-3 1 0 16,1 1 0-16,1 2 0 0,-5 0 0 0,4 2 0 16,-7-1 0-16,7 1 0 0,1 2 0 0,-2 0 0 0,4-1 0 15,2 2 0-15,4-1 0 0,0-1 0 16,1 3 0-16,6-2 0 0,2-2 0 0,-1-1 0 16,4 1 0-16,-5-2 0 0,4-1 0 0,1 0 0 15,-11 1 0-15,9-4 0 0,-11 1 0 0,0-1 0 0,2-3 0 16,-1 0 0-16,-2 0 0 0,-4 1 0 0,4-1 0 15,-6 0 0-15,-2 3 0 0,-4 0 0 0,4 0 0 16,-5 0 0-16,3 1 0 0,-3 1 0 16,-1 0 0-16,-4 2 0 0,5-3 0 0,-1 0 0 0,-4 3 0 15,3-3 0-15,-3 3 0 0,1-4-221 0,-1 4-1108 16,0 0-1439-16,0 0 637 0</inkml:trace>
  <inkml:trace contextRef="#ctx0" brushRef="#br0" timeOffset="7582.28">2924 4501 257 0,'0'0'331'0,"-7"-2"-52"15,5-1-29-15,2 3-25 0,0 0-34 0,0 0-48 16,-11 5-40-16,11-5-55 0,2 6-79 0,3 1-95 15,-3 0-153-15,2 6-302 0,4 1 135 0</inkml:trace>
  <inkml:trace contextRef="#ctx0" brushRef="#br0" timeOffset="7946.99">2388 7897 3176 0,'0'0'184'0,"-10"1"-45"16,6 0-77-16,4-1-26 0,-9 1-15 0,9-1-9 16,-4 3 1-16,4-3-2 0,-4 4 1 0,4-4-7 15,0 4-10-15,4 1-18 0,-4-5-36 16,8 4-54-16,-4 0-80 0,2-3-84 0,1 1-224 0,-1-1-541 15,-6-1 239-15</inkml:trace>
  <inkml:trace contextRef="#ctx0" brushRef="#br0" timeOffset="8180">5156 6602 3953 0,'5'-5'67'0,"-5"0"-53"0,-5 1-77 0,-1 2-17 16,-4 2-12-16,-6 2-30 0,-2 1-64 0,1-1-79 15,-4 0-273-15,1-1-582 0,-2 1 257 0</inkml:trace>
  <inkml:trace contextRef="#ctx0" brushRef="#br0" timeOffset="8848.1">3642 5143 90 0,'0'0'385'0,"0"0"-7"0,0 0-18 0,0 0 9 15,0 0-5-15,0 0 2 0,10 7-16 0,-10-7-16 16,1 7-14-16,2-3-13 0,-2 3-21 0,-1 1-11 16,1-2-19-16,2 1-11 0,-3 0-17 0,0 1-16 15,1-1-8-15,2 0-13 0,-2 0-8 0,2-4-7 16,-2 1-2-16,3-1-1 0,-4-3-16 0,15-7-2 15,2-2-22-15,10-8-34 0,1-3-33 0,16-13-51 0,-3-4-95 16,4-5-169-16,-13 4-255 0</inkml:trace>
  <inkml:trace contextRef="#ctx0" brushRef="#br0" timeOffset="10998.44">6007 5477 248 0,'-1'-6'433'15,"1"6"10"-15,0-7 2 0,0 3-1 0,0 4-6 16,-2-4-14-16,2 4-2 0,0-7-29 16,-2 4-21-16,2 3-21 0,0 0-22 0,0 0-29 0,0 0-26 15,2-6-21-15,-2 6-29 0,0 0-26 0,0 0-24 16,0 0-22-16,0 0-16 0,0 0-9 0,0 0-11 15,0 0-10-15,0 0-15 0,0 0-8 0,0 0-18 16,0 0-7-16,-3 16-17 0,3-16-5 0,0 0 1 16,0 2 0-16,0-2-5 0,0 0-16 0,0 0-5 15,0-17 6-15,0 14-6 0,0-6 1 0,0 2-7 16,0-3 2-16,0 1 6 0,1-1-10 0,1-2-5 16,0 0 4-16,-2 0 0 0,1 0-1 0,-1 1 1 15,3 1 3-15,-3-1-2 0,0 6-6 0,0-1 10 16,0 1-5-16,0 0 0 0,0 3 2 0,0 2-5 15,0 0-3-15,0 0-1 0,0-8 1 0,0 8 3 16,0 0 4-16,0 0 3 0,0 14 6 0,0-6-1 0,-3 1 5 16,6 0-1-16,-3 2-4 0,0 0 10 15,1-1 2-15,3 2 0 0,0-2 3 0,1-1 9 16,-3 0 1-16,5 1 5 0,-2-5 6 0,3 0 22 16,2 2 7-16,0-5 8 0,2 2 13 0,2-6 2 15,4 0-46-15,3-4-53 0,6-1 0 0,-1-7 0 16,-1-1 0-16,1 1 0 0,-2-3 0 0,-1-2 0 15,4-3 0-15,-4 3 0 0,-2-4 0 0,-1 1 0 16,-1 3 0-16,-2-1 0 0,-6 5 0 0,-2 6 0 0,-2 1-63 16,-1 2-390-16,-5 5-110 0,-1 1-623 15,0 0-1284-15,0 0 569 0</inkml:trace>
  <inkml:trace contextRef="#ctx0" brushRef="#br0" timeOffset="13479.94">7660 4649 2113 0,'-5'1'57'0,"5"-1"-14"0,-5 1-18 16,5-1-7-16,0 0 18 0,0 0 28 0,0 0 7 15,0 0 8-15,-9 0 1 0,9 0 6 0,0 0 3 0,0 0-1 16,0 0-9-16,0 0 3 0,0 0-5 16,-3 1-8-16,3-1 5 0,0 0 0 0,0 0-5 15,0 0-7-15,0 0 3 0,0 0-2 0,0 0-3 16,0 0-5-16,0 0 6 0,0 0-9 0,0 0-6 16,0 0-6-16,0 0-1 0,0 0-5 0,0 0-5 15,0 0 2-15,-5 3-4 0,5-3-9 0,0 0 1 16,0 0-2-16,0 0-2 0,0 0-10 0,0 0-6 15,0 0-5-15,0 0-2 0,0 0-13 0,0 0-25 16,-1 4-30-16,1-4-42 0,0 0-65 0,0 0-87 0,-2 4-294 16,2-4-611-16,0 0 270 0</inkml:trace>
  <inkml:trace contextRef="#ctx0" brushRef="#br0" timeOffset="15246.52">7803 8156 30 0,'-5'-13'336'16,"5"13"-15"-16,-4-3-11 0,4 3-10 0,0 0-20 16,-4-2-18-16,4 2-15 0,0 0-22 0,0 0-18 15,0 0-7-15,0 0-21 0,0 0-14 0,0 0-5 16,0 12-5-16,0-12-13 0,3 8 1 0,-3-5-7 15,0-3-21-15,-3 5-7 0,3 0-11 0,0-5-9 16,-1 5-16-16,1-5-23 0,-3 2-46 0,3-2-51 16,-1 5-69-16,1-5-81 0,0 0-103 0,0 0-310 15,0 0-663-15,0 0 294 0</inkml:trace>
  <inkml:trace contextRef="#ctx0" brushRef="#br0" timeOffset="15799.39">11309 7671 3615 0,'0'0'236'16,"0"0"-69"-16,0 0-76 0,0 0 5 0,0 0 7 0,0 0 36 15,0 0 20-15,-4-12 1 0,4 12 6 0,-4-3 9 16,4 3 2-16,-4-3 1 0,0 1-3 16,4 2-6-16,-5-5-14 0,0 4-12 0,5 1-16 0,-5-4-9 15,5 4-13-15,-8-1-14 0,7-1-1 0,1 2-12 16,0 0-10-16,-8 0-8 0,8 0-4 0,0 0-7 16,0 0-5-16,0 0 3 0,-10 1-13 0,10-1-4 15,-4 5-5-15,3-3 0 0,-3 1-2 0,4-3 0 16,-5 4-1-16,1-3-1 0,4-1-5 0,-5 5-5 15,0-1 3-15,1-3-6 0,2 2 4 0,-1 0 13 16,3-3-15-16,-8 2-3 0,8-2 15 0,-5 2-10 16,1-1 1-16,4-1 10 0,-6 2-17 0,6-2 2 15,0 0-5-15,0 0 4 0,-6 1 1 0,6-1-7 16,0 0 4-16,0 0-5 0,0 0 7 0,-6 2-13 16,6-2-18-16,0 0-21 0,0 0-30 0,0 0-51 15,-9 1-98-15,9-1-113 0,-11 0-187 0,1 0-493 0,-2 0-1100 16,-3 0 486-16</inkml:trace>
  <inkml:trace contextRef="#ctx0" brushRef="#br0" timeOffset="16579.91">8137 6936 379 0,'0'0'428'0,"2"-4"-17"0,-2 4-13 16,0-4-9-16,0 4-17 0,3-6-19 0,-3 6-20 0,1-2-22 16,-1 2-27-16,0 0-21 0,0 0-14 0,0 0-10 15,0 0-10-15,8 7-7 0,-8-7-6 16,6 4-4-16,-3-3-1 0,-3-1-13 0,3 2-3 0,-3-2-2 16,4 2 8-16,-4-2 6 0,0 0-10 0,14-7-21 15,-5-1-20-15,4-7-12 0,5-6-14 0,1-2-39 16,4-7-67-16,8-8-95 0,-2-2-118 0,-1 2-179 15,2 0-226-15,0-7-438 0,-4-2-1117 0,-6 1 494 16</inkml:trace>
  <inkml:trace contextRef="#ctx0" brushRef="#br0" timeOffset="18296.91">7639 4789 229 0,'0'0'271'0,"2"-6"1"0,-2 6-4 0,1-3-10 15,-1 3-16-15,3-4-25 0,-3 4-18 0,0 0-22 16,1-5-17-16,-1 5-13 0,0 0-14 0,4-1-11 16,-4 1-16-16,0 0-7 0,0 0-17 0,0 0-7 15,0 0-2-15,0 0-10 0,0 0-7 0,0 0-3 16,0 0-6-16,0 0-6 0,0 0 3 0,0 0-21 0,0 0-14 16,0 0-26-16,0 0-37 0,2 8-55 15,-2-8-60-15,5 5-82 0,-1-2-227 0,3-1-517 16,-1-1 228-16</inkml:trace>
  <inkml:trace contextRef="#ctx0" brushRef="#br0" timeOffset="19114.6">7881 8472 243 0,'-3'-2'291'15,"1"-1"-15"-15,2 3-24 0,-3-3-20 0,3 3-23 16,0 0-17-16,-2-4-25 0,2 4-16 0,0 0-16 15,-4-4-14-15,4 4-19 0,0 0-18 0,0 0-33 16,0 0-43-16,5-5-59 0,-1 3-86 0,-2-2-251 16,5-6-420-16,-2 0 186 0</inkml:trace>
  <inkml:trace contextRef="#ctx0" brushRef="#br0" timeOffset="19563.4">11283 4789 2983 0,'3'-3'15'0,"-1"-1"33"0,-2-1-17 16,0 1-11-16,-5-1-7 0,4 1-4 0,1 4-2 15,-5-5-3-15,-2 3-27 0,3 1-46 0,4 1-81 16,-15 2-97-16,7 0-194 0,-4 2-476 0,-5 0 210 15</inkml:trace>
  <inkml:trace contextRef="#ctx0" brushRef="#br0" timeOffset="20063.27">9905 5560 47 0,'0'-4'408'15,"0"1"-27"-15,0 3-3 0,4-5-17 0,-4 5-19 16,0-5-25-16,0 5-13 0,0-5-34 0,0 5-21 15,0 0-19-15,0 0-14 0,0 0-13 0,0 0-6 16,0 16-16-16,0-11-17 0,0 1-22 0,0 0-9 16,0 1-9-16,0-1-16 0,4 1-6 0,-4-2-11 15,0-2-1-15,3 4 2 0,-1-4 10 0,-1 1 9 16,3-3 3-16,-4-1 1 0,14-3-5 0,-5 0-12 16,7-5-10-16,0-1-10 0,10-7-3 0,-2 0-10 15,-1-4-36-15,4-3-53 0,-3-3-92 0,8-14-115 16,-9 11-149-16,-9-3-514 0,9-12-969 0,-5 1 428 15</inkml:trace>
  <inkml:trace contextRef="#ctx0" brushRef="#br0" timeOffset="21513.45">7555 4702 227 0,'0'0'224'0,"0"0"-16"0,0-4-14 0,0 4-16 16,0 0-8-16,0 0-14 0,0 0-13 0,0 0-16 16,0 0-14-16,0 0-10 0,14 1-15 0,-14-1-39 15,9 4-40-15,-5-2-57 0,6-1-69 0,-5 3-187 16,8-1-330-16,1 0 146 0</inkml:trace>
  <inkml:trace contextRef="#ctx0" brushRef="#br0" timeOffset="21996.56">11357 4832 15 0,'1'-4'308'16,"-1"4"-26"-16,0 0-30 0,2-5-27 0,-2 5-24 16,0 0-37-16,0 0-57 0,0 0-65 0,0 0-59 15,0 0-69-15,0 0-164 0,-4 13-269 0,4-8 120 16</inkml:trace>
  <inkml:trace contextRef="#ctx0" brushRef="#br0" timeOffset="22429.69">11379 8424 294 0,'-14'-6'269'0,"9"1"-79"0,-2 2-101 15,0-5-110-15,-2-1-117 0,-4-3-148 0,0-4 67 16</inkml:trace>
  <inkml:trace contextRef="#ctx0" brushRef="#br0" timeOffset="22981.1">10314 6921 167 0,'0'0'322'0,"4"-4"-6"0,-4 1-7 0,0 3-7 16,3-6-5-16,-2 4 0 0,-1 2-7 0,3-4-7 15,-3 4-6-15,2-5-10 0,-2 5-10 0,0 0-15 16,1-5-17-16,-1 5-16 0,0 0-16 0,0 0-16 16,0 0-17-16,0 0-13 0,0 0 3 0,0 0-2 15,0 0-13-15,-1 14-14 0,1-14-6 0,0 8-10 16,0-3-9-16,0 1-7 0,0-2-3 0,0 2-3 16,3-2-4-16,-3 1-2 0,1 1-6 0,3 0 6 15,-1-1 7-15,3-2 11 0,4 0 2 0,5-5-4 16,6-3-11-16,7-5-7 0,5-4-7 0,3 0-8 0,10-6-12 15,1-7-12-15,3 1-41 0,-3-1-61 0,1-2-93 16,0-1-136-16,-11-1-169 0,3 1-523 0,-16 9-1069 16,-4 2 474-16</inkml:trace>
  <inkml:trace contextRef="#ctx0" brushRef="#br0" timeOffset="24965.33">7569 8201 70 0,'0'0'335'0,"0"0"-35"15,0 0-29-15,-9-10-26 0,9 10-25 0,0 0-28 16,-4-3-25-16,4 3-33 0,0 0-36 0,0 0-47 15,0 0-51-15,0 0-59 0,0 0-63 0,0 0-195 16,0 0-344-16,13-5 152 0</inkml:trace>
  <inkml:trace contextRef="#ctx0" brushRef="#br0" timeOffset="26279.44">11623 4756 164 0,'0'0'190'0,"-8"-1"-2"0,8 1-3 0,0 0-7 16,0 0-6-16,0 0-2 0,0 0-11 0,-6 1-8 16,6-1-13-16,0 0-12 0,0 0-14 0,-5 1-9 15,5-1-12-15,-3 3-19 0,3-3-33 0,-4 8-49 16,-2-1-56-16,0 2-76 0,-5 3-195 0,0 3-365 16,2-1 162-16</inkml:trace>
  <inkml:trace contextRef="#ctx0" brushRef="#br0" timeOffset="26696.4">11449 8428 3488 0,'0'0'28'0,"0"0"-2"0,-10 0-37 0,10 0-64 16,-9-4-39-16,5 2-33 0,-1-3-50 0,1 1-64 15,0 1-196-15,-2-2-493 0,2 0 218 0</inkml:trace>
  <inkml:trace contextRef="#ctx0" brushRef="#br0" timeOffset="27413.28">9412 7796 92 0,'-4'-3'224'0,"4"-1"-3"0,-2-1 3 16,2 5-3-16,-4-5-2 0,1 3-3 0,3 2 5 0,-2-5 0 16,-1 3-6-16,3 2-2 0,0 0-9 15,0 0 14-15,0 0 10 0,0 0-1 0,0 0-1 16,-2 9-7-16,0-4 4 0,2 3-3 0,0-4-12 16,2 6-9-16,-1-4-11 0,0 0-10 0,3 0-2 0,-3 0-5 15,3-1-1-15,0-1 2 0,2-1 4 0,3-1-5 16,4-1-6-16,6-4-6 0,4-1-5 0,5-9-12 15,8 3-20-15,-1-3-10 0,2 0-7 0,12-4-9 16,-14 4-3-16,14-4-21 0,-15 3-6 0,-6 0-5 16,2 4-9-16,-5-4-9 0,-1 0-2 0,-6 6-8 15,-1 1 1-15,-8 0-8 0,1 4-23 0,-5-1-38 16,0 2-50-16,-1 1-72 0,-4 1-102 0,0 0-102 16,4 7-136-16,-5-1-511 0,-2-1-1092 0,3-5 483 15</inkml:trace>
  <inkml:trace contextRef="#ctx0" brushRef="#br0" timeOffset="34696.65">11574 4195 176 0,'0'0'181'16,"0"0"-6"-16,0 0-15 0,3-5-8 0,-3 5-19 15,0 0-12-15,0 0-11 0,0 0-13 0,0 0-9 16,0 0-27-16,0 0-30 0,0 0-47 0,10 11-71 15,-8-10-144-15,1 4-250 0,1-3 112 0</inkml:trace>
  <inkml:trace contextRef="#ctx0" brushRef="#br0" timeOffset="35096.24">13794 6504 242 0,'0'0'369'0,"0"0"-18"15,-5-13 1-15,4 10-11 0,-2-1-22 0,1-1-28 16,-1 1-22-16,1 1-35 0,0-1-15 0,1 0-25 15,-1 0-39-15,2 4-51 0,-2-6-40 0,0 4-69 16,2 2-70-16,-3-5-83 0,3 5-96 0,-6 0-248 16,6 0-545-16,-10 5 241 0</inkml:trace>
  <inkml:trace contextRef="#ctx0" brushRef="#br0" timeOffset="35679.65">11383 7964 7 0,'0'-4'361'0,"0"4"-20"0,0-4-17 0,0 4-8 0,0 0-17 16,0 0-19-16,-4-9-21 0,4 9-19 0,0 0-28 16,0 0-18-16,0-3-23 0,0 3-19 0,0 0-16 15,0 0-13-15,0 0-9 0,0 0-12 0,0 0-3 16,0 0-14-16,0 0 2 0,0 0-5 0,0 0-9 0,0 0-4 16,0 0 1-16,0 0-12 0,0 0 1 15,0 0 0-15,0 0-9 0,0 0-3 0,0 0-5 16,0 0-2-16,0 0 5 0,0 0-4 0,0 0 1 0,0 0-3 15,6 10-2-15,-6-10 4 0,0 0-6 16,0 0-1-16,0 0 0 0,0 0 0 0,0 0 2 16,0 0-7-16,0 0-1 0,0 0-1 0,0 0-4 15,0 0-6-15,0 0 3 0,0 0 0 0,0 0-4 0,0 0-3 16,0 0-12-16,0 0-20 0,1 4-30 0,-1-4-20 16,3 4-52-16,-3-4-45 0,1 3-67 0,-1-3-70 15,0 0-91-15,0 0-242 0,4 3-687 0,-4-3 305 16</inkml:trace>
  <inkml:trace contextRef="#ctx0" brushRef="#br0" timeOffset="35981.85">11282 5105 25 0,'1'-11'167'0,"7"2"-5"15,-6 0-11-15,1 3-12 0,-2 2-11 0,-1-1-12 16,5 2-6-16,-2 2-5 0,-3 1-8 0,0 0-8 15,0 0-6-15,6 12-13 0,-3-4-3 0,-6 4-14 16,3 5-38-16,-5 7-37 0,4 5-52 0,-3 7-174 16,-4 11-266-16,3 2 117 0</inkml:trace>
  <inkml:trace contextRef="#ctx0" brushRef="#br0" timeOffset="36296.28">11348 8397 335 0,'-4'3'397'0,"1"-1"-19"16,3-2-33-16,-8 3-6 0,5-1-2 0,3-2-37 15,0 0-28-15,-7 1-25 0,7-1-30 0,-9 0-11 16,9 0-23-16,0 0-19 0,0 0-16 0,-8-2-15 16,8 2-13-16,0 0-15 0,0 0-4 0,0 0-19 15,0 0-3-15,0 0-12 0,-9 0-5 0,9 0-4 16,0 0-17-16,0 0-10 0,0 0-11 0,0 0-19 0,-9-1-21 16,9 1-27-16,-5-6-41 0,1 3-50 15,-1-1-66-15,4-1-92 0,-6-4-367 0,6-4-717 0,2-2 317 16</inkml:trace>
  <inkml:trace contextRef="#ctx0" brushRef="#br0" timeOffset="37146.67">13831 6713 3412 0,'0'0'28'15,"-4"2"20"-15,4-2-10 0,-5 1-5 0,5-1 33 16,0 0 15-16,-10 0 4 0,10 0-10 0,0 0-5 16,-9-3 6-16,7 0-25 0,-1-1-7 0,3 4 3 15,-4-4-37-15,0 1-21 0,4-2-51 0,2 0-62 16,0 1-82-16,3-3-101 0,4-3-269 0,8-1-624 16,-5-3 276-16</inkml:trace>
  <inkml:trace contextRef="#ctx0" brushRef="#br0" timeOffset="37479.92">16455 4535 240 0,'0'-7'256'0,"-4"2"-20"16,3 2-23-16,-3 0-17 0,4 3-23 0,-5-6-16 15,1 4-32-15,4 2-49 0,-5-3-48 0,5 3-69 16,-9 6-65-16,9-1-154 0,-4 1-279 0,0 3 123 16</inkml:trace>
  <inkml:trace contextRef="#ctx0" brushRef="#br0" timeOffset="37796.61">16309 8036 4795 0,'5'5'231'0,"-2"-3"-93"0,0 1-52 15,-3-3-57-15,2 1 2 0,-2-1-2 0,1 2-11 16,-1-2-5-16,0 0-16 0,0 0-31 0,4-7-44 16,-4 7-50-16,2-8-54 0,-2 4-74 0,5-1-110 15,0 1-355-15,0-3-781 0,1-2 347 0</inkml:trace>
  <inkml:trace contextRef="#ctx0" brushRef="#br0" timeOffset="38863.32">27047 7086 4613 0,'4'-7'439'0,"-1"0"-203"0,0 1-49 0,2 1 14 15,-2 1 24-15,-2-1 6 0,1 1-10 16,-2 1 2-16,0 3-28 0,3-4 8 0,-3 4 5 0,0 0-4 15,0 0-1-15,8 11-3 0,-4-6 2 0,-3 7-8 16,4 0-188-16,-1 3-6 0,4 3 0 0,-4 3 0 16,5 4 0-16,-2-1 0 0,-4 2 0 0,2 1 0 15,-4-8 0-15,3 0 0 0,1 1 0 0,-1-2 0 16,-1 1 0-16,0-2 0 0,-1-3 0 0,-2-2 0 16,3 0 0-16,-1-6 0 0,-2 5 0 0,0-7 0 15,0 3 0-15,2-3 0 0,-2-1 0 0,0-3 0 16,5 3 0-16,2-4 0 0,7-2 0 0,3-6 0 15,3 2 0-15,9-10 0 0,3-1 0 0,16-10 0 16,0-3 0-16,6 0 0 0,3-3 0 0,21-12 0 16,-23 12 0-16,1 3 0 0,21-17 0 0,-23 19 0 0,1 4 0 15,-3-2 0-15,7 3 0 0,-7 4 0 16,-4-2 0-16,-13 10 0 0,1-2 0 0,-1 1 0 16,1 1 0-16,-3 1 0 0,-4 1 0 0,2 1 0 0,-4 0 0 15,-6 3 0-15,-3 0 0 0,0 3 0 0,-5-2 0 16,-3 2 0-16,2-2 0 0,-6 4 0 0,2-3 0 15,-2 2 0-15,-3 1 0 0,-3 1 0 0,7-1 0 16,-7 1 0-16,0 0 0 0,0 0 0 0,0 0 0 16,0 0 0-16,0 0 0 0,-20 6-1366 0,16-5-1478 15,4-1 654-15</inkml:trace>
  <inkml:trace contextRef="#ctx0" brushRef="#br0" timeOffset="39029.61">29224 7363 6914 0,'-11'-3'128'0,"1"0"-86"15,-1-2-33-15,2 0-5 0,-3 0-54 16,1 1-97-16,-6-3-174 0,-2-1-170 0,-8 1-524 16,-2 1-1099-16,-6-2 485 0</inkml:trace>
  <inkml:trace contextRef="#ctx0" brushRef="#br0" timeOffset="60345.9">20881 5749 119 0,'-7'-1'129'16,"7"1"-9"-16,-12-1 10 0,7 0-14 0,-2 0 18 15,7 1-2-15,-10-2 8 0,5 1 5 0,5 1-1 16,-13 0-1-16,13 0-1 0,-13-2 5 0,9 1 1 16,4 1-8-16,-14 1-4 0,9-1-4 0,0-1 2 15,5 1-1-15,-10 1 0 0,10-1 8 0,-8 0 7 16,8 0-3-16,0 0 4 0,-9-1 1 16,9 1 1-16,0 0 7 0,0 0 0 0,0 0-3 0,0 0-6 15,0 0 1-15,0 0 4 0,0 0 6 0,0 0-2 16,23-3-2-16,-6 2-4 0,6 0-4 0,8 1-10 15,6-1-6-15,19-3-9 0,1 4-9 0,7 0-7 16,28 0-4-16,0 3-9 0,5 1-7 0,-1 0-12 16,7 1-6-16,-4 1-8 0,-3 2-10 0,-3-1 0 15,1 1-10-15,-29-4-1 0,0 1-3 0,-1 1 0 16,-4-3-6-16,-6-1-3 0,-15-1-1 0,-4 0-1 16,-6-2-8-16,-1 1 1 0,-9 1-5 0,-6-1 3 15,-4-1 4-15,0 1-1 0,-2 0-5 0,-4 0 0 16,3-1-35-16,-6 1-39 0,8 0-61 0,-8 0-67 15,0 0-84-15,7 1-85 0,-5 1-73 0,3 0-64 16,3 1-334-16,5-2-893 0,7 2 395 0</inkml:trace>
  <inkml:trace contextRef="#ctx0" brushRef="#br0" timeOffset="60762.71">23906 5847 120 0,'-8'-9'180'0,"-1"3"-11"16,-1 1-13-16,4-2-4 0,-1 1-11 0,1 4-6 16,-1-1 5-16,-3 0 10 0,5 0 18 0,-4 1 21 0,0-2 17 15,3 4 25-15,-6-2 19 0,5 2 33 0,0-1 21 16,0 0 8-16,0 0 18 0,-1 0 20 0,3-1 8 15,5 2 6-15,-11-3 5 0,11 3-11 0,-9-2-5 16,6 1-11-16,3 1-13 0,0 0-20 0,0 0-29 16,0 0-28-16,0 0-25 0,28-6-18 0,4 5-23 15,7 1-19-15,16 1-45 0,-3-1-122 0,4 2 0 16,7 1 0-16,0 1 0 0,4 1 0 0,-3-1 0 16,3-3 0-16,-3 6 0 0,-6-4 0 0,6 1 0 15,-6 0 0-15,-6-1 0 0,-11-1 0 0,0 0 0 16,-9-1 0-16,-1-1 0 0,-3-1 0 0,-9 2 0 15,-5-2 0-15,-1 0 0 0,-2 0 0 0,-4 1 0 16,0-1 0-16,-3 0 0 0,5-2 0 0,-9 3 0 16,5 0 0-16,-1-2 0 0,-4 2 0 0,9 0 0 15,-3-1 0-15,-6 1-440 0,12 1-96 0,-2-1-66 16,9 2-501-16,11-4-1194 0,-1 1 529 0</inkml:trace>
  <inkml:trace contextRef="#ctx0" brushRef="#br0" timeOffset="61062.6">25972 5827 144 0,'0'-7'491'0,"0"7"19"16,0-6 14-16,0 6-8 0,3-3-15 0,-3 3-22 0,1-4-21 15,4 1-37-15,-5 3-38 0,9-2-38 16,0 1-36-16,5 1-24 0,4 1-18 0,5 0-28 0,-1 2-15 15,12 1-25-15,-2-2-19 0,4 0-24 16,-3 3-11-16,7-2-12 0,14 2-15 0,-17-3-2 0,2 0-15 16,1 1-10-16,-4-2-5 0,1 0-18 0,-3 0-5 15,-4 0-5-15,-9-1-14 0,2 0 3 16,-6 1 0-16,-2-1-8 0,-2 0 6 0,-3-1-7 16,-2 0 6-16,-4 1-18 0,-4 0-6 0,10 0-15 0,-10 0-40 15,8 0-62-15,-8 0-77 0,0 0-103 0,0 0-102 16,0 0-118-16,-17 11-588 0,7-5-1174 0,-1 0 519 15</inkml:trace>
  <inkml:trace contextRef="#ctx0" brushRef="#br0" timeOffset="61865.61">20459 6654 304 0,'-11'-1'400'0,"3"-1"-3"0,0 1-7 0,2-2-23 15,1 0-31-15,0 1-30 0,3-1-33 0,2 3-45 16,5-7-47-16,4 1-59 0,5 2-70 0,7-1-75 16,15 1-92-16,17-1-117 0,9 1-266 0,2 2-539 15,26-2 238-15</inkml:trace>
  <inkml:trace contextRef="#ctx0" brushRef="#br0" timeOffset="62079.71">23522 6754 221 0,'7'-5'470'0,"-1"1"-6"0,4-2-6 0,-1 2-21 15,-4 0-49-15,7-2-28 0,2 2-29 0,4 1-36 16,1 0-31-16,0 3-20 0,13 2-40 0,1 1-62 15,2-2-113-15,5 1-131 0,-1 0-160 0,15 4-396 16,-3-3-711-16,-15-3 315 0</inkml:trace>
  <inkml:trace contextRef="#ctx0" brushRef="#br0" timeOffset="69129.73">12533 13373 168 0,'0'0'443'0,"-4"-4"18"16,4 4 18-16,-3-3-10 0,3 3-12 0,0-4-17 15,0 4-23-15,0 0-24 0,0 0-10 0,0 0-23 16,0 0-7-16,0 0-31 0,0 0-25 0,12 11-27 16,-8-6-25-16,0 1-21 0,3 3-27 0,-2 0-21 15,3 1-4-15,1-1-22 0,5 1-21 0,3 2-7 16,-2-6-14-16,4 3-6 0,3-3-12 0,0-3-5 15,6 3-12-15,1-5-4 0,-1-2-11 0,2 0-7 0,-1-4 4 16,-1 1-12-16,0-3-1 0,-1-2-3 0,0-1-4 16,-8 3-3-16,-1-3-4 0,0 0 8 15,-1-2-12-15,-2 1 2 0,-1 2 8 0,-4 0 0 0,-1 4-34 16,0 0 0-16,0 0 0 0,-3 2 0 0,0 0 0 16,-1 3 0-16,-5 0 0 0,7 2 0 0,0 1 0 15,-1 1 0-15,0 3 0 0,2 0 0 0,1-1 0 16,0 2 0-16,1 0 0 0,4-1 0 0,-1 0 0 15,6-1 0-15,-2 1 0 0,-2-1 0 0,3-2 0 16,0-4 0-16,0 0 0 0,-3 0 0 0,1-2 0 16,3-1 0-16,1-2 0 0,-4 0 0 0,1 2 0 15,0-5 0-15,1 2 0 0,-5-2 0 0,-2 1 0 16,1 0 0-16,-3 0 0 0,2 2 0 0,-3 1 0 16,-3 2 0-16,1-2 0 0,1 1 0 0,-4 2 0 15,1-1 0-15,-4 2 0 0,7-2 0 0,-7 2 0 16,8 0 0-16,-8 0 0 0,8 3 0 0,-1 1 0 15,-1-3 0-15,1 2 0 0,5-2 0 0,-3 1 0 0,4-1 0 16,-2-1 0-16,2 0 0 0,1-1 0 16,-1 0 0-16,-1-1 0 0,-1-2-200 0,-2-2-253 15,-2 2-144-15,-4 0-561 0,4-2-1253 0,-2 2 556 0</inkml:trace>
  <inkml:trace contextRef="#ctx0" brushRef="#br0" timeOffset="70363.52">16421 11233 158 0,'-2'-3'530'15,"1"0"15"-15,1 3 0 0,-6-2-11 16,6 2-26-16,-3-3-34 0,3 3-44 0,-3-4-34 15,3 4-27-15,0 0-26 0,0 0-22 0,-1 10-21 16,-3-6-18-16,4-4-23 0,0 8-24 0,0-3-26 0,0 1-16 16,4-2-18-16,-3 1-15 0,3-1-10 0,4 1-8 15,-2-1-18-15,7-1-8 0,-3 0-9 0,8-2-9 16,0 0-8-16,0-3-8 0,3-2-8 0,-1 0-10 16,-1 1-2-16,2-2-10 0,-2 0-3 15,2 0-34-15,-3-2-15 0,0-2 0 0,-4 4 0 0,-1-1 0 16,-1-1 0-16,-1 3 0 0,-3 0 0 0,-1-2 0 15,-1 4 0-15,-1 0 0 0,0 1 0 0,-5 1 0 16,0 0 0-16,6 9 0 0,-3-3 0 0,-3-3 0 16,2 6 0-16,-2-1 0 0,3 1 0 0,-2 0 0 15,2 2 0-15,1-3 0 0,-2-1 0 0,6 1 0 16,-1-1 0-16,1-1 0 0,2-1 0 0,0-2 0 16,2 0 0-16,3-3 0 0,2-1 0 0,-3-4 0 0,-2 1 0 15,8-2 0-15,-6 1 0 0,4-2 0 16,-4-3 0-16,3 2 0 0,-2 1 0 0,-1-3 0 15,-4 4 0-15,4-6 0 0,-2 5 0 0,-3 0 0 16,-2 3 0-16,2-3 0 0,-4 3 0 0,1 2 0 0,-3 0 0 16,1 2 0-16,-4 0 0 0,8-1 0 0,-8 1 0 15,10 2 0-15,-6-1 0 0,1 1 0 16,0 2 0-16,5 1 0 0,2 0 0 0,-2-3 0 0,9 4 0 16,2-2 0-16,-2-2 0 0,1-1 0 0,8-2 0 15,1 1 0-15,1-2 0 0,-9 1 0 0,-1-3 0 16,2-1 0-16,-3 3 0 0,2-4 0 0,-4 0 0 15,-1 1 0-15,-3 1 0 0,-1-3 0 0,-1 3 0 16,-6 1 0-16,-3 2 0 0,4 0-343 0,-6 1-317 16,0 0-538-16,0 0-1299 0,0 5 575 0</inkml:trace>
  <inkml:trace contextRef="#ctx0" brushRef="#br0" timeOffset="71431.19">13589 12624 44 0,'10'-8'164'0,"-7"3"-4"0,7 0-5 0,0 0-3 16,1 1-8-16,6-5 1 0,2 1-4 0,8-3-12 15,-2 0-8-15,2 0-5 0,3-1-13 0,3 2-10 0,0-5-8 16,4-2-8-16,13-1-10 0,0-2-13 0,-2-2-8 15,1 0-10-15,2 0-13 0,5-2-20 16,-2-1-12-16,1 2-12 0,1-5-14 0,3 2-13 0,-2 0 3 16,2 1-2-16,-1 3 2 0,1 1 0 0,-1 0-4 15,1 0-1-15,-1 1-1 0,-3 2-5 0,-1-2 5 16,2 1 6-16,-1 2 11 0,-2-2-4 0,-3 3 11 16,1-4-5-16,4 2-12 0,-4-1 0 0,3 0-19 15,-3-2-18-15,0 0-102 0,-2-3-199 0,-1 1 88 16</inkml:trace>
  <inkml:trace contextRef="#ctx0" brushRef="#br0" timeOffset="71696.14">16291 11458 86 0,'0'0'198'0,"3"-3"-4"0,-3 3-4 0,7-1-8 15,-7 1-7-15,0 0-3 0,3-3 2 0,-3 3 2 16,0 0 5-16,0 0 0 0,0 0 4 0,0 0-8 16,0 0-5-16,0 0-11 0,0 0-4 0,0 0-1 15,0 0-20-15,-3-5-6 0,3 5 0 0,0 0-3 16,0 0-3-16,-7-2-20 0,7 2-8 0,0 0-12 0,-4-2-11 16,4 2-7-16,0 0-6 0,-5-3-11 0,5 3-23 15,0 0-26-15,-6-2-36 0,6 2-47 16,-12 2-63-16,12-2-88 0,-9 7-108 0,3-6-206 15,-3 1-591-15,0 0 261 0</inkml:trace>
  <inkml:trace contextRef="#ctx0" brushRef="#br0" timeOffset="73479.73">11720 13536 45 0,'-10'-2'281'16,"10"2"-5"-16,-5-2-7 0,1 0-7 0,4 2-11 15,-8-2-24-15,8 2-8 0,-5-1 12 0,5 1-24 16,0 0-3-16,0 0-6 0,-5-2-4 0,5 2-3 15,0 0-22-15,-5-2-17 0,5 2-17 0,0 0-42 16,0 0-64-16,0 0-74 0,-8-1-111 0,8 1-141 16,0 0-226-16,0 0-566 0,0 0 250 0</inkml:trace>
  <inkml:trace contextRef="#ctx0" brushRef="#br0" timeOffset="73796.95">12794 13477 11 0,'0'0'360'0,"0"0"-9"15,0 0-17-15,0 0-11 0,-3-13-38 0,2 10-23 16,1 3-12-16,0-6-36 0,0 6-21 0,1-6-21 0,-1 6-58 16,-4-4-45-16,4 4-43 0,0 0-68 0,0 0-70 15,4-4-88-15,-4 4-235 0,0 0-472 0,9-1 209 16</inkml:trace>
  <inkml:trace contextRef="#ctx0" brushRef="#br0" timeOffset="74046.14">13645 13364 91 0,'1'-5'368'0,"-1"5"-31"0,0 0-29 16,0-5-32-16,0 5-38 0,0 0-66 0,0 0-82 15,0 0-99-15,0 0-122 0,0 0-159 0,0 0-315 16,1 13 140-16</inkml:trace>
  <inkml:trace contextRef="#ctx0" brushRef="#br0" timeOffset="74762.85">12218 16651 91 0,'0'0'387'15,"0"0"2"-15,-2-6-11 0,2 6-18 0,0 0-32 16,0 0-39-16,-4-7-6 0,4 7-32 0,0 0-26 16,-4-1-16-16,4 1-26 0,0 0-26 0,0 0-52 0,0 0-48 15,0 0-70-15,0 0-79 0,0 0-98 16,0 0-110-16,0 0-217 0,0 0-558 0,0 0 247 16</inkml:trace>
  <inkml:trace contextRef="#ctx0" brushRef="#br0" timeOffset="75096.2">12925 16570 115 0,'0'0'329'0,"0"0"-25"0,-9-2-31 0,7-1-37 15,2 3-41-15,-3-3-53 0,3 3-66 16,0 0-79-16,0 0-89 0,0 0-171 0,0 0-284 0,0 0 126 16</inkml:trace>
  <inkml:trace contextRef="#ctx0" brushRef="#br0" timeOffset="75329.64">13618 16620 364 0,'4'0'426'0,"-4"0"-4"15,2 3-18-15,-2-3-30 0,3 3-33 0,-3-3-37 16,0 0-33-16,0 0-66 0,0 0-73 0,0 0-114 15,0 0-135-15,0 0-407 0,0 0-568 0,-9-12 251 16</inkml:trace>
  <inkml:trace contextRef="#ctx0" brushRef="#br0" timeOffset="76012.67">13752 15879 66 0,'-7'-4'122'16,"-1"0"10"-16,-1 1-11 0,-3 0 3 0,1 3-4 15,-2 0 1-15,-7 3 0 0,-1-1-4 0,3 1-7 16,-10 4-5-16,1 1-6 0,-1 2-10 0,3 0-11 16,-3 5-1-16,-1-2-8 0,3 1-4 0,1 2-9 15,1 2-7-15,-2 0-5 0,7 3 0 0,3 4-4 16,0-1 1-16,6-3 1 0,4 4-5 0,0 2 2 15,5 0 6-15,1-8-5 0,4 9 6 0,0-2-10 16,2 2-4-16,3-1-1 0,4-1-7 0,1-1-2 0,0 0-2 16,2 0-3-16,0-4-3 0,2 0-14 15,1-1-10-15,3-2-10 0,-8-5-12 0,8 3-10 16,-4-4-10-16,6-1-2 0,-4-3-7 0,1-1-17 16,-2-1 5-16,4-1-8 0,2-1 7 0,-4-2-5 15,7-1 15-15,-1 1-6 0,1-4 1 0,0-2 9 16,-6 1 10-16,7-4 5 0,-2-2 14 0,-4 0 11 15,-1 0-5-15,2-4 9 0,2-1-4 0,-6-2 6 16,-5 2-3-16,3-6 0 0,0-2 5 0,-4-2 2 16,-1-3 6-16,-3 1 1 0,-2-4 14 0,1-4-9 15,-8 0-11-15,-1 1 17 0,-1-15-26 0,-3 12-21 16,-10-11-26-16,2 0-41 0,-3 15-67 0,-3-14-188 0,-7 3 84 16</inkml:trace>
  <inkml:trace contextRef="#ctx0" brushRef="#br0" timeOffset="76946.23">12226 13439 74 0,'13'-25'94'0,"-3"-2"-3"0,-1 1-9 0,-4-3-14 16,-1 2 0-16,-4-5-8 0,0-2-9 0,-2-1-6 16,-4 0 3-16,0 2-1 0,-4-14-10 0,-2 15-6 15,-1 0 1-15,-2 2-16 0,0 0-8 0,-7 4-16 16,2-1-25-16,-1 3-21 0,-3 2-73 0,-3 3-136 15,-1 1 60-15</inkml:trace>
  <inkml:trace contextRef="#ctx0" brushRef="#br0" timeOffset="81465.37">16445 15573 166 0,'-7'-3'349'16,"7"3"-19"-16,-3-5-16 0,1 4-31 0,2 1-30 15,0 0-23-15,0-6-21 0,0 6-37 0,0 0-38 16,0-5-52-16,0 5-62 0,0 0-72 0,0 0-82 15,9-1-88-15,-5-1-134 0,-4 2-386 0,12-2 172 16</inkml:trace>
  <inkml:trace contextRef="#ctx0" brushRef="#br0" timeOffset="81729.73">17162 15548 177 0,'0'0'307'0,"0"0"-26"0,0 0-19 0,0 0-25 16,2-3-25-16,-2 3-19 0,0 0-19 0,0 0-17 15,0 0-39-15,0 0-38 0,0 0-47 0,0 0-63 16,0 0-66-16,0 0-75 0,7-3-152 0,-7 3-349 16,0 0 154-16</inkml:trace>
  <inkml:trace contextRef="#ctx0" brushRef="#br0" timeOffset="82113.35">18051 15627 199 0,'0'0'181'0,"0"0"-32"0,0 0-70 16,0 0-58-16,0 0-127 0,0 0-113 0,-7-8 51 15</inkml:trace>
  <inkml:trace contextRef="#ctx0" brushRef="#br0" timeOffset="85646.93">16168 15661 150 0,'0'0'183'16,"-6"-1"-1"-16,6 1-5 0,0 0 0 0,0 0-5 15,-6-1-6-15,6 1-10 0,0 0-2 0,0 0-10 16,-11 0-3-16,11 0 1 0,0 0 1 16,0 0-12-16,-8 0-1 0,8 0-6 0,0 0 0 15,0 0-3-15,0 0 4 0,-10 0-3 0,10 0 0 0,-7-1-7 16,7 1 4-16,0 0-4 0,-6-4 2 0,6 4 1 16,-4-2-4-16,4 2 1 0,0 0-8 15,0 0-3-15,0 0-8 0,0 0 0 0,-6-1-6 16,6 1 2-16,0 0-4 0,0 0-1 0,0 0 0 0,0 0-8 15,0 0-7-15,0 0-5 0,0 0-7 0,0 0-1 16,20-2-5-16,-14 3-7 0,3-1 0 0,2 1-5 16,1-1-2-16,1 1-5 0,1 3-1 15,4-1-4-15,0 0 0 0,0-2-4 0,4 3-11 0,-2 1 3 16,-1-1-1-16,0-1-7 0,2-2 0 0,-2 2 4 16,0 0-9-16,-5-1 7 0,0 0 0 0,3 0-2 15,-2 1-3-15,-6-2 1 0,5 0 0 0,-6-1-31 16,-3 1 6-16,0-1-1 0,-1 2 3 0,-4-2 1 15,9 0 0-15,-9 0 2 0,0 0-3 0,0 0 6 16,0 0 0-16,0 0-2 0,0 0 10 0,0 0-6 16,-15-8-7-16,7 7 4 0,-1 0-5 0,-4-1-3 15,3 1-8-15,-4 0 13 0,-3-2 1 0,2 3-7 16,-3-3 15-16,-2 2-7 0,-1 0 8 0,3 0-10 16,-1-1 4-16,-1-1 0 0,-2 0-1 0,3 0 6 15,0 2-3-15,-1-2 3 0,3 3-2 0,4-1 3 16,1-1-4-16,0 1 6 0,1-1-4 0,4-2 0 15,0 3 7-15,1 0 8 0,1 0-1 0,5 1 3 16,-9-1 1-16,5 0-4 0,4 1-2 0,0 0 9 16,0 0-6-16,0 0-1 0,0 0-4 0,0 0-3 15,0 0 5-15,0 0-4 0,14-3 5 0,-14 3-13 16,13 0 10-16,-3 0-1 0,0 1 8 0,3-2-8 16,0 2-2-16,3 1 1 0,2-2 0 0,0 1-3 15,-1 0 1-15,2 1-1 0,-5-2-3 0,5 0 4 16,-1 0-1-16,-5-1 2 0,-2 2-4 0,1-1 3 15,-2 1 3-15,-3-1-1 0,-1 0-6 0,1 0 3 16,-7 0 5-16,8 2-1 0,-8-2-4 0,0 0 2 16,9 0 1-16,-9 0-3 0,0 0 0 0,0 0-2 0,0 0-9 15,0 0-26-15,0 0-40 0,0 0-50 16,0 0-62-16,-20-3-80 0,20 3-112 0,0 0-335 16,0 0-776-16,0 0 343 0</inkml:trace>
  <inkml:trace contextRef="#ctx0" brushRef="#br0" timeOffset="86896.48">17049 15762 104 0,'-7'0'296'0,"7"0"-9"0,-11 2-12 0,8-2-11 16,3 0-9-16,-11 1-7 0,4-1-6 15,7 0 2-15,-7 2-7 0,7-2 5 0,-7 1-18 16,7-1 4-16,-7 0-12 0,7 0-9 0,-10 0-3 0,10 0-10 15,-9 1-5-15,9-1-7 0,-8-1-6 16,8 1-2-16,-5-1 0 0,5 1-8 0,0 0 0 16,0 0-8-16,0 0-14 0,0 0-15 0,0 0-1 0,11-6-11 15,-1 4-14-15,8 1-6 0,0 0-10 0,2 0-8 16,4 0-7-16,3 1-7 0,1 0-5 16,0 1-10-16,-7-1-2 0,7 2-4 0,-8-2-6 15,0 1-6-15,1 1-3 0,-7-1-2 0,-1 0-3 0,-3-1-3 16,-1 1-1-16,-5-1-1 0,-4 0-5 15,9 0-3-15,-9 0 4 0,0 0-5 0,0 0 0 0,0 0-2 16,-27-5-2-16,9 4 4 0,-3-2 4 0,-9 0-9 16,2 1 1-16,-1-2 1 0,-6 2-2 0,3-1-4 15,0-1 0-15,3-2 3 0,1 1-1 16,0-1 4-16,6 4 6 0,5-2 12 0,2 4 7 0,5-1 4 16,2 0 8-16,0 1 3 0,2-2-2 0,6 2-1 15,0 0 0-15,0 0-1 0,0 0-4 0,27 2-8 16,-8 0 5-16,9 0-4 0,0 2-5 0,0-1-1 15,4 1-3-15,-2 1-9 0,0-1 11 0,2-1-8 16,-1 1-13-16,-2-1 10 0,-8 1-3 0,-3-3-2 16,0 3-7-16,-4-3-9 0,-3-1-15 0,-3 0-15 15,-4 0-34-15,-4 0-62 0,0 0-90 0,0 0-95 16,-14-6-130-16,-7 5-157 0,-7-4-353 0,-6 0-1036 16,-1-1 459-16</inkml:trace>
  <inkml:trace contextRef="#ctx0" brushRef="#br0" timeOffset="87332.66">12110 13146 2469 0,'5'0'113'0,"-5"0"-69"15,0 0-15-15,10-2-16 0,-10 2-3 0,9 1-3 0,-2 1-7 16,-1 2-33-16,-1-1-49 0,4 0-70 0,-4 4-251 15,5 0-438-15,-1 0 194 0</inkml:trace>
  <inkml:trace contextRef="#ctx0" brushRef="#br0" timeOffset="87646.11">16243 15194 3077 0,'6'5'149'16,"-2"-2"-101"-16,1-1-30 0,-1-1-5 16,1 1-4-16,-1-1-4 0,-4-1-2 0,8 3 0 15,-8-3-15-15,5 1-28 0,-5-1-40 0,0 0-73 16,5 0-82-16,-5 0-233 0,0 0-506 0,0 0 223 0</inkml:trace>
  <inkml:trace contextRef="#ctx0" brushRef="#br0" timeOffset="87962.75">12478 13217 141 0,'8'9'181'0,"0"0"-36"0,4 4-55 0,2 2-72 16,1 5-115-16,7 2-103 0,-4 1 46 0</inkml:trace>
  <inkml:trace contextRef="#ctx0" brushRef="#br0" timeOffset="88313.02">16160 15038 3387 0,'2'5'248'0,"2"-4"-122"0,0 2-87 16,-3-1-18-16,-1-2-1 0,6 2 7 0,-6-2 27 15,0 0 19-15,0 0-6 0,0 0 4 0,0 0-13 16,0 0 1-16,0 0-1 0,0 0-5 0,0 0-3 0,0 0-7 16,6 0-6-16,-6 0-3 0,0 0 4 0,0 0-14 15,0 0 0-15,7 1-3 0,-7-1 3 16,0 0-14-16,0 0 5 0,0 0 0 0,0 0-8 16,4 2-3-16,-4-2 5 0,0 0-12 0,0 0-12 0,0 0-19 15,0 0-27-15,8-4-47 0,-8 4-57 0,0-5-92 16,0 5-126-16,0-6-232 0,0 1-667 0,-6-3 295 15</inkml:trace>
  <inkml:trace contextRef="#ctx0" brushRef="#br0" timeOffset="88830.03">16483 15130 137 0,'-2'-2'165'0,"-5"0"-53"15,3-3-65-15,3 1-86 0,-4 2-32 0,0-2-76 16,1 1 34-16</inkml:trace>
  <inkml:trace contextRef="#ctx0" brushRef="#br0" timeOffset="91779.83">15922 15014 83 0,'115'71'89'0,"-18"-15"-2"0,-14-8 9 15,-33-17 11-15,0-1 4 0,-17-12 3 0,-1-4-4 16,-13-6-4-16,-5-1 2 0,-2-2-5 0,-6-2-15 16,-2-4-1-16,-4 1-14 0,0 0-15 0,-4-11-17 15,-2 6-16-15,-3-4-10 0,-4-1-9 0,-1-2-16 16,5 5-7-16,-1-2-2 0,1 0 7 0,0 0-7 16,3 2-3-16,-1-1 2 0,1 4 5 0,2-3 10 15,2 3-6-15,-1 0-2 0,2-2 6 0,-1 3 5 16,1-1 8-16,1 4 11 0,1-4 4 0,-1 4 10 15,2-4 3-15,-2 4 0 0,0 0 2 0,2-4 12 16,-2 4 8-16,0 0-5 0,2-3-4 0,-2 3-5 16,0 0-6-16,2-4 0 0,-2 4-5 0,0 0-4 15,0 0-4-15,0 0-1 0,0 0-24 0,0 0-29 16,0 0-39-16,10 1-39 0,-10-1-62 0,0 0-88 16,8-1-280-16,-8 1 125 0</inkml:trace>
  <inkml:trace contextRef="#ctx0" brushRef="#br0" timeOffset="92246.35">15916 14683 9 0,'93'38'73'15,"-33"-16"-2"-15,-5-1 10 0,-6 0 5 0,-15-7 7 16,1-2 7-16,-6-2 9 0,-9-3 12 0,-3-2 12 16,-5-2 18-16,-1 0-2 0,-3-1-2 0,-4 0-2 15,-1-2-4-15,-3 0-8 0,0 0-9 0,2-7-8 16,-2 7-13-16,0 0-8 0,-5-8-7 0,1 6-12 15,0-1-9-15,4 3-6 0,-4-4-7 0,4 4-18 16,0 0-21-16,-1-3-19 0,1 3-21 0,0 0-22 16,0 0-24-16,0 0-32 0,0 0-36 0,0 0-45 15,11 0-150-15,-11 0-363 0,0 0 161 0</inkml:trace>
  <inkml:trace contextRef="#ctx0" brushRef="#br0" timeOffset="105563.01">10859 11029 115 0,'0'0'347'0,"0"-6"-17"0,0 6-4 16,0-4-17-16,0 4 6 0,0 0-4 0,12 7-6 16,-6-3-5-16,0 5-2 0,5 2-8 0,-3 5-9 15,0 2-9-15,1 0-3 0,-2 6-15 0,-1 0-4 16,-3 0-10-16,0-2-10 0,-2-4-7 0,1-2-11 15,-1 1-6-15,-2-3-2 0,3-4-11 0,-1 1 13 16,2-4 0-16,-1-2 8 0,3-2 5 0,3-2-5 0,10-6-10 16,9-3-14-16,6-8-8 0,20-7-16 0,0-5-11 15,6 0-15-15,22-9-125 0,-26 6-15 16,2 0 0-16,-1-1 0 0,2 2 0 0,-7-4 0 0,-4 4 0 16,-2 5 0-16,-18 8 0 0,0 3 0 0,-12 4 0 15,-6 4-34-15,-4 4-333 0,-5 3-59 0,0-1-51 16,-17 14-80-16,-6 2-498 0,3 7-1144 0,-6 1 507 15</inkml:trace>
  <inkml:trace contextRef="#ctx0" brushRef="#br0" timeOffset="107146.45">25167 10005 24 0,'-28'-13'136'0,"0"1"-9"0,-4 0-8 16,-1 0-8-16,0 0-9 0,-4 3-3 0,-16-5-7 16,3 0-2-16,11 5-11 0,-18-2-3 0,1-1-7 15,-4 5-9-15,-3-1-6 0,-2-1-4 0,-1 1-6 16,-26 0-4-16,27 0 0 0,-27 0-14 0,28 4-17 0,-3-1-6 16,-27 1-3-16,-1-1-4 0,1 1 4 15,30-1-2-15,-35-1 5 0,3 2-7 0,2-1 8 0,1 2-5 16,3 1-3-16,-2 1 0 0,23-1-6 0,-28 2 12 15,1 2-5-15,-1-2 2 0,2-2 3 0,-2 4 0 16,1-5 0-16,2 3-6 0,1 1-14 0,26 1-5 16,-31-2-4-16,3 0-8 0,27-2-11 0,-33 4-4 15,2-5-11-15,2 3-11 0,-1 1 2 0,6 2-20 16,-1-3-66-16,29 0-169 0,-33 0 74 0</inkml:trace>
  <inkml:trace contextRef="#ctx0" brushRef="#br0" timeOffset="109812.99">17982 9970 37 0,'-66'4'83'0,"1"-3"-5"15,-25 5-9-15,26-2-6 0,-1-4-2 0,-26 3-9 16,25-1 3-16,-22 3-13 0,20-1-5 0,-23 3-4 0,30 0-2 16,-3-2-7-16,-28 2 0 0,26-3 1 15,-1-1-2-15,-26 6-8 0,25-7 3 0,-23 1-10 16,26 0-2-16,-27 4 5 0,28-4-4 0,-27 0 4 16,29 3-6-16,-7-2-1 0,-24 2 13 0,29 0-6 15,-27-1 3-15,28-1-14 0,-30 2 7 0,27-5 3 16,-25 6-3-16,24-3-4 0,-25 0 2 0,31 0-3 15,-5 1 3-15,-24 3-3 0,26-4 2 0,-28 3 10 16,32-2-12-16,-4 1 0 0,-28 0 3 0,28 0-9 16,2 0 0-16,-28 3 1 0,26-1 7 0,-1-3-3 0,1 1 0 15,-27 5 6-15,26-1-4 0,-2-5-5 16,-20 9 7-16,24-7-8 0,-5 4 0 0,-19 5 1 0,25-5-1 16,-2 0-2-16,0 0 3 0,-1 1 0 15,1 3 0-15,-25 2 8 0,28-4 2 0,1-1-11 0,0 4 3 16,-1-1-1-16,0 0 3 0,-2 3 2 0,-1 0-4 15,3-1-2-15,-2 0-4 0,3 1 7 0,1-1-5 16,3 3 2-16,-3 0-3 0,2 3 2 0,3-2 5 16,2 4 0-16,0 0-4 0,5 6 6 0,1-4-2 15,2 5 0-15,0-1-8 0,-2-1-5 0,5 3-5 16,-1 1 0-16,1-1 6 0,0 2-3 0,0 1-2 16,2 0 5-16,0 2-5 0,0 0 6 0,0 0 0 15,-4 1 4-15,1 1 2 0,-3 0-3 0,4 3 2 16,0-2-2-16,0 5-2 0,3 3 6 0,-2-2 3 15,-13 19-5-15,17-20 3 0,0 4-5 0,-15 20-3 16,16-25 1-16,0 2-1 0,-1 2 6 0,3-4-1 16,-4 0-6-16,6 1 6 0,-1-3 5 0,1 1 2 15,2 2 3-15,3-2 5 0,-2 0 11 0,4-1-10 16,-3 0 6-16,4 3-1 0,-2-3 7 0,3 0-13 16,-5 4 1-16,3 1-4 0,3-3-1 0,2 0 3 15,0 2-3-15,5-3 6 0,-3 3-13 0,8-14 7 16,0 13-2-16,-1-11 2 0,5 10-1 0,-1 6-1 15,-1-2-4-15,3-3 1 0,2 0 2 0,-1-10-2 16,5 11-7-16,3 2 4 0,-2-3 4 0,0 0 2 16,6 1-3-16,-3-3 4 0,5 3-2 0,-5-12-4 15,8 11 3-15,0 0 5 0,3 1-8 0,2-1 3 16,0 1 3-16,4-4-4 0,-1 3-4 0,-1 0 4 16,0 2-5-16,5-1 6 0,-1-1 6 0,2 3-9 15,-3-2 2-15,3-2-4 0,-3 2-4 0,2-1-2 16,1-1 4-16,0 1-7 0,2-3 3 0,-1-1-19 15,4-2 18-15,1-1 2 0,3-3-3 0,-1 5 6 16,3-7-4-16,4 0 10 0,-1-4-11 0,6 3 2 16,-1-2-1-16,4 0 0 0,4-1 10 0,-4 1 2 15,6-3-7-15,0 1 3 0,23 12 0 0,-25-12 0 0,4-2 4 16,0 2-10-16,24 8-4 0,-27-9 5 16,0-1-1-16,5-1-5 0,24 7-1 0,-25-9 1 15,23 11 5-15,-22-11 7 0,24 9-10 0,-21-11 8 16,27 11-5-16,-5 2-4 0,-22-13 4 0,26 11-2 0,-2-6 0 15,-29-6 3-15,31 8-5 0,-2-2 10 0,-24-6-4 16,30 10-3-16,-7-2 4 0,-26-8-2 16,25 12-1-16,-24-12-4 0,24 13 6 0,-27-11-1 15,-1 1 2-15,0-1-2 0,2 2 2 0,4-3-5 16,-7 5 0-16,3-3 2 0,-2 0 8 0,-3 1-1 16,1-1-4-16,-1 0 3 0,-6-1-6 0,3 2 4 15,-1-2-2-15,-4 3 4 0,-2 1 3 0,-1-1-15 16,-12-5 6-16,1-2 2 0,10 7 2 0,-13-4-1 15,1 1 1-15,-1-2 3 0,1 1 2 0,0 0 2 16,0 2-7-16,-1-2 1 0,0 0 3 0,-2-1 1 16,0 3-8-16,1-1-4 0,-4 0 7 0,2-1-2 15,2-2 8-15,-1 2 0 0,2-2 2 0,-1 0 4 0,3-1-2 16,1 0-2-16,0-1 3 0,3 1-2 16,-2-2-4-16,5-2 0 0,8 3-2 0,5 3 0 15,-3-5 2-15,0 0 2 0,1-3-1 0,3 3-8 16,-1-3 9-16,5-1-4 0,-3-1 2 0,4 0-7 15,5 0 3-15,-1 0 0 0,28-1-9 0,-27 0-1 16,0 0-6-16,4-2 1 0,26 4-8 0,-28-4 2 16,26 3 10-16,-26-4-4 0,28-2 7 0,-28 2-3 15,29 1 5-15,-25-4-3 0,25 8 2 0,-3-9 9 16,-24 1-11-16,30 1 3 0,3-1-7 0,-9-3 13 16,1 0-5-16,1 1 4 0,3-4-9 0,-1-3 7 15,2 4-4-15,-5-5 6 0,1 0-4 0,1 0 3 16,-1-6 6-16,3 0-1 0,-3-3-1 0,0 3 2 15,4-3 4-15,-30 4 3 0,27-7 6 0,-31 7 4 16,27-6 6-16,-25 2 2 0,24-4-6 0,-25 7 1 16,-3-1-4-16,4-1-10 0,25-8 10 0,-31 9-9 15,4-2 8-15,-2 2-3 0,2-1-5 0,-2-3 2 16,1 2 2-16,-1 0-3 0,-1-2-1 0,-2 0 11 16,-3 4-1-16,0-2 1 0,1-1-4 0,-2 0-4 15,-1-1-2-15,1-1 0 0,0 4 12 0,-2-2-12 16,5 3 6-16,-1 1 0 0,-1 0-14 0,-3-1 8 15,6 1 4-15,-2-2-3 0,4 3-4 0,1-1 8 16,-2-1-2-16,3 5 5 0,-2-1-1 0,2-2 3 16,-1 1-9-16,4 4-3 0,0-2 3 0,1 2 1 15,-1 1 14-15,-3-1-14 0,1 3-2 0,4-3 12 16,-2 5-8-16,-1-6-2 0,-2 4-3 0,3 2-1 16,-3-5-2-16,0 5-2 0,-3-1 3 0,2 1-2 15,-1 0 2-15,-3-6-3 0,-1 4-6 16,-1 2 6-16,-12 1-5 0,8-5 0 0,5 0 0 15,-18 3-1-15,4 0 4 0,8-7 1 0,2 2 1 0,-12-1-1 16,1 1 0-16,8-5-14 0,-9 5 17 0,0-1-5 16,13-2 7-16,-13 0 6 0,11 0-1 0,-13-2 4 15,14-1 1-15,-18 3-4 0,3 2 0 16,4-1 2-16,-2 1-8 0,11-3-2 0,-10 3 2 16,-2 1-1-16,16-1 9 0,-18 1-8 0,5 1 0 15,-1-1 2-15,13-1-4 0,-15 1-3 0,14 2 3 0,-14-1-11 16,14-1 11-16,-11 3-1 0,11-4 4 0,-13 3-7 15,13 2-4-15,-14 1 4 0,-1-5 1 0,5 6-4 16,-4-4-2-16,3 4 3 0,-1 5-1 0,1-5 2 16,-3-2-2-16,-2 3 1 0,4-1 6 15,-2 0-7-15,0-3 4 0,3 3-1 0,-2-4-7 16,-2 2 6-16,16-1 0 0,-12 1 1 0,11-5-3 16,-11 2 2-16,11-3 4 0,-13 1-11 0,15-2 8 0,-1-1 1 15,-1-2 0-15,-1-1-8 0,-12 1 7 16,12-5-7-16,0 0 3 0,0-4 4 0,0-1-6 15,0-3 4-15,2 1-1 0,-3-5-4 0,6 2 0 16,-2-6 0-16,2 3-2 0,19-15 3 0,-21 15-2 16,-3-2 5-16,-1-2-8 0,9 3-3 0,-7 0-7 15,0-5 2-15,22-6-3 0,-28 11-8 0,7 0 2 16,-1-2 19-16,4 2-11 0,21-16-2 0,-27 17-1 0,6 3 7 16,-1-5 0-16,0-1-10 0,-1 0 5 15,2-1 6-15,-6 4 2 0,3 0 5 0,-2-1 12 16,0 2-3-16,-3-1-4 0,-3 2 7 0,-1 1-4 15,-1-1 3-15,-12 6 7 0,17-1-9 0,-14 6-5 16,2-1-2-16,-2 1 10 0,0 1-5 0,2 0 1 16,-1 0-1-16,1 3 4 0,-2 2-3 0,-1 0 5 15,-3 2-13-15,0 0-2 0,-3 0 13 0,-4 3-5 16,-3 0-4-16,0 0-6 0,3 3 13 0,-4 0-2 16,2 2 0-16,-3 0-6 0,-4 0 4 0,0 0 2 15,1 2-4-15,-1-2-5 0,-13 2 1 0,24 2 9 16,-13-2 0-16,5 2-11 0,-5 0-9 0,3-1 0 15,4 1 8-15,0-1-5 0,1 0-7 0,0-2 1 16,2 1-3-16,0 0 10 0,0-1 0 0,8-1 4 16,-2-2-1-16,1 0 5 0,-6 3-1 0,9-4-4 15,-12 3 9-15,2-3 0 0,8 2-9 0,-1-2 10 16,-8 2-2-16,3 0-3 0,-1 2 12 0,-3-2-6 16,0 1-5-16,0-1 6 0,-2 3 1 0,1-3-4 15,-1-1-17-15,0 3-3 0,-4-1-12 0,6-4 1 16,-3 3-5-16,0-2 8 0,6 2 0 0,5-7 4 15,2 4 4-15,2 0-6 0,2-5 7 0,-2 1-2 16,3 0 8-16,-2-2 0 0,0 0-3 0,1-1 9 16,2-3-1-16,-3-2 1 0,-1-1 7 0,1-3-5 15,-3-2 6-15,0 1 8 0,7-12-3 0,-3 0 3 16,-10 5 3-16,5-10 3 0,-1 1-1 0,-2-3 14 16,-2-3 1-16,1 1 6 0,0-2 2 0,2-1-5 15,-7 0-3-15,7 1 14 0,-7-4-18 16,-3 4 6-16,7-7 6 0,-8 2-9 0,2-3-3 15,-4 5 1-15,-3 0-5 0,-3-3 3 0,-1 3-3 0,-10 0-9 16,4 0 2-16,-5 1 2 0,0 12-2 0,-7-11-7 16,-3 1 3-16,-3-1 4 0,0 2 3 0,-10-1-6 15,-1 0-1-15,-1-3-7 0,0 1 6 16,-2 2-7-16,0-3 2 0,-7 0 0 0,6 1 4 0,0-1-4 16,-4 3-1-16,-4-1 0 0,5 0-2 15,-24-13 2-15,17 18 4 0,-5 1-3 0,-18-12 0 16,16 12-5-16,-21-15-1 0,-5 2 2 0,2 3-1 0,21 16-6 15,-27-17-1-15,2 6-4 0,23 14-3 0,-28-21 13 16,1 6-10-16,8 4-4 0,18 9 5 16,-22-9 7-16,-1 4 6 0,21 8-8 0,-25-13 4 15,27 13-11-15,-21-15 11 0,21 16 1 0,-1-2-15 16,-18-17 12-16,22 19-9 0,-26-18 10 0,26 15-1 16,-2-2-3-16,-24-13-4 0,4 5-6 0,17 12 1 0,-19-13-7 15,19 15 7-15,-19-17-12 0,22 16-11 16,-1 1 5-16,-23-12-2 0,20 16 11 0,-3 0-6 15,4 1-2-15,-2-2 2 0,1-1-19 0,-1 2 1 16,-2 2-21-16,-25-5 7 0,27 8-35 0,-28-9-108 16,29 10 355-16,-5 4-170 0,7-3 24 0,-1 1 10 15,6-1-6-15,2 3-2 0,2 2 0 0,13 2-2 16,-3 1 5-16,-2 2-5 0,3-2-8 0,-1 3 9 0,-13-7-6 16,14 5-9-16,-11-5-14 0,10 7-1 15,-12-6 5-15,11 4-3 0,0 0-6 0,-11-3-20 16,12 3-55-16,-12-2 24 0</inkml:trace>
  <inkml:trace contextRef="#ctx0" brushRef="#br0" timeOffset="109964.84">23562 9768 54 0,'-64'-14'57'0,"-28"-4"-7"15,31 7 2-15,-1-1 6 0,-3 4-6 0,9-2 7 16,4 3-5-16,15 2-6 0,3 1-5 0,1 1-7 15,10 3-8-15,5-1-1 0,3 1-5 0,3 1-26 16,-2 0-13-16,5 1-87 0,9-2-112 0,-11 6 50 16</inkml:trace>
  <inkml:trace contextRef="#ctx0" brushRef="#br0" timeOffset="111212.49">13237 15027 28 0,'-96'-2'76'0,"3"0"-10"0,-2 5 0 0,1 0-7 16,3 2-8-16,-5 4-1 0,31-3-7 0,-29 4 1 15,5 5-9-15,27-3-5 0,-29 9-2 0,5 0 1 16,29-2-7-16,-6 2-4 0,-21 9-4 0,25-3-6 15,-23 13 7-15,26-10-2 0,-19 18 2 0,21-18 1 16,3 6-14-16,1 2 5 0,0 2 7 0,4 3-6 16,-15 17-11-16,17-17 3 0,-13 21-8 0,16-18 13 15,5-2-2-15,-5 2 7 0,1 3-5 0,5-1 0 16,-5 0 4-16,4 3-5 0,7-3 5 0,-3 2 1 16,3-1 3-16,3 0-1 0,-1 1 7 0,4 0-3 15,-1-1 6-15,6 0 3 0,4-2 10 0,1-1-15 16,4-11-3-16,4 0 1 0,1-1-4 0,4 2 8 15,2-2-11-15,4-2 1 0,3 0 2 0,1 0-5 16,4-1-6-16,13 8 8 0,-5-8 1 0,2-6-7 16,13 10-14-16,-10-10 19 0,15 2 19 0,-1 0-2 15,-6-8-7-15,14 3 7 0,1-2-31 0,0-1 1 16,4-3-4-16,-4-1 4 0,2-1-1 0,3-3 6 16,1 0-6-16,2-2-2 0,-2-1 5 0,0-1 7 15,7 1-3-15,-4-1-8 0,2 1 2 0,4-1 9 16,0 0 6-16,-1-3-7 0,0 2 17 0,3-1 6 15,-2 2 10-15,1-1-1 0,-3 3 1 0,2-4 9 16,-4-2 10-16,2 4-6 0,-3 3 7 0,1-7-3 16,0 3 3-16,0 0 1 0,1-2-1 0,1-3-3 15,1 2-1-15,-4-3 0 0,8-2-5 0,25-3 1 16,-34 1 1-16,5-6-7 0,24-5 0 0,-23-1-8 16,21-7 1-16,-2-6-4 0,-21 11-3 0,24-17 0 15,-2 3-4-15,-3-5-2 0,-26 13-6 0,4-5 2 16,23-10-1-16,-25 12-3 0,20-23 1 0,-4-1-5 15,-24 19 4-15,25-19-3 0,-25 15-5 0,24-16 6 16,-26 15-4-16,1-2-3 0,14-18-3 0,-22 16 2 16,0-1 4-16,-3-3-8 0,-5-2 4 0,-7 1-3 15,-7-5 1-15,-2-2 0 0,-11-1 2 0,-6-2 0 16,-5 1 0-16,-4-1 0 0,-10 1-3 0,-3-2 2 16,-12-21-2-16,4 26 2 0,-16-24-4 0,-5 3-2 15,14 28 4-15,-22-23 2 0,0 1-5 16,17 22 7-16,-22-19-11 0,0 4-13 0,-6 7-25 15,20 15-16-15,-22-16-23 0,-3 3-35 0,-5 3-46 16,-1 3-51-16,-11-1-122 0,0 7-363 0,-9 5 161 16</inkml:trace>
  <inkml:trace contextRef="#ctx0" brushRef="#br0" timeOffset="111932.82">29378 15577 18 0,'-10'-24'83'0,"-3"1"-16"0,0 1 9 0,-1-3-14 16,0 1-1-16,-5-1-2 0,1 2-1 0,-6 2-10 16,-3 0-5-16,-2 0-13 0,-3 0-30 0,-19-4-7 15,-7 3-20-15,4 1-16 0,-6 0-45 0,-28-1-96 16,24 10 43-16</inkml:trace>
  <inkml:trace contextRef="#ctx0" brushRef="#br0" timeOffset="112479.6">26863 15445 50 0,'-87'45'48'0,"12"-3"-9"16,23-8 6-16,3 2-16 0,2 4 6 0,-17 16-3 15,25-17-1-15,0 0-3 0,2 4-8 0,1 4 0 16,1-2-9-16,5 0 0 0,0 2 3 0,5 5-3 15,-1 1 5-15,6 1-12 0,3-3 5 0,2-2-6 16,0 4 5-16,2 0 0 0,0-2 3 0,5-1-2 16,-1 3-2-16,5-3 2 0,2 2-3 0,2-2 2 15,1 0-5-15,3 2 6 0,1 1-6 0,-1 0 13 16,2-2-5-16,4 1 2 0,3-1 1 0,5 0-9 16,0-4-2-16,6-1 0 0,5-2 10 0,6-5 12 15,2 3-8-15,5-7-2 0,7-1 11 0,7-5-22 16,26 9 4-16,1-3 3 0,8-6 5 0,-3-4-7 15,0-2 6-15,3-2-3 0,1-3 3 0,-27-5 8 16,27 3 10-16,4-4-10 0,1 2 14 0,-5-12-4 16,12 6 1-16,-8-5-6 0,6 2 0 0,-6-8-10 15,10-1 12-15,-9-9-10 0,8 6 1 0,-2-7-3 16,3-2 2-16,-3-3-9 0,4 0 4 0,4-8-5 16,-5 4 5-16,-2-5-13 0,-5-5 12 0,2 0-16 15,0-8 10-15,-5 0-8 0,-8-7 0 0,-1 1 3 16,-13-4-3-16,6-4 15 0,-10-2-3 0,-9-8 3 15,-19 22 8-15,-3-6-12 0,8-22 13 0,-16 19-3 16,9-20-5-16,-21 18-2 0,3-25-5 16,-7-4-4-16,-7 28 5 0,-4-29-2 0,0 24 1 15,-4-23 4-15,-6 1-10 0,-4 27 3 0,-3-4 2 16,-8-20-5-16,-7 1 4 0,1 24-2 0,-19-20-3 16,7 25 9-16,-24-17-7 0,-1 8 1 0,-10 4 1 15,-7 7-9-15,-7 5-7 0,-2 6-5 0,-6-4-5 16,-3 11-7-16,0-3 1 0,-7 3-20 0,0 4-8 15,-6 0-4-15,0 1 1 0,4 4 12 0,-3 0-15 16,0 6-2-16,4-1-10 0,-3 4 0 0,3 2-73 16,4 2-157-16,2-2 70 0</inkml:trace>
  <inkml:trace contextRef="#ctx0" brushRef="#br0" timeOffset="114763.08">667 4568 3425 0,'-18'-14'86'0,"2"3"43"0,16 11-78 0,-20-13 0 0,7 4 28 15,13 9 57-15,0 0 23 0,-23-10 2 0,23 10-4 16,-16-10-6-16,16 10-6 0,0 0-13 0,0 0 1 16,0 0-16-16,-20-5-9 0,20 5-1 0,0 0 3 15,0 0 5-15,0 0-1 0,0 0 2 0,0 0-8 16,8 39-5-16,-8-39-2 0,12 31-6 0,-6-15-5 16,-2-1-7-16,3-1-6 0,1 1 3 15,1 2-11-15,0-1-4 0,0-1-6 0,-4-3-1 0,-5-12-3 16,12 19 1-16,-5-10-5 0,-7-9-1 0,27 8 5 15,-12-9 9-15,6-6-3 0,7-7 7 0,3-2-2 16,12-12-8-16,3-4-6 0,3-4 12 16,-1-4-2-16,0-2 4 0,18-15-7 0,-24 17 4 15,0-5 2-15,-1 1 0 0,-5 1 0 0,-2 2 3 0,0 5 3 16,-15 8 0-16,4 5-9 0,-5 1-58 0,1 2-4 16,-5 7 0-16,1 1 0 0,-5 4 0 0,0 1 0 15,-5 0 0-15,-1 3 0 0,1-1 0 0,1 3 0 16,-4-2 0-16,2 1 0 0,-4 3 0 15,5-2 0-15,-5 2 0 0,3-3 0 0,-3 3 0 16,0 0 0-16,0 0 0 0,10 7 0 0,-5-5 0 0,0 1 0 16,-1-1 0-16,3-1 0 0,-2 4-31 15,0-2-271-15,4-1-104 0,-4-1-148 0,-5-1-596 16,12-3-1245-16,-12 3 550 0</inkml:trace>
  <inkml:trace contextRef="#ctx0" brushRef="#br0" timeOffset="128279.62">922 13515 24 0,'0'-4'465'16,"0"4"-19"-16,3-6-5 0,-2 3-18 0,-1 3-26 16,0-4-31-16,0 4-37 0,0 0-33 0,3-2-18 15,-3 2-10-15,0 0-6 0,11 9-13 0,-5 0-13 16,0-1-13-16,0 3-16 0,3 2-13 0,0 3-12 15,-1 2-12-15,-2 0-15 0,-1 0-11 0,4 5-14 16,-7-4-4-16,1-1-3 0,1-1-9 0,1-2-7 16,-1 0 2-16,-1-2-4 0,0-1 7 0,0-6-9 15,2 4 9-15,-3-3-4 0,1-1 10 0,1-3 19 16,1 0 13-16,4-3 4 0,4-2 6 0,1-7-6 16,14-4-13-16,1-2-3 0,3-4-103 0,13-9-35 15,1-1 0-15,2 0 0 0,0-8 0 0,2 4 0 16,2-1 0-16,-2 1 0 0,0 2 0 0,-3 1 0 0,-1 3 0 15,-14 9 0-15,0 1 0 0,-4 0 0 16,-1 4 0-16,-10 3 0 0,-2 1 0 0,-4 2 0 16,1 0 0-16,-2 3 0 0,-2-2 0 0,-3 3 0 15,0-2 0-15,0 5 0 0,-5 0 0 0,5-3 0 16,-5 3 0-16,0 0 0 0,0 0 0 0,-10 11-381 16,-2-2-173-16,0 7-153 0,-2 0-385 0,-4 2-1182 15,4-3 522-15</inkml:trace>
  <inkml:trace contextRef="#ctx0" brushRef="#br0" timeOffset="129315.38">6947 13132 294 0,'2'-3'407'0,"1"2"4"0,-3 1-15 15,1-5-18-15,-1 5-26 0,0 0-25 0,0 0-13 16,0 0-9-16,0 0-10 0,0 0-7 0,3 16-7 0,-3-7-11 15,0 2-13-15,1 5-7 0,-1 0-14 0,3-4-21 16,-1 4-16-16,1 0-6 0,-2 1-13 0,4-3-13 16,-1 2-3-16,2-3-13 0,-1-1-5 15,0-1-1-15,1-3 1 0,1-2 10 0,2 1-4 0,0-4 16 16,3 1 2-16,0-4 3 0,6-3-5 0,4 0-5 16,6-7-10-16,-1-2-32 0,6-2-121 15,0-6 0-15,11-3 0 0,-1-5 0 0,6 3 0 0,1-7 0 16,1-1 0-16,0-3 0 0,1 0 0 0,2 2 0 15,-4 3 0-15,1 1 0 0,-4 4 0 0,-11 9 0 16,-1 0 0-16,-2 4 0 0,-4 0 0 0,-5 3 0 16,-7 4 0-16,0 0 0 0,-6 1 0 0,3 1 0 15,-9 2 0-15,3 0 0 0,0 0 0 0,-3 2 0 16,-5 0 0-16,10 0 0 0,-10 0 0 0,5 3 0 16,-1-1 0-16,-1 3 0 0,-2-3 0 0,0 3 0 15,-1-5 0-15,-1 12-44 0,-3-2-455 0,-6 4-110 16,-7 1-565-16,0 5-1270 0,-9 0 562 0</inkml:trace>
  <inkml:trace contextRef="#ctx0" brushRef="#br0" timeOffset="130249.25">11293 16602 270 0,'0'-6'536'16,"3"0"12"-16,-6 0 4 0,3 2 0 0,0 4-13 16,3-8-36-16,-2 5-37 0,-1-1-34 0,0 4-49 15,0-5-32-15,0 5-32 0,0 0-29 16,0 0-32-16,0-5-29 0,0 5-16 0,0 0-19 15,0 0-10-15,13 3-15 0,-3-3-12 0,3 1-14 0,7-4-11 16,11 1-19-16,6-3-4 0,18-3-15 0,-4-4-11 16,13-2-43-16,28-9-55 0,-31 8-86 15,0-4-145-15,-3-1-192 0,-3-3-739 0,33-9-1275 0,-28 11 565 16</inkml:trace>
  <inkml:trace contextRef="#ctx0" brushRef="#br0" timeOffset="133413.17">2154 15554 171 0,'0'0'396'16,"0"0"-16"-16,0 0-31 0,-9 4-15 0,9-4-11 0,-4 6-29 15,4-1-14-15,-2 4-16 0,2 2-10 0,0 5-5 16,0 1-14-16,0 3-14 0,5-2-7 16,0 6-8-16,-2 2-8 0,2 0-9 0,-4-7-15 15,3-1-17-15,1 2-6 0,3-2-8 0,1-2-8 16,-4 0-14-16,2-3-1 0,1-1-3 0,0-4-6 16,-1 0-7-16,1-1-3 0,2 0 1 0,-1-4-4 15,3-2-7-15,7-1-2 0,0-2 4 0,8-5-7 16,0-3-5-16,0-3-8 0,-2-2-3 0,2-4-5 15,1-1-7-15,0-3-1 0,0-1 2 0,-2 4-7 16,1 1-1-16,0 3-1 0,-3 2 0 0,-5 5-7 16,0-1-3-16,2 7 14 0,-3 0-11 0,2 1 0 15,-1 4-1-15,-1 1 2 0,1 3-3 0,0 5 3 16,1-2-7-16,5 7-3 0,-2-2 0 0,3 3-1 16,-3 1 1-16,6-3-3 0,1 3-11 0,0-3 19 15,6-1-3-15,14 5 6 0,2-3-6 0,3-3 0 16,-1-3-9-16,2-3-1 0,0-3-3 0,0-2-3 15,3 1 2-15,-4-4-1 0,2-2-5 0,0 2-2 16,-3-4-14-16,-15 3 0 0,12-5 0 0,3-2 0 16,-18 1 0-16,1 0 0 0,13-6 0 0,-13 2 0 15,14-4 0-15,-13 7 0 0,1-2 0 0,-1 5 0 0,0 1 0 16,3 3 0-16,-5 2 0 0,0 2 0 16,-3 3 0-16,0 2 0 0,2 2 0 0,-3-1 0 15,-2 5 0-15,1-2 0 0,1-2 0 0,-3 3 0 16,1-3 0-16,-3 0 0 0,1 0 0 0,-3-3 0 15,-2-1 0-15,4-1 0 0,0-1 0 0,1-2 0 16,3-2 0-16,-2-1 0 0,-1-2 0 0,3-1 0 16,-2-1 0-16,3-2 0 0,3 1 0 0,1-4 0 15,-1 0 0-15,1-2 0 0,14-7 0 0,-13 6 0 16,10-8 0-16,1 3 0 0,-14 6 0 0,3 1 0 16,-2 3 0-16,-2 0 0 0,3 3 0 0,-6 3 0 15,2 3 0-15,2 3 0 0,-5 3 0 0,-1 2 0 16,3 3 0-16,-3-1 0 0,3 3 0 0,-1 3 0 15,0-2 0-15,-1 1 0 0,3-1 0 0,-1-4 0 16,1 4 0-16,0-5 0 0,0 0 0 0,-1-1 0 16,4-1 0-16,-3-4 0 0,6-2 0 0,-2 1 0 15,1-4 0-15,0-2 0 0,1-3 0 0,1 2 0 16,-2-4 0-16,13-4 0 0,-13 0 0 0,11-4 0 16,2-1 0-16,1-3 0 0,-5-1 0 0,1-2 0 15,-2-1 0-15,1 2 0 0,-11 7 0 0,-3 5 0 16,0 0 0-16,-2 3 0 0,-2 5 0 0,-7 2 0 15,7 5 0-15,-5 2 0 0,-3 1 0 0,5 5 0 16,-3 3 0-16,2 0 0 0,-3 1 0 0,0-1 0 16,-1 2 0-16,2 0 0 0,0-1 0 0,-4-3 0 15,6-1 0-15,2 2 0 0,-2-1 0 0,4-7 0 16,0 4 0-16,4-5 0 0,4-3 0 0,0 0 0 16,-1-4 0-16,2 0 0 0,3-4 0 0,-3-3 0 15,3 1 0-15,-3-3 0 0,9-6 0 0,-10 3 0 16,-1-3 0-16,-3 0 0 0,-1 3 0 0,-3 1 0 15,-5-1 0-15,-5 8 0 0,-1 0 0 0,-6 2 0 16,-1 1 0-16,3 2 0 0,-4 1 0 0,-9 0 0 16,19 5 0-16,-11 0 0 0,1-1 0 0,-3 1 0 15,6 2 0-15,-3-1 0 0,-3-2 0 0,6 4 0 16,-1-4 0-16,-1 0 0 0,4-2 0 0,-1 1 0 16,1-1-132-16,-1-2-321 0,1-2-237 15,-1-1-463-15,-13 3-1249 0,18-6 553 0</inkml:trace>
  <inkml:trace contextRef="#ctx0" brushRef="#br0" timeOffset="133546.4">8798 15722 5393 0,'-6'3'181'0,"0"-1"-212"16,-1 1-107-16,0-1-129 0,-10 3-166 0,-12-1-227 15,-3 5-15-15,-5-1-730 0,-17-1 324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5:53:36.183"/>
    </inkml:context>
    <inkml:brush xml:id="br0">
      <inkml:brushProperty name="width" value="0.05292" units="cm"/>
      <inkml:brushProperty name="height" value="0.05292" units="cm"/>
      <inkml:brushProperty name="color" value="#FF0000"/>
    </inkml:brush>
  </inkml:definitions>
  <inkml:trace contextRef="#ctx0" brushRef="#br0">13669 4502 194 0,'-5'-9'386'0,"2"4"-6"16,0 1-22-16,0 3-32 0,3 1-20 0,0-6-13 16,0 6-6-16,0 0-5 0,0 0-14 15,10 11-9-15,-1 3-11 0,-1-3-15 0,3 5-11 16,-3 0-10-16,1-2-11 0,0 4-6 0,2 0-16 0,-2-3-7 15,2 0-9-15,0 2 21 0,-1-2-7 0,2-2-1 16,-1 1-3-16,2-3 0 0,-3-6 5 16,3 0 2-16,6-3-7 0,3-3-2 0,10-5-11 0,4-6-5 15,14-5-7-15,-2-5-3 0,8-4-4 0,-4-4-8 16,29-13-1-16,-4-2-14 0,-19 14-3 0,24-18-13 16,0 2-12-16,-2-5-87 0,0 0-3 0,-7 1 0 15,1-2 0-15,-25 15 0 0,-1 6 0 16,-2 1 0-16,-14 11 0 0,-1 2 0 0,-3 1 0 0,-3 1 0 15,-3 8 0-15,-6 0 0 0,-4 4 0 0,-3-1 0 16,-5 3 0-16,4-1 0 0,-3 2 0 0,0 0 0 16,-5 1 0-16,4 5 0 0,-3-2 0 0,3 1 0 15,-3 0 0-15,3 3 0 0,-1-4 0 16,-2 3 0-16,0 1 0 0,2 1 0 0,2-4 0 0,-5 3 0 16,4-1 0-16,-2-3 0 0,1 4-212 0,1-2-190 15,-3 0-103-15,1 1-131 0,1-2-437 0,0 3-1163 16,-3-7 515-16</inkml:trace>
  <inkml:trace contextRef="#ctx0" brushRef="#br0" timeOffset="1883.14">25981 4010 103 0,'0'-5'175'0,"0"5"-11"15,0-6-11-15,0 2-5 0,0 4-4 0,-5-8-15 16,5 5-6-16,-4-1-6 0,3 1-5 0,1-2-6 16,-4 1-6-16,0-1-13 0,-1 1-6 0,-4-2-5 15,1-1-5-15,-3 0-6 0,1 3-6 0,-4-1-3 0,-2 0-2 16,-3-2-5-16,-1 1-6 0,3 2 0 15,-11-3-1-15,5 5-6 0,-4-2-4 0,-1 1-1 16,6 2-3-16,-7 1-3 0,-2 2 3 0,1 3-2 16,0-2 1-16,1 6 1 0,0 0-1 0,1 3 5 15,-1 1 0-15,1 2-1 0,2 1-1 0,0 4-6 0,0 0 4 16,3 5 4-16,-1-2 2 0,-1 2-3 16,4 3-3-16,2-2 4 0,-2 3 3 0,7 1 1 15,-7-3 3-15,3 2-2 0,0 2 2 0,1-3 4 16,3 5-1-16,1-2 5 0,1-2 1 0,1 2 3 15,2 2 0-15,1-4 11 0,2 3 5 0,4-5-8 16,-1 0 0-16,5-1-1 0,-1-1-6 0,5 0 2 16,-2-1-5-16,4-5 3 0,3 6-7 0,-2-2 0 15,5 0-6-15,4 0 0 0,0-1 1 0,0-3-16 16,-3-4 14-16,7 3 11 0,-5-4 2 0,8 0-5 0,1 2 10 16,-1-4-7-16,5 1-5 0,-5-3 4 15,6-3-7-15,-3 2 4 0,1-2 1 0,2 1-3 16,2-3-5-16,-1-3 3 0,0 3-1 0,4-4 8 15,-10 1-11-15,7-2 12 0,-3-1-6 0,-1 0 6 16,1-4 1-16,-3 2 5 0,5-2 0 0,-5-3 12 0,2 1-2 16,-2-6 7-16,1 4 1 0,0-6-3 15,0 1-1-15,-1-5-1 0,0 0 10 0,-3-5-6 16,-1 2-1-16,3-4-5 0,-3-3-5 0,1 0 2 16,1-12-3-16,-4 12-1 0,7-13-1 0,-15 9-5 0,8-9 4 15,-5 9-3-15,-3 0 1 0,1-2 2 0,-1 1-5 16,-2 2 9-16,-2-3-2 0,-4-1 0 0,2-10 3 15,-5 12 1-15,1 2-2 0,-2-1-5 0,-5 0 5 16,0 1-8-16,-4 1-2 0,0-1-2 16,-1 3-6-16,-1 0-6 0,-3 2 4 0,-1 3-12 0,-1 5 7 15,-5-3-7-15,0 2-21 0,-3 2 16 0,-3 2-20 16,3 2 4-16,-4 1 6 0,-1 3 0 0,2-1-5 16,-4 1 2-16,2 0 1 0,0-2-5 15,1 5-21-15,7 2 4 0,0 0 22 0,-8 1-7 0,9 1 1 16,3 0-1-16,0 2 3 0,2 0-7 0,0-1 1 15,0 3-8-15,4-1 6 0,-3-1 5 0,2 3-1 16,0 1-6-16,-1 2 4 0,5-3-4 0,-1-1-7 16,3 3-5-16,-3-1-18 0,2-1-4 15,0 2-7-15,1 1-13 0,0 0-12 0,-2-2-12 0,1 1-20 16,1 1-23-16,0-3-41 0,-1 2-33 0,3-3-53 16,-4 2-58-16,4 2-56 0,-3-2-75 0,4 0-84 15,2-3-272-15,-4 6-861 0,4-6 382 0</inkml:trace>
  <inkml:trace contextRef="#ctx0" brushRef="#br0" timeOffset="6983.88">13053 17374 93 0,'-4'-5'403'0,"3"1"8"16,-2-2 10-16,0 1 2 0,0 0-1 0,3 0-8 16,0 5-8-16,0-7-13 0,0 4-16 15,0 3-15-15,-2-5-22 0,2 5-25 0,0 0-7 0,0 0-10 16,0 0-13-16,0 0-4 0,0 0 1 0,12 15-29 15,-8-4-9-15,1 0-18 0,-1 0-12 0,1 6-17 16,0-2-11-16,1 3-12 0,-2 0-15 16,2-2-2-16,1-1-16 0,0 1-135 0,-1-4-6 15,3-3 0-15,1 0 0 0,-1-5 0 0,3 1 0 16,0-3 0-16,10-6 0 0,6-1 0 0,2-8 0 16,2-3 0-16,11-8 0 0,4-3 0 0,2 2 0 0,1-7 0 15,2-1 0-15,20-18 0 0,-23 15 0 16,26-18 0-16,-27 21 0 0,2-1 0 0,1 5 0 0,-6 0 0 15,2 5 0-15,-15 6 0 0,0 1 0 16,0 1 0-16,-8 2 0 0,-7 3 0 0,1 3 0 16,-8 2 0-16,-1 0 0 0,0 1 0 0,-3 1 0 15,-6 4 0-15,8-4 0 0,-5 1 0 0,-3 3 0 16,0 0 0-16,0 0 0 0,0 0 0 0,0 0 0 0,0 0 0 16,-24 8-75-16,13-6-1278 0,11-2-1466 15,-22 4 649-15</inkml:trace>
  <inkml:trace contextRef="#ctx0" brushRef="#br0" timeOffset="7866.55">20669 10496 2616 0,'-7'-10'120'16,"-1"0"7"-16,0 1-3 0,-1-3 16 0,0 1 44 0,2 3 6 15,1 0 20-15,-3-1 3 0,4 1-2 16,1 4 13-16,0-1 1 0,0-1-10 0,-1 3-11 15,5 3-7-15,0 0 6 0,0 0 0 0,0 0 8 16,0 0 6-16,3 12 1 0,-1-3 2 0,2 5-8 0,0-3 2 16,-3 6-3-16,3 1-9 0,0-1-8 0,1 1-7 15,-5-2-10-15,4 2-8 0,1-5-16 0,-1 2-153 16,-3-4 0-16,4-1 0 0,-2-4 0 0,2 0 0 16,4-3 0-16,2-2 0 0,9-3 0 0,7-6 0 15,4-2 0-15,5-3 0 0,14-7 0 0,2-3 0 16,-2-1 0-16,5-2 0 0,-1-3 0 0,-1-2 0 15,24-17 0-15,-26 14 0 0,3-1 0 0,-8 1 0 16,0 0 0-16,-15 11 0 0,-2 2 0 0,-6 2 0 16,-5 6 0-16,-4 2 0 0,-4 4 0 0,-1 0 0 15,-2 2 0-15,-3 5 0 0,-1 0 0 0,-3 0 0 16,3 11 0-16,-4 1 0 0,-3 7 0 0,-4 9 0 16,4 4-361-16,3 3-944 0,-3 11-1414 0,4-12 625 15</inkml:trace>
  <inkml:trace contextRef="#ctx0" brushRef="#br0" timeOffset="8815.79">30482 15844 172 0,'0'-4'424'0,"0"4"22"16,2-10 5-16,-2 7 4 0,0-1-7 15,0-2-15-15,2 4-12 0,-2 2-19 0,0-5-29 0,0 5-26 16,0-4-22-16,0 4-13 0,0 0 0 0,0 0-10 16,0 12-12-16,0-4-5 0,0 0-5 0,-2 4-6 15,0 0-19-15,2-1-15 0,-2 1-15 0,1-2-17 16,-1 1-10-16,1 1-11 0,-3-1-61 0,4-1-126 15,0-4 0-15,0 1 0 0,0-2 0 0,0 2 0 16,0-4 0-16,3 1 0 0,-2 0 0 0,3-2 0 16,2 1 0-16,3-3 0 0,5-3 0 0,2-1 0 15,5 0 0-15,7-3 0 0,4-2 0 16,4-3 0-16,0 0 0 0,14-6 0 0,-3 0 0 16,6-1 0-16,0-4 0 0,3 3 0 0,-2-6 0 0,2 4 0 15,-7 1 0-15,-13 8 0 0,-2 1 0 0,-2 0 0 16,-5 4 0-16,1-1 0 0,-11 2 0 0,-1 1 0 15,-3 2 0-15,0 0 0 0,-7 2 0 0,1 1 0 16,-1 0 0-16,-2 0 0 0,-4 1 0 0,9-1 0 16,-9 1 0-16,0 0 0 0,0 0 0 0,-17 9-1366 15,6-8-1478-15,-6 4 654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5:52:46.700"/>
    </inkml:context>
    <inkml:brush xml:id="br0">
      <inkml:brushProperty name="width" value="0.05292" units="cm"/>
      <inkml:brushProperty name="height" value="0.05292" units="cm"/>
      <inkml:brushProperty name="color" value="#FF0000"/>
    </inkml:brush>
  </inkml:definitions>
  <inkml:trace contextRef="#ctx0" brushRef="#br0">13989 6496 213 0,'-3'-3'333'0,"3"3"-3"0,-1-5-24 16,1 5-21-16,-2-4-16 0,2 4-26 0,0 0-7 15,0 0-16-15,0 0 2 0,0 0-5 0,0 0 0 16,0 0-5-16,0 0 1 0,16 12-6 0,-14-6 3 15,3 3-18-15,1 0-9 0,-1 1-8 0,1 0-20 16,2 3-17-16,1-1-10 0,2 3-17 0,2-2-3 0,-3 1-14 16,9-5-8-16,-2 1-7 0,2-2-7 15,8 1-5-15,4-5-2 0,-11-1-9 0,12-3-3 16,-2-3 7-16,0-1-3 0,2-5 1 0,-1 0-1 16,-2-1 2-16,2-3 0 0,0-3 0 0,-1 2 0 15,-6-1-3-15,3-3 1 0,0 4-10 0,-4-4-3 0,-8 7 3 16,2-1-13-16,-2 1-3 0,-1 2 0 0,-1 3-2 15,-4 4-2-15,3-2-5 0,-1 4-1 0,-2 0-1 16,5 5-3-16,-4-1-3 0,2 3 3 0,3 3-1 16,3 1-3-16,-3 0-1 0,5 0 8 0,3 3-10 15,0-1-3-15,2-1 1 0,-6-1-2 16,7-2 1-16,2 1 2 0,-9-5-3 0,11 2-1 0,-4-3-1 16,4-2-2-16,-1-2 3 0,3-2-4 0,-4-2 2 15,0-2 3-15,2 2 2 0,-5-4-3 0,2 2 5 16,-6-1-5-16,0-2-5 0,4-4 2 0,-1 1-2 15,-1-3 4-15,0 2-4 0,-5 3 4 0,0-1-6 16,-2 5 2-16,5-1-5 0,-3 5 4 0,-2-3 2 16,-2 4-2-16,0 2 0 0,-2 1 2 0,7 4 4 15,-1 1-6-15,-4 3-1 0,-4-4 2 0,4 5 2 16,-1 1-6-16,1-2 6 0,-1 0-1 0,2 2-1 16,-2-2 0-16,2-1 1 0,-1-1 1 0,3-1 0 15,-2-3 3-15,3 0-5 0,0-2 4 0,0-2-1 16,0 0 0-16,5-4-3 0,-4 1 1 0,2-4 4 15,7-2-5-15,0-1 3 0,-1-2-3 0,-2 0-1 16,2 0 1-16,1 0 3 0,-2 0 6 0,-8 2-13 16,2 2 4-16,-2-1-1 0,1 4-1 0,-1-2 0 15,-1 3 2-15,0 2 0 0,-5 2-1 0,2 2 7 16,0 2 2-16,-2 0-3 0,4 2 5 0,-3-1-2 16,4 3-2-16,-2 3 3 0,3-1-3 0,-3 1 3 15,3-3-7-15,2-1 6 0,-1 2 2 0,2-4 0 16,6-1 2-16,-9-2-7 0,1 1 8 0,3-3-3 15,-4-1 3-15,2-1 4 0,0 0-3 0,0-2 10 0,0-1-11 16,3 0 3-16,-5-1-1 0,1-3-3 16,8 0-2-16,-1-1-2 0,-8 3 0 0,2 0 0 0,-1 1 2 15,2 0 7-15,-2 0 3 0,-1 1 6 0,2 4 7 16,-7 0 4-16,1 2-1 0,-1 0 4 0,-2 3-4 16,2 1-1-16,-1 0 7 0,0 0-7 0,-1 2-8 15,3 3 1-15,-4-2-3 0,3 2-2 0,1 1-8 16,-1-1 0-16,0-5 15 0,2 4-16 0,1-2 0 15,2 0 4-15,-4-5-4 0,4 4-7 0,1-4-2 16,0 0 9-16,1-2-8 0,0 0 8 0,0-1-6 16,1-4 4-16,-1 1 1 0,1 1-4 0,-1-4 5 15,-1 1-3-15,8-4 5 0,-9 2-1 0,3-2-2 16,-6 2-12-16,5 0-4 0,-2 0 9 0,-2 1-3 16,-2 2 3-16,1-1-18 0,0 3-21 0,-2-2-34 15,-3 0-56-15,0 1-77 0,3 0-104 0,-5 1-112 16,-2 1-126-16,3-3-498 0,0 0-1127 0,-1-1 499 15</inkml:trace>
  <inkml:trace contextRef="#ctx0" brushRef="#br0" timeOffset="1549.91">18192 6548 19 0,'0'0'400'15,"1"-6"25"-15,-1 6-24 0,0-5 6 0,1 3-12 16,-1 2-13-16,4-5-23 0,-4 5-22 0,0 0-28 15,3-2-15-15,-3 2-13 0,0 0-13 0,5 10-17 16,-4-5-15-16,6 4-14 0,-6-2-19 0,5 1-15 16,1 3-12-16,-2-1-19 0,3-1-18 0,2 2-12 15,1-1-9-15,2 1-12 0,2 0-8 0,2-1-10 16,2-2-7-16,1-2-12 0,1-1-8 0,-1 0 3 16,2-1-9-16,6-3-1 0,-7-1 4 0,0-3 0 15,1 1-4-15,5-3 2 0,-8 0 1 0,2-3 0 16,5-3 4-16,2 1-6 0,-4-1 2 0,-4 0-7 15,3-2 5-15,-6 2-10 0,2 2 0 0,-5 0 1 16,2 1-3-16,-4 2-6 0,-1 2-2 0,0 1 3 16,-1 2-5-16,0 1-6 0,3 1 5 0,-4 1-5 15,1 1-1-15,0 4-1 0,3-1-1 0,-3 4-3 16,1-3 3-16,4 6-9 0,0-1-3 0,2-1 2 16,-2 0-1-16,3 0-4 0,-1-4 6 0,3 1-15 15,-1-2 10-15,-1 1-1 0,5-4 2 0,-4 1 6 16,2-4-10-16,1-4 7 0,-2 1-5 0,-1 1-2 15,2-3-1-15,-2 1-2 0,-3-5 1 0,3 2 0 16,0-4 3-16,5-2-7 0,-5 2 6 0,-4-2-4 16,2 1 0-16,-3 0 3 0,4 3-3 0,-4 1 14 15,-1 3-7-15,-3 1-6 0,3 1 1 0,-4 3 4 16,2 2-1-16,1 2-3 0,0 1-1 0,1 2-4 16,1 3 0-16,-1 1 0 0,2 2 0 0,-2-4 0 15,5 5 0-15,-5-1 0 0,5-1 0 0,-2-2 0 0,2 2 0 16,4 2 0-16,-3-7 0 0,0 1 0 0,-1-2 0 15,1-2 0-15,-2-1 0 0,5-1 0 0,-2-2 0 16,1 0 0-16,0-4 0 0,1-2 0 0,5 0 0 16,-7 0 0-16,2-1 0 0,5-4 0 0,0 0 0 15,-2-2 0-15,3-3 0 0,-2 2 0 0,1-1 0 16,-2 1 0-16,0 1 0 0,-5 4 0 0,-2 0 0 16,0 2 0-16,-5 3 0 0,2 2 0 0,-2 0 0 15,1 2 0-15,-4 2 0 0,3 1 0 0,-2 2 0 16,0 0 0-16,0 3 0 0,0-3 0 0,0 1 0 15,2 5 0-15,-1-3 0 0,-1-2 0 0,1 3 0 16,0-2 0-16,-2-1 0 0,3 1 0 0,2-1 0 16,-1-1 0-16,-1-2 0 0,6-2 0 0,-6 0 0 15,7-1 0-15,-2-1 0 0,3-2 0 0,-1 1 0 16,-1-3 0-16,2-1 0 0,-1 0 0 0,7-1 0 0,-1-5 0 16,-1 5 0-16,-1-4 0 0,-2 6 0 15,4-3 0-15,-6 2 0 0,2 5 0 0,-7-1 0 0,3 2 0 16,-5 1 0-16,2 1 0 0,-2 1 0 15,0 3 0-15,-3 2 0 0,0-1 0 0,6 2 0 0,-6 0 0 16,-2-1 0-16,2 1 0 0,-1-1 0 0,-2 0 0 16,3 1 0-16,0 0 0 0,1 0 0 15,-1-2 0-15,0-2 0 0,8 1 0 0,-6-3 0 16,-2-1 0-16,7 0 0 0,-1-2 0 0,2 0 0 0,3-3 0 16,-3 1 0-16,12-4 0 0,-11-3 0 0,12 0 0 15,-4-3 0-15,0-1 0 0,0-3 0 0,2-2 0 16,0 2 0-16,2 0 0 0,-3 0 0 0,-1 4 0 15,-8 4 0-15,2 2 0 0,-3 1 0 0,-6 2 0 16,2 2 0-16,3 1 0 0,-3 4 0 0,-2-1 0 16,1 3 0-16,-1-2 0 0,3 1 0 0,-6 2 0 15,4-1 0-15,2 2 0 0,-2 0 0 0,1 2 0 16,2-1 0-16,0-3 0 0,5-1 0 0,-3 2 0 16,2-3 0-16,1 0 0 0,0-1 0 0,2-1 0 15,-3 0 0-15,10-5 0 0,-2 3 0 0,-7-3 0 16,0 0 0-16,9-2 0 0,-3-3 0 0,1 2 0 15,-1-1 0-15,-6 2 0 0,6-1 0 0,-9 1 0 16,5-3 0-16,-1 4 0 0,-7-3 0 0,-1 2 0 16,-4 1-355-16,-2 1-232 0,0-1-622 0,-3 1-1308 15,-5 3 578-15</inkml:trace>
  <inkml:trace contextRef="#ctx0" brushRef="#br0" timeOffset="4319.31">15172 5289 415 0,'4'-8'622'0,"-3"4"-3"0,-1 2 19 15,1-1 1-15,3-1-23 0,-1 2-31 0,-3 2-28 16,4-4-39-16,-4 4-41 0,0 0-33 0,0 0-24 15,11 9-26-15,-7-6-24 0,4 4-27 0,-2 2-31 16,7 5-90-16,0-2-222 0,-3 3 0 0,5-2 0 16,-2 1 0-16,0-3 0 0,-1 1 0 0,1 1 0 15,5-2 0-15,1-2 0 0,-1-1 0 0,9-3 0 16,5-3 0-16,3-3 0 0,3-5 0 0,10-2 0 16,6-6 0-16,0-2 0 0,-1-5 0 0,5 2 0 15,24-18 0-15,-26 5 0 0,23-8 0 0,-24 11 0 16,3 2 0-16,-5-2 0 0,1 3 0 0,-4 2 0 0,-3 5 0 15,-12 5 0-15,-4 1 0 0,-4 1 0 0,-1 3 0 16,-7 1 0-16,-5 4 0 0,-1-1 0 0,-4 2 0 16,-1-1 0-16,-2 2 0 0,-2 0 0 0,0 1 0 15,-4 1 0-15,0 0 0 0,0 0 0 0,0 0 0 16,-13 12-1366-16,4-7-1478 0,0 1 654 0</inkml:trace>
  <inkml:trace contextRef="#ctx0" brushRef="#br0" timeOffset="6150.74">3201 7640 363 0,'-4'-7'399'0,"4"5"-19"0,0 2-23 16,0 0-3-16,0 0 3 0,0 0 3 0,0 0-10 15,6 18-15-15,1-8-15 0,-2 6-21 0,5-4-16 16,-1 1-7-16,-1-5-16 0,7 7-17 0,6 1-11 15,-4-6-9-15,3-1-10 0,-1-2-11 0,8 0-20 16,2-2-10-16,-1-4-14 0,3 0-16 0,1-2 3 16,-2-2-15-16,1-2-4 0,2 0-16 0,-1-2-14 15,0-1-7-15,0 0-8 0,2-3-7 0,-3 0-10 16,3-2-3-16,-4 1-10 0,1-3-9 0,-3 2-4 16,3 3-7-16,-3 0 6 0,-6 7-11 0,-1-1-3 15,-3 2 15-15,3 4 0 0,-3-2 3 0,2 5 2 16,0 1-1-16,-3 2-2 0,2 1 5 0,-1 0-2 0,0 2 9 15,1-3-2-15,4 6 5 0,3-1-35 0,-7-5-20 16,9 1 0-16,0-1 0 0,0-2 0 0,4 0 0 16,-2-2 0-16,-1-4 0 0,2-3 0 0,-1 1 0 15,1-1 0-15,-2-3 0 0,2-2 0 0,-4 4 0 16,2-6 0-16,-3 0 0 0,-2-2 0 0,0-1 0 16,1 2 0-16,4 1 0 0,-11 3 0 15,9-4 0-15,-8 3 0 0,-1 2 0 0,1-1 0 0,0 2 0 16,0 3 0-16,-1 1 0 0,0 1 0 0,-4 2 0 15,3 0-65-15,2 5-434 0,-6 3-75 0,5-2-89 16,-8-1-402-16,4-1-1154 0,1-1 510 0</inkml:trace>
  <inkml:trace contextRef="#ctx0" brushRef="#br0" timeOffset="15599.91">7086 7614 55 0,'-4'-5'439'0,"4"5"-3"0,-2-5-1 0,2 5-15 0,-2-4-29 15,2 4-27-15,0 0-21 0,0 0-23 16,0 0-23-16,8 16-15 0,-4-7-25 0,1 0-17 0,5 1-6 16,-5 0-17-16,8 4-8 0,0 0-34 0,-3-1-13 15,8 0-7-15,-4 2-11 0,8 1-4 0,-6-7-4 16,4 2 0-16,0-4-2 0,-1 1 0 0,2-4-16 15,8 2-2-15,-1-2-3 0,0-6-7 0,2 2-13 16,-1-2 8-16,-3-3-4 0,1 1-6 0,3-1 1 16,-8-1 4-16,2-2-2 0,-3 0-7 0,3-5-8 15,-6 5 2-15,-2-1-5 0,2-1 9 0,-1 2-18 16,-1 1-5-16,-4 2 0 0,1-2-2 0,-3 3-10 16,-1-2-7-16,1 3 7 0,-1-1-33 0,1 4-17 15,2 0 0-15,-2 0 0 0,-1 3 0 0,1 1 0 16,3 0 0-16,-4-1 0 0,9 6 0 0,0-4 0 15,-2 5 0-15,2-6 0 0,1 0 0 0,3 1 0 16,-3 1 0-16,3-2 0 0,5-1 0 0,1 1 0 16,-6-4 0-16,1 0 0 0,2-1 0 0,-2-2 0 15,5-1 0-15,-1-2 0 0,0-1 0 0,-5 3 0 16,-3-3 0-16,7-3 0 0,3 0 0 0,-6-5 0 16,-6 6 0-16,0-1 0 0,0 0 0 0,-2 5 0 0,-3 0 0 15,-1 0 0-15,2 0 0 0,-4 3 0 0,4 1 0 16,-3-1 0-16,0 4 0 0,4 0 0 0,-3 1 0 15,1 2 0-15,5 1 0 0,0 0 0 16,-3 2 0-16,0-4 0 0,1 3 0 0,2 1 0 0,-1 0 0 16,3-3 0-16,2 1 0 0,-2-1 0 0,1-2 0 15,0-3 0-15,0 0 0 0,1 0 0 0,-1-1 0 16,3-5 0-16,-4 2 0 0,3-2 0 16,-3-1 0-16,3 0 0 0,-3 1 0 0,0-2 0 0,0-3 0 15,-3 3 0-15,0-1 0 0,0 3 0 0,0-1 0 16,-6 1 0-16,3 2 0 0,0 0 0 0,-3 1 0 15,-2 3 0-15,2 0 0 0,-1 2 0 0,3-2 0 16,-1 3 0-16,1 2 0 0,-1-2 0 0,1 2 0 16,3 2 0-16,3-1 0 0,0 0 0 0,0-1 0 15,-2 1 0-15,6-4 0 0,-3 1 0 0,4-2 0 16,-2 2 0-16,2-6 0 0,5 1 0 0,-8 2 0 16,-2-3 0-16,2 0-310 0,0 2-205 0,0-3-138 15,-6-1-467-15,0-2-1211 0,-1 2 536 0</inkml:trace>
  <inkml:trace contextRef="#ctx0" brushRef="#br0" timeOffset="19666.22">11411 7676 272 0,'-4'-6'381'16,"3"0"7"-16,-1-1 11 0,1 2-1 0,-1 0 7 15,0 1-8-15,1 0-13 0,1 0-20 0,-1 1-25 16,1 3-23-16,0 0-18 0,0 0-8 0,0 0-5 16,0 0-5-16,0 0-11 0,0 0-5 15,2 19-20-15,2-11-16 0,1 4-19 0,0-5-19 0,2 5-5 16,-1-4-16-16,3 2-7 0,5 4-4 0,-1-4-16 16,2-1-8-16,1-1-13 0,0-3-11 0,3-1-5 15,1-2-12-15,-1-1-5 0,0-2-11 0,1-2-30 16,7-5-47-16,-8 2 0 0,12-1 0 0,-4-2 0 15,0-1 0-15,-2-1 0 0,2-1 0 0,0-2 0 16,-3 2 0-16,3 0 0 0,-3-1 0 0,-3 4 0 16,-2 2 0-16,-1 0 0 0,0 3 0 0,-2 1 0 15,-2 1 0-15,0 1 0 0,2 4 0 0,0 0 0 16,3 4 0-16,-2 1 0 0,2 0 0 0,-1 3 0 16,8 1 0-16,-3 1 0 0,2 2 0 0,-2-1 0 0,2 2 0 15,2-6 0-15,-1 3 0 0,1-3 0 16,4 0 0-16,-2-3 0 0,2-1 0 0,1-6 0 15,-3 0 0-15,3 0 0 0,0-4 0 0,0-2 0 0,4 0 0 16,-4-4 0-16,-1 1 0 0,-1-4 0 0,2-3 0 16,-4 2 0-16,3-2 0 0,-3-2 0 0,1 1 0 15,-2 2 0-15,-3 0 0 0,-5 7 0 0,-2 1 0 16,0 1 0-16,0 1 0 0,-5 3 0 0,2 2 0 16,-1 0 0-16,1 2 0 0,-1 5 0 0,4 1 0 15,-2 1 0-15,0 3 0 0,1 0 0 0,1 0 0 16,0 1 0-16,6 3 0 0,-4-6 0 0,2 5 0 15,-1-8 0-15,-1 2 0 0,2-2 0 0,1-4 0 16,7 1 0-16,0-3 0 0,-6-2 0 0,4-1 0 0,4-3 0 16,0-1 0-16,-2-4 0 0,-1 2 0 15,-2-4 0-15,2 0 0 0,1-3 0 0,1 0 0 0,0 1 0 16,0-1 0-16,-5 4 0 0,2 1 0 16,-3 1 0-16,-5 3 0 0,2 2 0 0,-2 2 0 15,0 1 0-15,3 3 0 0,-3 3 0 0,3 1 0 16,-2 0 0-16,-2 3 0 0,8 1 0 0,-2 5 0 15,-6-6 0-15,1 2 0 0,0 0 0 0,-1-2 0 0,0 1 0 16,-1-1 0-16,-1-1 0 0,6-2 0 0,-3-2 0 16,3 0 0-16,0-1 0 0,6 2 0 15,-1-7 0-15,-6 1 0 0,10-4 0 0,0 1 0 0,-1 1 0 16,1-7 0-16,0 3 0 0,3-6 0 0,-2 2 0 16,4-2 0-16,1-2 0 0,-1 1 0 0,0 2 0 15,-1 0 0-15,0 5 0 0,-2 2 0 0,-3-1 0 16,0 5 0-16,-8-1 0 0,5 4 0 0,-6-1 0 15,1 2 0-15,-3 4 0 0,-2 0 0 0,2 2 0 16,-1-1 0-16,-4 1 0 0,5 0 0 0,-2-1 0 16,2 2 0-16,-2-2 0 0,2-1 0 0,0 0 0 0,8 1 0 15,2 0 0-15,2-4 0 0,1-1 0 16,-3 2 0-16,6-5 0 0,-5-2 0 0,2-1 0 16,0 2 0-16,4-1 0 0,-1-1 0 0,-1-8 0 0,3 7 0 15,3-2 0-15,-5 0 0 0,4-3 0 16,-3 2 0-16,0-1 0 0,-5-1 0 0,-2 1 0 15,-4 1 0-15,-2 2 0 0,-6 0 0 0,-6 5 0 0,2-5-155 16,-8 5-369-16,4-2-138 0,-7 1-480 0,-2 1-1237 16,0 0 547-16</inkml:trace>
  <inkml:trace contextRef="#ctx0" brushRef="#br0" timeOffset="26918.44">6255 8647 185 0,'-10'-2'400'0,"10"2"2"0,0 0-10 0,-5-3-20 15,5 3-34-15,0 0-34 0,0 0-29 0,-3 5-26 16,3-5-24-16,0 0-12 0,8 10-9 0,-4-4-3 0,1-1-5 15,0 2 1-15,4 1-9 0,0-1-13 0,0 0-7 16,0 1-4-16,1-2-9 0,3 0-5 0,-3 0-13 16,3-3-7-16,-1 2-12 0,1-3-3 15,5 0-12-15,0-2-8 0,3-3-5 0,-1 1-10 0,8-4-3 16,3 2-6-16,-3-2-5 0,-1-1-3 0,0 0-1 16,3-3-2-16,1 1 1 0,1 0-2 0,-4-2-2 15,3 1-7-15,-4 1-2 0,0 1-5 0,-7 3-3 16,0 0-6-16,0 3-3 0,1 1-1 0,-2 1-7 15,2 1 3-15,-3 1-3 0,1 3-3 0,-2 0 0 16,0 2-1-16,0-1-3 0,1 1-1 0,-1 4 5 16,1-1-6-16,-1-2-2 0,3 2-1 0,-4-2-1 15,2-1 5-15,0-2-3 0,0 0 7 0,1-2-12 16,3-1 0-16,-2-2 1 0,2 0 5 0,5-5 1 16,-6 1-4-16,6-3 2 0,-6 0-2 0,7-1-1 15,-4-3 2-15,3 1 8 0,-10 2-15 0,11-6 7 16,-7 7 1-16,5-3-3 0,2 1 4 0,-10 4-2 15,5 0 4-15,4 0 3 0,-5 2 0 0,-3 2 1 16,3 3 7-16,-1 1-3 0,0 3-2 0,-1-1-1 16,-1 3 4-16,-1 0 2 0,4 1 0 0,-3-1 8 0,-1 2 8 15,2-2 13-15,0 0 6 0,-1 0 4 16,0-3-1-16,0-2 6 0,0 3 5 0,-2-3 5 16,3-1-5-16,2 0-69 0,-4-3-6 0,1-2 0 15,3-1 0-15,-3-1 0 0,3-1 0 0,-2 0 0 16,8-3 0-16,-2 0 0 0,1-3 0 0,-7 5 0 15,7-5 0-15,0 2 0 0,-8 3 0 0,3 1 0 16,-2 1 0-16,-4 2 0 0,3 0-348 0,-9 7-307 16,-1-4-543-16,-9 0-1299 0,0 0 575 0</inkml:trace>
  <inkml:trace contextRef="#ctx0" brushRef="#br0" timeOffset="30901.6">21295 8753 140 0,'0'0'391'15,"0"0"-4"-15,0 0-18 0,0 0-4 0,-3 5-19 16,3 0-15-16,0 0-16 0,3 2-23 0,-1 2-19 16,3 4-19-16,1-1-8 0,0 4-19 0,3-2-12 15,2 0-15-15,0-2-13 0,4 1-9 0,0 0-13 0,3-1-7 16,4 0-5-16,5-2-10 0,2-1-4 0,-2-3-6 16,5 1-2-16,0-7-1 0,1 2-7 0,-1-5 2 15,4 3-5-15,-3-3-5 0,2-2-6 16,-1-1-4-16,-1-2 3 0,1-1-9 0,0-2 0 0,-2-2 7 15,4-2-13-15,11-3-6 0,-11 3-2 0,-2-2-9 16,11-7 1-16,-9 8-12 0,-4 3-2 16,0 3 6-16,-3-3-17 0,-1 5 2 0,-1 2-1 15,-4 2-7-15,0 2-3 0,-4 1-8 0,1 2-15 0,-1 2 3 16,0 3 6-16,1 1 3 0,1 1-12 0,-3 1 3 16,7 6 10-16,-7-4-21 0,-4 1-1 15,12 4 1-15,-3-1-4 0,1-1 6 0,-5-4-8 0,7 2 6 16,-1 1-6-16,1-3 1 0,1-2 3 0,-8-1-4 15,1-3 19-15,3-1-18 0,4-2-7 0,-4-1 0 16,5-4 0-16,0 1 0 0,-1-1 0 0,1-3 0 16,0-1 0-16,3-5 0 0,1-1 0 0,0-1 0 15,3-1 0-15,0 1 0 0,-3 1 0 0,0 2 0 16,-1 4 0-16,0-1 0 0,-5 3 0 0,-5 3 0 16,-1 1 0-16,0 4 0 0,-1 0 0 0,-3 1 0 15,2 2 0-15,-1 3 0 0,-2 0 0 0,-2 0 0 16,1 3 0-16,0 0 0 0,1 0 0 0,-1-1 0 15,-1 1 0-15,3 1 0 0,-2-2 0 0,3-1 0 16,1 0 0-16,-1-1 0 0,7 3 0 0,-6-6 0 0,15 2 0 16,-7-4 0-16,3-2 0 0,0 0 0 15,1-3 0-15,2-1 0 0,-1-2 0 0,2-1 0 16,-1-1 0-16,1-3 0 0,2-2 0 0,-1 3 0 0,-5-4 0 16,2 2 0-16,0-3 0 0,-4 7 0 0,-12-2 0 15,-2 5 0-15,5-1 0 0,-9-1 0 0,2 4 0 16,-4 0 0-16,0-1 0 0,0 3 0 0,0 0 0 15,-7 0-161-15,9 5-368 0,-7 2-147 0,0-1-462 16,-6-1-1233-16,-1 3 547 0</inkml:trace>
  <inkml:trace contextRef="#ctx0" brushRef="#br0" timeOffset="32318.14">2742 9981 34 0,'-4'-4'389'0,"0"-1"-3"0,1 3-15 0,1-1 2 16,0-5-6-16,-1 7-22 0,3 1-25 0,-2-6-37 15,2 6-34-15,0 0-7 0,0 0-15 0,0 0-12 16,18 13-15-16,-6-1-7 0,1 1-17 0,0 1-13 15,5 5-8-15,-5-3-9 0,7 2-5 0,-8-3-5 16,1 0-7-16,6 6 26 0,-6-5-6 0,2-2 3 0,1-1-7 16,0 0-6-16,1-3-1 0,0 1 1 0,1-4-4 15,5-2-12-15,5 1-5 0,3-6 6 16,-11 0-7-16,12-4-6 0,0-2-8 0,0-1-3 16,1 0 2-16,-2-4-9 0,5 0-1 0,-3-3-13 0,-1 2 6 15,0-2-6-15,1-2-4 0,-1 1-9 0,-1 1 0 16,-2-1-9-16,-1 4-9 0,-1 1 2 15,-1 0-10-15,-5 6 0 0,1 1-9 0,-4 2-31 16,5 1 0-16,0 4 0 0,-4 2 0 0,7 5 0 0,-1 0 0 16,-2 4 0-16,3 1 0 0,1 3 0 15,2-1 0-15,-3 0 0 0,3-3 0 0,0 5 0 16,2-2 0-16,0-1 0 0,2-2 0 0,-4-5 0 0,5 2 0 16,-5-3 0-16,3-1 0 0,-3-6 0 0,2 1 0 15,-2-3 0-15,6 0 0 0,-2-5 0 0,2-2 0 16,-2-2 0-16,0-2 0 0,2 0 0 15,0-7 0-15,11-6 0 0,-1-2 0 0,-4-1 0 0,-1-4 0 16,-1 3 0-16,-8 6 0 0,1 5 0 0,1 0 0 16,0-1 0-16,-1 6 0 0,4 2 0 0,-8 6 0 15,4 4 0-15,0 3 0 0,0 4 0 0,1 5 0 16,-1 3 0-16,1 2 0 0,-1 2 0 0,-1 2 0 16,10 9 0-16,-10-11 0 0,-3 5 0 0,-2-3 0 15,1-2 0-15,-1 0 0 0,2-2 0 0,-2-1 0 16,-1-1 0-16,-1-4 0 0,3-3 0 0,-6-2 0 15,6-4 0-15,2-2 0 0,-1-4 0 0,0-1 0 16,4-3 0-16,0-2 0 0,1-3 0 0,2-4 0 16,-2 2 0-16,13-9 0 0,-15 6 0 0,12-8 0 15,-11 4 0-15,0 5 0 0,1-2 0 0,-2 2 0 16,-3 3 0-16,2-1 0 0,-5 3 0 0,-3 6 0 16,-3 3 0-16,1-1 0 0,2 5 0 0,-6-1 0 0,4 2 0 15,-3 2 0-15,2-1 0 0,-1 4 0 16,0-2 0-16,1 2 0 0,-1 0 0 0,3-1 0 15,1 0 0-15,-3 0 0 0,3-2 0 0,-3-2 0 16,0 2 0-16,11-3 0 0,-2-1 0 0,1-1 0 16,-2-3 0-16,0 1 0 0,-7 0 0 0,-3-3 0 0,-1 2-89 15,1 1-425-15,-3-3-203 0,3-1-429 16,-8 1-1240-16,-3-3 548 0</inkml:trace>
  <inkml:trace contextRef="#ctx0" brushRef="#br0" timeOffset="38099.82">2536 11217 264 0,'8'-1'341'15,"-7"-1"-12"-15,3-1-10 0,-4 3-12 0,4-6-6 16,0 4-10-16,-3-2-21 0,-1 4-10 0,0-3-13 15,0 3-4-15,0-6-5 0,0 6-12 0,0 0-11 16,-4-5-12-16,-1 2-19 0,-5 2-13 0,1-1-5 16,-6 2-15-16,-12 0-16 0,-1 0-9 0,-8-1-11 15,0 2-6-15,-5 0-10 0,-10 2-2 0,-3-1 27 16,1 0-9-16,-5 3-4 0,2-1-5 0,-3-2-5 16,-3 0-2-16,-1 6-9 0,0-4 1 0,1-1-3 15,-2-2-6-15,3-3-5 0,-2 0 0 0,-1 0-3 0,9 2 12 16,0-2 0-16,16-1-5 0,3 2-9 15,0-3-8-15,1 2-19 0,2 1-9 0,5-2-2 16,9 1 2-16,0 0 1 0,1-1-7 0,5 2 1 16,2 1-10-16,3 0-3 0,0-1 3 0,3-1-1 0,-4 2-9 15,9 0 1-15,0 0 1 0,-9 0-7 16,9 0 0-16,-6 6 3 0,3 1-1 0,-1-2 1 16,3 5 3-16,-4-2-1 0,0 6 6 0,1 1 2 15,-1 2-3-15,-2 1 9 0,2 2-9 0,-3 6 5 0,1 4 0 16,-1 1 4-16,2 2-4 0,-2 2 1 0,1 0 0 15,2 15 2-15,-2-3 2 0,7 0 5 0,-5 1 1 16,4 4-4-16,-2-2-2 0,2 3-3 16,5 0-3-16,-2 0 11 0,2-2-4 0,1-1-7 15,0 3 4-15,1 3-2 0,0 0-5 0,4 1 6 0,-6-4-17 16,2 1 5-16,-2 0 16 0,0-2-15 0,0 1-2 16,2-3-3-16,-1-5 1 0,2-9-1 0,-2 10 14 15,-5-11-16-15,4-3 10 0,-3 1-9 0,4 3-6 16,-5-4 0-16,0-3 0 0,0 1 0 0,0-3 0 15,0 1 0-15,0-9 0 0,0-3 0 0,-2-1 0 16,2-3 0-16,-3-2 0 0,3-3 0 0,0-1 0 16,0 0 0-16,0-2 0 0,0-1 0 0,0-3 0 15,0 0 0-15,0 0 0 0,0 0 0 0,0 0 0 16,0 0 0-16,0 0 0 0,0 0 0 0,10-10 0 16,-3 4 0-16,2 1 0 0,2-2 0 0,-2-1 0 15,9 2 0-15,0-1 0 0,9-2 0 0,2 1 0 16,5 1 0-16,5 2 0 0,12-4 0 0,12 1 0 15,-2 0 0-15,-1 1 0 0,4 2 0 0,-3 0 0 16,2 3 0-16,-1-6 0 0,-1 7 0 0,-3-2 0 16,-3 2 0-16,-1-5-41 0,-16 5-73 0,-1-2-9 0,-1 4-14 15,-4-2-17-15,-1 0-17 0,-3 1-15 16,-10 1-13-16,-5-1-17 0,-1 0-25 0,-3 0-30 16,2 0-24-16,-8 3-52 0,3-1-83 0,-6-2-86 15,0 0-276-15,0 0-858 0,0 0 380 0</inkml:trace>
  <inkml:trace contextRef="#ctx0" brushRef="#br0" timeOffset="39748.9">17867 11314 47 0,'-5'-1'302'15,"0"0"-7"-15,-1-1-5 0,-2-1-12 0,3 2-2 16,-2 0-14-16,1 0-4 0,1-3 6 0,0 3-9 16,5 1-7-16,-6-2-3 0,3-1-8 0,3 3-7 15,-5-4-1-15,5 4-12 0,-3-2-6 0,3 2-10 16,0 0-11-16,0 0-3 0,17-1 11 0,-3 1-6 0,6 1-11 15,12-1-5-15,3 2-14 0,16 1-10 16,4 1-15-16,0 0-11 0,4 1-14 0,-2-3-12 16,7-2-9-16,-3 2-7 0,7-1-7 0,23-2-9 0,-31-2 0 15,0-1-13-15,5 0-7 0,-1-2-5 0,28-4-4 16,-33 6 0-16,0-4-8 0,1 1-2 0,-3 0-6 16,-7 1 0-16,-9 2-2 0,-3 0-6 0,-1 0-1 15,-1 0 2-15,-5 1 2 0,-2 0-5 0,-11 1 10 16,3 1 11-16,-6 0 8 0,-3-1 5 0,1 1 8 15,-2-2-2-15,-1 3 5 0,-4 0 1 0,5-1-9 16,-6 0 6-16,1 0-2 0,-6 1-3 0,8 0-14 16,-8 0 2-16,0 0-7 0,7 1 7 0,-7-1-11 15,4 5 9-15,-3-1 2 0,2 0 9 0,1 1-10 16,-3 0 9-16,3 5 6 0,1 1 2 0,-1 4-11 16,-4 1-44-16,1 2 0 0,4-2 0 0,-2 9 0 15,-2-5 0-15,3 6 0 0,-4 5 0 0,1-3 0 16,-1 2 0-16,4 2 0 0,-1 2 0 0,-2 1 0 0,4 0 0 15,-1 1 0-15,-7 11 0 0,3-1 0 16,0 1 0-16,-1-9 0 0,-3 8 0 0,4 0 0 16,-1 1 0-16,2-10 0 0,4 11 0 0,-1 5 0 15,1-1 0-15,3 0 0 0,1 1 0 0,1 0 0 0,-1-1 0 16,3-2 0-16,2 5 0 0,-2-6 0 16,1-2 0-16,1 1 0 0,-6-13 0 0,2-1 0 0,-1 1 0 15,0 10 0-15,-1-11 0 0,-2-3 0 0,-3-1 0 16,3-1 0-16,-5-1 0 0,-2 2 0 0,2-1 0 15,-2-4 0-15,-2-5 0 0,0-2 0 0,-3-1 0 16,1-2 0-16,-1-3 0 0,2 4 0 0,-3-7 0 16,0 2 0-16,-2 0 0 0,2-2 0 0,-4 5 0 15,2-4 0-15,-3 0 0 0,-1 0 0 0,1-3 0 16,-2 0 0-16,-1 2 0 0,-3-4 0 0,-1 0 0 16,-10 1 0-16,0-2 0 0,-1 1 0 0,-1-2 0 15,-2 0 0-15,-4-3 0 0,-16 0 0 0,2-2 0 16,-3-2 0-16,-3 1 0 0,-6 0 0 0,-1-4 0 0,-1-1 0 15,-32-1 0-15,1-1 0 0,-2-5 0 16,5 5 0-16,26 4 0 0,-27-1 0 0,4-1 0 16,26 2 0-16,-1 0 0 0,0 3 0 0,2-5 0 0,4 7 0 15,1 1 0-15,3-1 0 0,15 0 0 0,-1 0 0 16,5 1 0-16,6 0 0 0,7 0 0 0,4 0 0 16,6-1 0-16,-1-1 0 0,5-2 0 15,1 4 0-15,4-4 0 0,-2 0 0 0,5-2 0 0,1-1-431 16,0 1-123-16,5-2-121 0,-3-2-414 0,2 2-1179 15,1-2 521-15</inkml:trace>
  <inkml:trace contextRef="#ctx0" brushRef="#br0" timeOffset="41549.48">1712 12769 239 0,'0'0'422'0,"0"-4"-7"16,0 4-4-16,0-4-12 0,0 4-16 0,0 0-18 15,0 0-13-15,0 0-6 0,0 0-15 0,0 0-13 16,0 0-12-16,9 12-13 0,-4-6-13 0,-1 5-13 16,1-1-6-16,-1 1-12 0,5 5-7 15,-4-2-14-15,3 2-14 0,-4-1-17 0,1 3-11 0,1-3-11 16,-2-1-12-16,1-1-3 0,0 1-1 0,-1 1-6 16,1-5-6-16,3-2-14 0,-3 0 10 0,1-4 4 15,1 0-40-15,5-3-107 0,5-1 0 0,3-3 0 16,7-6 0-16,5 0 0 0,0-6 0 0,3-3 0 15,14-5 0-15,1-3 0 0,0-3 0 0,0 0 0 16,5-2 0-16,-3 0 0 0,-1 1 0 0,1 1 0 16,-4 3 0-16,-2 4 0 0,-13 3 0 0,-2 2 0 15,1 4 0-15,-3 1 0 0,-3 1 0 0,-6 4 0 16,-3 2 0-16,-4 1 0 0,-2-1 0 0,-3 4 0 16,3-2 0-16,-3 2 0 0,-3 1 0 0,3 0 0 15,-3 1 0-15,-5-1 0 0,10 1 0 0,-5 0 0 16,2 0 0-16,-5 0 0 0,-2-1 0 0,12 3 0 15,-10-1 0-15,-2-2 0 0,7 1 0 0,-7-1 0 16,1 2 0-16,-1-2 0 0,0 0 0 0,0 0 0 16,0 0-777-16,0 0-459 0,0 0-1339 0,0 0 592 15</inkml:trace>
  <inkml:trace contextRef="#ctx0" brushRef="#br0" timeOffset="44966.18">8808 12662 132 0,'-2'-2'297'0,"-2"-3"-1"0,2 3-2 0,0-2-7 16,1-1-10-16,1 5-5 0,0-3-12 0,0 3-9 16,0 0-5-16,0-5-3 0,0 5 0 0,0 0 1 15,0 0-6-15,0 0-10 0,14 13-10 0,-6-4-11 16,-3 0-8-16,4 6-5 0,-3 1-20 0,2 1-13 15,5 0-8-15,-3 0-11 0,8 2-4 0,-5-1-7 16,6 0-5-16,2 0 2 0,3-2-3 0,1-4 6 16,5 0-14-16,-1-3-9 0,3 0-8 0,1-5-6 15,3 1-9-15,0-4-6 0,1 1-4 0,2-4 2 16,1 2-2-16,1-4-7 0,0-2-3 0,10-3 1 0,-11 2-3 16,11-4-4-16,0-1 2 0,-3-2-4 15,0-2 0-15,-11 3 7 0,1 1-2 0,-1-1-7 16,11-5 5-16,-14 9 1 0,4-1 3 0,-2 3-4 0,-1 1-5 15,-2 3-1-15,-3 2-1 0,1 1-10 0,-3 2 4 16,0 5-9-16,-1-1 3 0,1 4-14 0,-2 0 6 16,2 2-11-16,-1 1-11 0,1 0-11 15,0 0 0-15,0 0 0 0,-1-2 0 0,1 1 0 0,3-2 0 16,-3 1 0-16,1-3 0 0,1 0 0 0,-2-5 0 16,1 4 0-16,1-5 0 0,-2 2 0 0,0-4 0 15,-6-1 0-15,6-3 0 0,0 1 0 0,1-5 0 16,-1-1 0-16,3-3 0 0,-4-2 0 0,6-2 0 15,2-2 0-15,-4 0 0 0,0 0 0 0,2 0 0 16,-2 2 0-16,0 2 0 0,-2 2 0 0,-3 3 0 16,-1 2 0-16,-4 1 0 0,0 1 0 0,0 4 0 15,-3 1 0-15,1 3 0 0,-2-1 0 0,-1 4 0 16,2 1 0-16,-1 1 0 0,-1 0 0 0,2 3 0 16,-2-2 0-16,0 2 0 0,1 0 0 0,-2 1 0 15,4-3 0-15,-5 1 0 0,4 0 0 0,0-3 0 16,0-2 0-16,0 2 0 0,2-3 0 0,2-2 0 15,-3 0 0-15,11-2 0 0,-1 0 0 0,2-2 0 16,-2-3 0-16,1-2 0 0,0 0 0 0,-2-3 0 0,3 2 0 16,-2-3 0-16,2 0 0 0,-3-1 0 0,2 3 0 15,-2-1 0-15,-2 2 0 0,-6 2 0 16,0 3 0-16,-1 1 0 0,-2 0 0 0,2 4 0 0,-5-1 0 16,4 3 0-16,-1 2 0 0,-6-1 0 0,6 1 0 15,-1 3 0-15,0-1 0 0,0 2 0 0,1-3 0 16,0 3 0-16,-1-2 0 0,3 2 0 0,3-2 0 15,-4 0 0-15,1-3 0 0,11 1 0 0,-4-1 0 16,2-2 0-16,-6-2 0 0,6 1 0 0,1-1 0 16,1-4 0-16,1 2 0 0,-11-2 0 0,7-2 0 15,-8 2 0-15,2-3 0 0,-2 0 0 0,-4 0 0 16,0-2 0-16,-6 0 0 0,1 2 0 0,-7-1-522 16,6 1-162-16,-9-1-481 0,4-2-1260 0,0 2 557 15</inkml:trace>
  <inkml:trace contextRef="#ctx0" brushRef="#br0" timeOffset="45965.84">14256 12868 37 0,'-2'-6'465'0,"1"0"1"0,1 1-7 0,-3 0-10 15,2 0-9-15,1 5-12 0,0-4-19 0,0 4-27 16,0 0-25-16,0 0-20 0,0 0-11 0,0 0-23 16,0 0-17-16,14 9-19 0,-5 1-3 0,4 0-32 15,1 3-29-15,3-2 4 0,2 5-21 0,3 1-16 0,3-4-18 16,1-2 6-16,2 2-10 0,1-3-4 15,3-1-7-15,4-1-11 0,-4-2-3 0,4-3-11 16,0 1-5-16,1-6-11 0,2 0-6 0,1 0-5 0,-3-6-45 16,4 1-40-16,7-7 0 0,2-1 0 0,-14 1 0 15,0-3 0-15,13-3 0 0,-14 3 0 0,11-4 0 16,-14 5 0-16,0 0 0 0,-1 6 0 0,-2-2 0 16,-2 1 0-16,-5 6 0 0,-6-2 0 0,2 2 0 15,1 4 0-15,-2 1 0 0,-3 1 0 0,-1 2 0 16,5 4 0-16,-6-3 0 0,5 6 0 0,-2-2 0 15,2 4 0-15,-3-2 0 0,4 3 0 0,-1-2 0 16,0 1 0-16,6 3 0 0,-1 0 0 0,-4-3 0 16,6 1 0-16,1-3 0 0,0-1 0 0,-4-1 0 15,5 0 0-15,1-5 0 0,1 1 0 0,3 0 0 16,-4-2 0-16,9-4 0 0,-6-4 0 0,5 2 0 16,3-2 0-16,-2-5 0 0,1 1 0 0,17-7 0 15,-3-2 0-15,-2 0 0 0,0 0 0 0,-14 5 0 0,-1-3 0 16,0 3 0-16,-4 3 0 0,-2-1 0 15,0 1 0-15,-1 3 0 0,-6 0 0 0,-3 1 0 16,-1 3 0-16,0 0 0 0,-4 2 0 0,-2 1 0 0,0 1 0 16,1 0 0-16,-3 2 0 0,2 1 0 0,-3 1 0 15,1 3 0-15,0 0 0 0,2 0 0 0,-1 3 0 16,-1-4 0-16,1 5 0 0,-1-3 0 0,0 2 0 16,6-2 0-16,-2 3 0 0,4-1 0 0,-3-2 0 15,5-2 0-15,-5 0 0 0,1-2 0 0,5-2 0 16,6 1 0-16,2-6 0 0,-6 1 0 0,9-4 0 15,-2-1 0-15,3-3 0 0,0 3 0 0,-1-4 0 16,-1 0 0-16,-3 0 0 0,-6 7 0 0,-1-1 0 16,-2-1 0-16,0 3 0 0,-4 2 0 0,0 0 0 15,-2 1 0-15,0 1 0 0,-3-1 0 0,5 2 0 16,-5 2 0-16,0 1 0 0,5-3 0 0,-5 2 0 16,4-2 0-16,-3 2 0 0,3 1 0 0,1 0 0 15,4-4 0-15,0 2 0 0,0-3 0 0,2 3 0 0,1-3 0 16,-1 1 0-16,3-1 0 0,5-1 0 15,0-2 0-15,-5 1 0 0,7 0 0 0,0-1 0 16,0-1 0-16,-1-3 0 0,4 4 0 0,-7-3 0 16,2 0 0-16,-6 2 0 0,-3 2 0 0,-2-1 0 0,-6 2 0 15,-5-2 0-15,1 2 0 0,-1-1 0 0,-2 1 0 16,0-2 0-16,-4 3 0 0,0-3 0 0,0 3 0 16,-10-5-1366-16,-1 2-1478 0,-1-1 654 0</inkml:trace>
  <inkml:trace contextRef="#ctx0" brushRef="#br0" timeOffset="76782.75">15002 11558 208 0,'0'0'193'0,"-5"-4"-60"16,1 2-79-16,-1 1-152 0,-4 0-107 0,3-1 48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5:54:17.299"/>
    </inkml:context>
    <inkml:brush xml:id="br0">
      <inkml:brushProperty name="width" value="0.05292" units="cm"/>
      <inkml:brushProperty name="height" value="0.05292" units="cm"/>
      <inkml:brushProperty name="color" value="#FF0000"/>
    </inkml:brush>
  </inkml:definitions>
  <inkml:trace contextRef="#ctx0" brushRef="#br0">10346 3415 2872 0,'-4'-4'97'0,"0"-1"-37"0,3 2 4 16,-6-4 42-16,4 4 43 0,-2-1 31 0,2 0 17 0,0 0-7 15,3 4-14-15,-4-4 6 0,1 2-9 0,3 2-21 16,0 0-14-16,-2-5-20 0,2 5-8 0,0 0 2 15,0 0-5-15,1 14-8 0,1-6-8 0,2-1-7 16,1 3-11-16,1-2 0 0,4 2-8 16,2 2-5-16,5 0 1 0,1-3-9 0,10 2-2 0,0-2 0 15,2-4 1-15,0-1 0 0,4-2-1 0,-4-5 0 16,2-1-3-16,3 0 1 0,-1-2 5 0,-2-3-1 16,1 0-1-16,-2-4 5 0,-3 3 4 0,-1-4-1 15,0-1 1-15,-3 0 2 0,2 3-5 0,-12-1-1 16,4 4-7-16,-3 2-3 0,-2 2 0 0,-2 0-8 15,0 1 3-15,-1 2-6 0,-3 1-10 0,4 2-1 16,1 1-1-16,-3 3-2 0,4 0-2 0,1 3-1 16,4 0 1-16,-1 1-2 0,2 2 6 0,4 4-13 15,-4-6 4-15,6 2-3 0,1-2-5 0,1-1 6 16,5-5 5-16,-1 0-10 0,-3 0 2 0,0-2-4 16,1-1 2-16,-1-1 1 0,0-2-5 0,2-5 1 15,-5 2 1-15,2-3-3 0,1 3 8 0,-5-7-5 16,3 4 3-16,-7-1-5 0,7-4 4 0,-2 1-11 15,-5 6 6-15,8-5 0 0,-9 5 5 0,1-1-6 16,3 4-2-16,-4 4-8 0,1-2 3 0,-1 2 3 16,-2 4 4-16,2 1-2 0,-5 0-12 0,3 1 11 15,1 1 1-15,0 1-1 0,-2 2 5 0,3-1-5 16,-4 1 3-16,4 0 1 0,-1-1 7 0,0-2-6 16,3 3 10-16,-4-6 1 0,3 2-16 0,-1-5 0 15,4 0 7-15,-3-2-5 0,3-1 3 0,1-3-2 16,-1 2 1-16,4-4 6 0,-5-1-5 0,-1 0-3 15,5-3 6-15,-5-2-9 0,3 0 3 0,-5 4-3 16,4 1 10-16,-4-2 0 0,2 2-4 0,-2 0 0 16,1 2-1-16,1 2 1 0,-1 1-3 0,2 3 5 15,-3 1 5-15,0 5-2 0,5-1-5 0,-5 2 2 16,4-2 5-16,3 7-3 0,-4-2-4 0,-3-2 5 16,7 4-2-16,-6-5 1 0,1 2-3 0,5 2 0 15,-6-3-2-15,-1-1 2 0,2-1 3 0,2-1-9 16,5 3 13-16,0-5-7 0,4-3 8 0,-1-1-9 15,7-1 2-15,-5-1-2 0,1-4 10 0,2 1-14 16,-2-5 15-16,3 1-21 0,-3 2 7 0,-1-5 13 16,4 0-13-16,-3 4-4 0,0-1 4 0,-4 3 2 15,0-2-4-15,-10 6-22 0,4-2-29 0,-6 0-38 16,-3 2-58-16,-1 0-65 0,1 2-90 0,-3 1-106 16,2 1-163-16,-4 0-394 0,1-2-1046 0,-10 1 463 15</inkml:trace>
  <inkml:trace contextRef="#ctx0" brushRef="#br0" timeOffset="1000.65">16433 3373 392 0,'4'-10'478'16,"1"6"13"-16,-1-2 4 0,-4 2-13 0,4 0-31 15,-4 1-31-15,0 3-38 0,5-4-35 0,-5 4-5 16,0 0-2-16,9 6-5 0,-4-1-26 0,-1 3-15 16,1 2-14-16,4 4-28 0,0-2-25 0,-1 1-13 15,1 2-23-15,0 1-20 0,1-1-17 0,1-2-4 16,1 2-25-16,1-1-5 0,-1-2-14 0,5-1-12 16,-2 0-8-16,3-4 1 0,0 0-7 0,0-3-17 15,1-3 1-15,2 0 1 0,-1-3 8 0,3-1-42 16,4-5-31-16,1 0 0 0,1-6 0 0,2 0 0 15,-7-1 0-15,6-3 0 0,-3 1 0 0,1-2 0 16,-4 1 0-16,-1 3 0 0,-4 5 0 0,-4-2 0 16,0 3 0-16,-3 3 0 0,-3 1 0 0,0 2 0 15,1 2 0-15,-1 1 0 0,4 6 0 0,-3-3 0 16,2 3 0-16,2 2 0 0,3 0 0 0,-5 3 0 16,5 0 0-16,-2-1 0 0,1-1 0 0,-1 2 0 15,2-3 0-15,-2-1 0 0,4 2 0 0,-1-2 0 16,1-2 0-16,3 1 0 0,-2-4 0 0,2 2 0 15,0-4 0-15,-1 1 0 0,10-6 0 0,-3 2 0 0,-7 1 0 16,7-6 0-16,-1 0 0 0,0-2 0 16,3 0 0-16,0-4 0 0,-2 5 0 0,-3-2 0 15,-7 4 0-15,1 0 0 0,2 3 0 0,-3-1 0 16,1 2 0-16,-6 3 0 0,1 0 0 0,0 0 0 16,0 0 0-16,-1 3 0 0,6 1 0 0,-8 1 0 15,8 1 0-15,-2-1 0 0,1 1 0 0,-3 2 0 16,3-2 0-16,-1-1 0 0,2 0 0 0,0 2 0 15,0-3 0-15,9 1 0 0,-1 0 0 0,1-3 0 16,-5 0 0-16,3-2 0 0,5-2 0 0,-3 0 0 0,-1 0 0 16,-4 1 0-16,3-5 0 0,1 3 0 0,-5 1 0 15,-2-5 0-15,2 1 0 0,-5 3 0 0,-1-4 0 16,-3 3 0-16,0 0 0 0,-4-4 0 16,-5 5 0-16,2-3 0 0,-6-2-600 0,0 4-666 15,-2-7-1370-15,2 11 606 0</inkml:trace>
  <inkml:trace contextRef="#ctx0" brushRef="#br0" timeOffset="3749.87">15154 9739 384 0,'0'-4'474'0,"-4"-1"10"16,4 5 0-16,3-5 7 0,-3 5-31 0,1-4-31 15,-1 4-34-15,0 0-29 0,0 0-28 0,0 0-17 16,0 0-5-16,0 0-8 0,0 0-4 0,0 0-4 16,13 9-11-16,-8-4-10 0,0-1-9 0,0 3-5 15,3 2-9-15,-3-2-11 0,5 7-11 0,-1 1-11 16,-2 1-10-16,0-2-150 0,2 4-63 0,-5-3 0 15,1 3 0-15,-1-1 0 0,0 0 0 0,-2 0 0 16,1 1 0-16,1-2 0 0,-2-4 0 0,1 0 0 16,-1-1 0-16,0-2 0 0,-1-2 0 0,1-1 0 15,5 2 0-15,-1-5 0 0,8 0 0 0,7-6 0 0,7-5 0 16,10-2 0-16,13-9 0 0,-1-4 0 0,5-5 0 16,23-15 0-16,-20 14 0 0,22-17 0 15,-2-2 0-15,3 1 0 0,-5 1 0 0,-18 18 0 0,-5-3 0 16,-2 3 0-16,-4 2 0 0,-13 8 0 0,-2 2 0 15,-2 2 0-15,-4 1 0 0,-9 5 0 0,0 1 0 16,-7 2 0-16,1 2 0 0,-6-2 0 0,1 3 0 16,-1 0 0-16,0 2 0 0,-5 0 0 0,7-1 0 15,-7 1 0-15,8 3 0 0,-5 4 0 0,-1-4 0 16,2 2 0-16,1-2 0 0,-4 4 0 0,1-2 0 16,0-2-179-16,-2 1-1157 0,0 2-1446 0,0-6 639 15</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5:54:26.416"/>
    </inkml:context>
    <inkml:brush xml:id="br0">
      <inkml:brushProperty name="width" value="0.05292" units="cm"/>
      <inkml:brushProperty name="height" value="0.05292" units="cm"/>
      <inkml:brushProperty name="color" value="#FF0000"/>
    </inkml:brush>
  </inkml:definitions>
  <inkml:trace contextRef="#ctx0" brushRef="#br0">5114 6921 3499 0,'-2'-5'100'0,"-1"2"-9"0,-1 0-25 15,3-4 36-15,-1 3 34 0,1 0 40 0,-1-2 26 0,-1 1 10 16,3 5-7-16,-2-2 3 0,-1-2-6 0,3 4-9 15,-1-4-7-15,1 4-9 0,0 0-18 0,0 0 0 16,0 0 7-16,0 0 7 0,0 0 3 0,6 15-10 16,0-6-8-16,1 1-11 0,-2 1-3 0,4 3-10 15,1 2-7-15,-1 0-12 0,-1 1-2 0,7-3-10 16,-2 1 0-16,1-1-7 0,0 0-7 0,5-3-1 16,-2-4-68-16,6-1-20 0,8 0 0 0,0-6 0 15,4-1 0-15,2-3 0 0,3-3 0 0,8-8 0 16,2 1 0-16,0-3 0 0,1 1 0 0,3-7 0 15,-7 7 0-15,-9 0 0 0,11-5 0 0,-14 4 0 16,9-10 0-16,-12 13 0 0,-1-1 0 0,-2 3 0 16,-1-2 0-16,-3 7 0 0,-6 5 0 0,-1 1 0 15,-3 1 0-15,-1 1 0 0,1 5 0 0,-3-1 0 16,3 8 0-16,-2 0 0 0,1 0 0 0,-2 1 0 16,-1 0 0-16,1 0 0 0,0 2 0 0,1-2 0 15,0-2 0-15,-2 0 0 0,5-2 0 0,-1-2 0 16,2-1 0-16,2-3 0 0,-1-3 0 0,3-1 0 15,10-3 0-15,-4-4 0 0,2-3 0 0,2-3 0 0,1 3 0 16,-1-5 0-16,3 2 0 0,-2-2 0 0,0-6 0 16,9-7 0-16,-10 8 0 0,-3 3 0 0,-3 1 0 15,0 2 0-15,-6 6 0 0,-4 2 0 16,2 1 0-16,-6 2 0 0,2 0 0 0,1 4 0 0,-4 1 0 16,3 1 0-16,0 2 0 0,-3 2 0 0,3-1 0 15,0 5 0-15,1 1 0 0,-2-1 0 0,4 0 0 16,-2-3 0-16,0 4 0 0,3-4 0 0,0 0 0 15,1-3 0-15,4-2 0 0,9-1 0 0,-2-3 0 16,2 1 0-16,1-2 0 0,0-2 0 0,2-3 0 16,-2 0 0-16,5-3 0 0,0 1 0 0,-5 1 0 15,1-4 0-15,-6 4 0 0,-5 1 0 0,-3 0 0 16,-5 0 0-16,-1 2 0 0,-4 1 0 0,-4 2 0 16,-2 1 0-16,-3 1 0 0,0 0-1366 0,-22 8-1478 15,-2 4 654-15</inkml:trace>
  <inkml:trace contextRef="#ctx0" brushRef="#br0" timeOffset="1801.32">11655 10132 197 0,'-3'-3'439'0,"3"3"-6"15,-1-5 1-15,1 5-1 0,0-6-8 0,4 2-9 16,-3 1-6-16,4 0-12 0,-1 1-11 0,1 0-10 15,4 1-27-15,-9 1-21 0,13 4-9 0,-8 1-14 16,3 3-19-16,-2 1-11 0,4 0-12 0,-2 7-14 16,0 2-15-16,-2 0-13 0,-3 1-13 0,5 7-7 15,-5-1-14-15,-4-6-15 0,1 1-7 0,-4-1-101 16,-1-2-65-16,4 1 0 0,-3-3 0 0,3-3 0 16,-2 0 0-16,2-2 0 0,1-4 0 0,-2-1 0 15,2 1 0-15,2-3 0 0,-1 1 0 0,-1-4 0 16,0 0 0-16,23-14 0 0,-3-2 0 0,6-3 0 15,16-11 0-15,-1-5 0 0,4-2 0 0,24-20 0 16,-3 3 0-16,5-4 0 0,0-1 0 0,-3-2 0 16,2 3 0-16,-19 19 0 0,20-10 0 0,-22 20 0 15,0 4 0-15,-3 4 0 0,-12 9 0 0,-3 0 0 16,-3 3 0-16,-1 3 0 0,-13 3 0 0,-1 1 0 0,-2 2 0 16,0 0 0-16,-5 0 0 0,-2 2 0 15,1 0 0-15,-4 2 0 0,2-1 0 0,-2 4 0 0,-1-4 0 16,-1 2 0-16,-2-1 0 0,1 0 0 0,-2 1 0 15,-1 0 0-15,0-1-1366 0,-3-1-1478 0,-10-2 654 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5:54:31.633"/>
    </inkml:context>
    <inkml:brush xml:id="br0">
      <inkml:brushProperty name="width" value="0.05292" units="cm"/>
      <inkml:brushProperty name="height" value="0.05292" units="cm"/>
      <inkml:brushProperty name="color" value="#FF0000"/>
    </inkml:brush>
  </inkml:definitions>
  <inkml:trace contextRef="#ctx0" brushRef="#br0">4190 6730 106 0,'-6'-5'399'0,"0"4"-5"16,4-2 4-16,-3 0-21 0,5 3-30 0,0 0-15 16,0 0-22-16,0 0-16 0,-8 13-22 0,8-5-18 0,0 2-13 15,4 1-20-15,1 0-9 0,1 4-17 0,2 0-11 16,1 1-14-16,3-1-11 0,3 5-11 16,-1-6-13-16,3-2-5 0,3 0-14 0,2 0 0 0,6-4 2 15,-1-3-8-15,4-4 3 0,-2-3-12 0,2-6-5 16,1 3-3-16,2-4-4 0,-2-1-1 0,4-7-3 15,-2 1 2-15,10-6-2 0,-2-6 0 0,-9 8-1 16,-1 2-3-16,12-11-1 0,-11 12-5 0,1 0-8 16,-4 4-2-16,0-2-6 0,1 5-7 0,-4 1-3 15,-6 4-3-15,1 3 1 0,0 1-9 0,-2 4-1 16,0 2 1-16,5 5-4 0,-6 0-6 0,4 4 3 16,-1 0-5-16,-4 0-10 0,0 4 10 0,0-8-3 15,-2 3-13-15,6 8 10 0,0-1-9 0,-1-3 8 16,3-1-3-16,-4-7-8 0,-1 1 5 0,2-4-6 15,6-3 5-15,1 0 1 0,1 0-4 0,0-5 2 16,5-4-9-16,-1-2 12 0,0-2-10 0,4-1 8 16,-1-2-6-16,10-5 6 0,-11 3-8 0,13-4 3 15,-3-3 7-15,-11 5 4 0,2-1 4 0,11-1-2 16,-11 5 1-16,0 2 3 0,0 0 2 0,-5 5-2 0,-1 2-2 16,-1 3 3-16,-7 1 8 0,1 3-11 0,-4 1-3 15,2 3-1-15,-2-1-7 0,0 4-11 16,-2-1 0-16,2 2 0 0,-2 1 0 0,0 2 0 15,0-2 0-15,5 3 0 0,-5-3 0 0,4-2 0 0,2 4 0 16,-1-5 0-16,5 3 0 0,-7-7 0 0,8 1 0 16,0-3 0-16,2 1 0 0,-1-6 0 0,3 0 0 15,-4 1 0-15,4-4 0 0,3-1 0 0,-3-1 0 16,2 0 0-16,3-4 0 0,-4 4 0 0,2-3 0 16,-2-1 0-16,-1 2 0 0,-1 1 0 0,-2 4 0 15,-1-1 0-15,-10 3 0 0,4 1 0 0,-2 2 0 16,-3-2 0-16,-3 2 0 0,-1 2 0 0,1-1 0 15,-1 2 0-15,-2-1 0 0,0 0 0 0,1 0 0 16,-2 0 0-16,3 0 0 0,-3 0 0 0,3-2 0 16,0 2 0-16,-4-4-6 0,2 1-495 0,2 1-188 15,-5-7-478-15,-3 4-1262 0,1-6 558 0</inkml:trace>
  <inkml:trace contextRef="#ctx0" brushRef="#br0" timeOffset="8000.06">3730 5435 278 0,'-3'-5'470'0,"1"2"1"0,-2 0 5 16,4 3-3-16,-5-3-15 0,5 3-20 0,-4-1-28 15,4 1-30-15,-6-4-32 0,6 4-30 0,0 0-31 16,-4-3-20-16,4 3-23 0,0 0 9 0,0 0 3 16,-1 12-13-16,2-5-10 0,-1 1-7 0,3 0-20 15,-3 2-12-15,1 0-10 0,0 1-8 0,0 3-9 16,1-4-10-16,3 0-11 0,-4 2-13 0,0-3-15 15,0 0-8-15,1-2-39 0,-1-1-71 0,2 0 0 16,-2-1 0-16,1 0 0 0,0-2 0 0,2 1 0 16,-1-3 0-16,5-1 0 0,1-3 0 0,4-3 0 15,5-6 0-15,7-5 0 0,2-4 0 0,0 0 0 16,1-3 0-16,14-12 0 0,-5 6 0 0,0-2 0 16,-10 13 0-16,0-2 0 0,-3 1 0 0,-2 2 0 15,-4 8 0-15,-4-5 0 0,0 3 0 0,-5 6 0 16,1-1 0-16,-4 3 0 0,-2 1 0 0,2-1 0 15,-3 2 0-15,0 0 0 0,-3 2 0 0,3-3 0 16,-3 3 0-16,0 0 0 0,0 0 0 0,10 4 0 16,-8 1 0-16,2-2 0 0,-1 3-569 0,-1-1-702 15,6 3-1376-15,0 0 609 0</inkml:trace>
  <inkml:trace contextRef="#ctx0" brushRef="#br0" timeOffset="26367.5">13242 10564 186 0,'-5'-3'465'0,"1"0"21"0,-1 1 22 0,3-3 6 16,-1 1-5-16,-1 2-24 0,4 2-12 0,0 0-23 15,-1-3-10-15,1 3-11 0,0 0-13 0,0 0-19 16,0 0-15-16,0 0-15 0,1 15-18 0,2-10-21 16,-3 4-26-16,0 0-20 0,1 3-28 0,-1-3-85 15,5 1-169-15,-4-4 0 0,3 1 0 0,3-2 0 16,2 1 0-16,3-5 0 0,1-3 0 0,17-7 0 15,0-2 0-15,15-14 0 0,6-1 0 0,3-4 0 16,-4-1 0-16,3-4 0 0,2 0 0 0,16-18 0 16,-23 15 0-16,-1 2 0 0,3 0 0 0,-5 9-141 0,-13 7-1201 15,16-4-1453-15,-17 12 642 0</inkml:trace>
  <inkml:trace contextRef="#ctx0" brushRef="#br0" timeOffset="26750.85">18261 10458 3596 0,'18'-3'299'0,"-5"2"-78"0,-2 0-39 15,0 1 46-15,-1 0 54 0,0 1 15 0,-3 1-7 16,0 0-12-16,-3 0-7 0,-1-1 19 0,1 3 3 16,0-3-1-16,-4-1-15 0,4 6-2 0,-4-3-9 15,3 0-6-15,0-1-3 0,-3-2-220 0,0 0-37 16,0 0 0-16,13-4 0 0,-4-1 0 0,10-5 0 0,8-2 0 15,0-2 0-15,5-2 0 0,-2-1 0 16,4-2 0-16,9-5 0 0,-12 2 0 0,1 1 0 16,-4 1 0-16,-2 3 0 0,-9 6 0 0,-3 3 0 0,-3 2-704 15,-4 5-545-15,-4 1-1351 0,-3 0 598 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5:55:30.116"/>
    </inkml:context>
    <inkml:brush xml:id="br0">
      <inkml:brushProperty name="width" value="0.05292" units="cm"/>
      <inkml:brushProperty name="height" value="0.05292" units="cm"/>
      <inkml:brushProperty name="color" value="#FF0000"/>
    </inkml:brush>
  </inkml:definitions>
  <inkml:trace contextRef="#ctx0" brushRef="#br0">2589 8282 363 0,'4'-11'452'0,"-3"2"16"16,-1 2 11-16,4-2 5 0,-3 3-12 0,3 0-9 0,-3 1-13 16,-1 1-4-16,3-2-9 0,-1 1-17 0,-2 0-26 15,0 2-23-15,0 3-31 0,0-4-23 16,0 4-30-16,0 0-32 0,0 0-19 0,0 0 4 15,4 18-1-15,-1-1-12 0,0 11-10 0,0 2-83 0,0 4-134 16,-2 16 0-16,1 0 0 0,1 0 0 0,-3 0 0 16,5 0 0-16,-3-2 0 0,1-1 0 0,-3-11 0 15,1-1 0-15,1-2 0 0,-1 1 0 0,-1-4 0 16,0-4 0-16,0-2 0 0,4-7 0 0,-2-5 0 16,-2-1 0-16,2-1 0 0,-1-3 0 0,0-2 0 15,-2 2 0-15,1-5 0 0,0-2 0 0,0 0 0 16,-4-13 0-16,3 1 0 0,-3-7 0 0,4-6-79 15,3-4-366-15,-1-6-42 0,6-12-31 0,2-3-23 16,1 2-2-16,4 2 7 0,1 2-305 0,1 11-910 16,-4 2 403-16</inkml:trace>
  <inkml:trace contextRef="#ctx0" brushRef="#br0" timeOffset="350">2778 8478 2860 0,'19'-27'-169'15,"3"5"68"-15,-7 0 60 0,3 3 52 0,-6 3 42 16,-3 7 47-16,1 0 41 0,-1-5 44 0,0 5 19 16,-4 0 30-16,2 1 20 0,-2 2 21 0,-1 1 14 15,-2 2 9-15,-1-1-1 0,1 0-11 0,0 1-8 16,-2 3-14-16,2-3-16 0,-2 3-18 0,0 0-12 15,0 0-13-15,-10 13-14 0,4-4-9 0,-7 6-16 16,1 1-8-16,-9 5-12 0,-1 1-17 0,0 3-4 16,-1-1-14-16,-5 4-9 0,1-4-7 0,0 0-8 15,1 0-7-15,1-2-80 0,1-4 0 0,9-4 0 16,1 0 0-16,2-3 0 0,2-3 0 0,2-2 0 16,3-1 0-16,1 0 0 0,4-1 0 0,0-4 0 15,5 4 0-15,7-2 0 0,1-2 0 0,6-2 0 16,0 1 0-16,9-1 0 0,-7 2 0 0,8 2 0 15,-1 2 0-15,-8-2 0 0,7 8 0 0,-6-3 0 16,3 3 0-16,2 1 0 0,-10 1 0 0,5 5 0 16,0 1 0-16,1 1 0 0,-6 0 0 0,4 0 0 15,-7-5 0-15,-2 2 0 0,5 0 0 0,-4-1 0 16,0 0 0-16,-1-1 0 0,2-1 0 0,0-1 0 16,-3-3 0-16,-1-3 0 0,-1 1 0 0,1-1 0 15,1-3 0-15,0 0 0 0,-3-3 0 0,-1-2 0 16,-6 2 0-16,14-10-259 0,-5 2-288 0,2-7-115 15,-3-2-459-15,1-1-1214 0,5-5 537 0</inkml:trace>
  <inkml:trace contextRef="#ctx0" brushRef="#br0" timeOffset="533.31">3527 8497 189 0,'-5'-6'537'0,"1"-1"-2"0,-1 2 29 16,0 3 22-16,2-3 0 0,0 1-13 0,3 4-33 15,-3-3-58-15,3 3-44 0,0 0-50 0,5-6-34 16,2 6-38-16,5-4-29 0,10-1-42 0,5 2-50 16,2-2-47-16,-1-2-67 0,1 3-72 0,1 2-84 0,-8 2-91 15,-1-1-105-15,-2 2-96 0,-6 1-84 16,0-1-75-16,-7 5-341 0,-3-1-938 0,-2 2 416 16</inkml:trace>
  <inkml:trace contextRef="#ctx0" brushRef="#br0" timeOffset="683.16">3634 8585 108 0,'-25'19'271'0,"0"-2"71"0,2-2 21 0,7-4 1 15,0 0 44-15,4 2 13 0,1-5 19 0,5-2 19 16,-2 1 2-16,6-3-7 0,1 1-14 0,3 0-19 16,3-3-29-16,7 1-26 0,-2-3-31 0,9-1-33 0,3-1-36 15,6-2-33-15,5-3-66 0,-5 0-82 0,3 0-116 16,-2-2-134-16,2 0-166 0,-2-2-198 0,0 3-478 16,-1-4-1092-16,1 2 484 0</inkml:trace>
  <inkml:trace contextRef="#ctx0" brushRef="#br0" timeOffset="1332.66">4340 8301 4674 0,'2'-12'313'0,"2"3"-143"16,0-1-19-16,1 2 37 0,0 2 29 15,-2 0 12-15,0 1-8 0,0 0 5 0,0 2-53 16,-2 0-19-16,-1 3-17 0,0 0-7 0,0 0-7 0,0 0-13 15,0 0-11-15,0 0-7 0,0 0-3 0,0 0-11 16,-8 15-9-16,3-12 3 0,-5 3-22 0,5-2 4 16,-3 2-3-16,-1-3-13 0,4 1 5 0,-1-3 2 15,-2 2 1-15,4-3-2 0,-6 0-9 0,10 0 4 16,-9-6-8-16,5 3-31 0,-1-2 0 0,5 0 0 16,-3-3 0-16,2-1 0 0,5 0 0 0,-1 0 0 15,3 0 0-15,0 0 0 0,7-3 0 0,0 0 0 16,-2 5 0-16,6-2 0 0,1 3 0 0,-3 1 0 15,3 2 0-15,-1 1 0 0,2 1 0 0,0 2 0 16,-2 4 0-16,0-3 0 0,0 7 0 0,1 0 0 16,-4 3 0-16,3 1 0 0,-7 0 0 0,4 0 0 15,-6 2 0-15,-2 0 0 0,-2 2 0 0,-4-1 0 16,-1 2 0-16,-7 2 0 0,1 5 0 0,-5-7 0 16,-1 3 0-16,-6-1 0 0,2 0 0 0,2-4 0 15,-1-4 0-15,0 2 0 0,3-3 0 0,2-3 0 16,2-1 0-16,0 0 0 0,4-3 0 0,-2-1 0 15,4-2 0-15,3-1 0 0,0 0 0 0,0 0 0 16,0 0 0-16,12-8 0 0,-3 2 0 0,3 2 0 16,2-1 0-16,5-3 0 0,0 2 0 0,0 2 0 0,-1 0 0 15,5 0 0-15,-5 5 0 0,4 0 0 0,-2 5 0 16,-1-2 0-16,-1 4 0 0,1 3 0 16,3 6 0-16,-3 1 0 0,0 0 0 0,-6-3 0 15,0 2 0-15,0 5 0 0,-4 2 0 0,-5-5 0 0,-3-1 0 16,-1 4 0-16,-4-3 0 0,-2-1 0 15,-2 6 0-15,-6-7 0 0,1 0 0 0,-6 1 0 16,-5-3 0-16,-2 1 0 0,-2-3 0 0,-3-3 0 0,-3-4 0 16,3-2 0-16,-2-1 0 0,0-3 0 0,1-3 0 15,2-1 0-15,1-1 0 0,6-2 0 0,6-1 0 16,1 1 0-16,2-1 0 0,2 0 0 0,3 3 0 16,3-1 0-16,3 0 0 0,2 2 0 0,1-1 0 15,0 5 0-15,10 0 0 0,-10 0-710 0,13 6-538 16,-5-3-1350-16,-2 3 598 0</inkml:trace>
  <inkml:trace contextRef="#ctx0" brushRef="#br0" timeOffset="1733.45">2939 9347 239 0,'-21'-1'546'0,"1"-1"32"0,3 1 16 0,2 0 8 15,3 0-3-15,2-1-7 0,0 1-34 0,4-2-32 16,1 3-39-16,5 0-42 0,-12-3-42 0,12 3-36 0,0 0-25 16,9-8-25-16,4 3-28 0,6 0-22 0,12-5-16 15,4 4-62-15,22-4-189 0,35-7 0 16,-4 3 0-16,9 2 0 0,1 5 0 0,10-4 0 15,2-5 0-15,1 9 0 0,4-1 0 0,5 2 0 0,-2-4 0 16,0 2 0-16,-5 1 0 0,-3-5 0 0,-7 3 0 16,-8 0 0-16,-30-1 0 0,0 3 0 0,-6 1 0 15,-6-3 0-15,-16 1 0 0,-4 2 0 0,-5-1 0 16,-9 2 0-16,-5 0 0 0,0 1 0 0,-5-1 0 16,-5 3 0-16,2-1 0 0,-2-1 0 0,0 3 0 15,0-2 0-15,-4 3 0 0,0 0 0 0,8-6 0 16,-6 4 0-16,-2 2 0 0,4-1 0 0,-4 1 0 15,0 0 0-15,0 0 0 0,0 0 0 0,7-3-1366 16,-7 3-1478-16,0 0 654 0</inkml:trace>
  <inkml:trace contextRef="#ctx0" brushRef="#br0" timeOffset="3333.32">14487 11155 111 0,'-3'-9'117'0,"2"-1"1"15,0-3-14-15,1 0-8 0,-3-4-8 0,2 0-11 16,-3-1 1-16,4 1-14 0,-4-3-4 0,0 0-5 16,-1 1-10-16,-5-6 5 0,1 1-18 0,-2 1-9 15,1 5-1-15,-5-10-1 0,-5 6-4 0,-3-2-5 16,0-1-6-16,-4 0-7 0,-1 1 2 0,-14-5-1 0,9 9-8 16,-13-6 0-16,-3 3-10 0,3 1 6 15,-6 4 2-15,-1 1-3 0,1 2 7 0,1 1-4 16,-3-2-5-16,3 4-3 0,-1 1-3 0,-5 2 3 0,2 1 6 15,-1 2 1-15,-1 0-2 0,-1 4 1 0,3 1 0 16,-4 3 3-16,1 1 4 0,-1 3-4 0,-1 2-1 16,0 3 4-16,0 4 2 0,2 0-7 0,0 5 6 15,1 5-3-15,2 0 2 0,0 0 1 0,-2 5 3 16,4 3 2-16,1 3-3 0,-17 17-2 0,20-16 0 16,-13 22 4-16,17-17-2 0,-18 23 2 0,1 0 1 15,7-1-6-15,10-18 7 0,-14 27-4 0,3-6-3 16,0 4 2-16,2 4-6 0,2-2 0 0,2 2 0 15,-3 2-1-15,1 4-3 0,3-6 6 0,1 5-6 16,1-4-4-16,-3 0-3 0,-3 4 5 0,7-1 4 16,-2-3-3-16,2 5 9 0,-4-1-4 0,5-2 12 15,-1-1 7-15,7-1-10 0,-2-4 12 0,11-19 3 16,-11 23 8-16,3 2 10 0,2-3-4 0,11-18-4 16,-11 24 0-16,5-1-15 0,-2-4 15 0,11-21-3 15,4 3 4-15,-6 18-14 0,6-15 8 0,-5 18-6 16,10-22 11-16,1 25 6 0,0-25-13 0,2 4 8 15,-8 21-9-15,9-24 0 0,-9 24 3 0,4-26-3 16,5 2 6-16,-5-2-4 0,3 3-1 0,0-3-10 16,1 3 6-16,1 0-1 0,3-3-1 0,-4-2-3 15,3 2 7-15,1-1-1 0,-2-1-14 0,3 1 7 0,0-2-6 16,0-5 5-16,5 1 2 0,-1-2-5 16,-1-11 1-16,2 10 4 0,4 3-6 0,0-4-8 15,-4-10 1-15,1 1 2 0,7 0-8 0,-6 0-8 16,6 10 4-16,-1-13 4 0,-2 2 1 0,5-1 3 0,-1-1-7 15,1-3 6-15,0 3-1 0,3-2-1 0,1-2 1 16,0-1 0-16,4-2-2 0,-1 1 5 16,2-2-2-16,-1 3 5 0,2-7-3 0,-1 3 6 15,2-3-9-15,2 0 10 0,2 2-7 0,7-4 5 0,0 2-1 16,1-3-9-16,1-2 5 0,13 7-8 16,-4 0 8-16,6-5-10 0,-3 3 3 0,-9-8-2 15,17 8-2-15,2-3-6 0,-2-1-8 0,1 2-19 16,2-1-21-16,-2-1-70 0,5 2-153 0,1-3 68 15</inkml:trace>
  <inkml:trace contextRef="#ctx0" brushRef="#br0" timeOffset="3916.27">15770 16166 59 0,'27'-20'70'0,"2"-5"-12"0,-5 2-4 0,0 1 3 16,1 0-6-16,-3-2-2 0,-2 0 3 0,2-2-7 15,-2 2 0-15,0-2 3 0,3-3-8 0,-3 0-6 16,10-10-1-16,-10 7 2 0,11-8-2 0,-1-2-1 16,-7 2-8-16,4-1 11 0,0-2 1 0,0 0 5 15,-3-1 6-15,0-2-7 0,-2 0 8 0,1-1-2 16,-1-3 3-16,-2-1-6 0,-2-1-1 0,-4-2-8 16,0-1 0-16,3-2-7 0,-7-2-4 0,-1 1-5 15,-1-27-7-15,-4 28-8 0,1-26 6 0,-9 25-5 16,0-1 4-16,-9-25-9 0,8 3-6 0,-9 22 6 15,-6-26-1-15,-1 0 1 0,1 0-11 0,4 27 7 16,-7-26-2-16,-1 1 6 0,4 25-2 0,-7-22 11 16,4 25 0-16,-8-22 0 0,6 23-1 0,3-2-3 0,-13-24-2 15,12 25 5-15,-14-20-9 0,13 24-1 16,0-4-2-16,-11-22 10 0,16 23-9 0,-1-1-7 16,4-2-2-16,-11-25-9 0,15 25 2 0,-6-27-8 15,5 1 5-15,-1 1-15 0,1 1 0 0,3 27-2 16,-3-28 4-16,0 29 2 0,-1-1 13 0,0-1 2 15,-11 1 0-15,-1 1 7 0,-5 2-5 0,-17-18-4 16,6 26-2-16,-2 2 0 0,-25-14 4 0,22 19-4 16,-8 3 3-16,0-1-6 0,-20-12 0 0,21 17-4 15,2-1-6-15,0 1-20 0,1-3-64 0,0 2-130 16,-1-1 58-16</inkml:trace>
  <inkml:trace contextRef="#ctx0" brushRef="#br0" timeOffset="4116.46">13304 10502 27 0,'-22'-1'68'0,"3"0"0"0,-2-1-3 0,7 4-20 16,3-1-1-16,-1 0-7 0,2 1-2 0,5 2-2 15,1-2-10-15,0 2 6 0,4-4-8 0,-2 8-10 16,2-8-20-16,6 10-75 0,-1-5-89 0,5 1 41 16</inkml:trace>
  <inkml:trace contextRef="#ctx0" brushRef="#br0" timeOffset="4999.7">18869 10667 42 0,'-4'-3'66'0,"4"3"-8"0,0-5-3 16,0 5-13-16,0 0-1 0,-3-4-1 0,3 4-10 15,0 0-2-15,-4-4-3 0,4 4 1 0,-7-2-2 0,7 2-6 16,-9-5 2-16,4 3 3 0,-1 0-8 0,-3-2 0 16,-3 2-5-16,-2-3-5 0,4 1-2 15,-9 0 5-15,2-2 0 0,-2-1 0 0,0 0-2 0,0 0-2 16,-8-1 4-16,3-3-10 0,-3 0-3 0,9 5 3 15,-9-5-1-15,6 4 5 0,-5-4 1 0,3 2-3 16,2 1 8-16,1 0-11 0,2 0 13 0,-4 1-2 16,2 0-2-16,3-1 6 0,-4 1-3 0,5-2 4 15,-5 4-6-15,1-2-1 0,2-1-1 0,-1-1 8 16,0 4-10-16,0-4 1 0,-3 4 6 0,4-3-2 16,-5 2 3-16,4 2-6 0,-8-6-6 0,7 4 3 15,-7-3-2-15,-1 2 4 0,0-2 3 0,0 0-3 16,-3 0-9-16,-1 1-3 0,1 0 3 0,-3-2-1 15,-2 2-2-15,-15-2-2 0,2-1 0 0,0 0-12 16,-5 2 5-16,3-2-3 0,-7 4 0 0,-3-4-9 0,-2 4-14 16,-1 0-53-16,-25-7-102 0,29 7 46 15</inkml:trace>
  <inkml:trace contextRef="#ctx0" brushRef="#br0" timeOffset="5417.69">12804 11538 22 0,'-30'88'81'0,"7"-3"-19"0,4-6-2 0,9-23-10 16,0 4-5-16,1 20 0 0,3-20-8 0,0 21 3 16,8 1-17-16,-1-22-1 0,3 22-8 0,5 0-1 15,-3-23-9-15,8 25-8 0,0-2-17 0,-4-26 2 16,2 4-22-16,6 24-32 0,2-3-77 16,2-4 34-16</inkml:trace>
  <inkml:trace contextRef="#ctx0" brushRef="#br0" timeOffset="6000.08">13080 13555 8 0,'50'71'65'0,"2"-1"2"0,-12-22 0 15,3-2-4-15,21 17 4 0,-3-2-1 0,-16-20 6 16,1 0 4-16,18 19-15 0,-14-19-4 0,19 14-2 16,-19-16 2-16,21 11-5 0,-21-13-1 0,0-1-8 0,2 2-3 15,-2-3-2-15,23 17-4 0,-31-17 0 0,4 1-10 16,-1 5 5-16,2-5-4 0,-2-1 2 0,1 2 5 16,-1 0-10-16,-3-1-11 0,3 4 7 0,-2-2-2 15,-2 2-12-15,4 0 2 0,-2 1 5 0,-1 0-12 16,-6-2-5-16,4 2 6 0,-3-1 5 0,-1 1 1 15,2 0-5-15,-4-3-3 0,2 4 1 0,-1-2-1 16,1-1 1-16,-1 1-1 0,-1-5 7 0,3 2-13 16,2-1 10-16,0-1-5 0,3-1 4 0,1-1 1 15,-1-1-2-15,4 1 2 0,-1-1 0 0,1 0-8 16,-1-3 1-16,2 0-13 0,-1-1-6 0,-1 1-11 16,0-3-4-16,-1 0-9 0,-1 0 4 0,0 0-1 15,3-1 4-15,-1-2-1 0,1-2 0 0,1-3 11 16,-9-5 0-16,12 4 0 0,-1 0 4 0,-12-8 9 15,11 3-4-15,-9-4 5 0,11 2 0 0,-11-2 9 16,10-2-14-16,-10-2 11 0,-2-1 4 0,15-1 1 16,-14-1-2-16,-1-1 5 0,0-3-1 0,1-1-4 15,15-2 5-15,-17 1 1 0,1-3-11 0,0-2 10 16,1-2 0-16,-2-2 2 0,16-5 12 0,-6-5-8 16,5 1-5-16,-5-5-2 0,8 0 1 15,0-3-2-15,-1-3-1 0,20-17 4 0,-23 14 2 0,20-16-3 16,-1-1 2-16,-15 18 5 0,18-19 0 0,-2 2-2 15,0-4 5-15,-2 3-3 0,-18 16 14 0,21-21-5 16,0 2 9-16,-6-1 8 0,-4-3 7 0,6-2 0 16,-10-1-4-16,3-3 1 0,-1-4-6 0,2-3-3 15,3 2-7-15,-1-5 5 0,2 0-2 0,1-2-2 16,3 0-6-16,-2-2 0 0,-4-3-1 0,-1-5-8 16,-2-5 1-16,-5 0 7 0,-4 2-10 0,-1-2-2 15,-9 2-8-15,-5-3-9 0,-9-2-13 0,-3 1-6 16,-1 0-9-16,-8-1 3 0,2 5 13 15,-8 3-4-15,-5 7 0 0,3-1-6 0,-7 25 4 16,0-27 5-16,-2 26-2 0,9-22-1 0,-1 25-9 0,-1 0-52 16,1-5-100-16,4 3 45 0</inkml:trace>
  <inkml:trace contextRef="#ctx0" brushRef="#br0" timeOffset="6483.39">17566 10774 26 0,'-8'5'50'0,"4"-2"-15"0,4-3-13 15,-9 4-29-15,5 0-14 0,-1-1-23 0,5-3 10 0</inkml:trace>
  <inkml:trace contextRef="#ctx0" brushRef="#br0" timeOffset="9466.27">19846 10605 16 0,'-25'-15'84'0,"-3"3"-8"15,0-3-4-15,-1 2 0 0,-2 0-3 0,-1 0-7 16,0-2 10-16,1 3-9 0,1-2-9 0,-4 0 4 15,1 0-10-15,1 1-1 0,0 0-4 0,-2-1-5 16,3 3 2-16,-1-1-10 0,-1-1-6 0,1 1 0 16,0 2 3-16,-4-1-7 0,3 1 0 15,0 2-6-15,0-2 2 0,-2 3 9 0,2 1-12 0,-4 1 2 16,1-1 0-16,2 0-2 0,-1 3-7 0,1 0-1 16,-1 0-11-16,-1 0 13 0,1 3 9 0,1 0-12 15,1 3-4-15,1 1 2 0,-5 1-1 0,5 0 6 16,0 1 0-16,1 1-7 0,-2 3 8 0,1-1-7 15,-1 2-5-15,1 2 6 0,1-1-3 0,1 4-1 0,-5 2-7 16,2 1 16-16,-10 6-10 0,-1 0 9 16,3 3-4-16,14-5 5 0,-2-1-11 0,-9 10 17 0,10-8-15 15,1 1 6-15,-13 11 1 0,8-2-2 16,7-7 6-16,2 4-11 0,-7 6 12 0,-3 0 4 0,2-1-14 16,2 1 5-16,2 3-4 0,4-10-4 15,-4 12 10-15,8 1-5 0,-4 0 6 0,-1 1-7 0,5-1 2 16,1 4-6-16,-3-2 5 0,7 4-3 15,-1 0-2-15,2 6-4 0,3 1 2 0,2 3-8 0,-1 0-14 16,1 23 5-16,5-28-5 0,-2 5-10 16,3 0-11-16,2-1 24 0,3-1 0 0,1 2-11 0,1-1 2 15,3 0-6-15,1 2 12 0,3-2-6 0,-2 2-2 16,7-4 7-16,-3 1 5 0,3 2 2 0,-2-5 1 16,4 2 2-16,-1 0-1 0,0-6 13 0,0-1 3 15,1-1 4-15,-7-13 3 0,8 9-5 0,-5 3-2 16,-2-13 13-16,9 10 0 0,-9-10 4 0,3 9-4 15,2 1 6-15,-8-11 0 0,2-3 1 0,-3 5 2 16,-1-2-5-16,0 2-1 0,-2 0 8 0,-1-1-3 16,-1 2-7-16,-2-2 8 0,1 3 6 0,-1-6-2 15,1 3 16-15,-3-2 3 0,0 1 4 0,-3 3-2 16,6-2-9-16,-2-1-7 0,2 2 7 0,-1 0-4 16,-1 1-9-16,3-3 3 0,1 0 0 0,3 2-8 15,0-2-3-15,1 2 8 0,2-1 5 0,-1 1-3 16,-1-3 11-16,4 13-12 0,1-13-1 0,-1 0 5 15,2-1-2-15,3 3-5 0,0-4 0 0,0 0 1 16,2 0-9-16,5 0 4 0,7 10 5 0,2-4 13 16,-7-10-2-16,1-1-2 0,10 10-1 0,0 0-3 15,-12-11-2-15,2 1 0 0,8 6-3 0,-9-7 7 16,1-3 9-16,2 2 2 0,-2-1 3 0,4 0 4 0,-2-1-2 16,2-2 6-16,0-3-6 0,0 4 4 15,3-4-2-15,-5 1 4 0,2 0-2 0,-2-2-2 16,-1-1-1-16,-1 1 16 0,-1-3-4 0,0 4-1 15,1-2-1-15,-4 0-5 0,2 1 2 0,-2-3-13 0,0 3 0 16,2-2-7-16,-8-2-2 0,5 1-6 16,0 1 2-16,-5-3-3 0,7 2-3 0,-6-3 0 15,6 3-1-15,-5-3-4 0,5 3-2 0,-4-6 4 16,7 3-8-16,-8 0 4 0,-1-2-3 0,6 4-1 0,-5-4 1 16,5 2-6-16,-5-2 2 0,8 1-3 15,-11-1 4-15,5-1-4 0,-2-1 3 0,2 7-1 16,0-5-2-16,-1-3-1 0,-1 4-2 0,7-2 4 15,-6-1-2-15,2 0 1 0,0 1-2 0,4 1 0 16,1-4 1-16,-1 5-1 0,0-3-4 0,-5-1 3 0,6 0 2 16,-8 1-2-16,-1-3-2 0,8 4 3 0,-5-2-2 15,0-1 1-15,-2-1 3 0,-1 0-3 0,3-1 4 16,7 2-3-16,-8-1 0 0,-1-4 1 16,2 5-1-16,-3-3 2 0,3 2-1 0,5 0-2 0,-7-2 0 15,8-4 2-15,-1 3-3 0,1 0 7 0,-6-2-9 16,7 0 4-16,-2-1-3 0,5-5 1 0,-1 0-3 15,2-2-1-15,2-2 2 0,-2-1-3 16,5 1-1-16,7-9 1 0,1 1-1 0,0 1 1 0,-10 4-3 16,12-8 1-16,1 4 8 0,-6-3-8 0,3 1 5 15,0-3-3-15,-2-1 0 0,2-4 4 0,-4 1-1 16,4-4 3-16,1-1-2 0,-1 0 5 0,-1 1-7 16,-2-7 2-16,1 3-1 0,-2-3-3 0,5 0-5 15,17-19-1-15,-22 19-5 0,4-4-5 0,-1 5-7 16,1-5-5-16,14-15-4 0,-18 17-1 0,3 1-5 15,-4-1 2-15,1 2 5 0,22-19 3 0,-22 23 9 16,0-1-3-16,4 1 3 0,4-2 0 0,5 3 6 16,22-21-4-16,-26 21 10 0,1 0-4 0,-2 0-1 15,1-2 9-15,-1-3-3 0,-5-1 3 0,0-5-3 16,-4 1 1-16,0-1-1 0,19-25-2 0,-23 24-1 16,-2-6-4-16,10-22-2 0,-19 24 3 0,-1-5-2 15,3-22 3-15,-8 25-4 0,-1-5 3 0,0-21 4 16,-4 24-3-16,2-25 3 0,-7 23 0 0,0-1 0 15,5-24 0-15,-7 25 2 0,1 0 3 0,1-3-1 16,1-27 7-16,-1 31-5 0,1-5-1 0,-2 2-1 16,4-24 0-16,-4 27 0 0,1-30 3 0,-6 27 1 15,-1 1-2-15,-6-25 1 0,3 25 2 0,4-3-1 16,-4 2 2-16,1 2-6 0,-3-2-1 0,-1 3-2 16,-2-3-7-16,-3 4 6 0,-3 3-5 0,-5-2 2 15,-3 0-7-15,-2 0 6 0,-3 5 1 0,-4 2 5 16,-2 1-2-16,-5 4 2 0,-4-6-1 0,-5 8 2 15,-3 4 11-15,0-1-9 0,2 6 3 0,-1-1 2 16,-4 2-6-16,5 1 5 0,-1 2-2 0,-1 0 0 16,1 0 1-16,1 3-2 0,-1 1-6 0,2 0-3 15,0-1-4-15,-2 4-6 0,10 4-4 0,-12-9 2 16,-1 2-4-16,-3 0-1 0,-2 1-7 0,3 0 9 16,0 1 10-16,0-3-12 0,-2 6 3 0,-2-2-1 15,0 0-3-15,-1-2 5 0,5 4-4 0,-1 1-8 16,1-1 3-16,15 4-1 0,-14-1-4 0,1-3-7 15,0 2-2-15,-1 0-20 0,-3 5 5 0,2-3 6 16,-1 1 7-16,1 4 1 0,-2-2 7 0,3 0 4 0,-3 0 5 16,-1-1 2-16,-1-1 4 0,-1 0 6 15,2-1 11-15,-1 3 13 0,-1 0 1 0,1 1 7 16,4-2 3-16,11 3-1 0,-12-1 7 0,-2 1-6 16,-1 1-5-16,17 5 7 0,-13-3 3 0,11 4-1 0,3 0-1 15,-15-2 3-15,13 5 0 0,-1-1-3 16,-13 5 3-16,2 3-3 0,-1-5 1 0,0 3 0 15,12-3-1-15,-13 6-3 0,0-1 3 0,0 2 4 16,2-1 6-16,-3 2 0 0,5 1-10 0,11-4 6 16,-14 6-6-16,5-2 1 0,-6 2 8 0,7 2-17 0,-2-1 4 15,8-5 2-15,-10 2 0 0,2 5 0 0,11-8 7 16,0 1-16-16,0 1 1 0,-2 1 0 16,3-1 0-16,2 2 0 0,-2-1-10 0,3 3 0 15,0-1 2-15,2 3 0 0,0-3-4 0,3 4-7 16,4-1-6-16,1 1-11 0,0 2-23 0,0-2-89 0,5 0-156 15,5-2 70-15</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5:55:51.349"/>
    </inkml:context>
    <inkml:brush xml:id="br0">
      <inkml:brushProperty name="width" value="0.05292" units="cm"/>
      <inkml:brushProperty name="height" value="0.05292" units="cm"/>
      <inkml:brushProperty name="color" value="#FF0000"/>
    </inkml:brush>
  </inkml:definitions>
  <inkml:trace contextRef="#ctx0" brushRef="#br0">6617 7800 273 0,'-9'-6'473'0,"0"0"1"16,4 4-8-16,0 0-18 0,0 0-35 0,5 2-43 15,-7-3-35-15,7 3-27 0,0 0-16 0,2 11-26 16,0-5-19-16,5 1 0 0,2 2-10 16,-2-2-7-16,5 3-5 0,1 0-12 0,3-1-6 0,-6-1-7 15,7-2-16-15,-6 0 0 0,6-2-14 0,-3-2 1 16,5 1-10-16,-6-5-9 0,6 0-3 0,-1-3-6 16,0 0-13-16,0-1-6 0,1-3-5 0,5-4-24 15,-6 2 1-15,5-3-23 0,-1-3 10 0,-4 5 0 16,-1-2-11-16,-2 3-10 0,0 1-46 0,2 0-16 15,-2 2 0-15,-2 7 0 0,4-6 0 0,-6 7 0 16,3 1 0-16,0 5 0 0,4 0 0 0,-1 4 0 16,-2 4 0-16,7 4 0 0,-3 0 0 0,3 3 0 15,-2 0 0-15,-1 0 0 0,4 0 0 0,0-2 0 0,-1-2 0 16,1-2 0-16,5 0 0 0,1-7 0 0,-2-1 0 16,-5-5 0-16,9-2 0 0,-4-3 0 15,2-4 0-15,-1-4 0 0,-1-1 0 0,0-1 0 16,-3-2 0-16,4-2 0 0,-4-2 0 0,0-1 0 0,-2-1 0 15,4-1 0-15,-3 1 0 0,-5 2 0 0,5 2 0 16,-9 5 0-16,3 3 0 0,-1-2 0 16,3 7 0-16,-2 1 0 0,2 3 0 0,-1 3 0 0,0 2 0 15,2 5 0-15,6 1 0 0,1 3 0 0,-2 2 0 16,1-1 0-16,0 2 0 0,0-1 0 0,2-3 0 16,1 1 0-16,1-4 0 0,1 0 0 0,-3-3 0 15,3 0 0-15,-5-6 0 0,1 0 0 0,-7-1 0 16,2-1 0-16,0-1 0 0,0-2 0 0,-3-2 0 15,3 2 0-15,5-5 0 0,-11 1 0 0,10-3 0 16,-2-3 0-16,2 1 0 0,-1 0 0 0,2 0 0 16,0 3 0-16,1 1 0 0,0 0 0 0,-6 4 0 15,-2 3 0-15,9 3 0 0,-8 2 0 0,1 1 0 16,-3 3 0-16,3 0 0 0,-2 0 0 0,3 5 0 16,-4-4 0-16,-1 2 0 0,-1-2 0 0,-1-1 0 15,0 2 0-15,-3-3 0 0,-2-3 0 0,2 2 0 16,1-3 0-16,-4-2 0 0,4-1 0 0,-5-1 0 15,-1-3 0-15,2-1 0 0,-5-2-464 0,-1 0-825 0,-1-3-1394 16,-1 0 617-16</inkml:trace>
  <inkml:trace contextRef="#ctx0" brushRef="#br0" timeOffset="3168.14">11693 7693 238 0,'-5'-4'401'0,"-4"-4"15"15,4 3 8-15,1 3 10 0,3-1-16 0,-3 0-36 0,4 3-33 16,-4-3-19-16,4 3-17 0,0 0-13 0,4 11-10 16,1-6-13-16,-1 4-7 0,4 1-9 15,3 2-15-15,-2 3-8 0,4-3-9 0,1-1-14 0,8 5-4 16,0-3-4-16,3-2-31 0,4-1 4 0,0-7-2 15,5 5 13-15,3-5-8 0,17-3-6 0,-16-1-5 16,18-5-3-16,-2 1-4 0,-4-3-14 0,-12 0-151 16,-1-1 0-16,13-4 0 0,-14 1 0 0,-3-1 0 15,3-2 0-15,-3-1 0 0,0 1 0 0,1-1 0 16,-4 2 0-16,1 1 0 0,-3-2 0 0,0 5 0 16,-6 5 0-16,-4-1 0 0,4 0 0 0,-3 4 0 15,1-1 0-15,2 3 0 0,-2 3 0 0,-2 0 0 16,4 3 0-16,5 1 0 0,0 3 0 0,-4-1 0 15,2 2 0-15,2 1 0 0,1-1 0 0,-1 0 0 0,1-5 0 16,-2 4 0-16,2-7 0 0,-9 0 0 16,1 3 0-16,3-3 0 0,-1-2 0 0,-1 1 0 15,0-2 0-15,-3-2 0 0,0-4 0 0,0 2 0 0,0 0 0 16,0-5 0-16,-3 2 0 0,3-5 0 0,-1 1 0 16,0-1 0-16,-2 3 0 0,2 0 0 15,0 2 0-15,-4 1 0 0,-3 0 0 0,4 3 0 0,-2 1 0 16,-3 1 0-16,1 1 0 0,-3 0 0 0,1 0 0 15,1 0 0-15,1 3 0 0,-1 0 0 0,-1-1 0 16,-2 2 0-16,3-3 0 0,-4 3 0 0,2 0 0 16,-1-3 0-16,-2 1 0 0,2 2 0 0,-4-3 0 15,-2-1 0-15,7 1-1366 0,-7-1-1478 0,0 0 654 16</inkml:trace>
  <inkml:trace contextRef="#ctx0" brushRef="#br0" timeOffset="4250.46">19223 7653 185 0,'-14'1'361'0,"1"-2"12"0,2 2-1 0,-1-1 4 15,0 2 6-15,1-1-1 0,0-2-3 0,1 2-5 16,2 0-4-16,3 0-9 0,-4-1-8 0,4 2-4 0,5-2-20 16,-8 0-5-16,8 0-15 0,-6 1-25 15,6-1-11-15,0 0-19 0,-7 1-14 0,7-1 2 16,0 0-19-16,0 0-10 0,22-2-14 0,-8 2-15 0,17 2 0 15,-2-3-13-15,4 1-4 0,3-1-166 0,18-2 0 16,-3 3 0-16,7 3 0 0,6-5 0 0,1 2 0 16,27-1 0-16,-3 0 0 0,-20 1 0 0,28 0 0 15,-6 2 0-15,1-4 0 0,1 1 0 0,4-1 0 16,-5 0 0-16,2 2 0 0,-2-3 0 0,-26 1 0 16,33-5 0-16,-5 5 0 0,-30 0 0 0,28 4 0 15,-28-1 0-15,37-4 0 0,-40 2 0 0,6 0 0 16,-3 0 0-16,0 2 0 0,-2-3 0 0,0-2 0 15,-2 3 0-15,-4 3 0 0,0-3 0 0,-2 2 0 16,-15-4 0-16,1 2 0 0,-3-2 0 0,-1 1 0 16,-3-1 0-16,-1 3 0 0,1-2 0 0,-3 1 0 15,-9 0 0-15,2-1 0 0,-6 5 0 0,6-3 0 16,-5 2 0-16,-3-2 0 0,-1-1 0 0,-5 1 0 0,0 0 0 16,-5 1 0-16,5 0 0 0,-1 0 0 15,-3 2 0-15,0-2 0 0,-3 2 0 0,2-1 0 16,-4-2 0-16,3 8 0 0,-7-4 0 0,4-4 0 0,-12 8-328 15,-3-1-294-15,-4 0-72 0,-3-3-398 0,-10 5-1182 16,-5-3 524-16</inkml:trace>
  <inkml:trace contextRef="#ctx0" brushRef="#br0" timeOffset="4767.6">19221 7845 81 0,'-7'0'402'15,"0"0"8"-15,0-1 8 0,7 1-2 0,-6-1-12 16,6 1-9-16,-7-1-10 0,7 1-15 15,0 0 0-15,0 0-13 0,0 0-10 0,0 0-4 0,0 0-5 16,22-2 2-16,-13 0-5 0,5 1-1 0,4-1-5 16,6 2-6-16,6 2-9 0,-1-2-7 0,9 1-5 15,2 0-19-15,19 0-12 0,1 1-254 0,5 3-17 16,26 1 0-16,-26-1 0 0,32 2 0 0,-1 0 0 16,-5-2 0-16,7 3 0 0,-2-3 0 0,1 1 0 15,-1-2 0-15,5 3 0 0,1-1 0 0,-2-2 0 16,0 3 0-16,-6-5 0 0,-3 1 0 0,1-1 0 15,-3-4 0-15,-26 1 0 0,0 0 0 0,1 0 0 16,1-5 0-16,-5 3 0 0,-4 1 0 0,-4-3 0 16,-15 2 0-16,3-1 0 0,-5-1 0 0,-5 0 0 0,-3 2 0 15,-5 1 0-15,-4-2 0 0,-6 2 0 0,5 1 0 16,-7-1 0-16,-2 1 0 0,1 1 0 0,0 0 0 16,-4 0 0-16,-5 0 0 0,10 0 0 15,-10 0 0-15,8 1 0 0,1 1 0 0,-5-1 0 0,-2 1 0 16,-2-2 0-16,9 4 0 0,-5-3 0 0,1 1 0 15,-5-2 0-15,5 2 0 0,-5-2 0 0,3 3 0 16,-3-3 0-16,0 0 0 0,0 0 0 16,0 0 0-16,0 0-272 0,-10-15-1049 0,5 12-1429 0,-6-1 633 15</inkml:trace>
  <inkml:trace contextRef="#ctx0" brushRef="#br0" timeOffset="11733.24">3712 9023 100 0,'-7'-11'519'16,"0"2"1"-16,2 1-3 0,0 0-13 0,2 4-35 15,-3-2-31-15,6 1-34 0,-4 3-35 0,4 2-32 16,0 0-2-16,0 0-7 0,0 0 2 0,8 22-30 15,-6-6-10-15,5 12-11 0,-1 2-6 0,2 5-25 16,-2 13-20-16,0 2-11 0,-3 0-12 0,0 0-16 16,-2-2-17-16,-2 1-9 0,1-3-19 0,0-9-12 15,-3-1-14-15,0-2-55 0,1 0-63 0,-2-6 0 16,-2 2 0-16,2-4 0 0,-1-10 0 0,0 0 0 16,2-5 0-16,-1-3 0 0,3 0 0 0,-4-2-99 15,1-2-191-15,4-4-82 0,0 0-74 0,0 0-59 16,-5-18-42-16,9 5-442 0,5-11-1072 0,3-3 475 15</inkml:trace>
  <inkml:trace contextRef="#ctx0" brushRef="#br0" timeOffset="12033.63">3947 9339 372 0,'31'-23'153'0,"-3"-3"38"0,-6 8 30 15,-9 6 27-15,1-3 41 0,-3 3 43 0,-3 4 31 16,-3 3 19-16,0 0 13 0,-1 1-1 0,-2 0-12 16,1 4-24-16,-3 0-26 0,0 0-20 0,-5-5-19 15,5 5-17-15,-17 6-25 0,7-1-9 0,0-1-23 16,-7 5-23-16,-3 1-20 0,3 1-15 0,-10 2-14 15,0-1-16-15,2 1-6 0,-2 0-21 0,0-3-10 16,8-1-13-16,0-4-7 0,2 6-1 0,3-6-1 16,5-1 4-16,0 0 0 0,0 0-6 0,6-1 5 15,-3-2-18-15,3 2 1 0,3-3-1 0,-3 4-12 0,3-4-4 16,8 9 4-16,-2-4-3 0,5 2-14 0,4 4 2 16,1 1-4-16,0 0 0 0,0 3-26 15,3 6 0-15,-1-2 0 0,4 2 0 0,-5 1 0 16,-1 1 0-16,-2-1 0 0,3 1 0 0,-4-1 0 0,3-2 0 15,-6-2 0-15,2-1 0 0,1-1 0 16,-2 0 0-16,2-4 0 0,-1-1 0 0,-5-3 0 16,6-1 0-16,-8-2-195 0,7-4-173 0,-6-1-79 15,-6 0-103-15,14-6-102 0,-5-1-345 0,-1-3-1080 0,3-2 479 16</inkml:trace>
  <inkml:trace contextRef="#ctx0" brushRef="#br0" timeOffset="12203.11">4410 9440 391 0,'5'-11'428'0,"0"0"39"16,-1 3 29-16,0-1 2 0,0 1-2 0,-2-2-26 16,1 5-37-16,1-2-30 0,2 1-41 0,3-1-35 15,2 1-40-15,6 1-27 0,2 0-20 0,3 1-59 16,-2 1-61-16,3 1-78 0,-1 0-91 0,9-1-95 16,-11 4-90-16,-2 2-85 0,3-2-92 0,-10 2-380 15,-6 1-857-15,1 0 380 0</inkml:trace>
  <inkml:trace contextRef="#ctx0" brushRef="#br0" timeOffset="12350.42">4591 9507 222 0,'-13'8'343'0,"0"2"14"16,1-4 33-16,3 0 21 0,-1-3 23 0,6 1 0 15,-1-1-13-15,1 1-33 0,3-1-8 0,1 0-10 16,0-3-27-16,10 4-41 0,4-3-26 0,4-1-26 16,4 0-53-16,8-2-65 0,4-1-81 0,-2-3-96 15,3 0-117-15,1 1-101 0,0 0-119 0,-2-4-427 16,0 2-875-16,-3-3 388 0</inkml:trace>
  <inkml:trace contextRef="#ctx0" brushRef="#br0" timeOffset="12784.11">5235 9283 64 0,'-2'-18'432'16,"4"-8"32"-16,-2 13 28 0,3-5 8 0,-2 3-6 15,2 0-14-15,2 3-22 0,5-3-28 0,-1 1-30 16,4 5-40-16,5-2-27 0,2 1-35 0,-2 3-23 15,10 1-31-15,-6 4-16 0,6-1-35 0,-6 4-24 16,-2 2-8-16,1 1-17 0,-5 2-18 0,1 4-4 16,-3-1-21-16,-4 2-5 0,-3 3-18 0,-2 1-8 15,-4 2-6-15,-2 1-8 0,-6 0-3 0,0-2-5 16,-6 2-6-16,-4 0-5 0,2-3-1 0,0 0-5 16,-2-2-4-16,2-1 3 0,-3 1-2 0,1-6 11 15,7-1-1-15,1 2-11 0,0-4 10 0,4 1-6 0,0 0 2 16,1-1-4-16,1-2-1 0,3-2-2 15,0 0-6-15,12 3 10 0,-1-1-13 0,6-1 4 16,2 0 3-16,3-1-7 0,0 1-3 0,5 3-1 16,1-2-4-16,0 3 5 0,1 2-7 0,-5-1-2 15,3 6-3-15,-5 1 4 0,-3 0-3 0,-2-1-6 0,1 9-13 16,-8-6 1-16,-1 2-5 0,-4 1-2 16,-2 0 6-16,-3-2 8 0,-4 3 5 0,-5-2-1 15,-4-1-5-15,-5 2 2 0,1-5 20 0,-9 2 12 0,0-1 14 16,-5-3 15-16,2-2-25 0,-4-1-29 0,1-4 0 15,-1 0 0-15,-2-4 0 0,6 1 0 0,-2-1 0 16,3-1 0-16,9-3 0 0,0 1 0 16,2-2 0-16,7-1 0 0,1-1 0 0,2-1-46 0,6 1-390 15,1-3-150-15,1 0-602 0,10 0-1286 0,4 1 570 16</inkml:trace>
  <inkml:trace contextRef="#ctx0" brushRef="#br0" timeOffset="12952.31">6195 9678 236 0,'2'1'578'16,"-2"-1"-4"-16,3 4-16 0,-3-4-21 0,0 0-53 15,0 0-50-15,0 0-40 0,0 0-59 0,0 0-92 16,0 0-128-16,0 0-138 0,-16 2-133 0,8 0-145 16,-2 3-367-16,-2-1-724 0,0 1 320 0</inkml:trace>
  <inkml:trace contextRef="#ctx0" brushRef="#br0" timeOffset="13350.39">3386 10129 3288 0,'-37'-4'276'0,"4"-1"-104"16,5 3 11-16,6-2 56 0,7 1 50 0,-2 2 33 16,7 1-9-16,1-2-19 0,4 1-28 0,1 0 1 15,4 1-10-15,-5-3 2 0,5 3 10 0,0 0 11 16,10-3-1-16,9-3-7 0,11 4-12 0,3-3-9 16,19 2-96-16,7 0-155 0,5-2 0 0,33 0 0 15,0 0 0-15,4 4 0 0,13-2 0 0,-4 1 0 16,5 0 0-16,8 3 0 0,2-2 0 0,-9-1 0 15,0 3 0-15,-3 1 0 0,1 0 0 0,-8 2 0 16,-8-3 0-16,-31 1 0 0,23-2 0 0,-31-2 0 16,-3 4 0-16,-16-4 0 0,-3 2 0 0,-5-1 0 15,-10 1 0-15,-7 0 0 0,2 0 0 0,-7 0 0 16,0-1 0-16,-2 1 0 0,-2 0 0 0,-1 1 0 16,-5-1 0-16,8 1 0 0,-8-1 0 0,4 3 0 15,-4-3 0-15,0 0 0 0,-12 6 0 0,-1-4-1366 0,-3 2-1478 16,-2 1 654-16</inkml:trace>
  <inkml:trace contextRef="#ctx0" brushRef="#br0" timeOffset="14533.22">1004 11243 92 0,'-13'-6'313'16,"3"1"4"-16,0 0 2 0,-2 0 9 0,2-2 10 15,1-3 9-15,0 3 4 0,1-2-1 0,2-1 3 16,1-1-1-16,-1 0-13 0,2-2-13 0,0 2-15 16,7-2-11-16,-1-3-15 0,3 2-34 0,5 0-18 15,3 0-21-15,4 0-17 0,7-3-14 0,3 7-13 16,2 2-17-16,7 5-21 0,-4-1-15 0,0 8-9 15,-3-2-8-15,1 4-11 0,-3 8-4 0,-2 1-13 16,-3 3-4-16,-4 1-11 0,-3 1-1 0,-2 3-7 16,-6 1-9-16,-5 4 3 0,-6-4-4 0,-5 5 2 15,0-3 3-15,-10-2-17 0,1-2-3 0,-5 0 2 16,0 1-4-16,0-1-1 0,-1-1 1 0,-1-6 35 16,8-4-7-16,0-3 21 0,8-2-4 0,-1 0 10 15,5-2-9-15,1 0-6 0,-1-2-5 0,2 1-10 16,3-3-42-16,0 0-3 0,0 0 0 0,27-5 0 15,-9 2 0-15,5 0 0 0,4 2 0 0,2 1 0 16,3 1 0-16,-3 3 0 0,1 1 0 0,-2 0 0 16,-7 2 0-16,5 4 0 0,-7-2 0 0,-1 3 0 15,-2 2 0-15,-5-1 0 0,1 2 0 0,-5 2 0 16,1-1 0-16,-8 2 0 0,-4 1 0 0,-1-1 0 16,-8 3 0-16,-2 1 0 0,-4-3 0 0,-2-2 0 15,-3-2 0-15,-4-3 0 0,1-2 0 0,-2 0 0 16,-2-2 0-16,0-3 0 0,2 0 0 0,1-3 0 15,7 0 0-15,0-2 0 0,3-2 0 0,5 0 0 16,-1-1 0-16,9-1 0 0,0-1 0 0,2 0 0 16,3 5-226-16,16-13-199 0,0 5-109 0,15-1-145 15,1 0-376-15,2 0-1142 0,2-5 505 0</inkml:trace>
  <inkml:trace contextRef="#ctx0" brushRef="#br0" timeOffset="15333.68">2642 11215 184 0,'-2'-6'542'0,"-7"-3"17"0,3 5-6 15,-3-5-19-15,0 3-18 0,-5 4-11 0,-3-3-28 16,-1 5-23-16,-5 0-28 0,3 5-33 0,-7 2-15 15,1 5-13-15,-3 2-15 0,1 7-13 16,-3-1-24-16,4 3-28 0,0 4-16 0,8 0-23 0,-5 3-17 16,5-5-22-16,9 5-138 0,-1 1-69 0,5-4 0 15,6-1 0-15,5 2 0 0,7-3 0 0,0-2 0 16,5-9 0-16,10 5 0 0,3-4 0 0,9-3 0 16,-2-6 0-16,2-1 0 0,14-3 0 0,2-6 0 15,-3-4 0-15,-3-2 0 0,1-2 0 0,-1-3 0 16,-13 1 0-16,12-9 0 0,-5-5 0 0,-5-3 0 15,2-3 0-15,-3-3 0 0,0-3 0 0,-3-8 0 16,0-2 0-16,11-27 0 0,-11 0 0 0,-11 23 0 16,-4-1 0-16,-2 3 0 0,-6 1 0 0,-3 3 0 15,-3 13 0-15,-7 5 0 0,-1 4 0 0,-1 6 0 16,-1 5 0-16,-1 7 0 0,-2 3 0 0,-1 1 0 16,-5 5 0-16,-3 8 0 0,-3 9 0 0,-2 7 0 15,-2 14 0-15,3 6 0 0,2 3 0 0,4 2 0 16,1 3 0-16,1 1 0 0,7 0 0 0,2 2 0 15,4-3 0-15,0-5 0 0,4-1 0 0,5 1 0 16,1-15 0-16,6-3 0 0,-1-3 0 0,2 1 0 16,5-4 0-16,1-5 0 0,-1-3 0 0,-2-7 0 15,10 0 0-15,-11-6 0 0,10 0 0 0,-8-6 0 16,7-1 0-16,-3-5 0 0,2-1 0 0,-5-11 0 16,1 2 0-16,1 2 0 0,-2-5 0 0,0 3 0 15,-2-3 0-15,-8 8 0 0,0 1 0 0,0 1 0 16,-4 4 0-16,0-1 0 0,-2 4 0 0,-1 2 0 15,-1 2 0-15,-4 1 0 0,10 7 0 0,-4 3 0 0,-1 5 0 16,0 1 0-16,1 5 0 0,1 2 0 16,3 2 0-16,2 0 0 0,2 0 0 0,0-4 0 15,-1-5 0-15,1-2 0 0,1-1 0 0,2-4 0 16,-3-6 0-16,4-2 0 0,-5-1 0 0,3-7 0 0,0-6-128 16,0 1-460-16,-3-11-78 0,-2-2-470 0,-2-3-1228 15,0-3 543-15</inkml:trace>
  <inkml:trace contextRef="#ctx0" brushRef="#br0" timeOffset="15469.14">3859 10894 47 0,'-13'-15'513'0,"-1"1"-12"0,4 7 6 0,0 0 6 15,-2 0-16-15,2 2-33 0,0 3-35 0,1 1-38 16,1 3-36-16,2 2-34 0,2 1-33 0,1 6-41 16,1 0-77-16,2 6-97 0,4-2-123 15,5 5-151-15,-4-2-168 0,10 2-414 0,-5-2-848 0,6 4 375 16</inkml:trace>
  <inkml:trace contextRef="#ctx0" brushRef="#br0" timeOffset="15867.22">4291 11301 3984 0,'10'0'423'0,"-5"-2"-170"0,-1 0 7 0,3-2 26 0,-5 1 7 15,1-2-6-15,-2-1-8 0,-1-4-14 0,-1 1-28 16,-3-4 1-16,0 1-17 0,-4 3-17 0,2-1-26 15,-8-3-4-15,1 3-16 0,-3 2-16 0,0 2-12 16,-6 2-14-16,-6 8-53 0,2-2-63 0,-3 7 0 16,0 2 0-16,-2 3 0 0,6 4 0 0,2-3 0 15,6-1 0-15,4-1 0 0,1 4 0 0,3-2 0 16,4-3 0-16,2 0 0 0,2 1 0 0,2-3 0 16,5 1 0-16,5-4 0 0,6 1 0 0,5-2 0 15,-3 1 0-15,11-3 0 0,-2 0 0 0,0-2 0 16,0 0 0-16,0-2 0 0,-7 3 0 0,-2-1 0 15,0 0 0-15,-4 4 0 0,-2-2 0 0,0 4 0 16,-2 2 0-16,-2 6 0 0,-1 2 0 0,0 7 0 16,-4 3 0-16,-7-1 0 0,3 6 0 0,-5-2 0 15,4 3 0-15,-7 1 0 0,3 2 0 0,1-3 0 16,-5 2 0-16,8-4 0 0,-3-1 0 0,1-3 0 16,3-3 0-16,-1-7 0 0,1-3 0 0,0-3 0 15,0-2 0-15,0-3 0 0,0-2 0 0,1 0 0 0,2-4 0 16,-3-1 0-16,0 0 0 0,5-17-283 0,-1 4-244 15,5-3-34-15,1-7-42 0,-5-2-434 16,9-6-1122-16,-2-1 497 0</inkml:trace>
  <inkml:trace contextRef="#ctx0" brushRef="#br0" timeOffset="16599.08">4575 11321 299 0,'14'-32'314'0,"-1"3"44"0,-3 4 28 0,-3 7 39 0,-1 9 19 16,-1-1 3-16,-3 2-18 0,0 4-12 15,0 1 0-15,-2 3 7 0,0 0-7 0,8 15-25 16,-6-2-20-16,2 4-29 0,-3 8-28 0,3 3-30 0,-1-1-28 15,-2 1-27-15,3 1-21 0,0 0-24 0,0-3-18 16,2-2-15-16,-1 0-31 0,0-8-14 16,-1-4-14-16,0-4-14 0,2 0-16 0,-2-4-19 15,1 0-44-15,3-6 0 0,-2 1 0 0,7-2 0 0,-3-6 0 16,8-4 0-16,-5-1 0 0,6-6 0 0,-2 1 0 16,3 1 0-16,-1-2 0 0,-5 5 0 0,3 1 0 15,-2 3 0-15,-1-1 0 0,-3 5 0 0,-1 1 0 16,4 0 0-16,-4 2 0 0,2 2 0 0,-1 3 0 15,1 3 0-15,-2-2 0 0,3 4 0 0,1 5 0 16,0 1 0-16,0-1 0 0,0 2 0 0,-1 1 0 16,2 1 0-16,4 3 0 0,-4-5 0 0,2-1 0 15,2-1 0-15,7 1 0 0,-8-5 0 0,1-4 0 16,4-1 0-16,-1-2 0 0,-1-1 0 0,0-4 0 16,4-5 0-16,-7 3 0 0,0-5 0 0,4-4 0 15,0-1 0-15,-2-3 0 0,-2-3 0 0,0-6 0 16,-3 1 0-16,2-2 0 0,-3-2 0 0,-3 0 0 15,0 6 0-15,-5 6 0 0,-3 4 0 0,0 3 0 16,-1 3 0-16,-2 4 0 0,-5 4 0 0,5 2 0 16,0 0 0-16,-21 14 0 0,7 8 0 0,0 2 0 15,1 2 0-15,3 0 0 0,2 3 0 0,2 1 0 16,2 0 0-16,4 1 0 0,4-2 0 0,1 0 0 16,3-5 0-16,3-1 0 0,2-6 0 0,0-3 0 15,8 2 0-15,-3-6 0 0,3-5 0 0,4-2 0 16,-3 1 0-16,7-11 0 0,1 5 0 0,0-8 0 15,0 1 0-15,-1-4 0 0,-3-2 0 0,1-4 0 16,-3-1 0-16,2-6 0 0,-2-1 0 0,-2-5 0 0,2-11 0 16,-6 12 0-16,-4-2 0 0,-1 4 0 0,-4 1 0 15,-6 2 0-15,0 9 0 0,-3 4 0 0,0 2 0 16,-6 1 0-16,-1 4 0 0,-2 4 0 16,-2 4 0-16,-2 2 0 0,-2 3 0 0,-2 2 0 0,3 1 0 15,1 5 0-15,2 4 0 0,2-2 0 0,1 5 0 16,2 5 0-16,6-7 0 0,2 0 0 0,5 5 0 15,3 0 0-15,0-1 0 0,5-1 0 0,3-2 0 16,0-1 0-16,1 0 0 0,3-2 0 0,-4 1 0 16,2-1 0-16,-4-2 0 0,-2-3 0 0,-1-1 0 15,-2 1 0-15,-2 0 0 0,-4-2 0 0,-2-2 0 16,-5 2 0-16,0-2 0 0,-6 2 0 0,-7-1 0 16,-2 1 0-16,-6 3 0 0,-4-3 0 0,-3-2 0 15,-6 2 0-15,-2-5 0 0,-15 2-243 0,-2 2-278 16,5-2-134-16,-7-3-474 0,-2 1-1223 0,-1-3 541 15</inkml:trace>
  <inkml:trace contextRef="#ctx0" brushRef="#br0" timeOffset="16933.62">3279 11939 50 0,'-33'4'537'0,"-2"3"10"16,12-3 11-16,3 1 9 0,7-3-6 16,4-1-5-16,3 1-10 0,2 0-3 0,2 1-10 0,2-3-17 15,13 6-26-15,9-5-29 0,15 0-40 16,23 0-32-16,32-3-32 0,4 1-29 0,5-3-97 0,5 3-231 16,4-5 0-16,4 1 0 0,10 1 0 15,1 0 0-15,0 1 0 0,-6 1 0 0,-3-1 0 16,-7 0 0-16,-6 3 0 0,-8-6 0 0,-29 2 0 15,-3-1 0-15,-4 3 0 0,-4 0 0 0,-16-1 0 0,-3 0 0 16,-5 0 0-16,-3 2 0 0,-9 0 0 0,-10 0 0 16,3 1 0-16,-1-2 0 0,-7 2 0 0,-4 0 0 15,0 0 0-15,0 0 0 0,-18 5 0 16,0-1 0-16,-10 3-94 0,-7-1-560 0,-16 4-587 0,2-1-1344 16,-8 0 595-16</inkml:trace>
  <inkml:trace contextRef="#ctx0" brushRef="#br0" timeOffset="17233.64">3286 12222 85 0,'-57'-4'548'0,"21"4"-24"16,5-2-3-16,10 0 7 0,7 0-6 0,2 1-32 16,6 0-15-16,6 1-10 0,0 0-17 0,14-5-33 15,17 5-25-15,8-2-37 0,25 0-30 0,33 1-29 16,3 1-33-16,6-3-27 0,4 3-22 0,2 1-15 15,1-3-27-15,6-3-12 0,1 3-17 0,0-2-14 16,-2-1-18-16,-6-2-18 0,-6 5-10 0,-9-4-52 16,-1 1-29-16,-33 0 0 0,2 0 0 0,0-1 0 15,-9 0 0-15,1 4 0 0,-19-5 0 0,0 1 0 16,-7 4 0-16,-12-4 0 0,-5 4 0 0,-1 0 0 0,-2 0 0 16,-4 0 0-16,-1-1 0 0,-1 2 0 15,0 0 0-15,-1 0 0 0,-4 1 0 0,8-1 0 16,-8 1 0-16,5-2 0 0,-5 2 0 0,0 0-299 0,0 0-411 15,6-2-487-15,-6 2-1297 0,6-6 573 0</inkml:trace>
  <inkml:trace contextRef="#ctx0" brushRef="#br0" timeOffset="17399.23">5688 12073 415 0,'0'0'659'16,"0"0"-7"-16,0 0-16 0,-8 6-42 0,8-6-61 0,-4 1-58 15,4-1-45-15,-3 4-80 0,3-4-90 0,0 0-101 16,0 3-144-16,0-3-163 0,0 0-197 0,0 0-437 16,5 3-845-16,-5-3 375 0</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5:56:21.299"/>
    </inkml:context>
    <inkml:brush xml:id="br0">
      <inkml:brushProperty name="width" value="0.05292" units="cm"/>
      <inkml:brushProperty name="height" value="0.05292" units="cm"/>
      <inkml:brushProperty name="color" value="#FF0000"/>
    </inkml:brush>
  </inkml:definitions>
  <inkml:trace contextRef="#ctx0" brushRef="#br0">10802 11987 91 0,'0'-2'413'0,"0"-5"3"16,3 2-7-16,-3 2 0 0,0 3-18 0,0-5-27 16,0 5-27-16,0-4-31 0,0 4-23 0,0 0-19 15,0 0-10-15,0 0-12 0,-6 12-18 0,4-3-12 16,-3-2-13-16,4 4-14 0,-2-3-11 0,2 3-3 15,1 0-11-15,-1-4 1 0,1 3-8 0,0-3-4 16,0 0-3-16,0 0-6 0,1 1-7 0,-1-2-9 16,-1-3-12-16,2 1 6 0,-1-4-5 0,1 4 9 15,3-1 12-15,-4-3-19 0,13-3-12 0,1-5 4 16,5-1-9-16,11-7 5 0,0-1-23 0,5-2-4 16,10-7-3-16,2-3-8 0,-1-4-4 0,1 1-11 0,-3-3-4 15,2 1 2-15,-3-3-8 0,-1 6-23 16,-6 0-17-16,-9 9 0 0,-4 3 0 0,-1 3 0 0,-6 6 0 15,-7 3 0-15,1-1 0 0,-2 4 0 0,-2-4 0 16,1 6 0-16,-5-2 0 0,2 2 0 0,0 1 0 16,-4 1 0-16,0 0 0 0,0 0 0 0,0 0 0 15,0 9 0-15,0-9 0 0,-1 9-24 0,-2-5-169 16,2 3-62-16,2-3-88 0,-2 3-94 0,5 4-101 16,-4-3-530-16,5 3-1155 0,-3 0 512 0</inkml:trace>
  <inkml:trace contextRef="#ctx0" brushRef="#br0" timeOffset="1000.76">15118 8760 326 0,'2'-6'332'15,"0"0"-5"-15,-2 0-17 0,4 3-2 0,1 0-5 16,-4 0 5-16,3 1-11 0,2 1-9 0,-6 1-1 16,11-1-12-16,-11 1-1 0,6 4-7 0,-2 1-11 15,0 0-5-15,2 2-7 0,-2 4-13 0,-3-1-14 16,-1 2-16-16,4 0-10 0,-4-1-12 0,0 1-17 15,0 2-12-15,-1-2-12 0,-3-1-1 0,5-2 4 16,-2-1 7-16,0-1-18 0,-2-1-10 0,3 0-7 16,3-3 8-16,-3 1 5 0,0-1 8 0,0-3-1 15,0 0-7-15,18-4-14 0,-2-3-6 0,8-5-11 16,1-2-3-16,4 0-10 0,1-3-7 0,3-1-16 16,9-8-40-16,3 1-19 0,-1-7 0 0,1 4 0 15,1 0 0-15,-5 1 0 0,4-1 0 0,-12 8 0 0,-5 0 0 16,3 1 0-16,-3 4 0 0,-5-1 0 15,-4 6 0-15,-2 0 0 0,-6 3 0 0,0 2 0 16,-5 1 0-16,-1 0 0 0,-1-1 0 0,2 3 0 0,-1 0 0 16,-5 2 0-16,0 0 0 0,5 0 0 0,-5 0 0 15,0 0 0-15,0 8 0 0,0-3 0 0,-1 0 0 16,-1 2 0-16,-1 1-247 0,2 2-110 0,-3 3-87 16,-2 3-98-16,-1-1-559 0,2 3-1191 0,1 0 527 15</inkml:trace>
  <inkml:trace contextRef="#ctx0" brushRef="#br0" timeOffset="2299.6">14237 10970 73 0,'0'0'118'16,"0"0"9"-16,0 0 6 0,0 0-2 0,0 0 4 15,-2-6-2-15,2 6 1 0,-9-5 4 0,4 1 6 16,-4 1-3-16,0 0-1 0,-2-1-4 0,-3-1 2 16,-2 0-3-16,-1 2-2 0,-2-2-4 0,-2 0-5 15,-1 1-3-15,-5 1 1 0,-2 0-3 0,3 3 0 16,-3 2 0-16,1 0-4 0,6-2-4 0,-6 6-4 15,-3-2-7-15,12-1 4 0,-13 4-13 0,5-1 4 16,0 2-7-16,-1 1 2 0,0 1 0 0,3-1-9 16,3 0-7-16,-4 3-6 0,2 2-1 0,1 2 0 15,0 3 3-15,3-1 1 0,-3 1-6 0,0-1-4 16,5 1-5-16,-1 1 2 0,-2 0-1 0,8-3 1 16,-3 2 8-16,4-1-14 0,-3 3-4 0,6-3 0 15,0-1-6-15,1 1-1 0,-4 6 7 0,1 1-11 16,4-2-4-16,-2 0 0 0,1 2-2 0,2 0-3 15,0 0-3-15,0-1-3 0,2-6 1 0,3 7 12 16,-1-1-16-16,0-5 2 0,2 0 0 0,3 6-1 16,-1-2-2-16,2-5-2 0,2 9 0 0,1-4-4 0,2 2-1 15,4-2 3-15,-1-1-3 0,0 0-5 0,5 1 3 16,-2-3-1-16,4 2 0 0,4-3-1 16,-5-1 2-16,5 0-5 0,4-1 9 0,-2-1-9 0,2-2-1 15,4-2 0-15,-1 0-1 0,1-3 1 0,1-1 0 16,0 0 0-16,0 0 4 0,0-4-8 0,-1 2 4 15,-1-2-3-15,-2 0 0 0,2-2-1 16,-11-2 4-16,12 1-1 0,-10-2 0 0,0-1 3 0,-3 0-3 16,2-2-1-16,3 1 2 0,-5-3-3 0,0 3-3 15,0-4 5-15,1-1-5 0,1 0 6 0,7-4-3 16,-10 3 1-16,2-2-4 0,-3 2 1 0,7-8 1 16,-1 0-1-16,-1 0 4 0,1 0-2 0,-2-2 2 15,-4 4-2-15,3-4 0 0,-3 0 2 0,1-2-1 16,-7 5 0-16,2-2-1 0,-2 0 3 0,0-5-4 0,1 7 0 15,0-7 1-15,-1-2 1 0,0 0-2 16,-3 0 0-16,0 0 5 0,-2-3 1 0,4 2 0 16,-5-4 5-16,1 3-1 0,-1-2 5 0,0-1 2 15,1 0 9-15,0-3-5 0,-1 3 10 0,-3-1-3 0,2-2 9 16,-3 4 2-16,0-3 5 0,-4 1 3 0,-2 5 0 16,-2-2 2-16,0 4-8 0,-6 0 1 15,4 7-7-15,-10-2 0 0,-1 2-8 0,-2 4-4 0,-2 0-29 16,-3 2-44-16,1 5-57 0,1 0-73 0,-5 2-64 15,3 7-85-15,7-1-108 0,-8 3-387 0,1 5-893 16,3 4 395-16</inkml:trace>
  <inkml:trace contextRef="#ctx0" brushRef="#br0" timeOffset="3482.63">16321 14268 281 0,'-15'-9'300'0,"0"1"-7"16,-1-1-18-16,-1 3-13 0,-3 3-17 0,1-4-12 15,-2 5-14-15,0 1-5 0,0 1-13 0,2 2-2 16,-4 2-1-16,-4 2-6 0,5-1-1 0,-3 3-4 15,-1 4-6-15,3-1-6 0,-2 2-6 0,9-1-5 16,-9 4-8-16,2 1-5 0,2 1-6 0,1-1-7 16,-2 4-15-16,0-3-7 0,7-5-12 0,-8 10-2 15,6-1-7-15,-3-2-8 0,2 4-6 0,0-3-3 16,0 4-4-16,4-4-7 0,-1 3-5 0,3 2-1 16,2 1-7-16,-1-3-6 0,3 6-1 0,4-6-1 15,-5 5 24-15,8-1-12 0,-2-1-1 0,3 1-6 16,0-1-8-16,4 0-3 0,-4-8-18 0,4 9 12 15,1-3-4-15,2-1-4 0,3-1-2 0,-1-4 0 16,2 5-3-16,6-2-4 0,1-2 1 0,1 0-12 16,1 0 10-16,5-5-1 0,0 1-2 0,2-2-1 15,4-2-2-15,-2 1-1 0,3-4-1 0,1-1 1 16,-1 1-4-16,-2-4 4 0,3-1-3 0,0-1-1 0,4 0 1 16,-2-3 2-16,-2-1-3 0,-1-1-4 15,1-1 2-15,-2-1 2 0,-2 1-1 0,3 0 0 16,-1-5-2-16,-5 0 2 0,1 0 0 0,-1-5 0 15,1 1 8-15,0-2 6 0,-4 1-1 0,0 0 4 16,-2-4 0-16,-1-1 1 0,-1-3 2 0,-1-4 6 0,-1 3 2 16,-2-5 2-16,1-1 2 0,-2 0 1 15,-1-5 4-15,-3 0-4 0,-1-1 5 0,3-2 0 16,-3-10-3-16,-4 12-1 0,0-12-2 0,-5 13 0 16,-1-2-1-16,-3-12 1 0,-4 12-5 0,2 1 9 0,-6-1-19 15,3 4 11-15,-5 1 0 0,-9-12-6 16,0 14-1-16,-9-8-4 0,5 13 4 0,-2-2-5 15,-13-2-12-15,-4 0 6 0,0 6-2 0,-5 3 3 16,-3 0-3-16,0 4 0 0,1 1-21 0,-1 5-17 16,0-2-19-16,2 7-34 0,17 2-36 0,-16-2-42 0,12 5-58 15,3 0-56-15,8 1-78 0,-2 7-72 0,7-4-101 16,4 1-403-16,2 2-1000 0,6-1 442 16</inkml:trace>
  <inkml:trace contextRef="#ctx0" brushRef="#br0" timeOffset="11599.77">12013 10410 235 0,'-9'-10'397'0,"-1"3"-5"15,1-1 5-15,4 2-14 0,-2 2-8 0,3-1-26 16,2 1-25-16,-2 3-35 0,4 1-25 0,0 0-11 15,0 0-10-15,0 0-13 0,0 0-3 0,5 12-2 16,-1-6-18-16,0 4-12 0,2 0-8 0,-1 1-14 16,2 4-13-16,-1-4-6 0,-2 0-9 0,2 0-6 15,-1-1-3-15,0 0-1 0,2-5 5 0,-1 2 2 16,2-3 7-16,2 0 5 0,4-5 5 0,4-2-9 0,2-3-8 16,10-4-2-16,1-3-7 0,0-1-20 15,3-4 2-15,9-6-18 0,-10 4-8 0,12-7-5 16,-13 7-7-16,9-11-6 0,-3 1-49 0,-15 6-22 15,0 3 0-15,-1 2 0 0,-4 1 0 0,-3 6 0 16,-2 0 0-16,-4 4 0 0,-4 1 0 0,2 1 0 16,-2 2 0-16,-1 0-30 0,-2 1-167 0,-1 0-86 15,3 1-80-15,-4 2-113 0,0 0-109 0,0 0-459 0,0 0-1129 16,9 8 501-16</inkml:trace>
  <inkml:trace contextRef="#ctx0" brushRef="#br0" timeOffset="12283.11">17306 9252 180 0,'0'-5'398'0,"2"1"9"15,0 0 4-15,-2 0 0 0,0-2-7 0,0 6-10 16,1-3-18-16,-1 3-24 0,-1-6-25 0,1 6-20 16,0 0-25-16,0 0-14 0,0 0-10 0,0 0-8 15,0 0-7-15,-4 13-15 0,4-8-10 0,-1 0-17 16,-2 2-24-16,3-3 4 0,0 2-12 0,0-1-6 16,0 0-2-16,3 0-4 0,-2 1 9 0,3-1 0 15,4-3 5-15,3-1 0 0,2 0 1 0,6-3-6 0,3 0-10 16,10-3-56-16,4-5-100 0,-1 1 0 0,14-6 0 15,-12 2 0-15,12-5 0 0,-2 0 0 0,2-4 0 16,0 1 0-16,-4 1 0 0,-10 2 0 0,-1 1 0 16,0 1 0-16,-7 3 0 0,-1 1 0 0,-8 3 0 15,-4 2 0-15,-1 2 0 0,-4 1 0 0,-3 0 0 16,2 2 0-16,-3 0 0 0,-1 0 0 0,-1 0 0 16,-3 2 0-16,6-3 0 0,-6 3 0 0,4-1 0 15,-4 1 0-15,0 0 0 0,0 0 0 0,2 7 0 16,-1-3 0-16,-1-4-311 0,4 7-232 0,-1-2-100 15,-1-2-473-15,1 1-1209 0,-3-4 535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5:32:44.937"/>
    </inkml:context>
    <inkml:brush xml:id="br0">
      <inkml:brushProperty name="width" value="0.05292" units="cm"/>
      <inkml:brushProperty name="height" value="0.05292" units="cm"/>
      <inkml:brushProperty name="color" value="#FF0000"/>
    </inkml:brush>
  </inkml:definitions>
  <inkml:trace contextRef="#ctx0" brushRef="#br0">16289 5783 222 0,'-14'0'303'0,"1"-2"-3"0,0-1-8 0,-1 2-5 0,1-1-14 15,2 2-4-15,2-1-16 0,-3-1-8 16,4 1 15-16,-4-1-8 0,6-1 0 0,0 3-8 16,6 0-11-16,-13-1-12 0,7 0-7 0,6 1-10 0,0 0-8 15,-7 0-9-15,7 0-9 0,0 0-18 0,-5-3-11 16,5 3-8-16,0 0-8 0,0 0-8 0,0 0 3 15,0 0 5-15,0 0 4 0,0 0-4 16,30 4-7-16,-12-5-5 0,10 3 1 0,4-2-13 16,8 1-2-16,15-2 1 0,1-1 0 0,8 2-15 0,-1 1-14 15,2-1-2-15,32-1-6 0,-4 2-4 0,-2-2-2 16,-28 1-3-16,4-3-9 0,25 1-5 16,-29 2-3-16,2-1-9 0,-5 1-4 0,-4 0 2 15,-6-4-6-15,-14 1-10 0,-4 3 11 0,-1-4-4 0,-2 2-6 16,-11-1 3-16,-5 2-3 0,2 0 14 0,-6 0-21 15,-4 1 4-15,3-3 1 0,-3 2-2 0,-1 0-3 16,-4 1-21-16,1-4-22 0,-1 4-23 16,0 0-15-16,0 0-32 0,-18-2-35 0,8 1-34 0,-3 2-41 15,-9 0-31-15,3 0-26 0,-13 1-25 0,0 1-19 16,-5 2-9-16,-14 4-22 0,1-1-6 0,-1-2-5 16,1 3-7-16,-2-4 33 0,-3 4 21 0,-3 0 21 15,5-2 38-15,-6 4 31 0,5-2 32 0,-2 1 45 16,0 1 41-16,2-4 54 0,4 6 37 0,15-6 41 15,0-2 30-15,1 2 25 0,6-1 23 0,8-3 15 16,1 1 23-16,9 0 11 0,-3-4 12 0,8 1 15 16,-3 0 6-16,3-1 18 0,5 0 9 0,0 0 11 15,0 0 6-15,0 0-2 0,23-2-10 0,-2-4-4 16,5 2-2-16,6-2-18 0,6-2-13 0,13 0-8 16,2 0-14-16,6 1 1 0,2 0-12 0,3 0-12 15,27 3-4-15,-25 0-8 0,29 3-15 0,-28-4-14 16,23 3-3-16,-26 1-5 0,-1 1-5 0,-2 0-13 15,-1-1-1-15,-1 1-15 0,-5-1-2 0,-15 1-9 16,-3-1 2-16,0 1-5 0,-8-1-9 0,-5-2 2 16,-5 3-5-16,-5-1-1 0,-3 1-1 0,-4-1-10 15,3 1-7-15,-4-2-15 0,-5 2-24 0,8-1-19 16,-5-2-30-16,-3 3-38 0,2-3-53 0,-2 3-63 16,0 0-83-16,8-1-63 0,-8 1-63 0,10 1-73 15,2-1-471-15,9-2-1059 0,11 2 468 0</inkml:trace>
  <inkml:trace contextRef="#ctx0" brushRef="#br0" timeOffset="599.98">19415 5634 223 0,'-14'-3'425'15,"1"1"5"-15,-1 0 10 0,2 2-1 0,4 0 1 16,-3-1-8-16,6 1-25 0,5 0-21 0,-8-1-13 16,8 1-9-16,0 0-8 0,0 0-14 0,0 0-18 15,48 0-20-15,-17-1-26 0,6 1-19 0,20-1-29 16,1-6-23-16,0 7-18 0,5 0-23 0,1 0-13 15,1-1-22-15,-1 3-10 0,0 1-11 0,-4-2-2 16,-2-1-12-16,-5 3-16 0,-16-2-4 0,-5-1-3 16,1 0-16-16,-10-1 2 0,-2 1-17 0,-11-1 6 15,2 1-25-15,0-2-23 0,-5 1 0 0,-1-2 0 16,-4 0 0-16,-2 3 0 0,-2-6-54 0,2 6-24 16,-15-8-17-16,-3 5-30 0,-4 2-26 0,-10-2-32 15,-6 2-19-15,-16-1-25 0,0 5-16 0,-7-1-13 16,-4-1 5-16,-3 5 9 0,-22 0 23 0,23 1 22 15,3 2 25-15,2-2 34 0,4 3 40 0,-1-5 49 16,20 3 38-16,2 0 48 0,6-2 40 0,9-1 33 16,4-1 29-16,6-1 11 0,1-1 35 0,5 2 21 0,3-1 28 15,3-3-1-15,9 7-1 0,8-4-11 16,14 2-15-16,8-3-17 0,17 1-9 0,3-2-15 16,9 1-9-16,25 1-19 0,-29-2-12 0,32-1-116 0,-31 1-9 15,27 2 0-15,-29-3 0 0,-2 0 0 0,2-2 0 16,-8 1 0-16,-2-1 0 0,-14 2 0 15,-1 0 0-15,-6-3 0 0,-1 1 0 0,-4 1 0 16,-7-1 0-16,-2 2 0 0,-5-2 0 0,-2 2 0 0,-4-1 0 16,-1 0 0-16,2 0 0 0,-8 1 0 0,7-2 0 15,-7 2 0-15,5-3 0 0,-5 3 0 0,-1-4 0 16,1 4-290-16,-9-2-313 0,-4-1-614 0,-6 1-1317 16,-8-2 582-16</inkml:trace>
  <inkml:trace contextRef="#ctx0" brushRef="#br0" timeOffset="1819.28">3036 6578 62 0,'-1'-5'470'16,"1"5"5"-16,-5-3-1 0,5 3-4 0,-3-6-16 16,3 6-29-16,0 0-34 0,0 0-48 0,-1-2-30 0,1 2-34 15,0 0-26-15,0 0-29 0,0 0-10 0,10 11-18 16,-5-5-16-16,2 0-14 0,-1 5-12 15,3-5-18-15,2 3-14 0,-2-2-7 0,8 2-9 16,0-1-3-16,0-1 1 0,0-4 1 0,4-2-3 16,-2 0 2-16,1-1-5 0,3-2 0 0,0-1-7 0,5-7 10 15,0 0-8-15,2-2-4 0,-3 0-4 16,2-2-1-16,-2 0 5 0,1-1-5 0,0 0 2 16,0 0-8-16,-1 2 5 0,-3 0-12 0,1 3-13 15,-5 2-4-15,-1 0-7 0,-2 2-1 0,2 4-10 0,-1 2 6 16,1 2-12-16,0 6 13 0,0 0-7 0,6 6-31 15,-2 2-6-15,0-2 0 0,-2 4 0 0,1 1 0 16,0-3 0-16,-3 1 0 0,-2-5 0 0,6 3 0 16,0-5 0-16,5 0 0 0,-7-4 0 15,1 0 0-15,-4-1 0 0,5-3 0 0,5-1 0 0,-6-2 0 16,-4 0 0-16,4-3 0 0,-1-2 0 0,-1-1 0 16,5-3 0-16,-6 1 0 0,7-6 0 0,-2 1 0 15,-1-3 0-15,3 1 0 0,-2 0 0 0,0 0 0 16,1 2 0-16,3 2 0 0,-3 1 0 0,-1 4 0 15,3 1 0-15,-5 2 0 0,6 3 0 0,-6 0 0 16,5 3 0-16,2 3 0 0,3 2 0 0,1 2-344 16,3-2-75-16,15 1-81 0,0-1-90 0,-1 4-467 15,10-1-1144-15,5-6 507 0</inkml:trace>
  <inkml:trace contextRef="#ctx0" brushRef="#br0" timeOffset="2649.9">12994 5748 3187 0,'-5'-3'127'0,"-5"-2"-65"0,1 0-30 16,0 0 19-16,1 2 48 0,-1 0 39 0,6 1 15 16,-3-2 8-16,3 2-4 0,-3 0-3 0,6 2-13 15,-3-3-12-15,3 3-10 0,0 0-6 0,7-4 5 16,6 6 6-16,6-4-1 0,13 1-12 0,22 0-5 16,-2 0-10-16,8 0-9 0,8 2-10 0,25-3-6 15,-25-1-6-15,24 2-21 0,-28 0-28 0,-4-2-28 16,0 5-40-16,-1-5-72 0,-21 2-76 0,-2 1-60 15,-7 0-69-15,-7-1-76 0,-10 1-342 0,-6-3-808 16,-6 3 357-16</inkml:trace>
  <inkml:trace contextRef="#ctx0" brushRef="#br0" timeOffset="2833.27">13160 5814 3757 0,'-33'13'207'0,"4"-4"-170"0,8-3-17 15,5 0 16-15,4-1 29 0,1-2 57 0,3 1 26 0,7 1 20 16,1 0 7-16,0-5 14 0,10 5-3 15,4-2-10-15,8 0-7 0,8 1-13 0,4-1-11 16,4-3-16-16,13 0-10 0,2-2-14 0,0 0-13 16,-14 0-44-16,14-1-64 0,-13 1-88 0,16-3-101 0,-18 0-130 15,14 1-150-15,-18-2-366 0,-2 3-922 0,-9-2 409 16</inkml:trace>
  <inkml:trace contextRef="#ctx0" brushRef="#br0" timeOffset="4916.89">6308 6502 239 0,'-8'0'336'0,"8"0"-10"16,0 0-16-16,-6 1-25 0,6-1-2 0,-3 5-14 16,2 0 0-16,2-1-31 0,-1 1-8 0,3 1-10 15,2 2-4-15,-1 1-8 0,-2 2-15 0,10 1-2 16,-6 0-9-16,3-1-16 0,0-2 0 15,1 2-13-15,5 2-4 0,-2-5-9 0,4 4-2 0,2-6-1 16,8 1-9-16,-8-3-4 0,12-3-8 0,-2 1-3 16,2-3-6-16,1-2-7 0,2-3-11 0,2 1 3 15,0-2-5-15,-4-2-3 0,1 1-2 0,-1-3-8 16,0 0-4-16,-4 3-7 0,4-3 0 0,-4 1-4 16,-2-2-11-16,-2-1-5 0,-6 3 1 0,-2 1-7 15,0 0-4-15,-5 3-4 0,1 2-2 0,0-3-5 16,-1 3-3-16,-1 1-2 0,-4 1-3 0,2 1-3 15,-3 0 2-15,2-1-1 0,-1 5 0 0,2-1-1 16,-1 1 2-16,1 0-4 0,1 2 0 0,1 0-1 16,-1 1 3-16,3-2-1 0,-1 1-3 0,6 2 0 15,-3-4 5-15,2 0 0 0,4-1 12 0,2-1 7 16,9-1 8-16,1-3-8 0,-4-1 5 0,2-1-1 16,2 0-7-16,-3 0 4 0,0 1-5 0,2-4 4 15,-4 1-4-15,1 1-4 0,-5 0 5 0,-4 1-7 16,3-1 3-16,-2 0-3 0,-2 3-2 0,-1-1 2 15,-4 2-6-15,-2-1-8 0,0 3 4 0,-4 0-5 16,1-1 7-16,-2 2 1 0,3 2 2 0,-5-1-5 16,2 0 9-16,-2 2-11 0,1 0 3 0,-1 1-3 15,4-1 5-15,-3 0 0 0,1 0 9 0,-1 0-8 16,3 0 5-16,1 1-3 0,4-2 13 0,-3 1-2 16,4 0-5-16,0-1-6 0,4 1 2 0,1-2 5 15,2-1-1-15,7 0-7 0,-8 1 1 0,8-1-14 16,3-1-1-16,0 0 20 0,-1-1 2 0,2-1-2 15,-1 4-16-15,1-4 23 0,-3 1-5 0,6 1-1 16,-7 1 1-16,-8-1-3 0,11 0-1 0,-2 4 5 16,-2 2-14-16,-4-2-2 0,5-1-9 0,-7 2 0 15,7 1 0-15,-8 1 0 0,2-3 0 0,-3 2 0 16,9 1 0-16,-2 1 0 0,2-1 0 0,-9-3 0 16,11 1 0-16,-2 1 0 0,0 0 0 0,0-2 0 0,1-2 0 15,0 2 0-15,0-3 0 0,-1 3 0 0,0-6 0 16,3 2 0-16,-3 0 0 0,2 2 0 15,1-4 0-15,1 0 0 0,-1 1 0 0,-2 0 0 16,2-2 0-16,1 1 0 0,0 3 0 0,-2-4 0 0,1 3 0 16,0-1 0-16,-3-1 0 0,0 1 0 0,-5 1 0 15,-1-1 0-15,1-1 0 0,-5 1 0 0,3 0 0 16,1 1 0-16,-4-1 0 0,1 0 0 0,3-2 0 16,-3 3 0-16,-1-1 0 0,0 0 0 0,0 1 0 15,0 0 0-15,-2-2 0 0,-2 2 0 0,-1-1 0 16,0 1 0-16,1-2 0 0,-4 2-41 0,4 0-235 15,-1-1-109-15,-8 1-122 0,5 0-132 0,-2-1-419 16,-8 1-1145-16,9-2 507 0</inkml:trace>
  <inkml:trace contextRef="#ctx0" brushRef="#br0" timeOffset="19020.23">4673 7522 154 0,'0'0'221'0,"0"0"-8"0,0-3-12 0,0 3-14 15,0 0-12-15,-1-5-20 0,1 5-13 0,0 0-14 16,0 0-7-16,0 0-5 0,0 0-4 0,0 0-2 16,0 0-3-16,0 0-7 0,0 0-4 0,0 0-4 15,0 0 0-15,1-4-7 0,-1 4 0 0,0 0-2 16,0 0-3-16,0 0 6 0,0 0-6 0,0 0 1 16,0 0-3-16,0 0-2 0,3-3-4 0,-3 3-13 15,0 0 3-15,0 0-18 0,0 0-40 0,0 0-80 0,0 0-154 16,-14 1-303-16,14-1-575 0,0 0 255 0</inkml:trace>
  <inkml:trace contextRef="#ctx0" brushRef="#br0" timeOffset="20099.32">6875 7635 293 0,'-1'-4'357'0,"1"4"-4"0,-4-6 8 16,1 2-16-16,3 4-13 0,0-4-18 0,0 4-30 0,0 0-29 15,0 0-31-15,0 0-23 0,0 0-15 16,0 0-11-16,0 0-4 0,0 0-7 0,4 15-3 0,0-8-15 15,0-1-8-15,1 1-9 0,1 3-8 0,2 0-7 16,1-2-7-16,1 4-6 0,2-8-6 0,-2 5-5 16,0-4-8-16,2-1-9 0,2-1-2 0,0 0-2 15,-1-2-12-15,6-2 3 0,-1-1-5 0,-3-2-4 16,4 1-3-16,-1-2-1 0,1-3-4 0,-1 2-1 16,3-4-5-16,-2 3-2 0,-2 0-2 0,3 0-1 15,-1-2-6-15,-1 0 0 0,0 1 0 0,-1 1 0 16,-1 2 1-16,2 0 0 0,-4 3 1 0,-1 1 2 15,-2 2-2-15,2 3-1 0,0 1 2 0,-3 3-5 16,6 4-1-16,-1 0 2 0,-1 1 1 0,1 2-3 16,-1-5-1-16,3 3-3 0,-2 1 3 0,0 0-2 15,0-3 6-15,1-1 1 0,-2-2 10 0,0-2 6 16,3-2 3-16,-3-1 1 0,3 1 5 0,-3-4 6 16,4 1 1-16,-6-1 9 0,1-2-14 0,0-1 9 15,1 0-5-15,-1-2-8 0,-1 0 6 0,1 0-3 16,1-2 2-16,-1 0-10 0,5-1-5 0,-4 1-1 15,0 1-3-15,-2 1-2 0,-2-1-6 0,0 3-3 16,-1 0-8-16,3 2 3 0,-2 1-4 0,0 1 8 16,-1 1-13-16,4 2 3 0,-2 2-7 0,1-2-7 15,4 3-28-15,1 2-31 0,2-4-50 0,3-1-74 16,7 0-97-16,4-1-92 0,-1-5-119 0,3-3-550 16,18 1-1127-16,4 0 499 0</inkml:trace>
  <inkml:trace contextRef="#ctx0" brushRef="#br0" timeOffset="21467.01">12304 7529 70 0,'0'0'414'0,"-4"-4"2"0,3 0-6 15,1 4-1-15,-2-2-20 0,2 2-30 0,0 0-36 16,0 0-28-16,-2-4-18 0,2 4-13 0,0 0-16 16,0 0-7-16,2 14-11 0,0-6-18 0,3-2-12 15,-4 1-15-15,3 3-15 0,4 2-11 0,-3 1-20 16,4 2-11-16,1-4-5 0,2 0-14 0,-2 2-6 16,5-2-10-16,-1-4-11 0,3 2-1 0,-2-1-4 15,4-3-4-15,-6-3 6 0,9-2-8 0,-6 1-1 16,5-1 2-16,-1-1 7 0,1-4-7 0,6 0 6 15,-7-1 0-15,1-3 9 0,3-3-7 0,-1-2 0 0,-1-4-7 16,1 2 4-16,-7 4-4 0,2 0 0 16,0 2-5-16,-1-1-2 0,-1 4-2 0,-4 2-11 15,-2-2-10-15,4 3-2 0,-2 1 8 0,0 3-16 16,-1 0-7-16,1 0 14 0,0 3-13 0,-1-1 0 0,0 3-6 16,3 2-2-16,1 2 13 0,-5-2-23 0,7 2 16 15,-2 1-12-15,2 3 8 0,1-2-9 0,0 0 3 16,-2-4 0-16,3 0-4 0,-2-1 14 0,1 0-10 15,0 0-15-15,0-3 0 0,1-1 0 0,-3 0 0 16,5-2 0-16,-3-1 0 0,1 0 0 0,-1-1 0 16,-2-3 0-16,2-2 0 0,2-1 0 0,-1 0 0 15,4-7 0-15,-5 7 0 0,-1-4 0 0,1 3 0 16,0 1 0-16,1 1 0 0,-2 4 0 0,-2-1 0 16,-2-1 0-16,0 3 0 0,2 0 0 0,-3 4 0 15,6-2 0-15,-7 2 0 0,4-1 0 0,-3 4 0 16,3-1 0-16,-2-1 0 0,0 3 0 0,6 2 0 15,-5-5 0-15,0 1 0 0,3 1 0 0,-1 4 0 16,1-2 0-16,0 0 0 0,-1-2 0 0,1 0 0 16,1 1 0-16,-2-2 0 0,6-2 0 0,-3 1 0 15,3-3 0-15,0 0 0 0,1 0 0 0,5-5 0 16,0-1 0-16,1-3 0 0,-3 1 0 0,2-2 0 16,3 0 0-16,-2 0 0 0,3-2 0 0,-3 6 0 0,0-6 0 15,-8 9 0-15,0-4 0 0,8-1 0 0,-10 4 0 16,2 1 0-16,-7-2 0 0,0 2 0 15,-3 1 0-15,2 0 0 0,-5 0 0 0,2 2 0 16,-2 0 0-16,1-1 0 0,-3 2 0 0,2 2 0 0,-1-1 0 16,2 2 0-16,-2-2 0 0,2 3 0 0,0-3 0 15,2 4 0-15,2-1 0 0,1-1 0 0,-4-2 0 16,3-1 0-16,2 3 0 0,1 1 0 0,-2-4 0 16,-1 2 0-16,2-3 0 0,-2 2 0 0,0-3 0 15,0 1 0-15,1-2 0 0,-3-3 0 0,0 2 0 16,3-1 0-16,-5 2 0 0,1 0 0 0,3-1 0 15,-8-2 0-15,3 4 0 0,-3-1 0 0,1-2 0 16,1 3 0-16,-3-1 0 0,-2-2 0 0,2 3 0 16,-4 1 0-16,5-3 0 0,-5 3 0 0,3-2 0 15,-3 2-178-15,0 0-230 0,0 0-134 0,0 0-158 16,-17-4-361-16,3 3-1149 0,-4 1 509 0</inkml:trace>
  <inkml:trace contextRef="#ctx0" brushRef="#br0" timeOffset="22501.31">4571 8295 115 0,'0'0'209'0,"14"3"-21"16,-14-3-5-16,9-1-19 0,-4 2-22 0,-5-1-3 16,11 1-16-16,-4 0-18 0,-3 0-46 0,-4-1-81 15,9 3-106-15,-9-3-86 0,0 0-230 0,0 0 102 16</inkml:trace>
  <inkml:trace contextRef="#ctx0" brushRef="#br0" timeOffset="23483.62">15745 8803 152 0,'0'0'257'0,"0"6"1"16,0-6-12-16,-2 5-2 0,2-5-5 0,0 0-8 16,0 0-8-16,0 5-17 0,0-5-10 15,0 0-19-15,0 0-8 0,4 5-27 0,-4-5-17 16,0 0-37-16,0 0-37 0,0 0-65 0,0 0-85 0,0 0-112 16,0 0-236-16,5-9-484 0,-5 9 214 0</inkml:trace>
  <inkml:trace contextRef="#ctx0" brushRef="#br0" timeOffset="24017.05">19723 9054 135 0,'0'0'338'0,"0"0"-32"15,-1-12-44-15,1 12-34 0,0 0-47 16,-3-6-66-16,3 6-92 0,3-6-116 0,-2 2-157 0,4 1-269 15,-1 1 119-15</inkml:trace>
  <inkml:trace contextRef="#ctx0" brushRef="#br0" timeOffset="26700.41">17976 1144 309 0,'1'-4'394'0,"-1"-2"-20"16,0 6 0-16,4-8-18 0,-4 3-12 0,0 1-18 15,0 4-19-15,0-3-20 0,0 3-20 0,0 0-20 16,0 0-28-16,0-5-14 0,0 5-23 0,0 0-20 16,0-4-16-16,0 4-14 0,0 0-19 0,0 0-6 15,0 0-11-15,-8 12-8 0,8-12-13 0,-1 5-5 16,-4-1-10-16,2-2-9 0,3-2 1 0,-1 5-8 15,1-5 0-15,0 4-8 0,0-4 1 0,-4 4-4 16,4-4 2-16,0 0-4 0,0 0-3 0,0 0-8 16,0 0 5-16,0 0-2 0,0 0 1 0,0 0-3 15,0 0 4-15,13-8 10 0,-12 4 3 16,-1 4-2-16,0-8 1 0,3 6 8 0,-3 2 4 16,1-8-5-16,-1 8 1 0,0-2-2 0,0 2-9 0,0 0-1 15,-4-4-10-15,4 4 1 0,0 0-6 0,-15 6-4 16,9-2 0-16,-1 2-4 0,-2-1 5 0,4-1-1 15,0 3-12-15,-3 0 7 0,4-4-2 0,1 2-6 16,-1 1 1-16,0-2-3 0,3-1-2 16,-2 3-4-16,3-2 2 0,0 1-2 0,0-5 3 15,3 3-3-15,-3-3 1 0,5 5 6 0,-5-5 0 16,10-3 1-16,-5-1 0 0,2 4 0 0,-1-3 0 16,0-1 0-16,-1-5 3 0,3 7-1 0,-7-3-1 15,2-2 3-15,1 1-3 0,1-2-1 0,-9 0-2 16,4 8 2-16,0-8-2 0,-4 2 4 0,0 2-7 15,4 4 6-15,-6-6-6 0,0 5-6 0,6 1 5 16,0 0 2-16,-20 4-3 0,14-2 3 0,0 0 1 16,-3 3-9-16,2-1 3 0,1-2 4 0,2 3 2 15,0 1-4-15,-1-2 5 0,3 2-18 0,2-6 10 16,1 7-2-16,3-1 5 0,0-3-10 0,1 0-1 16,0-1-5-16,3-1 8 0,-8-1 1 0,12 4-6 15,-3-4 5-15,-4 1 3 0,-5-1 0 0,16-4 2 16,-10 2 1-16,-1 0 1 0,-1-1 2 0,1 0-2 15,-1-2 3-15,-4 5 2 0,0-10 1 0,0 5-4 16,0 0 2-16,-4-1 2 0,4 6-3 16,-9-6 9-16,4 3-6 0,-1 0-4 0,6 3 3 0,-14 0-13 15,14 0 8-15,-16 3 0 0,7 1 3 0,4-3-5 16,1 3 9-16,1 0-11 0,0 1 10 0,3-5-5 16,-4 9-4-16,5-5 3 0,-1-4-9 0,3 10 3 15,1-5-11-15,2-2-1 0,-1 1-3 0,2 0-6 16,-1-2-13-16,0-1 13 0,2 2 9 15,-8-3 3-15,14 1 0 0,-14-1 3 0,9 0-2 16,-9 0 14-16,8-4 2 0,-8 4-10 0,5-6 8 16,-5 1 9-16,0 5 8 0,0 0 3 0,-4-7-6 15,4 7 7-15,-8-10 6 0,3 7 1 0,1 1-5 16,4 2 1-16,-6-3-2 0,1-1 0 0,5 4-5 16,0 0-7-16,-6-4 1 0,6 4 4 0,0 0-13 15,-7-3 8-15,7 3 1 0,0 0 2 0,0 0-4 16,0 0 2-16,0 0-4 0,0 0-2 0,0 0 3 15,0 0 2-15,0 0-7 0,0 0-8 0,0 0 3 16,-2 11-12-16,2-11-24 0,0 0-24 0,0 0-55 16,0 0-46-16,-2 5-51 0,2-5-49 0,0 0-48 15,2 10-112-15,-2-10-253 0,-2 7-739 0,2-7 327 16</inkml:trace>
  <inkml:trace contextRef="#ctx0" brushRef="#br0" timeOffset="27585.95">17719 2348 458 0,'0'0'464'0,"0"-11"1"0,0 11-16 0,-2-6-4 16,0-1-19-16,2 2-21 0,0 5-18 0,-4-6-27 15,3 2-27-15,1 4-29 0,-4-7-28 16,4 7-25-16,0 0-23 0,-5-3-23 0,5 3-22 0,0 0-22 16,-14 13-16-16,8-8-13 0,1 5-16 0,-2-3-8 15,2 2-12-15,1-2-14 0,0-1-13 0,1 4-19 16,1-3-9-16,1 1-9 0,1-2-16 15,0 1 3-15,3-4-4 0,-2 1-2 0,0-1-6 16,3-2-1-16,-4-1 2 0,0 0 1 0,0 0 1 16,19-8-6-16,-14 2 1 0,0-3 3 0,2 1-2 0,-4-2 4 15,0-1-2-15,0 1-2 0,-1 0-3 0,0 4 16 16,0-4-1-16,-4 5-4 0,0-1 4 0,-2-2-5 16,0 4-3-16,1-1 1 0,-4 5-4 15,7 0-1-15,-12 1-3 0,4 4 0 0,-1-1 5 16,1 4-2-16,2 0-4 0,-1 2-1 0,2-2-6 15,-1 2-4-15,4 0 2 0,0 0-5 0,1 0 3 0,2-1-6 16,1-3 1-16,3 0-1 0,3-2-7 0,-1-1 6 16,2-2-5-16,0 0 4 0,-2-2-3 15,-7 1 8-15,16-6 5 0,-5 2-6 0,-7-2 6 16,1 1 6-16,0-3 0 0,-1-1 13 0,0-3 5 16,-4 3 5-16,-4-3 5 0,0 1 4 0,3 0 1 15,-7 1 3-15,3 2-5 0,-4 2 4 0,2 0-12 16,0 3 5-16,0 1 0 0,-2 1-4 0,0 4-1 15,-2 0-8-15,3 2 0 0,-1-1-5 0,1 4-8 16,0-1-12-16,2 3-11 0,3-3-20 0,2 0-19 16,-3-1-25-16,3 0-51 0,4-1-47 0,-2 0-88 15,-1-5-123-15,9 4-142 0,-6-2-362 0,-3-2-974 16,0 0 432-16</inkml:trace>
  <inkml:trace contextRef="#ctx0" brushRef="#br0" timeOffset="28299.8">20129 2675 124 0,'0'-7'433'16,"0"3"-5"-16,4-5 14 0,-4 4 3 0,0 0-13 16,0 2-19-16,0 3-22 0,1-5-27 0,-1 5-28 15,0-4-30-15,0 4-14 0,0 0-18 0,0 0-26 0,-11 10-15 16,7-4-28-16,-4 2-19 0,3 1-20 0,-4 2-12 15,3-2-19-15,-2 2-10 0,3-1-9 16,-3 3-18-16,3-6-14 0,-2 4-4 0,3-3-16 16,3 2-7-16,-1-6-7 0,2 3-9 0,0-3-7 15,2 0 0-15,0-3-1 0,-2-1-6 0,0 0 1 0,0 0 2 16,15-6-2-16,-9 2-7 0,-3-3 3 16,1 1-3-16,2-3 1 0,-4-1-1 0,4-3 9 15,-2 2-4-15,-3 0 7 0,1-1 13 0,0 3-4 16,-4-1 3-16,0 4-9 0,1-1 1 0,-1 2-8 15,-5 3-2-15,2-2 2 0,-4 4-11 0,-1 2 2 16,0 1-11-16,0 2 9 0,-2 1-13 0,2 1 5 0,1 0-10 16,1 0 8-16,-1 0-10 0,6 0 0 0,-1 1 3 15,4-1-2-15,0-1-4 0,2-2 4 16,2 1-1-16,4-2-1 0,-1 0 3 0,4-3 11 16,0-3-4-16,1 2-10 0,-2-3 5 0,1-2 6 15,1-1-2-15,-2-3-2 0,0 4 4 0,-1-6 5 16,-5 2 9-16,1-1-10 0,-4-2-3 0,2 1-8 15,-6 0-35-15,0 1-41 0,-4 1-63 0,-2 1-87 16,-7 2-101-16,-2-3-109 0,1 5-129 0,-11 2-404 16,-1 1-1046-16,6 2 462 0</inkml:trace>
  <inkml:trace contextRef="#ctx0" brushRef="#br0" timeOffset="29534.91">20012 887 84 0,'0'0'117'0,"0"0"-5"16,0 0 8-16,0 0-13 0,0 0 0 0,0 0 1 16,-8 1 0-16,8-1 0 0,0 0 2 0,0 0-9 15,0 0 22-15,-5 3-5 0,5-3 27 0,-4 2 4 16,4-2 16-16,0 0 11 0,0 0 16 0,0 0 3 15,0 0 16-15,0 0-17 0,0 0-3 0,-11-6-10 16,11 6 12-16,-8-2-8 0,8 2 0 0,0 0-12 16,0 0-2-16,0 0-15 0,0 0-5 0,-24-22 8 15,24 22-12-15,0 0-13 0,-17-6-12 0,17 6-15 16,0 0-13-16,0 0-6 0,-27-2-6 0,17 6-11 16,1 0-13-16,-4 2 0 0,3 0-7 15,0 0-10-15,1 1-5 0,1 0 6 0,1-1-9 16,1-2-2-16,3 1 1 0,-1 0-8 0,0-1-2 15,4-4 6-15,-3 7-6 0,5-2 2 0,-2-5-10 16,0 0 7-16,9 3 2 0,-9-3-1 0,0 0-1 16,15-9 11-16,-9 7 10 0,2-3 3 0,-8 5 1 0,0 0-1 15,14-19-6-15,-14 19 4 0,0 0 14 16,9-21 6-16,-9 21-9 0,0-15-8 0,0 15 2 16,0 0-11-16,0 0 4 0,-8-19-1 0,8 19-17 15,0 0 4-15,0 0-4 0,0 0-2 0,0 0 0 16,-46 12-5-16,35-5-10 0,4 3 0 0,-2-2-3 15,3 3 12-15,-1-1-6 0,3 0-6 0,0-1 1 16,2-1 2-16,2 1-5 0,2-2-3 0,-1 1 3 16,4-5 6-16,2 2-5 0,0-3 1 0,5-2 3 15,-2 0-5-15,3-1 5 0,-3-2-7 0,3-1 3 16,-2 0 3-16,2-4 1 0,-3 1-4 0,-10 7 2 16,18-20-1-16,-8 9-3 0,-10 11 7 0,9-22-3 15,-6 13 0-15,-3 9-1 0,1-17-4 0,-1 17-12 16,0 0-27-16,0 0-52 0,-11-17-68 0,11 17-57 15,-11 6-100-15,5 4-117 0,-6 4-515 0,7 4-1029 16,0 0 455-16</inkml:trace>
  <inkml:trace contextRef="#ctx0" brushRef="#br0" timeOffset="30200.4">21910 1769 2435 0,'1'-2'312'0,"4"-2"-111"0,-4 1-12 16,-1 3 35-16,0 0-15 0,0-3 3 0,0 3-27 16,0 0-8-16,0 0-9 0,0 0-10 0,0 0 20 15,0 0 6-15,0 0 3 0,-10 11-7 0,9-6 1 16,-3 2-12-16,-1 0-14 0,-2 2-16 0,2-2-13 16,-1 0-7-16,2-3-13 0,0 2-19 0,-1 1-2 15,1 0-1-15,0-1-14 0,3 0-12 0,1-1-1 16,0 0-5-16,0-2-4 0,1 1 0 0,3-2 0 15,0 0-14-15,-4-2-1 0,13-3 1 0,-7 1-6 16,3-4 1-16,0-2-3 0,3 2 3 0,-3-2-8 16,1-6-1-16,3 2 0 0,-8-1 1 0,0 2 10 15,0 1 7-15,-2 0-3 0,-1 2 3 0,-1 0 14 16,-2 1-15-16,-1 3-3 0,-2 0 0 0,4 4-5 16,-17-1 2-16,3 3-10 0,5 3 4 0,-9 4-7 15,4-2-1-15,0 2-4 0,1 1-6 0,4 0 9 16,-1 0-8-16,1-2 3 0,5 1-2 0,0-3-8 15,3 4 4-15,1-6-3 0,1 3-10 0,3-3-14 16,-2 0-16-16,4-2-50 0,-6-2-74 0,7 0-108 16,-4-4-131-16,4-2-166 0,-7-4-447 0,-3-2-1098 15,-11-3 486-15</inkml:trace>
  <inkml:trace contextRef="#ctx0" brushRef="#br0" timeOffset="31000.32">17766 1129 87 0,'0'0'338'0,"0"0"-13"0,-10 0-12 0,10 0-8 16,0 0-7-16,-9 1-18 0,9-1 0 15,0 0-12-15,0 0 1 0,0 0-10 0,0 0-4 0,0 0-13 16,0 0 9-16,0 0-6 0,0 0 0 15,0 0-2-15,18-4-15 0,-8 4 2 0,4 0-13 0,8 0-9 16,10-5-5-16,5 1-12 0,0 1-5 0,19-5-17 16,-2 6-10-16,6 1-14 0,4-3-10 0,0 0-11 15,35-7-10-15,-4 0-3 0,0 4-16 16,-1-4-2-16,6-2-13 0,-3 2-5 0,4 4-19 16,-3-5 7-16,-2 3 1 0,-2 1-25 0,-32 3-4 15,2 0 0-15,0-1 4 0,-3-2-13 0,-2 4 8 16,-7 0-13-16,-16-1 10 0,-4 3-1 0,-4 0 8 15,-5 0 4-15,-9-2 27 0,-2 4 13 0,-2-4 12 16,-1 3 4-16,-9 1-69 0,9-2-29 0,-9 2 0 16,10 1 0-16,-10-1 0 0,0 0 0 0,9-1 0 15,-9 1 0-15,0 0 0 0,0 0 0 0,4-4 0 0,-4 4 0 16,0 0 0-16,0 0 0 0,0 0-73 16,0 0-186-16,0 0-80 0,0 0-101 0,0 0-121 15,0 0-526-15,0 0-1177 0,0 0 521 0</inkml:trace>
  <inkml:trace contextRef="#ctx0" brushRef="#br0" timeOffset="31599.86">19858 980 297 0,'-10'-4'354'0,"4"-3"2"15,-1 1-6-15,1-2-8 0,1 4 0 0,0 0 4 16,0 0-21-16,1 2-7 0,4 2-9 0,-7-5-19 16,5 3-19-16,-1-1-18 0,3 3-11 0,0 0-9 15,0 0-19-15,-7-3-18 0,7 3-13 0,0 0-19 16,-5-4-8-16,5 4-22 0,0 0-9 0,0 0-15 16,0 0-11-16,0 0-4 0,0 0-5 0,0 0-6 15,0 0-4-15,25 7-5 0,-8 0 4 0,1 2-6 16,11 2 1-16,3 2 8 0,6 0-5 0,14 4 1 15,4 6-10-15,5-3-2 0,27 10-9 0,-4 2-3 16,7-3-4-16,-4-1 1 0,9 3-9 0,1 4-8 16,0-5-3-16,3 0 4 0,0 4-6 0,-1 2-10 15,-4-9 13-15,-6 10-9 0,0-5 6 16,-27-10-8-16,2-1 2 0,-6-3-6 0,0-1 2 16,-8-1-5-16,-13-5 2 0,-6-1-6 0,-3 0 15 15,-8-5 20-15,-7-2 31 0,0 0 18 0,-3 0 32 16,-1-1 15-16,-2 1-93 0,-7-3-48 0,10 4 0 15,-10-4 0-15,8 4 0 0,-8-4 0 0,0 0 0 16,0 0 0-16,10 0 0 0,-10 0 0 0,0 0 0 16,0 0 0-16,7 3 0 0,-7-3 0 0,0 0 0 15,0 0 0-15,0 0 0 0,0 0 0 0,0 0 0 16,0 0 0-16,0 0-136 0,14-2-303 0,-14 2-121 16,0 0-616-16,0 0-1274 0,0 0 563 0</inkml:trace>
  <inkml:trace contextRef="#ctx0" brushRef="#br0" timeOffset="32184.1">21942 1817 126 0,'0'0'314'0,"-7"-1"-9"0,7 1 3 16,-5-2-9-16,5 2-2 0,0 0 6 0,0 0-9 16,0 0-4-16,0 0 1 0,-6-3-14 0,6 3-5 15,0 0-11-15,-4-2-7 0,4 2-19 0,-5-5-17 16,5 5-15-16,-8 0-19 0,4-2-18 0,4 2-12 16,-9 1-16-16,-1-1-13 0,-3 1-8 0,-3 3-10 15,-5-2-5-15,-7 5-3 0,-1 2-7 0,-7 3-8 16,-14 1-3-16,0 2-5 0,-5 6-5 0,-4 1 1 15,-25 13-13-15,1-6 5 0,0 5-10 0,20-13 2 16,-29 12-2-16,9-1 5 0,22-6 11 0,-26-3-3 16,31-3 4-16,-7 3 0 0,4 2-3 0,-1-3 7 15,-1-3-1-15,2-4 6 0,7 4 3 0,1-2-8 16,2-4 7-16,15-1-1 0,0 2-4 0,2-4-1 16,2-1-5-16,3-1-16 0,5-3 5 0,3 1-4 15,4-1-14-15,2-1-6 0,1 0 6 0,6-2 9 16,-2 1-13-16,2-2-7 0,6-1 5 0,-9 5-12 15,9-5-13-15,0 0-17 0,0 0-2 0,-10-2-51 16,10 2-25-16,0 0-40 0,-7-7-60 0,4 1-89 16,1-1-111-16,1-3-129 0,-3 0-576 0,2-1-1178 15,0 0 521-15</inkml:trace>
  <inkml:trace contextRef="#ctx0" brushRef="#br0" timeOffset="32933.86">17963 1219 56 0,'0'-5'290'0,"-4"2"2"0,4 3-4 0,-1-9 2 16,1 5-8-16,0 4-14 0,-4-5-21 0,4 5-13 15,0 0-22-15,-5-2-5 0,5 2 25 0,0 0-10 16,-14 15 0-16,6-5 3 0,-1 3-5 0,-3 10 2 15,-1 3 4-15,-1 5 4 0,-2 3-4 16,-1 9-10-16,0 1 2 0,-1 4-10 0,-4 1-11 16,7-3-6-16,-7 1-2 0,4 0-6 0,-1-2-18 15,-1-1-1-15,-3 4-23 0,4-3 13 0,-1 0-22 16,8-13-6-16,-1 2-7 0,-2-2-16 0,-1 1-8 16,2-5-5-16,4 3-4 0,-2-2-13 0,-2 3-5 15,5-4-3-15,4-9 1 0,-4 5-13 0,8-5-9 16,-5-2-27-16,4-3-27 0,1-4-40 0,-3 1-37 15,0-2-46-15,3-3-53 0,1-6-47 0,-3 5-49 16,3-5-98-16,0 0-96 0,0 0-113 0,0 0-316 16,0 0-981-16,0 0 435 0</inkml:trace>
  <inkml:trace contextRef="#ctx0" brushRef="#br0" timeOffset="33550.37">17658 2231 218 0,'-4'-4'375'15,"0"-2"3"-15,1 2-2 0,1-1-10 0,2 5 2 16,-3-7-18-16,1 3-16 0,-1 3-22 0,3 1-13 16,-2-4-26-16,2 4-17 0,0 0-21 0,-5-2-14 15,5 2 7-15,0 0 10 0,0 0 0 0,0 0-6 16,14 8-10-16,-5-3 3 0,1 1-2 0,8 0-7 15,1 2 5-15,10 1-3 0,3 1-5 0,3-2-13 16,20 3-21-16,-4-2-2 0,10 4-17 0,31-1-10 16,0 1-12-16,-2-2-12 0,4-2-15 0,8 1-12 15,7-2-83-15,2 4-16 0,3-3 0 0,7 1 0 16,-2 3 0-16,1-4 0 0,-6-3 0 0,-3 5 0 16,-1-4 0-16,-7 0 0 0,-9-2 0 0,-30 2 0 15,4-4 0-15,-7 1 0 0,-6 0 0 0,-1-4 0 16,-18 3 0-16,-6-3 0 0,0 2 0 0,-9-1 0 15,-5-2 0-15,-4 2 0 0,1 1 0 0,-4-2 0 16,-3-1 0-16,2 1 0 0,0 0 0 0,-2 1 0 16,2-1 0-16,-8 0 0 0,10 4 0 0,-2-4 0 15,-1 0 0-15,1 1 0 0,-2-1 0 0,5 1 0 16,-11-1 0-16,16 0 0 0,-7 2 0 0,0 0 0 16,3-2 0-16,-7 1 0 0,3 0 0 0,-3 2 0 15,-5-3 0-15,12 0 0 0,-12 0 0 0,9 1 0 16,-9-1 0-16,0 0 0 0,0 0 0 0,14-4 0 15,-14 4 0-15,-5-6-31 0,5 6-513 0,-11-8-140 16,0 2-472-16,-6-1-1251 0,-1-2 553 0</inkml:trace>
  <inkml:trace contextRef="#ctx0" brushRef="#br0" timeOffset="34551.15">17936 1120 5 0,'-5'-3'321'0,"-3"0"0"15,3 0 2-15,1 0 3 0,4 3 2 0,-8-4-13 16,8 4-14-16,-5 0-24 0,5 0-12 0,0 0-14 15,-7-3-40-15,7 3-10 0,0 0-16 0,0 0-4 16,0 0-3-16,0 0-10 0,9 8-1 0,-4-5-6 16,5 4-18-16,1 0 2 0,5 1-9 0,6 6-8 15,2 3-1-15,6 0 3 0,13 10-7 0,-10-8-8 16,12 7-1-16,5 1 4 0,0 0 2 0,5 3-4 16,25 9 6-16,-3 5 8 0,3 1-4 0,7-1-5 15,-4-1-17-15,8 6 0 0,1-1-6 0,3 4-18 16,-2-4-3-16,2 4-14 0,-2 0 6 0,-4-1-17 15,-2-5-1-15,-5 1-4 0,-4 1-6 0,-24-13-6 16,22 14 11-16,-23-19-16 0,-5-1-1 0,-3-4-5 16,-12-8 6-16,-2 3-7 0,-7-4-4 15,-6-6 4-15,-5 1-2 0,-3-5 36 0,-1-2 35 0,-3 0 36 16,0-3 22-16,-6-1 5 0,7 4-111 0,-7-4-44 16,0 0 0-16,10 2 0 0,-10-2 0 15,0 0 0-15,0 0 0 0,0 0 0 0,0 0 0 16,0 0 0-16,0 0 0 0,0 0 0 0,0 0 0 0,11 0 0 15,-11 0 0-15,0 0 0 0,0 0 0 0,9 3 0 16,-9-3 0-16,7 3 0 0,-7-3 0 16,7 4 0-16,-7-4 0 0,0 0 0 0,9 2 0 0,-9-2 0 15,7 3 0-15,-7-3 0 0,10 4 0 16,-4-1 0-16,-3 1 0 0,3 0 0 0,0 0 0 16,-6-4 0-16,10 3 0 0,-5 1 0 0,-1-1 0 15,4 1 0-15,-3 1 0 0,1 0 0 0,-2-1 0 16,1 1 0-16,-5-5 0 0,9 6 0 0,-9-6 0 15,9 4 0-15,-5-2 0 0,-4-2 0 0,0 0-116 16,0 0-433-16,0 0-196 0,0 0-386 0,-27-20-1224 16,9 9 542-16</inkml:trace>
  <inkml:trace contextRef="#ctx0" brushRef="#br0" timeOffset="36683.55">19762 888 183 0,'0'0'408'0,"0"0"-10"0,0 0-20 16,0-29 14-16,0 29-22 0,0 0-18 0,0-15-23 15,0 15-34-15,0 0-20 0,0 0-26 0,0 0-19 16,0 0-38-16,0 0-15 0,0 0-15 15,0 0-5-15,0 0-23 0,3-3-9 0,-3 3-18 16,0 0-6-16,0 0-8 0,0 25-14 0,0-21-9 16,0 2-8-16,0-6-1 0,3 8-8 0,-2-3-6 15,-1 1-5-15,0-6-5 0,1 4-1 0,-1-4-1 16,0 0 3-16,0 0-3 0,0 0-2 0,0 0-4 16,0 0-11-16,0 0 5 0,0 0 0 0,0 0 4 15,26-28 6-15,-26 28 4 0,0 0 1 0,6-14 8 16,-6 14-4-16,0 0 0 0,0 0-4 0,5-13-4 15,-5 13-8-15,0 0-12 0,0 0 6 0,0 0-7 16,0 0-3-16,0 0-1 0,0 0 4 0,0 0-3 16,0 0-3-16,0 0 1 0,-2 22-2 0,2-22 2 15,-2 11-4-15,1-6-1 0,1-5 3 0,1 6-2 16,-1-3 0-16,0-3 3 0,0 0 1 0,8 4 0 16,-3-3-7-16,2 2 6 0,-7-3 2 0,10 0-5 15,-4-1 4-15,-6 1-4 0,0 0 8 0,0 0-2 16,27-16-4-16,-27 16 7 0,0 0-5 0,17-12 4 15,-17 12-11-15,0 0 9 0,9-14 10 16,-9 14 4-16,0 0-4 0,0 0 2 0,0 0-7 16,0 0-3-16,0 0 2 0,0 0-3 0,0 0-2 0,-11-3-2 15,11 3-4-15,0 0 0 0,0 0 5 0,-19 10-9 16,19-10 9-16,-6 4-10 0,6-4 0 0,-3 7 1 16,2-4 2-16,1-3 3 0,0 5-4 15,0-5-4-15,0 0-9 0,0 0 3 0,0 0-5 16,0 0-2-16,0 0 1 0,0 0-19 0,0 0-6 15,0 0-15-15,38-19-29 0,-38 19-30 0,0 0-28 16,13-19-42-16,-13 19-59 0,4-18-55 0,-4 18-73 16,0-14-73-16,0 14-312 0,0 0-819 0,1-17 363 15</inkml:trace>
  <inkml:trace contextRef="#ctx0" brushRef="#br0" timeOffset="39400.24">22694 549 350 0,'0'0'396'0,"-18"-22"-2"0,18 22 0 16,0 0 3-16,-9-18-10 0,9 18-16 0,0 0-21 16,-3-11-41-16,3 11-18 0,0 0-36 15,0 0-31-15,0 0-23 0,0 0-20 0,0 0-16 16,0 0-12-16,0 0-22 0,0 0-16 0,62 25-1 0,-31-12-19 15,14 8-7-15,10 4-4 0,5 0-2 0,28 19-22 16,3 1 4-16,-2-6-9 0,3 4-4 0,5 1 3 16,0-4-12-16,-1-1-6 0,0 8-5 0,7-10 0 15,-3 5-4-15,3 2 6 0,1-4-5 16,-4-4 2-16,-4-2 0 0,-7 2 5 0,-4-7 7 16,-2 6 3-16,-24-13 10 0,1 0 0 0,-2-4 4 15,-8-3 5-15,-13-3 16 0,-4-1 6 0,-1 0 6 16,-1-6 8-16,-12 1 13 0,-1-3 2 0,-8 0 11 15,-1 1-9-15,0-3 5 0,-9-1-13 0,12 5-1 16,-12-5-14-16,9 2-12 0,-9-2-5 0,0 0-6 16,0 0-28-16,14 2-35 0,-14-2-36 0,0 0-26 15,0 0-20-15,0 0-34 0,10 4-37 0,-10-4-47 16,8 7-33-16,-8-7-39 0,9 7-45 0,-3-3-17 16,0-1-27-16,1 1-16 0,-7-4-12 0,15 8 15 15,-4-4 14-15,0-1 22 0,-5 0 24 0,-6-3 68 16,14 5 57-16,-7-4 50 0,-7-1 64 0,0 0 52 15,0 0 49-15,0 0 22 0,0 0 16 0,0 0 18 16,0 0 18-16,0 0 21 0,0 0 11 16,0 0 9-16,-23 9 0 0,23-9 6 0,-16 0 0 15,7 4-8-15,0 1-14 0,0 1-4 0,1-1-8 16,-1 2-17-16,1 1-3 0,3 2-6 0,0 0-12 16,3-3-16-16,0 2 7 0,2 1-10 0,0 1-10 15,4-1-4-15,1-1-1 0,1-4-5 0,3 2-1 16,0-3-3-16,1-3-5 0,2 2-6 0,0-2-9 15,-12-1 4-15,21-4 5 0,-7-1-4 0,-5 0 0 16,1-2-2-16,-1 1-7 0,-1-3 2 0,-2 0 5 16,-2-7 7-16,0 1 0 0,-3 7-3 0,-1-3 0 15,0 11 0-15,-5-13 0 0,0 5-6 0,0 3 0 16,-5 2-5-16,10 3-6 0,-20 1 1 0,20-1-1 16,-20 6-2-16,9 2-5 0,0-2 2 0,1 2 0 15,4 0 3-15,-1 2-2 0,3-4 3 0,2 3-1 16,-1 2-4-16,5-1 4 0,-1-3 0 0,4-2 3 15,0-1-3-15,5 3-1 0,2-3-2 0,-3-1 9 16,2-1-8-16,2 0 2 0,-4-2 2 16,-9 0 1-16,23-11 9 0,-17 6 1 0,2 0-4 15,-8 5 11-15,13-13 6 0,-9 2 14 0,-2 0 0 0,-2 2 1 16,3 1-10-16,-3 8 0 0,-3-18-7 16,3 9 3-16,0 9-9 0,-2-10-4 0,2 10-8 15,-7-4 4-15,7 4-5 0,0 0-2 0,0 0-2 16,0 0-1-16,-18 16 3 0,18-16 0 0,-5 11-13 15,4-1-4-15,1-2-8 0,0 3-8 0,1-4-10 16,3 3-2-16,1-3-1 0,-5-7-1 0,9 9-5 16,-1 0-5-16,-7-4 4 0,-1-5-2 0,8 6 8 15,-8-6 10-15,6 5 2 0,-6-5 3 0,0 0 1 16,0 0 1-16,13-2 13 0,-13 2 6 0,0 0 11 16,0 0 11-16,0 0 0 0,14-7 18 0,-14 7 9 15,0 0 9-15,0 0 10 0,9-5-1 0,-9 5-2 16,0 0 9-16,10-4 1 0,-10 4-9 0,0 0 1 15,14 8 1-15,-14-8 0 0,8 10-2 0,0-1-8 16,-3 3-9-16,2 2 3 0,0 4-5 0,-1-1-10 16,4 8 0-16,-2 3-5 0,-3-2-5 15,2 3 11-15,0 2 0 0,0-2-21 0,0 3 8 16,6 2-5-16,-3 12-1 0,-5-12 3 0,3 0-21 16,5 17 11-16,-3-7-10 0,-1 4 3 0,4-3 9 0,-4 9 3 15,-1-8-6-15,0 0-11 0,-3 1 11 0,1-10-5 16,0-2-9-16,0 14-8 0,1-3-8 15,-2-1-9-15,3-11 5 0,-3-3-11 0,2-1 3 16,1-5-13-16,-4-7-16 0,2-1-10 0,-1-1 9 16,-1-4 9-16,-1-3 3 0,-2-1 11 0,0 1-1 15,-1-9 7-15,5 9 10 0,-5-9 2 0,2 6 5 16,-2-6 5-16,0 0 5 0,0 0-2 0,0 0 2 16,0 0-1-16,0 0-7 0,0 0-5 0,0 0-8 15,0 0-4-15,0 0-10 0,0 0-5 0,0 0-8 16,0 0 0-16,0 0 4 0,0 0 5 0,0 0 1 15,0 0 15-15,3-24 7 0,-3 24 15 0,0 0 11 16,0 0 14-16,0 0 0 0,0-9 3 16,0 9 7-16,0 0-14 0,0 0 0 0,0 0 7 0,0 0 5 15,0 0 7-15,-17 17-7 0,10-10-3 0,-1 4 4 16,0-4-7-16,-3 6-4 0,4 1 4 0,-1 1 2 16,-3-2-7-16,5 1 1 0,-1-3 3 0,2-2-11 15,2 2-1-15,-2-2 0 0,3-2-7 0,-1 0-2 16,6 3-1-16,-3-10-4 0,2 11-3 15,-2-11 1-15,6 9-3 0,-6-9 1 0,9 2 2 16,-9-2-11-16,0 0 1 0,0 0 0 0,0 0 4 16,30-10 5-16,-23 2 2 0,1-1 0 0,1 0-3 15,-3-2 3-15,1-1 0 0,-3 0 3 0,-2 0 5 16,2 0 4-16,-4 5-1 0,0 7 0 0,-4-12 5 16,4 12-1-16,-19-4 3 0,5 4 18 0,14 0-15 15,-35 10 9-15,9-2 12 0,10 0-16 0,-3 0 4 16,1 4-1-16,4 1 4 0,1 1-6 0,-1 0-3 15,5 2-4-15,4-2 2 0,1-1-3 0,4-3 7 16,0 0 0-16,4 2-7 0,3-4 0 0,0 0-15 16,6-3 8-16,0-3-10 0,-13-2 2 0,32-1-5 15,-22 1 4-15,5-2 2 0,-4-4-6 0,3 1 4 16,2-6-2-16,-4 4 4 0,-3 1 2 0,-2-10 9 16,2 3-14-16,-2 3 8 0,-4 0-1 0,-1 0 1 15,0 1-1-15,-2 0 8 0,0 9-4 0,-6-8 1 16,6 8-7-16,-15-4-3 0,3 4-3 15,12 0 3-15,-24 8 7 0,14-3-3 0,0 0 10 16,-2 1-17-16,4 1 5 0,-2 2 1 0,6-3-2 16,-1 3 14-16,4-1-11 0,1-8-1 0,1 12 12 15,4-8-7-15,3 2 3 0,-2-2 5 0,6-1 3 16,-12-3-10-16,21 2 10 0,-21-2-11 0,22-4 4 16,-12 3 0-16,-3-6-11 0,4 2 7 0,-11 5-11 15,14-6-23-15,-10 0-21 0,-2-2-30 0,-2 8-71 16,-8-16-95-16,-2 8-119 0,-2 3-157 0,-7-3-508 15,-5-7-1114-15,-6 0 493 0</inkml:trace>
  <inkml:trace contextRef="#ctx0" brushRef="#br0" timeOffset="40917.18">21935 1834 239 0,'0'0'422'16,"0"0"7"-16,0 0-6 0,0 0-3 15,0 0-14-15,0 0-10 0,0 0-17 0,0 0-17 16,0 0-15-16,0 0-23 0,0 0-17 0,0 0-25 15,0 0-23-15,-9-5-21 0,9 5-12 0,0 0-9 0,0 0-9 16,0 0-1-16,11 13-19 0,-9-6-6 0,3 2-35 16,0 2 6-16,3 5-10 0,1 2-9 15,0 10-17-15,4 3-23 0,1 3 14 0,7 12-9 16,-3 0-9-16,4 5-3 0,2 3-9 0,-1-2-4 16,9 24-16-16,-9-27 2 0,-1 5-6 0,2 3 10 15,-1-3 2-15,16 21 4 0,-13-22-36 0,-3-6-34 0,3 3 0 16,-3-3 0-16,3 4 0 0,-1-8 0 15,-3 0 0-15,-7-13 0 0,-2-2 0 0,0-2 0 16,-2-3 0-16,-2-5 0 0,-4-3 0 0,0-6 0 16,-1 1 0-16,0-6 0 0,-4 0 0 0,0-4 0 15,0 0 0-15,0 0 0 0,0 0 0 0,0 0 0 16,0 0 0-16,-13-20 0 0,8 9 0 0,1 1 0 16,-2-16 0-16,2 10 0 0,2 0 0 0,2-5 0 15,0-4 0-15,-2 11 0 0,4-3 0 0,-2 5-24 16,2-1-6-16,-1 5-2 0,-2-3 5 0,2 3 4 15,-1 1 8-15,0-2 5 0,3 5 12 0,-3 4-7 16,0-8 4-16,0 8 2 0,0 0-1 0,0 0-3 16,0 0 6-16,0 0-3 0,0 0 9 0,-17 17-9 15,10-8 1-15,-2 1 9 0,4 2-4 0,-2 3-15 16,3 1 20-16,-2 2-6 0,3-7-10 0,1 3 3 16,1-3 4-16,4 4-7 0,0-5-12 0,1-1 3 15,1-1-3-15,1 0 2 0,2-2 4 0,2-1 9 16,-3-3-10-16,-7-2 1 0,16 4 5 0,-16-4-1 15,23-6 8-15,-13 1-4 0,-1 0-3 0,-1-4 5 16,0-2 3-16,-2 0-2 0,-5-1-11 0,3 1 16 16,1 3 6-16,-3 2 6 0,-2 6 7 0,0-14-9 15,0 14-8-15,-7-9 14 0,7 9-15 0,-10-2-5 16,10 2 15-16,0 0-12 0,-28 14 6 0,15-3 0 16,0 0-2-16,-1 2-2 0,3 1-2 0,1 1-3 15,-1-4-6-15,9 2 3 0,-2-4 4 0,4 1-8 16,1-1 10-16,2 2 5 0,3-4-6 0,1 1-2 15,3-3 4-15,3 0 4 0,-1-5-9 0,1 2-6 16,2-3 12-16,2-2 0 0,2-1-1 0,-7 1 3 16,3-6-4-16,-6 4 4 0,0-4-4 0,0-1-8 15,-2-1 12-15,0 0-8 0,-1-5-5 0,-3 4 4 16,0 1 6-16,-5 0 8 0,1 2-18 0,-2 0 13 16,-2 4-14-16,5 5 9 0,-14-4-8 0,14 4 1 15,-20 4 2-15,3 5 1 0,6-2-7 0,-6 4 5 16,7 2-3-16,-2-1 4 0,3 2-10 0,4-2 6 15,1-1 2-15,4 1-5 0,4-1 12 0,0-2-7 16,2 1 5-16,3-2 3 0,0-1 0 0,5-1-10 16,-2-2 8-16,2-1-1 0,-3-3 5 0,1-2 3 15,-12 2-9-15,23-3 5 0,-15-2 15 16,-2 2 14-16,3-5-17 0,-3 1-17 0,-2-3 0 0,-1 2 0 16,-1-3 0-16,0 1 0 0,-2-6 0 15,-2 5 0-15,0 2 0 0,2-1 0 0,0 2 0 0,-2 1 0 16,0 0-112-16,2 7-44 0,-3-10-61 0,3 10-59 15,0-7-53-15,0 7-68 0,0 0-55 16,0 0-85-16,0 0-416 0,0 0-1032 0,0 0 457 16</inkml:trace>
  <inkml:trace contextRef="#ctx0" brushRef="#br0" timeOffset="45783.25">16177 916 30 0,'-11'-4'46'16,"1"2"-16"-16,-1 0 0 0,2-1-3 0,-2 3-6 16,2-2-5-16,9 2 6 0,-14 2 7 0,7-1-25 15,7-1 10-15,-17 7-15 0,12-2 5 0,-3-3 3 16,2-1-1-16,1 4-12 0,-3 2 2 0,3-2 2 15,0-3-4-15,-4 1-6 0,5 1-7 0,-1 1-21 16,0-4-42-16,-2 2 18 0</inkml:trace>
  <inkml:trace contextRef="#ctx0" brushRef="#br0" timeOffset="59885.94">22721 623 81 0,'0'0'158'0,"0"0"-7"0,0 0 2 16,0 0 5-16,0 0-1 0,0 0-10 0,0 0-1 16,14-22-2-16,-14 22 5 0,0 0-3 0,0 0-5 15,0 0-8-15,10-13-7 0,-10 13 0 0,0 0 3 16,0 0 0-16,0 0-14 0,9-15 11 0,-9 15-14 16,0 0 0-16,0 0-15 0,8-15-12 0,-8 15-6 15,0 0-8-15,5-13 3 0,-5 13-28 0,0 0 19 16,0 0-10-16,7-17 14 0,-7 17-7 0,0 0-9 15,0 0 7-15,6-16-5 0,-6 16-1 0,0 0-1 16,0 0 4-16,0 0 3 0,0 0-3 16,5-13 3-16,-5 13-3 0,0 0 2 0,0 0 0 15,0 0-14-15,0 0 1 0,0 0-2 0,0 0 0 16,0 0 7-16,-1-18-12 0,1 18-1 0,0 0-7 16,0 0-13-16,0 0 2 0,0 0 2 0,0 0-9 15,0 0 4-15,0 0-2 0,0 0-6 0,-44 37 4 0,34-25 2 16,-2 5-14-16,1-4 21 0,-4 3-7 15,-2 6 8-15,-3-3 3 0,2 1-13 0,-3 4 3 16,2-1-1-16,0 6-3 0,-4-4-2 0,2 4-1 16,-1-3 5-16,-3 3-6 0,7-2 7 0,-3 5-8 15,-4-3 4-15,-3 8-4 0,9-7 4 0,-3 0 1 16,3-4 2-16,1 3 4 0,-1-1-5 0,0-3 1 16,0 4-1-16,-4-2 14 0,4 1 2 0,2-3-6 15,-2 0 3-15,-5-1 3 0,8 2-4 0,-4-1-3 16,-1 0-1-16,-2 3 0 0,2-4 2 0,1-3-10 15,0 1 4-15,1 0 1 0,2-2-7 0,3-5-1 16,3 1 4-16,-3 0-2 0,1-2 3 16,1 4 0-16,2-1-11 0,-3-4 2 0,4 5 7 0,-2-4 1 15,-1 0-13-15,3-2 9 0,-1 2 0 0,1 0-5 16,3-3-2-16,-1-1 5 0,0 1-10 0,2-2-2 16,0 1 13-16,-1-2-11 0,2-2 10 15,1 0-6-15,-2 0 1 0,1 0 1 0,4-6-4 0,-4 10 0 16,0-4 4-16,4-6-6 0,-6 6-4 15,6-6 8-15,-7 7-6 0,6-4 8 0,1-3 2 16,0 0-4-16,-6 8 0 0,6-8 1 0,-3 5-6 16,3-5-3-16,0 0-2 0,0 0-3 0,0 0-3 15,0 0-3-15,0 0 2 0,-5 5-1 0,5-5-15 16,0 0 1-16,-5 5-9 0,5-5-12 0,0 0 10 16,0 0-2-16,-4 5-7 0,4-5-17 0,0 0-5 15,-4 6-36-15,4-6-39 0,-4 5-64 0,4-5-80 16,0 0-414-16,0 0-764 0,0 0 338 0</inkml:trace>
  <inkml:trace contextRef="#ctx0" brushRef="#br0" timeOffset="61033.18">22642 3055 147 0,'0'0'334'0,"0"0"4"15,0 0-11-15,0 0-14 0,0 0-15 16,0 0-23-16,0 0-21 0,0 0-25 0,0 0-14 16,0 0-14-16,0 0 18 0,0 0 13 0,5 11 3 15,1-6-2-15,-1 0-8 0,4 3-2 0,3 2-4 16,3 5-11-16,9 3-6 0,3 2-8 0,2 3-10 16,13 7-7-16,10 0-8 0,1 1-13 0,23 14-13 15,4-6-9-15,-3 1-7 0,8-1-14 0,-5 2-5 16,-1-3-12-16,-20-9-10 0,24 10-8 0,-1 2-8 15,-22-12 1-15,16 14-12 0,4 4-5 0,-24-16-1 16,21 12-9-16,-21-16-5 0,-1 3 2 0,1-2-2 0,-1 0-2 16,-19-9 6-16,-7-2-1 0,1 0 11 0,-3-4 10 15,-12-5 5-15,-3-2 15 0,-1 0 15 16,-4 0 14-16,-1-3 11 0,-1-2-7 0,-1 2-3 16,1 0-35-16,-1-2-78 0,-4-1 0 0,6 3 0 15,-3-1 0-15,-3-2 0 0,4 2 0 0,-4-2 0 0,6 0 0 16,-6 0-203-16,0 0-141 0,0 0-93 15,0 0-116-15,11-4-556 0,-2-2-1202 0,0 2 531 16</inkml:trace>
  <inkml:trace contextRef="#ctx0" brushRef="#br0" timeOffset="61785.13">25571 3183 224 0,'1'-3'251'0,"-1"3"1"0,4-4 3 15,-4 4 3-15,0-5-4 0,4 1-3 0,-3 1-6 16,-1 3-3-16,0 0-2 0,0-8-11 0,0 4-6 16,0 4-24-16,0-6-11 0,-1 2-19 15,1 0-9-15,-4 0-13 0,4-1-3 0,0 0-7 0,-4 1-18 16,3-2-15-16,0 1-7 0,1-1-16 0,-3-1-5 16,2 3 0-16,-2-1 1 0,2-2-5 0,1 3 1 15,0 1 1-15,-4-1 3 0,4 4-2 0,0-7 5 16,0 7-2-16,-4-4-3 0,4 4-7 0,0-2-4 15,0 2-6-15,0 0-9 0,-1-5-6 0,1 5-2 16,0 0-5-16,-18 6-1 0,7-1 2 0,-10 4-7 16,5-2 0-16,-3 6-1 0,-7 1 0 0,-3 2 1 15,-1 1 3-15,1 4 3 0,-11 11-7 0,-1-3 2 16,-3-2 1-16,1 6 2 0,-4 1-10 16,2-3 6-16,-3 1 7 0,3 0-7 0,-1-1 8 0,4 2-2 15,-7-6 3-15,17-3 0 0,2-2 2 0,-10 7 2 16,-1 6 0-16,9-14 2 0,4-2 1 0,1 2 1 15,-1 1-2-15,-1-1-3 0,3 3-3 0,2-4-3 16,-2-1-3-16,3 2 0 0,0-2-1 0,2-4-5 16,5 0-7-16,1 1 5 0,0-8-7 15,1 4 0-15,5-4-1 0,1 1-2 0,0-3 0 0,-1 1 0 16,3-2 0-16,0-2-1 0,-1 0-4 0,5 0 1 16,-2 0-7-16,-1-1 2 0,5-2-22 0,-7 3-11 15,5-1-18-15,2-2-23 0,0 0-41 0,-7 5-48 16,7-5-39-16,0 0-51 0,0 0-65 0,0 0-70 15,0 0-61-15,0 0-408 0,0 0-921 16,0 0 407-16</inkml:trace>
  <inkml:trace contextRef="#ctx0" brushRef="#br0" timeOffset="62066.94">24504 3884 292 0,'1'-2'316'0,"-1"2"-7"15,3-9 8-15,-3 9-10 0,-3-10 5 0,2 4-12 16,1 6-12-16,-3-8-26 0,3 8-30 0,3-4-16 15,-3 4-25-15,-9-2-17 0,9 2-19 0,0 0-20 0,0 0-13 16,-13 9-9-16,13-9-7 0,-1 10-15 0,-2-8-16 16,2 2-20-16,-2 2-11 0,2 0-13 15,1-2-14-15,0-4 2 0,4 9-7 0,0-4 0 16,-4-5-3-16,13 3 9 0,-13-3-3 0,16-3-5 16,-4-2 3-16,-2 3-1 0,0-5 0 0,2 3 16 0,-3-5 2 15,-2 0 1-15,1-6 7 0,-4 4 4 0,-1 2 9 16,-1-2 8-16,-4-2 8 0,-5 3-7 0,-1 2 0 15,-6-3-8-15,2 6-3 0,-9-5-15 16,3 4-21-16,-5 2-51 0,0 1-57 0,5 7-79 16,-11-1-110-16,8 0-134 0,0 0-282 0,3-2-758 15,1 2 335-15</inkml:trace>
  <inkml:trace contextRef="#ctx0" brushRef="#br0" timeOffset="63350.7">22940 667 22 0,'0'0'132'0,"0"0"-15"15,0-25 1-15,0 25 14 0,0 0-14 0,0 0 11 16,-3-23-7-16,3 23 3 0,-8-17-5 0,8 17-8 15,-10-14 27-15,10 14-5 0,-7-12-13 0,7 12-1 16,-9-18-1-16,9 18-8 0,-8-13-13 0,8 13-5 0,0 0-4 16,-12-16-11-16,12 16-3 0,0 0 4 15,-9-9 1-15,9 9 11 0,0 0 8 0,0 0 2 16,0 0 12-16,-13-12 2 0,13 12 5 0,0 0-10 16,0 0 12-16,0 0 4 0,0 0-3 0,-11-13 13 15,11 13 3-15,0 0-11 0,0 0-2 0,0 0-11 16,0 0 0-16,-9-12-14 0,9 12 1 0,0 0-1 15,0 0-15-15,0 0-8 0,0 0-11 0,0 0-5 16,0 0-8-16,0 0-5 0,0 0-2 0,0 0-3 16,0 0-15-16,0 0 5 0,0 0-1 0,0 0 5 15,0 0-4-15,0 0 14 0,0 0-4 0,0 0-6 16,0 0 8-16,-7 44 8 0,7-44 2 0,10 39 1 16,-4-21 9-16,5 10-11 0,-3 3-1 0,3 3-2 15,0-1-2-15,8 10-1 0,2 0-3 0,1 6-1 16,2 0-2-16,0 4-8 0,4 1-3 0,-2 0 9 15,11 19-13-15,-11-20 4 0,1 2-14 0,4-3 6 16,11 22 2-16,-1-1-6 0,-11-21 4 0,0 3-2 16,9 17-5-16,-10-19-2 0,-1 1 1 0,3-1 2 15,-3 2 1-15,9 21 0 0,-13-28-3 16,2 0-6-16,-1 1-2 0,2-5 6 0,-4 11-1 16,4-3 0-16,1 0 1 0,-1 0-3 0,-1-2-6 15,-4-4-2-15,-1 2 1 0,-1-4 9 0,2 0-8 16,-8-11 0-16,3 2 1 0,2 5 2 0,-2-7 0 15,2 9-1-15,-4-11 0 0,4 12-3 0,-3-12-2 16,-2 1 4-16,2-1 0 0,0 1-4 0,4 12 3 16,-1 0-7-16,0-14 11 0,-3-4-1 0,0 6 1 15,-2 1-3-15,3-2-5 0,-2 2 6 0,2-3-6 16,-2-1-1-16,2-1-2 0,-2 0 10 0,-1-2-3 16,0-1-4-16,3-3-3 0,-4 2 9 0,-4-6-6 15,2 4 1-15,-2-7-2 0,0 0 0 0,-1-5 1 16,-2 6 3-16,4-3 1 0,-4 0-1 0,-1-3 2 15,1 0 4-15,-1 2-1 0,2-1 0 0,-2 4 2 16,0-4 3-16,-1-2-3 0,1 1 4 0,-2 0-3 16,-1 1-2-16,0-2 4 0,1 2-6 15,1-1-4-15,-2 1 4 0,2-1-3 0,-1 2 2 0,1 1 5 16,3 2 0-16,-4-3 0 0,1-2-3 0,-2 1-1 16,3 0 0-16,-3 0-3 0,3-1-2 0,0-1-2 15,-3 1 6-15,2 1-6 0,-1-3-1 0,3 2 3 16,-5-1 2-16,3-3-2 0,-2 2 1 0,-2-8 5 15,6 8-2-15,-4-1 1 0,-2-7-1 16,4 7-2-16,0-1-5 0,-4-6 8 0,0 0-2 16,5 8-3-16,-5-8 2 0,0 0-16 0,0 0-21 15,0 0-36-15,4 6-55 0,-4-6-63 0,0 0-70 16,0 0-85-16,0 0-109 0,0 0-507 0,0 0-1035 16,0 0 459-16</inkml:trace>
  <inkml:trace contextRef="#ctx0" brushRef="#br0" timeOffset="64884.88">22104 1643 199 0,'0'0'258'0,"-4"-2"-5"0,4 2-10 16,0 0 1-16,0 0 2 0,0 0-7 0,0 0-2 15,-9-3-7-15,9 3-20 0,0 0-22 0,0 0 18 16,0 0-6-16,0 0-17 0,0 0-22 0,0 0-6 16,0 0-14-16,0 0-24 0,0 0 1 0,-9-2-16 15,9 2-10-15,0 0-9 0,0 0-13 0,0 0-10 16,0 0 0-16,0 0-13 0,0 0 2 0,0 0-10 15,0 0 3-15,-4 8-21 0,4-8 29 0,2 4-10 16,-2-4 11-16,3 10-1 0,1-7-3 0,4 6 2 16,-2-1 0-16,3 1-2 0,-1 5 14 0,3-1 5 15,1-1 3-15,10 7 3 0,-1-1 0 0,5 2 5 0,3-2 4 16,17 5-15-16,0 4 3 0,4-2-11 16,3 0-2-16,2 0-7 0,2 2-12 0,3-2 2 15,-2 2 0-15,23 7-14 0,-24-7 9 0,26 11-4 16,-26-13-2-16,5 2 0 0,-5 0-8 0,27 11 4 15,-31-13-7-15,3 1 4 0,0 3-4 0,0-4-4 16,-2-2-1-16,0 4-6 0,-2-5 8 0,1 3-4 16,-1 1-2-16,-2-1 6 0,0-6-1 0,-16-2-8 15,12 5 7-15,3-1-7 0,-16-5 4 0,0-2-3 16,1 2-3-16,1 1 1 0,-1-3 4 0,0 1-4 16,1 0-1-16,0 2 3 0,1-6-3 0,-3 4-3 15,3-1 2-15,-3 1 1 0,3-2-3 0,-3 1 4 16,-1-2-3-16,-1-1 5 0,0 2-3 0,-2-3-1 15,-1 1 5-15,-1-2-4 0,1 1-1 0,2 1-1 16,0 0 1-16,0-1 3 0,-2 1-4 0,-3-1 1 16,-3-6-4-16,-3 6 7 0,3-4-1 0,-4 3 1 15,2-3-5-15,-2-1 5 0,0 2-5 0,0-3-3 16,-1 5 8-16,2-1-7 0,-4-1 2 0,0 1-1 16,2-1-1-16,1 0 1 0,-3-1 4 0,-2-2 0 15,0 0-3-15,3 3 3 0,0-3 1 0,-2 0-6 16,-1 1-1-16,-2-3 3 0,1 1 1 0,-1 0 0 15,-1 1 2-15,-1-1-1 0,0 1 1 0,0-2-4 16,-3 1 1-16,-6-3-2 0,16 3-4 0,-11 0 4 16,-5-3 3-16,14 4 1 0,-9 0-10 0,-5-4 10 15,9 1 1-15,-9-1-5 0,10 3 3 0,-10-3-2 16,9 5 3-16,-9-5-1 0,9 1-2 0,-9-1 1 16,0 0 0-16,10 2 2 0,-10-2 1 15,5 5-2-15,-5-5-3 0,0 0 0 0,0 0 3 0,6 2-1 16,-6-2 3-16,0 0 0 0,0 0-2 0,0 0 8 15,0 0-1-15,5 2-7 0,-5-2 3 0,0 0 4 16,0 0-3-16,0 0-3 0,0 0 3 0,0 0 2 16,0 0-4-16,0 0-1 0,0 0 5 0,0 0-3 15,0 0-3-15,0 0-3 0,0 0 5 16,0 0-4-16,6 6 6 0,-6-6-2 0,0 0-4 16,0 0 6-16,0 0-4 0,0 0 2 0,0 0-1 0,0 0-3 15,4 2 4-15,-4-2 0 0,0 0 2 0,8 5-5 16,-8-5 2-16,5 3-6 0,-5-3 0 15,0 0-6-15,0 0-4 0,6 0 3 0,-6 0 1 16,0 0-8-16,0 0 11 0,7 1-9 0,-7-1 5 16,0 0-1-16,0 0 8 0,0 0-11 0,0 0 7 15,0 0 4-15,0 0-4 0,0 0 8 0,0 0 8 16,2 7 2-16,-2-7 3 0,0 0-2 0,0 0 3 0,0 0-6 16,0 0 3-16,0 0-14 0,0 0-26 15,0 0-43-15,0 0-96 0,0 0-187 0,0 0-588 16,19-14-1019-16,-17 3 451 0</inkml:trace>
  <inkml:trace contextRef="#ctx0" brushRef="#br0" timeOffset="65916.39">22233 1667 87 0,'0'0'343'0,"-3"-6"-15"0,3 3-3 0,-4-3-1 16,3 4-8-16,1 2-36 0,-6-9 0 16,5 4-33-16,-3 3-10 0,1-2-18 0,-1 1-20 15,4 3-13-15,-6-1-18 0,2-2-25 0,4 3-12 0,-10-2-18 16,10 2 2-16,0 0-17 0,-9 3-4 15,6 0-28-15,3-3 5 0,-9 4-8 0,8-1-5 16,1-3-12-16,-4 2-8 0,4-2 1 0,0 0 7 16,-3 2-11-16,3-2 8 0,0 0 4 0,0 0 13 15,0 0-1-15,0 0 8 0,0 0 0 0,0 0 2 16,0-11 5-16,0 11 3 0,2-9 3 0,-4 4 4 16,2-2 0-16,-3 2-7 0,3 0 1 0,-1 0-7 15,0-1-1-15,-3 3-10 0,1-1-4 0,-1 0-11 16,4 4-15-16,-5-5-39 0,5 5-60 0,-8-2-94 15,-2 2-117-15,5 3-161 0,5-3-398 0,-18 4-908 16,5-1 402-16</inkml:trace>
  <inkml:trace contextRef="#ctx0" brushRef="#br0" timeOffset="68299.7">21903 1174 23 0,'-2'-7'223'0,"-2"4"-19"0,-3-1-7 16,2-3-22-16,0-1-12 0,-1 0-12 15,-1 3-15-15,1-6 10 0,-3 1-8 0,-2 1-18 0,0-5-8 16,-6 1-8-16,0-6-15 0,-1 7-11 0,-4-8-9 16,2 2-12-16,-4-8-10 0,-3 7-15 0,0-5-2 15,0 4-6-15,1-3-5 0,-4 0-2 16,-11-7-3-16,14 6 3 0,0-1-5 0,3 4-2 0,-6-1-2 16,4-1-2-16,-2 1-2 0,2 3 0 15,2 0-1-15,-6 1 1 0,1 0 3 0,6 4 5 16,-7-3-14-16,1 0 1 0,0 2-3 0,-3 0-5 15,2-2-2-15,-3 3-2 0,0-2-3 0,-2-2 7 16,0 5-38-16,-2-1-10 0,-10-7 14 0,12 10-7 16,-5-1 3-16,-6-5 15 0,5 6-1 0,7 1 5 15,-15-5 8-15,2 0-5 0,0-2 4 0,10 5 1 16,0 3 9-16,-12-9 0 0,14 8 3 0,-3-1 3 16,1 6-7-16,-1-3 12 0,2 1-1 0,1-2 5 15,-3 0-13-15,6 2 8 0,-2 1 5 0,0 2-10 16,1-1 13-16,1 3 0 0,0-1-4 15,3-3-5-15,-6 0-13 0,1 4 16 0,2-3-13 0,-1 5 12 16,1-1-3-16,-3-5 0 0,3 9 8 0,0-3-18 16,-3-3 23-16,-3 4-13 0,-1 2 1 0,-1 0-3 15,-8-3-10-15,11 3 8 0,-2 0-6 0,1 1 3 16,-13 4 5-16,-3-2 4 0,13 1-7 16,-11 1 4-16,-2 0-11 0,3 3 2 0,11-7 0 15,-11 0 2-15,16 1 9 0,-1 0-7 0,4 2 6 16,-7-5-11-16,5 2 22 0,-3 0-10 0,5-3 0 15,0 3 5-15,3 2-7 0,-2-1-3 0,0-1 8 16,4 2 1-16,-2 2 3 0,0-2-15 0,7-1 17 16,-9 6-9-16,2-3-2 0,-2 3 6 0,0-6-8 15,3 8-5-15,2-3 18 0,-4-5 0 0,1 5-20 16,2 0 4-16,-5-5 11 0,8 3 1 0,3 1 4 16,-4-1 0-16,7-2-4 0,-4 0-5 0,22-6-1 15,-38 9-6-15,17-3 7 0,2-1-5 0,0 0 6 16,19-5-1-16,-41 12-3 0,23-5 8 0,0 3 0 15,-1-4-11-15,-7 5 9 0,6-3-6 16,-4 7 10-16,2 3-5 0,-4-6-8 0,7-1 4 16,-5 10-3-16,5-2 7 0,-4-2-3 0,4 2 0 15,1 4 0-15,0-3 5 0,0 8-1 0,-2-4-1 16,-1 3 2-16,3-1 7 0,0 5-8 0,0 2 7 16,-6 7-8-16,1 1 2 0,3-12 2 0,-3 15 4 15,0-2 2-15,0 3-10 0,5-15 0 0,-3-1 8 16,2 1-3-16,-4 15 1 0,5 1-1 0,-1-14 1 15,1 1-2-15,-5 12 0 0,2-3 5 0,4-10-9 16,-1-1 2-16,8-4 12 0,-4 8-7 0,-2-3 1 16,-3-4-3-16,9 4 4 0,-7-4-7 15,5 2 3-15,-1-1 10 0,-1 2 2 0,1-3-8 16,0-2-1-16,2-1 5 0,4 2 3 0,-3-1-11 16,6-7 0-16,-2 5 10 0,2 4-8 0,1-7-6 15,3-2 10-15,0 0 0 0,3 7-8 0,-3-9-1 16,4 2 1-16,2 7-5 0,-2-6 2 0,1-1 4 15,4 6-2-15,-2-1-7 0,-1-7-3 0,2 2 9 16,2-1 2-16,0 6-1 0,0 0 4 0,4 0-9 16,-1 1-2-16,-2-1 7 0,-3-5 0 0,1-1-3 15,1 7 4-15,3 1 0 0,-1-3 1 0,-1 2 0 16,5-2-7-16,-3 0 0 0,3 1 8 0,3-5-9 16,-2 0 6-16,2 0-2 0,1 3-2 15,3-4 2-15,4 0 5 0,0 1 1 0,1-1-3 16,0-3 1-16,3 3 0 0,3-7 2 0,4 2-2 15,-4 0 4-15,17 2 11 0,-1-2-4 0,-17 0 6 16,15 6 7-16,-14-10 3 0,4 5-8 0,10 0 5 16,-11-3 0-16,-5 3 4 0,5-1 3 0,-3 1-5 15,3 0 0-15,0-3 1 0,0 0-1 0,0-4-8 16,-1 6-1-16,1-5 4 0,-1 2-9 0,-1 0 3 16,0-2 4-16,2 3-7 0,-3-1 1 0,1-2-5 15,1 0 1-15,-3 1-3 0,1 2 0 0,-4-6-2 16,2 4-1-16,0-2 0 0,-4 2 0 0,3 1-3 15,1-4-1-15,-3 2 1 0,-1-1 2 0,3-1-3 16,-3-1 1-16,4-4-7 0,0 4 0 0,-1-3 3 16,3 0-6-16,1 2-3 0,-2-3 9 0,0 0-7 15,4-2 6-15,-1 0-4 0,0-2-3 0,-2 2 5 16,4-3 0-16,0-1-2 0,-4-1 7 0,2 0-2 16,1 0-11-16,-2-2 8 0,-1 5 3 15,0-4-6-15,-1-2 6 0,-1 2-2 0,-2 0-3 16,5 1 3-16,-7-1 0 0,3-1 2 0,-6 0-1 15,3-2-5-15,-1 4 11 0,0-3 3 0,-7 5 2 16,1-1-4-16,6-3 0 0,1 6 4 0,-8-3 2 16,2-1-5-16,-3 2-2 0,3 2 4 0,-3-2-6 15,1 3 2-15,0 1 1 0,-1 1-3 0,0-1 2 16,1 0-3-16,-2 3 0 0,3 0 1 0,-2 1-1 16,0-1 0-16,-1 1 2 0,1-2-3 0,2 1 2 15,5-2 0-15,-5 2-4 0,8-5 4 0,0-1 11 16,1-3 14-16,1-1 2 0,-2-1 9 0,6-2 5 15,-2-4-5-15,1 6 14 0,5-1 0 16,-1-5 6-16,11-4-4 0,-2-1-3 0,-12 8-4 16,0-1 3-16,2-5-15 0,-2 3 4 0,1 0-2 15,-3 4-7-15,-1-3-4 0,-3 0 2 0,-1 3-4 16,0-1 3-16,-1 4-5 0,-9 0-4 0,3 1 9 16,-1-3 0-16,4 1 6 0,-3 2-10 0,-2-1-1 15,0-4 5-15,0 4-2 0,5-4-3 0,-7 1-14 16,0-3 10-16,-2 1-2 0,8-2-3 0,-1-2-1 15,-7 3-4-15,2-2-5 0,-3 1-2 0,8-7 5 16,-3-4 0-16,-1 5 3 0,3-2-3 0,-3 0-6 16,5 4-2-16,0-2 4 0,-2-1-3 0,-3 3 0 15,6 1 3-15,-10 4-4 0,3-1 2 16,0 5 5-16,-4-2-4 0,0 4 9 0,-2-3 1 16,5 1-1-16,-5 0 6 0,-2 2 3 0,0 0-2 15,3-6 2-15,-3 6 5 0,-3 2 1 0,3-4-6 16,0 1 0-16,0 1-9 0,0 1 8 0,4-7-6 15,-4-4-7-15,0 7 1 0,2-3 2 0,-1-2 6 16,1 1-2-16,2-1-10 0,-1 1 13 0,-2 1-13 16,4 0-2-16,-2-3 5 0,2-1-13 0,-4 4 7 15,-2 1 5-15,3-2-10 0,-2-2 5 0,0 3 4 16,1-1-3-16,-5 1 5 0,-1 3 6 16,5-9 3-16,-1 2-13 0,-2 2-2 0,1 1 9 15,-1-3 1-15,-1 6-7 0,3-5 5 0,-1 1-14 0,1-1 10 16,1 1-8-16,-2 1 2 0,3-1 2 0,-4 2 2 15,3-4-9-15,-5 5 5 0,-3-1 2 0,6-4-8 16,-4 0 19-16,3-1-8 0,-3 3-2 0,1-1 13 16,-4-3-5-16,0-1-6 0,-4 4 3 0,-1-9-13 15,5 7 9-15,-4 0 0 0,-3-7-5 0,3 5 2 16,-2 6-1-16,-3-11-1 0,2 7 2 16,-2 2-11-16,4-3 4 0,-2 1 5 0,-3-7-1 15,3 7 2-15,-6-7 0 0,5 7 1 0,3 0-8 16,-5-5 5-16,4-1 0 0,1 6-8 0,-2 0-23 15,-3-10-16-15,4 4-33 0,-1 5-34 0,2-9-28 16,0 1-47-16,-1 7-32 0,6 1-73 0,-3-8-215 16,-1 1-556-16,3 0 246 0</inkml:trace>
  <inkml:trace contextRef="#ctx0" brushRef="#br0" timeOffset="71066.9">23618 499 82 0,'-14'-16'175'0,"14"16"-3"0,-10-13-7 16,10 13-11-16,-17-17-15 0,17 17-8 0,-16-15-6 16,7 8-40-16,9 7-7 0,-22-21-2 15,11 15-12-15,-7-6-3 0,2 4-6 0,-4 0-15 16,-7-6 4-16,0 5-9 0,-2-6-3 0,-2 3 4 16,-3-1-4-16,-1 3-6 0,-2 1-7 0,-1-2 4 15,0 0 1-15,2 3 0 0,-4 2-6 0,3-5 6 16,-1 5-4-16,-11-2 0 0,11 1-4 0,-1 3-3 15,6-1 0-15,0 3 1 0,0-2-3 0,2 3-5 16,-3-3 3-16,0 4-3 0,4 2-1 0,-2 0 0 16,2-3-4-16,0 2 2 0,0 0 2 0,2 5 3 15,-1-3-3-15,-2 1 4 0,4 1-3 0,7 1 0 16,-10-1-4-16,10 2 4 0,-7 1-5 0,0 2 7 16,0-1-6-16,8-1-1 0,-8 2 4 0,1-1 1 15,-1 6-6-15,4 1-5 0,-2-1-9 0,1 0 18 16,-3 6-1-16,4-2-3 0,-1 2-4 0,2-4 6 15,-1 2 8-15,3-1-10 0,-1 9-1 0,2-2 11 16,3 4-5-16,0-3 1 0,-2 2-5 0,4 0 4 16,0 4 1-16,4-2 1 0,-7 1-1 0,2 1 5 15,0-2-6-15,-6 16 4 0,5-14 4 16,2 0-6-16,-3 1 4 0,3-1-10 0,0-3 10 16,1 6-5-16,0-3 1 0,-1 0 0 0,5-2-3 15,-6 4 7-15,6-1-3 0,-3-2-10 0,1-1 12 16,1 2-2-16,1 0-2 0,-3 3 3 0,1-5-1 15,6 1-2-15,-3 2-7 0,-1-1 2 0,-1-3-2 16,2-1 3-16,2 4 0 0,1-1 8 0,0-2-3 16,1-3 1-16,1 2-2 0,2 0 0 0,0-9-2 15,-2 0 1-15,3 8 2 0,-1-6-4 0,-2-3-3 16,3 7 3-16,-2-8 2 0,-1 1 1 0,2 0 1 16,0 7-3-16,-2-7 2 0,3 0-3 0,0 0 2 15,3 3-4-15,-3 4 2 0,0-5-2 0,2 4-4 16,3 2 10-16,-1-6-6 0,1 9 1 0,2-3 3 15,-2-1-5-15,4-1-7 0,-2 1 0 0,2-2 0 16,-1-2 0-16,5 4 5 0,-3-1-2 0,3-3 0 16,-2 5 5-16,0-9-6 0,1 0 2 0,4 8 3 15,-4-4-5-15,2 2 2 0,-1 1-1 0,1 0 4 16,-2-7-3-16,3 8 8 0,-2-4-3 16,0 5-4-16,-3-2 0 0,1-3-3 0,2 3 5 15,-4-1-1-15,-1-3 5 0,4 5 0 0,-4-7-2 16,3 4-5-16,-1 3 6 0,1-1 2 0,-4-6-8 15,-1 1 5-15,5 6 6 0,-3-8-6 0,1-2-1 16,4 3 3-16,-3 5-4 0,2-5 3 0,-2-1-2 16,5 7 1-16,-2-6 0 0,1 2-1 0,3 3 9 15,-3-1-4-15,5-1-2 0,3-1 3 0,1 0 2 16,-2 4 2-16,2-4-5 0,-2 1 6 0,3 3-4 16,-1-5-2-16,1-1 4 0,1 2-6 0,-2-4 6 15,-2 0 1-15,2 1 1 0,-5-3-1 0,-1-2 1 16,-2 2-4-16,2-4-1 0,-2 1 4 0,2 2 3 15,-3 1-2-15,2-3-5 0,1 1 10 0,-2-1-2 16,0 0-2-16,2-1 4 0,0 2 0 0,-2 2 0 16,-1-3-4-16,4-1 6 0,5 6-1 15,-6-4-3-15,7 0 2 0,-6-1-5 0,-1-1 2 0,7 5-1 16,-4-7-2-16,3 2-2 0,0 6 2 16,4-2-1-16,-8-8 2 0,6 6 3 0,2-5-1 15,-1 8 5-15,4-4-1 0,-1 4 4 0,0-2 0 16,-2 0-3-16,0-1-4 0,0-1 5 0,-3 1-1 15,2-1 1-15,-1 1 2 0,-6-3 10 0,8 5-9 16,-1-3-1-16,2 2 1 0,-1-2-1 0,1 0-2 16,0 2 4-16,-2 0-6 0,-1-3-5 0,3 3 3 15,-2-2-4-15,2-2 0 0,2 1 2 0,-11-1 1 16,6 3-7-16,-6-6 4 0,8 6 3 16,-8-3-5-16,-1 0 2 0,9 2-5 0,-8-4 4 15,-1 0-6-15,0 3 4 0,1 0-5 0,-3-3-1 16,4 2 6-16,4 1-2 0,-8-3-2 0,1-1-4 15,2 3 1-15,-7-3-8 0,6-1 1 0,1 3-10 16,0-1-6-16,-3-2-2 0,0 3-1 0,1-2 2 16,-3-1-15-16,5 2-2 0,0-1 0 0,1 1 0 0,1-3-5 15,-3 2 4-15,0-1 6 0,1-2 1 0,-6 1 5 16,9-1-1-16,-2 0 4 0,-2 1 6 16,1-2 1-16,2 1-2 0,-2 0 5 0,1 0-2 15,-2-1 10-15,0 1-8 0,2 0 5 0,0-2-4 16,-4 0 5-16,1 0 6 0,2 0-3 0,-1 1-2 15,-6 0 5-15,2 0 1 0,0-1 6 0,-1 0 4 16,6 1-1-16,-8-2 4 0,4 0 9 0,-2 1-11 16,1 1 2-16,3-2 0 0,-17 0-1 0,24 0-2 15,-10 1 0-15,-2-1 1 0,-12 0-3 0,26 0 1 16,-6-1-1-16,-6-1 9 0,2 2-13 0,4 0 2 16,-4 2 2-16,2-1 0 0,-3-1 3 15,-2 0-7-15,6 0-2 0,-2-1 1 0,1-2 2 16,-5 1-2-16,1 1 2 0,2-2 4 0,3-2-6 15,-3 1-2-15,2-3 9 0,-3 0-5 0,4-2 1 16,0 0 5-16,-1-1-6 0,8-5-1 0,-11 6 0 16,10-6 5-16,-3-4-4 0,1 2 4 0,-1-1-3 15,-3 0 1-15,6-2-2 0,-2 1 1 0,-3-2 11 16,3 3-4-16,-1-5 6 0,-3 4-4 0,1 1 10 16,1-2 7-16,-3 0-4 0,2-1 8 0,-1 2 8 15,-1-2 0-15,4 0-3 0,-5-1 5 0,-1-2-1 16,3 1 1-16,1-1-6 0,3 3 0 0,-3-5-4 15,-2 0-4-15,2 2-10 0,0-2 7 0,5-2-9 16,-6 0 8-16,3 0-17 0,-3-2 6 0,3-1 2 16,-2 1-9-16,1 0 3 0,-2 0-1 0,10-12 1 15,-12 13-5-15,2-3-3 0,-1 3-3 0,-4 0-4 16,5-4 1-16,-6 3 7 0,5 3 0 0,-9-3-1 16,1 1 1-16,-1 0 5 0,1-3 5 15,-1 2-7-15,-2 3 13 0,-1-2-2 0,-2-1-5 16,0 2 4-16,-2-2 1 0,1 1-2 0,-1 0-8 15,2-3 2-15,-1 3 3 0,-2-4-8 0,-1-1-3 16,-1 2 3-16,2-5 5 0,-1-10-12 0,0 1-2 16,0 10 4-16,-4-10-7 0,3 10-4 0,1 0 0 15,-1-10-1-15,2-3 1 0,0 14-5 0,1 0 8 16,-1 0-5-16,-2 6 4 0,3-8-4 0,-1 7 3 16,1-1 6-16,-4 1-11 0,4 2 10 0,-1-4-6 15,1 3 6-15,-2 1-2 0,-2-1 1 0,1 0 4 16,-1-2-12-16,5 4 0 0,-7-3-6 0,2 0-4 15,-1 0 2-15,-1-5-8 0,-2 2 11 0,-3 2-11 16,-4-18 0-16,4 15 2 0,-1 0-10 0,-7-10-1 16,6 10 6-16,-2 1-10 0,1 1 10 0,-3-12-20 15,2 14 13-15,3 1-7 0,-4 1 2 0,1-3 2 16,-1 3-5-16,4-3 6 0,1 5 8 16,-5-2 0-16,2 1 8 0,-2 1-1 0,3 0 0 15,-4 5 3-15,2 5-1 0,1 0 7 0,1-1-2 16,-5-5-1-16,1 6 10 0,-3-8 0 0,-4 7 0 15,2-2-3-15,3 7 0 0,-6-7 14 0,0-2-12 16,2 5 7-16,-4 1 0 0,1-1 0 0,-3 0 0 16,1 0 0-16,-3 2 2 0,1 0-3 0,-1 2 4 15,-4 1-7-15,3-4 9 0,-2 3-3 0,0 0-6 16,0-2-3-16,0 2 6 0,2 0 2 0,-1 4 1 16,-1-6 7-16,4 8 0 0,2-3-6 0,3 2-3 15,-3-4 0-15,-3 4 3 0,9-2-3 0,-6 4 2 16,5-1 7-16,0 1-4 0,-7 1-2 0,0 2-3 15,28 2 6-15,-38-5 1 0,17-1-11 0,1 3 6 16,20 3 5-16,-44-5-10 0,16 5 8 0,1-1-2 16,27 1 2-16,-51-1 1 0,22 2 2 0,3-3-5 15,-4 1 3-15,-1-3-1 0,-1 4-3 0,-1-2-2 16,-2-2 5-16,3-2 3 0,-1 4-6 0,0 2-1 16,2 0 3-16,2-7-4 0,29 7-4 15,-59 3 0-15,32-5-3 0,3 1-5 0,24 1 5 16,-41 3 1-16,41-3-4 0,-37 2 3 0,37-2 0 0,-35 2-4 15,16 1 10-15,19-3 7 0,-37 4-4 0,17-2-6 16,20-2 0-16,-39 6-1 0,22 0 7 0,17-6 1 16,-35 11-5-16,22-7-7 0,13-4 8 0,-32 8-6 15,14-2-13-15,18-6-4 0,-37 9 8 0,18-4-6 16,1 0 4-16,-2 1-3 0,20-6-1 16,-47 8 18-16,27-1-9 0,-8-6 11 0,28-1 0 15,-59 2-5-15,29-2 7 0,4 3 0 0,-3-2-5 16,29-1-3-16,-51-1 8 0,24 1 4 0,27 0-4 15,-50-3-4-15,30 0 1 0,20 3 4 0,-36-7-2 16,18 4 2-16,18 3-13 0,-32-6-23 0,32 6 2 16,-27-6-21-16,27 6-35 0,-23-11-67 0,23 11-132 15,-20-13-318-15,13 3 142 0</inkml:trace>
  <inkml:trace contextRef="#ctx0" brushRef="#br0" timeOffset="77755.2">17991 1272 24 0,'-1'-3'246'0,"1"3"7"0,-1-7-9 15,1 0 1-15,-3 1-2 0,3 1 1 0,0-2-1 16,-1-2-2-16,-2 2-7 0,2 0-2 0,-2 3-2 16,2-3-9-16,-3 2 9 0,3-4-13 0,-3 1-6 15,0 3 1-15,3-4-9 0,-3 5-4 16,0-1-7-16,3-2-6 0,-1 2-6 0,-1 1-7 0,3 0-8 16,0 4-16-16,-4-6-9 0,2 2-24 15,2 4-6-15,0 0-17 0,0 0-11 0,-2-5-10 16,2 5-8-16,0 0-3 0,0 0-11 0,4 14 2 15,3-7-7-15,0 2-4 0,11 13-5 0,0-2-1 16,4 3 4-16,2 1 1 0,16 11 2 0,4 1 8 16,5 0 4-16,25 16 14 0,0-3 4 0,3 6 2 15,1-2-2-15,2 1 3 0,-3-5-15 0,6 2-5 16,3-4-4-16,-3 7-2 0,1-4-1 0,-2-2-7 16,-4 5-3-16,-3-4-9 0,-25-17-4 0,31 24-3 15,-28-20 4-15,-3 2-6 0,0 0-11 0,-8-5 2 16,-2-2-4-16,-15-7 5 0,-2-2 0 0,-2-6-4 15,-10-4-5-15,-2-3 3 0,-2-3 16 0,-1 2 11 16,-3-3 20-16,-3-5 13 0,6 9 13 0,-6-5 4 16,0-4-6-16,0 0 1 0,0 10 0 0,0-10-12 15,0 0 0-15,0 5-7 0,0-5-11 0,0 0-14 16,0 0-17-16,0 0-17 0,7 5-6 0,-7-5-43 16,0 0-17-16,0 0-36 0,22-7-32 0,-22 7-53 15,12-4-66-15,-3 0-85 0,-9 4-115 0,6-10-141 16,-3 5-408-16,-3 5-1085 0,-4-15 481 15</inkml:trace>
  <inkml:trace contextRef="#ctx0" brushRef="#br0" timeOffset="78318.84">19885 884 65 0,'0'0'230'0,"0"0"-8"16,0 0-2-16,-9-21-5 0,9 21-6 0,0 0-4 16,0 0-1-16,-3-16-2 0,3 16-15 0,0 0 6 15,0 0-14-15,0 0-13 0,0 0-5 0,-7-14-29 16,7 14-17-16,0 0-4 0,0 0-5 0,0 0-17 15,0 0-4-15,0 0-8 0,0 0-5 0,-68 23-4 16,40-12-5-16,-4-1-7 0,0 2-12 0,-21 6 4 16,-2 0-8-16,-5 4 0 0,-3-6-4 15,-26 8-6-15,4 3 4 0,22-6-8 0,0-6 5 0,-28 13-12 16,28-11 4-16,-25 3-8 0,29-7-1 0,1-3 1 16,0 1-5-16,-1 2-1 0,3-8-7 0,6 4 12 15,-2-3-12-15,15 0 8 0,0-1-10 0,0-4-1 16,2 1-8-16,7 2 15 0,6-2-24 0,1 4 0 15,1-3-9-15,2-2-5 0,7 0-7 0,1 2-14 16,3-2-2-16,2 1-9 0,5-2-21 16,-10 4 1-16,10-4-29 0,-4 4-25 0,4-4-42 15,0 0-65-15,0 0-246 0,0 0-529 0,0 0 234 16</inkml:trace>
  <inkml:trace contextRef="#ctx0" brushRef="#br0" timeOffset="78819.53">17871 1185 171 0,'0'0'378'0,"0"0"-26"0,0 0 8 0,-5-4-21 16,5 4-28-16,0 0-17 0,0 0-17 0,0 0-31 15,0 0-17-15,6-7-7 0,-6 7-14 0,12 0-12 16,-12 0-8-16,15-3-9 0,-1 5-2 0,4-4-5 15,1 2-13-15,12-1 3 0,2-3 1 0,20 5-17 16,0-2-6-16,10-2-12 0,3 3-5 0,30 1 1 16,-1 1-10-16,-2-4-12 0,-1 3-4 0,3-2-5 15,-1 2-12-15,0-1-8 0,1-2-2 16,-28 4-9-16,25 3-9 0,-26-8-6 0,28 3 2 16,-35 0-2-16,3-2-4 0,-6 0-11 0,-2 1-1 15,-18-2-1-15,0 0-3 0,-6-2-1 0,-2 5 3 16,-9-4 0-16,-6 2-5 0,0 1 0 0,-8 1 7 15,4 0-9-15,-9 0-3 0,12-3-3 0,-12 3-24 16,7-1-30-16,-7 1-64 0,0 0-52 0,0 0-67 16,0 0-66-16,0 0-64 0,-32 8-80 0,13 1-424 15,0-3-925-15,-10 5 410 0</inkml:trace>
  <inkml:trace contextRef="#ctx0" brushRef="#br0" timeOffset="79351.89">18014 1192 151 0,'3'-7'158'0,"-2"4"-17"0,4 1-11 0,-2-2 3 15,1 1-2-15,-4 3 5 0,7-7 7 0,-3 5 5 16,-4 2 18-16,4-4 10 0,-4 4 13 0,5-2 2 16,-5 2 4-16,0 0 16 0,0 0-3 15,0 0 9-15,7-5 8 0,-7 5-11 0,0 0-13 0,0 0-2 16,2-5-17-16,-2 5-24 0,0 0-11 0,0 0-12 15,0 0-5-15,0 0 16 0,0 0-9 0,-9 19 4 16,5-9-11-16,-4 5-8 0,-4-2 6 0,-2 8-9 16,-7 0 0-16,7 6 1 0,-5 1-7 15,-4 13-8-15,-4 0-1 0,4 1-8 0,-5 0 1 0,1 3-8 16,-1 0-8-16,5 7-11 0,1-2-3 16,-2-2-10-16,1 0-4 0,3-1-5 0,4-1-5 15,0-2-2-15,9-10-1 0,-3 2-5 0,2-1-4 16,1-1-9-16,2-4 2 0,0 0-7 0,-2-2 2 15,3-1 3-15,-2-8-1 0,3 0-2 0,1-2 2 16,-1-6-8-16,1-1 1 0,-1-1-4 0,2 0 6 16,1-9-1-16,-1 10-1 0,1-10-4 0,-3 8-12 15,3-8-20-15,-4 7-26 0,4-7-63 0,0 0-49 16,0 0-68-16,0 0-94 0,0 0-92 0,0 0-98 16,0 0-353-16,0 0-935 0,0 0 414 0</inkml:trace>
  <inkml:trace contextRef="#ctx0" brushRef="#br0" timeOffset="79782.53">17595 2310 332 0,'0'0'396'0,"0"0"-7"15,-2 6-11-15,2-6-12 0,0 0-28 0,0 0-22 16,0 0-16-16,0 0 1 0,6 8 3 0,-6-8-13 15,14 2-11-15,-4 0-13 0,4 1-10 0,5 0-11 16,3 1-15-16,10 1-13 0,5-4-8 0,-1 1-22 16,19 5-2-16,2-4-25 0,2 0-7 0,5 1-9 15,26 1-14-15,-24 3-18 0,23-4 0 0,3 5-18 16,-24-4-6-16,28-3-9 0,-4 7-2 0,-24-4-10 16,26 1-3-16,1-5-14 0,-31 2-1 0,32 3-15 15,-30-5-5-15,-2 3-10 0,28-3-5 0,-32-1-11 16,-4-1 4-16,1 3 1 0,-7-8-11 0,-10 5 11 15,-4 1-3-15,0-3 1 0,-5 1 4 0,-1 1 9 16,-11 0 13-16,-1-2-2 0,0 0 27 0,-8 2 4 16,2 1 17-16,-2-2 5 0,-10 2-13 0,16 2 10 15,-16-2-17-15,11 1-2 0,-11-1-5 0,0 0-6 16,14-1 6-16,-14 1-21 0,0 0-30 0,12 2-6 16,-12-2 0-16,0 0 0 0,8 3 0 0,-8-3 0 15,0 0-8-15,0 0-79 0,8 0-34 0,-8 0-58 16,0 0-55-16,0 0-67 0,0 0-119 0,0 0-142 15,0 0-485-15,-4-13-1133 0,4 13 501 0</inkml:trace>
  <inkml:trace contextRef="#ctx0" brushRef="#br0" timeOffset="80266.39">20147 2409 75 0,'0'5'254'0,"0"-5"5"0,0 6 1 0,0-6 7 15,-1 3 14-15,1-3 17 0,-4 4 12 0,4 0 21 16,0-4 21-16,0 0 13 0,0 0 7 15,0 0-1-15,0 0 7 0,-4 3-10 0,4-3-12 16,0 0-3-16,0 0-25 0,0 0-33 0,4-12-18 16,-4 12-19-16,9-6-14 0,0-3-20 0,1 3-16 0,3-6-12 15,7 2-17-15,5-2-14 0,1-9-10 0,6 5-11 16,13-7-12-16,5 0-13 0,1-4-102 0,3-1-17 16,26-17 0-16,-21 18 0 0,26-23 0 15,0 4 0-15,1 6 0 0,-6-1 0 0,-26 16 0 16,4 1 0-16,-1 0 0 0,1 4 0 0,0-2 0 0,-3 2 0 15,-2 4 0-15,-1-2 0 0,-16 8 0 0,-3-2 0 16,2 4 0-16,-5 0 0 0,-2-2 0 0,-7 5 0 16,-1-2 0-16,-2 2 0 0,0 0 0 0,-8-1 0 15,4-1 0-15,-5 2 0 0,-1 3 0 0,-3-2 0 16,3 0 0-16,-3 1 0 0,-1 1 0 0,0-1 0 16,-3 0 0-16,-1 3 0 0,0 0 0 0,1-5 0 15,-1 5 0-15,0 0 0 0,-9-5 0 0,5 3 0 16,-3-1-447-16,-5 1-168 0,2 1-574 0,-3-4-1286 15,3 3 569-15</inkml:trace>
  <inkml:trace contextRef="#ctx0" brushRef="#br0" timeOffset="80867.8">20225 834 14 0,'0'0'359'15,"0"0"-11"-15,0 0-19 0,0 0-19 0,0 0-7 16,0 0-11-16,0 0-10 0,-22-15-15 0,22 15-19 16,0 0-10-16,0 0-3 0,0 0-12 0,0 0-8 15,0 0-18-15,0 0-10 0,0 0-8 0,0 0-27 16,0 0-11-16,0 0-8 0,0 0 13 0,0 0 13 16,0 0-3-16,0 0-2 0,23 25 0 0,-8-12-3 15,5 4-5-15,4 4-3 0,6 3 2 0,12 5-10 16,3 4-14-16,3 5-5 0,4-4-6 0,25 18-8 15,-26-13-3-15,5-9-12 0,25 14-10 0,-26-10-6 16,24 16-2-16,-6-2-12 0,-17-13-3 0,22 12-6 16,-5 1-3-16,-17-16-3 0,-1 2 2 15,27 10-4-15,-26-14-3 0,2 0-6 0,-2 1-7 0,-5-4-6 16,0 0 6-16,-7 1-17 0,-12-10 7 0,0 2-1 16,0-5-1-16,-7 0-4 0,-6-5 6 0,-2 0-7 15,-3-2 14-15,-4-3 12 0,-5 0 9 0,-1-3 26 16,5 1 15-16,-9-3 13 0,8 3 14 15,-8-3-14-15,5 4-5 0,-5-4-72 0,5 2-19 16,-5-2 0-16,6 2 0 0,-6-2 0 0,0 0 0 16,0 0 0-16,7 3 0 0,-7-3 0 0,0 0 0 0,0 0 0 15,0 0 0-15,0 0 0 0,5 5 0 0,-5-5 0 16,0 0 0-16,1 3 0 0,-1-3 0 0,0 0-147 16,0 0-122-16,0 0-78 0,0 0-113 15,0 0-145-15,0 0-456 0,0 0-1149 0,0 0 509 16</inkml:trace>
  <inkml:trace contextRef="#ctx0" brushRef="#br0" timeOffset="81866.73">22632 885 149 0,'0'0'197'0,"13"-26"-25"0,-13 26-8 16,17-20-10-16,-8 5-16 0,0 7-19 0,5-2 7 15,-5-8 6-15,5 4-11 0,-1 2-5 0,-4 0-12 16,-9 12 9-16,19-20 3 0,-10 10 1 0,-9 10 4 16,14-19-1-16,-9 9 5 0,-5 10 5 15,4-20-1-15,-4 20-8 0,5-17-2 0,-5 17 7 16,3-16-14-16,-3 16 7 0,0 0-1 0,1-20-15 15,-1 20 13-15,0 0 6 0,0-19 5 0,0 19 5 16,0 0-18-16,0-18 14 0,0 18-15 0,0 0-4 16,0 0-15-16,-4-16-4 0,4 16-8 0,0 0-3 15,0 0-4-15,0 0-8 0,0 0 4 0,0 0 0 0,-60 26-1 16,42-8-2-16,-9 3 13 0,2 4 0 16,-11 7-14-16,0 2 11 0,-6 3-4 0,1 0-6 15,-3-1-2-15,-1 8-17 0,-1-2 6 0,-4-3-6 16,-18 18-6-16,21-18 0 0,2 4-3 0,-2-3-6 15,2-1 0-15,3-4-1 0,2 4-6 0,1-4 2 16,9-9 1-16,2-2-3 0,-2 13-2 0,4-12-8 16,4-1 0-16,3-3-6 0,1-1 4 0,7-6-5 15,2-6-1-15,1 4 3 0,0-6-13 0,3 2-19 16,1-5-27-16,-2 0-27 0,6-3-40 0,-7 5-48 16,7-5-66-16,-4 5-93 0,4-5-124 15,0 0-376-15,0 0-888 0,0 0 393 0</inkml:trace>
  <inkml:trace contextRef="#ctx0" brushRef="#br0" timeOffset="82333.4">21723 1723 50 0,'5'-4'324'0,"-5"4"-10"0,1-4-9 16,-1 4-26-16,0 0-29 0,0 0-11 16,0 0-34-16,0-3-17 0,0 3-23 0,0 0-6 15,0 0-24-15,2 15 4 0,1-4-13 0,0 1-7 0,2 6-18 16,2 5-11-16,4 5-1 0,1-1 2 0,-1 5-27 15,6-1 19-15,1 13-3 0,5 2 1 0,2 3-22 16,3 2 21-16,15 28-10 0,-18-26 7 0,13 28-13 16,-8-29-10-16,13 30 7 0,-3-2-17 15,-13-28 12-15,16 26-4 0,-17-24-4 0,0-7-12 16,1 6 0-16,4 25 1 0,-12-24-19 0,0-5 7 16,-1-2 1-16,-5-4-17 0,-5-12 3 0,1 1-1 15,0-6 7-15,-6-8 11 0,1 0 24 0,-1-8 26 16,-1 0 29-16,1 1 33 0,-2-6 31 0,-1-5 26 15,4 10 10-15,-4-10 7 0,0 0-17 0,0 0-7 16,0 0-14-16,0 0-16 0,0 0-14 0,0 0-29 16,0 0-21-16,9-24-39 0,-6 19-44 0,-1-1-68 15,2-3-76-15,2 2-87 0,1-1-98 0,0 0-134 16,-4 4-513-16,7-1-1041 0,0-2 460 0</inkml:trace>
  <inkml:trace contextRef="#ctx0" brushRef="#br0" timeOffset="82819.34">22628 3184 115 0,'-13'-11'323'0,"3"3"-6"0,2-2 17 16,2 1-7-16,1 4-14 0,1 1-26 0,1-2-16 16,5 2-19-16,0 0-1 0,2 2-11 0,1 0-4 15,-5 2-8-15,15 3-13 0,-4 0-10 0,5 6-11 16,8 4-8-16,-2 5-13 0,5 4-4 0,3 1-17 15,14 12-9-15,2 2-10 0,0 1-15 0,2 2-2 16,28 14-14-16,-2 1-15 0,2-4-8 0,2-1-4 16,-2-6-9-16,-2 5-5 0,2 2-3 0,-1-3-7 15,2-3-11-15,-19-16-4 0,2-1-12 0,-4-1-10 16,-3 0-8-16,2-1 5 0,-3-3-5 0,-1-4 2 16,-17-2 4-16,-2-4 1 0,0 1 10 0,-6-4 11 15,-7-1 23-15,-4-5 21 0,-5 2 21 0,2-2 8 16,-5-3 8-16,0 2 1 0,-3-2 5 0,-4-1-22 15,10 2-15-15,-10-2 5 0,4 1-29 0,-4-1-44 16,4 2-44-16,-4-2-71 0,0 0-94 0,0 0-91 16,0 0-100-16,0 0-127 0,0 0-430 0,0 0-1020 15,0 0 451-15</inkml:trace>
  <inkml:trace contextRef="#ctx0" brushRef="#br0" timeOffset="83350.02">25505 3185 213 0,'0'-4'293'0,"0"4"-3"0,2-4-25 0,-2 4-14 16,0 0-11-16,-6-4-33 0,6 4-14 0,-9 1-18 15,9-1-2-15,-17 8-12 0,-1-2-12 0,-1 4-16 16,-9 5-7-16,-4 0-13 0,0 1-18 0,-16 9-5 16,0 0-1-16,-4-2-12 0,-2 5-10 0,-1 0-1 15,-1-2-12-15,0 0 1 0,-6 1-9 0,2-2-10 16,3 0-1-16,-24 9-10 0,26-11-6 0,8 1-11 15,11-10-7-15,1 3-4 0,1-1-2 0,5 0-4 16,-2-1 0-16,4-3-8 0,7-3 0 0,3 2-5 16,5-6-4-16,1 1-4 0,2-1 4 0,3 0 5 15,0-4-11-15,2 0-18 0,4-1-19 0,0 0-27 16,0 0-38-16,1-9-47 0,0 2-72 0,1-5-205 16,3 1-496-16,-3-6 220 0</inkml:trace>
  <inkml:trace contextRef="#ctx0" brushRef="#br0" timeOffset="84103.19">23013 560 7 0,'-20'-11'160'0,"20"11"-14"16,-16-9 14-16,16 9 31 0,-16-10-28 16,16 10-11-16,0 0-20 0,0 0-4 0,0 0 4 0,0 0 4 15,0 0 9-15,-30 19 15 0,30-19-16 16,-4 31 12-16,6-5 9 0,2 2-8 0,0 4 8 15,5 18-3-15,1-5-9 0,7 7-1 0,-3 1 3 16,13 25-7-16,-8-19 1 0,10 19-9 0,-7-22 1 16,12 26-23-16,2 8-1 0,5 2 3 0,5 6-6 15,4-1-10-15,5 6-14 0,4 0-4 0,1 3-14 16,1 5 10-16,-1 4-19 0,-2-3 9 0,2-3-11 16,-1 0 0-16,-3-3-17 0,-2-8-12 0,-11-9-8 15,-1-4-20-15,-5 1-1 0,-15-27 2 0,-3-7 3 16,3 4-4-16,-3-4 3 0,-6-4-1 0,-5-13-2 15,-3-2 3-15,-3-1-5 0,-2-4 16 0,-1-3 9 16,-2-7 7-16,-4-3 9 0,3-1 2 0,0-4-8 16,-1-1-1-16,4-3-11 0,-3 1 7 0,4-7-11 15,-3 8-30-15,3-8-36 0,0 0-52 0,0 0-91 16,0 0-108-16,0 0-160 0,0 0-267 0,22-23-783 16,-12 8 346-16</inkml:trace>
  <inkml:trace contextRef="#ctx0" brushRef="#br0" timeOffset="85200.46">21732 1821 93 0,'0'0'101'0,"0"0"-30"0,0 0-18 16,0 0-29-16,0 0-20 0,0 0-27 0,4-11-32 15,-4 6-57-15,0 5 26 0</inkml:trace>
  <inkml:trace contextRef="#ctx0" brushRef="#br0" timeOffset="85932.97">21801 1734 3 0,'0'0'319'16,"-4"-6"-7"-16,4 6 2 0,-4-4-6 15,3 2-7-15,1 2-1 0,-4-5-1 0,2 2-4 16,2 3-15-16,-3-4-11 0,-1 2-17 0,4 2-10 15,-6-1-8-15,6 1-19 0,-10 1-16 0,2 3-8 16,-1-1-26-16,0 3-12 0,-2 0-15 0,2 0-17 16,1 2-8-16,0 1-6 0,1-1-13 0,3 0-11 15,1-1-4-15,1 0-16 0,2 0 4 0,1 0-11 0,4 0 0 16,0 1 3-16,4-5 3 0,0 2 4 16,0-3 12-16,4-1 7 0,0-2 4 0,-1-1 2 15,0-1 1-15,-1-1 6 0,1-2 4 0,-2 0 5 16,0-4-14-16,4-3-1 0,-9 2-1 0,-1 0-1 15,0-1 3-15,0 3-10 0,-3-1-2 0,-1 3-5 16,0-3 0-16,-1 1-9 0,-3 3-10 0,-1 0-4 16,1 3 7-16,-5 0-23 0,-5 2-7 0,4 3-4 15,0-2 2-15,-3 4-3 0,3 0-8 0,-2 4-1 16,2 0-3-16,2 1 11 0,1-1-26 0,4 2-6 16,-2 0-1-16,5 0-3 0,0-1 9 0,5-2-5 15,4 1-3-15,0-1 4 0,4-3-10 0,5-1 5 16,-1 0 1-16,0-1 4 0,4-6 4 0,-5 1-5 15,2-2 2-15,1-1-1 0,-7 1 4 0,-2-1 2 16,3-2 3-16,-7-2 4 0,6-5-3 0,-5 6 2 16,-2-3 2-16,-1 1 4 0,-2 1 0 0,-4 2-5 15,2 1-3-15,-1 0-4 0,-2 1 2 0,0 3-2 16,-6-1-10-16,1 4 3 0,-1-1 2 0,-2 6 3 16,-1-3 0-16,2 5 2 0,-4 3-6 0,2-3-7 15,3 4-6-15,1-2 0 0,1 1-11 0,3 2 9 16,0-1-8-16,4-2 6 0,4 2 5 0,1-1 0 15,3-3 5-15,2 0 2 0,0-2 9 0,2-4-7 16,-1-1 2-16,2 1 2 0,4-2 7 0,-7-1 1 16,5 0 2-16,-4-1-6 0,0-6 2 0,-1 2 2 15,-3 0 10-15,3-6 1 0,-2 4 1 0,-2 0 2 16,-1-1-1-16,-2-2-5 0,1 3 0 0,-3-2 3 16,1 3-4-16,-3-1-6 0,-1 2 14 15,0-1-14-15,0 4 2 0,-4-1-16 0,3 0 6 16,-4 3-9-16,1 3-19 0,6-1-18 0,-12 0-25 15,12 0-32-15,-11 5-33 0,7-4-39 0,-1 4-50 16,2-3-45-16,2 1-50 0,1-3-49 0,-1 5-44 0,1-5-65 16,0 0-324-16,0 0-872 0,0 0 386 15</inkml:trace>
  <inkml:trace contextRef="#ctx0" brushRef="#br0" timeOffset="93218.59">13723 8081 78 0,'0'0'206'0,"0"0"-3"16,0 0-7-16,0 0-7 0,0 0-8 0,7-2-3 15,-7 2-7-15,0 0 1 0,0 0-8 0,0 0 0 16,0 0-8-16,0 0 0 0,0 0-7 0,0 0-4 16,0 0-5-16,0 0-10 0,0 0-9 0,0 0-13 15,0 0-9-15,0 0-12 0,0 0-26 0,0 0-40 0,0 0-51 16,0 0-87-16,3-3-116 0,-3 3-250 16,0 0-522-16,0 0 230 0</inkml:trace>
  <inkml:trace contextRef="#ctx0" brushRef="#br0" timeOffset="94519.46">12583 8983 172 0,'6'2'311'0,"3"0"-54"0,1-1-46 0,6 4-67 16,0-1-89-16,5-4-99 0,0-2-141 0,-1 1-199 15,0-3 88-15</inkml:trace>
  <inkml:trace contextRef="#ctx0" brushRef="#br0" timeOffset="95500.4">20472 1727 272 0,'-5'4'343'16,"5"-2"1"-16,0-2-17 0,0 0-5 0,-4 4-14 15,4-4-10-15,-1 3-14 0,1-3-18 0,0 0-21 0,0 0-47 16,0 0 4-16,0 0-23 0,0 0-36 16,0 0-6-16,0 0-41 0,0 0-60 0,0 0-81 15,0 0-95-15,19-7-125 0,-8 5-327 0,11-2-641 16,7-1 284-16</inkml:trace>
  <inkml:trace contextRef="#ctx0" brushRef="#br0" timeOffset="95717.02">23763 1992 4199 0,'11'4'224'0,"-2"-2"-126"0,-5-2-35 16,2 0-32-16,-2 1 8 0,-4-1 19 0,7 2 11 16,-7-2-5-16,7 0-1 0,-7 0-7 15,0 0-8-15,4-3-24 0,-4 3-54 0,0 0-48 0,0 0-71 16,0 0-79-16,0 0-111 0,0 0-363 16,0 0-761-16,0 0 336 0</inkml:trace>
  <inkml:trace contextRef="#ctx0" brushRef="#br0" timeOffset="95983.19">20133 1733 3615 0,'-27'-6'234'15,"8"1"-152"-15,4 2-29 0,2-2-23 0,4 1 2 16,1 3 18-16,2-4 9 0,0 4 2 0,6 1-8 16,-7-4-7-16,7 4-10 0,0 0-2 15,-4-3 2-15,4 3-51 0,0 0-46 0,11-5-63 0,-2 3-63 16,2 0-77-16,7 1-85 0,-5 0-222 16,8-1-617-16,14-2 273 0</inkml:trace>
  <inkml:trace contextRef="#ctx0" brushRef="#br0" timeOffset="96183.36">23383 1991 4284 0,'22'4'305'0,"-7"-3"-216"0,-1 1-73 0,-2-2-23 16,-3 0 54-16,-3-2 31 0,-2 0-2 0,-3-4-6 15,-1 0-16-15,-1-3-8 0,-2 5-11 0,1-2-38 16,-2 0-39-16,-2 2-51 0,1-3-92 0,-2 2-106 16,3 0-114-16,-1 0-274 0,-5 0-737 15,-3-1 326-15</inkml:trace>
  <inkml:trace contextRef="#ctx0" brushRef="#br0" timeOffset="96416.72">20347 1828 4609 0,'-59'2'183'0,"5"-12"-85"0,17 6-51 16,1-1-43-16,13 2-1 0,4-1 0 0,6 2 16 15,1 2-2-15,1-1 6 0,6-1-3 0,0 1-1 16,4-3 1-16,1-1-19 0,0 5-21 0,7-9-47 15,3 3-69-15,2-1-71 0,6-1-88 0,9 4-110 16,1-6-251-16,10 3-711 0,1 1 314 0</inkml:trace>
  <inkml:trace contextRef="#ctx0" brushRef="#br0" timeOffset="96617.33">23029 1817 123 0,'12'3'498'0,"-2"-2"-58"0,1-1-34 15,-6-1-43-15,-5 1-42 0,4-3-30 0,-4 3-39 16,-9-7-46-16,-2 5-82 0,-4-8-100 0,-12-1-99 16,10 7-125-16,-19-4-263 0,3-1-500 0,-16-4 221 15</inkml:trace>
  <inkml:trace contextRef="#ctx0" brushRef="#br0" timeOffset="96951.9">19495 1453 177 0,'0'0'192'0,"0"0"-27"0,0 0-2 0,-1 9-22 16,1-9-13-16,0 0-25 0,0 0-42 0,0 0-54 15,9 5-60-15,-5-5-128 0,-4 0-196 0,0 0 87 16</inkml:trace>
  <inkml:trace contextRef="#ctx0" brushRef="#br0" timeOffset="98601.79">18322 534 2872 0,'7'-26'218'0,"-5"9"-69"15,-2 17-134-15,4-22 57 0,-4 22 49 0,6-20 35 16,-6 8 23-16,0 12 0 0,0-24-11 0,0 24 13 15,-7-21 12-15,7 21 7 0,-9-18-12 0,9 18-6 16,-11-18-4-16,5 6-5 0,6 12-11 0,-14-11-10 16,14 11-7-16,-20-7-14 0,20 7-16 0,0 0 0 15,0 0-10-15,-59 22-4 0,37-7-8 16,-1 2-10-16,0 6-4 0,5-3-1 0,2 5-2 0,3-2-24 16,3 5-3-16,3-7 7 0,5 3-17 15,3-5-4-15,4-5 1 0,4 4 1 0,4-3-6 16,7 5-5-16,0 1-12 0,5-12 4 0,3 2-11 15,-1-4-27-15,-8-1-4 0,7-2-15 0,-26-4-19 16,42-1-23-16,-42 1-16 0,38-9-21 0,-19 3-19 16,-2-4-4-16,-2 3-32 0,-1-5-2 0,-14 12-10 15,18-19-2-15,-9 11 14 0,-9 8-3 0,13-18 25 16,-7 8-4-16,-6 10 11 0,9-14 7 0,-9 14 21 16,0 0 7-16,0 0 18 0,0 0 7 0,9-11 4 15,-9 11 12-15,0 0 19 0,0 0 19 0,0 0 18 16,8-14 26-16,-8 14 7 0,0 0 38 0,0 0 21 15,0 0 11-15,0 0 6 0,0 0 0 16,0 0 6-16,0 0 9 0,0 0-11 0,0 0-2 16,0 0-3-16,0 0 18 0,0 0-13 0,0 0-11 0,0 0-3 15,0 0-10-15,0 0 2 0,0 0-14 0,0 0-6 16,0 0-7-16,9 45-10 0,-9-45 0 0,5 15-2 16,-5-15 9-16,0 0-17 0,12 12-9 15,-12-12 9-15,0 0-6 0,20 4-1 0,-20-4 4 16,0 0-8-16,0 0 4 0,0 0-5 0,0 0 0 15,43-10 2-15,-43 10-4 0,17-14 8 0,-17 14-7 16,0 0 6-16,10-16 0 0,-10 16-1 0,4-18 1 16,-4 18-1-16,-4-16-4 0,4 16 2 0,0 0-2 15,-14-23 2-15,14 23-7 0,-14-8-4 0,14 8-6 16,0 0 4-16,-22-5-6 0,22 5-1 0,0 0 2 16,0 0-7-16,0 0 3 0,-27 22-4 0,27-22 0 15,0 0 1-15,-2 17-3 0,2-17 9 0,0 0 1 16,0 0 3-16,24 20-4 0,-24-20-6 0,27 4 0 15,-27-4 9-15,41 4-6 0,-41-4 0 16,40-6 1-16,-40 6-5 0,38-9 9 0,-19 4 5 16,-1 1-11-16,0-5 2 0,-18 9 5 0,31-13-3 15,-20 7 1-15,-11 6-1 0,18-10 9 0,-18 10 12 16,14-11-3-16,-14 11 2 0,0 0 3 0,0 0-11 16,0 0-4-16,19-6 1 0,-19 6-5 0,0 0 1 0,0 0 1 15,0 0 0-15,0 0-9 0,0 0 1 16,0 0 7-16,9 30-3 0,-9-30-2 0,7 18-1 15,-7-18-11-15,7 13 5 0,-7-13-5 0,13 12 5 16,-13-12 0-16,18 6-5 0,-18-6 0 0,0 0 7 16,36 2-3-16,-36-2 2 0,0 0 3 0,38-3 1 15,-38 3-5-15,24-7 3 0,-24 7 3 0,23-8-3 16,-23 8 0-16,18-8-1 0,-18 8 2 0,14-10 9 16,-14 10 3-16,0 0 0 0,17-11 3 0,-17 11-7 15,0 0 6-15,0 0 0 0,0 0-13 0,19-9-4 16,-19 9 6-16,0 0-1 0,0 0 0 0,0 0-6 15,0 0 5-15,0 0 4 0,0 0-3 0,0 0-6 16,24 24 7-16,-24-24-1 0,0 0-6 16,13 8 7-16,-13-8-6 0,0 0 8 0,22 7-7 15,-22-7-1-15,0 0 3 0,25 4 0 0,-25-4 3 16,0 0 2-16,0 0 4 0,0 0-9 0,46-7 0 16,-46 7 7-16,22-4-8 0,-22 4 3 0,16-8 5 15,-16 8-5-15,17-10 1 0,-17 10-5 0,17-9-2 16,-17 9 3-16,0 0 0 0,19-9-13 0,-19 9 8 15,0 0 1-15,0 0-2 0,0 0-1 0,0 0-4 16,0 0 10-16,0 0 0 0,0 0-2 0,40 11 4 16,-40-11-2-16,0 0-4 0,16 10 13 0,-16-10-6 15,12 10-9-15,-12-10 9 0,0 0 3 0,23 12 5 16,-23-12-9-16,20 11 1 0,-20-11 3 0,0 0 0 16,32-1-2-16,-32 1-3 0,0 0 2 0,33-4-4 15,-33 4 9-15,21-8-6 0,-21 8 5 0,19-6-1 16,-19 6 5-16,0 0-9 0,19-14 2 15,-19 14 6-15,0 0 3 0,13-6 4 0,-13 6-5 16,0 0-4-16,0 0 3 0,15-12-1 0,-15 12-5 16,0 0 0-16,0 0 1 0,0 0-21 0,0 0-16 15,16-6-19-15,-16 6-23 0,0 0-44 0,0 0-52 16,0 0-84-16,0 0-63 0,0 0-80 0,46 3-81 16,-46-3-376-16,0 0-926 0,34 2 411 0</inkml:trace>
  <inkml:trace contextRef="#ctx0" brushRef="#br0" timeOffset="99116.58">20209 498 146 0,'0'0'572'0,"0"0"41"0,0 0-2 15,10-27-16-15,-10 27-15 0,0 0-35 0,0 0-41 16,-4-21-47-16,4 21-37 0,0 0-47 0,1-19-35 15,-1 19-44-15,8-14-23 0,-8 14-38 0,10-19-8 16,-3 8-27-16,-7 11-9 0,15-21-33 0,-9 11-24 16,-6 10 7-16,11-19-18 0,-11 19-11 0,11-20-16 15,-6 10-3-15,-5 10-6 0,0 0-12 0,6-18-47 16,-6 18-26-16,0 0 0 0,0 0 0 0,6-13 0 16,-6 13 0-16,0 0 0 0,0 0 0 0,0 0 0 15,0 0 0-15,0 0 0 0,-9 50 0 0,5-34 0 16,0 2 0-16,-2 8 0 0,2 0 0 0,-1 0 0 15,3 2 0-15,1-3 0 0,1 1 0 0,-2 1 0 16,0-2 0-16,5 1 0 0,-2-6 0 0,0-4 0 16,2 2 0-16,-3-18 0 0,1 28 0 0,-1-15-121 15,0-13-94-15,-1 26-44 0,1-26-40 0,3 11-25 16,-3-11-21-16,0 0-17 0,1 19-22 16,-1-19-36-16,0 0-6 0,0 0 28 0,0 0 29 15,0 0 26-15,0 0 67 0,0 0 49 0,-18 7 64 16,18-7 79-16,0 0 69 0,0 0 62 0,0 0 62 15,0 0 41-15,0 0 49 0,0 0 20 0,0 0 24 16,0 0 18-16,0 0 18 0,0 0-1 0,0 0-17 16,0 0 5-16,0 0-1 0,0 0-12 0,0 0-18 15,0 0-19-15,0 0-26 0,0 0-33 0,57-32-56 16,-39 24-61-16,14 1-69 0,-5 0-105 0,5-2-128 16,0 4-142-16,-1-2-192 0,-1-8-322 0,2 10-994 15,-5-4 440-15</inkml:trace>
  <inkml:trace contextRef="#ctx0" brushRef="#br0" timeOffset="101116.92">26268 580 286 0,'-7'-16'474'16,"-3"1"-7"-16,2 2-8 0,8 13-16 0,-15-19-25 16,-2 10-37-16,17 9-28 0,-30-8-30 0,30 8-29 15,-37 5-17-15,37-5-15 0,-45 25-24 0,23-3-19 16,2 2-14-16,-2 3-14 0,4 1-19 0,3 1-11 16,2 5-24-16,0 13-4 0,9-14-13 0,3 1-17 15,6-1-13-15,4-4-2 0,0 1-3 0,1-2-11 16,8-4-4-16,0-2-12 0,-4-9-10 0,9 5-1 15,-6-13-13-15,2 4 5 0,0-3 1 0,0 0-13 16,-5-7 5-16,4-3-2 0,0-2-15 0,-4-1 4 16,0-8 2-16,3 6 1 0,-3-3-2 0,-6 1 5 15,2-2 18-15,-1 2 7 0,-3 3 2 0,-3 2 6 16,2-1 1-16,-3 5-13 0,-2 2 0 0,6-8-9 16,-6 8-9-16,0 0-13 0,0 0 3 15,0 0 1-15,0 0 9 0,2 19-18 0,-2-4 5 16,4-4-7-16,2 0-6 0,-1 0 1 0,4 3-5 15,-3-3 9-15,2-1-3 0,3-2-5 0,-2-2 9 16,-2 1-4-16,2-3-5 0,0-1 0 0,4-3 14 16,-2 0-3-16,-11 0 0 0,13-6 5 0,-3 2-10 15,-5-2-3-15,3-4 9 0,-5 2-2 0,-3-4-6 16,1-4-3-16,-5-1 2 0,4 17-3 0,-9-27 6 16,0 12-5-16,0 2-5 0,0 2 4 0,9 11-2 15,-15-12-8-15,15 12 4 0,-17-8 0 0,17 8 1 16,-23 0 5-16,13 2-12 0,3 2 7 0,0 1-8 15,2 0-2-15,2-1 5 0,0 2 2 0,4 4-8 16,1-3 7-16,6 0-12 0,4 0 15 0,-1 0-7 16,6-3 17-16,-1 3-7 0,6-5 5 0,-3 0-3 15,-1-1-7-15,1-3 13 0,-2 2 0 0,-2-1-1 16,1-3 2-16,-2 0-1 0,-2 2 10 16,0-5 5-16,-2 1 14 0,0-1-4 0,-10 7 7 15,19-18-6-15,-19 18 2 0,17-13-10 0,-17 13 7 0,0 0-5 16,15-10-1-16,-15 10-19 0,0 0 1 15,8-5-4-15,-4 6 1 0,-4-1 19 0,0 0-27 16,1 21 16-16,-1-12-6 0,0 3-9 0,-1 1-8 16,-2-1-14-16,2 4-4 0,2-1 10 0,2 1-5 0,-2-3-12 15,2-4 12-15,0 3 2 0,-1-5 6 16,4-2-13-16,-3 0 21 0,2 0-8 0,-1-1 19 16,-4-4-8-16,10 4 6 0,-10-4-7 0,13-1 5 15,-13 1-7-15,13-4 7 0,-7-1 0 0,3 0 7 16,0-3 3-16,0 0 1 0,-1-3 13 0,2 6-19 15,-1-6 3-15,-2 3 1 0,2 1 5 0,-4 2 7 16,1 3-13-16,-3-3-3 0,-3 5-1 0,8-5-4 16,-8 5-13-16,0 0 27 0,0 0-10 0,0 0-14 15,13 10 8-15,-11-5 17 0,2 5-21 0,-4-4-3 16,2 5-4-16,0-6 2 0,1 6-10 0,-1-4 3 16,2 0-8-16,0-1 4 0,-2 1-1 15,2 0 9-15,0-2 4 0,-1-1 1 0,-3-4 4 16,10 2-2-16,-10-2 4 0,15 2 1 0,-15-2 2 0,14-5-3 15,-6 0 7-15,1 0 15 0,1 0-14 0,-1-1 0 16,4-1 10-16,0-3-4 0,-2-3 1 0,-3 7 12 16,1 2 1-16,-2-5-6 0,4 4 9 0,-6-2-7 15,0 3 2-15,-5 4-10 0,0 0-2 16,10-1-10-16,-10 1 9 0,0 0 2 0,0 0-4 16,13 6 5-16,-7 4-4 0,-6-4 1 0,4 2-12 15,-3 3-3-15,3-1-10 0,0-2-4 0,-1 0 2 16,4 1 4-16,-2-3-4 0,0 1 4 0,3-4 5 15,2 1-7-15,-2-2 9 0,-8-2 8 0,18 0-12 16,-18 0 8-16,23-4-4 0,-12 0 0 0,3-3 7 16,-3 3 4-16,0-4 4 0,-2 0 18 0,0-1-11 15,2 0 5-15,-1-1-2 0,0 2-2 0,-3-3 8 16,2 5 4-16,-5-4 0 0,1 7-17 0,-1-4-11 16,0 3 5-16,-4 4 15 0,0 0-24 0,0 0 6 15,0 0 4-15,0 0-6 0,11 11-2 0,-11-11 6 16,4 11 2-16,-2-4-8 0,0 4-7 0,3-3-5 15,-1 0 9-15,0-2-4 0,-3 2 11 0,9 1-5 16,-3-2-3-16,2-2 6 0,1 0-5 0,-1-3 3 16,1 2 2-16,2-2-4 0,-2-1 4 15,1-1 6-15,2 0-6 0,-1-2-1 0,-1-1 6 16,2-1-3-16,-1 1 4 0,0-4 0 0,2-2 7 16,2 0 4-16,-1 0 4 0,-5 0-1 0,0 3 5 15,2-2 1-15,-3 1-2 0,1 2-3 0,-5 1 6 16,2 0-15-16,-7 4-5 0,6-5-2 0,-6 5 0 15,0 0 3-15,0 0-3 0,19 7 5 0,-15 0-5 16,-3-2-3-16,4 7 9 0,-2-4-1 0,1 3 4 16,-4-2-5-16,2 2 9 0,1-2-12 0,1 1-4 15,0-2 6-15,-2-1-6 0,3-2-5 0,-2 0 1 16,-3-5 7-16,9 5 1 0,-4-3-8 0,-5-2 16 16,0 0 4-16,17 1-3 0,-17-1-1 0,13-3-10 15,-2-1 0-15,0-1 8 0,-2 0-9 0,4-1 3 16,-3-1 3-16,3 1-5 0,1-4 12 0,3 1-12 15,-7 0 11-15,3 5-8 0,-3-1 11 0,0-4-8 16,0 5-1-16,-6 1 2 0,3 1-5 0,-7 2-10 16,0 0 10-16,12-2-9 0,-12 2 11 0,0 0-4 15,0 0 4-15,14 7 0 0,-14-7 2 16,5 9-10-16,-1-4-5 0,-1 2-20 0,-3 2 2 16,4-5-8-16,-2 2-9 0,0 1-7 0,1-3-8 15,0 2 13-15,-3-6 7 0,6 9 1 0,-4-6 12 16,5 0-12-16,-7-3 11 0,0 0 2 0,14 1 9 15,-14-1 2-15,13-5-2 0,-4 2 1 0,1-3 15 16,-1 0 9-16,4 0 3 0,-3 0 6 0,-3 3 1 16,-7 3 3-16,10-2 6 0,-6-2-11 0,-4 4-3 15,9-2-7-15,-9 2-1 0,0 0-7 0,0 0 21 16,6 10-28-16,-1-6-31 0,-1 2-20 0,1 0-55 16,3 3-54-16,-1-2-75 0,4-3-57 0,-2 3-82 15,1-3-89-15,1 0-500 0,3-4-1049 0,-14 0 464 16</inkml:trace>
  <inkml:trace contextRef="#ctx0" brushRef="#br0" timeOffset="101269.24">28116 687 508 0,'-11'-27'587'0,"-1"4"4"0,4 9-26 16,3-2-29-16,5 16-60 0,-7-15-51 0,7 15-65 15,0 0-73-15,0 0-63 0,0 0-95 0,0 0-107 16,0 0-129-16,0 0-176 0,0 0-437 0,0 0-780 15,86 34 345-15</inkml:trace>
  <inkml:trace contextRef="#ctx0" brushRef="#br0" timeOffset="101499.42">28600 758 529 0,'0'0'662'0,"0"0"-13"16,0 0-17-16,0 0-21 0,0 0 1 0,0 0 2 15,-45 23-17-15,41-6-47 0,1 9-41 0,-1 2-56 16,0 0-38-16,3 3-49 0,-1-1-36 0,4 5-26 16,-4-3-49-16,4 0-152 0,-2-3-103 0,1-1 0 15,1-3 0-15,-2-5 0 0,2-3 0 16,0-3 0-16,-2-5-143 0,-2 2-151 0,4-4-35 16,-2-5-53-16,0-2-48 0,0 0-60 0,0 0-40 15,0 0-403-15,0 0-1009 0,-16-21 446 0</inkml:trace>
  <inkml:trace contextRef="#ctx0" brushRef="#br0" timeOffset="102050.16">28484 1111 1501 0,'-16'-20'42'0,"5"8"49"0,0-1 44 0,0-1 44 16,2 5 46-16,4-1 37 0,-3 2 44 0,3-1 33 16,0 6 19-16,1-3 7 0,2 0-15 0,2 6-5 15,0 0-32-15,-3-7-6 0,3 7-14 0,0 0 0 16,18-5-41-16,-8 3-17 0,11-1-18 0,4 3-15 16,2-4-14-16,3 1-15 0,0 0-36 0,-3 0-4 15,2-2-16-15,-6 1-8 0,5 0-9 0,-7-1-19 16,-2 3 8-16,-6-1-17 0,0 2-5 0,0 1-4 15,-6-2-23-15,-7 2 3 0,0 0-15 0,17 0 3 16,-17 0-12-16,0 0 0 0,11 2 2 0,-11-2-6 16,9 9-5-16,-9-2 11 0,1 4-16 0,-1-2-5 15,4 2 0-15,-2 2 0 0,0-4 0 16,2 3 0-16,1-2 0 0,4 0 0 0,-4 0 0 16,4-2 0-16,0-1 0 0,1-1 0 0,3-1 0 15,-4-2 0-15,4 0 0 0,-2-5 0 0,-11 2 0 16,26-7 0-16,-16 1 0 0,2 1 0 0,-2-3 0 0,0-1 0 15,0 2 0-15,-1-1 0 0,2 1 0 16,-1 0 0-16,-3-2 0 0,-2 6 0 0,1-2 0 16,-3-3 0-16,1 6 0 0,-4 2 0 0,5-2 0 15,-5 2 0-15,0 0 0 0,0 0 0 0,8 14 0 16,-12-3 0-16,-1 6 0 0,-4 1 0 0,0 6 0 16,0 5 0-16,-1 4 0 0,-1 0 0 0,-5 14 0 15,9-10 0-15,-6 14 0 0,0 2 0 0,3-2 0 16,1-1 0-16,-4-1 0 0,-2 2 0 0,1-1 0 15,1 3 0-15,4-2 0 0,-5-2 0 0,6 4 0 16,3-7 0-16,-3-12 0 0,3-1 0 16,-1-4 0-16,2-5 0 0,0-7 0 0,8-5 0 0,-8-1 0 15,2-2 0-15,-1-6 0 0,3-3 0 0,0 0 0 16,-24-22 0-16,10 1 0 0,-4-4 0 0,-1-5 0 16,-1-14 0-16,3 0 0 0,2-2 0 0,3 1 0 15,4 11 0-15,4 0 0 0,4 2 0 0,4-2 0 16,5 0 0-16,2 5 0 0,6-4 0 15,6 4 0-15,0 5 0 0,16-12 0 0,5 4-227 16,11 0-512-16,21-15-466 0,-28 24-1304 0,8-6 577 16</inkml:trace>
  <inkml:trace contextRef="#ctx0" brushRef="#br0" timeOffset="102367">29373 1005 3378 0,'-11'-14'288'15,"3"-3"-65"-15,2-1 40 0,-1 7 45 0,5 2 3 16,2 9-26-16,0 0-35 0,0-23-36 0,0 23-20 16,0 0-17-16,12-15-13 0,-12 15-8 15,18-9-21-15,-18 9-26 0,23-4 1 0,-9 7-16 16,-1-3-7-16,-3 5-13 0,1 0-11 0,-2 2-3 16,-2 1-9-16,-1 3-5 0,-2 1-2 0,0 0-16 0,-4-1-3 15,-4 3 6-15,-1 4-11 0,-5-4 7 0,-5 7-6 16,1-5-1-16,-4 3-3 0,3-6 4 0,-5 4 11 15,5-7-18-15,5-1-3 0,1-3 6 0,0 1-3 16,1 0 9-16,3-2-3 0,1 0 9 16,2 0 1-16,2-5 18 0,0 0-1 0,15 12-5 15,4-6-3-15,0-4-1 0,8 4-35 0,5-4-29 16,-4-4-41-16,0-2-40 0,3 4-82 0,1-1-61 16,-5-3-91-16,5 0-101 0,6-7-107 0,-11 4-406 15,1 0-1036-15,0 1 459 0</inkml:trace>
  <inkml:trace contextRef="#ctx0" brushRef="#br0" timeOffset="102483.25">29847 1142 32 0,'0'4'277'16,"0"-4"22"-16,0 0 13 0,2 7-6 0,-2-7 22 16,0 0 25-16,-2 9-5 0,2-9-21 0,-4 5-25 15,4-5-35-15,-5 11-28 0,1-7-52 0,4 3-93 16,-1 0-116-16,-4 0-181 0,5-7-372 16,-9 14-622-16,1-4 275 0</inkml:trace>
  <inkml:trace contextRef="#ctx0" brushRef="#br0" timeOffset="109317.02">22480 1726 30 0,'2'-30'48'0,"-2"-2"4"0,3 6-2 0,-3-2 13 16,0-2-5-16,-2-3-7 0,-1 3 8 0,-1 0-15 15,0 0 13-15,1 3-10 0,-5-2-2 0,2 2-6 16,-1-3-6-16,1 2 6 0,-2 6 6 0,0 2-3 16,-2 8-8-16,-3-5 4 0,-4-4-11 0,2 8 12 15,-3-7-17-15,0 7 7 0,-10-6-18 0,6 5-5 16,-6 1-3-16,1 2-9 0,-5 0-24 0,3 3-5 16,-2 2-11-16,-2 0-9 0,1 0 8 15,0 3 2-15,-7 2 5 0,4 2-7 0,-3 4-16 16,-1-1 12-16,2 5 4 0,-12 3 18 0,14 0 6 15,-13 3 9-15,17-5 2 0,-1 4 7 0,-1 4 4 0,3 4 8 16,0-1 3-16,2 2 2 0,1 0 4 0,2 2 6 16,2-3 5-16,-4 7 2 0,7 0-10 0,-7 13-5 15,12-9 6-15,-2 0-9 0,3 1 6 0,4-3-4 16,-1 2 2-16,1 1 4 0,5-2-10 16,5 2 10-16,-2 0-1 0,3 2 2 0,0 10-9 15,6-16 14-15,2 3 5 0,3-3-8 0,4 2 0 16,-1-2 6-16,6-1 0 0,-3-2 3 0,3-1-1 15,1-3-10-15,2 0 9 0,7-1 11 0,0-3-6 16,8 12 4-16,-6-13-4 0,-1-3-8 0,-1-1-4 16,2-2 6-16,2-4-8 0,2-2 3 0,-3 2-7 15,2-5-3-15,-3-2 11 0,4 0-9 0,-1 0-15 16,0-1 13-16,-1-2-1 0,0 2 4 0,-3-5-5 16,4-2-3-16,-4 1-6 0,4 0-6 0,-3-3 7 15,0 0-5-15,-1-1-16 0,0 0 4 0,0-5-11 16,-1 0-1-16,-1 0-10 0,2-1 2 0,-6-6 0 15,3 0 12-15,-6-1-1 0,0 0 6 0,4-5-9 16,-8-3 8-16,7-9 8 0,-10 9-7 0,9-13-2 16,-11 12 11-16,2-14 9 0,-8 12 8 15,2 2-20-15,3-13 10 0,-12 12 0 0,2-13 6 16,-2 11 0-16,-5 1 4 0,-1-2 5 0,0 1-2 0,-11-10 1 16,5 12 0-16,-8 2 11 0,-1 2 2 0,-10-10 8 15,10 11-14-15,-8 1 24 0,-8-9-21 0,5 11 17 16,-9-2-15-16,5 10 3 0,-10-3 0 0,9 5-17 15,-13-4-3-15,11 11-2 0,-14-1-4 0,-1 10-9 16,1-2-17-16,14 3-17 0,0 1-26 16,-15 0-24-16,5 6-111 0,-2-1-218 0,15-4 96 15</inkml:trace>
  <inkml:trace contextRef="#ctx0" brushRef="#br0" timeOffset="109467.57">22246 1535 19 0</inkml:trace>
  <inkml:trace contextRef="#ctx0" brushRef="#br0" timeOffset="124933.71">12031 11093 336 0,'-3'-3'394'0,"3"3"13"0,-4-4-3 0,2 1-14 16,2 3-20-16,0 0-24 0,0 0-28 0,0 0-17 16,-7 10-20-16,7-5-10 0,-1 6-21 0,2-1-16 15,3-1-17-15,0 2-16 0,6 3-12 0,-1-2-20 16,4 2-19-16,2 0-15 0,2-3-9 0,2 0-14 16,5 0-4-16,3-2-15 0,2 0-8 0,1-1-6 15,-1-7-3-15,1 3-3 0,0-3 2 0,5-2-7 16,-3-3-3-16,2 3-2 0,0-5 1 0,-1 2 3 15,3-3-4-15,-7-1 3 0,2-3-5 0,-2 0-1 16,0 3-8-16,-2-6-3 0,0 5-1 0,-1 0-2 0,-6 1-6 16,-2 2-3-16,-3 1 5 0,2 4 1 0,-8-1-7 15,5 2 0-15,-5 0 0 0,1 2 6 0,-1 3-4 16,0 1 5-16,-1 1-13 0,-1 2 0 16,2 2 5-16,-1 0-8 0,1 5 1 0,0-3-4 0,1-3-2 15,2 3-8-15,0-2 0 0,1-1 2 0,1-2 2 16,4-1-2-16,1 0-6 0,2-3 4 0,-1-2 5 15,1-2-13-15,-1-1 1 0,2-1-3 0,6-4-3 16,-8 1 7-16,6-1 4 0,2 0-1 0,0-1-5 16,-10-1-2-16,5 1 1 0,3-3 0 0,-8 2-1 15,1 1-2-15,-1-1 9 0,-2 2-9 0,-4 1 5 16,2 3 8-16,-3 1 5 0,-3 2-1 0,1 2-1 16,2 2 0-16,-2 0-4 0,-1-2 3 0,5 6-9 15,-7-5 6-15,4 3 0 0,1 2 5 0,-2-2-11 16,2 1 8-16,4 0-11 0,-4-4 2 0,6 2-4 15,0-2 0-15,2-2 10 0,-1-1-7 0,1-1 0 16,3-3-2-16,-5 1 1 0,6-2 2 0,-3-1-7 16,8 1 2-16,2-4 18 0,-5 0-15 0,2 0 1 15,-7-1-4-15,2 3 1 0,-4-1-6 0,4 0 10 0,-4 1-8 16,-2-2 1-16,-2 5-9 0,0 2 9 16,-2 1-3-16,-1-1-2 0,0 1 8 0,-1 2 1 15,0 0 6-15,0 2-1 0,-1 0 1 0,4-1 2 0,-4 1-1 16,0-2-8-16,5 3 14 0,-4-1-1 0,4-1-7 15,-2 0-1-15,6-1 5 0,0-1 3 0,-1-1-16 16,1 0 0-16,3 0 0 0,-1-1 0 16,2-3 0-16,6 0 0 0,-5-3 0 0,4 4 0 0,0-4 0 15,-7 1 0-15,2 1 0 0,0 0 0 0,-4-5 0 16,2 6 0-16,-1-3 0 0,-1 3 0 0,-4 0 0 16,-1 1 0-16,-3 0 0 0,2 2 0 0,-6 0 0 15,2 1 0-15,-3 0 0 0,2-1 0 0,-7 1 0 16,8 0 0-16,-8 0 0 0,0 0 0 0,8 0 0 15,-8 0 0-15,0 0 0 0,9 0 0 0,-9 0 0 16,6-1 0-16,-6 1 0 0,7-3 0 0,-5 1-74 16,1-2-399-16,-1-1-177 0,0 0-516 0,-1-2-1263 15,-1-2 558-15</inkml:trace>
  <inkml:trace contextRef="#ctx0" brushRef="#br0" timeOffset="126832.84">5857 12155 126 0,'0'0'345'0,"-7"-2"-17"0,7 2-10 0,-5-5-5 16,5 5-4-16,0-4 1 0,0 4 5 0,0 0-9 15,3-6-6-15,-3 6-4 0,0 0-12 0,6-2-5 16,-6 2-29-16,7 0-5 0,-7 0 10 0,10 0-11 16,-10 0-3-16,14 2-13 0,-4 0-5 0,3 2-4 15,5-3-10-15,3 0-18 0,7 3-7 0,3-3-15 16,2 3 4-16,7-4-11 0,11 0-15 0,-11 0-12 16,13-1-14-16,5 2-1 0,-2-1-15 0,4-2-9 15,-1 3-13-15,-4-2 5 0,5-1-11 0,-4 4-12 16,4-4-3-16,-3-1-3 0,-4 3-16 0,-14 3 2 15,-1-1 0-15,-5-4-12 0,-6 2-8 0,-4 0-12 0,-1 0-18 16,-10-1-22-16,-1-1-27 0,-2 2-22 16,-4-2-39-16,-5 2-44 0,0 0-63 0,0 0-61 15,-14-7-55-15,2 4-49 0,-9 2-52 0,-9-6-46 16,-2 5-448-16,-5-2-1010 0,0 2 447 0</inkml:trace>
  <inkml:trace contextRef="#ctx0" brushRef="#br0" timeOffset="127067.06">6087 12221 61 0,'-14'4'432'16,"1"-2"-21"-16,0 1-13 0,4-1-31 15,4-2-11-15,-2 0-21 0,1 1 4 0,6-1 1 0,0 0-1 16,0 0-6-16,0 0-12 0,17 3-15 0,-3-2-22 16,14 1-16-16,4-4-25 0,6 0-18 0,16 0-11 15,1 1-23-15,1-1-12 0,7 6-20 16,30-9-12-16,-29 4-10 0,-1 3-15 0,1-2-3 0,2-1-21 15,0 2-17-15,-2-1-5 0,-5-1-26 0,-3 2-17 16,-16-1-48-16,-6-1-52 0,-6 5-52 0,-7-3-71 16,-2 0-71-16,-6 0-66 0,1-1-87 0,-5 0-109 15,-4 0-319-15,4-1-911 0,-9 1 403 0</inkml:trace>
  <inkml:trace contextRef="#ctx0" brushRef="#br0" timeOffset="128182.23">8979 12186 43 0,'-13'1'325'0,"1"1"2"0,-1-1 8 0,2-2-3 15,0 1 17-15,-2-2 4 0,7 4 0 0,-5-2-1 16,5 1-7-16,-2-1-6 0,8 0-15 0,-10 0-14 15,10 0-22-15,-8 0-23 0,8 0-17 0,-6 2-18 16,6-2-9-16,1 5-13 0,3-1-19 0,1 0-17 16,0 3-21-16,3-1-5 0,5 2-14 0,2-2-13 15,8-3-8-15,4 3-10 0,5-2-14 0,2-4-9 16,3 0-2-16,16-6-9 0,-3 2-6 0,-12 1-8 16,13-6-1-16,0-2-2 0,-15 4-12 0,-1 0-4 15,-2-1-3-15,1-2-5 0,2-1 3 0,-3 0-6 16,-2-1 12-16,-3 3-4 0,-10 2 14 0,2 2 0 15,-3 1 2-15,-4 1 2 0,-2 0 1 0,0 2 11 16,0 0-2-16,-3 2 4 0,2 3 5 0,0 1 1 0,-1 1 1 16,0 3-14-16,2 4-1 0,1 0-40 0,3-2-15 15,5 10 0-15,-1-5 0 0,4 4 0 0,-1-5 0 16,3 0 0-16,1-2 0 0,3-2 0 16,-1-6 0-16,4 1 0 0,3 1 0 0,-1-7 0 0,1-3 0 15,0 1 0-15,2-1 0 0,-1-4 0 0,-1 1 0 16,-2-5 0-16,-1 5 0 0,1-7 0 0,-4 0 0 15,1 0 0-15,-2 1 0 0,0-3 0 0,-2 1 0 16,-1 0 0-16,1-1 0 0,-3 1 0 0,-3 7 0 16,-2-3 0-16,0 3 0 0,0 2 0 0,0 2 0 15,1 2 0-15,-2 5 0 0,-1 1 0 0,0 3 0 16,0 2 0-16,0-1 0 0,0 3 0 0,-2 3 0 16,9 1 0-16,-9-4 0 0,12 4 0 0,-2-1 0 15,2-1 0-15,-11-5 0 0,13-1 0 0,0-1 0 16,0-2 0-16,-1 0 0 0,1-5 0 0,-1 0 0 15,-5 0 0-15,1-4 0 0,5-1 0 0,-1-1 0 16,-2-1 0-16,2-3 0 0,0 1 0 0,-4-1 0 16,3-2 0-16,-2 3 0 0,1-7 0 0,2 4 0 0,-2-4 0 15,3 2 0-15,-4 1 0 0,-4 4 0 0,-2 3 0 16,3 0 0-16,-2 3 0 0,-5 3 0 16,4 0 0-16,-3 3 0 0,4 2 0 0,-3 3 0 0,2 2 0 15,-2 4 0-15,2-5 0 0,6 8 0 0,-7-5 0 16,10 1 0-16,-8-2 0 0,6 1 0 0,-6-6 0 15,10 2 0-15,-4 1 0 0,2-5 0 16,0-3 0-16,4 4 0 0,-2-5 0 0,0-2 0 0,2-2 0 16,0 2 0-16,-1-5 0 0,1-1 0 0,1 0 0 15,0 0 0-15,0-3 0 0,0 0 0 0,0 1 0 16,-1-4 0-16,-2 4 0 0,-1-1 0 0,-10 2 0 16,4 3 0-16,-4 3 0 0,-6-3 0 0,-1 4 0 15,0 0 0-15,-3 1 0 0,1 1 0 0,-4 1 0 16,2 0 0-16,-3 0 0 0,2 3 0 0,-3 0 0 15,3 0 0-15,0 1 0 0,0-2 0 0,4 3 0 16,0-3 0-16,0 0 0 0,1-2-329 0,8-4-382 16,-2 1-482-16,6-3-1290 0,-4-3 571 0</inkml:trace>
  <inkml:trace contextRef="#ctx0" brushRef="#br0" timeOffset="129533.22">21917 1156 47 0,'-28'9'71'16,"9"-1"8"-16,-8 0-20 0,7-1-18 0,-7 4 13 15,1 0-31-15,7-1-11 0,1-3-7 0,-10 7-7 16,1-3-13-16,4 3 6 0,-1-1-2 0,7 2-3 16,1-6 3-16,0 3 1 0,-4 10-3 0,6-1 5 15,1-5 5-15,3-3 13 0,0 9-10 0,1-7 4 16,1 2 8-16,2 2-2 0,-1-1-1 0,2 2 5 16,0-5 3-16,1 9 5 0,4-5 1 0,-1-1 5 15,1 2-6-15,0 5-6 0,1-6-6 0,-1 6 4 16,3-5 2-16,2-1 4 0,-1-4 3 0,1 13-1 15,3-10-12-15,1 7 1 0,4 0-3 0,-2 0 1 16,2-4 3-16,3 2-3 0,1 0-1 0,-6-7-1 16,8 7-1-16,-6-10 4 0,6 9-4 0,2-2-7 15,-1 1-4-15,6-4 17 0,-1-1-11 0,-8-5 4 16,9 3 0-16,-2-1-3 0,1-1 7 16,-1 4-9-16,-3-8 2 0,3 3 2 0,-3-4 4 15,5 4-6-15,-7-4-6 0,1 0-6 0,-1-2 0 16,2-4-6-16,0 3-10 0,-3-3-1 0,1 1-2 15,3-2-17-15,-4-2 1 0,1 1-41 0,-1 3-93 16,1-6 41-16</inkml:trace>
  <inkml:trace contextRef="#ctx0" brushRef="#br0" timeOffset="130083.21">22683 1475 40 0,'-12'-29'62'0,"-1"-4"5"0,-2 5-22 0,-2 1-2 15,1 0-1-15,1 3-6 0,-6-2-4 0,2 7-3 16,-2-5 2-16,-3 7-11 0,-1 1 9 0,1-2-17 16,3 11 6-16,-5-3 2 0,-4-1-4 0,2 0 2 15,-3 5-1-15,0-1-3 0,1 4-17 0,-1-2 5 16,-2-1-7-16,3 2 2 0,-3 4-7 0,2-1 0 15,2 0-9-15,-6 2-3 0,1 0 3 0,1 3-4 16,-3 1 2-16,3-3 5 0,2 5-1 16,-6 0 12-16,0-1 9 0,4 3-7 0,-2-1 12 0,3 4 1 15,3-2 2-15,-4 2 2 0,4 5-9 0,1-2 1 16,3 1 2-16,5-5 0 0,-1 7 4 0,1 3 1 16,3 6-10-16,0-5 15 0,3 6-11 15,8-4 1-15,-2 5-2 0,3-3-5 0,-1 4 19 16,3 3-11-16,-2 0-1 0,5-1-2 0,-2 3 6 15,4-2-6-15,3-2 0 0,-4 4-7 0,-1-5 6 16,4 2-9-16,1 1 19 0,3-4-17 0,1-2 14 16,1 1 2-16,3-1 0 0,1 0 8 0,0 1 6 15,-1-6-2-15,3 4-15 0,2 3 23 0,-1-4-28 0,2 0 13 16,-1-6 1-16,5 3-14 0,-3-2 5 16,2-1-8-16,1-3 4 0,2 1 0 0,-4-2-3 15,5-1 0-15,-3-3 0 0,2 2 3 0,2-6-3 16,1 2 7-16,0-5-17 0,3 6 9 0,-3-7-2 15,2-3 0-15,-1-1-3 0,2-1 1 0,1 0-1 16,-2-4-15-16,-2 3-4 0,6-3 10 0,-5 0-3 16,2-1-7-16,-1-2-8 0,-4-2-7 0,2-1-9 15,0-1-3-15,-2 1-64 0,1-1-120 0,-5-3 53 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5:56:44.383"/>
    </inkml:context>
    <inkml:brush xml:id="br0">
      <inkml:brushProperty name="width" value="0.05292" units="cm"/>
      <inkml:brushProperty name="height" value="0.05292" units="cm"/>
      <inkml:brushProperty name="color" value="#FF0000"/>
    </inkml:brush>
  </inkml:definitions>
  <inkml:trace contextRef="#ctx0" brushRef="#br0">18292 4225 378 0,'1'-18'455'0,"1"-2"18"0,1 4 6 0,-2 4 0 0,1 1-9 16,-1 1-22-16,-1 1-13 0,0 2-12 0,0 1-28 15,0 1-30-15,0 1-38 0,0 4-48 0,1-4 2 16,-1 4 4-16,0 0-1 0,3 20-5 16,-2-2-14-16,0 9-10 0,-2 5-12 0,0 2-13 0,-2 12-17 15,-2-11-12-15,2 14-21 0,0-3-111 0,-3-10-69 16,3 11 0-16,0-11 0 0,-2-1 0 0,4-7 0 15,-1 4 0-15,1-4 0 0,0-1 0 16,1-10 0-16,1-4 0 0,-1-1 0 0,3-1 0 0,-2-2-8 16,0-4-334-16,2-5-91 0,-3 0-72 0,0 0-75 15,10-11-475-15,-5-3-1140 0,3-2 504 0</inkml:trace>
  <inkml:trace contextRef="#ctx0" brushRef="#br0" timeOffset="333.37">18634 4355 318 0,'8'-4'430'0,"-1"1"29"0,-3-1 3 0,0 1 2 16,0 1-1-16,-4 2-19 0,1-4-20 0,-1 4-21 16,0 0-29-16,0 0-16 0,0 0-22 0,0 0-25 15,-23 10-19-15,18-4-28 0,-8-1-16 0,2 3-22 16,-6 3-15-16,-6 1-25 0,5-2-19 0,0 2-22 16,-1-1-9-16,-4 1-16 0,7-1-12 0,-2-1-5 15,1 2-10-15,-1-3-13 0,8-5-7 0,-3 1 2 16,8-2-11-16,-3 0 1 0,3 0-8 0,0-2 2 15,1 2-2-15,4-3 2 0,0 5-2 0,0-5-57 16,8 4 0-16,1-2 0 0,1 3 0 0,4-3 0 16,5 3 0-16,-2 0 0 0,7 8 0 0,2-2 0 15,-9-3 0-15,8 6 0 0,3-2 0 0,-1-1 0 16,-2 4 0-16,0 0 0 0,-7-5 0 0,6 5 0 16,-6-6 0-16,0 2 0 0,0 0 0 0,-2-3 0 15,2 1 0-15,-6-5 0 0,4 1 0 0,-3-1 0 16,-4-3 0-16,2 0-82 0,1-5-267 0,-3 3-79 15,0-1-68-15,-3-2-74 0,2-1-475 0,0-4-1131 16,-2 1 501-16</inkml:trace>
  <inkml:trace contextRef="#ctx0" brushRef="#br0" timeOffset="516.49">19043 4545 283 0,'1'-7'422'0,"4"1"31"15,-5 2 18-15,3-4 23 0,-2 5 0 0,-1-3-11 16,1 0-14-16,3 1-36 0,0-1-26 0,0 0-35 15,1 1-43-15,5 3-20 0,2-4-42 0,-2 1-23 16,4 1-30-16,5-1-49 0,2 1-61 0,-2 2-67 0,0-1-84 16,4 1-82-16,-4 4-99 0,-1-2-90 15,0 0-92-15,-5 3-71 0,-8 0-326 0,1 0-873 16,1 3 387-16</inkml:trace>
  <inkml:trace contextRef="#ctx0" brushRef="#br0" timeOffset="649.69">19159 4642 74 0,'-15'10'360'0,"0"4"2"0,3-7 27 0,6 1 13 15,-2-2 15-15,2-2 4 0,2 2-5 0,1-1-13 16,3-2-18-16,0-3-31 0,8 6-38 16,0-4-29-16,10-2-39 0,2-2-32 0,1 1-49 15,8-4-80-15,0-1-71 0,3-4-96 0,-1 2-115 0,-2-3-114 16,3-3-130-16,-2 0-278 0,-2-4-775 0,-1 1 343 16</inkml:trace>
  <inkml:trace contextRef="#ctx0" brushRef="#br0" timeOffset="1133.58">19644 4393 3545 0,'2'-11'361'0,"-2"-1"-102"0,0 3 39 0,0-1-2 0,-2 0 32 16,0 1-15-16,1 0-26 0,0 0-26 15,1 2-19-15,1-3-11 0,4 2-10 0,-3 1-13 16,1 3-12-16,5 0-14 0,2-2-16 0,3 4-17 16,1-2-11-16,0 2-14 0,5 1-12 0,1 1-12 0,0 1-9 15,0 1-16-15,0-1-67 0,-1 3-8 16,-6 1 0-16,2 2 0 0,-5 0 0 0,0 0 0 15,0-1 0-15,-2 5 0 0,-4-1 0 0,-3 2 0 16,-1 0 0-16,-4-1 0 0,1 2 0 0,-8 4 0 16,1-3 0-16,-4-1 0 0,0 2 0 0,-1-3 0 0,-2 1 0 15,3-2 0-15,-1 0 0 0,4-3 0 0,1-2 0 16,0 0 0-16,6 0 0 0,-1-3 0 0,0 0 0 16,1 2 0-16,4-3 0 0,0-2 0 15,4 6 0-15,1-5 0 0,4 2 0 0,8-2 0 0,-4 3 0 16,4-1 0-16,4-2 0 0,1 3 0 0,-1-2 0 15,7 7 0-15,-1-4 0 0,0 4 0 0,-4 2 0 16,-1-4 0-16,-3 3 0 0,-4-1 0 16,1 3 0-16,-5-1 0 0,1 2 0 0,-1 3 0 0,-3-2 0 15,-4-3 0-15,-2 2 0 0,-4-1 0 0,-2 4 0 16,-5-1 0-16,-4-1 0 0,-1-2 0 0,-9 2 0 16,3-4 0-16,-5 0 0 0,-3 1 0 0,-3-3 0 15,3 0 0-15,-2-1 0 0,2-2 0 0,6-4 0 16,1-1 0-16,2-1 0 0,0 2 0 0,6-2 0 15,-1-2 0-15,5-1 0 0,0 1 0 0,0 2 0 16,-1 0 0-16,5 0 0 0,1 0 0 0,4 1 0 16,-9-4 0-16,5 3 0 0,4 1 0 0,0 0 0 15,0 0-463-15,0 0-274 0,0 0-429 0,0 0-1262 16,0 0 559-16</inkml:trace>
  <inkml:trace contextRef="#ctx0" brushRef="#br0" timeOffset="1666.74">20476 4634 3653 0,'-6'-1'368'0,"3"-5"-115"0,-4 2 21 16,2 2 71-16,1 0 26 0,4 2-27 0,-7-3-10 15,4 1-40-15,3 2-24 0,-2-4-5 0,2 4-15 16,1-5-14-16,-1 5-16 0,5-6-18 0,1 4-12 15,5-2-23-15,1 2-15 0,6 0-149 0,1 1-3 16,4-1 0-16,4 4 0 0,-5-4 0 0,0 2 0 16,-2-1 0-16,2 1 0 0,-2 0 0 0,1 0 0 0,-3-1 0 15,-4 1 0-15,-3 0 0 0,-2 1-170 0,5-2-168 16,-5 1-61-16,-5-2-52 0,-4 2-77 0,11-2-84 16,-8 0-338-16,2-1-1027 0,-5 3 455 15</inkml:trace>
  <inkml:trace contextRef="#ctx0" brushRef="#br0" timeOffset="1899.73">20945 4394 3295 0,'6'-16'265'0,"-1"-1"-87"0,1 1 44 15,-2 1 78-15,4 2 32 0,-8 1-5 0,5 0 17 0,-3 1-6 16,1 1-20-16,0 2 10 0,-1 3-5 0,-2 0-20 16,0 1-20-16,2 0-28 0,-2 4-33 0,0 0-8 15,0 0 0-15,0 0-84 0,2 11-130 16,-2 0 0-16,1 1 0 0,2 6 0 0,-2 1 0 0,3 10 0 15,-4 0 0-15,4 2 0 0,1-1 0 0,-2 4 0 16,-1 1 0-16,6-2 0 0,-4 3 0 0,-2 0 0 16,1-3 0-16,-2-1 0 0,4 2 0 0,-5-3 0 15,4-2 0-15,-4-4 0 0,4 1 0 0,-4 1 0 16,-1-8 0-16,1 0 0 0,-3-2-418 0,-1 0-878 16,-5-4-1403-16,3-2 620 0</inkml:trace>
  <inkml:trace contextRef="#ctx0" brushRef="#br0" timeOffset="2399.91">19225 5506 464 0,'-7'-3'572'0,"3"1"16"0,4 2 1 0,-4-2-9 16,4 2-15-16,0 0-47 0,0 0-17 0,-5-4-50 15,5 4-40-15,0 0-39 0,11-3-37 0,-2-1-31 16,3 0-38-16,6-1-27 0,1 3-42 0,3 2-56 16,-3-4-59-16,9-1-80 0,-7 4-84 0,-3-1-95 15,3 1-99-15,-1 2-82 0,-9 1-78 0,4-1-74 0,-7 2-380 16,-3 1-964-16,-1-2 426 0</inkml:trace>
  <inkml:trace contextRef="#ctx0" brushRef="#br0" timeOffset="2533.69">19296 5616 33 0,'-15'11'314'0,"-1"-2"8"15,6-2-3-15,1 0 19 0,0-3 37 0,2 2 20 0,2-4 25 16,1 0 2-16,1 2-9 0,3-4-11 0,0 0-33 16,10 5-30-16,3-5-38 0,0 1-33 0,6-2-24 15,9-1-39-15,-6 1-62 0,10-1-82 16,2-2-102-16,0-1-125 0,0-2-121 0,3 0-151 0,-2 1-355 16,-5-2-857-16,1 1 380 0</inkml:trace>
  <inkml:trace contextRef="#ctx0" brushRef="#br0" timeOffset="2951.5">20022 5428 484 0,'-1'-10'530'0,"-1"4"13"0,0-4-7 15,2 1-5-15,1 0-21 0,-1-1-10 0,3 0-26 0,-1 0-26 16,1 5-29-16,2-1-28 0,3-1-21 0,1-1-23 15,1 4-23-15,5-6-24 0,1 4-22 0,-3 2-30 16,4 0-25-16,-3 2-16 0,0 1-22 0,7 1-18 16,-6 5-20-16,3 0-118 0,-4 2-29 0,-1 1 0 15,0 3 0-15,-3 2 0 0,-5 3 0 0,0-1 0 16,-4 3 0-16,-1 1 0 0,-5 7 0 0,-4-1 0 16,0 0 0-16,-7 1 0 0,-4-3 0 0,-1 3 0 15,-1-1 0-15,-5-1 0 0,0 0 0 0,-1-3 0 16,-1 0 0-16,2-3 0 0,2 0 0 0,-2-1 0 15,6-3 0-15,3-3 0 0,8-4 0 0,-3 2 0 16,4-5 0-16,4 1 0 0,0 0 0 0,2-1 0 16,2-1 0-16,1-3 0 0,13 2 0 0,1 0 0 15,4-2 0-15,10-2 0 0,4 0 0 0,1 2 0 16,2-2 0-16,1-2 0 0,3-2 0 0,-2 1 0 16,-1 2 0-16,1-5 0 0,-4 4 0 0,1-1 0 15,-5-4 0-15,-10 5 0 0,3-2 0 0,-12 0 0 16,4 1 0-16,-4-1 0 0,-6 1 0 0,-1 0-683 15,-6-2-569-15,-2-1-1355 0,-4 0 599 0</inkml:trace>
  <inkml:trace contextRef="#ctx0" brushRef="#br0" timeOffset="4516.62">20836 4538 199 0,'-15'-8'476'0,"-1"5"-3"16,-3-4-9-16,1 3-18 0,0 2-18 0,-1 1-20 16,5 0-28-16,0 1-27 0,3 1-31 0,-2 5-30 15,4-2-25-15,3 2-10 0,2 2-16 0,4-3-9 16,6 5-28-16,7 2-21 0,11 1-10 0,11-1-24 15,4-3-6-15,15 3-15 0,2-3-14 0,0-2-15 16,-2-3-7-16,2-1-10 0,-6-3-9 0,-14-3-3 16,0-1-13-16,-6-5-2 0,-4 1-8 0,-8-3-3 15,-4-1-3-15,-1-2-6 0,-7-3-4 0,-7-1-2 16,-11-6-2-16,-11 2-9 0,-18-5-1 0,4 10-3 0,-16 1 3 16,-9 5-5-16,-2-2 5 0,-3 9 27 15,2 1 2-15,-1 5-5 0,4 8-4 0,3 3-13 16,12 1 2-16,8-3 0 0,10 5-5 0,3 1 4 15,3 1-10-15,9 2 6 0,9 0-19 0,8-2 21 0,4 7-7 16,11-2 3-16,10-2-2 0,18 3-4 16,0-3-2-16,5-6 6 0,3 0-12 0,5-4 4 15,-3-4 1-15,-1-5 8 0,-4 0-10 0,-10-4 0 16,-6-1 1-16,-2-3 5 0,-1-3-12 0,-7-1 8 16,-5 0-7-16,-8-5 5 0,1 0 5 0,-8-2 1 15,-4 0-10-15,-2-2 10 0,-13-3-6 0,-9 3 10 0,-1 5 1 16,-6 2 6-16,-9 4-6 0,-15 1-6 15,-1 5 0-15,-5 5 3 0,3 10-6 0,-2 2-3 0,4 2-9 16,0 2 16-16,9 5-1 0,14-5-13 0,5 3 10 16,4 1-5-16,9 2 8 0,6-2-11 0,6 3 6 15,8-2 0-15,7-1-5 0,6 0 7 0,13-4-5 16,4-5 0-16,19 4 2 0,0-6-3 0,1-3 4 16,3-6-12-16,-4 0 6 0,6-5-2 0,-11-5-10 15,-10 1 4-15,-4-6 3 0,-3-1 2 0,-4-4 9 16,-1-1-7-16,-5-2 2 0,-9-5-6 0,0 1 8 15,-10-2-7-15,-8-1-4 0,-3-2 0 16,-10 4 9-16,-6 0-13 0,-5 3-6 0,-15 0-12 0,-10 4-19 16,-1 10-51-16,-7 6-63 0,-4 7-73 0,1 7-85 15,1 9-123-15,10 11-140 0,2 1-437 0,1 4-1101 16,6 3 487-16</inkml:trace>
  <inkml:trace contextRef="#ctx0" brushRef="#br0" timeOffset="5282.2">19912 5346 327 0,'-5'-12'376'0,"-3"3"-6"0,3-3-10 16,-4 5-8-16,-1 3-14 0,-3-1-6 0,-2 5-3 16,-4 5-3-16,-3 1-15 0,-6 7-7 0,1-1-17 15,-1 3-15-15,4-1-18 0,1 0-23 0,6-1-24 16,2 1-20-16,1-3-18 0,3 4-15 0,5-5-14 16,1-2-14-16,6 3-5 0,2-1-16 0,4-1-10 15,9 2-7-15,0-4-9 0,3-1-8 0,13 0-5 16,2-3-9-16,-1-1-2 0,1-3-4 0,-2-2-8 15,0-2-7-15,-1-3 0 0,-7-2 7 0,-7 1-12 16,1-3 3-16,-8 1 11 0,3-4 8 0,-7-2 11 16,-5 6-1-16,-4-1-2 0,-4 2-6 0,-7-2 4 15,-11 2-9-15,-6 2 5 0,-1 4-5 0,-5 4 3 16,-1 7 1-16,2 0-7 0,0 3-7 0,-1 5 1 16,5 2-11-16,0 3 0 0,5 0-7 0,8 6 5 15,8-8-6-15,2 7-10 0,7 3-2 0,11-2 6 16,4-1 1-16,6 1-1 0,6-5-13 0,9 0 2 15,12-1-7-15,0-3-7 0,-5-9 6 0,10 1-11 16,-11-5 3-16,-1-3-2 0,14-3 6 0,-19 0-2 0,1-3 5 16,-5-2-1-16,-2-4 1 0,-2-2 12 15,-7-4 11-15,-1-5 4 0,-4 1 8 0,-5-7 8 16,-5-1 10-16,-4 0-1 0,-4 0 8 0,-7 0 6 16,-5 2 1-16,-7 3 3 0,-5 4-23 0,-4 2-43 0,-5 4 0 15,0 6 0-15,-14 4 0 0,-1 1 0 0,15 8 0 16,-1 3 0-16,0 4 0 0,1 3 0 15,5 2 0-15,0 2 0 0,7 0 0 0,4 0 0 16,5 5 0-16,8 1 0 0,5-6 0 0,6 7 0 0,3-7-3 16,7 4-83-16,4-4-11 0,4-3-5 0,6-1-15 15,5-1-5-15,3-4-15 0,-1-3-7 0,1-1-17 16,3-2-17-16,0-4-8 0,1-2-13 16,-4-2 12-16,0-1 8 0,-6-6 24 0,-1-1 13 0,-3-2 15 15,-10 1 16-15,-1-3 24 0,-1 0 27 0,-8 1 26 16,-1-1 23-16,-5 6 17 0,-6 0 17 0,-6-2 21 15,-2 1 27-15,-12 2 14 0,0 2 16 0,-2 5 8 16,0 0-3-16,-1 3-9 0,1 2-10 0,-1 5-8 16,10-3-9-16,5 0-6 0,-2 3-7 0,5-1-28 15,2 1-35-15,4 3-50 0,2 0-72 0,5 1-102 16,5 1-129-16,6 4-160 0,6-9-364 0,1 3-956 16,-1-5 422-16</inkml:trace>
  <inkml:trace contextRef="#ctx0" brushRef="#br0" timeOffset="6516.17">22859 4874 298 0,'3'1'548'0,"-3"-1"24"0,0 0 9 0,0 0-13 15,-3-9-10-15,3 3-20 0,-2-2-19 0,-2-2-25 16,-3-4-23-16,1-3-34 0,-4-7-28 0,0-2-28 16,-2-1-25-16,1-8-19 0,-1 3-30 0,-10-18-21 15,7 4-22-15,-5 2-20 0,-1-1-221 0,3-1-23 16,0 1 0-16,5 2 0 0,0-5 0 0,2 3 0 15,5-1 0-15,3 9 0 0,3-7 0 0,3 11 0 16,-1 2 0-16,5 4 0 0,-1 7 0 0,1 5 0 16,1 4 0-16,1 1 0 0,3 7 0 0,1 2 0 15,-2 4 0-15,4 7 0 0,-3 4 0 0,-2 12 0 0,3 2 0 16,-8 2 0-16,-2 3 0 0,-7 0 0 16,-8 14 0-16,-7-2 0 0,-4-3 0 0,-5 0 0 15,-2-3 0-15,3-11 0 0,-10 4 0 0,-3 0 0 16,11-7 0-16,2 1 0 0,3-3 0 0,3-3 0 0,6-7 0 15,3 3 0-15,2-3 0 0,6-2 0 0,3-3 0 16,3 1 0-16,7-1 0 0,8-2 0 0,12 0 0 16,7-1 0-16,20-4 0 0,2-1 0 15,4-6 0-15,2 2 0 0,30-12 0 0,-37 0 0 0,38-16 0 16,-11 0-65-16,0-7-1290 0,0 8-1467 0,-30 6 649 16</inkml:trace>
  <inkml:trace contextRef="#ctx0" brushRef="#br0" timeOffset="6734.15">23942 4220 5544 0,'6'-17'228'0,"-4"-1"-69"0,0 1 61 0,-1 1 69 16,-1 1 31-16,-1 2-10 0,-1 1-11 0,0 3-19 15,-3 4-23-15,4 0-18 0,-4 4-193 0,5 1-46 16,-12 11 0-16,4 4 0 0,1 12 0 0,-4 3 0 16,8 6 0-16,4 13 0 0,1 5 0 0,5 0 0 15,-3-2 0-15,5 3 0 0,0 0 0 0,0-3 0 16,-3-6 0-16,1 1 0 0,-1-12 0 0,-1-2 0 15,-3 0 0-15,0-4 0 0,0-3 0 0,-4-7 0 16,0-6 0-16,1-4 0 0,0-3-358 0,-4-3-948 16,5-3-1415-16,0 0 627 0</inkml:trace>
  <inkml:trace contextRef="#ctx0" brushRef="#br0" timeOffset="6983.3">24283 4464 3779 0,'14'-15'473'0,"-5"1"-95"16,-4 6 18-16,3-2-2 0,-6 4-16 0,1 1-42 15,-3 1-42-15,-3 0-27 0,-1 1-30 0,-3 0-1 16,-1 3-5-16,-2 0-11 0,-4 2-15 0,-3 2-12 16,-2 0-19-16,-4 1-174 0,-3 4 0 0,-1-1 0 15,2 3 0-15,-1 1 0 0,2 0 0 0,6-3 0 16,0 1 0-16,4 3 0 0,0-2 0 0,4 5 0 16,2-2 0-16,2 1 0 0,3 2 0 0,6-1 0 15,3 1 0-15,2-3 0 0,2 2 0 0,5-1 0 16,6 2 0-16,3-1 0 0,3 2 0 0,1-2 0 15,4-1 0-15,0-1 0 0,4-2 0 0,-3-2 0 16,-3 1 0-16,-2-6 0 0,0 0-350 0,-7-2-198 16,8-1-101-16,-11-2-459 0,3-2-1199 0,-10 1 530 15</inkml:trace>
  <inkml:trace contextRef="#ctx0" brushRef="#br0" timeOffset="7318.42">24630 4659 3460 0,'4'-6'473'0,"0"3"-139"0,-3-3-10 0,3 3 40 15,-2-2-15-15,-2 5-23 0,2-8-42 0,3 6-37 16,0-1-36-16,2 0-14 0,4 3-9 0,3 1-16 16,4-2-17-16,4 2-18 0,9 2-16 0,2-1-3 15,-3-1-29-15,4 2-28 0,-4-5-38 0,2-1-40 16,-1 4-57-16,-3-6-47 0,1-1-42 0,-8-1-32 16,-2-2-15-16,4-5-15 0,-4-5 18 0,-5 3-7 15,2-5 25-15,-5-2 25 0,-2 6 28 0,-4-2 33 16,4-6 56-16,-5 7 43 0,-3 2 40 0,2 3 50 15,-2-3 48-15,-2 4 20 0,-2 2 46 0,6 0 31 16,-6 2 7-16,3 2-7 0,0 3-15 0,0 3-8 0,-5-2 28 16,5 2 15-16,-4 8 8 0,3 4-112 15,-8 4-147-15,5 4 0 0,3 11 0 0,-2 0 0 16,3 18 0-16,-1-13 0 0,5-2 0 0,0 12 0 16,0-9 0-16,2-2 0 0,-1 12 0 0,0-12 0 0,3 0 0 15,-3-1 0-15,-1-4 0 0,1-5 0 0,-4-7 0 16,2-3 0-16,-6-2-253 0,1-3-1070 15,2-4-1434-15,1-1 634 0</inkml:trace>
  <inkml:trace contextRef="#ctx0" brushRef="#br0" timeOffset="7535.14">25701 4583 5085 0,'-6'-11'533'0,"2"1"-85"0,2-2-7 0,2 3-8 15,-3-2-72-15,4 1-54 0,2 2-40 0,1 1-56 16,7 0-106-16,-1 0-105 0,8 1 0 16,2 2 0-16,9 1 0 0,-1 3 0 0,5 3 0 15,-1-2 0-15,-4 1 0 0,0 2-9 0,-6 0-385 0,-6 0-113 16,-4 0-94-16,-3 1-513 0,-4 2-1206 0,-1-1 534 16</inkml:trace>
  <inkml:trace contextRef="#ctx0" brushRef="#br0" timeOffset="7668.26">25764 4702 47 0,'-18'11'347'0,"9"-2"39"16,-1 0 39-16,6-1 36 0,0 0 31 0,2 0 20 16,2-3-8-16,4 1-10 0,3 1-35 0,7-3-39 15,4 3-42-15,9 1-35 0,5-4-37 0,1 2-32 16,4-3-52-16,0-2-69 0,3 2-86 0,-4-5-88 16,-3 0-113-16,4-5-133 0,-4 0-156 0,-2-4-485 15,2-1-983-15,-1-3 435 0</inkml:trace>
  <inkml:trace contextRef="#ctx0" brushRef="#br0" timeOffset="8066.36">26558 4403 337 0,'1'-8'606'16,"0"2"5"-16,3-2-6 0,1-3-28 0,0 3-20 15,4-3-15-15,0 4-38 0,1-3-40 0,-1 1-38 16,5 2-41-16,-2 3-47 0,0-1-30 0,1 2-41 16,3 0-25-16,-2 5-23 0,3 0-22 0,-1 2-29 15,-4 5-9-15,2 3-15 0,-3 1-16 0,-1 3-11 16,-2 1-18-16,-5 2-8 0,-1 9-8 0,-3 0-66 16,-3 4-17-16,-6 1 0 0,0-3 0 0,-4-3 0 15,-3 3 0-15,-3-2 0 0,-1-2 0 0,-6-3 0 16,4-1 0-16,-2-1 0 0,-1-1 0 0,4-4 0 15,1 0 0-15,4-4 0 0,3 0 0 0,4-3 0 16,0-1 0-16,2-2 0 0,5 0 0 0,2-2 0 0,2-1 0 16,3 1 0-16,3 0 0 0,6-1 0 15,7-2 0-15,3 0 0 0,7-1 0 0,4 0 0 16,4-4 0-16,0-1 0 0,3 0 0 0,-1-1 0 16,-2-3 0-16,3 2 0 0,-5-2 0 0,0-1 0 15,-6 1 0-15,-3-3 0 0,-8 2-73 0,8-1-649 16,-4-3-511-16,-16 7-1336 0,5-1 591 0</inkml:trace>
  <inkml:trace contextRef="#ctx0" brushRef="#br0" timeOffset="8216.68">27387 4798 129 0,'-11'-10'596'0,"11"10"-8"15,-4-2-26-15,4 2-50 0,-4-3-52 16,4 3-50-16,0 0-45 0,0 0-38 0,-11 5-69 0,8-1-87 15,-1-1-101-15,4 3-148 0,-4-1-176 0,-1 3-432 16,1 2-744-16,-3 0 330 0</inkml:trace>
  <inkml:trace contextRef="#ctx0" brushRef="#br0" timeOffset="8418.24">26349 5236 5226 0,'-20'-1'453'0,"6"0"-107"16,4-1-30-16,2 2-64 0,8 0-12 0,-1-3-27 16,1 3-37-16,13-5-35 0,3-1-28 0,5 1-11 15,12 2-18-15,2 2-48 0,5-1-54 0,12 1-55 16,-14-1-71-16,-3 2-91 0,5 3-92 0,-3-3-75 16,-9-1-88-16,3 3-93 0,-12-2-322 0,-7 1-979 15,-5-1 433-15</inkml:trace>
  <inkml:trace contextRef="#ctx0" brushRef="#br0" timeOffset="8567.78">26268 5366 133 0,'-21'4'503'0,"3"1"23"15,8-2 37-15,-1 1 26 0,5 0 33 0,6-1 4 16,3 2-16-16,2-3-41 0,17 5-59 0,7 0-42 16,4-4-49-16,4 2-41 0,3 0-52 0,16 1-61 15,-3-1-85-15,-2-5-104 0,-12 1-135 0,-3-2-155 16,-5 2-166-16,1-1-218 0,-12-3-421 0,-8 0-1104 15,-1-1 489-15</inkml:trace>
  <inkml:trace contextRef="#ctx0" brushRef="#br0" timeOffset="9449.83">17981 11654 21 0,'0'0'250'0,"0"0"-5"0,4-4-9 0,0 2-2 16,1 2-4-16,-5 0-6 0,10-4-6 0,-5 3-10 16,0 1-6-16,3-1-26 0,-8 1-20 0,11 1-17 15,-11-1-18-15,7 1-42 0,-7-1-59 0,4 4-81 16,-4-4-93-16,0 3-270 0,0-3-460 0,-3 6 204 15</inkml:trace>
  <inkml:trace contextRef="#ctx0" brushRef="#br0" timeOffset="10366.45">18237 11603 129 0,'0'0'173'0,"0"0"-7"15,0 0-12-15,0 0-9 0,0 0-11 0,0 0-18 16,0 0-9-16,0 0-16 0,6 14-32 0,-3-10-47 16,0 1-59-16,0 4-160 0,-2-2-223 0,0 5 98 15</inkml:trace>
  <inkml:trace contextRef="#ctx0" brushRef="#br0" timeOffset="10735.18">20193 14811 72 0,'0'0'254'0,"0"0"-23"0,0 0-24 0,0 0-35 16,7-11-41-16,-7 11-47 0,-2-5-47 0,2 1-58 16,0 4-174-16,-5-5-210 0,4 1 92 0</inkml:trace>
  <inkml:trace contextRef="#ctx0" brushRef="#br0" timeOffset="11383.24">20078 14554 122 0,'0'-2'245'0,"0"2"-82"15,0 0-77-15,3-9-69 0,-3 6-123 0,0 3-115 16,-7-10 52-16</inkml:trace>
  <inkml:trace contextRef="#ctx0" brushRef="#br0" timeOffset="11933.39">15785 10632 117 0,'0'0'135'0,"-6"-3"-22"0,6 3-17 0,0 0-26 15,0 0-34-15,0 0-43 0,0 0-87 0,14 6-101 16,-5-4 45-16</inkml:trace>
  <inkml:trace contextRef="#ctx0" brushRef="#br0" timeOffset="14435.16">15834 9787 130 0,'-4'-4'343'0,"3"-3"-20"0,-2 3-12 0,2 0-4 16,0-2-4-16,-2 3-16 0,3 3-13 0,0-5-19 0,0 5-24 15,-4-6-25-15,4 6-15 0,0 0-6 0,0 0-6 16,0 0-3-16,0 0-16 0,0 14-14 15,0-7-2-15,0 0-12 0,0 1-3 0,-1-2-8 0,1 0-4 16,0 0-4-16,0-1 1 0,1-1 6 0,-1-1 22 16,0-3 16-16,7 1-7 0,-7-1-16 0,14-11-9 15,1-1-12-15,7-4-11 0,1-4-10 0,0 1-11 16,2-4-4-16,0 2-12 0,-1-5-7 0,3-1-36 16,-3-3-38-16,-1 3-48 0,0-1-58 0,-6 2-58 15,1 7-73-15,-4 5-70 0,-3 3-77 0,1 5-431 16,-1 0-898-16,-3 5 397 0</inkml:trace>
  <inkml:trace contextRef="#ctx0" brushRef="#br0" timeOffset="14999.76">19590 9406 154 0,'1'-7'451'16,"-1"3"-9"-16,0-1-9 0,0 5-17 0,0-6-20 15,0 4-22-15,0 2-25 0,2-4-25 0,-2 4-28 16,0 0-29-16,0 0-21 0,0 0-20 0,0 0-16 16,0 0-12-16,0 0-9 0,0 0-13 0,10 10-16 15,-8-8-12-15,2 2-6 0,-1-1-1 0,1 1-4 16,3-3 10-16,-3 2-11 0,4-2 2 0,1-1-9 0,2-1-6 16,3-2 2-16,3 2-20 0,2-4-8 15,-1-1-12-15,10-2-9 0,-1-4-3 0,2 0-10 16,5-2-17-16,-4-1 4 0,2 0-3 0,4-3-4 0,-8-4-8 15,3 2-16-15,-6 1-16 0,-2 2-33 0,-7 7-38 16,-5 1-56-16,-5 2-84 0,0 1-74 16,-4 3-75-16,-6 0-65 0,4 3-85 0,-15-1-397 0,1 6-977 15,-4 1 433-15</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5:57:18.200"/>
    </inkml:context>
    <inkml:brush xml:id="br0">
      <inkml:brushProperty name="width" value="0.05292" units="cm"/>
      <inkml:brushProperty name="height" value="0.05292" units="cm"/>
      <inkml:brushProperty name="color" value="#FF0000"/>
    </inkml:brush>
  </inkml:definitions>
  <inkml:trace contextRef="#ctx0" brushRef="#br0">10335 5428 89 0,'-5'-5'396'16,"2"0"0"-16,-2 1-4 0,4 0-10 0,-1-1-21 0,1 2-27 16,1 3-12-16,0 0-9 0,0 0 9 0,0 0 2 15,0 0-7-15,0 0-11 0,10 16-13 16,-3-5-16-16,-4 0-12 0,5 6-23 0,0-1-23 15,-2 1-11-15,3 0-14 0,0 0-29 0,-1 0-12 0,-3 1-13 16,5-3-12-16,-1 3-18 0,-2-8-9 0,-1 3-11 16,4-1-8-16,-2-4-4 0,1 0-10 0,3-3 1 15,-1-1-1-15,4-3 1 0,3-2-1 0,0-1-1 16,11-3 2-16,-2-6-5 0,-4 0 10 0,4-4-5 16,0-2-10-16,0-1-6 0,-3-1 5 0,-1 0 3 15,5 3-9-15,-4-2 2 0,-1 2-1 0,-6 7-1 16,1-2-9-16,-4 4-21 0,4-3-22 0,-7 5 0 15,2 3 0-15,-1 1 0 0,0 1 0 0,-1 1 0 16,1 4 0-16,0-1 0 0,-2 4 0 0,4 1 0 16,0 1 0-16,-1 1 0 0,1-1 0 0,3 0 0 15,-6-1 0-15,6 0 0 0,1 0 0 0,1-2 0 16,-1 1 0-16,2-3 0 0,-2-1 0 0,4-1 0 16,-2-2 0-16,-1 1 0 0,3-5 0 0,1 1 0 15,-2-2 0-15,-1 2 0 0,9-5 0 0,-3-2 0 16,-8 2 0-16,10-5 0 0,-2 0 0 0,-1 0 0 15,-6 3 0-15,6-2 0 0,-6 4 0 0,1 0 0 16,-1 3 0-16,-5 0 0 0,1-1 0 0,-2 3 0 16,0 2 0-16,3 0 0 0,-5 1 0 0,2 2 0 15,-3 4 0-15,7-1 0 0,-7 2 0 0,0-2 0 0,2 1 0 16,3 3 0-16,-2-1 0 0,-1-2 0 0,3 1 0 16,1-2 0-16,1 1 0 0,1-1 0 15,-3-2 0-15,6-2 0 0,0-1 0 0,1 0 0 0,6-2 0 16,-1-2 0-16,2-1 0 0,1 1 0 0,-1-1 0 15,-1-2 0-15,-1-2 0 0,1 2 0 0,-10-1 0 16,4 2 0-16,-8-1 0 0,-1 0 0 16,-2 1 0-16,-4 2 0 0,0 2 0 0,0 0 0 0,-1 0 0 15,-2-1 0-15,0 0 0 0,-4 2 0 0,7-1 0 16,-7 1 0-16,0 0 0 0,0 0 0 0,9-2 0 16,-9 2 0-16,4 5 0 0,-4-5 0 0,0 0 0 15,0 0-391-15,4 4-186 0,-4-4-144 0,0 0-363 16,0 0-1174-16,0 0 520 0</inkml:trace>
  <inkml:trace contextRef="#ctx0" brushRef="#br0" timeOffset="2350.51">4990 5468 188 0,'0'0'243'0,"0"0"-19"16,0 0-20-16,0 0-16 0,0 0-16 0,0 0-11 15,0 0-10-15,0 11-15 0,3-2-8 0,1-2-10 0,1 5-10 16,1 0-8-16,2 3-10 0,-1-1-12 0,6 1-5 16,-1 0-11-16,7 4-3 0,-5-6-7 0,9 4-3 15,0-5-6-15,5 0-4 0,0-1-4 16,-1-4-2-16,5-1-2 0,-1-1-8 0,1-5 0 0,-2-1-1 15,6-3-4-15,-4 0 1 0,5 0-2 0,-6-4 2 16,4-1 6-16,-5 1-4 0,0-5 3 16,1 4 5-16,4-4 9 0,-6 1 0 0,3-4 5 15,-4 5-2-15,1 0 6 0,-2-1 0 0,-6 4 2 16,4 0 14-16,-3 3-14 0,-4 1-2 0,1 1 0 0,-1 2-2 16,0 2 0-16,-4 0 0 0,1 4-3 0,-1 0-3 15,3 1-10-15,0 2 7 0,-2 0-5 0,1-1-8 16,0 2 0-16,2-3-3 0,-3 3 0 0,3 0-6 15,1-3 4-15,2 0 0 0,0 0 7 16,1-3 7-16,1-1-2 0,4 0 17 0,1-1-16 0,0-1 9 16,-1-1-2-16,4-1-3 0,-3-3 2 0,2 1 5 15,-3-5-1-15,1 4 11 0,4-6-9 0,2 0 15 16,-4-1-2-16,1-1 3 0,2-4 4 0,-1 7 7 16,1 1 1-16,-2 1-4 0,1-1 0 0,-3 4-2 15,-2 1-3-15,-5 2-8 0,0 1 5 0,-2 2-9 16,3 1-5-16,4 3-2 0,1 3-7 0,-2 1-5 15,-1 2-1-15,-4-2-4 0,4 2 6 0,0-1-8 16,0 0-2-16,-5-3-6 0,1 0 3 0,1-2 0 16,-2 0-7-16,7-1 3 0,0 0-4 0,0 0 0 15,-6-4-3-15,1 0-1 0,1 0 0 0,4-5 2 16,1-1 2-16,3 1-7 0,-2-6-2 0,1 3 4 16,-4-2 1-16,2 0-2 0,2-1-1 0,-6-1 3 15,4 1-2-15,-1 3-3 0,-8-1-3 0,3 2 5 16,-4 3-4-16,0 1 0 0,0-2 0 0,-7 4 2 15,2 1 1-15,-2 1 7 0,1 2-4 0,-1 0 1 16,2 0-2-16,-5 0 0 0,5-1 0 0,-7 4 1 16,3-1 0-16,0-1 1 0,2 1-4 0,0-2-1 15,-2-1 3-15,2 2 2 0,-1-1 1 0,-1-2-8 16,3-1-19-16,-2-1-31 0,-1-2-55 0,2 1-58 16,1-1-90-16,-3-1-108 0,-2-2-452 0,5-1-879 15,-4 2 390-15</inkml:trace>
  <inkml:trace contextRef="#ctx0" brushRef="#br0" timeOffset="6352.36">4777 7100 32 0,'-9'-5'442'15,"2"3"3"-15,1-1-3 0,1 1-7 0,1 0-10 16,4 2-14-16,0 0-22 0,-9 0-23 0,9 0-31 0,0 0-23 15,0 0-22-15,0 0-16 0,0 0-13 0,0 0 6 16,0 0-15-16,13 7-5 0,-8-6-1 0,1 0-2 16,5 0-2-16,0-1-4 0,3-1-12 0,3 0-5 15,11 0-11-15,1-2-1 0,3 1-12 0,4 0-5 16,18 0-3-16,2-3-37 0,3 4-152 0,7 1 0 16,27 1 0-16,-1 1 0 0,3 3 0 0,6-3 0 15,-4 2 0-15,10-1 0 0,2-1 0 0,-3 2 0 16,4-4 0-16,-1 4 0 0,-3-3 0 0,-4 0 0 15,-10 4 0-15,0-3 0 0,-27 2 0 0,-1-1 0 16,-1 0 0-16,-4 0 0 0,-2-3 0 0,-20 1 0 16,-1 0 0-16,-4 1 0 0,-10 1 0 0,-10-3 0 15,4 0 0-15,-5 0 0 0,-4 0 0 0,0 0 0 16,-7 0 0-16,7 0 0 0,-7 0 0 0,0 0 0 16,0 0 0-16,-26-2-37 0,8 4-463 0,-4-1-50 15,2 1-62-15,-13 0-470 0,1 1-1173 0,-4 0 519 16</inkml:trace>
  <inkml:trace contextRef="#ctx0" brushRef="#br0" timeOffset="6799.28">4966 7231 5 0,'-17'0'434'0,"2"0"-4"0,3 0 1 0,3 1 5 15,3 0 9-15,-3 1 3 0,4-2-5 0,5 0-13 0,-9 1-15 16,3-1-19-16,6 0-17 0,0 0-11 0,0 0 1 16,0 0-9-16,21 2-7 0,-7-3-13 15,17 1-12-15,1-1-19 0,9 0-15 0,13-5-19 16,9 2-18-16,38-4-19 0,-3 1-230 0,3 1-8 0,7 2 0 15,2-7 0-15,7 1 0 0,4 5 0 0,4-2 0 16,5 4 0-16,-6-4 0 0,-6 3 0 0,2 1 0 16,-6 2 0-16,-8-2 0 0,-3-1 0 0,-12 2 0 15,-31 1 0-15,0 2 0 0,-6-5 0 0,-13 4 0 16,-8-2 0-16,0 0 0 0,-6 0 0 0,-9 2 0 16,-7-1 0-16,0 1 0 0,-3 0 0 0,-2-1 0 15,3 1 0-15,-9 0 0 0,7-3 0 0,-7 3 0 16,6-1 0-16,-6 1 0 0,0 0 0 0,0 0 0 15,0 0 0-15,6 0 0 0,-6 0 0 0,0 0 0 16,5-1 0-16,-5 1 0 0,5-3 0 0,-4-2-660 16,7 1-596-16,0-2-1360 0,2-4 602 0</inkml:trace>
  <inkml:trace contextRef="#ctx0" brushRef="#br0" timeOffset="6948.73">8019 7052 6191 0,'-4'4'478'0,"2"-1"-190"16,-5 3-108-16,3-2 20 0,2-2-18 16,-1-1-34-16,-1 2-45 0,4-3-46 0,-2 6-18 15,2-6-50-15,6 3-96 0,-6-3-157 0,4 5-153 16,1 0-209-16,-1-3-448 0,0 2-1163 0,-4-4 515 0</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5:57:32.299"/>
    </inkml:context>
    <inkml:brush xml:id="br0">
      <inkml:brushProperty name="width" value="0.05292" units="cm"/>
      <inkml:brushProperty name="height" value="0.05292" units="cm"/>
      <inkml:brushProperty name="color" value="#FF0000"/>
    </inkml:brush>
  </inkml:definitions>
  <inkml:trace contextRef="#ctx0" brushRef="#br0">13950 12319 261 0,'0'-4'316'0,"0"4"-12"0,0 0-17 15,0 0-19-15,0 0-30 0,0 0-29 0,0 0-18 16,0 0-22-16,0 0-37 0,0 0-41 0,0 0-65 16,0 0-91-16,0 0-118 0,0 0-191 0,-15 8-406 15,10-7 180-15</inkml:trace>
  <inkml:trace contextRef="#ctx0" brushRef="#br0" timeOffset="250.99">12588 13179 71 0,'0'0'216'0,"-5"-6"-28"0,1 1-19 16,3 0-25-16,-2 0-32 0,-1 0-35 0,3-1-39 16,-3-1-50-16,0 4-66 0,-1-5-77 0,1 4-167 15,-6-2 75-15</inkml:trace>
  <inkml:trace contextRef="#ctx0" brushRef="#br0" timeOffset="719.12">11597 13162 3170 0,'-3'-11'143'0,"0"-1"66"16,-1 2-64-16,0 2-13 0,2-1 74 0,-1 5 4 16,2-3 0-16,0 2 3 0,-1 1-26 0,1 1-9 15,1 3-13-15,-1-4-4 0,1 4-6 0,0 0 0 16,0 0-1-16,-3 15-9 0,2-6-17 0,0 1-7 15,-3 0-13-15,1 1 6 0,2 3-4 0,1-5-8 16,0 2-29-16,0-2 0 0,0-1 10 0,3 0 10 16,-2-2 14-16,3-1 1 0,1-3 15 0,1 0 2 15,5-5 1-15,5-3-5 0,10-7 1 0,-2-1-5 16,5-5-4-16,6-1-5 0,10-10-30 0,-2-3-78 16,2 1 0-16,-2 1 0 0,2-3 0 0,-3 1 0 15,-2 3 0-15,-11 6 0 0,-1 1 0 0,-1 1 0 0,-4 3 0 16,-5 1 0-16,-4 5 0 0,-5 6 0 15,-1-3 0-15,0 4 0 0,-4 0 0 0,1 2 0 0,-2-2 0 16,0 4 0-16,-2 0 0 0,-1 2-84 16,0 0-269-16,0 0-64 0,0 0-58 0,0 0-60 0,6 10-72 15,4-6-347-15,1 1-1033 0,7-2 457 16</inkml:trace>
  <inkml:trace contextRef="#ctx0" brushRef="#br0" timeOffset="1132.6">13661 12095 243 0,'4'-11'418'0,"3"1"7"0,-2 2-4 16,0 0-10-16,0 3-15 0,0 0-24 0,0 1-23 15,-2 1-18-15,1 2-17 0,-4 1-15 0,9 3-14 16,-4 1-19-16,0 0-15 0,-4 3-17 0,1 0-17 16,4 1-20-16,-5 2-13 0,1-2-14 0,0-1-18 15,-1 3-8-15,0-4-8 0,1 1-15 0,0 0-7 16,1 1-6-16,-2-5-2 0,2 2 2 0,0-1 5 0,2-2 8 16,1-1 8-16,-6-1-15 0,23-7 0 15,-7 1-7-15,11-3-8 0,0-2-4 0,1-3-8 16,5-3-7-16,-3-2 0 0,12-7-12 0,-11 7-5 15,-1-3-8-15,10-10-4 0,-13 9-8 0,1-1-43 0,-3 1 0 16,-6 3 0-16,1 2 0 0,-8 5 0 16,-3 3 0-16,-1 2 0 0,0 1 0 0,-5 3 0 15,1 2 0-15,0-5 0 0,-4 7 0 0,0 0 0 0,0 0 0 16,0 0 0-16,0 0-3 0,-9 15-202 0,2-7-63 16,4-1-73-16,-3 4-70 0,1 0-66 0,3 0-99 15,-2 1-409-15,2 0-1068 0,2-3 473 0</inkml:trace>
  <inkml:trace contextRef="#ctx0" brushRef="#br0" timeOffset="1283.16">14812 12128 4070 0,'0'0'254'0,"0"0"-186"0,-16-6-31 0,11 3-24 15,-1 2 3-15,-2-1-28 0,3 1-61 0,-4 1-48 16,4 3-72-16,0 0-82 0,0 2-83 0,-2 1-213 15,1 1-620-15,2 5 275 0</inkml:trace>
  <inkml:trace contextRef="#ctx0" brushRef="#br0" timeOffset="2149.73">14863 15831 12 0,'71'52'56'0,"-16"-19"-9"15,-2-1-5-15,2 0-2 0,2-3-16 0,-2 0-15 16,-1 1-48-16,-2 0-42 0,-1 0 20 0</inkml:trace>
  <inkml:trace contextRef="#ctx0" brushRef="#br0" timeOffset="6067.76">13439 9861 53 0,'-4'-4'468'0,"3"0"10"0,-3 0 17 0,3 1 7 0,-2 0-10 15,3 3-27-15,-4-4-34 0,4 4-26 0,0 0-33 16,0 0-17-16,0 0-28 0,-9 11-10 0,9-5-19 16,-2 5-18-16,2 1-17 0,-3 2-29 0,3 3-12 15,0-1-17-15,0 1-17 0,3-1-18 0,-3 1-13 16,2-5-22-16,1-1 7 0,-2 1-11 0,2-2-4 15,2-2-1-15,-1-2 1 0,-2 0 10 0,5-3-48 16,4-3-89-16,1-2 0 0,16-7 0 0,-1-1 0 16,5-8 0-16,12-9 0 0,5 0 0 0,1-5 0 15,1-1 0-15,3-2 0 0,21-16 0 0,-2-3 0 0,-25 18 0 16,21-18 0-16,-21 15 0 0,-4 2 0 0,-1 3 0 16,-4 3 0-16,-8 10 0 0,-4 0 0 15,-7 4 0-15,-3 7 0 0,-2-1 0 0,-7 4 0 0,1 0 0 16,-3 4 0-16,-1-2 0 0,-1 4 0 0,-1 0 0 15,-3 1 0-15,0 0 0 0,0 0 0 0,0 11 0 16,-4-2 0-16,0 0 0 0,1 2 0 0,-4 4-485 16,3 1-166-16,0-6-526 0,3 1-1273 0,-3 0 564 15</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5:57:44.349"/>
    </inkml:context>
    <inkml:brush xml:id="br0">
      <inkml:brushProperty name="width" value="0.05292" units="cm"/>
      <inkml:brushProperty name="height" value="0.05292" units="cm"/>
      <inkml:brushProperty name="color" value="#FF0000"/>
    </inkml:brush>
  </inkml:definitions>
  <inkml:trace contextRef="#ctx0" brushRef="#br0">17259 9365 194 0,'-8'0'374'0,"1"-1"10"16,-1-2 9-16,0 1-8 0,1 1-7 0,0 0-4 15,2 0-13-15,5 1-12 0,-10-2-16 0,10 2-15 16,-5-1-14-16,5 1-13 0,0 0-7 0,-7-1-10 16,7 1-7-16,0 0 4 0,0 0 3 0,0 0-26 15,28-2-11-15,-7-1 1 0,12 2-15 0,0-2-10 0,7 3-10 16,14-1-12-16,6 1-8 0,2 0-15 15,5 1-12-15,27 0-5 0,0 5-8 0,-30-3-114 16,30-3-29-16,-30 5 0 0,3 2 0 0,0-1 0 0,24 1 0 16,-31-2 0-16,1-3 0 0,-3 3 0 0,-7 0 0 15,-10-1 0-15,15-1 0 0,-20 1 0 0,1-3 0 16,-4 2 0-16,-3-2 0 0,-11 0 0 0,1 0 0 16,-7-1 0-16,0 2 0 0,-3-4 0 0,-2 4 0 15,-1-2 0-15,-2 0 0 0,-5 0 0 0,9 2 0 16,-9-2 0-16,8 1 0 0,-4 1 0 0,-4-2-412 15,0 5-290-15,0-1-478 0,-3 2-1278 0,3-6 565 16</inkml:trace>
  <inkml:trace contextRef="#ctx0" brushRef="#br0" timeOffset="567.21">17589 10194 236 0,'-7'0'468'16,"7"0"15"-16,-9 0 13 0,9 0 0 0,0 0-14 15,-7 0-20-15,7 0-17 0,0 0-10 0,0 0-15 16,0 0-20-16,0 0-10 0,27-3-22 0,-6 1-20 15,11-1-22-15,20-1-15 0,2 2-22 0,9-2-24 16,5 1-15-16,30 2-18 0,4 4-12 0,-1 0-11 16,1-2-49-16,6 2-160 0,2 2 0 0,1 0 0 15,-1 0 0-15,-2 2 0 0,0-1 0 0,-5 5 0 16,-6-6 0-16,-8-3 0 0,-22 3 0 0,0-1 0 0,-5-2 0 16,-4 1 0-16,-4-3 0 0,-16 0 0 0,-6 0 0 15,-2 0 0-15,-9-2 0 0,-2 2 0 0,-6-1 0 16,1-1 0-16,-5 2 0 0,-4 0 0 0,4-1 0 15,-4 0 0-15,-5 1 0 0,9-2 0 0,-5 1 0 16,-4 1 0-16,8-1 0 0,-8 1 0 0,0 0 0 16,7 0 0-16,-7 0 0 0,0 0 0 15,7 0 0-15,-7 0 0 0,0 0 0 0,0 0 0 0,0 0 0 16,6-2 0-16,-6 2 0 0,3-2 0 0,-3 2-696 16,2-3-554-16,-2 3-1353 0,0 0 599 0</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5:57:58.351"/>
    </inkml:context>
    <inkml:brush xml:id="br0">
      <inkml:brushProperty name="width" value="0.05292" units="cm"/>
      <inkml:brushProperty name="height" value="0.05292" units="cm"/>
      <inkml:brushProperty name="color" value="#FF0000"/>
    </inkml:brush>
  </inkml:definitions>
  <inkml:trace contextRef="#ctx0" brushRef="#br0">11130 10466 93 0,'-7'-4'497'0,"3"0"27"16,2 0 21-16,-2 0 8 0,0 2-2 0,0-2-19 16,3 2-27-16,-3-2-27 0,4 4-29 0,0 0-20 15,0 0-16-15,0 0-17 0,0 0-9 0,0 0-14 16,0 0-15-16,8 11-24 0,-6-5-19 0,1 3-26 16,0 1-119-16,0 0-170 0,0 2 0 0,0 0 0 15,0 1 0-15,4-2 0 0,-2 0 0 0,0 2 0 16,3 0 0-16,-1-4 0 0,2-1 0 0,3-4 0 15,8 0 0-15,-2-4 0 0,9-6 0 0,5-3 0 16,4-6 0-16,15-7 0 0,1-5 0 0,-2-3 0 16,2-2 0-16,-3-3 0 0,29-18 0 0,1 0 0 0,-7 3 0 15,-20 13 0-15,17-16 0 0,-18 20 0 0,-1 4 0 16,1-3 0-16,-5 5 0 0,-9 13 0 0,-1-1 0 16,-3 0 0-16,-3 4 0 0,-5 0 0 0,-7 4 0 15,0 0 0-15,-5 4 0 0,-2 3 0 0,-3 0 0 16,1 2 0-16,-5 2 0 0,0-1 0 0,-3 6 0 15,-1-1 0-15,-4 3 0 0,-1-2-657 0,-4 8-599 16,-5 2-1361-16,1-3 603 0</inkml:trace>
  <inkml:trace contextRef="#ctx0" brushRef="#br0" timeOffset="4049.04">13017 11517 75 0,'0'0'175'0,"-6"0"-6"0,6 0-4 0,-4-1 1 16,4 1 4-16,-4-2 5 0,4 2 2 0,-5-5 1 15,5 5 1-15,-4-4 0 0,4 4 1 0,-4-4 2 16,4 4-5-16,-1-3 1 0,1 3 6 0,0-5-5 15,0 5-4-15,0-6 4 0,0 6-10 0,0 0-15 16,0 0-14-16,0 0-13 0,0 0-8 0,0 0-6 0,0 0 3 16,0 0-1-16,-1 16 0 0,2-11-9 0,-1 3-1 15,1-3-6-15,3 4-2 0,3 0-9 16,-2-1 2-16,4 2-5 0,0-2 1 0,6-1 23 0,2 1-6 16,-1-3-2-16,5-2-7 0,0-1-5 0,10 0-2 15,-3-4-3-15,4 1-2 0,3-2-3 0,-2-3-3 16,-2 1-1-16,4 0-2 0,-1-2-7 0,0-2-4 15,-3 2-3-15,-1-2-3 0,-1 0-5 0,-3-2 0 16,1 4-3-16,-6 1-4 0,-1 0 2 0,-1 0-4 16,-6 4 0-16,1 0 1 0,-4 0-7 0,3 4 4 15,-1 0 2-15,-3 6-1 0,2 1 0 0,-3 0 1 16,2 6-5-16,1-2-1 0,-2 4-2 0,0-1-4 16,2-2 10-16,0 1 1 0,4 4 11 0,-2-4 4 0,1-3 6 15,4 0 3-15,-2-4 6 0,4 1-5 16,0-6-1-16,11 1 3 0,1-3-14 0,-1-2 5 15,-1-3-5-15,3-5-1 0,3 1 0 0,-1-2-9 16,-2-4-2-16,2 2-3 0,0-3-39 0,0-1 0 0,12-7 0 16,-15 6 0-16,0 0 0 0,-1 5 0 0,-3-2 0 15,-8 7 0-15,5-3 0 0,-5 6 0 16,-2-1 0-16,-7 5 0 0,2-1 0 0,1 2 0 0,-1 4 0 16,0-4 0-16,-3 4 0 0,3 0 0 0,-3 3 0 15,-1-1 0-15,4 0 0 0,-3 1 0 0,3 4 0 16,2-4 0-16,1 2 0 0,3-2 0 0,1-1 0 15,-2-2 0-15,1 1 0 0,5-4 0 0,3 0 0 16,3-1 0-16,2-4 0 0,-3 1 0 0,0 0 0 16,2-4 0-16,4 1 0 0,-1-3 0 0,-2 2 0 15,1-4 0-15,2-2 0 0,-1 1 0 0,-2-1 0 16,1 2 0-16,-3-1 0 0,-2 6 0 0,-8-2 0 16,-3 4 0-16,2 0 0 0,-5 3 0 0,0 0 0 15,-5 3 0-15,0 0 0 0,1 0 0 0,-1 1 0 16,2-1 0-16,-1 2 0 0,-1 2 0 0,-2-2 0 15,1 2 0-15,2 0 0 0,-1-2 0 0,-1-1 0 0,5 1 0 16,-3-1 0-16,0-1 0 0,4-1 0 0,0-1 0 16,0-1 0-16,4-1 0 0,0-1 0 0,0 1 0 15,1-2-132-15,2 2-497 0,-1-2-610 0,10-2-1342 16,-1 0 595-16</inkml:trace>
  <inkml:trace contextRef="#ctx0" brushRef="#br0" timeOffset="4949.13">19101 11929 113 0,'0'5'312'16,"0"-5"0"-16,0 0 11 0,6 3 1 0,-6-3 8 15,0 0 10-15,5 2 2 0,-5-2 1 0,3 3-4 16,-3-3 0-16,1 5-4 0,-1 0-6 16,1 1-2-16,-1 1-8 0,0 0-8 0,0 3-12 0,0-1-21 15,0 3-8-15,4-2-14 0,0 0-7 0,2 0-6 16,2 1-11-16,6 0-9 0,1 0-9 0,7-3-12 15,6-2-10-15,-4 3-12 0,8-6-10 0,4-2-75 16,-1-2-97-16,2 1 0 0,2-3 0 0,-3-1 0 16,1-2 0-16,14-4 0 0,-2-3 0 0,-13 4 0 15,12-5 0-15,-11 3 0 0,-3-3 0 0,1 3 0 16,0 0 0-16,-6 0 0 0,4 0 0 0,-7 2 0 16,-6 5 0-16,2-3 0 0,-4 6 0 0,0-1 0 15,-5 1 0-15,-1 1 0 0,0 1 0 0,-2 1 0 16,2 1 0-16,-3 1 0 0,3 0 0 0,-3 0 0 15,2 0 0-15,1 3 0 0,-3-1 0 0,4-3 0 16,6 4 0-16,-1-3 0 0,0 1 0 0,5 2 0 16,-1-3 0-16,7-2 0 0,4 1 0 0,-1-3 0 15,-1 2 0-15,-2-1 0 0,5-4 0 0,-1 0 0 16,-1 1 0-16,2 1 0 0,-2-3 0 0,-1 1 0 16,-2-1 0-16,-6 1 0 0,3 0 0 0,-6 2 0 0,1 1 0 15,-4-1 0-15,-5-1 0 0,-3 2 0 0,-2 0 0 16,-2 0 0-16,-5 0 0 0,11 0 0 0,-6 2 0 15,-5-2 0-15,4 3 0 0,0-1 0 0,-3 2 0 16,1-1 0-16,0 3 0 0,2-4 0 0,1 3 0 16,-3-2 0-16,6 2 0 0,1 0 0 0,1 0 0 15,3-1 0-15,4 3 0 0,1-5 0 0,1 0 0 16,0-1 0-16,4 1 0 0,5-2 0 0,-5 0-262 16,-1-3-311-16,7-3-86 0,-6 2-458 0,4-1-1208 15,5 0 534-15</inkml:trace>
  <inkml:trace contextRef="#ctx0" brushRef="#br0" timeOffset="5065.7">21300 12042 757 0,'10'4'308'0,"-1"-1"53"16,-2-1-2-16,-1 0 24 0,-1 1 20 0,-2-1 24 16,0 0 17-16,1-1 17 0,-4-1-1 0,5 1-11 15,-5-1-31-15,0 0-44 0,13 2-34 0,-8-2-53 16,-5 0-93-16,13 1-143 0,-8-1-170 0,3 0-220 16,-8 0-664-16,10-5-1088 0,-5 1 482 0</inkml:trace>
  <inkml:trace contextRef="#ctx0" brushRef="#br0" timeOffset="10731.31">19745 12368 360 0,'0'0'366'16,"-3"1"-10"-16,3-1-4 0,0 0-1 0,0 0-10 16,-10-5-2-16,6 2-13 0,-1 0-21 0,4 0-25 15,-2-1-23-15,3 4-24 0,-4-4-30 0,4 0-45 16,0 4-77-16,0-6-101 0,0 6-140 0,0-5-155 15,4-1-321-15,-4 3-688 0,3 1 304 0</inkml:trace>
  <inkml:trace contextRef="#ctx0" brushRef="#br0" timeOffset="13931.96">18598 11833 23 0,'-7'-11'131'0,"-1"4"-20"0,-1-4-3 15,1 1-2-15,-1 2-7 0,-3 0-2 0,0-3-7 16,-2 0-4-16,0 2-2 0,-1-2-9 0,2 1-3 15,-5 1-11-15,0-2 1 0,0 2-12 0,-6-3-1 16,6 2-5-16,-9 1 0 0,0 0-3 0,2 0-4 16,-3 2-4-16,-3 0-6 0,-1 2 2 0,0 0 2 15,-2 2-1-15,-1 0-6 0,-2 4-2 0,1 1-2 16,-2 1 0-16,2 2-10 0,-1 3 11 0,-15 3-9 16,2 1 1-16,0 6 4 0,1-4-8 0,11 2-1 15,-8 7-4-15,1 1 2 0,3 0-5 0,10-2 0 16,-9 5-2-16,11-3 1 0,1 0-2 0,1 0-1 15,-9 8 3-15,13-6-3 0,-1 2 6 0,0 1-3 16,2 0 5-16,-5 10-1 0,8-11-4 0,-1 2 5 0,4 3-3 16,-4 14 2-16,3-4-4 0,5-11 5 0,0 3-6 15,-2 11 5-15,6-12-7 0,-4 10 1 16,4-9-2-16,2 0-5 0,2 10 1 0,1-12-2 0,0 3 7 16,1-3-5-16,2 0 2 0,2-1 0 0,2 0 0 15,3 2 1-15,-1-3 0 0,1 0 0 0,0 0 2 16,0-2-4-16,4 5 7 0,2-5-10 0,1-1 8 15,-2 0-3-15,2 0 13 0,5-3 5 0,-3-1-2 16,5 0 6-16,-3-4-1 0,0-1 6 0,5 0 7 16,-3-1-3-16,5-3 4 0,-1 1-3 0,0-2-1 15,-5 2 1-15,1-3-3 0,4 0 3 0,0 2-8 16,-5-4 8-16,5 3-8 0,0 0-2 0,-5-3-3 16,9 2-3-16,-3-1 2 0,4 2-1 0,-10-7-5 15,8 4 6-15,1-1-4 0,-1-1-1 0,1 0 2 16,-7-2-5-16,6 1-3 0,4 0 1 0,-1-2 2 15,-1 0 0-15,0-2 0 0,0-2-2 0,0 0-2 16,-1 4 6-16,0-4 2 0,3-2 2 0,-1 1 3 16,-1-1-6-16,2 0-1 0,-2-1 0 0,2 0 1 0,-2-2 1 15,3 0 1-15,-3 2 3 0,2-3 6 16,-2 0 7-16,1 1 6 0,0-4 3 0,0 1 5 16,1 2 2-16,-2-2 2 0,-2 0 5 0,2-5-3 15,-1 5-4-15,1-4 2 0,0 6-1 0,-1-7-1 0,-2 2-3 16,2 0 0-16,-1-2-5 0,-7 3-1 0,8-5 0 15,-9 5 6-15,2-2 0 0,-2 1 0 16,0-3 11-16,0 1-9 0,-3-2-3 0,7-4 1 0,-7 4 3 16,-2-3-1-16,0 1-3 0,4-7-6 0,-5 8 4 15,1-3-7-15,-3 0 2 0,6-4 1 0,-5-4 1 16,-2 7-5-16,4-4-6 0,-2-3 1 0,-2-1 4 16,0 2-3-16,0-2 5 0,0-1 2 15,-1 8-9-15,-2-6 6 0,2 0 0 0,-3-1-2 0,0 0 7 16,-1 0-16-16,2-1 10 0,-2-1-6 0,1 0 18 15,-2-1-18-15,-2 2-3 0,-1-5 15 0,3 4-20 16,-6 0 3-16,3-2 4 0,-1 2-4 0,-3-1 7 16,-1 2-1-16,-1-6 0 0,-1 5 14 0,2-2 2 15,-3-2 2-15,2 0 14 0,-3 0-14 0,-2 1 13 16,1 1-5-16,-3-1-11 0,-2 1 5 0,2 1-2 16,-3-2-1-16,0 3 2 0,-1-1-4 0,-2 0-1 15,-3 1 12-15,0 0-7 0,-1 2 2 0,-1 1 1 16,-3 1-5-16,-2-1 2 0,1 0-4 0,-17-3 3 15,13 6-1-15,-13-4 1 0,12 5-1 0,1 3-5 16,-2 1-6-16,0-3-1 0,-3 4-3 0,5-2-3 16,-1 3-12-16,2-3-27 0,2 3-29 0,2-2-44 15,2 3-40-15,-1 2-40 0,8 4-54 0,0 1-84 16,9-3-84-16,-5 1-281 0,9-1-728 0,1 1 323 16</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5:58:20.832"/>
    </inkml:context>
    <inkml:brush xml:id="br0">
      <inkml:brushProperty name="width" value="0.05292" units="cm"/>
      <inkml:brushProperty name="height" value="0.05292" units="cm"/>
      <inkml:brushProperty name="color" value="#FF0000"/>
    </inkml:brush>
  </inkml:definitions>
  <inkml:trace contextRef="#ctx0" brushRef="#br0">5226 3406 53 0,'-2'-6'111'0,"2"6"-1"16,0 0 10-16,-1-3-8 0,1 3 3 0,-4-5-2 16,4 5 11-16,-4-4 7 0,4 4 5 0,-2-6 2 15,2 6 1-15,-3-2-1 0,3 2 6 0,-1-3-1 16,1 3 5-16,-3-4 5 0,3 4-2 0,0-6 0 16,0 6 6-16,0 0-5 0,0 0 2 15,0 0-3-15,0-5-5 0,0 5-13 0,0 0 2 0,0 0-9 16,-1-3-13-16,1 3-21 0,0 0-8 0,0 0-15 15,0 0 12-15,0 0-15 0,8 10 0 0,-6-4-4 16,2-2-4-16,3 2-6 0,0 1-12 0,5 5 2 16,-4-2-8-16,5 4-6 0,1-3 1 0,0-2 0 15,2 0-10-15,1-1 0 0,1 1 0 0,0-1 4 16,1-3-3-16,2-3-1 0,2 0-5 0,4 0-8 16,1-2 3-16,-7 0 5 0,8-4-3 0,0 0 11 15,-2-3-22-15,1 0-2 0,4 1 16 0,-5-3-6 16,1-1 6-16,0 1-6 0,1-5-7 0,2 2 2 15,0-3 0-15,-2 0-4 0,1 3-2 0,-1 0-4 16,0 1 13-16,1 4-3 0,-3 0 8 0,-7 3-5 16,-1 2-11-16,4 1 3 0,-5 2 9 0,4 3 7 15,-1-1 5-15,4 7-14 0,-5-4 6 0,1 0 4 16,-2 1-11-16,4 0 10 0,-4 1-2 0,2-1-2 16,-1 1-4-16,2-3 1 0,-2 2-5 0,1-2 16 15,5 0-16-15,1 2 8 0,1-4-4 0,-7-2 4 16,2 1-1-16,5-5 1 0,3 1 4 0,-3-1-5 15,1-2 8-15,2 2-1 0,0-2-5 0,-2-3 9 16,-1 5 6-16,3-5-1 0,-3 0-5 0,1 3-3 16,1-1-1-16,-2 0 0 0,1 3 5 0,-10-1-2 15,3 1-1-15,0 1 0 0,-3 2-3 0,0-1 2 16,-1 1-2-16,1 1 1 0,-1 1 7 0,0-1 7 16,1 1-14-16,-3 0 3 0,5-2 6 0,-7 4 4 15,8-2 6-15,-4 1-3 0,-4-2 3 0,4 1 1 16,0-2-1-16,0 1 1 0,3-1-5 0,1 4 3 15,-5-4-5-15,3 0-1 0,-2 1-2 0,5-1-2 16,0 0 2-16,-2-1-3 0,-1 0 2 0,3-3-8 16,-3 3 2-16,2-1 3 0,-2 0 2 0,1 1 2 15,-1-3 0-15,2 0-5 0,6 0 2 0,-9 2-3 16,1-2-6-16,1 4 3 0,-1 0-3 0,-1 1 2 16,-1 1-1-16,2 0-4 0,-6 0 0 0,-2 1-6 15,5 2 1-15,3 1 2 0,-4 1-2 0,1-1 0 16,1 4-5-16,-3-4 5 0,3 3 1 0,-1-4 0 15,-1 0-2-15,1 0 0 0,-1-2 2 0,-3-1-1 16,5 1 2-16,1-1-4 0,-2 1 5 0,2-3-6 16,4 0 2-16,-5-3 0 0,2 2-6 0,2-3 0 15,-1 1 3-15,0-1 1 0,2 4 0 0,4-6 0 16,0 0-4-16,-8 0 2 0,3 2 2 0,-2 1-2 16,2-1 2-16,6-2 0 0,-1 4 5 0,-5 1 8 15,-2 1-2-15,3 0 9 0,-1 1 3 16,0 0 6-16,5 0 22 0,1 6 8 0,1-1-7 0,-1-3-9 15,0 5 0-15,0 0-3 0,3-1-3 0,-4 2-4 16,1 2-6-16,0-3-5 0,-1 5-2 0,1-2 2 16,0-2-5-16,3 1 3 0,-3-3-5 0,3 0 0 15,-3 0 3-15,2-1 2 0,2-1 5 0,-1-2 1 16,2-2 13-16,1 0 4 0,-3-3-5 0,0-1-6 16,-1-2 0-16,0 2 1 0,-3-4-7 0,1-2-21 15,-9 1-42-15,-3 0-40 0,-2 0-84 0,-2-4-128 16,-5 6-132-16,-2 0-177 0,-4-1-377 0,3-1-1053 15,-8 1 466-15</inkml:trace>
  <inkml:trace contextRef="#ctx0" brushRef="#br0" timeOffset="1467.92">16459 3139 197 0,'0'0'391'0,"0"0"-17"0,0 0-16 15,0 0-12-15,0 0-27 0,0 0-21 0,0 0-25 16,0 0-28-16,5-2-28 0,-5 2-11 0,0 0-10 16,1 9-10-16,2-3-16 0,-2 1-13 15,0 0-19-15,3 3-9 0,0 2-10 0,4 1-7 0,1 2-5 16,1-2 1-16,0 2 6 0,3 1 2 0,0-3-3 15,1-1-1-15,0-2-4 0,2 0-1 0,2-5 5 16,10 1 0-16,-6 2-1 0,6-5-5 16,0 1-1-16,2-5-4 0,-2-1 3 0,1 0 1 15,3-3-3-15,-1 0-4 0,-3-3-5 0,0-1 5 0,3 0-6 16,-3-1-4-16,-2-3-4 0,-2-1-7 0,-1-1 0 16,-4 5-8-16,-4-1-2 0,3 1-2 0,-1 2 7 15,-8 2-21-15,-3 2-6 0,4-1-5 0,-2 2-2 16,-3 0-11-16,2 2-5 0,-2 0 2 0,-5 1-12 15,12 1 4-15,-5 2 2 0,-1-1 3 0,1 3-6 16,0-1-10-16,0 0 10 0,0 2-7 0,2 3 0 16,0-3 0-16,0 1 3 0,1-1-7 0,3 1 3 15,-3-1 5-15,3-1-8 0,5 1 8 0,0-2-5 16,1 1-1-16,0-1-5 0,2-3 3 0,-2 1 9 16,3-5-2-16,-2 3-5 0,3-3-5 0,-2-1 5 15,8-3-1-15,-1-2 4 0,0-3 4 0,-6 1 5 16,6-1-6-16,-2 2 6 0,-7 5-9 0,-1-1 5 15,3 0-4-15,1 0 6 0,-6 1-4 0,0 4-7 16,-7-2-8-16,4 2 4 0,-3 1 3 0,-1 1-12 16,-1 0 8-16,0 2-2 0,1 0-2 0,-1 2 5 15,2 0-3-15,-1 0 3 0,0 1-7 0,3-1 4 16,-5 3 5-16,2-4 2 0,7 3 4 0,-1 1-1 16,0-2 5-16,2-1-6 0,3 0-1 0,1-3 10 15,2 1-3-15,-1 0-4 0,6-1 20 0,-5-2-12 16,4-2 9-16,2-1 1 0,-2-1 7 0,-4 2 2 15,-3-5-4-15,8 2 16 0,-8-1-48 0,6-5 0 16,-5 5 0-16,-2-1 0 0,-2 1 0 0,-6 1 0 16,3 1 0-16,-5 1 0 0,0-1 0 0,0 1 0 15,-4 0 0-15,-1 1 0 0,0-1 0 0,-3 1 0 16,-1 2 0-16,8-4 0 0,-8 4 0 0,1-2 0 16,-1 2-155-16,0 0-269 0,0 0-151 0,0 0-599 15,-9-3-1270-15,-4 1 562 0</inkml:trace>
  <inkml:trace contextRef="#ctx0" brushRef="#br0" timeOffset="35149.78">9031 4780 70 0,'2'-5'420'0,"0"0"2"0,-4-1-8 0,4 0-12 16,-2 1-7-16,1 1-7 0,3-2-11 0,1 1-10 15,-1-1-13-15,-1 2-12 0,0 0-3 0,4 1-17 16,-2 0-13-16,1 1-6 0,-6 2-19 0,8 0-16 16,-3 0-14-16,-1 4-5 0,1 0-18 0,3 4-21 15,-6 1-15-15,2 1-24 0,1 5-11 0,-1-3-18 16,0 5-15-16,-1 0-12 0,2 1-11 0,1-2-13 16,-2-5-6-16,2-1-12 0,1 1-6 0,0-4 5 15,1 0-18-15,2-1-39 0,2-3-15 0,0-2 0 16,1-3 0-16,5-3 0 0,0-1 0 0,1-2 0 15,0-2 0-15,-1-1 0 0,8-7 0 0,-3 3 0 16,-4-2 0-16,4-1 0 0,-7 4 0 0,1 1 0 16,1 3 0-16,-4 0 0 0,0 1 0 0,-1 5 0 0,1-1 0 15,-4 2 0-15,2 4 0 0,-1 1 0 0,2 0 0 16,-4 4 0-16,5 1 0 0,-2 2 0 16,0 1 0-16,0 4 0 0,-1-1 0 0,3 1 0 15,-3 1 0-15,3-4 0 0,-3 0 0 0,2 0 0 0,1-1 0 16,0 0 0-16,-4-5 0 0,3 0 0 0,-4-3 0 15,5 0 0-15,-1-1 0 0,0-2 0 16,-2-2 0-16,1 0 0 0,2-1 0 0,-3 0 0 0,6-5 0 16,-2 1 0-16,-1-6 0 0,2 0 0 0,0 0 0 15,3-2 0-15,-5 3 0 0,2 4 0 0,-2-1 0 16,-8 2 0-16,6 2 0 0,-2 0 0 0,-2 4 0 16,-2 2 0-16,2 1 0 0,4 2 0 0,-3 3 0 15,-2 1 0-15,0 1 0 0,1 2 0 0,0 0 0 16,1-1 0-16,0 1 0 0,0 1 0 0,0-2 0 15,1 0 0-15,1-4 0 0,2 5 0 0,1-5 0 16,-1-2 0-16,2 0 0 0,3-3 0 16,1-3 0-16,0 1 0 0,1-3 0 0,0 0 0 0,6-6 0 15,-3-3 0-15,-6 3 0 0,9-3 0 0,-8-3 0 16,4 2 0-16,-5 2 0 0,-2-1 0 0,1 3 0 16,-2 1 0-16,0 0 0 0,-6 5 0 0,-2 1 0 15,1-1 0-15,-3 2 0 0,3 3 0 0,-7 0 0 16,9 1 0-16,-6 5 0 0,1-3 0 0,0 2 0 15,1-1 0-15,2 2 0 0,-3 1 0 0,-1-2 0 16,3 1-31-16,-6-2-543 0,0 0-691 0,1 0-1369 16,-1-4 605-16</inkml:trace>
  <inkml:trace contextRef="#ctx0" brushRef="#br0" timeOffset="46467.05">2225 5689 115 0,'0'0'327'0,"0"0"5"0,-7-1 14 16,7 1-11-16,0 0-14 0,0 0-45 16,-6 1-28-16,6-1-17 0,0 0-11 0,0 0-12 15,0 0 5-15,0 0 5 0,0 0 3 0,0 0 2 16,0 0 3-16,0 0-2 0,9 7-6 0,-9-7-8 16,5 3-12-16,-5-3-2 0,9 1-9 0,-3 1-1 0,-1-1-13 15,2 0-3-15,5 1-13 0,5-1 1 16,3 2-3-16,11-2-18 0,0 0 0 0,2-1-16 15,3 2-6-15,15-4-4 0,5 0-13 0,3-2-12 16,7 2 3-16,24-4-1 0,-25 2-8 0,32 1-7 16,-2 0 0-16,2-1-7 0,0 4-5 0,-1-4-2 15,1 3-15-15,-5 2 5 0,6-1-1 0,-8 1-8 0,-21-2 4 16,20 1-12-16,-25 1 0 0,28-1 4 16,-37 1 9-16,4 1-3 0,-5-4 2 0,-3 5 4 0,-15-3-47 15,-2 1-1-15,-6 1 0 0,-6-1 0 0,-4 1 0 16,-3-2 0-16,-3 0 0 0,-5 1 0 0,2 0 0 15,-4 0 0-15,1-1 0 0,-6 0 0 0,7 0 0 16,-3 2 0-16,-4-2 0 0,8 1 0 16,-8-1 0-16,0 0 0 0,3 2 0 0,-3-2 0 0,0 0 0 15,0 0-64-15,0 0-134 0,0 0-49 0,0 0-58 16,3 3-68-16,-3-3-47 0,-11 3-56 0,0-2-55 16,-2 4-399-16,-4-2-1007 0,0-1 446 0</inkml:trace>
  <inkml:trace contextRef="#ctx0" brushRef="#br0" timeOffset="46849.86">2530 5729 305 0,'0'0'324'0,"-8"-1"-19"0,8 1-6 0,0 0-5 0,0 0-3 15,0 0-4-15,0-4-10 0,0 4-4 0,0 0-9 16,13-1-9-16,-4 1-5 0,-9 0-4 0,19 1-7 16,-2 0-7-16,-2 1-3 0,15-2-5 0,-10 1-12 15,13-1-12-15,0 0-9 0,2 0-9 16,2 0-3-16,14 0-9 0,3 0-3 0,-3-4-11 0,4 2-10 15,5 1-14-15,1 1-2 0,-1-3-9 16,7 2 4-16,-3-1-28 0,0 1 13 0,2-1-6 0,-6 0-5 16,-2-3-6-16,-5 6-12 0,-2-3-10 0,-11 1-16 15,-4 0 7-15,-2-1-19 0,-3 0-29 0,-4 1-28 16,-7 0-39-16,2 1-50 0,-9 0-62 0,-3 1-71 16,-1-1-71-16,-4 0-84 0,-5 0-95 0,12 1-478 15,-12-1-1043-15,0 0 462 0</inkml:trace>
  <inkml:trace contextRef="#ctx0" brushRef="#br0" timeOffset="47949.82">9772 5645 64 0,'0'0'349'0,"2"7"-8"16,-1-5-7-16,3 4 3 0,-3-2-4 0,3 1-10 15,0 1-6-15,1 3-12 0,0-1-9 0,4 2-11 16,4 0-15-16,-2 2-1 0,4-1-4 0,1 2-5 16,2-2-11-16,1-1-15 0,5 0-10 0,7 2-14 15,0-6-9-15,3 1-15 0,3-2-10 0,1-2-4 16,12-2-20-16,3-4-13 0,-1 3-13 0,-2-4-9 16,2 1-5-16,2-3-4 0,-16 3-7 0,1-3-5 15,12-5 0-15,0-1-6 0,-15 4-2 0,-1-3-1 16,-1 0-8-16,3 0 8 0,-4 1-14 0,-5 0-2 0,3 4-3 15,-3 2-5-15,-9 1-7 0,0-1 0 0,-1 3-5 16,-5 2-2-16,0 1-7 0,0 2 5 0,-1 1-13 16,4 3 0-16,-5 0 0 0,-2 0-3 15,0 2-27-15,5 0-4 0,-4 5 0 0,2-5 0 0,-1 4 0 16,-2-3 0-16,4 0 0 0,-3-2 0 0,-1-1 0 16,1 1 0-16,2-2 0 0,-1-1 0 15,0-1 0-15,3-2 0 0,-1 0 0 0,4-1 0 0,-2-2 0 16,2-1 0-16,1 2 0 0,4-3 0 0,-3-1 0 15,-1 0 0-15,1-1 0 0,2-1 0 0,-1 2 0 16,1-1 0-16,-2 1 0 0,-3-1 0 0,3 0 0 16,-1 3 0-16,-4 1 0 0,-1 1 0 0,1 0 0 15,-1 2 0-15,6 1 0 0,-7-1 0 0,2 3 0 16,-4-1 0-16,3 1 0 0,3 1 0 0,0 2 0 16,-1-3 0-16,-1-1 0 0,4 1 0 0,0-2 0 15,1 0 0-15,0-1 0 0,-1 0 0 0,-4-3 0 16,5 0 0-16,2-2 0 0,-1 0 0 0,-2 0 0 15,-4-2 0-15,4 1 0 0,-1-4 0 0,-1 0 0 16,2 2 0-16,-6-2 0 0,3 0 0 0,-1 0 0 0,-1 0 0 16,-3 3 0-16,3 0 0 0,1-3 0 15,-2 4 0-15,-4 0-231 0,-1 1-123 0,-1 1-110 16,-6 1-107-16,7 2-525 0,-7-2-1186 0,0 0 525 16</inkml:trace>
  <inkml:trace contextRef="#ctx0" brushRef="#br0" timeOffset="49282.41">3169 6554 47 0,'0'0'448'15,"0"0"18"-15,0 0-2 0,0 0 3 0,0-6-24 16,0 6-13-16,0 0-31 0,0 0-27 0,0 0-33 16,0 0-23-16,0 0-14 0,0 0-12 0,9 7-4 15,1 0-17-15,-4-1-19 0,2 3-11 0,1-2-33 16,5 5-21-16,-2 0-20 0,3 1-10 0,-3-1-21 15,2 0-15-15,1 0-12 0,2 0-1 0,2-1-23 16,0-2-2-16,-4 0-7 0,6-2-8 0,-1-1-6 16,-1-1-2-16,3-3-12 0,0 0-1 0,3-4-4 15,-2 1-2-15,4-5-1 0,-5 1-9 0,5-4 3 16,-2-1-2-16,2 1-3 0,-8-1-4 0,4-5 7 16,2 1 0-16,-8 3 24 0,8-3-20 0,-9 3 8 15,1 4-12-15,0-4 1 0,0 4 0 0,1-3 8 16,-1 6-9-16,-7 1-2 0,7-2-1 0,1 4-18 15,-8 1-9-15,3 1 0 0,1 0 0 0,-4 3 0 16,6 0 0-16,-3 1 0 0,-4 2 0 0,8-2 0 16,-5 2 0-16,4 0 0 0,-4-1 0 0,0 0 0 15,5 0 0-15,-3-3 0 0,0 1 0 0,3 0 0 16,-6-2 0-16,11-1 0 0,-9 0 0 0,6-2 0 0,-6 0 0 16,6 0 0-16,-1-4 0 0,2 0 0 0,-2-2 0 15,1 0 0-15,3-2 0 0,2-3 0 16,-7 2 0-16,10-4 0 0,-10 2 0 0,7-2 0 15,0 1 0-15,-6 2 0 0,1 1 0 0,0 3 0 0,-4 1 0 16,2 3 0-16,2-1 0 0,-7 5 0 16,2 2 0-16,-4 0 0 0,7 3 0 0,-1 3 0 15,-7-2 0-15,8 1 0 0,-3 3 0 0,0 0 0 16,0-1 0-16,1 1 0 0,-2-3 0 0,2 4 0 0,2-5 0 16,-2 2 0-16,1-3 0 0,1-3 0 0,2 2 0 15,-2-3 0-15,1 0 0 0,1-3 0 0,0 0 0 16,0-5 0-16,1 1 0 0,-1 0 0 15,-1-4 0-15,1 3 0 0,-1-5 0 0,0 0 0 0,6-2 0 16,-7 2 0-16,1 1 0 0,-2-3 0 0,1 6 0 16,-5 0 0-16,0-2 0 0,-2 5 0 0,0-1 0 15,-2 3 0-15,1-3 0 0,-1 3 0 0,1 1 0 16,0 2 0-16,-9-1 0 0,13 3 0 0,-7-2 0 16,2 0 0-16,-2 2 0 0,2-1 0 0,0 2 0 15,-1-3 0-15,1 1 0 0,1 2 0 0,-3-2 0 16,2 0 0-16,-1-1 0 0,0-1-40 0,1-1-44 15,-1 1-31-15,2-2-58 0,-1 0-70 0,2-3-86 16,0-1-76-16,-1 1-82 0,0-2-107 0,4-2-360 16,-7 0-1033-16,2-3 458 0</inkml:trace>
  <inkml:trace contextRef="#ctx0" brushRef="#br0" timeOffset="58333.68">8570 17853 93 0,'0'0'318'0,"0"0"-3"0,0 0-6 15,0 0-11-15,0 0-12 0,0 0 3 16,0 0-15-16,0 0-1 0,0 0-8 0,0 0-7 16,-3 2-14-16,3-2-9 0,0 0-7 0,0 0-6 0,3 5-3 15,-2 0-2-15,-1 0-7 0,4 5-9 0,0 1-6 16,-2-1-12-16,3 8-12 0,1-1-15 0,-1 1-10 16,1 1-14-16,-2 0-4 0,2-1-10 0,2-1-8 15,-2 0-5-15,2-1-4 0,2-1 1 0,2 0-5 16,-12-15-8-16,15 18 4 0,-6-10-16 15,-9-8 6-15,23 10-2 0,-23-10 7 0,26 4-1 0,-9-4 16 16,4-3-18-16,-1-2-3 0,7-5 8 16,4-1-12-16,-2-2-1 0,5-2-4 0,0-4 2 15,16-8-10-15,-3-2-1 0,2 1 0 0,-1 1 9 16,1-2-5-16,3 4 10 0,2-3-58 0,-5 7-20 0,0 0 0 16,-1 0 0-16,-4-3 0 0,-8 8 0 0,-4 2 0 15,0-1 0-15,0 10 0 0,-4-7 0 16,-8 8 0-16,-2-3 0 0,0 2 0 0,-5 0 0 15,6-2 0-15,-11 3 0 0,0 2 0 0,-1-2 0 16,-7 4 0-16,9-5 0 0,-9 5 0 0,8-2 0 16,-8 2 0-16,0 0 0 0,0 0 0 0,10-1 0 15,-10 1 0-15,0 0 0 0,0 0 0 0,0 0 0 16,0 0 0-16,0 0 0 0,12 7 0 0,-12-7 0 16,1 5 0-16,-1-5-665 0,0 0-590 0,0 0-1359 15,0 0 602-15</inkml:trace>
  <inkml:trace contextRef="#ctx0" brushRef="#br0" timeOffset="59816.42">12821 18748 138 0,'0'0'384'0,"0"0"-25"0,0 0-8 0,0 0-21 16,0 0-31-16,0 0-22 0,0 0-15 0,0 0-7 15,0 0-5-15,0 0-3 0,0 0-10 0,0 0-15 16,0 0-13-16,0 0-9 0,0 0-8 0,0 0-4 16,21 37-10-16,-21-37-8 0,13 15-10 0,-13-15-7 15,17 13-8-15,-17-13-12 0,20 11-4 0,-10-4-10 16,-10-7-24-16,24 5-2 0,-24-5-8 16,32 2 1-16,-32-2-4 0,36 2-3 0,-36-2-6 0,36-9-3 15,-17 2-4-15,-19 7 4 0,32-13-11 0,-16 5-3 16,-1-2 1-16,2 1 2 0,-2 1 0 0,-15 8 0 15,19-14-5-15,-8 7 16 0,-11 7-9 0,16-10-2 16,-16 10 0-16,0 0-1 0,23-6 0 0,-23 6-6 16,0 0 2-16,0 0 1 0,0 0-6 0,0 0 10 15,38 12-11-15,-38-12-3 0,17 11-9 16,-17-11 1-16,16 12 1 0,-16-12-2 0,17 13-7 0,-17-13 2 16,20 11-6-16,-20-11-11 0,17 7 7 15,-17-7-3-15,20 6 0 0,-20-6-9 0,0 0 13 16,0 0-4-16,31 0-5 0,-31 0 2 0,0 0 0 15,32-10-3-15,-32 10-8 0,23-10 6 0,-23 10 9 16,18-14-13-16,-18 14 2 0,20-12 4 0,-20 12 1 16,18-9-3-16,-18 9-2 0,13-8 8 0,-13 8 5 15,0 0 10-15,0 0-13 0,23-4 13 0,-23 4 6 16,0 0-13-16,0 0-24 0,0 0 0 16,28 14 0-16,-28-14 0 0,14 12 0 0,-14-12 0 15,14 13 0-15,-14-13 0 0,18 14 0 0,-18-14 0 16,19 8 0-16,-19-8 0 0,22 6 0 0,-22-6 0 0,0 0 0 15,26 1 0-15,-26-1 0 0,0 0 0 0,33-9 0 16,-33 9 0-16,20-10 0 0,-20 10 0 0,18-13 0 16,-6 4 0-16,-12 9 0 0,16-16 0 0,-7 7 0 15,-9 9-274-15,9-13-263 0,-9 13-693 16,0 0-1333-16,4-17 589 0</inkml:trace>
  <inkml:trace contextRef="#ctx0" brushRef="#br0" timeOffset="60901.04">14412 18715 261 0,'0'0'384'15,"0"0"-7"-15,0 0 7 0,0 0-11 0,0 0-4 16,0 0-6-16,-23 13-8 0,23-13-14 0,0 0-10 15,-3 17-9-15,3-17-11 0,0 0-22 0,4 19-18 16,-4-19-16-16,6 18-17 0,-6-18-17 0,10 17-24 16,-10-17-8-16,12 12-12 0,-12-12-17 0,19 12-13 15,-19-12-5-15,19 10-18 0,-19-10-14 0,19 5-10 16,-19-5-7-16,27 4-11 0,-27-4-4 0,36 0-13 16,-36 0-9-16,39-6-8 0,-19 1 0 0,1-2-3 15,3-4-2-15,-4 3 1 0,0-2 8 0,-2 2 3 16,4-1 7-16,-4 1 0 0,-18 8 2 0,29-11 7 15,-17 5-1-15,-12 6 2 0,24-8 4 16,-24 8-8-16,19-5 3 0,-19 5-5 0,0 0-57 16,0 0-9-16,0 0 0 0,0 0 0 0,44 9 0 15,-44-9 0-15,15 10 0 0,-15-10 0 0,15 15 0 16,-15-15 0-16,17 14 0 0,-7-7 0 0,-10-7 0 16,18 11 0-16,-18-11 0 0,26 9 0 0,-26-9 0 15,29 4 0-15,-29-4 0 0,26 0 0 0,-26 0 0 16,0 0 0-16,50-7 0 0,-33 1 0 0,5 0 0 15,-4-1 0-15,4-1 0 0,-3 0 0 0,0 1 0 16,0 0 0-16,-1 1 0 0,-18 6 0 0,36-11 0 16,-23 7 0-16,-13 4 0 0,0 0 0 0,34-2 0 15,-34 2 0-15,0 0 0 0,31 7 0 0,-31-7 0 16,19 9 0-16,-19-9 0 0,19 9 0 0,-19-9 0 16,22 10 0-16,-22-10 0 0,22 9 0 0,-22-9 0 15,23 4 0-15,-23-4 0 0,24 6 0 0,-24-6 0 16,27 1 0-16,-27-1 0 0,0 0 0 0,41-4 0 15,-41 4 0-15,16-8 0 0,-16 8 0 0,0 0-288 16,17-14-1030-16,-17 14-1426 0,0 0 631 0</inkml:trace>
  <inkml:trace contextRef="#ctx0" brushRef="#br0" timeOffset="67516.75">5464 17488 225 0,'-2'-4'468'0,"-2"2"13"15,4 2 1-15,-1-3 0 0,-1-1-11 0,2 4-18 0,0 0-25 16,0-5-28-16,0 5-26 0,0 0-18 0,0 0-16 16,0 0-18-16,0 0-7 0,12 10-27 15,-8-6-7-15,1 7-24 0,0 0-16 0,3 3-16 0,-2 1-16 16,1-1-9-16,0 2-17 0,1 5-12 0,-1-5-17 16,0 3-16-16,2 5-3 0,-4-9-23 15,3-1-112-15,-1-4 0 0,-1-1 0 0,2 0 0 16,0-3 0-16,-2-1 0 0,3-1 0 0,1-5 0 0,11-2 0 15,-4-2 0-15,8-6 0 0,3-6 0 0,0-1 0 16,4-3 0-16,8-9 0 0,-3-3 0 16,4-1 0-16,-2-1 0 0,2 1 0 0,0 0 0 15,0 3 0-15,-9 9 0 0,9-4 0 0,-13 8 0 16,-2-1 0-16,-1 2 0 0,2 3 0 0,-9 4 0 16,-3 2 0-16,-2-2 0 0,1 3 0 0,-9 4 0 15,2-1 0-15,-5-1 0 0,2 2 0 0,1 1 0 0,-5 2 0 16,0 0 0-16,0 0 0 0,0 0 0 15,0 0 0-15,0 0 0 0,3 10-146 0,-3-10-510 16,0 9-576-16,0 0-1334 0,0-9 590 0</inkml:trace>
  <inkml:trace contextRef="#ctx0" brushRef="#br0" timeOffset="67649.5">6649 17483 4750 0,'3'5'464'16,"-1"-3"-137"-16,-2-2-82 0,0 0-34 0,0 0-62 15,0 0-61-15,0 0-142 0,-20-1-170 0,20 1-179 16,-11 1-523-16,11-1-1003 0,0 0 444 0</inkml:trace>
  <inkml:trace contextRef="#ctx0" brushRef="#br0" timeOffset="-67362.73">10769 3828 301 0,'0'0'301'0,"0"0"-18"0,-6-4-17 0,5 2-17 16,1 2-14-16,-3-4-15 0,3 4-26 16,-6-2-9-16,6 2-12 0,-7-3-17 0,2 2-9 15,-1-1 10-15,-2 2-17 0,-2-1-9 0,0-1-6 0,-4 2-9 16,-2-2-12-16,-3 1-3 0,-1 0 4 0,-1-2-10 16,-2-1-2-16,-8-1-10 0,0 1 6 0,-1-3-16 15,-4 0-8-15,1 0-2 0,-2-1-8 0,4 0-1 16,-5 0 3-16,1 3 1 0,-1-1-5 0,-1 2-8 15,-1-2 9-15,1 0 1 0,-12 0-2 0,16 3 1 16,-3 0-7-16,-2 2 1 0,3 2 1 0,-4-4-3 16,3 5-4-16,-2-2 3 0,2 1-3 0,-11 6 0 15,7-3-5-15,4 0-5 0,-13 9 3 0,11-5-9 16,4 4 4-16,-1-3-7 0,-11 8 4 0,16-2-2 16,-2-6-3-16,-1 3-2 0,0 2 2 0,4 4-5 15,3-4 0-15,-1 0 0 0,3 3 1 0,2-1-3 16,5 1-2-16,-3-1-6 0,7 5 6 0,-2-1-4 15,2 2-3-15,2 3 3 0,2-2 1 0,-1 0-4 16,3 0-6-16,0-5-1 0,-2 9 9 0,2-2 0 16,0-1-4-16,-1 3-2 0,1-1 1 0,-2-3 6 15,1 2-2-15,4-6 1 0,-1 6-4 0,-2 2-1 16,2-3 1-16,1 1 0 0,-1 3 1 0,5-3 1 16,-1 2-2-16,2 0 0 0,1 0 2 0,1 0-2 15,-1-2 4-15,5 3 2 0,-5-2-10 0,7 1 3 16,-1-2 0-16,3-3-3 0,-2 4 3 0,3-2-1 15,2-1-1-15,-3-4-2 0,8 3 2 0,-2 0 4 16,-3-5-2-16,8 3-4 0,-1-2 4 0,-6-6-1 16,10 5 3-16,-1-1-5 0,1 1 5 0,2-3-4 15,2-2 4-15,3-1 0 0,-2-2-4 0,-2 2 5 16,1-3-3-16,4 1 4 0,-3-2-3 0,3 1 0 16,1-2-3-16,2-3 4 0,-1 0-2 0,3 0-4 15,-1 0 5-15,1-3-1 0,-1 0 0 0,2 1 1 16,-1-1 0-16,4-4-2 0,-3 1 1 0,1 1 2 15,0-2-1-15,12-1-4 0,-13 0 3 0,3-1 2 0,-3-2-2 16,0 0-2-16,0-1 9 0,1 0-4 0,-3 1-3 16,2-3 0-16,-1-1 3 0,0 2-3 15,-2-2 2-15,-1-1-1 0,3 0-2 0,-4-3-2 16,3 5 3-16,-2-5 1 0,-1 1-3 0,-1 0 2 16,-1-2-3-16,-2 2-1 0,3-1-1 0,0-1 3 0,-3 2 1 15,-1-1 2-15,-2-2-2 0,0 1 5 0,0-1 3 16,-2 0 6-16,-5 0-1 0,8-1 5 15,-2 0-1-15,-5-4-1 0,-1 4 3 0,0-3 1 16,-3-1-4-16,2-1 1 0,-2-1-4 0,2-1-1 0,-6 1 0 16,1 3 1-16,-1-1 1 0,-2-1 8 0,-5 6 0 15,6-7 16-15,-5 6 3 0,3-6 5 0,-4 5 3 16,0 1 6-16,-3-2 13 0,5-4-5 0,-7 3-3 16,-4-6 12-16,4 4-7 0,-6 5-2 0,2-9-10 15,-5 2 8-15,1-1-8 0,-4 1-12 0,0 1 2 16,-2-2-4-16,0 2-2 0,1-4-6 0,-6 0-3 15,0 3-2-15,1-3-4 0,-5 3 4 0,3 3-13 16,-2 1-1-16,3 1 5 0,-3 0-13 0,2 4 3 16,-6 2 21-16,4-1 2 0,-1 2 0 0,0 2-6 15,-2 0-5-15,-2 0-3 0,4 3-3 0,-5 1-13 16,-1-1-7-16,-1 3-12 0,2-4-19 0,0 0 7 16,-2 5-5-16,0-5-25 0,3 3-19 0,-6-3-18 15,4 4-31-15,5-2-26 0,3 5-32 0,2-2-50 16,3 1-54-16,-2 0-66 0,2 0-78 0,3 2-98 15,5-4-287-15,5 1-886 0,0-2 392 0</inkml:trace>
  <inkml:trace contextRef="#ctx0" brushRef="#br0" timeOffset="-67211.93">10723 3780 3840 0,'0'3'83'0,"-1"1"-28"0,-4 0-60 15,-3-3-25-15,-3 0-5 0,2 0-38 0,-3 0-68 16,1 0-113-16,-2 1-320 0,4-5-621 0,0 0 275 16</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5:59:36.515"/>
    </inkml:context>
    <inkml:brush xml:id="br0">
      <inkml:brushProperty name="width" value="0.05292" units="cm"/>
      <inkml:brushProperty name="height" value="0.05292" units="cm"/>
      <inkml:brushProperty name="color" value="#FF0000"/>
    </inkml:brush>
  </inkml:definitions>
  <inkml:trace contextRef="#ctx0" brushRef="#br0">7935 7492 115 0,'-3'-4'441'0,"-1"0"-1"16,2 1 0-16,-1 0-4 0,3 3-7 0,-6-4-15 16,6 4-27-16,-4-3-49 0,4 3-22 0,0 0-15 15,0 0-9-15,-1 12-13 0,2-5-18 0,1 2-17 16,6 6-24-16,-4 2-5 0,6 1-9 0,-3-3-17 16,5 7-7-16,5-1-14 0,-2 0-11 0,2-6-10 15,2 3-7-15,3-3-12 0,3-1-5 0,3-4 2 16,-1-2-14-16,1 2-15 0,3-6-9 0,-3-2-5 15,4-2-7-15,1-2-7 0,-5-3-5 0,3-2 9 16,-2-1-12-16,-2-4 5 0,0-2-14 0,0 0 2 16,-1-2-1-16,-2-1 0 0,1 1 0 0,2-5-33 0,-5 3-19 15,1 1 0-15,-6 3 0 0,-1 6 0 0,2-3 0 16,-9 5 0-16,4-1 0 0,1 2 0 16,-5 2 0-16,5 2 0 0,-5 1 0 0,3 2 0 0,0 2 0 15,-2-2 0-15,2 7 0 0,-1-3 0 0,4 5 0 16,-2-2 0-16,2 3 0 0,1 2 0 0,-3-4 0 15,2 0 0-15,1 1 0 0,-1-4 0 0,-1 0 0 16,5-1 0-16,-2-2 0 0,1-2 0 0,0-3 0 16,0-3 0-16,3-2 0 0,-4-1 0 0,8-5 0 15,-3 3 0-15,0-6 0 0,4-1 0 0,-5 0 0 16,2-1 0-16,0-4 0 0,-1 0 0 0,0 2 0 16,-1 2 0-16,-4 3 0 0,-2 2 0 0,1-1 0 15,-1 4 0-15,-5 0 0 0,2 6 0 0,-1 1 0 16,1-1 0-16,-2 3 0 0,3 1 0 0,-4 2 0 15,1 1 0-15,3 2 0 0,-3 1 0 0,5 2 0 16,-3 2 0-16,3-2 0 0,-1 4 0 0,-1-3 0 16,2 0 0-16,-2-2 0 0,5 1 0 0,-1-2 0 15,-1-2 0-15,-3-3 0 0,6-1 0 0,1 2 0 0,0-3 0 16,0-1 0-16,3-3 0 0,-5 0 0 16,5-1 0-16,-4 0 0 0,11-2 0 0,-7-2 0 15,2-4 0-15,3 0 0 0,-1-2 0 0,0 2 0 0,-13 4 0 16,5-3 0-16,0 7 0 0,-3-4 0 0,-6 4 0 15,3 4 0-15,-4-2 0 0,-2 1 0 0,2 0 0 16,-1 4 0-16,-2 0 0 0,1-1 0 0,4 2 0 16,-2 0 0-16,0 0 0 0,1 1 0 0,1 2 0 15,0-6-74-15,-3 2-542 0,-1-3-635 0,1-1-1354 16,-8 2 600-16</inkml:trace>
  <inkml:trace contextRef="#ctx0" brushRef="#br0" timeOffset="1951.03">11153 7237 317 0,'0'0'357'0,"-2"-6"10"16,2 6-12-16,0-6 6 0,0 6-9 0,0-4-1 0,0 4-18 16,0 0-22-16,0 0-18 0,0-4-28 0,0 4-16 15,0 0-5-15,0 0-4 0,6 9-8 0,-4-2-5 16,1 2-11-16,3 4-10 0,-1 2-12 0,0-3-10 15,-2 6-16-15,3-1-13 0,-1 1 1 0,4-1-17 16,-4 1-19-16,3-1-7 0,1 1-3 0,-1-4-8 16,3 2-15-16,-2-3-6 0,5 0-3 0,-1-1-4 15,2-2-4-15,1-3-9 0,0-1-2 0,2-3-5 16,3 0-2-16,0-5-2 0,0-1-6 0,0-2 10 16,10-2-5-16,-3-2 4 0,-2-2 2 0,-1-2 8 15,0-3-3-15,-1-1-2 0,1 0 1 0,-2 0-2 16,-1-1 7-16,0-2-2 0,-7 9-1 0,2 0 1 15,-6 4-55-15,0 0-7 0,-1 2 0 0,1 2 0 0,0-1 0 16,-4 3 0-16,0 3 0 0,3 1 0 0,-4 0 0 16,3 5 0-16,0-1 0 0,1 3 0 0,-1-1 0 15,0 4 0-15,5 2 0 0,-5-2 0 0,5-1 0 16,-5 1 0-16,0-5 0 0,0 3 0 16,1-3 0-16,2 0 0 0,1-1 0 0,-2-1 0 0,1-2 0 15,2-1 0-15,-3-3 0 0,4 2 0 0,2-5 0 16,1-1 0-16,0 0 0 0,1-1 0 0,0-1 0 15,-2-3 0-15,1-1 0 0,-3 0 0 0,3 0 0 16,-3-3 0-16,1 0 0 0,-2 6 0 0,-3-3 0 16,-1 3 0-16,1 2 0 0,-1 0 0 0,-4 3 0 15,2 1 0-15,-2 3 0 0,3-2 0 0,-2 4 0 16,2 3 0-16,-2-2 0 0,2 3 0 0,-1 1 0 16,-2 0 0-16,2 0 0 0,1 2 0 0,-4-3 0 15,4 0 0-15,0 0 0 0,0-3 0 0,-1 3 0 16,1-3 0-16,1-2 0 0,-1-1 0 0,-2 1 0 15,4-3 0-15,-1 0 0 0,1 0 0 0,2-3 0 0,-3 0 0 16,2-3 0-16,6 0 0 0,-7 0 0 16,1-1 0-16,3-4 0 0,4-1 0 0,-5 2 0 0,4-3 0 15,-2 4 0-15,-1-5 0 0,-4 8 0 0,1-1 0 16,-1 3 0-16,-2 2 0 0,-1 1 0 16,-1 0 0-16,0 2 0 0,-7-1 0 0,14 2 0 0,-6 2 0 15,-1-1 0-15,1 2 0 0,1 0 0 0,-1 0 0 16,2 1 0-16,-5 2 0 0,4-4-330 0,0 4-342 15,-7-4-527-15,6-2-1298 0,-8-2 575 0</inkml:trace>
  <inkml:trace contextRef="#ctx0" brushRef="#br0" timeOffset="4601.91">12588 6208 5 0,'-3'-9'180'0,"-3"-1"-7"16,2 0-7-16,-2 1-3 0,-1 0-12 0,-2 1-11 15,-1 1-1-15,1-2-6 0,-5 0-7 0,0 4-7 16,-5-1-6-16,2 3-7 0,-3 3-10 0,1 0-5 16,-2 0-5-16,-3 6-7 0,-3 1-10 0,-1 0-2 15,-3 4-8-15,3 0-6 0,1 3-11 0,-1 4-2 16,-1 0-4-16,1 3-3 0,-2-1-6 0,6 4-2 0,-3 2-4 15,4-2 1-15,4 4-4 0,-3-2-4 16,4 3 4-16,3 1-1 0,0 2-1 0,-2-2-3 16,7 1 0-16,0 3 4 0,2-3-6 0,0-3-3 15,7 5 1-15,-3 0 3 0,4 1-5 0,3-2 0 0,-2-2-2 16,4-2 3-16,3 1-3 0,-3 0 2 0,8 0 0 16,-4-5-1-16,5 1 0 0,-1-3 0 0,1 2-3 15,3-3 5-15,-5-7 1 0,7 6-1 0,-6-9 2 16,9 5 11-16,-2-7-6 0,-3 0 1 0,7 1 2 15,3 0 1-15,-7-7 1 0,1 1 2 0,6 0 4 16,2-3 4-16,-1 2 3 0,0-3-4 0,0-3 2 16,-1 0 1-16,4-1 0 0,-11 0 14 0,8-2-8 15,2-1-3-15,-3-1 6 0,-1-2 5 0,-4 2-8 16,-4-1 3-16,8-4-4 0,-2 2-3 0,1-2 10 16,-7 5-8-16,7-8-4 0,-6 5-3 0,5-3-5 15,-2-4-1-15,1 0 5 0,-3-3-5 0,-2 1 0 16,0-2-2-16,1-2 1 0,-2-1 0 0,1-2-5 15,-3 0 2-15,2-4 2 0,-5 1-3 0,1-2 7 16,0 0 6-16,-4 1 2 0,-4-2 11 0,-1 1 20 16,2 0 2-16,-6 3 19 0,-5 0-12 0,0-1 7 15,0 1 16-15,-1 1-6 0,-3 3 2 0,-3 0-2 16,-1 3-4-16,1-1 1 0,-2-2-5 0,2 9-6 16,-5-7-6-16,-2 5-5 0,5 4-10 0,0-1 2 15,-5-5-11-15,1 9-2 0,4 0-4 0,-4-2-7 16,0 6-7-16,2-3-2 0,-9 1-6 0,9 2-20 15,-5 0-24-15,5 4-30 0,4-2-16 0,-2 3-48 16,3-2-34-16,-1 1-32 0,3 3-51 0,-2 0-62 16,3-2-77-16,-1 3-304 0,9-1-737 0,-13-1 325 15</inkml:trace>
  <inkml:trace contextRef="#ctx0" brushRef="#br0" timeOffset="7617.59">22266 7219 354 0,'0'0'383'0,"0"-9"14"0,-2 6-4 0,0-1-6 15,0 2-11-15,2 2-19 0,-2-5-23 0,2 5-27 16,0 0-20-16,4-6-20 0,-4 6-14 0,0 0-6 16,0 0-1-16,0 0-1 0,5 13-10 0,-1-6-6 0,0 4-14 15,0 1-13-15,4 2-9 0,-1 2-16 16,2 1-16-16,0-1-15 0,0 2-11 0,0-3-18 16,3 2-13-16,-5-3-4 0,6 1-15 0,0 0-4 15,-3-2-7-15,3-3 2 0,-1-2-7 0,3 0 10 0,2-2 11 16,-4-4-6-16,6 1-4 0,-1-6-3 0,4-1 4 15,-2-1-2-15,7-5 0 0,-1-2 6 16,2-4-15-16,-1-2 3 0,-2-1-12 0,2 0-40 0,1-4-21 16,-1-1 0-16,-2 0 0 0,-1 3 0 0,-2 4 0 15,0 1 0-15,-5 8 0 0,-2-2 0 0,1 4 0 16,-3 2 0-16,-2 2 0 0,4 1 0 0,-4 2 0 16,2 4 0-16,0-1 0 0,0 3 0 0,-5 1 0 15,7 6 0-15,-2-2 0 0,1 1 0 0,-1 1 0 16,0-1 0-16,1 0 0 0,0 1 0 0,-1-1 0 15,-1-1 0-15,4-2 0 0,-1-2 0 0,0 2 0 16,-3-5 0-16,-1-1 0 0,2 1 0 0,0-1 0 16,6-2 0-16,-6-3 0 0,1 1 0 0,-1-3 0 15,6-2 0-15,-1 2 0 0,0-3 0 0,-2-5 0 16,2 3 0-16,0-2 0 0,-2 1 0 0,1-1 0 0,-1 2 0 16,0-1 0-16,-4 3 0 0,0 3 0 15,-1-1 0-15,2 3 0 0,-2 1 0 0,2 0 0 16,-2 3 0-16,-2 2 0 0,2 1 0 0,-3 0 0 15,1 2 0-15,-1-1 0 0,-1 3 0 0,3 1 0 0,-3 0 0 16,2-3 0-16,-4 2 0 0,4 0 0 0,0-3 0 16,0 1 0-16,0-1 0 0,0-3 0 15,0 5 0-15,-1-7 0 0,-1 1 0 0,5-2 0 0,-2-1 0 16,5 0 0-16,-2-1 0 0,1-1 0 0,-1 0 0 16,2-2 0-16,1-3 0 0,2 2 0 0,1-4 0 15,0 2 0-15,-5-1 0 0,5 2 0 16,0 1 0-16,-3-1 0 0,2 1 0 0,-4 4 0 0,0 0 0 15,2 0 0-15,-2 3 0 0,-1 0 0 0,0 2 0 16,1 2 0-16,0 0 0 0,1 4 0 0,2-3 0 16,-3 4 0-16,0-5 0 0,4 4 0 0,-1-4 0 15,1 3 0-15,-1-4 0 0,1 0 0 0,0-1 0 16,0 0 0-16,1-2 0 0,-1-2 0 0,0 2 0 16,1-4 0-16,-1 0 0 0,1-3 0 0,-1 0 0 15,-1-1 0-15,-1-1 0 0,-2 0 0 0,4-2 0 16,-6 0 0-16,3-3 0 0,-1 0 0 0,-1 1 0 15,2-2 0-15,-6 1 0 0,0 3 0 0,0 1 0 16,-4 0 0-16,4 3 0 0,-5 0 0 0,1 1 0 16,0 2 0-16,-2 1 0 0,2-2 0 0,-5 3 0 15,0 0 0-15,9 1 0 0,-9-1 0 0,10 3 0 16,-4 1 0-16,0-2 0 0,-1 2 0 0,1-1 0 16,1 1 0-16,0-1 0 0,1 0 0 0,1-1 0 0,-4 1 0 15,3-3 0-15,-5 2 0 0,4-2 0 16,-1 1 0-16,-6-1 0 0,12-2 0 0,-6 1 0 15,-1-2 0-15,-1 1 0 0,1-2 0 0,-1 1 0 16,0-2 0-16,1 1 0 0,-4 1 0 0,0-1 0 0,3 0 0 16,-1 2 0-16,-3 2 0 0,2-6 0 0,1 4-260 15,-3 2-419-15,0-8-530 0,0 8-1310 16,4-6 580-16</inkml:trace>
  <inkml:trace contextRef="#ctx0" brushRef="#br0" timeOffset="8783.21">24354 6095 34 0,'-11'1'134'16,"2"0"2"-16,-4 2-15 0,3 2 0 0,0 0-11 16,-2-1-1-16,-2 5 1 0,5-1-3 0,-6 3 6 15,-2 1-5-15,2 0 1 0,-2 6-12 0,-2 2-3 16,4 0 0-16,0 2-5 0,0-1-7 0,0 3 1 16,1 0-6-16,0 2 0 0,4 2-3 0,-2-2-8 15,5 3-4-15,0-1-1 0,1 2-9 0,-2-1 2 16,4-2-6-16,3 3-3 0,-3-1 0 0,8 0-4 15,-3-4-8-15,0 4-1 0,3-5-3 0,-1 3 0 16,2-9-3-16,0 11 6 0,5-5-1 0,2 2-2 16,-2-8 2-16,3-2 4 0,1 6 6 0,5-4-6 15,-6-1 8-15,1-3 0 0,3-2-1 0,-1 0 2 16,2 0-2-16,6 1 1 0,-5-5-1 0,-2 0-6 16,5-2 1-16,0-1-3 0,-2-1 0 0,2-1-5 0,-3-1 6 15,-2-2-2-15,0 0 11 0,-4-1 3 16,6 1 4-16,-4-2 2 0,2-3 1 0,0 0 2 15,-2 3 6-15,2-4-3 0,-2-1 5 0,-1-2-13 16,3 0 11-16,-2-1-5 0,1-2-5 0,-4 0 6 0,4-5-13 16,-1 2 7-16,0-7 0 0,2-1 0 0,-3 0 3 15,-1-1 3-15,-2 0 7 0,2 0-2 0,-4-4-2 16,3 1 3-16,-5 0 0 0,0 0 0 0,-3-1 0 16,-1 1 1-16,0-2 2 0,1-1 2 0,-6 2-4 15,2-1 1-15,0 2 0 0,-5 2-1 0,3-2 0 16,-7 2-10-16,4 6-3 0,-3-4-2 0,-1 5 2 15,0 3-8-15,-1-3-2 0,-3 0-7 0,4 4-6 16,-6-1-2-16,-2 1-2 0,3 3 5 0,-1 1-10 16,1-2-3-16,-2 1-2 0,2 2-1 0,2 2-7 15,1 2 2-15,1-2 0 0,1 3-14 0,-1-2-21 16,4 3-30-16,-3 1-32 0,4-3-35 0,1 3-55 16,1-2-58-16,3 4-54 0,-4-1-78 0,4 1-414 15,0 0-848-15,0 0 376 0</inkml:trace>
  <inkml:trace contextRef="#ctx0" brushRef="#br0" timeOffset="10201.01">25280 7048 156 0,'0'0'183'0,"0"0"-4"0,-2-5-5 0,2 5 4 15,0 0 4-15,0 0 4 0,0 0 4 0,0 0 3 0,0 0-11 16,0 0-3-16,0 0 7 0,0 13-2 16,-2-10 0-16,2 2 2 0,-2 0 4 0,2-2-14 15,4 4 5-15,-6 0-15 0,2-1-19 0,-2 1 6 0,2 0-11 16,2 1-10-16,0 3-2 0,2-2-14 0,1 0-5 16,3 2-12-16,-2-1-6 0,7 0-11 0,5 0-3 15,-4-1 0-15,4 1-15 0,8 1-3 0,-6-4-2 16,0-2 3-16,10 2-8 0,-11-3 1 0,2-2-1 15,1-1 4-15,9 3-2 0,-3-4 6 0,-7-2 0 16,6-1 2-16,-7-1-1 0,-1-3 4 0,0-1-2 16,7-4 7-16,-6 4-8 0,-2-3 7 0,5-4-2 15,-5 5 2-15,0 2-4 0,-3 1-2 0,-3 1-1 16,-3 1-8-16,1 2-3 0,-2 0-5 0,-1 2-6 16,-1 0-9-16,-6 1-2 0,12 4 0 0,-7 0-3 15,2 4 0-15,-1 0-12 0,-1 1 4 0,3 1 1 16,-2 2-6-16,-2 2 9 0,5-2-11 0,-6-1-6 15,6 5-6-15,-2-5-7 0,1 0-1 0,-2-2-4 16,4 0-1-16,-2-2-2 0,4 0 0 0,-1-1 2 0,7-1-1 16,-5-3 7-16,0-2-2 0,2 0 2 15,-2-1 2-15,7-4-2 0,-3 1 2 0,3-4 2 16,-2 0 2-16,7-4 4 0,-5 3 0 0,4-4 4 16,-6 4 0-16,3-2 3 0,-5 4 4 0,3-2 5 0,0 3-4 15,-7 4 1-15,0-4 0 0,0 3 0 0,1 3-3 16,-1 0-2-16,-1 4-1 0,-2 0 5 15,1-1-5-15,-1 1-1 0,0 3-2 0,0 0 1 0,0-2-1 16,0 5-2-16,1-4 1 0,-1 2 11 0,3-1-13 16,-2-1-5-16,7 1 6 0,-7 0 0 15,6-3 0-15,1 1-1 0,-2-4 0 0,3-1 1 16,0 1 0-16,1-3 2 0,1-1 1 0,1 1 5 0,1-2 4 16,-4 0 8-16,9-7 0 0,-10 4-3 0,8-6 2 15,-5 4 0-15,-3-3 8 0,8-2 1 0,-3-2-4 16,-4 4-4-16,5-2 6 0,-9 3-1 0,3 2-5 15,-3-1 7-15,1 3-16 0,-5 0 1 0,2 3-2 16,-1 0-5-16,-2 2-5 0,2 0 0 0,-6 0 8 16,7 2-2-16,-4 0-7 0,1 2 4 0,2-1-4 15,-2 2-2-15,4 2-4 0,1 0 3 0,-5 0 0 16,5-1 4-16,-5 0-6 0,7 0 2 0,-2 2 3 16,-3-2-5-16,10 0 1 0,-6-3 4 0,3 1-5 15,0-2 0-15,2 2 0 0,-2-4 0 0,-5 1 3 16,2 0-2-16,2-2-2 0,-3-2 2 0,4-2 6 15,1-1-6-15,0 1-1 0,-2-1 4 0,2 0 1 16,0 1-4-16,-4-1-1 0,2 1 2 0,-3 1 2 16,-4-1 2-16,-1 3-1 0,4-1-4 0,-8 3 1 15,0-3-6-15,2 3 11 0,-1-2-9 0,-2 4-1 16,-4 0 3-16,6-2-2 0,-2 0-4 0,-4 2 1 16,7-1 0-16,-7 1 11 0,0 0-11 0,11 4 1 15,-7-3 5-15,1 1-19 0,-1 0-14 0,0 0-20 16,2 1-21-16,0 0-29 0,-2-1-40 0,1 1-53 0,2-2-65 15,-3 0-74-15,-1 2-105 0,-3-3-535 16,0 0-1053-16,0 0 467 0</inkml:trace>
  <inkml:trace contextRef="#ctx0" brushRef="#br0" timeOffset="13834.22">1307 8864 61 0,'-4'-2'395'0,"2"0"-3"0,2 2-3 0,-4-3-10 16,4 3-5-16,0 0-10 0,-4-3-7 0,4 3-16 16,-3-3-12-16,3 3-26 0,0 0-20 0,0 0-13 15,0 0-11-15,0 0-2 0,0 0-10 0,0 0-2 16,-5 7-4-16,5-7-3 0,4 7-15 0,0-1-3 15,-3-1 3-15,-1 1-20 0,4 2-15 0,0 1-1 16,-4 2-4-16,4 1-19 0,-3-1-3 0,6 5-10 16,-5-3-11-16,2-4-9 0,-3 5-5 0,3-4-13 15,-2 2-59-15,0-2-54 0,-1-2 0 0,2-1 0 16,0 1 0-16,2-2 0 0,-2-2 0 0,-1 2 0 16,0-2 0-16,2 0 0 0,1-2 0 0,-1 0 0 15,2-2 0-15,5-2 0 0,-2-4 0 0,3 2 0 16,6-9 0-16,7-1 0 0,2-4 0 0,0-3 0 15,4-4 0-15,7-9 0 0,-2-1 0 0,1 0 0 16,0-2 0-16,4-2 0 0,-4 4 0 0,0 0 0 0,-9 10 0 16,3 2 0-16,-3 0 0 0,-3 1 0 15,-3 5 0-15,0 2 0 0,-4 4 0 0,-4-3 0 16,1 6 0-16,-5 1 0 0,-2 0 0 0,2 0 0 16,-2 0 0-16,-3 3 0 0,-1 1 0 0,0-1 0 0,-2 3 0 15,3-1 0-15,-5 2 0 0,0 0 0 0,4-2 0 16,-4 2 0-16,0 0 0 0,0 0 0 15,0 0 0-15,0 9 0 0,-6 0-643 0,-2 2-615 16,-1 3-1364-16,-1 9 604 0</inkml:trace>
  <inkml:trace contextRef="#ctx0" brushRef="#br0" timeOffset="19817.02">3744 9510 41 0,'0'0'48'15,"0"0"-1"-15,0 0-3 0,0 0-5 0,0 0-6 16,-14-2 1-16,14 2-2 0,0 0 4 0,-10 0-3 15,10 0 11-15,-10 0 2 0,10 0 8 0,-12 0-14 16,12 0 13-16,-10-1 2 0,1 2 12 0,4-2-7 16,-3 1-2-16,8 0 4 0,-14 0-5 0,6-1 13 15,2 1-6-15,6 0 7 0,-9 1 7 0,3-1 1 0,6 0 0 16,-10 0 5-16,10 0 7 0,-7 0 4 16,7 0 5-16,-8 0-1 0,8 0 7 0,-5 1 1 15,5-1 0-15,0 0 0 0,-7 0 0 0,7 0 1 16,0 0 0-16,0 0-1 0,-8 1-3 0,8-1 1 0,0 0 2 15,0 0-2-15,0 0-7 0,0 0 17 16,0 0-17-16,0 0-4 0,0 0-2 0,0 0 1 16,0 0-1-16,0 0-7 0,0 0 9 0,0 0 4 0,0 0-7 15,-5 1-3-15,5-1 3 0,0 0-5 0,0 0-2 16,0 0-2-16,0 0 9 0,0 0-1 0,0 0-2 16,0 0 0-16,0 0-6 0,0 0-4 0,0 0 1 15,0 0-6-15,0 0-3 0,0 0-2 16,0 0-7-16,0 0 2 0,0 0-7 0,0 0 4 0,0 0-10 15,0 0 2-15,0 0 10 0,0 0 3 0,0 0-2 16,13 5-2-16,-6-5-6 0,-2 2-1 0,3-2-7 16,2 1-4-16,3 0-1 0,0 1-3 15,2-2 0-15,6 0 1 0,-1 1 0 0,8 2-3 0,0-2-3 16,2 1-3-16,2 1 0 0,2-1-2 0,17 1-2 16,-10-2 2-16,13 2 3 0,3 1 5 0,2-1-1 15,5 1-1-15,29 1-5 0,-26-3-1 0,23 3-7 16,1 1-3-16,-23 0 1 0,24 1-4 0,-27 0-2 15,32-2 1-15,-5 0-2 0,-25-3 0 0,25 0 1 16,-26-1-4-16,1 2 0 0,-1 1-3 0,-2-1 2 16,-4 0 2-16,-5 1-2 0,-4-3-4 0,-14 0-1 15,-1 0 0-15,-7 0 4 0,-3 2-3 0,-6-3 0 16,-4 3-1-16,-6-3-3 0,-1 0 4 0,1 0 0 16,-2-2 3-16,-3 4-5 0,-5-2 13 0,8 0-21 15,-8 0-31-15,0 0-50 0,4-3-71 0,-4 3-83 16,0 0-83-16,0 0-94 0,-2-6-110 0,2 6-365 15,0 0-967-15,0 0 428 0</inkml:trace>
  <inkml:trace contextRef="#ctx0" brushRef="#br0" timeOffset="21934.3">6974 9536 135 0,'0'0'146'16,"0"0"-8"-16,0 0-6 0,0 0-10 0,0 0 2 16,0 0-12-16,0 0-3 0,0-5 2 0,0 5 4 15,0 0 2-15,0 0 2 0,0 0-9 0,0 0 0 16,0 0-3-16,0 0 0 0,0 0-3 0,-9-2-2 15,9 2 6-15,0 0-4 0,-9 0-7 0,5-1 0 0,4 1 5 16,0 0-5-16,-13 1 3 0,13-1 2 0,-6 0 1 16,6 0 1-16,0 0 2 0,-8 0 1 15,8 0 3-15,0 0-2 0,0 0 4 0,-9-1-1 0,9 1-8 16,0 0 9-16,0 0-10 0,0 0-8 0,0 0 12 16,0 0-4-16,0 0 0 0,-5 3 0 0,5-3-5 15,0 0 7-15,0 0 0 0,0 0 7 0,0 0-1 16,0 0-8-16,0 0 5 0,0 0-2 0,0 0-5 15,18 1-1-15,-18-1-8 0,10 0-6 0,-2 1-7 16,1 1-3-16,1-1-3 0,3 0 4 0,3 0-6 16,1 0-2-16,1 2 2 0,1-3-6 15,3 1-4-15,-2-1 3 0,11 2 0 0,-3-2 1 0,3 1 4 16,-1 0-15-16,4-1 5 0,-2 2-8 0,2-1-2 16,-1-1 3-16,7-1-10 0,-6 2 0 0,3-2-1 15,1 2-7-15,1-1-1 0,-1 1 3 0,15-2-7 16,-15 1 6-16,2-1-3 0,-2 2 3 0,16-1-3 15,-16 1-6-15,2 2 0 0,-1-3 1 0,1 0 2 16,-2 1-3-16,3-1-3 0,-2 0 5 0,-2 1-9 16,0-1 0-16,2 1-1 0,1 0 0 0,-3-1-5 15,14 2 1-15,-14-1-8 0,0 0 7 0,4 0-7 16,-4-2 6-16,3 1 5 0,-3 1-8 0,1-2 3 16,3 1 0-16,0 0-7 0,-1-1 0 0,-1 0 4 15,0 1 0-15,12-2-8 0,-13-1-4 0,-2 4 1 0,-2-2 5 16,2 1-3-16,2 0 5 0,2 0-2 15,-3 0 1-15,-1-4-2 0,5 4-4 0,-6 0 14 16,1 0-8-16,0-1 2 0,0 2-1 0,-4-2 4 16,4 2-12-16,-2-1 7 0,4-1 1 0,-3 1-7 0,-2-1 3 15,-1-1-7-15,4 0 13 0,-1 2-2 16,-3 0-6-16,2 0 1 0,-5-1-3 0,2 2 2 0,0 0 3 16,-2-1 1-16,-1-2 0 0,3 3-10 15,-4 1 4-15,2 0 1 0,-1-1 5 0,-1 1-1 0,-4 1-2 16,-1-3 8-16,-1 0-2 0,9 0-3 15,-2 2 6-15,-6-2-13 0,6 0 6 0,0-2-2 0,0 2 4 16,-1 0-2-16,-5 2-3 0,1-4 3 0,-3 3-4 16,1-1-3-16,0 1 9 0,1-1 0 0,0 0-3 15,-2 1 6-15,-2-2-3 0,-1 1-2 0,-1 0-1 16,-2 0-1-16,0-1 1 0,0 2 2 0,-2-1-5 16,1 0 6-16,0-2-3 0,-2 3-1 0,0-1 1 15,6-1 0-15,-4 2-1 0,-4 0 5 0,0-1-7 16,2-1 0-16,-3 1 2 0,1 0 1 0,0 0 2 15,-2 0-7-15,0 1 7 0,-2 0 0 0,-5-1 1 16,12-1-3-16,-12 1 0 0,8 0 1 0,-8 0-3 16,7 1 1-16,-7-1 4 0,8 0 0 0,-8 0-1 15,0 0-10-15,10 0 5 0,-10 0 2 0,2 2 2 16,-2-2 2-16,0 0-6 0,0 0 2 0,7 1 2 16,-7-1 0-16,0 0 6 0,0 0-9 0,0 0 4 15,0 0 1-15,2 2 1 0,-2-2-13 0,0 0 9 16,0 0-2-16,0 0 5 0,0 0-1 0,0 0-2 15,0 0 3-15,0 0 1 0,0 0-6 0,0 0 1 16,0 0 0-16,0 0-3 0,0 0 6 0,0 0-1 0,0 0-3 16,0 0 11-16,0 0-6 0,0 0-9 15,0 0 7-15,0 0 0 0,0 0-2 0,0 0 2 16,0 0 10-16,-14 2-16 0,14-2 3 0,0 0-6 16,0 0 5-16,0 0-5 0,-6 2-9 0,6-2 2 0,0 0 1 15,0 0-10-15,0 0 0 0,0 0-2 16,-3 2-2-16,3-2 3 0,0 0 6 0,0 0-3 15,0 0-1-15,0 0 2 0,0 0 2 0,0 0-1 16,0 0 1-16,0 0 4 0,0 0 1 0,0 0 4 0,0 0 3 16,0 0-4-16,0 0 5 0,0 0-2 15,0 0 2-15,0 0 1 0,0 0-1 0,0 0 3 16,0 0-3-16,-7 0 3 0,7 0-1 0,0 0-1 16,0 0-2-16,-4 3 2 0,4-3-17 0,0 0-17 0,0 0-29 15,0 0-43-15,-8 0-76 0,8 0-100 0,0 0-137 16,-15-7-180-16,7 5-329 0,-2-1-1011 0,-3-2 447 15</inkml:trace>
  <inkml:trace contextRef="#ctx0" brushRef="#br0" timeOffset="23834.21">1359 10782 269 0,'-2'-4'272'16,"0"0"-3"-16,0 1-13 0,2 3-2 16,0 0-23-16,-1-4-13 0,1 4-14 0,0 0-4 15,-3-2-12-15,3 2 1 0,0 0-14 0,-3-4-4 0,3 4 2 16,0 0 12-16,0 0-1 0,0 0 4 0,0 0-3 16,7 12-6-16,-5-5-4 0,2 2-10 0,-1 1-3 15,0 1-6-15,3 5-9 0,-1 0-7 16,0-2-7-16,0 5-2 0,2-3-6 0,-4-1-9 0,5 0-1 15,-3-3-2-15,2-2 2 0,4 2-2 0,-3-2-1 16,1-3-1-16,-2-1 4 0,6-1-4 0,-3-2 6 16,2-1-4-16,3-3-7 0,2-3-6 0,2-3 5 15,0-4-1-15,9-3-19 0,-2-4-11 0,1-3 3 16,2-2-12-16,0-2-1 0,10-12-14 0,-1 3 4 16,0 1-4-16,-2-1-5 0,1 0-3 0,-10 6-10 15,9-6-2-15,-11 11 0 0,0 2-6 0,-2-2-3 16,-3 4-4-16,-3 7 7 0,-2-1-5 0,-1 2-9 15,-4 4 1-15,-2-2 5 0,1 3 1 0,-4 2-12 16,3 0 19-16,-3 0-3 0,-4 2 2 0,3-1 9 16,-4 3-15-16,4-3-16 0,-4 3 16 0,5-2 6 15,-5 2-5-15,5-2-2 0,-5 2-7 0,0 0 1 16,0 0 2-16,0 0-4 0,0 0 3 0,0 0-8 16,0 0-11-16,0 0-23 0,0 0-17 0,0 0-16 15,0 0-32-15,0 0-34 0,0 0-44 0,-8 11-49 16,8-11-54-16,0 0-63 0,0 0-59 0,0 0-65 15,7 2-61-15,-7-2-362 0,0 0-960 0,0 0 425 16</inkml:trace>
  <inkml:trace contextRef="#ctx0" brushRef="#br0" timeOffset="25266.07">9082 11361 95 0,'-19'-1'258'0,"1"-2"11"15,-5 0-7-15,-5-1-5 0,6 4 3 0,-6-2-5 16,-1 2-1-16,2-2 9 0,-1-2 10 0,6 2 1 16,-8-2-4-16,8 2-1 0,1-2-5 0,2 0 4 15,3 1-2-15,-1 1-4 0,2 0-4 0,2 0-1 16,1-1-3-16,1 1-4 0,2 0-2 0,-3-1-2 16,6 2-13-16,-2 0 4 0,4-1-22 0,4 2-14 0,-6-2-14 15,6 2-13-15,-8-2-14 0,8 2-10 0,0 0-3 16,0 0-13-16,0 0 4 0,21-2-17 15,-6-1-9-15,16 1-8 0,2-2-58 0,7 3-46 0,13-3 0 16,7 3 0-16,3 0 0 0,29-1 0 0,-24 0 0 16,29 4 0-16,-5-2 0 0,3 3 0 0,-5 0 0 15,-23-1 0-15,26-1 0 0,-29-1 0 16,1 2 0-16,3 0 0 0,22 0 0 0,-32-1 0 0,-2 2 0 16,-2-1 0-16,-13-2 0 0,-3 0 0 0,-1 1 0 15,-1 1 0-15,-4-1 0 0,-5-1 0 0,-7 0 0 16,-6 1 0-16,-3 0 0 0,0-1 0 0,-6 1 0 15,0-1 0-15,-5 0 0 0,8-2 0 0,-8 2 0 16,0 0 0-16,0 0 0 0,0 0 0 0,0 0 0 16,0 0 0-16,-13-8 0 0,8 5 0 0,1 2 0 15,-2-2 0-15,2 2 0 0,4 1 0 0,-8-2-276 16,8 2-146-16,-7-1-70 0,7 1-88 0,-7-3-491 16,5 2-1159-16,2 1 514 0</inkml:trace>
  <inkml:trace contextRef="#ctx0" brushRef="#br0" timeOffset="26167.53">11471 11219 126 0,'-9'0'324'0,"-3"0"6"0,1-1-4 16,2 2 6-16,-1 2 14 0,-2-2-3 0,2-1-4 16,2 3 3-16,1-3-2 0,-2 1-2 0,4-1-17 0,5 0-14 15,-8 2-8-15,8-2-8 0,-4 4 1 0,4-4-3 16,0 0-6-16,10 2-15 0,4 2-12 0,4-1-13 15,13-1-13-15,2 1-6 0,17 2-11 0,10-3-18 16,5 5-13-16,31 0-10 0,-5-4-20 0,1 6-13 16,4-4-16-16,-2 3-16 0,5-3-11 0,-6 1-73 15,-25-3-23-15,29 3 0 0,-4-3 0 0,-2-1 0 16,-27 2 0-16,29-1 0 0,-28 1 0 0,-1-4 0 16,-1 0 0-16,-4 2 0 0,-7 1 0 0,-1-2 0 15,-15-1 0-15,-3-1 0 0,2 1 0 0,-14 0 0 16,-1 0 0-16,-3 0 0 0,-5-2 0 0,-2 2 0 15,0-2 0-15,-3 2 0 0,-1 0 0 0,-2-1 0 16,-4 1 0-16,0 0 0 0,9 0 0 0,-9 0 0 16,0 0 0-16,0 0 0 0,0 0 0 0,0 0 0 0,-19-6 0 15,12 6 0-15,-1 0 0 0,0 0 0 16,8 0 0-16,-19 0 0 0,6-1 0 0,1 2 0 16,-2 0-313-16,3-2-55 0,-8 2-38 0,-2 1-39 0,-6 1-41 15,6-6-42-15,-9 6-414 0,-2-2-1019 0,-1-2 452 16</inkml:trace>
  <inkml:trace contextRef="#ctx0" brushRef="#br0" timeOffset="26565.85">11959 11355 6 0,'-64'-6'334'0,"4"-1"-1"0,9 5 18 0,13-4 4 15,3 1 3-15,3 0-2 0,0-1-11 0,14 4-7 16,-1-2 0-16,6 0-5 0,2 3-16 0,4-1-27 15,4 1-15-15,3 1-6 0,2-5-2 0,-2 5-2 16,24 0 3-16,-2-2-1 0,15 2-16 0,17 1-8 16,7 1-16-16,2 3-13 0,29-2-19 0,-26 1-8 15,26 3-13-15,-28-3-4 0,4 2-19 0,24 0-10 16,-29 1-18-16,27 1-3 0,-26-1-12 0,2 0-10 16,-3-5-7-16,1 3-58 0,0 2-33 0,-4-1 0 15,-3-5 0-15,-4 6 0 0,-16-6 0 0,-1 2 0 16,0-1 0-16,-5 0 0 0,-10-2 0 0,0 1 0 0,-3 0 0 15,-4 1 0-15,-3-2 0 0,-3 0 0 0,-3 0 0 16,4 1 0-16,-4-1 0 0,-5 0 0 0,8-2 0 16,-8 2 0-16,5 2 0 0,-5-2 0 0,4 2 0 15,-4-2 0-15,0 0 0 0,0 0 0 0,0 0 0 16,0 0 0-16,0 0 0 0,10-2 0 0,-10 2 0 16,0 0 0-16,0 0 0 0,0 0 0 0,0 0 0 15,0 0 0-15,0 0 0 0,0 0-118 0,0 0-461 16,0 0-96-16,-17-5-462 0,8 3-1231 0,0 0 544 15</inkml:trace>
  <inkml:trace contextRef="#ctx0" brushRef="#br0" timeOffset="32899.87">1113 8903 178 0,'-4'-3'201'0,"0"-1"-3"0,4 0 12 0,-4 2 10 0,3-3 6 15,-1 1 10-15,2 4 1 0,-2-7 10 0,2 7 4 16,-5-6 2-16,5 2 9 0,0 1 3 0,0 3 1 15,0 0-6-15,0-5-7 0,0 5-10 0,0-3-12 16,0 3-14-16,0 0-19 0,0 0-16 0,0 0-13 16,0 0-5-16,0 0 3 0,-4 16-17 0,4-7-14 15,0 2-8-15,4 4-9 0,0 0-3 0,-1 5-11 16,0-2-7-16,1 2-10 0,2-2-3 0,2 8-4 16,1-1-6-16,-4-6-6 0,1 0-2 0,2-2 5 15,-1 1 0-15,1-2-1 0,1-3 8 0,-1-4 11 16,1 0-5-16,0-2-2 0,0-1 11 0,2-4 11 15,0 0 8-15,5-6 5 0,6-3 1 16,9-8-10-16,1-4-5 0,12-5 6 0,6-7-2 0,0-2-100 16,5 0-8-16,22-20 0 0,-7-2 0 0,7-4 0 15,-4-1 0-15,1-1 0 0,0 1 0 0,-4 2 0 16,-19 23 0-16,-1-3 0 0,2 2 0 0,-2 2 0 16,-1 5 0-16,-3 3 0 0,-13 8 0 0,-4 1 0 15,0 2 0-15,-4 2 0 0,-8 5 0 16,-5 1 0-16,-1 3 0 0,-2 1 0 0,-2 0 0 0,-3 1 0 15,-4 2 0-15,9-5 0 0,-5 3 0 0,-4 2 0 16,0 0 0-16,6-2 0 0,-6 2 0 0,0 0 0 16,0 0 0-16,0 0 0 0,0 0 0 0,0 0 0 15,3 12 0-15,-3-12 0 0,0 5 0 16,0-5 0-16,0 0-305 0,0 0-66 0,0 9-57 0,0-9-66 16,5 6-78-16,-5-6-432 0,0 0-1087 0,0 0 481 15</inkml:trace>
  <inkml:trace contextRef="#ctx0" brushRef="#br0" timeOffset="33084.25">2926 8514 4147 0,'-2'1'85'0,"2"-1"-67"15,0 0-6-15,0 0-6 0,0 0-4 0,-17-6-48 16,17 6-70-16,-5-1-74 0,5 1-49 0,0 0-92 15,0 0-227-15,0 0-605 0,15-11 267 0</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6:00:25.898"/>
    </inkml:context>
    <inkml:brush xml:id="br0">
      <inkml:brushProperty name="width" value="0.05292" units="cm"/>
      <inkml:brushProperty name="height" value="0.05292" units="cm"/>
      <inkml:brushProperty name="color" value="#FF0000"/>
    </inkml:brush>
  </inkml:definitions>
  <inkml:trace contextRef="#ctx0" brushRef="#br0">806 5908 407 0,'-6'-4'403'0,"3"1"-8"0,-1 2-14 16,-2 0-17-16,-1-2-24 0,7 3-36 0,-7-4-35 15,7 4-24-15,-3-1-29 0,3 1-23 0,0 0-12 16,0 0-18-16,0 10-7 0,0-3-17 0,3 0-1 16,1 5-3-16,-1 0-5 0,4-2-10 0,0 4 1 15,-3-2-8-15,0 0-6 0,1 0-10 0,0 5 0 16,3 0-5-16,-3-5-6 0,0 2-8 0,-1-2-8 15,0-1-7-15,1 1-1 0,1-3-4 0,1 0-1 16,-2-4 3-16,0 0 7 0,4-4 5 0,1-1 6 16,9-7-12-16,8-8 11 0,5-1-8 0,14-13-4 15,-1-4-2-15,5-1-6 0,-3-6-5 0,22-14-1 16,4 0 0-16,-27 14-8 0,29-22 2 0,-2 7-2 16,-23 22-2-16,2-1-4 0,-2 3 1 0,-4 5-7 15,-11 7-8-15,-2 1 8 0,-1-1-3 16,-4 4 0-16,-10 4 1 0,0 3-1 0,-2-2 0 0,-7 6 2 15,-1-2 1-15,-3 3 2 0,0 1-3 0,4-2 1 16,-5 3 0-16,-3-1-11 0,3-1-3 0,-4 3-17 16,5-4-27-16,-5 4-48 0,0 0-70 0,7-4-87 15,-7 4-88-15,0 0-85 0,10 4-126 0,-10-4-398 16,10 4-1005-16,-10-4 445 0</inkml:trace>
  <inkml:trace contextRef="#ctx0" brushRef="#br0" timeOffset="1550.12">6614 6511 172 0,'-5'-2'346'15,"-2"0"-3"-15,3 1 4 0,4 1-1 16,-8-2-9-16,8 2-13 0,-8-1-7 0,8 1-21 0,-3-1-19 16,3 1-19-16,0 0-13 0,0 0-10 0,-7-2-4 15,7 2-9-15,0 0-4 0,0 0 7 0,0 0 3 16,0 0-5-16,17-1-9 0,-7-1-7 0,8 1-12 16,4-1-9-16,3-1-18 0,6 0-11 0,6 1-13 15,0-1-13-15,17 1-3 0,-3-3-11 0,8 2-8 16,-3 0-22-16,5 0 11 0,3 0-11 0,-1 3-9 15,1-1-8-15,2-1-9 0,25 4-7 0,-27-2 0 16,-3 2-12-16,-1-1 5 0,3 4-4 0,-6-3-12 16,0-2 0-16,-18 0-5 0,2 2 2 0,-7-2 3 15,-2 2-8-15,-3-2-6 0,-9 1 4 0,-2-2-13 16,-8 1-5-16,3 0-5 0,-4-1-6 0,-1 2-9 16,-2-2-16-16,-6 1-22 0,9 0-30 0,-9 0-45 15,0 0-57-15,0 0-61 0,0 0-58 0,-14-6-55 16,1 4-62-16,-6 1-67 0,-4 2-434 0,-5 1-1000 15,-5-2 442-15</inkml:trace>
  <inkml:trace contextRef="#ctx0" brushRef="#br0" timeOffset="1933.27">6939 6608 361 0,'-10'0'357'0,"1"1"10"0,1-1 15 15,8 0 0-15,-10-1-13 0,10 1-24 16,-9 1-29-16,9-1-22 0,0 0-18 0,0 0-11 16,0 0-8-16,0 0-8 0,0 0-10 0,23-2-5 15,-14-1-16-15,8 6-8 0,2-6-11 0,1 3-9 16,8-2-10-16,2 2-8 0,2-2-13 0,3 2-6 16,5-1 4-16,12-1-28 0,0 1 1 0,5 0-6 15,2-1 1-15,4 2-7 0,-3-5-3 0,2 5 5 16,3 0-4-16,-3 0 1 0,3 3 1 0,0-3-10 15,-9 0-1-15,-1-2 2 0,-1 1-15 0,-17 4 3 0,-2-3-1 16,-5 1-59-16,-2-2-37 0,-7 1 0 0,-1-2 0 16,-2 1 0-16,-4 1 0 0,-1 1 0 15,-7-2 0-15,2 1 0 0,-3-2 0 0,-5 2 0 0,9 0 0 16,-9 0 0-16,8-2 0 0,-8 2 0 0,0 0 0 16,5 0 0-16,-5 0 0 0,0 0 0 0,4-2 0 15,-4 2 0-15,0 0 0 0,0 0 0 0,0 0 0 16,0 0 0-16,0 0-505 0,0 0-221 0,0 0-434 15,-16-5-1257-15,7-1 555 0</inkml:trace>
  <inkml:trace contextRef="#ctx0" brushRef="#br0" timeOffset="3850.96">3819 8988 295 0,'0'0'303'0,"-5"-1"-4"0,5 1-11 16,-5-4-9-16,5 4-15 0,-4-2-10 0,4 2-15 15,-3-4-4-15,3 4-8 0,0 0 14 0,-4-5-14 16,4 5 0-16,0 0 3 0,-3-2-9 0,3 2-8 15,0 0-6-15,0 0-5 0,0 0-2 0,0 0-6 16,0 0-5-16,0 0-12 0,0 0-3 0,0 0-10 16,0 0-10-16,0 0-8 0,0 0-9 0,0 0-10 15,0 0-12-15,0 0-8 0,0 0-11 0,0 0-9 16,0 0-6-16,0 0-12 0,0 0-5 0,0 0-11 16,0 0-1-16,0 0-8 0,0 0-4 0,0 0 2 15,0 0-15-15,0 0 3 0,0 0 3 0,0 0-1 16,0 0-3-16,0 0 3 0,23 2 2 0,-13-2-3 15,3 0-6-15,0 4-5 0,6-4 7 0,3 1-2 16,6-1-6-16,9 0-4 0,-1 2 2 0,3-2 5 16,14 2-6-16,-3 0-5 0,3 0 3 0,6-2-5 15,-4 2-1-15,8 1 0 0,-2 1 0 0,3-3 2 0,28 4-1 16,-32-2-7-16,4 1-2 0,1-1 6 0,27 1 2 16,-28 0-8-16,3 0-3 0,-2-3-3 15,24 5-3-15,-27-3 1 0,-4 0 2 0,-3-2-6 16,0 3-4-16,-5 0 5 0,-13-2-4 0,-3-2-4 0,-3 2-6 15,-1-1-15-15,-10 0-11 0,-2 1-12 0,-8-1-25 16,4-1-34-16,-6-1-34 0,-8 1-41 0,13 1-53 16,-7 2-42-16,-6-3-57 0,5 2-90 15,-5-2-447-15,0 0-960 0,0 0 426 0</inkml:trace>
  <inkml:trace contextRef="#ctx0" brushRef="#br0" timeOffset="4749.56">8618 9066 267 0,'-14'-3'366'0,"2"0"0"0,1 1 13 0,0-2 5 16,1 0 2-16,3 2-8 0,1 1-13 15,-1 0-9-15,7 1-17 0,-6-3-14 0,6 3-15 0,-4-2-12 16,4 2-11-16,0 0-14 0,0 0-8 0,12-9-14 15,-2 8-8-15,8-1-29 0,0 1 4 0,11-2-12 16,-1 1-2-16,7 1-23 0,2 0-14 0,15-1-7 16,3 2-13-16,0 0-15 0,5 0-6 0,5 0-9 15,29 3 0-15,-4-3-21 0,1 2-14 0,1 3-8 16,-25-3-9-16,32 3-18 0,-9-1-47 0,-24-2 0 16,24 4 0-16,-27-5 0 0,4 2 0 0,-2 2 0 15,2-3 0-15,-3 0 0 0,-2-2 0 0,1 2 0 16,-6-2 0-16,-4 0 0 0,-15-2 0 0,-6 2 0 15,0 0 0-15,-3-1 0 0,-10 1 0 0,-2-1 0 16,-3 1 0-16,-4-1 0 0,-2 0 0 0,-4 0-23 0,2-1-123 16,-6 2-37-16,0 0-54 0,0 0-57 0,0 0-45 15,-20-4-47-15,1 6-52 0,1-2-68 16,-13 2-435-16,-1 0-1017 0,-4 2 451 0</inkml:trace>
  <inkml:trace contextRef="#ctx0" brushRef="#br0" timeOffset="5133.49">8769 9180 112 0,'-20'0'400'0,"8"-2"22"0,0-1 9 16,4 2-7-16,0-1-20 0,5-1-30 0,1 1-22 15,2 2-19-15,0 0-10 0,18-6-7 0,1 2-12 16,4 0-11-16,10-2-11 0,3 3-9 0,14-3-15 15,4 3-26-15,2 1-2 0,6 0-13 0,1 0-7 16,2 3-9-16,26-2-19 0,-27 4-3 0,25-4-32 16,-26 2 2-16,2 2-10 0,0-1-6 0,-2 3-13 15,2-3-5-15,-9 1-13 0,-2-4-5 0,-2 3-7 0,2-1 2 16,-23-1-9-16,4 0-7 0,0 0-2 0,-6-1-52 16,-8 2-22-16,-2-2 0 0,-6 1 0 15,-2 0 0-15,-2-1 0 0,-1 0 0 0,1 2 0 0,-4-2 0 16,-5 1 0-16,9 0 0 0,-9 0 0 0,0 0 0 15,9-2 0-15,-9 2 0 0,0 0 0 0,6 0 0 16,-6 0 0-16,0 0 0 0,4 3 0 16,-4-3 0-16,0 0 0 0,0 0 0 0,0 0 0 0,0 0-136 15,0 0-226-15,0 0-57 0,0 0-70 0,0 0-96 16,0 0-449-16,0 0-1119 0,0 0 495 0</inkml:trace>
  <inkml:trace contextRef="#ctx0" brushRef="#br0" timeOffset="6967.78">19318 9181 233 0,'-1'-6'425'0,"-1"0"20"15,1 2 16-15,0-3-4 0,1 2-8 0,-3 2 9 0,3-1-22 16,0 4-16-16,0-8-32 0,0 8-27 15,-1-3-35-15,1 3-30 0,0 0-27 0,0 0 0 16,0 0-29-16,0 0-22 0,5 11 6 0,-2-7-18 0,-1 6-11 16,6 1-16-16,2 1-12 0,0-1-8 0,3 3-26 15,2-1-9-15,2-1-15 0,-2 1-2 0,4-3-12 16,8 3-6-16,4-2-5 0,-3-2-14 0,-1-1 2 16,2-2-45-16,3-4-27 0,-1 3 0 0,3-4 0 15,-2-2 0-15,0 2 0 0,0-2 0 0,0-4 0 16,-2 3 0-16,-1-5 0 0,0-3 0 0,2 0 0 15,-5-1 0-15,2-1 0 0,-1 1 0 0,-3 0 0 16,-6 2 0-16,0 1 0 0,-2 3 0 0,-4 0 0 16,-1 0 0-16,1 2 0 0,-1 1 0 0,2 1 0 15,-4 2 0-15,1 1 0 0,-1 0 0 0,3 1 0 16,-2 0 0-16,3 3 0 0,-3 1 0 0,1 1 0 16,6-1 0-16,0 1 0 0,1 2 0 0,3-3 0 0,-3 1 0 15,5-1 0-15,1 2 0 0,-3-4 0 0,-2-1 0 16,10 0 0-16,0 0 0 0,-8-3 0 15,9-2 0-15,-2-3 0 0,-3-2 0 0,-3 3 0 0,6-7 0 16,0 0 0-16,0-3 0 0,-2-3 0 0,0 4 0 16,-1-3 0-16,2 2 0 0,-8 5 0 0,-5-1 0 15,5 1 0-15,-2 1 0 0,-4 1 0 0,0 2 0 16,-1 0 0-16,0 4 0 0,-1-1 0 0,7 3 0 16,-7 0 0-16,0 5 0 0,0-2 0 0,0 2 0 15,0 1 0-15,5 2 0 0,-3-1 0 0,4 2 0 16,-3-1 0-16,4-1 0 0,-4 1 0 0,4-3 0 15,-1 3 0-15,9-2 0 0,-8-4 0 0,3-3 0 16,-1 1 0-16,0 1 0 0,1-3 0 0,1-3 0 0,-3 1 0 16,4-3 0-16,5-3 0 0,0 2 0 0,-2-6 0 15,-2-1 0-15,4-5 0 0,2 0 0 16,-1 1 0-16,3-4 0 0,-2 5 0 0,-2 1 0 16,0 3 0-16,-7 5 0 0,-3 1 0 0,4 0 0 0,-3 2 0 15,-2 3 0-15,-2 0 0 0,-1 1 0 16,4 3 0-16,-1 1 0 0,-5 0 0 0,1 1 0 15,0 0 0-15,2 6 0 0,1-4 0 0,0 2 0 0,2-3 0 16,0 5 0-16,1-4 0 0,7 5 0 0,-8-5 0 16,9 3 0-16,1-6 0 0,0 2 0 0,1-1 0 15,-1-2 0-15,4-1 0 0,-2-2 0 0,-2-3 0 16,4-1 0-16,-2-1 0 0,4-1 0 0,0-4 0 16,-2 0 0-16,4-3 0 0,0-3 0 0,10-6 0 15,2 1 0-15,1 2 0 0,-15 4 0 0,-2 2 0 16,-5 1 0-16,0 2 0 0,-7 4 0 0,-6 0 0 15,-1 3 0-15,-3-1 0 0,2 1 0 0,-6 3 0 16,3 0 0-16,-1 2 0 0,1 0 0 0,-4 2 0 16,4 3 0-16,-3 0 0 0,2 0 0 0,0 1 0 15,0 0 0-15,2 2 0 0,4 0 0 0,0 3 0 16,1-1 0-16,3-3 0 0,-3 3 0 0,6-5 0 16,4 5 0-16,-2-7 0 0,5 4 0 0,-2-3 0 0,1 3 0 15,0-3 0-15,3-1 0 0,-3-3 0 0,2-3 0 16,2-2 0-16,1 0 0 0,4-3 0 0,1-1 0 15,17-4 0-15,-16 0 0 0,13-5 0 16,-14 5 0-16,-1 2 0 0,14-5 0 0,-16 5 0 0,2 0 0 16,-4 3 0-16,1-1 0 0,-5 2 0 0,1 0 0 15,-10 3 0-15,2 1 0 0,-4-3 0 0,-3 3 0 16,-1-1 0-16,1 4 0 0,-1-1 0 0,1 0 0 16,2 4 0-16,-3-2 0 0,6 2 0 0,-1 2 0 15,0-2 0-15,1 2 0 0,-1 1 0 0,6 1 0 16,3 1 0-16,-8-2 0 0,7 2 0 0,3-5 0 15,0 1 0-15,-8-2 0 0,9-2 0 0,-9 0 0 16,1-1 0-16,5-1 0 0,-7 2 0 0,5-4 0 16,-6-1 0-16,3 2 0 0,-5-4 0 0,1 2 0 15,-4 2 0-15,-2-2 0 0,-2 1 0 0,4 0 0 0,-5-3 0 16,0 1 0-16,0 2 0 0,-3 0 0 16,2 1 0-16,-3-1 0 0,-1 0 0 0,2 0 0 15,-2-1 0-15,-4 3 0 0,8-2 0 0,-8 2 0 0,9-3 0 16,-9 3 0-16,5-1 0 0,1 0 0 15,-6 1 0-15,7-2 0 0,-1 0 0 0,-1 0 0 16,7-1-122-16,-7-2-409 0,4 2-66 0,1-2-74 0,3 0-374 16,3-2-1133-16,2 0 501 0</inkml:trace>
  <inkml:trace contextRef="#ctx0" brushRef="#br0" timeOffset="7100.11">24914 9076 332 0,'4'2'381'0,"-4"-2"-13"16,5 3 15-16,-5-3 8 0,0 0 5 0,0 0-10 15,9-4-26-15,-9 4-33 0,0 0-35 0,4-5-48 16,-4 5-75-16,1-3-110 0,-1 3-153 0,0 0-208 16,-4-8-314-16,-3 4-666 0,-4-3 294 0</inkml:trace>
  <inkml:trace contextRef="#ctx0" brushRef="#br0" timeOffset="16684.43">8332 5172 256 0,'0'0'534'0,"0"0"4"0,0 0-6 0,0 0-8 16,0 0-28-16,0 0-27 0,0 0-33 0,0 0-31 15,0 0-23-15,0 0-28 0,0 0-13 0,0 0-22 16,0 0-15-16,4 9-20 0,1-6-11 0,-1 1-20 16,1 0-17-16,0 3-13 0,-2-3-14 0,5 3-15 15,-4 0-13-15,2-3-9 0,-3 2-14 0,1 1-40 16,1 0-118-16,-2-2 0 0,3 2 0 0,-5-1 0 16,3 2 0-16,0-2 0 0,-3 6 0 0,-1-7 0 15,3 2 0-15,1-1 0 0,-4-1 0 0,1-2 0 0,2 4 0 16,-2-1 0-16,-1-3 0 0,1 1 0 15,3-2 0-15,-3 1 0 0,3 0 0 0,-4-3 0 16,9 0 0-16,-5-5 0 0,9-3 0 0,2-4 0 0,9-7 0 16,1-3 0-16,5-2 0 0,11-7 0 0,4-1 0 15,0 0 0-15,3 0 0 0,2 3 0 0,1 3 0 16,-5-2 0-16,4 3 0 0,-3 1 0 16,-12 6 0-16,-2 5 0 0,0-3 0 0,-1 1 0 0,-2 3 0 15,-5 1 0-15,-6 1 0 0,-1 1 0 0,-2 3 0 16,-6-1 0-16,0 2 0 0,-1 1 0 0,-2 0 0 15,0 0 0-15,-2 2 0 0,0-2 0 0,0 2 0 16,-2 1 0-16,2-1 0 0,-5 2 0 0,4-4 0 16,-4 4 0-16,6-2 0 0,-6 2 0 0,4-2 0 15,-4 2 0-15,0 0 0 0,0 0 0 0,0 0 0 16,0 0 0-16,0 0 0 0,9 2 0 0,-9-2 0 16,4 3 0-16,-4-3 0 0,4 4 0 0,-4-4 0 15,4 1 0-15,-4-1 0 0,1 3 0 0,-1-3 0 16,0 4-311-16,0-4-420 0,-4 9-461 0,0-7-1291 15,-5 4 571-15</inkml:trace>
  <inkml:trace contextRef="#ctx0" brushRef="#br0" timeOffset="18799.23">8341 8060 250 0,'0'0'329'0,"0"0"-7"0,-5 1-18 15,5-1-16-15,0 0-22 0,0 0-21 0,0 0-14 16,0 0-1-16,0 0-5 0,0 0 1 0,0 0 1 0,0 0 3 16,8 4-2-16,-8-4-3 0,0 0-1 0,0 0-3 15,0 0 1-15,2 2-3 0,-2-2-4 0,0 0-4 16,0 0-5-16,0 0-11 0,0 0-14 0,3 4-13 16,-3-4-6-16,0 4 2 0,0-4-24 0,0 7 4 15,-2-4-23-15,1 2 0 0,1 1-22 0,-1 0-12 16,1 2-5-16,-1-3-9 0,1 2-9 0,1 1-7 15,-1-1-6-15,1 2 2 0,0-5-4 0,1 3-10 16,-1-3-6-16,0 1-1 0,3 0 1 0,-4-2-1 16,1 1-1-16,2-1-2 0,3-1 4 0,-5 1 3 15,3-1 4-15,4-2-4 0,-8 0 14 0,15-5-13 16,-3 3 1-16,-2-3-3 0,8-4-7 0,0 0 1 16,5-4-4-16,4-2 3 0,1-3-14 0,1-2 0 15,2-2 1-15,11-8-4 0,-11 8 3 0,1 0-9 0,11-4-2 16,-15 9 10-16,-3 2-7 0,-2 1-3 15,-3 1 7-15,-6 4-5 0,4 0-1 0,-8 4 3 16,2-2 1-16,-6 4 10 0,1-2 2 0,-1 2 2 0,-2 0-22 16,0 1 0-16,-3-1 0 0,-1 3 0 0,6-2 0 15,-6 2 0-15,4-2 0 0,-4 2 0 0,0 0 0 16,4-2 0-16,-4 2 0 0,0 0 0 0,0 0 0 16,0 0 0-16,0 0 0 0,6-1 0 0,-6 1-56 15,0 0-107-15,0 0-61 0,0 0-88 0,0 0-91 16,0 0-129-16,0 0-552 0,0 0-1174 0,0 0 519 15</inkml:trace>
  <inkml:trace contextRef="#ctx0" brushRef="#br0" timeOffset="23466.68">22023 7804 149 0,'0'0'410'16,"-2"-4"13"-16,2 4 0 0,-1-4-4 0,1 4-15 15,0 0-17-15,-3-3-18 0,3 3-17 0,0 0-13 16,0 0-7-16,0 0-12 0,0 0-10 0,0 0 4 15,13 9-10-15,-9-4-11 0,1 1-17 0,-3 0-10 16,-1 1-16-16,-2 2-13 0,1 3-12 0,0-2-20 16,0 4-14-16,-2-3-12 0,0 5-16 0,-3-3-11 15,5 2-17-15,-2-3-13 0,2-1-13 0,-3 0-8 16,5-2-69-16,-4 0-32 0,2-2 0 0,0-2 0 16,0 2 0-16,0-2 0 0,2 0 0 0,0-4 0 0,6 2 0 15,3-3 0-15,-1-3 0 0,4 1 0 0,8-4 0 16,1-5 0-16,8 0 0 0,-2-4 0 15,5-1 0-15,13-6 0 0,-1 0 0 0,2-2 0 16,2-2 0-16,1-3 0 0,0 1 0 0,4-2 0 0,-3 3 0 16,-3-2 0-16,1 5 0 0,-13 8 0 0,-5-2 0 15,-1 6 0-15,1-2 0 0,-4 2 0 0,-9 6 0 16,0 0 0-16,-8 1 0 0,2 1 0 0,-1 2 0 16,-3-1 0-16,-3 1 0 0,-2-1 0 0,1 2 0 15,-5 1 0-15,8-2 0 0,-4 1 0 0,-4 1 0 16,0 0 0-16,0 0 0 0,0 0 0 0,4 4 0 15,-4-4 0-15,1 5 0 0,-1-5 0 0,0 0 0 16,0 0 0-16,-4 7-62 0,4-7-367 0,0 3-103 16,0-3-121-16,-4 4-434 0,4-4-1175 0,0 0 520 15</inkml:trace>
  <inkml:trace contextRef="#ctx0" brushRef="#br0" timeOffset="28400.16">22046 7717 80 0,'-2'-5'387'0,"2"5"-4"0,0-6-5 15,-3 4-5-15,3 2-32 0,-2-4-25 0,2 4-23 16,-5-4-30-16,5 4-12 0,0 0-28 0,0 0-15 15,0 0-10-15,0 0-4 0,0 0-2 0,0 0-9 16,0 0-1-16,0 0-4 0,0 0-10 0,0 0-1 16,0 0-9-16,0 0-11 0,0 0-7 0,0 0-5 0,16 7-8 15,-16-7-5-15,0 0-5 0,0 0-7 16,5 1-6-16,-5-1-5 0,0 0-12 0,0 0-8 0,0 0-3 16,0 0-6-16,5 2-8 0,-5-2-8 0,0 0-4 15,0 0-7-15,0 0-1 0,0 0-6 0,0 0-1 16,0 0-5-16,0 0-2 0,0 0-4 0,3 2-3 15,-3-2-5-15,0 0 34 0,0 0-11 0,0 0 0 16,0 0-5-16,0 0-5 0,0 0 1 0,0 0-4 16,0 0-3-16,0 0 1 0,0 0-2 0,0 0-7 15,0 0 3-15,0 0-5 0,0 0 1 0,0 0-4 16,0 0 2-16,0 0 0 0,0 0-5 0,0 0 2 16,0 0 10-16,0 0-9 0,0 0 1 0,0 0-11 15,0 0 0-15,0 0 2 0,0 0-4 0,0 0 1 0,0 0 0 16,0 0-2-16,0 0 5 0,0 0 6 15,-3 6-7-15,3-6-4 0,0 8 3 0,-1-2 0 16,1-2 0-16,0 2 9 0,-2 1-5 0,0 2 9 16,1 2 6-16,-2-1-1 0,2 0-2 0,1 2 16 0,-2 1 10 15,0-2-16-15,0 1 5 0,0 0 2 0,1 1-1 16,-3 4-4-16,4-4 1 0,-3-3 1 0,1 1-10 16,0 0 10-16,2 0-12 0,0-2 19 0,0 3-19 15,0-3-4-15,0-1 0 0,-1 2 11 0,2-4-8 16,-1 1-3-16,1-2 0 0,-1 0 7 0,1 0-8 15,-1 0 0-15,2-1-1 0,1 1 1 0,1-2-4 16,-4-3 9-16,0 5-10 0,0-3-3 0,0-2 1 16,3 5-3-16,-3-5 10 0,2 4-15 0,-2-4 7 15,0 0 6-15,4 1 10 0,-4-1-21 0,7 0 0 16,-7 0 0-16,0 0 0 0,16-5 0 0,-11-1 0 16,4 4 0-16,0-4 0 0,5-1 0 0,-1-2 0 15,5 1 0-15,6-7 0 0,-1 0 0 0,5-3 0 16,2 1 0-16,3-2 0 0,14-9 0 0,-2-1 0 15,5 4 0-15,-2-3 0 0,2 2 0 0,0 0 0 16,0-1 0-16,-4 2 0 0,-13 7 0 0,4 4 0 0,-6 0 0 16,1 3 0-16,-3 2 0 0,1 0 0 0,-10 0 0 15,-1 3 0-15,0-1 0 0,-5 3 0 16,-1 0 0-16,-4-1 0 0,1 1 0 0,2 1 0 0,-6 1 0 16,-2 0 0-16,0 1 0 0,2-2 0 0,-2 2 0 15,-4 1 0-15,5-3 0 0,-5 3 0 0,4-1 0 16,-4 1 0-16,0 0 0 0,0 0 0 0,0 0 0 15,0 0 0-15,0 0 0 0,0 0 0 0,0 0 0 16,8 3 0-16,-8-3 0 0,0 0 0 0,1 4 0 16,-1-4 0-16,0 3 0 0,0-3 0 0,0 0 0 0,0 5 0 15,0-5 0-15,0 0 0 0,0 0 0 0,0 0-122 16,-1 7-145-16,0-4-46 0,1-3-64 16,-4 5-76-16,0 1-88 0,0-2-479 0,0 0-1105 0,0-1 489 15</inkml:trace>
  <inkml:trace contextRef="#ctx0" brushRef="#br0" timeOffset="35566.68">20790 10733 134 0,'-2'-4'386'0,"0"0"-11"0,2-4 4 0,0 3 2 16,0 0-10-16,-1-2-9 0,1 3-19 0,0 0-25 15,0-1-23-15,0 5-25 0,1-5-22 0,-1 5-16 16,4-2-10-16,-4 2-8 0,0 0-8 0,4 13-16 0,-3-5-17 16,3 1-10-16,2 3-13 0,-2-3 4 15,0 4-13-15,0 2-9 0,4-1-12 0,-2 0-13 16,4 2-4-16,3-2-9 0,1-3-2 0,-1 0-9 15,1 0-5-15,4-1-6 0,-2-3-1 0,2 0-9 0,1-3-5 16,4-3 1-16,-2-1-4 0,7-1-7 0,0-3-4 16,0 1 1-16,0-6-4 0,2 2-3 15,-1-3 1-15,-1 0 0 0,0-6-7 0,-3 1 3 0,2-3-6 16,-1 1 0-16,-1 2 11 0,-6 4-2 0,-1 0-1 16,-2 4-1-16,2-1 4 0,-3 1 1 0,-3 3 1 15,-2-1-7-15,0 3 6 0,2 2-5 0,-3 0 5 16,0 2-12-16,-1 4 10 0,-1-2 13 0,3 3-22 15,1 0 12-15,-4 0-10 0,2 3-4 0,1-4-5 16,-1 5-6-16,0-2 5 0,5 2-1 0,-3-4-3 16,1 0 1-16,-1 1 1 0,0-1 1 0,1-4-6 15,0 3-5-15,0-4 1 0,3 0 1 0,-2-1 0 16,1-1-5-16,2-2 7 0,1 0-8 0,-1-4-5 16,3 1 0-16,-1-3 0 0,-2-1 0 0,2-1 0 0,0-1 0 15,1-1 0-15,-2 3 0 0,2-1 0 16,-1 1 0-16,-8 2 0 0,1 2 0 0,1-1 0 15,-5 5 0-15,0-1 0 0,0 1 0 0,-1 1 0 0,0 0 0 16,-6 0 0-16,12 3 0 0,-7-1 0 0,4 4 0 16,0 0 0-16,-3-1 0 0,0-3 0 15,2 4 0-15,-1 1 0 0,4-2 0 0,-2 2 0 0,1-1 0 16,7 0 0-16,-2 0 0 0,2-2 0 0,-4-2 0 16,4 1 0-16,0-1 0 0,1-2 0 0,0-1 0 15,1-1 0-15,-1-2 0 0,1 0 0 0,-1-1 0 16,4 0 0-16,-3-4 0 0,-1 1 0 0,4-1 0 15,-4 0 0-15,-4 4 0 0,2-5 0 0,-4 7 0 16,-3-1 0-16,0 1 0 0,-4 1 0 0,1 1 0 16,1 0 0-16,-2 0 0 0,-5 1 0 0,10 1 0 15,-10-1 0-15,6 2 0 0,-2 2 0 0,-1 0 0 16,-1-2 0-16,3 0 0 0,-1-1 0 0,1 2 0 16,-4 2 0-16,6-4 0 0,-4 3 0 0,4-3 0 15,-3 0 0-15,5-1 0 0,-3 0 0 0,1 0 0 16,-1-1 0-16,3 2-65 0,3-2-395 0,-7 1-145 15,5 0-573-15,-10 0-1274 0,14-3 564 0</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6:01:14.366"/>
    </inkml:context>
    <inkml:brush xml:id="br0">
      <inkml:brushProperty name="width" value="0.05292" units="cm"/>
      <inkml:brushProperty name="height" value="0.05292" units="cm"/>
      <inkml:brushProperty name="color" value="#FF0000"/>
    </inkml:brush>
  </inkml:definitions>
  <inkml:trace contextRef="#ctx0" brushRef="#br0">14344 12276 61 0,'-4'-4'121'0,"-2"0"-11"16,1 0-11-16,-2 0-2 0,3 1-4 0,-1-1-6 16,1-1 2-16,-2 3-9 0,-2-3-5 0,2 0-4 15,-2-1-5-15,-4 3-4 0,1-2-7 0,3 1-5 16,-5-2-5-16,2 4-3 0,0-1-13 0,-7-3 6 15,0 1-3-15,0 0-6 0,-1 0 4 0,1 0-4 16,-1-1 1-16,-3 3 3 0,4-3 3 0,-4 2 7 16,2-1 1-16,-1 3-3 0,0-3 0 0,-1 0-1 15,3 1 0-15,-1 2 5 0,-2 0-6 0,4 1 9 16,-4 1-2-16,3 0-5 0,1 0 3 0,-1-1-8 16,2 2-3-16,-2-1-3 0,0 0 1 0,0 0-6 15,0 2-1-15,-3-1-5 0,4 1-2 0,-1 2 3 0,1 1-3 16,-2 0-5-16,-1-3-1 0,2 3 0 0,-3 1 3 15,-5 1-4-15,7 3-3 0,2-4 3 0,-2 2 2 16,-6 3-4-16,3 0 0 0,-4 0 2 0,4 2-1 16,4-3-2-16,2 1-4 0,0 0 2 0,1 1-1 15,-6 4 2-15,6-3-5 0,-1 0 6 0,1-1-7 16,-4 6 1-16,5-4 2 0,1 0 0 0,0 0-5 16,-1 6 0-16,1-4 7 0,-2 5-2 0,5-6 1 15,-5 8-3-15,5-5 2 0,-2 5-1 0,3 1 0 16,-3-2 3-16,2 1-1 0,-1 0-7 0,6-3-1 15,-3 5 3-15,0-7-5 0,0 4 1 0,1-2 6 16,2 2-4-16,-6 3 0 0,7-5 1 0,0-2-6 16,-3 6 4-16,5-6-1 0,0 0-1 0,-1 6 1 15,0-4 4-15,2 5-3 0,-1-5 2 0,3 6 1 0,0-6-4 16,-2 0 6-16,4 4-2 0,-2-5-2 0,1-1 1 16,2 1 2-16,-2 3-1 0,3-3-1 15,0-1-2-15,-1 1 5 0,3 1-2 0,-1-2-1 16,-4 1-2-16,4-4-6 0,1 5 4 0,0-1-2 0,-1-1 1 15,4-1 2-15,-4 1-5 0,4-1 7 0,-4-1-1 16,3 2 2-16,1-2-5 0,0-1 7 16,-1 2-9-16,-1-2 1 0,1-1-6 0,1-1 5 0,-3-2-7 15,5 4 6-15,-1-3-2 0,-3-2 5 0,5 5-2 16,-5-7 2-16,6 3-3 0,-3-1 3 0,1 1 2 16,-2-1-3-16,5 1 3 0,-3-3 10 0,-1 0-7 15,4 1 0-15,-2-2 2 0,-1 0-1 0,6 0-1 16,0 1-3-16,-6-2 5 0,1 0 0 0,0-1 2 15,0-1-3-15,6 3 4 0,-7-1-1 0,3-2-1 16,-3 2 3-16,10 3-1 0,-10-7-1 0,4 4-2 16,0 0 3-16,3-1 6 0,-4 1 2 0,-1-2-3 15,4 3-1-15,-5-5 8 0,1 2 3 0,-1 1-7 16,2 1 0-16,2-3 2 0,-2 1 0 0,-1-2-2 16,0 0-3-16,1 1-1 0,0-2 2 0,0 0 2 15,-1 1-4-15,2-1-4 0,-2 0 3 0,2 1 4 16,2 0-2-16,-3 0-5 0,3 1 2 0,-3-3 5 15,0 3-5-15,0-3-1 0,4 1 3 0,-4 0-7 16,5-1 8-16,-5 0-3 0,0 1 3 0,1-1-4 0,-2 0-2 16,0 0 3-16,1-1 0 0,3 2-3 15,0-2 3-15,1-1 1 0,0 1 0 0,-4-2-2 0,4 2-2 16,0-4 4-16,-2 3-2 0,1-2 3 0,0 1-4 16,1-1-1-16,-5 1-1 0,2 0 6 0,0 0 1 15,4-4-5-15,-2 0 0 0,0 3 5 0,-1-2 4 16,-3 2 0-16,-1-1 2 0,0 1 3 15,1-4 0-15,5 2 1 0,-8 3 4 0,4-5-2 0,-5 3 0 16,3-3 2-16,0 1-2 0,-1 1 5 0,0-2 1 16,1 1-3-16,-1 0 0 0,1 0-1 0,-2-2-4 15,-1 0-1-15,6-3 0 0,-5 0-2 0,2 0 1 16,2-1-4-16,0-2 1 0,-1 1-3 0,-3-2 2 16,2 2 2-16,-1 0 1 0,-2-1-1 0,4 2-1 15,0-3 5-15,-4 3 2 0,-2-1-1 0,3-1 0 16,-1 3-3-16,2-2 5 0,-1 1 1 0,-2-2-3 15,-1 1 0-15,0 1 1 0,0 1 0 0,-2 1-1 16,2-4-7-16,1-1 1 0,0 0 0 0,0-1-1 16,-3-2-1-16,0-1-1 0,0 2 3 0,4 0-4 15,-4-6-1-15,2 5-2 0,-5-2 3 0,2-5-3 16,-1 5 6-16,-3 2-5 0,1 0 0 0,-1 0 1 16,0-6 2-16,-1-1 3 0,-2 6 1 0,2 1 3 15,-2-1 0-15,2 2 3 0,0-1 2 0,-2 0 1 16,-1 0 5-16,1 0-5 0,-5-6-4 0,3 7 3 15,1-2 3-15,0 2 3 0,-4 0-1 0,3 0 0 16,-3 1-3-16,0 1-1 0,0-2 1 0,0 1 3 16,0 0-3-16,-1 1 5 0,-2-1-4 0,0 2 2 0,-1 0 3 15,1 0 1-15,-2-1 4 0,0 1 1 16,1 2 3-16,0-1 1 0,-3-1 3 0,2 3 6 16,-4-1-5-16,3 1-1 0,1-2 0 0,-3 3-10 0,0-4 3 15,1 3 7-15,2 1-4 0,-3 0-5 0,0 1-3 16,5 2-6-16,-2 2-1 0,3-3 2 0,-3 0 9 15,3 1-10-15,-3 2-4 0,4-2-1 0,0 4 6 16,5-1-12-16,-4 0-3 0,1 0 12 0,3 3-11 16,-1-1 2-16,1 2 1 0,4 1-7 0,-12 0-2 15,12 0-2-15,-7-2 3 0,3 1-2 0,4 1-4 16,-8-3 3-16,5 2-3 0,3 1-8 0,-10-2 1 16,4 1 1-16,1-2-2 0,-1 2 3 0,1-2-7 15,-3 2 5-15,2 0-6 0,-1 0-6 0,2 0-5 16,-2-2-5-16,0 3 2 0,7 0-5 0,-14-1 2 15,10 1-1-15,4 0-2 0,-11 0-7 0,11 0-12 16,-12 0-19-16,7 1-31 0,5-1-42 0,-11 0-58 16,11 0-79-16,-8 0-194 0,8 0-516 0,-9 4 229 15</inkml:trace>
  <inkml:trace contextRef="#ctx0" brushRef="#br0" timeOffset="2950.73">12267 13031 98 0,'23'3'135'15,"6"-1"-8"-15,2 1-13 0,4 0-14 0,-2 1-2 16,3-3-11-16,4 0-13 0,12 0-7 0,-13 0-9 16,1 0-7-16,12 2-2 0,-16-1-2 0,2-1-15 15,1 2-4-15,-1-1-3 0,-3-2-5 0,-1 2 3 16,-3 0-7-16,-1 0 4 0,-9-1 2 0,2 1-4 16,-5-2-3-16,-5 0-5 0,1 2-3 0,-4-2-8 0,-2 0-8 15,-3 0-10-15,-5 0-32 0,11-2-11 0,-8-1-40 16,-3 3-82-16,2-2-197 0,-2 2 88 15</inkml:trace>
  <inkml:trace contextRef="#ctx0" brushRef="#br0" timeOffset="3366.44">12719 12234 16 0,'0'-5'152'0,"0"1"-2"0,0 0-11 0,-1 0-7 16,1 4-16-16,0-5-8 0,0 5-9 0,0 0 0 0,4-2-4 15,-4 2-3-15,0 0 1 0,9 7-8 16,-1-3-4-16,-1 2-2 0,2 2-4 0,8 5-3 16,2 5-7-16,3 2-4 0,1-1-7 0,0 4-10 0,2 2-4 15,16 7-5-15,-5 4-2 0,5-1-4 16,-4 1-2-16,4-1-9 0,-2 2-15 0,5-2-12 16,-6-3-15-16,2 3-3 0,-2-4-6 0,-10-8-3 0,-1 3-2 15,3-3 3-15,0 0-2 0,-3-4 3 0,0 2 0 16,-5-6 5-16,-4-3 1 0,-4 0-2 0,1-3 8 15,-5-3-18-15,-1 0-9 0,-3-2-19 16,0-1-27-16,-3-2-143 0,-3-1-257 0,0 0 114 0</inkml:trace>
  <inkml:trace contextRef="#ctx0" brushRef="#br0" timeOffset="3764.22">13950 11669 37 0,'-1'-3'126'0,"1"3"-17"0,-1-4-11 15,1 4-12-15,0 0 0 0,0 0-1 0,-8 14-8 16,5-2-10-16,0 6-5 0,0 2-1 0,-1 5-9 0,-2 7-5 16,1 2-1-16,1 0-8 0,-5 13 1 15,5-1-7-15,3 3 5 0,-3-1-18 0,4-2-10 16,0 2-18-16,3-3-1 0,-2 1-8 0,-1-10-12 16,1-2-7-16,-1 3-6 0,0-3 15 0,0-4-3 15,0 2 1-15,-1-5 3 0,1 1 8 0,-1-11 5 0,1 0 9 16,-3-1 3-16,2-6 12 0,-2-1 7 15,3 0-3-15,0-3 9 0,-1-3 8 0,1-1-9 0,0-2 1 16,-1 5-12-16,1-5 3 0,0 0-11 0,0 0-13 16,0 0-22-16,2-14-27 0,1 11-105 15,-2-3-175-15,3 1 77 0</inkml:trace>
  <inkml:trace contextRef="#ctx0" brushRef="#br0" timeOffset="4150.87">15232 12037 106 0,'-14'6'166'15,"1"4"-16"-15,-1 2-14 0,-8 6-14 0,-2 1-8 16,-3 5-15-16,-10 7-3 0,-1 4-11 0,-3 3-8 0,-4-3-9 16,-6 3-12-16,0-1-9 0,0 0-13 15,-3-1-7-15,-1-1-6 0,5 2-6 0,1-6 4 0,4 1-4 16,4-2-5-16,9-9 5 0,5-3 9 0,-1 0 9 15,1 0-1-15,7-3-4 0,1-4-5 0,6-1-2 16,0-4 4-16,7-1-3 0,-1-1-7 0,2 1-3 16,4-2-5-16,1-3-20 0,0 0-26 0,0 0-33 15,18 1-26-15,-4-3-43 0,-3-2-86 0,6-1-245 16,0 0 109-16</inkml:trace>
  <inkml:trace contextRef="#ctx0" brushRef="#br0" timeOffset="4548.96">15586 12622 41 0,'-36'8'184'0,"-15"6"-18"0,2 1-15 0,0 2-16 15,-5-3-17-15,-5 1-11 0,3 5-6 0,0-4-12 16,0 4-14-16,-2-5-9 0,1 2-9 15,-1 1-7-15,6-1-11 0,4-1-4 0,13-5 0 0,3-2-4 16,1-1-2-16,4 1-1 0,8-3-2 0,6-1 1 16,4-1-4-16,-1-2 0 0,1 1-4 0,3-1-2 15,2-4-3-15,4 2-12 0,0 0-24 0,0 0-25 16,0 0-26-16,0 0-40 0,19-3-127 0,-9 1-258 16,3-1 115-16</inkml:trace>
  <inkml:trace contextRef="#ctx0" brushRef="#br0" timeOffset="4966.18">14688 12959 208 0,'0'0'248'0,"-3"-2"-9"0,3 2-10 16,-4-5-7-16,4 5-31 0,0 0-19 0,0 0-12 15,9-2-18-15,0 0-13 0,5 2-11 0,4 0-9 16,4-1-15-16,8 2-9 0,4-2-6 0,3 2-12 16,19 1-5-16,-1 2-11 0,1-1-10 0,5-1-18 0,2-3-12 15,4 0-17-15,-6 5-13 0,2-4-9 16,-1-1-9-16,-3 1-2 0,-5 1-3 0,-2 3 6 16,-11 2 3-16,-5-5 3 0,-4 5 4 0,-4-4-1 15,-10 4 5-15,-2-4 4 0,-5 1-7 0,-5 0 0 16,0 0-8-16,-2 1-17 0,-4-1-33 0,0-3-56 15,-9 5-188-15,0-2-355 0,-4-1 157 0</inkml:trace>
  <inkml:trace contextRef="#ctx0" brushRef="#br0" timeOffset="5468.09">14616 13260 122 0,'0'0'223'16,"5"4"-1"-16,-1-2-9 0,0 2-11 0,-2 3-16 0,4-1-20 16,0 5-14-16,1 0-18 0,2 5-11 0,3 5-11 15,2 2-13-15,-1-1-7 0,3 3-15 0,1 2-7 16,6-1-2-16,0 5-10 0,9 6-8 0,-9-8-10 15,8 8-15-15,3 0-18 0,-12-12-15 0,12 9-6 16,1 3-6-16,-8-14-6 0,-3 3-2 0,3-5-4 16,-3 3-3-16,4-5 8 0,-1-1 3 0,-5 0 4 15,1 0 6-15,-8-5 11 0,1 0 11 16,-1-2 4-16,0 1 16 0,-5-3 7 0,-1-2 10 0,0-1 8 16,0-1 12-16,-2-1 3 0,-1 0 7 0,-1 0-1 15,-1-2-6-15,1-1-6 0,-2 2-7 0,-3-3-19 16,11 1-21-16,-6-1-35 0,-5 0-44 0,8-3-52 15,-3 1-65-15,-1 0-237 0,-2-3-454 0,2 1 201 16</inkml:trace>
  <inkml:trace contextRef="#ctx0" brushRef="#br0" timeOffset="6017.27">14105 13480 109 0,'1'6'190'0,"3"4"-14"15,1 1-13-15,3 4-15 0,1 2-10 0,4 8-20 0,-1 0-14 16,2 5-5-16,0 1-19 0,7 14-17 0,3 0-18 16,-1 1-23-16,1 1-28 0,2 0-20 0,0-4-28 15,-1 4-51-15,-1-3-106 0,-6-1-228 16,9 2 100-16</inkml:trace>
  <inkml:trace contextRef="#ctx0" brushRef="#br0" timeOffset="6182.85">14590 14528 59 0,'2'5'312'0,"-1"-2"-13"0,2-2-6 0,-3-1-13 16,0 0-16-16,5 2-20 0,-5-2-22 0,7-4-23 15,0-1-20-15,-4 4-20 0,3-1-37 0,0 0-34 16,1-3-44-16,-1 3-48 0,1-2-52 0,-1-1-66 16,0-3-71-16,-1 5-206 0,-1-1-431 0,-3-1 192 15</inkml:trace>
  <inkml:trace contextRef="#ctx0" brushRef="#br0" timeOffset="61415.87">18612 8790 118 0,'-2'-4'144'0,"-5"2"-22"16,2-1 1-16,0 0-14 0,1 1-7 0,-2-1-10 15,2 0-10-15,-4 0-3 0,3 1-13 16,-1-2-9-16,-2 1-2 0,1 1-8 0,-2-4-8 0,-3 3 2 16,1-1 2-16,2 1-12 0,0-2-8 0,-5 0-14 15,3 0 1-15,-1 2-7 0,0-1-4 0,-1 0-5 16,2 1-8-16,-2-2-4 0,-5 2-1 0,5-1 2 15,-2-1 3-15,-2 0-7 0,0 1 7 0,0 0 5 16,-5 0-6-16,3 2 4 0,1-1 0 0,-1 0 5 16,0 1-3-16,1-4-7 0,-4 3 4 0,4-1-4 15,-1 2-7-15,-2 0-5 0,1 2-6 0,0-1-8 16,0-1-13-16,0 2-2 0,0 0-17 0,-2 0-6 16,4 3-50-16,-4-3-139 0,2 2 62 0</inkml:trace>
  <inkml:trace contextRef="#ctx0" brushRef="#br0" timeOffset="62499.83">17324 10066 37 0,'17'10'81'0,"6"4"-1"15,-5-3 0-15,1-2-4 0,-1-1-7 0,0 3 1 16,1-2-11-16,6 3 4 0,-9-1 3 0,1-4-1 15,0 1-3-15,2 0 10 0,-2 0 0 0,2-1 3 16,1 1 0-16,-3-1 5 0,1 0-3 0,1-1 1 0,8 2-8 16,-8-3 3-16,4-1-1 0,-5 1-3 15,1-1-2-15,4-1-2 0,-6 2-5 0,2-1-1 16,-1-1-6-16,1 0-1 0,-1 2-3 0,-1-2-3 16,2-1 2-16,-2 2-3 0,2-3 3 0,-7 1-3 0,5 0 0 15,-4 0 0-15,6-1 0 0,-2 2 2 0,-3-2-5 16,4 0-3-16,-4 0 1 0,6-2-1 0,-3 1-7 15,-1 0-6-15,-3 0-1 0,2 1-2 0,-1-1-3 16,7-2-7-16,-11 1 7 0,4-1-7 0,0 0-2 16,-1-1-1-16,4 2 1 0,-5-1 1 0,2-2-3 15,-1 1 1-15,2 2-5 0,-3-3 3 0,-2-1-3 16,3 3 3-16,-3-3-1 0,1 3-2 0,1-2 2 16,1-1 2-16,0 0 1 0,-2 1-4 0,3-2 3 15,2-3 6-15,-6 4-8 0,3-2 1 0,-2 0-2 16,6-2 7-16,-6 2 0 0,0 0 2 0,0-2-2 15,3 1-1-15,-1-3-2 0,0 1-1 0,1-2 4 16,-3 3-1-16,1-2-7 0,-2 2 1 0,3-3 0 16,-3 0-1-16,3 2-4 0,-4-5 3 0,1 1 1 15,-1 4-3-15,0-4-1 0,-1-1-1 0,-1 0 4 0,5-2 3 16,-5 2-7-16,1-3 3 0,2 1 1 16,-2 1 2-16,0-3-8 0,-2 3 3 0,3-2 0 15,-1 0-1-15,-3 0-1 0,2 1 5 0,2-1-3 0,-5 2 2 16,1-3 2-16,3 1-1 0,-3-1 2 0,1 1-3 15,-1-9 0-15,2 3 0 0,-1-1 0 0,1-2-2 16,-1 8 1-16,-2 0-2 0,4-6 2 16,-6 6 2-16,2-5-1 0,0 5 2 0,-3-2 1 0,2-4 4 15,-3 8-2-15,1-2 5 0,3 1 5 0,-8-2-2 16,8 2-1-16,-9-2-1 0,3-3-6 0,0 5 2 16,-2 0-3-16,0-1 4 0,-1-7 2 0,0 8-3 15,-4-1-2-15,5-7 1 0,-1 8 0 0,-4-1-5 16,4 0 1-16,-4 1 2 0,5-1 0 0,-3 1 3 15,0 0 3-15,1 0-5 0,-2 1 1 0,-1-1 2 16,-1 3 3-16,-1-2 3 0,3 1-8 0,-3 0 5 16,-2 2-5-16,-2 0-1 0,-4-3 0 0,0-1-2 15,1 3 6-15,-1-3 1 0,-3 3-4 0,1-2-1 16,0 1-6-16,-1 0 0 0,-2 3 5 0,1-4-3 16,-1 4 0-16,0 1-3 0,6 2 0 0,-8-1-2 15,3-1-5-15,-2-1-1 0,0 1-5 0,1 0 0 16,-2 2 1-16,0 2-8 0,0-2-7 0,-2 2-5 15,2 0-17-15,-2-1-12 0,-1 3-21 0,-2 3-32 0,-2 2-49 16,0-4-68-16,-20 3-230 0,20 0-498 16,-9-1 221-16</inkml:trace>
  <inkml:trace contextRef="#ctx0" brushRef="#br0" timeOffset="64881.73">14555 12404 17 0,'-4'-2'177'0,"4"2"-6"0,-1-7-7 0,-2 3-9 15,2-1-11-15,0 1-12 0,-2 1-7 0,-1-1-1 16,4 0-8-16,-4-1-14 0,2 0-3 0,-1 1-9 0,-1-2-8 15,-1 2-4-15,3-1-8 0,-5-1-7 16,2-1-8-16,1 1-3 0,-1 0-4 0,0-1-1 16,-4 1-4-16,4-3-8 0,-4 2 1 0,1-1-3 0,2 0-2 15,0 1-3-15,-1-1-2 0,-2 1-5 0,-1 0 0 16,2-1 1-16,-1 0-7 0,-1-1-1 0,1 3-1 16,0-2-2-16,-3 3-4 0,-3-3 1 15,-1 0-1-15,3 4 1 0,-5-2-3 0,3 2 3 0,-3-3-3 16,1 5-2-16,2-2 3 0,-2 2-3 0,-2-4-1 15,1 2 2-15,-2-1-2 0,0 2-1 0,-1 2-2 16,2-2 3-16,-3 0-2 0,4 2 3 0,-5 1-5 16,2-1-2-16,1-1-2 0,-1 2-6 0,-1 0-1 15,1 0-3-15,0 1-2 0,-1-1 5 0,3 1 4 16,-3 0-4-16,3-1 5 0,-3 0-4 0,2 1 6 16,-1 2-5-16,2 0 5 0,-1-2-5 0,1 0 4 15,0 2-2-15,-1-2-7 0,0 2-3 0,-7 1 0 16,6-2 0-16,2 1 3 0,3-1-3 0,-5-2 1 15,1 1 3-15,-8 3 2 0,10 0-1 0,-1 0 1 0,-1 0 2 16,5-3 0-16,-2-1 2 0,3 1 2 16,-2 4 0-16,0-3 2 0,4 2-5 0,-6-3 5 15,2 4-3-15,2-4 6 0,0 3-5 0,-2 0 5 16,3 0-3-16,-5 0 1 0,5-1-1 0,-3 1-1 16,0 3 3-16,1-2-2 0,-2 1 6 0,2 0 3 15,-2 3-2-15,1 0 2 0,3 0 4 0,-2 0-4 16,2 2 3-16,-2-4 3 0,0 5-1 0,3 0 1 15,-1-1 0-15,-1 3 1 0,1-1 0 0,0 1 3 0,-1 1-4 16,4-1 4-16,-4 2-5 0,5 1-1 0,-3-1 3 16,0 0 1-16,2 0-2 0,-1-1 2 0,0 5-5 15,2-2 3-15,-3 4-3 0,1 2 0 0,4-5 1 16,-2-1 1-16,3 7-1 0,-4-3 6 0,3 4-6 16,1-7 4-16,1 7-3 0,-4-1 2 0,8 1-5 15,-3-1-1-15,3 1 1 0,-2-2 2 0,2 0 2 16,1 2-4-16,1 0 2 0,-1-6-1 0,0 4-3 15,4 4 1-15,-4-4 2 0,4 1-3 0,-3-1-4 16,2 3 0-16,-2-8 5 0,5 3-1 0,2 5 1 16,0-3-3-16,-3 1 1 0,1-6-3 0,-2 2-2 15,1 3-1-15,5 1 5 0,-1-1-4 0,1 0-2 16,-2 0 2-16,0-7-6 0,2 0 3 0,-2 3 2 16,5 2-3-16,-3-6 3 0,-1 1 0 0,2 0-5 15,3-1 8-15,-4-2-3 0,3 0 3 0,1 0-4 16,-1-1 2-16,6 2 4 0,-3-3 0 0,1-2-4 15,-1 2 1-15,-1 0-4 0,3-1 4 0,-1-3-2 16,-1 1-2-16,2 2 9 0,0 1-8 0,-3-3 5 16,3 2 3-16,9 0-4 0,-10-3 0 0,1-2 0 15,2 4 3-15,-2-3-2 0,6 5-5 0,-5-4 2 16,-1-1 3-16,9 2-1 0,-9-4 0 0,1 1-2 16,2 0 1-16,-2 0 2 0,0 0-3 0,9-1 7 15,-8-2-4-15,0 2-1 0,0-1 2 0,-1-2 0 16,3 1-2-16,-3 0-1 0,4-1 1 0,-5 1-1 0,4 0 6 15,-2-3-1-15,1 0-1 0,0 1 4 16,6 1-1-16,-4 0 1 0,-1 0 1 0,-3-1-1 16,4-4-1-16,-2 3-2 0,-1 0 6 0,2 2-4 0,-2-4 1 15,1 1 1-15,-1 0-1 0,-2-2 2 0,1 2-3 16,-5-4-1-16,3 4 0 0,2 0 7 0,-6 0-1 16,1-3 0-16,0 2 2 0,-1-2-3 15,5 1 1-15,-2-2-3 0,2 0 4 0,-5 1-4 0,2 1 0 16,1-2-2-16,0-1 3 0,3 0 0 0,-1 0-1 15,3-1 4-15,-3-1 3 0,1 0-3 0,0 0 4 16,4-5 3-16,-5 2 0 0,0 3 3 0,-2-6 1 16,2 2-1-16,4-5 4 0,-4 6-6 0,-4-2 6 15,5 1 4-15,3-3-1 0,-9 2-2 0,3-1 6 16,-2 1 0-16,0-2 2 0,-1 1 4 0,2 0 2 16,-4-1-2-16,2 0 2 0,-1-2 2 0,1 2-4 15,2-8 2-15,-2 2-5 0,-1-4 0 0,2 2-1 16,-4 0-3-16,3-1 3 0,-7 1-8 0,3-1 2 15,0-2-2-15,-3-1-1 0,-2 2 11 0,-3 4-5 16,2-6 1-16,-6-3 6 0,0 1-6 0,-4 2 4 16,-3 0-4-16,1-1 0 0,-5 0-6 0,4-2-1 15,-6 1 5-15,1-2-6 0,-7 1-3 0,3 0-1 16,-6-10-3-16,-2-1-9 0,1 1 4 0,6 10-2 16,-8-12 7-16,-2 1-11 0,2 1 2 0,-3-1-3 15,2 4 3-15,-5-4-3 0,-1 1 5 0,-3 5-11 16,-2 1 4-16,-1 0 1 0,0 2-4 0,-2 4 5 15,-4 1-2-15,-2 3-19 0,-5 2-23 0,0 3-27 16,-4 2-28-16,-6 1-47 0,-23 4-55 0,22 5-70 16,-27 1-302-16,24 7-612 0,-30 4 271 0</inkml:trace>
  <inkml:trace contextRef="#ctx0" brushRef="#br0" timeOffset="66614.84">16621 16830 99 0,'0'-3'165'0,"0"3"-7"0,0-7-7 0,0 4-6 15,0-2-11-15,-2 1-18 0,2 4-7 0,0-9-6 16,0 3-9-16,-2 1-12 0,-4 1-9 0,2-3-6 16,0 3 18-16,-2-3-14 0,-1-1-3 15,-1 1-7-15,-3 0-8 0,1 0-4 0,-4-3-7 0,0 2-2 16,-1-2-5-16,2 2-8 0,-5-1-5 16,0 0-2-16,-1 0-4 0,2 1-6 0,-4-2-6 15,-5 2-4-15,6 0 1 0,-3-2-1 0,2 2-3 0,1 1-2 16,-1 1 0-16,1 2-7 0,-2-2-2 0,-5-3 0 15,9 3-3-15,-1 1-4 0,0-1 3 16,-3 4-5-16,2-3 9 0,-2 1-14 0,3 1-4 16,-4 0-4-16,1 1-2 0,3 0 1 0,-3 2 2 15,2-1-2-15,-2 2-2 0,0 0 3 0,1 0-3 16,0 1-3-16,0 3 4 0,-5 0 10 0,3-1-3 0,1 0 0 16,1 2 11-16,-6 3-3 0,1 1 1 15,1-2 5-15,0 3 8 0,6-5-5 0,-6 7 10 16,5-6-11-16,1 4-1 0,-4 0 8 0,-2 4-1 15,9-6-1-15,-4 3 5 0,3-1-7 0,-6 4-1 16,7-2 5-16,-5 4-2 0,6-3 6 0,-2 0-8 16,3 0 8-16,-4 6-4 0,6-4 6 0,1 0-4 15,-3 0 3-15,-2 7 2 0,5-8 5 0,1 2-5 0,0 0-6 16,3 1 18-16,-4 0 3 0,2 5-2 16,5 1 6-16,-2-4-5 0,2 6 6 0,-1-2-1 15,4 5 8-15,-2-3-5 0,2 3 2 0,-3-2-2 16,3-1 3-16,1 3 1 0,0-2-6 0,0-1-2 15,1 0 3-15,3-7-3 0,-2 8 7 0,5-2-4 0,-4 0 4 16,3 3-5-16,-1-9-7 0,3 8 4 16,-2-2-5-16,0-6 1 0,3 6 0 0,3 3-1 15,-1-3 0-15,2 0-25 0,0-1 8 0,-2-1-3 16,2-6 9-16,1 5-4 0,3 0 0 0,-6-4 11 16,6 1 4-16,-2-3-3 0,1 3 3 0,-1-6 3 15,4 4 9-15,3 0 29 0,-6-4-4 0,6 3 6 16,-5-5-10-16,2-2 1 0,0 3-11 0,5 0-4 15,3 0 4-15,0 0-8 0,-3-4 1 0,-2 0-4 0,4-1 2 16,-5-3-8-16,9 4 2 0,-1-5-1 16,-2 2 1-16,2-1-10 0,-6-2 1 0,5-1 9 15,1-2-1-15,1 4 5 0,-2-5-3 0,4 0 1 16,0 1 1-16,-4-3-5 0,3-1 5 0,-2 2 0 16,3-1-3-16,0-1-6 0,-2-2 5 0,-1 0-1 15,4-3 7-15,-2 3 3 0,-3-4-5 0,3-1 5 16,-2-1 2-16,2 0 0 0,-2 0-1 0,1-4 0 15,-2 1 4-15,-1-1-3 0,2-2 2 0,0-4-5 16,2 2 2-16,-8-4-7 0,6-3 5 0,-3 1-1 16,7-14-1-16,-7 14-1 0,-6-3 2 0,2 3 6 15,-2-4 1-15,1 3 3 0,-2 0-16 0,-4-2 15 16,2 2 4-16,-3-1-4 0,-5-3 8 0,-1 1-3 16,-2-3 5-16,-5 1-8 0,1-1 17 15,-7 0-10-15,1-14 7 0,-4 15-11 0,-9-15-8 16,5 14-5-16,-9-14 4 0,-3 0-12 0,-2 4-16 15,-4-3 1-15,-7 3-23 0,-2-1-18 0,-7 0-37 16,-24-8-33-16,19 20-50 0,-4 0-52 0,-31-8-299 0,2 5-552 16,25 11 244-16</inkml:trace>
  <inkml:trace contextRef="#ctx0" brushRef="#br0" timeOffset="67865.03">20380 16449 61 0,'-13'-15'173'0,"4"2"-16"0,-4 0-17 0,-1-1-8 15,5 6-7-15,-8-2-13 0,1-1-7 0,-2 2-14 16,0 1-7-16,-2 0-8 0,-2 4-10 0,-7-2-10 16,-2 2-3-16,3-3-4 0,-4 8-6 0,-2 1-16 15,0-2 1-15,0 8-5 0,-6-4-5 0,4 6 1 16,-4 1-2-16,2 2-5 0,3-2 0 0,-1 3-5 16,-9 6-5-16,9-3 9 0,-5 10-10 0,16-7 2 15,-6 0 1-15,4 0 1 0,1 4-7 0,5-2 3 16,-1 5 0-16,7 1 1 0,-2-3 5 0,0 6-4 15,6-2-4-15,0 2 5 0,1 1-5 0,4 1 6 16,1 13-2-16,4-14-1 0,-2 0-1 0,7 2-7 16,-4 3 4-16,7-2 2 0,-5 1 25 0,7 13-6 15,1-18 1-15,-2 4-11 0,1-1 4 0,5-1 4 16,9 10-1-16,-9-14 6 0,0 2-5 0,4-4 1 16,5 2 3-16,-4-2-22 0,3-1 10 0,0-2-2 15,1 0 9-15,1-2 2 0,-4-3 6 0,2 0 4 16,0-1 0-16,5 0 8 0,-3-1 2 0,2-2 5 15,-3 3 0-15,-5-8 2 0,6 4 3 0,3-1 0 16,-7-3-2-16,3 0 1 0,7 0-2 0,-5 0-5 16,-5-3 0-16,1-3-4 0,8 2 2 0,-7 1-11 15,-2-2 1-15,9-1-6 0,-9 3 2 0,11-6-4 16,-2 5-2-16,-7-5-2 0,-2 1 6 0,10 1-7 16,-3-2 2-16,-6 1 2 0,7 0 5 0,-6-2 0 15,2-1 2-15,-4-3 3 0,1 2 4 0,1-2-10 16,-3 2 5-16,3-2-1 0,0 1-1 0,-4-5-2 15,3 3 5-15,6-7-6 0,-9 5 2 16,2-5-5-16,-1 3 3 0,3-7-9 0,0 1 6 16,0-1-4-16,1-1-4 0,-3-3-6 0,-1-1-1 0,-1-1-3 15,3-3 3-15,-2-1-3 0,-4 1 7 16,2-4-8-16,-2-2 5 0,-1-1-5 0,2-12 2 0,-9 12-1 16,1-14 4-16,-2 11 9 0,-6 1 1 15,0-12-2-15,-2 11 1 0,-3-12-3 0,-4 12 1 16,-8-14-2-16,1 5 4 0,-10-1-8 0,-1 2-15 0,-9 0-20 15,-1 2-26-15,-8-2-37 0,-20-11-54 16,18 14-67-16,-4 6-280 0,-23-17-533 0,-8 8 236 16</inkml:trace>
  <inkml:trace contextRef="#ctx0" brushRef="#br0" timeOffset="69100.14">22587 12189 97 0,'-18'-8'122'0,"-4"2"-9"0,-6 3-6 16,0-3-8-16,-1 2-7 0,-1 0 6 0,1 3-5 15,2 2-9-15,-5 1-1 0,-1 3-15 0,1 3-4 16,-2-2 0-16,2 2-9 0,-2 4 4 0,-13 4-6 0,15-4-6 16,-5 4-4-16,4 1-4 0,-7 10-3 0,8-7-8 15,0 4 0-15,4 0-5 0,0 1 2 16,-1 2-1-16,2-1-4 0,-4 13-10 0,2-2 6 0,8-7-1 16,-4 9-5-16,4-9 0 0,3 3-8 0,-5 10 8 15,4-1 0-15,6-9 0 0,-1 1-6 0,4 0 0 16,-2 10 2-16,6-12 2 0,1 4-5 0,0-2 4 15,4 2 1-15,-1 1-1 0,5 9-1 0,2 0-5 16,0-13-1-16,0 1 2 0,7 12 6 0,1-1-8 16,-3-10 3-16,5 11-5 0,0-14 2 0,6 9-1 15,-6-7-2-15,2-2 1 0,9 9-4 0,-6-10 4 16,8 7 1-16,-6-11 0 0,-2 0-1 0,7 0-1 16,-1-2 3-16,-1-1-4 0,3 4 0 0,2-7 7 15,-5 0-6-15,3-2-7 0,1-1 12 0,-3-1 4 16,1-1 8-16,1-5-3 0,-1-1 8 0,-1 0 1 15,-7-2-2-15,8-1 0 0,-8-1 2 0,1-1 1 16,3-1 1-16,-1-2 0 0,1 0 1 0,-1-2-2 16,5 0 0-16,1-2-1 0,-1 0-2 0,-1-1 7 15,1-3-8-15,1 2 0 0,0-5 3 0,-2 1 1 16,3-1-2-16,-3-2 2 0,1 1-2 0,0-7-2 16,3 2 2-16,-2 0-5 0,0-5 7 0,2 0 1 15,-1 0 3-15,-3-2-1 0,1 1 8 0,0-3 0 16,-2 1 6-16,-1-1 4 0,-6 1 4 0,5-3 4 15,-2-1 4-15,-3 0 8 0,-2 0 3 0,0-1-3 16,-1 0-3-16,-1-3 4 0,1 2-8 0,-3-5 5 16,-1 4-5-16,0-2 1 0,-4-2-4 0,3 4-3 15,-5-4-2-15,3 1-6 0,-3-1 4 0,-1-3-11 16,0 2-5-16,2 0-5 0,-6-1 1 0,0-11-6 16,-1 11 3-16,-4 0-5 0,1-12-7 0,-9 0-8 15,-2-6-10-15,2 4-9 0,-10-2-13 0,-2-2-12 16,-3 3-17-16,-4 1-12 0,-7 0-13 0,-17-15-23 15,13 26-22-15,-27-17-43 0,18 19-39 0,-35-5-239 16,2 4-487-16,-5 6 216 0</inkml:trace>
  <inkml:trace contextRef="#ctx0" brushRef="#br0" timeOffset="92249.37">26985 10150 136 0,'14'-30'173'16,"-3"0"-7"-16,-1-3-5 0,0 0-8 0,-2 1-15 16,-1-3-4-16,-1-1-16 0,0 0-8 0,-2 1-14 15,1 0-12-15,-5 1-4 0,2-3-6 0,-4 3-11 16,-2 1 0-16,1-3-10 0,-2 2-1 0,-2 2-9 16,-2 0-1-16,0 0-3 0,-5 0-2 0,0 0-8 15,0 0 3-15,1-1 3 0,-1-1-2 0,1 2-4 16,-7-12-1-16,6 14-2 0,-4-2 0 0,4 0-9 15,-9-11 2-15,1 14-6 0,-1-13 5 0,-5 1-1 16,4 13-9-16,-7-11 0 0,-2 2-2 0,6 12-7 16,-10-9 4-16,-4 4-5 0,9 6 2 0,-7-4-2 15,4 8 1-15,-10-6-2 0,-2 5 1 0,13 5-1 16,-1 2-3-16,-1 0-3 0,-2 4 0 0,-11-3-7 16,12 3-4-16,-16-2 7 0,14 5-10 0,-12-2-2 0,-2 7 3 15,13-1-4-15,-11 3-1 0,1 4-2 0,-2 0 0 16,1 3-2-16,12-1 5 0,-16 6-12 0,0 3 13 15,3 1-14-15,1 2 13 0,3 3 0 16,1 3 4-16,2 2 0 0,-1 2-4 0,4 0-10 0,-1 5-2 16,2-1-7-16,1 1-8 0,1 4 6 0,7-1 6 15,1 7 10-15,7-1 1 0,3 5-7 16,2 1 3-16,6 0 3 0,3 1 8 0,1-2-10 16,5 6 6-16,4-3-12 0,4 5 14 0,0-3 3 0,5-3-1 15,0 1 1-15,5 0-6 0,0-2 0 0,4 2 0 16,4-1 2-16,1 3 4 0,1-4-7 0,1 0 9 15,1-2 3-15,6 0 13 0,1 2-13 0,3-3-16 16,-2-5 7-16,4 2-7 0,-1-6-30 0,1-2-71 16,5-4-145-16,1-3 64 0</inkml:trace>
  <inkml:trace contextRef="#ctx0" brushRef="#br0" timeOffset="92415.07">26388 10410 11 0,'53'-18'153'0,"-4"1"-6"15,-14 2 3-15,-2 1-5 0,-1-1-11 0,-3 1-8 16,-5 0-6-16,-1 0-6 0,-7 3-7 16,0 0-14-16,-7 1-14 0,-2 0-2 0,0 2-10 0,-4-2-19 15,-1 3-15-15,0-3-19 0,-4 5-15 0,0-3-49 16,0 1-40-16,-4 1-157 0,0-1-266 0,-3 0 118 16</inkml:trace>
  <inkml:trace contextRef="#ctx0" brushRef="#br0" timeOffset="119333.33">13738 8598 4178 0,'0'0'52'0,"-9"-2"5"0,5-1-48 0,0-1 8 16,-1 1-14-16,2 0 2 0,3 3-2 16,-6-4 2-16,3 1 2 0,0 0-17 0,-1 1-13 0,4 2-13 15,-4-4-14-15,4 4-27 0,-6-3-45 0,6 3-57 16,-6 0-76-16,6 0-343 0,0 0-647 0,-8 0 287 15</inkml:trace>
  <inkml:trace contextRef="#ctx0" brushRef="#br0" timeOffset="119748.43">18396 9641 130 0,'0'0'394'0,"0"0"-40"15,12-4-40-15,-12 4-31 0,0 0-35 0,5-2-39 16,-5 2-33-16,0 0-35 0,6-1-28 0,-6 1-34 15,7-2-30-15,-7 2-33 0,7-1-49 0,-7 1-58 0,8 0-76 16,-8 0-203-16,8 0-399 0,-8 0 177 16</inkml:trace>
  <inkml:trace contextRef="#ctx0" brushRef="#br0" timeOffset="121432.66">9156 13288 2954 0,'2'2'5'0,"-1"-1"4"0,-1-1-72 0,0 0-100 16,0 5-83-16,0-5-19 0,6 2-108 0,-2 3-402 15,1-4 178-15</inkml:trace>
  <inkml:trace contextRef="#ctx0" brushRef="#br0" timeOffset="121765.17">13006 13153 3258 0,'0'0'-28'0,"0"0"14"16,-12-10-34-16,11 7-74 0,1 3-58 16,0 0-17-16,0 0-9 0,0 0-19 0,0 0-148 15,-4 15-405-15,5-9 179 0</inkml:trace>
  <inkml:trace contextRef="#ctx0" brushRef="#br0" timeOffset="124298.36">9385 13182 143 0,'0'0'305'16,"0"-6"-33"-16,0 6-29 0,-1-2-26 0,1 2-29 15,0 0-31-15,-4-3-40 0,4 3-39 0,0 0-42 16,0 0-55-16,0 0-49 0,-13 4-71 0,8-1-116 16,5-3-277-16,-5 3 122 0</inkml:trace>
  <inkml:trace contextRef="#ctx0" brushRef="#br0" timeOffset="125099.47">18198 9279 158 0,'0'0'255'0,"-1"2"-20"16,1-2-21-16,0 0-27 0,0 0-18 0,0 0-16 15,0 0-16-15,0 0-19 0,0 0-33 16,0 0-33-16,0 0-55 0,0 0-58 0,0 0-70 15,0 0-131-15,0 0-283 0,0 0 126 0</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6:02:58.947"/>
    </inkml:context>
    <inkml:brush xml:id="br0">
      <inkml:brushProperty name="width" value="0.05292" units="cm"/>
      <inkml:brushProperty name="height" value="0.05292" units="cm"/>
      <inkml:brushProperty name="color" value="#FF0000"/>
    </inkml:brush>
  </inkml:definitions>
  <inkml:trace contextRef="#ctx0" brushRef="#br0">19821 9502 330 0,'2'-3'407'0,"-2"3"4"15,0-6-4-15,0 6-10 0,0-3-4 16,0 3-17-16,0 0-19 0,0 0-23 0,0 0-27 0,0 0-23 15,0 0-22-15,1-4-14 0,-1 4-20 0,0 0-20 16,0 0-14-16,0 0-13 0,0 0-4 0,0 0-13 16,0 0-5-16,0 0-8 0,0 0-8 0,0 0-5 15,0 0-9-15,9 7-1 0,-9-7-3 0,0 0 1 16,0 0-8-16,0 0 4 0,0 0-5 0,0 0-5 16,0 0 1-16,0 0-2 0,0 0 6 0,0 0-10 15,0 0-1-15,0 0-1 0,0 0-12 16,6-4-5-16,-6 4-1 0,4-4-56 0,-1 1-31 0,2-1 0 15,-3-1 0-15,1 3 0 0,-1-1 0 0,2 0 0 16,-4 3 0-16,5-7 0 0,-3 6 0 0,-2 1 0 16,4-2 0-16,-4 2 0 0,2-2 0 0,-2 2 0 15,0 0 0-15,0 0 0 0,0 0 0 0,0 0 0 16,0 0 0-16,0 0 0 0,0 0 0 0,3 10 0 16,-5-5 0-16,1 1 0 0,1 5 0 0,1-2 0 15,-2 3 0-15,1 0 0 0,3-1 0 0,-3 2 0 16,3 2 0-16,-3-3 0 0,0 1 0 0,2-2 0 15,0 0 0-15,-2-1 0 0,4-2 0 0,-3 1 0 16,1-4 0-16,0 0 0 0,2 3 0 0,-1-4 0 0,3 0 0 16,2-2 0-16,3-1 0 0,1-1 0 15,4-1 0-15,7-1 0 0,8-5 0 0,1-2 0 16,15-7 0-16,4 0 0 0,-3-5 0 0,5 1 0 0,7-5 0 16,-1-4 0-16,25-12 0 0,-27 15 0 0,0 3 0 15,1-4 0-15,1 1 0 0,-8 5 0 0,-3 2 0 16,-15 4 0-16,1 2 0 0,-6 0 0 0,-4 5 0 15,-5 0 0-15,-3 1 0 0,-4 4 0 0,-1-1 0 16,-1 0 0-16,-4 1 0 0,-1 2 0 0,0-1 0 16,1-1 0-16,-6 3 0 0,8-1 0 0,-8 1 0 15,0 0 0-15,0 0 0 0,4 4 0 0,-4-4 0 16,1 3 0-16,-1-3 0 0,-1 5 0 0,1-5 0 16,0 7 0-16,0-7 0 0,0 4 0 0,0-4 0 15,0 0 0-15,0 3-186 0,0-3-332 0,-2 4-105 16,2-4-521-16,0 0-1240 0,0 0 549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5:35:18.470"/>
    </inkml:context>
    <inkml:brush xml:id="br0">
      <inkml:brushProperty name="width" value="0.05292" units="cm"/>
      <inkml:brushProperty name="height" value="0.05292" units="cm"/>
      <inkml:brushProperty name="color" value="#FF0000"/>
    </inkml:brush>
  </inkml:definitions>
  <inkml:trace contextRef="#ctx0" brushRef="#br0">8792 4943 489 0,'-1'-6'499'0,"-2"0"16"0,1 0-3 0,-1 2-20 0,2 1-43 15,-2-1-41-15,1 1-40 0,2 3-35 0,0 0-21 16,0 0-10-16,0 0-15 0,0 0-17 16,8 15-21-16,-6-8-12 0,3 2-15 0,0 2-18 0,0-1-6 15,1 2-19-15,-1 3-12 0,-1-2-6 0,3-1-12 16,-4-2-3-16,0 1-10 0,1 1-12 0,0-2-6 16,-3-1-17-16,2-2-1 0,1-2-3 15,-3 1 15-15,3-3 5 0,2 0 12 0,2-2-120 0,5-2-9 16,5-5 0-16,7-4 0 0,5-6 0 0,13-8 0 15,-2-4 0-15,6-4 0 0,7-1 0 0,-3-1 0 16,4-2 0-16,-3 1 0 0,0-1 0 0,-1 4 0 16,1 1 0-16,-6 6 0 0,0 0 0 0,-15 7 0 15,-2 4 0-15,-1 0 0 0,-5 3 0 16,-5 1 0-16,-5 5 0 0,-2 0 0 0,-2 0 0 0,-1 2 0 16,-3 1 0-16,1-2 0 0,-2 3 0 0,0 0 0 15,-4 1 0-15,4-3 0 0,-4 3 0 0,0 0 0 16,0 0 0-16,0 11 0 0,-4-6 0 0,-4 3-394 15,-2 1-906-15,1-1-1408 0,-1 3 623 0</inkml:trace>
  <inkml:trace contextRef="#ctx0" brushRef="#br0" timeOffset="1652.15">4369 8195 331 0,'-9'-3'395'16,"9"3"2"-16,-5-1-17 0,5 1-23 16,0 0-18-16,-5-3-21 0,5 3-17 0,0 0-14 15,0 0-14-15,0 0-11 0,0 0-9 0,0 0-14 0,0 0-7 16,0 0 7-16,0 0 9 0,0 0-6 0,5 9 15 15,-5 0-5-15,5-4-13 0,-1 5 3 0,0 1-19 16,-3 4 7-16,4 3-17 0,0-1-19 0,0 0-2 16,2 2-7-16,-2 2-15 0,1 3-14 0,-1-5-10 15,2-4-9-15,2 5-7 0,-3-2-11 0,2-3-106 16,-4-2-13-16,3-2 0 0,1-2 0 0,-2 1 0 16,2-3 0-16,1-1 0 0,1-2 0 0,-1-4 0 15,4-2 0-15,15-9 0 0,0-2 0 0,-1-5 0 16,21-10 0-16,-1-6 0 0,5 0 0 0,17-16 0 15,5 0 0-15,-5-4 0 0,3 1 0 0,2-4 0 16,1-2 0-16,-3 2 0 0,0 3 0 0,-19 20 0 16,-2-3 0-16,3 3 0 0,-3 4 0 0,0 6 0 15,-5-1 0-15,-15 8 0 0,-2 4 0 0,-2-1 0 16,-7 8 0-16,-2-4 0 0,-8 4 0 0,2-2 0 16,-1 4 0-16,-3 1 0 0,-3 0 0 0,0 2 0 15,-1-1 0-15,1 1 0 0,-1-1 0 0,-4 2 0 16,5-1 0-16,-5 1 0 0,0 0 0 0,8-2 0 0,-8 2 0 15,0 0 0-15,5 5 0 0,-5-5 0 16,6 6 0-16,-2-5 0 0,-1 3 0 0,-3-4 0 16,6 6 0-16,-2 0-488 0,0-3-797 0,0 1-1390 15,2 2 615-15</inkml:trace>
  <inkml:trace contextRef="#ctx0" brushRef="#br0" timeOffset="2816.6">21533 8190 28 0,'0'-5'487'0,"0"-2"20"15,0 1 17-15,0 0 0 0,0 0-7 0,1 3-16 16,2-3-16-16,-2 3-28 0,-1 3-19 0,2-5-17 15,2 2-19-15,-4 3-18 0,4-2-21 0,-4 2-18 16,5-1-23-16,-5 1-18 0,0 0-21 0,5 3-12 16,-5-3-18-16,5 9-17 0,-2-2-97 0,-2 0-139 0,3 3 0 15,0 2 0-15,-2 0 0 0,2 4 0 16,1-2 0-16,-3 3 0 0,5-1 0 0,-4 0 0 16,4 0 0-16,-2 0 0 0,1-2 0 0,0-5 0 15,-1 2 0-15,5 4 0 0,-6-7 0 0,4 4 0 16,-2-4 0-16,3-1 0 0,4-4 0 0,-3-2 0 15,4 0 0-15,6-3 0 0,8-3 0 0,0-2 0 16,2-4 0-16,6-2 0 0,15-8 0 0,0-6 0 16,4 3 0-16,27-16 0 0,-3 1 0 0,-1-3 0 0,4-2 0 15,4 1 0-15,-4-6 0 0,-1 5 0 0,-3 3 0 16,-21 17 0-16,1 1 0 0,-3 2 0 16,-1 0 0-16,-7 3 0 0,-11 5 0 0,2 3 0 0,-8 2 0 15,-2 1 0-15,-1-1 0 0,-9 2 0 0,-7 3 0 16,3-1 0-16,-2 1 0 0,-5-1 0 0,2 2 0 15,-4 2 0-15,-1-3 0 0,1 2 0 0,-5 1 0 16,8-1 0-16,-8 1 0 0,6-1 0 0,-6 1 0 16,0 0 0-16,0 0 0 0,0 0 0 0,0 0 0 15,5 3 0-15,-5-3 0 0,0 0 0 0,0 0 0 16,0 0 0-16,-1 7 0 0,1-7 0 0,0 0 0 16,0 0-1366-16,0 0-1478 0,0 0 654 0</inkml:trace>
  <inkml:trace contextRef="#ctx0" brushRef="#br0" timeOffset="2999.9">23724 8106 6704 0,'-2'4'230'16,"-1"-3"-32"-16,3-1 0 0,0 0-15 0,-9 0-21 15,9 0-65-15,0 0-29 0,0 0-41 0,-7-7-58 0,5 5-83 16,2 2-135-16,0 0-178 0,-5-3-235 0,5 3-402 15,0 0-1153-15,0 0 509 0</inkml:trace>
  <inkml:trace contextRef="#ctx0" brushRef="#br0" timeOffset="18633.64">5791 11680 323 0,'-3'-2'388'16,"0"-4"-4"-16,3 3-6 0,0 3-5 0,-3-4-6 0,2-1-13 15,1 5-19-15,-2-3-24 0,2 3-32 0,0 0-28 16,0 0-11-16,0 0-27 0,0 0-13 16,0 0-5-16,2 13-9 0,-2-5-9 0,4 2-6 15,-1 0-31-15,0 4-5 0,1-2-7 0,1-1-4 0,8 2-1 16,-4 1-8-16,3-2-6 0,3-2-3 0,-1-3-8 16,6 2-1-16,2-4-3 0,7-1 2 0,3-2-9 15,3-1-8-15,-3-2 3 0,5-2-5 0,-1-2 4 16,-2-2-6-16,3 0-5 0,-5-3-5 0,0 2-3 15,0-2 6-15,0 0-9 0,-3-2-3 0,1 3-2 16,-11 1-3-16,2 1-8 0,-5 3 9 0,3-2-10 16,-5 1-5-16,-1 2-3 0,0 1 0 0,-3-3-8 15,2 5 1-15,-2 2-8 0,0 1 1 0,0 0 0 16,-1 2 7-16,3 2-11 0,-3-2 4 0,0 1-10 16,2 1 8-16,1-2 3 0,-3 2-6 0,7 1-1 15,0-1-11-15,2-1 15 0,-1-2-8 0,1-1 4 16,3-2-2-16,-6 1 3 0,7-2-4 0,-3-2 2 15,3-1-1-15,-2-2 0 0,1-1-2 0,5-2 3 16,0 0-4-16,-3 1 7 0,1-3-4 0,3 1-2 16,-8 1 6-16,7-2 0 0,-6 0-3 0,-2 3-8 15,3 1-5-15,-4-1 0 0,0 0 0 0,-3 3 0 16,-1 1 0-16,1 0 0 0,-5 1 0 0,4 2 0 16,-2 0 0-16,1 2 0 0,-3 1 0 0,1 0 0 15,0 0 0-15,-1-1 0 0,0 1 0 0,-3 0 0 0,5-2 0 16,-5 1 0-16,2 0-79 0,-5-1-156 0,-3-1-108 15,11-1-109-15,-11 1-140 0,8-1-490 16,-8 1-1172-16,0 0 518 0</inkml:trace>
  <inkml:trace contextRef="#ctx0" brushRef="#br0" timeOffset="19766.43">3559 12469 317 0,'0'0'372'16,"-9"2"-14"-16,9-2 0 0,0 0-9 15,0 0 0-15,0 3 11 0,0-3-10 0,5 10-7 16,0-5-11-16,-1-1-9 0,1 6-17 0,1 1-11 16,1 0-20-16,-2 0-18 0,4 4-15 0,-3 0-17 0,2-1-9 15,5 2-15-15,-2-4-16 0,-1 2-9 0,3-1-13 16,1-5-9-16,3 3-12 0,1 0-5 0,1-6-4 16,3 0-17-16,6-3-6 0,-1-4 2 15,3-1-14-15,6-3-2 0,-3-2-16 0,6-3 0 16,-1 0-7-16,9-6-1 0,-11 3-5 0,1-1-5 0,-2 0-6 15,0 0-4-15,-1-1-3 0,0-1-8 0,-6 2 3 16,3 2-9-16,-3-1-5 0,-5 2-30 16,-1 3 0-16,-7 5 0 0,0 1 0 0,-2 1 0 15,1 2 0-15,0 2 0 0,3 3 0 0,-3 5 0 0,1 0 0 16,-1 2 0-16,3 3 0 0,1 4 0 0,-3-3 0 16,3 3 0-16,0-1 0 0,4 0 0 15,-7-5 0-15,2 0 0 0,6 2 0 0,0-3 0 16,-3-4 0-16,-1 0 0 0,11-1 0 0,-10-4 0 0,10-2 0 15,-9-1 0-15,0-3 0 0,6-2 0 0,1 0 0 16,1-3 0-16,-2-4 0 0,-8 5 0 16,7-8 0-16,-2 2 0 0,0-2 0 0,0-2 0 0,-2 1 0 15,0 0 0-15,-3 4 0 0,-5 2 0 0,4 0 0 16,-8 5 0-16,8-1 0 0,-9 3 0 0,3 3 0 16,-1 3 0-16,1 3 0 0,-3 1 0 0,5 4 0 15,-3 2 0-15,2 3 0 0,-3-1 0 0,0 2 0 16,2 1 0-16,-1 3 0 0,2-6 0 0,1 2 0 15,-1-2 0-15,2-1 0 0,2-3 0 0,-2 0 0 16,2-2 0-16,-1 0 0 0,1-5 0 0,0 0 0 16,0-4 0-16,3 0 0 0,-1-4 0 0,1 0 0 15,1-2 0-15,3-3 0 0,3-3 0 0,-8 4 0 16,3-7 0-16,2 1 0 0,0-2 0 0,1 3 0 16,-7 1 0-16,7 0 0 0,-7 5 0 0,0 1 0 15,1 1 0-15,-6 2 0 0,0 6 0 0,1 0 0 16,-3 1 0-16,5 4 0 0,-5 0 0 0,3 4 0 15,-2 0 0-15,2 1 0 0,-2-1 0 0,1 0 0 16,0 1 0-16,1-1 0 0,1 0 0 0,2-4 0 16,0 1 0-16,-2-3 0 0,5-1 0 0,1 0 0 0,-2-2 0 15,4-4 0-15,5 1 0 0,-1-3 0 0,-7-3 0 16,9-1 0-16,-9 1 0 0,7-4 0 16,-2 0 0-16,1-2 0 0,-3 0 0 0,-4 3 0 15,0-1 0-15,-2 0 0 0,-6 2 0 0,6 0 0 0,-8 0 0 16,5 1 0-16,-5 2 0 0,0 0 0 0,0 2 0 15,-4-1 0-15,1 2 0 0,1-2 0 0,-2 3 0 16,-5 1 0-16,10-3-406 0,-10 3-157 16,0 0-641-16,-1-7-1304 0,1 7 577 0</inkml:trace>
  <inkml:trace contextRef="#ctx0" brushRef="#br0" timeOffset="37399.86">3179 14251 322 0,'-2'-7'356'0,"-1"3"-4"0,1 0-6 15,-1 1-25-15,2-4-18 0,1 7-12 0,-3-2-38 16,3 2-17-16,0 0-5 0,0 0 1 0,0 0-9 15,0 0-7-15,0 0-5 0,16 11-7 0,-13-6-10 16,2 2-7-16,3 1-10 0,-4 5-10 0,5-4-21 0,1 1-10 16,-1 3-8-16,4-2-11 0,2-2-10 15,4-2-8-15,2-1-6 0,4 2-4 0,6-6-4 16,1 0-5-16,2-5-2 0,5-2-32 0,-1-3 2 16,12-6-4-16,-13 5-3 0,1-3 0 0,-2-3 1 15,0 1-5-15,-3-1-2 0,2-3-4 0,-2-2-2 0,-2 3-2 16,-2 2-1-16,-1 1-3 0,-5 2 0 15,-6 5 5-15,1 1 0 0,-6 4 5 0,0 0 1 16,1 3 11-16,-1 1 5 0,0 4-1 0,-2 3 5 16,4 1-13-16,-5 5 2 0,4 2-6 0,-2 2 0 15,2-5-8-15,6 6-1 0,-3-6-6 0,-1-1 4 0,8 3-2 16,-5-7 0-16,9 2-6 0,-2-2-4 16,-3-5-5-16,5-3 4 0,5 1 0 0,-1-5 3 15,-2-3-4-15,4-3-1 0,-3 2 3 0,-1-7-7 16,-1 3 8-16,-1-2-7 0,0-2 5 0,-3-1 6 15,-2-2 7-15,-3 1-4 0,-3 4 6 0,0 1 12 0,-1 1 1 16,-1 3 1-16,-6 0 6 0,3 4-3 16,-3 0-5-16,-1 3 0 0,-1 2 2 0,1 0 14 15,0 4 2-15,2 1-8 0,1 1 1 0,3 6-7 16,-7-5-4-16,8 4-1 0,-1 0-6 0,5 0 1 16,-1-3 1-16,6 3-4 0,-5-3-12 0,2-2-19 0,8 0 0 15,-5-3 0-15,-4-3 0 0,3-1 0 16,6 0 0-16,-5-1 0 0,-2-3 0 0,-1-1 0 15,0 0 0-15,-2-3 0 0,2 2 0 0,1-1 0 16,-4-4 0-16,-2 2-159 0,2-1-100 0,-2-1-92 16,-2 5-103-16,-4 1-123 0,0 3-489 0,1-1-1153 0,0 1 510 15</inkml:trace>
  <inkml:trace contextRef="#ctx0" brushRef="#br0" timeOffset="38949.87">4994 15260 199 0,'-4'-2'243'0,"-1"-3"17"0,4 2 12 0,-2-2 1 15,-2 2 3-15,0-1 7 0,5 1 11 0,-1 0-2 16,1 3 3-16,0-7 6 0,0 7-6 0,0-5-5 16,0 5-14-16,-3-3 0 0,3 3-4 0,0 0-7 15,0 0-14-15,0 0-4 0,0 0-14 0,14 12-9 16,-10-7-12-16,0 2-22 0,1 2-9 0,4-2-15 15,0 2-6-15,5 3-13 0,2-1-12 0,0-2-5 16,4 0-25-16,-2 0 1 0,10 0-2 0,1-3-8 16,1-1-3-16,1-2-10 0,-3 1-10 0,4 0 4 15,-3-8-9-15,2 2-5 0,-2-5-5 0,1 2-5 16,-5 0-5-16,-2-1-2 0,-2-1-4 0,-1 0-3 16,6-4-7-16,-2-2-14 0,-7 4 11 0,8-5-9 15,-6 4-20-15,-1 0 0 0,3 2 0 0,-3 1 0 0,-1-2 0 16,3 7 0-16,-8-2 0 0,7 4 0 0,-2 1 0 15,-3 0 0-15,-1 3 0 0,2 5 0 16,-2-2 0-16,-4 1 0 0,5 5 0 0,-1-3 0 16,2 3 0-16,-3 1 0 0,-2-1 0 0,4-1 0 0,0 0 0 15,1 0 0-15,0-3 0 0,2 2 0 0,-1-5 0 16,2 0 0-16,-2-2 0 0,3-2 0 16,0-3 0-16,2-2 0 0,1-4 0 0,-2 4 0 15,7-9 0-15,-1 0 0 0,-2 0 0 0,0-1 0 16,-5 2 0-16,7-5 0 0,-7 5 0 0,4-5 0 0,-1-1 0 15,-6 4 0-15,1-1 0 0,0 6 0 16,-2-2 0-16,-4 3 0 0,1 1 0 0,1 1 0 16,-4 5 0-16,1-1 0 0,1 4 0 0,1 1 0 15,-3 3 0-15,1-2 0 0,-1 4 0 0,0-1 0 0,1 4 0 16,2-2 0-16,-2 1 0 0,4 1 0 16,1-3 0-16,1 2 0 0,-1-4 0 0,2 3 0 0,-5-6 0 15,2 0 0-15,-5 1 0 0,4-4 0 0,1 2 0 16,-1-3 0-16,1-4 0 0,4 1 0 0,0-1 0 15,-4-3 0-15,5 0 0 0,-7-1 0 0,0 1 0 16,4-5 0-16,-1 3 0 0,0-4 0 0,1 1 0 16,-5-1 0-16,4 3 0 0,-3 0 0 0,-3 1 0 15,1 3 0-15,-5 3 0 0,0-3 0 0,-1 3 0 16,0 2-328-16,-4 1-191 0,0 0-166 0,0 0-426 16,0 0-1201-16,0 0 532 0</inkml:trace>
  <inkml:trace contextRef="#ctx0" brushRef="#br0" timeOffset="40466.25">8257 15211 216 0,'0'0'385'0,"0"-6"18"0,0 6 2 16,0-6-11-16,0 6-24 0,1-4-20 0,-1 4-21 15,0 0-11-15,0 0-3 0,0 0-4 0,4 12-11 16,-3-6-6-16,-1 5-23 0,1-1-20 0,2-1-16 16,2 3-16-16,-1-1-8 0,4 2-19 0,-1 1-13 0,5 0-14 15,0-2-2-15,1-2-12 0,4 0-5 16,3-5-4-16,0 0-10 0,9-2 2 0,0-5-10 15,2-5-1-15,1 0-2 0,2 0-12 0,-3-6-3 16,1 4 3-16,0-5-9 0,4 1-5 0,-4-1-3 0,-3-1-10 16,-1-1 1-16,0 0-17 0,-2 2-66 0,-7 2 0 15,5 1 0-15,-7 4 0 0,2 0 0 0,-6 4 0 16,1 1 0-16,-4 2 0 0,2 1 0 0,-1 3 0 16,-2 2 0-16,1-1 0 0,-1 4 0 15,3 2 0-15,-4-1 0 0,5 4 0 0,0 0 0 0,0 0 0 16,1-3 0-16,0 2 0 0,4-1 0 0,0-3 0 15,0-3 0-15,4 1 0 0,-1-4 0 0,9-3 0 16,-3-1 0-16,0-1 0 0,2-3 0 16,-2 1 0-16,-2-5 0 0,2 0 0 0,0-1 0 0,0-1 0 15,0 1 0-15,-2 0 0 0,2-2 0 0,0 0 0 16,-8 3 0-16,2 2 0 0,-2-1 0 0,-3 3 0 16,3 0 0-16,-1 2 0 0,-5 3 0 0,5 0 0 15,-5 2 0-15,1 2 0 0,-1-2 0 0,-2 3 0 16,3-3 0-16,-1 4 0 0,5 1 0 0,-5-3 0 15,1 2 0-15,-2-2 0 0,6-1 0 0,-1 1 0 16,1-3 0-16,0-1 0 0,2-1 0 0,-1-1 0 16,-2 0 0-16,-1 1 0 0,1-3 0 0,1-3 0 15,0 3 0-15,-1 0 0 0,-5-2 0 0,4 0 0 16,-3 0 0-16,-5-2 0 0,3 1 0 0,-2 1 0 16,-4 2 0-16,2-1 0 0,-7 1 0 0</inkml:trace>
  <inkml:trace contextRef="#ctx0" brushRef="#br0" timeOffset="76984.14">16865 11955 41 0,'9'-7'285'0,"0"1"-3"15,1 0-6-15,-2 0-9 0,1 0-12 0,-4 3-5 16,2-1 1-16,0-1-7 0,-2 2-3 0,-1-1-2 0,0 0-1 16,1 1-12-16,-2-1-10 0,-2 2-15 0,3-2-15 15,-4 1-16-15,0 3-17 0,-5-9-13 0,0 5-16 16,-3-2-16-16,-4 2-4 0,-7-3-15 15,0 2-12-15,-9-5-10 0,-3 6-1 0,-1-2-9 0,-1-2-5 16,0 4-4-16,-3-2-10 0,4 4-2 0,0-1-8 16,-1 1 13-16,6 1 3 0,-1 2 5 0,10 1-18 15,-1-1 5-15,5 1 2 0,1 0-8 0,3 3 7 16,0-1 9-16,3 1 7 0,2 4 11 0,0-1 2 16,1 4 1-16,2 1 3 0,2 2-3 0,0 3 9 15,2 2 0-15,-1-1 4 0,2 0-7 0,-2 8 5 16,3-1 2-16,-3 1-5 0,-1-2 1 0,3 4 3 15,-3-1-3-15,0 2-10 0,0 4 1 0,0-3-7 16,-4 3 0-16,0-1-2 0,-1 2-3 0,-4 9 4 16,4-9-10-16,-4 9-4 0,0 4 1 0,-2-2-8 15,2 1 1-15,1-1-7 0,-3 4-5 0,0-5 2 16,1 5-10-16,-1-1 1 0,3 4-1 0,-2 0-3 16,0 3 6-16,2-1-6 0,0 3-5 0,2 3 0 15,-3 20-2-15,4-24 12 0,1 1-13 0,-1 0-1 0,2 3 8 16,2-4-12-16,-4 2 5 0,-3-1-9 15,6-1 5-15,-1 1 4 0,-2 0-3 0,0-2 2 16,-2 2 3-16,2-5 4 0,-1 0 3 0,0 1-2 16,-1-4 6-16,3-1-4 0,-5 2 1 0,-1-4-2 0,4-1-1 15,-3 2 0-15,1-12-2 0,3 12-2 0,-1-13 6 16,-2 14 0-16,2-14 11 0,-6 13-1 16,7-12-14-16,-4 13 7 0,3-3 1 0,-2-12-9 15,4 13 7-15,2-12-12 0,-1 1 8 0,1-1 0 0,-1 0 5 16,-1-1-2-16,-6 1 2 0,6-1-1 0,4-4 2 15,-2-1-10-15,2 2 8 0,-7-2-4 0,6-2 2 16,-3 1-8-16,3-4 8 0,-2-5-8 16,2-1-1-16,-2 0 6 0,3-1-3 0,0-3-2 0,0-2-2 15,0 4 0-15,3-2-7 0,-2-4 6 0,3 2-2 16,-3-1 6-16,3-1-9 0,3-2 1 0,-1-1 1 16,3-1-3-16,1 3 0 0,8-5 0 0,0 1 0 15,4-3 0-15,8 1 0 0,2-2 0 0,0-1 0 16,5-4 0-16,2 3 0 0,13-3 0 0,-15 0 0 15,3 1 0-15,12-3 0 0,-12 2 0 0,-2 0 0 16,-1 1 0-16,0-2 0 0,-1 1 0 0,-2 2 0 16,-4-2 0-16,2 1 0 0,-7-1 0 0,2 1 0 15,-8 0 0-15,-2 1 0 0,-2 0 0 0,-2 2 0 16,-3-1 0-16,2 1 0 0,-6 0 0 0,1-1 0 16,0 0 0-16,-7 1 0 0,8-1 0 0,-4 0-55 15,-4 1-71-15,0 0-104 0,0 0-137 0,0 0-168 16,0 0-612-16,0 0-1242 0,0 0 550 0</inkml:trace>
  <inkml:trace contextRef="#ctx0" brushRef="#br0" timeOffset="102283.25">17365 14463 17 0,'-1'-2'267'0,"-2"-2"4"0,3 1-4 16,0 3-3-16,-4-6 1 0,4 6 0 0,0-3-2 15,0 3 5-15,0-5 7 0,0 5 9 0,0 0 0 0,0-6 0 16,0 6-6-16,0 0-12 0,0-4-15 0,0 4-7 16,0 0 5-16,0 0-14 0,-1 14-7 0,1-10-16 15,0 6-8-15,0 2-17 0,-1 0-13 16,2 6-21-16,-1 0-10 0,1 1-14 0,3-1-12 0,4 2-11 16,0-1-5-16,7 2-13 0,0-2-6 0,-1-4-6 15,2-3-6-15,3-1-5 0,0-3-1 0,10 2-9 16,-7-6-8-16,9-3 7 0,-3-1-13 15,4-2 13-15,1-5-8 0,0 3 6 0,-5-8-1 0,8 2-2 16,-8-5 4-16,4 0-2 0,0-2-4 0,-1 0 3 16,1 1-9-16,1-4 16 0,-5 6-16 0,0 2 12 15,-1-2-7-15,1 8-8 0,-6 0 4 0,-2 0-4 16,0 3-5-16,1 3-4 0,-3 0-1 0,1 2 8 16,3 2-13-16,-3 0 5 0,-1 1-16 0,0 1-12 15,0 1 0-15,0 1 0 0,-3-2 0 0,2 3 0 16,-2-5 0-16,4 2 0 0,-1 0 0 0,0 1 0 15,-3-5 0-15,6 3 0 0,-1-3 0 0,-2-2 0 16,1-2 0-16,3-2 0 0,-1 1 0 0,0 0 0 16,7-7 0-16,-1 4 0 0,-9-3 0 0,1 0 0 15,11-5 0-15,-4 0 0 0,0-1 0 0,-8 4 0 16,1 3 0-16,-1-1 0 0,1 3 0 0,-9 3 0 16,8-2 0-16,-5 2 0 0,1 3 0 0,-5 0 0 15,5 3 0-15,-5 0 0 0,0 1 0 0,0 1 0 16,1 0 0-16,-1 1 0 0,-2 1 0 0,3 1 0 15,-1 0 0-15,1-1 0 0,1 0 0 0,1 1 0 0,0-1 0 16,5 1 0-16,-3-5 0 0,4 4 0 0,1 1 0 16,-2-6 0-16,2-1 0 0,-1 3 0 15,4-4 0-15,-1 1 0 0,-1-1 0 0,7-3 0 0,-6 1 0 16,6-1 0-16,-3 1 0 0,2-8 0 16,1 3 0-16,-2-4 0 0,2 0 0 0,-1 1 0 15,-7 4 0-15,1 3 0 0,-1-3 0 0,-2 2 0 16,-2 4 0-16,-3 0 0 0,-3 0 0 0,1 4 0 0,-1-1 0 15,-1 2 0-15,1 1 0 0,-3 4 0 0,-1-1 0 16,-1 1 0-16,3-2 0 0,-2 3 0 0,2-2 0 16,1 3 0-16,1-6 0 0,2 2 0 0,2-4 0 15,5 3 0-15,1-5 0 0,2-1 0 0,5-2 0 16,4-2 0-16,-1-4 0 0,-1-3 0 0,-1 4 0 16,3-1 0-16,0 1 0 0,-2-3 0 0,2-2 0 15,-2 2 0-15,0-1 0 0,-8 2 0 0,9 2 0 16,-14 0 0-16,4 1 0 0,-5 3 0 0,0 1 0 15,-1 0 0-15,-3-2 0 0,3 4 0 0,-3 3 0 16,-1-2 0-16,0 3 0 0,3 2 0 0,-6-2 0 16,4 0 0-16,3-1 0 0,-7 4 0 0,6 0 0 15,-2-2 0-15,4 4 0 0,5-6 0 0,-1 0 0 16,2 1 0-16,1 0 0 0,6-1 0 0,-7-4 0 16,11-1 0-16,-5 0 0 0,3-1 0 0,-1-2 0 15,-6-1 0-15,11-1 0 0,-5-2 0 0,4-1 0 16,-2 2 0-16,-2-1 0 0,1-3 0 0,-2-1 0 15,-3 0 0-15,-5 2 0 0,-1 1 0 0,-4 2 0 16,3-3 0-16,-11 5 0 0,2 2-218 0,-5-1-168 16,-2 3-88-16,-1 1-96 0,0 0-521 0,0 0-1181 0,-27 3 523 15</inkml:trace>
  <inkml:trace contextRef="#ctx0" brushRef="#br0" timeOffset="123734.47">20347 13937 177 0,'0'0'172'0,"-7"-1"-14"16,7 1-12-16,-5-2-16 0,5 2-11 0,0 0-13 16,9-8-18-16,-6 5-5 0,3 1-9 0,-1 0-6 15,4 0-12-15,1 1-13 0,-1-1-22 0,0 0-14 16,0 1-47-16,-4-4-48 0,3 3-132 0,-3-2-239 15,0 2 106-15</inkml:trace>
  <inkml:trace contextRef="#ctx0" brushRef="#br0" timeOffset="125333.92">21834 13855 266 0,'0'0'278'0,"0"0"-4"16,0 0-19-16,4-2-22 0,-4 2-14 0,0 0-18 16,0 0-13-16,0 0-13 0,0 0-11 0,-4-6-11 15,4 6-17-15,-4-3-7 0,4 3-13 0,-7-1-6 16,0-2-14-16,2 2-12 0,-2-3-6 0,-1 2-9 15,-4 1-8-15,0-2-7 0,-1 1-1 0,-6 0-10 16,-2-3-5-16,-7 0-2 0,0-1-2 0,-3 4-4 16,1-4 9-16,-5 2-15 0,3-1 0 0,-5-2-8 15,1 3 5-15,-3-1-7 0,-1 0-6 0,-10-1 3 16,11 0 2-16,0 2-5 0,2-2-6 0,0 5-5 16,-4-1-3-16,2-5 1 0,-15 1-21 0,4 2-10 15,-2-2-9-15,-1-1-4 0,2 3-9 0,-4-3-1 16,0 4 0-16,-2 1-13 0,-2-3-6 0,4 0-8 15,-4 0-11-15,-3 3-14 0,0-5-2 0,-5 4-13 0,4-1 0 16,4-1-3-16,-5 1-1 0,5-1 10 16,-2 0 4-16,-4 3 6 0,4-2 8 0,3 2-1 15,0 0 18-15,2-1 5 0,-1 1 7 0,2-1 25 0,5 1 9 16,-4 1-2-16,15-1 8 0,-16 0 6 0,1 1 2 16,3 1 17-16,-2-5-9 0,1 4-6 15,0 0 8-15,-2 1-1 0,2 0 3 0,1 0 15 16,12 0-2-16,-11 0 6 0,12 2 0 0,1-2 7 0,-3 4-4 15,1-3-1-15,0 2 5 0,0 1 11 0,-1-1 9 16,3 0 15-16,0 3 6 0,1-1-2 0,0 0 2 16,-3-1-1-16,2 1 2 0,-2 1-7 0,5 1-4 15,-2 1-1-15,2-2-3 0,-2 1-1 0,0 1-5 16,0 2-3-16,4-2-6 0,-1 0 0 0,4 0-4 16,-2 3-3-16,-1-2-2 0,4 0-4 0,1 1-2 15,-2 2 1-15,-1-4 3 0,1 2 0 0,1-1-2 16,2-2-5-16,-2 3 2 0,0 1-5 0,1-1 6 15,-1 0-5-15,1-4 9 0,1 4 11 0,-3-3 1 16,9-1 6-16,-6 3-2 0,6-2 3 0,-7 1 5 16,8 1 4-16,-3-1 4 0,2-1 6 0,-5 4-5 15,8-3-3-15,-4 2-5 0,7-2-2 0,-4 1-1 16,3 1 5-16,-2 0-2 0,4-1 2 0,2 2-4 16,-1-1 3-16,7 1-2 0,-2-2-2 0,-1 3-2 15,4 4 0-15,2-4-5 0,2 0-1 0,2 4 3 16,-1-3-1-16,8 3-6 0,-4-1 0 0,6 0-3 15,3 2-1-15,2 2-6 0,6 0 3 0,1-1 0 16,0-2-2-16,3 1-2 0,0 0 0 0,4-4-1 16,3 3 2-16,-1-1-3 0,4 0-5 0,1-4 5 15,13 4 0-15,-1-2-2 0,-9-3 7 0,15 2 1 16,-2 2-5-16,0-3 3 0,0 0 7 0,-1-1-9 16,1-2-3-16,-2 1-3 0,2-1-1 0,-13-1 2 15,11 3 1-15,0-2-1 0,-13-1-3 0,15 0-1 16,-1-1 3-16,-13-1-6 0,0-2 5 0,1 3-8 15,11 1 4-15,3-2-2 0,-1-2-1 0,0 1-1 16,-1 2-1-16,3-4 3 0,0 4 3 0,-1-1-8 16,-15-3 16-16,19 3-10 0,-20-1-2 0,17-1-2 15,1 1 3-15,-3 0 5 0,2 2-1 0,-2 0 3 16,2-2-1-16,-1-1 0 0,2 2 1 0,0-2-4 0,1 1 1 16,0 2 2-16,3-2-5 0,-5 2-6 15,4-1-1-15,-1-4-4 0,-4 7-1 0,5 0-3 16,1-3 0-16,-5-1 1 0,6 2 0 0,-2-2 11 15,-2 0-7-15,-1 0-5 0,3 1 3 0,-1-1 2 16,-3-3 2-16,4 6 2 0,0-4-2 0,-3 0 1 0,2 0 5 16,-3-1-4-16,-2 0 2 0,-2-2 1 0,2 5-1 15,1-5 0-15,-15 0 9 0,17-1-9 16,-2 1 0-16,-14 0 0 0,11-4-1 0,-12 4 6 16,15 0-6-16,-17 0-1 0,19-3 7 0,-17 1-3 0,0 0 6 15,12 2-1-15,-11 0-1 0,12-5 2 16,-17 4-5-16,3-2 4 0,-1-1-2 0,3 2 0 15,0-1 3-15,-3 0-4 0,3 1 1 0,0 1-1 16,0-2 1-16,-1 1-3 0,11-1 4 0,-13 0-3 16,2-1 6-16,-1 3-5 0,-1-1-2 0,-1-1 1 0,1-3 0 15,-1 1 10-15,-3 4 12 0,1-3 4 16,1-2 2-16,-2 2-1 0,2 0 1 0,-7-2-6 16,0-1 9-16,-1 1 9 0,2-3 20 0,-11 1-13 15,6-3 7-15,-2 4-2 0,-5-4 6 0,-2-1-12 0,-2 0 4 16,-2-2 8-16,-2-1 1 0,-1 5-3 0,-2-5 15 15,2-2-1-15,-7 3 15 0,0-4-3 0,-1 1 12 16,-5-1 0-16,-3-7-3 0,-2 2-7 0,-6-1-4 16,-1 4-7-16,-3-3-10 0,-4 1-1 0,-2 0-8 15,-5 0-8-15,-12-6-2 0,-2 5-11 0,-1 0-29 16,-4 1-27-16,-1 3-37 0,1-3-44 0,0 6-47 16,-2 2-51-16,2 0-61 0,2 0-71 0,14 8-376 15,0-4-769-15,-4 0 340 0</inkml:trace>
  <inkml:trace contextRef="#ctx0" brushRef="#br0" timeOffset="125516.4">22446 14169 3191 0,'4'4'81'15,"0"-2"-131"-15,-3-1-148 0,-1-1-50 0,2 5-21 16,-2-3-65-16,0-2-29 0,0 0-392 0,0 0 174 0</inkml:trace>
  <inkml:trace contextRef="#ctx0" brushRef="#br0" timeOffset="130398.5">24202 8069 325 0,'0'-4'496'0,"0"4"19"0,0-6 3 16,-2 4-10-16,2 2-13 0,0-5-22 0,0 5-22 15,0 0-19-15,2-5-20 0,-2 5-27 0,0-4-17 16,0 4-20-16,0 0-16 0,0 0-25 0,0 0-16 0,0 0-16 15,0 0-21-15,7 13-16 0,-5-8-21 16,0 4-21-16,0 0-15 0,-1 1-19 0,3 1-150 16,1 1-12-16,-3-2 0 0,3 1 0 0,-1 1 0 15,-1-1 0-15,3-1 0 0,0 2 0 0,0-4 0 0,-1 1 0 16,7-6 0-16,-1 3 0 0,2-2 0 0,6-5 0 16,-2-2 0-16,5-3 0 0,4 1 0 0,1-6 0 15,5 0 0-15,1-4 0 0,3-1 0 16,0-3 0-16,10-5 0 0,0-1 0 0,1-2 0 0,-2-4 0 15,4-2 0-15,-3 2 0 0,2-5 0 0,-6-1 0 16,3 0 0-16,-4 7 0 0,-13 6 0 0,-1 5 0 16,-4-1 0-16,-6 6 0 0,-2 5 0 15,-4-3 0-15,-2 6 0 0,-2 3 0 0,-2-4 0 0,0 1 0 16,-1 5 0-16,-3-1 0 0,4-3 0 0,-2 4 0 16,-3 1 0-16,0 0 0 0,0 0 0 0,0 0 0 15,0 0 0-15,6 6 0 0,-6-6 0 0,0 0 0 16,0 5 0-16,0-5 0 0,0 4 0 0,0-4 0 15,0 7 0-15,0-7 0 0,0 0 0 0,3 1 0 16,-3-1 0-16,0 0 0 0,0 0-183 0,0 0-463 16,0 0-581-16,0 0-1330 0,0 0 588 0</inkml:trace>
  <inkml:trace contextRef="#ctx0" brushRef="#br0" timeOffset="151282.44">16735 9407 427 0,'0'-5'475'0,"0"0"13"16,0 1 9-16,0 4-5 0,0-8-14 0,4 5-20 15,-2 0-25-15,-2 3-21 0,4-3-18 0,0 2-13 16,-4 1-23-16,10 0-13 0,-10 0-25 0,13 3-16 0,-7 0-8 16,3 3-14-16,-2-1-16 0,2 3-10 15,-2 0-19-15,1 6-13 0,1 0-15 0,-3-1-50 16,1 3-159-16,-1-5 0 0,-2 6 0 0,1-1 0 0,0 1 0 16,-1-4 0-16,-2-1 0 0,2 0 0 0,0-2 0 15,0 0 0-15,0-2 0 0,0-1 0 0,-3-2 0 16,12-3 0-16,-4-1 0 0,6-2 0 0,6-3 0 15,7-8 0-15,2-3 0 0,6-2 0 0,10-5 0 16,0-5 0-16,4 3 0 0,-3-6 0 0,3 1 0 16,4 1 0-16,-4-4 0 0,1 3 0 0,-2-6 0 15,0 4 0-15,-3 5 0 0,-14 7 0 0,0 1 0 16,1 2 0-16,-1 1 0 0,-5 4 0 0,-3-1 0 16,-8 6 0-16,-6-2 0 0,3 5 0 0,-7 2 0 15,2-3 0-15,-3 2 0 0,0 1 0 0,-5 1 0 16,4-3 0-16,-4 3 0 0,5-1 0 0,-5 1 0 15,0 0 0-15,0 0 0 0,0 0 0 0,0 0 0 0,0 0 0 16,-4 11 0-16,4-8 0 0,0-3 0 0,-3 5 0 16,3-5 0-16,0 0-350 0,0 0-387 15,0 0-447-15,0 0-1283 0,0 0 567 0</inkml:trace>
  <inkml:trace contextRef="#ctx0" brushRef="#br0" timeOffset="151416.17">18098 9252 3773 0,'8'5'525'0,"-3"-2"-174"15,2 1-62-15,-5-1 7 0,3-1-5 0,-3 0-22 16,0 1-45-16,-2-3-52 0,0 0-37 0,7 2-53 16,-7-2-77-16,2 4-113 0,-2-4-171 0,7 0-219 15,-1 0-424-15,-6 0-997 0,0 0 441 0</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6:03:38.616"/>
    </inkml:context>
    <inkml:brush xml:id="br0">
      <inkml:brushProperty name="width" value="0.05292" units="cm"/>
      <inkml:brushProperty name="height" value="0.05292" units="cm"/>
      <inkml:brushProperty name="color" value="#FF0000"/>
    </inkml:brush>
  </inkml:definitions>
  <inkml:trace contextRef="#ctx0" brushRef="#br0">18207 8574 135 0,'-37'-6'143'0,"-16"0"-9"16,13 2-6-16,-15 3-5 0,5 4-4 0,-2 0-3 16,12 2-3-16,-15 3-3 0,4 3-8 0,2 3-2 15,0 2-12-15,-1 1-2 0,5 7-9 0,-2-1-7 16,3 3-3-16,2 2-5 0,-1 2-2 0,-1 2-7 0,1 2 3 15,-1-2-8-15,3 4-5 0,-1 0-4 16,5 5-2-16,1 1 3 0,3-3-2 0,1 4-2 16,0 3-4-16,4-1 4 0,3 3-4 0,2-2 1 0,3-2-2 15,4 4-5-15,3-1-2 0,0 1-3 0,8-1-4 16,5-2-1-16,0-9-1 0,8 13-1 0,-3-15 0 16,10 12 1-16,-6-13-6 0,9 14-5 15,4 1 2-15,-4-4-1 0,1-12 1 0,9 9-1 0,-9-11 0 16,4-1 0-16,9 10-3 0,3-3 0 0,-10-9 1 15,3-2 0-15,12 6 0 0,-11-10-4 0,1 0-3 16,3-2-3-16,-1-1-4 0,1-3-3 0,3-1 1 16,2-3 0-16,-1 0 3 0,-1-3 0 0,1-2 0 15,-1 0 2-15,3-3-1 0,1 1 4 0,-3-3-2 16,5 2 5-16,8-2 4 0,-14-2 4 0,1-2 2 16,-4 2-1-16,4-3 4 0,-1 1-3 0,3-2-1 15,-2-1 0-15,-1-2 1 0,2 0 0 0,0-1-1 16,-1 2-2-16,1-4 0 0,-2 0-1 0,0-2-1 15,0 2-7-15,1-2 0 0,-4-4-1 0,-1 4-7 16,15-9-6-16,-16 4-4 0,-2 0-5 0,2 0 0 16,-6-3-4-16,2 2 0 0,-3-2-5 0,1-4-4 15,-3 1-2-15,1-2 0 0,-4 0-1 0,-1-2 7 16,1 0 0-16,-4-2 2 0,-1-2 3 0,-1-2 12 0,-4 0 4 16,5-15 12-16,-5 5-2 0,-4-7 7 15,2 2 4-15,-5-1 5 0,-2-1-1 0,-5-4 5 16,1 3-4-16,-1 1-2 0,-3-3 3 0,-6-1-6 15,0-1 2-15,-4 3-11 0,-2 4-18 0,-9 1-16 0,0 0-18 16,-6 4-27-16,-9 6-30 0,-6 1-67 16,-3 5-91-16,-6 4-292 0,-31-2 130 0</inkml:trace>
  <inkml:trace contextRef="#ctx0" brushRef="#br0" timeOffset="981">13989 11782 29 0,'-12'-4'102'0,"-6"2"2"0,3 1-6 15,-6 4-3-15,0 1-5 0,-6 3-5 0,-4 2-8 16,2 4-10-16,-3 4-7 0,-13 9-2 15,4 1-5-15,2 3-13 0,-1 5-2 0,0 1-5 0,-2 1-1 16,0 2-4-16,4 3-3 0,-1-1-5 0,1 9-6 16,4-1 11-16,0 1-5 0,-8 22-2 0,13-19-7 15,2 3-5-15,0-2-1 0,1 1 0 0,0 24-4 16,10-27 5-16,0-1-1 0,3 2-2 0,1-2 15 16,6 4-11-16,1 0 1 0,2-2-6 0,5 1 2 15,3-5 3-15,1 1-8 0,2-2-7 0,2-1-1 16,4-2-3-16,-1-12-2 0,7 9 0 0,-4-9 2 15,4-2 7-15,-5-2-4 0,7-2-4 0,1 0 16 16,1 1 13-16,-2-3 13 0,4-5 9 0,0-1 3 16,-1-4 5-16,1 2 2 0,5-3 3 0,1 0 0 15,-1-6 2-15,3 0-4 0,0-2 0 0,1-4-5 16,1 0-3-16,3-1-6 0,0-3-3 0,-2-1-2 16,2 0-5-16,-1-4-6 0,1 1-1 0,10-3-1 15,-8 0-7-15,-5 1 1 0,2-2-4 0,-1-1-4 16,3-1 1-16,10-6 0 0,-17 2 0 0,1 0 1 15,16-8 3-15,-18 5-7 0,12-9 3 0,-10 8-1 16,8-9 3-16,-1-3 0 0,-14 6 4 0,1 0 2 16,8-10 2-16,-1-1-2 0,-13 10 1 0,8-12 5 0,-1-3 1 15,-6 2 1-15,-10 5 0 0,2-9 6 0,-2-2 7 16,-5-1 11-16,-3 1 2 0,-3-3 12 0,-5 4 2 16,-5-4 2-16,-5-1 3 0,-9 0-4 15,2 0-4-15,-9-1-3 0,-2-1-10 0,-1 2-1 0,-4 1-4 16,-20-16-5-16,16 23-17 0,1 0-34 0,-5 5-54 15,-2 0-53-15,0-3-67 0,0 3-225 0,3 3-450 16,3 2 200-16</inkml:trace>
  <inkml:trace contextRef="#ctx0" brushRef="#br0" timeOffset="1898.48">22260 12262 24 0,'-36'-11'164'0,"-1"1"-7"0,1 5-13 0,-2 2-8 0,-2 0-2 15,1 3-7-15,-10 9-3 0,13-1-9 16,0 4-6-16,-11 10-10 0,13 0-4 0,-7 4-14 16,1 7-3-16,3 0-10 0,1 2-3 0,4 6-10 0,2 2-9 15,4 1 0-15,2 3 0 0,3 1-3 0,2 1 0 16,3 0-7-16,8 4 3 0,2 1-9 16,7 0 0-16,0 4-4 0,4-2 5 0,0 1-10 0,5-1-1 15,2-2-2-15,2 0-6 0,1 2 6 0,2-6-6 16,2-5-11-16,-2 2-4 0,2-3-5 0,-1-14-4 15,6 10-8-15,-6-10-1 0,5-1-7 0,0-3 3 16,3-2-6-16,-1-2-6 0,5-3 4 16,4-3 2-16,-2-2 1 0,4-1 2 0,-6-4 9 0,6-3 0 15,0-1-1-15,1 0 3 0,-1-7 8 0,2 1-6 16,2-4 1-16,-2 1 7 0,13-7 2 0,-1 1 4 16,1-3-2-16,-2-5-1 0,1-2 9 0,-6-1 3 15,4-4-7-15,-2-3 10 0,-1 2 0 0,-2-5-6 16,0-3 10-16,-3-4-4 0,2-3 0 0,9-25-1 15,-16 20-8-15,-5 0 3 0,-6-6 5 0,2-4-4 16,-1-26-2-16,-18 27-4 0,-3-3-9 0,-8-27-10 16,-10 4-27-16,-13-1-19 0,-1 2-13 0,-15 0-19 15,-1 7-6-15,11 21 4 0,-3 2-42 0,-20-20-78 16,20 25-236-16,-5 3 104 0</inkml:trace>
  <inkml:trace contextRef="#ctx0" brushRef="#br0" timeOffset="2900.72">26133 8546 219 0,'-38'9'217'16,"-9"7"-14"-16,-3 3-19 0,3 2-12 0,-2 7-13 15,3 2-14-15,0 5-16 0,1 0-12 0,3 4-7 16,5 1-14-16,-1 5-6 0,6-1-6 0,5 0-6 16,0 4-15-16,0 2-1 0,3 4-4 0,7 0-6 15,0 25-6-15,6-23-5 0,6 3-3 0,4 1-7 16,6 21 0-16,-1-26-6 0,9 2 0 0,5-1-5 15,1 1-2-15,5-3-3 0,9 25-8 0,-3-26-1 16,-1-4-3-16,2-2 1 0,1-4-1 0,3-1 2 16,2-4 1-16,2 0-6 0,-1-7 0 0,-8-8 1 15,12 5 1-15,-8-9-3 0,12 2 1 0,-11-5-1 16,2-6 1-16,-2 1 1 0,15 1 0 0,-11-3-1 16,12-3 1-16,0-1 6 0,-14-5 1 0,0-2 2 15,3 2-1-15,-1-2 4 0,16-1 1 0,-3-1 0 16,-1-5 4-16,2 2-1 0,-4-3 3 0,1-5 1 15,-2 1-1-15,-13-1-1 0,16-6-1 0,-3-3 2 16,0-3-4-16,0-2 0 0,2-4 2 0,-5-3-5 16,2-7-1-16,-5 0 3 0,18-15-2 0,-19 11-3 15,13-19-3-15,-20 15 2 0,-5 0 2 0,-7-4 3 16,-3-3 2-16,-3-1-5 0,-6 0-2 0,-6 2-1 16,-4 0 0-16,-1 1-1 0,-7 1 3 0,-3 2-5 15,-3 4-1-15,-1 2 0 0,-6 3-4 0,-1-1-7 16,-2 1 0-16,-4-1 2 0,-6 3-7 0,1-1 0 0,-2-2 1 15,-6-1 1-15,-22-16-2 0,18 19-3 0,-24-14-7 16,3 0-4-16,-5 3-11 0,-3 4-14 0,23 15-13 16,-32-11-18-16,4 6-28 0,25 10-31 0,-1 3-43 15,-5 2-187-15,0-3-401 0,5 3 177 0</inkml:trace>
  <inkml:trace contextRef="#ctx0" brushRef="#br0" timeOffset="3064.45">27344 9260 138 0,'5'5'242'16,"-3"-2"-91"-16,2-2-125 0,-4-1-120 15,0 0-100-15,0 0 45 0</inkml:trace>
  <inkml:trace contextRef="#ctx0" brushRef="#br0" timeOffset="8482.18">20915 16471 16 0,'-14'-16'107'0,"-2"-3"-11"16,-2-5-6-16,-5 6 5 0,1-1-14 0,-2-1 10 16,-2 2-28-16,-1 0-5 0,-3-1-9 0,-2 4-5 15,0 1-3-15,-4 1-4 0,0 0-8 0,3 5-17 16,-7 4 5-16,-12 0-13 0,2 1-1 0,-1 4-7 16,11 5-1-16,-15 1-20 0,2 7 11 0,-6-2-7 15,4 6 9-15,-1 0-15 0,-2 1-6 0,7 4 3 16,1 0 5-16,8 2 12 0,10-4 7 0,-8 9-3 15,10-7 8-15,-10 9-1 0,13-7 0 0,0 1 10 16,-6 9 12-16,-2 0 1 0,11-5 15 0,0-2-7 16,-4 11 17-16,-3-1-9 0,7 7 7 0,-1-6 2 15,8-7-9-15,1 0 7 0,4 3-7 0,-2-2-11 16,1 15 4-16,4-3-4 0,6 4 2 0,1-2 14 16,4 1 1-16,6 1-2 0,0-14-11 0,8 13-3 15,1-2-5-15,1-2-8 0,9 2 9 0,-8-15-15 16,13 12 9-16,0-1-3 0,4 0-5 0,-2-5 6 15,1-3-8-15,3 0-15 0,-12-9 2 0,13 5 7 16,-7-10-9-16,12 8 5 0,-11-10-4 0,1 0-5 16,0-1-12-16,1-3 7 0,15 1-10 0,-15-7-11 15,2 1-18-15,-3-1-12 0,17-1-4 0,-12-2 1 16,0-3-8-16,14 2 5 0,-1-4 12 16,-15 0-6-16,-1-5 11 0,4-1 1 0,10-2 9 0,-11 1 8 15,-2-3-5-15,16-6 4 0,-4-3 1 0,-1 1 4 16,-14 1 3-16,12-7 1 0,-5-4 7 0,2-4-2 15,-4-4-6-15,-3-2-23 0,-2-4-61 0,-6-5 27 16</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6:03:55.766"/>
    </inkml:context>
    <inkml:brush xml:id="br0">
      <inkml:brushProperty name="width" value="0.05292" units="cm"/>
      <inkml:brushProperty name="height" value="0.05292" units="cm"/>
      <inkml:brushProperty name="color" value="#FF0000"/>
    </inkml:brush>
  </inkml:definitions>
  <inkml:trace contextRef="#ctx0" brushRef="#br0">18108 8463 137 0,'-6'-3'446'0,"2"-2"23"15,1 1-1-15,-2 1 8 0,1 0-3 0,0-1-7 16,1-1-19-16,0 2-27 0,3 3-30 0,-3-3-28 16,3 3-17-16,0 0-21 0,0 0-14 0,0 0-15 15,0 0-15-15,0 0-20 0,3 15-23 0,-3-9-18 16,1 6-18-16,0-3-21 0,3 7-17 0,-1-5-26 0,-1 1 1 15,1-1-25-15,-1 3-5 0,3-4-9 0,-1 1-8 16,3-1-2-16,0-1-41 0,0-2-48 16,4-1 0-16,1-4 0 0,5-2 0 0,4-4 0 0,7-3 0 15,4-4 0-15,0-5 0 0,4 0 0 0,11-10 0 16,3-1 0-16,-4-2 0 0,6-3 0 0,29-13 0 16,-29 14 0-16,1-1 0 0,1-1 0 0,-1 7 0 15,2 2 0-15,-8 3 0 0,-10 7 0 0,-4 0 0 16,-1 3 0-16,-3 3 0 0,-8 2 0 0,0 1 0 15,-5 1 0-15,-4 1 0 0,-2 2 0 0,-2-2 0 16,-3 3 0-16,-5 0 0 0,9 3 0 0,-7-1 0 16,-2-2 0-16,-1 4 0 0,-1 2 0 0,-2-2-293 15,-4 1-233-15,0 2-93 0,-2-1-507 0,0 0-1220 16,-2 0 541-16</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6:04:23.297"/>
    </inkml:context>
    <inkml:brush xml:id="br0">
      <inkml:brushProperty name="width" value="0.05292" units="cm"/>
      <inkml:brushProperty name="height" value="0.05292" units="cm"/>
      <inkml:brushProperty name="color" value="#FF0000"/>
    </inkml:brush>
  </inkml:definitions>
  <inkml:trace contextRef="#ctx0" brushRef="#br0">10762 7260 234 0,'-3'-3'486'15,"3"3"-11"-15,-2-5-17 0,2 5-22 0,-3-2-27 16,3 2-25-16,0 0-40 0,0 0-18 0,0 0-22 16,0 0-20-16,5 14-23 0,-1-5-21 0,2 0-10 15,-1 2-12-15,0 3-15 0,-1-1-16 0,4 1-9 16,-2 3-14-16,-1-1-16 0,2 0-13 0,-2-3-6 16,-4-1-10-16,7 4-7 0,-7-4-4 0,4-1-9 15,-1-2-5-15,1 1 2 0,-2 0 1 0,1-3-4 16,-3 0 2-16,-1-1-11 0,3-2 23 0,-1-1-3 15,2 0 4-15,2-2 7 0,-6-1 3 0,17-5-5 16,-1-3-6-16,1-4-3 0,9-5-19 0,0-3-85 16,14-17 0-16,2 3 0 0,7-7 0 0,19-17 0 15,-1 0 0-15,1-6 0 0,-4 5 0 0,1-1 0 16,-24 25 0-16,4 4 0 0,-4-2 0 0,-3 1 0 16,-10 13 0-16,-1 0 0 0,-3 7 0 0,-1-4 0 0,-6 6 0 15,-3 1 0-15,-4 3 0 0,0 1 0 0,-2-1 0 16,-2 2 0-16,0 2 0 0,-3-1 0 15,1 0 0-15,-1 0 0 0,-3 3 0 0,5-2 0 0,-5 2 0 16,4-2 0-16,-4 2 0 0,3-3 0 0,-3 3 0 16,0 0 0-16,0 0 0 0,0 0 0 0,0 0 0 15,6-2 0-15,-6 2 0 0,0 0 0 0,0 0 0 16,0 0 0-16,7 4 0 0,-7-4 0 0,4 2 0 16,-4-2-122-16,2 6-407 0,-2 1-147 0,0-7-468 15,-10 14-1240-15,0-6 549 0</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6:04:36.365"/>
    </inkml:context>
    <inkml:brush xml:id="br0">
      <inkml:brushProperty name="width" value="0.05292" units="cm"/>
      <inkml:brushProperty name="height" value="0.05292" units="cm"/>
      <inkml:brushProperty name="color" value="#FF0000"/>
    </inkml:brush>
  </inkml:definitions>
  <inkml:trace contextRef="#ctx0" brushRef="#br0">18793 8682 146 0,'-7'-17'149'16,"1"6"-10"-16,-7-2-11 0,-2 1-14 0,-4 4-8 15,-7-2-4-15,-8 4-3 0,-4 0-5 0,1 4 2 16,-14 3 1-16,0-1-7 0,-8 8-2 0,3 1-5 15,-5 5-6-15,1 4-7 0,-2 3-11 0,2 3-3 16,3 2-3-16,1 3-10 0,3 7-1 0,3 1-5 16,3 5-2-16,-19 14-7 0,23-17 4 0,6 7-7 15,6 4-4-15,7 0 2 0,4 4-11 0,7 0-4 0,5 2-14 16,7-1-3-16,5 1-14 0,1-1-5 0,5 1-20 16,7-6-9-16,5 0-10 0,7-4-2 0,8-3 3 15,-1-2 1-15,3-2 3 0,6-6 6 0,6-6 5 16,0-6 0-16,7-4 18 0,-2-1-7 0,3-9 2 15,4-4 10-15,-3-6-4 0,2-5-2 16,-2-8-11-16,2-1-18 0,-5-7-135 0,-1-6-213 16,19-23 96-16</inkml:trace>
  <inkml:trace contextRef="#ctx0" brushRef="#br0" timeOffset="483.72">25017 9700 304 0,'0'0'297'0,"0"0"-22"16,0 0-15-16,0 0-19 0,0 0-17 0,0 0-14 15,13-7-11-15,-4 6-13 0,4-1-14 0,-3 1-20 16,-1 2-10-16,5-2-15 0,-3 0-14 0,2 1-29 15,0 0-39-15,0 0-47 0,1 0-78 0,-1 0-102 0,-4-1-280 16,10-4-499-16,-3-1 221 0</inkml:trace>
  <inkml:trace contextRef="#ctx0" brushRef="#br0" timeOffset="1248.58">13601 13112 56 0,'8'-2'449'0,"1"-3"-27"0,2 1-12 15,2-1-31-15,3 0-32 0,0-4-32 0,4 2-31 16,9-4-30-16,0-2-29 0,4 4-49 0,3-4-58 15,13-3-65-15,-11 7-68 0,15-5-97 0,5-1-118 16,-7 0-293-16,11-2-564 0,-6-2 250 0</inkml:trace>
  <inkml:trace contextRef="#ctx0" brushRef="#br0" timeOffset="1581.85">21777 13483 3870 0,'51'-2'29'0,"-13"-3"84"0,2-2-64 0,-2 1-14 16,-3 1 8-16,-4 2-20 0,0-1-9 0,-12 2-1 15,1 0-17-15,-4 1-44 0,-2-1-45 0,-1-2-59 16,0-2-71-16,2-1-79 0,2-4-260 0,-3-1-607 0,1-2 269 15</inkml:trace>
  <inkml:trace contextRef="#ctx0" brushRef="#br0" timeOffset="2282.3">9338 8508 132 0,'15'-11'305'0,"-2"0"-31"0,2-1-26 16,7-6-24-16,1 5-31 0,3-6-52 0,3 3-61 15,-1 1-76-15,21-10-95 0,-7-1-161 0,5 0-273 16,8-1 121-16</inkml:trace>
  <inkml:trace contextRef="#ctx0" brushRef="#br0" timeOffset="2533.85">12804 8334 193 0,'17'-6'339'0,"2"3"-16"0,1-2-16 0,7-1-16 16,0 0-18-16,2-1-26 0,3 2-9 16,4-1-24-16,0 2-18 0,-3 0-25 0,1 0-23 15,-2 0-50-15,0 0-62 0,0 2-78 0,-5-2-99 0,4 1-120 16,-5-3-178-16,3 0-475 0,-5-1 211 0</inkml:trace>
  <inkml:trace contextRef="#ctx0" brushRef="#br0" timeOffset="3065.29">9471 12776 143 0,'0'0'235'0,"0"0"-10"0,0 0-12 16,0 0-2-16,4-7-5 0,-4 7 3 15,11-4-15-15,-2 0-14 0,4-1-15 0,-2 2-19 0,3-2-12 16,-1 1-13-16,5-1-16 0,0 0-40 0,4 1-52 16,-3-1-90-16,14-2-100 0,0-4-209 0,16-1-417 15,-12 1 185-15</inkml:trace>
  <inkml:trace contextRef="#ctx0" brushRef="#br0" timeOffset="3535.13">13672 12667 55 0,'0'0'364'0,"-4"-1"-43"0,4 1-28 0,0 0-30 16,0 0-28-16,0 0-23 0,19-4-21 0,-2 3-46 16,3 0-41-16,11 0-45 0,2 0-66 15,4 0-72-15,18-3-99 0,-15-2-152 0,11 1-357 0,-14 0 158 16</inkml:trace>
  <inkml:trace contextRef="#ctx0" brushRef="#br0" timeOffset="9932.79">9434 13325 27 0,'-4'-3'310'0,"3"-3"-14"0,-1 2-3 16,2-2-26-16,6-4-10 0,1 0-22 0,7-3-11 15,13-6-16-15,0 2-27 0,6 1-12 0,17-7-18 16,1 4-18-16,5-1-25 0,-2 4-32 0,1-4-54 16,1 4-72-16,-1 1-92 0,3 5-92 0,-2-1-189 15,-5-1-456-15,0 1 202 0</inkml:trace>
  <inkml:trace contextRef="#ctx0" brushRef="#br0" timeOffset="10681.68">16169 17326 2359 0,'-5'1'121'0,"-1"1"-20"0,-1-2-36 15,2 1-28-15,5-1 1 0,-9 1 16 0,9-1-24 16,-7 1 10-16,7-1 7 0,0 0 6 0,0 0 9 16,0 0-9-16,0 0 2 0,0 0-4 0,0 0-1 15,20-10 0-15,-2 4-14 0,7-3-4 0,7 1-3 16,1 0-8-16,6-4-18 0,14-1-24 0,3 0-47 16,3-4-60-16,0 1-78 0,0-2-288 0,29-4-536 15,-2-5 238-15</inkml:trace>
  <inkml:trace contextRef="#ctx0" brushRef="#br0" timeOffset="11301.11">20252 17401 97 0,'-11'-3'257'0,"4"0"-1"0,-1 0-14 0,1 2-5 16,-1-3-7-16,2 2-10 0,1 0 0 0,3-2-13 16,0 0-19-16,2 4-17 0,4-8-16 15,2 2-16-15,8 1-16 0,13-2-12 0,7-2-44 16,3 0-73-16,3 3-109 0,11-7-162 0,7-1-144 0,-6-5-455 16,3-4 202-16</inkml:trace>
  <inkml:trace contextRef="#ctx0" brushRef="#br0" timeOffset="11998.93">13724 13116 41 0,'-1'-5'283'0,"-1"-1"-22"0,6-5-23 15,1 3-22-15,10-3-15 0,10 0-25 0,6-2-18 16,7 3-12-16,20-2-63 0,2 3-115 0,-3-3-264 16,7 1-320-16,0-7 142 0</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6:05:08.097"/>
    </inkml:context>
    <inkml:brush xml:id="br0">
      <inkml:brushProperty name="width" value="0.05292" units="cm"/>
      <inkml:brushProperty name="height" value="0.05292" units="cm"/>
      <inkml:brushProperty name="color" value="#FF0000"/>
    </inkml:brush>
  </inkml:definitions>
  <inkml:trace contextRef="#ctx0" brushRef="#br0">18115 5121 109 0,'0'0'412'0,"-4"-5"10"0,4 5-8 16,-3-4-11-16,3 4-20 0,0 0-23 0,-3-2-13 15,3 2-7-15,0 0-14 0,1 11-18 0,1-5-23 16,-1 6-20-16,0-5-21 0,2 5-9 15,-1-2-8-15,1 3-2 0,1-5-13 0,1 2 5 0,0-2-1 16,2 1 3-16,1-2 11 0,4-4 4 0,-1 2-4 16,2-1-3-16,9-8-8 0,6-1-6 0,1 0-13 15,2-2-7-15,0-3-14 0,-1-3-82 16,2-1-97-16,0 1 0 0,-1-5 0 0,-2 1 0 0,3-1 0 16,-1-2 0-16,-1 0 0 0,-1 2 0 0,-4 1 0 15,-7 5 0-15,-1 4 0 0,-6 1 0 0,1 3 0 16,-3-1 0-16,-3 4 0 0,-1 1 0 0,-5 0-34 15,8 7-384-15,-12 3-85 0,0 2-117 0,-7 3-483 16,-15 10-1195-16,-2-1 529 0</inkml:trace>
  <inkml:trace contextRef="#ctx0" brushRef="#br0" timeOffset="566.77">14005 8493 3366 0,'-6'-1'314'0,"-1"0"-120"15,7 1-93-15,-11 1 6 0,11-1 61 0,-9 3 26 16,5-1 12-16,0 1-5 0,1 1-14 0,0 1 6 15,2 1 8-15,1 0 1 0,2 1-2 0,1 0-9 16,3-2 8-16,3 0 0 0,1-1-9 0,9-2 2 0,2-2-12 16,12-4-3-16,0-6-29 0,3 0-11 15,19-8-16-15,0-1-18 0,-4-5-6 0,1 1-26 16,0 2-54-16,-1-6-83 0,-3 2-96 0,-3-2-119 0,-10 8-149 16,8-7-203-16,-3-2-415 0,-15 7-1134 0,-2 3 501 15</inkml:trace>
  <inkml:trace contextRef="#ctx0" brushRef="#br0" timeOffset="1119.1">18101 9563 165 0,'-6'0'556'16,"6"0"-15"-16,-9 1 1 0,4 0-7 0,5-1 9 16,-5 2-33-16,5-2-28 0,0 0-25 0,-3 2-22 15,3-2-17-15,0 0-23 0,18 6-23 0,1-5-28 16,3-2-25-16,12-1-29 0,2-2-26 0,4-4-26 16,12-6-19-16,-1 4-25 0,-1-3-15 0,1-4-23 15,-5 0-137-15,-10-1-20 0,0 2 0 0,0-1 0 16,-3 0-83-16,-6 2-241 0,-8 3-137 0,-4 0-180 0,-7 1-473 15,2-3-1206-15,-9 7 533 0</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6:05:37.566"/>
    </inkml:context>
    <inkml:brush xml:id="br0">
      <inkml:brushProperty name="width" value="0.05292" units="cm"/>
      <inkml:brushProperty name="height" value="0.05292" units="cm"/>
      <inkml:brushProperty name="color" value="#FF0000"/>
    </inkml:brush>
  </inkml:definitions>
  <inkml:trace contextRef="#ctx0" brushRef="#br0">13292 7531 220 0,'0'0'287'0,"2"4"-29"0,-2-4-26 0,2 3-11 15,-2-3-18-15,2 6-8 0,0 0-21 0,-2 1-7 16,2 3-21-16,0 1-11 0,0-1-8 0,1 0 1 16,-1-2-4-16,1-3 3 0,-1 4 0 0,1-3 0 15,2-1-3-15,-1 0 6 0,1-1 5 0,0-1 7 16,2-3 0-16,1 2 7 0,3-7-9 0,4-1 2 15,4-3 0-15,8-9-13 0,1 1-9 0,-2-2-4 16,2 2-12-16,-1-2-3 0,-1-2-3 0,5 2-7 16,-4 2-9-16,-3 3-22 0,-5 3-8 0,-3 1-4 15,-1 3-9-15,-5 2-1 0,-2 2-14 0,0-1 2 16,-1 2-4-16,-2 1-5 0,-5 1-7 0,0 0-22 16,11 6-22-16,-7-3-33 0,-1 3-47 0,2 4-48 15,0-1-56-15,-1 3-63 0,4 3-78 0,-3 2-337 0,5-2-754 16,-1-1 334-16</inkml:trace>
  <inkml:trace contextRef="#ctx0" brushRef="#br0" timeOffset="633.47">19162 8953 157 0,'0'-6'351'16,"0"-5"-9"-16,-1 2-16 0,-1 3-4 0,2 0-5 16,0 0-22-16,-2 0-7 0,0 0-12 0,2 2-20 15,-1 1-27-15,1 3-21 0,0-5-25 0,0 5-18 16,0 0-16-16,0 0-18 0,0 0-10 0,0 0-8 15,-10 11-9-15,9-7-14 0,-1 3-7 0,0-1-6 16,2-1 4-16,0 2 1 0,2-1 10 16,1-2 3-16,1 1 5 0,5 0 1 0,0-3-9 0,9-2-3 15,1 0-8-15,8-5-6 0,2-3-5 0,-5 0-6 16,6-1-9-16,-5 0-5 0,1-1-8 0,-7 1-22 16,0-1-22-16,0 2-29 0,-1-2-22 0,-8 3-55 15,4-3-55-15,-2 5-49 0,-6 1-51 0,-1 4-50 16,-1 0-30-16,-4 0-46 0,0 10-261 0,-9 2-703 15,-6 4 312-15</inkml:trace>
  <inkml:trace contextRef="#ctx0" brushRef="#br0" timeOffset="1365.36">14164 12172 95 0,'0'0'302'0,"0"0"-22"15,0 0-14-15,-18 2-19 0,15 3-6 16,-1-1-16-16,2 3-15 0,0-5-15 0,1 5-13 0,0-2-7 16,2 0-11-16,2 0-7 0,1-1 1 0,1-1 6 15,5 1-19-15,0-2-7 0,2-1-3 0,7-1-10 16,1-2-10-16,0-3-5 0,10-4-3 0,-4 1-8 15,3-2-9-15,-2-1-6 0,0-1-3 0,-7-4-7 16,6 1-5-16,-2-2-3 0,-4 1-1 0,-3 4-6 16,-2 0 0-16,-2-2-1 0,-4 5-3 0,0 2-2 15,-1 1-5-15,-2-1-6 0,-2 2-2 0,0 1-6 16,1 1-3-16,-4-1-26 0,-1 4-36 0,4-1-31 16,-4 1-41-16,0 0-48 0,0 0-59 0,0 0-74 15,0 0-91-15,-11 8-264 0,6-6-692 0,-2 2 306 0</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6:05:33.430"/>
    </inkml:context>
    <inkml:brush xml:id="br0">
      <inkml:brushProperty name="width" value="0.05292" units="cm"/>
      <inkml:brushProperty name="height" value="0.05292" units="cm"/>
      <inkml:brushProperty name="color" value="#FF0000"/>
    </inkml:brush>
  </inkml:definitions>
  <inkml:trace contextRef="#ctx0" brushRef="#br0">10649 10791 28 0,'0'5'76'16,"-1"4"1"-16,-1-2-13 0,0 3 0 0,1 1-13 15,-3 1-6-15,0-1-1 0,4 0-12 16,-1 1 0-16,1-1 14 0,-1-3-18 0,-2 3-2 0,3-2 0 15,0 0-18-15,0-2 8 0,0 0 8 0,0-1-13 16,3 0-8-16,-6 0 18 0,6-1-5 16,-3 1 12-16,-3-2 0 0,3-1 6 0,-1 0-4 15,1-3-8-15,-7 5 1 0,5-4-5 0,2-1 7 16,-13 2-4-16,8-2-8 0,-3 0 3 0,0 0-6 0,-3 0 7 16,2-1-18-16,-3-1-8 0,1 2-13 0,1-3-18 15,-1 0-19-15,0 2-90 0,0-2-162 0,2-1 73 16</inkml:trace>
  <inkml:trace contextRef="#ctx0" brushRef="#br0" timeOffset="35500.28">1078 8285 202 0,'0'0'293'0,"0"0"-27"0,0 0-25 0,0 0-23 15,0 0-5-15,0 0-9 0,0 0-2 0,4 13-9 16,0-6-17-16,1 3-15 0,0-1-2 0,0 1-10 16,4 5-11-16,-1 1-3 0,-1 1-14 0,1-2 6 15,0 2-17-15,-2 0 6 0,3-2-2 0,-5-2-2 16,4-4-9-16,-2 2-3 0,0 0 5 0,2-2 5 15,-2-1-3-15,2-4 0 0,-3 0 13 0,7-1 0 16,-1 1 0-16,2-5 5 0,9-5-1 0,7-7 1 16,4-4-5-16,13-9-8 0,4-5 1 0,4-3-4 15,23-18-7-15,-2-1-6 0,-2 6-10 0,2-9-4 16,1-2-8-16,-6-1-4 0,3-2-2 0,-3 2-11 16,-5 1 0-16,-19 22-5 0,3-4-1 0,-1 4-6 15,-3 5-3-15,-3-3-7 0,-10 13 0 0,-2 2-5 16,-4 2-2-16,-2 5-6 0,-7 2 5 0,-1 3-8 15,-5 2-4-15,-2 0-2 0,-2 1-1 0,-1 0-5 16,0 2 5-16,-1-2 0 0,2 3-6 0,-7 1 1 16,5-3-3-16,-5 3 2 0,4-1-6 0,-4 1 1 15,0 0-1-15,5-3-1 0,-5 3-1 0,5-1-14 16,-5 1-3-16,0 0-13 0,0 0-29 0,0 0-44 16,0 0-56-16,0 0-63 0,6 7-68 0,-6-7-77 15,0 0-112-15,0 0-333 0,0 0-881 0,0 0 390 16</inkml:trace>
  <inkml:trace contextRef="#ctx0" brushRef="#br0" timeOffset="40569.94">1384 10172 45 0,'0'0'313'0,"0"0"-8"0,-3-3-8 16,3 3-11-16,0 0-12 0,0 0-9 0,0 0-15 16,0 0-7-16,0 0-13 0,0 0-16 0,0 0-8 15,0 0-11-15,0 0 1 0,0 0-11 0,0 0-12 16,0 0-7-16,0 0-11 0,0 0-12 15,0 0-10-15,0 0-9 0,0 0 3 0,0 0-1 0,5 11 4 16,-4-6-5-16,-1 2-2 0,0 2-4 0,2 2-8 16,0 2-4-16,2 2-10 0,-1-2-7 0,-1 3-6 15,3-4-6-15,0 6-6 0,-2-2-5 16,1 0-1-16,1-4-3 0,1 2 0 0,-1-3 1 0,3-1 3 16,-2 2 0-16,1-3 1 0,-1 0 0 0,3-3-3 15,-5 0 7-15,1-1 6 0,3-1 11 0,2-3 8 16,-1-1 0-16,4-1 5 0,2-4-15 0,4-4 7 15,8-4-8-15,1-4-4 0,2-4-8 0,13-10-3 16,-2-4 8-16,4-2-10 0,3-3-5 0,17-21-1 16,-16 21-2-16,0 2-7 0,-2 0-4 0,0 1-4 15,3 2-5-15,-9 4 8 0,-9 12-17 0,14-10 5 16,-17 12-11-16,-2 3 6 0,-3 1-18 0,-6 2-14 16,-1 2 0-16,-7 4 0 0,-1 0 0 0,3 1 0 15,-2 0 0-15,-6 1 0 0,1 2 0 0,-1-2 0 16,-3 1 0-16,-1 2 0 0,5-2 0 0,-5 2 0 15,0 0 0-15,8-4 0 0,-8 4-18 0,2-1-90 16,-2 1-40-16,0 0-46 0,4-4-49 0,-4 4-67 16,0 0-51-16,0 0-57 0,0 0-83 0,0 0-481 15,0 0-1063-15,0 0 469 0</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6:06:40.798"/>
    </inkml:context>
    <inkml:brush xml:id="br0">
      <inkml:brushProperty name="width" value="0.05292" units="cm"/>
      <inkml:brushProperty name="height" value="0.05292" units="cm"/>
      <inkml:brushProperty name="color" value="#FF0000"/>
    </inkml:brush>
  </inkml:definitions>
  <inkml:trace contextRef="#ctx0" brushRef="#br0">9964 7135 2 0,'-5'-4'333'0,"4"2"-4"0,-3-2-6 16,4 4-12-16,-8-5-13 0,7 3-16 0,1 2-9 15,-4-3-11-15,4 3-25 0,0 0-12 16,-4-4-14-16,4 4-13 0,0 0-3 0,0 0 0 16,0 0 0-16,0 0-3 0,0 0-4 0,4 13-4 0,-3-7-5 15,6 1-10-15,-6 2-9 0,4 0-10 0,-1 0-10 16,5-2-13-16,-1 3-2 0,1-3-11 0,2 1-1 15,4-1-3-15,4 1-1 0,0 0-4 0,9-6-27 16,1 1-3-16,-1-2-5 0,3 0 0 0,2-1-4 16,-1-2-7-16,3-3-4 0,-1 0-2 0,4-3 0 15,-2 1-2-15,-3-4-4 0,1-2 2 0,-1 2 0 16,-1-1-11-16,-3-1 7 0,0 1 1 0,2 0-10 16,-4 3 1-16,-5 4-4 0,-4-1 5 0,1 1-1 15,-5 4-5-15,4-1-1 0,-5 3-5 0,4 0-3 16,-4 2-1-16,1 1-5 0,4 2 9 0,-3 2-10 15,2-4 3-15,2 5-4 0,-2-2-4 0,-1 1 3 16,4 1-3-16,-4-1-2 0,2 2 5 0,-1-3-6 16,1 0 6-16,0 0-6 0,2-3 2 0,-3-1-1 15,-1 0-8-15,2 0 10 0,0-2-4 0,1-2-2 16,-1-3 2-16,0 0 2 0,0 1-2 0,-1-3-5 16,0-2 11-16,1-1-7 0,7-3 8 0,-5 2 5 15,4-3-3-15,-6 3-8 0,0 0-6 0,4 0 5 16,-6 2-5-16,1 0-4 0,0 2 1 0,0 0-1 0,-4 5 4 15,1 1-2-15,-1 0 3 0,0 3-2 0,-2 2-2 16,1 0 2-16,-1 1 5 0,2 1-7 16,0 5-2-16,-3-4 9 0,6 2-6 0,-5-3-1 15,1-1-2-15,-3 2 3 0,6 0 1 0,-5-1 0 0,0-3 4 16,4 1-2-16,-1-2 4 0,1 0 0 0,-1 0-6 16,2-3 9-16,2-2-4 0,2-2 1 15,-1 0-6-15,1 0 4 0,-2-2-5 0,1-3 4 16,2 2 2-16,-4-3-4 0,1-1-2 0,1 1 6 0,1 1-5 15,-1 1-1-15,0 0 2 0,-5 2-5 0,0 2-2 16,-3 2-3-16,3-1 5 0,-3 1-1 0,-1 1 0 16,4 2 4-16,-2 2 0 0,-1 3-3 15,-2-1-1-15,2 1 1 0,-2-1 5 0,3 1 2 0,-2 2-2 16,3-2-3-16,-1 1-2 0,1-1 7 0,3 0 2 16,-5 0 18-16,8-1-9 0,-2 0 1 0,-1-3 6 15,3 0 2-15,0 1 4 0,0-5 4 16,1 0 6-16,1 0-9 0,2-3 5 0,6-1-1 0,-6 0-9 15,5-3 0-15,-2-3-1 0,-4 4 2 0,-1 1-12 16,1-3 7-16,-5 2 1 0,2-2-8 0,-6 6-1 16,0-3 2-16,-1 2 5 0,-2 2-12 0,-3 2-3 15,0-1-11-15,-2 0-30 0,0 1-22 0,-4 1-44 16,0 0-55-16,0 0-71 0,9 3-97 0,-9-3-102 16,0 0-138-16,0 8-476 0,0-8-1128 0,-4 10 500 15</inkml:trace>
  <inkml:trace contextRef="#ctx0" brushRef="#br0" timeOffset="2467.23">13059 7400 95 0,'-3'-3'371'0,"3"3"-1"0,-7-5-4 0,5 3-20 15,2 2 0-15,-8-3-10 0,7 1-27 0,1 2-16 16,0 0-26-16,-8-2-20 0,8 2-23 0,0 0-18 16,0 0 1-16,0 0-8 0,0 7-5 0,0-3-3 15,3 2-10-15,-3 0-11 0,1 0-17 0,-1-1-7 16,1 5-16-16,1-5-9 0,-1 2-8 0,0 0-11 15,2 0-8-15,0-2-9 0,0 1-4 0,-1-2-5 16,1 2 1-16,2-2-9 0,-1-1 2 0,1-1-5 16,4-1 10-16,-3 0-7 0,2-2-3 0,2-2 1 15,2 0-3-15,-1-2-1 0,7-2-2 0,-4 0-7 0,4-3-5 16,-4 0-6-16,3 0 0 0,-2-1 3 16,-1 1-8-16,2 1-5 0,-1 0 3 0,-4 2 0 15,1 0-2-15,-1 5-6 0,-2-3-2 0,0 4-2 16,3-2-4-16,-6 6 1 0,3-3-3 0,1 3 0 15,-2 2-3-15,-2 1 0 0,2 1 7 0,-3 0-12 16,4 3 4-16,-4-3-3 0,3 2 0 0,-3-1-1 16,4 2-1-16,-3-2 0 0,2 0 1 0,0-1-2 0,2-3 2 15,-5 1-2-15,3-1 4 0,1-2 2 0,-2 1-2 16,1-2-2-16,0-1 3 0,3 0 2 0,1-3 9 16,-2 0-14-16,1-2 6 0,0-1 4 0,0 0-11 15,1-1 11-15,-1 0-10 0,2-6 13 0,-3 6-13 16,-1-1 7-16,0-1-8 0,1 4 13 0,-1-2-14 15,-4 1 0-15,2 4 1 0,-1 0-7 0,-1 2-1 16,2 0-2-16,-7 0 8 0,11 2-5 0,-3 0 1 16,-2 1 5-16,1 3-1 0,-2-2-6 0,2 1 13 15,3 0-4-15,-1 3 13 0,2-2 9 0,0-2-5 16,1 0 12-16,-1 0-1 0,3-1 2 0,-3 0 0 16,2-2-2-16,-1 1 6 0,2-2-1 0,-4 0-11 15,3-1 6-15,1-1-37 0,-1-2 0 0,-4 2 0 16,5-1 0-16,-2-1 0 0,-1 0 0 0,-1-3 0 15,2 1 0-15,-1 3 0 0,-3-3 0 0,-2 3 0 16,1-1 0-16,0-1 0 0,-2 1 0 0,1 2 0 16,-1 0-117-16,-3 1-216 0,-2 1-135 0,0 0-178 15,0 0-459-15,0 0-1197 0,0 0 531 0</inkml:trace>
  <inkml:trace contextRef="#ctx0" brushRef="#br0" timeOffset="4998.49">13217 6752 189 0,'0'0'323'0,"0"0"-15"0,0 0 10 16,0 0-23-16,0 0-6 0,-7-2 2 15,7 2-9-15,0 0 2 0,0 0-5 0,0 0-2 0,0 0 0 16,0-4-4-16,0 4-10 0,0 0-14 0,0-7-10 15,0 7-11-15,0-5-13 0,3 0-11 0,-2-2-10 16,3 1-9-16,-3-1-16 0,3-2-13 0,1-2-13 16,0 0-7-16,4-5-6 0,-1-1-7 0,8-7-14 15,-1 0-6-15,4-5-12 0,-1 0-12 0,9-10-4 16,1-3-9-16,5-2-11 0,6-1-10 0,4-2 2 16,15-16-3-16,2 1-7 0,-15 22 1 0,22-17-11 15,-19 21-3-15,7 4-1 0,23-14-10 0,-26 16 1 16,5 1-3-16,0 4-1 0,-3 2 2 0,5 4 2 15,-4 1-9-15,2 3 9 0,-5 1-10 0,0 0-2 16,-13 8 1-16,11-6-1 0,-14 5-1 0,1-1 4 0,-4 2-3 16,0 0-4-16,-5 1 5 0,-1-1 0 15,-6 2-3-15,-5 0-4 0,-3 2-5 0,1-2-2 16,-5 2 8-16,-2-2-2 0,-1 1-6 0,-1-1-10 16,-1 0-1-16,-3-1-9 0,-1 1-11 0,0-1-2 0,-4-1-1 15,-2 1-6-15,-3-1-4 0,0 0 1 16,-5 0 0-16,4 0 1 0,-2 2 0 0,-6-2 6 15,8 1 5-15,-4 1 7 0,0 1 0 0,0-3 9 16,4 3-1-16,-2 0 4 0,1 1 0 0,4 0 1 0,1 1 6 16,1 0 13-16,0-2 3 0,0 0 5 0,0 1 0 15,5 2 2-15,0 0 1 0,0 0 1 16,-6-2-1-16,6 2 1 0,0 0 3 0,0 0 4 16,0 0-5-16,20-3 0 0,-10 4-1 0,-1-1-2 0,5 3 2 15,-3-1 0-15,7 2-1 0,-5 0-2 0,2-2 1 16,-1 4-1-16,4 3 2 0,-6-5-2 0,2 7-1 15,1-3 0-15,-2 5 1 0,1-1 5 0,-2 2 2 16,-1 0-2-16,-5 1-1 0,-2-2-1 0,0 1 0 16,-4 3 3-16,-1-1-1 0,-4 1 0 0,0-4 1 15,-8 4-1-15,0-1-22 0,-6 1-29 0,-4 1-43 16,1 0-60-16,4-6-81 0,-5 2-64 0,0 1-77 16,9-5-92-16,-4-3-405 0,3 2-933 0,3-3 413 15</inkml:trace>
  <inkml:trace contextRef="#ctx0" brushRef="#br0" timeOffset="6099.99">15094 5706 171 0,'-4'-2'408'16,"-1"0"-2"-16,1-1-1 0,2 1-16 0,-3-2-3 0,1 2-3 15,4 2-7-15,-5-4-19 0,3 1-10 16,2 3-23-16,0-7-22 0,0 1-14 0,3-1-10 15,0 2-17-15,5-4-17 0,-1 2-8 0,0-2-15 16,5 2-4-16,3-3-18 0,-1 2-11 0,4 1-17 0,-2 1-9 16,0 1-22-16,-3 4-10 0,1 1-6 15,0 0-24-15,0 3-9 0,-4 2-9 0,2 4-10 16,2-1-4-16,-5 3-12 0,2 4-2 0,0-2-3 16,-5 3-6-16,-1-1-6 0,-2-3-4 0,-3 1-2 0,1 0-1 15,0-2-6-15,-1 1-3 0,-1-1-10 0,0-3-4 16,1-1 1-16,-2-1 0 0,1-1 2 0,1 1 4 15,0-6-1-15,0 5-1 0,0-5 11 16,0 0-10-16,0 0-7 0,-5-15-5 0,5 10 5 0,3-8-5 16,-1 1 8-16,2-4-3 0,0-3 1 0,2-1-5 15,3-5-8-15,0 1 5 0,0 6 3 0,-3 0-4 16,3 4 5-16,-1 4-7 0,-2 2 4 0,1 4-13 16,-1-1 3-16,2 3 8 0,-3 2-5 0,4 4 2 15,-1 3-5-15,-2 2 1 0,2 2 14 0,-1 2-13 16,1 4 4-16,-3-2 3 0,2 0 0 0,-2 1-2 15,1-4-2-15,-2-1-16 0,-2 0 12 0,1-1-8 16,1-3-3-16,0-1 2 0,-1 0 0 0,0-1 5 16,3-1 2-16,-4-3 2 0,1 0-2 0,-3-1 3 15,0 0-1-15,17-6 2 0,-13 1-12 0,6-2 20 16,-1-2-6-16,-2-1 3 0,5-4-11 0,1-2 6 16,-3 3 0-16,3-2 2 0,-4 2-3 0,0 2-1 15,0 4-2-15,0-1-1 0,-1 2 1 0,-2 1-2 16,1 3 1-16,-1 1-3 0,0 2 10 0,-1 3-2 15,0 0 0-15,3 2 1 0,-2 3-3 0,-1-4 1 16,1 8 0-16,-1-4 8 0,2 0-4 0,-2 1-4 0,2-1 6 16,-2-1-1-16,3 0-3 0,-1-2 3 15,2 0 1-15,0 0 9 0,3-2-11 0,-1-3 6 16,-2 0-3-16,5-2-1 0,-5-1 6 0,4-2 7 16,1 0-6-16,-2-1 1 0,-2-3 4 0,1 0 6 15,-2-1 6-15,3-5-3 0,-5-1 8 0,0-2 1 0,-3-3-9 16,-2 4 0-16,1-1-9 0,-6 5 12 15,1-1 0-15,-2 3-2 0,-3 2-10 0,-2 2 0 16,-2 2-2-16,-2 3 3 0,-6 3-14 0,0 4-23 0,-7 3-36 16,2 4-51-16,1 3-63 0,-3 0-69 0,7 4-72 15,3-6-62-15,4 2-79 0,4-1-93 0,1-4-419 16,4 1-1049-16,3-2 465 0</inkml:trace>
  <inkml:trace contextRef="#ctx0" brushRef="#br0" timeOffset="6267.15">16304 5716 4242 0,'5'-4'335'0,"0"1"-88"0,-3-1 56 15,-1-1 7-15,-1 2-48 0,-1-2-63 0,1 5-48 16,-2-6-37-16,2 6-32 0,0-6-51 0,2 4-73 16,-2 2-80-16,0 0-77 0,5-1-93 15,-5 1-100-15,13 2-480 0,-4-2-944 0,1 1 418 0</inkml:trace>
  <inkml:trace contextRef="#ctx0" brushRef="#br0" timeOffset="6915.01">16717 5568 19 0,'4'-7'461'0,"-2"1"29"0,-2 0 9 16,0 1 0-16,0 0-7 0,0 1-21 0,0 4-38 15,2-6-41-15,-2 2-46 0,0 4-36 0,0 0-29 16,0 0-25-16,0 0-29 0,-8 13-22 0,4-7-20 15,3 5-18-15,0-3-18 0,-2 3-8 0,4 1-17 16,-1-1-18-16,0 0-5 0,3 4-24 0,2-6-15 16,0 4-10-16,-1-4-9 0,5 1-13 0,0-1-6 15,-1-3-4-15,1 0-6 0,3-2-1 0,-1 1-4 16,0-2 2-16,0-3 5 0,0 0-6 0,-2-3-4 16,2-3 2-16,-2 0 0 0,0-2 4 0,0 0-7 15,-4-4 4-15,0-1 14 0,0-4-1 0,-5-3 3 16,3-2 12-16,-7 5 10 0,2-9 2 0,0 7 15 15,-3 1 9-15,1-1 3 0,-2 0 10 0,3 2 6 16,2 1 1-16,-1-1 0 0,4 7 3 0,-4-2-4 16,4 2-8-16,-1 1-14 0,3 0-12 0,5-1-5 15,-2 2-5-15,4 3-9 0,3-1-1 0,-1 3-1 16,1-1-24-16,0 7-13 0,0-2 0 0,1 2 0 16,-2 3 0-16,4 2 0 0,-2 2 0 0,-3 2 0 15,-1 3 0-15,-1 1 0 0,-1 2 0 0,2 8 0 16,-5 3 0-16,-5-1 0 0,-2 3 0 0,2 2 0 0,-2-2 0 15,-3 3 0-15,4 0 0 0,-5-2 0 16,1 2 0-16,0-2 0 0,-1-1 0 0,3 3 0 16,0-4 0-16,2-1 0 0,0-3 0 0,0-1 0 15,4 0 0-15,-4-5 0 0,3-4 0 0,1 2 0 0,-1-5 0 16,3-3 0-16,0 0 0 0,1-3 0 0,1-2 0 16,1 0 0-16,1-4 0 0,2-2 0 15,-2-3 0-15,0-1 0 0,-1-2 0 0,2-3 0 0,0-4 0 16,-3 0 0-16,-1-4 0 0,1-9 0 0,-5 7 0 15,-2-4 0-15,-2-2 0 0,-3 0 0 0,-3 2 0 16,-2 2 0-16,-5-3 0 0,-1 2 0 16,1 8 0-16,-5-3 0 0,-2 0 0 0,1 1 0 0,7 5 0 15,-2 1 0-15,-1 2 0 0,9 1 0 0,-1 1 0 16,1 3 0-16,0-3 0 0,3 4 0 0,2-2 0 16,2 3 0-16,0 2 0 0,9-5 0 0,2-1 0 15,4 1 0-15,5 4 0 0,5-4 0 0,6-3 0 16,-3 3 0-16,4 3-175 0,0-8-183 0,-3 4-110 15,-2 0-138-15,-6-1-492 0,4-2-1189 0,-2 3 526 16</inkml:trace>
  <inkml:trace contextRef="#ctx0" brushRef="#br0" timeOffset="7767.14">17636 5529 225 0,'1'-4'405'0,"-1"-1"1"0,0 1-9 0,0 4-5 15,-5-6-10-15,1 2-19 0,-1 2-20 0,5 2-21 0,-10-2-22 16,2 1-23-16,-2 3-21 0,0 3-16 0,-2 0-16 16,2 3-17-16,0 3-15 0,-2 2-14 15,2 2-16-15,1-1-12 0,4 2-11 0,-1 2-15 16,-1-3-6-16,6 1-15 0,2-3-6 0,2 3-8 0,4 0-6 16,5-4-12-16,2 1-4 0,-1-1-1 0,1-3-7 15,3-1 0-15,2-1-9 0,0-3-2 0,9 0 2 16,0-3-1-16,-8-1 4 0,1-2 6 0,2-2-3 15,0-1 7-15,4-3-4 0,-9 1-3 0,7-6-2 16,-8 0 0-16,5-7-9 0,-1-2 2 0,0-3-7 16,-2-3-6-16,-5-4-3 0,5-9-2 0,-5 7-3 15,-1-12-4-15,-4 10-2 0,-1 2-5 0,-3 2 17 16,-4 6 2-16,3 0-5 0,-4 7-3 0,0 4 13 16,-1 3-8-16,-2 6-6 0,2-1-2 0,-2 2-4 15,-2 1-5-15,1 4 3 0,4 0 0 0,-14 14-5 16,8 1 0-16,-3 10 1 0,-3 0 8 0,6 4-3 15,0 4-9-15,0-1 6 0,1 2 4 0,5 0-3 16,-1 1-5-16,-3-1-1 0,9-1 0 0,-1 0 5 16,3-2-7-16,3-3 3 0,0-2-2 0,0-1 4 15,2-8-19-15,-1-4 12 0,2 0-8 0,4-3 6 16,-2-4 4-16,-1-2 5 0,-1-4-9 0,6 0 2 16,-4-4-4-16,3-4 1 0,-4-1 5 0,2-3-5 15,-1-2 4-15,3-5-6 0,-4-5-5 0,-4-1 16 16,4 1-6-16,-2 6-4 0,-3 1 6 0,-3 1-14 0,-2 6 7 15,1 2-6-15,-2 2-9 0,-1 2-3 16,-1 3-2-16,-1 1 7 0,0 0 5 0,3 11 0 16,-3-4 10-16,-1 5-11 0,1 4 2 0,-2 2 2 15,6-2 7-15,-1-1-8 0,1 1-7 0,-2-1-13 0,5 0-16 16,-1-4-4-16,0-2-22 0,3 1-20 0,0-2-30 16,2-2-35-16,-1 0-47 0,1-2-55 15,0-4-44-15,1-3-70 0,-3-2-70 0,1-1-85 16,3-7-367-16,-4 0-963 0,0-4 426 0</inkml:trace>
  <inkml:trace contextRef="#ctx0" brushRef="#br0" timeOffset="7915.96">18459 5259 24 0,'-9'-11'415'0,"3"5"4"0,-2-2 12 0,2 3-9 16,-1 1-25-16,2 2-42 0,1 0-37 0,4 2-31 15,0 0-30-15,0 0-27 0,0 0-63 0,0 10-80 16,3-3-107-16,2 3-115 0,3 1-141 0,-1 2-287 15,5 1-611-15,-2-2 271 0</inkml:trace>
  <inkml:trace contextRef="#ctx0" brushRef="#br0" timeOffset="8331.76">18692 5590 117 0,'-2'-5'425'0,"1"-6"10"0,2 0-28 15,-3 0-9-15,0 0-15 0,1-1-28 0,-3-4-28 16,3 1-32-16,-4 3-28 0,3 0-25 0,-1-1-25 16,-1 1-28-16,-1 3-14 0,-3 1-23 0,-2 3-13 15,0 1-16-15,-2 2-11 0,-7 1-15 0,1 2-9 16,0 2-10-16,-1 2-3 0,1 5-18 0,2-4 2 16,3 5-9-16,1-6-5 0,2 7-5 0,2-6-7 15,3 5 6-15,-1-2-10 0,5 0-1 0,0 1 3 16,2-3 4-16,6 2 0 0,2-4 8 0,2 3 3 15,1-2 1-15,2-3-4 0,3 1 3 0,2-2-6 16,4-1 10-16,-6 2-5 0,-4-2 4 0,7 0-5 16,-7 1 2-16,-3 0 2 0,3 0 2 0,0 2 4 15,-3 0 1-15,-3 2-3 0,1 2 6 0,0 3-1 16,2 2-5-16,-6 3-3 0,-2 2-1 0,-2-1-5 16,2 4-4-16,-4-2 1 0,1 0-11 0,0 5 1 15,-3-3-2-15,3-3-2 0,-3 0-18 0,0-1-14 0,4-6-15 16,-1 2-13-16,3-2-16 0,0 0-19 15,3-1-27-15,-2-4-22 0,1 0-32 0,3-2-26 16,1-3-50-16,3-1-39 0,-1-4-40 0,-1 0-37 16,4-1-45-16,1-6-60 0,-4-1-245 0,4-1-750 0,0-2 333 15</inkml:trace>
  <inkml:trace contextRef="#ctx0" brushRef="#br0" timeOffset="9067.16">19057 5486 37 0,'1'-13'337'0,"3"-1"22"16,-1 2 28-16,-3 4 13 0,1 0-5 0,-1-1-13 0,-4 4-25 15,3 2-24-15,-3 1-20 0,4 2-17 16,-8 0-20-16,8 0-23 0,-10 9-24 0,9-5-22 16,-3 2-17-16,2 4-20 0,-2-2-18 0,1 4-13 0,3 1-13 15,1-3-13-15,-1 1-18 0,4-2-27 0,-4 1-21 16,4 0-18-16,-3-3-20 0,3-2-9 0,0 0-2 16,2-2-11-16,-1 0-1 0,3-2-10 15,-3-1 7-15,3-3-3 0,1 1 0 0,0-4 8 0,1-2-7 16,0-1 3-16,3-3 8 0,-1 2-6 0,2-2 7 15,-5 3 16-15,-2 3 18 0,1-2 7 0,-3 3 9 16,-1 4-2-16,1-3-4 0,0 0-3 16,-5 4-2-16,0 0 3 0,0 0-2 0,8 9 4 0,-6-3-3 15,0 5-5-15,-1-3 2 0,3 2-6 0,-2-1 0 16,3 1-1-16,3 1-5 0,2-2 3 0,-1 0-5 16,0-1 1-16,10 2-1 0,-7-3-2 0,7-2-1 15,-5-2 1-15,7 1 4 0,-2-4 5 0,-3 1 4 16,3-2 3-16,-3-3-1 0,-5 1 5 0,7-3-2 15,-6-2-2-15,3-1 4 0,0-3-8 0,-6 4-3 16,4-8-5-16,0-1 1 0,1-3-4 0,-1-7 0 16,-10 9-7-16,7 1 4 0,-8 2-1 0,1 5-3 15,-2-1-4-15,-1 4-3 0,-4 1-4 0,0 4 2 16,-1 1-2-16,5 1 0 0,-15 3-4 0,6 3 7 16,-3 2-5-16,2 3 1 0,1 5 0 0,0 0 3 15,4 2 0-15,-4-1 1 0,4-2-3 0,5 4 3 0,1-2 4 16,3-1-3-16,5-1 1 0,-4 1-2 15,4-2 2-15,3-2 3 0,-1 0-2 0,5-2 0 16,0-3 1-16,0-1-3 0,3-1 5 0,-7-2-3 16,6-3 2-16,-4-2 2 0,2-2 3 0,-1 1 11 0,4-3 0 15,-1-2 5-15,-3-2 6 0,3-3-7 16,3-4-3-16,0 0-2 0,1-3-4 0,-4-3-2 16,0 0 1-16,0 0-5 0,1-1-3 0,-9 1 3 15,0 5 1-15,-2 0-6 0,-3 3 2 0,-1 4 1 0,-3 1-4 16,-2-3-6-16,-4 5 1 0,-3 2-5 0,-1 0 2 15,-5 2 1-15,3 2-4 0,-2 2 5 16,0 1-1-16,-1 4-1 0,3-1-2 0,0 0-2 0,0 2 1 16,1 2 3-16,2-1 4 0,5 2-3 0,1 2 2 15,2-1 0-15,1 2 4 0,3 0-2 0,4 2-2 16,0 0 2-16,4 2-2 0,0-3-7 0,-1 3 1 16,5-1-7-16,-4-2-3 0,1 2 1 0,1-2-1 15,-4-1 5-15,-1 1-4 0,2 1 3 0,-5-4 1 16,0 0-3-16,-2 1 1 0,-3 0 8 0,-1 1-15 15,-1-4-21-15,-3 4-20 0,-2-1-35 0,-3-4-33 16,1 2-69-16,-6-1-66 0,0 0-74 0,-13 3-83 16,1-4-447-16,-5 1-938 0,2-5 415 0</inkml:trace>
  <inkml:trace contextRef="#ctx0" brushRef="#br0" timeOffset="11416.24">19400 5897 210 0,'-7'-1'449'15,"2"2"13"-15,5-1-3 0,-13 0-9 0,8 2-14 16,5-2-19-16,-8 1-22 0,8-1-21 0,0 0-26 15,0 0-18-15,0 0-20 0,0 0-13 0,0 0-20 16,16-7-14-16,-2 5-25 0,3-1-15 0,13-2-15 16,2 1-24-16,4-3-16 0,1 2-14 0,0-1-6 0,0 0-22 15,0-1-11-15,4 1-19 0,-5-1-7 16,-3 1-11-16,2-2-3 0,-3 1-12 0,-4 2-16 16,-7-1-21-16,-1-1-21 0,-4 6-24 0,-2-1-21 15,-1-2-27-15,-5-1-35 0,-3 4-47 0,-1-3-57 0,-2 2-55 16,-2 2-60-16,0 0-46 0,0 0-50 0,-18-1-38 15,3 2-398-15,-3 0-924 0,-4 4 409 0</inkml:trace>
  <inkml:trace contextRef="#ctx0" brushRef="#br0" timeOffset="11682.11">19435 5962 28 0,'-9'4'318'0,"-1"1"13"0,4-1 14 15,1-1 18-15,1-1 11 0,4-2-2 0,-4 1-4 16,4-1-9-16,0 0-8 0,0 0-13 0,0 0-8 15,17-3-18-15,-6 0-14 0,7-2-13 0,1-1-21 16,4 4-18-16,9-7-24 0,0 2-16 0,4 2-15 16,2-4-20-16,15 2-13 0,-14 0-14 0,14-1-13 15,-14 2-14-15,0 1-5 0,0-2-17 0,-3 3-9 16,1-3-19-16,-8 1 8 0,1 2-6 0,-10 0-8 16,-3 2-8-16,-4 0-1 0,-2-1 0 0,-2 0-8 15,-2 1-8-15,0 2 5 0,-2-1-11 0,-5 1-30 16,5-2-34-16,-5 2-47 0,3-2-58 0,-3 2-68 15,0 0-81-15,0 0-72 0,0 0-71 0,0 0-74 16,0 0-404-16,0 0-984 0,0 0 436 0</inkml:trace>
  <inkml:trace contextRef="#ctx0" brushRef="#br0" timeOffset="12116.23">20685 5171 305 0,'5'-19'339'0,"6"-6"-4"16,-4 1 0-16,0 6 1 0,-2-1-10 0,-1-1 4 15,-2 3-4-15,-1 5 6 0,-1-5-7 0,-1 5 11 16,0-1-20-16,-2 2-17 0,-3 3-22 0,0 0-20 16,-2 2-17-16,0 1-17 0,-2 3-18 0,-3 2-13 15,2 2-9-15,-3 4-12 0,1 4 1 0,-5 4-3 16,4 6-7-16,-3 3 0 0,7 7-6 0,1 0 1 0,0 6-5 16,4 16 3-16,5 3 2 0,0-1-10 0,1 1-8 15,8-1-6-15,-5 1-11 0,5 3-11 0,0-5-14 16,4-2-85-16,-4 0-12 0,0-4 0 15,-2-11 0-15,-3-2 0 0,1 0 0 0,-2-1 0 0,2-5 0 16,-4-1 0-16,-1-1 0 0,-1-8 0 0,0 0 0 16,-2-6 0-16,-1-1 0 0,-1-2 0 0,0-1 0 15,-5-4 0-15,-2 0-108 0,3-4-172 16,-5-2-54-16,4-3-68 0,-8-6-40 0,-5-4-42 0,5-6-48 16,-3-3-404-16,3-2-1012 0,1-4 449 0</inkml:trace>
  <inkml:trace contextRef="#ctx0" brushRef="#br0" timeOffset="12917.07">20358 5675 757 0,'-4'-14'138'0,"-3"1"32"15,5 3 25-15,-3-1 25 0,1 4 34 0,3-2 34 16,2 2 27-16,2 0 16 0,2 1 8 0,1 0-5 16,2 0-1-16,4-2-9 0,4-1-9 0,3 2-11 15,2 1-20-15,6-2-11 0,3-1-15 0,1 2-22 16,2 1-16-16,2-2-18 0,-3-2-17 0,1 2-32 16,-2 1-2-16,-1-2-15 0,0 3-11 0,-9-1-16 15,-3 1-13-15,-1 2-9 0,-6-2-5 0,1 4-1 16,-4-1-16-16,-3 1-10 0,1 1-4 0,-1 1-8 15,-5 0-9-15,0 0 4 0,4 7 0 0,-5-1 3 16,-3 2-8-16,-1 4-10 0,0-1 6 0,-3 5-7 16,4 1-5-16,-1 0 2 0,1-1-4 0,0 0 2 15,4 0-7-15,0 0-11 0,0-3 21 0,3 2-5 16,1-3 1-16,1-2-7 0,0-1-4 0,3 0-5 16,2-2-6-16,-1-2 0 0,-1-2-6 0,3-2-6 15,-2-1-4-15,1-2 3 0,0-3 8 0,-3 1-4 16,-2-4 0-16,0-3 0 0,0 1-1 0,-2-6 2 15,-3-2 7-15,-1-2-3 0,-1 2 1 0,-2-2 4 16,0 1 1-16,-1 1 8 0,0 0 13 0,1 6 5 16,-1 0 0-16,2 1 4 0,0 0 12 0,2 4-2 15,-1 5-9-15,2-7-4 0,0 5 5 0,6-1-3 16,-3 1-10-16,7-1 3 0,2 4-5 0,2 0 6 16,3-1-2-16,3 2-3 0,-2 0-7 0,2 0 3 15,2 2 0-15,-4 0-7 0,3 1 0 0,0-1-2 16,-4 4 3-16,2-1-6 0,-4 1 9 0,-6 1-6 15,3 0 8-15,-2 2-13 0,-2 1 9 0,3 0-5 16,-7 1 3-16,1 0 7 0,-1 1-14 0,-4 0 6 16,4-1 2-16,-2 1-11 0,0-2 4 0,0 0 1 15,-1 1-4-15,3-3-10 0,-1-1 2 0,-2-2 10 16,3 3-9-16,0-6 2 0,-3 0 7 0,8-1 7 16,-9-1-3-16,10 0 3 0,-2-2-9 0,1 0-2 15,4-6 4-15,-4 1 2 0,0 0 12 0,5-5-8 16,-3 1-6-16,-1 2 4 0,2-3-1 0,-3 3 17 0,1 1-7 15,0 1-1-15,-5 0 2 0,4 0 0 0,0 3-2 16,-6-1-16-16,1 4 11 0,0 0 7 16,-4 1-7-16,7 3 3 0,-3 2-9 0,-3-1 8 15,6 5-2-15,-5 1 3 0,-1-1-20 0,3 1 13 0,0 2 3 16,-4-1-9-16,4-1-2 0,0 1 2 0,-3-2 9 16,3-2-12-16,-3-1 1 0,4-1 4 0,-1-2 6 15,1 1-3-15,-1-3 2 0,-4-1-1 16,13-5 7-16,-7 2-8 0,6-2 2 0,-4-1-6 0,0-3 1 15,1 1 5-15,0-2-2 0,5-2 1 0,-2 1 1 16,-1-2 11-16,1 3 1 0,-3 1-4 0,-3 2 6 16,4 0-3-16,-6 2-3 0,3 2 1 0,-4-2-2 15,3 2-3-15,0 1 0 0,0 0 5 0,-6 2-2 16,12 0-7-16,-7 2 6 0,0 0-3 0,0 1-7 16,4-1-2-16,-4 3-21 0,3-2-17 0,1 1-26 15,-3 0-33-15,6-1-32 0,-3 1-43 0,2-1-47 16,1-1-74-16,-1-1-64 0,2 0-59 0,-3 0-57 15,4-2-66-15,-1 1-335 0,6-1-954 0,1 0 422 16</inkml:trace>
  <inkml:trace contextRef="#ctx0" brushRef="#br0" timeOffset="13398.44">22129 5483 192 0,'8'-5'351'0,"1"2"21"16,-1-5 33-16,-4 2 18 0,1 2 2 0,-3-5-3 15,2 3-9-15,-3 2-15 0,1-4-21 0,-1 2-18 16,-2-2-19-16,-1 4-25 0,1-1-26 0,-2 1-29 15,1 1-23-15,-4-1-30 0,-2 2-22 0,-2 2-7 16,-1 2-29-16,1 4-9 0,-4-1-17 0,-1 5-7 16,-1-2-18-16,1 2-11 0,4 2-11 0,2-1-5 15,-3 1-3-15,5-3-15 0,1 4 0 0,2-4-6 16,2 0 3-16,2-2 4 0,0-1-5 0,2 0 9 16,2 0 0-16,3 0-2 0,3-3 6 0,3 0-5 15,-2-2 7-15,3-4 5 0,4 2 5 0,0-4 11 16,0 0-6-16,1-4 3 0,0 0-17 0,-3-3-65 15,5-4 0-15,-4-2 0 0,0-4 0 0,-3-2 0 16,2 0 0-16,-3-6 0 0,-3-1 0 0,1-17 0 0,0 2 0 16,-1 0 0-16,-7-4 0 0,-1-5 0 15,1-1 0-15,-6-5 0 0,1 1 0 0,-2 6 0 16,-5 0 0-16,0 5 0 0,1 18 0 0,-3 4 0 16,-2 0 0-16,4 11 0 0,2 7 0 0,2-2 0 0,-3 5 0 15,1 3 0-15,0 4 0 0,-3 3 0 0,3 4 0 16,2 2 0-16,1 7 0 0,-2 10 0 0,6 0 0 15,1 4 0-15,1 2 0 0,4 14 0 16,1-1 0-16,0 0 0 0,7 0 0 0,-5 2 0 0,1-1 0 16,3-1 0-16,-2 4 0 0,1-4 0 0,-1 0 0 15,-3-12 0-15,-3 1 0 0,5 10 0 16,-6-15 0-16,4 0 0 0,-6-2 0 0,2-2 0 16,-1-7 0-16,-2-3 0 0,4-4-192 0,-4 0-48 0,-1-5-41 15,3-2-25-15,-2 0-55 0,2-3-52 0,1 1-64 16,-4-3-69-16,10-6-351 0,1 0-970 0,2-3 430 15</inkml:trace>
  <inkml:trace contextRef="#ctx0" brushRef="#br0" timeOffset="13532.84">22597 5449 101 0,'10'-6'312'15,"-3"3"25"-15,-1 1 14 0,0-4 21 0,-3 3 1 16,2-2-8-16,-2 1-2 0,1 1-17 16,-4-2-23-16,1 2-30 0,-1 3-32 0,1-4-34 15,-1 4-62-15,3-5-58 0,-3 5-68 0,0 0-86 0,0 0-90 16,0 0-101-16,-14 14-127 0,6-4-227 0,-5 1-640 15,-1 2 283-15</inkml:trace>
  <inkml:trace contextRef="#ctx0" brushRef="#br0" timeOffset="13816.15">21841 5936 439 0,'-11'2'593'0,"-3"-1"11"0,7 2 7 15,0-3-10-15,1 1-10 0,2 0-33 0,4-1-36 16,0 0-44-16,-8-5-50 0,8 5-38 0,12-7-39 16,1 2-35-16,8-2-34 0,4 1-30 0,5-2-24 15,2-1-19-15,1 1-26 0,5-2-22 0,11-4-32 16,-12 4-26-16,2 3-31 0,-3-4-26 0,-4 4-28 16,1 1-29-16,-4-1-39 0,-8 3-11 0,-5 2-29 15,-2 0-30-15,-2-3-32 0,-2 3-41 0,-5 2-31 16,0-1-48-16,-2-1-41 0,-3 2-19 0,0 0-20 15,0 0-18-15,-27 5-7 0,8 1-19 0,0-2-8 16,-10 2-5-16,-1 1-265 0,-3 3-729 0,-2 1 323 16</inkml:trace>
  <inkml:trace contextRef="#ctx0" brushRef="#br0" timeOffset="13982.65">21954 5910 1374 0,'-32'11'5'0,"0"2"46"0,6-2 50 16,0 0 40-16,-1-3 28 0,9 3 34 0,6-6 33 16,1 0 36-16,2 1 15 0,2-2 9 0,2-3 14 15,1 1 15-15,4 0 2 0,0-2-9 0,0 0-12 16,19 4-11-16,-5-6-30 0,8 0-24 0,4-2-14 15,5 0-31-15,1-1-18 0,1-1-17 0,7 2-20 0,-3-3-10 16,1-2-29-16,16-5-28 0,-18 8-30 0,-2-4-31 16,2-1-32-16,-3 1-44 0,-5 2-46 15,1-2-38-15,-4 1-57 0,-6 1-66 0,-2 1-53 16,-7 2-66-16,0-2-75 0,-7 1-337 0,5 2-866 16,-3 0 383-16</inkml:trace>
  <inkml:trace contextRef="#ctx0" brushRef="#br0" timeOffset="14149.82">22582 5895 186 0,'0'0'536'15,"1"2"6"-15,-1-2 10 0,0 0-18 16,1 4-24-16,-1-4-45 0,0 0-49 0,0 0-40 16,0 0-54-16,0 0-59 0,0 0-69 0,0 0-94 15,3 2-110-15,-3-2-143 0,0 0-173 0,0 0-426 0,0 0-814 16,0 0 361-16</inkml:trace>
  <inkml:trace contextRef="#ctx0" brushRef="#br0" timeOffset="16601.23">20777 1587 365 0,'0'0'439'0,"0"0"-37"16,0 0-18-16,0 0-36 0,0 0-34 0,0 0-19 15,-12 8-32-15,12-8-11 0,-2 6-26 0,2 0-3 16,0-1-21-16,-1-1-7 0,1 1-11 0,1 2-11 15,-1-2 2-15,0-5-14 0,0 4-4 0,0 0-2 16,0-4 2-16,0 3-2 0,0-3 6 0,0 0 2 16,0 0-11-16,0 0-6 0,13-7 1 0,-8 3-12 15,-1-1-5-15,1-4-1 0,-1 3-16 16,-3-1-14-16,4-3-5 0,0 1-16 0,-5 0-3 16,0 0-7-16,0 2-6 0,-5 0 2 0,4 0-5 15,-3-1-10-15,-6 2-9 0,-3 2-2 0,-3 3-6 16,-5 2 5-16,-7 5-7 0,-4 3-2 0,3 4-3 15,-3 2-2-15,0 6 1 0,-8 13-3 0,4-2 8 16,8-6-4-16,3-2 8 0,3 6-1 0,-5 11-8 0,9-11 15 16,3-1-8-16,2 1-9 0,5 0-3 15,3 1-5-15,9-1 11 0,1-3 3 0,7 0-8 16,3 1 0-16,6-5 8 0,-1 2-9 0,8-4-7 16,3-4-6-16,-1-7 11 0,5 3-7 0,-2-6 2 15,3-1-3-15,-4-4 2 0,4 1 3 0,-6-2-6 16,-3-3 4-16,-5-2 2 0,-3-2-7 0,-1 0 13 15,0-1-19-15,-8 1-3 0,2 1-16 0,-3-1-2 16,-3-1-17-16,0 1-11 0,-3 0-29 0,2 1-28 16,-3 3-44-16,-2-3-38 0,0 5-67 0,2-10-21 15,-4 7-62-15,2 3-62 0,-3-6-67 0,-2 2-473 16,5 4-1018-16,-4-6 450 0</inkml:trace>
  <inkml:trace contextRef="#ctx0" brushRef="#br0" timeOffset="17166.99">21719 1617 168 0,'0'-4'524'0,"2"3"-18"0,-2 1-20 0,0 0-39 15,-2-9-42-15,2 9-40 0,0 0-26 0,0 0-34 0,0 0-33 16,0 0-17-16,-10 10-25 0,6-5-18 0,3 0-18 16,-3 3-13-16,0-2-19 0,2 0-24 0,-1 0-3 15,-1-1-13-15,3 2-17 0,1-2-3 16,0 1-17-16,0-1-1 0,0-5-8 0,1 4-11 16,2-1 1-16,-2-1-8 0,-1 2-4 0,0-4-2 15,9 0-15-15,-9 0 3 0,5-5 1 0,-1 1-6 16,-1 1 1-16,-1-2-4 0,1-1 2 0,-2 0 2 0,0-5-1 15,1 7 1-15,-4-4-3 0,-3 1 6 16,3 2-2-16,-5-4-8 0,-7 5-2 0,4 1-1 16,-12 1 6-16,2 4-2 0,-5 5-5 0,-5 3 9 15,-1 4-11-15,-1 3 2 0,0 2 5 0,1 2 5 16,-6 11 2-16,0 1 2 0,14-10-9 0,0 5 10 16,3 0 4-16,3-1 0 0,-2 0-1 0,6 0 7 0,3 1-2 15,6-6 4-15,4 4-8 0,4-6 0 16,4 4-7-16,3-1 13 0,2-8-5 0,10 5-6 15,3-6-9-15,2-1 3 0,4-3 3 0,2-3-10 16,1-4 2-16,-1 0 9 0,2-5-9 0,0 1-6 16,-2-2 1-16,-2-4 2 0,-1-2-10 0,-3 2 12 15,-10 4 1-15,1-4 13 0,-2-2 10 0,-5 5 3 16,3-6-33-16,-5 6-21 0,-3 1 0 0,-1-1 0 16,1-5 0-16,-3 4 0 0,2 1 0 0,-4 0 0 15,1-1 0-15,-3 5 0 0,0-6-69 0,0 6-177 16,-1-3-104-16,1 3-143 0,0 0-184 0,-10-5-383 15,10 5-1147-15,-9-3 507 0</inkml:trace>
  <inkml:trace contextRef="#ctx0" brushRef="#br0" timeOffset="18400.73">22160 2020 41 0,'0'-4'414'15,"1"1"-15"-15,1-2 14 0,-2 0-5 0,2 1-4 16,-1 0-3-16,-1 0-9 0,0 4-13 0,2-3-26 15,-2 3-34-15,0 0-24 0,0 0-20 0,0 0-10 16,-17 7-8-16,4 5-3 0,1 2-15 0,-4 8-15 16,-3 3-16-16,1 4-16 0,0-2-11 0,2 4-5 15,-2-2-16-15,4 3-13 0,1-1-25 0,4 5-7 16,5-5-17-16,2-1 1 0,2-3-12 0,3 3-7 16,4-4-7-16,7 0-8 0,0-2-4 0,3-6-7 15,0-6 4-15,1-1-13 0,4 1 10 0,6-4-16 16,-6-1 4-16,-2-6-7 0,0-2-5 0,-1-3-3 15,-4-1 4-15,2-2 9 0,-4-4 1 0,-1 3-1 16,-3-2 5-16,0-4-42 0,-4-2-4 0,0 4 0 16,-5 1 0-16,0 1 0 0,-5-1 0 0,1 2 0 15,-3-2 0-15,-2 6 0 0,-3 0 0 0,-4 3 0 16,-2-1 0-16,-3 1 0 0,0 7 0 0,-9 2 0 16,5 1 0-16,-2 3 0 0,10 0-84 0,-8-1-120 15,7 4-55-15,5-4-54 0,3 2-59 0,0-3-73 16,7 0-79-16,0 1-475 0,7-4-1082 0,3-1 480 15</inkml:trace>
  <inkml:trace contextRef="#ctx0" brushRef="#br0" timeOffset="18665.99">22823 2225 196 0,'3'-8'573'0,"0"2"9"0,-2-3-8 15,-2 6-35-15,-1-5-19 0,0 4-41 0,-2 1-37 16,-1 1-29-16,-2 2-40 0,-4 5-20 0,1 2-24 16,-2 4-26-16,-6 1-25 0,-3 5-32 0,1 3-15 15,-1 2-28-15,-1 1-15 0,3-1-16 0,-2 3-15 16,1-3-15-16,2 2-16 0,0-3-36 0,5-3-25 16,2 0-32-16,-1-5-30 0,2 1-39 0,-3-2-32 15,6-2-49-15,0-1-47 0,3-3-41 0,-1 0-47 16,1-2-39-16,1-3-70 0,3-1-62 0,0 0-73 15,-9-7-371-15,3-1-938 0,4-3 416 0</inkml:trace>
  <inkml:trace contextRef="#ctx0" brushRef="#br0" timeOffset="18867.21">22527 2267 195 0,'6'-15'302'0,"6"2"26"16,-10 3 13-16,5 0 31 0,-3 2 25 0,-1 2-14 16,0 2-6-16,-2-1-10 0,2 3-8 0,-3 2-2 15,6 0-13-15,-6 0-13 0,9 5-11 16,-5 1-22-16,4 2-11 0,-2 2-21 0,2-1-18 15,2 5-24-15,3 4-19 0,1 2-22 0,5 1-14 0,1-1-23 16,-4 0-10-16,4-3-11 0,2 2-17 0,-7-5-20 16,4-4-19-16,-3 2-39 0,0-2-42 0,-2 0-33 15,-3-7-50-15,-1 4-53 0,-4-2-43 16,5-2-47-16,-6-1-77 0,0-1-76 0,-5-1-94 16,11-1-422-16,-11 1-980 0,5-7 434 0</inkml:trace>
  <inkml:trace contextRef="#ctx0" brushRef="#br0" timeOffset="19298.64">23353 2071 122 0,'8'-9'477'15,"-3"-1"10"-15,-1 4-2 0,0-1-7 0,-3 2-13 16,2-1-24-16,-2 3-24 0,-1 1-37 0,4-2-37 15,-4 4-29-15,0 0-24 0,0 0 7 0,0 0-18 16,-13 8-7-16,8-1-19 0,-5 2-10 0,-3 5-13 16,2 3-1-16,-6 3-20 0,2 5-8 0,-3 1-11 15,5 0-19-15,-5-2-12 0,5 4-16 0,-2 2-2 16,5 4-21-16,-4-5-7 0,5 1-18 0,1 1-9 16,4-4-25-16,4 4-61 0,0-2 0 0,4-2 0 15,0-8 0-15,5 7 0 0,-1-8 0 0,3-2 0 16,2-1 0-16,2-1 0 0,2-6 0 0,-1 2 0 15,2-3 0-15,2-4 0 0,1-3 0 0,-3 0 0 16,1-2 0-16,-1-5 0 0,0-3 0 0,-4 0 0 16,0-3 0-16,-1-3 0 0,2-6 0 0,-6 5 0 15,-3 0 0-15,-4 0 0 0,-1 2 0 0,1-1 0 16,-5 4 0-16,-2-1 0 0,-4 0 0 0,-3 3 0 16,-4 0 0-16,-2 5 0 0,0 0 0 0,-4 4 0 15,1 2 0-15,0 0 0 0,-1 4 0 0,2-2 0 16,2 3-163-16,5-1-185 0,3-2-82 0,0 5-74 15,3-2-94-15,1-1-427 0,6 2-1111 0,0-7 492 16</inkml:trace>
  <inkml:trace contextRef="#ctx0" brushRef="#br0" timeOffset="19448.95">23843 2501 407 0,'4'-3'544'0,"-4"0"-11"0,0 3-12 0,0-6-46 15,0 6-52-15,-4-6-37 0,4 6-43 0,-5-2-73 16,5 2-75-16,0 0-96 0,-4-6-136 0,4 6-180 16,-5-5-440-16,5 5-712 0,0 0 315 0</inkml:trace>
  <inkml:trace contextRef="#ctx0" brushRef="#br0" timeOffset="23181.62">20137 2899 2873 0,'-4'-5'244'0,"4"-1"-85"0,-4 1-106 0,-1-1 33 15,4 0 28-15,1 1 51 0,0-1 14 0,-3 3 8 16,2-2 2-16,-1 1 5 0,2 4-10 0,-2-4-18 16,2 4-12-16,-1-4-16 0,1 4 8 0,0 0 9 15,0 0-5-15,0 0-4 0,1 17-13 0,1-8-5 16,0 2-9-16,-1 7-13 0,3-3-5 0,1 2-5 15,0-3-10-15,2 0-12 0,2 2-8 0,-3-2 4 16,3-1-6-16,4-1 2 0,-5-2-11 0,3-4 6 16,1-1-2-16,5-1-1 0,-4-1 4 0,6-3 2 15,-1 0-2-15,4-4 7 0,0 1-15 0,-3-3-2 16,4 0 0-16,1-3-2 0,3-4-7 0,-3-2-2 16,-3 2 4-16,2-3-5 0,-5 4-4 0,2-3-3 15,-5 3-3-15,0 4 9 0,-3-2-7 0,-3 4-3 16,3 0 2-16,-1 4-13 0,-2-3 2 0,0 2 5 15,5 1 3-15,-4 3-15 0,-1 2 2 0,3 1-1 16,-2-1-1-16,0 4-1 0,6 2 0 0,-3 2 5 16,-1 3-14-16,2-2 3 0,2-2 1 0,-7-1-5 15,7 3 2-15,-2-5 3 0,-1-1 4 0,5 2 8 16,-5-5-19-16,1 0 9 0,-1-2-6 0,4 2-1 16,0-4 8-16,2 1-2 0,-1-5-5 0,-1 0 9 15,0-3-7-15,4 0-8 0,-3-2-1 0,1 1 10 16,-1-2 0-16,5-4-6 0,-8 2 0 0,5 5 0 15,-4-5 0-15,1 3 0 0,-2 2 0 0,-5 1-2 16,3 2 4-16,1 0-2 0,-4 0-11 0,4 3 2 16,-5 2-2-16,-1 2 5 0,2-1 2 0,4 3 1 15,-5-1-2-15,-1 6 4 0,2 0 11 0,-1 1-19 16,0-2 10-16,1 5-3 0,0 2-9 0,1-3 13 16,-1-4-2-16,0 1-1 0,-1-2-1 0,8 2 3 15,-4-6 6-15,3 0 3 0,-2-1-14 0,5-2 4 16,-1-3-5-16,3-2 11 0,-1-2-1 0,1 1-6 15,-1-4 15-15,4 0-16 0,0-3 9 0,-5 0-7 16,2-2-4-16,-2 3 11 0,2-2-11 0,-5 2 20 16,1 0-23-16,0 2 6 0,-3 3-5 0,-2 1 0 15,-3 2 3-15,0 2-11 0,4 0 10 0,-4 4 2 16,3 0 6-16,-1 2-12 0,-1 2 16 0,1-2-7 16,-1 4-4-16,0-2-6 0,5 3 8 0,-2-2-3 15,0 2 1-15,6-4-2 0,-1 0-19 0,1 2-10 16,0-7-13-16,3 0-18 0,-3-1-12 0,3 1-24 15,2-4-44-15,-6 1-67 0,5-4-78 0,-4 3-125 16,-6-6-145-16,2 0-466 0,-7 2-1110 0,0-2 492 16</inkml:trace>
  <inkml:trace contextRef="#ctx0" brushRef="#br0" timeOffset="25499.89">16023 1554 296 0,'-5'-19'427'16,"1"-6"-1"-16,4 7-17 0,0-3-12 0,4 3-16 16,4 0-11-16,6 3-21 0,-4-8-18 0,5 9-25 15,-2 0-19-15,-1 7-20 0,4-2-11 0,1-1-21 16,-2 1-19-16,-3 6-21 0,6-2-10 0,-6 4-19 16,2 0-12-16,-1 3-15 0,5 4-4 0,-5 0-10 15,1 6-10-15,-1 2-12 0,-3 3-6 0,6 7-4 16,-4 2-13-16,-2-1-9 0,-2 4-5 0,-2-2-5 15,-2-2-6-15,-3 0-3 0,2-6-12 0,1 0 1 16,-4-1-2-16,2-2-1 0,0 0-11 0,-1-4 3 16,-1-2-5-16,2-3-4 0,-2 0 5 0,2-3-9 15,-1 0 9-15,3-3 11 0,0 0 2 0,-4-1 11 16,15-7-4-16,-5-2-7 0,2-1 2 0,3-2-1 16,3-12 6-16,2 0-10 0,2 2-4 0,-4-3 3 15,2 2 2-15,-5 7-11 0,0 3 7 0,-2 2-11 16,1-2-5-16,-5 8 0 0,0 1-3 0,-1 2-4 15,-1 2 13-15,1 2-8 0,1 3 3 0,1 6-2 16,-3 3-8-16,1 1 11 0,-4 3-4 0,2 7-7 16,2 0-3-16,-7 0 8 0,3 2-10 0,-3-8 11 15,2 0-7-15,1 1 2 0,-3-4-10 0,-1 2 6 16,0-7 8-16,0-1-16 0,0-2 12 0,1-2 2 16,2-1-3-16,2-3 0 0,-1-1 1 0,-4-1 2 15,15-8-2-15,-3 1 8 0,2-4-14 16,-4-3-18-16,10-4 19 0,-1-4-7 0,0 3 0 0,-4-4 11 15,-5 5-10-15,2 6 1 0,0-2-9 0,-4 3 2 16,-2 1 13-16,2 6-6 0,-3-2-2 0,0 3-8 16,3 2 1-16,-8 1-2 0,14 7 6 0,-8 0 1 15,2 3 7-15,0 5-8 0,2 2 10 16,3 4-5-16,-4-2 2 0,6 4-19 0,0-2-15 16,3-3-15-16,4-1-8 0,-7-3-27 0,8 1-14 15,1-5-17-15,3-2-19 0,-1-4-20 0,5-3-11 0,-1-3-21 16,-1-2-1-16,1-6-11 0,2 2 0 0,-1-5 16 15,-2-2-6-15,-3-3 10 0,1 0 15 16,-5-6 10-16,0 2 16 0,-3-4 24 0,0 0 8 16,-6 0 37-16,-1 1 38 0,-6 7 32 0,-1-1 28 15,-1 3 32-15,-4 3 21 0,0 6 8 0,-4-1 8 16,0 3 3-16,-1 4 1 0,-5 1-2 0,1 3 15 16,-5 6-4-16,-1-1-2 0,0 9-4 0,0-1-4 15,-1 5 4-15,1 3-14 0,3-1-4 0,1 2-7 16,2-1-9-16,2-1-2 0,3-7-5 0,2-1-5 15,-2 1-8-15,4-5-5 0,5-2-2 0,0 1-6 16,3-3-7-16,0-1 6 0,3-5-7 0,2 1 5 16,0-4-10-16,1 1 8 0,-1-3-12 0,2-3 1 15,0-3 3-15,-2 1 2 0,-2-2-4 0,1-2 3 16,-1 0-5-16,-2 0 14 0,-1 2 2 0,1 2 0 16,-4 0 7-16,-1 5-15 0,-3-2-6 0,2 4-8 15,-2 1 2-15,-1 1-4 0,0 0-7 0,9 8 8 16,-5 2-6-16,-2 1 2 0,2 2 3 0,4 2-10 15,-3 1 6-15,3 1 2 0,0-2-14 0,0-1-9 16,0-3 2-16,5 2-6 0,-4-4-3 0,1-3-1 16,1-1 7-16,1 0 2 0,1-5-5 0,1-1 8 15,-3 1 3-15,7-6-6 0,0-3 8 0,0 0-2 16,-4-2 1-16,4-4-2 0,1-4-1 0,-4-3-1 16,2-3 3-16,0-3 0 0,-2-5-7 0,-2 0 4 15,3-1-3-15,2-16 8 0,-3 4-7 0,2-1 1 16,-7-5 3-16,3-3-4 0,-1 7-10 0,-5 2 8 15,-4 13 10-15,-2 2 0 0,-1 1 11 0,3 2 14 16,-6 9 12-16,2 5 11 0,-2 5 26 0,3 2-19 16,0 2-13-16,-1 3-3 0,1 2-11 0,0 0 1 15,-9 9-4-15,5 3-5 0,-1 12-10 0,1 3 16 16,0 1-11-16,2 4 2 0,-2 4-7 0,-1 13 13 16,5 0-19-16,0 1 14 0,5-2 3 0,-4 2-2 15,3-1-18-15,-3-13-1 0,6-1 0 0,-1-3 0 16,-2 1 0-16,9-4 0 0,-3 0 0 15,-1-4 0-15,0-8 0 0,-1-1 0 0,1-3 0 16,-2-5 0-16,5-2 0 0,-2-4 0 0,3-2 0 0,-3-2 0 16,2-1 0-16,4-5 0 0,-2-2 0 0,0-5 0 15,-1 0 0-15,2-6 0 0,1-1 0 0,-6 6 0 16,4 1 0-16,-6-1 0 0,1 1 0 0,-1 0 0 16,-1 4 0-16,-1 3 0 0,1 1 0 0,-2 1 0 15,-3 2 0-15,1 0 0 0,-3 4 0 16,6-6 0-16,-6 6 0 0,0 0 0 0,9 9 0 15,-5-3 0-15,0 3 0 0,1 2 0 0,-3 0 0 16,4 4 0-16,0 0 0 0,1 1 0 0,1-2 0 0,-1 3 0 16,-1-5 0-16,1-1 0 0,0-3 0 0,3 2 0 15,-2-3 0-15,1-3 0 0,4 0-20 16,-3 1-5-16,-2-4-2 0,3-3 9 0,-2-2-2 16,4-1 0-16,-2-2 3 0,2-4-1 0,3 0 8 15,-5-4-4-15,1 2 0 0,0-4 14 0,-1 2-10 16,1-1 0-16,-5 6 2 0,-1 0 0 0,-2 1 4 15,1 3-1-15,-1 3-6 0,-4 3 8 0,6-4 2 16,-6 4-1-16,0 0 0 0,2 18 7 0,0-11-12 16,-1 7 8-16,2 1-1 0,-2 4-3 0,3-2 9 15,1 1-6-15,3-1-27 0,2-1-33 0,3-1-36 16,-2-2-45-16,2-2-48 0,6-1-75 0,-2-7-64 16,2-1-70-16,2-5-93 0,-1-2-498 0,4-7-1072 15,-1-6 475-15</inkml:trace>
  <inkml:trace contextRef="#ctx0" brushRef="#br0" timeOffset="25682.2">18833 1119 478 0,'-10'-7'606'0,"1"1"5"16,0 3-29-16,0-1-42 0,6 1-42 0,-1 0-54 15,1-2-50-15,1 4-37 0,2 1-69 0,0 0-57 16,0 0-82-16,0 0-110 0,0 0-112 0,11 6-121 15,-11-6-114-15,0 0-104 0,0 0-293 16,0 9-764-16,0-9 338 0</inkml:trace>
  <inkml:trace contextRef="#ctx0" brushRef="#br0" timeOffset="25832.6">18159 1272 3398 0,'-10'4'304'0,"0"3"-126"16,5-6 15-16,3 0 28 0,2-1 12 0,0 0-16 15,0 0-45-15,0 0-34 0,33 0-31 0,-14 0-11 16,17-2-39-16,-3-3-58 0,17 4-86 0,-8-3-115 16,12 3-143-16,-17-1-436 0,17-6-844 0,-2 1 374 15</inkml:trace>
  <inkml:trace contextRef="#ctx0" brushRef="#br0" timeOffset="26265.96">19476 1483 394 0,'0'0'549'0,"0"-3"3"16,0 3-18-16,-1-6-14 0,-4 3-45 0,-3 2-28 16,8 1-39-16,-18 6-38 0,4 1-18 0,-2 6-35 15,3 3-22-15,-7 5-27 0,-2 0-29 0,-4 3-17 16,2 4-22-16,-2-1-19 0,-6 10-17 0,9-10-13 15,2-2-16-15,-1-1-19 0,2 0-20 0,1-3-34 16,7-7-34-16,0-2-35 0,3-2-36 0,2-2-43 16,2 1-38-16,1-6-48 0,1-3-60 0,3 0-73 15,-2-10-49-15,2-3-19 0,1 2-25 0,3-6-30 16,-3-12 10-16,4 3-272 0,-1 0-746 0,4-3 330 16,-6-3 2840-16,3 1-1915 0,2-3 79 0,-5 3 71 15,2 0 69-15,-4 4 55 0,1 8 54 0,1 1 50 16,-1 3 60-16,-1 6 38 0,0 2 19 0,2 2-9 15,-2 1-13-15,2 1 11 0,-2 3 15 0,7 0-9 16,-7 0-7-16,13 12-8 0,-1 0-5 16,-2 3-19-16,3 1-4 0,3 7-11 0,2 2-16 0,1-2-21 15,-1 3-21-15,0 0-15 0,1 0-15 0,2 2-20 16,-3-3-20-16,-3-1-80 0,0-2-47 0,-1-6 0 16,-1-2-6-16,-4 1-182 0,1-3-106 15,1-3-108-15,-4 3-126 0,0-3-134 0,0-5-357 16,-3 1-1103-16,-4-5 488 0</inkml:trace>
  <inkml:trace contextRef="#ctx0" brushRef="#br0" timeOffset="26432.64">19862 1924 204 0,'0'0'708'15,"0"0"-22"-15,0 0-43 0,7 0-53 0,-7 0-56 16,0 0-54-16,0 0-42 0,0 0-61 0,12-1-83 15,-10 3-102-15,0 0-123 0,3 2-146 0,-1-1-157 16,0-1-174-16,-1 4-342 0,-1-2-812 0,-2-4 360 16</inkml:trace>
  <inkml:trace contextRef="#ctx0" brushRef="#br0" timeOffset="30416.16">17654 8707 278 0,'-5'-3'418'0,"1"-2"17"15,1 1 4-15,1 3-13 0,2 1-23 0,-4-4-33 16,4 4-23-16,0 0-14 0,0 0-6 0,0 0-9 16,-3 11-4-16,5-4-24 0,-1 2-17 0,-1 2-15 15,2 0-26-15,1 1-24 0,1 3-7 0,0-3-12 16,2 4-15-16,3-2-14 0,-1-2-16 0,-2 0-5 16,3-2 2-16,6 1-16 0,3-2-11 0,4-2-4 15,5 0-3-15,0-2-19 0,2-3 4 0,3 0-5 16,0-2-4-16,5-3 2 0,-4 1-9 0,3-2 2 15,0 0-3-15,0-5-6 0,-1 3 3 0,1-2 0 0,0-1-31 16,0-1-41-16,-3-2 0 0,3-2 0 0,-4 0 0 16,-2 2 0-16,-3-2 0 0,0 4 0 15,-8 3 0-15,0 0 0 0,-6 3 0 0,0 3 0 16,2-1 0-16,-3 2 0 0,1 3 0 0,-4 2 0 0,0 0 0 16,-2 0 0-16,3 4 0 0,-1 1 0 0,-1-1 0 15,3 3 0-15,-2 1 0 0,3 1 0 0,2-1 0 16,-1-1 0-16,2-1 0 0,-1-3 0 0,-1-1 0 15,4-1 0-15,2-1 0 0,-1-2 0 0,2 2 0 16,0-5 0-16,0 0 0 0,1-5 0 0,2 3 0 16,8-4 0-16,-3 0 0 0,0-2 0 0,-1 0 0 15,-1-1 0-15,1-3 0 0,-2-1 0 0,-1 0 0 16,3 1 0-16,-9 1 0 0,3 3 0 0,-6 0 0 16,3 1 0-16,-7 4 0 0,1-1 0 0,-2 1 0 15,0 1 0-15,0 3 0 0,-1 1 0 0,2 3 0 16,-1-1 0-16,-2 4 0 0,3 0 0 0,-1 0 0 15,1 2 0-15,0-3 0 0,-1 2 0 0,3 0 0 16,0-1 0-16,-2-2 0 0,5 4 0 0,2-5 0 16,-3 1 0-16,3-3 0 0,1 0 0 0,0-1 0 15,2-2 0-15,0-2 0 0,1-2 0 0,6-3 0 16,-1 1 0-16,-8-1 0 0,10-1 0 0,-2-2 0 16,-1 1 0-16,-2-3 0 0,0 0 0 0,-4 5 0 0,-1 0 0 15,-1 1 0-15,-3-1 0 0,-1 3 0 0,0 0 0 16,0 3 0-16,-4 0 0 0,2 0 0 15,1 2 0-15,0 1 0 0,-2-1 0 0,2 4 0 16,3 0 0-16,2-1 0 0,0 1 0 0,3 0 0 0,-1-2 0 16,3-2 0-16,6 3 0 0,0-3 0 0,-1-1 0 15,-3-1 0-15,-3 0 0 0,6-2 0 0,3-1 0 16,-11 1 0-16,-1-1 0 0,2-1 0 0,0 0 0 16,-1 0 0-16,0-1 0 0,-4 1 0 0,-4-1 0 15,-1 1 0-15,1 0 0 0,-3 2 0 0,0 1 0 16,-5-2 0-16,2 1 0 0,-2 1 0 0,0 1-414 15,-4 1-136-15,0 0-137 0,0 0-403 0,-8 9-1182 16,-7-5 523-16</inkml:trace>
  <inkml:trace contextRef="#ctx0" brushRef="#br0" timeOffset="31968.07">6493 10527 402 0,'-4'0'435'0,"-1"-2"0"0,0-1 2 0,5 3-9 15,-5-2-20-15,5 2-25 0,-4-1-32 0,4 1-26 16,0 0-27-16,0 0-6 0,-1 8-9 0,2-3-12 0,-1 2-13 15,4 1-13-15,1 2-12 0,1 2-16 0,1-2-22 16,-1 0-7-16,1 1-20 0,4 1-16 0,-2 1-7 16,0 1-7-16,-1-2-14 0,3-4-8 0,-2 1-7 15,1-2-7-15,3 0 7 0,2 3-25 0,-4-8-11 16,3-1 12-16,0 1 0 0,2-4 8 0,3 0-15 16,2-4-11-16,2-1-4 0,5 1-6 0,0-6 4 15,2 0-5-15,-4-3-1 0,5 1-2 0,-3-3-19 16,0 0-34-16,3 0 0 0,-4-1 0 0,0 3 0 15,-2 2 0-15,0 0 0 0,-6 7 0 0,-3 1 0 16,2-3 0-16,-5 6 0 0,1-2 0 0,-4 5 0 16,3 2 0-16,-3 0 0 0,3 5 0 0,-1-1 0 15,0 4 0-15,1-1 0 0,1 4 0 0,0-1 0 16,1 0 0-16,-2-3 0 0,3 1 0 0,-1 0 0 16,2-2 0-16,2-1 0 0,-3 0 0 0,4 0 0 15,0-2 0-15,2-6 0 0,-2 0 0 0,2 1 0 16,-2-5 0-16,8 0 0 0,-7-1 0 0,7-1 0 15,-5-4 0-15,-1 1 0 0,2-4 0 0,2 2 0 0,-7 1 0 16,5-3 0-16,-1-3 0 0,-5 4 0 16,-2 0 0-16,0 3 0 0,-1-1 0 0,1 3 0 15,-5 2 0-15,3 0 0 0,-4 3 0 0,1-1 0 16,-1 3 0-16,0-1 0 0,0 3 0 0,1 0 0 0,-2 0 0 16,1 3 0-16,0-1 0 0,0 0 0 0,2 0 0 15,-1 1 0-15,2 0 0 0,1-2 0 0,1 2 0 16,-2-1 0-16,0-2 0 0,6 1 0 0,-6-1 0 15,5-2 0-15,-2 0 0 0,0-1 0 0,0 0 0 16,2-1 0-16,0-4 0 0,-1 2 0 0,0 1 0 16,0-3 0-16,2-1 0 0,-6 2 0 0,5-3 0 15,0-1 0-15,1 1 0 0,0-2 0 0,-3 3 0 16,0-2 0-16,0 1 0 0,-4 4 0 0,-1-3 0 16,0 4 0-16,-1-1 0 0,-1 2 0 0,-4 1 0 15,3 2 0-15,1 0 0 0,-4 1 0 0,4 2 0 16,-1-1 0-16,2 1 0 0,-5-1 0 0,7 0 0 15,-2 1 0-15,1 0 0 0,2-1 0 0,1 0 0 16,-1-1 0-16,2-1 0 0,2-1 0 0,-2-1 0 16,3-1 0-16,1-1 0 0,-1-1 0 0,-5 1 0 15,-3 0 0-15,-1-2 0 0,-4-1-626 0,-1 2-636 16,0-3-1365-16,-4 1 605 0</inkml:trace>
  <inkml:trace contextRef="#ctx0" brushRef="#br0" timeOffset="191502.36">5137 12068 230 0,'-8'-1'333'0,"2"1"-5"16,0-1-12-16,6 1-3 0,-8-2-6 15,8 2-12-15,-7-3-13 0,7 3-19 0,-7-2-12 0,7 2-10 16,0 0-8-16,0 0-2 0,0 0 2 0,0 0 0 16,0 0 2-16,0 0-7 0,0 0-3 0,0 0-5 15,0 0-7-15,13 13-12 0,-7-9-8 0,1-1-11 16,5 2-12-16,1 0-11 0,6 1-4 0,9 1-13 16,5-1 3-16,2 1-16 0,1-1-1 0,16 0-10 15,-2-1-8-15,4-1-10 0,1-2-3 0,2 3-13 16,-4-3-1-16,3-1-5 0,-2-1-13 0,-15 4-1 15,-2-6-11-15,3 4 9 0,-7-6-13 0,-1 8-6 16,-5-6 10-16,-9 4-17 0,-3-2-22 0,-3 0-6 16,-1 0-31-16,-2 0-16 0,-4 0-17 0,0 0-21 15,-5 0-41-15,0 0-42 0,5 1-37 0,-5-1-47 16,0 0-30-16,0 0-27 0,-15 3-20 0,2-2-20 16,0 1-19-16,1 2-25 0,-8 1-10 0,1 1-13 15,-6-3-298-15,-1 7-764 0,3-9 339 0</inkml:trace>
  <inkml:trace contextRef="#ctx0" brushRef="#br0" timeOffset="191915.37">5353 12303 126 0,'-8'1'290'0,"2"-1"-5"16,6 0-2-16,-10 0-5 0,10 0-2 0,-8-1-12 15,8 1-7-15,-9-2-6 0,9 2-21 16,0 0-13-16,0 0-12 0,0 0-4 0,-6-2-8 15,6 2-2-15,0 0 1 0,0 0 2 0,0 0-6 0,0 0-4 16,0 0-7-16,0 0-8 0,0 0-5 0,20 6-6 16,-12-5-7-16,3 0-4 0,2 0-15 0,5 1-8 15,4 0-11-15,5-1-8 0,2-2-6 16,2 0-8-16,5 2 1 0,-2 4-12 0,4-7-1 0,14 2 0 16,-14 0-6-16,12-2-3 0,-12-1-8 0,-1 1 0 15,-4 2-6-15,-1 0 0 0,0-3 1 0,-4 3 2 16,-6 0-3-16,-3 2-2 0,-6-2 2 15,-3 0 5-15,0-1-6 0,-2 1 4 0,1 0 8 0,-4-1 7 16,-5 1-3-16,0 0-4 0,9 0-1 0,-9 0-9 16,0 0 4-16,5 0-13 0,-5 0-5 0,0 0-6 15,0 0-4-15,0 0 2 0,0 0-9 0,0 0 0 16,0 0-10-16,0 0-16 0,0 0-8 0,0 0-21 16,0 0-15-16,0 0-20 0,0 0-34 0,0 0-42 15,0 0-55-15,-18 1-34 0,18-1-44 0,-9-2-35 16,3-1-25-16,2-1-36 0,-4 3-53 0,2-1-43 15,-2-2-344-15,2 2-876 0,6 2 388 0</inkml:trace>
  <inkml:trace contextRef="#ctx0" brushRef="#br0" timeOffset="196032.33">15374 12023 152 0,'-5'-1'168'0,"5"1"-3"16,-8-4-7-16,5 1 2 0,3 3-7 0,-7-2 0 15,3-1-9-15,2 0 5 0,2 3-2 0,-2-2-1 16,2 2 0-16,-5-5 4 0,5 5-4 0,0-6 3 16,0 6-4-16,-4-5 3 0,4 5-2 0,0-3 3 15,0 3-5-15,0 0-6 0,0-7-9 0,0 7-1 16,0 0-1-16,0 0-14 0,0-3-10 0,0 3 17 15,0 0-17-15,0 0 8 0,0 0-7 0,2 14-1 0,0-9-5 16,2 4-10-16,-3 0-2 0,3 0-7 0,2 0-5 16,2 2-7-16,0-3-9 0,1 3-6 0,-2-1-2 15,5-3-4-15,-2 1-7 0,3-2-3 16,1 3 1-16,4-2-4 0,-3-2-2 0,3-2-2 0,0-3 2 16,0 3 2-16,2-4-6 0,-2-1 9 0,4 0 2 15,-2-3 2-15,2-1 4 0,5-1 8 0,-7 0-6 16,7-3 3-16,-1 0 0 0,-8 2 0 0,2-2-2 15,-2 1-5-15,1-1-1 0,0 1-6 0,-2-1 6 16,1 2-9-16,-3-2-4 0,-2 6-2 0,-3 0 1 16,3 2-3-16,0-1-2 0,-3 0 0 0,5 7-3 15,-4-2 2-15,-4-1-1 0,0 0 2 0,4 3-6 16,-2 3 2-16,0 0-3 0,2 0-2 0,-2 0 0 16,3-1-1-16,-2 2 0 0,-1-1-1 0,3-1 0 15,-1-2-2-15,6 2-1 0,-1 2-2 0,-3-5 3 16,1 1 0-16,0-3-1 0,3-2 1 0,2 1 6 15,1-3-5-15,2 1 1 0,-4 0 1 0,8-4-1 16,-6 2 2-16,1-2-1 0,7-3-16 0,0-1 2 0,-1 0 7 16,-1 1 0-16,1-1 3 0,-1-2 1 15,-3 2-2-15,-5 2 6 0,1 0 4 0,-2 3-1 16,-1 0-1-16,-3 3 2 0,0-1 5 0,-2 3-5 16,0 3 0-16,-1-2-4 0,1 2 4 0,-2 1-4 0,1 0 1 15,-1 3 1-15,0 0-4 0,-1 2-1 0,2-5 2 16,-1 5-4-16,3-2 3 0,-2 0-2 0,0 0 2 15,3-3-4-15,-4 3-1 0,6 0-1 16,-4-3-3-16,6-1 3 0,-4 1 3 0,4-2-4 0,0-1 7 16,-4 1-5-16,9-4 0 0,-4 0-3 0,5-1 3 15,-1-3-3-15,6-2 1 0,-2 1 0 0,-6 4 3 16,9-6-3-16,-2 0-2 0,1-1-2 0,-1 2-1 16,-8 1 0-16,-1 1 3 0,2 2 3 0,-7 0 0 15,1 1 1-15,-2 2 0 0,1 0-3 0,-1 1 6 16,-4 2-4-16,2 1 3 0,0 0 7 0,-4 1-3 15,1 2 0-15,1 2-1 0,2-1 6 0,-3 3-4 16,0-3 0-16,3 4 0 0,-2-3 0 0,6 2-3 16,0-1-3-16,0 1 1 0,-1-4 1 0,-1-1-1 15,7 2 3-15,-3-3-6 0,2 1 1 0,1-4 3 16,1 0-3-16,-1 1 0 0,1-5 3 0,3 0 4 16,0-1-1-16,-5-1 0 0,3-2 1 0,5 1-2 15,0-4 2-15,-7 3-4 0,0-2 3 0,0-1 2 16,-2 3 1-16,1-1 3 0,-4 2 0 0,1 0 7 15,-3 1-3-15,-2 2 0 0,4 1 1 0,-2 0-3 16,0 2 4-16,0 1-6 0,-3 1-1 0,2 0 1 16,0 4-7-16,0 0 5 0,0-2-7 0,1 1 3 15,-2 2-2-15,6 2-2 0,-1-2-2 0,-1-1 4 16,-1-1 0-16,1-2-1 0,1 2-4 0,-1-3 1 16,-4 1-1-16,3-2 0 0,-1 0 3 0,2-2 4 15,0 0-3-15,-1-2-5 0,4 1 7 0,-4-1 1 16,5 0-6-16,0-2 3 0,-3-1 0 0,2 1-2 15,-3 2 6-15,3-3-2 0,-3 2-7 0,-1 1 3 0,-1 1 5 16,0 0-1-16,-2 3-6 0,1 0-2 0,-3 0-3 16,-1 2 3-16,-1 1 4 0,2-3 3 0,1 6-4 15,-3-2-3-15,1 1 2 0,3 0-2 16,-3 0-3-16,2 0-3 0,0 0-10 0,1-2-14 0,-2 0-26 16,1-1-37-16,1-2-39 0,-3 0-49 0,-1-2-59 15,6-4-64-15,-2 0-77 0,-1-1-86 16,0-1-103-16,2-5-318 0,-2-2-958 0,-1-1 424 0</inkml:trace>
  <inkml:trace contextRef="#ctx0" brushRef="#br0" timeOffset="197249.39">18904 10965 129 0,'-5'-5'242'0,"-3"0"-15"0,3-1-13 0,-3-1-13 16,-1 1-19-16,-1 0-9 0,1-1-18 15,0 0-6-15,-4 0-8 0,3-3-6 0,1 4-3 16,-9-5-8-16,3 4-3 0,1-3 3 0,0 3-3 0,-3-2-6 15,6 4-10-15,-5-3-2 0,2-1-5 0,-1 3-3 16,0 0-11-16,-3 1 1 0,2-2-2 0,1 0-6 16,-3 1 2-16,4 3-11 0,-3 0-2 0,4 1-2 15,1-1-3-15,-6-1-5 0,1 4-5 0,-2-1 0 16,3 0-4-16,-2 3 7 0,-1-1-3 0,-2 1 2 16,2-1 15-16,2-1-21 0,-2 1 0 0,1 1 5 15,2 1-5-15,-2 1 1 0,1 0-7 0,-1 3-4 16,0-2-2-16,2 2 6 0,-2 2-5 0,4 0 11 15,-3 3-8-15,7-1 2 0,-3 1-4 0,-1 5 6 16,3-1-6-16,-5 7 0 0,6-5 1 0,0 4 0 16,0-3-2-16,-1 5-2 0,2 0 7 0,-1-1 0 15,4 4 1-15,-2-2 3 0,0 2 0 0,3-2-2 16,-1 0 2-16,4-1 2 0,-2 2-1 0,0-2 2 16,1 3-3-16,1-2 0 0,-1-5 3 0,-1 5 0 15,3 2-2-15,0-2 2 0,1-6-2 0,-4 8 0 16,4-2-6-16,0 0-1 0,0-1 2 0,0-5-2 15,4-1-2-15,-2 1-3 0,1 0 3 0,1-1-1 16,-2-1-1-16,2 1 0 0,3-1 3 0,1 0-3 16,-3 3 0-16,3-3-1 0,0 1-1 0,0-2-2 0,3 0-3 15,-2 1-2-15,1-2 2 0,2 1-2 16,-1-3-2-16,3 1 0 0,-4 0 1 0,3-3 0 16,1 0-2-16,0 0 2 0,3-2-1 0,-7-2 7 15,8 2-13-15,-2-2 4 0,0 2-4 0,-1-2 2 0,3-2-7 16,-1 0 5-16,-3-2 0 0,3 1 0 0,-3-1-1 15,2 0-1-15,-2-2 0 0,-1 2 4 16,6-2 0-16,-6 1 0 0,4-1 3 0,-4 1-3 0,0-2-1 16,0 0 2-16,0 0-2 0,-3-2 1 0,1 4-1 15,2-4-1-15,-2 1-2 0,-3 0-2 0,4 0 5 16,0 0-3-16,-2 0-2 0,1-2-4 16,2 2 3-16,1-1 0 0,-2 0-2 0,-2 1-2 0,3-3-3 15,-3 1 7-15,-1-1-3 0,5-1 1 0,-2 2 7 16,-1-1 1-16,-1 0 6 0,1-2-7 0,1 2 6 15,-2-2-7-15,0 1-1 0,2-1 11 0,-3 0-1 16,0 1-2-16,3-2 0 0,-3 1 0 0,-2-2 4 16,3 3-8-16,-2-5 1 0,1 4 10 0,-1-1-6 15,-1-2 15-15,1 0-7 0,0 2 3 0,-1-3 3 16,2 2-1-16,-2-2 4 0,-2 1-4 0,3-6-3 16,-2 4 8-16,3-3 0 0,-4 3 1 0,-1-2-5 15,0 2-38-15,1-3-1 0,-1 2 0 0,-1 0 0 16,0 2 0-16,-1-6 0 0,1 5 0 0,-2-1 0 15,2-1 0-15,-2 2 0 0,0-1 0 0,1-1 0 16,-2-2 0-16,1-4 0 0,-2 1 0 0,-1 0 0 16,2 2 0-16,0-2 0 0,-1 1 0 0,0 1 0 15,-2-1 0-15,2 0 0 0,-2-1 0 0,0 1 0 0,-2 1 0 16,1 0 0-16,0-2 0 0,-1 0 0 16,0 1 0-16,-1 1 0 0,3 2 0 0,-5-2 0 0,2-2 0 15,1 4 0-15,-2-2 0 0,1-2 0 16,-2 2 0-16,-1-1 0 0,3 0 0 0,-4 0 0 0,-1-1 0 15,1 0 0-15,-6-2 0 0,5 3 0 0,-4 0 0 16,2 2 0-16,-7-4 0 0,6 5 0 16,-7-3 0-16,6 4 0 0,-2 1 0 0,-1 0 0 0,-1 0 0 15,-5 3 0-15,2 0 0 0,-1 1 0 0,-6-2 0 16,7 6-236-16,-6 1-89 0,-1 2-45 0,-2 1-51 16,-4 6-59-16,3-4-52 0,-3 4-440 0,0 5-1052 15,3-1 466-15</inkml:trace>
  <inkml:trace contextRef="#ctx0" brushRef="#br0" timeOffset="203799.01">21065 11850 115 0,'0'0'319'0,"0"-5"-16"0,0 5-13 15,0-5-22-15,0 5-22 0,0 0-14 0,0 0-13 16,0 0 2-16,0 0-4 0,0 0-18 0,0 0-1 16,9 10 4-16,-8-6-2 0,2-1-9 0,-2 5-2 15,4-1-9-15,-4-1-11 0,3 1-6 0,-1 1-7 0,2 0-12 16,0 0-7-16,0 0-4 0,1-2-5 0,-2 0-2 15,3-1-9-15,0 0-1 0,2-1-12 16,5 1-6-16,-5-1-7 0,5-3 0 0,2-1-12 16,5 1-10-16,-3 0-4 0,4-3-6 0,0 0-7 0,6-5 0 15,-3 3-2-15,-5-2-22 0,6-2 3 16,-5 3 1-16,-2-2 1 0,9-4 1 0,-9 4-2 16,-2-2 4-16,2 0-2 0,-1-1 2 0,-4 3-1 0,1 0 0 15,-3 0-3-15,-2 1-4 0,1 3 0 0,-1 1-4 16,-3 2 1-16,3 0-4 0,-3 0 1 0,-1 1-4 15,1 1-3-15,0 2-1 0,2 0 1 0,-4 1-3 16,3 0 2-16,-2 2-5 0,3 2 1 0,0-3-1 16,0-2 1-16,0 2-3 0,3-1-1 0,-2-1 0 15,3-1-1-15,-2 1-1 0,1-2 1 0,7 1 2 16,-1-2-2-16,-2-2-3 0,2-2 14 0,0 2-10 16,3-2-5-16,0-1 3 0,-3-2 0 0,5 0-4 15,5-3 4-15,-7 1-2 0,3-4 2 0,4 2-1 16,-9 1 1-16,2 2 12 0,4-3 7 0,-4 5-1 15,-5-4 1-15,1 4 11 0,-8 0-9 0,5 3-9 16,-4-1 2-16,3 3 2 0,-4 0-8 0,-1 3 0 16,-1-1 1-16,3 2 4 0,-3 1-5 0,1 3 0 15,-1-2 0-15,2 3-2 0,0-1-5 0,0 1 3 16,3-2-3-16,0 3 0 0,1-1 2 0,1-1 1 0,-5-2-5 16,9 1 0-16,-1 0 2 0,1-2 3 0,1-2-4 15,0-1 4-15,9 1 7 0,0-3 2 16,0-4 9-16,0 1 0 0,3 0 8 0,-13-1-6 15,14-3 11-15,-1 0 4 0,-3-1 7 0,1-1 6 0,-1-3-5 16,-1 5 17-16,-5-2 7 0,-2 4 6 0,7-6-1 16,-9 6 7-16,1 3-11 0,-7-1-7 0,-2-1-5 15,1 1-7-15,-2 2-29 0,0-1-28 0,1 1 0 16,-1 1 0-16,-1 0 0 0,-3 0 0 0,5 1 0 16,-1 1 0-16,3-1 0 0,-1 0 0 0,1 0 0 15,-2-1 0-15,1 1 0 0,2-1 0 0,-2-1 0 16,1-1 0-16,-3-1 0 0,-1 1-253 0,1-4-112 15,-5 2-85-15,0-2-95 0,-4-2-552 0,0 2-1187 16,0 6 525-16</inkml:trace>
  <inkml:trace contextRef="#ctx0" brushRef="#br0" timeOffset="206116.74">23969 10696 138 0,'1'-10'360'0,"0"-1"-1"0,0 3-6 0,1 0-7 15,-2 1-7-15,3 2-9 0,-3 1-16 0,0 4-15 16,0 0-15-16,0 0-6 0,0 0-13 0,-6 17-8 16,1 1-9-16,-3 0-12 0,-1 12-2 0,-3 0-15 15,-3 4-12-15,-2 12-5 0,-1-1-19 0,0 4-9 16,0 1-13-16,-3 5-12 0,10-1-17 0,-6 0-8 0,3-3-16 16,7 3-13-16,-4-2-5 0,5 5-8 15,6-2-9-15,0-2-9 0,4-1-1 0,2-2-15 0,-1-2 2 16,1-13-2-16,6-1-7 0,1-1-3 15,-3-2-7-15,4-4 0 0,-1-1-8 0,5-5 5 16,-6-6-7-16,0-1 0 0,2-3-6 0,2-1-2 0,-7-7-17 16,1 1-17-16,2-3-12 0,-1-1-22 0,-1-2-21 15,1-3-34-15,-2 2-48 0,-1-3-56 0,0-2-69 16,-2 2-62-16,-1-5-79 0,-5 5-101 0,4-6-296 16,-8 1-890-16,4-5 393 0</inkml:trace>
  <inkml:trace contextRef="#ctx0" brushRef="#br0" timeOffset="206731.17">24298 11285 3152 0,'5'-13'170'0,"-1"-2"-37"15,-1 5-48-15,-2-2-19 0,-1 6 54 16,0-1 28-16,-4 1 4 0,4 1-4 0,-2 2-11 0,-2-1 2 16,-3 3-12-16,7 1-4 0,-11 7-9 0,3-1-7 15,-1 4-6-15,0-1-7 0,-1 6-7 0,2 0-8 16,3 1-8-16,0 0-8 0,1-1-4 16,-1 3-7-16,5-1-7 0,5-2-3 0,-3-5-1 0,1 3-6 15,5-2-4-15,-3 0-6 0,4-5 2 0,1 2-3 16,-1 0-2-16,2-4-2 0,-1-1-3 0,-4-3 0 15,3 0 1-15,-1-3-3 0,1 0-5 0,1-2 4 16,-2-2-1-16,0-3 0 0,-1 0 9 0,-3-2 1 16,1-2 7-16,-1-1-1 0,1-3 1 0,-1 0 0 15,-2-2 5-15,-1 2 10 0,1 0 5 0,2 0 2 16,-1 1 3-16,-3 3 8 0,4 2 12 0,2 2-4 16,-1-2 8-16,0 3-3 0,2 0 3 0,-2 2-6 15,6 1 2-15,0 2-1 0,2 1 0 0,-2 2-2 0,6 3-5 16,-2 0-9-16,2 2-5 0,2 2 0 0,-1 2-6 15,0 2-15-15,-1 1 9 0,4 7-5 16,-7-5-6-16,4 7 0 0,0 0-3 0,-4 2-4 16,-6-4-3-16,-1-2-2 0,1 2-8 0,-3-1 8 0,-1 1-4 15,0-2-5-15,-4-4 5 0,1-2-3 0,-2 1 3 16,1 0-4-16,-1-4-3 0,-3-1 2 0,1 1-4 16,-2-3 8-16,1-1-3 0,0-2-2 0,4-1 12 15,0 0 23-15,0 0-21 0,-10-7 5 0,13 2-4 16,2-7 1-16,0-3 7 0,0-2 6 0,8-6-6 15,0-3-3-15,2 2-7 0,-1-2 2 0,5 0-17 16,2 1-6-16,-2-1 0 0,-2 2 0 0,0 1 0 16,0 2 0-16,-2 5-46 0,-2 5-83 0,-3 2-71 15,-2 0-93-15,-2 2-86 0,1 2-110 0,-2 3-110 16,0 0-411-16,-4-1-1093 0,-1 3 483 0</inkml:trace>
  <inkml:trace contextRef="#ctx0" brushRef="#br0" timeOffset="208381.94">25374 11211 3409 0,'4'-14'109'0,"-1"0"-16"16,-1 3-25-16,5-5 53 0,-1 0 72 0,-2 6 29 15,1-1 14-15,-1 0-3 0,1 3-18 0,-1 2 9 16,0-1-12-16,4 0 3 0,-2 5-13 0,0 1 12 15,4 1 0-15,-1 1-3 0,0 1-9 0,3 4-10 16,4 2-11-16,-2 1-12 0,4 3-16 0,-5 0-11 16,6 5-12-16,0 3-16 0,-3-4-9 0,-1 1-15 0,-1 2-5 15,-5-2-1-15,2 0-17 0,-4-2-1 16,-2 0-46-16,0-3-20 0,-1-1 0 0,0-1 0 16,-3 1 0-16,-1 0 0 0,0-4 0 0,-5 4 0 0,2-4 0 15,-2-3 0-15,0-2 0 0,0 1 0 0,-3-1 0 16,0-1 0-16,1 2 0 0,7-3 0 15,-13-6 0-15,7 3 0 0,2-2 0 0,3-2 0 16,2-3 0-16,2 0 0 0,4-1 0 0,6-5 0 0,5-5 0 16,5-1 0-16,5 2 0 0,0-1 0 0,0-1 0 15,0 6 0-15,3-1 0 0,1 4 0 0,-4 3 0 16,-1 2 0-16,-5 4 0 0,-4 2 0 0,-2-2 0 16,-2 2 0-16,4 2 0 0,-5 0 0 0,-2 0 0 15,2 1 0-15,-4 1 0 0,4 1 0 0,-3-1 0 16,0 1 0-16,1-1 0 0,-1 0 0 0,0 0 0 15,1-1 0-15,1 0 0 0,0-3 0 0,0 0 0 16,-1 0 0-16,1-1 0 0,-3-1 0 0,0-4 0 16,-1 3 0-16,-1-4 0 0,-3 1 0 0,2-2 0 0,-4 1 0 15,-2 2 0-15,0-3 0 0,-4 0 0 16,0 3 0-16,-1 2 0 0,-5-1 0 0,1 2 0 0,-2 4 0 16,-3 3 0-16,-3 3 0 0,-2 3 0 0,0 5 0 15,-2 1 0-15,1 5 0 0,1-1 0 0,7 2 0 16,2 2 0-16,3-4 0 0,5 0 0 0,4 2 0 15,2-1 0-15,1-2 0 0,7-2 0 0,7 5 0 16,0-5 0-16,4 0 0 0,4-4 0 0,4-4 0 16,-1-3 0-16,2-2 0 0,4-5 0 0,-5-4 0 15,0-1 0-15,-2-4-8 0,0-2-17 0,-2-1 0 16,-3-5-8-16,2-3 2 0,-7-6 3 0,3-2 5 16,-3-1-1-16,4-13 2 0,-8 10-1 0,7-14 0 15,-9 1 2-15,-3 3 2 0,0 9 14 0,-5 6-3 16,-1-2 10-16,0 6-7 0,-4 6 10 0,1 6 4 15,-4-2 4-15,1 3 11 0,0 1-2 0,0 5 4 16,2 1-9-16,-4 3 2 0,4 2 4 0,0 0 6 0,-10 17 3 16,7-1-5-16,-3 9 5 0,3 3 0 0,-1 7-21 15,4 0-11-15,-4 13 0 0,0 1 0 16,2 4 0-16,-2-1 0 0,3-2 0 0,-2 0 0 0,3 1 0 16,1-1 0-16,1 3 0 0,-2-2 0 0,2-3 0 15,3-2 0-15,-2-11 0 0,-3 0 0 0,1-1 0 16,3-3 0-16,-2-4 0 0,-2 0 0 0,0-7-53 15,-4-3-80-15,6-1-23 0,-4-8-20 0,1 0-14 16,0-2-15-16,-2-1-14 0,0-3-32 16,3-2-19-16,0 0-13 0,-15-13-16 0,6 4-14 0,1-5-16 15,-3-11-12-15,1 1-20 0,0-7 1 0,6 2 9 16,-5-2 29-16,3-4 34 0,-1-13 35 0,5 1 39 16,3 1 47-16,0 12 47 0,3-13 47 0,5 12 42 15,-2 2 46-15,3 2 41 0,-1 3 34 0,1 2 21 16,3 1 32-16,-3 8 13 0,-1 0 27 0,5 1 23 15,-1 3 17-15,1 1 2 0,1 2 6 0,2 1 0 16,-1 3-4-16,2 1-29 0,0 5-8 0,3 2-9 16,0 3-10-16,0 2-13 0,3 3-7 0,-5 1-10 0,4 7-11 15,-5 1-8-15,1 0-11 0,-6 3-9 16,-4-3-8-16,1 2-12 0,-6 0-4 0,-4-1-6 0,-3-3-6 16,-2-1-10-16,-3 1 2 0,-3-2-9 0,-2-1-6 15,-4-3-1-15,-8 5-3 0,-2-5-5 0,-1-3-4 16,4 0 2-16,2-3-14 0,-1-2 8 15,4-2-4-15,-3-1 3 0,8 2-11 0,2-2 2 16,1-2-2-16,2 1-2 0,6-2-4 0,1-1-7 0,4-1-2 16,1-1 3-16,9-2-15 0,7-5-10 0,8-1-5 15,6-3-8-15,14-4-5 0,-1-2-6 0,0 0-6 16,3-2 1-16,-2-6-5 0,1-3-1 0,-2-3 4 16,3-5-4-16,-4 0 3 0,18-18 9 0,-24 18 1 15,2-1 8-15,-9-1 1 0,-4 6 2 0,-10 8 13 16,0 2 6-16,-6 2 8 0,-6-1 10 0,3 5 9 15,-7 5 6-15,-2 1 2 0,-2 5 1 0,-2-1 7 16,-2 4-4-16,-1 0-3 0,1 2-1 0,-3 2 2 16,-4 4-8-16,4 4 0 0,0 3 6 0,-5 6-5 15,1 9 4-15,-2 7 0 0,0 0-2 0,-2 16 1 16,4-12-6-16,2 13 3 0,1-10-4 0,3 10-1 16,5-10 6-16,0 11-9 0,1-12 2 0,4 1-3 15,2-4-4-15,-1 0-1 0,3 0-4 0,3-5-5 16,2 0-1-16,3-4 1 0,-2-7 1 0,6 2 3 0,-5-5-1 15,7-3 3-15,-2-2-5 0,3-3 5 0,6-1 1 16,-6-2-5-16,-1-3 3 0,6-1-1 16,-4-3 6-16,5-4-3 0,-1-3 3 0,-5-1-2 15,-4 1-3-15,3-6 1 0,-1-1 2 0,-1-4 2 0,-5-1-5 16,1 0 0-16,-7 6-2 0,-3 1 5 0,1 2 1 16,-3 3-6-16,-2 1 7 0,-5 1-5 0,-1 6 3 15,-1 0-5-15,-3-1 5 0,-3 7 0 16,-7 6-1-16,0-1 1 0,1 4 1 0,-5 3-4 0,7-1 3 15,-4 4-4-15,6-2 5 0,4-1 0 0,1-1 4 16,0 3-9-16,4-4 2 0,1-2 4 0,4 1-1 16,0-1-1-16,0-3 0 0,0 0 0 0,4 0 3 15,1-4 0-15,4-1-6 0,0 0 8 0,0-2-2 16,4-3-5-16,-4 1 5 0,1-3-2 0,4-2 0 16,-4 0 1-16,6-3-1 0,-2-1 3 0,-4 3-3 15,4-6-1-15,-2 4 3 0,-4 1 6 0,-1 3-1 16,-2 2-7-16,-1 0 1 0,0 0 1 0,-2 3-3 15,-2 1 0-15,5-1 3 0,-5 1 2 0,8 6-5 16,-6 0 4-16,2 0-2 0,0 1-1 0,1 5 1 16,-1-5-5-16,1 2 9 0,4-1-26 0,-4 0-11 15,4 1-17-15,0-3-17 0,1 0-32 0,2-2-22 16,-1 2-48-16,0-5-53 0,-2 0-43 0,3 0-58 16,0-3-64-16,-2-2-83 0,1-2-280 0,-1-1-810 15,1-1 359-15</inkml:trace>
  <inkml:trace contextRef="#ctx0" brushRef="#br0" timeOffset="208800.06">28086 10945 74 0,'0'-11'370'0,"-1"1"7"16,-3 1-2-16,-1-1-4 0,-1 3-7 0,1 0-13 0,-1 1-18 16,1 3-30-16,-1 2-28 0,6 1-9 15,-14 8-19-15,5-1-20 0,0 2-18 0,0 4-11 16,1 3-18-16,1 3-13 0,-1 4-13 0,-1 2-16 0,4 2-17 15,2-2-7-15,3-5-11 0,4 4-11 0,-1-3-8 16,1-2-4-16,3-1-9 0,0 1-14 16,0 0-4-16,6-3-7 0,-1-3-1 0,2-1-3 15,0-1 0-15,4-3-10 0,-2 1-7 0,3-1 6 0,3-3-6 16,-3-3-1-16,0 1-1 0,-1-3-5 0,0-1-1 16,0-5-2-16,1 1 1 0,-2-5-2 15,1-1-3-15,0-2 2 0,1-5-5 0,-3-1-1 0,-3-3 2 16,1 0 0-16,0-4-5 0,-2 3-2 0,-1-1 0 15,-7 8 2-15,0 0 2 0,-3 3-5 0,-1 3 2 16,-1 0-3-16,-3 1 0 0,-1 4-3 0,-3 3-1 16,-2-1 3-16,-3 4 0 0,-4 5 4 0,2-1-2 15,-4 4-3-15,4 2 1 0,-2 2 1 0,6-1-1 16,-2 2 1-16,4 4-2 0,3-2 1 0,3 0-4 16,3 2 2-16,3-3-3 0,2-3 1 0,0-1-11 15,8 2-9-15,-4-2-14 0,4-3-15 0,4 3-12 16,1-5-22-16,0 0-20 0,1-2-33 0,-1-2-31 15,1-2-30-15,-6-1-40 0,6-2-49 0,-2 0-68 16,-4-2-377-16,2-5-797 0,0-2 353 0</inkml:trace>
  <inkml:trace contextRef="#ctx0" brushRef="#br0" timeOffset="211565.43">28815 11197 190 0,'0'0'324'0,"0"0"-2"16,0 0-4-16,0 0-8 0,0 0-9 0,0 0-4 15,0 0-5-15,0 0-5 0,15-7 0 0,-10 3-8 16,-1-1 2-16,2 3-3 0,1-6-8 0,-1-1-7 16,3 1-15-16,0-2-10 0,-3-1-6 0,3-3-12 15,-2-2-9-15,-1 6-8 0,0-5-5 0,-3 3-10 16,1 4-16-16,0-2-9 0,-4 4-9 0,1-1-14 0,0 2-15 15,1 1-17-15,-1 0-10 0,1 1-9 0,-2 3-13 16,0 0 9-16,0 0-23 0,0 0 3 0,-12 13-22 16,9-1-15-16,-2 1 9 0,-1 2-7 0,2 2-7 15,-1-1 9-15,3 2-1 0,2 2-12 0,-1-2 3 16,4 1-2-16,1-1-4 0,3 0-4 0,-2-2 5 16,4-1-3-16,0-2-3 0,3-5 3 15,-3-1 2-15,3-3-5 0,2-2 4 0,-3 0-2 0,5-3-12 16,-3-1 3-16,4-6 0 0,3 0-1 0,3-5 6 15,-5 1-38-15,3-8 4 0,0-1 2 0,-2-2 9 16,-1-1 2-16,1-4-3 0,-2-1 1 0,0-4 2 16,6-13 7-16,-4 2-9 0,1-1 18 0,-2 0-11 15,-1 1 8-15,-7 14 20 0,-1 1-5 0,0 5 22 16,-4 7-4-16,0 2 6 0,-1 4 1 0,2 2 1 0,-6 3-9 16,1 4-12-16,-1 2-2 0,0 0 2 15,-1 16 6-15,1 3 1 0,-2 8-2 0,-2 4 2 16,3 1-7-16,-1 3 12 0,0 11-17 0,2-11-4 15,1 10-1-15,0-11-2 0,1 1-9 0,3 0 0 0,-3-5 0 16,1 0 0-16,-2-5 0 0,0-5 0 0,2-1 0 16,0-2 0-16,-3-5 0 0,1-3 0 15,1 0 0-15,-2-3 0 0,0-2 0 0,0 0 0 0,0-4 0 16,0 0 0-16,0 0 0 0,0 0 0 0,0-21 0 16,0 10 0-16,0-8 0 0,3 2 0 0,0-6 0 15,2-2 0-15,0 7 0 0,0 1 0 0,1 2 0 16,-1-1 0-16,1 7 0 0,2-1 0 0,1 3 0 15,8-4-128-15,1 7-38 0,-7 0-52 0,3 1-59 16,6 5-57-16,0-1-61 0,-6 0-65 0,5 2-76 16,-5-1-411-16,0 0-1025 0,-3 1 454 0</inkml:trace>
  <inkml:trace contextRef="#ctx0" brushRef="#br0" timeOffset="211747.63">29020 10576 48 0,'-39'-31'451'16,"12"12"-12"-16,8 1-9 0,2 3 12 0,6 4 2 16,-2-2-15-16,5 5-23 0,2 1-45 0,3 3-36 15,2 0-33-15,2 1-60 0,-1 3-59 0,14 0-84 16,5 0-97-16,-1 4-112 0,11 3-118 0,1 0-139 0,2 3-260 16,3 1-689-16,-2-1 305 0</inkml:trace>
  <inkml:trace contextRef="#ctx0" brushRef="#br0" timeOffset="212715.3">29947 10569 3661 0,'17'-11'305'0,"-3"-2"-11"0,0 1-10 0,-7 4 1 16,1-1 26-16,-2 4 0 0,-2-1-21 0,0 3-38 16,0-1-17-16,-2 2-42 0,-2 2-6 0,0 0-6 15,4 12 0-15,-2 0-16 0,-4 10-3 16,2 3-12-16,-1 6-16 0,-2 5-17 0,0 0-9 0,1 12-10 15,-2 3-5-15,3-2-14 0,1-4-17 0,-1-10-13 16,0-1-45-16,-1 1-4 0,-3-3 0 0,4-2 0 16,0-1 0-16,-2-3 0 0,1-9 0 15,4-1 0-15,-4-7 0 0,0 1 0 0,1-4 0 0,0-2 0 16,1-1 0-16,0-3 0 0,0 0 0 0,0 0 0 16,1-17 0-16,3 5 0 0,2-4 0 0,4-2 0 15,3-6 0-15,-4 8 0 0,7-7 0 0,-5 7 0 16,-1 3 0-16,1 5 0 0,-2 1 0 0,1 0 0 15,1 4 0-15,-2 2 0 0,4 2 0 0,-3 4 0 16,2 0 0-16,2 8 0 0,-3 1 0 0,1 3 0 16,-2 1 0-16,0 5 0 0,-3-5 0 0,0 1 0 15,-3-1 0-15,-3 0 0 0,1 0 0 0,-4-2 0 16,0-1 0-16,-2-3 0 0,-2 0 0 0,-2-4 0 16,-1 2 0-16,-6-1 0 0,3-3-14 0,-1-2-5 0,-1 0 5 15,3-2 1-15,-2 0-1 0,0-2 6 16,4 2 14-16,0-2 8 0,4 0-6 0,-2 0 1 15,7 0-7-15,-7 0-2 0,7 0-3 0,-6 1 1 16,6-1 3-16,0 0-7 0,0 0 5 0,16 5 4 0,-4-5-3 16,2 4-6-16,-4-3-7 0,12 0 0 0,-2 0-2 15,3-1 1-15,4-1-5 0,3 1 3 16,0-2-6-16,-2-3 12 0,-1-2-3 0,-5 2-11 16,2-8 15-16,1 2 0 0,0-4 4 0,1-3-1 0,-5-3 0 15,-1-2-4-15,1 0 10 0,-7-2-1 0,0 2 6 16,-5 6 13-16,0 2 0 0,0-1 12 0,-5 7-9 15,1-1 0-15,-2 4 1 0,-2 2-8 0,-1 0-6 16,0 4 7-16,0 0-12 0,0 0 3 0,-12 22 3 16,7-8 1-16,0 3-4 0,1 0-4 0,2 3 11 15,-1-3-15-15,3 0 6 0,3 1-8 0,-1 1 11 16,6-3-5-16,-2-1 6 0,5-3-7 0,-2-1 4 16,2-5 11-16,1 2-12 0,2-5-4 0,-3-3 0 15,2 0 0-15,6-2 0 0,-7-3 0 0,4-2 0 16,-3-4 0-16,0-1 0 0,0-1 0 0,1-2 0 15,-2 0 0-15,0-1 0 0,-1 2 0 0,0 2 0 16,-5 1 0-16,3 2 0 0,-4 1 0 0,-2 2 0 16,1 1 0-16,-1 3 0 0,-3 2 0 0,0 0 0 15,0 0 0-15,2 19 0 0,-5-1 0 0,-1 0 0 16,-2 8 0-16,-2 5 0 0,2 0 0 0,-2 2 0 16,0 11 0-16,2 1 0 0,-3 4 0 0,8 0 0 15,-2 1 0-15,2 1 0 0,-3 1 0 0,4 0 0 16,1 1 0-16,-1-1 0 0,3 1 0 0,-3-2 0 0,-4-3 0 15,4-14 0-15,-2 0 0 0,-4-4 0 16,3-1 0-16,-4-3 0 0,2-8 0 0,-4-1 0 16,0-3 0-16,-5-2 0 0,-1-2 0 0,-2-4 0 15,-1-4 0-15,-1-2 0 0,-2-2 0 0,-9-5 0 0,2-3 0 16,2-3 0-16,1-2 0 0,3-5 0 0,0-1 0 16,6-6 0-16,3 1 0 0,1-5 0 15,6-2 0-15,3-2 0 0,5-1 0 0,2-1 0 16,10-7 0-16,10 3 0 0,-9 8 0 0,17-7 0 0,4 0 0 15,-3 4 0-15,13 2 0 0,-4-3 0 0,6 5 0 16,-5 1 0-16,-2 3 0 0,6-1 0 0,-3 3-150 16,-10 6-340-16,-7 0-64 0,5-1-76 15,-8 3-432-15,3-1-1149 0,-5 2 508 0</inkml:trace>
  <inkml:trace contextRef="#ctx0" brushRef="#br0" timeOffset="213099.15">31534 10815 107 0,'3'-11'509'0,"-2"3"-3"15,-3-2-1-15,2 6-15 0,0-2-28 0,0 6-28 16,-6-3-25-16,6 3-11 0,-11 7-22 16,2 2-22-16,-3 5-11 0,-3 9-17 0,1 2-24 15,0 5-20-15,1 4-23 0,4 0-20 0,-5 11-23 0,9-10-20 16,1 11-28-16,6-12-7 0,-4 1-25 0,6 0-4 15,1 0-9-15,3-2-20 0,2-4-5 0,0-1-12 16,4-2-6-16,3-3-8 0,-3-7-6 0,5 1-2 16,6-1-10-16,-10-6-1 0,5-3-5 0,-1-1-14 15,2-3-34-15,-1-3 0 0,2-5 0 0,6-5 0 16,-2-1 0-16,-2-6 0 0,-1-3 0 0,1-4 0 16,-1-3 0-16,-1-1 0 0,2-13 0 0,-6 8 0 15,-5 0 0-15,0-13 0 0,-7 14 0 0,-2-2 0 16,-5 0 0-16,-2 6 0 0,-2-1 0 0,-4 2 0 15,-1 2 0-15,-7 2 0 0,3 3 0 0,-5 2 0 16,2 8 0-16,-2-1 0 0,-2 2 0 0,-5-2 0 16,4 8 0-16,1-2 0 0,-9 1 0 0,12 3-87 15,4 0-295-15,1 1-78 0,2 0-76 0,3 0-89 16,8 0-393-16,-13 0-1101 0,13 0 488 0</inkml:trace>
  <inkml:trace contextRef="#ctx0" brushRef="#br0" timeOffset="213467.4">32067 10515 207 0,'5'-5'409'0,"0"0"20"0,-1 1-17 0,4 0-12 0,1 1-16 16,2 5-21-16,7 0-22 0,0 4-20 0,-1 2-26 15,6 6-15-15,0 4-19 0,-3 2-18 16,1 6-15-16,0 0-12 0,-3 2-10 0,0 4-6 16,4 11-13-16,-4 3-13 0,-3-2-2 0,-6 5-3 0,1-2-8 15,-3 1-2-15,-4 3-4 0,-1 0-4 0,-9-1 2 16,1-1 0-16,-4 0-16 0,-1 1-11 16,-4-4-2-16,1 2-10 0,-4 0-9 0,0 0-8 15,-5-2-10-15,0-1-11 0,-2 1 4 0,4-5-18 0,1-10-3 16,-7 11-7-16,3-15-3 0,3 1-5 0,-2-2-7 15,0-1 6-15,-1-4-4 0,2-2-11 0,1-2-25 16,3-4-3-16,4-3 0 0,-3-3 0 0,6-2-7 16,0-1-70-16,1-3-57 0,1-2-75 0,0-2-91 15,5-1-100-15,2-2-117 0,-2-1-575 0,9-1-1182 16,3-3 524-16</inkml:trace>
  <inkml:trace contextRef="#ctx0" brushRef="#br0" timeOffset="213632.1">32674 11915 451 0,'0'0'502'16,"-4"2"-50"-16,0 0-39 0,4-2-38 0,0 0-46 16,-8 0-77-16,8 0-101 0,-4 3-142 0,4-3-176 15,-3 3-295-15,3-3-499 0,0 0 221 0</inkml:trace>
  <inkml:trace contextRef="#ctx0" brushRef="#br0" timeOffset="-193897.94">10004 11943 333 0,'-5'-2'374'0,"5"2"-14"16,0 0-24-16,0 0-29 0,-9 6-16 0,6-1-24 15,3 1-8-15,0 1-27 0,4 0-7 0,1 4-16 0,3-3-4 16,2 6-22-16,4-1-8 0,0-3-4 0,3 2-10 16,-1-1-6-16,5-2-12 0,5 0-5 0,-5-4-7 15,7 1-8-15,3-2-4 0,-3-2-3 0,3-3-2 16,-2-1 1-16,3-3-2 0,0-2-3 0,-3-2-2 15,5 0-5-15,-2-1-1 0,-2-3-3 0,0-1-3 16,-2-2-5-16,1 2-6 0,-2-7-1 0,0 2-1 16,-1 2 1-16,-4 4 0 0,-4 2-2 0,0 4-5 15,-1 2-5-15,-6 0-1 0,1 3-6 0,-2 3-7 16,3 1-1-16,-2 2-1 0,2 2-3 0,-3 1-7 16,4 4-1-16,0 1-9 0,2 0 1 0,-1 0-5 15,2 0 4-15,-1 1-4 0,1-2-8 0,1 3 2 16,7-2-1-16,-7-4-3 0,1-1-2 0,8 2-1 15,-5-6-2-15,0-1 3 0,4-2 2 0,-3-2-5 16,4 1-13-16,-1-4 8 0,2-2 0 0,-8 1-2 0,7-5 1 16,-1 0-6-16,-2-2 3 0,-1 0 0 15,-5 2-5-15,-1-2 3 0,1 1 0 0,-1 2-5 16,-1 0 1-16,-5 6-4 0,3-2 4 0,-1 2-6 0,-2 3 2 16,1 1 3-16,-2 3-5 0,3 2 1 0,-1 1 0 15,-1 1 1-15,2 4 0 0,2 1 4 16,3-2 1-16,0 1 0 0,-1-4 5 0,0 3-3 15,3-3 24-15,0 1 2 0,-1-3 5 0,13 2 17 0,-4-4 0 16,2 2 0-16,-5-5 3 0,2-5-1 0,1 1 4 16,-7-1-1-16,-2-1 3 0,9-4-55 0,-9 5-6 15,3-4 0-15,-4 1 0 0,1-3 0 0,-2 1 0 16,0 1 0-16,1 0 0 0,-1 2 0 0,2 1 0 16,-6 0 0-16,0 2 0 0,-2 2 0 0,1 1 0 15,-1 1 0-15,-2 1 0 0,0 0 0 0,4 2 0 16,-3 2 0-16,-1-2 0 0,4 1 0 0,-2 1 0 15,0 2 0-15,1-3 0 0,1 2 0 0,0 1 0 16,0-3 0-16,-2 1 0 0,7 0 0 0,-1-1 0 16,-5-2 0-16,1 0 0 0,1-1-182 0,-1-1-187 15,0 0-80-15,-7-1-112 0,1 0-544 0,0-1-1198 16,0-1 530-16</inkml:trace>
  <inkml:trace contextRef="#ctx0" brushRef="#br0" timeOffset="-182380.39">18579 13737 122 0,'-4'-5'377'0,"2"3"2"0,0-5 11 16,1 4-3-16,1-1-4 0,0 4-10 0,-2-4-14 16,2 4-21-16,2-4-22 0,-2 4-13 0,0 0-12 15,0 0-17-15,0 0-10 0,9 8-20 0,-5-3-13 16,2 4-17-16,-2-2-19 0,1 4-18 0,3 0-14 16,1 5-19-16,2-1-13 0,6 5-8 0,1-1-14 15,-4-5-13-15,8 1-30 0,-5-4-12 0,5 2-1 16,-1-6-6-16,4 3-2 0,2 0-3 0,1-4-11 15,0-5 1-15,3-1-2 0,0-1-8 0,1-2 3 0,-2 0-2 16,2-4-3-16,0 3 2 0,4-6-8 0,-3-1 0 16,-1 0-1-16,0-2 1 0,3-2 0 0,-5-1-2 15,1 1 2-15,0 0-9 0,-2 4 2 0,-2 1 7 16,-8 4-4-16,2 0 0 0,-4 1 3 0,0 2 4 16,-2 3-1-16,2-2-3 0,-3 5-3 0,-4 0 3 15,3 3-5-15,-3 0 2 0,3 1-1 0,-2-2 1 16,1 7 3-16,1 2-7 0,0-2 1 0,1 1 3 15,1-2-2-15,-1 0 1 0,1-1-1 0,2-2 3 16,-6-3-5-16,6 1 0 0,-2 0-2 0,5-4 1 16,-1-1 3-16,2-2-1 0,-1 0-5 0,1-3 3 15,1 1-2-15,6-5 4 0,-6 3-3 0,4-4-1 16,3-2 2-16,-5-5-2 0,6 1-7 0,-4 1 5 16,0 2 4-16,-2 0 7 0,-5 2 13 0,-1 3-5 15,-1 0 3-15,-2 1 2 0,-2 4-1 0,0-1 1 16,-3-1-4-16,3 3-3 0,-5 1-3 0,-1 4 7 15,1-1-9-15,-3 0 7 0,5-1-6 0,-2 3 3 16,-2 4-8-16,2-6 0 0,1 5 9 0,-3-4-6 16,3 2-1-16,-2-2-1 0,0 2 0 0,3 0-5 15,1-1 6-15,2-3-8 0,1 1 12 0,2 0 5 16,3-3-3-16,2-4 0 0,-6 1-9 0,4-1-3 16,-1-3 12-16,1 0-6 0,-1 0 6 0,0-1 7 15,1 0-12-15,-5-1 16 0,4 2 9 0,-5 2-1 16,-2-2 10-16,1 0-2 0,-2 5 3 0,-1 1-8 0,-4-2-4 15,3 0-8-15,-3 3-27 0,2-1 0 16,-7 1 0-16,12 7 0 0,-4-6 0 0,-2 1 0 16,1 0 0-16,-1 2 0 0,1 1 0 0,2-1 0 15,-4-2 0-15,3 0 0 0,-1 2 0 0,-1-3 0 0,2 1 0 16,1-1-18-16,-9-1-297 0,8 0-156 16,-5-3-216-16,-3 3-430 0,0 0-1210 0,0 0 536 15</inkml:trace>
  <inkml:trace contextRef="#ctx0" brushRef="#br0" timeOffset="-180247.87">23323 13693 47 0,'-2'-8'355'0,"0"2"-8"16,0 3-15-16,0-1-22 0,2 4-19 0,0-6-28 15,0 6-15-15,-2-2-6 0,2 2-3 0,0 0-8 16,0 0-7-16,0 0-8 0,6 13-13 0,-3-7-10 16,-1 0-12-16,2 0-7 0,1 2-8 0,-1 2-5 0,1-4-13 15,0 5-5-15,3-5 0 0,0 4 1 16,1-6-7-16,1 1-6 0,5 5-3 0,-1-8-9 0,4 2-4 15,0-1-9-15,5-3-2 0,-1-2-4 0,1 2-2 16,7-4-1-16,2 2-9 0,-1-5-2 0,-5-3-7 16,1 4-12-16,1-4-1 0,0 2-6 0,-3-4-6 15,-1 0 1-15,3 0 0 0,-9 3-6 0,0 0-5 16,0 2 6-16,-4 1-10 0,-2 2 5 0,-1-1 0 16,-6 2-8-16,3 0-5 0,-2 2-5 0,1 1-2 15,-7 0-5-15,11 1 9 0,-7 3-9 0,2-1 3 16,0 1-2-16,-1 2-1 0,2 1-6 0,0-1 3 15,2 3 0-15,0-1-8 0,3 0 1 0,1-1 7 16,5 2-6-16,-3-3 2 0,6-3 1 0,-1 3 6 16,1-5 1-16,8 0-8 0,-2-1 18 0,-4 0 0 15,6-2 1-15,-1-5-5 0,0 3 11 0,-1-3-5 16,3-2-5-16,-5 2 4 0,4-4-10 0,-3 0 10 16,0-3-5-16,-1 2-5 0,-4 4 15 0,-6-2-6 15,4 3-1-15,2 1 4 0,-2 1 9 0,-6 1-8 16,3 1-3-16,-1 0 3 0,-4 2-6 0,0 0 4 15,2 1-5-15,1 0-8 0,-1 0-20 0,-2 1 0 16,1 3 0-16,3-2 0 0,2 1 0 0,-3 0 0 0,0-2 0 16,4 3 0-16,-5-3 0 0,7 4 0 15,-3-4 0-15,1 0 0 0,-2 0-71 0,-2 0-80 16,-3-1-57-16,0 0-66 0,1-1-79 0,-6 0-93 16,8-2-115-16,-5-2-461 0,-4 2-1106 0,3 0 490 0</inkml:trace>
  <inkml:trace contextRef="#ctx0" brushRef="#br0" timeOffset="-206045.97">3978 5766 239 0,'0'0'378'16,"-4"-3"8"-16,4 3 1 0,0-5 0 0,0 5-1 15,0 0-13-15,-2-4-23 0,2 4-22 0,0 0-31 16,0 0-26-16,0 0-25 0,0 0-14 0,0 0-10 16,0 0-11-16,0 0-8 0,10 9-13 0,-6-5-14 15,1 1-16-15,2 1-16 0,1 2-2 0,-1 0-15 16,5-3-11-16,-2 3-4 0,2-2-8 0,2 0 5 16,0 0-3-16,4-1 6 0,1-1 2 0,-1-2 3 15,1-2-3-15,0-1 5 0,2 0-7 0,0-3-8 16,0-2 8-16,5-1-4 0,3-4-19 0,-1 0 5 0,-1-1-6 15,-2 0-1-15,3-1-7 0,-2 0 0 16,-4-2-10-16,2 2-6 0,-6 2-8 0,0 2 0 16,-3-1-23-16,2 3-33 0,-3 2 0 0,-1 1 0 0,-3 2 0 15,4 2 0-15,-1 0 0 0,-1 1 0 0,0 3 0 16,5 2 0-16,-3 1 0 0,2 2 0 16,1-1 0-16,2 2 0 0,-1-1 0 0,5 2 0 15,5 1 0-15,-1-4 0 0,4-1 0 0,-1-1 0 0,0 1 0 16,0-4 0-16,1 1 0 0,0-3 0 0,-2-4 0 15,2 1 0-15,-1 2 0 0,0-6 0 16,-1 0 0-16,2 1 0 0,-4-2 0 0,-9 2 0 16,2-2 0-16,6-2 0 0,-8 1 0 0,1 0 0 0,-3-2 0 15,2 2 0-15,-4-1 0 0,-1 4 0 0,-4 1 0 16,0 1 0-16,1 0 0 0,-1 2 0 0,-1 1 0 16,3 2 0-16,-3 0 0 0,1 2 0 15,0 0 0-15,1 3 0 0,2-1 0 0,-1 1 0 0,2-1 0 16,1 3 0-16,3 0 0 0,-2-2 0 0,1 0 0 15,4 1 0-15,-1-1 0 0,0-4 0 0,-1 1 0 16,4 0 0-16,-2-4 0 0,3 0 0 0,-1-2 0 16,0 2 0-16,0-2 0 0,-1 0 0 0,2-2 0 15,-3-2 0-15,7 0 0 0,-5 0 0 0,4-2 0 16,-6 2 0-16,2 0 0 0,-7 1 0 0,4 1 0 16,-6 2 0-16,0-1 0 0,-2 1 0 0,0 2 0 15,1 0 0-15,-4 1 0 0,1 3 0 0,2-3 0 16,-3 3 0-16,1-1 0 0,4 2 0 0,-4-1 0 15,0-1 0-15,1 1 0 0,1 0 0 0,0-2 0 16,-1 1 0-16,3-3-178 0,-2 3-331 0,1-3-124 0,-1 1-513 16,2-2-1240-16,0 1 548 0</inkml:trace>
  <inkml:trace contextRef="#ctx0" brushRef="#br0" timeOffset="-204579.69">11392 5470 233 0,'-2'-7'444'0,"0"1"16"0,0-1 22 0,-1 4-4 15,1-2-5-15,0 3-33 0,2 2-32 0,-4-6-43 16,4 6-36-16,0 0-25 0,0 0-24 0,0 0-15 16,0 0-26-16,-1 13-21 0,5-4-13 0,1-2-19 15,1 4-10-15,2 1-17 0,1 0-13 0,3 0-20 16,1 1-9-16,5 0-9 0,-1-4-4 0,7 6-13 15,-5-7-4-15,8 1-6 0,0-1-1 0,2-3-10 16,6 0-5-16,-1-5 20 0,1-2-16 0,1 0 6 0,-1 1 2 16,1-5 0-16,0 0-6 0,0-1 2 15,-2-3 2-15,2 1-4 0,1-2 1 0,-4-2 4 16,1-1-10-16,-2 0-1 0,-2-1-45 0,1 5-20 16,-7 0 0-16,-4 3 0 0,-3 3 0 0,-4 0 0 15,0 1 0-15,-2 2 0 0,2 2 0 0,-4 2 0 16,1 5 0-16,-1-2 0 0,0 7 0 0,0-2 0 15,1 0 0-15,-1 2 0 0,0 3 0 0,4-3 0 16,1 0 0-16,-1 0 0 0,1 0 0 0,4-2 0 16,-3-2 0-16,4-1 0 0,9-5 0 0,-7-1 0 15,8-1 0-15,2-2 0 0,-3-3 0 0,0-3 0 16,4 0 0-16,-1-3 0 0,-3-3 0 0,1 0 0 0,-2-2 0 16,1-3 0-16,0 3 0 0,-1-2 0 0,-4 1 0 15,-4 6 0-15,-2 0 0 0,1 1 0 0,-3 2 0 16,-3 5 0-16,0 2 0 0,1 0 0 0,-4 0 0 15,-1 2 0-15,3 3 0 0,1 4 0 0,-2-5 0 16,4 7 0-16,-1-5 0 0,3 5 0 0,1-1 0 16,2-1 0-16,5 2 0 0,3 0 0 0,-7-2 0 15,9-2 0-15,-2 1 0 0,1-5 0 16,-6 1 0-16,6-1 0 0,-1-1 0 0,-7-2 0 0,11-2 0 16,-11 0 0-16,-1 1 0 0,-1-3 0 0,1 2 0 15,-6-2 0-15,-1 2 0 0,-1-1 0 0,-1 0 0 16,-1-3 0-16,-5 5 0 0,4-3 0 0,-8 4 0 15,5-2-1366-15,-5 2-1478 0,0 0 654 0</inkml:trace>
  <inkml:trace contextRef="#ctx0" brushRef="#br0" timeOffset="-201813.28">12156 7459 278 0,'-3'-6'375'0,"3"6"-5"15,0-6-4-15,-1 4-11 0,1 2-7 0,0 0-15 16,0-5-24-16,0 5-8 0,0 0-15 0,0 0-15 16,0-5-17-16,0 5-15 0,0 0-5 0,0 0-9 0,0 0-8 15,0 0-9-15,5 12-13 0,-2-6-12 0,-1 5-14 16,1-2-4-16,-2 1-24 0,3 1-3 0,0-2-21 15,-2 3-11-15,1-1-13 0,3 1-6 0,-1-1-11 16,0-2-5-16,2 3 3 0,-1-4-4 0,2 0 2 16,2-1 6-16,0-3-6 0,2-2 4 0,-1-1-3 15,2 1-2-15,1-5-7 0,-1 0-6 16,6-4 4-16,-5-1-5 0,4 0-6 0,-5-1 7 0,6-2-6 16,-6-2-7-16,3 1 7 0,-1 3 11 0,1-2-5 15,-4 0-9-15,0 5 8 0,-1-2-7 0,-2 1 10 16,-1 2-16-16,1 0-5 0,-3 3 1 0,1 1-1 15,2 1-2-15,0 1-3 0,-1-1-8 0,3 2-26 16,-2 2 0-16,4 0 0 0,-3 1 0 0,2 2 0 16,-1-1 0-16,6 2 0 0,-3 0 0 0,3-1 0 15,-3 2 0-15,1-2 0 0,-1-2 0 0,3-2 0 16,-4 0 0-16,3-2 0 0,-3 1 0 0,2-2 0 16,2 0 0-16,-3-1 0 0,3-1 0 0,-4 0 0 15,0-2 0-15,3 1 0 0,-1-3 0 0,-1 3 0 0,3-1 0 16,-3-1 0-16,-3 0 0 0,-1 1 0 0,3 1 0 15,-8 2 0-15,3 1 0 0,1 0 0 16,-3-2 0-16,-1 2 0 0,-5 0 0 0,12 0 0 0,-7 2 0 16,-1-1 0-16,2 2 0 0,-2-2 0 0,0 2 0 15,1 0 0-15,-1 2 0 0,0-2 0 16,2-2 0-16,-2 2 0 0,0 1 0 0,-3 0 0 16,4-1 0-16,-1-1 0 0,0 0 0 0,0 0 0 0,1 0 0 15,-3 1 0-15,2 0 0 0,0-1 0 0,-4-2 0 16,6 1 0-16,-2 0 0 0,-4-1 0 0,0 0 0 15,12-1 0-15,-10 3-68 0,-2-2-619 0,4 2-553 16,-4-2-1342-16,4 6 593 0</inkml:trace>
  <inkml:trace contextRef="#ctx0" brushRef="#br0" timeOffset="-195396.03">24031 1781 56 0,'-9'-3'426'16,"4"2"12"-16,-1-2-7 0,-2 3 3 0,8 0 0 15,-4-4-11-15,4 4-2 0,-9 0-13 0,9 0-8 16,0 0-3-16,-8-2-7 0,8 2-20 0,0 0-11 16,-5 0 8-16,5 0-14 0,0 0-9 0,0 0-18 15,0 0-13-15,0 0-15 0,0 0-16 0,0 0-9 16,0 0-25-16,0 0-248 0,23-1 0 0,-1 1 0 16,-2-1 0-16,14 2 0 0,0-4 0 0,5 5 0 15,-3-2 0-15,17-3 0 0,-16 3 0 0,3-3 0 16,-5 6 0-16,1-3 0 0,-4 0 0 0,-5-3 0 15,-8 1 0-15,3 2 0 0,-8 1 0 0,-1-1 0 16,-5 1 0-16,-2-3 0 0,-6 2 0 0,10 1 0 16,-10-1 0-16,3 4 0 0,-3-4 0 0,0 0 0 15,-19 4-325-15,6-1-190 0,-8 4-34 16,6-4-56-16,-11 5-429 0,-2-3-1118 0,3 3 495 0</inkml:trace>
  <inkml:trace contextRef="#ctx0" brushRef="#br0" timeOffset="-195079.72">24076 1957 279 0,'-7'10'308'16,"1"-5"24"-16,2-1 21 0,0-1 27 0,4-3 0 16,-5 3 9-16,5-3 1 0,0 0 14 15,0 0-3-15,0 0-7 0,0 0-5 0,0 0-17 16,19 6 1-16,-8-7-15 0,0 1-22 0,12 3-25 0,4-5-32 16,2 1-26-16,7-2-13 0,1 4-29 0,3-2-20 15,14-2-22-15,-16 1-6 0,14 2-19 0,-15 0-20 16,16 0-20-16,-2-6-5 0,-18 5-34 15,0 1-65-15,1-1 0 0,-4 0 0 0,-7-2 0 16,-5-1 0-16,3 5 0 0,-10-2 0 0,0-1 0 16,-3 3 0-16,-1-3 0 0,-7 2 0 0,11 0 0 15,-7-4 0-15,-4 4 0 0,0 0 0 0,0 0 0 0,11 0 0 16,-11 0 0-16,0 0 0 0,0 0 0 0,7 5 0 16,-7-5 0-16,0 0 0 0,0 0 0 0,0 3 0 15,0-3 0-15,0 0-193 0,0 0-223 16,0 0-93-16,0 0-109 0,0 0-459 0,0 0-1165 15,0 0 517-15</inkml:trace>
  <inkml:trace contextRef="#ctx0" brushRef="#br0" timeOffset="-187529.5">1654 11304 301 0,'-5'-4'393'0,"2"2"6"0,3 2-15 15,-3-4-5-15,1 2-8 0,2 2-11 0,-3-5-12 16,3 5-9-16,0 0-15 0,-4-2-20 0,4 2-14 16,0 0-18-16,0 0-14 0,0 0-10 0,0 0-12 15,0 0-13-15,0 0-15 0,0 0-8 0,0 0-6 16,-5-2-9-16,5 2-3 0,0 0-12 0,0 0-16 15,0 0 1-15,0 0-4 0,0 0-12 0,0 0-4 16,-3 9-15-16,2-6-6 0,0 2-6 0,-1 3-8 16,0 1-8-16,1-2-6 0,1 0-8 0,0 1-13 15,0 1-1-15,0 3-13 0,2-5-40 0,-2 3-11 16,4-3 0-16,-1-1 0 0,1 1 0 0,-1-2 0 16,1 0 0-16,6-1 0 0,-2-1 0 0,2-2 0 15,4-3 0-15,7-1 0 0,7-7 0 0,0-4 0 16,7 0 0-16,0-3 0 0,15-6 0 0,-4-5 0 0,4 0 0 15,1-5 0-15,-1-2 0 0,0-5 0 0,19-13 0 16,-22 15 0-16,3-3 0 0,-3 0 0 16,-2 6 0-16,0 1 0 0,-4 0 0 0,-13 9 0 15,-1 2 0-15,-2 4 0 0,-3 1 0 0,-4 4 0 16,-3 4 0-16,-6 2 0 0,0 0 0 0,-3 5 0 16,2-1 0-16,-2 0 0 0,-3 2 0 0,1-1 0 15,-2 0 0-15,-2 3 0 0,6-2 0 0,-6 2 0 16,3-3 0-16,-3 3 0 0,5-2 0 0,-5 2 0 15,0 0 0-15,0 0 0 0,3-3 0 0,-3 3 0 0,0 0 0 16,0 0 0-16,0 0 0 0,0 0 0 0,4 8 0 16,-4-8-347-16,0 7-298 0,0-7-556 0,0 0-1299 15,-5 8 575-15</inkml:trace>
  <inkml:trace contextRef="#ctx0" brushRef="#br0" timeOffset="-178730.41">18473 10405 245 0,'3'-8'371'0,"-2"3"-6"0,1-3 0 15,1 3 12-15,0 0-12 0,-1-2 0 0,2 2-8 16,1 1-13-16,0 0-8 0,0 1-6 0,-1 0-12 16,3 2-17-16,-1 0-9 0,-6 1-15 0,18 3-4 15,-12 1-9-15,-1 2-11 0,3 2-12 0,-2 3-18 16,-2 5-1-16,5 1-14 0,-5 1-12 0,-4 1-17 16,1 0-19-16,4-1-13 0,-3 6-10 0,0-5-7 15,-2-3 0-15,1-2-6 0,3-1-7 0,-2-2-5 16,0 0-45-16,-1 0-67 0,3-1 0 0,4-2 0 15,-2-2 0-15,6-2 0 0,-2-3 0 0,4-2 0 16,9-3 0-16,1-5 0 0,7 1 0 0,-1-5 0 16,4 0 0-16,-5-2 0 0,8-3 0 0,7-7 0 0,1 0 0 15,-1-2 0-15,1 0 0 0,0-3 0 0,-6-3 0 16,2 3 0-16,3 0 0 0,-14 8 0 0,2-2 0 16,0 2 0-16,-2 2 0 0,-2 0 0 0,1 3 0 15,-3 3 0-15,-2 0 0 0,-5 6 0 0,-1 1 0 16,-8 1 0-16,-1 3 0 0,-1 0 0 0,-2 1 0 15,1-2 0-15,-2 3 0 0,-4-1 0 0,-1 2 0 16,0 0 0-16,9 0 0 0,-9 0 0 0,0 0 0 16,10 4 0-16,-10-4 0 0,1 5 0 0,-1-1 0 15,2-2 0-15,-1 2 0 0,-1-4 0 0,4 5 0 16,-4-5 0-16,1 3 0 0,-1-3 0 0,2 5 0 16,-2-5 0-16,0 0 0 0,-7 4-198 0,4-1-453 15,1 2-573-15,-7-3-1326 0,0 2 587 0</inkml:trace>
  <inkml:trace contextRef="#ctx0" brushRef="#br0" timeOffset="-170662.14">31207 11870 98 0,'-5'-4'163'0,"-1"1"-16"0,-3-2-11 16,2 2-16-16,2 0-10 0,-1 1-6 0,1-2-2 15,1-1 4-15,-1 2-3 0,-2 2 0 0,5-1 7 0,2 2 5 16,-9-3 7-16,7-2 4 0,2 5 2 15,-1-5 7-15,1 5 9 0,-1-4 5 0,1 1 13 16,2-2 16-16,-2 5 25 0,4-7 26 0,-4 2 14 16,4 3 19-16,-2-2 16 0,-1-1 5 0,-1 5 6 0,2-3 7 15,-2 3-5-15,5-4-5 0,-5 4-10 0,0 0-13 16,0 0 6-16,0 0-1 0,0 0-12 16,4 11-5-16,-4-5-19 0,0 1-15 0,0 1-20 15,0 3-15-15,0 1-19 0,0-2-13 0,1 1-15 0,1 1-124 16,2-1-11-16,-1-1 0 0,3 1 0 0,1-2 0 15,3 0 0-15,3-1 0 0,4 0 0 0,-2-5 0 16,6 0 0-16,5-2 0 0,-6-1 0 0,1-2 0 16,2-1 0-16,0-1 0 0,-5-3 0 0,1 1 0 15,11-4 0-15,-5-1 0 0,-2-2 0 0,-5 1 0 16,6 0 0-16,-9 3 0 0,-1 0 0 0,-3 3 0 16,-2-1 0-16,1 2 0 0,-1 0 0 0,-5 2 0 15,1 3 0-15,3 0 0 0,-8 0 0 0,10 2 0 16,-6 0 0-16,2 2 0 0,-2-1 0 0,0 4 0 15,2-3 0-15,3 3 0 0,-1-2 0 0,0-1 0 16,2 4 0-16,0-2 0 0,4 0 0 0,-1-2 0 16,0-1 0-16,1-2 0 0,-1 2 0 0,6-1 0 15,-1-2 0-15,0 0 0 0,1-1 0 0,-3-1 0 16,3-1 0-16,1 0 0 0,-1-3 0 0,1 1 0 0,1-1 0 16,-2-1 0-16,1 2 0 0,-2-2 0 0,-1 1 0 15,-2 2 0-15,-1 3 0 0,-4-3 0 16,2 2 0-16,-2 1 0 0,-2 1 0 0,-2-2 0 15,1 4 0-15,0 0 0 0,0-1 0 0,-1 3 0 0,-1-3 0 16,-1 2 0-16,1-1 0 0,1 1 0 16,0 2 0-16,0-3 0 0,-1 4 0 0,0-5 0 0,4 2 0 15,-4 2 0-15,4-3 0 0,-2-1 0 0,0 1 0 16,4-1 0-16,-4 0 0 0,2-1 0 0,1 0 0 16,-1 0 0-16,0-1 0 0,0 0 0 0,0-1 0 15,0 1 0-15,0 0 0 0,1 0 0 0,-3-1 0 16,-2-1 0-16,-1 1 0 0,-4 2 0 0,10 0 0 15,-6-1 0-15,-4 1 0 0,0 0 0 0,7-3 0 16,-4 2 0-16,-3 1 0 0,0 0-393 0,0 0-148 16,0 0-79-16,-5-8-487 0,5 8-1198 0,-12-2 531 15</inkml:trace>
  <inkml:trace contextRef="#ctx0" brushRef="#br0" timeOffset="-166644.46">4723 13665 149 0,'0'-4'301'0,"0"4"-3"15,1-3-1-15,-1 3-6 0,0-5-3 0,4 2-6 16,-4 3-12-16,0 0-25 0,0 0-3 0,1-3-25 16,-1 3-10-16,0 0 0 0,0 0 10 0,0 0 0 15,8 11-12-15,-8-4 1 0,5-1-9 0,-2 3-9 16,-1 0-16-16,1 3-11 0,2 2-7 0,1 0-6 15,2 0-8-15,0-7-6 0,-1 8-9 0,5-3-4 16,-4-3-7-16,1 2-1 0,2-3-3 0,-1-1-5 16,2-2-5-16,4 1 0 0,1-2-16 0,2-1 2 0,-2-3-2 15,2 0 0-15,1-1-4 0,2-2-5 0,0-3-4 16,-3 0-4-16,9-3-3 0,-10 1-3 16,8-4 1-16,-6 4-6 0,-2-2-2 0,2 2-3 15,-2-2-5-15,0 4 2 0,0-3-14 0,0 1-1 0,-4 3-3 16,-1 2-5-16,1 0-2 0,-4 1 2 15,0 2-4-15,3 1-4 0,-3 0-3 0,-1 3 3 16,1-1-7-16,-1 5 9 0,4-4-1 0,-3 5-8 16,2-3 5-16,-2 0-1 0,4 4-6 0,0 0 4 0,-1-4-3 15,1-1 2-15,3-1 1 0,-4-1-6 16,2 0 3-16,3-1-4 0,0-3 4 0,1 1 1 0,-1-1-3 16,2-5 8-16,-5 2-8 0,2-1-2 0,1 0-4 15,-3-2-1-15,-2 3 6 0,4-9 0 0,-5 10-1 16,6-6-12-16,-1 1 7 0,-6 2 7 0,0-1-2 15,-2 1-5-15,1 1 6 0,-4 2-3 0,-1 0-4 16,3 2 4-16,-8 1-1 0,10 1-1 0,-5 1 8 16,3 3-4-16,-3 1-2 0,4 1 2 0,-3 3 2 15,3 1 0-15,2-4-1 0,0 7-6 0,2-4 11 16,-3-1 0-16,-1-2-5 0,3 0 12 0,-1-1-5 16,2 0 4-16,5-4 0 0,-2 1 10 0,-2-3-1 15,3-2-6-15,2-2 8 0,-1-1 0 0,0-2 0 16,-4-3-10-16,4 3-18 0,0-4 0 0,-3 1 0 15,2 0 0-15,-3-2 0 0,-1-1 0 0,2 1 0 16,-3 2 0-16,-2 2 0 0,-1 0 0 0,-2 2 0 16,-2 2 0-16,-1 0 0 0,3 1 0 0,-2 3-100 15,-5 0-152-15,10 4-104 0,-9 1-116 0,3 4-158 16,-3 1-434-16,-2 1-1152 0,1 2 510 0</inkml:trace>
  <inkml:trace contextRef="#ctx0" brushRef="#br0" timeOffset="-161046.56">20788 12652 53 0,'-3'-6'158'0,"-1"3"-4"0,1 1-15 0,-3-3-13 16,1-1-3-16,0 2-3 0,-3 1-8 0,1-3-5 15,-4 1 0-15,1 0-6 0,0 3-3 0,-1-4-8 16,0 3-2-16,0-4 0 0,-2 4-10 0,0-2-2 16,0 0-8-16,2 0-1 0,-7-1-11 0,8 3-4 15,-8-4-4-15,1 3-6 0,-2-2-3 0,6 2-5 16,-6-4-3-16,-3 4-2 0,2-2-4 0,0 2-2 15,-7-1-7-15,-4-1 5 0,5 2-5 0,-2-1 0 16,5 0-4-16,-5 1 2 0,-1 1-3 0,2-4-5 16,5 3 2-16,-5 2-2 0,3 1 0 0,-3 1 2 15,4-2-3-15,-3 2 3 0,-1 1-7 0,1-1 1 16,3 1 1-16,-4-1-2 0,-1 2-2 0,1 2-3 16,8-1 5-16,-3 1 0 0,1 0 1 0,3-2-6 15,-4 6 0-15,3 0 7 0,1-2-2 0,-1 2-2 16,-3-1 2-16,0 4 0 0,3-3-2 0,-2 1 1 15,5 2-3-15,-6 0 5 0,7-3-7 0,-9 6 8 16,8-4-9-16,0 2 10 0,-7 4-4 0,5-3 0 16,5 1 3-16,0 0-2 0,-1 1-1 0,0 1 3 15,2-2 1-15,1 2 5 0,2 1-1 0,-1 1-3 16,2 0 5-16,-1 8-3 0,4-8 2 0,0 1 1 16,0 6 3-16,3-7 0 0,0 8-1 0,-2-1 8 15,4 3 3-15,3-2 1 0,0 0 2 0,-1-2 2 0,3 4-4 16,3-2-2-16,1 1 2 0,2-2 1 0,2 0 0 15,-3 0 2-15,-1-1-5 0,5 2 1 16,-2-1 0-16,2-2-3 0,0 1-1 0,1 2 2 0,-1-2 13 16,4 2-12-16,-1-4 2 0,5 2-6 0,-3 1-1 15,1-3 2-15,3 3 1 0,1-2-2 16,2-3-5-16,-3 1 1 0,3-1-1 0,0-4-3 16,3 3-2-16,-1-4 3 0,2 0 6 0,-2-1-8 15,6-2 4-15,-5 0-4 0,3-1-3 0,0-2 1 0,1 3 0 16,0-9-3-16,-1 3 2 0,4 0 1 0,-1 0-2 15,-6-6-2-15,6 4-2 0,-3-1 3 0,5-2 1 16,-7-1-3-16,6-1-2 0,-1 1 4 0,-2-3-3 16,0 0 1-16,0 0 2 0,3-3-2 0,-4 2 4 15,6-2 11-15,-3 1 3 0,-1-2 5 0,-2-1 3 16,2-3 5-16,-1 0 6 0,1-2 5 0,-2-2 1 16,-2-3 5-16,0 4 10 0,1-4 7 0,-3-2 10 15,0-1-15-15,-2-1 2 0,-2-3-5 0,0 1-2 16,-2-3 5-16,2-2-3 0,-3-1-8 0,-6 1 8 15,2-1 5-15,-2 0-7 0,-5 1 12 0,4-2-6 16,-6 2 14-16,-3-2-3 0,-1 1 0 0,-4-3-4 16,4 1-1-16,-8-1-6 0,0 3 0 0,0-3-1 15,-1 0-3-15,-4 1-14 0,-5 1 2 0,0 0-3 16,-6-1-6-16,-1 4-1 0,-1-4-3 0,-1 6-5 16,-2-2-2-16,-2 1-5 0,-1 1-1 0,-3 3-5 15,2 0 0-15,-13-5-4 0,12 12 0 0,0 0 0 16,0 0-4-16,1 5 0 0,1 0 0 0,-2 1-2 15,11 3 1-15,1 0 1 0,-3 2-5 0,4 2 2 16,2 0-6-16,-1-2 4 0,1 3 1 0,6 0 1 16,-4 0-1-16,3 1-3 0,1-1-3 0,4 2 5 0,-3 0-1 15,4-1-4-15,4 1 1 0,-14 3-1 16,14-3 1-16,-5 1-2 0,0 0 0 0,5-1 4 16,-9 1 1-16,9-1-2 0,-9 2 1 0,8 1-1 15,1-3-1-15,-8 3-2 0,4-2 2 0,4-1-3 0,-5 2 4 16,5-2-5-16,-6 2-4 0,3 1 6 0,3-3-8 15,-5 3 0-15,5-3 7 0,-4 3-12 0,4-3 2 16,-3 4-1-16,1-2-2 0,2-2-1 0,-5 2-4 16,3 1 7-16,2-3 2 0,-5 4 1 0,5-4 0 15,-2 4 1-15,2-4 2 0,0 0 2 0,-3 5-8 16,3-5 10-16,-2 2-4 0,2-2 3 16,0 0-4-16,-1 4 2 0,1-4-2 0,0 0 5 0,0 0 2 15,-4 2-4-15,4-2-1 0,0 0 11 0,-1 4-14 16,1-4 5-16,0 0-5 0,0 0-2 0,-4 3 2 15,4-3 2-15,0 0-2 0,0 0 2 0,-1 3 7 16,1-3-8-16,0 0-1 0,0 0 4 0,0 0-9 16,0 0 7-16,0 0 0 0,0 0 0 0,0 0-3 15,0 0 5-15,-3 2-3 0,3-2 0 0,0 0-3 16,0 0 5-16,0 0-2 0,0 0-1 0,0 0-10 16,0 0 5-16,0 0-3 0,0 0-2 0,0 0 6 15,0 0 2-15,0 0-7 0,0 0 6 0,0 0-6 16,0 0 5-16,0 0-4 0,0 0-3 0,0 0-3 15,0 0 15-15,0 0-10 0,0 0-7 0,4 5 2 16,-4-5 2-16,0 0 1 0,0 0 1 0,0 0 1 16,0 0 16-16,0 0-24 0,0 0 2 0,0 0-1 15,0 0 2-15,-1 5-6 0,1-5 1 0,0 0 2 16,0 0-3-16,0 0-8 0,0 0 2 0,0 5-5 0,0-5-2 16,0 0-4-16,0 0-6 0,-3 2-11 0,3-2-3 15,0 0-6-15,0 0-5 0,-4 5-4 0,4-5-4 16,-1 2-5-16,1-2-8 0,0 0-7 15,-6 2-14-15,6-2-5 0,0 0-18 0,-5 3-18 16,2 0-14-16,3-3-13 0,-5 1-38 0,5-1-160 0,-8 1-417 16,8-1 185-16</inkml:trace>
  <inkml:trace contextRef="#ctx0" brushRef="#br0" timeOffset="-144078.78">7551 15385 2522 0,'-4'-6'79'16,"2"0"-11"-16,-6-5-30 0,3 4-3 0,1 0 25 15,0 2 25-15,-2-2 29 0,2 2-3 0,2 0 4 16,-1 3-9-16,0-4-13 0,2 3-12 0,1 3-8 15,0 0-2-15,0 0-6 0,0 0 6 0,0 0-2 16,4 16 16-16,1-5-5 0,2-1 2 0,4 4-4 16,-1 0-7-16,2-1 4 0,-1 2-2 0,2-3 1 15,1 1-5-15,1-1 0 0,-2-1 26 0,4-2-2 16,-2 1-2-16,3-3-10 0,-6 1 3 0,8-7 0 16,2 1-2-16,-3-2 3 0,1-1-2 0,2-4-4 15,1 0 0-15,4-3-2 0,0-3-3 0,-2-1 0 16,1-2-2-16,-2-1-10 0,2-3 0 0,-1 2 3 15,1 3-3-15,1-3-9 0,-3 0 0 0,1 2-2 16,-1 3-8-16,-4 5-4 0,-1-1-2 0,-3 3-10 16,4 3 6-16,-7-1-3 0,3 6-2 0,1 2-6 15,0 0 0-15,-2 3-1 0,-1 0-4 0,0 3-2 16,3 3 0-16,-4-2-1 0,2 2-2 0,3 6 0 16,-3-7-2-16,-1-2-3 0,0-1 3 0,3-1-4 15,-3-2 2-15,1 2 0 0,2-6 0 0,-1 1 1 16,2-3-2-16,1-2-2 0,-2 0 3 0,3-2-2 15,1-3-5-15,-1-2-5 0,2 0 11 0,-5-1 3 16,7-4 1-16,2-2-2 0,-1 0 4 0,-1-1 1 0,-1-1-3 16,2-2 1-16,0 4-3 0,-7 4 2 15,0-1 5-15,-3 4-6 0,2-1-5 0,2 3-10 16,-6 2 12-16,0 3-9 0,-1 1 1 0,1 3 12 16,1-1 0-16,-3 5-1 0,4 1 1 0,-2 3 0 0,1 0-3 15,-2 0-1-15,0 2 2 0,3-4 3 16,-1 1 3-16,3-3 2 0,-3 1 6 0,5-2 3 15,-1-2 8-15,3-1 2 0,-1-3 0 0,2-1-4 0,-3-2 5 16,3-1-1-16,-1 0-5 0,1-2-6 16,0-1 2-16,5-3 2 0,-2 0-6 0,-2-4 2 0,2 1 3 15,-1-2-3-15,0 2-22 0,-9 1 17 16,11-3-6-16,-7 5-3 0,-1 1 7 0,1 4-8 16,-3-2-2-16,-2 4 4 0,-2 3-10 0,2 3 7 15,-1 0-3-15,1 2 5 0,-1 3 1 0,2 1 1 0,-1 3-1 16,-1 0 0-16,3 0-1 0,-1-4 0 0,0 4 8 15,1-3 0-15,0 0 1 0,5 0-6 16,-3-2 14-16,11 1 6 0,-1-3-22 0,0-6 12 16,4-1-5-16,-4-2 12 0,3-3-9 0,-3 0-1 15,4-2-6-15,-3 3 5 0,-1-3 6 0,-1-5-13 0,-1 2 3 16,-2 1 14-16,3-2 4 0,-8 1-7 0,7-3-1 16,-10 3-7-16,2 0 1 0,-2-1-9 0,-1 1 4 15,0 3-29-15,3 0-15 0,-5-1-40 16,-2 5-64-16,1 2-96 0,-3 0-120 0,-4 4-142 15,4-2-191-15,-9 0-351 0,10 8-1119 0,-10-8 496 0</inkml:trace>
  <inkml:trace contextRef="#ctx0" brushRef="#br0" timeOffset="-141912.65">11649 15339 309 0,'0'0'341'0,"-3"-3"0"0,3 3 4 16,-4-3 3-16,4 3-7 0,0 0 7 0,-5-4-14 15,4 1 2-15,1 3-4 0,0 0-5 0,0 0-9 16,0 0-12-16,-5-2-12 0,5 2-9 0,0 0-10 16,0 0-17-16,0 0-11 0,0 0-11 0,0 0-8 15,0 0-7-15,7-4-8 0,1 2-8 0,2-2-6 16,9 2-7-16,3-1-14 0,10-1-10 0,5 1-9 15,3-1-14-15,16 2-7 0,7 1-10 0,-2 3-32 16,4 1-96-16,4-2 0 0,27 2 0 0,-5 0 0 16,-26-1 0-16,25 1 0 0,5 3 0 0,-28-4 0 0,27 2 0 15,-30-1 0-15,31 4 0 0,-6 0 0 16,-29-5 0-16,4 0 0 0,-4 5 0 0,3-2 0 16,-4 0 0-16,-2-1 0 0,0-2 0 0,-5 0 0 15,-14-2 0-15,-2 2 0 0,-6-2 0 0,-1-2 0 16,-9 4 0-16,-2 0 0 0,-8-2 0 0,0-1 0 0,-2 1 0 15,-3 0 0-15,0-1 0 0,-5 1 0 0,0 0-163 16,0 0-175-16,0 0-48 0,0 0-35 16,0 0-37-16,-24 4-42 0,11-2-30 0,-6 0-370 0,-3 1-974 15,-10-1 432-15</inkml:trace>
  <inkml:trace contextRef="#ctx0" brushRef="#br0" timeOffset="-141412.89">11546 15476 315 0,'-14'-2'357'0,"1"0"4"0,3-1 5 0,0 0-9 16,4 2-14-16,-1 0-21 0,2 1-15 0,1-2-13 15,4 2-13-15,-6-3-6 0,6 3-7 16,0 0-5-16,0 0-6 0,0 0-5 0,10-3-5 0,-2 1-3 16,2 2 2-16,9 0-11 0,9-2-3 0,-6 4 2 15,14-5-13-15,2 3-2 0,18 0-3 0,0 0-7 16,7 1-13-16,2 3 0 0,30-1-12 16,-6 1-11-16,-22-3-12 0,29 0-7 0,-6 0-10 0,5 3-82 15,2 1-62-15,2-1 0 0,-4-4 0 0,-5 3 0 16,3-2 0-16,-24 2 0 0,24 1 0 0,-29-3 0 15,2-2 0-15,0-2 0 0,-3 2 0 0,-6 2 0 16,-1 2 0-16,-16-3 0 0,-4 1 0 0,-4 1 0 16,-11-2 0-16,0-2 0 0,-2 1 0 0,-8 1 0 15,1-3 0-15,-4 3 0 0,-3 0 0 0,2-1 0 16,0 2 0-16,-7-1 0 0,6 3 0 0,-6-3 0 16,0 0 0-16,8-3 0 0,-8 3 0 0,6 3 0 15,-6-3 0-15,0 0 0 0,7 2 0 0,-7-2 0 16,5 1 0-16,-5-1 0 0,1 2 0 0,-1-2 0 15,7 0 0-15,-7 0 0 0,2 4 0 0,-2-4 0 16,0 0 0-16,4 2 0 0,-4-2 0 0,0 0 0 16,5 1-355-16,-5-1-201 0,0 0-150 0,0 0-390 15,0 0-1187-15,0 0 525 0</inkml:trace>
  <inkml:trace contextRef="#ctx0" brushRef="#br0" timeOffset="-141229.43">13678 15779 5196 0,'-9'0'-117'0,"0"0"-314"0,0-2-208 15,3 1 3-15,-1 0 104 0,7 1 58 0,-11-3-513 16,7 1 228-16</inkml:trace>
  <inkml:trace contextRef="#ctx0" brushRef="#br0" timeOffset="-138212.68">13039 14527 23 0,'9'-4'194'0,"-5"1"8"16,0-1-5-16,-1 0-14 0,1 0-4 0,-1-2-14 16,-2 1-10-16,-1-2-9 0,1 0-10 0,-2 1-10 15,1-1-5-15,-1 0-8 0,-2 2-6 0,1-3-10 16,-1 1-6-16,-2 1-10 0,1-3-1 0,-1 1-2 15,-2 2-9-15,-4-1-2 0,5 1-5 0,-4-3-7 16,1 3-5-16,-3-2-3 0,-1 0-2 0,-2 0-4 16,1 0-6-16,-3 1-1 0,1-3 0 0,-1 3-4 15,2 0 0-15,-2-1-4 0,-1 1-1 0,-1 1-1 16,1-2 1-16,2 2-2 0,-5 0-2 0,2 1 1 16,-3 1-3-16,3 0 1 0,-1 0 0 0,-1-1 0 15,2 0-1-15,-3 4-3 0,-6-1 1 0,9 0-3 16,-9-2 4-16,6 2-2 0,1-1 3 0,1 6-3 15,-3-1 1-15,0-2 1 0,4 4-8 0,-9-3 5 16,6 2-2-16,-6 4 2 0,8 0-3 0,-1-3-3 16,-2 3 1-16,4 0-4 0,-1 0 6 0,0 1 0 15,1 2-2-15,0-2-4 0,-4 6 7 0,10-2-2 16,-3 2 6-16,0-1-6 0,-3 6 0 0,6-5 5 0,-1 3 3 16,0 2 1-16,0-3-5 0,1 7 2 0,1 1-1 15,3-6 6-15,0 6 15 0,2 2-17 16,1-1 2-16,1 0 4 0,0-2-3 0,4-3-1 15,-1 5 7-15,1 1-5 0,4 1-7 0,-3-2 6 16,3 1-4-16,0-1 0 0,2 1-3 0,1 1 6 0,-1 0-6 16,4-1 0-16,2-2-6 0,3 0 1 0,-1 1 9 15,3-1-14-15,-2-2 1 0,4 0-3 16,0-1 1-16,1 0-1 0,0-1 13 0,3-1-15 16,0 2 5-16,-1-2-6 0,4-4 1 0,-1 0 0 0,0 1 3 15,3-5 0-15,-1 4-5 0,3-4 0 0,-1-2-2 16,2 0 6-16,0-3-3 0,0 0-2 0,2-5 18 15,-2 2-17-15,2 0 6 0,0 1-6 0,-1-6-3 16,-2 0 2-16,3 0 3 0,0-2-2 0,-4-3 3 16,4 0-6-16,-1-1 6 0,0-1 0 0,0-1-1 15,0-2-4-15,-1-2 4 0,0-2 5 0,-4-1-2 16,2-2 5-16,-1-1-12 0,0-3 13 0,-4-1 6 16,0-4 3-16,-3-1-7 0,7-10-1 0,-4 8 8 15,-6-2-2-15,-2 0 1 0,4-12-2 0,-6 13 6 16,-3 2-3-16,-2-4 5 0,-3 3 16 0,-4-1-13 15,0 0 6-15,-5 3-3 0,1-1 5 0,-10 4-6 16,1 0-4-16,-4 3 4 0,-1 0-11 0,1 3-6 16,-9 1 8-16,2 1-5 0,-4 2 6 0,-2 3-16 15,0 0-2-15,-2 3-21 0,-1 1-8 0,4-1-17 16,-4 1-8-16,1 3-14 0,3-1-11 0,9 1-7 16,2 1-17-16,3 4-9 0,-1-4-23 0,6 3-16 15,-1 1-28-15,2 0-29 0,3-2-29 0,1 0-29 16,-2 1-267-16,5 0-574 0,1 2 254 0</inkml:trace>
  <inkml:trace contextRef="#ctx0" brushRef="#br0" timeOffset="-116028.66">8055 17140 154 0,'-10'-4'224'0,"-2"-2"6"0,3 2 4 15,-1-1 10-15,2 1 1 0,-1-3 2 16,3 3 13-16,1 1-6 0,-2-3 4 0,2 1-4 16,4 0 7-16,-3 3-2 0,1-4 0 0,2 3-2 15,-1 0-6-15,2 3-9 0,-3-4-9 0,3 4-10 0,0 0-6 16,0 0-3-16,0 0-8 0,0 0-8 0,18 5-9 15,-10 0-8-15,3 3-23 0,-2-2-11 0,7 6-15 16,-2-1-15-16,0 0-1 0,1 0-6 16,12 3-3-16,-2-2-3 0,1-3-3 0,0 0-7 15,3-2-1-15,2-3-6 0,-2 1-2 0,2-4-13 16,1-1-7-16,2-4 6 0,-2 0-6 0,0 1-6 16,0-5 5-16,-1 2-12 0,3-3-4 0,-2-2 4 0,1-2 2 15,0-2-21-15,2 0 16 0,-4-2-10 16,-2-2-4-16,2 2 3 0,-1 2-6 0,-3 1 2 15,0 0-1-15,-8 5-5 0,3 4-5 0,-4 0-23 16,1 3 0-16,1 2 0 0,-1 1 0 0,-6 1 0 16,0 3 0-16,6 1 0 0,-4 4 0 0,0-1 0 15,-1 3 0-15,1-2 0 0,-1 4 0 0,4-1 0 16,-5 1 0-16,6 2 0 0,4 2 0 0,-6-7 0 0,1-1 0 16,0-2 0-16,2 1 0 0,2-3 0 15,5-4 0-15,-1 1 0 0,4-3 0 0,-2-2 0 16,0-3 0-16,1 1 0 0,-1-4 0 0,1 0 0 15,1-3 0-15,2-2 0 0,-1-3 0 0,1 0 0 16,-4-2 0-16,6-2 0 0,-2 4 0 0,-1 0 0 16,-3-2 0-16,-1 6 0 0,1 3 0 0,-7 6 0 15,0-1 0-15,0 3 0 0,-2 2 0 0,0 1 0 16,0 1 0-16,-6 2 0 0,5-2 0 0,-4 4 0 16,0-2 0-16,0 2 0 0,3 1 0 0,-2-2 0 15,2 1 0-15,-2 3 0 0,-3-6 0 0,5 3 0 16,1-1 0-16,-2-2 0 0,4 0 0 0,-1-2 0 15,2-2 0-15,-1 0 0 0,9-1 0 0,0 1 0 16,-2-4 0-16,-1 0 0 0,5 0 0 0,-1-2 0 16,0 0 0-16,1-1 0 0,-3-1 0 0,6 3 0 15,0-2 0-15,-2-1 0 0,-2 0 0 0,1 2 0 16,5 2 0-16,-7 2 0 0,2-1 0 0,-6 6 0 16,-4-1 0-16,-1 0 0 0,-2 3 0 0,1-1 0 15,-1 2 0-15,0 2 0 0,0 1 0 0,-4 0 0 16,6-2 0-16,-4 2 0 0,3 0 0 0,-1-1 0 15,8 2 0-15,-5-6 0 0,7 1 0 0,4 0 0 16,-2-4 0-16,-1-1 0 0,4-2 0 0,-1-2 0 16,4 0 0-16,-3-3 0 0,-1 0 0 0,1 0 0 15,2-3 0-15,-4 0 0 0,4-3 0 0,-3 2 0 16,0 0 0-16,0 1 0 0,0 0 0 0,0-1 0 16,-3 1 0-16,-2 4 0 0,-5 1 0 0,5-2 0 15,-7 5 0-15,1-1 0 0,-5 2 0 0,3-3 0 16,-4 4 0-16,-1-2 0 0,-3 4 0 0,0-4 0 15,2 4 0-15,-2-1 0 0,0 0 0 0,1-1 0 16,-2 3 0-16,-4-3 0 0,7 1 0 0,-7 1 0 16,2 0 0-16,-3-1 0 0,-5-1 0 0,14 4-245 15,-14-4-212-15,0 0-151 0,21-4-540 0,-21 4-1241 16,0 0 549-16</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6:07:35.431"/>
    </inkml:context>
    <inkml:brush xml:id="br0">
      <inkml:brushProperty name="width" value="0.05292" units="cm"/>
      <inkml:brushProperty name="height" value="0.05292" units="cm"/>
      <inkml:brushProperty name="color" value="#FF0000"/>
    </inkml:brush>
  </inkml:definitions>
  <inkml:trace contextRef="#ctx0" brushRef="#br0">14874 12769 123 0,'-2'3'113'0,"2"-3"-3"0,0 0-12 16,0 0-8-16,12 0-13 0,-12 0-9 0,18-5 2 0,-9 2-11 15,5-2-3-15,4 1-11 0,4-1-11 0,5-2-17 16,2 2-12-16,2 0-17 0,5 1-14 16,2-4-20-16,12 0-34 0,-11 2-54 0,20-5-145 15,3 1 65-15</inkml:trace>
  <inkml:trace contextRef="#ctx0" brushRef="#br0" timeOffset="332.92">23171 12755 28 0,'22'4'94'16,"-3"1"-5"-16,0-2-13 0,0-1-7 0,-1 2-13 16,1-2-1-16,-1 2-21 0,-4 0-21 0,3-3-8 15,0-1-29-15,-1 2-59 0,-3-4-89 0,-2 2 40 16</inkml:trace>
  <inkml:trace contextRef="#ctx0" brushRef="#br0" timeOffset="1198.52">19414 9501 101 0,'0'0'108'16,"0"0"-4"-16,0 0 5 0,0 0-16 0,0 0-5 15,7 1 1-15,-7-1-2 0,0 0-6 16,0 0-12-16,0 5-3 0,0-5-7 0,-2 4 2 0,-1 0-8 15,3-4-8-15,-2 5-3 0,0-1-7 0,0-1-5 16,2-3 6-16,1 8-20 0,-1-5-9 0,0 1-19 16,0 0-11-16,-1 0-33 0,1 1-52 15,-3 1-89-15,2-2-214 0,0 1 96 0</inkml:trace>
  <inkml:trace contextRef="#ctx0" brushRef="#br0" timeOffset="3465.49">13921 8591 105 0,'-12'-2'141'0,"0"-2"-17"0,-1 1-13 16,-5 0-5-16,-4-1-12 0,-10-2-7 0,-1-1-8 16,-3 3-11-16,-3-3-3 0,-15 0-9 0,-5 0-17 15,-32-1-24-15,30 4-19 0,-31-6-25 0,-3 3-32 16,-2 0-105-16,-6-1-181 0,-6-1 80 0</inkml:trace>
  <inkml:trace contextRef="#ctx0" brushRef="#br0" timeOffset="3768.92">9526 8486 9 0,'0'5'145'0,"1"0"-20"0,-1 0-7 15,4 2-11-15,1 2-12 0,-1 1-5 16,-3 3-14-16,4 2-5 0,2 3-9 0,-3 2-4 0,3 5-3 16,-1 6-8-16,-3 5-15 0,2 10-14 0,-4 2-14 15,-1 4-26-15,-3-1-21 0,-3 2-27 0,0 0-94 16,-12 30-175-16,9-26 77 0</inkml:trace>
  <inkml:trace contextRef="#ctx0" brushRef="#br0" timeOffset="4067.84">9261 12802 36 0,'0'0'54'0,"9"1"-1"16,-9-1-25-16,9-1-39 0,-4 3-16 16,3 1-29-16,-2-1 13 0</inkml:trace>
  <inkml:trace contextRef="#ctx0" brushRef="#br0" timeOffset="4382.79">13318 13119 152 0,'10'0'146'0,"-4"0"-25"0,3-1-17 0,-5-1-24 16,-4 2-10-16,13 0-10 0,-7 0-8 0,-2 2-12 16,-4-2-4-16,10-2-8 0,-10 2-14 0,14 2-23 15,-10-2-21-15,5-2-35 0,-9 2-69 0,13 0-144 16,-8-1 64-16</inkml:trace>
  <inkml:trace contextRef="#ctx0" brushRef="#br0" timeOffset="5015.54">14271 8606 106 0,'-4'-13'141'16,"4"2"-6"-16,0 1-13 0,0 1-11 0,0 0 6 15,-1 2-2-15,-2 2-9 0,2 0-12 0,1 1-8 0,0-1-12 16,1 2-3-16,-1 3-9 0,0-5-6 15,4 2-7-15,-4 3-4 0,0 0-1 0,2-3-8 16,-2 3-6-16,0 0 3 0,0 0 1 0,0 0-8 16,0 0 5-16,2-4-7 0,-2 4 6 0,0 0-7 0,0 0-6 15,0 0 3-15,0 0-2 0,0 0 1 0,0 0-8 16,0 0 6-16,0 0-3 0,0 0-3 16,0 0 0-16,5-2 2 0,-5 2 0 0,0 0-7 15,0 0-15-15,0 0-30 0,0 0-48 0,0 0-52 0,0 0-145 16,0 0-305-16,0 0 135 0</inkml:trace>
  <inkml:trace contextRef="#ctx0" brushRef="#br0" timeOffset="5549.16">9454 8432 2 0,'4'4'93'0,"1"-2"-12"0,-1 2-5 16,1 2-5-16,0 5-6 0,-1 0 3 0,-3 7-18 15,3 8-5-15,-3 6-15 0,-1 14-13 0,-1 3-15 0,1 4-35 16,0 6-62-16,-4 27-102 0,3 1 45 16</inkml:trace>
  <inkml:trace contextRef="#ctx0" brushRef="#br0" timeOffset="7866.69">9578 13239 33 0,'0'0'73'0,"0"0"-8"16,0 0-8-16,-5-3-4 0,5 3-11 0,0 0-13 16,0 0-18-16,-5-2-14 0,5 2-28 0,0 0-25 15,-9-1-58-15,9 1 25 0</inkml:trace>
  <inkml:trace contextRef="#ctx0" brushRef="#br0" timeOffset="8132.67">9628 13175 42 0,'36'-1'41'0,"3"1"-9"0,14-5 1 15,7 4-7-15,-1-4 5 0,31 1-5 0,-26 4 6 16,32-5-5-16,3 4 1 0,0-7-9 0,6 7-1 16,0-3 1-16,-3 5 1 0,9-4-13 0,3 3-8 15,6 5-27-15,4-4-34 0,0 1-68 0,-4 0 31 16</inkml:trace>
  <inkml:trace contextRef="#ctx0" brushRef="#br0" timeOffset="8382.66">14202 13209 121 0,'0'0'125'0,"-5"-5"-23"0,5 5-4 16,-4-3-13-16,4 3-13 0,-6-1-11 0,6 1-19 0,-8-1-25 15,8 1-28-15,0 0-50 0,0 0-48 0,-12 1-118 16,9 2 53-16</inkml:trace>
  <inkml:trace contextRef="#ctx0" brushRef="#br0" timeOffset="8849.17">10198 13242 89 0,'16'13'95'16,"4"8"-8"-16,4-1-7 0,2 3-4 0,3 1-9 15,12 11-7-15,1 1-16 0,4 2-20 0,21 18-27 16,-18-17-45-16,15 21-48 0,9 0-103 0,1 5 47 16</inkml:trace>
  <inkml:trace contextRef="#ctx0" brushRef="#br0" timeOffset="9167.84">16385 17606 8 0,'0'-7'70'0,"1"3"-34"15,4-1-34-15,0 1-22 0,0-4-20 0,6 4 9 16</inkml:trace>
  <inkml:trace contextRef="#ctx0" brushRef="#br0" timeOffset="9483.81">19832 17524 169 0,'1'-4'275'0,"-4"0"-19"0,2-3-24 16,-2 2-5-16,0-1-26 0,0 0-14 0,-2-2-21 16,1 3-15-16,-1 0-16 0,2-3-24 0,1 4-25 15,-1-1-27-15,1 0-31 0,2 1-28 0,0 4-35 16,-3-8-23-16,3 8-37 0,-1-7-48 16,2 1-52-16,-1 6-99 0,-2-7-317 0,3 0 142 15</inkml:trace>
  <inkml:trace contextRef="#ctx0" brushRef="#br0" timeOffset="10083.35">14525 13169 127 0,'-5'-4'193'0,"4"0"-12"0,1 4-7 15,-5-6-17-15,1 2-15 0,0 0-14 0,4 4-14 16,-4-4-5-16,4 4-12 0,-4-5-11 0,4 5-14 15,-2-5-1-15,2 5-7 0,0 0-8 0,0 0-6 16,0 0-21-16,0 0-20 0,0 0-23 0,0 0-13 0,0 0-23 16,0 0-30-16,0 0-31 0,5 21-45 15,-1-11-82-15,1 5-256 0,3 2 114 0</inkml:trace>
  <inkml:trace contextRef="#ctx0" brushRef="#br0" timeOffset="10717.47">19736 17034 118 0,'0'0'281'0,"0"0"-13"16,6 0-20-16,-6 0-16 0,4-2-26 0,-4 2-19 16,0 0-23-16,5-2-13 0,-5 2-24 0,0-4-31 15,0 4-44-15,0 0-70 0,0 0-110 16,-10-7-203-16,10 7-358 0,-18-10 158 0</inkml:trace>
  <inkml:trace contextRef="#ctx0" brushRef="#br0" timeOffset="11882.6">18129 5246 160 0,'1'-3'221'15,"-1"3"-16"-15,3-2-18 0,-3 2-20 0,0 0-17 0,0 0-13 16,0 0-16-16,0 0-17 0,0 0-28 0,0 0-25 16,0 0-30-16,-20 5-40 0,11 1-42 0,-5-2-63 15,-4 1-109-15,-7 7-253 0,-4 5 113 16</inkml:trace>
  <inkml:trace contextRef="#ctx0" brushRef="#br0" timeOffset="12248.89">13266 8472 56 0,'-2'-4'270'0,"2"4"-23"0,-4-4-24 0,3 0-22 16,-3 0-18-16,3 1-18 0,1 3-18 16,-2-6-26-16,2 6-25 0,0 0-33 0,7-2-39 15,-7 2-61-15,0 0-66 0,18 6-173 0,-8-1-299 0,8 2 132 16</inkml:trace>
  <inkml:trace contextRef="#ctx0" brushRef="#br0" timeOffset="12616.59">17897 9569 222 0,'-2'-4'323'0,"-1"2"-25"16,3 2-29-16,-3-3-26 0,3 3-22 0,-1-5-30 15,-1 1-31-15,4-1-30 0,-2 1-33 0,0 4-39 16,1-7-43-16,0 3-61 0,1-6-77 0,-4 0-220 16,2 2-373-16,-1-3 165 0</inkml:trace>
  <inkml:trace contextRef="#ctx0" brushRef="#br0" timeOffset="13216.69">18491 5016 142 0,'0'0'137'0,"0"0"-9"16,0 0-9-16,-6 0-3 0,6 0-9 0,0 0-3 16,0 0-5-16,0 0-9 0,0 0 0 0,0 0 5 15,0 0 1-15,0 0-17 0,0 0-3 0,0 0-1 16,-7 5-12-16,7-5-2 0,0 0-8 0,0 0-9 15,0 3-3-15,0-3-1 0,0 0-1 0,0 0-9 16,-2 3-3-16,2-3-2 0,0 0 5 0,0 0-4 16,-2 4-12-16,2-4-11 0,-2 4-25 0,-1 0-68 15,2-1-85-15,-5 3-119 0,1-4-318 0,-2 0 141 16</inkml:trace>
  <inkml:trace contextRef="#ctx0" brushRef="#br0" timeOffset="14649.53">18266 5361 98 0,'0'0'105'0,"-4"-2"-22"16,4 2-8-16,0 0-6 0,0 0-4 0,0 0-3 16,0 0-6-16,0 0-3 0,0 0-6 0,0 0-9 15,0 0 7-15,-9 2-14 0,9-2 3 0,0 0 6 0,0 0-15 16,-4 2 5-16,4-2-10 0,0 0-12 0,0 0 5 16,0 0-5-16,-11-1-11 0,11 1 1 0,-8-3-11 15,8 3-10-15,0 0-11 0,-9 2-14 0,3-1-38 16,2 0-47-16,4-1-144 0,-9 0 64 0</inkml:trace>
  <inkml:trace contextRef="#ctx0" brushRef="#br0" timeOffset="16017.39">13959 8478 135 0,'0'0'231'16,"-8"1"-15"-16,8-1-21 0,-6-1-20 0,6 1-20 16,0 0-15-16,0 0-15 0,0 0-18 0,14-7-26 15,-1 8-38-15,5 4-47 0,11-4-59 0,3 5-76 16,4 3-95-16,16-1-252 0,2 9 113 0</inkml:trace>
  <inkml:trace contextRef="#ctx0" brushRef="#br0" timeOffset="16299.95">18462 9509 70 0,'-8'-8'218'16,"-2"0"-21"-16,-1 0-30 0,1-1-29 0,1 2-37 0,0 3-40 15,-1-4-36-15,1 4-42 0,0 1-75 0,-1 4-53 16,4 1-157-16,-3 0 70 0</inkml:trace>
  <inkml:trace contextRef="#ctx0" brushRef="#br0" timeOffset="16649.47">14196 12361 126 0,'-6'1'303'0,"1"1"-29"0,-1-1-26 0,6-1-25 16,-6 1-36-16,6-1-31 0,0 0-40 0,-9-4-52 15,6 1-49-15,0-1-40 0,1-2-52 0,-2-2-56 16,0 3-114-16,1-6-266 0,0 5 118 0</inkml:trace>
  <inkml:trace contextRef="#ctx0" brushRef="#br0" timeOffset="17015.34">13931 8025 61 0,'0'0'120'0,"0"0"-23"0,10 6-18 0,-7-1-16 15,-3-1-19-15,1 2-27 0,-1 4-47 0,-4-1-46 0,2 3-81 16,-3 0 36-16</inkml:trace>
  <inkml:trace contextRef="#ctx0" brushRef="#br0" timeOffset="17516.75">13821 12476 56 0,'0'0'264'16,"-4"4"-7"-16,4-4-11 0,0 0-14 0,0 0-19 0,0 0-20 15,-6-9-21-15,6 2-18 0,0 4-18 0,0 3-21 16,0-7-15-16,0 2-23 0,0 1-22 16,0 4-23-16,0-6-32 0,0 3-37 0,0 3-35 0,4-5-28 15,-4 5-29-15,6-5-39 0,-6 5-132 0,0-3-324 16,0 3 144-16</inkml:trace>
  <inkml:trace contextRef="#ctx0" brushRef="#br0" timeOffset="18284.23">14730 10837 23 0,'20'-7'86'0,"7"3"-65"0,1-2-43 15,4-2-23-15,3 1 9 0</inkml:trace>
  <inkml:trace contextRef="#ctx0" brushRef="#br0" timeOffset="18484.93">16294 10762 80 0,'0'0'249'0,"0"0"-17"16,-4 2-15-16,4-2-13 0,0 0-11 15,0 0-18-15,0 0-17 0,0 0-14 0,0 0-34 0,0 0-42 16,0 0-57-16,0 0-62 0,-6 2-99 0,6-2-124 16,0 0-296-16,0 0 132 0</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6:07:59.381"/>
    </inkml:context>
    <inkml:brush xml:id="br0">
      <inkml:brushProperty name="width" value="0.05292" units="cm"/>
      <inkml:brushProperty name="height" value="0.05292" units="cm"/>
      <inkml:brushProperty name="color" value="#FF0000"/>
    </inkml:brush>
  </inkml:definitions>
  <inkml:trace contextRef="#ctx0" brushRef="#br0">11361 5752 143 0,'0'0'240'0,"0"0"2"0,0 0-9 15,0 0 0-15,0 0-17 0,0 0-1 0,0 0-13 0,0 0-7 16,0 0-11-16,0 0-7 0,0 0-5 0,0 0-9 16,0 0-10-16,0 0-8 0,0 0-8 0,0 0 1 15,0 0-6-15,0 0-1 0,0 0-1 0,0 0-1 16,0 0 5-16,0 0-5 0,0 0-10 0,-1 12 2 15,-1-9 0-15,2 2-6 0,-1 0-8 0,0-1-6 16,2 1 0-16,-1 2 4 0,0-4-10 0,0 4-5 16,3 0 3-16,-3-3-3 0,1 3-2 0,0 0-1 15,1-3-2-15,-1 1 3 0,0 0-2 0,0-1-2 16,2-1-1-16,-2 1 4 0,2-2 3 0,1 0 6 16,-4-2 8-16,10 2 10 0,-4-2-4 0,3-4-4 15,5-1-3-15,-4 1-6 0,8-4-6 0,3-1-3 16,3-6-9-16,3 2 1 0,-2-4-7 0,2 0-9 15,4-1 0-15,-2-2-3 0,2 0-10 0,-3 0 4 16,-5 4 8-16,4 0-9 0,-8 4 6 0,-3 2-12 16,-3 0 22-16,0-1 0 0,0 6-1 0,-4 0 11 15,-1-2 2-15,-1 2 0 0,0 1-14 0,-4 0-68 16,0 1 0-16,2 2 0 0,-5 1 0 0,4-5 0 16,0 3 0-16,-4 2 0 0,5-2 0 0,-5 2 0 15,0 0 0-15,4-1 0 0,-4 1 0 0,0 0 0 16,0 0 0-16,0 0 0 0,0 0 0 0,0 0 0 15,0 0 0-15,4-3 0 0,-4 3 0 0,0 0 0 16,0 0-31-16,0 0-195 0,0 0-59 0,0 0-66 16,2-4-56-16,-2 4-73 0,0 0-91 0,0 0-403 0,0 0-1054 15,0 0 466-15</inkml:trace>
  <inkml:trace contextRef="#ctx0" brushRef="#br0" timeOffset="665.23">14239 5821 133 0,'0'0'395'0,"0"-3"-3"0,3-1 5 0,-3 4-4 16,0 0-3-16,0 0-3 0,3-2-14 0,-3 2-13 0,0 0-19 16,0 0-16-16,0 0-22 0,0 0-22 0,0 0-19 15,0 0-21-15,0 0-12 0,0 0-7 0,4 7-24 16,-4-7-10-16,1 6-15 0,-1-2-8 0,3 1-15 16,-3-2-6-16,0 2-10 0,1-1-10 0,3-1-3 15,0 1 11-15,1-1 4 0,0 0-7 0,4-2-1 16,-4-1 2-16,8-1-10 0,6-3-8 0,2-1-7 15,-3-2-12-15,11-4-8 0,-2-1-10 0,2 3-7 16,-2-5-11-16,1 1-57 0,-5 0 0 0,4-1 0 16,-1-2 0-16,-9 5 0 0,1 2 0 0,-1-1 0 15,-3-1 0-15,-1 5 0 0,-6 0 0 0,1 0 0 16,-1 3-61-16,0-1-121 0,-6 0-54 0,5 2-79 16,-4 0-62-16,-2 2-57 0,0 0-84 0,5 6-494 15,-1-4-1095-15,-4-2 484 0</inkml:trace>
  <inkml:trace contextRef="#ctx0" brushRef="#br0" timeOffset="1117.58">16902 5842 427 0,'0'0'451'0,"0"0"-7"0,0 0-3 15,-2-3-5-15,2 3-7 0,0 0-7 0,0 0-15 16,0 0-21-16,-4 9-13 0,-1-7-19 15,5-2-10-15,0 5-38 0,0-5 13 0,0 6-19 0,2-3-15 16,2 0-21-16,-4-3-10 0,3 4-19 0,-2-2-20 16,-1-2-15-16,0 4-14 0,4-2-10 0,-4-2-11 15,8 3-13-15,-3-1-6 0,4-2-72 0,1-2-74 16,0 2 0-16,3-1 0 0,0-1 0 0,1 0 0 16,2-3 0-16,3 0 0 0,-1-3 0 0,2-1 0 15,-1 1 0-15,1 0 0 0,3-7 0 0,0 0 0 16,-6 5 0-16,-1-3 0 0,0 3 0 0,-2-1 0 15,-5 5 0-15,0-1 0 0,-2 2 0 0,0 2 0 16,-2-1 0-16,-3 1 0 0,2 0-288 0,0 1-152 16,-4 2-64-16,0 0-77 0,0 0-482 0,0 0-1153 15,0 0 510-15</inkml:trace>
  <inkml:trace contextRef="#ctx0" brushRef="#br0" timeOffset="11015.31">11157 8350 349 0,'-6'0'428'0,"3"-3"5"0,3 3 1 16,0 0-12-16,0 0-11 0,-7 0-23 0,7 0-26 15,0 0-27-15,0 0-27 0,0 0-28 0,0 0-13 16,0 0-14-16,0 0-6 0,3 9-10 0,-3-9-19 16,4 9-8-16,-2-2-17 0,1 0-15 0,2 2-12 0,-1-1-13 15,2 2-16-15,-2-2-25 0,-3 2 6 0,4-2-13 16,0 1-11-16,1 0-5 0,-3-3-13 15,2 1-2-15,2-2-10 0,0 2-5 0,2-4-3 0,0-2-6 16,3 2-5-16,1-3-5 0,3-1-7 0,5-2 5 16,-6 0-2-16,13-4-2 0,-9 0-3 0,7-1 0 15,-6 0-7-15,7-4-3 0,-8 3-3 0,3-2 3 16,-3 2-7-16,3-1 0 0,-5 3 2 0,0-2 10 16,-2 2-16-16,-3 1-2 0,1 4-1 0,-1 0-3 15,2-1-1-15,-3 2 1 0,1 2 0 0,-1 0-4 16,-2 4 6-16,1-1-6 0,-1 2 2 0,-1 1 2 15,-4-2 1-15,6 1-3 0,-4 1 1 0,2 0-1 16,0 0 2-16,-2-2-6 0,3 0 4 0,-1 0 1 0,-1 0 4 16,2-3-2-16,2-1-16 0,0 2 12 15,2-3 2-15,1-1-2 0,0-1 4 0,-1 2-2 16,4-6-2-16,-1 0 2 0,0-1 2 0,1 2 3 0,0-2-6 16,-2-2-2-16,3 1-2 0,-3-1 6 0,-2 5-3 15,-3-2 2-15,3 0-3 0,-4 1 1 0,1 1 3 16,-1 0-3-16,-1 1-4 0,0 3-3 0,-2 0 6 15,2 0-7-15,-1 0 3 0,0 2-1 0,-1-1 2 16,-1 0-14-16,3 5-20 0,-2-3-27 0,2 1-23 16,-3 0-39-16,3-2-37 0,2 2-49 0,-1-1-65 15,-1-1-72-15,-3 1-90 0,2-2-117 0,-3 1-363 16,1 1-994-16,-2-2 440 0</inkml:trace>
  <inkml:trace contextRef="#ctx0" brushRef="#br0" timeOffset="13232.68">9505 7764 9 0,'0'0'348'0,"0"0"-13"15,-14-7-19-15,14 7-21 0,0 0-13 0,0 0-20 16,0 0-17-16,-5-1-23 0,5 1-14 0,0 0-19 16,0 0-4-16,0 0-19 0,0 0-8 0,0 0 14 15,9 10-8-15,-8-6-4 0,7 2-8 0,-4 0-5 16,-3 2-8-16,3 2-2 0,-3 0-5 0,2-3 0 0,-2 2-5 15,-1 0-11-15,0 0-1 0,1 0-5 16,-1-4-2-16,0 2-3 0,-1 0-2 0,1-2-6 16,0-1-5-16,0-4 0 0,4 5 7 0,-4-5 7 15,1 2 7-15,-1-2-2 0,0 0-2 0,17-13-11 0,-8 8-8 16,4-8-6-16,1 0-6 0,1 1-8 0,8-7-7 16,-3-1 1-16,2-1-13 0,-1 2-7 0,0-3-8 15,-3 2 1-15,0-1-1 0,-4 5-8 0,-2 1-19 16,-2 2-20-16,-5 3-29 0,4 1-29 0,-4 2-38 15,0 3-49-15,-1-1-53 0,0 2-42 0,0 1-51 16,-2 0-34-16,-2 2-57 0,0 0-78 0,0 0-297 16,4 11-830-16,-4-11 368 0</inkml:trace>
  <inkml:trace contextRef="#ctx0" brushRef="#br0" timeOffset="14016.98">14546 5588 63 0,'0'0'277'0,"0"0"-18"16,0 0-17-16,-1-6-28 0,1 6-20 0,0 0-20 0,0 0-18 16,0 0-24-16,0 0-31 0,1-4-36 0,-1 4-45 15,0 0-51-15,0 0-64 0,0 0-76 0,0 0-96 16,11 0-289-16,-11 0 128 0</inkml:trace>
  <inkml:trace contextRef="#ctx0" brushRef="#br0" timeOffset="15234.68">11027 7539 179 0,'-1'-4'371'0,"-3"-3"-4"16,3 4-1-16,1-1-7 0,-3-2-7 0,3 2-4 15,0 4-16-15,3-7-16 0,-3 5-23 0,0 2-17 16,4-3-14-16,-4 3-11 0,1-4-7 0,-1 4-13 16,0 0-9-16,0 0-12 0,9 7-7 0,-6-6-7 15,-2 2-11-15,5 2-10 0,-6 2-10 0,4-4 2 16,-1 3-17-16,-2 2-10 0,0-4-18 0,-1 2-6 15,0 2-5-15,0-3-10 0,0 4-7 0,0-3-7 16,0 0-8-16,0 1-7 0,0-2-9 0,-1-1-4 16,2-1-2-16,-1 1-4 0,0-4 7 0,0 4-6 15,0-4-5-15,0 0-9 0,0 0 13 0,9-8 0 16,-1 0-7-16,6-3-5 0,0-4 6 0,4-4-14 16,2-1-2-16,-2-2-4 0,1 1-6 0,-1-2 2 0,1 4-4 15,-1-2-8-15,-4 7 0 0,0 1 3 0,-5 4-8 16,2 1-12-16,-5 2-12 0,2 0-19 15,-6 2-60-15,2 2-29 0,0 1-35 0,-4 1-43 0,0 0-55 16,5 12-55-16,-5-4-63 0,-3 5-71 0,2 3-75 16,-4 0-385-16,-4 2-983 0,3 6 436 0</inkml:trace>
  <inkml:trace contextRef="#ctx0" brushRef="#br0" timeOffset="26868.21">11927 7556 128 0,'0'0'331'0,"0"0"-5"0,-1-9-7 15,1 5-10-15,0 4-11 0,-1-4-4 0,1 4 0 16,1-4-18-16,-1 4-2 0,-1-7-18 0,1 7-10 15,1-3-14-15,-1 3-16 0,0 0-13 0,-4-4-22 16,4 4-17-16,0 0-13 0,0 0-18 0,0 0-18 16,0 0-10-16,0 0-9 0,0 0-11 0,0 0-7 15,0 0-5-15,0 0-13 0,5 12-4 0,-5-6-5 16,4-1-7-16,-4 1-5 0,4 0 3 0,-4-1-7 16,1 2-1-16,0-2-9 0,2 1 1 0,-2 0-3 15,2 0 1-15,-2-2-1 0,2-1-5 0,-1 1 5 0,2-2 11 16,1 1 9-16,4-4 7 0,-9 1 9 15,18-3 22-15,-5-3-1 0,2 0-4 0,3-2-2 0,-1 0-8 16,4-9 0-16,3 3-1 0,-2-2-6 0,3 1 0 16,-2-1-4-16,-2 0-4 0,-5 2-2 0,5-3 2 15,-8 8-4-15,2-2 5 0,-4 3-3 0,-2 0-3 16,-1 2 1-16,0 1 1 0,-3-1-12 0,-1 3 2 16,0-1-2-16,1 3-8 0,-2-1 1 0,-3 2-5 15,6-2-1-15,-6 2-8 0,4-2 0 0,-4 2 1 16,0 0-4-16,0 0 0 0,5 5-3 0,-5-5 0 15,4 2-16-15,-4-2-11 0,1 6-19 0,-1-3-17 16,4 1-32-16,-4-4-42 0,0 4-43 0,0 0-55 16,0-4-64-16,0 7-76 0,0-3-93 0,-5 1-454 15,1-1-987-15,0 0 437 0</inkml:trace>
  <inkml:trace contextRef="#ctx0" brushRef="#br0" timeOffset="28400.22">14708 9179 68 0,'0'-5'349'0,"0"5"8"0,0-5 1 16,0 5 5-16,-4-5-29 0,4 5-3 0,0-4-22 0,0 4-18 16,0 0-20-16,0 0-20 0,0-7-19 0,0 7-19 15,0 0-9-15,0 0-5 0,0 0-2 0,0 0-11 16,0 0-9-16,9 11-11 0,-5-7-3 15,-3 1-2-15,2 1-6 0,-2-1-8 0,3 0-11 0,-4-1-13 16,5 0-5-16,-5 1-2 0,4-1 2 0,-2-1-1 16,2 2-6-16,-1-3 2 0,-3-2 2 0,6 4-1 15,-3-3-3-15,-3-1 7 0,10-1-7 0,-2 1 0 16,2-5-20-16,1 3 1 0,2-4-9 0,1-2-12 16,3-1 2-16,0-1-3 0,-1-2-12 0,2 1-4 15,1 1-5-15,4-6-10 0,-1 0 2 0,-4 2-8 16,0 3 3-16,-3-1-11 0,0 1-1 0,-4 4 1 15,0 0-7-15,0 1 0 0,-3 0-1 0,-3 1-7 16,1 3 2-16,-3-1-1 0,2 1-4 0,0 1 7 16,-5 1-10-16,6-4-15 0,-6 4-3 0,3-2-25 15,-3 2-30-15,6-1-42 0,-6 1-56 0,0 0-67 16,0 0-87-16,2 7-90 0,-2-7-113 0,0 0-508 16,-6 8-1117-16,4-4 494 0</inkml:trace>
  <inkml:trace contextRef="#ctx0" brushRef="#br0" timeOffset="29534.7">17102 10660 126 0,'0'-3'327'0,"0"3"-15"16,-3-6-5-16,3 1-15 0,3 2-7 0,-2 0 0 15,3-1-10-15,-2 2-1 0,-2 2 4 0,8-4-10 16,-3 2-3-16,-2 0-9 0,-3 2-12 0,10 0-13 15,-4 3-11-15,-6-3-16 0,9 1-7 0,-5 1-13 16,0 0-8-16,0 1-4 0,-2 2-17 0,0 0-2 16,3 0-14-16,-4 1-9 0,1-2-4 0,1 3-4 0,0-2-10 15,1 0-8-15,-1 1 4 0,0-2 2 16,0 1 1-16,0 0 0 0,2-2-4 0,0 1 4 16,1-3-1-16,4 0 2 0,3-3 0 0,-1-3-14 0,6-2-5 15,2 1-2-15,6-3-7 0,1-2-14 16,-1 0 1-16,0-2-14 0,3 3-6 0,-5-5-3 15,4 3-9-15,-2 2-8 0,-1-5 7 0,-6 7-13 0,-2-1 8 16,-3 4-13-16,0-3 6 0,-1 5-37 0,-4-1-17 16,-1 1-23-16,-2 1-21 0,-2 1-37 0,0-1-49 15,-4 2-52-15,0 0-56 0,0 0-56 0,-9 8-69 16,2-1-84-16,-2 3-121 0,0-1-304 0,-1 0-974 16,1 1 430-16</inkml:trace>
  <inkml:trace contextRef="#ctx0" brushRef="#br0" timeOffset="30283.4">19733 12290 236 0,'-5'-3'308'0,"0"-1"-3"0,1 3-11 0,0-3-13 16,4 4-9-16,-5-5-9 0,5 5 15 15,0 0 2-15,0 0 2 0,0 0 2 0,0 0-5 0,0 0-4 16,0 0-1-16,0 0-5 0,18 7 2 0,-13-4 0 16,0 2 3-16,4-4-3 0,-1 1-4 0,2 0 5 15,-1-4-13-15,5 2-6 0,-2-1-12 0,0 0-16 16,1-2-12-16,4-2-10 0,1-1-13 0,0-1-17 15,2-1-11-15,-1-1-17 0,-1-2-11 0,8-2-12 16,-10 3-57-16,4 0-65 0,4-5 0 0,-6 5 0 16,-4 0 0-16,3-2 0 0,-2 2 0 0,2 1 0 15,-9 4 0-15,1-2 0 0,-5 4 0 0,2 0-206 16,-2 2-131-16,-4 1-79 0,0 0-79 0,0 0-113 16,-13 15-414-16,4-7-1107 0,-1 4 490 0</inkml:trace>
  <inkml:trace contextRef="#ctx0" brushRef="#br0" timeOffset="31367.53">22151 13864 303 0,'-1'-5'395'0,"-3"1"10"0,4 0-12 0,-1 0-3 15,-2 1-3-15,3 3-3 0,3-5-9 0,-3 5-18 16,-3-5-14-16,3 5-25 0,0-5-17 0,0 5-12 16,0-3-11-16,0 3-10 0,0 0-14 0,0 0-12 15,0 0-14-15,0 0-14 0,8 8-20 0,-8-8-12 16,0 0-14-16,-1 6-15 0,3-2-13 0,-2-4-12 16,2 4-9-16,-2-4-8 0,0 4-5 0,0-4-20 0,1 5-20 15,-1-5 10-15,0 0-10 0,1 5-2 0,-1-5 9 16,0 0-15-16,-1 3 0 0,1-3 9 15,0 0 0-15,1 4-2 0,-1-4-45 0,0 0-20 0,0 0 0 16,0 0 0-16,0 0 0 0,11-7 0 0,-7 0 0 16,1 3 0-16,2-3 0 0,3-3 0 0,2-2 0 15,0 0 0-15,2 0 0 0,-1-3 0 0,1 0 0 16,-2 1 0-16,2 3 0 0,-1-2 0 0,-1 3 0 16,2 1 0-16,-1 1 0 0,-3 1 0 0,3 0 0 15,-3 1 0-15,3-1 0 0,-3 0 0 0,2 2 0 16,-1 0 0-16,1 0 0 0,-1 1 0 0,0 0 0 15,0 0 0-15,-1 1 0 0,3 0 0 0,-4-2 0 16,1 5 0-16,-5-1-297 0,3 0-98 0,-3 1-85 16,-1-3-118-16,-4 3-473 0,0 0-1159 0,0 0 514 15</inkml:trace>
  <inkml:trace contextRef="#ctx0" brushRef="#br0" timeOffset="32365.69">24568 15177 344 0,'0'0'354'0,"0"-3"-18"0,0 3-2 15,0-6-13-15,0 2 10 0,0 4-9 0,0 0-8 16,1-5-11-16,-1 5-14 0,0 0-15 0,1-3-16 16,-1 3-18-16,0 0-8 0,0 0-14 0,0 0-8 0,0 0-10 15,0 0-7-15,0 0-1 0,15 6-6 0,-13-5-1 16,-2-1-7-16,8 2-3 0,-3 1-3 16,0-3-6-16,-5 0-2 0,18-3-10 0,-9 2-16 15,2-1-3-15,3-2-23 0,-1-1-5 0,6-2-12 0,-5 0-5 16,0 2-13-16,2-4-14 0,0 0-7 0,0 0-31 15,-1 0-29-15,-7 2-8 0,2 1-55 0,0 3-73 16,-5-2-79-16,2 3-91 0,-5 2-86 0,-2 0-98 16,0 0-490-16,3 8-1065 0,-6-3 471 0</inkml:trace>
  <inkml:trace contextRef="#ctx0" brushRef="#br0" timeOffset="43632.49">29951 9257 112 0,'-21'-6'174'0,"-7"0"1"0,0-4-9 16,1 2-12-16,9 1-3 0,-10-3-11 0,0 1-7 0,3-1-5 16,-1 0-15-16,4 5-12 0,4-2-10 15,-10 0-8-15,0 6-8 0,8-3-9 0,-8 2-6 16,7 0-11-16,-7 4 1 0,0-2-8 0,-3 2 4 16,-1 3-7-16,4-1-4 0,1-2 0 0,-1 4-9 0,8 0-2 15,-1 0-1-15,-7 4-3 0,5-4-4 0,-1 6 5 16,7-5-4-16,-11 1-9 0,4 6-19 15,6-3 1-15,3-4-4 0,-4 4-5 0,-1 6-5 16,5-3 0-16,0 0-5 0,-2 2-1 0,-1 3 4 0,4 1 1 16,3-3-3-16,-5 5 1 0,11-5-4 0,-6-2 16 15,-3 8-13-15,5-6 4 0,1 1-1 16,2 0-7-16,-2 0 2 0,4 1 6 0,0 0-3 16,2 0 3-16,-1 1 8 0,3-3-1 0,1 1 1 0,2 0-5 15,1 1 2-15,1-4 2 0,3 2 0 0,-2 0 10 16,2-2 0-16,3 1-5 0,1-5 4 0,1 3 4 15,-1-1 1-15,2 1 2 0,5-3-6 0,1-1 5 16,3 5-4-16,-7-7 6 0,4 2 1 0,0-3 1 16,5 1 10-16,1 3-4 0,-2-2 0 0,-2-5 9 15,-3 4-6-15,-1-4 1 0,5 2 5 0,6 0-2 16,-8-4 3-16,1 2 8 0,-1 0 1 0,-2-2 2 16,1 2 0-16,1-1-4 0,1-1 6 0,-3 0-2 15,3-1 1-15,0-1-2 0,5 0 2 0,-9-1-7 16,5 2 5-16,-2-2 1 0,0-1-7 0,8-1 1 15,-10 1-3-15,9-2 2 0,-8 1-4 0,8 0 1 16,-5 1-5-16,3 0 0 0,4-2 3 0,-1-2-6 16,-2-2 0-16,0 1-2 0,0 2-1 0,-8 2-5 15,9-7 1-15,-1 3 5 0,-7 0-4 0,0 1 2 16,-1-1 4-16,0 0 4 0,0-4 0 0,-4 2 8 16,3 1 3-16,-1-4 2 0,-3 0 3 0,-1 0 1 0,-2 0 8 15,1-1 0-15,-5 1-5 0,2-3-1 16,2 1 14-16,-4-4-4 0,1 1-1 0,-4 1-3 15,1-9 2-15,-1 10-3 0,-2-2 4 0,-2 5-4 0,0-5-6 16,-2 7-3-16,-1-1-3 0,-1-1 1 0,0-1-15 16,-3 3-9-16,-1 0-21 0,2 1-20 0,-3-1-42 15,-6-2-49-15,3-1-69 0,-5 2-259 16,5 0-493-16,-5-2 218 0</inkml:trace>
  <inkml:trace contextRef="#ctx0" brushRef="#br0" timeOffset="44149.58">29688 8086 63 0,'-7'3'67'0,"-6"1"-89"16,3 3-23-16,-3 3 9 0</inkml:trace>
  <inkml:trace contextRef="#ctx0" brushRef="#br0" timeOffset="45365.65">30447 8304 45 0,'0'0'174'0,"0"0"-13"16,0 0-15-16,0 0-30 0,0 0-46 0,0 0-43 16,0 0-27-16,0 0-55 0,0 0-59 0,0 0-124 15,0 0 55-15</inkml:trace>
  <inkml:trace contextRef="#ctx0" brushRef="#br0" timeOffset="53182.16">29891 7824 98 0,'0'0'135'0,"0"0"-12"16,0 0 1-16,6 0-16 0,-6 0 1 16,0 0 2-16,0 0-4 0,5-3 0 0,-5 3-6 0,0 0-2 15,0 0-1-15,0 0 7 0,5 0-5 0,-5 0-1 16,0 0 3-16,0 0-5 0,0 0 0 0,3-3-7 16,-3 3 0-16,0 0-8 0,1-4 5 0,-1 4-5 15,0 0 2-15,3-3-10 0,-3 3-7 0,1-4 2 16,-1 4-9-16,1-5-1 0,-1 5-5 0,-1-6-4 15,1 3 2-15,0 3-10 0,5-7 0 0,-5 3-2 16,0 0-4-16,0 4 3 0,0-8-8 0,-4 3 6 16,3-1-3-16,0-1 6 0,-2 2 1 0,-1-1 3 15,1 0-6-15,0-1 4 0,-1 0 0 0,0 1-9 16,-2-2 0-16,-2 3 0 0,1-4-8 0,0 3 6 16,-2-3-5-16,0 3-6 0,0 1-4 0,0-3-2 15,-2 1 0-15,2 1-4 0,-3 0 3 0,-2 2 1 16,4 0-4-16,-1-1 0 0,-1-1-4 0,1 2 1 15,-2 1-6-15,0 0 4 0,-1 1-2 0,1 1 1 16,3 0 1-16,-4-2-1 0,2 5 0 0,-3-1-2 16,2-1-4-16,-4 0 5 0,2 2 11 0,-2 2-11 15,4-3 1-15,-1 3-5 0,-3 0 13 0,-1 2-16 16,0 0 4-16,0-1-3 0,3 0 8 0,-3 0-7 16,-2 0 6-16,8 0-6 0,-6 1-3 0,3 1 5 15,-2-1-4-15,3 4 1 0,0 0 2 0,3-2 2 0,-2 1-4 16,3 0 3-16,-3 2-3 0,4 0 5 15,-4 0-2-15,3-1 0 0,1 5 5 0,0-4-4 16,1-2 6-16,1 6 0 0,0 0 1 0,-1 1-5 16,0 1 0-16,3-1 2 0,-3-1 0 0,-1 0 2 0,5 2 1 15,2 0-2-15,-2-1-6 0,3 0 8 0,-2 0 3 16,0 3-5-16,3-5-3 0,0 3 9 0,0-1-7 16,0-3 1-16,0 3-8 0,2-3 11 0,-2-1-3 15,1 6 5-15,2-2-6 0,-2 0-4 0,1-4 9 16,0 2 3-16,3 0 0 0,-1-2 7 0,1 0-11 15,0-1 4-15,1 4 2 0,-1-3-10 0,3-1 5 16,-2 0 4-16,1 1 3 0,-1-1 10 0,3 1-4 16,1 0-14-16,-1-1-1 0,0 2 10 0,5-2-3 15,-5-3 3-15,4 3-4 0,2-2-2 0,-2 1-5 16,2-2 8-16,-4-1-4 0,4 2 2 0,-3-3 2 16,0 0-1-16,6 0-9 0,-6-1 3 0,2 0 0 15,-1-3 22-15,4 2-22 0,1-1-3 0,0 0 4 16,0 1 5-16,0-2 12 0,-5-2-12 0,3 0 9 15,3 0-7-15,-6 0 24 0,5-2-12 0,0-3 6 16,1 2 5-16,-6 0-12 0,1-2 4 0,0 1 8 16,0 0-8-16,4 0 2 0,1-1 0 0,-2-1 3 15,0-1-7-15,-6 0 17 0,2 2-10 0,4-4 7 16,-4 0 3-16,4-1-4 0,-7 2 6 0,4-2 4 16,-1-4 7-16,1 3-1 0,-1-2-4 0,1-3-2 15,-1 2 3-15,1-1 0 0,-4 0-1 0,7-8-2 16,-3 1-4-16,2 3 0 0,0-1-6 0,-1-2 4 15,-5 6 3-15,3-5 28 0,-2 3-17 0,2-4 9 16,1-1-5-16,-5 1-1 0,0-2-7 0,-1 5 0 16,-2-1-3-16,1 2-1 0,-2-2-2 0,-4 2 0 15,3 0-7-15,-5-1-1 0,-2 1-9 0,-2-1-3 16,-3-1 1-16,1 2-9 0,-5-4-1 0,-1 6-17 16,-1 1-28-16,-5-3-33 0,-3 2-45 0,-2-3-64 15,-3 1-76-15,-2 5-104 0,-4 1-116 0,-6 4-431 16,-14-4-968-16,13 8 428 0</inkml:trace>
  <inkml:trace contextRef="#ctx0" brushRef="#br0" timeOffset="54382.46">28119 9162 10 0,'4'-7'245'15,"-4"3"-11"-15,2 0-15 0,-2-4-15 0,2 4-10 16,-1 0-13-16,-1-2-7 0,0 0-10 16,0 2-4-16,-1-3-8 0,1 2-8 0,-2-1-3 0,0 1-7 15,-3-1-3-15,1 1-5 0,2 0 1 0,-3 1-8 16,-6-3-9-16,4 1 4 0,-2 1-10 0,-3 0 2 16,2 0-9-16,0 1 1 0,-2-1-18 0,2 1 1 15,0 2-12-15,-3-2 0 0,3 1-16 0,-2 0 0 16,1 1-5-16,-2 1 2 0,-1 3-7 0,5 1-11 15,-4-3 1-15,-1 1-2 0,3-1 3 0,-4 2-2 16,2 0 1-16,-1 1 6 0,-2 2-6 0,2-1 13 16,-1 0 7-16,-2 2-5 0,3 2 2 0,1-4-7 15,-2 4 8-15,2-1-4 0,-1 1-3 0,0 4 1 0,1-4 2 16,1 4 6-16,1-3-14 0,0 3-1 16,1-1 1-16,-1 2 6 0,1 2-17 0,4-4 3 0,1 1-6 15,0 4 0-15,-3-1-7 0,4 1 3 0,4 0-2 16,0 3 0-16,0-3-5 0,1-6 0 0,2 9 0 15,1-3 7-15,0-1-14 0,1 1 4 0,0 1-2 16,3-1-23-16,0 0 5 0,-1 1-4 0,4-1 1 16,-2 1-2-16,5-2-3 0,-5-1 5 0,5-1-1 15,-1 0 6-15,0-1-8 0,2 0 11 0,2 1-5 16,-2-1 3-16,3-2-1 0,-4 1 7 0,5-3-15 16,1 2 11-16,0-5-1 0,0 1 1 0,-2 3-1 15,5-4 7-15,-4-1 4 0,-1 2 1 0,4-4 7 16,1 1 4-16,4 1 10 0,-7-4 0 0,1 0 5 15,-1-1-3-15,-1 1 3 0,4-3 1 0,0 0 0 16,4-1 2-16,-6 0-4 0,-1 0 7 0,-1-1-6 16,2-4 2-16,-2 3 6 0,1-2 0 0,-2 0 1 15,0-2 7-15,1 2 0 0,-1-12 1 0,0 9 4 16,-1-4 0-16,-4 1 2 0,-1-3 3 0,1 1-2 0,4-4 1 16,-5-2 0-16,0-3-2 0,-2 2 4 15,-1-2-7-15,0 2 2 0,-4-3 12 0,0-2-5 16,-3-2-1-16,-2 2-1 0,-2-3 0 0,-5-1-3 15,0 2-6-15,-4 0-5 0,-3 3-1 0,-2 1-9 0,-3 2 0 16,0 5-20-16,-3-1-30 0,-1 3-37 0,-1 1-70 16,7 8-106-16,0 0-118 0,-10 3-128 15,11 3-491-15,-1 0-1043 0,-3 0 461 0</inkml:trace>
  <inkml:trace contextRef="#ctx0" brushRef="#br0" timeOffset="55616.16">31607 9294 54 0,'1'-7'245'0,"2"3"-13"0,-2-7-20 0,4 3-1 16,-5-3-14-16,0 3-10 0,1-3-11 0,-1 4-12 16,0-3-9-16,-1 3-6 0,-4-1-14 0,1-3-8 15,3 3-9-15,-3-2-4 0,-3 1-3 0,3-2-7 16,0 6-8-16,-4-6-9 0,-1 4-9 0,0-3-9 16,-5 0 3-16,2 0-6 0,1 3-10 0,0-2-1 15,-1 2-11-15,1-1 4 0,-1 4-12 0,-3-4 3 16,2 3-9-16,-1-3 28 0,-1 3-5 0,3-2-1 15,-2 3-5-15,-2-1-5 0,5 1 1 0,-3 1-4 0,-2-1-3 16,2 3 8-16,1 0-4 0,-6-1-3 0,2 2 0 16,-2 2-1-16,1-1 6 0,0 1-5 15,4 2 3-15,-3 2-1 0,2-3-9 0,-2 3 8 16,2 1-1-16,-3 0 2 0,3 0-3 0,0 0-1 16,-2 2 12-16,2 0-1 0,-1 5-15 0,2-4 4 0,0 3 1 15,1 0 4-15,2-6 1 0,-4 8-2 0,-1-3-3 16,7 1 1-16,-4 2-3 0,3-2 5 0,-2-1 0 15,1 0 9-15,0 3-14 0,4-1 7 16,0 0-7-16,-1 2 0 0,0 1-4 0,2-3-1 0,-2 2 1 16,3-1-1-16,1 1 2 0,-1 2-4 0,2-3-1 15,1 3-7-15,-2-1 2 0,2-2 2 0,1 2-6 16,-1-2-6-16,4 2 5 0,-1-2 3 0,0 1-1 16,0 1-1-16,2-5-2 0,0 4 5 0,4 1 0 15,-1-2-4-15,1-3 4 0,1 3-6 0,2-2 2 16,-1 1-1-16,0-3-1 0,1 1-9 0,3 1 9 15,-4-4-5-15,5 3 0 0,-3-3 5 0,2 2-9 16,2-3 4-16,-2 4 0 0,2-2 5 0,-3-3-6 16,3-1-2-16,2 3 1 0,1-4-1 0,-3 2-2 15,3-2-1-15,-6 0 2 0,5 1 1 0,-1-1-1 16,-2-1 3-16,2 0 4 0,2-1 4 0,-6-1 2 16,2 1 6-16,-1-1 7 0,-1-1 4 0,-1 0 2 15,0 2 5-15,2-2-1 0,-2 0-7 0,0-2 8 16,-1 0 1-16,0 1 1 0,2 0-2 0,0-3 2 15,6 1 4-15,-8 0 7 0,3-2-4 0,1 1 4 16,-1-1 1-16,-3-1-6 0,3-1-5 0,1-4 1 16,0 5-4-16,0-5 7 0,4-3 3 0,-5 2-8 15,3-1-4-15,-1-1 5 0,1-1-4 0,-2 1-4 16,2 0 1-16,-4 1 7 0,1-1-5 0,1 0 2 16,-5 4 3-16,-4-3 5 0,3 2-6 0,-2-6 3 15,3 1-5-15,-1 0 4 0,-2-1-5 0,-1-1-7 16,-1 1 4-16,-1-2-14 0,-2 2 3 0,-1-3 0 15,0 1-13-15,-1-1 11 0,-3-2-12 0,1 2-7 0,-7-6-24 16,0 1-18-16,1 1-45 0,-9-6-67 0,0 9-80 16,0-1-115-16,-6 0-139 0,-6 2-580 15,1-1-1149-15,5 4 508 0</inkml:trace>
  <inkml:trace contextRef="#ctx0" brushRef="#br0" timeOffset="58215.51">15022 7743 33 0,'15'-3'36'0,"-15"3"-7"15,5-2-26-15,-5 2-21 0,5-5-18 0,-4 2 9 16</inkml:trace>
  <inkml:trace contextRef="#ctx0" brushRef="#br0" timeOffset="58949.99">14951 7640 264 0,'0'0'335'0,"0"0"-11"0,0 0-12 15,0 0-17-15,0 0-14 0,0 0-10 16,0 0 7-16,0 0-20 0,0 0-9 0,0 0-11 16,-4-4 3-16,4 4-5 0,0 0-10 0,-1-4-10 0,1 4-7 15,0 0-9-15,0 0-8 0,0-6-10 0,0 6-6 16,1-5-10-16,-1 5-10 0,0-7-12 15,4 1-14-15,1 1-9 0,-4-3-4 0,6 3-9 0,-5 0-9 16,6 0-8-16,0-1-9 0,2 3-4 0,-3-1-5 16,2 0-4-16,3-1-7 0,-2 4-1 0,2-1-6 15,-1 2-10-15,-1 0-3 0,1 0-3 0,0 0-4 16,-2 3 0-16,-3-1-10 0,3 2-5 0,0 3-3 16,-4 0 0-16,-1-3 2 0,1 6-5 0,-1 0 4 15,0 1-2-15,-4 1-1 0,-4 1-2 0,3 1-2 16,-5 1 0-16,0 3-2 0,-1-7 0 0,0 5-2 15,-5-1 0-15,0-2 2 0,4 1-4 0,-6-1 1 16,4-1 2-16,-3 3-3 0,3-3 2 0,2-4 7 16,-2 0-12-16,4 0 1 0,1-3 1 0,-3-2-19 15,4-1 1-15,2 3 3 0,-3-2-1 0,2 1 4 16,3-4 0-16,-4 3-1 0,4-3 6 0,0 0 3 16,0 0-3-16,0 3 6 0,0-3 0 0,0 0-3 15,0 0 6-15,22-5-1 0,-17 1 1 0,4 4-2 16,2-4 1-16,1 2 6 0,-1 1-10 0,1-1 3 15,-2 2 0-15,3 2 0 0,-2-1-3 0,1 0-3 16,1 0 6-16,0 3-5 0,-1 1 2 0,1-2 3 16,-4 2-1-16,5 4-2 0,-5-2 0 0,0 0 0 0,1 0-1 15,-5 4 0-15,2-1-1 0,-1-1-2 0,2 2-1 16,-5 5 2-16,1-4 2 0,-1-1 3 0,-2 3-5 16,-1-2 4-16,-4 0 1 0,0 1-1 0,-2 3 3 15,-1-2-3-15,-2-4 1 0,0 3-1 0,-3 0-2 16,-2-2 3-16,0-1 0 0,1 0 2 0,-2 0-5 15,-2-2 6-15,2 0-2 0,0-3 1 0,1 0-3 16,-1-1 6-16,4-1-4 0,-3-2 3 0,1 1 5 16,-1-2 5-16,4 0 9 0,-2-2-4 0,-3-1 13 15,6 0-11-15,1 1-7 0,-2-5 0 0,1 3 12 16,4-1 0-16,0 1-6 0,-3 0 3 0,5 0-7 16,0 0 11-16,-1 0-11 0,0 1-5 0,3 0-11 15,-3 0-31-15,2 0-28 0,0-1-41 0,2 4-63 16,-5-3-80-16,5 3-75 0,0 0-90 0,0 0-96 15,5-5-447-15,-5 5-1026 0,0 0 453 0</inkml:trace>
  <inkml:trace contextRef="#ctx0" brushRef="#br0" timeOffset="59116.11">15274 8219 57 0,'0'0'450'15,"1"2"-37"-15,-1-2-39 0,0 0-38 0,0 0-46 16,0 0-71-16,0 0-88 0,-3 5-124 0,3-5-169 0,0 0-191 16,0 0-382-16,0 0 169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5:38:05.553"/>
    </inkml:context>
    <inkml:brush xml:id="br0">
      <inkml:brushProperty name="width" value="0.05292" units="cm"/>
      <inkml:brushProperty name="height" value="0.05292" units="cm"/>
      <inkml:brushProperty name="color" value="#FF0000"/>
    </inkml:brush>
  </inkml:definitions>
  <inkml:trace contextRef="#ctx0" brushRef="#br0">13837 7369 3137 0,'-2'-6'151'15,"1"0"7"-15,-2 1-22 0,2-1 9 0,1-1 52 16,0 2 28-16,-3-1 14 0,3 2-5 0,-1 1-17 16,1 3 3-16,4-5-13 0,-4 5-9 0,0-2-8 15,0 2 7-15,0 0 1 0,0 0-1 0,10 6 1 0,-2-3-1 16,-6 3-5-16,6 3 5 0,0 0 0 0,2 5-5 16,-5 2-12-16,3 0-11 0,0-1-9 0,-3 4-10 15,2-3-37-15,-3 1-113 0,1 0 0 0,-1 0 0 16,0-3 0-16,1 3 0 0,-2 0 0 15,3-2 0-15,-2 1 0 0,0-7 0 0,-1 4 0 0,3-5 0 16,0-1 0-16,2 0 0 0,-2-4 0 0,4-1 0 16,4-1 0-16,6-6 0 0,6-4 0 0,5-4 0 15,5-2 0-15,12-6 0 0,2-3 0 0,4-5 0 16,5 0 0-16,22-13 0 0,0-4 0 0,2-2 0 16,5 1 0-16,-5-6 0 0,0 0 0 0,-1 6 0 15,-1 2 0-15,-29 19 0 0,4-3 0 0,-1 2 0 16,-1 2 0-16,-7 5 0 0,-13 4 0 0,-4 4 0 15,-3-2 0-15,-8 7 0 0,-5 0 0 0,-4 3 0 16,-2 1 0-16,-3-1 0 0,2 3 0 0,-2 0 0 16,-4-2 0-16,-1 3 0 0,0 0 0 0,0 0 0 15,0 0 0-15,0 0 0 0,0 0 0 0,0 8 0 16,0-8 0-16,-1 7 0 0,1-7 0 0,-4 4 0 16,0-1 0-16,4-3 0 0,-4 1 0 0,-1 0 0 15,0 3-1366-15,-4-2-1478 0,9-2 654 0</inkml:trace>
  <inkml:trace contextRef="#ctx0" brushRef="#br0" timeOffset="4367.79">19021 9403 329 0,'0'-6'416'0,"0"6"2"0,-2-5 1 16,-1 2-5-16,3 3-19 0,-1-5-20 0,1 5-30 0,-3-2-31 15,3 2-33-15,0 0-21 0,0 0-16 0,0 0-8 16,0 0-11-16,0 0-9 0,3 14-7 16,1-9-9-16,-2 2-11 0,5 0-3 0,3 0-12 0,-1 2-8 15,6-2-3-15,4 2-10 0,2-3-8 0,1-3-6 16,7 4-7-16,2-5-8 0,3-1 4 0,3 0-16 16,-1-2-5-16,2-4-5 0,1-1-5 0,16 1-6 15,-16 1 4-15,11-6-9 0,-13 2-6 0,0-1-6 16,0 0-5-16,-1 1 0 0,2-1-11 0,-2-1-1 15,0 1 2-15,-2 1-19 0,-3-1-40 0,-3 0 0 16,-7 8 0-16,-3-3 0 0,-1 3 0 0,-1 1 0 16,-5 4 0-16,2 0 0 0,0 0 0 0,1 1 0 15,0 4 0-15,1 0 0 0,-1 1 0 0,3-1 0 16,-2 2 0-16,3-1 0 0,-4 1 0 0,5-1 0 16,8 2 0-16,-9-5 0 0,9 3 0 0,1-4 0 15,0-3 0-15,3 0 0 0,-2-3 0 0,3-3 0 16,-4 3 0-16,3-4 0 0,0-2 0 0,-1-3 0 15,1 3 0-15,-2-5 0 0,2 3 0 0,-3-5 0 16,0 1 0-16,2 2 0 0,-2 0 0 0,-1 2 0 0,-7 3 0 16,1 0 0-16,0 2 0 0,-3 3 0 15,-4 0 0-15,3 3 0 0,-3 2 0 0,-4-1 0 16,2 2 0-16,-1 0 0 0,-2 4 0 0,4 0 0 16,0 0 0-16,-3-1 0 0,3 1 0 0,1 1 0 0,-4-5 0 15,8 4 0-15,-7-5 0 0,7 0 0 0,1 0 0 16,-1-1 0-16,3-4 0 0,-2 0 0 15,4 0 0-15,0-2 0 0,-1 2 0 0,8-4 0 0,-8-1 0 16,6 3 0-16,-5-1 0 0,5-2 0 0,-1-3 0 16,-5 5 0-16,0-2 0 0,-3-1 0 0,-3 1 0 15,2 3 0-15,-5-1 0 0,-3 0 0 0,1 2 0 16,-4-1 0-16,2 1 0 0,-4 1 0 0,-5 0-257 16,8 1-177-16,-8-1-108 0,2 5-118 0,-2-5-390 15,0 0-1137-15,0 0 503 0</inkml:trace>
  <inkml:trace contextRef="#ctx0" brushRef="#br0" timeOffset="5284.98">23875 9253 268 0,'-6'1'312'15,"6"-1"-2"-15,0 0-7 0,0 0-4 0,-5 2-2 16,5-2-7-16,0 0-4 0,0 0-7 16,0 0 1-16,-2 4-9 0,2-4-1 0,0 0-8 0,0 7-18 15,2-4 8-15,-1 1-16 0,0 2-25 0,3-3-12 16,0 2-14-16,0 3-20 0,3-1-13 0,1-2-14 15,2 4-15-15,3-4-7 0,2 6-5 0,4-4-11 16,2-1-17-16,7 0-6 0,4 0 0 0,0-4 2 16,0 1-2-16,5-2-2 0,-3 0 1 0,0-2-2 15,0-3 10-15,-2 1-16 0,3-2 8 0,-6 0 0 16,2 0-4-16,-3 2-5 0,-6-2 0 0,-2-1 0 16,-1 2-2-16,-6 2-12 0,1-1 7 0,-5 3-6 15,5-1-6-15,-9 1 0 0,4 0-12 0,-2 1 3 16,-1 1-5-16,2-1 5 0,-2 2-7 0,0 1-2 0,0 0-9 15,1 1 3-15,2 0 0 0,-1 2-9 0,3-1-3 16,2-2 7-16,4 4 2 0,2-1-9 16,1-1-2-16,6 1-6 0,-6-2 6 0,3-2 0 15,4 2 9-15,1-3-15 0,0 2 2 0,-1 0-2 0,3-3 4 16,-1-1 3-16,-1-1-14 0,2-2 29 0,-2 1-25 16,0-4-11-16,0 0 13 0,-1-1 8 0,-1-1-3 15,-5 4 1-15,-2-2-4 0,0 2 1 0,-2 0 3 16,-3 2 3-16,-4 1-8 0,2 0 5 0,-5 1-8 15,-2 2 4-15,1 2-6 0,-3 1-2 0,1 3 1 16,-2 1-2-16,0 1 8 0,-1 2-7 0,2-1 9 16,2 6-1-16,0-2-2 0,2 0 5 0,3-1-2 15,1-1-1-15,1-2-1 0,4 0-6 0,2-1 13 16,0-3-9-16,3-1 4 0,-1-4-1 0,3 1 2 16,-2-2-8-16,-1-2 3 0,0-2-27 0,-2 0-25 15,0-2-51-15,-6 0-66 0,-1-1-81 0,-2 1-103 16,-2-2-114-16,-4 3-156 0,-4 0-388 0,1 4-1093 15,-13-10 484-15</inkml:trace>
  <inkml:trace contextRef="#ctx0" brushRef="#br0" timeOffset="6466.7">17802 10475 60 0,'-1'-3'356'0,"-2"0"5"0,3 3 5 16,-5-4-8-16,5 1-16 0,0 3-18 0,0 0-40 15,-4-2-21-15,4 2-4 0,0 0-4 0,7 9-7 16,-3-3-9-16,-2 2-10 0,5 1-11 0,-2 3-11 16,2-1-14-16,3 3-11 0,2 1-11 0,3-1-8 15,-1 0 1-15,4-1-5 0,9 0-5 0,1-1 0 0,4-3-6 16,4-3-7-16,1-1-4 0,1-1-5 0,16-2-6 16,-2-3-9-16,2-1 3 0,-3-1-7 0,0-1-6 15,3-3 1-15,-17 4-10 0,18-5-1 16,-6 0-6-16,-11 1-7 0,0-1-2 0,12-5 0 0,-10 3-14 15,-3-1-3-15,-1 4-7 0,-1-2 0 0,-3 1-11 16,-1 1 6-16,0 3-2 0,-4 0-5 0,-5 6-2 16,-1 0-7-16,1 1 2 0,-2 2-5 0,-2 1-1 15,4 6 1-15,-3-4-10 0,4 4-16 0,-5 1-8 16,5 0 0-16,1 4 0 0,-2-4 0 0,2 2 0 16,-5-6 0-16,4 2 0 0,4-3 0 0,0 1 0 15,0-4 0-15,-6-2 0 0,9 1 0 0,-1-6 0 16,3 1 0-16,0-3 0 0,-4-1 0 0,4-3 0 15,-1 3 0-15,-2-6 0 0,1 0 0 0,0 0 0 16,1-1 0-16,-3 0 0 0,5-1 0 0,-4 0 0 16,-1 0 0-16,0 1 0 0,-8 6 0 0,1 2 0 15,-3-2 0-15,2 3 0 0,-3 3 0 0,-3 0 0 0,-1 2 0 16,-1 3 0-16,5 2 0 0,-4-1 0 0,-3 2 0 16,3 4 0-16,3-2 0 0,-3-1 0 0,2 3 0 15,2-1 0-15,-2-1 0 0,2-2 0 16,2 1 0-16,3-1 0 0,-3-1 0 0,1-3 0 0,1 0 0 15,-1-2 0-15,7-2 0 0,1 0 0 0,3-2 0 16,-4-1 0-16,1-3 0 0,-6 2 0 0,6-3 0 16,1-2 0-16,1 0 0 0,3-1-43 0,2-3-368 15,4 2-117-15,11-3-147 0,0-2-414 0,1-1-1180 16,1 4 522-16</inkml:trace>
  <inkml:trace contextRef="#ctx0" brushRef="#br0" timeOffset="7069.83">22234 10578 45 0,'-4'-7'422'0,"-1"0"17"0,3 3 2 0,2 0-6 15,-2-1-4-15,2 5-14 0,0-5-17 0,0 5-15 16,0 0-17-16,0 0-18 0,0 0-17 0,9 15-10 16,-6-9-22-16,1 3-8 0,0 1-16 0,-2 0-19 15,0 1-18-15,0-1-11 0,4 1-22 0,-2 0-21 16,-1 0-18-16,3-3-10 0,3 2-6 0,1 1-16 16,3 2-10-16,6-9-16 0,-1 1-5 0,12-4-13 15,2-2-8-15,0-5-8 0,2-1-5 0,2-3-7 16,-2 2-1-16,3-4-57 0,0 0-6 0,11-6 0 15,-15 4 0-15,5 0 0 0,7-7 0 0,-9 4 0 16,11-5 0-16,-16 3 0 0,-2 3 0 0,3 1 0 16,-4 1 0-16,-9 5 0 0,-2 2 0 0,1 1 0 0,-5 2 0 15,-3 2 0-15,1 1 0 0,0 3 0 0,-4 0 0 16,2 3 0-16,-2 3 0 0,0 0 0 0,2 3 0 16,-4-1 0-16,4 6 0 0,0-3 0 0,3 2 0 15,-1-1 0-15,2 2 0 0,2-3 0 0,-2 1 0 16,6-3 0-16,2-2 0 0,-2-2 0 0,8 0 0 15,1-1 0-15,1-4 0 0,3-1 0 0,-4-1 0 16,4-1 0-16,0-2 0 0,0-4 0 0,0 0 0 16,1-1 0-16,2-5 0 0,-6 1 0 0,3-4 0 15,0 1 0-15,0-1 0 0,-1 1 0 0,-2 3 0 16,-11 4 0-16,-4 2 0 0,0 1 0 0,0 2 0 16,-1 0 0-16,-3 2 0 0,2 1 0 0,-5 1 0 15,1 1 0-15,2 1 0 0,-5 1 0 0,4 0 0 16,0 1 0-16,-1 1 0 0,1 1 0 0,2-3 0 0,2 4 0 15,0 1 0-15,-2-4 0 0,9 2 0 16,0 2 0-16,-1-6 0 0,0 1 0 0,1 0 0 16,-4-1 0-16,3-2 0 0,-6-1-473 0,-1-3-814 0,-2 0-1394 15,-4-3 618-15</inkml:trace>
  <inkml:trace contextRef="#ctx0" brushRef="#br0" timeOffset="31816.09">17334 13522 197 0,'3'-4'414'0,"-3"0"0"0,0 4 8 0,1-7-3 16,2 1-12-16,-2 4-19 0,0-1-25 0,3 0-25 15,-4 3-16-15,10-1-18 0,-10 1-15 0,13 4-25 16,-8-1-12-16,3 3-17 0,-1 1-14 0,3 3-22 16,0 2-12-16,-1 1-17 0,-2 2-17 0,4-1-13 15,1-1-13-15,1 0-11 0,0 2-8 0,2-1-5 16,2-2-8-16,-1 0-3 0,5-3-4 0,-3-2-6 15,9 0 0-15,1-1-3 0,-1-1-6 0,3-4 5 16,0-5 1-16,0 1-15 0,5-3-1 0,-2-2 1 0,-1 0 4 16,1-2-11-16,1 0 5 0,-4-4-3 15,3 1 2-15,2-1-1 0,-1 0 0 0,-2 0 2 16,0 4-8-16,-4-2 2 0,-2 5-3 0,1 0-5 16,-8 5-48-16,-2 1 0 0,2 2 0 0,0 1 0 0,-4 5 0 15,3 1 0-15,-1 3 0 0,2-2 0 16,-5 4 0-16,5 1 0 0,2 4 0 0,-6-5 0 15,5 2 0-15,3 3 0 0,-6-7 0 0,7 2 0 16,-3-4 0-16,4 0 0 0,4-2 0 0,1 0 0 0,2-4 0 16,0-2 0-16,0-2 0 0,1 0 0 0,-2-3 0 15,5-1 0-15,-2-2 0 0,-2-1 0 16,4-3 0-16,-4 1 0 0,4-5 0 0,-4 1 0 0,-2 0 0 16,2-1 0-16,0-3 0 0,0 2 0 0,-5 3 0 15,0 0 0-15,-8 3 0 0,-4 4 0 0,-1 2 0 16,-1 2 0-16,-3 1 0 0,4 2 0 0,-2 1 0 15,-1 5 0-15,-2-1 0 0,0 1 0 0,-1 1 0 16,2 4 0-16,3-1 0 0,-5 0 0 0,6 3 0 16,-4-2 0-16,-1-3 0 0,2-1 0 0,4 3 0 15,-3-4 0-15,6 0 0 0,1-1 0 0,0-2 0 16,-1-2 0-16,10-2 0 0,2 1 0 0,-1-4 0 16,-1-1 0-16,0-1 0 0,2-2 0 0,-1 3 0 15,-1-6 0-15,-1-1 0 0,4-1 0 0,-2-3 0 16,1 3 0-16,-3-3 0 0,-1 3 0 0,1 1 0 15,-8 4 0-15,-1 1 0 0,3 1 0 0,-6 3 0 16,2 2 0-16,-6-2 0 0,3 4 0 0,-2 0 0 16,6 1 0-16,-8 0 0 0,6 4 0 0,-5-2 0 15,4 2 0-15,4-1 0 0,0 2 0 0,-1-4 0 16,4 1 0-16,0 1 0 0,8-2 0 0,1-3 0 16,1 1 0-16,-1 0 0 0,-1-5 0 0,2 1 0 15,-2 0 0-15,-5-2 0 0,5-3 0 0,-2 0 0 16,-8-1 0-16,6-1 0 0,-7 0 0 0,-4 0 0 0,4-3 0 15,-3 2 0-15,0-2 0 0,-4 0 0 16,-2-2 0-16,-1 6 0 0,-3-1 0 0,-4 4 0 16,-2-1-727-16,-2 1-517 0,2 5-1348 0,0 0 596 15</inkml:trace>
  <inkml:trace contextRef="#ctx0" brushRef="#br0" timeOffset="33717.17">15594 11941 162 0,'7'-16'224'0,"1"-2"0"0,-3 0-6 0,2-1-10 16,-1-5-7-16,-6 5-19 0,4-1-10 0,-4-4 5 16,-4 5-12-16,4 1-10 0,-4-3-2 0,3 2-4 15,-3 0-3-15,-4 1-14 0,3-1 9 16,-6 2-22-16,-5-4-6 0,1-1-15 0,-3 4 1 0,-5 0 5 16,0-1 4-16,-4 1-8 0,3 4 4 0,-8 2-1 15,1 2 8-15,-1 3 10 0,-1 0 1 0,-1 5 7 16,1 2 5-16,2 3-12 0,0 4-2 0,-1 4-3 15,5 1-7-15,8 5-7 0,-4 1 2 0,3 3-2 16,4 1-4-16,4 5-3 0,5-1-6 0,3 4-1 16,4 5-4-16,3-3-4 0,3-1-6 0,4 14-5 15,-2-11-6-15,5 11-5 0,0-12-5 0,0 0-5 16,3 2-4-16,6 6-4 0,-4-9-3 0,-5 0-6 16,-1 1-1-16,-1 1-1 0,0-1-5 0,-3 1-4 15,-3-2 0-15,-3-3-3 0,-3-1 0 0,-5 2-3 16,-2-4-3-16,-6 2 3 0,1-4 0 0,-5-1 2 0,3-2 3 15,-7 3 6-15,3-3 4 0,-8 0 4 16,4-2 2-16,-2-1-2 0,-2-2 1 0,0 0-2 16,4-2-5-16,0-1 6 0,3-2-3 0,3-2-11 0,4 0-2 15,3-3-2-15,1 1-6 0,1 0 2 16,5-2 3-16,-1 1-2 0,4 1-2 0,4 2 4 16,3-1-2-16,3 2-6 0,4 1 1 0,4-1 2 15,2 6 2-15,5 1-11 0,-2 0 3 0,0-1 5 0,0 1-5 16,-1 2-3-16,2-2-2 0,-6 3 5 0,1-1-4 15,0 3 2-15,-2 1 1 0,-11-4-4 16,7 4 2-16,-5 1 0 0,-2 1 6 0,-6-1 5 16,0-3 4-16,-5 4 8 0,1 1 17 0,-4 1-1 0,-3-2 4 15,3 2-8-15,-2-1 9 0,-3 1 5 0,3-2 1 16,-1 0-6-16,-1-2 1 0,4-4-6 0,1 0-8 16,0-1 13-16,1-1-17 0,1-2-2 0,2 3-2 15,2-7 2-15,1 3 1 0,1-2 5 0,2 0-12 16,1-3 3-16,0 0-4 0,2-1 1 0,2 0 0 15,1-1 1-15,-2-1-7 0,6-1-7 0,-3-1 2 16,4-3 5-16,-1 0-24 0,7 0-22 0,0-2-30 16,-6 0-43-16,4-1-73 0,0-2-100 0,-8-1-92 15,2 3-135-15,-4-4-557 0,3 4-1151 0,-3 0 509 16</inkml:trace>
  <inkml:trace contextRef="#ctx0" brushRef="#br0" timeOffset="33816.87">15531 13758 3589 0,'1'6'167'0,"-1"-3"-108"0,0 1-63 0,0-4-65 16,-1 8-100-16,-3-4-130 0,-1-2-247 0,4 2-591 15,0-1 261-15</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6:09:01.680"/>
    </inkml:context>
    <inkml:brush xml:id="br0">
      <inkml:brushProperty name="width" value="0.05292" units="cm"/>
      <inkml:brushProperty name="height" value="0.05292" units="cm"/>
      <inkml:brushProperty name="color" value="#FF0000"/>
    </inkml:brush>
  </inkml:definitions>
  <inkml:trace contextRef="#ctx0" brushRef="#br0">14461 8099 132 0,'5'1'151'16,"1"0"-20"-16,0 0-30 0,0 0-26 0,2 0-22 16,-3 1-40-16,-5-2-39 0,10 1-79 0,-3-1-114 15,-2 0 50-15</inkml:trace>
  <inkml:trace contextRef="#ctx0" brushRef="#br0" timeOffset="5749.24">14418 8537 14 0,'-12'1'132'0,"2"-1"-3"0,0 1 1 0,-2 0 6 16,-1-1-10-16,1 2 1 0,-2-4-1 0,4 4 9 16,1-2 7-16,-4 1 5 0,4-1 10 0,0 0 9 15,1 1 6-15,-2 0 3 0,2-1 4 0,2 0 4 0,-2 0-4 16,8 0 5-16,-10-1 2 0,10 1 0 15,-9 0-3-15,9 0-14 0,0 0-11 0,0 0-14 16,0 0 3-16,0 0-14 0,0 0-11 0,32-2-11 0,-5 2-10 16,6 1-15-16,4-4-4 0,16-1-6 0,0 7-3 15,0-2-17-15,3-2-23 0,-2 2-31 0,1-2-23 16,0 1-42-16,-3 0-31 0,0 1-48 0,-16-2-57 16,0 4-73-16,4-3-81 0,-6 0-255 0,-1 1-658 15,2-2 292-15</inkml:trace>
  <inkml:trace contextRef="#ctx0" brushRef="#br0" timeOffset="5983.38">16495 8590 339 0,'2'-1'459'0,"5"-2"2"0,-1-1-2 0,-2 2-21 16,4-2-12-16,2 0-31 0,0 0-30 0,0 1-30 16,3 0-32-16,0 2-32 0,7-2-24 0,3 2-25 0,7-1-22 15,3 3-32-15,-1-1-50 0,0 4-54 0,1-3-75 16,3-1-82-16,0 1-80 0,-2-1-86 16,-2 1-93-16,0-1-379 0,0 0-791 0,2-2 350 0</inkml:trace>
  <inkml:trace contextRef="#ctx0" brushRef="#br0" timeOffset="6333.33">19259 8658 200 0,'10'1'391'0,"-5"0"-19"15,3-1-10-15,0 0-24 0,3 0-39 0,2-1-28 16,1 1-24-16,4-2-27 0,2-2-35 0,8 1-56 16,1 0-55-16,-3 0-60 0,0-3-76 0,2 2-88 15,4 1-101-15,1-1-190 0,-3-1-476 0,-2-1 212 16</inkml:trace>
  <inkml:trace contextRef="#ctx0" brushRef="#br0" timeOffset="6668.24">21719 8387 390 0,'4'1'375'16,"-4"-1"-9"-16,17-2-28 0,-10 2-22 0,1-1-19 15,3-2-24-15,0 0-34 0,4 1-13 0,2 1-26 16,4-1-17-16,1 0-29 0,5 0-48 0,4 0-52 15,1-1-62-15,2 3-80 0,-1-1-95 0,6-3-82 16,-5 5-231-16,6-3-537 0,12-3 238 0</inkml:trace>
  <inkml:trace contextRef="#ctx0" brushRef="#br0" timeOffset="6933.28">24173 8407 66 0,'9'-1'387'0,"2"1"-18"0,0-2-19 15,0 2-21-15,3-2-17 0,-1 2-15 0,7 0-21 16,0-2-21-16,9 3-28 0,-2 0-18 0,1 2-22 15,-8-1-42-15,3-1-46 0,-3 3-70 0,-1 1-82 16,-4 3-110-16,3 0-118 0,-8-2-226 0,0 1-549 16,-3-2 243-16</inkml:trace>
  <inkml:trace contextRef="#ctx0" brushRef="#br0" timeOffset="7400.08">16294 10104 76 0,'8'0'292'0,"6"0"-13"16,2-2-22-16,6-1-23 0,9-2-22 0,-1 3-20 15,10 0-17-15,12-4-27 0,3 1-45 16,2 2-57-16,9 3-69 0,35-4-85 0,-1 0-207 0,3 0-339 15,-2-6 150-15</inkml:trace>
  <inkml:trace contextRef="#ctx0" brushRef="#br0" timeOffset="7649.95">19043 9978 53 0,'0'0'377'0,"0"0"-15"0,0 0-12 0,0 0-13 16,10-4-16-16,-2 2-10 0,2 1-29 0,8 1-24 16,-1 0-32-16,11 0-21 0,0 1-21 0,3 1-28 0,3-7-43 15,2 6-56-15,5 1-54 0,-3 2-57 0,13-3-67 16,0 0-86-16,3-1-79 0,-14-2-203 15,12-3-528-15,0 2 235 0</inkml:trace>
  <inkml:trace contextRef="#ctx0" brushRef="#br0" timeOffset="8032.38">22330 10212 273 0,'0'0'323'0,"0"0"-16"0,0 0-10 16,0 0-19-16,23 6-16 0,-14-3-10 15,5-2-30-15,3 2-21 0,4-1-11 0,7 2-29 16,4 0-34-16,4-2-53 0,1 1-58 0,3-1-72 15,15 0-91-15,-1-4-114 0,3-1-160 0,0-1-454 0,-5-3 201 16</inkml:trace>
  <inkml:trace contextRef="#ctx0" brushRef="#br0" timeOffset="8285.51">24570 10221 228 0,'6'-7'295'15,"1"2"-30"-15,3-1-27 0,-1 1-24 0,0 1-33 16,-1 0-24-16,3-1-36 0,0 2-31 0,-5 1-52 15,2 0-73-15,-1-1-91 0,-1 2-152 0,-4 0-301 0,-2 1 133 16</inkml:trace>
  <inkml:trace contextRef="#ctx0" brushRef="#br0" timeOffset="8616.4">19035 11657 220 0,'8'-3'214'0,"1"1"-11"0,-4 0-2 0,4 0-2 15,0 0-3-15,4-1 1 0,-3 2-15 0,7-4-16 16,1 4-16-16,3 0-15 0,1 1-22 0,10 0-44 16,1-1-61-16,-1 1-72 0,18-2-95 0,-9-1-180 15,18 0-367-15,3-1 164 0</inkml:trace>
  <inkml:trace contextRef="#ctx0" brushRef="#br0" timeOffset="8800.44">21871 11639 205 0,'8'-3'391'0,"-2"3"-39"0,-2-2-51 0,1 0-53 0,-5 2-61 15,4-3-73-15,-4 3-77 0,0 0-73 0,-8-7-67 16,-3 6-180-16,-2 2-306 0,-15-1 135 16</inkml:trace>
  <inkml:trace contextRef="#ctx0" brushRef="#br0" timeOffset="9750.17">11309 14271 45 0,'1'118'129'16,"4"-5"-7"-16,-5-10-3 0,1-5-10 0,2-6 1 16,-1-1 2-16,-2-5 1 0,3 0-1 0,-3-4-4 15,-1 1 0-15,-2-26-2 0,-1 26-8 0,2-23-6 16,-6 27 9-16,4-27-10 0,-6 26-4 0,4-28-19 16,2 0-8-16,-4 1-9 0,3-1-7 0,-3 2-11 15,2 28-9-15,6-35-5 0,0 1-8 0,6 1-15 16,-2 0-3-16,1-2 0 0,-1 8 2 0,0-4-1 15,1-1 1-15,0-3-6 0,0-3 6 0,-1 3 1 16,4-4-5-16,-1 1 2 0,4-4 4 0,-2 3 0 16,-4-14-4-16,4 11 3 0,-1-15 4 0,0 4-9 15,5-2 31-15,1-1-7 0,0-2-5 0,3 2-2 16,2-1 0-16,4-3 0 0,10 7 0 0,-6-10-8 16,14 6 7-16,5-3-5 0,1 0-1 0,8-6 0 15,0-1-1-15,5-1 2 0,31 4-4 0,-3 0-1 16,5-12-5-16,3 3 6 0,-2-1 1 0,7-2-1 15,12-4 1-15,-9 1-2 0,8 3 4 0,7-7 3 16,5 4 6-16,-3 0-2 0,7-3 7 0,3 5 1 16,4-3 2-16,3 1-2 0,3-5-3 0,1 5-1 15,3-7-3-15,3-1 2 0,-3 3-3 0,7-2-10 16,0-2-10-16,0-2-15 0,4-1-19 0,0 1-2 16,5-7-28-16,1 1-17 0,2-7-22 0,-7 0-15 15,9-5-11-15,-3 4-109 0,0-2-271 0,-1-1 121 16</inkml:trace>
  <inkml:trace contextRef="#ctx0" brushRef="#br0" timeOffset="9985.34">19392 16319 74 0,'23'-14'131'0,"-3"-4"-27"0,-1 6-33 16,3-4-26-16,4 0-14 0,-2 2-14 0,4-6-10 15,-2 2-6-15,2 2-7 0,0-6-4 0,-2 5 3 16,1-3-6-16,-1-1-10 0,-3-1-48 16,-2 1-76-16,-3-1 34 0</inkml:trace>
  <inkml:trace contextRef="#ctx0" brushRef="#br0" timeOffset="15819.5">22037 10680 14 0,'2'-3'154'0,"-2"3"-10"0,0 0-8 0,2-3-2 16,-2 3-15-16,0 0-6 0,0-6-7 0,0 6-7 16,0 0-13-16,0-7-1 0,0 7-4 0,1-2-6 15,-1 2-1-15,2-5-10 0,-2 5-8 0,0-4-2 0,0 4-4 16,0 0-3-16,-3-7-7 0,1 5-4 0,2 2-6 15,-7-6 0-15,5 3-4 0,-1-3-4 16,-2 3-5-16,1-2-9 0,2 2-8 0,-4-1-7 0,0 0-8 16,1 0-6-16,0-1-1 0,-1-1-4 0,-3 1 2 15,0 0-8-15,1 2-4 0,-1-1 5 0,-2-1 2 16,2 0-11-16,-2 2 2 0,2-1-5 0,-1-2-6 16,0 1 18-16,-3 1-6 0,4 0-8 0,-4-1 2 15,2 1-3-15,-2 1-13 0,2 1 5 0,-1 1-3 16,-2-3 3-16,3 2 0 0,-2-1-2 0,1 2 3 15,-2-2 0-15,1 3-6 0,0-1 6 0,1 1 3 16,-2 0 8-16,1 0 6 0,0 1 3 0,-1-1 9 16,0 1 5-16,0 2 22 0,1 0-1 0,-2-1 7 15,4 0 11-15,-1 1-13 0,1-1 3 0,-1 0 6 16,1 2-1-16,0 2-5 0,2-2 5 0,0-1-2 16,-1 2 3-16,4 1 0 0,-2-3 4 0,2 2 3 15,-3 1 7-15,1 2 0 0,0 0-3 0,3 1 6 16,-1-1-3-16,-3 0 0 0,4 2 3 0,-2-2-8 15,1 2 3-15,-1 1 3 0,0 3-1 0,-1-3 4 16,3 1-2-16,0 0-6 0,0 2 1 0,-1 2 1 16,2 1 4-16,1-2 0 0,-3 2-2 0,2 0 1 15,0 1-5-15,2-2 6 0,0 0-8 0,1 1 1 0,0-1-6 16,0 1-1-16,1-1-4 0,-2 0-2 16,4-1 3-16,0 1-1 0,2 2-6 0,-4-1 1 0,5-1-5 15,-4 0 6-15,3 0 2 0,-1 1-8 0,-1-1-1 16,1-4 1-16,3 4-1 0,-2-1 1 0,1 0-2 15,1-1 1-15,-3 0 0 0,2-2-4 0,4 1 4 16,-5 2 2-16,4-2 4 0,-2-2-9 0,3 1 2 16,-1-2 5-16,-1-2-4 0,2 2-5 0,4 1-3 15,1-1 4-15,-1-1 1 0,0-3 0 0,2 3 3 16,0-1 2-16,3 0-3 0,0-2 0 0,0-1 0 16,1 2 0-16,2-2 1 0,-2 0 0 0,1 1 3 15,-3-2 2-15,1-2 4 0,0 0 1 0,-2 1 1 16,-2 1 0-16,3-3 3 0,1-1-3 0,-1 2-3 15,-4-2-2-15,4 0 6 0,-3-1-5 0,4-1 1 16,-4-1-3-16,-1-1-1 0,5 2 2 0,-1-3-4 16,-4 1 2-16,2-4-3 0,-3 3-4 0,1-5 3 15,1 0 0-15,4-2 1 0,-3 0-1 0,-4-1 2 0,1-1-3 16,1-2 0-16,0 1-1 0,2-9 1 16,-6 6 0-16,0-3-3 0,4-3 4 0,-5 6-1 15,-2-6-5-15,3-3 2 0,-3 8 0 0,-1-5 2 16,-2 6-4-16,1-2-4 0,-3 1 7 0,-1-7 0 0,0 6 0 15,-1 1 1-15,2-6-4 0,-3 5 1 0,0-5 1 16,-2 4-3-16,3-4-15 0,-1 0-15 0,-1-2-18 16,3-2-20-16,-2 2-27 0,-1 2-47 0,2-1-90 15,-2 2-255-15,1 5 113 0</inkml:trace>
  <inkml:trace contextRef="#ctx0" brushRef="#br0" timeOffset="15965.7">22178 10601 2271 0,'1'4'178'0,"-1"-1"-82"0,0-3-36 16,-2 6 1-16,-1-4 0 0,3-2-2 0,-6 3-12 15,1-1-16-15,-3-2-40 0,8 0-62 0,-9-2-115 16,9 2-247-16,-13-1-470 0,2 0 208 0</inkml:trace>
  <inkml:trace contextRef="#ctx0" brushRef="#br0" timeOffset="18199.82">21778 7127 133 0,'0'0'300'0,"0"0"-19"15,0 0-24-15,0 0-22 0,0 0-25 0,-5-4-24 16,5 4-20-16,0 0-43 0,0 0-41 0,0 0-51 16,0 0-69-16,0 0-67 0,0 0-206 0,0 0-336 15,0 0 149-15</inkml:trace>
  <inkml:trace contextRef="#ctx0" brushRef="#br0" timeOffset="19116.2">9160 11490 115 0,'0'0'234'0,"0"0"-28"0,0 0-33 16,0 0-25-16,17-3-33 0,-12 1-28 0,1-2-49 16,3 2-45-16,-1-1-55 0,-4 0-113 0,2 1-189 0,2-1 84 15</inkml:trace>
  <inkml:trace contextRef="#ctx0" brushRef="#br0" timeOffset="21433.5">26846 9052 5 0,'0'0'263'0,"-10"-2"-11"0,10 2-6 0,-7-1-4 16,7 1-14-16,-7-2-12 0,7 2-5 0,0 0-6 15,-8 0-10-15,8 0-4 0,0 0 1 0,0 0-6 0,-3-3-9 16,3 3 5-16,0 0-9 0,0 0 10 0,0 0-22 16,0 0 11-16,0 0-1 0,0 0-13 15,0 0-7-15,-8-1-3 0,8 1-6 0,0 0-13 0,0 0-6 16,0 0-10-16,0 0-1 0,0 0-5 0,0 0 0 15,28 1-16-15,-9-1-9 0,-1 0-5 0,4 3-13 16,9-2-6-16,1-2-8 0,2 1-2 0,3 2-8 16,-2-1-6-16,4-1-2 0,14 2 0 0,-3-1-9 15,-13 0 2-15,2-1-5 0,-3 2 3 0,2-2 3 16,-6 2-8-16,2-3-4 0,-4 0 1 0,-2 1 0 16,-5 1 7-16,-5-1 11 0,-4 0 9 0,-5-1 5 15,-1-1 3-15,-2 0 2 0,2 2-5 0,-3-2-3 16,-2 0-3-16,-3 2-20 0,4-4-25 0,-4 4-39 15,0 0-55-15,0 0-73 0,0 0-85 0,0 0-82 16,0 0-98-16,0 0-395 0,0 0-899 0,-15 9 399 16</inkml:trace>
  <inkml:trace contextRef="#ctx0" brushRef="#br0" timeOffset="23816.31">29147 7643 354 0,'-12'0'361'0,"5"0"-4"0,-1 0 4 16,2 1-6-16,-1-1-15 0,7 0-10 0,-10 0-14 15,10 0-9-15,-5-3-9 0,5 3-9 0,-9-1-10 16,9 1-3-16,0 0-3 0,0 0-8 0,0 0-10 15,0 0-8-15,0 0-1 0,0 0-11 0,15 10-14 0,-3-9-11 16,6-1-14-16,0 1-18 0,10 3-12 16,1-2-21-16,4-1-10 0,7-2-17 0,11 1-5 15,-10 0-19-15,15 0-5 0,-1-1-7 0,7 0-10 0,-6 1-8 16,-4 0-7-16,-1-5-2 0,6 3-17 16,-19 0-12-16,3 1 15 0,-3 1-5 0,-5-1 9 15,1 0-19-15,-6 0-8 0,-8-1-2 0,-3 2 3 0,-3-1 6 16,-4 0-10-16,0 0 6 0,-2-1-7 0,-2 2-27 15,-2-2-35-15,-4 2-67 0,0 0-51 16,5-1-53-16,-5 1-60 0,0 0-43 0,0 0-54 0,-23 1-45 16,9 0-45-16,1 0-42 0,-7-2-350 0,-2 2-929 15,-7 2 411-15</inkml:trace>
  <inkml:trace contextRef="#ctx0" brushRef="#br0" timeOffset="24116.03">29231 7730 112 0,'-5'0'327'0,"-3"1"4"0,8-1 5 0,-10-3-3 15,7 3-5-15,3 0-10 0,-6-3-12 0,6 3-14 16,0 0-22-16,0 0-9 0,2-4-6 0,-2 4-11 16,7-4-7-16,0 1-14 0,0-3-12 0,6 6-14 15,2 0-13-15,2-1-8 0,11-1-18 0,4 3-10 16,1-2-11-16,1 0-14 0,5 3-10 0,11-5-16 15,-8 5-3-15,7-3-12 0,-10 2-6 0,15 2-9 16,-3-3-5-16,-12 2-3 0,-2-1-5 0,1 2-9 16,-2-2 0-16,-3 1-6 0,-4 1-1 0,-6-5-4 0,-2 2-4 15,-1-1-6-15,-3 1-3 0,-6 1-12 16,0-1-29-16,-4 2-39 0,-2-4-55 0,0 1-71 16,-5 1-77-16,0 0-87 0,0 0-91 0,0 6-405 0,0-6-915 15,-12 5 405-15</inkml:trace>
  <inkml:trace contextRef="#ctx0" brushRef="#br0" timeOffset="24866.32">27011 9106 37 0,'-6'-2'375'0,"6"2"-7"0,-6-2 1 0,2 0-2 16,-3 1 2-16,4-1-17 0,3 2-16 0,-6-3-15 16,4-1-19-16,2 4-14 0,0 0 12 0,0 0-16 15,-1-4-16-15,1 4-13 0,0 0-20 0,3-4-12 0,-3 4-16 16,9-3-13-16,0 3-10 0,3-2-12 0,3 1-6 16,4-3-17-16,8 3-19 0,4-2-9 15,-2 2-22-15,4 0-1 0,2 1-8 0,0-1-9 0,5 1-7 16,0 0-8-16,-2 1-14 0,1 0-6 0,-1 0 3 15,-4 0-6-15,2-1-7 0,-4-1-5 0,-4 0-2 16,-6-1-3-16,-5 2-4 0,-2-1 0 0,-3-2-8 16,-3 1 3-16,-3 1-17 0,1 0-20 0,-3-3-26 15,-2 1-31-15,-1 0-47 0,-1 3-48 0,-3-7-62 16,-2 5-53-16,-4-2-45 0,-1 1-49 0,-8 1-49 0,5-1-54 16,-9 1-296-16,-5-3-845 0,1 3 373 15</inkml:trace>
  <inkml:trace contextRef="#ctx0" brushRef="#br0" timeOffset="25150.15">26962 9034 287 0,'-7'-2'363'0,"7"2"1"0,-10-2 21 0,6 1 3 0,-1 0-1 16,5 1-8-16,-9-3-22 0,9 3-21 15,-2-2-21-15,2 2-23 0,0 0-6 0,0 0-9 16,0 0-15-16,12-6-13 0,-4 5-14 0,4 1-18 15,0 0-15-15,1 0-15 0,7 0-20 0,8 0-11 0,-1 2-14 16,0-1-19-16,9 1-11 0,-3 1-6 0,2-1-6 16,-2 0-12-16,3 1-12 0,-6 1-8 15,1 0-8-15,-3-4-6 0,-5 1-1 0,-4 0-11 0,1 0-2 16,-9-1 1-16,4 0 5 0,-8 2-13 0,-1-3-4 16,1 0 1-16,-1 0-14 0,-6 1 1 0,6-1-27 15,-2-1-36-15,-4 2-46 0,0 0-60 0,0 0-58 16,0 0-86-16,0 0-82 0,0 0-96 0,0-6-478 15,0 6-1031-15,-4-6 456 0</inkml:trace>
  <inkml:trace contextRef="#ctx0" brushRef="#br0" timeOffset="26400.06">28386 7472 255 0,'0'0'337'0,"-10"-8"-9"0,10 8-12 0,-1-6-16 15,-1 3-15-15,2 3-15 0,-2-7-22 0,2 4-17 16,-4-2-14-16,4 1-13 0,-3-1-13 0,1 2-7 16,-2-3-14-16,4 1-7 0,-4-1-9 0,1 0-5 15,-5 0 0-15,2 0-9 0,-1 0-15 0,-2-3-11 16,-3 2-1-16,1 3-10 0,-1-3-2 0,-3 0-8 15,-1 0-6-15,-1 1-2 0,-3 0-7 0,-1 3 0 16,1-1-8-16,-2 0-5 0,-5 1-8 0,8 1 1 16,-3 2-10-16,1 2 1 0,0-1-5 0,-2 1-2 15,2 2-6-15,1 1-5 0,0-1-6 0,0 3 3 16,2 3-7-16,-3-2-1 0,3 2-2 0,0 4-2 16,-3 1-5-16,5-1 6 0,-3 3-4 0,6-1-4 15,1 1 3-15,-1 0 0 0,0-1-5 0,3 8 2 16,-1 0-2-16,1 3 3 0,8-2-2 0,-1-1 1 15,-2 1-7-15,1 0 4 0,4-6-2 0,2 2 0 16,0 4-3-16,2-4 1 0,1 3 6 0,4-1-5 16,-3-5 3-16,3 5-4 0,3 2 4 0,-1-4-3 15,0-4 2-15,1 0 5 0,-3-2 3 0,5 1 2 16,-2-1 7-16,1 2-3 0,-1-3 2 0,2 2 1 0,1-5 2 16,-1 3 3-16,2-1-1 0,-2-3 1 15,0 0 1-15,4 2 5 0,-2-1-9 0,0-4 5 16,3 1-1-16,-5-1-2 0,4 1-2 0,-1-4-1 15,-1 3-1-15,2-4-2 0,-4 1 0 0,3 0 2 0,2 0-3 16,-8-1 2-16,2 0 0 0,4 0-2 0,-3-1 0 16,0 0 0-16,4 1 2 0,-4-1-5 15,-1-2 1-15,0 0-5 0,0 1 4 0,1 0-2 0,-2-1-3 16,6-1 3-16,-4 0 3 0,0 0-2 0,-1-3 11 16,0 2-9-16,0 0 1 0,-2-1 12 0,3 2-10 15,-1-2-1-15,1-1 5 0,-2 0 1 0,2 0 1 16,-4-1 10-16,2 1-8 0,-2-1 8 0,0-1-3 15,0 0 5-15,0-1-8 0,-1-1 5 0,0 3 10 16,1-5-6-16,-1 2 1 0,0-4 5 0,-1 3-4 16,-2-2 0-16,2 1-10 0,-2-3 10 0,5 1-8 15,-4 2 3-15,2-5-5 0,-5 3 8 0,0 0-7 16,1-3-5-16,-1 1 1 0,1 4 3 0,-1-6-9 16,-2 1 4-16,2-2-1 0,0 2 1 0,-4-1-3 15,3-1 4-15,-2 0-1 0,0 0-4 0,-2 5-11 16,2-6 15-16,-1 1 2 0,0 0 0 0,-1-1-16 15,0-1-12-15,-1-5 0 0,-1 5 0 0,1 0 0 16,-3 2 0-16,1-2 0 0,-2 3 0 0,0 0 0 16,-2-2 0-16,1 4 0 0,-4-4 0 0,2 3 0 0,-3 1 0 15,1-1 0-15,-1 3 0 0,-2-4 0 0,-2 3 0 16,-1 0 0-16,3 0 0 0,-10-1 0 16,1 0 0-16,5 5 0 0,0-2 0 0,0 0 0 0,-9-1 0 15,-1 3-132-15,1 1-80 0,-3 3-72 0,3-1-82 16,-2 5-89-16,-2-1-104 0,0 3-472 0,1 1-1116 15,0-1 494-15</inkml:trace>
  <inkml:trace contextRef="#ctx0" brushRef="#br0" timeOffset="29199.38">21681 11539 156 0,'-4'-11'274'16,"4"11"-5"-16,0 0-2 0,-3-5-9 0,3 5-6 0,0-5-10 16,0 5-6-16,0 0 6 0,-2-2-22 0,2 2-2 15,0 0 2-15,-4-4 3 0,0 1-8 0,4 3-5 16,0 0-10-16,-4-4-11 0,4 4-12 0,-1-3-11 15,1 3-15-15,0 0-12 0,-4-4-12 0,4 4-6 16,0 0-23-16,0 0 0 0,-1-5-5 0,1 5-5 16,0 0-3-16,0 0-6 0,18 4-3 0,-8-3-4 15,2-1-4-15,2 0-4 0,4 0-1 0,-1 0-8 16,1 1 2-16,0-1-6 0,3-1-1 0,0 2-4 16,-4-1-5-16,2 0-6 0,-1-1-1 0,0 2 0 15,-5-2-1-15,1 1 4 0,-1 0-6 0,-2-2 0 16,-5 2 0-16,2 1 1 0,0-1 3 0,-4 1-3 15,-4-1 1-15,0 0-1 0,11-2-4 0,-11 2-6 16,0-4-3-16,0 4-1 0,0 0 2 0,0 0-5 16,-23-1-4-16,12 2 2 0,-7 0 1 0,-1 3-3 15,2-2-3-15,-2 2 1 0,-2 2-3 0,-2-3 9 16,-5-1-12-16,1 2 24 0,1 1-7 0,-1 1 0 0,5-2 3 16,-6-1-2-16,6 0 2 0,3-3 14 0,2 7 1 15,-2-5 8-15,6 1 16 0,-1-2 2 0,4 0 14 16,1 0 1-16,0-1-7 0,3 3 10 0,2-3 20 15,4 0-5-15,-10 0-4 0,10 0 0 0,-4 1 3 16,4-1-9-16,0 0-17 0,0 0 10 0,0 0-8 16,15 4-12-16,-4-5-9 0,1 0-51 0,2 1 0 15,4-3 0-15,1 0 0 0,1 3 0 0,1 0 0 16,10 0 0-16,-3-3 0 0,1 0 0 0,0 0 0 16,-1 0 0-16,2-4 0 0,-4 5 0 0,2-3 0 0,0-1 0 15,-1 2 0-15,-9 1 0 0,1-1 0 16,2 0 0-16,-6 1 0 0,-5 0 0 0,0 1 0 15,-3 1 0-15,0 0 0 0,0 1 0 0,-3-4 0 0,-1 3 0 16,-3 1 0-16,0 0 0 0,0 0 0 0,-14-5 0 16,2 4 0-16,1 0 0 0,-8 2 0 0,6-1 0 15,-4 0 0-15,-6 1 0 0,6-1 0 0,-5-1 0 16,7 1-4-16,-2 1-39 0,3 4 1 0,4-4-6 16,-2-1 7-16,3 4-1 0,4-4-3 0,-3 0-7 15,8 0 4-15,-8 1 8 0,8-1 2 0,0 0 2 16,0 0 1-16,9 7-6 0,-2-5-18 0,4-2-9 15,0 1-9-15,1 2-12 0,4-2-19 0,-3-1-16 16,-3 2-27-16,3-1-38 0,1-2-57 0,-2 2-61 16,-3 1-84-16,2-4-118 0,-7 2-378 0,-4 0-960 15,9-3 425-15</inkml:trace>
  <inkml:trace contextRef="#ctx0" brushRef="#br0" timeOffset="32316.23">21562 12966 156 0,'-3'5'327'0,"3"-5"0"0,0 0 0 0,-6 1-5 16,6-1 6-16,-5 1 1 0,5-1 1 0,0 0-3 15,0 0-1-15,0 0-11 0,-10 0-11 0,10 0-12 16,0 0-14-16,0 0-14 0,0 0-15 0,0 0-11 15,-4-4-17-15,4 4-13 0,0 0-6 0,0 0-23 16,0 0-22-16,15-3-14 0,-6 3-6 0,1-1-18 16,10-2-8-16,-1 2-13 0,3 1-7 0,4-1-15 15,4 1 2-15,-1 0-14 0,0-1-3 0,1 3-12 16,-1-1-4-16,3 1-1 0,-4 0-15 0,-1 1 4 16,1-3-10-16,-7 0 3 0,-2 0-2 0,0 0-14 15,-1 1-10-15,-5-1-8 0,-2 0-13 0,-2 0-12 0,1 1-9 16,-5 0-12-16,1-1-15 0,-6 0-22 0,0 0-22 15,0 0-22-15,0 0-27 0,0 0-19 0,-25-6-22 16,12 5-19-16,0 1-19 0,-5-3-26 0,-4 5-25 16,-5-2-19-16,7 0-7 0,-1 0-2 0,-1 0-4 15,2 2 3-15,-9-2 11 0,2 3-5 0,6-1-171 16,0 0-526-16,1 0 233 0,-1 1 2017 0,0-1-1362 16,3 4 51-16,3-4 34 0,0 0 33 0,1-1 23 15,3 1 21-15,-1 0 24 0,1-1 20 0,2 3 17 16,4-3 19-16,5-1 20 0,-10 0 13 0,10 0 11 15,-6 3 12-15,6-3 16 0,0 0 5 0,0 0 7 16,0 0 3-16,0 0 2 0,0 0 1 0,0 0 0 16,0 0-5-16,28-4-11 0,-19 2-8 0,5 0-15 0,3 3-10 15,3-3-14-15,0 1-8 0,2-2-6 16,0 2-10-16,1-1-9 0,5 2-5 0,0-1-5 0,-9-2-6 16,9-1-1-16,-6 3-5 0,-3 1 1 0,-1-1 1 15,-1 1 5-15,-6-1-9 0,1 1-2 16,-2-2 5-16,1 3-5 0,-5-4-3 0,-1 3 0 0,-5 0-18 15,9 3-4-15,-9-3-11 0,9-1-32 0,-9 1-40 16,5-2-54-16,-5 2-76 0,0 0-101 0,0 0-115 16,5-1-152-16,-5 1-436 0,0 0-1034 15,0 0 457-15</inkml:trace>
  <inkml:trace contextRef="#ctx0" brushRef="#br0" timeOffset="35968.21">28150 6658 31 0,'-40'29'81'0,"8"-9"-4"0,3 7-24 0,2-3 11 16,3 1-7-16,-3 1-6 0,5 1-11 0,-2 2-1 16,-5 8-5-16,8-10 4 0,0 4-7 15,0-3-5-15,2 2-7 0,0 3-1 0,-7 8 1 0,12-12-5 16,-3 2 0-16,6-2-1 0,2 0 10 0,0 1-14 16,0 3 5-16,4-4-5 0,3 0 5 0,-2-2-3 15,4 4 12-15,2-1-2 0,-2-1-2 0,4-4 1 16,1 6 8-16,0 1-9 0,4-1 11 15,-1-2-18-15,-2 1 4 0,4 0 2 0,1-1-15 0,-1-4 3 16,3 5-16-16,-3-5 1 0,3 3 2 0,0 0-14 16,-1-2-6-16,4 2-11 0,-1-1-11 0,3-2-16 15,2 2-4-15,0 0-52 0,1-1-129 0,-2-3 58 16</inkml:trace>
  <inkml:trace contextRef="#ctx0" brushRef="#br0" timeOffset="36183.15">29143 8502 14 0,'60'7'64'0,"-4"-2"-4"0,2-2 4 0,-7 2-17 16,0-1-4-16,0 1-3 0,-14-4 1 0,0 0-20 16,18 1 7-16,-5-4 7 0,0 1 0 0,-9 1-5 15,9-1-4-15,-12-2 4 0,0 1-8 0,12-4-4 16,-9 1-1-16,9 0-1 0,1 1-3 0,-12-2-2 15,0-1-4-15,12-2-14 0,-14 2 7 0,0-4-6 16,13-1-4-16,-13 1-21 0,0-1-17 0,11-5-49 16,-18 4-105-16,2-3 47 0</inkml:trace>
  <inkml:trace contextRef="#ctx0" brushRef="#br0" timeOffset="36599.68">30707 8269 11 0,'28'-19'38'0,"-1"0"19"0,0-2 1 16,-1 1 1-16,-2-4 8 0,-4 0-6 0,2 0-1 15,-3 0 15-15,1-3 7 0,-3-1 2 0,-8-3 4 16,4-5 1-16,1 4 11 0,-4 0-2 0,-1-3-2 15,3-14-6-15,-3 0-5 0,-3-1-4 0,-2 2-4 16,2 3-5-16,-2-6-1 0,-5 1-10 0,1 0-4 0,0 0-5 16,-6-4 2-16,-1 5-4 0,-2-4-3 15,-1-1-8-15,-7 0-4 0,5 0-2 0,-9 2-8 16,1 2 3-16,-3 0 2 0,-5-3-8 0,1 4-2 16,-1 1 1-16,-6-2-7 0,6 4 0 0,-4 1-4 0,0 2 1 15,-1 0-5-15,2 3 4 0,1 0-7 0,4 13 0 16,-6-12 0-16,8 14 5 0,-5-2-2 0,4 1-2 15,-4 5-1-15,-3 0 2 0,3 5-5 0,-6-4-1 16,-1 4-5-16,3 2-2 0,-4 0-7 16,2 3-4-16,2 3-1 0,1 2-10 0,4 0 1 0,5 3-1 15,0 1-5-15,2-1 0 0,0 1-4 0,-1 1 4 16,2 0 7-16,3 1-3 0,3 1-3 0,3-1 14 16,-1 1-6-16,-2 1 7 0,4-1 2 15,-3 0-2-15,4 0-2 0,0 0 10 0,9-1-1 0,-18 1 2 16,13 1 3-16,-1-1-1 0,6-1-5 0,0 0 4 15,-13 0 1-15,13 0-6 0,-11 1 11 0,11-1-3 16,0 0 3-16,-11 0 8 0,11 0-5 0,0 0 3 16,0 0-3-16,-4 2-6 0,4-2-1 0,0 0 4 15,0 0-8-15,-3 4-1 0,3-4-16 0,0 0-25 16,0 0-17-16,-4 5-40 0,1-3-117 0,3-2-246 16,-6 7 110-16</inkml:trace>
  <inkml:trace contextRef="#ctx0" brushRef="#br0" timeOffset="37633.21">29069 9887 131 0,'-31'-24'130'0,"3"-1"-16"0,-4 2-14 0,3 3-7 16,1-3-12-16,0 5-13 0,2 1 0 0,-1 1-6 15,2 0-14-15,-1 1-14 0,-5 1-4 0,3 0-29 0,-4 2-7 16,-2 1-13-16,-2-3-14 0,-1 4 3 0,-12-4-11 16,9 4-4-16,-12 1 17 0,1 0 1 15,14 3-2-15,-18 0 4 0,3-1 13 0,12 4 5 16,-10-2-3-16,10 3 1 0,2-2 5 0,0 2-4 0,1 0 6 16,-1-1-2-16,2 1-2 0,-2-1-3 0,3 1-20 15,2-2-9-15,0 2-53 0,-1 1-96 0,1 0 43 16</inkml:trace>
  <inkml:trace contextRef="#ctx0" brushRef="#br0" timeOffset="38483.33">27146 10860 109 0,'44'38'119'0,"0"0"-16"0,-1-2-14 15,3 3-7-15,-1-2-4 0,0 0-5 0,4-1-10 16,1 3 9-16,3-1-4 0,-2-6 5 0,0 2-6 15,4-1-10-15,-4-1-4 0,-1 1 2 0,2 2-14 16,-1-2 14-16,3 1-6 0,-4-2-4 0,1 0 9 16,-4 0-3-16,3-3 13 0,0 0 1 0,-3 4 14 15,2-2 3-15,-2-2 9 0,-1 2 7 0,3 0 2 16,-1 0 0-16,3 1-5 0,-2 4-8 0,3-7-6 16,3 4 0-16,23 11-13 0,-25-15-6 0,0 3-6 15,25 8-5-15,-23-10-11 0,28 9-1 0,-26-14-10 0,4 0-7 16,-5 3-1-16,3-4-7 0,2-3-1 0,-6 1-1 15,5-3-8-15,-4 0-3 0,3-4-1 16,1-3-11-16,-2-6-2 0,1 1-13 0,-2-1-14 0,2-3-11 16,-1-5-7-16,3-3 2 0,0-1-2 0,2-3 5 15,-3-1 5-15,-3 4 6 0,1-3-2 0,-4-1 15 16,3 4 4-16,-1-1 7 0,-1 2 8 0,-14 3 5 16,10-5 1-16,-10 4 0 0,14-4 9 0,-18 3 8 15,4-2 2-15,-3 3-1 0,0-1 5 0,-1-5-10 16,-2 0 2-16,4-1 0 0,-6-1-6 0,-2-3 3 15,0-2-2-15,0-2 2 0,-1-3-4 0,-5-1-1 16,-2-4 2-16,0-2-2 0,-4-4 3 0,2-11 4 16,-3-5 4-16,-2 1-2 0,-2-3-4 0,-10 2 1 15,-3-2-1-15,-2 1-1 0,-5-4-2 0,1 4 4 16,-8-2 1-16,1 2 2 0,-3 1 2 0,-5 0-1 16,-3 0 2-16,-3-2-2 0,-5-1 8 0,1 2 1 15,0-2-2-15,-25-23-1 0,3 7 1 0,11 17 2 16,-18-15-4-16,2 0 4 0,-11 0-2 0,19 23 2 15,-28-23-7-15,-4 6 0 0,-3 4 1 0,1 0 0 16,-7 3-4-16,-3 3 0 0,-2 1-5 0,3 4 2 16,-6-3-4-16,-4 2-7 0,6 5-15 0,-3 3-13 15,1 0-18-15,3 2-5 0,3-4-19 0,0 8-21 16,9-5-11-16,0 1-25 0,27 8-28 0,-2-2-36 16,-31-11-147-16,34 11-367 0,1 1 163 0</inkml:trace>
  <inkml:trace contextRef="#ctx0" brushRef="#br0" timeOffset="42099.21">21619 12987 10 0,'0'0'268'0,"-3"-1"-3"0,3 1-19 16,0 0-13-16,0 0-17 0,-6-4-13 0,6 4-14 15,0 0-14-15,0 0-17 0,0 0-4 0,0 0-6 16,0 0-1-16,0 0-2 0,0 0 7 0,0 0 11 15,0 0-8-15,0 0 4 0,0 0 4 0,0 0-3 16,0 0-9-16,0 0 1 0,21 0-6 0,-10 0-17 16,2 0 1-16,5-2-12 0,0 2-12 0,12-2-2 15,-1 1-12-15,0 0-11 0,3 0-1 0,-2 1-2 16,0-2-2-16,2 0-3 0,-9 2-10 0,7 0 0 16,-9-1-2-16,0 1-2 0,-3-1 1 0,0-2 1 15,-6 3 6-15,-1-1 1 0,-5 0 6 0,2-1 4 16,-1 1-1-16,-7 1 1 0,9 0-8 0,-9 0-9 15,5-2-5-15,-5 2-7 0,4-1-6 0,-4 1-7 16,0 0-16-16,0 0-14 0,0 0-6 0,0 0-18 16,0 0-10-16,0 0-18 0,0 0-17 0,0 0-25 15,0 0-30-15,0 0-48 0,0 0-41 0,0 0-49 16,-13 4-71-16,13-4-63 0,-5 4-355 0,5-4-807 16,0 0 357-16</inkml:trace>
  <inkml:trace contextRef="#ctx0" brushRef="#br0" timeOffset="118848.92">20168 2774 531 0,'0'-17'562'0,"1"-1"2"16,-1 2 14-16,0 6 6 0,0-1-2 0,0 1-18 16,1 4-32-16,-2-1-41 0,1 3-39 0,-1 1-38 15,1 3-5-15,0 0-5 0,0 0-16 0,-3 16-18 16,3-2-15-16,0 12-16 0,-4 3-267 0,3 3-72 16,-8 3 0-16,1 12 0 0,3 2 0 0,4 1 0 15,-3-1 0-15,-1-2 0 0,0 1 0 0,1-13 0 16,0 12 0-16,3-12 0 0,-2-3 0 0,3 2 0 15,-1-5 0-15,1-3 0 0,0-5 0 0,1-2 0 16,2-4 0-16,-6-2 0 0,2-6 0 0,1 0 0 16,0-3 0-16,0-4 0 0,0 0 0 0,0 0 0 15,0-19-375-15,0 6-185 0,4-14-6 0,2-3-27 16,5-3-424-16,0-14-1100 0,12-2 486 0</inkml:trace>
  <inkml:trace contextRef="#ctx0" brushRef="#br0" timeOffset="119217.36">20350 2970 979 0,'27'-26'102'0,"-2"5"60"16,-6 3 39-16,-5 3 18 0,-3 3 42 0,-2 3 55 15,4-3 40-15,-5 3 31 0,-2 2 20 0,-2 2 5 16,0 0 2-16,0 1 7 0,-1 0-22 0,-1 2-20 16,-2 2-18-16,2-4-23 0,-2 4-25 0,0 0-16 0,0 0-12 15,0 0-14-15,-7 12-19 0,0-4-20 16,0 3-27-16,-5 3-16 0,-7 4-156 0,2-7-33 16,-6 7 0-16,-4 3 0 0,2-3 0 0,-1 0 0 15,-2-2 0-15,0-1 0 0,4 0 0 0,-1 0 0 16,5-4 0-16,6-5 0 0,1 0 0 0,4 0 0 15,0-3 0-15,4 1 0 0,0-1 0 0,1-2 0 16,4-1 0-16,-1 6 0 0,1-6 0 0,5 3 0 16,0-2 0-16,4 0 0 0,0 5 0 0,5-5 0 15,1 7 0-15,3-5 0 0,-1 6 0 0,3-2 0 16,3 5 0-16,1 3 0 0,1-1 0 0,-1 0 0 0,3 4 0 16,-1-1 0-16,-3 4 0 0,4-3 0 15,1 0 0-15,-2 0 0 0,3 1 0 0,1-1 0 16,-3-1 0-16,0-3 0 0,-8-4 0 0,4 2 0 15,-5-4 0-15,-7-3 0 0,0-1 0 0,-1 0 0 16,-4-1 0-16,-1-1 0 0,-1 0 0 0,0-2 0 16,-4 0 0-16,0 0 0 0,0 0 0 0,0 0 0 15,0-10 0-15,0 4 0 0,-2 0 0 0,0-4-745 16,2 0-496-16,0-2-1345 0,4 1 594 0</inkml:trace>
  <inkml:trace contextRef="#ctx0" brushRef="#br0" timeOffset="119418.49">20981 3089 4131 0,'3'-11'435'0,"0"2"-137"0,-6-3 19 0,2 5 56 16,1-2 25-16,0 1-15 0,0 1-42 0,0 1-37 15,0-1-44-15,0 1-23 0,1 2-25 0,4-1-23 16,-1 1-17-16,4 1-31 0,6 2-141 0,5 0 0 16,4 1 0-16,5 5 0 0,2-4 0 0,0-4 0 15,2 5 0-15,0 2 0 0,-4-2 0 0,-7 1-102 16,-2 1-217-16,-2-3-60 0,-5 1-41 0,-1 2-31 15,-5 2-24-15,-1-2-22 0,-4 2-43 0,-7 2-295 16,-2-1-904-16,-2 4 399 0</inkml:trace>
  <inkml:trace contextRef="#ctx0" brushRef="#br0" timeOffset="119549.83">21177 3127 1428 0,'-28'12'120'15,"3"1"41"-15,0-1 19 0,9 0 31 0,-2-5 32 16,6-1 35-16,1-2 15 0,-1 1 9 0,7-2 1 16,1 2 6-16,3-1-2 0,2-2-16 0,2 3-15 15,3-2-20-15,6 0-23 0,7-2-23 0,9-2-24 16,3-1-18-16,-1 1-52 0,6-6-74 0,-4 4-96 15,5-7-109-15,-3 2-115 0,-2-2-112 0,2-1-448 16,2-2-909-16,-2-1 402 0</inkml:trace>
  <inkml:trace contextRef="#ctx0" brushRef="#br0" timeOffset="120233.12">21861 2914 45 0,'1'-7'501'0,"1"2"36"0,-2-2 9 0,0 1-11 16,0 1-24-16,2 2-28 0,-2-1-34 0,0 4-26 16,0 0-38-16,0 0-24 0,0 0-28 0,0 0-40 15,0-8-16-15,0 8-14 0,0 0-11 0,0 0-10 16,-5 0-19-16,5 0-12 0,0 0-32 0,-14 4 5 16,10-3-20-16,-4 2-21 0,1-2-10 0,0 1-13 15,-3-1-18-15,4 0 1 0,-2 0-14 0,2-1-2 16,-2-2-70-16,8 2-17 0,-11-1 0 0,5 1 0 15,3-3 0-15,-1-1 0 0,4 4 0 0,-4-7 0 16,3 3 0-16,2-4 0 0,4 1 0 0,-2 0 0 16,3-1 0-16,0 0 0 0,2 0 0 0,2 1 0 15,1 1 0-15,0-1 0 0,2 3 0 0,-2-2 0 16,3 4 0-16,-1-1 0 0,0 2 0 0,-3-3 0 16,3 4 0-16,0 4 0 0,-2 1 0 0,1-1 0 15,-1 2 0-15,1 2 0 0,-3 0 0 0,5 3 0 16,-5 2 0-16,-2 1 0 0,-3 2 0 0,1-1 0 15,-2 0 0-15,-3 3 0 0,-3 3 0 0,1-2 0 16,-7-1 0-16,1-1 0 0,-1 1 0 0,-5-3 0 16,0-1 0-16,-1 1 0 0,2-3 0 0,-2 0 0 15,-1-1 0-15,7-4 0 0,-2 0 0 0,3-2 0 16,0-2 0-16,3 1 0 0,-1-3 0 0,4 1 0 16,2-2 0-16,-4 3 0 0,4-3 0 0,0 0 0 15,0 0 0-15,7-11 0 0,2 4 0 0,0 2 0 16,1 0 0-16,3 0 0 0,0-3 0 0,2 2 0 15,1-1 0-15,4 2 0 0,-7 4 0 0,3 1 0 16,1 0 0-16,1 2 0 0,-6 1 0 0,5 2 0 16,-3 3 0-16,-1 1 0 0,1 1 0 0,0 2 0 15,-5 3 0-15,0 2 0 0,-1-2 0 0,-2 5 0 16,-2-1 0-16,-1 0 0 0,-2-1 0 0,-1 1 0 16,-3 7 0-16,-2-9 0 0,-2 1 0 0,-1-1 0 15,-1 0 0-15,-4-3 0 0,-1-1 0 0,-5-1 0 16,-3 2 0-16,3-5 0 0,-6-3 0 0,-2 0 0 15,-4-1 0-15,7-4 0 0,-6-1 0 0,2-2 0 0,-3-5 0 16,5 2 0-16,5 0 0 0,2-3 0 16,0-1 0-16,1 0 0 0,5-2 0 0,2-1 0 15,2 3 0-15,5-2 0 0,-1 3 0 0,5-2 0 16,4 1 0-16,2-1 0 0,3 2 0 0,5-2 0 16,5 1-635-16,-2 0-625 0,12 1-1364 0,1-1 604 0</inkml:trace>
  <inkml:trace contextRef="#ctx0" brushRef="#br0" timeOffset="120400.15">22335 3298 431 0,'0'0'576'0,"4"2"13"0,-4-2 19 16,3 3-1-16,-3-3-36 0,0 0-37 0,0 0-65 16,0 0-63-16,7 0-54 0,-7 0-64 0,0 0-99 15,8 3-93-15,-8-3-121 0,1 2-132 0,-1-2-144 16,4 4-168-16,-4-4-325 0,0 0-861 0,0 0 381 15</inkml:trace>
  <inkml:trace contextRef="#ctx0" brushRef="#br0" timeOffset="121568.55">19392 2991 48 0,'-6'47'92'0,"8"-12"7"16,6 11-4-16,3 0-14 0,8 2 1 0,9-4-5 0,3-2-18 15,6 1-19-15,4-1-7 0,4-2-18 0,6-4-5 16,1-1-15-16,28 11-14 0,-27-16-21 0,7-5-72 16,22 12-120-16,-26-14 53 0</inkml:trace>
  <inkml:trace contextRef="#ctx0" brushRef="#br0" timeOffset="121982.4">22711 3203 171 0,'23'-41'241'0,"-4"-4"-17"0,-10 12-18 15,0-2-12-15,-4 3-8 0,-1 3-15 16,-3-4-18-16,-1-1-7 0,-4 3-11 0,-2 1-14 15,-4 1-11-15,-2 1-12 0,-2-2-10 0,0 1-7 16,-6-2-12-16,2 2-14 0,-9-11-20 0,5 9-9 0,-8-8-19 16,-2 0-9-16,6 13-13 0,-10-9-16 0,2-2-1 15,-5 6-8-15,-1-2 4 0,-3 2 5 0,-4-4-10 16,2 10 0-16,-4-4-6 0,-9 5-5 0,7-3 6 16,-7 3-9-16,-26-7 0 0,25 13 8 15,-3-5-2-15,0 8 3 0,-26-10-1 0,-1 8 6 0,24 5 4 16,-25-2-3-16,27 8 4 0,-3-1 6 0,-30 6 16 15,5 1-5-15,29-2 1 0,-5 5 12 0,-26 2-14 16,29 3 14-16,0 2 3 0,-27 7-1 16,33-4-8-16,-1 3 9 0,-5 3 2 0,-23 10-16 15,31-10-13-15,0 2 1 0,4 4-16 0,0 2-7 0,1 3-4 16,2 3-2-16,1-1-16 0,2 2-1 16,1 0-21-16,4 0-68 0,0-3-178 0,0 4 80 0</inkml:trace>
  <inkml:trace contextRef="#ctx0" brushRef="#br0" timeOffset="122416.48">19715 3321 58 0,'40'41'147'0,"6"-3"-14"0,1-4-9 16,4 1-8-16,4-6-12 0,0 0-1 0,1-4-9 15,3-3-19-15,3 0-5 0,-2-4-12 0,4 1-9 16,-1-1-20-16,26 1-7 0,-27-3-14 0,1-9-16 15,3 3-14-15,-2 1-23 0,0 3 1 0,3-9-8 0,-1 0-4 16,-1-4-2-16,2 1 1 0,-1-4 15 0,0 4 13 16,2-6-2-16,-3-1 3 0,24-5 11 15,-27 2 5-15,3 0-2 0,1-3 8 0,23-6 5 16,-24 7 11-16,23-12 7 0,-30 8-6 0,2-3 16 16,-1 2 3-16,-2-2 19 0,-4 0-7 0,0 3-8 15,-3 4 22-15,-11 0-1 0,-1 2 11 0,-2-5 10 0,-3 3 7 16,-4 1 2-16,1-3 4 0,-1-1-6 15,-10 6-1-15,4-7 4 0,-6 2-1 0,-2-2 10 16,-6-2 3-16,3 0 3 0,-5-2-10 0,0-1-3 16,-5-6-1-16,2-3-10 0,-4 0 0 0,-4-1-7 15,-5-4-4-15,3 0-8 0,-4-14-8 0,-2 14 6 16,2-1-5-16,2 0-4 0,-2-11 2 0,1 11-1 0,5-1-5 16,-3-11-8-16,4 13 1 0,-1 1-10 15,2-3 1-15,-5-1-8 0,2 2-3 0,0-2-7 16,1 1-7-16,0-1-10 0,-1 6-8 0,-6-2-19 15,1 2-21-15,-5 3-40 0,-6 2-62 0,2 0-69 16,-9 2-200-16,2 3-462 0,-3 1 204 0</inkml:trace>
  <inkml:trace contextRef="#ctx0" brushRef="#br0" timeOffset="122599.5">21977 2428 67 0,'3'6'241'0,"-2"-2"-26"15,2-4-24-15,-3 0-35 0,0 4-49 0,1 1-67 16,-1-5-82-16,-1 8-121 0,1-8-176 0,0 0 78 16</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6:11:50.230"/>
    </inkml:context>
    <inkml:brush xml:id="br0">
      <inkml:brushProperty name="width" value="0.05292" units="cm"/>
      <inkml:brushProperty name="height" value="0.05292" units="cm"/>
      <inkml:brushProperty name="color" value="#FF0000"/>
    </inkml:brush>
  </inkml:definitions>
  <inkml:trace contextRef="#ctx0" brushRef="#br0">3730 7627 281 0,'-3'-6'485'0,"-3"-1"3"0,0 0-5 16,-1 3-9-16,1-1-15 0,2 0-20 0,-1 2-18 15,1 1-27-15,-1-3-24 0,0 3-38 0,5 2-34 16,-4-3-30-16,4 3-37 0,0 0-12 0,0 0-15 16,0 0-16-16,0 11-15 0,0-4-2 0,4 4-19 15,0 0-15-15,-2 0-13 0,6 3-14 0,1 2-4 16,-1-1-10-16,2-1-11 0,0-2-4 0,-1-2-13 15,5 3-5-15,0-5-4 0,3 0-11 0,-1-2 9 16,2-3-14-16,3-2-1 0,-1 0-6 0,-2-5-1 16,0 0-2-16,10-3-3 0,0-4 2 0,-4 1-9 0,1-6 0 15,-2 0 5-15,1 2 3 0,-1-4-8 0,0 2 9 16,-1-1 2-16,-7 8-7 0,3 0 6 16,-4 0 0-16,2 1-7 0,-4 4-5 0,1 1-1 15,1 2 1-15,-2 2-20 0,1 4-1 0,4 1 0 0,-3 4 0 16,3 0 0-16,-2 2 0 0,-2 1 0 0,2 1 0 15,1 0 0-15,0 1 0 0,-2 0 0 0,3-1 0 16,-2-5 0-16,2 3 0 0,1-3 0 16,-2 0 0-16,1-4 0 0,2 0 0 0,-1-4 0 0,-3 0 0 15,3-2 0-15,-1-3 0 0,2-3 0 0,1-3 0 16,-3 1 0-16,2-3 0 0,2-4 0 0,0-3 0 16,1-1 0-16,-4 0 0 0,1 1 0 0,-6 6 0 15,1 1 0-15,-1-2 0 0,2 3 0 0,2 1 0 16,-5 5 0-16,0-2 0 0,0 4 0 0,-1 1 0 15,-1 2 0-15,3 2 0 0,-5 3 0 0,2 1 0 16,3-2 0-16,-2 9 0 0,0-1 0 0,-3-1 0 16,4 3 0-16,-7-4 0 0,4 0 0 0,0-2 0 15,-1 2 0-15,1-3 0 0,2 0 0 0,-2-2 0 16,3 2 0-16,-1-6 0 0,-1-1 0 0,2 2 0 16,0-4 0-16,0 1 0 0,2-5 0 0,-2 2 0 15,0-1 0-15,4-5 0 0,-3-2 0 0,3 1 0 16,-2-1 0-16,0-1 0 0,-1 4 0 0,1 1 0 15,-5 1 0-15,4 3 0 0,-2-1 0 0,-1 3 0 0,2 0 0 16,-1 2 0-16,0 3 0 0,-1 3 0 16,1-1 0-16,0 3 0 0,0 5 0 0,3 0 0 15,-5 0 0-15,5-1 0 0,-5-2 0 0,3 2 0 16,-2-4 0-16,0 0 0 0,-1 1 0 0,2-1 0 0,0-4 0 16,0-1 0-16,1 1 0 0,-5-2 0 0,5-2 0 15,-1-2 0-15,0-2 0 0,-1 0 0 16,3 1 0-16,-2-4 0 0,3 1 0 0,-1-5 0 15,2-2 0-15,-1-1 0 0,3 2 0 0,-3-3 0 0,0 2-216 16,3 0-238-16,-2 2-128 0,-2 1-575 0,5 1-1253 16,-4-2 555-16</inkml:trace>
  <inkml:trace contextRef="#ctx0" brushRef="#br0" timeOffset="133.16">6042 7634 147 0,'1'2'494'0,"-1"-2"6"0,0 5-23 0,0-5-42 0,0 0-46 16,0 4-82-16,0-4-106 0,4 2-138 0,-4-2-168 16,0 0-380-16,0 0-526 0,0 0 234 0</inkml:trace>
  <inkml:trace contextRef="#ctx0" brushRef="#br0" timeOffset="9433.35">11004 9421 163 0,'-6'-1'296'15,"-2"0"5"-15,3-1-2 0,-2 2-2 16,0-2-3-16,2 0-1 0,1 1 9 0,-4-1-4 0,8 2 12 16,-10-2 1-16,10 2 5 0,-9 0-5 15,6-1-3-15,3 1-1 0,0 0-5 0,0 0-9 0,-9 1-6 16,9-1-5-16,0 0-15 0,0 0-14 0,0 0-2 16,0 0-11-16,0 0-16 0,0 0-15 0,30-2-24 15,-2-1-16-15,3 1-17 0,5 1-11 0,2 0 13 16,13-3-19-16,1 2-24 0,1-1-1 0,-2 3-90 15,-10-1-20-15,9 0 0 0,-14 0 0 0,1 1 0 16,-8 0 0-16,3-2 0 0,-10 1 0 0,-9 1 0 16,4 0 0-16,-6-1 0 0,-6 0 0 0,-1 2 0 15,-4-1 0-15,0 0 0 0,0 0 0 0,0 0-299 16,-23 7-119-16,6-2-107 0,2 1-130 0,-4 0-394 16,-2 0-1137-16,3 0 502 0</inkml:trace>
  <inkml:trace contextRef="#ctx0" brushRef="#br0" timeOffset="10132.16">13726 11032 235 0,'-5'-1'449'0,"0"0"15"0,5 1 7 16,-2-2-12-16,2 2-11 0,0 0-18 0,9-6-21 16,-3 3-20-16,4 2-24 0,4-2-14 0,3 1-18 15,3 0-15-15,11-3-25 0,-4 4-16 0,6 0-28 16,-2-3-22-16,3 3-6 0,1-1-35 0,-2 0-14 16,3 1-18-16,-3 1-14 0,-1-2-14 0,3 2-11 15,-5-3-12-15,-2 2 3 0,-6 0-18 0,-3 1-13 16,-1 0-2-16,-5 0-12 0,-3 0-14 0,-5 1-19 0,3-1-40 15,-2 0-48-15,-2 1-66 0,-4-1-80 0,0 0-100 16,5 3-92-16,-5-3-109 0,0 0-535 0,-9 9-1127 16,9-4 499-16</inkml:trace>
  <inkml:trace contextRef="#ctx0" brushRef="#br0" timeOffset="10782.07">16271 12435 369 0,'-6'1'371'0,"-1"2"2"0,2-2 6 0,1 0-4 15,-2 1 12-15,6-2 3 0,-4 4 4 0,4-4-3 16,0 0-13-16,0 0-9 0,0 0-10 0,14 1-15 16,-6-1-20-16,2-1-17 0,10-2-25 0,0-2-24 15,9 4-33-15,-1-1-10 0,5-1-17 0,3 1-20 16,-4 1-19-16,6-2-23 0,-4 1-8 0,-1-3-12 15,-2 6-3-15,-5-2-18 0,1-1-12 0,-10 0-5 16,-2 2-17-16,-3-1-19 0,-2 0-24 0,-2 0-34 16,-3 0-43-16,-5 1-56 0,7 1-70 0,-7-1-98 0,0 0-99 15,0 0-138-15,0 0-537 0,0 0-1143 0,-2 6 506 16</inkml:trace>
  <inkml:trace contextRef="#ctx0" brushRef="#br0" timeOffset="11432.23">18818 13866 75 0,'-4'-1'532'16,"-1"-2"6"-16,-1-1-1 0,2 0-16 0,0 1-19 15,0-1-20-15,3 1-32 0,1 3-34 16,1-6-18-16,4 1-36 0,4 1-21 0,0 0-23 0,2 1-39 16,9-1-18-16,0 3-18 0,0 0-28 0,8 0-18 15,0-2-11-15,0 6-20 0,1-2-5 0,-1 1-9 16,-5 1-1-16,3-3-18 0,-4 1-5 0,-2 0-6 15,-2-2-11-15,-4-1-2 0,-2 0-10 0,-3 2-93 16,1-1-6-16,-4 1 0 0,1 0 0 0,-2-2 0 16,2-1 0-16,-7 3 0 0,4-1 0 0,-4 1 0 15,0 0 0-15,1-4 0 0,-1 4 0 0,0 0 0 16,0 0-303-16,-5-5-158 0,5 5-119 0,0 0-562 16,0 0-1236-16,0 0 547 0</inkml:trace>
  <inkml:trace contextRef="#ctx0" brushRef="#br0" timeOffset="12715.84">21150 15326 30 0,'-7'-1'202'0,"-3"0"2"0,3 1 10 0,1 0 3 15,-2 2-3-15,2-1 2 0,-1-1-4 0,4 3 4 16,3-3-1-16,-10 0-3 0,10 0 4 0,-7 2 6 15,7-2 2-15,-6 1-3 0,6-1-2 0,-2 3 3 16,2-3 7-16,0 0 2 0,0 0 2 0,12 3-7 16,1-1-9-16,-1-2-9 0,10 1-9 0,11-5-7 15,-1 2-10-15,5-1-10 0,16 6-14 0,-15-3-7 16,16-2-6-16,-2 6-15 0,-12-6-4 0,11 2-9 16,-14 2-11-16,-1-6-7 0,-4 4-14 0,2-1-2 15,-7-1-10-15,-8 1 1 0,-1 1-9 0,-5 0-9 16,-4 0 0-16,-3 0-13 0,-1 0 5 0,-5 0-9 15,0 0-2-15,0 0-3 0,0 0 5 0,0 0-11 16,-33 2-5-16,15-1-10 0,-9 2 8 0,-2 0-5 16,-4 2-2-16,-2-4-8 0,2 2 2 0,-5 1-2 15,3 0 3-15,-2 0-2 0,1-2 11 0,2-2-16 0,-1 0 5 16,6 1-2-16,2 2 1 0,5-3 1 0,4-3-4 16,7 3 4-16,-1 0 11 0,3-1 8 15,-1 1 10-15,5-1-2 0,5 1 6 0,0 0-8 16,0 0-3-16,0 0-6 0,20-11 13 0,-8 9-13 0,7-1 0 15,2 1-2-15,-1 1-1 0,3 0-8 0,5-2-4 16,3 4 2-16,-4-2-1 0,-5 2 1 16,-1 1 6-16,2-2-6 0,-5 0-2 0,3 0 1 15,-9 1-7-15,1-1 6 0,-1-1-9 0,-6-1 9 0,3 4 0 16,-3-2-2-16,-2 1-8 0,-4-1-10 16,8 0-28-16,-8 0-40 0,0 0-59 0,0 0-80 0,0 0-95 15,0 0-103-15,-14 5-120 0,10 0-507 16,0-1-1130-16,4-4 501 0</inkml:trace>
  <inkml:trace contextRef="#ctx0" brushRef="#br0" timeOffset="14165.71">23599 16884 325 0,'-9'0'402'0,"9"0"10"0,0 0-8 16,0 0-11-16,-5 2-4 0,5-2-14 0,0 0-22 16,0 0-20-16,0 0-26 0,0 0-19 0,0 0-18 15,19-7-19-15,-2 6-15 0,-2-6-15 0,6 4-16 16,7-3-16-16,2-2-16 0,4 1-14 0,0 0-15 16,3 1-9-16,-1 0-12 0,0 0-10 0,-3-3-6 15,-1 2-6-15,-1 1 9 0,-1 3-7 0,-12-3-1 16,12 1-13-16,-11 0 1 0,-1 0-12 0,-7 2-3 15,-1-1-4-15,2 3 1 0,-6-2-3 0,-1 1-7 16,-1 0-4-16,-4 2-13 0,4-4-2 0,-4 4-9 16,0 0-6-16,0 0 11 0,-22 0-18 0,8 2 5 15,-2 0-3-15,-5-1-2 0,-2 3-3 0,-5-1-2 16,0 1 3-16,-4-1-7 0,1 3 1 0,1-1-3 16,-2 0 0-16,0 1 0 0,1-3-4 0,3 1 1 15,-3 1 4-15,12 0-7 0,-1-2 3 0,-2 1-4 16,5 0 5-16,2-2-4 0,2 1 3 0,7-1-6 15,-3-1-3-15,1 1 6 0,3-1 3 0,5-1-2 16,-1 3 11-16,1-3 5 0,0 0-17 0,10 4 14 16,0-1-2-16,6-3-2 0,4 1 5 0,9 2 0 15,2-6-10-15,2 3 7 0,-1 1-5 0,3 1 1 16,-2-2-11-16,3-2 4 0,0 2 7 0,2 2-8 16,-4-4-13-16,2 2 13 0,-1 2 2 0,-6-4-1 15,1 1 3-15,-9 2-7 0,-4-2 7 0,1 0-2 16,-7 1-1-16,-3 0-1 0,0 0 3 0,-3-1-10 15,-5 1 1-15,0 0 1 0,0 0 6 0,0 0-1 16,-17-4-2-16,-1 4-7 0,-4-1 10 0,-6 0-3 16,-4-1 3-16,-3 2 0 0,-4 0-6 0,1 3-1 15,-16-2 0-15,13 1-4 0,-10 0 14 0,14-1 1 16,0 3-10-16,4-3 2 0,4 0-1 0,2 0 0 16,10 0 4-16,3 0-2 0,1-1 4 0,7 0 1 15,2 0-3-15,-1 3 13 0,5-3 5 0,0 0-5 16,10 5-17-16,7-3 0 0,11 1 0 0,4 0 0 15,1-2 0-15,5 2 0 0,-2-1 0 0,4-1 0 16,-2 2 0-16,15-3 0 0,-18 1 0 0,1 2 0 16,-4-3 0-16,0-2 0 0,-4 2 0 0,-5-1 0 15,-5 0 0-15,-7 0 0 0,-1 1 0 0,-2-3 0 16,-4 2 0-16,-4 1 0 0,1-4 0 0,-1 4 0 16,-12-4 0-16,-1 0 0 0,-6 3 0 0,-2 0 0 15,-9-3 0-15,-4 3 0 0,0-2 0 0,-4 2 0 16,3 0 0-16,-2 1 0 0,1 0 0 0,0 0 0 15,-1 1 0-15,8 0 0 0,8 0 0 0,2 2 0 16,6-3 0-16,1 1 0 0,4-1 0 0,3 0 0 16,5 0 0-16,0 0 0 0,0 0 0 0,0 0 0 15,31 2 0-15,-3-1 0 0,1 1 0 0,4-2 0 16,3-1 0-16,-4 1 0 0,1 1 0 0,-1-1 0 16,2-1 0-16,-2 1 0 0,-2-2 0 0,1 2 0 15,-13-3 0-15,1 3 0 0,-5 0 0 0,-1-1 0 16,-2-2 0-16,-1 3 0 0,-3-1 0 0,-3 0 0 15,0-1 0-15,-1-2 0 0,-3 4 0 0,-5-6 0 16,2 2 0-16,-4 1 0 0,-1 2 0 0,-4-4 0 16,0 1 0-16,1 2-77 0,-9-1-72 0,6 3-56 15,0-2-54-15,0 1-73 0,-1 2-115 0,2 0-121 16,0 0-458-16,3 2-1111 0,-1-1 491 0</inkml:trace>
  <inkml:trace contextRef="#ctx0" brushRef="#br0" timeOffset="18264.46">21629 14597 175 0,'0'-6'315'0,"2"1"-17"0,-2-1-14 16,0-1-15-16,0 3-24 0,0-2-6 0,-2-2-12 16,0 5-4-16,2-4-15 0,-4 2-1 0,3-2-8 0,-3 0-3 15,0 0-10-15,-1 0-15 0,-6-1-5 16,2-1-15-16,-2 3-8 0,-2-4-5 0,-3 0-8 15,-2 2-9-15,0-1-14 0,-6-4-6 0,-3 4-10 16,-1 2-1-16,9 2-1 0,-3 0-4 0,3-1-15 0,-1 4-5 16,-1 2-5-16,1 0-5 0,-2 0-4 0,-6 2-5 15,10 0-9-15,-4 3 3 0,2 0-2 0,1-1-3 16,-2 5 3-16,2-2 1 0,-1 0-3 0,-2 8-4 16,-2-2 2-16,2 4 4 0,-1-3-2 0,0 6-7 15,0-2 4-15,1 3-4 0,-1-1 6 0,0 1-2 16,3 3-2-16,1-4 6 0,-1 3 4 0,1 1-9 15,0 1 2-15,6 2 28 0,-5-2-6 0,8 2-10 16,0 0 1-16,-2 0 0 0,7 1-3 0,-2 1-3 16,3 0-1-16,0-3-6 0,3 1-1 0,1 1-11 15,1-2 4-15,0 3 1 0,2-2-8 0,1 0 0 16,1 0-2-16,1-3-2 0,-1 3-1 0,4-3 1 16,4-1-2-16,-3 1-5 0,7 3 3 0,-3-4 0 15,1-3 2-15,3 3-5 0,0-4-3 0,-1 1 3 16,-2-5-1-16,0-2-1 0,2 0 0 0,3 4 0 15,-3-6 0-15,2 1 2 0,-1-4 10 0,1 3-1 16,-1-3 2-16,0-1-1 0,1-1 1 0,0 0 0 16,4-2 1-16,5 1-3 0,-6-4-6 0,-3 2 1 15,3-3-2-15,1-1 2 0,5-1-4 0,1 1 2 16,-7 0 1-16,5-3 9 0,1-1 6 0,-1 0-2 16,-4 0 4-16,1-5-2 0,-2 5 8 0,-1 1-5 15,-1-4 3-15,-1 1 3 0,2-2 3 0,-2 2 1 16,-1-2 1-16,-1-2 2 0,0 0-13 0,2-1 16 15,-6 1 2-15,9-9 4 0,-9 4-11 0,2 2 13 16,2-9-7-16,2 2-3 0,-3-1 8 0,1 2 6 16,-3-2-6-16,-2 5 4 0,-1-5-7 0,-1 4 0 15,3-3-2-15,-6 3 4 0,1-1-9 0,-3 1 5 16,-1-1-14-16,0 0-32 0,0-6 0 0,-3-1 0 16,3 6 0-16,-4-6 0 0,0 0 0 0,0-1 0 15,-4 0 0-15,0 0 0 0,3-2 0 0,-7 1 0 16,3 0 0-16,-5 2 0 0,-3 2 0 0,1 1 0 0,0-2 0 15,-3 3 0-15,-1-1 0 0,0 1 0 16,2 6 0-16,2 0-192 0,-2 2-68 0,7 0-81 16,-4 5-109-16,4-2-129 0,0 4-483 0,2-2-1150 15,1 4 509-15</inkml:trace>
  <inkml:trace contextRef="#ctx0" brushRef="#br0" timeOffset="18848.64">22172 14711 11 0,'6'-3'362'0,"-2"0"-2"0,0 1-4 0,2-1-9 16,-2-3 1-16,1 2-2 0,-1 0-10 0,0 0 5 16,-2 0-7-16,1 1-13 0,-2-3-7 0,0 4-17 15,-1 2-21-15,2-3-18 0,-2 3-24 0,0 0-16 16,0 0-10-16,-13-2-21 0,13 2-13 0,-17 7-11 15,7-1-16-15,0 1-6 0,-7 2-10 0,2 3-10 16,-11 3-8-16,3-2-3 0,0 4-17 0,9-6-7 16,-5 3-5-16,0 3-12 0,2-3-6 0,-6 1 1 15,9-1-7-15,0-2-4 0,-4 0 12 0,9 2-14 16,-1-5-2-16,1 0 2 0,1 1-5 0,3-1-1 16,-1 1 3-16,2-3-5 0,3 2-3 0,-2-3 1 15,3 1-3-15,3 0 6 0,-2 0-2 0,4 2-6 16,4-2 0-16,-1 0-7 0,1 2 2 0,6-1-3 15,-1 0 4-15,3 2-13 0,-1-4-2 0,4 1 2 16,0 1 0-16,-1-3-6 0,2 4 4 0,0-1-12 0,-3-2-1 16,0 0 4-16,0 0 0 0,-1 0 4 0,-6-2-7 15,3-1 2-15,-4 2-8 0,-1 0 4 0,1-1-1 16,-3-2-3-16,-2 0-7 0,2 0-18 0,-2 1-13 16,1 0-17-16,0 0-1 0,-3-2-29 0,-1 2-41 15,-2-3-44-15,3 3-45 0,-3-3-53 0,5 3-40 16,-5-3-52-16,0 0-57 0,5 1-81 0,-5-1-407 15,0 0-980-15,5-10 435 0</inkml:trace>
  <inkml:trace contextRef="#ctx0" brushRef="#br0" timeOffset="19167.74">22487 14734 70 0,'2'-11'396'0,"0"0"24"0,-2 1 17 0,-2 2-5 16,2 1-8-16,0 2-26 0,0 1-27 0,0 4-36 15,-2-5-20-15,2 5-9 0,0 0-15 0,0 0-19 16,0 0-24-16,0 17-13 0,-2-10-19 0,0 1-11 16,1 5-13-16,1-1-17 0,-4-1-13 0,2 2-17 15,-1-3-11-15,-1 5-13 0,-1-2-7 0,3-1-14 16,-1 3-3-16,-3-2-13 0,2-1-1 0,1-1-13 16,-3 2-8-16,1-4-5 0,2 3-5 0,1-2-1 15,1-3-6-15,1 3-6 0,0-2 2 16,1 1-7-16,-1-2-5 0,2-2 0 0,5 2-9 0,-4-2 3 15,3 0-1-15,3 1-23 0,0-2-21 0,1 1-28 16,1-2-25-16,-2-1-35 0,5 0-34 0,-1-1-37 16,-2-1-33-16,1 1-50 0,0-2-34 0,-1-1-32 15,-6 1-26-15,4-2-29 0,1-1-19 0,-3-1-27 16,-2 0-251-16,-3-1-737 0,2 0 326 0</inkml:trace>
  <inkml:trace contextRef="#ctx0" brushRef="#br0" timeOffset="19399.66">22629 14904 668 0,'0'-6'62'0,"1"-2"44"0,-1 2 27 16,0-2 31-16,2 3 29 0,0 0 26 0,-1-2 23 15,-2 2 28-15,1-1 18 0,-1 2 9 0,2-3 14 16,-1 4 5-16,0 3 5 0,-1-6-7 0,1 6-13 16,1-3-19-16,-1 3-11 0,0 0-3 0,0 0-5 15,0 0-13-15,0 0-8 0,0 0-9 0,4 14-16 16,-3-8-20-16,-1 4 0 0,2 1-11 0,-1 0-17 16,0 6 2-16,1 1-11 0,-2-1-15 0,0 1-5 15,0 0-5-15,-2 1-12 0,1 2-5 0,0-3-13 0,-1 2-11 16,0-1-74-16,-1 1-20 0,2-4 0 15,0 1 0-15,-2 2 0 0,2-3 0 0,-2 0 0 16,3-3 0-16,-2 2 0 0,-1-2 0 0,2-1 0 16,0-1 0-16,-2 1-67 0,2 0-280 0,-3-3-145 15,1 4-193-15,0-7-415 0,-3 2-1192 0,4-2 527 16</inkml:trace>
  <inkml:trace contextRef="#ctx0" brushRef="#br0" timeOffset="20464.54">24257 16186 30 0,'-6'-17'282'16,"2"-2"-12"-16,-5 0-11 0,0 1-12 0,-2 3-13 16,2 0-6-16,-3-1-12 0,-3 1-7 0,1 2-5 15,-3 0-10-15,-2-5 15 0,-3 4-20 0,6 0 10 16,-2 1-13-16,-4-1-3 0,-3-1 4 0,5 7-10 15,-3-4-4-15,2 3 2 0,-5 0-1 0,2-2-5 16,3 6-7-16,-4 0-2 0,-5-1-8 0,10 4-8 16,-2 0-5-16,0 1-6 0,2 2-7 0,-7 1-2 15,8-1-7-15,1 3-1 0,-1 1-13 0,-3 1-1 16,3 1-7-16,-4 5-4 0,0 4-4 0,5-6-6 16,-4 7-2-16,-1 0-2 0,3-2-2 0,0 5-5 15,2-2-4-15,0 3-2 0,0 0-5 0,1 3-5 16,2 0-3-16,-2 2-1 0,4 1-5 0,0-1-5 15,2-1 2-15,0 2-7 0,1 0-6 0,1 1-4 16,0-2 4-16,1 4-6 0,3-2 0 0,0 1 1 16,3-1-8-16,0-1 12 0,4-1-4 0,1 3-7 15,2-4 6-15,0 1 0 0,2-2-4 0,2 2-4 16,0-1-3-16,3-2 1 0,-1 0 2 0,-2-5-11 16,4 4 10-16,0-5-4 0,6 5-1 0,2-1-4 15,-6-6-4-15,6 2 10 0,2-3-6 0,0 3 0 16,-2-2-6-16,-3-6 10 0,9 4-3 0,0-1 3 15,1-1-8-15,-1 0 3 0,-7-6-2 0,10 2-1 16,-6-3 7-16,7 0-6 0,-2 0 2 0,2-1-4 16,-3-3 2-16,-6 3 4 0,1-3-1 0,5-3-2 15,-8 2 7-15,8-1 17 0,-5-4-1 0,-5 2 6 16,10-1 17-16,-6-1-15 0,-3 1 11 0,-1 0 7 16,5-4 5-16,-5 0-4 0,-1 0 4 0,0-3 5 15,2 0-11-15,2-5-31 0,-7 4-20 0,2-1 0 16,4-7 0-16,-6 1 0 0,4-3 0 0,-4 1 0 15,3 0 0-15,-3-6 0 0,-3-2 0 0,5 3 0 16,-4-7 0-16,0 0 0 0,2-10 0 0,-6 9 0 16,2-11 0-16,-4 13 0 0,-1 0 0 0,-3-3 0 15,0 2 0-15,-6-3 0 0,-2 5 0 0,-3 1 0 16,-1 0 0-16,-6 5 0 0,0 0 0 0,-5 4 0 16,0 2-6-16,-5 6-219 0,2 1-53 0,7 4-71 15,-2 4-90-15,0 2-83 0,5-1-114 0,0 3-320 16,2 1-1036-16,2 0 458 0</inkml:trace>
  <inkml:trace contextRef="#ctx0" brushRef="#br0" timeOffset="20914.5">24830 16139 202 0,'0'-5'528'0,"0"0"11"0,1-1-5 16,0 0-19-16,1 1-35 0,-4-1-28 0,1 3-49 15,1 3-33-15,-4-4-32 0,4 4-18 0,0 0-22 0,-9 6-23 16,4 1-19-16,-4 1-22 0,-1 5-19 0,1 1-22 16,-4 1-19-16,1 0-13 0,-9 5-22 0,6 0-8 15,-3-1-10-15,-3-1-19 0,-3 1-1 0,0-2-12 16,10-2-10-16,-8 1-6 0,6-3-6 0,-3 0-5 15,3-2 2-15,1 1-2 0,1-2-12 0,3 0 15 16,6-3 3-16,0-1-4 0,0 1-10 0,1-2 1 16,0 1 0-16,3 0-10 0,1-2-1 0,1 3 4 15,3-2-5-15,1 1-20 0,7-1-23 0,-1-1 0 16,5 6 0-16,-2-8 0 0,3 5 0 16,3-1 0-16,7 3 0 0,-1-2 0 0,-4-1 0 0,-6 0 0 15,1-1 0-15,5-2 0 0,-8 2 0 0,0 0 0 16,-1-1 0-16,0 0 0 0,-6 0 0 0,4-2 0 15,-5 2 0-15,-1 0 0 0,2-2 0 0,-4-1 0 16,1 0 0-16,0 2 0 0,-4-3 0 16,5 1 0-16,-5-1-31 0,0 0-122 0,4 3-53 0,-4-3-57 15,0 0-64-15,-1 6-76 0,1-6-70 0,0 0-87 16,0 0-403-16,0 0-1042 0,0 0 460 0</inkml:trace>
  <inkml:trace contextRef="#ctx0" brushRef="#br0" timeOffset="21248.72">25143 16176 2733 0,'6'-18'221'0,"2"0"-5"0,-3 1 49 15,-1 6 24-15,-3-2-1 0,2 2-14 0,-2 0-16 16,2 2-19-16,-2 2-18 0,-1 0-7 0,1 2-17 16,-2 1-22-16,1 4 1 0,0 0 2 0,0 0-5 15,0 0-3-15,0 0-13 0,-4 14-15 16,3-4-12-16,-2 1-13 0,-2 1-5 0,0 2-4 15,0 2-15-15,-3 0-5 0,3 0-10 0,0 0-12 16,0 1-1-16,-3-2-5 0,3-2 2 0,-4 1-17 16,4 1-6-16,-1-3-9 0,0-1 3 0,3 1-2 15,1-2-20-15,-3 1 20 0,4 1-6 0,1-4-5 16,0 2 3-16,3-1-6 0,4-1 11 0,2 0-14 16,0-1 10-16,1 0-13 0,3 0-1 0,0 0-13 15,2-2-14-15,3 2-22 0,0 0-12 0,2-3-28 16,-7 1-47-16,1-3-29 0,-2 3-48 0,-2-2-46 15,1-1-45-15,-3-2-61 0,-3 2-51 0,-5-2-58 16,9 0-67-16,-9 0-301 0,5-5-899 0,-5 5 398 16</inkml:trace>
  <inkml:trace contextRef="#ctx0" brushRef="#br0" timeOffset="21498.51">25315 16276 298 0,'4'-10'355'0,"-4"2"22"0,4-3 20 16,-4 4 0-16,4 0 6 0,-4 0-1 0,0 3-2 15,0-3-12-15,0 3-22 0,0 0-31 0,0 4-28 16,0 0-12-16,0 0-13 0,0 0-11 0,0 0-9 16,-8 10-19-16,4-1-4 0,3 2-22 0,-3 2-10 15,0 4-14-15,1 1-16 0,1 9-5 0,-4-3-12 16,4 2-8-16,0 0-12 0,2 1-15 0,-2 1-8 16,0-1-7-16,1 1-20 0,0-2-8 0,0 1-4 15,-1-8-9-15,4 0-2 0,-2 0-49 0,0 2-18 16,0-5 0-16,1 1 0 0,-2-5 0 0,1 1-63 15,0-3-77-15,0 2-63 0,-2-2-60 0,2-5-86 16,0 1-95-16,0-2-111 0,0-1-474 0,0-3-1115 16,0 0 493-16</inkml:trace>
  <inkml:trace contextRef="#ctx0" brushRef="#br0" timeOffset="21648.89">25539 16659 3418 0,'4'-3'414'0,"-3"2"-131"16,-1 1-11-16,0-5 17 0,0 5 1 0,0 0-21 15,-9-5-44-15,9 5-42 0,-5-2-37 0,5 2-16 16,0 0-13-16,-8 1-42 0,8-1-67 0,0 0-100 16,-3 5-169-16,3-5-233 0,0 0-385 0,0 0-952 15,0 0 421-15</inkml:trace>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6:12:17.947"/>
    </inkml:context>
    <inkml:brush xml:id="br0">
      <inkml:brushProperty name="width" value="0.05292" units="cm"/>
      <inkml:brushProperty name="height" value="0.05292" units="cm"/>
      <inkml:brushProperty name="color" value="#FF0000"/>
    </inkml:brush>
  </inkml:definitions>
  <inkml:trace contextRef="#ctx0" brushRef="#br0">22129 14491 275 0,'-6'-5'284'0,"5"2"-16"16,1 3-9-16,-4-3-10 0,4 3-8 0,-5-3-5 15,5 3-7-15,-3-2-1 0,3 2 2 0,0 0-1 16,-5-2-1-16,5 2-4 0,0 0 0 0,0 0-7 16,-9-1-3-16,9 1-10 0,-6 0-14 0,-1-2-10 15,-2 2-14-15,2-1-14 0,-1 1-15 0,-1 1-10 16,-2-2-11-16,-1 2-12 0,5-1-8 0,-1 0-14 16,-1 0-6-16,1 0-6 0,2 0-9 0,1 2-7 15,5-2-3-15,-8-2-3 0,8 2-3 0,-8 3-5 16,8-3 2-16,0 0 7 0,0 0-2 0,0 0 0 15,0 0-1-15,0 0-3 0,0 0-5 0,31-5 1 0,-16 2-5 16,5 2-2-16,1-1-1 0,2-1-3 16,0 1-3-16,5-3-4 0,3 3-1 0,-4-1 0 15,2 1-4-15,1-2 1 0,-10 4-1 0,1-1-2 16,-2 0 6-16,-3 1 1 0,-3 0 0 0,1-1 2 0,-5 2 0 16,0-1-2-16,-5 0-7 0,-4 0 9 0,10 0-8 15,-10 0 4-15,0 0-2 0,0 0-4 0,0 0 0 16,-20 4-1-16,8-3-3 0,-7 1 0 0,0 2 2 15,1-2 0-15,-13 0-1 0,-1 1 2 0,3-1-3 16,-6 2 3-16,2-4 6 0,1 1 4 0,0 5 7 16,0-4 6-16,2 0 1 0,8 0 11 0,0-2-1 15,3 0 3-15,5 3 12 0,1-2-6 0,3-1 8 16,6 0 1-16,4 0-9 0,-9 1 4 0,9-1-3 16,0 0 1-16,0 0-6 0,0 0 7 0,22-4-3 15,-9 3-18-15,0 1-5 0,8-2 3 0,1 0-9 16,0-1-4-16,8 2 5 0,-4-1-7 0,2 0 0 15,3 2-1-15,-8 0-3 0,-2 0-6 0,7 0-3 16,-11-1 2-16,4 2-1 0,-8 0-1 0,-1-1-4 16,-3 0-7-16,-4 0-4 0,0 3 9 0,-2-2-2 15,-3-1 14-15,0 0-6 0,-12 3-3 0,2-1 3 16,-9 0-2-16,0-1-4 0,-2 1-4 0,-5 0 14 16,-6-1-11-16,2 1-14 0,7 0-20 0,-5-4-17 15,10 2-27-15,0 0-49 0,7-1-74 0,1 2-96 16,3 1-98-16,2 1-111 0,5-3-552 0,0 0-1144 15,0 0 507-15</inkml:trace>
  <inkml:trace contextRef="#ctx0" brushRef="#br0" timeOffset="1331.66">24735 15776 326 0,'0'0'344'0,"0"0"-6"16,0 0-6-16,0 0 2 0,0 0-17 0,0 0-14 0,-18 3-7 16,12-1-3-16,-2 0-8 0,-1-1-10 0,0 2-4 15,-2 0-11-15,-2 0-13 0,2-2-6 0,-5 3-18 16,-3-2-13-16,2 0-17 0,-4 0-14 0,-6-1-19 15,4 0-13-15,4-1-11 0,-3 0-12 16,3 0-11-16,4 0-14 0,2 0-7 0,1-1-11 0,3 0-7 16,0 1-7-16,2 0-5 0,7 0-4 0,-12 0-9 15,7-3-4-15,5 3-3 0,0 0 1 0,0 0-13 16,0 0 1-16,0 0-1 0,24-4-4 16,-11 2-4-16,6 1-4 0,1 0 11 0,10-4-13 15,2 4-4-15,1 0 3 0,4 1-5 0,0-2-2 0,1 2 1 16,1 2 0-16,-3-1-2 0,0 2-4 0,-6 0-1 15,0-1 4-15,-5 2-3 0,-7-2-2 0,3 2 2 16,-10 0-3-16,1-3-3 0,-2 1 1 16,-4-2-2-16,1 1 4 0,-7-1 12 0,4 2 5 15,-4-2 2-15,0 0 3 0,-16 3 0 0,2-2 3 0,1-1 0 16,-6-1-3-16,-4 1 0 0,-4 1-4 0,-5-1-2 16,-2 0 1-16,1 0 4 0,-3-1-8 0,0 1 2 15,4-2-5-15,-2 1 2 0,3-1-2 16,2 2-2-16,8 0 7 0,3 0 2 0,3-1 1 15,2 1 0-15,0 0-1 0,7 0-1 0,-2 0-1 0,8 0 5 16,-9 0 0-16,9 0 2 0,0 0-1 0,0 0 5 16,32 3-5-16,-11-2-4 0,7-1-6 0,1 1 6 15,12-1-5-15,-3 0 1 0,0 0-1 0,0 2 1 16,-1-1-8-16,-1 2 6 0,-6-1-7 0,2-1 4 16,-5 1-2-16,-5 0-3 0,-9-2 0 0,3 1 6 15,-3 2-9-15,-8-3-9 0,0 0-3 0,-5 0 1 16,7 1 12-16,-7-1 4 0,0 0-8 0,0 0 0 15,-21 3 3-15,8-3-2 0,1-2-1 0,-9 2 3 16,-2-2-3-16,-5 2 0 0,-5 0 6 0,2-3 7 16,3 2-9-16,-5 1-1 0,2 0 5 0,1-1-6 15,0 0 0-15,3 0 4 0,9 0-4 0,4 1-9 16,3-1 17-16,1 1-9 0,-2 0 1 0,6 0 8 16,6 0-2-16,-8 0-3 0,8 0 0 0,0 0 6 15,0 0 5-15,0 0 1 0,26-2-14 0,-10 2 1 16,14-3 2-16,3 3-2 0,0 0 0 0,0-1-2 15,4 0 3-15,-2 1-2 0,-1-1 1 0,0 2-4 16,-2-1 5-16,-4-1-5 0,-2 1 3 0,-5 1-3 16,-6-1 0-16,-2 1-15 0,0 0-25 0,-4-1-22 15,0 0-58-15,-5 3-69 0,1-1-110 0,-5-2-135 16,0 0-184-16,0 0-358 0,-27 3-1062 0,27-3 470 16</inkml:trace>
  <inkml:trace contextRef="#ctx0" brushRef="#br0" timeOffset="17300.71">15953 4154 424 0,'4'-11'465'0,"-2"2"0"15,2 0-6-15,-3 2 6 0,2 1-4 0,3-1-5 16,-5 2-11-16,2 1-15 0,0 0-30 0,-1 1-19 16,-1 0-36-16,-1 3-14 0,3-4-27 0,-3 4-24 15,0 0-3-15,0 0-4 0,3 13-12 0,-3-2-4 16,-3 5-18-16,0 9-15 0,-2 3-12 0,0 0-20 16,-1 4-47-16,2-1-145 0,0 1 0 0,-3 3 0 15,3-5 0-15,0 4 0 0,3-3 0 0,-2 0 0 16,3-1 0-16,1-2 0 0,-1-9 0 0,2-2 0 15,0-2 0-15,-2-4 0 0,-1 0-156 0,1-8-184 16,1 2-66-16,-2-2-51 0,1-3-62 0,0 0-50 16,0 0-389-16,-3-21-1037 0,2 5 459 0</inkml:trace>
  <inkml:trace contextRef="#ctx0" brushRef="#br0" timeOffset="17664.99">16160 4220 191 0,'9'-6'335'0,"-3"0"17"0,1 0 24 16,0 2 22-16,-2-1 11 0,-1 0-3 0,0 2-4 15,-3 1-15-15,3 1-23 0,-4 1-27 0,4-2-31 16,-4 2-27-16,0 0-17 0,0 0-15 0,0 0-8 0,-2 13-21 16,0-7-19-16,-3 2-21 0,-1 2-13 15,-1 0-19-15,-7 2-14 0,-3 2-4 0,1-4-17 0,-7 6-10 16,-3-3-15-16,-2 1-5 0,3-2-7 16,-2 1-6-16,0-5-4 0,7 1-10 0,0-5-4 15,1 1-5-15,5 1 13 0,3-2 6 0,0-2-6 0,2 0 0 16,2 2-5-16,3-3-7 0,4-1-9 15,-2 4 7-15,2-4 8 0,11 4-6 0,-1-2-5 16,2 0 1-16,7 3 0 0,-1 1-3 0,0-1 9 0,2 1 2 16,6 1-15-16,-2 1-3 0,-5-1 6 15,7 4-11-15,-8-4 1 0,1 2-2 0,0 0-6 0,4 9-3 16,-3-2-17-16,3 1 0 0,0-2 0 0,2 0 0 16,-1 1 0-16,0-2 0 0,3-1 0 0,-3 1 0 15,-1-1 0-15,-5-5 0 0,3-1 0 0,-5 1-14 16,2-5-49-16,-8 2-5 0,2-4-8 0,-3 1-8 15,-3 1-29-15,-2-4-39 0,-4 1-46 0,8-4-53 16,-7 1-76-16,-1 3-66 0,0-7-75 0,-1 0-86 16,-3 6-351-16,0-5-981 0,4 0 433 0</inkml:trace>
  <inkml:trace contextRef="#ctx0" brushRef="#br0" timeOffset="17882.18">16681 4481 4080 0,'4'-8'416'15,"-4"2"-163"-15,0-1-6 0,-1 3 71 0,1-2 22 16,-3 2-29-16,3 4-35 0,0-7-42 0,4 3-45 16,-4 0-15-16,5 1-19 0,4 0-7 0,3 0-18 15,-1 1-13-15,7-1-4 0,1 1-15 0,9-1-8 16,2 1-14-16,3 1-5 0,-4-1-4 0,2 4-36 16,-3-6-23-16,0 2-48 0,-1-2-32 0,-6 2-62 15,-4-1-74-15,3 2-61 0,-4-1-86 0,-4 0-88 16,-1-2-115-16,-3 0-420 0,-3 3-1058 0,1-1 468 15</inkml:trace>
  <inkml:trace contextRef="#ctx0" brushRef="#br0" timeOffset="18132.8">17382 4165 3729 0,'10'-15'357'15,"-4"2"-48"-15,-3 1 12 0,1 3 71 0,-3 3-7 16,2 0-36-16,-1 1-60 0,-1 1-41 0,2 3-50 15,-3 1-14-15,0 0-3 0,9 6 15 0,-5 3 6 16,-2 2-2-16,1 0-8 0,3 14-9 0,3 2-8 16,-1 1-74-16,-2 2-101 0,3 0 0 0,-4-1 0 15,4 4 0-15,0 1 0 0,0-1 0 0,1 12 0 16,-2-14 0-16,-2-1 0 0,2 1 0 0,1-1 0 16,-3-1 0-16,-2-4 0 0,1-5 0 0,-1-1 0 15,0-1 0-15,1-7 0 0,-1 2 0 0,-3-5 0 16,-1-1-126-16,0-2-359 0,0-4-123 0,0-1-554 15,0 0-1260-15,0 0 558 0</inkml:trace>
  <inkml:trace contextRef="#ctx0" brushRef="#br0" timeOffset="18331.59">17908 4413 4640 0,'3'-6'360'0,"-1"1"-112"0,-2-2 80 16,-5 3 45-16,5-1-37 0,0 0-66 0,3 0-66 0,-1 0-56 15,5 3-22-15,4-3-13 0,7 3-13 16,5 0-24-16,8-1-33 0,-1 2-37 0,1 0-45 16,0-3-60-16,-1 4-80 0,-4 0-56 0,3 0-74 15,-8 1-77-15,-7 2-82 0,0-2-74 0,-9 0-311 16,0 4-923-16,-1-3 409 0</inkml:trace>
  <inkml:trace contextRef="#ctx0" brushRef="#br0" timeOffset="18483">17968 4554 291 0,'-9'8'392'0,"2"-2"35"0,1-1 2 16,1 0 19-16,5-1 4 0,-5-1 10 0,5 1-2 16,7-2-22-16,0-1-25 0,6 0-44 0,6-2-30 15,12-1-45-15,-8 0-24 0,11-2-31 0,1-1-55 16,2 0-66-16,0 1-89 0,-5-6-120 0,8-2-156 16,-6 1-183-16,-1-2-451 0,4 3-955 0,-2-3 422 15</inkml:trace>
  <inkml:trace contextRef="#ctx0" brushRef="#br0" timeOffset="19001.06">18957 4250 108 0,'0'-9'565'0,"2"3"27"0,-1-5-7 0,0 0-19 15,3 0-25-15,1 2-37 0,3-1-28 0,5-2-40 16,1 3-23-16,2-4-45 0,2 4-19 0,1 0-24 16,1 2-37-16,5 1-27 0,-2 1-31 0,-3 3-18 15,0 2-17-15,-2 1-23 0,3 1-18 0,-5 2-24 16,-6 1-17-16,3 1-19 0,-2 3-17 0,-1 0-21 16,-5 1 0-16,-1 1-27 0,-1 2 1 0,-3 2-27 15,-3 1 3-15,-6-2-3 0,-1 2 1 0,-4-2 1 16,0 1-7-16,-8 3-2 0,-2-2 10 0,2-1-1 15,-1-1-12-15,8-3 14 0,-3-4-15 0,5 3 5 16,3-3 17-16,0-2 10 0,2-1-11 0,3-1 11 16,2 1 9-16,2-2-6 0,0 0 15 0,1-2 7 15,2 5-24-15,6-2-25 0,1-1 0 0,5 1 0 16,4-1 0-16,4-1 0 0,-1 0 0 0,1 3 0 16,5 1 0-16,3 1 0 0,-4 2 0 0,1-1 0 15,-8 2 0-15,1-1 0 0,-4 0 0 0,2 4 0 16,-3 0 0-16,-2 4 0 0,-3 0 0 0,-3 1 0 15,-3-2 0-15,-1 3 0 0,-4-1 0 0,-3-2 0 16,-1 1 0-16,-6-1 0 0,0-2 0 0,-3-1 0 16,-3 0 0-16,-9 0 0 0,7-3 0 0,-11-2 0 15,2-3 0-15,-1 1 0 0,-1-3 0 0,2-2 0 16,-1 0 0-16,6-1 0 0,3-1 0 0,3-1 0 16,3 1 0-16,1-1 0 0,4-3 0 0,3 1 0 15,2 0 0-15,4-4 0 0,6 0-65 0,7-2-399 16,2-1-122-16,11-7-594 0,5 8-1277 0,4-5 564 15</inkml:trace>
  <inkml:trace contextRef="#ctx0" brushRef="#br0" timeOffset="19148.97">19802 4580 4237 0,'9'0'523'0,"3"-1"-230"0,-10 1 49 16,-2 0 23-16,7-2-28 0,-5-1-48 0,-2 3-46 15,3-6-50-15,-2 4-34 0,-1-3-22 0,1 1-34 16,-1 4-47-16,0 0-41 0,0 0-55 0,0 0-89 15,0 0-97-15,5 13-132 0,-5-9-136 0,-1 0-514 16,-1 1-1091-16,-4 2 482 0</inkml:trace>
  <inkml:trace contextRef="#ctx0" brushRef="#br0" timeOffset="19367.09">18968 4977 5178 0,'-19'-2'512'0,"6"1"-218"0,-1-1 51 16,6 0 27-16,3 2-27 0,-3 0-32 16,8 0-39-16,-2-3-30 0,2 3-40 0,0 0-94 15,19-8-110-15,0 4 0 0,10 2 0 0,3-2 0 0,2 1 0 16,4 1 0-16,-1 0 0 0,5 1 0 16,12-4 0-16,-16 2 0 0,-5 2 0 0,7-1-47 15,-8 0-351-15,-10 0-79 0,-4 2-82 0,-6-2-108 16,-4 1-341-16,-3-1-1091 0,-5 2 484 0</inkml:trace>
  <inkml:trace contextRef="#ctx0" brushRef="#br0" timeOffset="19548.66">18877 5064 170 0,'-12'4'548'0,"2"1"14"16,5-3 5-16,1-1 10 0,3 1-2 0,1-2-24 15,9 3-49-15,6 0-39 0,4-2-54 0,15 0-41 16,-1-1-36-16,5 1-41 0,13-1-18 15,2-1-58-15,2 0-66 0,-21 0-70 0,3-2-106 0,-5-1-121 16,0 2-156-16,-5-4-186 0,-5 1-454 0,-3-1-1023 16,-3-1 453-16</inkml:trace>
  <inkml:trace contextRef="#ctx0" brushRef="#br0" timeOffset="26131.6">16598 7482 36 0,'-11'3'74'16,"-1"3"-7"-16,1-1 3 0,-5 5-10 0,6-3-1 16,1 1-3-16,-5 6-1 0,0-4 5 0,3 3-20 15,-2 1 9-15,1 3-3 0,5-2-4 0,-5-1 9 16,3 3-6-16,-1 0-4 0,2 2-8 0,1 0 0 15,-2 3 7-15,1-3-1 0,4-2-11 0,-3 1 0 16,1 1-12-16,4-1-2 0,-2 3 6 0,0-3 1 0,3 1 2 16,-2 1-7-16,3 6 2 0,0-7 3 0,0 0 0 15,2-1 3-15,-1 0 6 0,0 1-3 16,2 1-3-16,-1-1 0 0,1-1 5 0,-2-3 1 16,2 2 1-16,1-2 8 0,-1 2-2 0,1-1 8 0,0-4-2 15,2 4 2-15,-1-5 1 0,-1 1-2 0,4 3 1 16,-3-4 5-16,0-1-3 0,4 0 1 0,-1 0 4 15,-2-1 0-15,2 1-1 0,2 0-2 16,-1-1 5-16,0-1 1 0,8 3-7 0,-7-2 3 0,1-2 1 16,0 1-5-16,-1-4-6 0,4 6-1 0,-3-4-2 15,3-2-8-15,-2 3-2 0,0-4-5 0,0 1-2 16,-2 1 2-16,2-3-11 0,2 3-4 0,-4-3-5 16,3-1-10-16,-4 2-8 0,1-1-12 0,0 0-9 15,-2-2-14-15,4-2-12 0,-2 2-25 0,-3 0-17 16,2-2-12-16,3 0-35 0,-2 0-38 0,2-1-122 15,0 0-337-15,0 0 150 0</inkml:trace>
  <inkml:trace contextRef="#ctx0" brushRef="#br0" timeOffset="27380.93">17670 7868 27 0,'-1'-6'218'0,"1"6"-6"15,-1-5-8-15,1 5-9 0,-1-4-5 0,1 4-5 16,2-5-5-16,-2 5-2 0,0-5-3 0,0 5-5 0,-1-4-6 16,1 4 0-16,0 0-7 0,-1-7-10 15,1 7 1-15,0 0-10 0,-4-5-1 0,4 5-7 0,-4-2-6 16,4 2 0-16,-6-3-4 0,0 2 2 0,0-1-8 16,6 2 10-16,-13 2-13 0,13-2 5 0,-12 0-1 15,5 3-1-15,1-2 3 0,-2 1-4 0,-1 2 0 16,0 0-7-16,3 0-1 0,-3 1-23 0,1 0-6 15,0 1-5-15,2-1-5 0,-3 3 2 0,1-1-4 16,2 2-7-16,2-2-1 0,-5 2-3 0,6 0-2 16,-4 0-5-16,3 1-6 0,0 0-3 0,0 1-3 15,3-3-3-15,-5 3-2 0,6 0 2 0,-1-1-8 16,-1-1-1-16,1 1-1 0,1 4-5 0,1-6 0 16,1 7-1-16,-1-6-2 0,0 1 0 0,4 0 1 15,-5-2-6-15,3 2 0 0,-1-5 3 0,2 4 1 16,-2 0 2-16,0-3 0 0,3 3-3 0,-1 1 9 15,2-2-3-15,-2-1-4 0,0 1 1 0,2 0 1 16,1-4-2-16,3 3-5 0,-4 1 7 0,2-2-3 16,1-1 0-16,0 1 3 0,-1-2-3 0,2 0 2 15,-1 0 6-15,1-2-3 0,-1 1 6 0,0-1 1 16,-1-1 9-16,-1-1 5 0,4 0 9 0,-4 0 4 16,1-1 6-16,0 0-1 0,2 0 2 0,-5-2 0 15,4 1 2-15,-3-2 1 0,1 0-5 0,3 0 1 16,0-1-4-16,-1-1 3 0,0-1 3 0,1-1-4 15,-2 0 2-15,1-2 0 0,-4 0 1 0,4 0 3 16,-3-1 6-16,1 0-2 0,-1 1 7 0,2-6 1 16,-5 4 4-16,0-4-2 0,5 1 1 0,-6-1-7 0,2 1 1 15,-4-2-9-15,2 3 0 0,-2 2-3 0,-2-1-23 16,0 1-35-16,0-1 0 0,-2 1 0 0,1 0 0 16,-1 2 0-16,-3-3 0 0,0 4 0 0,-2 0 0 15,-3 1 0-15,-2-2 0 0,0 1-49 0,0 4-170 16,-4 1-93-16,2-3-76 0,-6 2-135 0,-5 2-594 15,9 0-1210-15,-1 0 536 0</inkml:trace>
  <inkml:trace contextRef="#ctx0" brushRef="#br0" timeOffset="28650.01">22788 7889 296 0,'0'0'297'0,"-2"-4"-6"16,2 4 5-16,-2-6-5 0,2 6 8 0,0 0 0 15,-3-4-14-15,-1 2 9 0,4 2-5 0,-1-3-8 16,1 3-6-16,0 0-15 0,-9-3-15 0,9 3-12 16,-9 1-4-16,9-1-10 0,-13 3-6 0,5-1-9 15,1 0-10-15,-2 2-9 0,-1 2-9 0,-2-1-8 16,2 1-8-16,0 1-15 0,2 0-10 0,-1 1-11 15,-6 5-2-15,6 0-8 0,1-4-17 0,2 1-6 16,-3-2 3-16,3 3-21 0,1 0 6 0,-1 1-9 16,4-2-2-16,-1 3-9 0,2-3-5 0,-4 1-4 15,5 0-6-15,0-1-1 0,0 1 7 0,4-2-16 16,-3 2-5-16,2-1-4 0,0-2 4 0,0 1-9 16,2-1 5-16,-1 1-10 0,0-4 5 0,0 3-7 15,1-2 5-15,-2 1 3 0,3-3-2 0,-1 0-3 16,0 2 3-16,1 1 1 0,1-3 5 0,-2 1 5 15,4 0-10-15,-3-2 11 0,2-1-3 0,-2 2 4 16,3-1 3-16,1-1-2 0,-1 0 3 0,0 0 6 0,0-1-4 16,-1 0-11-16,3-1-27 0,-2 1 0 15,2-1 0-15,0-1 0 0,-3 0 0 0,2 0 0 16,0-1 0-16,-1 1 0 0,-2 0 0 0,-1-3 0 0,4 2 0 16,-4-1 0-16,2 1 0 0,2-1 0 0,-1-2 0 15,0 1 0-15,-1 0 0 0,1 0 0 0,-1-3 0 16,-1 3 0-16,3-2 0 0,-2-1 0 0,-3-1 0 15,-1 2 0-15,5 0 0 0,-3-3 0 0,-2 4 0 16,0-1 0-16,-3-1 0 0,3 1 0 0,1-3 0 16,-2 3 0-16,-2-2 0 0,-1 1 0 0,3-1 0 15,-2 0 0-15,3-1 0 0,-4-1 0 0,1 1 0 16,-2-1 0-16,1 2 0 0,-4-2 0 0,0 0 0 16,3 0 0-16,-4 1 0 0,-2-1 0 0,2 1 0 15,-4 0 0-15,-1 1 0 0,-3-2 0 0,-1 1 0 0,3 1 0 16,-6 0 0-16,3 0 0 0,0 3 0 15,-1-3 0-15,-2 3-421 0,3 2-290 0,-3-1-466 16,5-1-1275-16,0 1 565 0</inkml:trace>
  <inkml:trace contextRef="#ctx0" brushRef="#br0" timeOffset="29682.43">25131 7865 317 0,'0'0'370'0,"4"-4"2"0,-4 4-14 0,0-3-20 16,0 3-17-16,0 0-18 0,0 0-16 0,-5-4-14 15,5 4-16-15,0 0-8 0,-13 1-9 16,13-1-14-16,-12 2-2 0,5-1-9 0,2 2-7 0,-6 1-8 16,4 1-3-16,-2-1-11 0,1 1-1 0,-3 1-7 15,2 1-9-15,1 0-6 0,0 2-5 0,-1-2-7 16,2 3-9-16,-1-2-15 0,0 2-6 0,1-2-11 15,2 2-6-15,-1-1-7 0,-1 3 6 0,2-1-16 16,0 1 11-16,3-2-16 0,-1 1-9 0,2 2-2 16,-2-1 2-16,3-2-15 0,0 6-4 0,3-4 9 15,-2-1-12-15,0 0-3 0,3-2 13 0,-1 8-10 16,3-8-17-16,-1 1 12 0,2-1-4 0,-2 0-4 16,0-2 3-16,2 2-3 0,0-2 4 0,-1 0 1 15,3-1 3-15,0-1-44 0,1 1-2 0,-2-1 0 16,2 0 0-16,2-3 0 0,-1 2 0 0,1-2 0 15,-1-2 0-15,0 1 0 0,2-1 0 0,0 0 0 16,-4-2 0-16,5-1 0 0,-2 0 0 0,-1-2 0 16,1 2 0-16,-2-2 0 0,3-1 0 0,-4 0 0 15,0 0 0-15,0-3 0 0,-2 3 0 0,0-2 0 0,0-2 0 16,2 0 0-16,0 2 0 0,-7-2 0 16,-1 5 0-16,5-5 0 0,-4 0 0 0,0 1 0 15,-1-2 0-15,1 0 0 0,-2 1 0 0,0-1 0 16,0-1 0-16,-3 0 0 0,1-4 0 0,-2 3 0 0,-3-1 0 15,3-2 0-15,-6 3 0 0,4 2 0 0,-2 0 0 16,0 1 0-16,-7-1 0 0,0-2 0 0,0 2 0 16,-5 3 0-16,1 2 0 0,-8-2-358 0,8 3-948 15,-10-3-1415-15,2 4 627 0</inkml:trace>
  <inkml:trace contextRef="#ctx0" brushRef="#br0" timeOffset="33831.92">17373 9317 126 0,'4'-2'400'0,"-4"2"-9"15,0 0-5-15,0 0-13 0,0 0-22 0,0 0-32 16,0 0-10-16,0 0-19 0,0 0-3 0,-3 10-12 15,2-4-12-15,-2-1-9 0,3 5-11 0,-2 0-36 16,-1 0-7-16,-1 6-13 0,4-3-10 0,-1-1-11 0,-2 1-15 16,3 3-11-16,-2 1-14 0,2-2-10 15,1-1-1-15,0 3-15 0,2-6-4 0,-2 1-14 16,4 1-3-16,2-4-6 0,-1 1 3 0,3-4 3 16,0-1-12-16,3 0 6 0,1-1-1 0,0-3 5 0,6-1 5 15,-2 0-6-15,2-1 17 0,-6-1 4 0,6-3 16 16,-7 0-5-16,-1-2 10 0,1-1 3 0,-2 0 5 15,0-5-17-15,-3 2 3 0,0-3-16 0,-2-2 0 16,-2 0-1-16,-3 0-72 0,0-2-23 0,-3 0 0 16,0 1 0-16,-4-1 0 0,1 5 0 0,-3-2 0 15,-4 2 0-15,0 3 0 0,-2 1-156 0,2 4-187 16,-5 1-147-16,5 2-166 0,-1-1-435 0,4 3-1183 16,10 0 524-16</inkml:trace>
  <inkml:trace contextRef="#ctx0" brushRef="#br0" timeOffset="34498.48">19769 9415 62 0,'-5'-4'455'0,"1"0"-1"0,-2-1-12 0,1 3-17 16,-2-1-27-16,3 1-22 0,4 2-31 0,-9 0-28 16,9 0-24-16,-10 5-21 0,2 3-17 0,6-1-21 15,-1 0-14-15,-1 0-23 0,3 2-18 0,-1 2-17 16,2-4-13-16,2 5-8 0,-1-1-10 0,3 0-10 15,4 2-6-15,0-5-10 0,3 0-2 0,2 1-2 16,3 0-9-16,0-4-2 0,2-2 8 0,-2 1-2 16,2-1 5-16,-1-3 1 0,-2 0 7 0,4-2-1 15,-8-1 12-15,1 1-4 0,1-1 16 0,-4-3-15 16,0-2-9-16,1 0-7 0,-6-1-4 0,1 1-9 16,-5-2-20-16,0 0-15 0,-1-1-34 0,-7 3-42 15,2-3-42-15,-3 5-60 0,-6-4-75 0,3 4-104 16,-6 1-103-16,-5 1-132 0,3 3-495 0,-1-1-1121 15,1 3 496-15</inkml:trace>
  <inkml:trace contextRef="#ctx0" brushRef="#br0" timeOffset="35381.47">22832 9446 296 0,'-1'-8'476'0,"0"3"14"0,0-2 0 0,-1 2-14 15,0 1-21-15,-1 0-5 0,1 1-25 0,-1 0-22 16,-2 1-19-16,-3-1-12 0,8 3-24 0,-14 1-13 16,8 2-16-16,-7 1-16 0,4 1-27 0,0 2-17 15,-5 4-21-15,3 2-18 0,1-5-19 0,3 3-20 16,-1-2-22-16,4 6-21 0,3-3-6 0,1 1-14 0,0-1-12 15,7 0-3-15,0 2-65 0,3 1-38 16,5-3 0-16,1-4 0 0,1-2 0 0,1 0 0 0,1-2 0 16,1-3 0-16,1-2 0 0,-3-1 0 0,1 0 0 15,-5-4 0-15,2 0 0 0,-7-1 0 0,5-4 0 16,-5 2 0-16,-3-2 0 0,-3-1 0 0,1-4 0 16,-4-1 0-16,-4 2 0 0,-1-1 0 0,-4 1 0 15,0 5 0-15,-3-3 0 0,-1 2 0 0,1 2 0 16,-3 2 0-16,2 5 0 0,0-1 0 0,2 1-791 15,1 3-443-15,2 0-1336 0,8-1 592 0</inkml:trace>
  <inkml:trace contextRef="#ctx0" brushRef="#br0" timeOffset="35965.11">25122 9456 39 0,'-1'-3'462'0,"-3"0"-7"15,-2 0-4-15,0-2-14 0,-1 3-17 0,2 1-26 0,-3 0-24 16,-2 1-23-16,1 4-15 0,-5 2-21 16,4-1-21-16,0 3-22 0,-4 3-12 0,1 1-25 15,5-3-15-15,1 4-25 0,2-2-10 0,-3 1-19 16,4 1-12-16,3-1-15 0,1-1-13 0,2 0-8 0,2 0-16 16,4 0-2-16,1-3-10 0,2 1-17 15,3-2 0-15,4 2-6 0,-4-5-2 0,3 0-2 16,1-3-2-16,-2-1 13 0,-2 0 3 0,4-4 0 15,-9 0 10-15,5-4 15 0,-5 3 0 0,5-7-6 0,-5 4-4 16,-1-6-3-16,-4-1-13 0,-2-1-4 0,0 0-10 16,-2-2-1-16,-3 2-20 0,-3 2-45 15,1 3-43-15,-6 1-55 0,-8 4-86 0,1-2-120 0,-14 8-139 16,5 8-177-16,-10 0-422 0,6 3-1137 0,-1 6 503 16</inkml:trace>
  <inkml:trace contextRef="#ctx0" brushRef="#br0" timeOffset="36363.87">24841 10768 8 0,'9'-7'510'0,"-2"1"-8"0,-1 0 4 0,-1 5-4 16,1-3-16-16,0 3 6 0,-2-1-27 16,-1 0-34-16,1 0-39 0,-4 2-20 0,0 0-39 0,0 0-21 15,5 10-23-15,-6-4-24 0,1 0-22 0,-4 0-23 16,-1 1-37-16,1 3 1 0,-1-1-23 0,1 2-18 16,2-1-13-16,-3 2-24 0,3-3-1 0,4 2-23 15,0 0-10-15,3-3-16 0,2 3 7 0,0-3-22 16,9 2-9-16,-5-4-3 0,7 0 1 0,-1-1-1 15,-1-4-4-15,4 0 20 0,-7-2-23 0,6-1 6 16,-2-2 10-16,-4-2 7 0,-2 0 7 0,1-7 2 16,-3 3 9-16,1-5-18 0,-3 1-45 0,-4-2 0 15,0 3 0-15,-3-4 0 0,-3 3 0 0,-2-1 0 0,0 4 0 16,-9-1 0-16,5 3 0 0,-7 4 0 0,-1 1 0 16,-1 4 0-16,0 2-268 0,-2 2-233 0,1 5-216 15,1 9-401-15,4-2-1211 0,-2 4 536 0</inkml:trace>
  <inkml:trace contextRef="#ctx0" brushRef="#br0" timeOffset="36948.6">25374 12811 108 0,'-5'-8'426'15,"0"-2"1"-15,-4 3 2 0,1-1-13 0,3 3-7 16,-2-3-34-16,-1 4-14 0,2 1-22 0,-3 0-15 15,-2 1-20-15,1 0-14 0,-5 4-6 0,-3-1-15 16,1 1-11-16,-1 1-12 0,-1 3-15 0,3 2-14 16,-5-5-21-16,3 4-6 0,3 2-24 0,-2-1-19 15,2 1-8-15,7-3-20 0,-6 1-7 0,7 0-16 16,2 1-6-16,3 0-12 0,2-1-3 0,0 0-11 0,5 0-4 16,4-1-7-16,9 1-4 0,0-3-8 0,-3 1-1 15,7-4-8-15,-4 2-3 0,5-3 5 16,-3-3-8-16,1 1 2 0,-7-1-5 0,3-2 1 15,-5-2 12-15,1 1 2 0,-3-2 5 0,-3-2-2 0,-3 0-10 16,-1-2 3-16,1 1-2 0,-5-1-8 0,-3 2-12 16,0 3-33-16,-1 0-37 0,-2 3-55 15,-6 3-81-15,0 0-99 0,-7 2-100 0,-6 9-121 0,-2 0-542 16,5 7-1142-16,0 0 506 0</inkml:trace>
  <inkml:trace contextRef="#ctx0" brushRef="#br0" timeOffset="37331.54">25061 13764 400 0,'3'3'468'15,"-3"-3"-6"-15,0 0-2 0,-3 5 1 0,-1 2-9 16,-1-3-10-16,-1 4-26 0,-1 0-23 0,1 2-31 16,-3 3-31-16,0-2-37 0,3 0-29 0,1-1-50 15,-2 5-28-15,3 2-7 0,-2-1-27 0,4 0-10 16,0 2-19-16,4-2-5 0,-1-4-15 0,3 0-10 16,3-1-7-16,0-3-12 0,0 2 0 0,4-4-12 15,-3-1-6-15,5-1-7 0,0 1-4 0,0-4-7 16,-2-1 1-16,5 0 2 0,-3-2-6 0,-1-1 0 15,1-2 8-15,-3 1-2 0,-1-5-4 0,-1-1-2 16,-2 0 2-16,-2-5-5 0,-4-1-4 0,-4 0-6 16,-2-3-21-16,-11-2-14 0,-1-4-48 0,-6 2-56 15,-8 1-92-15,-9-5-109 0,-10 0-134 0,-4-1-178 16,5 3-316-16,-1 1-1022 0,-2 0 453 0</inkml:trace>
  <inkml:trace contextRef="#ctx0" brushRef="#br0" timeOffset="38251.08">22402 10833 67 0,'2'-3'391'15,"-2"3"-13"-15,0 0-15 0,3-3-7 16,-3 3-13-16,0 0 2 0,0 0-8 0,-13 8-10 0,8-3-13 16,-3 2-19-16,-3 2-17 0,-2 3-21 0,1 0-20 15,-3 2-13-15,6 0-21 0,0-1-16 0,0 0-13 16,2-4-21-16,5 2-8 0,-2-1-29 0,4 1-1 15,4-6 1-15,0 4-10 0,5-3-7 0,1 0-6 16,8-1-5-16,0-1-1 0,0-3 0 0,1-1-5 16,1-3-3-16,-4 0 3 0,2-2 10 0,-7-1 6 15,3 0-10-15,-5-3 2 0,0 1-11 0,-4-4-5 0,-1 0-13 16,-4 0-11-16,-1 0-4 0,-5 3-29 16,-3-7-34-16,-5 7-42 0,-4-1-59 0,-4 5-71 15,-5 0-77-15,-6 7-87 0,-3 6-86 0,0 3-125 16,0 3-305-16,-13 8-942 0,4 2 416 0</inkml:trace>
  <inkml:trace contextRef="#ctx0" brushRef="#br0" timeOffset="38915.5">19705 10861 333 0,'0'0'362'15,"0"-5"-4"-15,0 5 7 0,0 0 2 0,0 0-10 16,0 0-10-16,-4 18-24 0,2-10-24 0,0 4-21 0,-4 0-27 15,1 3-25-15,1-3-23 0,1 4-20 16,2-4-15-16,1-1-16 0,0 2-12 0,4-3-12 16,1 1-7-16,0-2-11 0,4-1-4 0,0-2-18 15,0-2-6-15,5 0 6 0,-5-2 3 0,4-2 7 0,0-3 7 16,-3-1 2-16,0 1 7 0,0-4-3 0,-2-2 2 16,0 0-1-16,-1-2-7 0,-3 0 5 0,-1-1-9 15,-3-4-3-15,-2 1-12 0,-1-3-12 0,-4 2-2 16,2 2-7-16,-5 1-7 0,2 3-15 0,-2 2-27 15,0 2-36-15,-1 3-49 0,-1 5-75 0,0 3-87 16,2 5-94-16,-3 4-106 0,3 3-149 16,6 11-306-16,4 3-959 0,1 3 423 0</inkml:trace>
  <inkml:trace contextRef="#ctx0" brushRef="#br0" timeOffset="39567.17">22335 12289 163 0,'4'-3'471'0,"-1"-2"-14"0,0 5 6 0,-3 0-6 16,4-4-11-16,-4 4 12 0,0 0-6 0,0 0-8 15,0 0-17-15,-11 14-14 0,3-4-24 0,-1 0-20 16,0 1-28-16,0 3-25 0,-1 0-33 0,2 1-24 16,-2-1-22-16,6 2-29 0,-1 1-18 0,3-2-19 15,4-3-15-15,1 4-13 0,4 0-16 0,2-3-13 16,0-5-9-16,4 3-12 0,2-3-54 0,2-2-39 0,2 0 0 16,0-1 0-16,-2-4 0 0,1 0 0 0,0-3 0 15,-4 0 0-15,-3-2 0 0,0-1 0 16,-1-1 0-16,-4-1 0 0,-1-3 0 0,0 3 0 0,-1-4 0 15,-4 1 0-15,0-1 0 0,-4-1 0 0,-1-4 0 16,-4 3 0-16,-3 2 0 0,0 1 0 0,-1-1 0 16,-2 2 0-16,3 2 0 0,0 3 0 0,1 1 0 15,1-1 0-15,0 3-93 0,4-2-544 0,-1 5-607 16,7-2-1347-16,0 0 596 0</inkml:trace>
  <inkml:trace contextRef="#ctx0" brushRef="#br0" timeOffset="39749.75">22987 12539 6536 0,'-5'1'579'0,"5"-1"-229"0,0 0-140 16,-16-8-80-16,14 6-32 0,2 2-31 0,-8-3-58 16,8 3-47-16,-3-1-49 0,3 1-78 0,0 0-126 15,0 0-135-15,12 8-182 0,-7-5-453 0,2 3-1150 16,-5-4 510-16</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6:13:07.596"/>
    </inkml:context>
    <inkml:brush xml:id="br0">
      <inkml:brushProperty name="width" value="0.05292" units="cm"/>
      <inkml:brushProperty name="height" value="0.05292" units="cm"/>
      <inkml:brushProperty name="color" value="#FF0000"/>
    </inkml:brush>
  </inkml:definitions>
  <inkml:trace contextRef="#ctx0" brushRef="#br0">16601 8528 245 0,'-8'1'264'0,"0"-1"-5"16,-2 2-7-16,3-1 2 0,-1 0-5 15,-2 1 12-15,3-1 10 0,1 0 14 0,-2-1 10 16,4 1 9-16,4-1 4 0,-12 2 5 0,6 1 9 16,3-1 4-16,-1 2 0 0,0-2 10 0,-1 0 3 0,5-2-15 15,-4 2-5-15,0 0-1 0,4-2-9 16,0 0-13-16,0 0-12 0,0 0-19 0,0 0-26 15,0 0-11-15,0 0-21 0,0 0-17 0,0 0-187 0,35-2-3 16,-7 0 0-16,4-1 0 0,2 2 0 0,7-2 0 16,0 2 0-16,15 0 0 0,0 1 0 0,-3-2 0 15,3 3 0-15,-16-1 0 0,-2 0 0 0,-2 1 0 16,-2-2 0-16,-3 1 0 0,-3 1 0 0,-10-1 0 16,-5 0 0-16,-3 0 0 0,-2 0 0 0,-2 1 0 15,-6-1 0-15,8-1 0 0,-8 1 0 0,0 0 0 16,0 0 0-16,0 0 0 0,0 0 0 0,-18-7-237 15,13 6-408-15,-5 1-574 0,10 0-1319 0,-7 0 584 16</inkml:trace>
  <inkml:trace contextRef="#ctx0" brushRef="#br0" timeOffset="732.07">21425 8623 371 0,'-4'-5'382'16,"-2"1"1"-16,2-1 14 0,0 1 4 0,3 0 4 15,-3 1 11-15,2 0-6 0,-1 0 1 0,3 3-8 0,-4-3-22 16,4 3 11-16,0 0-17 0,-5-3-2 16,5 3-10-16,-4-3-15 0,4 3-30 0,0 0-5 0,0 0-16 15,0 0-19-15,12-3-21 0,-6 3-20 0,5-1-21 16,9 1-152-16,0 0-64 0,10 0 0 15,2 1 0-15,2 1 0 0,3-1 0 0,2 1 0 16,13 2 0-16,-12-3 0 0,-1 2 0 0,12 1 0 0,-15-4 0 16,0 0 0-16,-4 1 0 0,1-1 0 0,-2 0 0 15,-13 1 0-15,1-1 0 0,-6 0 0 0,-1 1 0 16,-3-1 0-16,-5-1 0 0,-4 1 0 0,9 0 0 16,-9 0 0-16,0 0 0 0,0 0 0 0,-15-6 0 15,3 4 0-15,2-2-36 0,-4 4-523 0,1-1-91 16,-5 1-508-16,6 0-1254 0,1-1 555 0</inkml:trace>
  <inkml:trace contextRef="#ctx0" brushRef="#br0" timeOffset="1333.34">24154 8692 99 0,'0'0'217'0,"-5"-5"2"16,5 5 15-16,-4-2 8 0,4 2 9 0,-4-3 0 15,4 3 26-15,0 0 1 0,0 0 23 0,-13 0 4 16,9-1 10-16,4 1 13 0,-9-2 7 0,6 1 5 16,3 1 0-16,-11-1-1 0,11 1-2 0,-10 0-2 15,10 0 1-15,0 0-4 0,-6-1-11 0,6 1-8 16,0 0-15-16,0 0-20 0,0 0-17 15,0 0-16-15,20-2-16 0,8 2-27 0,3-2-169 0,5 2-33 16,2-1 0-16,3-1 0 0,14-2 0 0,-17 4 0 16,-1-1 0-16,0 0 0 0,-1-1 0 0,-4 1 0 15,1-1 0-15,-4 1 0 0,-9 1 0 0,-3 0 0 16,-7-3 0-16,-3 3 0 0,-3 4 0 0,-4-2 0 16,0 3-223-16,-10 4-343 0,-5 2-110 0,-6 7-445 15,-4 0-1215-15,-1 2 537 0</inkml:trace>
  <inkml:trace contextRef="#ctx0" brushRef="#br0" timeOffset="1783.08">24077 10032 98 0,'-4'0'468'0,"0"3"6"0,4-3 21 0,-7 4 11 16,3-3 3-16,4-1-7 0,-4 2-14 0,4-2-7 16,-5 1-14-16,5-1-8 0,0 0-6 0,0 0-16 15,0 0-21-15,13 5-22 0,-2-4-31 0,2-1-32 16,6-1-29-16,3 1-30 0,7 0-29 0,5-1-210 16,1 1-33-16,2 0 0 0,-2 0 0 0,2 0 0 0,-1 0 0 15,3-1 0-15,-2 1 0 0,-1-2 0 16,-1 4 0-16,-3-5 0 0,-4 1 0 0,-7 2 0 15,-4-4 0-15,2 2 0 0,-8 0 0 0,-4 0 0 16,-1 0 0-16,-2 1 0 0,-2-4 0 0,-2 5 0 0,0 0 0 16,-12-2-352-16,1 3-178 0,-7-1-70 15,-5 3-519-15,-5 0-1211 0,-2 4 537 0</inkml:trace>
  <inkml:trace contextRef="#ctx0" brushRef="#br0" timeOffset="3183.09">17025 9972 137 0,'-9'-2'417'0,"2"2"11"0,1-1 23 15,6 1 14-15,-7-2 4 0,3 0-16 0,4 2-21 16,-8-1-30-16,8 1-18 0,0 0-22 0,0 0-20 16,-7 0-10-16,7 0-9 0,0 0-15 0,0 0-25 15,0 0-23-15,0 0-17 0,12-6-22 0,-12 6-18 16,13 1-20-16,-3-2-11 0,4 1-25 0,4-1-17 15,4 1-9-15,1 1-15 0,5-1-8 0,0 0-10 16,0 1-23-16,-7-1-12 0,0 3-25 0,6-1-36 16,-6 1-29-16,-6-2-44 0,2-1-46 0,-4 1-38 0,-2-1-79 15,3 0-91-15,-4 2-85 0,3 1-100 0,-4-3-509 16,3 0-1113-16,1-2 492 0</inkml:trace>
  <inkml:trace contextRef="#ctx0" brushRef="#br0" timeOffset="3550.26">19065 10122 342 0,'-8'-3'443'16,"0"1"32"-16,2-3 17 0,-2 3 5 0,3 2-9 0,0-3-15 16,1 2-23-16,4 1-27 0,-10-3-15 0,10 3-10 15,-4-1-2-15,4 1-19 0,0 0-4 0,0 0-15 16,0 0-21-16,0 0-19 0,0 0-18 0,27 4-25 16,-8-3-21-16,-1 0-25 0,12 1-144 0,2-2-85 15,0 2 0-15,-1 0 0 0,8 1 0 0,-5-1 0 16,6 1 0-16,-4 2 0 0,0-5 0 0,-3 2 0 15,-1 0 0-15,-2 0 0 0,-8 0 0 0,-3-1 0 16,-6 0 0-16,-4 0 0 0,4-1 0 0,-7 0 0 16,1 1 0-16,-2 0 0 0,-5-1 0 0,7 0 0 15,-7 0 0-15,0 0 0 0,0 0 0 0,0 0-470 16,0 0-190-16,-12 8-518 0,10-5-1274 0,2-3 564 16</inkml:trace>
  <inkml:trace contextRef="#ctx0" brushRef="#br0" timeOffset="4283.62">21527 10132 43 0,'-5'1'355'0,"5"-1"4"0,-7 2 7 0,7-2-4 15,-10 0-8-15,10 0-11 0,-7 0-20 0,7 0-4 16,0 0-26-16,-5 1-18 0,5-1-15 0,0 0-20 16,0 0-6-16,0 0-21 0,0 0-14 0,23-4-14 15,-13 4-11-15,4-2-13 0,5 1-18 0,3-1-10 16,-1 1-12-16,-1-3-15 0,3 1-8 0,-5 1-5 15,1 0-13-15,-5 1-11 0,-1-1-22 0,0 1-30 16,-2 0-43-16,-4 1-64 0,0 0-75 0,-2 0-81 16,2 1-88-16,-2 2-106 0,0 0-338 0,-1 0-842 15,1 1 373-15</inkml:trace>
  <inkml:trace contextRef="#ctx0" brushRef="#br0" timeOffset="4816.42">21552 11316 53 0,'-7'-3'412'16,"0"1"21"-16,-1 2 17 0,2-4 14 0,0 2-1 16,6 2-6-16,-11 1-11 0,11-1-18 0,-9-1-18 15,9 1-12-15,-4-1-18 0,4 1-11 0,0 0-19 0,0 0-18 16,0 0-17-16,0 0-15 0,0 0-17 0,0 0-18 16,0 0-12-16,0 0-21 0,0 0-18 0,23 8-20 15,-6-4-16-15,11-2-66 0,1 2-112 0,5-2 0 16,0 0 0-16,6 1 0 0,-3-2 0 15,-1 1 0-15,-1 2 0 0,-1-1 0 0,-4-5 0 0,-3 6 0 16,-5-3 0-16,-9-1 0 0,1 0 0 0,-3 0 0 16,-3 2 0-16,1-2 0 0,-3 2 0 0,-1-2 0 15,-5 0 0-15,8 1 0 0,-8-1 0 0,5 0-123 16,-5 0-319-16,1 2-107 0,-1-2-111 0,0 0-410 16,-3 11-1159-16,3-11 513 0</inkml:trace>
  <inkml:trace contextRef="#ctx0" brushRef="#br0" timeOffset="5349.23">23917 11697 33 0,'-19'-10'365'0,"3"3"-5"0,0 0 2 16,6 4 7-16,1-1 9 0,0 4 11 0,4-2-9 15,-3-2 6-15,8 4-4 0,0 0-6 0,-6 6-3 16,6-6-24-16,10 7-3 0,-1-1-9 0,3-2-22 15,8 1-4-15,-1 1-29 0,12-2-20 0,2 1 10 16,2-2-22-16,3 2-20 0,2-2-19 0,-1 1-21 0,0-3-21 16,-2-1-16-16,-3 0-15 0,2-1-12 15,-4 1-29-15,-4-1-97 0,-9-1 0 0,-5 1 0 16,-1 0 0-16,-3 0 0 0,-2 0 0 0,-1 1 0 0,-7 0-150 16,6 1-105-16,-6-1-80 0,-3 7-62 0,-2 0-78 15,-4 3-80-15,-4 3-449 0,-1 2-1088 0,3 0 481 16</inkml:trace>
  <inkml:trace contextRef="#ctx0" brushRef="#br0" timeOffset="5850.79">24151 13096 106 0,'-4'-4'536'0,"2"1"13"16,-2-1 2-16,1 1-5 0,0-3-5 0,0 2-8 15,2 0-18-15,1 1-22 0,-4-1-23 0,4 4-33 16,0-6-32-16,0 6-37 0,0-4-35 0,5 2-33 15,1 1-26-15,2 1-23 0,2-1-25 0,8 3-24 16,4 0-27-16,7 2-14 0,2-2-13 0,2 1-77 16,2 1-71-16,-3-1 0 0,2 1 0 0,1 0 0 15,-2 0 0-15,-4-1 0 0,1 0 0 0,-10 3 0 16,2-5 0-16,-4 0 0 0,-3 0 0 0,-5 1 0 16,-3-1 0-16,-2-2 0 0,-5 1 0 0,4-3 0 0,-4 3 0 15,-4-7 0-15,-6 5-195 0,-1-2-152 0,-8 2-74 16,-9-2-94-16,5 2-100 0,-5 1-402 15,-4-1-1101-15,-2 0 487 0</inkml:trace>
  <inkml:trace contextRef="#ctx0" brushRef="#br0" timeOffset="6350.35">22095 12958 202 0,'0'0'423'0,"0"0"6"0,0-8-4 15,0 8 8-15,0 0 4 0,5-4-7 0,-1 2-8 16,-4 2-17-16,6-2-9 0,-2 2-26 0,5 0-15 16,0-1-21-16,1 0-18 0,2 0-31 0,6-3-26 15,2 3-17-15,-2 0-25 0,10 0-23 0,0-1-25 16,2 2-23-16,-1 0-30 0,2-1-37 0,-1 1-12 16,-8 1-56-16,5 2-61 0,-8-2-68 0,1 4-73 15,-2-2-81-15,0 1-73 0,-9-2-80 0,6 2-96 0,-3 1-353 16,-3-1-946-16,4-3 419 0</inkml:trace>
  <inkml:trace contextRef="#ctx0" brushRef="#br0" timeOffset="7367.46">24652 14337 135 0,'-5'0'454'16,"-1"0"-5"-16,6 0 10 0,-12 2 1 15,7-1-3-15,5-1-4 0,-13-3-4 0,7 3-18 0,6 0-3 16,-8-1-8-16,8 1-24 0,-7-2-21 0,7 2-18 16,-4-1-28-16,4 1-34 0,0 0-30 0,0 0-22 15,19-6-29-15,-1 3-16 0,7-1-24 0,6 2-18 16,1-2-18-16,6 3-7 0,-1-3-43 0,2 7-9 15,-1-3-9-15,2 0-19 0,-3-1-14 0,-3 1-37 16,-2 1 0-16,-2-1 0 0,-10 0 0 0,-1 1 0 16,-9-1 0-16,1 0 0 0,-5 0 0 0,-1 1 0 15,-5-1 0-15,0 0 0 0,0 0 0 0,0 0 0 16,0 0 0-16,-25 0 0 0,9 0 0 0,-5 1 0 16,0-1 0-16,-12 0 0 0,6 1 0 0,-4 2 0 15,-2-3 0-15,-4 3 0 0,4-1 0 0,-3-1 0 16,2 3 0-16,3-1 0 0,-4-2 0 0,2 2 0 15,2 0 0-15,-1-2 0 0,6 0 0 0,4 0 0 16,5-1 0-16,2 1 0 0,6-2 0 0,-4 3 0 16,8-2 0-16,-1-1 0 0,6 1 0 0,0 0 0 0,0 0 0 15,0 0 0-15,25-9 0 0,-3 6 0 0,-1-1 0 16,11 1 0-16,1-3 0 0,1 6 0 0,2-5 0 16,0 4 0-16,-2-2 0 0,-1 0 0 0,1 3 0 15,-4-1 0-15,1 0 0 0,-2-1 0 0,1 0 0 16,-11 0 0-16,-5 4 0 0,-1-2 0 0,0 0 0 15,-3 0 0-15,-2 0 0 0,-1 0 0 0,0 1 0 16,-7-1 0-16,7 0 0 0,-3 1 0 0,-4-1 0 16,5 4 0-16,-5-4 0 0,0 0 0 0,-6 7 0 15,2-5 0-15,-2 2 0 0,0 0 0 0,0 0 0 16,-5 0 0-16,3-1 0 0,-2 2 0 0,-3-1 0 16,4 0 0-16,0-2 0 0,0 1 0 0,3 0 0 15,-1-2 0-15,5 2 0 0,2-3 0 0,-3 2 0 16,3-2 0-16,0 0 0 0,0 0-254 0,0 0-338 15,28-5-118-15,-15 1-397 0,0 0-1197 0,15-3 530 16</inkml:trace>
  <inkml:trace contextRef="#ctx0" brushRef="#br0" timeOffset="9099.98">11530 14325 264 0,'-18'4'301'0,"-4"-1"4"16,12-1 4-16,-3 1 5 0,3-1 17 0,2-1 4 15,4 0 9-15,-2 0 16 0,2 1 10 0,4-2 9 16,-5 3 11-16,5-3 3 0,0 0-4 0,0 0 2 15,10 3-4-15,-1-3-14 0,1 1-18 0,2-1-17 16,3 1-25-16,3-2-18 0,0 2-26 0,4 1-23 16,4-1-26-16,4 0-23 0,4-1-174 0,1 0-23 15,2 2 0-15,0-1 0 0,-1 1 0 0,2-1 0 16,-1-1 0-16,-4 2 0 0,1-2 0 0,-5 2 0 16,2-1 0-16,-10-1 0 0,-3 1 0 0,0 0-145 0,-4-1-265 15,-1 0-90-15,-3 1-99 0,-2 1-491 0,2 0-1181 16,0-2 524-16</inkml:trace>
  <inkml:trace contextRef="#ctx0" brushRef="#br0" timeOffset="9449.59">14538 14559 216 0,'-9'-2'361'0,"4"0"9"16,-4 1 18-16,4 0 16 0,-3 0 22 0,8 1 16 0,-6-1-1 15,6 1-16-15,-9-1 3 0,9 1-16 0,0 0-9 16,-5-4-16-16,5 4-16 0,0-5-20 0,0 5-30 15,5-5-25-15,1 3-31 0,3-3-22 0,3 1-28 16,3-2-21-16,14 1-20 0,0 1-19 0,2-1-19 16,5 1-17-16,1 3-41 0,20-2-35 0,-6 3-54 15,-1-2-64-15,-12 0-54 0,0 0-67 16,-3 0-67-16,-2 0-66 0,-2-1-71 0,-8 1-75 0,-3 0-88 16,-6-2-375-16,-2 1-1015 0,2-4 450 0</inkml:trace>
  <inkml:trace contextRef="#ctx0" brushRef="#br0" timeOffset="9800.04">16575 14502 174 0,'0'0'392'0,"0"0"18"0,-9-1 9 15,9 1 13-15,0 0-5 0,0 0-8 0,0 0-23 16,0 0-16-16,0 0-25 0,0 0-32 0,26-6-24 15,-13 5-29-15,7-2-33 0,-1 2-16 0,12-2-26 16,-3 2-19-16,8-1-33 0,-3 0-55 0,0 2-65 16,0-2-67-16,2 1-73 0,-3-2-73 0,1 2-74 15,-5 1-82-15,3-2-91 0,-9 1-294 0,-2-2-791 16,-3 2 351-16</inkml:trace>
  <inkml:trace contextRef="#ctx0" brushRef="#br0" timeOffset="10103.04">18409 14495 2797 0,'0'0'260'0,"0"0"-95"0,0 0-51 0,-4-3 11 0,4 3 28 16,0 0 27-16,0 0 22 0,0 0 12 0,0 0-10 15,0 0 6-15,18 2-3 0,-5-1-13 0,-3 2-14 16,9-1-17-16,-1 0-17 0,4 0-6 0,6 2-17 16,1 0-14-16,2 2-9 0,-2-5-33 0,2 0-32 15,4 2-51-15,-5-1-57 0,1-2-81 0,-3-3-86 16,-6 3-93-16,-2-4-105 0,2 1-368 0,-9 2-873 15,1-2 386-15</inkml:trace>
  <inkml:trace contextRef="#ctx0" brushRef="#br0" timeOffset="10318.62">19364 14682 287 0,'0'0'511'0,"0"0"-54"0,0 0-52 15,13-3-66-15,-8 2-92 0,1 0-95 0,-6 1-95 0,14 1-122 16,-4 3-157-16,3-1-140 0,-1-2-391 0,-3 0 173 16</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6:13:36.546"/>
    </inkml:context>
    <inkml:brush xml:id="br0">
      <inkml:brushProperty name="width" value="0.05292" units="cm"/>
      <inkml:brushProperty name="height" value="0.05292" units="cm"/>
      <inkml:brushProperty name="color" value="#FF0000"/>
    </inkml:brush>
  </inkml:definitions>
  <inkml:trace contextRef="#ctx0" brushRef="#br0">14282 18337 132 0,'0'0'421'0,"0"0"-4"15,-19-22-7-15,19 22-12 0,0 0-16 16,-9-14-12-16,9 14-8 0,0 0-14 0,0 0-15 16,-5-16-14-16,5 16-25 0,0 0-8 0,0 0-20 15,0 0-1-15,0 0-12 0,0 0-2 0,0 0-3 0,0 0-28 16,0 0-9-16,0 0-19 0,32 48 0 16,-23-32-29-16,0 0-5 0,4 0-31 0,1 5-6 15,1 0-24-15,-2-5 2 0,9 0-9 0,-2 0-9 16,5-2-15-16,1-4 3 0,5-1-11 0,-3-1-6 15,4-5-6-15,0-1-1 0,6-3-4 0,-3-3-2 16,4-4-9-16,14-2 9 0,-15 0-9 0,10-7-6 16,-13 4 17-16,2-1-24 0,-1-3 1 0,-1-1-1 15,-2-3-4-15,9-4 1 0,-12 4-7 0,-9 3 7 16,7 0-9-16,-1 4-5 0,-3 2 0 0,-7 5 0 16,1 1 0-16,-18 6 0 0,27-3 0 0,-27 3 0 15,0 0 0-15,39 9 0 0,-39-9 0 0,31 14 0 16,-17-6 0-16,1 0 0 0,0 2 0 0,2 1 0 15,0-2 0-15,9 2 0 0,-7-2 0 0,0-2 0 16,1 0 0-16,8-2 0 0,2 0 0 0,-1 1 0 16,3-5 0-16,0-1 0 0,3 1 0 0,-2-2 0 15,1-2 0-15,5 1 0 0,-1-4 0 0,-2 0 0 16,1-1 0-16,1-1 0 0,1 0 0 0,-5 2 0 16,3-1 0-16,-1 3 0 0,-5 3 0 0,-1-1 0 15,0 2 0-15,-30 0 0 0,42 6 0 16,-20 0 0-16,-1 0 0 0,-3 0 0 0,3 1 0 0,-5 4 0 15,2-3 0-15,-1 3 0 0,-1-1 0 0,4-4 0 16,-5 2 0-16,3 2 0 0,2-4 0 0,-1 1 0 16,11-1 0-16,-1 2 0 0,2-3 0 15,-2 1 0-15,-1-6 0 0,4 0 0 0,4-2 0 16,-4-2 0-16,3 1 0 0,2-1 0 0,1-3 0 16,11-2 0-16,-10 1 0 0,16-8 0 0,-4 0 0 15,2 1 0-15,-18 5 0 0,1 1 0 0,-1 3 0 16,-3 0 0-16,0 3 0 0,-5 2 0 0,1 2 0 15,-28-1 0-15,42 9 0 0,-22-5 0 0,-2 3 0 16,0 1 0-16,0 1 0 0,-4 0 0 0,1 1 0 16,-15-10 0-16,30 17 0 0,-20-12 0 0,8 4 0 15,-18-9 0-15,32 9 0 0,-17-3 0 0,-15-6 0 16,38 9 0-16,-17-7 0 0,-21-2 0 0,47-3 0 16,-16-2 0-16,-3 2 0 0,2-3 0 0,-3-1 0 15,-1-1 0-15,2 2 0 0,3-4 0 0,-2-4 0 16,1 1 0-16,0 2 0 0,0-1 0 0,-5 2 0 15,-3 7 0-15,-3 0 0 0,-19 3 0 0,38-2 0 16,-38 2 0-16,31 5 0 0,-31-5 0 16,23 8 0-16,-8 1 0 0,-15-9 0 0,23 14 0 15,-9-5 0-15,-14-9 0 0,23 18 0 0,-11-10 0 0,-12-8 0 16,27 15 0-16,-14-10 0 0,-13-5 0 0,34 7 0 16,-15-6 0-16,-19-1 0 0,39 3 0 0,-39-3 0 15,48-5 0-15,-25 2 0 0,5-3 0 16,4-1 0-16,-11 2 0 0,4-4 0 0,1 0 0 0,2-2 0 15,-3-1 0-15,7 0 0 0,-6 1 0 0,1-2 0 16,-8 5 0-16,0 1 0 0,-3 1 0 16,-16 6 0-16,33-6 0 0,-33 6 0 0,25-5 0 15,-25 5 0-15,0 0 0 0,32 3 0 0,-32-3 0 16,0 0 0-16,27 7 0 0,-27-7 0 0,15 8 0 16,-15-8 0-16,17 7 0 0,-17-7 0 0,26 9 0 0,-26-9 0 15,29 8 0-15,-11-4 0 0,-18-4 0 16,41 6 0-16,-12-2 0 0,-29-4 0 0,50-1 0 15,-22 2 0-15,-28-1 0 0,50-4 0 0,-23 0 0 16,1-2 0-16,1 2 0 0,1-2 0 0,0-2 0 16,1 2 0-16,-10 3 0 0,2 1 0 0,-23 2 0 15,35-6 0-15,-35 6 0 0,28 2 0 0,-28-2 0 16,0 0 0-16,34 5 0 0,-34-5 0 0,20 8 0 16,-20-8 0-16,16 9 0 0,-16-9 0 0,17 11 0 15,-17-11 0-15,17 11 0 0,-17-11 0 0,19 11 0 16,-19-11 0-16,32 7 0 0,-32-7 0 0,33 10 0 15,-15-9 0-15,-18-1 0 0,39 5 0 0,-18-4 0 16,-21-1 0-16,49 0 0 0,-49 0 0 0,47-3 0 16,-18 0 0-16,0 1 0 0,-1-1 0 0,2-5 0 15,-4 3 0-15,5-2 0 0,1 0 0 0,-5 2 0 16,-6 0 0-16,0-1 0 0,-21 6 0 0,26-7 0 16,-26 7 0-16,22-5 0 0,-22 5 0 15,0 0 0-15,27-4 0 0,-27 4 0 0,0 0 0 16,0 0 0-16,0 0 0 0,0 0 0 0,33 2 0 0,-33-2 0 15,0 0 0-15,0 0 0 0,32 7 0 16,-32-7 0-16,19 4 0 0,-19-4 0 0,27 2 0 0,-27-2 0 16,31 1 0-16,-31-1 0 0,36 1 0 0,-36-1 0 15,39 4 0-15,-39-4 0 0,36-4-31 16,-36 4-82-16,37-7-17 0,-19 2-11 0,-18 5-12 16,24-9 1-16,-24 9 4 0,16-10-1 0,-16 10 2 15,0 0-4-15,12-8 4 0,-12 8 1 0,0 0 6 16,0 0 12-16,0 0 5 0,0 0 21 0,0 0 5 15,0 0 11-15,0 0 10 0,0 0 9 0,0 0 9 16,-32-19 16-16,32 19 6 0,0 0 8 0,0 0 17 16,0 0 14-16,0 0 10 0,0 0 8 0,0 0 11 15,0 0 0-15,25-13 5 0,-25 13-1 0,0 0-5 16,0 0-1-16,32-5-7 0,-32 5-11 0,0 0-44 16,20-8-102-16,-20 8-180 0,0 0-583 0,12-9-971 15,-12 9 429-15</inkml:trace>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6:13:41.596"/>
    </inkml:context>
    <inkml:brush xml:id="br0">
      <inkml:brushProperty name="width" value="0.05292" units="cm"/>
      <inkml:brushProperty name="height" value="0.05292" units="cm"/>
      <inkml:brushProperty name="color" value="#FF0000"/>
    </inkml:brush>
  </inkml:definitions>
  <inkml:trace contextRef="#ctx0" brushRef="#br0">11278 8539 281 0,'-4'-3'335'15,"3"-1"-1"-15,2-1-3 0,-1-1 2 0,3 0 8 16,-1 1-4-16,1 1 1 0,-2-3 5 0,4 4-2 16,-1-2-1-16,0-1-7 0,0 3-10 0,-2 0-17 15,1 1-9-15,-3 2-26 0,4-5-17 0,-4 5-26 16,0 0-22-16,0 0-13 0,0 0-8 0,6 10-12 15,-5-4-23-15,3 1-12 0,-1 2-13 0,0-2-17 16,3 4-5-16,0 0-13 0,2-1-4 0,4 3-12 16,1-2-8-16,1-3-9 0,2 0 10 0,1-2-15 15,0-3-3-15,2-2-11 0,0-1 4 0,1-1-10 16,-1-2-6-16,-1-1-6 0,1-2 0 0,-3 0-1 16,1-2 1-16,-5 3-6 0,3-5 0 0,-1 2 8 15,-3 1-13-15,1-1 5 0,-3 3-5 0,-2 1-9 16,5-1 5-16,-7 2-2 0,4 0-5 0,-1 3 1 15,-2-1 1-15,2 3 1 0,3 0 0 0,0 2 0 16,-2 0-10-16,2 4 14 0,1-2 0 0,3 0-8 16,-2 0 3-16,2 0 5 0,2 0 2 0,-2 0 2 0,4 0 0 15,-2-1 16-15,-1-4-13 0,5 3-1 0,-6-3 0 16,6 1-4-16,-6-1 4 0,7-2 12 0,-3 0-19 16,-1-1 7-16,2-1-13 0,-1-1 2 0,-2 0-22 15,2 0-37-15,-2 1-41 0,-3-1-63 0,-4 1-82 16,8-4-101-16,-8 4-120 0,2 2-149 15,-2-2-389-15,0 2-1086 0,-3 1 480 0</inkml:trace>
  <inkml:trace contextRef="#ctx0" brushRef="#br0" timeOffset="966">13761 8387 10 0,'0'0'530'0,"0"-4"10"0,0 4 4 0,3-4-12 16,-3 4-24-16,0 0-30 0,1-4-32 0,-1 4-48 15,0 0-20-15,0 0-22 0,0 0-2 0,6 10-28 16,-2-5-11-16,1 2-28 0,2 1-17 0,0 2-19 16,-2 0-25-16,3 1-23 0,-3-1-18 0,4-2-21 15,0 2-14-15,0-2-14 0,2-1-11 0,1 2-11 0,-3-2-14 16,5-3-7-16,-5 1-8 0,5 0-7 0,-2-3-69 16,-1-2-9-16,3-1 0 0,-1-1 0 0,1 0 0 15,1-5 0-15,-1 3 0 0,-3-5 0 0,1 1 0 16,6 0 0-16,-4-2 0 0,-1 3 0 0,1-3 0 15,-4 4 0-15,2-2 0 0,-2-1 0 0,0 7 0 16,-3-2 0-16,2 0 0 0,-2 2 0 0,1 0 0 16,-2 1 0-16,2 1 0 0,5 2 0 0,-7 1 0 15,2-1 0-15,1 3 0 0,0 1 0 0,-4 0 0 16,3 0 0-16,1-3 0 0,1 4 0 0,-1 1 0 16,1-2 0-16,0-1 0 0,-4-2 0 0,6 4 0 15,-3-3 0-15,4-1 0 0,-4-2 0 0,1 0 0 16,3-1 0-16,-3 1 0 0,1-2 0 0,1 1 0 0,-2-1 0 15,4-2 0-15,-2 2 0 0,0-2 0 0,-1-2 0 16,0 2 0-16,1 0 0 0,-3 2 0 16,1-2 0-16,1 2 0 0,-3 1 0 0,-2 0 0 0,2 0 0 15,5 1 0-15,-7 3 0 0,5 0 0 0,-5 0 0 16,4 2 0-16,-1-2 0 0,0 0 0 0,1 5 0 16,-1-5 0-16,-2-2 0 0,0 1 0 0,1 0 0 15,-4-1 0-15,1 0-392 0,-3 0-227 0,-2-2-578 16,0 0-1297-16,9-7 574 0</inkml:trace>
  <inkml:trace contextRef="#ctx0" brushRef="#br0" timeOffset="1933.32">18998 8467 52 0,'-5'-2'471'15,"5"2"17"-15,-1-4-7 0,1 4-11 0,0 0-30 16,0 0-28-16,0 0-22 0,0 0-6 0,0 0-7 15,0 0-6-15,1 16-14 0,0-10-19 0,1 3-18 16,0-1-23-16,0 2-14 0,1 0-34 0,1-1-19 16,1 1-20-16,-1 0-8 0,2 1-7 0,2-3-10 15,0-1 7-15,1-1-7 0,2-1-2 0,2-1-8 16,1-3-14-16,4 0-68 0,3-2-93 0,-2 0 0 0,1-3 0 16,1-3 0-16,0 0 0 0,-3-2 0 15,0 0 0-15,0-1 0 0,5-5 0 0,-8 4 0 16,2-1 0-16,-3 1 0 0,-4 1 0 0,-2 3 0 0,1-3 0 15,0 3 0-15,-4 5 0 0,-1-2 0 0,-2 2 0 16,-2 2 0-16,6-2 0 0,-6 2 0 0,7 5 0 16,-6 2 0-16,-1-3 0 0,3 1 0 15,1 5 0-15,-2-1 0 0,2-1 0 0,0 1 0 0,2-2 0 16,3 2 0-16,-5-1 0 0,5-1 0 0,3-1 0 16,0-2 0-16,0 0 0 0,2-3 0 15,1 0 0-15,-1-2 0 0,6 1 0 0,-1-4 0 0,-3 1 0 16,2 0 0-16,-5 1 0 0,4-2 0 0,-1-2 0 15,-2 2 0-15,-3 1 0 0,1-1 0 0,-2 1 0 16,2 0 0-16,2 3 0 0,-8 0 0 0,5 0 0 16,-1 0 0-16,-4 5 0 0,2-3 0 0,-3 2 0 15,5-2 0-15,-2 3 0 0,0 1 0 0,-1-1 0 16,3 2 0-16,-2-1 0 0,-3 0-208 0,0 2-1123 16,-1-3-1441-16,3 4 638 0</inkml:trace>
  <inkml:trace contextRef="#ctx0" brushRef="#br0" timeOffset="2899.97">11458 9951 307 0,'-8'-15'489'0,"3"4"24"0,-4 0-3 16,3 1-12-16,-2 2-18 0,3-1-24 0,-1 2-27 0,-1 1-31 16,4 3-41-16,0-1-42 0,-1 1-27 0,4 3-31 15,0 0-20-15,-6 8-16 0,3-2-21 16,3 2-15-16,0 3-17 0,1 1-15 0,3 4-12 0,0-5 9 15,5 5-24-15,-4-5-5 0,5 3-8 0,2-5 10 16,2 0-9-16,0-1-6 0,4-4-2 0,-1-1 2 16,-1-1-5-16,5-3-1 0,-1-2-12 0,-1-4 3 15,-2 2-9-15,2-2-36 0,-2-2-48 0,-1 0 0 16,1-3 0-16,6-4 0 0,-8 5 0 0,1 1 0 16,-1-3 0-16,-5 7 0 0,-1-4 0 0,-1 6 0 15,-2-2 0-15,-1 2 0 0,2 0 0 0,-1 2 0 16,0 2 0-16,-6 0 0 0,11 5 0 0,-2 2 0 15,-2 0 0-15,3 7 0 0,2-1 0 0,-3 1 0 16,2-2 0-16,1 1 0 0,3 0 0 0,-2-3 0 0,2-1 0 16,1 0 0-16,-1-2 0 0,2-1 0 15,-3-3 0-15,2 0 0 0,-2-3 0 0,4-1 0 16,-1-4 0-16,-6 0 0 0,7-1 0 0,-7 0 0 0,4-2 0 16,0-2 0-16,-2 1 0 0,-3 3 0 0,-1-2 0 15,0 1 0-15,1 1 0 0,2 0 0 0,-3 3 0 16,1-2 0-16,-4 4 0 0,5 1 0 0,0 1 0 15,1 1 0-15,-1 4 0 0,6 0 0 0,-1 2 0 16,2-1 0-16,6 7 0 0,3-2 0 0,4 1 0 16,-4 0-639-16,9-2-620 0,17 2-1364 0,-14-3 604 15</inkml:trace>
  <inkml:trace contextRef="#ctx0" brushRef="#br0" timeOffset="3466.57">13753 9959 514 0,'0'-5'575'0,"2"1"18"0,-1-1-9 15,-1 1-1-15,1 0-17 0,-1 4-30 0,1-5-33 0,-1 1-36 16,0 4-35-16,0 0-23 0,0 0-23 0,0 0-24 15,0 0 0-15,9 11-35 0,-5-7-26 0,0 5-30 16,1-2-29-16,3 4-64 0,0-1-178 0,3 3 0 16,0-3 0-16,5 0 0 0,-1 0 0 0,3-2 0 15,3-2 0-15,-2 1 0 0,1-2 0 0,2 0 0 16,-2-1 0-16,0-4 0 0,-1-1 0 0,0 0 0 16,0-5 0-16,0 2 0 0,-5-5 0 0,4-2 0 15,0 0 0-15,-4 0 0 0,0-4 0 0,0 0 0 16,-2 0 0-16,-1 5 0 0,1 0 0 0,-6 0 0 15,3 4 0-15,-1 1 0 0,-1 1 0 0,-1 1 0 16,1 1 0-16,0 1 0 0,0 2 0 0,2 2 0 16,0 4 0-16,0 0 0 0,0 1 0 0,1-1 0 15,4-1 0-15,-1 3 0 0,5-2 0 0,-3 0 0 0,3 1 0 16,0-4 0-16,4 0 0 0,-1 0 0 0,1-2 0 16,0 0 0-16,6-3 0 0,-5-2 0 0,-2 1 0 15,-1-1 0-15,3-1-356 0,5-3-951 0,1 1-1413 16,-2 1 625-16</inkml:trace>
  <inkml:trace contextRef="#ctx0" brushRef="#br0" timeOffset="4150.37">16336 11447 360 0,'-2'-1'474'16,"2"1"-9"-16,-3-4-16 0,3 4-8 0,0 0-7 0,0 0-2 15,9 8-14-15,-5-3-22 0,1 4-31 0,3 0-19 16,-2-1-27-16,2 3-21 0,3 2-18 0,0 0-28 16,1 3-35-16,1-4 0 0,2 0-23 0,-2 0-13 15,0-3-10-15,5-2-10 0,1-1-11 0,-5-2-5 16,6-2-4-16,-3-2-14 0,2-1-1 0,0-4-9 15,-1 0-7-15,0 0 0 0,0-4 0 0,0 0-12 16,-4-1-11-16,4 1-87 0,2-8 0 0,-7 5 0 16,0-1 0-16,2 3 0 0,-4 2 0 0,0-1 0 15,-2 4 0-15,-1-1 0 0,-3 2 0 0,2 3 0 16,-2-2 0-16,2 4 0 0,-1 2 0 0,1 1 0 16,4 2 0-16,-2 1 0 0,1 0 0 0,4 1 0 15,-1 3 0-15,4-3 0 0,-2 0 0 0,-1 2 0 0,4-4 0 16,0 2 0-16,-1-2 0 0,2-2 0 0,2-1 0 15,-1-3 0-15,0 1 0 0,-1-5 0 16,3 3 0-16,-3 0 0 0,9-4 0 0,-11 2 0 0,3-3 0 16,-1 1-77-16,-2 1-528 0,-3 2-647 0,4 2-1356 15,1-1 600-15</inkml:trace>
  <inkml:trace contextRef="#ctx0" brushRef="#br0" timeOffset="4950.62">18973 12853 2947 0,'-2'-3'294'0,"2"-1"-100"15,0 4-45-15,-3-5-32 0,3 5 29 0,0 0 9 16,0 0-1-16,0 0-2 0,0 0-2 0,-4 14 7 16,5-7 5-16,2 1 4 0,-1 2-2 0,2 2 1 15,0-1-4-15,2 0-5 0,2 3-9 0,-2-2-8 16,-1-4-12-16,1 2 1 0,1-3-11 0,2 1-4 15,-4-3-4-15,3-1 0 0,1 1-1 0,1-3 1 16,-1 0 1-16,3-2-7 0,2-1-2 0,-3-3 3 16,7 0-6-16,-3-2-13 0,3 0-7 0,1-4 5 15,-2 0-19-15,1 1 1 0,5-7 1 0,0 2-12 16,-8 2 2-16,2 1-3 0,-2 4-3 0,-6 1-4 16,0 1-4-16,1 1-14 0,-6 3 6 0,3 0-3 0,-7 1 5 15,7 5-27-15,-4 0-9 0,-2 2 0 16,0 1 0-16,1 4 0 0,-1 2 0 0,1-3 0 0,2 5 0 15,3 1 0-15,-1-4 0 0,6 3 0 0,0 0 0 16,5-4 0-16,9 4 0 0,4-6 0 0,2-4 0 16,0-3 0-16,3-3 0 0,0-1 0 0,-2-5 0 15,-2-5 0-15,1-3 0 0,-4 2 0 0,-3 0 0 16,-2-4-282-16,-8 6-237 0,-4-2-132 0,-4-1-473 16,-5 5-1217-16,-4 1 539 0</inkml:trace>
  <inkml:trace contextRef="#ctx0" brushRef="#br0" timeOffset="6415.96">11140 12915 81 0,'-3'-3'405'15,"3"3"3"-15,-7-4 7 0,7 4-1 0,-3-2-9 16,3 2-8-16,-2-3-14 0,2 3-16 16,0 0-38-16,0 0-13 0,0 0-16 0,0 0-22 0,0 0-12 15,11 6-13-15,-7-1-10 0,0 0-10 0,1 2-4 16,0 3-27-16,0 1-26 0,1 2-11 0,1 2-11 15,-1 3-17-15,1-3-9 0,2 2-19 0,1 0-4 16,0-3-9-16,-1 1-8 0,5-2-8 0,-4-5-14 16,8 1-2-16,0-2-10 0,4-4 4 0,5 0-8 15,-1-6-2-15,2 2-3 0,1-6-4 0,-4-2-10 16,2 0 0-16,1-2 1 0,-4-4-6 0,1-1 0 16,-2-1-1-16,-4-1-1 0,1 1 0 0,1-1-3 15,-5 0 9-15,-4 5 7 0,-2 4-3 0,-3 0 3 16,0 3 4-16,-3 0-12 0,1 2-4 0,0 1-4 0,-1 3 0 15,-4 0-7-15,9 3 3 0,-6 4 3 16,-1 1-7-16,2 1-5 0,1 1 4 0,0 6-8 16,-1-1-4-16,2 1 0 0,2 0 0 0,2 2 0 15,-1-3 0-15,2-2 0 0,1 0 0 0,1-4 0 0,2 0 0 16,-3-4 0-16,6 0 0 0,1-1 0 0,0-2 0 16,-1-4 0-16,1 0 0 0,-1-1 0 15,0-3 0-15,2-4 0 0,3-3 0 0,-6 5 0 0,6-8 0 16,-8 6 0-16,3-4 0 0,-4 2 0 0,3 0 0 15,-3 1 0-15,0 1 0 0,-5 2 0 0,-1 2 0 16,-1 1 0-16,-3 2 0 0,3-1 0 0,-2 4 0 16,-1-1 0-16,-4 1 0 0,11 5 0 0,-5-2 0 15,1 1 0-15,2 2 0 0,2-2 0 0,1 4 0 16,-2-3 0-16,8 4 0 0,-5-5 0 0,1 1 0 16,6-3 0-16,-2 2 0 0,5 0 0 0,-1-4 0 15,5 0 0-15,-6-1 0 0,1-3 0 0,-3 0 0 16,3 1 0-16,6-4 0 0,-8 0 0 0,0 3 0 15,-1-2 0-15,-5-2 0 0,4-2 0 0,-3 2 0 16,-6 4 0-16,1-3 0 0,-2 1 0 0,0 4 0 16,-3 1 0-16,-4-3 0 0,-1 4 0 0,0 0-161 15,0 0-560-15,-9 14-498 0,-5-4-1319 0,-8 8 584 0</inkml:trace>
  <inkml:trace contextRef="#ctx0" brushRef="#br0" timeOffset="15650.89">6793 7964 270 0,'-8'-2'333'0,"1"-2"1"16,1 2-5-16,-1-1 7 0,0-1 5 0,-1 0 10 16,4 1 0-16,-2-1-3 0,-1 1-3 0,1 0-3 15,1 0-6-15,-3 2-11 0,4-1-13 0,-1 1-13 16,5 1-16-16,-5-3-14 0,0 1-14 0,5 2-5 16,-5-3-33-16,5 3-24 0,0 0-15 0,-4-2-18 15,4 2-11-15,0 0-22 0,14-2-1 0,-4 0-4 16,11 0-17-16,12 0 1 0,1-1-16 0,18 1-7 15,4-1-11-15,-1 0-7 0,2 0 6 0,-1 0-20 16,2 2 2-16,-5 0-17 0,-4-1 4 0,-9 2-7 16,-3-2 4-16,0-3 1 0,-5 5-15 0,-4-1-16 0,-9 1-7 15,-5-3 0-15,-5 2 0 0,-1 0 0 0,-3-1 0 16,-2-2 0-16,-2 0 0 0,-1 4 0 0,-13-10 0 16,1 4 0-16,-3-2 0 0,-4 1 0 0,-1 0 0 15,-2 3 0-15,0-4 0 0,3 3 0 0,-3-2 0 16,4 3 0-16,4 0 0 0,4-1 0 0,1 2 0 15,2 2 0-15,0-1 0 0,3-1 0 0,0 2 0 16,4 1 0-16,0 0 0 0,0 0 0 0,0 0 0 16,0 0 0-16,30 3 0 0,-19 0 0 0,3 1 0 15,0 1 0-15,3 2 0 0,-2 0 0 0,2 1 0 16,-3 2 0-16,-5-2 0 0,5 3 0 0,-1 2 0 16,-3-3 0-16,0 1 0 0,-1 3 0 0,-5-3 0 15,-3 1 0-15,-2 0 0 0,-1 4 0 0,-5-2 0 16,-9 7 0-16,0-7 0 0,-8 4 0 0,0 0 0 15,-6 0 0-15,-2-1 0 0,-1 2 0 0,1 0-106 16,-1 0-331-16,5 1-60 0,0 3-73 0,5 3-528 16,0-4-1188-16,9 1 527 0</inkml:trace>
  <inkml:trace contextRef="#ctx0" brushRef="#br0" timeOffset="16282.88">7012 9442 225 0,'-14'4'475'0,"-3"-4"14"0,2 1 9 15,2-1 1-15,-1 2-10 0,5-1-15 0,0-1-20 16,0 1-16-16,4-1-22 0,5 0-16 0,-9-1-27 15,9 1-20-15,0 0-21 0,-8 0-25 0,8 0-17 16,0 0-14-16,0 0-16 0,0 0-18 0,17-4-26 0,-3 1-8 16,8-2-26-16,10 0-11 0,4 0-47 0,1-1-124 15,18-1 0-15,0 2 0 0,0-3 0 16,0 3 0-16,-2 0 0 0,1-3 0 0,1 3 0 0,-16 1 0 16,-2-2 0-16,-2 1 0 0,-7 2 0 0,0-1 0 15,-10 1 0-15,-4 0 0 0,-2 0 0 0,-6-1 0 16,-2 1 0-16,-3-2 0 0,-3 1 0 0,-3-3 0 15,-7 3 0-15,-5-4 0 0,-3 0 0 0,-2 1 0 16,-6-3 0-16,0 5 0 0,1 1 0 0,7-3 0 16,6 5 0-16,3-1 0 0,0 1 0 0,2-2 0 15,4 3 0-15,1-1 0 0,4 2 0 0,0 0 0 16,0 0 0-16,0 0 0 0,14 7 0 0,0-3 0 16,4-1 0-16,1 5 0 0,-1-2 0 0,0 0 0 15,1 3 0-15,-2 1 0 0,-2-3 0 0,-1 4 0 16,0 1 0-16,-6-2 0 0,2 3 0 0,-5 1 0 15,-1 2 0-15,-1 1 0 0,-6 0 0 0,-2 2 0 16,-5 3 0-16,-7 2 0 0,-2 2 0 0,-4-2 0 0,-13 11 0 16,-1-4 0-16,8-5 0 0,-13 10-297 0,-2 0-1019 15,4-1-1426-15,1 0 632 0</inkml:trace>
  <inkml:trace contextRef="#ctx0" brushRef="#br0" timeOffset="17102.25">7073 11123 178 0,'-10'-2'242'16,"4"2"-21"-16,-2-2-13 0,1 0-11 0,1 0-12 0,0 0-10 15,2 1-14-15,-1-2 3 0,5 3-6 0,-7-2-1 16,7 2 2-16,-6-2 6 0,6 2 3 0,0 0 12 16,-10 0 9-16,10 0 14 0,0 0 12 15,-5-2 4-15,5 2 7 0,0 0 11 0,0 0 2 0,0 0 4 16,-9 1-5-16,9-1 1 0,0 0-7 0,0 0-5 15,-9 3-4-15,9-3-8 0,0 0-5 0,0 0-8 16,0 0-13-16,0 0-7 0,0 0-14 0,-9-2-10 16,9 2-16-16,0 0-5 0,0 0-17 0,0 0-14 15,0 0-14-15,0 0 0 0,31 5-12 0,-10-3-6 16,13-2-9-16,3 0-3 0,20 0-8 16,1 3-9-16,0-3 2 0,9 0-12 0,-6 2 1 0,2-2-5 15,-7 2-30-15,-6-2-1 0,-12 0 0 0,-6 1 0 16,-3-1 0-16,-9 0 0 0,-6-1 0 0,-3 1 0 15,-4-1 0-15,-1 0 0 0,-6 1 0 0,3-4 0 16,-3 4 0-16,-12-5 0 0,1 2 0 0,-7 1 0 16,1-1 0-16,-2 1 0 0,1 0 0 0,4 0 0 15,1 1 0-15,2 1 0 0,-1-4 0 0,7 4 0 0,-4 0 0 16,5-3 0-16,4 3 0 0,-1-7 0 0,1 3 0 16,4-4 0-16,2 2 0 0,3 0 0 0,3-2 0 15,-1-2 0-15,2 2 0 0,0 1 0 16,-3 0 0-16,2 0 0 0,-2 2 0 0,-1-2 0 0,-2 3 0 15,0 0 0-15,-2 1 0 0,1 0 0 0,-2 1 0 16,-4 2 0-16,0 0 0 0,10 6 0 0,-6-2 0 16,-1 3 0-16,1 2 0 0,1 2 0 0,-2 1 0 15,1 1 0-15,0 4 0 0,0 0 0 0,-3 1 0 16,1-3 0-16,0 2 0 0,-4 1 0 0,0-2 0 16,-2 2 0-16,-5-3 0 0,-3 2 0 0,-8 1 0 15,-5-2 0-15,-3 1 0 0,-5-2 0 0,-2-1-63 16,-16 4-582-16,-5-2-603 0,19-4-1351 0,-13 1 599 15</inkml:trace>
  <inkml:trace contextRef="#ctx0" brushRef="#br0" timeOffset="30452.3">11467 18224 250 0,'0'0'424'0,"0"0"14"0,0 0 4 16,0 0-10-16,0 0-17 0,0 0-19 0,6 25-17 16,-6-25-17-16,12 14-26 0,-4-3-14 0,1 1-30 15,2 0-23-15,-11-12-20 0,26 21-15 16,-11-9-18-16,1 1-18 0,10-2-18 0,-3 1-12 15,0-4-21-15,5-2-12 0,-1-1-9 0,1-1-13 16,3-3-3-16,-3-1-12 0,3-4-6 0,-1 2 8 16,2-2-1-16,0-1-3 0,0-2-3 0,3 1-17 15,-2-2-2-15,1 0-13 0,-2-2-8 0,4-1 6 16,0 0-11-16,-4 1 2 0,2 1-12 0,-3 0-2 16,0 5 1-16,-11 1-3 0,-20 3 32 0,45-2-21 15,-45 2 7-15,40 7 3 0,-25-2 0 0,7 3 4 16,-5 0 3-16,1 3-42 0,0 2-20 0,-2-3 0 15,1 4 0-15,6 1 0 0,-6-1 0 0,6 3 0 16,3 1 0-16,2-3 0 0,1-3 0 0,-2-3 0 16,4 0 0-16,-1-1 0 0,5-4 0 0,-2-4 0 15,4 4 0-15,-1-2 0 0,-1-3 0 0,0-2 0 16,6 2 0-16,-5 0 0 0,0-5 0 0,0-1 0 16,15-7 0-16,-16 5 0 0,1-3 0 15,5 3 0-15,-8 0 0 0,-1 2 0 0,0 3 0 16,-3 0 0-16,2 5 0 0,-31-1 0 0,45 5 0 15,-23-3 0-15,-22-2 0 0,34 9 0 0,-18-3 0 0,-16-6 0 16,25 10 0-16,-10-3 0 0,-15-7 0 0,22 14 0 16,-4-8 0-16,-18-6 0 0,27 13 0 15,-10-8 0-15,-17-5 0 0,35 7 0 0,-35-7 0 16,39 0 0-16,-39 0 0 0,41-2 0 0,-18-2 0 16,3 0 0-16,2-5 0 0,-7 4 0 0,10-5 0 15,-4 1 0-15,-1 1 0 0,2-2 0 0,-1 0 0 16,0 0 0-16,-3 3 0 0,-3-1 0 0,-1 4 0 15,2-2 0-15,-22 6 0 0,36-6 0 0,-36 6 0 16,34 0 0-16,-34 0 0 0,0 0 0 0,45 3 0 16,-26 0 0-16,-19-3 0 0,40 6 0 0,-21-4 0 15,-19-2 0-15,41 3 0 0,-14-2 0 0,-27-1 0 16,42-1 0-16,-14-2 0 0,-28 3 0 0,42-6-102 16,-24-2-339-16,4 3-111 0,2-7-118 0,4-1-401 15,-2 0-1161-15,-1 2 513 0</inkml:trace>
  <inkml:trace contextRef="#ctx0" brushRef="#br0" timeOffset="31650.22">17854 18348 247 0,'0'0'403'0,"0"0"-13"15,0 0-2-15,0 0-15 0,0 0-21 0,0 0-14 16,0 0 1-16,0 0-11 0,0 0-13 0,0 0-18 16,0 0-13-16,45 17-11 0,-45-17-16 0,27 16-15 15,-10-10-16-15,2 4-10 0,9-4-16 0,-1 3-20 16,1-1-9-16,3-7-14 0,1 4-16 0,2-2-10 16,-5-3-5-16,6 0-16 0,-3-1-4 0,1-1-11 15,-1-2-8-15,-1-1-3 0,0 0-11 0,-1-2 0 16,2 2-9-16,-2-3-4 0,-2-3-13 0,4 2 1 15,-12 0-2-15,0 2-4 0,0 2-5 0,-20 5-12 16,38-7 13-16,-19 3 8 0,-19 4 5 0,36 1 6 16,-36-1-2-16,31 7 1 0,-12-1-1 0,-19-6-6 15,29 11 2-15,-13-1-2 0,3 0 6 0,-4 2-11 16,2-4 2-16,0 3-5 0,0-5 0 0,5 0 1 16,3 2-2-16,1 1-36 0,-6-2-4 0,7-5 0 15,5 3 0-15,-6-2 0 0,-26-3 0 16,43-3 0-16,-16 1 0 0,8-4 0 0,-9 0 0 15,-5-2 0-15,7 0 0 0,-1 0 0 0,-7-1 0 16,6-3 0-16,-1 2 0 0,-1-3 0 0,-5 4 0 16,-2 4 0-16,-17 5 0 0,30-9 0 0,-30 9 0 0,30-4 0 15,-30 4 0-15,0 0 0 0,36 7 0 16,-36-7 0-16,22 11 0 0,-22-11 0 0,18 16 0 16,-12-7 0-16,11 3 0 0,-17-12 0 0,20 24 0 15,-8-13 0-15,2 0 0 0,4-2 0 0,1 0 0 16,-1-1 0-16,11-1 0 0,-2 1 0 0,5-3 0 15,0-2 0-15,-1-1 0 0,1 1 0 0,-2-4 0 16,2-1 0-16,-2 0 0 0,0-1 0 0,1-2 0 16,-3 0 0-16,0-5 0 0,-2 0 0 0,0 0 0 15,1 0 0-15,-7 3 0 0,1 0 0 0,-21 7 0 16,31-6 0-16,-31 6 0 0,28-3 0 0,-28 3 0 16,0 0 0-16,38 3 0 0,-38-3 0 0,25 6 0 15,-25-6 0-15,24 8 0 0,-24-8 0 0,22 10 0 16,-6-1 0-16,-3-3 0 0,-13-6 0 0,38 14 0 15,-17-10 0-15,-1 1 0 0,8 0 0 0,-1-1 0 16,-27-4 0-16,51 2 0 0,-22 0 0 0,4-2 0 16,-4 0 0-16,3-2 0 0,-1-3 0 0,0 2 0 15,3-1 0-15,-1-4 0 0,3-1 0 16,-3 1 0-16,2-2 0 0,-5 1 0 0,2 1 0 16,-5 2 0-16,-1 2 0 0,-6 0 0 0,-20 4 0 15,40-5 0-15,-40 5 0 0,35-4 0 0,-35 4 0 16,36 2 0-16,-36-2 0 0,27 0 0 0,-27 0 0 15,32 2 0-15,-32-2 0 0,33 3 0 0,-33-3 0 16,39 2 0-16,-39-2-236 0,41-4-270 0,-20 1-105 16,1-3-529-16,7-3-1235 0,3 2 546 0</inkml:trace>
  <inkml:trace contextRef="#ctx0" brushRef="#br0" timeOffset="33432.3">22380 18290 224 0,'0'0'368'0,"0"0"7"0,0 0-15 16,0 0-14-16,0 0-1 0,0 0-29 0,0 0-16 0,0 0-20 15,0 0-7-15,0 0-6 0,0 0-4 16,0 0-6-16,0 0-12 0,0 0-12 0,0 0-13 16,0 0-14-16,0 0-19 0,0 0-13 0,0 0-16 15,0 0-6-15,0 0-13 0,0 0-5 0,5 41-1 16,-5-41-7-16,0 0-3 0,10 13 0 0,-10-13-8 16,0 0-2-16,18 7-4 0,-18-7-11 0,0 0-7 15,31 4-9-15,-31-4-1 0,25 2-8 0,-25-2-8 16,41 0-6-16,-41 0-3 0,41-1-8 0,-10 0-8 15,2-2-2-15,-2 1-3 0,-1 0-1 0,1-2 3 16,1-6 7-16,-4 5-6 0,2-3 9 0,2 2 7 16,2 1-1-16,-7-1 11 0,2 4 4 15,-29 2 3-15,32-4-1 0,-32 4 12 0,28-1 0 16,-28 1-65-16,0 0-17 0,35 5 0 0,-35-5 0 16,0 0 0-16,23 11 0 0,-23-11 0 0,13 16 0 15,-5-7 0-15,-8-9 0 0,12 21 0 0,-7-12 0 16,-5-9 0-16,21 23 0 0,-9-14 0 0,4 3 0 15,0-3 0-15,3-1 0 0,3-1 0 0,5 2 0 16,-1-3 0-16,-6-3 0 0,-20-3 0 0,59-3 0 16,-32-1 0-16,2-2 0 0,-1 0 0 0,-5-3 0 15,4 0 0-15,0-2 0 0,-7 3 0 0,5-7 0 16,-2 0 0-16,-4 7 0 0,-3-1 0 0,-3-1 0 16,-13 10 0-16,23-12 0 0,-23 12 0 0,14-8 0 15,-14 8 0-15,0 0 0 0,0 0 0 0,0 0 0 16,0 0 0-16,0 0 0 0,40 20 0 0,-40-20 0 15,15 16 0-15,-10-5 0 0,7 2 0 0,-2 0 0 16,2-1 0-16,-1 0 0 0,4-2 0 0,1-3 0 16,-16-7 0-16,27 13 0 0,-6-10 0 15,-21-3 0-15,40 4 0 0,-40-4 0 0,41-2 0 16,-41 2 0-16,39-7 0 0,-18 2 0 0,4-5 0 0,1 2 0 16,-7 1 0-16,9-3 0 0,-9 2 0 0,6-6 0 15,-1 2 0-15,-6 3 0 0,0-2 0 0,0 4 0 16,0 1 0-16,-18 6 0 0,29-8 0 0,-29 8 0 15,26-2 0-15,-26 2 0 0,0 0 0 16,34 8 0-16,-34-8 0 0,24 12 0 0,-24-12 0 16,25 17 0-16,-11-7 0 0,1 0 0 0,-1 1 0 15,4 1 0-15,2-3 0 0,3 3 0 0,3 0 0 16,-7-5 0-16,8 2 0 0,1-2 0 0,-9-2 0 16,11-3 0-16,0 1 0 0,-30-3 0 0,55 0 0 15,-24-3 0-15,-4-2 0 0,0 0 0 0,1-4 0 16,-4 2 0-16,4-4 0 0,2-3 0 0,-1-2 0 15,0 1 0-15,-2-2 0 0,1 3 0 0,-2 0 0 16,-11 7 0-16,-15 7 0 0,23-8 0 0,-23 8 0 16,20-7 0-16,-20 7 0 0,0 0 0 0,0 0 0 15,31 1 0-15,-31-1 0 0,0 0 0 0,20 15 0 16,-20-15 0-16,17 15 0 0,-8-6 0 0,5 4 0 16,-1-3 0-16,1 4 0 0,4-5 0 0,6 3 0 15,1-3 0-15,0 1 0 0,-6-5 0 0,9 1 0 16,-6-3 0-16,9-3 0 0,-31 0 0 0,46 0 0 15,-46 0 0-15,47-6 0 0,-26 2 0 16,0-4 0-16,6-1 0 0,1-2 0 0,-1-5 0 16,-1 3 0-16,-4-1 0 0,0 1 0 0,-3 3 0 15,-3 1 0-15,-1 2 0 0,-15 7 0 0,21-11 0 16,-21 11 0-16,0 0 0 0,21-6 0 0,-21 6 0 16,0 0 0-16,0 0 0 0,0 0 0 0,0 0 0 15,36 18 0-15,-36-18 0 0,19 13 0 0,-7-6 0 16,-12-7 0-16,24 14 0 0,-5-7 0 0,-2 1 0 15,11 3 0-15,-1-4 0 0,0 1 0 0,6-2 0 16,-4 1 0-16,1-4 0 0,0 1 0 16,0-3 0-16,-1-2 0 0,-29 1 0 0,60-4 0 0,-28 1 0 15,3-2 0-15,-5 0 0 0,-10 3 0 0,-20 2 0 16,49-11 0-16,-28 8 0 0,-21 3 0 0,38-4 0 16,-38 4 0-16,31-3 0 0,-31 3 0 0,24-4 0 15,-24 4 0-15,0 0 0 0,32 5 0 0,-32-5 0 16,0 0 0-16,37 6 0 0,-37-6 0 0,31 6 0 15,-11 1 0-15,-2 1 0 0,1-2 0 16,3 1 0-16,-3-1 0 0,-2 2 0 0,3-2 0 16,-20-6 0-16,44 6 0 0,-24-5 0 0,-20-1 0 15,42-1 0-15,-10-3-93 0,-5 2-510 0,1-4-647 16,5-2-1353-16,-3-1 599 0</inkml:trace>
  <inkml:trace contextRef="#ctx0" brushRef="#br0" timeOffset="33582.15">27246 18559 385 0,'0'0'403'0,"0"0"-40"0,0 0-62 0,0 0-71 16,0 0-112-16,0 0-110 0,0 0-310 0,0 0-326 15,0 0 144-15</inkml:trace>
</inkml:ink>
</file>

<file path=ppt/ink/ink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6:14:20.796"/>
    </inkml:context>
    <inkml:brush xml:id="br0">
      <inkml:brushProperty name="width" value="0.05292" units="cm"/>
      <inkml:brushProperty name="height" value="0.05292" units="cm"/>
      <inkml:brushProperty name="color" value="#FF0000"/>
    </inkml:brush>
  </inkml:definitions>
  <inkml:trace contextRef="#ctx0" brushRef="#br0">7141 7570 351 0,'-19'0'358'0,"0"-3"0"0,2 0 8 0,4 0 9 16,-2 2 1-16,3-1-1 0,1 1 2 0,1 0-3 15,-1-1-9-15,4 1-6 0,0 0-7 0,2-1-2 16,5 2-13-16,-9-1-6 0,8-3-19 0,1 4-14 16,-5-2-22-16,5 2-16 0,0 0-27 0,-6-3-4 15,6 3-24-15,0 0-14 0,0 0-18 0,0 0-6 16,0 0 0-16,0 0-4 0,23 0-50 0,-6 0-113 16,13 4 0-16,3 2 0 0,4-4 0 0,18 0 0 15,5 1 0-15,0-2 0 0,5 8 0 0,29-3 0 16,-28-4 0-16,26 4 0 0,-28-4 0 0,1 0 0 15,-2-1 0-15,1 3 0 0,-5-3 0 0,-7 0 0 0,-15 2 0 16,-2-5 0-16,-3 0 0 0,-12 1 0 16,-3 0 0-16,-5-2 0 0,-5-1 0 0,-1 1 0 15,-6-3 0-15,0-2 0 0,-8 0 0 0,-3 1 0 0,-6-4 0 16,-3 0 0-16,-7-3 0 0,-2 2 0 0,-1-1 0 16,-2 2 0-16,2 0 0 0,0 2 0 0,5 0 0 15,6 5 0-15,1-1 0 0,4 1 0 0,5 1 0 16,1 1 0-16,-1 0 0 0,4 0 0 0,1 0 0 15,4 2 0-15,0 0 0 0,0 0 0 0,22-1 0 16,-8 2 0-16,5 1 0 0,10 1 0 0,-2 0 0 16,0 4 0-16,0 0 0 0,0 1 0 0,0 2 0 15,-3 2 0-15,-5-1 0 0,-1-2 0 0,-2 3 0 16,-4 0 0-16,2 3 0 0,-6 1 0 0,-2 0 0 16,-2 2 0-16,-4-1 0 0,-3 2 0 0,-4-3 0 15,-3 0 0-15,-5 5 0 0,-4 0 0 0,-3 3 0 16,-4-3 0-16,-4-2 0 0,1 2 0 0,-3-3 0 15,1-2 0-15,3-1 0 0,1-1 0 0,2 0 0 16,7-5 0-16,0 1 0 0,5-2 0 0,2-3 0 16,3 0 0-16,3-2 0 0,-3-1 0 0,3 2 0 15,4-2 0-15,1-2 0 0,0 0 0 0,0 0 0 16,0 0 0-16,0 0 0 0,27-7-516 0,-13 4-167 16,-5 2-483-16,9-4-1262 0,-3 1 558 0</inkml:trace>
  <inkml:trace contextRef="#ctx0" brushRef="#br0" timeOffset="116.63">8070 7951 229 0,'8'7'433'0,"-1"-3"-12"0,-3-1-2 16,0 1 25-16,-1 1 17 0,-1-1-5 0,-1-1-26 0,1-1-35 15,0 1-37-15,1 0-41 0,0-2-48 16,-3-1-70-16,7 2-98 0,-7-2-137 0,9 0-169 16,-9 0-238-16,0 0-265 0,14-4-767 0,-14 4 339 15</inkml:trace>
  <inkml:trace contextRef="#ctx0" brushRef="#br0" timeOffset="3549.99">12330 7237 79 0,'0'0'182'0,"0"-5"-5"0,0 5-4 0,-3-7-4 15,6 3-1-15,-6 1-8 0,3-4-7 0,0 3-7 16,-1-1-1-16,-2 2-8 0,2-4-17 0,-2 3-13 16,1-2-7-16,-2-1-15 0,-2 0-10 0,-2 0-5 15,-1 1-12-15,1 0-7 0,-2 0-16 0,-1 0-4 16,-1 1-8-16,-6 2-11 0,2-2-3 0,-4 1-4 16,0-1-6-16,2 4-3 0,-2-2-3 0,-2 1 0 15,4 0-4-15,-11 0-2 0,7 2 0 0,0 0-4 16,2 0 2-16,-1 0-5 0,5 1 5 0,-6 0-1 15,4 1-4-15,0 1 9 0,-1-1-5 0,2-1-7 16,3 3 0-16,0 0-2 0,0 1-1 0,-1 1-1 16,-3-2-1-16,1 4-6 0,0 0 7 0,0 2-8 15,2-1 3-15,-2 2-1 0,3 0 4 0,-4 0-1 16,4 2 5-16,-4-1 5 0,4-1 2 0,-3 2-6 16,5-1 1-16,-4 2 7 0,-2 4 4 0,4-3 2 15,3 0 2-15,1 1 4 0,-1 0 3 0,4 1-1 0,-2 2-1 16,1-3 2-16,-1 1-2 0,0 1 6 15,4 0-6-15,1-1 5 0,0 2-1 0,2-2-7 16,-1 0 0-16,6 1 7 0,-3 1-9 0,2 0 5 16,2 0 4-16,-4 1-2 0,4-2 0 0,0-2-4 0,0 5-4 15,-3-4-2-15,4 1 0 0,2 0 3 0,0-1 5 16,-3 1 0-16,4-4 0 0,-2 2 3 0,2 1-2 16,-2-1-1-16,1-6 3 0,-1 1-3 0,3 4 8 15,1-2-2-15,-4-1-3 0,2-2-3 0,6 2 8 16,-4 0 1-16,1 0 6 0,3 0 1 0,-3-3-9 15,2 0 9-15,1 0 5 0,0-2 7 0,3 0-8 16,1 0-3-16,-3-1 3 0,5 0 3 0,-3 0-3 16,2-2 5-16,2 0-2 0,-3 2-1 0,-1-1-2 15,1-3-4-15,0 1 5 0,1-1 2 0,1-1 1 16,-4 2 6-16,3-2-1 0,-5-1 1 0,4 0 4 16,0 0 2-16,-5 1 1 0,2-2 7 0,2 0-2 15,-2 2-4-15,-4-2 2 0,5 0-2 0,-6 1-7 16,4-2-1-16,-1 0-3 0,0 1-2 0,0-2 3 15,-3 1-7-15,4 0-1 0,-4-1-2 0,2-2 0 0,0 2-1 16,1 1-5-16,4-4 3 0,-4 0-2 16,3-1 1-16,-5 0-5 0,0 0 0 0,4-1 0 15,1 0 2-15,-5-1 5 0,2-1 0 0,0 3 1 16,-4-2 8-16,4-2-7 0,-3 2 4 0,-1 0-2 0,4-2 3 16,-2-1 3-16,-2 1-1 0,-1-1 6 15,-2 3-7-15,3-1 0 0,-3 0 6 0,1-1-7 16,-1 2-2-16,4-6 6 0,-5 5-3 0,3-6-1 15,-3-1-1-15,-1 2-6 0,1-2 2 0,0-1-4 0,-1 6 9 16,1-8-6-16,-1 3-4 0,0-3 0 0,-3 2 4 16,2 3 0-16,-2-1 5 0,4 1 3 0,-4 1-1 15,-1 3-3-15,0-1 3 0,3-1-1 0,-3 1 4 16,0 1-8-16,-3-2 1 0,2 1 2 0,-3 1-2 16,3-1 8-16,-3 1-11 0,3-2 3 0,-3 3 0 15,-4-6-3-15,3 4 7 0,1 1-5 0,-4-3 7 16,1-2-1-16,-1 5 1 0,1-3-2 0,-3 0 0 15,-1 0-2-15,1 1 1 0,-1 0 6 0,0 0-4 16,-3-1-5-16,1 0 4 0,2 0-4 0,-3 1-4 16,1 0 3-16,-1 4 0 0,0-3-4 0,0 3 0 15,1-4-3-15,-1 3-1 0,0 1 3 0,2 2-1 16,1 0-4-16,0 1 11 0,-1-2-16 0,-1 4 5 16,2-2-4-16,-2 2 2 0,1 1-2 0,0 0-1 15,2 1-10-15,-1 0-4 0,1 2-21 0,1-1-9 16,3 0-32-16,-2 2-40 0,0-2-51 0,8 1-57 15,-10 2-76-15,5-2-187 0,5 0-526 0,0 0 233 16</inkml:trace>
  <inkml:trace contextRef="#ctx0" brushRef="#br0" timeOffset="3700.33">12489 7274 198 0,'0'0'365'0,"-5"4"-27"0,3-2-32 16,2-2-32-16,0 0-51 0,-4 3-72 0,4-3-110 16,0 0-159-16,5 7-179 0,1-6-321 0,-6-1 142 15</inkml:trace>
  <inkml:trace contextRef="#ctx0" brushRef="#br0" timeOffset="8016.71">14465 7092 85 0,'0'-5'157'0,"0"0"-10"0,-2 0-9 16,0-1-6-16,2-1 1 0,-5 0-5 16,4 2-7-16,-5-5-12 0,-1 3-10 0,2 4-11 15,-6-5-6-15,0 2-6 0,2 1-9 0,-7-2-10 16,-2 3-1-16,-3-1-9 0,1 3-1 0,-8-3-10 0,6 4-6 15,-9 2-15-15,1 2-2 0,-2 0-9 16,1 1-6-16,0 3-9 0,1 3-7 0,-2 1 2 16,1 0-1-16,-1 3-3 0,2 2 2 0,3 1-1 0,-1 2 2 15,2 0 6-15,3 3 3 0,0 0-1 0,1 1 1 16,5 5-5-16,-1-2-2 0,2 1 4 0,5-1-7 16,-1 0-7-16,3 2 5 0,2 2-2 0,-1-4 3 15,8 3-2-15,1 1 7 0,4 0 3 0,4 0 3 16,0 1-15-16,5 0 3 0,0 1 1 0,2-1 1 15,3-1-5-15,-3-1-4 0,5 1 5 0,-2-1 5 16,2-4-12-16,0 1 4 0,2 1-1 0,3-1 2 16,-2-3 0-16,2-2 5 0,-1 0 0 0,-2-3-7 15,4 2 2-15,-1-4-4 0,-1-1 7 0,1-2 1 16,-7-5 6-16,5 3-2 0,-3-4 20 0,-3-1-3 16,2-1 7-16,-1-2 6 0,-1 0 9 0,1-1 3 15,2-3 3-15,-3 1 7 0,-1 0-1 0,1-4-2 16,0 0 2-16,1-2-5 0,-2 0-2 0,2-3-5 15,0 1 1-15,-1-5-5 0,0 4 2 0,8-7-8 16,-5 0-3-16,2-1 2 0,-1-1-6 0,-1 3-2 16,0-3-5-16,-3-3 2 0,0-1-6 0,1 2 6 15,-2-1-8-15,1-1 0 0,-5-3 10 0,-1-1 1 16,-1 0-1-16,0-2 3 0,-1 4 7 0,-5 4-1 0,2-4 15 16,-3-1 9-16,1 6 4 0,-3-1 4 0,1 0 3 15,-2-1-2-15,-1 2-1 0,0 0 3 16,0 1 4-16,-5 0-1 0,3 0 2 0,-5 2-2 15,2-1-1-15,-1 1-2 0,-3 0 5 0,1 0-2 0,-2 0-7 16,-3-1 6-16,3 1 1 0,-2 2-7 0,-7-5 3 16,5 6 4-16,-4-1-2 0,-1-4-4 0,-5 2-1 15,6 3 4-15,0 4-4 0,-8-7 0 0,2 4-4 16,-3 3-5-16,7 1-2 0,-1 3-5 0,-7-4-1 16,1 2-1-16,7 2-8 0,3 3 5 0,-1-2-2 15,1 4-1-15,5-2-2 0,0 0-6 0,5 1 1 16,-1 0-5-16,2 1 1 0,6 0-3 15,-12 0 0-15,12 0-1 0,-6 1 1 0,6-1-3 0,0 0-1 16,1 5-7-16,-1-5-6 0,0 0-4 0,9 5-4 16,-9-5-6-16,8 2 2 0,-4-1-8 0,1 2-6 15,-5-3 1-15,5 2-3 0,-5-2 1 0,5 3 2 16,-5-3-2-16,4 2-4 0,-4-2 0 0,0 0-14 16,0 0-23-16,1 4-25 0,-1-4-24 0,0 0-31 15,0 0-191-15,0 0-379 0,-4 6 167 0</inkml:trace>
  <inkml:trace contextRef="#ctx0" brushRef="#br0" timeOffset="8950.71">8929 7793 236 0,'0'0'294'0,"0"0"-14"0,2 1-13 0,-2-1-18 0,0 0-20 16,0 0-20-16,0 0-17 0,6 1-22 0,-6-1-17 15,0 0-14-15,0 0-14 0,9 0-13 0,-9 0-17 16,5 2-18-16,-5-2-38 0,3 4-48 0,0-2-64 16,-3-2-78-16,3 5-92 0,-3-5-156 0,3 2-432 15,-3-2 193-15</inkml:trace>
  <inkml:trace contextRef="#ctx0" brushRef="#br0" timeOffset="10051.03">14349 5450 360 0,'0'0'428'0,"0"0"3"0,0 0-18 0,0 0-10 0,0 0-20 16,0-4-25-16,0 4-25 0,0 0-26 0,0 0-16 15,0 0-10-15,0 0-31 0,4 15-12 0,-3-9-18 16,2 2-15-16,-2 2-13 0,3 0-12 15,-3 1-16-15,4-1-12 0,-1 0-11 0,1 2-12 0,0 0-7 16,0-1-7-16,0-1-4 0,-1 0-7 0,3 0-6 16,-4-1-2-16,3-1-7 0,-1-2-10 15,-1 0 0-15,-2-1 2 0,4-3-8 0,-1 2 14 16,3-3 1-16,-1-1-1 0,5-1 3 0,-1-3-2 0,5-2-8 16,2-4 2-16,9-2-2 0,0-3-1 0,1-1-5 15,0-3-4-15,3-1-2 0,7-10-4 16,3-1-3-16,-4 3 2 0,-8 4-8 0,1 1 2 0,-2-1-45 15,-1 1-12-15,-2 4 0 0,-2 1 0 0,-10 7 0 16,5 1 0-16,-8 0 0 0,-2 3 0 0,2-1 0 16,-5 4 0-16,2 0 0 0,-4 1 0 0,0-1 0 15,2 1 0-15,-2 1 0 0,2 0 0 0,-5 2 0 16,4-3 0-16,-4 3 0 0,3-3 0 0,-3 3 0 16,0 0 0-16,4-1 0 0,-4 1 0 0,0 0 0 15,0 0 0-15,0 0 0 0,0 0 0 0,0 0 0 16,0 0 0-16,0 0 0 0,0 0 0 0,4 7-186 15,-4-3-256-15,-2 3-124 0,-4-3-601 0,3 6-1263 16,-5 1 560-16</inkml:trace>
  <inkml:trace contextRef="#ctx0" brushRef="#br0" timeOffset="12932.9">19375 7206 226 0,'0'-4'223'0,"0"4"-14"0,-1-6-12 0,0 2-10 16,-2 2-7-16,3 2-4 0,-5-5-10 0,1 2-10 15,-2 0-3-15,0 2-5 0,-1-2-11 0,-3 2-6 16,-3 0-5-16,0-1-10 0,-6 2-8 0,1 0-3 16,-3 1-7-16,-6 1-8 0,-1 3-10 0,-2 2-3 15,0 0-7-15,-2 2-8 0,-2 3 0 0,2 0-3 16,2 4-11-16,-1 0 0 0,0 4-5 0,5 1-3 16,-1 2-2-16,5 1-13 0,-4 0 4 0,7 2-8 15,5 2 2-15,-2 1-5 0,5 2 4 0,2 3-10 0,2-2 7 16,6 3-8-16,-1 1 5 0,6 0 1 15,2 11-4-15,-1-15 1 0,3 2-1 0,-1 0-1 16,5-1-9-16,1-2 20 0,-3-1-16 0,7 0-2 0,-4-1 0 16,-2-4 0-16,6 1 4 0,1-4 1 0,-3 2-10 15,3-4-1-15,2-2 4 0,-3-7 0 16,5 6 3-16,-6-7-6 0,4-2 9 0,6 2-2 16,1 0-3-16,1-3 5 0,0 0-2 0,-1-1 8 0,0-1-11 15,3 0 1-15,4-4-3 0,-6-1-2 0,4 2 6 16,-4-2-3-16,2 0-3 0,-2-1 2 0,2-1-5 15,1-3 9-15,1 1 0 0,-4 1-9 16,2 0 5-16,-4-3-2 0,-5 4 1 0,4-5 2 0,-3 2 4 16,-2-1 2-16,7-1 8 0,-1-2-2 0,-7 2 4 15,1-2 4-15,7-2 3 0,-4 0-6 0,-3 0 22 16,2-5-9-16,-5 4 5 0,6-3-6 0,-4-3-4 16,-1-5 9-16,0 2 0 0,-2-3 4 0,0 2 6 15,0-1-7-15,-3 0 5 0,2-2 11 0,-3 3-4 16,0-3-1-16,-3 1 10 0,2 0-7 0,1-1 7 15,-6-1 11-15,1 1-5 0,0-1 5 0,-2 1 4 16,-5 7 5-16,2-2 0 0,0 0 1 0,-6-4-6 16,2 5-1-16,-3 0-8 0,-3-7-8 0,-2 4-4 15,1 4-5-15,-5-4-6 0,4 5-3 0,-7-6-7 16,0 4-4-16,0 0-3 0,1 2-3 0,-2-1-5 16,-6 1-1-16,6 2-1 0,0 5-5 0,0 0-8 15,-3 2-7-15,-5-2-7 0,7 3-14 0,0 4-9 16,-3-1-17-16,4 2-17 0,-4 2-26 0,3-2-23 0,2 2-23 15,4 0-32-15,0 3-36 0,-1-2-49 16,3 3-67-16,6-3-62 0,-3 1-313 0,6 2-755 16,2-4 334-16</inkml:trace>
  <inkml:trace contextRef="#ctx0" brushRef="#br0" timeOffset="13082.94">20252 7393 17 0,'4'1'388'0,"-2"2"-30"0,-2-3-38 16,0 0-40-16,0 0-36 0,-10 6-52 0,5-4-79 16,-6 0-89-16,0 2-132 0,-1-2-197 0,-5 4-331 15,-2 2 147-15</inkml:trace>
  <inkml:trace contextRef="#ctx0" brushRef="#br0" timeOffset="13816.47">8999 8102 292 0,'0'0'372'0,"-2"2"-33"15,2-2-33-15,0 0-35 0,0 0-24 0,0 0-23 16,-3 4-26-16,3-4-17 0,0 0-34 0,0 0-33 15,0 0-49-15,4 5-48 0,-4-5-68 16,3 6-70-16,0-4-80 0,-1 1-199 0,5-1-434 0,-3 0 192 16</inkml:trace>
  <inkml:trace contextRef="#ctx0" brushRef="#br0" timeOffset="14700.27">19875 7722 194 0,'0'0'281'0,"0"0"-7"0,6 1-10 0,-6-1-11 15,0 0-12-15,0 0-10 0,0 0-16 0,0 0-11 16,0 0-8-16,4 1-14 0,-4-1 0 0,0 0-11 16,0 0 6-16,0 0-13 0,0 0-10 0,0 0-10 15,0 0-12-15,0 0-7 0,0 0 1 0,0 0-19 16,0 0-12-16,0 0-4 0,0 0-12 0,0 0-9 15,0 0-7-15,0 0-14 0,0 0-17 0,0 0-46 0,0 0-34 16,0 0-31-16,0 0-45 0,0 0-53 16,0 0-57-16,0 0-70 0,-16 4-282 0,12-2-636 15,-1 0 282-15</inkml:trace>
  <inkml:trace contextRef="#ctx0" brushRef="#br0" timeOffset="21650.21">14806 7736 264 0,'-3'4'277'0,"3"-4"-12"0,-3 2-16 0,3-2-24 16,0 0-22-16,0 0-18 0,-6 1-21 0,6-1-17 16,0 0-21-16,0 0-36 0,0 0-40 0,-5 3-49 15,5-3-68-15,0 0-91 0,0 0-180 0,0 0-364 16,0 0 162-16</inkml:trace>
  <inkml:trace contextRef="#ctx0" brushRef="#br0" timeOffset="30917.72">7471 9151 256 0,'-9'-2'349'0,"1"-1"-5"0,0-1-3 16,2-1 0-16,0 4-15 0,2-2-3 0,-1 2-17 15,5 1-12-15,-7-4-18 0,5 1-23 0,2 3-20 16,-5-1-20-16,5 1-17 0,0 0-17 0,0 0-6 16,0 0-12-16,0 0 0 0,0 0-7 0,15 11-13 15,1-9-7-15,4 4-13 0,12-2-9 0,2-2-14 16,7 0 16-16,13 0-12 0,0-2-12 0,0 0-6 15,0 0-9-15,-4-3-9 0,2 0-6 0,-15-1-6 16,2-3-3-16,-5 3-6 0,2-4-6 0,-7 3 1 16,-3-1-2-16,-9 0-5 0,-1 0-2 0,-4 2-3 15,-5-3 2-15,0 2-3 0,-3-1-4 0,-2 2-3 0,-6-3 1 16,-2 3 0-16,-3-4 10 0,-1 2 8 0,-2 2-20 16,1 0 13-16,-1 2-4 0,1-2 6 0,-2 2 1 15,6-1-10-15,0 1 0 0,1 1-6 0,-1 1 1 16,7 0-3-16,0 0-3 0,-6 4 3 0,6-4-6 15,4 7 0-15,1-3-2 0,2 2-1 0,2 2 4 16,-1-2-4-16,2 3-1 0,3 2 0 0,-4-1-2 16,1 4 0-16,2 0 2 0,-5 3 1 0,0 0 1 15,-3 2 0-15,-2-1 6 0,-2 1-5 0,-2 5 4 16,-5-6 4-16,2 1 3 0,-6-2-1 0,-5 7-3 16,-2-2-3-16,-1-3-5 0,-4 2-8 0,0-4-28 15,-1-1-43-15,2 1-67 0,3-5-85 0,6 0-73 16,-3 0-83-16,3-2-103 0,-2 1-449 0,7-4-1007 15,1 1 446-15</inkml:trace>
  <inkml:trace contextRef="#ctx0" brushRef="#br0" timeOffset="32166.21">11806 9583 170 0,'0'0'167'0,"6"-8"-86"15,-1 3-151-15,4-2-75 0,1-1 32 0</inkml:trace>
  <inkml:trace contextRef="#ctx0" brushRef="#br0" timeOffset="32433.12">15245 9501 170 0,'-7'-4'341'0,"2"1"-33"0,-1 1-45 15,2 0-47-15,4 2-72 0,0 0-84 0,11-6-92 16,1 3-107-16,3 0-84 0,5-3-239 0,0 3 106 16</inkml:trace>
  <inkml:trace contextRef="#ctx0" brushRef="#br0" timeOffset="34948.94">12114 8707 78 0,'0'0'130'0,"2"-2"2"0,-2 2-4 16,0 0-6-16,5-4-2 0,-5 4-2 0,0-4-6 15,0 4-8-15,0-4-2 0,0 4-10 0,0-6-2 16,0 2-11-16,0 4-5 0,-5-6-3 0,4 1-7 16,1 0-8-16,-4 2-6 0,0-2-1 0,-1 0-10 15,1 1-2-15,-1 0-3 0,-1-3-6 0,-4 1-4 16,1 1-1-16,2-1 2 0,-3 1-7 0,-1-2-2 0,2 1 0 16,-4-1-1-16,0 2-4 0,0-1-1 0,1 1 4 15,-5 0-3-15,-1 1-1 0,4 0-5 0,-3 0 2 16,3 1-2-16,-4-2-3 0,3 3 3 0,-3-1-2 15,4 2 2-15,0 0-1 0,-5 2-2 0,1 0-3 16,3 1 4-16,-2 1-2 0,0 2 4 0,1-1-4 16,-1 3-2-16,4 0 3 0,3-1 0 0,-4 4 1 15,0 0-4-15,5 0 1 0,-4 3 1 0,3-2-1 16,-3 4 0-16,3-1 0 0,0 3-4 0,1-3 5 16,1 1 0-16,-1 1-3 0,2 0 0 0,-2 1-2 15,0-2 1-15,1 3 3 0,0 0-4 0,2-1 0 16,0 2 3-16,-2-2 3 0,3 2-4 0,0-1 1 15,-3 5-1-15,4-4-1 0,-2 0 1 0,3-1 1 16,2 2 0-16,0-1 1 0,1 1 0 0,1-1 0 0,-1-1-2 16,4 9-8-16,2 0-1 0,-2-3 3 15,-3-5-1-15,6 6-4 0,-1 0 3 0,1 0-1 16,0-7 0-16,2 9-2 0,-2-9 5 0,0 0-5 16,9 4 2-16,-6 1 3 0,5-1-4 0,-5-6 10 0,6 5 1 15,-4-6-6-15,0 1 9 0,3-1 6 0,-2-1-2 16,2-2 7-16,2 0 3 0,6 1 3 15,-8-2 7-15,1-1 7 0,0-2 4 0,1-2 2 0,-4-1 2 16,5 1 5-16,-4 0 5 0,2-4-3 0,3 0 8 16,-2 2-8-16,3-3 0 0,1-1-2 0,-2 0 1 15,-1 0-5-15,4-1 1 0,-3-1-1 16,3 0 3-16,-3-1-3 0,-1 2 0 0,5-4-6 0,-4 1-1 16,0-3-2-16,0 0 1 0,-1 1-2 0,1-3-8 15,-2 2 2-15,1 2-1 0,-2-4-2 0,0 3-1 16,-1-4-5-16,-5 4-1 0,4-2-1 0,-1 1 2 15,-1-1-4-15,-1-1 2 0,-2 1 0 0,0-3-2 16,0 5-2-16,1-6-2 0,-5 3 6 0,3-2-2 16,-3 2 0-16,5-5 2 0,-6 1 0 0,5-1 2 0,-2-1 6 15,-1-1-4-15,0-2-2 0,-1 0 2 16,0-6-2-16,2-1 3 0,-4 0-4 0,4-1-2 16,-3 1 2-16,2 0-3 0,-4 6-1 0,1-9 3 15,-1 4-2-15,-1-1 6 0,0 5 1 0,-1 2 8 0,-2-1 14 16,0 0-6-16,-3-1 9 0,1 2-5 15,-1 1 3-15,-2-3 7 0,0 2-2 0,0 2 3 16,-2-3-6-16,-1 2 1 0,1-1-7 0,-2 1 0 0,-4-4-9 16,6 5 1-16,-4 0-8 0,3 1 3 0,-3 0-6 15,1-1-1-15,1 2 2 0,-3 0-6 0,3 3 0 16,2 2-6-16,0 1-2 0,-3 0-2 16,3-1 4-16,0 2-3 0,-3 0-2 0,1 1 8 0,0 0-10 15,2 3-9-15,-1-1-2 0,1 0-14 0,0 3-11 16,0-2-11-16,1 1-15 0,-2 0-14 0,6 1-14 15,-4-2-23-15,3 2-27 0,5 1-26 0,-11 1-29 16,11-1-26-16,-8 1-11 0,8-1-29 0,-5 2-204 16,1 0-500-16,4-2 221 0</inkml:trace>
  <inkml:trace contextRef="#ctx0" brushRef="#br0" timeOffset="35933.08">11422 9610 112 0,'4'-1'100'0,"3"-2"-45"0,-1 2-100 16,-6 1-48-16,11-1 21 0</inkml:trace>
  <inkml:trace contextRef="#ctx0" brushRef="#br0" timeOffset="37265.91">14594 8694 35 0,'0'0'182'16,"-2"-7"-6"-16,0 2-9 0,1 0-15 0,1 0-13 15,-2-2-12-15,0 2-5 0,0-2-12 0,-2 3-5 16,2-3-8-16,-1 0-5 0,-4 0-9 0,1 0-6 16,-4-1-4-16,2 1-5 0,-2 1-4 0,-4-2-10 15,2 2-10-15,-2 0-1 0,0 2-5 0,-2-3-3 16,-1 2-4-16,0 1-7 0,-2 0 1 0,-9-2-3 16,7 3-5-16,2 1 1 0,-2 1-3 0,-1 2-3 15,4 1-1-15,-4 1 0 0,3 1-2 0,1 3-1 16,2-1 5-16,-1 2-6 0,-2 2-1 0,2 0 1 15,-1 0-2-15,2 1-4 0,-1 2 1 0,2 3 2 16,5-1-1-16,-2 1-2 0,-7 4 0 0,6-3 0 16,-1 3 1-16,1 4 1 0,3-2 0 0,4-2-6 15,-1 2 6-15,1 5-3 0,2-3 1 0,0 0 1 16,3 4-2-16,2-2 1 0,-1 1-2 0,3-1 4 16,-1-1-4-16,2 3-4 0,-1-9 2 0,2 9-3 15,1 0-2-15,3-1-3 0,-2 1-3 0,2-3 3 0,-2 0-1 16,3 1 1-16,-2-1 3 0,5-1-4 0,1-2 2 15,0 1-2-15,-4-7 3 0,3 5 1 0,6-1 2 16,-9-4-1-16,5-2 0 0,2 0-3 0,4 5 6 16,-4-5-2-16,6 2 1 0,-6-5-3 0,4-2 6 15,6 1-1-15,-2 0 2 0,2-2 1 0,-6-4-1 16,7 1 2-16,0 0 0 0,-1 0 0 0,-6-3 7 16,2-3 1-16,4 2 2 0,-4-1 7 0,4-1-4 15,1-3 2-15,-6 2 0 0,-2-3 7 0,-1-2-5 16,1 0 7-16,0 0-1 0,-1-2 0 0,-2 0 3 15,2-4 0-15,-2 1 2 0,-3-1-2 0,1-1 4 16,-2-4-3-16,-2 2 2 0,3-7 2 0,1 1 7 16,-3-2 4-16,0-2 9 0,-2 2 4 0,0-3 3 15,-1 2 4-15,0-6 6 0,-5 2 3 0,6 2-4 16,-5-3 2-16,-1 0 2 0,-4 2-1 0,4-1 0 16,-3 1-3-16,-1 1 8 0,-1 0 8 0,-3 0-13 15,3 2 0-15,-6 0 4 0,2 7 6 0,-1-7-11 16,-3 2-1-16,1 4 3 0,1 2-8 0,-5 1-2 15,-5-3-14-15,5 5 2 0,-2-1-8 0,-3 1 4 16,0 2-21-16,-6-1 8 0,3 2-3 0,2 1-7 16,-1 1-2-16,-4 3-2 0,-1-5-2 0,4 5-5 15,1 2-2-15,1-2 2 0,-2 3 2 0,3-1-13 16,2 3-16-16,3 0-15 0,-5-3-25 0,4 2-22 0,-1 2-35 16,-2 0-30-16,5 0-39 0,2 0-37 15,0 1-36-15,1-1-46 0,2 1-247 0,2 0-591 16,4-1 262-16</inkml:trace>
  <inkml:trace contextRef="#ctx0" brushRef="#br0" timeOffset="42232.3">7616 10546 161 0,'0'0'185'0,"-3"-2"-11"0,3 2-10 0,0 0-13 16,0 0-8-16,-7-2-18 0,7 2-9 0,0 0-9 16,0 0-10-16,0 0-10 0,0 0-2 0,0 0-8 15,10-7-6-15,-10 7-4 0,13 0-11 0,-3 0-2 0,2-1-8 16,6 0-4-16,2 1-2 0,8 0-5 16,4 0-3-16,0 1-12 0,4-2-10 0,0 2-13 15,2-1-9-15,3 0-11 0,-3 1-6 0,16 1-10 16,-18-2-6-16,0 2-9 0,1-1-11 0,-3-2-4 15,2-1-7-15,-4-1-14 0,0 2-12 0,-8 0-3 16,-5-2-17-16,-1 1-7 0,-5 0-68 0,-1-2-214 16,0 1 94-16,-7-1 819 0,1-1-538 0,-3 1 36 15,0 0 15-15,-2-1 12 0,-2-1 5 0,-3 0 20 0,2 1 0 16,-6-3 4-16,3 2 4 0,-3-1 3 0,-3 0-5 16,3 3 2-16,0-3 0 0,2 3 4 0,2 0-4 15,-2 1 2-15,-2 0-2 0,3 1 0 0,1-1-3 16,4 3 0-16,-6-3-7 0,4-1-4 0,2 4-4 15,-3-2-1-15,3 2-4 0,0 0-3 0,0 0-2 16,0 0-2-16,0 0-3 0,0 0-4 0,15 0 0 16,-8 0-6-16,-7 0 1 0,11 2-1 0,-3-1 2 15,0-1-5-15,-1 4 1 0,0-2-2 0,1 2-5 16,-3-1 2-16,1-1-3 0,1 4 7 0,-2-3-1 16,0 4 0-16,-1 0 5 0,0 0-1 0,-2 1 4 15,0 2-1-15,0-1-1 0,-2 2 7 0,0-1 7 16,-4 0 7-16,-1 1 1 0,0 0 5 0,0-1-7 15,0 0 0-15,-3 0 2 0,-2-1-2 0,1-1 3 16,-1 1-2-16,0-2-6 0,-1 1-3 0,2-2-3 16,-1 1-5-16,3-3-1 0,-4 1-17 0,4-1-23 15,0-1-37-15,1-1-46 0,2 0-64 0,-1 1-67 16,1-1-157-16,4-2-422 0,0 0 186 0</inkml:trace>
  <inkml:trace contextRef="#ctx0" brushRef="#br0" timeOffset="42400.86">8500 10799 259 0,'-6'2'394'0,"6"-2"-13"0,0 0-19 16,-11-1-33-16,11 1-24 0,0 0-37 0,0 0-15 0,-9-3-37 16,9 3-68-16,0-4-57 0,0 4-71 0,0 0-96 15,6-6-129-15,-3 4-253 0,4 1-496 0,-7 1 220 16</inkml:trace>
  <inkml:trace contextRef="#ctx0" brushRef="#br0" timeOffset="45616.99">10319 11029 56 0,'0'0'146'0,"0"0"-30"0,0 0-23 0,0 0-21 0,0 0-21 16,0 0-37-16,0 0-39 0,16 0-63 16,-10 0-94-16,-6 0 42 0</inkml:trace>
  <inkml:trace contextRef="#ctx0" brushRef="#br0" timeOffset="47583.44">16506 10143 60 0,'-10'6'60'16,"-3"1"-7"-16,4-1-1 0,0 1-2 0,-6 3-1 16,2 0-5-16,3-2-7 0,-3 5 0 0,2-1 3 15,-1 2-2-15,3-1-6 0,-1 1 1 0,1 2-10 16,1 1 4-16,1-2-1 0,0 2 4 0,0-1-7 16,2 2-2-16,-2-1 12 0,3 1-2 0,0-1-2 15,1 2 7-15,-2-1-1 0,2 0-1 0,3 2-1 16,-1-4-4-16,0 1-3 0,-1 3-1 0,1-4 8 15,0 1-7-15,3 1 4 0,0 0 1 0,-2-1 2 16,2 1-5-16,-1 1 8 0,4 1-9 0,-2-4 0 16,-1 2 1-16,2 2-3 0,0-2 2 0,0 0 2 15,1-1-1-15,0-2 10 0,2 3-4 0,-1-3-1 0,0 0 0 16,3 1 5-16,0-2 0 0,2-1 2 0,-1 1-8 16,1-2 3-16,-1 1 3 0,2-1-4 0,2-1-4 15,-1 0-3-15,-2-2 1 0,5 0-3 0,-1 1 2 16,2-2-4-16,-1-1-2 0,1 1 4 0,1-2-4 15,-3-4-6-15,4 4 2 0,0 1 0 0,-2-2-1 16,0 0 0-16,2 0 3 0,-4-2-5 0,3 0 2 16,1-1-5-16,-1 0 1 0,-1 1-4 0,-3-1 2 15,2 0-1-15,3 0 0 0,-4-1-4 0,1-1 0 16,2 0-1-16,3 0 1 0,0 0-4 0,-3 0 5 16,4-1-1-16,-4-1 1 0,0-1-8 0,-1-1 4 15,0 2-2-15,2-3 7 0,-2-1-7 0,2-1 4 16,-5 1-9-16,4-3 7 0,0 5-2 0,0-6-5 15,-3 2 6-15,2-2-3 0,-1-1-2 0,0 0 3 16,0 1-1-16,0-1 0 0,0 0-1 0,-3 0 2 16,2-1 0-16,-2-1-1 0,1 0 1 0,-1-2 0 15,2 1 4-15,-3 1 1 0,-2 0 0 0,3-2 1 16,-4 2 4-16,0-1-3 0,1-2 4 0,-2-2 2 0,1 4 1 16,-3-7-1-16,3 6 2 0,-4-2 3 0,0 0 0 15,0-1 2-15,-2 2 5 0,0-4 2 16,-2 5 1-16,-2-5 6 0,-1 5 2 0,1-4-3 0,-3 1 3 15,3 0-1-15,-4 1-2 0,-1-1 0 0,-2 0-6 16,-1-2 6-16,0 2-2 0,-5-4 3 0,2 5-4 16,2 0-1-16,-4-5-2 0,-3 2 3 0,6 3-3 15,-6-1-3-15,-3 0-1 0,6 4-2 0,-7-5-6 16,5 7 1-16,-5-3-3 0,-2 1-1 0,-1 0-1 16,0 0-5-16,-1 1 1 0,-2 3-2 0,1 1-6 15,-1-1-3-15,1 3 0 0,-4 0-7 0,0-2-7 16,1 1 2-16,-2 3 1 0,3-1-5 0,2 3-2 15,-4 0 1-15,1-1 5 0,8 4 3 0,-2-1-7 16,-5 1 6-16,-2 0 0 0,6 4 4 0,0-3-1 16,-3 2 1-16,0 6 0 0,0-1 0 0,2 0 4 15,-2 3-4-15,6-2 3 0,-3 3-11 0,-3 1 5 16,3 0-7-16,6 0-6 0,-5 1-2 0,-1 1-5 16,10 0-6-16,-9 4 1 0,1-1-5 0,9-2 2 15,-6 2 0-15,1 0-3 0,-1 1-3 0,7-3-5 16,1-1-2-16,-2 2 0 0,2-2-4 0,-1 1-6 15,6 0 4-15,-1-1-2 0,2 1 0 0,-4-1 5 16,4-1 11-16,0 0-5 0,1-3-13 0,3 0-7 16,-2 0-2-16,1-4-27 0,1 1-40 0,1-3-77 15,-2 2-236-15,2-2 104 0</inkml:trace>
  <inkml:trace contextRef="#ctx0" brushRef="#br0" timeOffset="50966.23">7146 12012 214 0,'-5'-4'256'0,"-4"2"-8"0,3 1-12 0,-2 1-8 0,4-2-5 15,-1-1-12-15,5 3-9 0,-8-3-16 0,7 0-24 16,1 3-9-16,-7-3-13 0,7 3-12 16,-4-1-11-16,4 1-14 0,0 0-6 0,0 0-6 15,0 0-3-15,0 0-1 0,0 0 3 0,0 0 0 0,0 0 10 16,0 0-5-16,0 0 0 0,0 0-11 0,7-4 9 16,-7 4-3-16,0 0-5 0,10-1-4 0,-7-2-4 15,2 0-4-15,-5 3 1 0,9-1-13 16,0 0-8-16,0-1 0 0,4 0-8 0,5 1-6 0,2 0 6 15,7-1-18-15,4 1 4 0,4-2-2 0,2 2-5 16,3-1 0-16,0 0-8 0,15 2 1 0,-3 0 1 16,-2 2-2-16,-8-2-5 0,-4 0 3 0,1 2-2 15,-1-2-4-15,-1 1-1 0,-4 0-1 0,-2 1-8 16,-2-2-1-16,-1 0-2 0,-8 1 2 0,-1-2-2 16,-1 1 3-16,-7-2-3 0,-2 2 3 0,-1-1 0 15,-1-2 1-15,0 1 2 0,-4-1 3 0,-1-1-2 16,2-1 0-16,-4 0-3 0,0 1-1 0,-4-2-1 15,2-1 5-15,-1 2 4 0,-1-2-12 0,-5-2 11 16,2 1-4-16,0-2-1 0,-2 3 6 0,3 0-9 16,-2-2 12-16,-1 1-8 0,4 6 4 0,0-5 11 15,-1 1-8-15,1 3 7 0,2 1-3 0,-1-2-5 16,4 4-4-16,-5-4-2 0,5 4-3 0,0 0-2 16,-1-3 3-16,1 3 9 0,0 0-11 0,0 0 12 15,0 0-16-15,14 7 12 0,-8-3-8 0,-1-2 3 0,3 5-1 16,2-1 5-16,0 0-2 0,-1 2-8 15,0 0 8-15,0 2-7 0,4 4 1 0,-8-5 1 16,4 1 4-16,-5 2 0 0,2-1-6 0,-3 2 10 16,-2-1-1-16,-2 0 1 0,-3 3 4 0,-1-1 4 0,-4-1 10 15,-3 1 1-15,1 0 3 0,-4 0 0 0,-2-3-4 16,0-2-3-16,0 2 2 0,1 0 1 16,-2-2-3-16,2 1 2 0,-1-1-5 0,3-1-3 15,1-1-3-15,4 1 1 0,-1-6-2 0,0 4-3 0,2-1 1 16,0 1-5-16,3-4-9 0,-1 3-2 0,2-1-17 15,2-1-1-15,-1 1-2 0,3-4 3 16,0 2-9-16,0-2-5 0,-4 5-15 0,4-5-8 0,0 0-14 16,1 4-28-16,-1-4-31 0,0 0-32 0,0 0-42 15,0 0-49-15,0 0-61 0,0 0-294 0,0 0-664 16,0 0 294-16</inkml:trace>
  <inkml:trace contextRef="#ctx0" brushRef="#br0" timeOffset="54767.71">12079 11558 69 0,'-4'-4'72'16,"-1"2"-12"-16,0 0-5 0,-1-1-9 0,-2 0-3 16,0-3 3-16,2 3-12 0,-3 0-1 0,1-1 1 0,-1-2-3 15,-1 2-3-15,-2 1 5 0,1-4 2 0,0 3-3 16,-2-2 8-16,0 5-5 0,-2-6-3 16,-2 3 6-16,3 2-7 0,0-1-8 0,0 1-3 0,-3-1 5 15,0 1-4-15,4 1-5 0,-6 0 0 0,-1 1-4 16,1 1-8-16,1 2 0 0,2 0-11 0,-2 1-2 15,0-1-4-15,0 3 6 0,0 1-13 16,4-1-5-16,-4 4 5 0,3-2-1 0,-3 3 7 0,3 0-3 16,-1-2-2-16,2 2 0 0,-1 2 5 0,1-2-1 15,1 3 6-15,-2 0 0 0,3 2-1 0,-2-1-3 16,4 2 4-16,-3-3 2 0,3 4 0 0,1-1 3 16,-4 6-5-16,6-6 4 0,0 2 0 0,-1-1 3 15,1 1 1-15,2-1-4 0,-2 6 0 0,2-3 3 16,1-3 6-16,0 1-4 0,1 0 0 0,-1-2 6 15,1 1-5-15,1 1 7 0,1-2 0 0,-3-1 0 16,2 1 3-16,2 0 4 0,0 1-1 0,2-2 5 16,-2 2-2-16,1-4 14 0,-1 2-9 0,3-3-1 15,-1-1-2-15,2 6-8 0,0-1 6 0,1 1 4 16,0-2-9-16,1-1-3 0,1 2 3 0,0 0-7 16,1-3 6-16,0 2-2 0,-2 1-4 0,4-3 2 15,-1 1-3-15,2-2-3 0,1 0 5 0,-3 1 8 16,3-1-9-16,-1 2 1 0,2-3-1 0,1 0-1 15,0 0 5-15,-1-5-2 0,0 5 10 0,0-2 8 0,2-2-13 16,0 1 2-16,2 0 0 0,1-1 5 16,0 0-1-16,-2 0 7 0,3-2 7 0,3 0-14 15,0 0 12-15,-3-1-15 0,9 1-1 0,-8-4 1 0,1 1 1 16,1 0 2-16,-1 1-9 0,0-3 5 0,-2 1-1 16,4-1-2-16,-5-1-3 0,4 0-1 0,-2-3 1 15,-1 0 1-15,2 1-7 0,-2 0 9 0,0-1-11 16,-2-1 6-16,-1-3 3 0,2 3 1 0,1-2-5 15,2 0 2-15,-3-3 1 0,-2 1 0 0,2 0-2 16,0-2 1-16,-1-1-8 0,1 0 6 0,-4 2-2 16,2-6 6-16,-2 2-2 0,2 0 4 0,-4-1 0 15,1-1 2-15,1 1-2 0,-1 1-2 0,0-3 1 16,-4 2 5-16,0-3 7 0,3-6 1 0,-4 6 1 16,0-1-1-16,2-5 3 0,-5 4 0 0,2 2 2 15,-2-3-1-15,0 1-1 0,-1 1 1 0,1-1 6 16,0-8 2-16,1 2 2 0,-3 6 1 0,1-7 0 15,-2-1-1-15,1 1 1 0,-3 6 3 0,0 0-3 16,-3-4-1-16,3 3 3 0,-2-2 5 0,-1 2-4 16,-1 3 2-16,-1-4-5 0,-1 2 0 0,-2 3-3 15,0-1-7-15,-1 2-1 0,-2 0-6 0,-1-2-2 16,0 3-1-16,-5 0-13 0,-2-2-6 0,-3-2-9 0,4 8-14 16,-6-5-12-16,2 3-19 0,-2 3-27 0,-4-1-30 15,8 4-27-15,-9 1-40 0,-1 2-151 0,-5-2-357 16,5 4 159-16</inkml:trace>
  <inkml:trace contextRef="#ctx0" brushRef="#br0" timeOffset="57183.13">8393 12466 225 0,'0'0'225'16,"-5"2"-19"-16,5-2-19 0,0 0-23 0,0 0-24 15,0 0-26-15,0 0-32 0,0 0-40 0,0 0-50 0,0 0-61 16,18 5-149-16,-13-5-237 0,3 0 105 16</inkml:trace>
  <inkml:trace contextRef="#ctx0" brushRef="#br0" timeOffset="58432.83">12326 11830 122 0,'-22'-41'117'16,"0"10"-10"-16,2 5-10 0,-3-1-4 0,1 6-12 16,-5 1-9-16,-1 0-4 0,0 5-11 0,-3 3-10 15,2 2-1-15,1 1-7 0,-1 0-3 0,-1 5-1 0,3 0-1 16,6 4-5-16,-6-1 1 0,2 1-2 15,5-1-4-15,2 2-2 0,-2 1 1 0,3 1 6 16,3-1 4-16,0-1-2 0,0 0 4 0,5 2-2 16,-1 1 1-16,1-3-2 0,2 1 6 0,1 0-6 15,2 1 1-15,2 1-4 0,-2-1 2 0,-1 1-2 0,2-2 3 16,-2-1 1-16,5-1 5 0,-1 4 2 16,-2-1-2-16,3-3 4 0,-1 4-2 0,1-4-8 0,-4 3 1 15,4-3-5-15,0 0 1 0,0 0-6 0,-4 2-5 16,4-2-7-16,0 0-20 0,0 0-19 15,0 3-24-15,0-3-27 0,0 0-26 0,0 0-52 16,3 5-116-16,-3-5-294 0,5 4 130 0</inkml:trace>
  <inkml:trace contextRef="#ctx0" brushRef="#br0" timeOffset="59266.95">19052 11924 55 0,'-14'31'87'0,"1"3"-13"0,0 0-15 0,6-1-2 16,2 0-18-16,3-1-3 0,-2 3-11 0,6 10-8 15,2-13-19-15,3 0-20 0,1 0-50 0,5 0-76 16,0-2 35-16</inkml:trace>
  <inkml:trace contextRef="#ctx0" brushRef="#br0" timeOffset="59932.97">19973 12258 129 0,'8'-35'126'0,"-2"1"-15"0,5-14-11 0,-10 14-6 16,-1-12-15-16,-1 10-2 0,-3-10 0 0,-1 1-8 16,-3 11 1-16,-2-1-5 0,-3 2-9 0,-10-10 17 15,5 12 7-15,-5 4-14 0,-5-1-6 0,3 3 5 16,-5 1-7-16,1 2 1 0,-2 2-11 0,2 5 1 16,-2 0-6-16,-1-2-4 0,3 6-1 0,2 3 2 15,-3 0-4-15,3 3-2 0,7 2-6 0,2 3 0 16,0-1 1-16,8 4-7 0,0-1-4 0,2-1 6 0,3 6-3 15,-3-4 2-15,2 0-1 0,2 2 3 16,-1 0 0-16,4 1 0 0,0-1-2 0,1 1-1 16,1-1 3-16,-1 0-3 0,2-1-1 0,2 0 5 15,0 1-5-15,-4-3-1 0,6 1-3 0,-4-1 2 0,1 1-1 16,0 0-9-16,-3-3 10 0,5 4 2 16,-5-2 2-16,0-2 3 0,0 0 7 0,0 0-3 15,4 4-2-15,-4-4-6 0,0 0 2 0,0 0-3 16,0 0-3-16,0 0-5 0,0 0 1 0,0 0-1 0,0 0-1 15,-22-5-3-15,22 5 2 0,0 0-2 0,-5-1-1 16,5 1-2-16,0 0-1 0,0 0-1 16,0 0-4-16,0 0 4 0,0 0-3 0,-7 1-5 15,7-1 2-15,0 0-1 0,0 0 1 0,0 0-1 0,0 0-3 16,0 0 3-16,0 0-4 0,0 0 1 0,0 0 2 16,-2 3-1-16,2-3-3 0,0 0 4 0,0 0-2 15,0 0-4-15,-4 3-2 0,4-3 1 0,0 0 2 16,-3 2-5-16,3-2-2 0,0 0 0 0,0 0 1 15,-7 4-2-15,7-4 1 0,0 0 3 0,-4 2 2 16,2 0 2-16,2-2 2 0,0 0-1 0,0 0 0 16,-3 4-2-16,3-4 4 0,0 0-5 0,-4 3 7 15,4-3 0-15,0 0-5 0,-5 1 6 0,5-1-2 16,0 0-1-16,0 0 0 0,-6 1-1 0,6-1 3 16,0 0 1-16,0 0 1 0,0 0-6 0,-10-1 6 15,10 1 1-15,0 0-4 0,0 0-6 0,0 0-9 16,0 0-7-16,-8 1-6 0,8-1-16 0,-3 2-8 15,3-2-2-15,0 0-19 0,0 0-6 0,0 0-25 16,-2 5-14-16,2-5-49 0,-5 0-91 0,5 0-284 16,0 0 126-16</inkml:trace>
  <inkml:trace contextRef="#ctx0" brushRef="#br0" timeOffset="61082.85">7119 13475 256 0,'-1'-3'255'0,"1"3"0"15,0 0-2-15,0-5-4 0,0 5-8 0,0 0-8 16,1-5-8-16,-1 5-11 0,0 0-14 0,7-1-5 15,-7 1-10-15,0 0-7 0,0 0-3 0,0 0-9 16,15 2 8-16,-6-1-16 0,0 2-19 0,6-3-9 16,6 0-8-16,4 4-12 0,10-6-12 0,0 5-10 15,18-4-4-15,-2 1-7 0,-10-2-15 0,17 0 0 16,3 2-12-16,-5-3-7 0,3 1-1 0,0-1-5 16,-6 1-4-16,-2-3 1 0,-15 4-7 0,1-1-7 15,-5-1 0-15,-6-2-3 0,-7 4 6 0,-5 0 12 16,-5-4-13-16,-4 3-1 0,-1-2 2 0,0-2-12 15,-8 2 6-15,-1-2-5 0,-7-3-1 0,-3 0 3 16,-2-1 11-16,-4 3 15 0,-5-3 5 0,6 4 8 16,-6-2 10-16,7 2 8 0,1 1 12 0,0 0 0 0,9 1 2 15,-1 2-5-15,5-1-10 0,-3 1-9 16,4 1-8-16,4 1-6 0,0 0-3 0,0 0-7 16,0 0 0-16,17 11-6 0,-3-6 0 0,3 2-6 15,2 0 1-15,-1 2-4 0,6 3-2 0,1 1-3 0,0 0-2 16,0-1 1-16,-11 0-5 0,3-2 0 15,-4 4 0-15,-3 0-7 0,-1-1-18 0,-4 4-18 16,-1-1-27-16,-4 8-45 0,-4-5-42 0,-5 8-49 16,-2 0-38-16,-9 2-52 0,-4 12-56 0,-1 1-64 0,-4 5-346 15,-1-2-811-15,3-3 359 0</inkml:trace>
  <inkml:trace contextRef="#ctx0" brushRef="#br0" timeOffset="61799.95">7573 15041 104 0,'-22'-2'360'0,"4"-1"-8"0,-1-2-1 16,0 3-13-16,6-2 5 0,3 1-21 0,-3 1-26 15,4-3-12-15,1 3-23 0,2 1-16 0,0-2-18 16,6 3-25-16,-8-1-11 0,8 1-15 0,-5-3-9 16,5 3-9-16,0 0-9 0,0 0-5 0,0 0-3 15,0 0 0-15,18-4-7 0,-7 4-9 0,6 0-6 16,3-1-12-16,11-1-9 0,1 1-8 0,3 0-10 16,3 1-8-16,13-2-2 0,-12-1-9 0,14 1-6 15,-16 1-8-15,17-2-1 0,-16 3-6 0,-1 0-5 16,1-1-13-16,-3 0-8 0,-3 0-9 0,-1-2-6 15,-10 3-7-15,-3-2 2 0,-4 1 1 0,-2 0 0 16,-2-1 1-16,-1 1-3 0,-3-1 9 0,-3-2-8 16,-2 0 6-16,1 0-2 0,-5-1 5 0,0-1-7 15,-2 0 4-15,-1 1 1 0,-2-1 3 0,1 0 4 16,-1-1 5-16,-1 1 8 0,1 1 2 0,2 1 8 16,-1 1 1-16,0-2-2 0,3 2 0 0,0 2-6 15,2-1-3-15,2 2-6 0,0 0 0 0,0 0 2 16,0 0-3-16,0 0-1 0,6 10-4 0,2-7 3 15,-2 4-2-15,0 1-1 0,2-1-2 0,1 0-2 16,0 1-3-16,-3 1 6 0,2-1-5 0,0 2 1 16,-2 0 1-16,-2 0-1 0,1 1 1 0,-5-2-1 15,1 2 1-15,-2 2 0 0,-4-2 0 0,-1 3-7 16,-2-3 10-16,-4 3-4 0,0-1 0 0,-5-1 3 16,2 0-3-16,-2-1-5 0,-2-1 4 0,6-1 0 15,-1 1-12-15,0-5-22 0,5 0-25 0,-1 3-28 0,2-6-56 16,3 2-77-16,0-2-70 0,1 2-84 0,4-4-97 15,0 0-351-15,0 0-887 0,0 0 394 16</inkml:trace>
  <inkml:trace contextRef="#ctx0" brushRef="#br0" timeOffset="61948.71">8303 15298 115 0,'0'0'335'0,"1"4"-30"15,1-1-44-15,-2-3-44 0,0 0-53 0,0 0-57 16,0 0-62-16,0 0-87 0,13 0-94 0,-13 0-93 16,0 0-248-16,14-3 111 0</inkml:trace>
  <inkml:trace contextRef="#ctx0" brushRef="#br0" timeOffset="69049.75">26711 12826 150 0,'0'0'444'0,"0"0"-2"0,0-5-14 0,0 5-31 16,0 0-26-16,0 0-30 0,0 0-17 0,-10 8-26 15,7-4-16-15,2 1-20 0,-3 0-16 0,3 0-18 16,-2 0-17-16,2 0-15 0,1 1-17 0,-1 0-16 16,-2-2-13-16,3 0-11 0,0 0-12 0,0-4-4 15,-1 7-5-15,1-4 0 0,4-1-3 0,-4-2-4 16,0 0-1-16,5 2-9 0,-5-2-5 0,0 0-6 15,8-9 3-15,-6 5-14 0,-2 0-2 0,3-3-3 16,-2 1-5-16,-1 1-5 0,-4-5-7 0,2 4 4 16,-5-2-7-16,3-1-6 0,-7 2 3 0,-1 0-5 0,-5 1-2 15,-2 3-2-15,-1 3 8 0,-7 0 3 16,-3 5-10-16,-2 4-4 0,0 4 10 0,-3 1-7 16,3 4 0-16,-9 11-1 0,9-4-4 0,5 1 1 0,-3 12-1 15,3 2-1-15,9-12 1 0,5 5-6 0,2-2-8 16,3-1-4-16,8 1 3 0,0 2 5 0,10-5-11 15,-1 1 6-15,7 0-12 0,2-2 8 16,4-5 3-16,5-3 2 0,0 1-8 0,5-6-1 0,-1-1-8 16,2-4 14-16,-1-2-8 0,-4-5-10 0,8-1 1 15,-8-3 6-15,0-3 6 0,0-2-2 0,1-2-2 16,-8 1-9-16,2-3 10 0,-4 2-3 0,0-2-2 16,-2-1 6-16,-5-1-11 0,0 2 7 0,-1 3-6 15,-5 0-15-15,0 1-17 0,-2 0-14 0,1 3-33 16,-1 1-27-16,-1-1-49 0,-1 1-59 0,-2 3-53 15,0 0-71-15,0 0-77 0,0 0-85 0,-12 8-510 16,8-4-1090-16,0 3 482 0</inkml:trace>
  <inkml:trace contextRef="#ctx0" brushRef="#br0" timeOffset="69315.87">27038 13436 5 0,'1'-5'628'16,"2"2"6"-16,-6-3 12 0,6 3 9 0,-3 3-8 16,0-6-45-16,0 6-51 0,0-3-54 0,0 3-51 15,0 0-30-15,0 0-32 0,0 0-22 0,0 0-23 16,0 20-22-16,0-9-26 0,-3 0-19 0,6 6-24 16,-6-2-27-16,3 2-191 0,-3 1-30 0,1-1 0 0,2 1 0 15,0-1 0-15,0 1 0 0,0-6 0 0,-4 5 0 16,4-4 0-16,-1-1 0 0,-1 4 0 0,2-4 0 15,-3-3 0-15,1 0 0 0,-1 0 0 16,2-5-259-16,0 3-217 0,-1-2-87 0,2-1-587 0,0-4-1244 16,0 0 551-16</inkml:trace>
  <inkml:trace contextRef="#ctx0" brushRef="#br0" timeOffset="69532.67">27473 13579 3556 0,'6'-2'429'0,"-2"1"-106"0,-4 1-59 15,8 0 42-15,-8 0 2 0,0 0-7 0,6 4-30 16,-5 0-27-16,-1 3-34 0,2-1-1 0,0 1-14 16,2 2-8-16,-3 3-26 0,-1 0-9 0,3 0-26 15,-6-1-6-15,3 5-7 0,-5 1-19 0,1-6-27 16,-5 3-36-16,-5 0-36 0,1 1-26 0,-8 3-49 16,4-8-45-16,-1-1-66 0,-1 0-68 0,1-1-62 15,0 0-57-15,0-2-72 0,6-1-87 0,1-4-345 16,1-1-955-16,10 0 422 0</inkml:trace>
  <inkml:trace contextRef="#ctx0" brushRef="#br0" timeOffset="69868.58">28277 12987 3367 0,'7'-17'273'0,"2"-2"-100"15,-4 2 6-15,0 1 37 0,1-1 10 0,-5 4 3 16,-1 1-9-16,0 0-24 0,1 1-24 0,-3 3 2 0,-2-2-16 16,0 4-6-16,-1 4-6 0,-3 0-7 15,-5 2-6-15,-2 3 4 0,-3 4-15 0,-6 4-3 16,-2 5-3-16,2 1-3 0,0 3-5 0,-4 4-11 16,-6 12-6-16,10-8 2 0,1-1-9 0,4 5-8 0,1-2-7 15,1 4-8-15,3-1-5 0,5-3-8 16,4 1-3-16,1-3-2 0,4 1-7 0,0 0 7 15,4-5-7-15,1-6-8 0,3 0 7 0,0-2-5 16,-1-3-8-16,4-3-2 0,0 1 7 0,7-1-5 0,-5-6-4 16,5 0 2-16,1-2-6 0,1-2-12 15,-1-2-26-15,-2 0-15 0,-2-2-19 0,0-4-24 0,2-1-29 16,1-1-50-16,-4-2-77 0,2-1-81 0,-4 0-94 16,-1-1-117-16,-1-1-472 0,4 2-1085 0,-4-2 481 15</inkml:trace>
  <inkml:trace contextRef="#ctx0" brushRef="#br0" timeOffset="70666.2">28498 13305 78 0,'0'0'402'0,"-9"0"4"15,9 0-12-15,-5-2-23 0,5 2-17 16,-8 0-17-16,8 0-19 0,-8-3-6 0,8 3-13 0,-9 0-14 16,9 0 2-16,-9-2-18 0,4 1-16 0,-1 0-5 15,6 1-12-15,-10 0 0 0,10 0-8 0,-8-3 1 16,4 0-16-16,4 3-13 0,-4-7-13 0,4 3-18 15,0 4-7-15,4-7-11 0,-4 1-7 0,5 1-26 16,6-2-7-16,0 1-9 0,-1 1-6 0,3 1-7 16,5 0 1-16,2 2-3 0,0-2-8 0,1 3-8 15,2 1-1-15,-5 1-12 0,1 3-16 0,-1-1 6 16,0 4 2-16,0 1-14 0,-6 0-10 0,0 2 1 16,0 0 1-16,-5 6-6 0,1 0 1 0,-4-1-9 15,-4 3 0-15,-1 0 4 0,-4 2-1 0,-3 3-6 16,-4 2-5-16,2-6 5 0,-7 1 1 0,-4 1 6 15,-1-3-6-15,-5-1-8 0,4-1 9 0,0-2-13 16,-5-1 0-16,5-1 0 0,5-1 0 0,-1-3 0 16,5 0 0-16,-4-1 0 0,9-3 0 0,0 1 0 15,0-2 0-15,4 1 0 0,4-2 0 0,-2 0 0 16,3-2 0-16,0 0 0 0,0 0 0 0,16 2 0 16,0-2 0-16,5-2 0 0,6-2 0 0,2 0 0 15,4 1 0-15,0-2 0 0,2 4 0 0,-6-4 0 0,4-1 0 16,-2 0 0-16,0 3 0 0,-4-6-85 0,-7 3-426 15,-1 0-99-15,-4-2-555 0,11-1-1260 0,-7 3 557 16</inkml:trace>
  <inkml:trace contextRef="#ctx0" brushRef="#br0" timeOffset="70882.66">29175 13526 23 0,'8'-4'448'0,"-1"0"9"0,-3 2 9 15,1 0 19-15,-1 0 11 0,-4 2-11 0,5-2-23 16,-5 2-35-16,0 0-20 0,0 0-7 15,9 8-1-15,-9 0-17 0,0 2-14 0,-2 1-24 0,0 1-27 16,-3 0-29-16,0 4-23 0,-3 1-30 0,1 8-19 16,0-8-26-16,-5 1-23 0,0-2-39 0,1 0-45 15,2 1-54-15,0-8-38 0,-3 6-58 0,1-2-59 16,-1 1-69-16,-2-6-78 0,5 3-69 0,0-4-78 16,2 0-84-16,-1-1-502 0,3-5-1088 0,5-1 481 15</inkml:trace>
  <inkml:trace contextRef="#ctx0" brushRef="#br0" timeOffset="71202.72">30045 13030 3021 0,'16'-26'142'15,"-2"1"-8"-15,-3 3 25 0,2 0 9 0,-3 4 14 16,-5 2 32-16,3 1-12 0,-4 3-19 0,-3 1-15 15,3 0-8-15,-4 2-4 0,-4 3-7 0,0-2 30 16,-5 6-4-16,-2 1 1 0,-2 2-6 0,-9 1 13 16,-4 8-17-16,-3 2 1 0,-5 5-2 0,1 1-2 15,-9 10-5-15,10-8-7 0,-7 12 5 0,0 4-12 16,5 0-3-16,10-8-10 0,-3-1-3 0,8 2-7 16,1 2-7-16,5-4-6 0,6-1-1 0,2 2-10 15,3-2-44-15,6 0-53 0,1-1 0 0,-1-2 0 16,10 0 0-16,5-4 0 0,3-1 0 0,-5-7 0 15,10 3 0-15,-7-5 0 0,8-1 0 0,1-4 0 16,-9-1 0-16,1-2 0 0,2-2-175 0,4-6-183 16,-9 1-98-16,0-3-92 0,0 0-116 0,2-9-335 15,5 1-1082-15,-4-2 480 0</inkml:trace>
  <inkml:trace contextRef="#ctx0" brushRef="#br0" timeOffset="71518.3">30219 13228 128 0,'2'-5'429'0,"-2"1"10"0,1 1 6 0,0-1 29 15,-1 0 18-15,0 4 9 0,-4-7-17 0,4 7-16 16,0-4-46-16,0 4-23 0,0 0-26 0,0 0-9 16,0 0-14-16,0 0-11 0,-11 15-27 0,9-5-20 15,0 1-26-15,-2 4-24 0,-4 3-19 0,2-1-20 16,-2 4-21-16,2-3-18 0,-7 4-26 0,4-4-76 16,0 0-62-16,-1-1 0 0,-2 0 0 0,3-1 0 15,4-5 0-15,-3 4 0 0,2-6 0 0,1 0 0 16,3-1 0-16,0-1 0 0,2-2 0 0,2 0 0 0,2 1 0 15,5-1 0-15,3 0 0 0,1-2 0 16,5 1 0-16,1-1 0 0,3 1 0 0,6 0 0 16,-6-2 0-16,3 2 0 0,3-2 0 0,-1 3 0 15,-5-3 0-15,-2 0 0 0,-3 0 0 0,-3-1 0 0,-2 0 0 16,-2 0-139-16,-3 1-181 0,5-1-52 0,-8-1-46 16,-4 0-41-16,8-1-42 0,-8 1-22 0,3-4-388 15,-3 1-984-15,0 3 435 0</inkml:trace>
  <inkml:trace contextRef="#ctx0" brushRef="#br0" timeOffset="71732.66">30424 13477 628 0,'-4'-12'94'0,"2"-1"47"0,0 1 49 16,2 0 29-16,0-1 33 0,0 1 46 0,-1 0 25 16,-1 0 35-16,0 0 21 0,1 3 25 0,-1 0 9 15,-1 0 3-15,1 1-7 0,2 2 3 0,-1 2-23 16,0 0-24-16,-1-1-29 0,2 5-26 16,0 0-18-16,0 0-8 0,0 0 1 0,-7 16-12 0,3-1-11 15,1 2-20-15,-2 4-25 0,0 2-217 0,4 5 0 16,-2 1 0-16,1 1 0 0,-1-1 0 0,2 0 0 15,-3 1 0-15,0-3 0 0,4 0 0 0,-4-1 0 16,4-2 0-16,-1-4 0 0,-3-3 0 0,4 1 0 16,0 2 0-16,-1-7 0 0,1 0 0 0,0-1 0 15,-1-2 0-15,1-2 0 0,0-2-96 0,1-1-401 16,-1-2-105-16,0-3-564 0,0 0-1264 0,0 0 560 16</inkml:trace>
  <inkml:trace contextRef="#ctx0" brushRef="#br0" timeOffset="71882.11">30848 13653 230 0,'-1'-5'538'0,"-1"1"4"15,2 4-1-15,-3-4-31 0,1 0-47 0,2 4-52 16,0 0-45-16,0 0-78 0,0 0-92 0,0 0-138 16,-9 12-175-16,7-3-221 0,-6-2-277 0,-1 2-666 15,-5 3 295-15</inkml:trace>
  <inkml:trace contextRef="#ctx0" brushRef="#br0" timeOffset="72767.42">26867 14211 23 0,'1'-25'410'0,"4"1"32"0,-2 6-1 0,-2 3 11 15,3 2 4-15,-3 2-2 0,2 3-4 0,-2 0-8 16,-1 2-20-16,4-2-14 0,-3 5-19 0,3 3-14 15,-4 0-12-15,0 0-15 0,8 11-18 0,-6-4-25 16,-2 6-24-16,5 2-20 0,-1 0-32 0,-1 4-18 16,2 1-21-16,4 5-17 0,4-3-17 0,1 1-19 15,5-3-94-15,3 0-43 0,3-4 0 0,5 0 0 16,4-3 0-16,2-3 0 0,14 0 0 0,-12-6 0 16,13 0 0-16,-9-3 0 0,10-2 0 0,1-4 0 0,-13 0 0 15,12-4 0-15,2-4 0 0,-7-3 0 16,-11 3 0-16,11-9 0 0,-14 4 0 0,2-1 0 15,-4 1 0-15,-5 0 0 0,-1 1 0 0,-9 8 0 16,1-1 0-16,-5 5 0 0,-1-1 0 0,-1 2 0 0,-3 3 0 16,0 2 0-16,0 1 0 0,0 3 0 0,-2 1 0 15,1 3 0-15,2 1 0 0,1 3 0 16,0 1 0-16,4-1 0 0,0 3 0 0,0-4 0 16,3 1 0-16,1 1 0 0,7-2 0 0,7-3 0 0,0 0 0 15,3-3 0-15,-1-4 0 0,4-2 0 0,-1-1 0 16,2-2 0-16,2-1 0 0,1-4 0 0,9-3 0 15,-11 0 0-15,9-7 0 0,0-2 0 0,-15 2 0 16,12-7 0-16,-17 5 0 0,3 1 0 16,0 2 0-16,-6 1 0 0,-2 2 0 0,-5 4 0 0,-4 1 0 15,-5 5 0-15,-1 1 0 0,-2 1 0 0,2 2 0 16,-8 0 0-16,10 5 0 0,-5-1 0 0,2 5 0 16,-2 1 0-16,0 2 0 0,-1 0 0 0,3 2 0 15,1 2 0-15,3-1 0 0,1 0 0 0,3-2 0 16,2-1 0-16,-2 0 0 0,3-5 0 0,3 1 0 15,5 0 0-15,-4-5 0 0,0-1 0 0,6-4 0 16,3 1 0-16,-2-1 0 0,4-6 0 16,-1 0 0-16,0-4 0 0,3 0 0 0,12-6 0 0,-1-2 0 15,1 1 0-15,-11 2 0 0,-1-1 0 0,-2 1 0 16,0 0 0-16,0 4 0 0,-5 5 0 0,3-2 0 16,-12 5 0-16,-5 4 0 0,4 1 0 0,-9 1 0 15,4 3 0-15,-4 0 0 0,1 4 0 0,1-1 0 16,0 3 0-16,-3-1 0 0,4 2 0 0,0 1 0 15,-1 0 0-15,5-1 0 0,0 1 0 0,2-1 0 16,10 0 0-16,0-2 0 0,6-3 0 0,-2 0 0 16,3-4 0-16,1-2 0 0,0-2 0 0,-3 0 0 15,0-3 0-15,-3-1 0 0,-5-2 0 0,3-2 0 16,-3-5 0-16,-2 0 0 0,-8 2 0 0,5-8 0 16,-7 5 0-16,5-8-347 0,-9 9-77 0,1 1-62 15,-5 3-90-15,2 0-484 0,-5 4-1148 0,2 1 508 16</inkml:trace>
  <inkml:trace contextRef="#ctx0" brushRef="#br0" timeOffset="72882.57">30454 14075 3462 0,'0'4'451'0,"2"-1"-122"0,-1 0-139 16,-1-3-51-16,0 0-50 0,0 0-63 0,0 0-131 16,-12 1-175-16,6 0-438 0,-2 1-776 0,-3-2 344 15</inkml:trace>
  <inkml:trace contextRef="#ctx0" brushRef="#br0" timeOffset="75432.38">27530 15870 16 0,'0'-11'431'0,"3"-2"12"15,-2 1 12-15,0 4 4 0,3-5 6 0,-4 2-6 16,0 2-15-16,0-3-12 0,-1 3-21 0,-3-2-23 15,-1 0-22-15,-3 1-14 0,-2 3-13 0,-4 0-23 16,-4 1-19-16,-11 1-7 0,2 5-9 0,0 3-18 16,-7 2-14-16,-1 6-13 0,-2 4-16 0,-8 6-13 15,13 0-15-15,3 0-16 0,3 7-172 0,2 0-4 16,9-1 0-16,1 1 0 0,3 3 0 0,10 1 0 16,6 1 0-16,7 0 0 0,3 1 0 0,6-4 0 15,14 7 0-15,5-3 0 0,-9-12 0 0,3-2 0 16,11 1 0-16,-9-9 0 0,-2-3 0 0,2-3 0 15,-5-3 0-15,-1-6 0 0,-3-3-334 0,-9 0-178 16,1-4-93-16,-6-2-519 0,4-1-1216 0,-7-4 538 16</inkml:trace>
  <inkml:trace contextRef="#ctx0" brushRef="#br0" timeOffset="75849.61">27629 16081 140 0,'0'0'379'0,"-8"-1"17"16,8 1 33-16,3-5 30 0,-3 5 6 0,5-6-7 15,0 3-21-15,0-1-19 0,6-1-23 0,-2 3-20 16,2-1-12-16,8 0-23 0,1 3-25 0,-2 1-16 16,4 0-29-16,-2 3-23 0,1 0-27 0,-2 4-19 15,0-1-22-15,-1 2-28 0,-3 0-8 0,-3 2-8 16,-4-2-23-16,2 6-11 0,-7-4-11 0,-1 1-8 16,-2 1-6-16,-4 1-11 0,-4 2-8 0,-1-1-1 15,-1-1-10-15,-3 0-6 0,1 0-11 0,-4-3 10 16,3 1 0-16,3-2-10 0,-1-3-11 0,3 3 1 15,2-3 6-15,2-1-7 0,-3 1-1 0,7 0-1 16,-2-1-13-16,4-2-3 0,5 6 0 0,-1-3 0 16,6-2 0-16,2 2 0 0,1-1 0 0,3 2 0 15,-3-2 0-15,3 1 0 0,-2 2 0 0,0-2 0 16,1 2 0-16,-4 0 0 0,-2-3 0 0,-1 2 0 16,-1 0 0-16,-1 1 0 0,-3-1 0 0,1 0 0 15,-6 2 0-15,0-2 0 0,0-1 0 0,-3 3 0 16,-1-2 0-16,-3 1 0 0,-2-1 0 0,0-2 0 15,-5 1 0-15,-2 0 0 0,-1-2 0 0,-3-1 0 16,-1 1 0-16,1-3 0 0,-3-1 0 0,4-2 0 16,-2-1-9-16,2-1-112 0,5-1-65 0,1-1-91 15,4 0-115-15,4-4-152 0,3 0-567 0,4-1-1203 16,7-3 533-16</inkml:trace>
  <inkml:trace contextRef="#ctx0" brushRef="#br0" timeOffset="75999.56">28351 16384 3987 0,'3'-1'397'0,"-3"1"-112"16,8-3-33-16,-8 3 0 0,4-3-19 0,-4 3-45 15,0 0-39-15,0 0-33 0,0 0-31 0,5 7-26 16,-5-7-53-16,-1 7-69 0,1-3-100 0,0 2-138 16,-3 1-158-16,3-2-379 0,-5 5-906 0,-3 0 401 15</inkml:trace>
  <inkml:trace contextRef="#ctx0" brushRef="#br0" timeOffset="76199.5">27121 16780 4769 0,'-19'0'537'0,"6"0"-202"0,3 1-86 0,6-1 4 15,4 0 12-15,0 0-14 0,0 0-32 0,0 0-41 16,31-4-29-16,-11 7-22 0,11-2-12 0,5 1-27 0,-2-1-32 15,6 5-51-15,-2-5-55 0,-3-1-63 0,-1 6-69 16,1-4-81-16,-4 0-93 0,-10 1-73 16,-3-3-84-16,-4 1-436 0,-7 0-1027 0,0-1 455 15</inkml:trace>
  <inkml:trace contextRef="#ctx0" brushRef="#br0" timeOffset="76366.23">27029 16893 332 0,'-18'6'447'0,"7"-1"37"0,3-2 48 15,4 2 22-15,3 2 3 0,2-4-22 0,8-1-8 16,9 4-24-16,1 0-40 0,13-4-42 0,4 3-42 16,16 0-34-16,-13-5-36 0,18 1-39 0,-16 0-67 15,13 0-76-15,-2-2-110 0,-17 1-141 0,-1 4-174 16,0-7-257-16,-8 4-450 0,-6-5-1089 0,-8 0 482 16</inkml:trace>
</inkml:ink>
</file>

<file path=ppt/ink/ink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6:15:41.596"/>
    </inkml:context>
    <inkml:brush xml:id="br0">
      <inkml:brushProperty name="width" value="0.05292" units="cm"/>
      <inkml:brushProperty name="height" value="0.05292" units="cm"/>
      <inkml:brushProperty name="color" value="#FF0000"/>
    </inkml:brush>
  </inkml:definitions>
  <inkml:trace contextRef="#ctx0" brushRef="#br0">10902 17865 320 0,'-1'-7'378'16,"0"2"-8"-16,-3 0-8 0,1 2-13 0,2-1-8 16,-3 0-26-16,4 1-14 0,0 3-22 0,-4-5-17 15,4 5-5-15,0 0-4 0,0 0-10 0,0 0-10 16,8 22-16-16,-4-13-12 0,2 2-14 0,3 2-13 15,1 1-17-15,2 1-9 0,2-1-17 0,10 2-11 16,3-3-14-16,1 0-7 0,7-3-11 0,-2-2-9 16,3-4-8-16,2 0-9 0,-1-4-3 0,13-8-2 15,1 2-10-15,-16-1-6 0,-1-1-2 0,2-4-5 16,-2 1-4-16,1-2-3 0,-2-3-2 16,-4 0-2-16,-1 1-4 0,-1-1-4 0,-4 0-1 15,-5 5 9-15,-1 1-1 0,2 2-1 0,-10 2 2 16,4 0 3-16,-3 1 1 0,3 2 0 0,-4 3 4 15,1 2-12-15,5-1 8 0,-4 2 3 0,0 1-3 0,0 2 3 16,4 1-6-16,0 2-3 0,2 0-2 16,-1 0 1-16,2-1-3 0,0 1-4 0,1-4 12 0,-1 0-21 15,1 3 4-15,2-4 4 0,-2-1-8 16,1-1 1-16,-1 0 6 0,1 0-10 0,-1-4 0 16,-1 1 2-16,2 0 6 0,-7-1-5 0,6 0-8 15,3-1 8-15,-4-3-9 0,-1 0 9 0,0 3-2 16,1-1-2-16,-4 3-4 0,0-3 0 0,-1 4 1 15,2 1 3-15,-2 0-5 0,-3 1 0 0,7 0-2 16,-4 1-5-16,-2-1 12 0,2 1-1 0,1 1 1 16,-4 2-4-16,3-3-1 0,0 1 2 0,4 1-3 15,-6 1 3-15,2-2 0 0,2-2 1 0,2 1-1 16,0 1 2-16,0-1 0 0,2-2-3 0,-1 0-3 16,3-1 6-16,-5 0-1 0,4-1-1 0,-1 1-3 15,0-2-1-15,-1-4 8 0,1 3-3 0,-1-1 0 16,3 2-1-16,6-7-9 0,0 2 12 0,0-4-4 15,1 2 1-15,-2-1-1 0,1 1 0 0,-2 2-1 16,-5 0 0-16,1 4 2 0,-2-1 0 16,-1 1-5-16,-1 0 6 0,-3 2-2 0,-3 2 3 0,1 1 1 15,-1 0-2-15,-1-1 3 0,1 6 1 16,-1-2-2-16,-1 4 8 0,0-2-8 0,1 2 1 16,3 1-1-16,-3-1 3 0,1-1-6 0,6-2 2 0,-2 2 4 15,3-3-3-15,3-3-3 0,-2 3-21 16,8-6-35-16,-2-3-50 0,2 2-62 0,3-5-75 15,-4-5-98-15,1-4-125 0,-4 3-538 0,-1-1-1085 16,5-2 480-16</inkml:trace>
  <inkml:trace contextRef="#ctx0" brushRef="#br0" timeOffset="1182.47">15862 17940 195 0,'4'-9'401'0,"-4"9"-4"0,0 0 7 15,0 0-22-15,0 0-24 0,0 0-23 0,0 0-20 16,0 0-17-16,13 9-11 0,-13-9-19 0,6 3-14 15,-2-1-21-15,1 1-10 0,0-2-16 16,4 1-12-16,1-1-20 0,2-1-7 0,2 2-19 16,5-4-12-16,0 1-14 0,8-3-13 0,4-3-8 0,-2-2-8 15,2 3-13-15,1-5 0 0,-3 1-14 0,3-3-7 16,0 0 1-16,0-1-7 0,1-2-3 16,-3 2-1-16,2-3 6 0,-2 8-6 0,-3-2 11 0,-1 0-1 15,-6 6 1-15,-1-3-2 0,-2 4 4 16,2 1-6-16,-5 3 3 0,-2 1-6 0,0 1 6 15,1 1 2-15,-1 1-2 0,-2 3-7 0,3-2-1 16,-4 5-2-16,5 1-1 0,-2 0-13 0,6 0-3 16,-1 0-3-16,1 0-3 0,6 1 7 0,-3-4-9 15,4-2-2-15,3 1-1 0,3-2 2 0,-2-4-9 16,3 1 8-16,0-5-12 0,-1-1 7 0,1 0-2 16,-1-2-2-16,0-4-8 0,0 3 2 0,-4-5 3 0,1-2-6 15,-4 3-2-15,2 0 4 0,-8 3 1 16,1-1 1-16,-4 1-3 0,-4 1 1 0,1 1 2 15,-3 1 11-15,-2 2-5 0,4 0-8 0,-6 2 6 16,-5 1-3-16,13 2 8 0,-5 3-3 0,-1 1 4 16,1 1 1-16,0 1-3 0,2 0-5 0,-4 2-1 15,2-2-1-15,6 4 0 0,-5-3 4 0,5 3-10 16,1-2 3-16,1-3 2 0,0 0 2 0,1-3-2 16,1 1 1-16,2-4 2 0,-4 2-9 0,4-3 8 15,-1-3-6-15,3 0 8 0,1 1-3 16,5-3-4-16,-7-1 0 0,7-2 2 0,0-2-3 15,-1 2-3-15,-2 0-1 0,3-1-1 0,-2 2 3 0,-9 2-5 16,2 2 3-16,-1-1-4 0,-1 3 11 0,-4 1 1 16,5 2 4-16,1 3 7 0,-6 2 2 15,1-1 4-15,0 4 4 0,0-2-21 0,0 2-9 0,-1 0 0 16,4 2 0-16,-2-3 0 0,3 2 0 16,2-5 0-16,6 2 0 0,2-3 0 0,4-4 0 15,-4-1 0-15,4-1 0 0,5-3 0 0,-4 0 0 16,0-5 0-16,2 0 0 0,-2-1 0 0,-1-1 0 15,0-2 0-15,-2 1 0 0,-4 0 0 0,-1-1 0 16,-3-2 0-16,-5 6 0 0,-3-2 0 0,3-1 0 16,-7 1 0-16,-2 2 0 0,-1 4 0 0,-3 1 0 15,0-2 0-15,-4 6 0 0,3-5 0 0,-3 5 0 16,0 0-501-16,0 0-173 0,-22-3-496 0,22 3-1267 16,-22 2 561-16</inkml:trace>
  <inkml:trace contextRef="#ctx0" brushRef="#br0" timeOffset="2716.14">2025 13680 135 0,'0'0'398'0,"0"0"-19"15,0-4-4-15,0 4-18 0,0 0-8 16,0 0-17-16,0 0-26 0,-9-1-20 0,9 1-14 0,0 0-20 16,-9 7-11-16,7-5-12 0,-2 0-16 0,4-2-14 15,-5 5-14-15,2-2-16 0,3-3-14 0,-5 4-17 16,1-2-13-16,2 1-8 0,2-3-11 0,0 0-6 16,-4 1-4-16,4-1-2 0,0 0-5 0,0 0 0 15,0 0-8-15,0 0-4 0,0 0-7 0,6-11-6 16,-2 4-6-16,0-2-6 0,-2 0-3 0,2 0-4 15,-2-2-2-15,-1-2-1 0,-1 1-3 0,0 1 1 16,-1-2 4-16,-5 3-1 0,0 2 2 0,-2 0-3 16,-3 5-1-16,-3 1-8 0,-4 2-2 0,-8 8-1 15,-2 3 3-15,-4 6-1 0,2 5-2 16,-10 11 1-16,3 9-3 0,0 3-1 0,5 2-3 0,0-1 1 16,4-1-4-16,6 1-3 0,8-12 0 0,3 9-4 15,5-10-3-15,5-1 12 0,6 0-4 0,0-3-5 16,2-1 5-16,7-3 2 0,1-2-4 0,7-2 0 15,2-5 5-15,-2-2-5 0,6-2 1 0,2-4-1 16,-2-1 5-16,2-4-10 0,-2-3 1 0,-5-1-1 16,5 0 1-16,-7-4-4 0,-2-1 6 0,0 0-2 15,-3-1-5-15,0-2-1 0,-6 1 0 0,-3-3-10 16,3 0-17-16,-4 2-30 0,0-2-40 0,-1 3-45 16,-3 2-67-16,2-1-74 0,-1 2-90 0,-2 2-86 15,-1 3-86-15,0-3-341 0,0 3-952 0,0 0 423 16</inkml:trace>
  <inkml:trace contextRef="#ctx0" brushRef="#br0" timeOffset="2951.57">2223 14187 2987 0,'3'-4'304'16,"-1"1"-63"-16,0-2-28 0,-1 2 55 16,-1 3 18-16,-1-6 2 0,1 6-21 0,-3-4-28 15,3 4-29-15,-2-4-10 0,2 4-7 0,0 0 5 0,0 0-1 16,0 0 15-16,-2 16-1 0,4-7 1 0,0 7-6 15,1 1-15-15,2 1-19 0,0 5-11 0,-3-3-16 16,2 4-11-16,-1-5-15 0,1 6-14 0,1-1-9 16,-1 3-6-16,-1-8-44 0,-3 2-46 15,3-3 0-15,-2 7 0 0,-1-7 0 0,1-3 0 0,-1 2-65 16,0 0-103-16,0 0-57 0,-1-7-58 0,1 1-67 16,0-1-56-16,0 0-58 0,1-5-74 0,-3 1-411 15,2-2-1028-15,0-4 455 0</inkml:trace>
  <inkml:trace contextRef="#ctx0" brushRef="#br0" timeOffset="3149.12">2700 14392 126 0,'10'-3'378'0,"-3"0"5"0,-1 3 28 16,2 0 19-16,-3 1 12 0,1 2-2 16,-2 0-17-16,-1 5-19 0,0 0-29 0,2 2-33 15,-1 0-22-15,-3 1-28 0,-1 6-26 0,3-1-31 16,-7 2-21-16,0-1-18 0,-6 5-26 0,-1 3-22 15,-5 1-46-15,1 0-43 0,-3-1-57 0,-2 1-59 0,-2-2-72 16,3-3-71-16,-3-1-86 0,0 2-100 16,-1-3-464-16,8-7-922 0,-2-3 408 0</inkml:trace>
  <inkml:trace contextRef="#ctx0" brushRef="#br0" timeOffset="3515.51">3648 13809 287 0,'4'-15'431'0,"0"2"0"0,-3 0-15 0,-5-3-13 15,-2 8-15-15,1-2-19 0,-3 5-21 0,-5-1 22 16,-2-1-23-16,-7 5-11 0,-3 4-25 0,-6 3-1 15,3 5-19-15,-4 3-18 0,1 2-20 0,3 6-21 16,-8 11-17-16,8-5-15 0,-5 9-14 0,11-6-9 16,2 1-18-16,6 1-13 0,0-4-7 0,5 2-11 15,5-1-7-15,0 1-10 0,8-4-6 0,0 0-15 16,5-4-9-16,1-4 5 0,4 2-3 0,4-7-13 16,3 2-3-16,4-3-12 0,2-1-2 0,1-4-2 15,0-3-5-15,4-3-20 0,-1 0-26 0,-8-2 0 16,5-4 0-16,-8 2 0 0,7-2-12 0,-8-2-86 15,-5 1-57-15,2-4-70 0,-4 1-83 0,-4-2-112 16,-3 2-113-16,0-2-541 0,-1 3-1163 0,-4 1 515 16</inkml:trace>
  <inkml:trace contextRef="#ctx0" brushRef="#br0" timeOffset="3816.18">3758 14177 3004 0,'0'0'249'0,"0"0"-48"16,5-4 55-16,-5 4 51 0,0-8 9 0,0 5-15 15,2-3-25-15,-2 1-28 0,2 0-23 0,1-1-8 16,3 0-26-16,2 0 5 0,1 1-6 0,5 3-10 16,1 1-6-16,-1 1-21 0,4 1-14 0,0 4-19 15,-3-1-20-15,3 5 5 0,-5-1-20 0,2 6 2 16,-3-2-10-16,-3 2-18 0,-2 1-3 0,-3 3 0 16,-3-1-2-16,-2 1-15 0,-3 3-8 0,-3-3 9 15,-4 4 11-15,0 1 2 0,-3-7 3 0,1 1 6 16,-1-2-1-16,4 0 2 0,1-2 5 0,0-5-23 15,1 2-45-15,3-5 0 0,0 0 0 0,1 0 0 16,2-1 0-16,2 0 0 0,0-4 0 0,6 3 0 16,3-3 0-16,1-1 0 0,8-3 0 0,1-2 0 15,8-2 0-15,0 1 0 0,-12 0-155 0,11-3-192 0,-7 2-130 16,5-3-143-16,-5 0-479 0,-2 1-1190 16,1 1 526-16</inkml:trace>
  <inkml:trace contextRef="#ctx0" brushRef="#br0" timeOffset="4033.09">4544 14273 315 0,'0'0'510'0,"8"0"8"15,-8 0 22-15,1 4 0 0,-1-4 10 16,0 7-9-16,-1-1-19 0,-2 2-20 0,-2 3-27 16,0 0-27-16,0 5-32 0,-3 0-36 0,2 2-32 15,-7 5-33-15,4 3-30 0,-4-4-29 0,3 2-22 0,-1 0-27 16,-1-1-23-16,-1 2-79 0,-1 1-105 15,-2 0 0-15,1-4 0 0,3-6 0 0,-4 5 0 16,5-4 0-16,1-3 0 0,-2-2-100 0,2-1-195 16,1-5-93-16,0 1-113 0,-1-1-141 0,2-4-403 0,3-2-1130 15,5 0 500-15</inkml:trace>
  <inkml:trace contextRef="#ctx0" brushRef="#br0" timeOffset="4365.68">5192 13746 161 0,'5'-16'499'16,"-5"2"17"-16,0 3 13 0,3 3-5 0,-3 1-14 15,-3 1-25-15,2 1-52 0,-3 3-26 0,-5 2-24 16,-1 1-18-16,-8 5-7 0,0 1-14 0,-11 11-9 15,1 3-15-15,-2 1-24 0,-7 11-18 0,0 4-18 16,0 0-20-16,1 3-18 0,6-2-16 0,7-7-24 16,3-2-14-16,3 1-4 0,1-2-158 0,6 2-6 15,5-3 0-15,1-6 0 0,8-2 0 0,6 5 0 16,-1-6 0-16,11 0 0 0,0 0 0 0,8-7 0 16,4 0 0-16,2-3 0 0,7-3 0 0,-4-2 0 15,3-2 0-15,-3-4 0 0,-4-2 0 0,0-2-110 16,-2 0-396-16,-5-4-87 0,-6 0-102 0,-6 1-354 15,0-6-1134-15,1-6 502 0</inkml:trace>
  <inkml:trace contextRef="#ctx0" brushRef="#br0" timeOffset="4615.42">5363 14051 535 0,'4'-9'306'0,"-3"3"18"15,2 1 7-15,-2-1 36 0,3 1 22 16,-4-1 28-16,0 1 11 0,0 2 0 0,0 3-10 16,0-8-22-16,0 8-31 0,0 0-14 0,-5-1-11 15,5 1-5-15,-8 8-11 0,7-1-17 0,-3 1-15 0,0 3-13 16,0 1-23-16,1 2-26 0,-4 3-22 15,4 1-20-15,-1 0-18 0,-2 0-18 0,3 0-97 16,-1 1-55-16,-1 0 0 0,-4 1 0 0,2-4 0 16,0 0 0-16,0 1 0 0,0-1 0 0,3-5 0 0,-1-1 0 15,1 2 0-15,3-2 0 0,-1 1 0 0,2-4 0 16,4-1 0-16,1 2 0 0,7-1 0 16,1 0 0-16,3-1 0 0,6-2 0 0,7 1 0 15,3-2 0-15,-1-2 0 0,1 0 0 0,0 0-54 0,0-3-309 16,-5-2-74-16,-1 3-53 0,-5 1-59 0,-3-2-52 15,-7 0-349-15,-3-2-1029 0,0 1 456 0</inkml:trace>
  <inkml:trace contextRef="#ctx0" brushRef="#br0" timeOffset="4833.01">5642 14311 105 0,'-4'-6'251'0,"-1"-1"23"16,4 0 6-16,1 2 32 0,0-2 23 0,-4 0 36 0,1 0 20 16,2 1 11-16,-2 0 12 0,1 0 0 0,1-1-2 15,-2 3-11-15,3 0-22 0,0-2-19 16,0 6-27-16,-1-4-22 0,1 4-8 0,0 0-10 0,0 0-10 15,-4 13-15-15,4-4-17 0,0 2-14 0,1 5-18 16,-1 1-10-16,-1 1-20 0,2 7-16 0,-1-5-152 16,0 6-21-16,-1 0 0 0,1 1 0 15,0-2 0-15,0 0 0 0,0-7 0 0,0 2 0 0,0-1 0 16,0-1 0-16,-3 0 0 0,2-4 0 0,0-2 0 16,-3 0 0-16,1-4-178 0,2-2-228 0,-4 0-90 15,0-1-103-15,-4-5-487 0,9 0-1176 0,-13-6 521 16</inkml:trace>
  <inkml:trace contextRef="#ctx0" brushRef="#br0" timeOffset="5915.78">5918 13409 282 0,'0'-18'335'0,"0"2"2"0,-1-2-26 0,-2-2-7 16,-2 4-15-16,0-9-19 0,-5 7-11 0,-4-6-17 15,-3 3-7-15,-2 0-20 0,-7 0-17 0,3 2-7 16,-9 2-15-16,-10-10-8 0,9 8-7 0,-14-5-15 16,-2 3-9-16,-2-1-5 0,-3 0-9 0,-2 4-2 15,-4-2-6-15,-4 4-1 0,-1 2-2 0,-22-5 0 16,28 7-6-16,-35-4-4 0,29 7-6 0,2-4-1 15,-27-2-4-15,28 5-7 0,-29-3-5 0,28 5-9 16,-3-2-5-16,-25 1-7 0,30 1-6 0,-3 1-8 16,1 1-2-16,-3 2-6 0,-25 0 1 0,26 4-7 15,1 0-2-15,-1 1-9 0,-3 1 31 0,-28 6-6 16,4 0-6-16,28-4-1 0,-2 4-2 0,-30 1-7 16,5 2-1-16,26-5-1 0,-28 5-4 0,29 0-2 0,0-1-6 15,-31 4 1-15,29-7-1 0,-29 6-3 16,5 4-1-16,27-4-2 0,-2 2-1 0,-27 7-1 15,6 7-9-15,27-13 8 0,2 3 1 0,-3 3-3 16,-3-2 1-16,3 5-3 0,0-3 1 0,0 5-29 0,4 1 2 16,3 1 2-16,1 3 2 0,4 0 4 0,0 4-1 15,2 1 1-15,5-1 5 0,4 5-4 16,3 1 3-16,3 1 0 0,5 0 2 0,6 1 3 16,1 2 3-16,2 2-1 0,2 4 2 0,5-2 2 0,-3 3 0 15,3-2-4-15,1 2 6 0,5 0-4 0,4 4-2 16,2-3 3-16,0-3 0 0,0-3 0 0,6 3 0 15,3-6-1-15,4 2 3 0,5-3 1 16,4 1 1-16,4 0 2 0,7 3 1 0,-2-3 0 16,8-1-1-16,1-1 1 0,8 0 2 0,14 12 1 0,-10-17 21 15,16 12 2-15,-19-16 5 0,27 11 0 0,-20-15 1 16,31 9-1-16,-32-12 4 0,30 4 4 0,0-1 1 16,-1-1-3-16,3-10-4 0,1-1-5 0,-1 0 4 15,-22-9-4-15,29 3 1 0,-3 2-6 0,-4-4 0 16,-22-6-3-16,26 0-5 0,-3 3 4 15,-23-6-1-15,25-1-7 0,-27 0 3 0,2-4-2 0,24-1-6 16,-25 2 4-16,-1-1-8 0,26-6 3 0,-28 3 2 16,2-1 1-16,26-5-1 0,-29 4 3 0,6-1-8 15,24-7 5-15,-27 6-4 0,0-1-2 0,26-4 2 16,-25 4 2-16,25-5-6 0,-32 2 2 16,5 4 4-16,1 0-1 0,23-5-7 0,-30 6 3 15,-2-3 3-15,-1 2-6 0,5-1-1 0,-5 2 0 16,-3-4-6-16,-2 1 8 0,3-1-3 0,-16 4 6 0,12-3-1 15,4-3-4-15,-2 3 6 0,-2-5-4 0,-1 2-2 16,2 0-1-16,-14 2 10 0,-3-3-2 0,3 2 4 16,10-7 5-16,-14 7 1 0,1-1 9 15,-1 1 6-15,-4-3 2 0,0-3 15 0,-1 2 0 16,-4-1 7-16,-1-2 6 0,-2 0 11 0,-2-1-2 16,-3 2-7-16,0-5 1 0,-3 0-9 0,-3 0 0 0,-1-1-10 15,0-2-3-15,-1-3-10 0,-2 0-33 0,3-3 0 16,-3 0 0-16,-1-13 0 0,1 12 0 15,0-10 0-15,-5 11 0 0,0-13 0 0,0 2 0 16,-1 0 0-16,-3 0 0 0,-1 11 0 0,0 0 0 16,-3 1 0-16,-5-12 0 0,6 12 0 0,-1-13 0 15,3 12 0-15,-9-13 0 0,1 2 0 0,0 2 0 0,-3-1 0 16,-6 1 0-16,0 1 0 0,-5 0 0 16,1 4 0-16,-4 0 0 0,-3 3 0 0,-5 5 0 15,-4 2 0-15,10 8 0 0,-23-1 0 0,-7 3 0 16,1 4 0-16,-26-2 0 0,-4 4-37 0,28 6-36 15,-26-4-14-15,-2 6-18 0,33 5-24 0,-5 4-23 16,0 1-18-16,5 0-27 0,4-4-31 0,4 1-30 16,13 2-58-16,5-2-53 0,3 0-66 0,11 2-111 15,3-4-303-15,4-1-918 0,11 1 406 0</inkml:trace>
  <inkml:trace contextRef="#ctx0" brushRef="#br0" timeOffset="6065.75">6149 13114 3229 0,'7'1'31'0,"-1"-1"-1"0,-6 0-27 15,5-1 4-15,-5 1-13 0,0 0-35 0,0 0-55 16,-22 7-66-16,11-2-77 0,-5 1-221 16,-1 2-497-16,-1-1 219 0</inkml:trace>
  <inkml:trace contextRef="#ctx0" brushRef="#br0" timeOffset="7201.65">2920 15876 356 0,'2'-5'393'0,"2"-1"9"0,-1-4-10 0,-2 1 0 15,0-3-1-15,-1 4-8 0,-2-6-8 0,-1 2-4 16,-1 2-8-16,-1 0-9 0,-4 0-12 0,-2-3-12 16,-2 3-18-16,-4 4-15 0,-3 4-18 0,-2 2-14 15,-7 5-14-15,2 5-5 0,-2 6-11 0,-1 4-15 16,2 5-12-16,3 3-17 0,-6 11-11 0,4 2-12 15,13-9-13-15,-4 13-14 0,10-11-12 0,2 13-59 16,7-13-70-16,7 1 0 0,-2-2 0 0,11 1 0 16,5-3 0-16,9 5 0 0,1-1 0 0,7-4 0 15,-10-12 0-15,2-1 0 0,2-2 0 0,-1-4 0 16,0-2 0-16,-5-2 0 0,0-3-31 0,-8-3-336 16,1-2-82-16,-8 0-76 0,7-6-72 0,-11 2-440 15,-1-3-1124-15,0-1 497 0</inkml:trace>
  <inkml:trace contextRef="#ctx0" brushRef="#br0" timeOffset="7784.09">3092 16273 190 0,'7'2'261'0,"-7"-2"4"16,0 0-6-16,2 2-6 0,-2-2-9 0,0 0-5 15,0 0-8-15,0 0 5 0,0 0-1 0,0 0-5 16,5 3 0-16,-5-3 9 0,0 0-2 0,0 0-2 15,0 0 4-15,0 0-4 0,0 0 0 0,0 0-4 16,0 0-12-16,0 0-5 0,0 0-14 16,2-8-16-16,-1 5-9 0,-1 3-8 0,4-9-7 0,0 4-6 15,-1 0-8-15,1-2 1 0,0 2-2 0,-1-2-3 16,-1 1-7-16,3 1-7 0,3-2 3 0,-2 1-18 16,4 1 2-16,-2 0-9 0,3 1-15 0,1-1-6 15,-4 4-1-15,6-2-14 0,-1 3-10 0,-3 3-6 16,9 0 3-16,-6 1-8 0,0 2-12 15,-4 1-6-15,1 2 4 0,1 4-4 0,-2 1-4 0,0-1-7 16,-5 3-12-16,-1 1 13 0,-3 1 0 0,-3 1-1 16,-2-2 2-16,-5 7-17 0,-5-3 10 0,-1 1-5 15,3-5-1-15,3-1 2 0,-10 0 2 0,4-2-13 16,1-3 0-16,3-3 0 0,-2-1 0 0,3-2 0 16,2-3 0-16,2 1 0 0,4-2 0 0,-4 0 0 15,7-1 0-15,0 0 0 0,0 0 0 0,-1-7 0 16,1 7 0-16,14-9 0 0,-4 6 0 15,3-2 0-15,0 0 0 0,2-1 0 0,3 3 0 16,0-1 0-16,0 4 0 0,1-1 0 0,-1 2 0 16,-4-1 0-16,3 4 0 0,-3 2 0 0,2 2 0 15,1 0 0-15,-3 1 0 0,-4-1 0 0,-1 3 0 0,-1 2 0 16,2 0 0-16,-4 1 0 0,-2 2 0 0,0 0 0 16,-4-4 0-16,3 4 0 0,-7-1 0 0,0 2 0 15,-1-2 0-15,-3 0 0 0,2-5 0 0,-3-1 0 16,-4 3 0-16,-1-1 0 0,-3-2 0 15,0-2 0-15,0-3 0 0,-1 3 0 0,-1-2 0 16,0-3 0-16,-3-1 0 0,0 0 0 0,7-1-90 0,-8-1-120 16,3-4-68-16,1-2-78 0,3 0-99 0,1-3-108 15,-2-3-478-15,4-2-1126 0,-3-6 499 0</inkml:trace>
  <inkml:trace contextRef="#ctx0" brushRef="#br0" timeOffset="8681.54">3418 15452 157 0,'-4'-19'398'0,"3"-1"-3"16,-3 3-2-16,-6-1-22 0,-2-4-22 0,2 5-7 15,-5 3-7-15,1 1-12 0,-9-3-11 0,-4 2-13 16,-1-2-6-16,-4 4-6 0,0 1-14 0,-6 3-12 16,1-1-9-16,-2 3-10 0,-13-1-9 0,11 5-15 15,4-1-7-15,-17 2-12 0,15 0-7 0,-15 3-17 16,14 1-4-16,2-1-7 0,-2 3-15 0,2 1-6 16,0 0-5-16,-1 2-13 0,2 6 6 0,0-3-15 15,2 4-3-15,-12 7-3 0,4 5 1 0,3 6-8 16,3 3-12-16,3 0-75 0,0 1-16 0,8 4 0 15,-6-3 0-15,1 4 0 0,3 2 0 0,1 1 0 16,2-1 0-16,8 0 0 0,-1 1 0 0,5-11 0 16,-5 11 0-16,3 0 0 0,5-12 0 0,1 19 0 15,1-4 0-15,2 1 0 0,2 2 0 0,4-2 0 16,0-4 0-16,4 5 0 0,2 0 0 0,1-2 0 16,-1 0 0-16,3 0 0 0,2-3 0 0,2-1 0 15,0-9 0-15,-1-1 0 0,5 11 0 0,1-1 0 16,-4-11 0-16,3-1 0 0,0 1 0 0,-1-2 0 0,6 0 0 15,2-2 0-15,6 11 0 0,-7-14 0 16,1 1 0-16,0-4 0 0,2 1 0 0,3-2 0 16,-1-1 0-16,3-4 0 0,0-1 0 0,3 1 0 15,1-2 0-15,-1-5 0 0,-1 5 0 0,2-8 0 16,2 0 0-16,0 0 0 0,0-4 0 0,0-1 0 16,-1-2 0-16,1 0 0 0,-1 0 0 0,3-2 0 15,-3-1 0-15,0-3 0 0,-3 4 0 0,3-4 0 16,0 1 0-16,-6 2 0 0,5-3 0 0,-5 2 0 15,2-3 0-15,-1-1 0 0,1 0 0 0,1-1 0 16,-1 1 0-16,0-3 0 0,0 3 0 0,0-1 0 16,0-2 0-16,-2-4 0 0,1-1 0 0,3 2 0 15,-2-3 0-15,-2 2 0 0,1-4 0 0,-3-2 0 16,4 0 0-16,-4 3 0 0,0-2 0 0,-5-4 0 16,5 3 0-16,-6-3 0 0,2 1 0 0,-2-2 0 15,0 2 0-15,0 0 0 0,-3 1 0 0,-1 0 0 16,0-2 0-16,-6-4 0 0,2 4 0 0,-1-3 0 15,1 0 0-15,-7-3 0 0,0-1 0 0,-2 1 0 16,-2-5 0-16,-2 4 0 0,2-2 0 0,-3 0 0 16,-3-2 0-16,-1-1 0 0,-2 0 0 0,-2-11 0 15,-2 1 0-15,-1 1 0 0,-1 9 0 0,-4-7 0 16,4 9 0-16,-1-1 0 0,-3-11 0 0,-6 3 0 16,5-1 0-16,-2-1 0 0,1 13 0 0,-4-12 0 15,-1 1 0-15,-2-1 0 0,-3 2 0 0,-4-2 0 16,3 4 0-16,-7 2 0 0,0-2 0 0,-4 9 0 15,-4-2 0-15,-1 10 0 0,-6 1 0 0,-3 5 0 16,-5 3 0-16,-6 3 0 0,-31 4 0 16,2 2 0-16,0 9 0 0,-2 7 0 0,-3 4 0 0,4-2 0 15,2 11-103-15,0 0-649 0,-8-2-471 16,2 1-1325-16,5-1 587 0</inkml:trace>
</inkml:ink>
</file>

<file path=ppt/ink/ink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6:16:08.478"/>
    </inkml:context>
    <inkml:brush xml:id="br0">
      <inkml:brushProperty name="width" value="0.05292" units="cm"/>
      <inkml:brushProperty name="height" value="0.05292" units="cm"/>
      <inkml:brushProperty name="color" value="#FF0000"/>
    </inkml:brush>
  </inkml:definitions>
  <inkml:trace contextRef="#ctx0" brushRef="#br0">16690 13944 104 0,'0'0'278'0,"0"-5"4"0,3 2-9 0,-3 3-3 16,0 0-9-16,1-3-9 0,-1 3 1 0,0 0-8 15,0 0 10-15,0 0-8 0,0-4-19 0,0 4 0 16,0 0-9-16,0 0-13 0,0 0-18 0,0 0-13 15,0 0-3-15,0 0-6 0,0 0-3 0,0 0 0 16,0 0-5-16,-1 18-6 0,1-11-8 0,0 1-13 16,-3 3-9-16,7 0-10 0,-4 1-10 0,4 0-6 15,0 4-15-15,3-1-1 0,0 0-5 0,2-1-11 16,1 1-4-16,3-2-5 0,2-1-5 0,3-2-2 16,-1-1-7-16,4-3-5 0,2-1 2 0,5-3-4 15,3 1-2-15,-3-3-2 0,-1-2 1 0,0-1 2 16,-7-1 1-16,2-2-2 0,4-1 5 0,-6 0 2 15,-1-3-2-15,-2 0 1 0,2 2-2 0,-4-4 3 16,1 4 7-16,-6-1 2 0,1 2 3 0,-2 1-3 16,-2 1 0-16,-2 2-9 0,2 0-2 0,-3 1 1 15,0 1-9-15,-4 1-2 0,0 0-7 0,11 7 9 16,-6-2-5-16,0 2 0 0,-2-2-2 0,4 3-5 16,-1-1 0-16,1 4-2 0,4-4-2 0,3 4 0 0,0 1-3 15,0-4 13-15,4-1-9 0,0-2-6 0,3-1 4 16,-1 0 1-16,-1-3-2 0,2 0-6 15,0-1 9-15,1-2-2 0,-1 0 0 0,8-4 2 16,-9 2 3-16,1-1 3 0,-2-2 6 0,8-3-2 0,-9 3-1 16,1-3 7-16,-1 3-4 0,2-4 5 0,-1 4-3 15,-1 0 9-15,0 1-3 0,-7 4-6 16,1-1-6-16,0 2 1 0,-2 1 2 0,0 1 11 16,2 4-1-16,-6-2-4 0,5 3-3 0,-2 2-3 0,1-2-3 15,1 4 10-15,-2-2-10 0,4 4-8 0,2-3 6 16,-2 1 0-16,2-1 2 0,1-1-10 0,-3-2-12 15,4 0 0-15,1-2 0 0,0-2 0 0,1-1 0 16,3-1 0-16,-2-2 0 0,2-2 0 0,0 1 0 16,4-5 0-16,-5 4 0 0,-1-3 0 0,2 0 0 15,-1 0 0-15,-1 0 0 0,2-3 0 0,-4 1 0 16,1 2 0-16,-1-3 0 0,-2 5 0 0,2-3 0 16,-6 4 0-16,-2 0 0 0,0 3 0 0,0 0 0 15,-1 1 0-15,0 0 0 0,0 1 0 0,-1 1 0 16,-3 2 0-16,8 2 0 0,-7-1 0 0,5 2 0 15,-3 2 0-15,1-3 0 0,3 2 0 0,3-2 0 16,1 1 0-16,1-3 0 0,1 1 0 0,4-3 0 16,-3 0 0-16,-1 0 0 0,4-4 0 0,-2 0 0 15,0-3 0-15,0 1 0 0,0-3 0 0,-2 4 0 0,1-5 0 16,-3 1 0-16,2 0 0 0,-3-1 0 16,2 0 0-16,-2-2 0 0,-1-1 0 0,-4 2 0 15,3-3 0-15,-5 5 0 0,-2 1 0 0,-1 0 0 16,-1 3 0-16,2-2 0 0,-3 3 0 0,-3 2 0 0,0 0 0 15,0 0-395-15,0 0-345 0,-18 12-436 0,8-5-1274 16,-3 1 563-16</inkml:trace>
  <inkml:trace contextRef="#ctx0" brushRef="#br0" timeOffset="2685.69">19457 11958 323 0,'-3'-5'331'0,"2"0"0"16,1-1-4-16,-2 1-1 0,0 0 2 0,2-2 0 15,0 3-1-15,-3-1-4 0,1 1-8 0,7 1-10 16,-5 3-10-16,-6-5-13 0,6 5-18 0,0-4-23 16,0 4-16-16,0 0-17 0,0 0-1 0,0 0-11 15,0 0-6-15,-8 14-12 0,10-7-11 0,-4 2-22 16,1 1-3-16,2 0-16 0,3 1-3 0,-2 0-8 15,3 4-12-15,2-4-7 0,2 3-5 0,4-3-9 16,-3 5 1-16,3-5-7 0,5-3 2 0,0 1 5 16,2-3 1-16,8 3-15 0,-1-5-2 0,4-1-11 15,-1 0-4-15,1-4 6 0,0 0-2 0,1-2-11 16,-2-1 7-16,5-1 2 0,-6-2-8 0,3 0 10 16,-5-3 2-16,1 2-14 0,3-3-10 0,-7 0-34 0,1 0 0 15,-6 3 0-15,-1 0 0 0,-2-1 0 16,-3 4 0-16,-3-1 0 0,-1 1 0 0,-2 3 0 15,-1-2 0-15,2 3 0 0,-2 1 0 0,-6 0 0 16,9 3 0-16,-5 1 0 0,1 1 0 0,-4 1 0 0,4-1 0 16,-1 4 0-16,4-1 0 0,-2 0 0 0,6 2 0 15,-3-2 0-15,2 0 0 0,4-1 0 0,0 1 0 16,2-3 0-16,0 1 0 0,5-3 0 0,-1-2 0 16,6-1 0-16,-5-1 0 0,5 0 0 0,-5-1 0 15,-1-2 0-15,5-1 0 0,-4 2 0 0,-1-3 0 16,7 0 0-16,-7 0 0 0,6-5 0 0,-7 5 0 15,1 0 0-15,-3-1 0 0,1 0 0 0,-3 3 0 16,-3 3 0-16,-1-2 0 0,0 2 0 0,-1 1 0 16,-4 0 0-16,0 0 0 0,2 2 0 0,2 2 0 15,-2 2 0-15,1-2 0 0,-1-1 0 0,4 3 0 16,2 2 0-16,2-5 0 0,2 2 0 0,1 0 0 16,7 0 0-16,-6-3 0 0,12-2 0 0,-3 0 0 0,-4-1 0 15,6-1 0-15,0-1 0 0,-2-3 0 0,-2 0 0 16,0 1 0-16,-8-1 0 0,-2-2 0 15,9-4 0-15,-8 4 0 0,3-7 0 0,-4 4 0 0,-2 2 0 16,-2-4 0-16,1 2 0 0,-1 0 0 0,-5 2 0 16,1 1 0-16,-4 1 0 0,-1 1 0 0,-2 1 0 15,1 1 0-15,-2 1 0 0,0 0 0 0,-2 3 0 16,0 0 0-16,0 0 0 0,0 0 0 0,2 11 0 16,-4-1-538-16,-2-1-738 0,-3 6-1382 0,-7-1 611 15</inkml:trace>
  <inkml:trace contextRef="#ctx0" brushRef="#br0" timeOffset="3849.49">13273 15372 44 0,'-4'-10'455'15,"3"3"34"-15,-2-4 3 0,-2 1 7 0,0 6-8 16,4-2-6-16,-2 2-33 0,1-2-33 0,-1 3-35 16,3 3-24-16,0 0-20 0,0 0-3 15,0 0-20-15,0 0-15 0,0 15-27 0,0-3-24 0,4-2-28 16,0 3-16-16,3 2-14 0,0 1-27 0,3-1-12 16,0-1-8-16,6-1-19 0,-2-1-12 0,5-2-13 15,1-3-5-15,-1-1-5 0,3-2-3 0,9-3-10 16,-2-1-70-16,1-1-9 0,-1-7 0 0,-1 1 0 15,3-4 0-15,-6 2 0 0,6-4 0 0,-3 1 0 16,-4-1 0-16,1-2 0 0,0-1 0 0,-3 2 0 16,-5 2 0-16,-1 1 0 0,-2 3 0 0,0 2 0 15,-5 1 0-15,-4 1 0 0,3 1 0 0,-2 1 0 16,-1 2 0-16,-5 0 0 0,11 2 0 0,-9 1 0 16,2 2 0-16,0 1 0 0,2 0 0 0,-2-1 0 15,4 6 0-15,-3-5 0 0,4 1 0 0,0 0 0 0,2-3 0 16,1-1 0-16,2 1 0 0,3-3 0 15,0-1 0-15,1 0 0 0,2-2 0 0,-1-1 0 16,1-3 0-16,-2 2 0 0,4-1 0 0,-4-4 0 16,1 0 0-16,-1 0 0 0,1-2 0 0,0 2 0 0,-2 0 0 15,1 0 0-15,-1 2 0 0,-3 1 0 16,7 1 0-16,-11 4 0 0,2 0 0 0,-1-2 0 16,-3 3 0-16,1 2 0 0,1 2 0 0,-5 1 0 15,4 1 0-15,-1 2 0 0,1-1 0 0,-2 1 0 0,0 1 0 16,0 2 0-16,4-1 0 0,-2-2 0 0,5 4 0 15,2-5 0-15,0 3 0 0,1-3 0 0,1-3 0 16,3-2 0-16,-1 0 0 0,3-2 0 16,5-1 0-16,-1-2 0 0,0-1 0 0,1-2 0 0,-4-2 0 15,6 1 0-15,-10-3 0 0,0 4 0 0,-1-4 0 16,6 1 0-16,-8-1 0 0,1 2 0 0,-4-1 0 16,-4 3 0-16,0 2 0 0,-1-3 0 0,-1 4 0 15,-2 1 0-15,-1-2 0 0,-1 2 0 0,-4 2 0 16,4-3-1366-16,-4 3-1478 0,0 0 654 0</inkml:trace>
</inkml:ink>
</file>

<file path=ppt/ink/ink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6:16:14.995"/>
    </inkml:context>
    <inkml:brush xml:id="br0">
      <inkml:brushProperty name="width" value="0.05292" units="cm"/>
      <inkml:brushProperty name="height" value="0.05292" units="cm"/>
      <inkml:brushProperty name="color" value="#FF0000"/>
    </inkml:brush>
  </inkml:definitions>
  <inkml:trace contextRef="#ctx0" brushRef="#br0">11103 8096 25 0,'-4'-11'423'0,"4"1"18"0,-1 0 9 0,-1 4 10 0,2 1-13 16,-1 0-29-16,0 1-33 0,1 4-34 0,2-3-13 16,-2 3-2-16,0 0-13 0,8 12-13 0,-3-2-12 15,0 1-16-15,2 4-6 0,-1-1-25 0,-2 4-15 16,2 0-15-16,-1 0-25 0,1 0-7 0,-3 1-13 15,1-4-7-15,0 2-16 0,0-5-3 0,2 4-12 16,-2-7 3-16,2-2-8 0,2 1 12 0,2-6-1 16,1 0-4-16,9-2-94 0,6-8-46 0,3 0 0 15,3-6 0-15,14-8 0 0,-13 4 0 0,9-7 0 16,7-5 0-16,-4-3 0 0,2-3 0 0,-1-1 0 16,1-1 0-16,-2 2 0 0,-2 0 0 0,-4 4 0 15,-12 11 0-15,-2 4 0 0,-3 1 0 0,-6 5 0 16,1 1 0-16,-8 4 0 0,-4 1 0 0,2 2 0 15,-2 1 0-15,0 1 0 0,-5 1 0 0,6 3 0 16,-3 1 0-16,1 1 0 0,-3 2 0 0,0-1 0 16,3 4 0-16,-1 0-536 0,0 1-741 0,4 0-1381 15,-5-1 612-15</inkml:trace>
  <inkml:trace contextRef="#ctx0" brushRef="#br0" timeOffset="8118.67">8121 12317 127 0,'0'-6'435'16,"0"2"-1"-16,0 1-2 0,0-5-10 0,0 8-6 16,3-6-25-16,-3 6-24 0,1-3-22 0,-1 3-15 15,5-1-7-15,-5 1-12 0,5 5 1 0,0 0-7 16,2 4-9-16,0-3-16 0,1 5-18 0,-3-4-17 16,3 7-11-16,-2-2-15 0,2 0-13 0,-3 3-16 15,0 0-12-15,-1-2-12 0,1-1-11 0,0-1-17 16,-1 0-8-16,-4-1-8 0,4-4-7 0,0 0 2 15,-3 0 0-15,4-2-46 0,-1 0-71 0,9-5 0 16,-3-2 0-16,9-2 0 0,-1-6 0 0,9-6 0 16,4 0 0-16,1-4 0 0,11-9 0 0,2-3 0 0,3-3 0 15,-2 2 0-15,0-3 0 0,0 0 0 16,4 4 0-16,-6 0 0 0,-14 11 0 0,2 2 0 16,-4 1 0-16,-2 4 0 0,-7 5 0 0,-2 3 0 0,-7 0 0 15,3 3 0-15,-7-1 0 0,1 4 0 0,-4-2 0 16,-3 3 0-16,0 0 0 0,0 0 0 15,-2 10 0-15,-6-3 0 0,-1 0 0 0,-1 3-424 0,0 2-118 16,1-1-108-16,1-4-447 0,-1 3-1186 0,4-2 525 16</inkml:trace>
  <inkml:trace contextRef="#ctx0" brushRef="#br0" timeOffset="8968.53">14389 12253 3278 0,'7'-9'203'0,"1"-1"-4"0,-3 3-32 0,-1 1 34 16,0 0 26-16,-2 1 6 0,1 0-7 0,-1 3-24 15,0-2 6-15,1 2-11 0,-3 2-3 0,0 0 10 16,0 0 6-16,0 0 0 0,11 4 4 0,-9 2-9 16,-1-1-4-16,3 1-10 0,0 4-4 0,-2 1-9 15,0 2-17-15,1-2-13 0,0 1-13 0,-3 3-13 16,2-1-6-16,0-3-7 0,-1 0-44 0,2 2-65 16,-3-2 0-16,5-1 0 0,-5-2 0 0,4 2 0 15,0-2 0-15,-3-1 0 0,3-4 0 0,5 1 0 0,-3-2 0 16,6-3 0-16,3-4 0 0,6 0 0 15,7-4 0-15,1-2 0 0,4-1 0 0,4-5 0 16,8-6 0-16,4-7 0 0,-6 6 0 0,1-6 0 16,-1 0 0-16,-1-1 0 0,-11 10 0 0,0-4 0 0,-5 6 0 15,1 0 0-15,-5 3 0 0,-5 6 0 0,-1 0 0 16,-7 4 0-16,1-1 0 0,-2 2 0 16,-3 1 0-16,-4 2 0 0,3 0 0 0,0-2 0 0,-4 4 0 15,1-1 0-15,-1 1 0 0,0 0 0 0,0 0 0 16,0 0 0-16,-5 16 0 0,1-12 0 15,0 2 0-15,3 3-672 0,-5-2-582 0,2 1-1357 0,-5-1 600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5:38:54.823"/>
    </inkml:context>
    <inkml:brush xml:id="br0">
      <inkml:brushProperty name="width" value="0.05292" units="cm"/>
      <inkml:brushProperty name="height" value="0.05292" units="cm"/>
      <inkml:brushProperty name="color" value="#FF0000"/>
    </inkml:brush>
  </inkml:definitions>
  <inkml:trace contextRef="#ctx0" brushRef="#br0">7449 6563 177 0,'0'0'381'0,"1"-2"7"0,-1 2 20 0,0-5-11 16,0 5-7-16,0 0-8 0,0 0-11 0,0 0-19 16,7-1-8-16,-7 1-24 0,0 0-18 0,0 0-7 15,0 0-22-15,0 0-11 0,0 0-25 0,0 0-9 16,0 0-23-16,0 0-19 0,0 0-19 0,0 0-16 0,0 0-15 16,5 7-7-16,-5-7-11 0,7 2-17 0,-7-2 2 15,8 0-8-15,0 0-12 0,2 0-8 16,1-2-6-16,2 2-6 0,5-5 6 0,0 3-22 15,0-1-32-15,6 0-5 0,3-2 1 0,-5 3-2 0,6-1 5 16,1 1-1-16,-1 1-7 0,3 0 11 16,-3 1-8-16,-1 0 2 0,-4 1 14 0,-2 0-2 15,7 1 7-15,-7 1 2 0,0-2 0 0,-2 4 5 0,4 0 7 16,-5-3-2-16,1 4 6 0,0 0-9 0,0 0-5 16,-2 1 3-16,3-3 1 0,-9 1-9 0,2 2-11 15,-1-3 9-15,0 3-1 0,-1-3 1 0,7 2-4 16,-5-2-5-16,4 0-2 0,-5-2-3 0,6 0 3 15,0 2 4-15,0-3-9 0,5 0-5 0,-3-1 5 16,1-1 1-16,2 0 3 0,5-4-6 0,0 2-3 16,0-2 0-16,3-2-4 0,-4-3-2 0,-3 3 0 15,5-5 0-15,0 1 0 0,-1 2 0 0,-3 0 0 16,-2 4 0-16,-2-1 0 0,-2 1 0 0,-1 2 0 16,-6 1 0-16,1-1 0 0,1 4 0 0,-3 2 0 15,0-1 0-15,-2 1 0 0,3 2 0 0,0 2 0 16,-3 2 0-16,-1-3 0 0,5 7 0 0,-2-5 0 15,3 0 0-15,3 0 0 0,-3-1 0 0,5 0 0 16,0-1 0-16,1-3 0 0,1-2 0 0,7-1 0 0,-1 0 0 16,2-3 0-16,1-1 0 0,-1-1 0 15,1-1 0-15,-5-1 0 0,3 3 0 0,-1-3 0 16,0-1 0-16,-7 2 0 0,-2-1 0 0,0 0 0 16,-5 4-18-16,0-2-86 0,-4 3-67 0,-1 0-99 0,-1 0-94 15,-7 2-102-15,9 5-126 0,-9-1-443 0,-3 2-1121 16,-5 6 497-16</inkml:trace>
  <inkml:trace contextRef="#ctx0" brushRef="#br0" timeOffset="1146.79">5743 7280 224 0,'0'0'396'0,"0"0"-26"0,0-5-5 15,0 5 0-15,0 0-7 0,0 0-15 0,0 0-22 16,16 6-20-16,-10-1-17 0,0 2-25 0,4 2-20 16,-1-2-18-16,4 2-13 0,2 2-13 0,2 0-14 15,2 1-12-15,0-4-13 0,7 3-9 0,-3 0-3 16,-3-5-12-16,2-4-3 0,7 1-11 0,-3-2-2 15,2 1-7-15,0-2-6 0,-6-2 0 0,6-2-14 16,-6 1 1-16,3-6-2 0,-6 5-9 0,1-2 6 16,-2-2-3-16,-1 1-5 0,0 1-2 0,1-3-9 15,-8 2 2-15,2-1-2 0,-2 1-5 0,-1 2-1 16,1 0-7-16,-4 2-5 0,0 2 0 0,0-2-10 16,0 3-2-16,6 0 6 0,-6 1-2 0,1 3 3 15,3-1-5-15,-1 4-2 0,0 0-3 0,0 0-7 16,3 3-1-16,0-3 4 0,-3 1-15 0,5-1 3 0,0 3-1 15,1-4-3-15,2 1-2 0,3 0 2 16,1-3 4-16,-3 1-4 0,2-2-5 0,2-3 2 16,-3 0 1-16,4-3-2 0,-4 0 1 0,-1 0 3 15,0-1-8-15,4-3 4 0,-3-1 0 0,3 3 4 0,-6-5-7 16,3 3 5-16,-1-2 8 0,-2 1-2 0,0 1 3 16,1 1 0-16,-6 0-1 0,1 1-5 0,-2 5 2 15,0-2 3-15,2 0-7 0,-3 2 6 0,2 2 3 16,0 2 0-16,-1 0-4 0,1 3 3 0,-1 1-5 15,6-1 17-15,-3 3-20 0,-2-3 2 0,4 4 3 16,2-3-3-16,0 0 4 0,3-1-10 0,-2 0-5 16,1-1-3-16,-1-2 0 0,4 0 0 0,-3-3 0 15,0-1 0-15,2-1 0 0,-5-2 0 0,5 1 0 16,-1-1 0-16,-2-3 0 0,2-1 0 0,2 3 0 16,-4-1 0-16,2-2 0 0,7 1 0 0,0-4 0 15,-9 3 0-15,10-2 0 0,-1 5 0 0,1-3 0 16,-9 3 0-16,3 1 0 0,-2 2 0 0,1 0 0 15,-3 3 0-15,0-1 0 0,0 2 0 0,-1 1 0 16,-4-1 0-16,5 3 0 0,-8-1 0 0,3 1 0 16,0-1 0-16,-2 1 0 0,2 1 0 0,-1-2 0 15,-1 1 0-15,1-1 0 0,-2-3 0 0,3 0 0 16,-3 0 0-16,4-1 0 0,-1-1 0 0,2-1 0 16,3-1 0-16,1-1 0 0,9-2 0 0,-6 1 0 15,0-2 0-15,-2 2 0 0,-1-3 0 0,7-2 0 16,-6 0 0-16,-3 2-17 0,-2-1-310 0,-2 1-112 15,-4 0-172-15,-3-1-523 0,-2 1-1227 0,0 4 544 16</inkml:trace>
  <inkml:trace contextRef="#ctx0" brushRef="#br0" timeOffset="15446.73">1936 8263 192 0,'-4'-3'303'16,"0"-1"0"-16,0 0-3 0,3 1-5 0,-3 0-12 0,0-1 8 15,3 1-12-15,1 3-15 0,0-6-4 16,0 6-12-16,-4-2-9 0,4 2-7 0,-1-4-14 0,1 4-12 16,0 0 6-16,0 0 7 0,0 0 2 0,5 12-3 15,-4-4-4-15,3 5-11 0,-1 2-6 16,3 0-11-16,-2 3-6 0,0 2-5 0,1-5-6 16,0 3-12-16,0 0-6 0,-1-1 8 0,2-1-19 15,2-2-4-15,0 1-4 0,2-2 11 0,-3-4 4 0,2-4 0 16,3-1 3-16,6-4 2 0,3-4 4 15,10-4-4-15,-1-5-2 0,13-11-138 0,3-4-12 16,0-3 0-16,5-2 0 0,-1-1 0 0,1-2 0 16,1-1 0-16,20-14 0 0,-27 13 0 0,6-2 0 0,0 2 0 15,-2 2 0-15,0-3 0 0,0 7 0 0,-8 2 0 16,-9 9 0-16,-1 0 0 0,-1 1 0 0,-3 4 0 16,1-1 0-16,-6 5 0 0,-3 3 0 0,0 1 0 15,-7 4 0-15,-2-3 0 0,0 3 0 16,-6 1 0-16,2 1 0 0,0 0 0 0,-6 2 0 0,6-2 0 15,-6 2 0-15,0 0 0 0,0 0 0 0,11-2 0 16,-11 2 0-16,4 0 0 0,-4 0 0 0,0 0 0 16,0 0 0-16,4 6 0 0,-4-6 0 0,4 7 0 15,-4-7 0-15,3 9 0 0,-3-4-400 16,0-5-899-16,-3 13-1406 0,3-13 621 0</inkml:trace>
  <inkml:trace contextRef="#ctx0" brushRef="#br0" timeOffset="24179.8">1377 10225 180 0,'0'0'400'0,"0"0"-9"0,-6-3-8 0,6 3 4 15,-4-1-10-15,4 1-9 0,0 0-18 0,0 0-27 16,0 0-30-16,-8 4-8 0,8-4-14 0,3 7-10 16,0 0-4-16,-1 1-25 0,6 3-9 0,-1 2-26 15,0-2-17-15,3 5-8 0,5-2-16 0,-2 2-12 16,1-3-15-16,4 5-7 0,0-7-2 0,5 3-6 15,0-2 1-15,-1-4-16 0,4-1 6 0,1-4-3 16,0 2 8-16,5-6-7 0,0-3-7 0,-1 1 15 16,1-4-3-16,1-3-1 0,-1-2-11 0,0-3-1 15,1 2-3-15,-1-1-1 0,0-5-2 0,0 1-5 16,-1 1-3-16,-5 0-2 0,1 2-6 0,-3 3-33 16,-6 1-40-16,0 5 0 0,1-1 0 0,-6 5 0 15,0 0 0-15,1 3 0 0,3 1 0 0,-2 3 0 16,-1 2 0-16,5 3 0 0,0-2 0 0,3 6 0 15,1 1 0-15,-5-4 0 0,0 1 0 0,-3 1 0 16,2-2 0-16,1 1 0 0,5 1 0 0,-7-4 0 16,2 0 0-16,2-3 0 0,-3-1 0 0,4-3 0 15,-2-2 0-15,0 0 0 0,-1-1 0 0,1-3 0 16,2-2 0-16,3-2 0 0,2-3 0 0,-6 3 0 16,-1-2 0-16,0 0 0 0,4-5 0 0,-1 1 0 15,-4 1 0-15,0 3 0 0,-4-3 0 0,4 3 0 16,-4 1 0-16,-4 3 0 0,2 1 0 0,-1 1 0 15,0 4 0-15,2-1 0 0,0 2 0 0,-1 1 0 0,-1 1 0 16,3 2 0-16,-4 0 0 0,6 4 0 16,-1-1 0-16,-1 0 0 0,0 1 0 0,4-1 0 15,-1 1 0-15,-2-1 0 0,2-3 0 0,2 1 0 16,4-2 0-16,-4-1 0 0,4-1 0 0,-1-3 0 16,7-3 0-16,-11 1 0 0,4-2 0 0,4-4 0 0,-6 3 0 15,0-3 0-15,4-2 0 0,-6 1 0 0,7-6 0 16,-1 1 0-16,-9 4 0 0,3-2 0 15,0 2 0-15,0 1 0 0,-2 1 0 0,-3 0 0 16,-1 5 0-16,-1-1 0 0,1 3 0 0,-1 0 0 0,1 4 0 16,1 0 0-16,-2 1 0 0,-1 2 0 0,3 1 0 15,-3 0 0-15,2 3 0 0,2 0 0 16,-4 1 0-16,3-2 0 0,-3-1 0 0,3 1 0 16,2-1 0-16,1 0 0 0,-2-3 0 0,1-1 0 15,-1 1 0-15,0-2 0 0,5-1 0 0,-2-1 0 0,2-1 0 16,-1-3 0-16,1 0 0 0,0 1 0 0,1-4 0 15,8-2 0-15,1 1 0 0,-9 0 0 0,7-1 0 16,1-2 0-16,-1 2 0 0,0 2 0 16,-5 1 0-16,-3 1 0 0,-1 2 0 0,-4 1 0 15,-1 1 0-15,-1 4 0 0,0-1 0 0,2 3 0 0,-3 0 0 16,0 1 0-16,-1 1 0 0,0 1 0 0,-1 2 0 16,0-2 0-16,0-1 0 0,0 2 0 0,0 0 0 15,1-2 0-15,2 1 0 0,-2-2 0 0,4-3 0 16,-1 2 0-16,6-3 0 0,-2-1 0 15,2-2 0-15,0-3 0 0,0 1 0 0,4-1 0 0,-5-3 0 16,9 0 0-16,-7 0 0 0,6-4 0 0,-2-1 0 16,0 0 0-16,-5 4 0 0,3 0 0 0,-3-1 0 15,0 3 0-15,3 3 0 0,-5-1 0 16,2 3 0-16,-2 1 0 0,-6 1 0 0,2 1 0 0,7 5 0 16,-8-3 0-16,4 6 0 0,-5-3 0 0,-1 2 0 15,4 1 0-15,-5 0 0 0,2-2 0 0,-2 2 0 16,0-3 0-16,4 3 0 0,0-1 0 0,1 0 0 15,0-4 0-15,3 3 0 0,0-5 0 0,5 1 0 16,-4 0 0-16,4-3 0 0,7-2 0 0,-2 0 0 16,1-2 0-16,0-1 0 0,2 1 0 0,-3-1 0 15,3-1 0-15,1-1 0 0,0-3 0 0,-1 3 0 16,2-4 0-16,-1 6 0 0,-3 0 0 0,-6 1 0 16,-2-1 0-16,-2 1 0 0,-5 3 0 0,1 0 0 15,1 0 0-15,-6 2 0 0,0-1 0 0,0 2 0 16,-4-2 0-16,4 2 0 0,-5 0 0 0,1-2 0 15,-5-1 0-15,10 6 0 0,-6-1 0 0,-4-5 0 16,9 6 0-16,-2-3 0 0,-2 2-43 16,3-4-312-16,-8-1-122 0,11 5-166 0,-11-5-470 0,0 0-1204 15,0 0 532-15</inkml:trace>
  <inkml:trace contextRef="#ctx0" brushRef="#br0" timeOffset="35596.8">7991 11050 113 0,'0'0'247'16,"2"-3"-16"-16,-2 3-13 0,0 0-19 0,0 0-16 16,3-4-16-16,-3 4-10 0,0 0-11 15,0 0-11-15,0 0 2 0,0 0-10 0,0 0-2 16,0 0-2-16,0 0-3 0,0 0 3 0,0 0-8 0,0 0 1 16,0 0-4-16,0 0-8 0,0 0-2 0,0 0 4 15,0 0-6-15,0 0 1 0,0 0-5 0,0 0 9 16,0 0-8-16,0 0 3 0,0 0 0 15,0 0-4-15,0 0 9 0,0 0 6 0,0 0-3 0,0 0-2 16,0 0 4-16,0 0-3 0,0 0-3 0,0 0 1 16,0 0 3-16,0 0-6 0,0 0-3 0,0 0-11 15,0 0-3-15,0 0-5 0,0 0-4 0,0 0-3 16,0 0-1-16,-8-2-2 0,8 2 1 0,0 0-4 16,0 0-6-16,0 0-5 0,0 0-6 0,0 0-5 15,0 0-7-15,0 0 2 0,0 0-10 0,0 0-4 16,-1 12 2-16,1-5-9 0,1-2 0 0,-1-2-3 15,3 6 0-15,-1-3-1 0,2 1 1 0,0 0-4 16,1 0 3-16,3-1 0 0,2 3 2 0,-1-3 0 16,3-1 1-16,1-2 1 0,0-1 2 0,1-2 1 15,4-2 6-15,0 2 0 0,0-2 0 0,1 1 1 16,-2-2-1-16,3-1 5 0,1-1 1 0,-3 0-4 16,1-3 5-16,1 3 2 0,-4-2 1 0,1-2 1 15,-1 3 3-15,-2 1-11 0,-1 0-1 0,1 3 1 0,-4 0-2 16,2 0-8-16,0 2 10 0,-3 0-3 15,0 3-1-15,1-1-1 0,2 4 0 0,-3 0 2 16,1 1-2-16,-1 2-2 0,0-2 1 0,0 3-6 16,6 0-3-16,-7-1 7 0,7 2-2 0,-2-2 0 0,-3-3 6 15,3 1-3-15,2 1 0 0,-1-5-9 0,3 2 9 16,1-3-2-16,1-1 10 0,-1 2-2 0,1-3-9 16,0-3 8-16,2 1 1 0,0 0-1 0,-1-2 3 15,1 0-14-15,6-5 8 0,-8 2-3 0,2 1 2 16,3-4-4-16,-5 4-1 0,-2 0-5 0,2-2-2 15,-2 3 0-15,-3 1-4 0,-3 1-2 0,2 1 8 16,-3 2-13-16,1 0 3 0,-1 2 3 16,1 0-7-16,-3 3-1 0,2 0 6 0,-1 1-5 0,0 1 3 15,0-2 0-15,1 2-1 0,-1 0-8 0,0 0 8 16,5 0 0-16,-1 1 6 0,5-2-8 0,-2-2 1 16,4 2 5-16,-4-3-3 0,3-1-2 0,2-2 3 15,-2 0 3-15,0-2 0 0,0-1 0 0,-1-3-2 16,0 4 15-16,0-1-18 0,2-3 7 0,-3-1-1 15,1 3-5-15,0-2 1 0,-1 0 5 0,-1 1-13 16,-1 0 9-16,-2 3-5 0,0 0-5 0,-7 0 7 16,7 1-3-16,-4 1-5 0,-1 0 13 0,-1 0-10 15,1 1-5-15,-3 2 10 0,4-1-1 0,-2 2-1 16,3-1 6-16,0 1-11 0,0 1 6 0,3-3 9 0,-3 2-5 16,7-1-3-16,-4 1-3 0,1-2 6 0,6 2-1 15,-2-3-5-15,0-1 7 0,1 0-5 16,3-1 4-16,-6 1-4 0,4-1 6 0,-4-3 12 15,2 0-5-15,0 1-15 0,-5-1 0 0,3 0 0 0,-3 0 0 16,0-1 0-16,1 0 0 0,-5 2 0 0,5 0 0 16,-4 1 0-16,-2-1 0 0,0 2 0 15,-1 1 0-15,0 0 0 0,-7 0 0 0,11 0 0 16,-3 1 0-16,-2 1 0 0,1-1 0 0,-1 1 0 0,2 1 0 16,2-1 0-16,-1 0 0 0,2 1 0 0,2-1 0 15,0-1 0-15,1-1 0 0,5 1 0 0,-2-2 0 16,2 0 0-16,0 0 0 0,0 0 0 0,-1-3 0 15,3 1 0-15,-1-1 0 0,-1 2 0 0,0-2 0 16,-2 0 0-16,-3 2 0 0,-2 0 0 0,0-2 0 16,-2 0 0-16,0 2 0 0,-3 1 0 0,-2-2 0 15,0 2 0-15,2 0 0 0,-7 1 0 0,6-4 0 16,-3 3 0-16,-3 1-63 0,1-4-526 0,-1 4-668 16,-4-7-1361-16,0 5 602 0</inkml:trace>
  <inkml:trace contextRef="#ctx0" brushRef="#br0" timeOffset="44863.47">6520 11798 318 0,'0'0'400'16,"-1"-4"-4"-16,1 4-16 0,0 0-1 0,1-4-14 16,-1 4-20-16,0 0-27 0,0 0-26 0,0 0-29 15,0 0-12-15,0 0-15 0,0 0-7 0,0 0-5 16,0 0-1-16,5 10-9 0,0-6-5 0,-1 1-2 16,0 1-13-16,1-1-6 0,5 0-11 0,-6 2-4 0,4-2-16 15,1-1-8-15,2 2-6 0,-1-1-13 16,4-2-11-16,3-1-10 0,2 4-7 0,3-5-12 15,5 0-8-15,1-1-9 0,-5-1-5 0,6-1-4 0,1-2 1 16,-1 1-16-16,-1 0-8 0,0-1-12 0,-7 2 12 16,-1-4-6-16,7 3-4 0,-4 1-2 0,-4-3-1 15,2 1-10-15,-2 0 3 0,-4 1-6 16,-2 2-6-16,2 0 4 0,-7-1-1 0,3-2 5 0,1 4-13 16,-6-1 6-16,2 2-3 0,1-1 3 0,-4 4 2 15,3-2-1-15,-2 1-3 0,4-1-2 0,0 3 2 16,0 1-2-16,1-2 2 0,0 0-15 0,5 5 17 15,-3-4-3-15,3-3 0 0,3 3-4 0,-1-3 3 16,1-1 0-16,3-1 1 0,0 0-3 0,-3-1 4 16,3-1-3-16,1-3-4 0,3 2 2 0,-5-3 0 15,-1-1 2-15,2 2-3 0,-4-1 2 0,4-1 4 16,-2 1-6-16,-3-1-3 0,1 2 0 0,-2 1 1 16,-3 0 2-16,-3 3 1 0,2-2-2 0,-5 2 1 15,3 2-3-15,-3-1 0 0,1 3-4 0,-1-1 10 16,-4 2-4-16,2-1 6 0,3 2-10 0,-3 2 4 15,1-4 1-15,-2 2 2 0,5 0 0 0,-4 1 0 16,4-3 12-16,4 3-6 0,-4-3-3 0,5 3 10 16,3-5-14-16,-3 0 13 0,4 0-6 0,1-2 2 15,0 2-8-15,0-2 11 0,1 0-10 0,1-2 1 16,-1 1-9-16,2-2 3 0,-3 1 6 0,3-2 4 0,0 2-7 16,-4 0 0-16,2-1-2 0,-1 2 0 0,-5 1-2 15,-1-1 3-15,0 4 7 0,-3-1-5 0,4 0 6 16,-4 2-1-16,-1-1 9 0,0 2 4 15,-1-4 11-15,1 2-8 0,1 1-25 0,0 1 0 16,-2-2 0-16,1 1 0 0,4-1 0 0,-3 1 0 0,4-3 0 16,-2 0 0-16,0 0 0 0,1 0 0 0,0 0 0 15,2-3 0-15,1 1 0 0,-3-1 0 0,4-1 0 16,-3 1 0-16,-1 0 0 0,-3-1 0 0,4-1 0 16,-2 0 0-16,-2 2 0 0,-5 0-47 0,2 1-293 15,-2-2-102-15,-4 3-129 0,-1 1-562 0,0 0-1225 16,0 0 543-16</inkml:trace>
  <inkml:trace contextRef="#ctx0" brushRef="#br0" timeOffset="48529.88">10709 9521 290 0,'12'-21'290'0,"-1"4"-6"15,-1 1-10-15,1-2-7 0,-1 4-17 0,1-2 0 16,-3 2-10-16,1-2-9 0,-3 2-4 0,-2 2-5 15,1 1 4-15,-1 1 7 0,-3 3-9 0,2 1-8 16,-6-1-15-16,2 2-13 0,0 2-20 0,1 3-19 0,-18 4-14 16,3 4-7-16,-8 8-15 0,-2 6-9 15,-10 13-12-15,0 2-4 0,-3 5-11 0,-2 1-4 16,3 4-8-16,-18 18-6 0,13-20-4 0,0 1-6 16,-2 2-6-16,6-2-4 0,-11 21-6 0,20-30-5 0,6-10 4 15,3-1-2-15,3-1-7 0,-1-2-1 16,6-6 1-16,2-1 7 0,1 0-1 0,6-7 1 15,-1-1 1-15,1-3 4 0,0 1 7 0,2-3 10 0,1 0 4 16,0-3-2-16,0 0-3 0,0 0-5 0,9-20-4 16,-4 9-4-16,4-7 0 0,0 1-5 0,-1 1-4 15,-3-2 0-15,8-11-2 0,-4 2-6 0,0-2 0 16,-3-1-1-16,-2 6 13 0,3 6-2 0,-4 1 15 16,1 5 10-16,-4 1 1 0,1 5-6 0,1-1-1 15,-2 1-8-15,0 6-9 0,0 0 6 0,0 0-3 16,-11 14 1-16,1 2 4 0,4 1 3 0,-6 6-2 15,2 4-3-15,1 4 0 0,0-2-11 0,1 1 3 16,2-1-2-16,1 0-5 0,1-3 5 0,2-5 4 16,2 5 6-16,0-5-11 0,-2-5 9 0,4 0 3 15,0-3 2-15,-1-3-3 0,2 0 11 0,2-1-6 16,-1-4 15-16,1-1 14 0,1-1 5 0,2-3-1 16,1-3-1-16,4-2 0 0,2-4-28 0,2-2-48 15,-3-1 0-15,7-7 0 0,1-1 0 0,-1-4 0 16,0-1 0-16,1 2 0 0,-3 1 0 0,3 3 0 0,-3-1 0 15,-3 5 0-15,-3 2 0 0,0 2 0 0,-2 3 0 16,0 1 0-16,-3-1 0 0,1 3 0 16,-3 2 0-16,0-1 0 0,0 2 0 0,-3 1 0 15,-3 1 0-15,8 0 0 0,-8 0 0 0,0 0 0 0,11 2 0 16,-8 2 0-16,2-2 0 0,-3 1 0 16,1 0 0-16,-1 0 0 0,0 3 0 0,2-4 0 15,-4-2 0-15,3 3 0 0,-3-3 0 0,3 3 0 0,-3-3 0 16,0 0 0-16,5 1 0 0,-5-1-24 0,0 0-315 15,0 0-93-15,0-9-131 0,-3 4-577 0,3 5-1233 16,0 0 547-16</inkml:trace>
  <inkml:trace contextRef="#ctx0" brushRef="#br0" timeOffset="52896.64">7234 13397 64 0,'-5'1'114'16,"5"-1"-7"-16,-10 3-5 0,5-2-12 0,1 0-7 15,-2 0 0-15,0 0-21 0,0-1-18 0,6 0-22 16,-14-1-19-16,8 1-20 0,-1-1-35 0,-3 1-66 15,1-1-128-15,0 0 58 0</inkml:trace>
  <inkml:trace contextRef="#ctx0" brushRef="#br0" timeOffset="53513.34">6867 13355 194 0,'0'0'287'0,"-5"-2"4"15,5 2-7-15,-1-4-6 0,1 4-8 0,-3-2-10 16,3 2-16-16,0 0-10 0,0 0-7 0,0 0 5 16,0 0-3-16,0 0 4 0,0 0-5 0,8 12-11 15,-4-6-14-15,-3 2-15 0,5 1-13 0,-3 2-10 16,4-1-6-16,-4 1-2 0,5 1-10 0,0-4-1 16,2 7-7-16,-1-5-5 0,0-2-7 0,5-2 0 15,3 2-5-15,0-2-5 0,4-2-1 0,1-2 0 16,6-4-13-16,1 0-1 0,-2-3-4 0,-4 2-3 15,4-4-7-15,1-2-5 0,-1 2 3 0,0-2-10 16,-7 0-2-16,4-1-7 0,-1-4-7 0,-6 5-2 16,-3-2-6-16,1 2 3 0,2 1 1 0,-4 2-5 15,-3 1-3-15,0 2-11 0,-1 2 2 0,-1-2-4 16,-3 2-9-16,0 1 4 0,-5 0 5 0,11 6-6 0,-4-1 1 16,1 0-1-16,1 3-3 0,-3-1-2 15,2 4-1-15,-2-1-6 0,1 0 10 0,5 2-11 16,1 1 0-16,1-1-2 0,-1-2 0 0,1 0 6 15,5-2-9-15,0-2 4 0,3 1-6 0,-3-2 9 0,1-2-7 16,1-2-2-16,1-2-1 0,-1 0-1 16,7-5 2-16,-7 3-8 0,6-4-5 0,-8-1 20 15,3 1-13-15,-3-2-1 0,7-3 1 0,-2-2 4 16,-8 3-4-16,2 1-2 0,-1 2 3 0,-2-2-5 0,-3 4 2 16,-1 0 2-16,1 2-1 0,-2 3-3 0,-1 0-1 15,1 1-3-15,-3 2-3 0,-1 2 13 0,1 0-5 16,0 3-4-16,2 2-2 0,-1 0 3 15,0 2 4-15,4 0 4 0,0-1-4 0,-2 1 2 0,5-1-6 16,0 0 6-16,0-1-10 0,1-2 15 0,3-1-9 16,2 0 4-16,-2-4 3 0,0 0 10 0,-1-1-10 15,5-1-3-15,-4 1 2 0,3-3 3 0,-1-1 4 16,0-1 0-16,2-2 0 0,-1 2 1 0,2-4-2 16,-3 0 5-16,-1 1-3 0,-5 0-6 0,6 1 6 15,-1-4-1-15,-8 6-28 0,-2 0-25 0,0 0-63 16,-3 1-90-16,-4 0-122 0,-3 3-129 0,0 0-156 15,-21 8-459-15,-2 2-1149 0,-14 4 508 0</inkml:trace>
  <inkml:trace contextRef="#ctx0" brushRef="#br0" timeOffset="54479.49">3118 13194 47 0,'1'-4'366'16,"-1"4"-6"-16,0 0-6 0,0 0-9 0,1-4-13 15,-1 4-23-15,0 0-26 0,0 0-24 0,0 0-11 0,0 0-9 16,0 0-7-16,12 6-2 0,-10-2-4 0,2-1-16 16,1 2-10-16,3-1-17 0,1 3-4 0,-3-1-7 15,3 1-9-15,0-2-3 0,4 1-7 0,-4 1-9 16,9 0-7-16,-3 0-12 0,3-1 16 0,3 1-11 15,6-1-7-15,-1-3-10 0,4-1-6 0,0-2-8 16,2 0-7-16,4-1-13 0,-1 0-3 16,-1-2-6-16,-1 0-5 0,2-1-5 0,-1-2-12 0,-2 4-6 15,-2-2-10-15,-2-3 7 0,-1 4-3 0,-9 0-3 16,-1 1-5-16,-2 0-11 0,-2 1-39 0,-1 2-77 16,-6 1-84-16,2 0-112 0,-7 3-139 0,1 3-165 15,-2 0-310-15,-3 3-985 0,-2 1 435 0</inkml:trace>
  <inkml:trace contextRef="#ctx0" brushRef="#br0" timeOffset="55429.86">3169 14069 36 0,'-4'-2'374'0,"1"-1"5"16,2-2 6-16,1 5-15 0,-2-4-11 0,2 4-10 15,-3-5-34-15,3 5-30 0,0 0-18 0,0 0-2 16,0 0-9-16,0 0-5 0,0 0-12 0,9 14-12 16,-5-9-9-16,-1 8-13 0,-1-6-15 0,3 5-17 15,4-3-13-15,-3 2-13 0,3-2-14 0,4 2-6 0,4-1-8 16,-3 0-9-16,5-3-8 0,0-1-7 0,1-3-4 15,6 2-11-15,2-4-3 0,3 2-2 16,1-5-6-16,0 0-10 0,-1-3 1 0,1 2-3 16,0-2-7-16,-2-1 3 0,2-2-5 0,-1 1-3 0,-2-1 0 15,1 1-10-15,-2 0-2 0,0 0 2 16,-3-1-6-16,-3 5-3 0,-4 0 2 0,1 1-3 16,0 2 4-16,-1 1-6 0,3 3 2 0,-6-2-20 15,5 6 12-15,-3-1 1 0,0 1-2 0,-3 0 1 16,4 2-3-16,-4 1-1 0,4-3-2 0,-3 1 1 0,-1-1-5 15,4 0 5-15,0-2 0 0,1 0 0 0,-1-2-4 16,1 0 0-16,3-7 1 0,0 2-6 16,6-4-1-16,4-1 5 0,-3-2 2 0,3-2-4 15,-1 0 4-15,2-3-6 0,-1 0 2 0,0-3 2 0,1 2 2 16,1 1 0-16,-3-3-7 0,1 1-1 0,-3 2-1 16,-2 3 0-16,-1 0 1 0,-4 4 0 0,-3 2 1 15,0 1 6-15,0 3-5 0,-2 3-8 0,-6 0 18 16,2 3 0-16,1 4 4 0,0-1 0 15,-1 3 2-15,-2 2-7 0,0-1-7 0,3 0 13 0,-3 1-2 16,7 0-5-16,-4-4-3 0,-1 2 2 0,2-1-1 16,3-1 4-16,0-6-4 0,4 3 11 15,4-5-15-15,1 2 1 0,3-4-1 0,-2-5 7 16,1-1-9-16,2-1 3 0,5-3 1 0,-3 0 1 0,1-2-7 16,1 1-4-16,-2 0 3 0,3-3 9 0,-4 0-7 15,4 3 9-15,-4 0 10 0,0 3 9 0,-4-1 4 16,0 5 9-16,0 1 9 0,-5 3 3 0,-3 1-5 15,0 4-1-15,-1 3 0 0,5 1-28 0,-6 3-21 16,5 2 0-16,-1 0 0 0,-6-1 0 0,2 0 0 16,-4 1 0-16,5-3 0 0,4 1 0 0,2 0 0 15,-1-2 0-15,3-3 0 0,1 3 0 0,5-8 0 16,-5-2 0-16,7 1 0 0,-2-3 0 0,-1 0 0 16,5-4 0-16,1-1 0 0,-2-2 0 0,1 0 0 15,2 1 0-15,-4-3 0 0,0 0 0 0,-1 0 0 16,-2-2 0-16,0 5 0 0,-5-4 0 0,0 4 0 15,-4-4 0-15,-4 6 0 0,-7 1 0 0,0-1 0 16,-3 2 0-16,-1 2 0 0,-2 1 0 0,7-3 0 16,-9 1 0-16,-1 1-361 0,-3 2-154 0,0 0-178 15,0 0-411-15,0 0-1196 0,-31 9 529 0</inkml:trace>
  <inkml:trace contextRef="#ctx0" brushRef="#br0" timeOffset="80046.73">737 14137 86 0,'0'0'357'0,"0"0"-10"0,0 0 6 0,0 0-12 0,0 0-22 16,0 0-16-16,0 0-7 0,0 0-12 15,0 0-8-15,0 0-9 0,0 0-6 0,-45 0-8 16,45 0-5-16,0 0-9 0,0 0-9 0,0 0-8 16,0 0-5-16,0 0-9 0,0 0-5 0,0 0-3 0,0 0-17 15,0 0-6-15,0 0-10 0,0 0-7 0,0 0-12 16,0 0 0-16,0 0-10 0,0 0-12 0,0 0-4 16,0 0-7-16,0 0 6 0,0 0 0 0,12-4 5 15,-12 4-2-15,29-11-5 0,-2-1 10 0,6 3-12 16,-1-5-11-16,4-1-4 0,15-3-3 15,3-2-66-15,3 2-33 0,5-1 0 0,-4 1 0 0,5 0 0 16,1 0 0-16,24-6 0 0,-29 7 0 0,2-3 0 16,-3 7 0-16,-5-2 0 0,1 4 0 0,-3-4 0 15,-15 7 0-15,0-1 0 0,-6 1 0 0,0-2 0 16,-10 6 0-16,-2-1 0 0,-6 0 0 16,-2 1 0-16,0 3 0 0,-5-4 0 0,0 3 0 15,-5 2 0-15,9-1 0 0,-9 1 0 0,0 0 0 0,0 0 0 16,0 0 0-16,0 0 0 0,0 0 0 0,0 0 0 15,0 0 0-15,-19 10-226 0,5-5-106 0,1 0-27 16,-5 5-33-16,-2-2-33 0,-4 2-38 0,-1 2-37 16,-2 0-416-16,-2-3-992 0,1 5 439 15</inkml:trace>
  <inkml:trace contextRef="#ctx0" brushRef="#br0" timeOffset="80498.14">787 14280 8 0,'0'0'354'0,"-35"8"-4"16,35-8-12-16,0 0-25 0,0 0 10 0,0 0-5 15,0 0-11-15,0 0-10 0,-27 3 0 0,27-3-9 16,0 0 2-16,0 0-3 0,0 0-7 0,0 0-10 15,0 0-5-15,0 0-13 0,0 0 2 0,0 0-6 16,0 0-6-16,0 0-12 0,0-4-20 0,0 4 8 16,0 0-12-16,0 0-2 0,22-12-10 0,-10 7-10 15,4-1-10-15,6-3-7 0,3 2-11 0,9-4-7 16,-1-3-15-16,18 0-10 0,2-2-14 0,4 3-6 16,-2-4-58-16,5 1-46 0,28-6 0 0,-29 5 0 15,28-8 0-15,-22 8 0 0,22-10 0 0,-24 13 0 16,3 1 0-16,20-12 0 0,-30 11 0 0,0-5 0 15,-1 2 0-15,-6 5 0 0,-12 2 0 0,-5-1 0 16,2 3 0-16,-15 0 0 0,7 0 0 0,-7 1 0 16,-1 4 0-16,-5-2 0 0,-3 1 0 15,3 0 0-15,-7 1 0 0,-1 0 0 0,-5 3 0 0,12-3 0 16,-12 3 0-16,9-3 0 0,-9 3 0 0,7-2 0 16,-7 2 0-16,0 0 0 0,0 0 0 0,12 5 0 15,-12-5 0-15,5 6 0 0,-5-6-31 0,0 0-641 16,0 0-576-16,0 0-1352 0,-13 15 598 15</inkml:trace>
  <inkml:trace contextRef="#ctx0" brushRef="#br0" timeOffset="81446.83">7882 15227 17 0,'-11'-2'174'16,"-2"2"-9"-16,3-1-8 0,-3 1-9 0,3 0 5 15,-2 1-14-15,1 0-7 0,-1-1 9 0,3 0 7 16,-5 1 3-16,4 1 10 0,2-1 15 0,-4 2 16 16,1-1 23-16,1-2-8 0,1 1 30 0,1-1 13 15,1 1 8-15,0 2 9 0,0-2 12 0,0 0 3 16,1 1-1-16,1-1-2 0,0 1-8 0,0 1-5 15,5-3-6-15,-9 1-15 0,9-1-7 0,-4 1-12 16,4-1 3-16,0 0-12 0,0 0-4 0,0 0-16 16,23 5-8-16,-5-5-7 0,10 0-19 0,6-2-10 15,6 2-13-15,11-2-15 0,7-1-7 0,-3 0-7 16,1 3-72-16,1-3-39 0,-5 2 0 0,6-1 0 16,0 1 0-16,-5 2 0 0,1-4 0 0,-5 0 0 15,-16 3 0-15,8-1 0 0,-8 2 0 0,0-1 0 16,0 0 0-16,-5 1 0 0,-7-2 0 0,-2 1 0 15,-6 0 0-15,-3-1 0 0,-1 1 0 0,-4 0 0 16,2 1 0-16,-7-1 0 0,0 0 0 0,0 0 0 16,0 0 0-16,0 0-59 0,-26 5-290 0,8-2-66 15,-6-2-39-15,-5 3-57 0,2-2-53 0,-6-1-410 16,-2 1-1054-16,2 3 467 0</inkml:trace>
  <inkml:trace contextRef="#ctx0" brushRef="#br0" timeOffset="81696.27">7959 15296 242 0,'-35'0'321'15,"2"0"-2"-15,3 1 20 0,9 0 33 0,1-1 27 16,6 2 15-16,-2-1 5 0,7-1-13 0,0 1-18 0,4-1-10 16,1 3-5-16,4-3-20 0,0 0-3 0,0 0-8 15,12 3-22-15,3 0-20 0,6-3-13 16,7-2-23-16,1 5-17 0,8-1-23 0,0-3-24 16,0 4-16-16,16 1-17 0,-14-1-15 0,12 0-13 0,-1 0-23 15,-10-1-1-15,11 0-54 0,-13-1-61 0,1 1 0 16,-1 1 0-16,-2 0 0 0,-3-2 0 0,-1 0 0 15,-5 2 0-15,-4-1 0 0,-4-1 0 0,-6 1 0 16,-2 0 0-16,2-1 0 0,-6-1 0 0,-2 2 0 16,-3 0-104-16,-2-2-271 0,-4 4-139 0,-2 3-172 15,-9 2-400-15,-1-1-1176 0,-4-2 521 0</inkml:trace>
  <inkml:trace contextRef="#ctx0" brushRef="#br0" timeOffset="83162.95">1607 16047 84 0,'-1'-6'439'0,"1"6"-2"0,0 0-12 0,1-4-24 16,-1 4-26-16,0 0-39 0,0 0-11 15,0 0-19-15,9 12-13 0,-5-6-18 0,1 2-17 0,0 3-11 16,2 1-19-16,2 2-12 0,2 4-20 0,-1 7-16 16,-1-9-19-16,4 2-16 0,1 2-16 15,0-5-15-15,-1-3-2 0,3 2-21 0,-1-2-8 16,2-3-1-16,0-1-3 0,2 0-2 0,2-3-5 16,6-4-6-16,-3-1-1 0,1-1-7 0,5 0-4 0,-2-7 4 15,0 0-1-15,0-7 4 0,0 2-2 0,-1 1-1 16,0-2-3-16,0-1-2 0,0 1-7 0,-3-3 5 15,0 0 1-15,-1 1-9 0,2 4 0 0,-8 4-5 16,0 1 6-16,2 1 0 0,-9 1 7 16,4 4-4-16,-1 2 9 0,5 2-5 0,-5 1-1 15,2 6 4-15,2 2-7 0,-2 3-3 0,-1-1-4 16,1 1-10-16,0-1 1 0,4 5 4 0,-4-6-6 16,3 0-4-16,5 4-1 0,-1-3 0 0,1 0-5 15,1-3 4-15,-2-6-7 0,-2 0-2 0,2-2 8 16,6-5-10-16,-6 0-1 0,6-6 9 0,-8 4-9 15,2-2-6-15,5-6 5 0,-9 3 0 0,7-4-4 16,-6 2 4-16,2-4 2 0,-4 4-6 0,-2-1-6 16,2 0 12-16,-5 1-14 0,-2 1 2 0,2 7 7 15,2-1-10-15,-6 2 4 0,1 1-2 0,-9 1-2 16,20 2 4-16,-8 1 4 0,-3 5-5 0,2-1-3 16,3 4 2-16,1 1 2 0,-2 0 1 0,1 4 4 15,0-6-6-15,3 4 3 0,-2-4 0 0,3 0-4 16,-1-3 0-16,2 1 6 0,3-3-4 0,-3-1 0 15,1-1 1-15,0-3-2 0,1-2 9 0,6-2 0 16,-5 2-11-16,7-5 7 0,-8 1 0 0,3-4 4 16,-2 4-9-16,2-7 3 0,-6 3-8 15,7-4 8-15,-7 3 8 0,0 3-9 0,0 0 0 16,-4 2-9-16,-2 1 1 0,3 0 9 0,-6 4 0 0,5 1-6 16,-5 0-1-16,5 6 4 0,-5-1-6 0,0 2 6 15,4 1 7-15,-1 4-6 0,0 0 4 0,2 0 3 16,-2-1-6-16,1 0 12 0,2-3-7 0,1 2-2 15,0-1 6-15,4-2-11 0,-2 1 6 16,4-5 5-16,-2-1 3 0,3-2 4 0,3 1-18 0,3-2 0 16,-10-3 0-16,9-4 0 0,-1 0 0 15,0-1 0-15,-9 3 0 0,9-4 0 0,-7 2 0 0,-3-1 0 16,3 1 0-16,-4 1 0 0,0 0 0 0,-4 0 0 16,0 3 0-16,-1-1 0 0,-1 2 0 0,0 1 0 15,-3 1 0-15,-7 1 0 0,12 1 0 16,-12-1 0-16,14 2 0 0,-7 2 0 0,-2-1 0 0,0-1 0 15,4 1 0-15,-4 3-6 0,0-5-214 16,-5-1-112-16,7 3-129 0,-4 0-153 0,-3-3-479 16,0 0-1185-16,0 0 524 0</inkml:trace>
</inkml:ink>
</file>

<file path=ppt/ink/ink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6:16:27.146"/>
    </inkml:context>
    <inkml:brush xml:id="br0">
      <inkml:brushProperty name="width" value="0.05292" units="cm"/>
      <inkml:brushProperty name="height" value="0.05292" units="cm"/>
      <inkml:brushProperty name="color" value="#FF0000"/>
    </inkml:brush>
  </inkml:definitions>
  <inkml:trace contextRef="#ctx0" brushRef="#br0">14087 12328 109 0,'6'-2'335'0,"1"1"7"16,-2-1 6-16,0 2 11 0,3-2 13 0,0-1 7 16,-1 2 5-16,-1-3 6 0,-2 3-3 0,1-1-7 15,-5 2-8-15,9-2-14 0,-5 1-14 0,-4 1-20 16,6 0-19-16,-6 0-23 0,0 0-7 0,0 0-24 15,0 0-16-15,7 3-7 0,-6 2-15 0,-1 2-14 16,1-3-12-16,1 7-17 0,-1 0-14 0,0-1-15 16,2 0 16-16,-1 1-17 0,0-1-71 0,-1 1-69 0,1-1 0 15,1-4 0-15,2 1 0 0,2 0 0 0,-1-4 0 16,7 1 0-16,5-3 0 0,3-2 0 0,10-3 0 16,-3-3 0-16,8-3 0 0,1 1 0 0,1-2 0 15,13-5 0-15,2-4 0 0,-5 1 0 0,0-4 0 16,0 2 0-16,-12 7 0 0,-3 0 0 0,0 3 0 15,-2-2 0-15,-3 0 0 0,-4 3 0 0,-7 3 0 16,-3 2 0-16,-1 0 0 0,-8 1 0 0,5 2 0 16,-5 0 0-16,-1 2 0 0,-4 0 0 0,0 0-47 15,-10 8-401-15,-8 3-102 0,-1 0-122 0,-12 7-407 16,-12 5-1170-16,-4 0 518 0</inkml:trace>
  <inkml:trace contextRef="#ctx0" brushRef="#br0" timeOffset="831.84">9845 12264 430 0,'4'-13'431'0,"1"5"4"16,-1-2-16-16,0 5-17 0,1-1-18 0,1 1-19 0,1 2 3 16,0 1-20-16,-7 2-15 0,16 3-16 15,-6-1-10-15,-1 3-16 0,5 8-14 0,-4-1-10 16,-1 3-21-16,1-2-13 0,2 0-19 0,-4 3-5 0,-2-7-14 16,4 4-7-16,-1 2-4 0,0-2-1 0,1-5-2 15,-1 1-3-15,2-1 1 0,-1-2-5 0,1-1-11 16,8-1-4-16,-1-3-28 0,9-5-131 0,4-3 0 15,-2-1 0-15,6-4 0 0,13-5 0 0,-13 2 0 16,12-9 0-16,4 2 0 0,-2-2 0 0,1-2 0 16,-5 4 0-16,-10 5 0 0,-3-4 0 0,2 2 0 15,-3 0 0-15,-3 2 0 0,-2 0 0 0,-9 8 0 16,0-1 0-16,-5 4 0 0,-2 0 0 0,0 1 0 16,-5 3 0-16,3-2 0 0,-4 4 0 0,2-1 0 15,-6 1 0-15,8 3 0 0,-4-1 0 0,-4-2 0 16,0 8 0-16,1-3 0 0,-1 0 0 0,3 0 0 15,-2 2 0-15,-1-1-300 0,3 1-175 0,-2 3-89 16,-2-2-578-16,1 0-1238 0,1-3 548 0</inkml:trace>
  <inkml:trace contextRef="#ctx0" brushRef="#br0" timeOffset="2653.26">10837 10215 293 0,'-4'2'343'0,"4"-2"-11"15,-1 5-5-15,1-5-9 0,0 0-22 0,0 0-24 0,0 0-23 16,0 0-36-16,0 0-20 0,0 0-39 0,0 0-39 16,0 0-71-16,0 0-96 0,0 0-134 0,-9 2-300 15,9-2-525-15,-4 3 232 0</inkml:trace>
  <inkml:trace contextRef="#ctx0" brushRef="#br0" timeOffset="3715.24">16690 14015 13 0,'-14'0'304'0,"1"1"-8"16,1-2-6-16,0 0-2 0,3 1 4 0,3-2 4 0,-1 1 13 16,-1-1 4-16,2 0-4 0,1 1-1 0,5 1 1 15,-9-3-5-15,7 2-12 0,2 1-12 16,0 0-15-16,-2-5-12 0,2 5-8 0,7-4-16 16,0 0-8-16,5 2-3 0,11-2-14 0,10-1 1 0,2 3-12 15,17 1-15-15,4-1-4 0,4 1-16 0,7 2-11 16,29-1-19-16,-3 4-5 0,6 4-13 0,-4-4-6 15,4-2-14-15,-1-3-12 0,1 2-5 0,-4-2-3 16,1 2-4-16,-4-3-13 0,-24 2-2 0,27-5-4 16,-28 1-6-16,-2 1 0 0,27-5-6 0,-33 1-9 15,-8 4-1-15,3-1 5 0,-18 0 8 0,0 1 0 16,-1-2-7-16,-5 1-31 0,-2 1 0 0,-8 0 0 16,-2-3 0-16,-5 4 0 0,1 0 0 0,-2 1 0 15,-6-2 0-15,-1 2 0 0,3 1 0 0,-5-1 0 16,-3 1 0-16,0 0-12 0,0 0-154 0,0 0-47 15,0 0-44-15,-13 9-54 0,4-3-49 0,-8-3-42 16,-5 5-33-16,-9 4-47 0,6-5-41 0,-8 3-316 16,-1 0-908-16,-1 1 402 0</inkml:trace>
  <inkml:trace contextRef="#ctx0" brushRef="#br0" timeOffset="4214.34">16750 14147 262 0,'-15'-4'292'0,"3"0"-7"16,2 2-4-16,0-2 4 0,5 1-5 0,-3 1 2 15,4 0 0-15,4 2-17 0,-5-4-6 0,0 2-8 0,4 0-12 16,1 2 2-16,-4-6-6 0,4 6-5 15,0 0-5-15,5-7-3 0,3 6-8 0,-2 1 4 16,3-2-9-16,5 3-3 0,7-3-12 0,0 2 1 16,11-4 0-16,7 5-13 0,13 1-15 0,6-2-9 0,3 0-11 15,5 3-11-15,33-1-8 0,-5 2-14 16,5-3-5-16,-3 3-9 0,-6-2-13 0,-22 0-2 0,25-1-7 16,1-4-8-16,-28 2-8 0,27 1-5 15,-27 1-11-15,24-2-2 0,-27 1-3 0,-7 0-1 0,4-1-7 16,-4-1-3-16,-6 1-1 0,-9-1 5 0,-2 2 0 15,-4-1 9-15,-3-2 7 0,-2 3 9 0,-1 0 0 16,-10 0 3-16,-1-1-2 0,-4 0-60 0,-2 1 0 16,-2-1 0-16,1 2 0 0,-4-1 0 0,-2 0 0 15,-5 0 0-15,9 0 0 0,-9 0 0 0,7-2 0 16,-7 2 0-16,7-1 0 0,-7 1 0 0,0 0 0 16,6 1 0-16,-6-1 0 0,6 1 0 0,-6-1 0 15,5 2 0-15,-5-2 0 0,6 1 0 0,-4 2 0 16,-2-3 0-16,6 3 0 0,-6-3 0 0,5 1 0 15,-5-1 0-15,2 3 0 0,-2-3 0 0,0 0 0 16,4 3-236-16,-4-3-210 0,0 0-132 0,0 0-578 16,-6 4-1251-16,6-4 554 0</inkml:trace>
  <inkml:trace contextRef="#ctx0" brushRef="#br0" timeOffset="12382.02">10132 11941 311 0,'-7'-2'370'0,"-6"0"-16"0,7 2-21 0,6 0-18 15,-10 2-22-15,10-2 2 0,-4 3-20 0,1 2-10 16,3 0-7-16,0 2-12 0,0 0-4 0,4 2-9 16,-1 3-8-16,1-1 0 0,1 1-3 0,-1 0 1 0,2-3-6 15,4 2-3-15,-5-2 4 0,3 0-18 0,1-1-2 16,-3 1-7-16,2-2-2 0,-2-1-2 16,2-1-13-16,-3 0-14 0,3-2-5 0,-2 1-4 15,2-1-7-15,-3-2-5 0,1 2-12 0,-2-1-17 0,4 0 0 16,-3-1-1-16,1 0-9 0,3-1-5 0,-1 0 6 15,2-2-16-15,3-1-1 0,0 1-36 0,5-2-48 16,0-2 0-16,3 1 0 0,-2-3 0 0,-1-2 0 16,4 2 0-16,3-4 0 0,0 0 0 0,2 1 0 15,-11 5 0-15,0-2-141 0,-6 3-163 0,1-1-102 16,-2 0-105-16,1 4-122 0,-2-1-400 0,-3 2-1119 16,1 1 495-16</inkml:trace>
  <inkml:trace contextRef="#ctx0" brushRef="#br0" timeOffset="13182.3">14185 12160 313 0,'0'-5'466'16,"2"1"-5"-16,-1-2 2 0,-2 1-13 0,1 5-13 15,1-3-23-15,-1 3-21 0,1-2-13 0,-1 2-13 16,0 0 1-16,0 0-12 0,0 0-8 0,10 8-24 16,-8-3-9-16,2 3-21 0,-2 4-5 0,1-4-16 15,-1 6-17-15,3-3-13 0,-4 3-17 16,2-2-12-16,2 4-14 0,-1-4-9 0,1-1-41 0,-1 0-150 16,4-1 0-16,-2-2 0 0,3 1 0 0,1-5 0 15,8 0 0-15,1-3 0 0,3-1 0 0,9-1 0 16,-1-3 0-16,4-1 0 0,1-7 0 0,5 2 0 15,6-8 0-15,3 1 0 0,-16 1 0 0,3 1 0 16,8-8 0-16,-9 6 0 0,-6 0 0 0,2 4 0 16,-3 0 0-16,-9 4 0 0,0 1 0 0,-5 1 0 15,-1 1 0-15,-3 1 0 0,-2 1 0 0,1 2 0 16,-7-2 0-16,2 2 0 0,3 0 0 0,-7 2 0 16,6-1 0-16,-6 1 0 0,0 0 0 0,0 0 0 15,3 7 0-15,-3-3 0 0,0-4 0 0,-8 8-184 0,4-2-428 16,0-3-96-16,-1 3-407 0,-1-1-1207 15,-2 0 534-15</inkml:trace>
  <inkml:trace contextRef="#ctx0" brushRef="#br0" timeOffset="16748.86">14709 8075 166 0,'0'0'459'0,"-10"-3"13"15,1 3 16-15,4-1 3 0,-1 0-11 16,-2-2-11-16,2 2-16 0,6 1-15 0,-12-1-15 15,8 0-15-15,0 0-19 0,4 1-12 0,0 0-22 16,-8-3-25-16,8 3-4 0,-4-1-14 0,4 1-13 16,0 0-22-16,0 0-5 0,0 0-13 0,0 0-17 15,7-8-236-15,5 2-6 0,5 0 0 0,9-5 0 0,6-2 0 16,18-8 0-16,4 4 0 0,8-4 0 0,24-7 0 16,5-1 0-16,1 0 0 0,1-3 0 0,3 0 0 15,5 3 0-15,-8-2 0 0,6 5 0 0,-9-4 0 16,0 4 0-16,-28 9 0 0,0 2 0 0,-5 0 0 15,-4 2 0-15,-14 5 0 0,-3-2 0 0,-3 2 0 16,-6 2 0-16,-8 1 0 0,-1-1 0 0,-5 3 0 16,-4 1 0-16,-3 1 0 0,-2 0 0 0,1 0 0 15,-5 1 0-15,8 2 0 0,-8-2 0 0,4 3-218 16,-8 3-1112-16,4 0-1439 0,0 3 637 0</inkml:trace>
  <inkml:trace contextRef="#ctx0" brushRef="#br0" timeOffset="17132.18">17181 7753 439 0,'-8'-7'530'0,"1"1"15"0,2 2 4 15,1 0-7-15,1 2-14 0,-1-1-26 0,-1 0-25 16,5 0-35-16,0 3-15 0,0 0-20 0,0 0-29 16,-5 7-13-16,6 0-18 0,-1 3-12 0,0 2-21 15,4 3-20-15,1 5-17 0,3 2-20 0,0 6-21 16,2 3-236-16,0 0 0 0,3 1 0 0,7 12 0 16,3 0 0-16,-10-10 0 0,11 8 0 0,3 1 0 15,-4 0 0-15,-5-11 0 0,5 11 0 0,-3-14 0 16,0 4 0-16,-1-3 0 0,0 2 0 0,-2-3 0 0,0-2 0 15,-4-3 0-15,5 1 0 0,-9-7 0 0,3-2 0 16,-5-2 0-16,2-1 0 0,-1-4 0 0,0-1 0 16,-3-3 0-16,0 0 0 0,-4-3 0 0,4 1 0 15,-2-1 0-15,-3-2 0 0,0 0 0 0,0 0 0 16,6-9 0-16,-7 4-637 0,1-3-622 0,-4-2-1365 16,3-1 604-16</inkml:trace>
  <inkml:trace contextRef="#ctx0" brushRef="#br0" timeOffset="18215.54">16901 7153 12 0,'0'-4'415'0,"-1"-2"13"0,1 2 6 0,0 4 11 15,0-8 6-15,0 8-7 0,0-4-21 16,0 4-25-16,-3-3-28 0,3 3-20 0,0 0-11 16,0 0-3-16,-6 15-3 0,2-5-13 0,-4 5-10 15,3 3-18-15,-3 7-15 0,2 3-29 0,1-2-17 16,1 1-19-16,3 0-17 0,1 0-21 0,0 0-16 16,5-4-10-16,0 2-19 0,4-6-8 0,4 1-14 15,-4-4-16-15,9-2-91 0,2 2 0 0,-2-7 0 0,1 1 0 16,2-5 0-16,1-2 0 0,-1-4 0 0,2-2 0 15,5-4 0-15,-10-4 0 0,0-1 0 0,-4-2 0 16,0-2 0-16,-1-7 0 0,0-1 0 0,-6-2 0 16,-3 2 0-16,-4-8 0 0,-2 5 0 0,-2-3 0 15,-5 1 0-15,0 3 0 0,-4 4 0 0,3 4 0 16,-3 1 0-16,0 5 0 0,2 4 0 0,-2 3 0 16,-1 1 0-16,3 5 0 0,-9 3 0 0,9 2 0 15,-4 6 0-15,2 0 0 0,1 4 0 0,3 1 0 16,4-1 0-16,1 2 0 0,6-1 0 0,4 0 0 0,4 0 0 15,2-2 0-15,3-1 0 0,8 1 0 16,-4-5 0-16,8-1 0 0,1-3 0 0,3-1 0 16,-2-3 0-16,2-4 0 0,-2-2 0 0,3-1 0 15,-6-2 0-15,2-2 0 0,-1-2 0 0,-3-1 0 16,-6 1 0-16,-1 0 0 0,-2-2 0 0,-1 1 0 16,-4-1 0-16,-1 6 0 0,-2-1 0 0,-2 4 0 15,-1 1 0-15,-1-1 0 0,0 1 0 0,-3 3 0 0,0 0 0 16,7 10 0-16,-3-2 0 0,0 6 0 0,-2 4 0 15,3 1 0-15,1 4 0 0,0 2 0 0,3-1 0 16,-1-5 0-16,6 5 0 0,-5-7 0 0,4 4 0 16,-2-5 0-16,2-3 0 0,0-2 0 0,1 1 0 15,-2-6 0-15,-1-1 0 0,0 0 0 0,1-4 0 16,-1 0 0-16,2-3 0 0,-1-5 0 0,-1 0 0 16,0-2 0-16,2-3 0 0,0-1 0 0,0-3 0 15,-4-1 0-15,0 1 0 0,0-9 0 0,1 0 0 16,-1 8 0-16,-2-1 0 0,-2 3 0 0,1 0 0 15,-1 4 0-15,-1-1 0 0,-2 7 0 0,1 0 0 16,2-1 0-16,-1 3-494 0,-4 3-97 0,0 0-61 16,13 6-424-16,-8-1-1166 0,-1-1 517 0</inkml:trace>
  <inkml:trace contextRef="#ctx0" brushRef="#br0" timeOffset="18699.07">17986 7452 2866 0,'3'4'386'16,"-2"1"-118"-16,0 0-20 0,-1-3 27 0,4 0 15 15,-4-2-6-15,9 1-19 0,-9-1-27 0,13-4-29 0,-4 2-3 16,5-4 0-16,0-1-2 0,2-3-11 16,1 0-6-16,0-1-5 0,-1-2-3 0,6-5-7 0,-10 4-5 15,2-1-3-15,-3 0-13 0,-2-2-9 16,-4 2-14-16,0 1-6 0,-5 4-7 0,0-2-9 0,-1 2-10 16,-3 0-14-16,-1 6-22 0,-5 0-60 15,-2 5 0-15,-3-1 0 0,0 6 0 0,-4 5 0 0,-2 3 0 16,3 6 0-16,2 1 0 0,4 2 0 0,3-4 0 15,5 5 0-15,0-5 0 0,7 1 0 0,1 5 0 16,3-1 0-16,5-1 0 0,2-8 0 0,5 1 0 16,-1-4 0-16,4-3 0 0,-2-4 0 0,2-1 0 15,9-1 0-15,-3-3 0 0,-8-4 0 0,1 1 0 16,4-9 0-16,-6 5 0 0,-1-4 0 0,3-5 0 16,-5 4 0-16,-3-3 0 0,5-4 0 0,-8 3 0 15,2 0 0-15,-2 4 0 0,-2-3 0 0,-3 6 0 16,0 0 0-16,0 3 0 0,-2 0 0 0,-3 1 0 15,3 3 0-15,0 1 0 0,-3 1 0 0,0 0 0 16,8 8 0-16,-7-1 0 0,1 0 0 0,2 5 0 16,0-1 0-16,1 1 0 0,3 3 0 0,-3-5 0 15,-1 1 0-15,4 0 0 0,-1-1 0 0,3-1 0 16,1 2 0-16,-2-6 0 0,5-1 0 0,-2 0 0 0,6 0 0 16,4-3 0-16,-4-3 0 0,0-5 0 0,1 0 0 15,0 0 0-15,5-5 0 0,-3-3-340 16,-2-2-219-16,1-1-142 0,-3-9-398 0,1 4-1190 0,-4-5 526 15</inkml:trace>
  <inkml:trace contextRef="#ctx0" brushRef="#br0" timeOffset="20932.08">19154 7088 469 0,'-2'-20'578'0,"-2"2"13"0,-1-8-6 0,-2 9 1 15,5 2-15-15,-2 4-24 0,-1 0-23 0,2 4-47 16,1 1-49-16,-1 2-46 0,3 4-25 0,0 0-13 16,-19 16-16-16,11 0-12 0,-1 10-25 0,-6 3-15 0,10 2-16 15,-4 5-17-15,-4 12-205 0,8-12-38 0,1 12 0 16,-1-12 0-16,2-1 0 0,3 0 0 15,3-3 0-15,0-1 0 0,1 1 0 0,3-6 0 0,3-1 0 16,3-2 0-16,-4-8 0 0,5-1 0 0,-1-3 0 16,2-2 0-16,1-4 0 0,3-1 0 0,-1-4 0 15,2-5 0-15,2-1 0 0,5-2 0 16,-3-5 0-16,-1-1 0 0,4-1 0 0,-3-2 0 0,2-3 0 16,-1 1 0-16,0-1-183 0,-1 0-53 0,0 1 22 15,0 0 24-15,-7 2 23 0,1 6 36 0,-5-2 44 16,-7 5 48-16,3 0 38 0,-4 3 29 0,-2-1 25 15,-2 0 12-15,-2 1 12 0,-2 0 17 0,-1 2 13 16,-6 1 14-16,-3 2 8 0,-1 2 5 0,-4 4-1 16,-1 0 6-16,-6 5-11 0,0 1-88 0,7-1-40 0,-3 6 0 15,5-1 0-15,2-3 0 0,2 2 0 16,1 1 0-16,1 1 0 0,5-2 0 0,1 1 0 16,3-3 0-16,2 2 0 0,4-5 0 0,3-2 0 15,1-1 0-15,1 0 0 0,2-6 0 0,4 2 0 0,-3-3 0 16,6-4 0-16,2 1 0 0,-5-5 0 0,2 0 0 15,-4-4 0-15,1 3 0 0,-2-2 0 16,-4 2 0-16,0 3 0 0,-1 0 0 0,-3 2 0 0,-2-2 0 16,-1 3 0-16,2-1 0 0,1 3 0 0,-5 1 0 15,0 0 0-15,0 0 0 0,13 9 0 0,-9-4 0 16,1 3 0-16,4 0 0 0,-2 1 0 0,5 2 0 16,2-1 0-16,1 1 0 0,2-3 0 0,0 1 0 15,0-6 0-15,10 3 0 0,-6-3 0 0,-1-3 0 16,0-4 0-16,1-2 0 0,-1 0 0 0,-2-1 0 15,4-7 0-15,-3 2 0 0,-5-3 0 0,4-5 0 16,-4 0 0-16,3-4 0 0,-4-4 0 0,-2-1 0 16,-2-1 0-16,0 0 0 0,0-2 0 0,-4 2 0 15,1 2 0-15,-4 7 0 0,-1 5 0 0,2 3 0 16,-3 3 0-16,0 3 0 0,-3 2 0 0,3 1 0 16,0 4 0-16,0 0 0 0,-9 18 0 0,3-1 0 15,-3 12 0-15,1 2 0 0,2 3 0 0,-2 15 0 0,-1 0 0 16,4 3 0-16,1-2 0 0,0 3 0 0,4 2 0 15,-1-1 0-15,1-3 0 0,1-1 0 16,-5-2 0-16,4-1 0 0,0-15 0 0,3-1 0 16,-2-4 0-16,-2-8 0 0,2-1 0 0,-1-7 0 0,-1-3 0 15,-2-1 0-15,2-5 0 0,1-2 0 0,0 0-373 16,-9-17-34-16,5 1-5 0,1-2-10 16,1-9-12-16,2-5-8 0,2-6 0 0,0-12 22 15,8-6 23-15,-1 1 40 0,4-2 42 0,10-24 64 0,-6 32 87 16,-2 4 78-16,0 11 64 0,-3 4 46 0,1 4 38 15,-1 1 42-15,1 4 60 0,-3 6 48 0,-3 5 34 16,-1 1 22-16,1 2 8 0,-1 1 4 0,0 4-9 16,1-1-10-16,0 5-15 0,5 1-8 0,-2 3-23 15,-1 1-17-15,5 6-17 0,0 2-15 0,-1 1-17 16,5 5-21-16,-8-4-12 0,4 3-4 0,-7-1-21 16,-1-1-26-16,-1 0-18 0,-2 2-10 0,-5-5-4 15,-1 2 2-15,-5-3-8 0,-2-2-13 0,-7 2 0 16,4-3 6-16,-6-2-5 0,-4-5-2 0,-4 1 11 15,7 1 12-15,-2-6 12 0,5 0 9 0,-2-4 22 16,5 1 8-16,4 0 6 0,4-1-6 0,0-2-9 16,5-1-51-16,2 1-27 0,5-6 0 0,4-1 0 15,9-5 0-15,4-1 0 0,1 0 0 0,7 0 0 16,1-5 0-16,11-3 0 0,-2-8 0 0,1 5 0 0,-13 6 0 16,0-1 0-16,-1-1 0 0,3-11 0 15,-10 12 0-15,-4 1 0 0,-2 1 0 0,-6 7 0 16,1 1 0-16,-4 3 0 0,-2 4 0 0,-2 0 0 15,-2 3 0-15,1 2 0 0,-1 3 0 0,0 0 0 0,0 0 0 16,-11 17 0-16,3 2 0 0,1 6 0 0,-1 4 0 16,3 5 0-16,-2 0 0 0,-2 13 0 15,6 5 0-15,-1-6 0 0,2 2 0 0,2-12 0 0,2 10 0 16,-4 4 0-16,1-4 0 0,1-11 0 0,-1-1 0 16,2-2 0-16,-1-1 0 0,1 1 0 0,-1-4 0 15,2-9 0-15,-2-1 0 0,1-3 0 0,-1-4 0 16,4-4 0-16,-4 0 0 0,1-1 0 0,-1-2 0 15,0-4 0-15,0 0 0 0,0 0 0 0,0 0 0 16,4-12 0-16,-3 2 0 0,2-7 0 0,-1-1 0 16,3-5 0-16,-1-2 0 0,1-5 0 0,3-2 0 15,2-1 0-15,-1 0 0 0,-1 0 0 0,-2 0 0 16,4 2 0-16,-3 3 0 0,-1-1 0 0,2 2 0 16,-2 3 0-16,1-4 0 0,-5 10 0 0,3-1 0 15,1 2 0-15,0 1 0 0,-1 1 0 0,0 3 0 16,0 2 0-16,-1 1 0 0,4 0 0 0,-1 3 0 15,0 2 0-15,2 2 0 0,1 2 0 0,3 0 0 16,-2 5 0-16,1 1 0 0,2 4 0 0,-1 3 0 0,1 0 0 16,-4 4 0-16,1 0 0 0,-4 0 0 15,-2 1 0-15,-4-2 0 0,-2 4 0 0,-2-1 0 16,-6-3 0-16,-1 0 0 0,-4-1 0 0,0-2 0 16,-3-1 0-16,-2-1 0 0,3-2 0 0,-2-2 0 0,0-2 0 15,5 1 0-15,1-5 0 0,5 2 0 0,1-2 0 16,0-2 0-16,6 1 0 0,-3-5 0 0,3 5 0 15,11-13 0-15,3 3 0 0,5 1 0 0,8-6 0 16,1-2 0-16,2 1 0 0,2-2 0 0,0 0 0 16,0 0 0-16,-2 3 0 0,-3 0 0 0,1 1 0 15,-9 4 0-15,-1 1 0 0,-1 2 0 0,-7 2 0 16,-1 1 0-16,0 2 0 0,-3 1 0 0,1 1 0 16,-7 0 0-16,7 5 0 0,-3 0 0 0,1 2 0 15,-1 3 0-15,-3 0 0 0,1 2 0 0,-2 2 0 16,2-5 0-16,-2 5 0 0,2 2 0 0,0-4 0 15,2 2 0-15,-3-1 0 0,3-4 0 0,2 1 0 16,-1-1 0-16,3-1 0 0,-3-1 0 0,3-4 0 16,5 0 0-16,-3-1 0 0,-1-3 0 0,4 1 0 0,-2-4 0 15,2-1 0-15,2-2 0 0,-4 1 0 16,4-4 0-16,0-1 0 0,2 1 0 0,-2-2 0 16,-1 0 0-16,-5 5 0 0,1 0 0 0,-1-1 0 15,-1 2 0-15,-3 4 0 0,0 0 0 0,0 1 0 0,3 2 0 16,-8-1 0-16,9 4 0 0,-5 0 0 0,0 4 0 15,-3-3 0-15,-1 5 0 0,4 0 0 16,-2-2 0-16,-2 2 0 0,3-2 0 0,-2-1 0 0,-1-1 0 16,3-1 0-16,-1 1 0 0,0-1 0 0,0-2 0 15,1 0 0-15,1-2 0 0,-4-1 0 0,0 0 0 16,15-1 0-16,-9-3 0 0,3-1 0 16,1-1 0-16,1-2 0 0,0 1 0 0,4-3 0 0,0-1 0 15,-2-1 0-15,0 2 0 0,1 3 0 0,-1-1 0 16,-1 1 0-16,-1 4 0 0,1 1 0 0,-2 0 0 15,-1 2 0-15,-1 1 0 0,-1 1 0 0,1 3 0 16,1 3 0-16,-3-2 0 0,1 4 0 0,-1-3 0 16,3 3 0-16,0 1 0 0,0-3 0 0,0 2 0 15,5-1 0-15,-3-3 0 0,7 0 0 0,-5-2 0 16,6-1 0-16,3-1 0 0,-3-2 0 0,3-2 0 16,-1-2 0-16,-3-1 0 0,2-2 0 0,-1-3 0 15,-3-1 0-15,2-2 0 0,4-4 0 0,-8 3 0 16,-4-4 0-16,4-4 0 0,-2-3 0 0,-3 0 0 0,0 0 0 15,-7 6 0-15,-2-1 0 0,0 1 0 16,0 2 0-16,-2 5 0 0,-3 4 0 0,-2-3 0 16,1 5 0-16,-3 4 0 0,-4 4 0 0,2-1 0 0,0 4 0 15,-4 7 0-15,2 0 0 0,-1 5 0 16,0 3 0-16,1 4 0 0,3 1 0 0,2 0 0 16,2 3 0-16,0 0 0 0,3-1 0 0,1 2 0 15,4-1 0-15,-2 1 0 0,1-1 0 0,2 7 0 0,1-6 0 16,-2 3 0-16,1-1 0 0,-3-3 0 0,-1 3 0 15,1 1 0-15,0-5 0 0,-2 1 0 0,2-2 0 16,-1 0 0-16,0 0 0 0,-2-7 0 0,3 0 0 16,-2-2 0-16,0-3 0 0,1-2 0 0,0-2 0 15,1 3 0-15,-1-4 0 0,-1-1 0 0,0-2 0 16,0 0 0-16,0-4 0 0,-2 0 0 0,-2-1 0 16,6-1 0-16,-17-5 0 0,4-5 0 0,-2-1 0 15,-2-3 0-15,-6-7-214 0,-1-3-223 0,-1-2-112 16,-1 0-112-16,-7-17-394 0,-3 2-1144 0,4-4 507 15</inkml:trace>
  <inkml:trace contextRef="#ctx0" brushRef="#br0" timeOffset="21082.03">21190 6988 213 0,'-8'-10'507'0,"3"-1"19"15,-2 1 4-15,2 2-9 0,1 2-17 0,1-4-28 16,3 4-28-16,-2 0-48 0,0 2-48 0,2 4-43 15,0 0-61-15,0 0-71 0,0 0-101 0,0 0-129 0,0 0-136 16,0 0-172-16,16 11-420 0,-9-5-846 0,-3-1 375 16</inkml:trace>
  <inkml:trace contextRef="#ctx0" brushRef="#br0" timeOffset="23116.48">22472 7053 3564 0,'1'-12'241'16,"0"-2"-45"-16,-1-2 30 0,-1 5 63 0,1 1 9 16,-1 0 1-16,-2 0-21 0,-4 1-21 0,2 4-23 15,-6-2-6-15,5 4-3 0,-5 3-8 0,-2 3-4 0,-5 4 2 16,-4 7-7-16,-2 4-12 0,-2 5-12 15,3 2-11-15,0 4-17 0,5 2-17 0,-1-2-13 16,4 1-97-16,2 3-29 0,5-2 0 0,3-3 0 0,7 2 0 16,4-5 0-16,7 1 0 0,-1-2 0 0,6-2 0 15,2 0 0-15,3-5 0 0,2-3 0 0,3-2 0 16,0-5 0-16,-1-1 0 0,1-4 0 16,-6-1 0-16,2-1 0 0,-6-3 0 0,5-2 0 0,-1-2 0 15,-5-2 0-15,-1-1 0 0,1-3 0 0,-4 1 0 16,-1-2 0-16,0 0 0 0,-3-2 0 0,-3 6 0 15,-1 2 0-15,-3 1 0 0,3 2 0 0,-4 1 0 16,0 2 0-16,-1 2 0 0,0 0 0 0,0 0 0 16,0 0 0-16,-5 17 0 0,5-8 0 0,1 1 0 15,1-1 0-15,0 2 0 0,3 2 0 0,4-5 0 16,-2 3 0-16,4-3 0 0,3 2 0 0,1-1 0 16,2-3 0-16,2-1 0 0,1-4 0 0,-6 1 0 15,-3-4 0-15,3-1 0 0,-2-1 0 0,0-2 0 16,-4-2 0-16,0-2 0 0,-4 0 0 0,1-6 0 15,-4-1 0-15,-3-1 0 0,-2-1 0 0,-2 1 0 16,-4 1 0-16,-2 1 0 0,0 3 0 0,-3 1 0 16,-1 3 0-16,-3 4 0 0,2 3 0 0,1 2 0 15,-6 5 0-15,6 1 0 0,-2 4 0 0,5-1 0 0,5 1 0 16,1 3 0-16,4-1 0 0,3 1 0 16,3 0 0-16,4-3 0 0,7 3 0 0,3 0 0 15,7-5 0-15,3 3 0 0,5-7 0 0,1 0 0 16,2-1 0-16,-2-6 0 0,-1 1 0 0,1-2 0 0,-5-2 0 15,0-1 0-15,-1-1 0 0,-2-5 0 0,-1 0 0 16,-6 3 0-16,-2-4 0 0,-1 0 0 0,0-2 0 16,2-2 0-16,-5 3 0 0,-3 1 0 0,1 7 0 15,-5-1 0-15,-2 4 0 0,1 0 0 0,-2 1 0 16,-2 3 0-16,0 0 0 0,0 0 0 0,-2 11 0 16,-2-1 0-16,1 0 0 0,-1 2 0 0,3 5 0 15,0 0 0-15,-2 1 0 0,3-2 0 0,3-3 0 16,-1 3 0-16,2-2 0 0,3-5 0 0,-1 3 0 15,2-1 0-15,-2-3 0 0,3-1 0 0,-1 0 0 16,1-5 0-16,0 1 0 0,-2-3 0 0,4 0 0 16,1-3 0-16,0 0 0 0,1-1 0 0,-2-5 0 15,3 3 0-15,-2-7 0 0,1 0 0 0,-1 0 0 16,1-1 0-16,-4 0 0 0,2 3 0 0,-3 1 0 16,0 1 0-16,-3 4 0 0,0 0 0 0,-1 0 0 15,0 1 0-15,-2 1 0 0,-2 3 0 0,0 0 0 16,7 10 0-16,-5-4 0 0,0 4 0 0,0 1 0 15,1 0 0-15,0-1 0 0,1 1 0 0,0 4 0 16,0-5 0-16,2 2 0 0,2 3 0 0,2-6 0 0,-2 0 0 16,1-1 0-16,2-2 0 0,-2 0 0 15,3-2 0-15,-1-2 0 0,-1-1 0 0,3 0 0 16,0-3 0-16,-3-1 0 0,4-3 0 0,-1-2 0 0,1-2 0 16,0-3 0-16,-1-3 0 0,1 0 0 0,-4-1 0 15,3 1 0-15,-4 0 0 0,0 2 0 0,0 0 0 16,-3 5 0-16,-1-1 0 0,-2 4 0 15,1 0 0-15,-2 2 0 0,-2 3 0 0,0 1 0 0,0 0 0 16,4 9 0-16,-2-2 0 0,-2 2 0 0,0 3 0 16,1 1 0-16,1 2 0 0,-2-3 0 0,8 2 0 15,-2 3 0-15,2-1 0 0,-3-6 0 0,5 1 0 16,-1 3 0-16,0-6 0 0,4-1 0 0,-3 1 0 16,2-1 0-16,-1-5 0 0,1 2 0 0,-2-3 0 15,5-1 0-15,-3-1 0 0,1-2 0 0,-2-2 0 16,2-2 0-16,2-1 0 0,1-2 0 0,0-2 0 15,-3-1 0-15,6-6 0 0,0-2 0 0,-2 1 0 16,-6 4 0-16,2 2 0 0,-5 3 0 0,0 2 0 16,-2 1 0-16,-2 3 0 0,0-2 0 0,-2 5 0 15,-2 2 0-15,0 0 0 0,0 0 0 0,0 0 0 16,-1 14 0-16,-2-4 0 0,1 2 0 0,-1 4 0 16,-1 0 0-16,4 0 0 0,2 3 0 0,-1-2 0 15,3-1 0-15,0 1 0 0,2-2 0 0,0-4 0 16,5 3 0-16,0-3 0 0,2-1 0 0,0-3 0 0,1 0 0 15,0-3 0-15,-1-1 0 0,3-2 0 16,-2-2 0-16,0-2 0 0,3-3 0 0,-2-3 0 16,1 0 0-16,-1-3 0 0,-2-2 0 0,4-5 0 0,-2-4 0 15,-5 5 0-15,1-3 0 0,1-5 0 16,-4 8 0-16,-1 2 0 0,0-1 0 0,-2 6 0 16,-1 0 0-16,-2 2 0 0,1 3 0 0,-1 1 0 15,-2 2 0-15,0 3 0 0,0 0 0 0,0 0 0 0,-7 13 0 16,5-5 0-16,0 3 0 0,0 1 0 0,1 4 0 15,0-2 0-15,0 3 0 0,3-1 0 0,3 1 0 16,-3-1 0-16,1-3 0 0,6 1 0 0,-4-4 0 16,3 1 0-16,-1-1 0 0,1-1 0 0,1-3 0 15,4 0 0-15,0-2 0 0,1-3 0 0,4 0 0 16,-5-2 0-16,7-2 0 0,-2-1 0 0,1-2 0 16,2-3 0-16,-3 0 0 0,5-9 0 0,-2 1 0 15,1 0 0-15,1 0 0 0,-4-2 0 0,-2 6 0 16,-1-2 0-16,-3 4 0 0,-1 1 0 0,-3 4 0 15,-4 0 0-15,1 2 0 0,-1 3 0 0,-5 1 0 16,8 5 0-16,-4 0 0 0,-2 4 0 0,-2 2 0 16,3 5 0-16,-4 1 0 0,1 1 0 0,1 0 0 15,-1-1 0-15,1-1 0 0,2 3 0 0,-1-2 0 16,0-1 0-16,1-3 0 0,1 1 0 0,1-3 0 16,0 1 0-16,-1-6 0 0,4 4 0 0,-2-6 0 15,3-2 0-15,0 0 0 0,0 1 0 0,4-3 0 16,-3-2 0-16,3-3 0 0,4 1 0 0,-3-5 0 15,2 0 0-15,-2-3 0 0,3 0 0 0,1 2 0 0,-7-3 0 16,2 1 0-16,2 0 0 0,-7 4 0 0,-1 0 0 16,3 1 0-16,-3 1 0 0,-3 1 0 15,1 0 0-15,-1 5 0 0,1-1 0 0,-5 1 0 0,0 0 0 16,8 6 0-16,-7-1 0 0,2 1 0 0,-2 1 0 16,0 2 0-16,-1-1 0 0,4 2 0 0,-1-1 0 15,-1 2 0-15,1-5 0 0,1 4 0 0,-2-2 0 16,2-4 0-16,1 0 0 0,0 1 0 0,-1-1 0 15,5-3 0-15,-1 0 0 0,2-1 0 0,-4 0 0 16,7-3 0-16,2-5 0 0,-2 2 0 0,3-3 0 16,1-1 0-16,0-1 0 0,-2 2 0 0,3-2 0 15,-9 4 0-15,9-1 0 0,-6 2 0 0,-2 1 0 16,0 1 0-16,-2 2 0 0,-1-1 0 0,0 3 0 16,-7 0 0-16,9 3 0 0,-4-1 0 0,0 3 0 15,3 1 0-15,-3-1 0 0,2 2 0 0,-1 0 0 16,1-1 0-16,3 1 0 0,-2 0 0 0,2 1 0 15,4-2 0-15,-3 0 0 0,3-4 0 0,5 2 0 16,-3-2-45-16,-3-1-248 0,8-2-23 0,-6-2-27 16,3-2-28-16,-5-1-35 0,2-4-52 0,-1-2-77 15,1-4-369-15,-6-2-980 0,2-7 434 0</inkml:trace>
  <inkml:trace contextRef="#ctx0" brushRef="#br0" timeOffset="23231.94">25672 7097 197 0,'-20'-22'395'0,"-1"3"11"16,10 5 17-16,-6 4 20 0,3-2 12 0,5 2-9 15,-4 4-10-15,8-1-25 0,-3 2-36 16,5 1-38-16,-4 2-24 0,3 2-40 0,4 0-64 16,-5 6-82-16,1-1-125 0,7 2-157 0,-6 2-197 0,3 0-439 15,4 3-856-15,0-4 379 0</inkml:trace>
  <inkml:trace contextRef="#ctx0" brushRef="#br0" timeOffset="23516.76">26228 7052 5607 0,'1'-14'239'0,"3"-1"-1"0,-3 3-50 16,3 5-38-16,-4-1-22 0,3 1-8 0,-2 4 4 15,0-1 11-15,2 2 11 0,-3 2 16 0,0 0 4 0,4 18 2 16,-3-1-9-16,-1 8-13 0,0 5-6 0,-1 3-7 15,-2 3-91-15,-2 13-42 0,-3 0 0 0,6-14 0 16,-5 13 0-16,1 0 0 0,5-2 0 0,-3-10 0 16,0 0 0-16,0-1 0 0,0 0 0 15,-1-6 0-15,3-3 0 0,-1-6 0 0,-2-2-6 0,3-3-315 16,0-5-59-16,-3-3-57 0,1-1-59 0,-1-6-66 16,-6-2-437-16,6-5-1081 0,-3 0 479 0</inkml:trace>
  <inkml:trace contextRef="#ctx0" brushRef="#br0" timeOffset="23848.74">25917 7342 16 0,'-11'-8'423'0,"5"-2"29"0,-2 3 7 15,4 3 23-15,0-2 7 0,2 2 0 0,7-1 0 16,1 3-12-16,7-2-24 0,7 2-31 0,10-1-45 16,4 3-36-16,-2 1-30 0,7 1-33 0,0 0-28 15,1 2-22-15,11-1-24 0,-13 1-17 0,12 2-26 16,-14-4-22-16,-5 3-26 0,4-4-31 0,-5-1-29 15,-1-1-22-15,-11-2-19 0,1-1-12 0,-3-2-11 16,-5 1 0-16,-2 0 3 0,-4-1-6 0,-1 0 11 16,-1-1-12-16,-2 1 2 0,-1-1 7 0,-1 0-6 15,-2-1 7-15,0 1-2 0,1 0 3 0,-1 0 10 16,1 1 17-16,0 1-1 0,1-1 9 0,0 2 7 0,-1 2 0 16,2 2-5-16,3-7-4 0,-3 7-9 15,3-3 5-15,-3 3 3 0,7 0 2 0,-7 0-6 16,8 0 3-16,-8 0-1 0,10 1-5 0,-10-1-3 15,8 0 0-15,-8 0-9 0,8 0-36 0,-8 0-37 0,6 2-74 16,-6-2-84-16,1 4-100 0,-1-4-105 0,0 0-131 16,-9 3-446-16,3-3-1085 0,6 0 480 15</inkml:trace>
  <inkml:trace contextRef="#ctx0" brushRef="#br0" timeOffset="24615.83">26395 7232 19 0,'0'-8'464'0,"0"3"15"16,2-4 11-16,0 3 0 0,0 2 0 0,4-3-11 15,-5 2 2-15,5 1-20 0,-2-1-5 0,2 1-19 16,0 2-17-16,-2 1-25 0,-4 1-18 0,0 0-20 16,11 10-15-16,-10-2-19 0,3 5-16 0,-4 5-21 15,0 1-24-15,-1 8-23 0,-4 1-102 0,1-1-137 16,-2 3 0-16,2-1 0 0,-2-2 0 0,4-2 0 15,1 2 0-15,2-1 0 0,1-6 0 0,5 7 0 16,2-11 0-16,4-4 0 0,2 1 0 0,6-7 0 16,0-4 0-16,9-6-102 0,0-6-326 0,-3-3-68 15,-4-6-69-15,3-3-93 0,-2-2-333 0,-5-6-1073 16,4-11 475-16</inkml:trace>
  <inkml:trace contextRef="#ctx0" brushRef="#br0" timeOffset="24765.94">26682 6975 191 0,'-7'-5'412'16,"2"3"-9"-16,1-1 0 0,-1 2-1 0,5 1-7 16,0 0-9-16,0 0-22 0,0 0-29 0,-1 10-34 15,7-4-39-15,2 1-73 0,7 3-100 0,1-2-115 0,3 3-123 16,-1-2-145-16,5 7-317 0,-2-1-661 16,4 1 293-16</inkml:trace>
  <inkml:trace contextRef="#ctx0" brushRef="#br0" timeOffset="25314.81">26900 7429 518 0,'-5'2'583'0,"0"2"11"0,1-2 4 15,4-2-9-15,0 0-24 0,0 0-39 16,0 0-39-16,0 0-42 0,23-10-41 0,-7 2-34 0,4 1-35 16,-1-1-34-16,-1-3-31 0,8-1-27 0,-2-2-24 15,1-1-22-15,-4-2-13 0,-7 3-26 0,-1-2-18 16,3-6-11-16,-7 4-15 0,-5 2-9 0,1-1-9 15,-5 5-75-15,0 0-21 0,-5 4 0 0,1 0 0 16,-5 5 0-16,-5 2 0 0,-4 4 0 0,-1 6 0 16,-8 5 0-16,1 1 0 0,5 5 0 0,-1 1 0 15,2 1 0-15,4 3 0 0,1 0 0 0,9 2 0 16,1-3 0-16,7 4 0 0,2-8 0 0,5 3 0 16,8-2 0-16,1 0 0 0,6-5 0 0,3 2 0 15,3-5 0-15,2-3 0 0,7-5 0 0,0-2 0 16,0-2 0-16,0-3 0 0,-2-7 0 0,3 3 0 15,-6-6 0-15,1-2 0 0,-2 0 0 0,-5-4 0 16,0-3 0-16,-1-3 0 0,-4-3 0 0,-1-1 0 16,-7 1 0-16,-1-4 0 0,-3 3 0 0,-4 0 0 0,-7 9 0 15,0 1 0-15,-2 3 0 0,-6 4 0 16,3 0 0-16,-4 5 0 0,0 3 0 0,-4-1 0 16,4 9 0-16,0-2 0 0,-1 4 0 0,-1 3 0 15,4 5 0-15,-2 0 0 0,6 2 0 0,1 2 0 0,2-1 0 16,5 9 0-16,4-3 0 0,1 3 0 0,3-3 0 15,4-1 0-15,2 1 0 0,0 1 0 0,3 0 0 16,-2-3 0-16,1 4 0 0,-2-4 0 16,-2 2 0-16,0-1 0 0,-1-3 0 0,-9-4 0 0,-1-3 0 15,-3-2 0-15,0-2 0 0,-6 3 0 0,-2-4 0 16,-4-1 0-16,-1-1 0 0,-8-2 0 0,0-1 0 16,-6-3 0-16,-3-2 0 0,2 2 0 0,2-3 0 15,-4-1 0-15,5-2 0 0,4 1 0 0,-4 0 0 16,10 0-324-16,-4-3-296 0,9 3-589 0,1-1-1308 15,4-1 580-15</inkml:trace>
  <inkml:trace contextRef="#ctx0" brushRef="#br0" timeOffset="25465.26">27962 7721 4102 0,'0'0'491'0,"0"0"-127"0,0 0 9 15,0 0-27-15,0 0-50 0,-24-3-54 0,16 3-68 16,-1 0-38-16,3 2-30 0,-2 1-17 0,3 1-39 15,-5 1-59-15,2 3-82 0,-6 2-90 0,5 3-92 16,-7-1-99-16,-6 3-117 0,-1 1-404 0,-8 0-966 16,-15 6 427-16</inkml:trace>
  <inkml:trace contextRef="#ctx0" brushRef="#br0" timeOffset="26082.73">24794 8024 228 0,'-1'-10'471'16,"3"0"10"-16,4 0 19 0,-1 6-5 0,5 0-4 15,3 3-15-15,1 1-17 0,-2 1-19 0,6 3-33 16,0 2-14-16,-3 2-35 0,1 2-27 0,-2 1-30 15,-1 3-32-15,-2 0-29 0,1 0-22 0,1 2-27 16,-1 0-26-16,5 3-12 0,1 1-54 0,2-1-29 16,3-3-25-16,4-1-18 0,2-2-26 0,6-4-23 15,0-1-11-15,5-4-5 0,-1-2 2 0,18-4 1 16,1-4 7-16,-8-2 4 0,3-3 4 0,-2 0 12 16,2-4 18-16,-2-3 17 0,2-4 17 0,-4 2 12 15,2-6 8-15,-5 1 26 0,3 3 3 0,-15 2 17 16,-2 2 12-16,-1 4 6 0,-4 2 13 0,-7 5 7 15,-2 1-55-15,1 3-93 0,-7 2 0 0,2 2 0 16,-3 3 0-16,2 2 0 0,1 5 0 0,3 0 0 16,-1 7 0-16,-3-1 0 0,3-1 0 0,-1 4 0 15,4 0 0-15,0-2 0 0,2 0 0 0,7 0 0 16,-1-3 0-16,3-1 0 0,0-2 0 0,3-3 0 0,0-3 0 16,2-2 0-16,-2-3 0 0,1-2 0 0,-1-3 0 15,3 1 0-15,-4-4 0 0,3-1 0 0,-5-5 0 16,0 2 0-16,1-1 0 0,-3-1 0 0,-2 0 0 15,1 1 0-15,-1 3 0 0,-7 1 0 0,-6 3 0 16,1 3 0-16,-2-1 0 0,-1 2 0 0,-2 1 0 16,-1 3 0-16,2 1 0 0,-3 1 0 0,1 2 0 15,0 0 0-15,3 3 0 0,2 2 0 0,-3 0 0 16,8 0 0-16,-4 0 0 0,4-1 0 0,6 2 0 16,6-1 0-16,4-5 0 0,0 1 0 0,1-4 0 15,1-1 0-15,0-5 0 0,1-1 0 0,-1-2 0 16,-2-3 0-16,-1-2 0 0,-1-4 0 0,-1 0 0 15,-3-3 0-15,-6 2 0 0,-2-6 0 0,-4 10-355 16,-7-4-304-16,-2 0-538 0,-4 1-1295 0,-1 4 573 16</inkml:trace>
  <inkml:trace contextRef="#ctx0" brushRef="#br0" timeOffset="35682.18">6690 6897 22 0,'-4'-7'418'0,"1"2"9"0,1 2 3 15,-1-2-2-15,2 2-16 0,-2-1-19 0,2 1-23 16,1 3-29-16,0 0-7 0,0 0-15 16,0 0-26-16,5 17-13 0,3-10-10 0,-4 4-19 0,1 2-14 15,5 0-16-15,-1 4-21 0,0 0-24 0,5 5 0 16,-1-7-13-16,1 1-6 0,5 3-39 0,4-2-8 15,1-2-9-15,3-4-7 0,1-2-5 0,3-5 0 16,5-2-10-16,-4-4 9 0,4 0-2 0,-1-4-5 16,5-2 3-16,-7-1-3 0,17-6 5 0,-14 1-2 15,-2 1-4-15,-2 0-1 0,-1-1-4 0,-3-1 2 16,-1 4 4-16,-2-2-4 0,-8 5-12 0,1-1 2 16,-2 2-65-16,-3 3-2 0,-2 2 0 0,1 2 0 15,0 4 0-15,1 1 0 0,2 4 0 0,-1 6 0 16,4 3 0-16,1 1 0 0,-2 1 0 0,1 1 0 15,2-1 0-15,1 0 0 0,2 1 0 0,1-5 0 16,5 0 0-16,-1-4 0 0,-2-3 0 0,5-4 0 16,-3 2 0-16,1-5 0 0,-1-2 0 0,-1 0 0 15,1-5 0-15,-1-1 0 0,1-3 0 0,-2-1 0 0,-2 1 0 16,4-6 0-16,-5 2 0 0,1-5 0 16,3 2 0-16,-8-2 0 0,4-1 0 0,4 2 0 15,-5 2 0-15,-8 4 0 0,5 0 0 0,-7 5 0 16,0 0 0-16,1 5 0 0,0 0 0 0,0 1 0 0,0 3 0 15,-1 1 0-15,2 4 0 0,-2 1 0 0,3 2 0 16,-2-1 0-16,1 1 0 0,0 1 0 16,4 0 0-16,-3-1 0 0,3-4 0 0,-2 1 0 15,3-3 0-15,1-1 0 0,2 0 0 0,6-2 0 0,0-5 0 16,0 0 0-16,-1-2 0 0,0-1 0 0,-5-1 0 16,3-2 0-16,1-4 0 0,1 0 0 0,-2 0 0 15,-7 1 0-15,5-3 0 0,-5 3 0 0,0 2 0 16,2 0 0-16,-1 0 0 0,-3 1 0 0,0 4 0 15,-4 0 0-15,3 3 0 0,-5 0 0 0,3 4 0 16,0 0 0-16,1 3 0 0,1 2 0 0,-3-1 0 16,6 1 0-16,-4 1 0 0,4 2 0 0,-3 0 0 15,3-2 0-15,-1-1 0 0,2 2 0 0,1-4 0 16,-2-1 0-16,5-1 0 0,5 0 0 0,-1-3 0 16,2 0 0-16,1-6 0 0,-3 2 0 0,-7-1 0 15,8-1 0-15,0-2 0 0,-1 1 0 0,3 0 0 16,-4 0 0-16,-5 1 0 0,-1-1 0 0,-1-1 0 15,0-2 0-15,0 0 0 0,-4 4 0 0,-1 1 0 16,-4 0 0-16,-1 0 0 0,0 2 0 0,-4 2 0 16,-1-4 0-16,1 3 0 0,-1 1 0 0,-4 1 0 15,10-1 0-15,-10 1 0 0,4-2 0 0,-4 2 0 16,0 0 0-16,0 0 0 0,5 6 0 0,-2-2 0 16,-3-4 0-16,1 6 0 0,-1-6 0 0,0 0 0 0,-4 4 0 15,4-4 0-15,3 4-498 0,-6 0-108 16,3-4-102-16,0 0-356 0,-5 6-1152 0,5-6 510 15</inkml:trace>
  <inkml:trace contextRef="#ctx0" brushRef="#br0" timeOffset="40515.05">9987 12323 115 0,'-1'-4'258'15,"0"-3"-4"-15,1 0-1 0,0 1-6 0,1-3 1 16,-1 2-3-16,1 1-4 0,2 0 9 0,-3 0-9 16,1 0 9-16,-1 0 8 0,4 1 4 0,-4 1 5 0,1-1-7 15,-1 1-13-15,0 4-16 0,1-5-14 16,-1 5-10-16,0 0-15 0,0 0-2 0,0 0-5 15,0 0-6-15,7 15-6 0,-7-7-12 0,0 3-7 0,0 0 0 16,1 4-11-16,2 2-11 0,0-1 1 0,0 1-8 16,5-2-3-16,-1-1 1 0,1 1-5 15,1-5-1-15,4 1 17 0,-3-3-4 0,10-2 25 0,0-3-6 16,9 0-4-16,0-3-11 0,7-3-5 0,2-5-6 16,14-6 0-16,1-1-106 0,-2-2-17 0,-2-3 0 15,1-3 0-15,-2-3 0 0,1-1 0 0,-7 5 0 16,-7 5 0-16,-2-2 0 0,-1 1 0 0,-4 1 0 15,0-1 0-15,-4 3 0 0,-6 5 0 0,-5 0 0 16,0 3 0-16,-4 2 0 0,-3 0 0 0,2 0 0 16,-4 2 0-16,1 0 0 0,-3 2 0 0,-2 1 0 15,0 0 0-15,7 0 0 0,-7 0 0 0,7 7-321 16,-3 0-239-16,1 2-149 0,11 0-392 0,-1 1-1191 0,3-4 527 16</inkml:trace>
  <inkml:trace contextRef="#ctx0" brushRef="#br0" timeOffset="41181.68">14633 12135 362 0,'-9'-10'372'16,"0"4"-7"-16,0-3-6 0,2 3 0 0,1 0-10 16,1 3-26-16,-3-1-21 0,3 2-16 0,0 2-17 15,5 0-6-15,-13 4-4 0,3 4-10 0,6-1-15 16,-6 6-16-16,2 2-12 0,-2 0-10 0,5 0-6 16,1 4-8-16,0-1-1 0,3 0-6 0,-3 0-6 15,5-3-1-15,3-3 7 0,0-2 8 0,5 0 6 0,4-6 6 16,2 2-2-16,8-1 2 0,7-7-4 0,5-2-5 15,15-9-13-15,0-5-1 0,5-2-7 0,1 4-27 16,0-4-138-16,-4-2 0 0,3 1 0 0,-2-4 0 16,0 4 0-16,-5 0 0 0,-2 0 0 0,-14 4 0 15,-3-1 0-15,-2 0 0 0,-4 0 0 0,-1 2 0 16,-9 3 0-16,1 2 0 0,-8 3 0 0,2 0 0 16,-2-1 0-16,-3 3 0 0,-2 1 0 0,-1 0 0 15,-4 1 0-15,-1-1 0 0,0 1 0 0,0 3 0 16,1-1 0-16,-5 2-338 0,9 0-422 0,-12 3-423 15,12-3-1280-15,-7 6 566 0</inkml:trace>
  <inkml:trace contextRef="#ctx0" brushRef="#br0" timeOffset="41331.64">16042 12214 312 0,'-10'4'688'0,"-4"1"-81"0,2 1-65 15,-1 4-134-15,-2 2-195 0,-2 0-240 0,-5 5-431 16,-4-6-495-16,-8 2 220 0</inkml:trace>
</inkml:ink>
</file>

<file path=ppt/ink/ink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6:19:52.594"/>
    </inkml:context>
    <inkml:brush xml:id="br0">
      <inkml:brushProperty name="width" value="0.05292" units="cm"/>
      <inkml:brushProperty name="height" value="0.05292" units="cm"/>
      <inkml:brushProperty name="color" value="#FF0000"/>
    </inkml:brush>
  </inkml:definitions>
  <inkml:trace contextRef="#ctx0" brushRef="#br0">8773 3882 3049 0,'4'-7'439'16,"0"-2"-197"-16,0 0 15 0,2 0 2 0,0 1 17 0,-1 3 0 15,-1-1-12-15,0 0-10 0,-1 0-29 0,-1 1-7 16,2 0-3-16,1 3-12 0,0 2 6 15,-5 0-5-15,0 0-6 0,10 6 10 0,-3 3 5 16,-2 6 5-16,0 2 2 0,-5 9-6 0,4 3 0 16,-3 2-98-16,-1 3-116 0,-1 12 0 0,-3-11 0 0,-1 12 0 15,2-1 0-15,2-12 0 0,-4-1 0 16,1 0 0-16,0 2 0 0,0-2 0 0,3-1 0 16,-1-2 0-16,0-3 0 0,1-1 0 0,-4 0 0 15,5-8 0-15,0-2 0 0,0-4 0 0,0 0 0 0,0-5 0 16,0 0 0-16,0-5-57 0,0-2-430 0,0 0-61 15,0 0-56-15,5-15-479 0,-2-3-1172 0,3 0 518 16</inkml:trace>
  <inkml:trace contextRef="#ctx0" brushRef="#br0" timeOffset="367.33">9045 4156 87 0,'13'-16'303'0,"-4"0"17"0,1 2 17 0,-1-1 35 16,0 1 25-16,-5 2 12 0,2 2 9 0,-2 2 0 15,0-2-11-15,-4 3-10 0,4 3-19 16,-3-2-25-16,2 2-25 0,-2 1-27 0,-1 3-34 15,3-3-20-15,-3 3-16 0,0 0-15 0,0 0-13 0,-7 16-22 16,2-6-17-16,-5 3-11 0,-7 2-15 0,7 2-14 16,-11 4-9-16,1 0-13 0,-2 0-2 0,-1-2-14 15,-1 2-9-15,1-4-3 0,4-2-5 16,-3 3-8-16,9-6-7 0,-3-1-4 0,4-2 1 0,3-2 3 16,4 0-4-16,-3-2-15 0,6 1 4 0,-2-3-14 15,1-1-25-15,3-2 0 0,0 0 0 0,12 5 0 16,-7-5 0-16,8 0 0 0,-3-3 0 0,3 3 0 15,1 0 0-15,0 0 0 0,5 1 0 0,-1 1 0 16,0 1 0-16,0 3 0 0,-3-2 0 0,4 4 0 16,-2 1 0-16,0 4 0 0,-1 0 0 0,2 0 0 15,4 2 0-15,-3 1 0 0,4 1 0 0,-1-1 0 16,-2-2 0-16,1 2 0 0,-5-3 0 16,-2-3 0-16,4 0 0 0,-8-5 0 0,2 2 0 0,-1-1 0 15,1-2 0-15,-4 1-116 0,-2-4-116 0,-1-1-61 16,3-1-84-16,-4-7-80 0,1 2-85 0,-4-2-487 15,4-2-1115-15,-1-2 493 0</inkml:trace>
  <inkml:trace contextRef="#ctx0" brushRef="#br0" timeOffset="549.97">9546 4225 504 0,'0'-6'560'0,"0"-1"20"0,0-2-11 0,-2 6-18 16,2-3-26-16,-3 1-54 0,3 1-31 0,0 4-45 15,5-5-36-15,-1 0-37 0,8 1-37 0,-1 1-32 16,6 0-39-16,2 2-39 0,2 0-46 0,8-3-58 16,-8 4-65-16,6 0-83 0,-4-1-79 0,0 1-86 15,-5 1-84-15,-4-1-71 0,-2 3-71 0,-6-1-323 16,2 0-856-16,-5 3 379 0</inkml:trace>
  <inkml:trace contextRef="#ctx0" brushRef="#br0" timeOffset="701.92">9671 4297 11 0,'-24'17'323'16,"2"-1"33"-16,5-5 16 0,0-1 21 0,3 0 21 15,1-2 11-15,4 1 1 0,3-2-2 0,2-1-10 16,4-2-10-16,4 1-19 0,2 0-35 0,3-1-23 16,5-3-37-16,6-1-23 0,7-1-35 0,4 1-47 15,2-4-47-15,-2 1-63 0,2-4-80 0,2 0-93 16,1-1-124-16,-5-2-141 0,4 0-159 0,-3-2-312 16,-5-2-903-16,-7 6 400 0</inkml:trace>
  <inkml:trace contextRef="#ctx0" brushRef="#br0" timeOffset="1135.88">10273 4164 4006 0,'2'-14'422'15,"-2"4"-134"-15,2-2 32 0,-3 0 46 0,1-4-23 16,2 5-41-16,1-2-43 0,2 4-16 0,2 0-38 16,3-1-8-16,3-1-6 0,2 4-21 0,4-3-14 15,-4 4-15-15,6 0-16 0,-2 2-11 0,3 3-19 16,-3 0-8-16,1-1-7 0,-3 6-16 0,1 0-47 15,-3 2-17-15,-1-2 0 0,-6 6 0 0,0-3 0 16,-1 6 0-16,-3-3 0 0,-7 3 0 0,0 3 0 16,-5 0 0-16,-2-1 0 0,-2 1 0 0,-9 3 0 15,-1-1-1-15,-1-4-1 0,6 1 2 0,1-4 3 16,-1-2-3-16,3 3 0 0,1-3 0 0,4-4 0 16,0 1 0-16,3-3 0 0,2 2 0 0,0-3 0 15,4-2 0-15,0 0 0 0,8 4 0 0,-2-3 0 16,7-1 0-16,5-3 0 0,1 1 0 0,4 2 0 15,-2-2 0-15,2-1 0 0,5 3 0 0,-5 0 0 0,3 2 0 16,-5-1 0-16,2 2 0 0,-4 4 0 0,-1 0 0 16,1 0 0-16,-3 0 0 0,-5 1 0 15,-2 1 0-15,-3-1 0 0,1 3 0 0,-3 0 0 16,-3 0 0-16,-4 1 0 0,-3-3 0 0,0 2 0 0,-3 0 0 16,-7 1 0-16,0-1 0 0,-6-2 0 0,-2 2 0 15,-6-3 0-15,3-1 0 0,-1-1 0 16,-2 1 0-16,0-6 0 0,2 1 0 0,8-2 0 15,-2-1 0-15,4 0 0 0,4 0 0 0,1-3 0 16,0 1 0-16,-1 0 0 0,5-1-113 0,-2 0-1234 0,8 0-1459 16,3 4 647-16</inkml:trace>
  <inkml:trace contextRef="#ctx0" brushRef="#br0" timeOffset="2233.32">9973 6602 213 0,'3'-3'553'0,"-2"1"15"15,-1 2 1-15,5-4-11 0,-5 4-27 0,4-2-38 16,-4 2-31-16,0 0-26 0,10 5-13 0,-6-2-18 0,1 6-26 16,3-2-28-16,-2 5-33 0,4 1-28 15,2 3-22-15,-3-2-25 0,5 8-20 0,-3-5-25 16,1-3-18-16,1 2-14 0,8 1-30 0,-4-5-2 0,-1-3-40 15,4-1-94-15,-1 0 0 0,1-4 0 0,1-2 0 16,0-2 0-16,6-6 0 0,1 1 0 0,-7-2 0 16,5-3 0-16,-1-3 0 0,3-2 0 0,-1 1 0 15,-3-4 0-15,-1 0 0 0,-1 1 0 0,-6 4 0 16,0 0 0-16,-1 2 0 0,-5 3 0 0,0 1 0 16,1 0 0-16,-2 1 0 0,-4 4 0 15,0 1 0-15,0 0 0 0,3 1 0 0,-8 0 0 0,9 6 0 16,-5-2 0-16,2 0 0 0,-2 1 0 0,3 2 0 15,2 0 0-15,2 0 0 0,-1 0 0 0,1 1 0 16,1-2 0-16,6-3 0 0,-3 2 0 0,4 0 0 0,-1 0 0 16,-4-3 0-16,0-1 0 0,4-1 0 15,0 0 0-15,-5-1 0 0,2-1 0 0,2-2 0 16,-3 1 0-16,-3-1 0 0,1-2 0 0,2 2 0 16,1-4 0-16,-2 2 0 0,1 1 0 0,-2 2 0 0,-1-1 0 15,-1 1 0-15,3 0 0 0,-3 2 0 16,2 1 0-16,-2 1 0 0,-1 1 0 0,-1 1 0 15,2 2 0-15,-5-2 0 0,7 2 0 0,-2 1 0 0,-1 0 0 16,0 0 0-16,0 1 0 0,3 1 0 0,1 0 0 16,0-2 0-16,4 1 0 0,0-1 0 0,4 0 0 15,-2-1 0-15,0-2 0 0,3 1 0 0,-2-2 0 16,2-2 0-16,-3-1 0 0,2 1 0 0,-2-1 0 16,0-4 0-16,-4 2 0 0,2-1 0 0,-2-2 0 15,2-1 0-15,-4 1 0 0,-4-2 0 0,1 3-589 16,0-1-125-16,0-2-434 0,2 4-1244 0,1-1 550 15</inkml:trace>
  <inkml:trace contextRef="#ctx0" brushRef="#br0" timeOffset="2350.89">11868 6756 354 0,'5'3'464'0,"0"1"13"0,-2-3 4 16,-3-1-27-16,0 0-40 0,0 0-42 0,0 0-40 15,0 0-68-15,0 0-97 0,5-6-134 0,-5 6-163 16,4-5-203-16,-4 5-226 0,1-7-604 0,-1 7 267 15</inkml:trace>
  <inkml:trace contextRef="#ctx0" brushRef="#br0" timeOffset="15769.01">15425 13504 36 0,'-6'-4'41'0,"-2"1"-11"0,2-1-8 0,-1 1-23 16,-2-1-21-16,-5-1-23 0,5 1 11 0</inkml:trace>
  <inkml:trace contextRef="#ctx0" brushRef="#br0" timeOffset="16302.56">14545 13984 21 0,'-7'25'59'0,"6"0"-5"0,-2 6 0 0,3-4-2 16,3 1-8-16,2-1-5 0,0 0 6 0,5-1-19 15,0 0 5-15,3 2-1 0,3-4-1 0,0 2-1 16,3-4-1-16,3-1-1 0,2 2 3 0,2 0-2 16,1-2-8-16,1 1 2 0,3-4-1 0,-2-2-1 15,4 1 3-15,-1 1-2 0,0-3 2 0,3 1-18 16,-1-4 19-16,-6 0-2 0,2 0-9 0,0-2-4 16,2-3 2-16,0 3-2 0,-1-3 2 0,-3-5-9 15,3 2-1-15,-2-2-2 0,1 1-2 0,0-3 7 16,-9-3-8-16,8 2-4 0,-1 1 4 0,0-6-3 15,-1 1 5-15,-3-3 2 0,2-2-8 0,1-2-7 16,-2 0 3-16,2 0-5 0,1-1 3 0,-2-4-1 16,-2-1-13-16,2-1 1 0,-2-1-11 0,1-2 4 15,0-2 1-15,-3-5 5 0,-1 3-4 0,2-3 1 0,-2-2 1 16,2-14 7-16,-8 13 14 0,3-14 21 16,-8 13 8-16,-1-1 5 0,-4-3 8 0,-1 2 6 15,-4 0 9-15,-3 2-1 0,0-1 9 0,-8 3 8 16,-1 1-6-16,-4 1 0 0,-4 3-9 0,-3-3 13 0,-3 5-5 15,3 0 3-15,-5 1 3 0,-1 4-14 0,-2-2-6 16,-2 5 0-16,2 0-5 0,-1 3 1 16,0 0-10-16,0 2-5 0,2 1-11 0,1 4-16 15,0-1-11-15,7 2-22 0,2 2-32 0,2 2-36 0,-1 1-94 16,6-2-215-16,-1 2 95 0</inkml:trace>
  <inkml:trace contextRef="#ctx0" brushRef="#br0" timeOffset="16802.02">15109 13159 92 0,'0'5'125'0,"0"-1"-22"0,0 1-7 0,0-5-4 16,2 7-6-16,0-3-17 0,-2-1 0 0,0-3 7 15,0 5 5-15,0-5 11 0,3 2 1 0,-3-2 2 16,10-1-3-16,-5-2 1 0,5-3-2 0,4-2-2 15,4 0-13-15,0-2-6 0,5-4-5 0,0-1-8 16,-7 2-4-16,1 4-5 0,-2-6-7 0,6-2-12 16,-7 6-12-16,2-2-16 0,-1 1-22 0,-5 3-35 15,3 2-46-15,-3 2-200 0,-5 3-328 0,-1 4 146 16</inkml:trace>
  <inkml:trace contextRef="#ctx0" brushRef="#br0" timeOffset="32084.28">936 9012 25 0,'0'0'374'0,"2"-5"-5"0,-2 5-14 15,0 0-11-15,3-4-28 0,-3 4-13 0,0 0-12 16,0 0-7-16,0 0-11 0,3 11-17 0,-2-6-8 16,-2 0-18-16,2 1-3 0,-3-1-11 0,2 0-17 15,0 1-20-15,0-6-15 0,0 7-15 0,-2-2-12 16,2 0-12-16,0-5-10 0,0 4-10 0,-1 0-4 15,1-4-1-15,0 0-2 0,0 0-6 0,0 0-9 16,0 0-8-16,0 0-6 0,9-13 0 0,-8 5-1 16,1 1 1-16,0-2 3 0,-1-2-4 0,-2 1 4 15,0-2 1-15,-2 3-1 0,1-1 3 0,-3 3 1 16,-2-3-1-16,0 8 1 0,-2-3-7 16,-3 8-9-16,-1-2-4 0,-3 4 5 0,-3 7-4 0,-6 4 2 15,2 5-6-15,1 2 6 0,3 2-2 16,2 4 8-16,1 0-7 0,1 4 1 0,5 1-2 0,1-1-12 15,1 12-1-15,7-9-3 0,2-5 1 0,1 1-19 16,8-1 10-16,1 0-10 0,8-5-1 0,2 1-2 16,3-6-3-16,4-3-3 0,0-5 6 0,7 0-4 15,3-7 1-15,-2-1-5 0,2-4 6 16,-2-5-7-16,0-3 3 0,1-1-9 0,-5-5 6 0,-3-2-8 16,-3-2 2-16,-1-4 7 0,-1-2-4 0,-2-3-8 15,-5-3 3-15,2-2 9 0,-1-12-6 0,-1-2 1 16,-8 11 2-16,1-11-4 0,-7 14 4 0,1-2-3 15,-1 1-3-15,-1 2 3 0,0 1-1 0,0 4 8 16,-2 6 14-16,2 0 18 0,-4 3-23 0,1 4-22 16,0 0 0-16,-1 2 0 0,2 3 0 0,-2 1 0 15,2 1 0-15,0 3 0 0,0 2 0 0,0 0 0 16,0 0 0-16,0 0 0 0,-8 20 0 16,4-3 0-16,-1 2 0 0,3 8 0 0,-3-1 0 0,0 5 0 15,-2 2 0-15,4 2 0 0,1 1 0 0,-3-1 0 16,5 10 0-16,0-13 0 0,4 1 0 0,-1-3 0 15,3 0 0-15,3-3 0 0,-2 3 0 0,5-7 0 16,-2-6 0-16,0 0 0 0,7-1 0 0,3-1 0 16,-4-4 0-16,1-3 0 0,-1-3 0 0,4-1 0 15,-2-3 0-15,3-4 0 0,-4-1 0 0,2-2 0 16,-2-4 0-16,-1 0 0 0,0-4 0 0,1-5 0 16,-4 3 0-16,-2-1 0 0,1-1 0 0,-2 3 0 15,-1 0 0-15,1-1 0 0,-5 5 0 0,-1-1 0 16,0 2 0-16,-3 6 0 0,0-3 0 0,2 4 0 15,-2-1 0-15,-1 4 0 0,0 0 0 0,0 0 0 16,-1 15 0-16,1-4 0 0,-3 6 0 0,3 0 0 16,3 1 0-16,-2 1 0 0,3 1 0 0,5-1 0 15,0 5 0-15,0-9 0 0,5 1 0 0,0-3 0 16,4-3 0-16,1-4 0 0,9 0 0 0,-7-6 0 16,0-4 0-16,6-8-423 0,-4-1-106 0,3-8-97 15,-12 0-477-15,0-3-1194 0,-5-6 529 0</inkml:trace>
  <inkml:trace contextRef="#ctx0" brushRef="#br0" timeOffset="32233.4">1849 8970 274 0,'-19'-3'531'16,"2"0"-8"-16,2 2 11 0,3 1-13 0,4-1-41 16,0 2-48-16,3 0-47 0,-2 0-40 0,6 3-43 15,-1 2-81-15,2 1-90 0,3-2-126 0,4 5-120 16,0-1-147-16,-1 2-169 0,1-2-215 0,1 1-701 15,2 4 310-15</inkml:trace>
  <inkml:trace contextRef="#ctx0" brushRef="#br0" timeOffset="32686.25">2204 9515 14 0,'0'0'447'0,"9"-7"15"16,-6 1 29-16,-3-3 4 0,1 0-10 15,-4-4-15-15,2-4-24 0,-8 0-25 0,5 0-38 0,-2-8-19 16,-3 8-32-16,0 0-18 0,-4 0-18 0,2 2-12 16,-3 3-26-16,-3-1-20 0,0 6-25 0,2-2-24 15,-4 6-22-15,1 3-10 0,-4 1-15 0,2 5-25 16,-6 5-12-16,6 3-7 0,2-2-9 0,5 2-11 16,-1 2-5-16,1 6-4 0,6-6-15 0,-1 2-5 15,8 2-10-15,0-2-2 0,5 0-1 0,1-5 0 16,6-1-9-16,2 0-5 0,0-2 2 0,5-4 5 15,2-3-4-15,0-2-5 0,1-2-2 0,-1 0-1 16,0-5 10-16,6-3-15 0,0 0 7 0,-13 0-16 16,-1 2-3-16,-3-1 0 0,-1 2 0 0,0-2 0 15,-4 1 0-15,1 3 0 0,-3 1 0 0,3-1 0 16,-3-2 0-16,1 5 0 0,-4 1 0 0,0 0 0 16,0 0 0-16,1 14 0 0,-2-1 0 0,-3 5 0 15,1 2 0-15,-3 7 0 0,5 4 0 0,-3 1 0 16,0 5 0-16,-1-3 0 0,1 0 0 0,2 2 0 15,-2 0 0-15,0-3 0 0,3 1 0 0,-2-1 0 16,3 0 0-16,-1-2 0 0,-3-7 0 0,4-3 0 16,0-5 0-16,0-2 0 0,0-3 0 0,0-3 0 15,1-2 0-15,2-4-36 0,-3-2-390 0,0 0-47 16,0 0-43-16,15-20-36 0,-10 8-37 0,-1-6-345 16,5-11-1010-16,1-2 447 0</inkml:trace>
  <inkml:trace contextRef="#ctx0" brushRef="#br0" timeOffset="33183.36">2314 9586 419 0,'16'-44'177'0,"-3"16"54"15,-2 2 38-15,-4 9 25 0,1-1 55 0,-4 5 30 16,-3 4 36-16,3-1 9 0,-4 4-11 0,1 1-22 16,2 2-30-16,-3 3 1 0,0 0-6 0,0 0-17 15,14 12-17-15,-10-2-19 0,-3 7-25 0,0 1-19 16,2 6-27-16,-3-5-15 0,1 6-25 0,2 0-16 16,-3-6-18-16,1 1-18 0,-1-1-19 15,4-3-25-15,1-4-20 0,-4-2-12 0,3-1-15 0,-3-2-17 16,3-2-1-16,0-3-10 0,-4-2 5 0,11-2-8 15,-1-4 2-15,-1-2-8 0,4-3 7 0,0-5-11 16,-1 1-7-16,5-7 7 0,-2 1-4 16,1 1 10-16,-6 4-12 0,2 3-2 0,-2 4 0 0,-1 0 14 15,0 3 2-15,1 0 7 0,-1 2 11 0,-1 2-8 16,-3 2-26-16,5 2 0 0,-6 3 0 0,6 1 0 16,0 2 0-16,-2 1 0 0,1 4 0 0,1 1 0 15,2 0 0-15,-1-1 0 0,2 0 0 0,-1-1 0 16,0-2 0-16,5 0 0 0,-3 0 0 0,4-3 0 15,0-2 0-15,0-3 0 0,1 1 0 0,-1-3 0 16,0-5 0-16,-2 3 0 0,3-4 0 0,0-3 0 16,-3 1 0-16,-1-4 0 0,-1-3 0 0,3 1 0 15,-3-9 0-15,-1-1 0 0,-3-2 0 0,-2-2 0 16,-7 4 0-16,4-1 0 0,-5 7 0 0,-2 4 0 16,-1 2 0-16,-1 1 0 0,-2 4 0 0,-2 4 0 15,-2 0 0-15,-2 6 0 0,-3 1 0 0,1 6 0 16,0 1 0-16,1 6 0 0,-2 5 0 0,1 1 0 15,5-5 0-15,1 6 0 0,2-5 0 0,3 0 0 16,3-1 0-16,4 0 0 0,5-1 0 0,0-4 0 16,5-2 0-16,5 0 0 0,0-7 0 0,2-2 0 15,7-6-256-15,-1-6-307 0,-1 1-138 0,1-7-412 16,-2-3-1204-16,-4-2 534 0</inkml:trace>
  <inkml:trace contextRef="#ctx0" brushRef="#br0" timeOffset="33652.03">3536 9146 274 0,'2'4'494'15,"-2"-4"41"-15,2 4 37 0,-2-4 2 0,0 3-22 16,0-3-23-16,0 0-53 0,0 0-31 0,0 0-39 16,7-7-37-16,-2 3-28 0,3-5-36 0,1-4-24 15,0 1-30-15,4-1-29 0,-3-2-22 0,2-2-12 0,4-3-24 16,-3-2-13-16,1 0-13 0,-4-1-24 15,-2 5-6-15,1-2-6 0,-3 4 2 0,-2 4 6 16,0 1 3-16,-3 1-40 0,3 5-73 0,-1-2 0 16,-2 4 0-16,-1 3 0 0,0 0 0 0,0 0 0 0,-8 13 0 15,3 3 0-15,-3 3 0 0,1 7 0 16,-1 5 0-16,-1 3 0 0,0 13 0 0,-1-1 0 0,2-2 0 16,-1 3 0-16,0-3 0 0,4-7 0 15,-3 7 0-15,3 4 0 0,3-14 0 0,-1 1 0 0,-1-5 0 16,-1 4 0-16,3-5 0 0,-2-4 0 0,1-6 0 15,1 0 0-15,-1-9 0 0,1 0 0 0,0-5 0 16,-2 3 0-16,1-3 0 0,-4-1 0 0,4-2 0 16,-3-1-25-16,1 1-134 0,5-2 20 0,-10-3 16 15,4 0 31-15,1 0 38 0,1 1 41 0,0-1 41 16,0-1 22-16,0 0 43 0,-1 2 19 0,5 2 7 16,-2-4 16-16,2 4-67 0,-3-2-68 0,3 2 0 15,0 0 0-15,0 0 0 0,10-5 0 0,-3 5 0 16,3-1 0-16,5 0 0 0,3-1 0 0,1 0 0 15,4 1 0-15,-3 1 0 0,1-4 0 0,10 0 0 16,-11 1 0-16,1-1 0 0,0 0-145 0,-1-2-385 16,-2-4-116-16,-7 4-499 0,-1-2-1241 0,-1-2 548 15</inkml:trace>
  <inkml:trace contextRef="#ctx0" brushRef="#br0" timeOffset="33816.68">3979 9225 3765 0,'7'-19'514'0,"-2"4"-128"0,-5-1 48 15,0 5 18-15,2 0-6 0,-2 1-38 0,-1 2-21 16,2 3-34-16,-2-1-42 0,2 1-25 0,-1 5-26 16,-1-4-71-16,1 4-189 0,0-5 0 0,0 5 0 15,0 0 0-15,0 0 0 0,0 0 0 0,0 0 0 16,9 12 0-16,-7-4-57 0,-3 1-438 0,0 1-132 16,-3 2-542-16,3 7-1267 0,-2-1 561 0</inkml:trace>
  <inkml:trace contextRef="#ctx0" brushRef="#br0" timeOffset="33949.89">3991 9456 311 0,'-2'12'392'0,"-1"-2"40"0,1 0 33 0,0-1 41 16,-1-3 16-16,1-1 2 0,-1 1-11 0,2-2-37 15,0-1-46-15,1-3-40 0,-2 5-45 0,2-5-51 16,0 0-74-16,0 0-80 0,9-9-110 0,-5 2-122 16,2-2-140-16,-2-2-140 0,0-1-511 0,5-5-956 0,-1-1 424 15</inkml:trace>
  <inkml:trace contextRef="#ctx0" brushRef="#br0" timeOffset="34102.07">4162 9318 188 0,'5'0'496'16,"-5"0"9"-16,10-1 9 0,-10 1 11 0,8-1 8 15,-8 1-2-15,10 0-3 0,-2 1-31 0,2 1-48 16,2 0-40-16,4-1-46 0,0-1-33 0,4 0-59 16,3 0-74-16,-4 0-95 0,4 0-115 0,-5 0-127 15,-4 3-159-15,-6-3-188 0,-2 3-430 0,-1 1-993 16,-5-4 440-16</inkml:trace>
  <inkml:trace contextRef="#ctx0" brushRef="#br0" timeOffset="35317.15">994 9918 343 0,'-7'3'376'0,"4"-2"6"16,3-1-5-16,-7 1-2 0,7-1-7 0,-9 4-11 15,4-3-3-15,1 4-7 0,4-5-6 0,-7 1-12 16,7-1-15-16,-6 0-19 0,6 0-20 0,0 0-17 16,0 0-17-16,-8 1-16 0,8-1-15 0,0 0-8 15,-2 4-24-15,2-4-12 0,0 0-6 0,0 0-12 16,0 0-6-16,0 0-9 0,0 0-1 0,7 5 12 16,-2-2 6-16,2-1-5 0,6-1 3 0,9 1-1 15,10 0 0-15,5 0 5 0,18 6-22 0,5-1-130 16,5-3 0-16,34-1 0 0,0 0 0 0,7 2 0 15,8 1 0-15,6 1 0 0,2-1 0 0,7-1 0 16,9-3 0-16,2-1 0 0,8-3 0 0,1 2 0 16,-1 0 0-16,2-1 0 0,-2-6 0 0,-4 0 0 15,-8-2 0-15,-6 7 0 0,-8-5 0 0,-14 0 0 16,-4 1 0-16,-12 0 0 0,-28 4 0 0,-3-2 0 16,-5 1 0-16,-16 2 0 0,-3-5 0 0,-5 4 0 15,-13-3 0-15,-1 4 0 0,-7 0 0 0,-4 1 0 16,4-2 0-16,-4 2 0 0,-7 0 0 0,0 0 0 15,15-3 0-15,-15 3 0 0,0 0 0 0,10 0 0 16,-10 0 0-16,7 4 0 0,-7-4 0 0,6 4 0 16,-6-4 0-16,9 3 0 0,-9-3 0 0,14 3 0 15,-9-2 0-15,-5-1 0 0,0 0 0 0,14 5 0 16,-14-5-634-16,0 0-626 0,0 0-1364 0,0 0 603 16</inkml:trace>
  <inkml:trace contextRef="#ctx0" brushRef="#br0" timeOffset="36649.82">6111 8926 171 0,'-1'-12'299'0,"1"-5"5"0,1 0 0 15,0 5 0-15,3-3-2 0,-2-3 0 0,2 0-6 16,0 0 0-16,-1 1 0 0,-1 1 9 0,0 3 4 16,-1 1 2-16,0 0-1 0,-2 1-3 0,0 1 7 15,-1-1-7-15,2 2-6 0,-1 3-2 0,1 0-13 0,-1 1-14 16,1-1-17-16,0 6-19 0,-1-4-27 16,1 4-17-16,0 0-13 0,0 0-4 0,-13 20-8 15,5-4-9-15,-1 10-3 0,0 2-10 0,-1 5-20 0,5 0-125 16,-3 14 0-16,-1 2 0 0,2-15 0 0,-5 11 0 15,-1 2 0-15,3-1 0 0,2-12 0 0,2 0 0 16,-2-1 0-16,-1-1 0 0,0-4 0 0,4-3 0 16,0-7 0-16,0-3 0 0,3-3 0 0,-2-3 0 15,1-1 0-15,1-3 0 0,2-1 0 0,-2-2 0 16,2-2 0-16,0 0 0 0,0 0 0 0,0 0 0 16,6-19 0-16,-1 5 0 0,1 0 0 0,0 2 0 15,2-3 0-15,2 1 0 0,3 2 0 0,1 1 0 16,0 2 0-16,-1 3 0 0,2 4 0 0,2 0 0 15,2 3 0-15,4 0 0 0,-4 4 0 0,8 1 0 16,2 1 0-16,-7 1 0 0,-3-1 0 0,7 2 0 16,-8 0 0-16,0-4 0 0,-3 3 0 0,0-1 0 15,-2 0 0-15,-3-3 0 0,-2-1 0 0,0-1 0 16,-3 0 0-16,-3 1 0 0,-2-3 0 0,0 0 0 0,7-5 0 16,-7 0 0-16,-3-4 0 0,1 0 0 15,-2-3 0-15,-1 0 0 0,-2-6 0 0,1 0 0 16,1 0 0-16,1 1 0 0,0-1 0 0,-1 0 0 15,1 5 0-15,0 1 0 0,1 3 0 0,0 1 0 0,2 1 0 16,-1 1 0-16,1 1 0 0,-1 1 0 0,2 4 0 16,0 0 0-16,0 0 0 0,0 0 0 15,1 17 0-15,0-4 0 0,-1 11 0 0,0-2 0 0,3 6 0 16,-3 1 0-16,1 3 0 0,-1 3 0 0,0-4 0 16,0-1 0-16,0 3 0 0,0 0 0 15,0-3 0-15,0 0 0 0,-1 1 0 0,-2-10 0 16,-2 4 0-16,4-6 0 0,-2-1 0 0,3 0 0 0,-2-6 0 15,-2-3 0-15,0 2 0 0,4-4 0 0,-4 0 0 16,3-3 0-16,0-2 0 0,1-2-342 0,0 0-350 16,0 0-502-16,0-19-1292 0,2 10 573 0</inkml:trace>
  <inkml:trace contextRef="#ctx0" brushRef="#br0" timeOffset="36883.25">6563 9359 126 0,'4'-5'476'0,"1"1"-15"0,0 0 23 15,-1 0 32-15,-3 2 19 0,-1 2-8 0,3-5-12 16,-3 5-33-16,3-3-32 0,-3 3-27 0,9-1-21 16,-3 1-28-16,2 0-28 0,3 2-26 0,3-2-31 15,4 1-24-15,10 1-28 0,0 0-26 0,3 0-17 16,1-1-20-16,-1-1-17 0,-1 1-18 0,-2-1-51 16,-5 0-88-16,-2-1 0 0,-2 0 0 0,-7 0 0 15,0 1 0-15,-1 0 0 0,-5 0 0 0,-1-3 0 16,-1 3 0-16,1-2 0 0,-5 2-85 0,0 0-187 15,-5-8-84-15,5 8-96 0,-13-4-132 0,4 4-490 16,-1 0-1163-16,10 0 514 0</inkml:trace>
  <inkml:trace contextRef="#ctx0" brushRef="#br0" timeOffset="38266.94">7664 8967 64 0,'5'-2'388'0,"-5"2"7"0,10-1 11 16,-4 0-11-16,-1-4 4 0,-1 3-11 0,-4 2-5 15,5-5-17-15,-5 5-8 0,6-4-11 0,-5 2-18 16,0-3-13-16,-1 1-9 0,0 4-21 0,-2-7-8 0,-2 5-16 15,0 0-11-15,-1-1-10 0,0 0-7 0,5 3-17 16,-18 5-13-16,5-2-10 0,-4 3 2 0,1 4-9 16,-2 0-5-16,0 4-16 0,0 4-9 0,-4 7-1 15,7-1-17-15,-2 1-139 0,2 1 0 0,2 4 0 16,4-2 0-16,4 2 0 0,5-1 0 0,4 0 0 16,1-2 0-16,4 1 0 0,5-3 0 0,4-2 0 15,1-3 0-15,4-2 0 0,4-3 0 0,1-2 0 16,2-3 0-16,0-2 0 0,1-5 0 0,2-2 0 15,0-3 0-15,2-5 0 0,-7 1 0 0,3-5 0 16,-4-1 0-16,2-3 0 0,-1-4 0 0,-1-5 0 16,0-1 0-16,-3-5 0 0,7-9 0 0,-3-1 0 15,-3-4 0-15,-3-2 0 0,-1-2 0 0,-6 0 0 16,4 0 0-16,-5 0 0 0,0 3 0 0,-7 12 0 16,-1 0 0-16,-1 1 0 0,-4 5 0 0,-2 1 0 15,0 8 0-15,-7 7 0 0,7 0 0 0,-7 1 0 16,4 5 0-16,-1 0 0 0,-5 4 0 0,1 7 0 0,-4 4 0 15,-2 6 0-15,2 9 0 0,-3 3 0 0,3 2 0 16,0 3 0-16,4 14 0 0,-1-2 0 0,6-9 0 16,-1 11 0-16,4 1 0 0,2 0 0 15,-1 0 0-15,7-11 0 0,5 10 0 0,-2-15 0 0,6 0 0 16,0 0 0-16,3-4 0 0,-1-2 0 0,0-3 0 16,4-4 0-16,-3-7 0 0,5-2 0 0,-3-4 0 15,0-4 0-15,-1-2 0 0,0-1 0 0,0-6 0 16,1-1 0-16,2-6 0 0,0-1 0 0,-5-5 0 15,0 0 0-15,-4-5 0 0,3-1 0 0,-3 5 0 16,-2-4 0-16,-3 1 0 0,-2 6 0 0,0 2 0 16,-3 6 0-16,0 2 0 0,0 0 0 0,-2 1 0 15,0 5 0-15,-2 2 0 0,0 0 0 0,-2 20 0 16,2-6 0-16,-2 5 0 0,2-1 0 0,2 9 0 16,-2-1 0-16,4 2 0 0,0-5 0 0,6 1 0 0,-1-6 0 15,2-2 0-15,5-3 0 0,1 0 0 16,2-5 0-16,0-2 0 0,-1-6 0 0,5-4 0 15,-3-1 0-15,-2-7 0 0,4-8-181 0,-4 1-317 0,-7-6-57 16,1-8-64-16,-6 2-438 0,3-1-1144 0,-1-14 507 16</inkml:trace>
  <inkml:trace contextRef="#ctx0" brushRef="#br0" timeOffset="38383.22">8787 8740 305 0,'-9'-5'326'0,"1"2"-14"0,1 3-13 0,-2 1-25 16,2 2-29-16,2 2-27 0,0 0-55 15,1 5-87-15,-2-1-131 0,5 4-306 0,2-3-391 0,4 1 174 16</inkml:trace>
  <inkml:trace contextRef="#ctx0" brushRef="#br0" timeOffset="38850.31">9086 9158 3699 0,'0'0'248'16,"13"-5"-115"-16,-7 2 30 0,2-3 77 0,0-2 46 0,-2 2-13 16,3-4-21-16,-1 2-18 0,-3-5-18 15,0 3 1-15,-3-2 3 0,0 1-4 0,-2 1-7 16,-2 0-7-16,0-1-10 0,-2 1-12 0,-5 3-14 0,-2 2-17 16,-1 0-5-16,-1 4-20 0,-6 1-8 0,0 6-11 15,-7 4 19-15,1 2-41 0,-1 5-83 0,2 0 0 16,0 4 0-16,6 1 0 0,0-3 0 0,8-2 0 15,1 7 0-15,1-6 0 0,7-1 0 0,1 0 0 16,1-6 0-16,8 4 0 0,-4-7 0 0,7 1 0 16,3-2 0-16,0-2 0 0,3-2 0 0,1-3 0 15,1-1 0-15,-1 0 0 0,-1-4 0 0,2 1 0 16,-10 1 0-16,4 0 0 0,-1-1 0 0,-4 1 0 16,0 2 0-16,-4 1 0 0,-5 0 0 0,9 3 0 15,-2 2 0-15,-5 2 0 0,1 6 0 0,-6 5 0 16,6 7 0-16,-8 3 0 0,2 3 0 0,-1 2 0 15,-1 3 0-15,0 11 0 0,0-11 0 0,-3 13 0 16,2-14 0-16,-2 2 0 0,3-2 0 0,-4-1 0 0,4-4 0 16,1 0 0-16,0-10 0 0,-1-1 0 15,2-3 0-15,2-4 0 0,1-3 0 0,-4 1 0 16,3-6 0-16,2-2 0 0,-1-2 0 0,0 0 0 0,0 0 0 16,5-24 0-16,3 9-91 0,-4-6-508 15,5-8-32-15,2-4-42 0,5-13-361 0,2-5-1118 0,-4-4 495 16</inkml:trace>
  <inkml:trace contextRef="#ctx0" brushRef="#br0" timeOffset="39352.17">9288 9244 1167 0,'14'-33'187'16,"1"5"38"-16,-3 2 29 0,-3 4 47 16,1 6 52-16,-5 7 40 0,-1-1 12 0,-1 4 1 0,-2 2-6 15,0-1-3-15,-1 5-4 0,0 0-12 0,0 0-13 16,-1 19-20-16,0-6-11 0,-2 5-19 0,3 1-19 16,0 6-23-16,-3 0-24 0,5-5-26 0,2 5-20 0,-2 0-22 15,1-7-69-15,2 0-115 0,0 0 0 16,1-3 0-16,-4-2 0 0,4-1 0 0,0-4 0 15,2-1 0-15,-3-2 0 0,4-4 0 0,-1-1 0 0,2-1 0 16,0-5 0-16,-1-1 0 0,5-3 0 0,-1-5 0 16,2-6 0-16,3-3 0 0,-5 8 0 15,4-4 0-15,-6 5 0 0,1 4 0 0,-3-3 0 16,-3 6 0-16,3 2 0 0,-3 1 0 0,1-1 0 0,-2 4 0 16,1 3 0-16,-6-1 0 0,13 6 0 0,-7 2 0 15,-1 3 0-15,3 4 0 0,-5 0 0 0,3 1 0 16,-1 0 0-16,0 2 0 0,2-1 0 0,3-1 0 15,0 0 0-15,-1-4 0 0,0 0 0 0,5 0 0 16,0-3 0-16,4-3 0 0,0-2 0 0,0-4 0 16,1 0 0-16,2-4 0 0,-1-1 0 0,0-1 0 15,6-6 0-15,-2 1 0 0,-1-5 0 0,0-3 0 16,-1-2 0-16,1-5 0 0,-3 1 0 0,0-3 0 16,-6-1 0-16,-3 0 0 0,-1 3 0 0,-3 3 0 15,-1 5 0-15,-5 1 0 0,-1 5 0 0,-1 2 0 16,-1 1 0-16,-4 4 0 0,1 3 0 0,-4 3 0 15,-2 3 0-15,-7 4 0 0,3 4 0 0,-2 1 0 0,2 10 0 16,-2 0 0-16,8 2 0 0,0 1 0 0,4 0 0 16,3 0 0-16,4-7 0 0,3 8 0 15,7-2 0-15,2-2 0 0,2-3 0 0,7-2 0 0,-3-3 0 16,6-2 0-16,-4-6 0 0,-3-3 0 0,1 0 0 16,-3-1 0-16,-1-1 0 0,-2-2 0 0,-8 2 0 15,2-2-724-15,-8 0-521 0,1 1-1348 0,-1-1 596 16</inkml:trace>
  <inkml:trace contextRef="#ctx0" brushRef="#br0" timeOffset="39884.87">6880 9901 156 0,'-18'2'401'0,"-1"-1"19"0,3-1 11 16,-4 0 12-16,9 3 12 0,-3-3-8 0,0 1-16 15,2 0-9-15,1 0-27 0,3 1-7 0,3 0-19 16,-4-2-11-16,4 1-12 0,1 1-19 0,4-2-17 16,-6 5-6-16,6-5-10 0,0 1-10 0,0-1-4 15,5 5-6-15,3-4-15 0,5-1-17 0,2 3-87 16,15-3-155-16,6 0 0 0,19 2 0 0,5 0 0 16,3-3 0-16,27 5 0 0,1-6 0 0,3 4 0 15,9-1 0-15,4 2 0 0,11-5 0 0,8 1 0 16,9-2 0-16,4 5 0 0,4-5 0 0,4 0 0 0,8 2 0 15,-2 3 0-15,-3-1 0 0,-5-3 0 0,-5-2 0 16,0 0 0-16,-8 1 0 0,-10-1 0 0,-8-4 0 16,-8 2 0-16,-15-1 0 0,-32 1 0 0,0-3 0 15,-5 2 0-15,-5 0 0 0,-17 1 0 0,-2 1 0 16,-11 1 0-16,-6 0 0 0,-2 0 0 0,-2 1 0 16,-3-1 0-16,-1 1 0 0,4 1 0 0,-6 0 0 15,1 0 0-15,-4 2 0 0,9-1 0 0,-9 1 0 16,7 0 0-16,-7 0 0 0,13 3 0 0,-3-3 0 15,2 1 0-15,-2-1 0 0,-1 1 0 0,5-2 0 16,-5-3-1366-16,3 1-1478 0,-2-2 654 0</inkml:trace>
  <inkml:trace contextRef="#ctx0" brushRef="#br0" timeOffset="40051.28">10633 9867 447 0,'0'0'624'0,"-3"5"-30"0,2-3-27 16,1-2-40-16,0 8-48 0,0-5-47 0,1 1-46 16,2-1-52-16,-1 1-88 0,-2-4-126 0,4 5-151 15,-4-2-155-15,5 1-195 0,-5-4-312 0,0 0-751 16,0 0 332-16</inkml:trace>
  <inkml:trace contextRef="#ctx0" brushRef="#br0" timeOffset="43666.87">3050 10589 120 0,'18'-9'369'0,"-4"1"-4"0,6-1 3 16,-3 2 0-16,-4 1 7 0,-2-1 6 0,0 3-5 15,-4-1 2-15,0 0-1 0,-1 3-13 0,-2 0-14 16,1-2-10-16,0 1-23 0,-5-1-31 0,0 4-21 15,-5-6-25-15,-1 5-22 0,-5 1-14 0,-6 0-25 16,-3 2-13-16,-1 3-23 0,-6 2-10 0,-1 2-30 16,0 3 2-16,1-2-10 0,0 2-15 0,9-1-3 15,0-1-8-15,-4 5-7 0,7-4-11 0,2 1-6 16,3-2-5-16,4 0-5 0,1 1-4 0,1 3-3 16,4-4 1-16,1 4-3 0,5 0 0 0,2 2-14 15,3-3 5-15,1 1 5 0,3 2-7 0,-1-3-4 16,2 1-2-16,6 4 5 0,-2 0 0 0,-1 1-3 15,-1 1-2-15,-9-5 0 0,4 1-2 0,-4 0 2 16,-3 0-1-16,-2 5 6 0,-4-2-9 0,-3 1-3 16,-4 5 3-16,-2 1 5 0,-8-5-9 0,4-5 7 15,-7 4 2-15,-3 0-2 0,-4-5 11 0,3 1 6 16,-1-2 19-16,0-3 12 0,-1-2 5 0,7 0 15 16,5-5 7-16,4-1-70 0,-2-1-13 0,6 2 0 15,-3-1 0-15,4-2 0 0,5-1 0 0,-7 0 0 16,7 0 0-16,0 0 0 0,12-9 0 0,-3 7 0 15,4 0 0-15,1-2 0 0,4 2 0 0,1 4 0 0,0-4 0 16,-1 5 0-16,1 0 0 0,0 1 0 0,-2 5 0 16,0 0 0-16,-2 6 0 0,-5-1 0 15,-1 3 0-15,-1 2 0 0,-2 4 0 0,-2 6 0 16,-4-2 0-16,-8 1 0 0,6 1 0 0,-5 0 0 0,2-2 0 16,-3 0 0-16,1-2 0 0,-1-6 0 0,3 5 0 15,0-5 0-15,2-1 0 0,-1-1 0 16,4-1 0-16,0-3 0 0,0-1 0 0,3-4 0 15,0 2 0-15,-1-4 0 0,6 0 0 0,-3-3 0 0,6 0 0 16,2-3 0-16,0-3 0 0,1 0 0 0,3-4 0 16,-2-3-255-16,3-2-294 0,1-4-130 0,-7 1-439 15,3-6-1212-15,4-3 537 0</inkml:trace>
  <inkml:trace contextRef="#ctx0" brushRef="#br0" timeOffset="44118.02">3432 11021 106 0,'-1'-10'527'0,"0"2"9"0,-2-5-8 16,3 5-10-16,-1-3-20 0,1 0-10 0,4 5-30 16,-3-3-28-16,5 0-27 0,2 1-30 0,1 2-33 15,-1 0-32-15,3-1-17 0,5-1-32 0,3 5-28 16,0-1-32-16,-1 2-5 0,2 3-24 0,1-2-19 15,0 5-25-15,10 1 1 0,-12 4-13 0,-1 0-15 16,0 2-8-16,-4 2-7 0,0 2-8 0,-4 1-11 16,-2 2-5-16,0-2 1 0,-7 5-4 0,-4-2-6 15,-4 6-6-15,-7-1 1 0,-3-1 9 0,-2 2-29 16,-3-5-26-16,-6 0 0 0,0 0 0 0,1 1 0 16,-1-4 0-16,4-2 0 0,1-1 0 0,4-4 0 15,3 0 0-15,1-2 0 0,6 0 0 0,1-3 0 16,3-1 0-16,0 0 0 0,1-1 0 0,4 2 0 15,0-5 0-15,10 2 0 0,3 1 0 0,5-6 0 16,0 1 0-16,13-2 0 0,-1 0 0 0,2 0 0 16,2 0 0-16,-3-2 0 0,3 3 0 0,0-2 0 15,-7 1 0-15,4-1 0 0,-11 4 0 0,-1-1 0 16,-1 0 0-16,-4-1 0 0,-4 2 0 0,-2 0 0 16,1 1 0-16,-4-1 0 0,-5 1 0 0,8 1 0 15,-8-1 0-15,0 0 0 0,0 0 0 0,0 0 0 16,-17 8 0-16,12-6 0 0,-3 2 0 0,2-1-251 15,0 0-293-15,3 0-106 0,-10 2-475 0,9-1-1218 0,4-4 539 16</inkml:trace>
  <inkml:trace contextRef="#ctx0" brushRef="#br0" timeOffset="44367.15">4162 11305 199 0,'4'-2'558'16,"1"2"10"-16,-5 0 1 0,0 0-1 0,0 0-11 15,0 0 4-15,0 0-21 0,4 7-24 0,-8 0-24 16,1 2-31-16,0 2-24 0,-1 5-30 0,-1-1-26 0,-1 2-23 16,-1 2-32-16,-3 3-21 0,1 3-31 15,-3 2-160-15,1-3-114 0,-2 0 0 0,0-3 0 16,2 2 0-16,2-5 0 0,-4-2 0 0,5 1 0 16,-1-3 0-16,-1 2 0 0,4-5 0 0,-2-2 0 0,4 2 0 15,0-8 0-15,0 4 0 0,-2-2 0 0,4-4-95 16,-1 1-440-16,3-2-117 0,0 0-500 15,-4-12-1247-15,4 12 551 0</inkml:trace>
  <inkml:trace contextRef="#ctx0" brushRef="#br0" timeOffset="44684.32">4539 10879 5203 0,'5'-19'323'16,"-5"2"-72"-16,1 6 37 0,-1 0 0 0,3 2-16 0,-2 4-38 15,-1 0 9-15,0 0-25 0,4 1-35 0,-4 4 3 16,0 0 6-16,0 0-6 0,8 11-62 0,-7-3-124 16,5 9 0-16,-4 0 0 0,3 11 0 0,-4-2 0 15,1 3 0-15,-4 0 0 0,1 1 0 0,-3-3 0 16,-2 2 0-16,-1-2 0 0,1-1 0 0,-2-2 0 16,-1-6 0-16,4 0 0 0,-4-2 0 0,5-4 0 15,-2 1 0-15,2-6 0 0,3 2 0 0,-3-6 0 16,4 3 0-16,0-1 0 0,4-3 0 0,1 1 0 15,4-3 0-15,2 1 0 0,10-2 0 0,-3 1 0 16,3-1 0-16,9-1 0 0,-9 1 0 0,6-2 0 16,0-1 0-16,-4 4 0 0,-1-4 0 0,-3 4 0 15,-5-1-483-15,-2 0-86 0,-1-1-90 0,1-1-421 16,-3 1-1170-16,-2-2 517 0</inkml:trace>
  <inkml:trace contextRef="#ctx0" brushRef="#br0" timeOffset="44902.32">4806 11117 284 0,'-2'-10'414'0,"-2"0"21"16,1 0 20-16,2 1 16 0,-1-1 21 0,0 4 8 16,1-1 10-16,-3 0-3 0,4 2-14 0,0-1-13 15,-1 2-26-15,1 4-35 0,-2-5-36 0,2 5-27 16,0 0-8-16,0 0-9 0,0 0-16 0,0 0-15 16,7 21-88-16,-4-4-220 0,0-1 0 0,4 3 0 15,-2 0 0-15,-4 7 0 0,4 2 0 0,-4-1 0 16,2 0 0-16,-1-1 0 0,-2 0 0 0,2 0 0 0,-4-1 0 15,2-5 0-15,-5 5 0 0,2-5 0 16,-4-2 0-16,5 1 0 0,-5-1 0 0,2 6 0 16,-1-7 0-16,1 0 0 0,-3 1-61 0,-1 0-1294 15,0-2-1469-15,4-6 650 0</inkml:trace>
  <inkml:trace contextRef="#ctx0" brushRef="#br0" timeOffset="45167.28">5292 11407 414 0,'-4'-6'656'0,"3"2"0"0,-2 2-20 16,2-3-35-16,1 5-40 0,-3-5-33 0,3 5-7 16,0 0-19-16,0 0-25 0,-1 12-34 0,1-1-27 15,0 3-22-15,-1 12-20 0,-2-6-41 0,-3 5-11 16,2 3-28-16,-4-2-231 0,-1 2-63 0,-4-3 0 15,1 3 0-15,-5-3 0 0,-2-2 0 0,1-1 0 16,-1 0 0-16,-2-2 0 0,1-3 0 0,3-1 0 16,2-5 0-16,0-1 0 0,-2-1 0 0,6-5 0 15,0-2-306-15,-2-1-325 0,1-3-578 0,2-3-1310 16,3 0 579-16</inkml:trace>
  <inkml:trace contextRef="#ctx0" brushRef="#br0" timeOffset="45683.3">5674 10865 257 0,'10'-5'475'0,"-4"-1"15"0,1 2 22 16,-2 1 8-16,-1 1 3 0,1 0-20 15,1-1-27-15,-6 3-23 0,4-2-22 0,-1 0-24 0,-3 2-27 16,0 0-24-16,5-1-16 0,-5 1-30 0,0 0-20 16,0 0-19-16,0 0-15 0,0 0-13 0,5 4-17 15,-2-1-13-15,-3-3-13 0,-2 7-141 0,2-2-59 16,-1 1 0-16,0-2 0 0,-1 3 0 0,1 1 0 16,-1 2 0-16,2-1 0 0,-4 4 0 0,0 3 0 15,-1 3 0-15,-2 2 0 0,1 4 0 0,0 2 0 16,-1 2 0-16,2 1 0 0,-1 1 0 0,2-1 0 15,0 2 0-15,4-3 0 0,0 3 0 0,4-3 0 16,0-3 0-16,2-1 0 0,3-1 0 0,-4-7 0 16,4 1 0-16,1-3 0 0,3 0 0 0,-4-5 0 15,6-2 0-15,2 1 0 0,-3-5 0 0,1-1 0 16,3-3 0-16,1-2 0 0,-6 0 0 0,5-4 0 16,-4-4 0-16,0 0 0 0,-1 0 0 0,-4 0 0 0,0-7 0 15,0 3 0-15,-4-1 0 0,-3-3 0 0,0 1 0 16,-2-1 0-16,-3 1 0 0,-2 1 0 15,0 7 0-15,-4-1 0 0,0 3 0 0,-1-1 0 0,-3 6 0 16,-1 1 0-16,-5 4 0 0,2 5 0 0,-10 0 0 16,1 4 0-16,1 3 0 0,1-1 0 0,3 2 0 15,-1 0 0-15,5-1 0 0,2-3-361 0,-2 0-944 16,7 1-1414-16,2-6 625 0</inkml:trace>
  <inkml:trace contextRef="#ctx0" brushRef="#br0" timeOffset="45984.36">6250 11269 520 0,'4'-4'601'0,"-3"1"-27"0,2 1-3 16,-3 2-31-16,5-2-9 0,-5 2-10 0,0 0-17 15,0 0-21-15,6 10-17 0,-6-2-31 0,3 4-30 16,-6 6-30-16,2 1-19 0,1 2-22 0,-6 4-28 16,-1 2-27-16,1 0-25 0,-2-2-118 0,-2 1-136 15,-3 0 0-15,3 0 0 0,1-9 0 0,0 0 0 16,-4-3 0-16,1-1 0 0,1-1 0 0,5-2 0 16,-3-3 0-16,4-2 0 0,0 0 0 0,0-1 0 15,5-4-251-15,0 0-229 0,-8-8-62 0,8 2-75 16,0-1-434-16,5-4-1137 0,3-6 503 0</inkml:trace>
  <inkml:trace contextRef="#ctx0" brushRef="#br0" timeOffset="46318.03">6649 10982 90 0,'3'-5'446'15,"-1"-1"23"-15,-1 3 8 0,2-2-3 0,-3 2-12 0,0 3-14 16,0 0-19-16,0 0-16 0,0 0-17 15,0 0-23-15,-8 14-16 0,4-8-21 0,3 3-14 16,-3 3-17-16,2-1-28 0,-2 6-26 0,1-2-21 16,2 1-21-16,-1 0-22 0,4-1-17 0,-2 1-14 0,3-1-14 15,4 1-14-15,-2-1-17 0,4-1-6 16,-1 0-12-16,6 1-8 0,-4-6-10 0,3 4-8 16,1-2-6-16,-1 0-14 0,1 0-47 0,-2 0 0 0,-6-3 0 15,7 2 0-15,-4-2 0 0,-2-1 0 0,2 2 0 16,-2-1 0-16,-2 2 0 0,-4-3 0 0,0-1 0 15,1 3 0-15,-5-3 0 0,0 1 0 0,-3 1 0 16,1-5 0-16,-5 5 0 0,-1-5 0 0,1 2 0 16,-5-4 0-16,2-1 0 0,-6 1 0 0,-4-2-8 15,-5-2-219-15,0-7-69 0,3 3-81 0,-3-4-86 16,1 1-77-16,2-3-507 0,7 3-1134 0,4-5 502 16</inkml:trace>
  <inkml:trace contextRef="#ctx0" brushRef="#br0" timeOffset="46483.21">6574 10967 3618 0,'7'-8'275'16,"0"1"-46"-16,-1 0-17 0,-2 1 10 0,5 0 44 15,-5 1-1-15,1 1-8 0,4 1-15 0,1-2-21 16,1 4-20-16,2-2-8 0,6 1-17 0,-1 1-8 16,4 0-26-16,-3 1-13 0,3 1-18 0,6-1-41 15,-5 2-79-15,-3 1-107 0,1-5-133 0,2 4-124 16,-4-1-134-16,0-2-451 0,2-1-1036 0,-5-1 458 15</inkml:trace>
  <inkml:trace contextRef="#ctx0" brushRef="#br0" timeOffset="47065.89">7225 10794 132 0,'0'-4'493'0,"2"-3"16"0,-1 0 3 16,1 0-2-16,2 0-4 0,3-1-20 15,0 2-33-15,3 1-25 0,1 1-36 0,2-2-35 16,7 3-42-16,-3 1-29 0,-6 2-23 0,11 1-30 0,-3 0-24 16,0 4-4-16,-3 3-44 0,0 2-9 0,1-1-14 15,-6 4-10-15,0-1-15 0,-5 4-13 0,1 1-4 16,-5 1-20-16,-4 0 0 0,1 4-9 16,-8 0-9-16,-2 2-3 0,-1 1 1 0,0-2 2 0,-5-1-2 15,-1 1 1-15,5 1-9 0,-1-7 3 0,1 3 3 16,2-4-12-16,2 0-15 0,1 0 13 0,3-4-8 15,1 0-8-15,3-1 0 0,1 0-2 0,3-2 1 16,3 0-5-16,-1-1 2 0,7-1-16 0,0-1-15 16,5-1-12-16,5-4-5 0,-1 1-14 0,0-2-2 15,-1 0-2-15,-1-3 0 0,-6 1 3 0,5-2 5 16,0-1 11-16,-8 0 1 0,-1 3 1 0,0-3 10 16,-1-1-1-16,-2 2 7 0,-3 1 3 0,-2 1 8 15,-1 2 5-15,0 0 1 0,0 0 9 0,0 0 6 16,-23 3 8-16,10 3 15 0,-2 3 3 0,-2-2-1 0,-1 5-6 15,2 0 4-15,1 3-4 0,-1-2-4 16,3 2-2-16,2 1-4 0,0 1-28 0,3-1-4 16,3 0 0-16,-2-1 0 0,10 1 0 0,-3 1 0 15,4 0 0-15,1-3 0 0,4 4 0 0,1-2 0 16,3 0 0-16,-2-4 0 0,2 3 0 0,-1 1 0 0,0-3 0 16,0 1 0-16,-6-3 0 0,1-2 0 15,0 7 0-15,-3-5 0 0,1 5 0 0,-5-5 0 0,-4 2 0 16,0 2 0-16,-2 0 0 0,-1-4 0 0,-3 2 0 15,-2 1 0-15,-4-2 0 0,3 1 0 0,-4-3 0 16,0-1 0-16,-2 0 0 0,-3-2 0 16,4-1 0-16,-2 0 0 0,2-2 0 0,0-1 0 0,4 0 0 15,1-1 0-15,4-2 0 0,-2 0 0 0,3-1 0 16,2-3-343-16,-1 2-171 0,5-3-127 0,-2 0-475 16,4-4-1208-16,5-2 534 0</inkml:trace>
  <inkml:trace contextRef="#ctx0" brushRef="#br0" timeOffset="47233.21">7808 11587 50 0,'0'0'601'0,"8"1"15"0,-4 3 12 0,-4-4 11 16,3 4-34-16,0-3-41 0,-3-1-53 0,5 2-51 15,-4 0-43-15,-1-2-64 0,0 0-96 0,3 3-153 16,-3-3-184-16,0 0-212 0,-10 2-614 0,10-2-981 15,-9 0 435-15</inkml:trace>
  <inkml:trace contextRef="#ctx0" brushRef="#br0" timeOffset="51650.5">521 12740 311 0,'0'0'318'0,"0"0"3"0,0 0 4 0,0 0 7 16,1-26-14-16,-1 26 15 0,0 0-21 0,0 0-2 16,0 0-14-16,0 0-20 0,-1-17-20 0,1 17-25 15,0 0-20-15,0 0-25 0,0 0-18 0,0 0-15 16,0 0-14-16,0 0-15 0,0 0-11 0,0 0-11 16,0 0-6-16,0 0-15 0,0 0-9 0,0 0-8 15,0 56-5-15,0-56-6 0,0 0-6 0,1 19-1 16,-1-19-3-16,0 0-3 0,0 0-4 0,0 0 1 15,9 8-4-15,-9-8 4 0,0 0-9 0,0 0 6 16,0 0 3-16,0 0 1 0,0 0 2 0,17-44-3 16,-17 44 1-16,-4-24-2 0,0 7 3 0,-5 4 6 15,9 13 18-15,-15-21-3 0,3 12-2 0,12 9 10 16,-20-15-8-16,20 15-1 0,-27-7-7 0,27 7 0 16,-37 5-5-16,37-5-3 0,-32 17 1 0,10-1-5 15,4 6-5-15,4 3 5 0,0 3 2 0,4 4 0 16,5 3-10-16,1 11 1 0,4-10-1 0,1 13-5 15,6-3 4-15,-2-10-7 0,6 9 0 0,6-1 0 16,-3-11-9-16,8 11 11 0,-3-15-10 0,12 11 2 16,-8-15-2-16,1-1-8 0,3-1-4 0,2-7-12 15,3-3-1-15,1-5-3 0,3-4-12 0,-4-3 4 16,2-4 1-16,-2-2 0 0,2-6 6 0,-1-3-1 16,-1-4 2-16,9-10 4 0,-13 3-5 0,9-10 4 15,0-5 3-15,-6 0 4 0,-7-5 2 0,0-2-9 16,-2-3 9-16,-8-2 0 0,0-4 7 0,-1 1 3 15,-7-1 4-15,1 4 5 0,-6 19 11 0,1 1 12 16,-4 4 2-16,2 9-1 0,-1 2 8 0,-3 6-2 16,0 1-10-16,-1 7-10 0,1 1-3 0,4 2-3 15,-14 13 1-15,4 4 2 0,1 9-3 0,0 4-1 16,-1 15-5-16,3 3-6 0,2-14 2 0,4 13 3 16,1-11 2-16,0 12-9 0,4-12 8 15,1 10-5-15,3-13-4 0,2-1 0 0,0-1-4 0,4-2 6 16,0-6-1-16,-1-1-9 0,1-7-3 0,1-1-8 15,-1-5-4-15,0 0 4 0,4-5-10 0,-5-3 3 16,1-2 5-16,4-4-5 0,0-3 4 0,-4 0 6 16,-1-5-2-16,1-1 5 0,-2-2 5 15,-1-1-8-15,3-7 3 0,-7 6 1 0,0 1 12 16,-1 1 4-16,-2 5 0 0,-1 1 14 0,-1 1-10 0,2 1-8 16,-3 4 11-16,-1 4-9 0,0 0 1 0,0 0 10 15,5 23-5-15,-1-7-1 0,-2 3 3 0,3 4-4 16,0 2-8-16,0-7-1 0,2 2 3 15,1-4-13-15,6 5-15 0,0-7-30 0,3-1-24 16,1-5-44-16,-4-3-55 0,5 0-68 0,3-10-80 16,-5 2-98-16,-1-7-116 0,-3-4-461 0,5-5-1077 15,-9 3 478-15</inkml:trace>
  <inkml:trace contextRef="#ctx0" brushRef="#br0" timeOffset="51799.78">1573 12721 484 0,'-12'0'474'16,"12"0"-29"-16,0 0-35 0,-19 8-39 0,16-4-43 16,1 3-30-16,2 1-31 0,0 2-50 0,2 1-64 15,4 2-98-15,0-1-115 0,5 4-109 0,2-3-131 16,0 1-196-16,1 0-537 0,-1-1 238 0</inkml:trace>
  <inkml:trace contextRef="#ctx0" brushRef="#br0" timeOffset="52200.31">1888 13044 261 0,'3'-7'482'0,"2"-4"-4"0,-5 0-9 0,-4-4-20 15,3-3-7-15,-2 7-15 0,1-1-14 0,-2-1-19 16,0 1-29-16,-1 1-26 0,1-1-20 0,-6 2-26 16,2 2-16-16,-1 1-31 0,-2 3-24 0,1 3-28 15,-3 2-19-15,0 4-11 0,2 0-30 0,-6 7-2 16,3 2-14-16,4 2-2 0,-3 1-18 0,3 9-17 15,2-3-2-15,3-4-12 0,5-1-1 0,0 0-6 16,5 0-10-16,4-2-1 0,0-2 0 0,4 1-12 16,-1-5 2-16,0 2-7 0,3-4 1 0,-3-1-3 15,1-3-1-15,-3 0-1 0,-2-1-7 0,-2 0 3 16,-6-3-7-16,14 4 12 0,-14-4 0 0,10 3 0 16,-6 1 6-16,1 0 15 0,0 6 8 0,-4 2 7 15,2 4 0-15,-3 4-32 0,0 4-33 0,0 5 0 16,-4 0 0-16,2 2 0 0,-5 1 0 15,0 1 0-15,-1-1 0 0,1 3 0 0,0 0 0 16,2-2 0-16,-2-4 0 0,1 1 0 0,1-4 0 0,0 0 0 16,2-7 0-16,1-2 0 0,2-4 0 0,1-2-6 15,-2 0-200-15,1-4-42 0,2-3-51 16,-2-4-63-16,0 0-63 0,0 0-57 0,31-18-77 0,-20 3-375 16,7-7-1013-16,0-3 448 0</inkml:trace>
  <inkml:trace contextRef="#ctx0" brushRef="#br0" timeOffset="52665.84">2113 13092 71 0,'5'-19'442'0,"2"5"3"0,-5 3-7 0,1 1-15 16,-2 5-7-16,-1 5-7 0,0 0-11 15,0 0-21-15,0 0-20 0,-1 23-19 0,2-7-23 16,-1 1-30-16,-1 3-30 0,1 8-22 0,4-9-26 16,-3 8-21-16,2-2-18 0,0-7-17 0,1-1-11 15,3 1-25-15,-5-7-8 0,5-1-17 0,-2-1-20 16,4-2-11-16,-4 0-16 0,0-5 0 0,-5-2-8 15,0 0 0-15,24-9-2 0,-16 2-6 0,2-2-4 0,1-4-3 16,1-3 1-16,-2 3-2 0,3-1-5 16,-4 0 4-16,4 1 10 0,-4 5 3 0,-3 0 3 15,2 4-7-15,2 0-3 0,-5 1 5 0,-5 3 9 16,13 0-2-16,-13 0 2 0,18 8-6 0,-12-1 7 16,2 2-2-16,2-1-3 0,-2 2-6 0,2 2-3 15,3-3 6-15,-3 2-10 0,2-4 3 0,3 3 3 16,2-3-14-16,-1 1 7 0,1-6-1 0,1 0-4 15,-2-2-5-15,3-3 6 0,2 0 3 0,-3-4-3 16,1-1-7-16,-5-2 3 0,0-1 0 0,-1 0-1 16,1-2 12-16,-4 0 1 0,-1-3 5 0,-1 0 9 15,-3-1-4-15,-3-4 1 0,0 4 14 0,-1-2 7 16,-5 4 11-16,1 4 1 0,0 0 4 0,-2 1-14 16,0 2-1-16,-1 5-57 0,6 3 0 0,-13 0 0 15,13 0 0-15,-17 14 0 0,6 0 0 0,4 1 0 16,-2 3 0-16,5 0 0 0,1 8 0 0,3-7 0 15,2 0 0-15,3-2 0 0,4-1 0 0,0-2 0 16,4-1 0-16,0-4 0 0,4 1-206 0,0-3-103 16,1-3-92-16,2-3-119 0,-2 1-150 0,0-7-345 15,1 1-1098-15,-5-1 486 0</inkml:trace>
  <inkml:trace contextRef="#ctx0" brushRef="#br0" timeOffset="53299.75">3283 12764 143 0,'-4'-5'424'0,"3"2"11"0,-1 0-4 0,0-2 2 16,1 0 1-16,-2 0-6 0,3 1-10 15,-1 0-28-15,-2-1-19 0,3-1-25 0,3-1-22 0,-2 0-9 16,3 2-20-16,0-5-25 0,2 3-20 0,-1-3-17 16,1 3-20-16,1 0-12 0,3-1-11 0,-1 1-11 15,3 3-26-15,0 0-14 0,0-1 2 0,-1 3-19 16,3 1-10-16,-2 3-6 0,7 4-20 0,-9 0-6 15,7 5-3-15,-4 3-7 0,2 7-10 0,-6 3-5 16,0 1 2-16,-1 4-12 0,-6-1 0 0,-2 4-14 16,-2 0 7-16,-3 0-3 0,-7 2-19 0,3 2-16 15,-9-2 0-15,4-2 0 0,-12 9 0 0,6-11 0 16,-2 0 0-16,0-1 0 0,-6-6 0 0,5 1 0 16,1-4 0-16,1-1 0 0,3-8 0 0,-1-1 0 15,5-1 0-15,2-3 0 0,1-5 0 0,3-1 0 16,-2-2 0-16,4-3 0 0,-1-4 0 0,5-2 0 0,-1-2 0 15,4-8 0-15,2-4 0 0,5-2 0 16,0 2 0-16,4 0 0 0,-5 9 0 0,5 0 0 16,-2 3 0-16,1-1 0 0,0 3 0 0,-2 6 0 15,3 0 0-15,-5 3 0 0,5 6 0 0,-3 2 0 0,2 3 0 16,1 4 0-16,-1 3 0 0,2-1 0 0,1 7 0 16,1 4 0-16,-2-6 0 0,2 6 0 15,2-3 0-15,1-3 0 0,-1-2 0 0,3 2 0 16,-3-8 0-16,-2-1 0 0,5-1 0 0,-4-2 0 0,6-2 0 15,-2-3 0-15,1-2 0 0,0-2 0 0,-2-5 0 16,-2 2 0-16,1-3 0 0,-4-3 0 0,1-3 0 16,-7 1 0-16,4-5 0 0,-5 1 0 15,-4 6 0-15,-2-2-160 0,-1 0-242 0,-9-2-106 0,3 6-113 16,-10 0-463-16,-3 6-1173 0,0-1 518 0</inkml:trace>
  <inkml:trace contextRef="#ctx0" brushRef="#br0" timeOffset="53919.03">1072 13686 368 0,'-13'-2'364'0,"3"2"2"0,2-1 5 0,-5 0 5 16,7-1 0-16,-2 1 7 0,3 0-8 0,0 0-9 15,5 1-14-15,-10-2-13 0,10 2-22 0,-8 0-11 16,8 0-13-16,0 0-25 0,0 0-9 16,0 0 10-16,0 0-9 0,0 0 5 0,0 0-9 0,24 3-16 15,-6-1-17-15,13 0-7 0,6-5-28 0,14 6-11 16,7-2-14-16,7 0-22 0,31 1-5 0,7-1-15 15,5 3-64-15,0-4-57 0,10-4 0 0,1 4 0 16,1 0 0-16,13 0 0 0,-7 2 0 0,2-1 0 16,6 0 0-16,0 2 0 0,-7-2 0 0,-2 0 0 15,-7 3 0-15,-7-3 0 0,-5-1 0 0,-6 0 0 16,-8 3 0-16,-30-2 0 0,1 1 0 0,-3-2 0 16,-3 2 0-16,-5-6 0 0,-13 4 0 0,-3 2 0 15,-7-4 0-15,1-1 0 0,-11 2 0 16,3 0 0-16,-6 1 0 0,-2-3 0 0,-2 3 0 0,1 0 0 15,-3-1 0-15,-10 1 0 0,15-1 0 0,-15 1 0 16,14-2 0-16,-14 2 0 0,14-6 0 0,-9 3 0 16,-5 3 0-16,8-5-57 0,-8 5-379 0,5-6-96 15,-1 0-115-15,-4 6-440 0,1-13-1177 0,2 3 521 16</inkml:trace>
  <inkml:trace contextRef="#ctx0" brushRef="#br0" timeOffset="54102.2">4498 12928 4530 0,'-8'-10'411'15,"1"3"-188"-15,-3 0-30 0,4 3 1 0,-1-2-4 16,0 1-21-16,1 3-37 0,2 1-39 0,0-2-25 16,4 3-1-16,-5-1-26 0,5 1-36 0,0 0-48 15,0 0-81-15,7 11-98 0,-2-6-96 0,0 1-90 16,1 2-104-16,-1 1-270 0,0 0-847 0,-1 3 375 15</inkml:trace>
  <inkml:trace contextRef="#ctx0" brushRef="#br0" timeOffset="54234.34">4423 13331 245 0,'-8'9'371'0,"3"0"10"16,0-3 5-16,1-1-12 0,0 0-6 0,1 1-36 15,2-4-30-15,1-2-63 0,0 0-80 0,0 0-100 16,0 0-117-16,0 0-135 0,4-15-302 0,4 4-535 15,0 0 238-15</inkml:trace>
  <inkml:trace contextRef="#ctx0" brushRef="#br0" timeOffset="54400.21">4616 13116 230 0,'6'0'518'0,"-6"0"27"0,8 5 19 15,-7-3 0-15,5 0-1 0,-1 2-11 0,1 0-24 16,0 0-49-16,4-1-47 0,4 1-41 0,3-2-36 15,-3-1-61-15,5 0-75 0,0-1-65 0,2-1-117 16,-5 0-133-16,4-2-151 0,-9 1-161 0,-1-1-538 16,-1-2-1024-16,-9 5 452 0</inkml:trace>
  <inkml:trace contextRef="#ctx0" brushRef="#br0" timeOffset="56684.25">5376 12862 65 0,'-4'-7'416'0,"3"-2"6"0,-3 0-3 0,3 0 2 16,-2 3-10-16,2-2-12 0,1 3-16 0,0-2-21 16,0-1-25-16,0 3-19 0,4-2-25 0,-3 0-17 15,3 1-20-15,6-1-15 0,-6 2-22 0,5-1-20 16,5 1-16-16,0-1-17 0,-1 3-20 0,6-1-14 15,0 2-16-15,0 1-5 0,3 1-14 0,-2 1-10 16,7 5-9-16,-9 0-9 0,0 1-8 0,0 2-5 16,-4 5-15-16,-1-3-13 0,-5 3-6 0,-2 2-4 15,-6 2-10-15,-1 0 4 0,-4 0-3 0,-3 1 1 16,-2-2-1-16,-7 7-1 0,3-2 1 0,-4-1-2 16,4-6-4-16,-6 4 0 0,5-8 7 0,3 2 3 15,3-4 5-15,0-1 4 0,0 0-3 0,4-3 3 16,1 0-3-16,1-2 7 0,5 2-1 0,2-2 1 15,2 1-7-15,5-1 6 0,7 0-3 0,1-1-4 16,10 3 1-16,-3-1-4 0,4 1-5 0,-3 3 0 16,-2-3 3-16,2 3-3 0,-6-2-4 0,3 4-1 15,-5-1 1-15,-2 0-1 0,-2 1-2 0,-5-1-3 16,-1-1 0-16,-1 3 6 0,-3-1-1 0,-3 2 1 16,-2 0-5-16,-2 2 7 0,-7-2-1 0,0 2 13 15,-5 0 11-15,-1-1 11 0,-2-1 15 0,-9 2 5 0,-1-2 6 16,-1 2-9-16,3-6 16 0,-7 2 4 15,5-3-2-15,-1-1-2 0,5-4-6 0,1 2-8 16,3-4-2-16,0-1-47 0,2 0-12 0,0-2 0 16,6 0 0-16,1-2-34 0,1-1-112 0,3-1-78 0,2-3-74 15,4-1-99-15,1 4-82 0,7-4-94 0,-3 3-434 16,9-5-1091-16,0 4 483 0</inkml:trace>
  <inkml:trace contextRef="#ctx0" brushRef="#br0" timeOffset="56882.78">5974 13157 3567 0,'4'-2'404'0,"1"1"-133"0,-1-2-28 0,-4 3 14 15,6-4 11-15,-6 4-6 0,8-1-19 0,-8 1-30 16,5-2-27-16,-1 1 13 0,-4 1-14 0,19-2-1 0,-6 2-6 16,5 0-33-16,1-2-16 0,4 1-19 0,8-1 3 15,1-5-34-15,-2 7-38 0,1-1-43 16,1-2-45-16,-13 0-62 0,4-1-89 0,-5 0-92 0,1 1-87 15,-7 3-94-15,-3-1-494 0,-1 0-1043 0,-8 1 462 16</inkml:trace>
  <inkml:trace contextRef="#ctx0" brushRef="#br0" timeOffset="57582.78">6759 12899 93 0,'13'-13'409'0,"-8"3"9"16,-3 0 11-16,2 0 8 0,-5 0-7 0,0 1-6 15,-2 1-19-15,-1 5-20 0,-1-2-23 0,-5 3-15 0,1 1-16 16,-4 2-5-16,-2 3-19 0,-3 6-15 15,0 2-1-15,-4 6-11 0,-1 2-15 0,2 3-17 16,0 3-7-16,3 3-19 0,2 4-8 0,5-1-20 0,0-1-8 16,5 4-13-16,2-2-20 0,4-2-14 0,1-3-11 15,8 2-66-15,2-4-62 0,1-1 0 16,4-4 0-16,2-3 0 0,7-4 0 0,-5-6 0 16,2-1 0-16,6-1 0 0,0-6 0 0,2-5 0 0,-2-3 0 15,0-3 0-15,0 1 0 0,-1-11 0 0,-1 1 0 16,1-2 0-16,-5-6 0 0,4-2 0 0,0-11 0 15,0-4 0-15,-4 1 0 0,-3-4 0 0,0 0 0 16,-1-4 0-16,-3-1 0 0,-2 0 0 0,1-4 0 16,-5 4 0-16,-1 3 0 0,-4 15 0 0,-3 1 0 15,3 8 0-15,-3 7 0 0,-2 3 0 0,-3 2 0 16,0 7 0-16,0 2 0 0,-1 3 0 0,5 2 0 16,-13 10 0-16,3 7 0 0,-4 7 0 0,0 5 0 15,5 3 0-15,-4 15 0 0,3 0 0 0,1-2 0 16,3 1 0-16,-2 2 0 0,3-3 0 0,4 1 0 15,-1-9 0-15,4 10 0 0,0-13 0 0,3-1 0 16,3 1 0-16,2-4 0 0,2-1 0 0,-1-4 0 16,2-2 0-16,1-9 0 0,-4 1 0 0,3-7 0 15,-3-1 0-15,3-1 0 0,0-5 0 0,0-1 0 0,1-3 0 16,2-4 0-16,2-2 0 0,-5-4 0 0,3 1 0 16,1-7 0-16,-2-3 0 0,0 1 0 15,1-2 0-15,-7 6 0 0,0 0 0 0,1 3 0 16,-6 3 0-16,1 3 0 0,2 4 0 0,-6 0 0 0,4 4 0 15,-5 0 0-15,4 10 0 0,0-1 0 0,-3 8 0 16,0 1 0-16,2 9 0 0,-2-7 0 0,-1 5 0 16,0-4 0-16,3-2 0 0,-1 1 0 0,2-2 0 15,0 0 0-15,1-6 0 0,3-3 0 0,-3 2 0 16,1-4 0-16,1-3-43 0,0-5-342 0,1-2-70 16,-3-1-65-16,3-4-79 0,-4-2-433 0,2 0-1117 15,-2-3 494-15</inkml:trace>
  <inkml:trace contextRef="#ctx0" brushRef="#br0" timeOffset="57733.34">7483 12815 440 0,'-3'-7'466'0,"-4"-3"10"0,5 4 3 0,-3 1-16 16,1 0-26-16,1 1-38 0,2 2-43 0,1 2-40 16,0 0-25-16,0 0-30 0,0 0-53 0,0 0-64 15,15 14-85-15,-6-11-104 0,3 2-93 0,-1 4-105 16,-1-5-96-16,-1 5-333 0,8 0-728 0,-4 2 322 15</inkml:trace>
  <inkml:trace contextRef="#ctx0" brushRef="#br0" timeOffset="58101.61">7826 13016 197 0,'5'-3'397'0,"-1"-2"-8"0,5-3 14 15,-4 1-5-15,-1-2 7 0,1 0-10 0,0-4-16 16,-1 3-16-16,0 0-17 0,-2-3-9 0,-2 1-23 15,-1-4-17-15,-3 4-20 0,0 2-18 0,-1-3-20 16,0 4-25-16,-3-1-19 0,1 3-18 0,-6 1-15 16,4 1-15-16,0 3-21 0,-5 2-10 0,4 1-9 15,-3 4-14-15,2-1-15 0,0 3 2 0,2 1-6 0,3 1-5 16,-2 0 0-16,4 1-10 0,3 0 4 0,1 3-9 16,0-1-5-16,3-3-2 0,3 3 0 15,-1-1-6-15,4 3 4 0,1-2-5 0,2 1 8 16,2 1-10-16,-1-1 4 0,0 0 14 0,-2 0-5 0,-2 1 13 15,0 0 13-15,0 2 5 0,-1-1 8 0,-3 2 4 16,0 0-92-16,-3-1-2 0,1 5 0 0,-3-3 0 16,-1-1 0-16,-1 1 0 0,0-1 0 15,-2-1 0-15,0 2 0 0,2-2 0 0,-1-5 0 0,-2 2 0 16,1-2 0-16,3-2 0 0,-3-2 0 0,3-1 0 16,-1-3 0-16,1 1 0 0,1-4 0 0,0 0-159 15,0 0-207-15,0 0-47 0,0 0-43 16,9-13-46-16,0 1-52 0,-3 2-404 0,6-4-1036 0,3-10 459 15</inkml:trace>
  <inkml:trace contextRef="#ctx0" brushRef="#br0" timeOffset="58598.42">8068 12980 214 0,'12'-22'252'0,"-3"5"36"15,-4 0 16-15,0 5 27 0,-1 1 37 0,0 3 33 16,-1 1 14-16,-2 2 0 0,2-1-18 0,-1 1-24 16,-1 3-9-16,-1 2-3 0,0 0-8 0,0 0-9 15,4 11-15-15,-3-2-12 0,2 3-21 0,-2 0-22 16,1 1-23-16,0 5-25 0,1 0-24 0,-2 1-15 15,2 1-19-15,-1-2-16 0,-1-2-17 0,1-3-24 16,-1-1-19-16,4 0-14 0,-2-1-17 0,-1-2-17 16,-1-4 2-16,2-1-11 0,2-1-28 0,-4 1-7 15,-1-4 0-15,12-2 0 0,-12 2 0 0,11-5 0 0,-2-3 0 16,0 0 0-16,5-4 0 0,-1 0 0 16,0 0 0-16,0 2 0 0,1 1 0 0,-4 2 0 15,-2 0 0-15,2 1 0 0,1 2 0 0,-3 3 0 0,0 1 0 16,-1 0 0-16,1 2 0 0,-2 1 0 0,2 1 0 15,-3 3 0-15,4 2 0 0,-2-2 0 16,-1 1 0-16,3 1 0 0,1-2 0 0,-1 1 0 16,0-2 0-16,4 0 0 0,-3 0 0 0,5 0 0 0,-2-5 0 15,6 0 0-15,-2-2 0 0,2-1 0 0,-4-3 0 16,5-1 0-16,-1-1 0 0,-3 0 0 16,2-3 0-16,-4-2 0 0,3 0 0 0,-4 2 0 0,1-5 0 15,-1 1 0-15,-4-2 0 0,1-2 0 0,-4 0 0 16,3-8 0-16,-5 7 0 0,0-6 0 0,-3 7 0 15,0 2 0-15,-2 0 0 0,-1 6 0 0,-1 2 0 16,-1 1 0-16,-1 3 0 0,-2 3 0 0,-1 2 0 16,0 0 0-16,-1 6 0 0,1 2 0 0,-3 3 0 15,3-1 0-15,-1 4 0 0,4 1 0 0,0 2 0 16,4-1 0-16,1 0 0 0,1 1 0 0,0-1 0 16,8-2 0-16,-4-4 0 0,4 6 0 0,5-5 0 15,-2-1-246-15,-1-1-74 0,2-5-73 0,0 0-80 16,7-5-93-16,-8-2-467 0,7 0-1117 0,0-2 494 15</inkml:trace>
  <inkml:trace contextRef="#ctx0" brushRef="#br0" timeOffset="58750.78">9181 12886 64 0,'0'0'459'15,"0"0"-17"-15,-16-4-20 0,16 4-32 0,-7-1-38 16,2 0-26-16,5 1-57 0,0 0-85 0,-8-1-108 15,8 1-136-15,-10 0-192 0,10 0-194 0,-17 0-482 16,17 0 213-16</inkml:trace>
  <inkml:trace contextRef="#ctx0" brushRef="#br0" timeOffset="64434.81">1215 14498 2545 0,'-4'-9'122'16,"4"-3"118"-16,-4 1-80 0,4 2-16 15,-1-2-15-15,0 3 52 0,2-2 19 0,-1 1-5 16,0 3-5-16,0-2 11 0,0 5 4 0,1-2-8 0,-1 0-11 15,0 5-12-15,2-5-13 0,-2 5-18 0,0 0-9 16,0 0 7-16,0 0 5 0,2 13 6 0,1-4 0 16,-2 10-3-16,1-1 3 0,0 12-2 15,-2 3-1-15,0-1-4 0,-2 17 0 0,0-2-1 16,1 1-12-16,-1-2-16 0,1-11-1 0,1 0-7 16,0 0-7-16,0-1-5 0,0-2-7 0,0 1 1 0,0-2-8 15,0-3 9-15,3-2-52 0,-2-8-39 16,1 0 0-16,0-6 0 0,0 0 0 0,-2-2 0 15,1-3 0-15,2-1 0 0,-3 0 0 0,0-3 0 16,0 1 0-16,1 0 0 0,-1-4 0 0,0 5 0 16,0-5 0-16,0 0 0 0,0 0 0 0,0 0 0 15,0 0 0-15,-5-16 0 0,3 5-236 0,-2 1-292 0,3 1-159 16,-2-8-437-16,1 6-1216 0,4-1 538 16</inkml:trace>
  <inkml:trace contextRef="#ctx0" brushRef="#br0" timeOffset="65484.68">1559 15058 2499 0,'10'-4'391'0,"-1"-3"-170"16,0 1-94-16,1 3 64 0,-2-5 27 0,2 3 23 15,-4 3 2-15,2-2-18 0,-2-1-20 0,0 4-6 16,0 0 7-16,1 1-1 0,-7 0 7 0,12 2-4 15,-8 4-2-15,1-3-6 0,1 5 2 0,-2 1 1 16,1 2-6-16,-1 0-19 0,0 2-18 0,0 3 7 16,-3 0-7-16,2 0-15 0,-6 0-10 0,2 2-9 15,-3-1-8-15,-1 2-12 0,-3-1-9 0,-6-2-10 16,4 0 0-16,-2 0-61 0,-5 3-26 0,4-3 0 16,-3-1 0-16,2-4 0 0,4-2 0 0,0 0-26 15,2-3-134-15,-1 0-74 0,3-1-62 0,-3-1-115 16,2-4-122-16,7 0-556 0,0 0-1179 0,-2-10 521 15</inkml:trace>
  <inkml:trace contextRef="#ctx0" brushRef="#br0" timeOffset="66100.81">2172 14677 423 0,'4'-10'497'15,"-3"1"3"-15,-1 3-11 0,3 1-22 0,-2 1-28 16,-1-2-31-16,0 6-36 0,0-7-35 0,4 3-37 16,-4 4-30-16,0 0-26 0,0-4-26 0,0 4-20 15,0 0-19-15,2-5-17 0,-2 5-9 16,0 0-16-16,0 0-11 0,0 0-7 0,0 0-6 16,0 0-5-16,0 0-1 0,0 0-1 0,2-6 5 0,-2 6-10 15,0 0-5-15,0-7 0 0,0 7-9 0,1-9-13 16,3 3-2-16,-2 0-3 0,2-4-3 0,3 2-9 15,4-3-5-15,1-3-5 0,3 4-3 0,5-5-1 16,-4 4-13-16,0 4 2 0,1-1-7 16,2 0-5-16,-1 4-4 0,4 1-2 0,-4 1-2 15,0 3-6-15,-4-1 9 0,-2 3-5 0,0 2-5 0,-2 3 9 16,3 2-8-16,-3 5-3 0,-4 0 2 0,-2 2-5 16,-2 1 6-16,-4-1 0 0,0 1-1 0,-5 7-2 15,-4-2 7-15,1-6-9 0,-6 5 5 16,5-7 1-16,-3-1-8 0,-2-2-4 0,1 2 11 15,1-1 2-15,0-3 3 0,4-2 3 0,2-4 14 0,3 0 15 16,-3 0 11-16,2-1 19 0,3-1-4 0,3-2-15 16,0 0-5-16,0 0-5 0,0 0-44 0,0 0 0 15,0-15 0-15,9 8 0 0,4-4 0 0,0 2 0 16,1 2 0-16,0 0 0 0,6-1 0 16,1 3 0-16,-3 1 0 0,3 1 0 0,1 5 0 15,6 2 0-15,-2 0 0 0,-6 6 0 0,3 4 0 0,-6-3 0 16,5 6 0-16,-7-2 0 0,-2 2 0 0,-2-1 0 15,2 7 0-15,-7-5 0 0,-2 1 0 0,-4 0 0 16,-1 1 0-16,-4-2 0 0,-3-1 0 16,-2-1 0-16,-1 1 0 0,-6-2 0 0,2-1 0 15,-8 1 0-15,-3 0 0 0,8-7 0 0,-9 4 0 0,-1-4 0 16,7-2 0-16,1-2 0 0,0-1 0 0,-1-1 0 16,2-1 0-16,3-1 0 0,0-1 0 0,6 0 0 15,0 2-17-15,2-2-307 0,3-2-121 0,-4 1-142 16,7-2-550-16,2 4-1231 0,0 0 545 15</inkml:trace>
  <inkml:trace contextRef="#ctx0" brushRef="#br0" timeOffset="66334.28">2986 15004 370 0,'8'1'471'0,"-3"-1"24"16,1 3 24-16,-2-2 7 0,0 2-9 0,-4-3-6 15,5 10-12-15,-1-3-18 0,-4 3-17 0,0 1-18 16,-4 1-24-16,3 6-30 0,-7-3-32 0,4 5-32 16,-3-2-31-16,-4 5-29 0,1 1-25 0,0-6-22 15,-1 4-29-15,0-4-44 0,1 1-127 0,0-5-21 16,1 2 0-16,4-6 0 0,-3 0-38 0,3-2-169 16,1 0-72-16,2-4-99 0,-1-2-118 0,3-2-133 15,0 0-399-15,0 0-1112 0,6-21 492 0</inkml:trace>
  <inkml:trace contextRef="#ctx0" brushRef="#br0" timeOffset="66666.34">3346 14643 101 0,'3'-12'543'0,"-2"0"17"0,1 0 23 16,-2 1 6-16,1 3-17 0,-1-2-23 0,1 5-55 15,3 1-48-15,1-2-34 0,5 3-32 0,2 0-45 16,8 1-31-16,1 4-40 0,-1 1-20 0,7 5-20 15,4 2-30-15,-3 1-11 0,-4 0-25 0,1 2-14 16,-3 3-14-16,-5-2-19 0,-3 5-12 0,-4-1-16 16,-2 3-10-16,-3-2-12 0,-6 6-12 0,-3-1-7 15,-5-4 2-15,-5 2 0 0,-5 1-10 0,0-3-2 16,-4-2 1-16,0 1 18 0,-2-3-25 0,4-3-26 16,3-3 0-16,0 1 0 0,5-4 0 0,3-1 0 15,0-1 0-15,2-2 0 0,3 0 0 0,1 0 0 16,0-1 0-16,4-2 0 0,0 0 0 0,0 0 0 15,21 2 0-15,-6-3 0 0,3 0 0 0,1-2 0 16,12-1 0-16,-2 0 0 0,1-2 0 0,0 1 0 16,1 1 0-16,-2 1 0 0,-6-2-15 0,7-1-358 15,-11 1-94-15,-1-1-103 0,-3 0-558 0,3-1-1222 16,1-1 541-16</inkml:trace>
  <inkml:trace contextRef="#ctx0" brushRef="#br0" timeOffset="67233.23">4144 14498 3390 0,'-11'-24'267'0,"3"7"-54"0,0 1 27 0,3 1 15 15,-1-3 10-15,1 2-10 0,2 6-13 0,2-4-22 16,1-3-24-16,1 7-14 0,4-1-9 0,2 1-20 16,4 2-6-16,2 0-18 0,6 0-4 0,-4 3-14 15,3 3-16-15,3 2-11 0,-5 1-10 0,5 3-4 16,-2 0-10-16,1 4-7 0,1 1-2 0,-7 3-4 15,4 2-2-15,-5-1-3 0,-2 5-9 0,-2-1-10 16,1 7 1-16,-5-5-1 0,-1 0-3 0,-4 6-2 16,-2 0-1-16,-3 3 5 0,-4-3-6 0,-3 1-8 15,2-2 6-15,1-6-3 0,-3-1-4 16,0 5 4-16,0-6 0 0,2 0-4 0,1-2-3 0,5-2-4 16,-1-1 3-16,1-2 5 0,8 1-2 0,-3-5-2 15,4 0-18-15,4 2-2 0,4-5-6 0,0 0-5 16,6 0-1-16,4-2-10 0,-5-2 7 0,10-2 0 15,-6 0 0-15,-2 0 8 0,-1-2 2 0,3 2-1 16,-5-1 5-16,-6 3 4 0,-2-1 0 0,-1 2 8 16,-3-2 10-16,-5 1-3 0,0 2 15 0,0 0 6 15,0 0 9-15,-9 15 6 0,-1-7-1 0,-7 5 3 16,-2 5 1-16,-3 0 3 0,1 4-6 0,1-1 1 16,5 2-3-16,1 0-2 0,-1 0-1 0,3 1-19 15,6-6 10-15,1 1 1 0,1 1-5 0,8-1 0 16,1 2-9-16,0-2 3 0,5 5-8 15,0-7-5-15,0-1-8 0,6 8 4 0,-5-13 1 0,1 5-5 16,-1-1 2-16,1-1 1 0,-4 0 3 0,-2-3-5 16,0 1-1-16,-2 0 5 0,0-1-1 0,-3-1 2 15,-6 3 4-15,0-2 14 0,-4 2 5 16,-4-1 1-16,-5 1-4 0,-3 3-13 0,-2-3 13 16,-2-1-3-16,0-2-4 0,-3 0 4 0,1 0-7 0,0-1-17 15,-5-1-30-15,3-1-48 0,1 0-80 0,-4-1-115 16,-3 1-137-16,3-1-195 0,-1-1-424 0,-3 0-1124 15,2-3 498-15</inkml:trace>
  <inkml:trace contextRef="#ctx0" brushRef="#br0" timeOffset="68384.08">1087 14148 140 0,'-1'-4'309'15,"-3"-1"-15"-15,0 2-9 0,-1-3-11 16,1 2-14-16,-1-1-4 0,-1 2-1 0,-2-3-11 0,-4 3-5 15,2-1-11-15,-2 3-8 0,-1 1 0 0,-6 1-4 16,-4 4-5-16,3-1-2 0,-5 3 2 0,-3 4-8 16,-3 1-6-16,7 2-11 0,-2 0-8 0,6 0-2 15,-1 4-14-15,0 0-6 0,3 0-9 0,4-3-14 16,1 2-12-16,-2 4-12 0,3 1-6 0,7-3-8 16,0 6-7-16,1 1-10 0,8 0-8 0,1 2-4 15,3-2-5-15,2 0-8 0,4 1-5 0,3 5-3 16,0-2-5-16,0-1-2 0,0 2-4 0,-2-2-5 15,-1 3-2-15,0-1 1 0,-5-1 1 0,-3 1-2 16,-2-1 7-16,-8 1 1 0,3 1 5 0,-4-1 16 16,-6-1 3-16,-4-1 1 0,-1-2 5 15,-1-1 4-15,1-3 7 0,-2-3 3 0,-3-2 6 16,6-7 2-16,1 0-14 0,1-1 23 0,13-10 0 0,-19 13 4 16,19-13-8-16,-15 9 8 0,15-9-9 0,0 0-91 15,0 0 0-15,-13 8 0 0,13-8 0 0,0 0 0 16,0 0 0-16,0 0 0 0,0 0 0 15,0 0 0-15,0 0 0 0,0 0 0 0,52-26 0 16,-35 23 0-16,-1 2 0 0,0 2 0 0,3 3 0 16,-2 3 0-16,2 0 0 0,-3 4 0 0,2 6 0 0,1 3 0 15,-2 0 0-15,-4 5 0 0,-4 0 0 16,-4 3 0-16,-1 4 0 0,-3 1 0 0,-4-1 0 0,-3 4 0 16,1-2 0-16,-7 11 0 0,1-12 0 15,-1 0 0-15,-3-3 0 0,4 2 0 0,-1-5 0 16,-2 0 0-16,1-3 0 0,6-6 0 0,3-1 0 15,-3-1 0-15,3-3 0 0,4-13 0 0,-2 19 0 16,3-10 0-16,0-4 0 0,5 5 0 0,1-5 0 0,3 3 0 16,6-4 0-16,3 0 0 0,-1-2 0 15,5-1 0-15,5 3 0 0,4-3 0 0,-4 1 0 16,-6-4 0-16,7-1 0 0,-7 1 0 0,-3 1 0 16,0 1 0-16,-6 0 0 0,-1-1 0 0,-1 0 0 15,-2-1 0-15,-1 2 0 0,-2-1 0 0,-6 1 0 16,12 0 0-16,-9 0 0 0,-3 0 0 0,7-1 0 15,-7 1 0-15,0 0 0 0,9 0-118 0,-9 0-328 16,0 0-132-16,0 0-598 0,11-1-1272 0,-11 1 564 16</inkml:trace>
  <inkml:trace contextRef="#ctx0" brushRef="#br0" timeOffset="73749.95">770 16587 30 0,'0'-7'52'0,"0"-1"-13"15,-2 2-36-15,-1-4-24 0,3 10-23 0,0 0 10 16</inkml:trace>
  <inkml:trace contextRef="#ctx0" brushRef="#br0" timeOffset="75566.92">857 16528 81 0,'-1'-10'406'0,"1"7"7"0,0 3 15 0,0-9-19 16,0 9-14-16,-3-7-11 0,3 7-20 16,-1-5-16-16,1 5-21 0,0 0-21 0,0 0-21 0,0 0-23 15,0 0-22-15,0 0-26 0,0 0-22 0,0 0-15 16,0 0-20-16,0 0-16 0,-14 12-16 0,14-12-7 16,-4 5-17-16,4-5-8 0,0 0-6 15,0 0-12-15,-1 5-8 0,1-5-6 0,0 0 1 16,0 0-8-16,0 0-5 0,0 0-2 0,0 0-7 15,0 0-1-15,13-15-4 0,-11 8-3 0,-1-3-1 16,2 0-5-16,-3 0 0 0,-3-2-2 0,2 1 2 16,-4 0 6-16,0 1 4 0,-3 1 4 0,3 0 2 15,-5 2-5-15,1 4-3 0,9 3 7 0,0 0-8 16,-47 1 0-16,20 9 10 0,1 3 4 0,2 5-1 16,0 4 9-16,3 6-9 0,-2 3-5 0,4 0-9 15,2 0 0-15,-2 12-6 0,4 3 9 0,6-13-1 16,3 0-9-16,3 0-4 0,3 1-2 0,1-2-2 15,5 0 1-15,4-5 9 0,-1 0-10 0,3-4-1 16,1-1-2-16,5 0 7 0,-3-9-10 0,2-1 3 16,2-2-6-16,2-6 2 0,4 4 3 0,-3-6 0 15,6-2 0-15,1-3 11 0,2-5-18 0,-4 0-6 16,5-2 7-16,-4-4 5 0,4-6-8 16,0-1 11-16,-3-4-16 0,-1 0 4 0,8-11-2 15,0-3 2-15,-4-3-6 0,0-4-10 0,-5 1-1 16,-3-2-1-16,-1-3 5 0,-5 2-4 0,-3 2 1 15,-3 1-2-15,-6 13 3 0,3 2 5 0,-8 4 0 16,2 6 5-16,-2 4 7 0,-1 4 26 0,0 2-16 16,-4 2 1-16,3 4-5 0,1 4-2 0,0 0 11 15,0 0-16-15,-27 19 8 0,13 2-4 0,3 7 1 16,0 2 5-16,-4 14 0 0,6 3 4 0,-2 1 4 16,0-1 4-16,5 3-5 0,-2-4-5 0,3-10 5 15,10 12-7-15,-6-12 1 0,4-4-11 0,2-2-3 16,0 0 3-16,5-5 4 0,3-2-3 0,-2-5 1 15,0-4-6-15,3 0 2 0,-4-7 10 0,1 0-1 16,6-3 1-16,-3-3 3 0,4-4-10 0,-4 1 1 16,1-7 1-16,3 0-13 0,-5-2 17 0,2-3-16 15,-2-8 12-15,0-2 5 0,-3 6-6 0,3-3-3 16,-7 3 0-16,1 1-2 0,-1 2 1 16,-2 2-2-16,-3 5 0 0,3-3 0 0,-4 7 0 15,1-3 0-15,-1 7 0 0,0 0 0 0,0 0 0 0,0 0 0 16,0 0 0-16,3 25 0 0,-3-9 0 0,3 1 0 15,-1 1 0-15,4 1 0 0,2-2 0 0,0 1 0 16,2 0 0-16,0-4 0 0,3 0 0 0,1-1 0 16,3-5 0-16,0-1 0 0,1-3 0 15,0-3 0-15,0-2 0 0,-2-3-144 0,-2-4-118 16,10-8-78-16,-9 1-101 0,-2-7-115 0,-4-3-519 16,1-3-1164-16,-6-1 514 0</inkml:trace>
  <inkml:trace contextRef="#ctx0" brushRef="#br0" timeOffset="75733.22">1625 16437 250 0,'-15'-6'532'0,"11"4"-9"15,4 2 27-15,-9-3-2 0,9 3-27 0,0 0-52 16,0 0-47-16,-8-3-43 0,8 3-40 0,0 0-38 16,0 0-42-16,0 0-63 0,0 0-79 15,13 23-99-15,-4-18-95 0,0 6-131 0,0-4-139 0,0 3-452 16,0-2-865-16,4 6 382 0</inkml:trace>
  <inkml:trace contextRef="#ctx0" brushRef="#br0" timeOffset="76149.67">1883 16745 150 0,'8'-7'468'15,"0"-2"17"-15,-1 0 15 0,1-2 1 0,0-1-22 16,-1-1-25-16,0-3-14 0,-1 0-12 0,-2 4-25 15,0-4-22-15,-3 0-19 0,-1 7-12 0,0-2-28 16,-5 1-23-16,0 3-27 0,-4-2-26 0,0 3-19 16,-4 4-23-16,2 1-20 0,-5 2-23 0,-2 5-16 15,-1 3-11-15,-4 5-12 0,0 2-17 0,1 4-6 16,5-2-13-16,0 4-9 0,6-6-8 0,0 0-31 16,6 2-38-16,4-6 0 0,1 0 0 15,1 5 0-15,3-9 0 0,4 3 0 0,2 0 0 0,0-5 0 16,3 0 0-16,3 2 0 0,0-3 0 0,2-2 0 15,-2 2 0-15,-2-3 0 0,-1 1 0 0,1 1 0 16,-1-2 0-16,-4 4 0 0,1 2 0 0,-2 3 0 16,1 3 0-16,-4 4 0 0,1 6 0 15,-3-4 0-15,-3 6 0 0,-4 2 0 0,0-1 0 16,-1 4 0-16,-3 1 0 0,2 2 0 0,-3-3 0 16,-1 1 0-16,0-3 0 0,1 1 0 0,-3 0 0 15,3-4 0-15,0-3 0 0,2-5 0 0,2-2 0 16,1-6 0-16,2-3 0 0,0 1 0 0,2-3 0 15,-3-1-138-15,3-4-189 0,0 0-45 0,0 0-46 16,12-18-34-16,-2 2-26 0,3-9-15 0,3-3-35 16,-2-2-304-16,-1-2-899 0,9-14 398 0</inkml:trace>
  <inkml:trace contextRef="#ctx0" brushRef="#br0" timeOffset="76632.45">2028 16866 1204 0,'16'-43'105'0,"-4"12"72"0,-3 1 45 16,1 6 30-16,-2 6 45 0,-2 3 32 0,-3 6 26 15,0 1 8-15,0 3-13 0,0 0 1 0,-3 5 0 16,0 0-2-16,0 0-6 0,0 0-6 0,12 18-12 15,-8-6-27-15,-4 3-23 0,1 3-21 0,2 2-29 16,-2 6-16-16,2-7-29 0,-2 5-17 0,-1-5-14 16,4-2-11-16,-3 0-16 0,3-1-9 15,-1-4-21-15,-2-1-17 0,4-3-8 0,-5-1-14 16,5-2-16-16,-5-5-6 0,8 7-31 0,-8-7 0 16,0 0 0-16,19-12 0 0,-10 5 0 0,2-4 0 0,2-2 0 15,1 1 0-15,-1 1 0 0,1-1 0 16,-1 0 0-16,2 4 0 0,-1-1 0 0,-2 4 0 15,-2 3 0-15,0 2 0 0,-10 0 0 0,22 1 0 16,-13 3 0-16,1 3 0 0,-1-1 0 0,0 3 0 16,1 1 0-16,-1 0 0 0,-1 2 0 0,6 1 0 15,-6-2 0-15,3 3 0 0,3-5 0 0,0 0 0 16,1-3 0-16,2 0 0 0,1-3 0 0,0-1 0 16,1-3 0-16,0-2 0 0,-1-1 0 0,4-1 0 15,-4-6 0-15,-2 2 0 0,3-3 0 0,0-6 0 16,-4 4 0-16,0-7 0 0,-3 4 0 0,-1-7 0 15,-2 1 0-15,-3 4 0 0,-2-1 0 0,0 0 0 16,-4 2 0-16,1 3 0 0,-2 3 0 0,-2 1 0 16,1 2 0-16,-3 3 0 0,1 3 0 0,4 3 0 15,0 0 0-15,-28 8 0 0,15 4 0 0,2 4 0 16,-5 5 0-16,6 2 0 0,-3 5 0 0,4-2 0 16,2-1 0-16,3 2 0 0,2 1 0 0,0-9 0 15,7 0 0-15,-1-2 0 0,4-2 0 16,1 2 0-16,-1-7 0 0,5 1 0 0,4-4 0 0,2-4 0 15,-5-1 0-15,-1-3 0 0,1 1-210 0,-14 0-454 16</inkml:trace>
  <inkml:trace contextRef="#ctx0" brushRef="#br0" timeOffset="77167.03">3247 16602 230 0,'4'-9'542'16,"-3"-3"21"-16,0 1 2 0,3-1-25 0,0 1-12 15,0-1-29-15,0 0-36 0,-3-1-22 16,5-3-39-16,3 2-20 0,-2 3-38 0,0-4-23 0,0 7-36 15,2 0-21-15,-2 0-23 0,1 4-30 0,-2 1-19 16,4 2-19-16,1 2-15 0,-1 3-15 0,-4-1-24 16,2 5-2-16,-2 3-17 0,2 5-6 0,1 1-16 15,-8 1-16-15,3 0-21 0,-6 7-8 16,0-6 7-16,-3 7-20 0,-4-8-20 0,0 7 0 0,-5-4 0 16,5-4 0-16,0-1 0 0,-1-2 0 0,1 0 0 15,2-5 0-15,0 1 0 0,-2-2 0 0,4-2 0 16,1-1 0-16,2 0 0 0,0-3 0 0,0 2 0 15,2-1 0-15,0-3 0 0,0 0 0 0,13 1 0 16,-2-2 0-16,1-1 0 0,2 2 0 16,4 0 0-16,-1 0 0 0,2 3 0 0,-2-1 0 15,1 0 0-15,3 3 0 0,-6 2 0 0,-1 2 0 0,3 1 0 16,-8-1 0-16,-2 0 0 0,1 6 0 0,-2 2 0 16,-4-2 0-16,-2 1 0 0,-3-1 0 0,-5 2 0 15,-2 1 0-15,-1-2 0 0,-6-1 0 16,-3 3 0-16,-1-2 0 0,2-4 0 0,-6 0 0 15,6-2 0-15,-1-2 0 0,1-1 0 0,1-3 0 0,-1 0 0 16,2-3 0-16,-2-1 0 0,4-5 0 0,-2 3 0 16,4-3 0-16,2 0-435 0,2 0-290 0,-1-4-448 15,3 5-1269-15,2-1 563 0</inkml:trace>
  <inkml:trace contextRef="#ctx0" brushRef="#br0" timeOffset="77916.78">1120 17380 42 0,'-12'-1'439'0,"12"1"17"16,0 0 0-16,-13-2-3 0,9 0-5 0,4 2-6 15,0 0-7-15,-9-1-18 0,9 1-8 0,0 0-5 16,0 0-12-16,-6-2-13 0,6 2-13 0,0 0-20 16,0 0-18-16,0 0-23 0,-11-2-22 0,11 2-16 15,0 0-19-15,0 0-16 0,-1-2-22 0,1 2-13 16,0 0-19-16,0 0-119 0,0 0-59 0,0 0 0 16,0 0 0-16,9-6 0 0,-4 5 0 0,2-1 0 15,-2 1 0-15,6 0 0 0,-1-2 0 0,4 1 0 16,3 1 0-16,5-1 0 0,7 3 0 0,3-1 0 15,4-1 0-15,17 2 0 0,5-2 0 0,5 4 0 16,3-3 0-16,33 2 0 0,-1 0 0 0,2-2 0 16,1 3 0-16,9 0 0 0,-1 0 0 0,14 1 0 15,1 2 0-15,0 0 0 0,4 0 0 0,-3-2 0 16,-3 2 0-16,-5-4 0 0,-9 0 0 0,-4 0 0 16,-8-1 0-16,-29 0 0 0,-1-1 0 0,-6 0 0 15,-2-2 0-15,-20-3 0 0,-3 4 0 0,-6-2 0 16,-9 1 0-16,-4 2 0 0,-5-1 0 15,-2 1 0-15,-9 0 0 0,12 0 0 0,-12 0 0 16,0 0 0-16,10-4 0 0,-10 4 0 0,0 0 0 16,0 0 0-16,0 0 0 0,-2-11 0 0,2 11-245 15,2-7-519-15,-2 7-433 0,7-15-1297 0,0 3 573 16</inkml:trace>
  <inkml:trace contextRef="#ctx0" brushRef="#br0" timeOffset="78116.48">4346 16811 5227 0,'-5'-11'396'0,"-3"1"-160"0,3 0-3 16,-4 2 44-16,7-2 26 0,-5 5-40 0,6-2-18 16,-3 1-46-16,0 1-47 0,3 3-16 0,-4-2-17 15,2 0-31-15,3 4-42 0,-1-3-55 0,1 3-88 16,0 0-107-16,0 0-122 0,0 0-165 0,0 0-182 15,0 0-347-15,-11 14-1105 0,8-9 488 0</inkml:trace>
  <inkml:trace contextRef="#ctx0" brushRef="#br0" timeOffset="78266.07">4263 17048 3441 0,'-4'10'368'0,"0"1"-135"0,0-5-5 0,-1 2 55 0,3 1 57 15,-1-2 28-15,-2-2-24 0,1-3-9 0,3 2-36 16,1-4-3-16,-1 7-26 0,0-5-16 0,1-2-30 15,0 0-37-15,0 0-50 0,0 0-61 0,0 0-88 16,0 0-122-16,0 0-142 0,7-13-193 0,-11 2-663 16,4 2-1227-16,-1-1 543 0</inkml:trace>
  <inkml:trace contextRef="#ctx0" brushRef="#br0" timeOffset="78434.2">4342 16952 3944 0,'0'0'611'0,"4"2"-180"16,-4-2-69-16,0 0-31 0,0 0-14 0,0 0-37 16,0 0-44-16,9 1-42 0,2 0-56 0,1-1-13 15,2 0-18-15,4-2-70 0,0 2-94 0,0 1-131 16,2-2-170-16,-10-2-253 0,4 3-373 0,-5-2-1065 16,-9 2 472-16</inkml:trace>
  <inkml:trace contextRef="#ctx0" brushRef="#br0" timeOffset="82599.67">5294 16563 324 0,'0'-4'343'0,"-2"-1"5"15,2-2 5-15,-2 0-6 0,2-2-9 0,0-2 4 16,-1 2-5-16,1-3-9 0,0 0 5 0,1-1-10 15,2 1-7-15,0-4-18 0,2 0-6 0,-1 2-26 16,1-2-24-16,2 1-11 0,0 4-24 0,3-1-14 16,3 5-28-16,2-1-18 0,-5 1-12 0,8 4-16 15,1 2-7-15,1 2-19 0,-4 5-3 0,2 2-7 16,4 8-15-16,-7-2-2 0,-1 8-4 0,-1 1-14 16,-3 2 0-16,-5-6-10 0,-2 9 0 0,-3-1-7 15,-5 1 0-15,-1-3-7 0,-2 1 0 0,0-10-1 16,-5 7 1-16,2-7-11 0,0-1 2 0,1-3 9 15,1-2 3-15,2-4 7 0,1 0 1 0,3-1 13 16,0 0 5-16,0-2 2 0,1-2-4 0,2-1-14 16,0 0-14-16,0 0 7 0,9-8 2 0,0 4-2 15,4-1-7-15,2 1-10 0,1-1-3 0,3 1 4 16,-2 2 1-16,3 2 5 0,0 1-11 0,-1 1 1 16,-5 3-3-16,4 2 7 0,-1 2-5 0,-3 1-6 15,-1 3-1-15,-2-3 0 0,-2 1 9 0,-4 5-3 16,-1-3-8-16,-1 2 10 0,-5 3-8 0,-3-1-3 15,-1-1 11-15,-3-3-8 0,-5 3 24 0,0-2 3 16,-8 2 16-16,0-6 4 0,3-3 20 0,-8 6-26 16,-1-5-43-16,-3-2 0 0,1-4 0 0,2 0 0 15,-3 0 0-15,4-6 0 0,4 1 0 0,5-1 0 16,-2 0 0-16,2-3 0 0,6 4 0 0,2-4 0 16,4 1 0-16,-1 1 0 0,5-5 0 0,6 1-314 15,2 0-240-15,4 2-173 0,7-4-373 0,11 0-1190 16,-1 1 526-16</inkml:trace>
  <inkml:trace contextRef="#ctx0" brushRef="#br0" timeOffset="82766.52">5868 16791 4536 0,'0'0'442'0,"0"0"-218"0,0 0-41 15,0 0 39-15,-10-10 35 0,10 10-3 0,5-8-25 0,4 4-30 16,0 0-34-16,2 0-17 0,9-1-24 0,0 0-12 15,8-2-46-15,0 2-75 0,-5 3-108 0,8-2-145 16,-3 1-219-16,1-3-568 0,-2 4-1137 0,-5-2 504 16</inkml:trace>
  <inkml:trace contextRef="#ctx0" brushRef="#br0" timeOffset="83433.09">6759 16604 2991 0,'9'-10'340'15,"-4"2"-129"-15,0-1-20 0,0 0 21 16,0-3 94-16,0 3 16 0,-3-1-11 0,-1 1-23 0,-1-1-21 16,-1 3 9-16,-4 0 0 0,1 2 1 15,-4-1 4-15,-2 1 2 0,-9 4-3 0,1 3-3 0,-9 4-12 16,-3 3-10-16,2 3-14 0,3 2-200 0,1 5-41 15,-1 2 0-15,2 0 0 0,3 6 0 0,2-2 0 16,4 1 0-16,1 4 0 0,7 0 0 0,2-3 0 16,5 3 0-16,8-5 0 0,0 0 0 15,5-3 0-15,9-2 0 0,3-1 0 0,4-3 0 0,1-4 0 16,2-3 0-16,3-6 0 0,1-2 0 0,-1 1 0 16,2-5 0-16,-2-7 0 0,1 2 0 0,-4-9 0 15,2 3 0-15,-3-5 0 0,-2-5 0 0,-3 1 0 16,7-13 0-16,-9 7 0 0,3-12 0 15,-5-1 0-15,-2-6 0 0,-4 0 0 0,-5-2 0 16,1 2 0-16,-6-4 0 0,-1 4 0 0,-5 13 0 0,-2 1 0 16,-1 0 0-16,-2 5 0 0,-1 5 0 0,1 7 0 15,-2 5 0-15,1 4 0 0,-1 3 0 0,-1 4 0 16,7 1 0-16,-23 13 0 0,13 4 0 16,-4 9 0-16,5 6 0 0,-4 15 0 0,3 2 0 15,-3-1 0-15,8 5 0 0,-5-2 0 0,4 1 0 16,2-2 0-16,4-2 0 0,0-12 0 0,1-2 0 0,4 1 0 15,3-1 0-15,-1-2 0 0,2-4 0 0,4-1 0 16,-4-11 0-16,1 0 0 0,3-4 0 16,-3-2 0-16,3-7 0 0,1 2 0 0,-1-6 0 15,6-3 0-15,-2-3 0 0,-1 1 0 0,1-8 0 16,1 2 0-16,3-6 0 0,0-4 0 0,-2 3 0 0,0-2 0 16,-2 1 0-16,-4 7 0 0,-4 2 0 0,0 5 0 15,-2-2 0-15,-3 4 0 0,5 0 0 0,-1 7 0 16,-2-2 0-16,2 6 0 0,-6 3 0 15,2 1 0-15,-4 4 0 0,1 3 0 0,1 1 0 16,-1 0 0-16,2-1 0 0,-1 1 0 0,2-1 0 0,2-3 0 16,-3-2 0-16,4-1 0 0,1-3 0 0,1-1 0 15,1-4 0-15,-2-3 0 0,1-2-361 0,0-4-365 16,1-1-458-16,-1-7-1283 0,1-3 567 16</inkml:trace>
  <inkml:trace contextRef="#ctx0" brushRef="#br0" timeOffset="83583.14">7721 16473 4332 0,'-9'-17'461'0,"2"0"-240"0,-2 4-21 0,2 2 71 16,0 1 34-16,-2 2-31 0,4 3-54 15,-1 0-43-15,1 2-38 0,-1 0-17 0,6 3-15 16,0 0-52-16,-10 7-74 0,7 3-117 0,2 1-145 16,0-1-192-16,1 2-524 0,0 1-1078 0,0 6 477 15</inkml:trace>
  <inkml:trace contextRef="#ctx0" brushRef="#br0" timeOffset="83999.98">7798 16865 3830 0,'10'-7'427'0,"-5"-2"-168"16,2 1-68-16,-2-3 55 0,2-2 43 0,1-2-6 15,1 0-22-15,-3-2-30 0,0 2-29 0,-1-1 4 16,0 0-11-16,-3 1-8 0,1 3-4 0,-3 0-12 15,-2 1-9-15,0 1-7 0,-3 3-17 0,1 2-5 16,-2 3-15-16,-5 0-18 0,-3 4-11 0,-2 1-12 16,-2 4-19-16,-5 8-58 0,1-1 0 0,0 6 0 15,2-1 0-15,3 1 0 0,2 2 0 0,2-1 0 16,5-1 0-16,1-1 0 0,4-1 0 0,3-1 0 16,2 0 0-16,5-3 0 0,0-2 0 0,2-2 0 15,6-1 0-15,-1 1 0 0,5-5 0 0,-1 1 0 16,0-5 0-16,-3 2 0 0,3-3 0 0,-5 4 0 15,1-4 0-15,-1 1 0 0,-3 2 0 0,2 0 0 16,-6 1 0-16,-1 3 0 0,0 1 0 0,-1 5 0 16,-2 2 0-16,-3 3 0 0,-5 7 0 0,1 2 0 15,-3 0 0-15,0 5 0 0,-3-1 0 0,2 1 0 16,0 0 0-16,0-2 0 0,-2 3 0 0,-1-4 0 16,2 1 0-16,1-5 0 0,5-6 0 0,-1 2 0 15,1-3 0-15,0-5 0 0,4-5 0 0,0-1 0 16,-1-2 0-16,1-5 0 0,0 0-27 0,0 0-514 15,9-17-28-15,0 0-43 0,2-7-462 0,-3-2-1163 16,5-9 514-16</inkml:trace>
  <inkml:trace contextRef="#ctx0" brushRef="#br0" timeOffset="84534.24">8068 16827 115 0,'7'-15'400'0,"-2"4"-3"16,2 1-2-16,-4 6 24 0,1 0 42 0,-4 4 23 15,0 0 4-15,0 0 2 0,0 0-9 0,3 23-15 16,-4-6-11-16,-3 1-16 0,4 1-22 15,-3 5-33-15,1 0-23 0,4-3-35 0,-2-1-29 0,0 0-32 16,1-2-28-16,2-1-21 0,-2-1-22 0,1-4-190 16,1-3-4-16,0-2 0 0,1 1 0 0,0-3 0 15,2-2 0-15,-1-1 0 0,-5-2 0 0,14-5 0 16,-5-2 0-16,3-1 0 0,3-5 0 0,3-6 0 16,1-1 0-16,-1-5 0 0,0 5 0 15,1 1 0-15,-5 6 0 0,2-2 0 0,0 4 0 0,-2 4 0 16,-1 0 0-16,-3 3 0 0,0 1 0 0,0 3 0 15,-10 0 0-15,17 6 0 0,-9-1 0 16,2 2 0-16,-5 4 0 0,0 3 0 0,3 0 0 0,-3-1 0 16,3 3 0-16,-3-4 0 0,4 3 0 15,1 0 0-15,2-2 0 0,-3-5 0 0,6 2 0 16,-1-2 0-16,5-2 0 0,-2-3 0 0,3 0 0 0,3-3 0 16,-1-1 0-16,6-8 0 0,-1 4 0 0,0-5 0 15,-2 1 0-15,-1-3 0 0,1-3 0 0,-3 0 0 16,3-4 0-16,-6-3 0 0,3-2 0 0,-3 3 0 15,-1-4 0-15,-4-1 0 0,-5 3 0 0,1 5 0 16,-3 0 0-16,-5 6 0 0,-1-2 0 16,-2 2 0-16,-4 2 0 0,0 1 0 0,-6 3 0 15,-1 2 0-15,-7 2 0 0,-2 7 0 0,-3 3 0 0,-3 7 0 16,-1-1 0-16,4 5 0 0,2 0 0 0,2 8 0 16,2-4 0-16,4 4 0 0,1 1 0 15,9-3 0-15,-1 0 0 0,9 2 0 0,1-1 0 16,8-3 0-16,-3-8 0 0,12 3 0 0,1-1 0 15,0-5 0-15,4-2 0 0,2-2 0 0,3-7 0 16,-3-1 0-16,1-3 0 0,0-3 0 0,4 0 0 0,-5-10-405 16,2-1-166-16,3-1-58 0,-3-1-469 15,10-10-1189-15,-11 9 526 0</inkml:trace>
  <inkml:trace contextRef="#ctx0" brushRef="#br0" timeOffset="84649.7">9356 16890 1331 0,'20'-3'91'0,"-2"0"78"0,0 2 41 0,-8 0 33 15,3 1 48-15,-3 0 37 0,-1 1 31 0,-2 2 21 16,-7-3 15-16,10 2 5 0,-10-2-13 0,6 3-29 15,-6-3-33-15,4 10-29 0,-3-4-33 0,-1-6-37 16,-1 12-62-16,-3-6-102 0,-1 6-133 0,-3-2-172 16,-1-2-194-16,-1 0-485 0,-6 2-997 0,-7 3 441 15</inkml:trace>
  <inkml:trace contextRef="#ctx0" brushRef="#br0" timeOffset="86516.51">4621 17361 314 0,'6'-7'432'15,"-2"-2"4"-15,-1 4-4 0,0-1-22 0,0 1-19 16,-3-2-11-16,1 2-23 0,-1 5-28 0,-5-8-23 15,0 3-19-15,-1 3-22 0,6 2-17 0,-17-3-21 16,3 1-21-16,-4 3-17 0,0 2-15 0,-1 1-18 16,0 4-5-16,-8 0-16 0,5 0-11 0,3-1-8 15,0 1-7-15,2 2-16 0,1-2-5 0,0 2-11 16,6-5-5-16,2 3-7 0,1 0-9 0,2-2-5 16,1 1-3-16,4 0-7 0,2 3-4 0,1-5-4 15,6 6-3-15,0-5-6 0,5 3 6 0,3-1-4 16,0 1-7-16,6 2 2 0,-1-1-5 0,1 0-6 15,5 3 4-15,-7 2-5 0,-6-2 2 0,-2 2 2 16,1-1-10-16,-4 4 0 0,-2-1 3 0,-1 2 5 16,-5 0-8-16,-6 1 5 0,-2-1-2 0,-2 3 2 15,-5-2-5-15,-2 0-4 0,-7 1 3 0,3-2 8 16,-7-3 13-16,2 0 12 0,0-5 3 0,4-3 17 16,1 0 5-16,0-2 8 0,0-4 4 0,9 1 7 15,-7-1-11-15,7-1 3 0,-3-1 5 0,13 0-14 16,-14-1-8-16,10-3-17 0,4 4 17 0,-1-8-19 15,2 3-4-15,4-1-3 0,3 1-3 0,1 2-4 16,1-1-2-16,3 0-1 0,1 2-6 0,0 1-1 16,-1 2-11-16,0 1 8 0,-2 2 3 0,1 3-11 15,-3 1 0-15,-2 7 0 0,1 1 0 0,-2 2 0 16,-6 2 0-16,0 6 0 0,-6 1 0 0,0 0 0 16,-3 1 0-16,-2 1 0 0,-4 1 0 0,0-3 0 15,-2 0 0-15,2-2 0 0,-2 1 0 0,-2-5 0 16,9-4 0-16,-2-2 0 0,6-3 0 15,6-12 0-15,-9 21 0 0,9-21 0 0,0 15 0 0,0-15 0 16,18 14 0-16,-18-14 0 0,33 7 0 0,-1-4 0 16,4-1 0-16,1 0 0 0,1-2 0 0,16 2 0 15,-17 0 0-15,4-2 0 0,11-2 0 16,-14 1 0-16,1 0 0 0,-6 2 0 0,0 0 0 0,-5-1 0 16,-28 0 0-16,39 0 0 0,-39 0 0 0,0 0 0 15,34-1 0-15,-34 1 0 0,0 0 0 16,0 0 0-16,0 0 0 0,0 0 0 0,0 0 0 0,0 0-45 15,0 0-107-15,0 0-57 0,0 0-57 0,0 0-75 16,0 0-94-16,0 0-106 0,0 0-493 0,0 0-1120 16,0 0 495-16</inkml:trace>
  <inkml:trace contextRef="#ctx0" brushRef="#br0" timeOffset="87899.83">5294 17464 157 0,'-2'-6'401'15,"2"6"9"-15,-3-6-2 0,2 2-2 0,-2 1-1 16,3 3-8-16,-2-4-11 0,2 4-12 0,0 0-24 15,0 0-20-15,-4-6-22 0,4 6-11 0,0 0-2 16,0 0-2-16,-3 17-3 0,3-6 0 0,0 5-13 16,-1 3-4-16,1 6-6 0,0 3-5 0,-1-1-2 15,2 6-22-15,0-2-13 0,-1 0-14 0,-2 5-12 16,1-1-33-16,-6-3-150 0,3 1-16 0,2-4 0 16,-2 3 0-16,1-5 0 0,-2 1 0 0,2-2 0 15,0-7 0-15,2 1 0 0,-1-5 0 0,1-3 0 16,0-1 0-16,-1-1 0 0,2-3 0 0,-2 0 0 15,2-2 0-15,0 0 0 0,0-3 0 16,0-2 0-16,0 0-373 0,0 0-208 0,9-12-138 16,-6 2-368-16,4-1-1177 0,1-6 521 0</inkml:trace>
  <inkml:trace contextRef="#ctx0" brushRef="#br0" timeOffset="88116.43">5684 17880 380 0,'10'2'441'0,"-10"-2"28"0,0 0 37 16,4 1 1-16,-4-1-16 0,0 0-25 0,-2 11-7 16,2-11-4-16,-6 12-23 0,5-3-21 0,-4 2-25 15,4 5-33-15,-8 1-33 0,4-2-27 0,-4 3-29 16,1-1-41-16,-2 1-12 0,5-1-7 0,-3 2-32 16,-2-3-32-16,1 0-49 0,5 0-57 0,-5 0-72 15,4-2-61-15,5-14-78 0,-13 21-74 0,13-21-76 16,-5 15-81-16,5-15-83 0,0 0-91 15,-5 13-308-15,5-13-963 0,0 0 427 0</inkml:trace>
  <inkml:trace contextRef="#ctx0" brushRef="#br0" timeOffset="88566.2">6218 17745 53 0,'8'-16'509'0,"-3"2"15"0,-1 2 31 16,-4 0-6-16,2-5-19 0,-4 5-22 0,-2 1-33 16,2 2-22-16,-5-1-23 0,1 1-30 15,-3 1-31-15,-5 2-25 0,-3-1-26 0,-1 1-34 16,-3 5-13-16,0 0-21 0,-2 2-22 0,3 3-15 0,-7 3-23 16,6 0-21-16,2-3-14 0,4 8-17 0,-1-2-8 15,7-1-17-15,-1 4-80 0,8-2-33 0,-1 1 0 16,7 3 0-16,2-1 0 0,5 2 0 15,4-1 0-15,4 2 0 0,4-2 0 0,5 1 0 16,-1-3 0-16,1-1 0 0,2 1 0 0,-1-1 0 16,0 1 0-16,-2-1 0 0,-1 1 0 0,-10 1 0 15,0-3 0-15,-6-2 0 0,0 1 0 0,-3 0 0 16,-5-1 0-16,-1 0 0 0,-4 4 0 0,-4-4 0 16,-3 2 0-16,-3 0 0 0,-6-1 0 0,1-1 0 15,-10-2 0-15,6-1 0 0,-7-2 0 0,1-2 0 16,6-3 0-16,-1-1 0 0,4-3 0 0,2-4 0 15,2 1 0-15,2-4 0 0,3-2 0 0,2-3 0 16,7-1 0-16,1-7 0 0,3 6 0 0,9-7 0 16,1 1 0-16,6 2 0 0,3 3 0 0,4 0 0 15,2 4 0-15,1 1 0 0,0 3 0 0,-2 6 0 16,0-1 0-16,-4 4-80 0,-5 2-501 0,4 0-63 16,-7 9-504-16,2-3-1244 0,-6 0 551 0</inkml:trace>
  <inkml:trace contextRef="#ctx0" brushRef="#br0" timeOffset="88766.5">6537 17915 39 0,'3'4'305'0,"-3"-4"26"0,10 8 35 0,-4-4 34 15,-3-2 14-15,0 2 10 0,-3-4 11 0,5 7 11 16,-2-2 15-16,-3-5 12 0,1 11-3 0,-2-5-7 16,0 2-17-16,-3 3-25 0,-2 1-28 0,0 3-40 15,-4-1-31-15,4 2-37 0,-3 1-26 0,1-2-43 16,-2 1-61-16,1-1-65 0,1 0-92 0,0 1-115 15,1-1-104-15,0-3-113 0,7-12-109 0,-5 20-130 16,5-20-474-16,-4 13-1133 0,4-13 502 0</inkml:trace>
  <inkml:trace contextRef="#ctx0" brushRef="#br0" timeOffset="89152.02">7115 17605 269 0,'8'-9'530'0,"-3"1"25"0,3-1 35 15,-2 2 6-15,2-2 14 0,-4 4-49 0,0 0-32 16,1 1-28-16,-3 0-50 0,2 1-29 0,-4 3-36 16,4-5-35-16,-4 5-37 0,5-3-33 0,-5 3-28 0,8-1-22 15,-8 1-22-15,0 0-11 0,15 7-28 16,-9 0-15-16,2 2-126 0,4-2-29 0,-5 4 0 15,1 4 0-15,1-2 0 0,0 1 0 0,0 11 0 16,-4-6 0-16,1 5 0 0,-3-4 0 0,-4 0 0 16,-1 0 0-16,1 5 0 0,-4-6 0 0,-1 1 0 15,-6-4 0-15,1 0 0 0,-7 3 0 0,5-5 0 16,-1-5 0-16,1-1 0 0,3-2 0 0,-2 3 0 16,2-5 0-16,4 0 0 0,-1-1 0 0,2 3 0 15,0-4 0-15,5 0 0 0,0-2 0 0,0 0 0 16,0 0 0-16,17-2 0 0,-3 1 0 0,4-2 0 15,2 2 0-15,9-4 0 0,-1 3 0 0,-7-1 0 16,7-1 0-16,4-1-59 0,-5-1-493 0,4-2-101 16,-5-1-502-16,0-1-1250 0,2 1 552 0</inkml:trace>
  <inkml:trace contextRef="#ctx0" brushRef="#br0" timeOffset="89666.5">7789 17595 3257 0,'-3'-9'331'0,"3"-4"-102"15,-1-1 20-15,-3 3 44 0,3 0 39 0,-4-1-11 16,5 0-25-16,-3 1-35 0,3 1-30 0,3 1 5 16,2 0-6-16,0 0-12 0,0 2-12 0,7 2-15 15,-1 1-15-15,2 0-14 0,1 3-9 0,4-1-18 16,1 4-12-16,0 0-17 0,0 4-7 0,-1 3-14 16,-1-1-11-16,-2 3-1 0,-4-1-10 0,0 5-9 15,-5-1-47-15,1 2-7 0,-6 2 0 0,-2 2 0 16,-2-2 0-16,-3 2 0 0,-2-2 0 0,-2 3 0 15,-7 2 0-15,3-2 0 0,0-6 0 0,4 2 0 16,-3-2 0-16,1-2 0 0,4-4 0 0,0 0 0 16,3 0 0-16,-1-2 0 0,4-1 0 15,2 0 0-15,4 0 0 0,5 0 0 0,1-1 0 0,8 0 0 16,0-2 0-16,0 0 0 0,1-1 0 0,3-1 0 16,6 2 0-16,-9-2-57 0,2 1 0 0,-3 1 1 15,-6-3 6-15,1 0-1 0,-1 0 9 0,0 1 5 16,-5 0 2-16,-2 2 5 0,1 0 1 0,-4 2 26 15,0 1-1-15,-4 1 8 0,0 0 4 0,-3 0 6 16,0 5 2-16,0-4-1 0,-4 6 0 0,1 1-3 16,2-1 1-16,1 2 4 0,1-3-8 15,1 2-2-15,-2 1 2 0,5 0 2 0,0-1-6 16,2-2-8-16,4 3 6 0,-6-16 2 0,8 27-5 16,-3-16 5-16,-5-11 1 0,10 22 2 0,-4-12-4 15,-6-10-7-15,0 0 7 0,5 20 15 0,-5-20 15 0,0 0 15 16,-11 26-4-16,2-18 1 0,9-8 4 15,-27 14-26-15,9-5-24 0,-2-3 0 0,-7 4 0 16,8-5 0-16,1 2 0 0,18-7-15 0,-27 6-145 16,27-6-108-16,-22 4-107 0,22-4-173 0,0 0-590 15,0 0-1233-15,0 0 547 0</inkml:trace>
  <inkml:trace contextRef="#ctx0" brushRef="#br0" timeOffset="108250.76">18575 7692 3694 0,'2'-4'276'0,"0"-3"-115"0,-4 2-5 0,2 0 41 15,0 5 30-15,0-4 3 0,2 0-13 0,-2 4-29 16,0 0-21-16,-5-4-17 0,5 4-7 0,0 0 3 16,0 0-7-16,-3 12-5 0,5-6 21 0,-4 4-11 15,1-2 0-15,1 3 5 0,0 0-14 0,0 0 0 16,3-1-11-16,-2-1-9 0,0 1-1 0,1-4-6 16,0 2-12-16,-2-2-5 0,1-1 5 0,-1 1-2 0,3-2 1 15,-2-2 3-15,-1-2-25 0,5 5-73 16,-5-5 0-16,0 0 0 0,0 0 0 0,0 0 0 15,8-10 0-15,-8 4 0 0,-3 0 0 0,3-4 0 0,0 1 0 16,-1-1 0-16,-3 1 0 0,2-2 0 0,-2 3 0 16,0-4 0-16,-1 6 0 0,-3-4 0 15,1 4 0-15,-5 0 0 0,1 2 0 0,-6 2 0 0,-1 3 0 16,0 4 0-16,0 2 0 0,-7 1 0 0,-1 5 0 16,2 7 0-16,1 0 0 0,1 3 0 0,1 2 0 15,0 0 0-15,3 3 0 0,-1 1 0 0,4 1 0 16,3 0 0-16,3-1 0 0,3-2 0 0,6 4 0 15,5-3 0-15,4 0 0 0,6-3 0 0,3-2 0 16,5-2 0-16,1-3 0 0,4-3 0 0,-1-1 0 16,5-2 0-16,3-5 0 0,-3-1 0 0,1-2 0 15,-1-3 0-15,1-2 0 0,-5 0 0 0,-1-2 0 16,-9 0 0-16,1 0 0 0,-6 0 0 0,2-1 0 16,-3-2 0-16,-1 0 0 0,-2 4 0 0,2-3 0 15,-6 0 0-15,2-1 0 0,-2 3 0 0,2-1 0 16,-3-1 0-16,1 1 0 0,-1-1 0 0,-1 3-562 15,2-1-160-15,1-2-430 0,-1 2-1247 0,1-4 553 16</inkml:trace>
  <inkml:trace contextRef="#ctx0" brushRef="#br0" timeOffset="109467.78">19341 7682 322 0,'-1'-5'429'16,"2"0"14"-16,-2 0-6 0,-1 1-5 0,2-1-12 16,0-1-17-16,0 0-24 0,0 0-21 0,-2 1-13 15,-1 2-14-15,3-2-5 0,0 5-12 0,-1-4-8 16,1 4-3-16,-3-6-24 0,3 6-18 0,-6-2-21 15,0 2-8-15,6 0-7 0,-20 3-8 0,9 2-4 16,-6 5-9-16,-2 0-1 0,-3-1-15 0,1 6 0 16,-4 4-5-16,1-1-173 0,0 5-10 0,2-2 0 15,3 5 0-15,-3-3 0 0,5 1 0 0,4 2 0 16,0 1 0-16,0-1 0 0,5 1 0 0,3-1 0 16,1 1 0-16,4 0 0 0,0-6 0 0,5 3 0 15,3-6 0-15,0-2 0 0,7 5 0 0,0-8 0 16,2 4 0-16,2-6 0 0,2-3 0 0,7 0 0 15,-1-1 0-15,2-3 0 0,4-1 0 0,-2-3 0 16,-4-2 0-16,-7-1 0 0,1 1 0 0,-1-4 0 16,-1-1 0-16,-3 2 0 0,-2 0 0 0,-3-3 0 0,-1 1 0 15,2 2 0-15,-4-4 0 0,-1 3 0 0,3-1 0 16,-6 2 0-16,0 0 0 0,-1 2 0 0,0-2 0 16,-3 0 0-16,0 1 0 0,3 1 0 0,-3 3 0 15,0-6 0-15,0 6 0 0,0 0-681 0,0 0-571 16,0 0-1356-16,0 0 600 0</inkml:trace>
  <inkml:trace contextRef="#ctx0" brushRef="#br0" timeOffset="110599.61">19600 8191 344 0,'0'0'475'0,"0"0"-1"0,-6-3 0 16,3 0-9-16,3 3-15 0,-5-2-13 0,5 2-2 16,-1-4-33-16,1 4 12 0,-3-3-29 0,2 0-19 15,1 3-18-15,0-7-14 0,3 4-13 0,-2-2-13 16,3 2-19-16,0-3-16 0,-1 3-15 0,4-1-21 15,0-1-18-15,1 0-18 0,1 1-18 0,4 1-84 16,-3 0-99-16,5 1 0 0,-2 3 0 0,-2 0 0 16,1 2 0-16,1 1 0 0,-4 3 0 0,4-1 0 15,-4 3 0-15,-3 3 0 0,0-1 0 0,-3 0 0 0,-2 5 0 16,-1-4 0-16,-4 3 0 0,-3 0 0 16,-2-1 0-16,1 0 0 0,-3 1 0 0,-1-1 0 15,-1-1 0-15,-1 0 0 0,1-4 0 0,2-1 0 0,2-1 0 16,1-1 0-16,2-3 0 0,1-1 0 0,1 2 0 15,2 0 0-15,-2-3 0 0,4-1 0 16,0 0 0-16,0 0 0 0,0 0 0 0,0 0 0 0,0 0 0 16,21-6 0-16,-12 3 0 0,5 1 0 0,-1 0 0 15,-2-1 0-15,5 3 0 0,-6 0 0 0,4 2 0 16,-1 0 0-16,2 1 0 0,-3 1 0 0,-3 3 0 16,4 0 0-16,-6 3 0 0,1-2 0 0,-3 2 0 15,0-2 0-15,0 3 0 0,-5 1 0 0,2-1 0 16,-4 0 0-16,-3 1 0 0,0-1 0 0,0-1 0 15,-5 3 0-15,-3-4 0 0,1 1 0 0,-2 0 0 16,-1-2 0-16,-3-4 0 0,5 2 0 0,-2 1 0 16,-5-4 0-16,1 1 0 0,4 0 0 0,1-4 0 15,2 3 0-15,0-2 0 0,-2 0 0 0,4-1 0 16,-3 0 0-16,5 0 0 0,3-1 0 0,-1 0 0 16,2-1 0-16,4 2 0 0,-9-8 0 0,13 6-232 15,0-3-347-15,2 1-114 0,8-6-422 0,4-1-1207 16,0 6 534-16</inkml:trace>
  <inkml:trace contextRef="#ctx0" brushRef="#br0" timeOffset="110849.55">20192 8350 437 0,'1'-5'533'0,"3"-2"24"0,-1 1 18 0,-2 2 22 15,0-2-45-15,0 1-22 0,1 3-42 0,-1-2-40 16,-1 4-40-16,0 0-33 0,0 0-20 0,0 0-17 15,0 0-12-15,-13 15-11 0,6-7-17 0,-2 5-21 0,-3 3-22 16,1 0-15-16,-5 5-18 0,-3 1-157 0,4-1-65 16,-2 0 0-16,0-1 0 0,4-3 0 15,-3 3 0-15,5-5 0 0,0-1 0 0,1-2 0 16,1-2 0-16,2-2 0 0,3-1 0 0,0-1 0 0,0 0 0 16,0-5 0-16,4-1-388 0,0 0-78 0,0 0-48 15,-6-7-44-15,6 0-28 0,0-3-361 0,0-3-1025 16,2-4 454-16</inkml:trace>
  <inkml:trace contextRef="#ctx0" brushRef="#br0" timeOffset="111017.43">19990 8432 1120 0,'3'-17'93'16,"-1"2"63"-16,0 3 48 0,-4 0 26 0,2 1 39 16,2 6 51-16,0-2 27 0,-1 1 16 0,-1 4 1 15,0 2-4-15,0-4 3 0,0 4-3 0,0 0 2 16,0 0-4-16,4 12-7 0,-3-6-18 0,2 3-17 16,1 1-21-16,1 1-19 0,1 4-30 0,2-1-23 15,1-1-19-15,2 3-22 0,3-3-25 0,-1 1-38 16,1-3-39-16,2 0-51 0,-5-5-51 0,7 3-66 15,-8-5-80-15,4-1-91 0,-1 1-84 0,1-2-88 16,-5-1-73-16,0 0-93 0,1-5-348 0,-1 2-1024 16,1-3 453-16</inkml:trace>
  <inkml:trace contextRef="#ctx0" brushRef="#br0" timeOffset="111448.39">20490 8311 112 0,'2'-10'426'0,"3"2"20"0,-1 0 29 15,1-1 8-15,-1 1-1 0,-1 2-14 0,3 0-29 16,-1-4-25-16,4 4-26 0,0 0-28 0,0 0-26 16,5 2-20-16,-4-1-25 0,8 1-29 0,-1 2-26 15,-3 2-22-15,0-3-21 0,-5 4-25 0,6 2-11 16,-3 2-11-16,-1-2-24 0,1 2-7 0,-3 2-12 16,-2 2-15-16,0-1-6 0,-5 3-10 0,-2-2-6 15,0 2-6-15,-2 2-11 0,-3-1 1 0,-4-1-6 16,1 3 4-16,-4 1-10 0,1 1-5 0,1-3 2 15,1 0 6-15,-1-2-25 0,1-3 2 0,4 1 3 16,-2-2-4-16,2-2-3 0,0-2 2 0,1 1 1 0,3-1 3 16,1-3 5-16,0 6 21 0,0-6-17 15,0 0-8-15,13 1 3 0,-4-1 0 0,1 0-8 16,1 0 3-16,2 1-5 0,0-2 13 0,1 2-17 0,6 2 4 16,0 0 3-16,-6 0-13 0,6 2-5 0,-2 2 0 15,-4 3-9-15,-1-5-7 0,-3 7 8 0,-1-5-6 16,0 2 1-16,-4 2 14 0,-1-1-13 0,-4 1 4 15,0 0 5-15,-3-1 5 0,-3 1-7 0,1 0 7 16,-5-1 1-16,-3 2 3 0,-1-3-11 0,1 2 1 16,-5-3 12-16,3 1-5 0,-2-5 1 0,-1-1-20 15,-1-1-11-15,2 3-20 0,3-4-25 0,1-1-33 16,-2-1-52-16,5-4-70 0,1-2-85 0,0 2-85 16,3-4-97-16,3-1-101 0,3-2-332 0,3-4-1007 15,1 0 445-15</inkml:trace>
  <inkml:trace contextRef="#ctx0" brushRef="#br0" timeOffset="111702.12">21096 8015 132 0,'-2'-4'514'0,"2"4"9"15,-1-3-3-15,1 3-14 0,0 0-24 0,0-4-32 0,0 4-32 16,0 0-33-16,12-4-28 0,-2 2-39 16,6 1-30-16,-2 1-28 0,-1-1-24 0,10-2-27 15,-5 2-31-15,2-1-50 0,2 1-43 0,-4-2-49 16,1 0-63-16,-6 1-84 0,0 0-65 0,-3 1-62 0,-2 0-59 16,-1 1-53-16,-7 0-34 0,5 2-357 0,-5-2-802 15,-6 9 355-15</inkml:trace>
  <inkml:trace contextRef="#ctx0" brushRef="#br0" timeOffset="111851.81">21190 8075 143 0,'-18'11'155'0,"2"-1"43"16,-1 1 21-16,4 1 23 0,3-3 20 0,0-1 11 0,3 1 20 16,1-4 9-16,2 2 7 0,3-3 10 15,1 1 6-15,1 1-6 0,4-2-18 0,0-2-19 16,6 2-26-16,3-1-23 0,0-2-22 0,7-1-20 16,8 0-29-16,-8-1-43 0,1-2-61 0,6-3-84 0,3 1-100 15,-11-1-127-15,10-1-144 0,-10 0-332 0,-3 2-789 16,2-3 349-16</inkml:trace>
  <inkml:trace contextRef="#ctx0" brushRef="#br0" timeOffset="112966.01">22170 6867 384 0,'-2'-5'395'15,"-1"2"-19"-15,1-2 0 0,-1 0-18 0,-2-1-1 16,-1-3-5-16,-2 3-16 0,-1-2-12 0,-1 1-9 16,1 1-12-16,-8-2-15 0,4 3-18 0,-6-5-8 15,3 7-13-15,-2-3-11 0,1-1-14 0,1 3-6 16,-2 0-9-16,-2-2-14 0,3 4-12 0,-1-1-8 16,4 1-18-16,-2-2-4 0,6 2-6 0,-4 1-14 15,2 1-16-15,1 0-4 0,5 1-25 0,-3 3 2 16,2-2-11-16,0 1-11 0,2 0-7 0,-1 4 4 15,0-1-8-15,1 3-4 0,1 0 5 0,0 3-13 16,0 6 1-16,2-1-5 0,-1 1 1 0,5 0 1 16,-2 1-7-16,-3 2 0 0,2-1 3 0,2 4-2 15,-2 2-37-15,1-1 0 0,-2 1 0 0,4-1 0 0,-2 5 0 16,0 0 0-16,1 2 0 0,-2-3 0 0,1 1 0 16,0 4 0-16,0 0 0 0,2-2 0 15,-2 4 0-15,0-4 0 0,0 17 0 0,0-15 0 0,0 13 0 16,3 4 0-16,-3-5 0 0,0 4 0 0,-1-4 0 15,1 4 0-15,0-3 0 0,0 1 0 0,0 1 0 16,-2-3 0-16,1 1 0 0,1 2 0 0,1-1 0 16,-1 1 0-16,0 1 0 0,3-1 0 0,-3 0 0 15,2 4 0-15,0 0 0 0,-2 0 0 0,2 0 0 16,-6 1 0-16,3-3 0 0,0 2 0 0,-2-3 0 16,3 1 0-16,-1-1 0 0,-3-1 0 0,3-2 0 15,-2-1 0-15,3 0 0 0,0-10 0 0,0 9 0 16,0 6 0-16,-1-1 0 0,-2-14 0 0,5 10 0 15,-6-10 0-15,1 11 0 0,2-11 0 0,-3 9 0 16,0-8 0-16,2-3 0 0,1 11 0 0,-6-11 0 16,1 1 0-16,1-4 0 0,-4 1 0 0,-1 0 0 15,-1 0 0-15,1-2 0 0,0 1 0 0,-2 1 0 0,1-4 0 16,-1 7 0-16,3-1 0 0,-1-2 0 16,1-2 0-16,0 0 0 0,0-1 0 0,4-3 0 15,1 2 0-15,-1-4 0 0,3 1 0 0,-1-7 0 16,2 0 0-16,1-2 0 0,0 0 0 0,0-5 0 0,1 0 0 15,0 0 0-15,1-4 0 0,-2 2 0 0,4-5 0 16,-3 1 0-16,0 0 0 0,0-3 0 0,3 1 0 16,-2 0 0-16,-2-3 0 0,10 0 0 0,-3 0 0 15,-2 0 0-15,7-2 0 0,-2 0 0 0,3 0 0 16,2-3 0-16,3 1 0 0,0 1 0 0,3-1 0 16,-2 0 0-16,1-1 0 0,1 2 0 0,8-1 0 15,-1 1 0-15,4-1 0 0,0 2 0 0,5-2 0 16,1 2 0-16,1-1 0 0,-1-1 0 0,3 2 0 15,-1 0 0-15,-1-2 0 0,0 1 0 0,-2 2 0 16,-3-4 0-16,-2 4 0 0,-1-1 0 0,-12 0 0 16,3 2 0-16,-7-2 0 0,-3 0 0 0,-1 0 0 15,-3-2 0-15,-1 2 0 0,-2 0 0 0,-2-1 0 16,2 0 0-16,-5 0 0 0,0 3 0 0,-5-9 0 0,1 5 0 16,0-1 0-16,-2-2 0 0,-4 2-108 15,0-1-577-15,0-2-548 0,0-2-1336 0,3 1 591 16</inkml:trace>
  <inkml:trace contextRef="#ctx0" brushRef="#br0" timeOffset="114833.12">26081 6736 112 0,'-4'3'328'16,"4"-3"3"-16,-5 1 1 0,5-1 0 0,0 0 1 15,-9 0 2-15,9 0-2 0,0 0 0 0,0 0-6 16,0 0-6-16,-9 0-8 0,9 0-13 0,-1-5-17 16,1 5-18-16,0-5-20 0,0 5-17 0,4-8-20 15,1 4-21-15,1 1-16 0,6-2-13 0,3-2-20 16,4 1-12-16,9-1-3 0,0 3-18 0,4 0 2 16,0 0-9-16,4 1-11 0,-3 0-5 0,3 1-1 15,1 1-7-15,0 0 0 0,0 1 5 0,-2 0-4 16,-3 0-8-16,-2-1-3 0,-1 2 9 0,-8 0-5 15,-3-2 7-15,-4 1 3 0,-1-1 13 0,-4-1-5 16,1 1 14-16,-2 1 10 0,-2 0 2 0,-6 0 4 16,8 0-1-16,-8 0-103 0,10-1-12 0,-10 1 0 15,5 0 0-15,-5 0 0 0,0 0 0 0,0 0 0 16,0 0 0-16,8 2 0 0,-8-2 0 0,3 3 0 16,-3-3 0-16,0 3 0 0,1 1 0 0,0 1 0 15,0 0 0-15,2-1 0 0,-2 4 0 0,-1 1 0 16,4 2 0-16,-3 2 0 0,0-2 0 0,1 6 0 0,0-1 0 15,1 9 0-15,1 0 0 0,-2 0 0 16,2 0 0-16,0 2 0 0,1-3 0 0,0 3 0 16,0 1 0-16,-1-2 0 0,1 2 0 0,2 1 0 15,-1 2 0-15,0 0 0 0,0-2 0 0,-1 2 0 0,0 2 0 16,-1-4 0-16,3 2 0 0,-4 1 0 0,-1 1 0 16,4 1 0-16,-4 1 0 0,3 0 0 0,-1 13 0 15,-3-14 0-15,2 16 0 0,-3-15 0 0,2 12 0 16,-2-1 0-16,0-11 0 0,0 1 0 0,0 11 0 15,0-14 0-15,2 18 0 0,0-17 0 0,-1 13 0 16,2-1 0-16,-2-13 0 0,3 0 0 0,-4 2 0 16,4 0 0-16,-3 0 0 0,5 11 0 0,-4 1 0 15,3-12 0-15,-4 1 0 0,2-1 0 0,-2-3 0 16,-1 1 0-16,4 3 0 0,-3-4 0 0,-2 2 0 16,1-3 0-16,-3 1 0 0,3-1 0 15,0 1 0-15,0-2 0 0,0-1 0 0,0-2 0 0,3 1 0 16,-6-3 0-16,6 1 0 0,-6-7 0 0,3 7 0 15,-1-8 0-15,1 7 0 0,1-6 0 0,-2 7 0 16,1-10 0-16,-1 1 0 0,-2 1 0 0,3-1 0 16,0 1 0-16,-1 7 0 0,-3-5 0 0,4-1 0 15,0-2 0-15,-1-1 0 0,-1 2 0 0,2-1 0 16,0-1 0-16,0-1 0 0,-2 1 0 0,2-4 0 16,0 1 0-16,-1-1 0 0,1 0 0 0,-3-1 0 0,2 1 0 15,1 0 0-15,-3 0 0 0,3-1 0 16,-1-1 0-16,1 1 0 0,-4 0 0 0,4 0 0 15,0-1 0-15,0 3 0 0,-1-5 0 0,-2 3 0 0,2 1 0 16,1-2 0-16,0 0 0 0,-2-3 0 0,0 1 0 16,2-2 0-16,-2 0 0 0,2 1 0 15,0-1 0-15,0 1 0 0,0-1 0 0,-3-1 0 16,2 0 0-16,1 1 0 0,-2 0 0 0,0-2 0 0,2 3 0 16,0-3 0-16,0 0 0 0,0 1 0 0,0-1 0 15,0 0 0-15,0 2 0 0,0-1 0 0,0-2 0 16,-2 1 0-16,2 2 0 0,-2-2 0 15,4-2 0-15,-4 4 0 0,1-2 0 0,1-4 0 0,-2 7 0 16,-2-6 0-16,2 4 0 0,-3-1 0 0,-2 0 0 16,2 0 0-16,-4-1 0 0,1 3 0 0,-2-2 0 15,-1 0 0-15,-1 0 0 0,-1 0 0 0,3 2 0 16,-2-1 0-16,-2 0 0 0,4 0 0 0,-3-1 0 16,0 1 0-16,-1 0 0 0,1-1 0 0,1-1 0 15,0 1 0-15,-3-2 0 0,-2-1 0 0,-1 3 0 16,-1-1 0-16,0-2 0 0,-2 0 0 0,-5 1 0 15,-4 1 0-15,1-3 0 0,-2 1 0 0,-1 0 0 16,-1-1 0-16,2 0 0 0,-2 0 0 0,4 0 0 16,-5 2 0-16,8-4 0 0,3 1 0 0,1 2 0 15,5 1 0-15,5 1 0 0,0-3 0 0,2 0 0 16,2 0 0-16,3-2 0 0,1-1 0 0,4 3 0 16,-1-5 0-16,1 5 0 0,6-8 0 0,-2 2-419 15,5-1-233-15,-2 0-535 0,0-1-1286 0,1 0 570 0</inkml:trace>
  <inkml:trace contextRef="#ctx0" brushRef="#br0" timeOffset="116050.04">21394 7078 39 0,'0'-6'360'0,"-1"4"-2"15,1 2 2-15,-2-7-10 0,-1 2 2 0,3 0-15 0,0 3-2 16,0 2-9-16,-2-9 0 0,4 5-3 0,-2 0-6 15,0 4-4-15,-2-7-11 0,0 2-12 16,1 1-14-16,-1 0-13 0,-2-1-18 0,-1 1-30 16,-4-2-11-16,1 4-22 0,-2-2-23 0,-3 1-10 0,-8 5-4 15,4 3-11-15,-4 1-23 0,-6 2 2 16,-1 4-8-16,9-1-7 0,-3 3-14 0,4-3-2 0,3 1-15 16,0 3-5-16,-2 4-3 0,6-6-10 0,3 5-5 15,4-2-2-15,1 0-4 0,3 1 6 0,3 0-16 16,1-1 3-16,4-2 2 0,4-1-20 0,1-1-15 15,9 3-16-15,-5-8-13 0,2 1-17 0,2-3-27 16,0 0-27-16,-2-3-39 0,-2-1-37 16,-2-1-38-16,2-2-41 0,-1-1-49 0,-3 0-32 0,-3 1-40 15,-1-2-50-15,0 0-46 0,-4 1-322 0,0 1-861 16,0-1 381-16</inkml:trace>
  <inkml:trace contextRef="#ctx0" brushRef="#br0" timeOffset="116299.54">21447 7281 265 0,'10'-3'344'0,"-10"3"6"16,4-5 9-16,-3 2 21 0,2 0-3 0,-3 3 3 15,1-5-4-15,-1 5-5 0,4-4-10 0,-4 4-5 16,1-4-12-16,-1 4-17 0,0 0-7 0,0-4-30 16,0 4-18-16,0 0-20 0,0 0-24 0,0 0-19 15,0 0-17-15,0 0-7 0,0 0 1 0,0 0-1 16,-2 15-7-16,2-8-9 0,-3 3-11 0,3 3-11 15,0-2-10-15,-4 4-20 0,4 2-6 0,0-1-9 16,0 1-12-16,4 2-17 0,-1-3-73 0,-2-1 0 16,3 1 0-16,0-1 0 0,1 0-64 0,-3-3-118 15,1 0-113-15,2-1-96 0,-2-2-105 0,-1 1-137 16,-2-3-389-16,4 2-1107 0,-4-4 489 0</inkml:trace>
  <inkml:trace contextRef="#ctx0" brushRef="#br0" timeOffset="117099.8">21510 8342 215 0,'1'-3'339'0,"-2"-3"-9"15,1 1-15-15,-2 0 2 0,2-2-19 0,-1 4 0 16,-1-2 3-16,0 1-8 0,-3 0-2 0,3 1-8 16,-5 1-9-16,2-1-7 0,-4 1-5 0,0 1-3 15,0 1-9-15,-5 3 1 0,1 0-15 0,-2-1-5 16,-2 5-6-16,2-1-14 0,-2 2-9 0,2 2-21 15,1 0-30-15,0-1-3 0,1 3 9 0,5 4-38 16,1-4-4-16,2 2-16 0,1 2-4 0,3-5-18 16,1-1-7-16,2 3-5 0,3-1-1 0,4-1-18 15,1 0-27-15,1-3-25 0,3 1-25 0,1 0-33 16,-1-5-35-16,4-1-41 0,1 0-38 0,0-3-60 16,-2 0-39-16,2-1-33 0,-2-1-32 0,-3-1-18 15,-4 1-15-15,3-2-14 0,1 1-20 0,-5-2-281 16,-1 1-747-16,-1 3 331 0</inkml:trace>
  <inkml:trace contextRef="#ctx0" brushRef="#br0" timeOffset="117399.95">21591 8477 385 0,'7'-2'99'0,"-7"2"61"0,0 0 30 0,2-3 20 16,-2 3 19-16,0 0 16 0,2-4 32 15,-2 4 9-15,0 0 3 0,3-3 14 0,-3 3 5 16,0 0-6-16,0 0 0 0,0 0-10 0,0 0-14 0,0 0-17 16,0-4-22-16,0 4-23 0,4-2-8 0,-4 2-25 15,9 0-22-15,-9 0-6 0,11 4-25 16,-3-3-10-16,-3 1-13 0,2 0-11 0,-5 4-2 15,2-2-15-15,1 0-11 0,-2 4-4 0,3-1-2 0,-6 4-7 16,-1-2-8-16,-3 2-5 0,3-1-5 0,-4 1-2 16,-3 0-1-16,3-2-1 0,-4 5 7 0,0-2 1 15,0-3 4-15,1 1 7 0,0-1 1 0,1-1 12 16,0 0 2-16,3-2 2 0,0-4-8 0,-1 3 9 16,1 0-9-16,1-2-9 0,3-3 13 0,0 0 0 15,7 4 2-15,-1-4-14 0,4 0 0 16,6-3-4-16,2 3-12 0,3-2-6 0,1 0-19 0,4-2-31 15,-6 2-43-15,9 0-44 0,-9 2-60 0,-2 0-82 16,1 1-78-16,-8 0-80 0,-1 5-80 0,-3-2-81 16,-5 0-334-16,0 5-976 0,-4 0 433 0</inkml:trace>
  <inkml:trace contextRef="#ctx0" brushRef="#br0" timeOffset="117932.68">21328 9501 251 0,'-5'-4'388'15,"5"4"-10"-15,-4-5-9 0,4 5-2 0,-5-3-6 16,4 0 1-16,-3 1-11 0,4 2-5 16,-7-3-19-16,2 3-9 0,-5-2-8 0,3 2 2 15,-4 2-15-15,-4 0-9 0,-3 3 2 0,0 0-24 0,-1 4-12 16,-5 2 7-16,-1 2-28 0,2 3-14 0,2-1-15 16,0 3-20-16,7-2-12 0,-4 3-24 0,6 5-13 15,1-7-14-15,1 6-10 0,1-5-11 0,5 1-12 16,3-1-7-16,1 1-8 0,1 1-8 0,3-1-19 15,1-3-11-15,7 0-17 0,-7-6-18 0,5 4-13 16,4-4-28-16,-2-5-22 0,-1 1-30 0,2 1-37 16,-3-4-31-16,4-3-41 0,-2 0-31 0,2-3-39 15,-1-3-35-15,-2 2-33 0,3 0-47 0,-4-2-38 16,-1-2-34-16,1 0-376 0,-1 0-902 0,2 1 399 0</inkml:trace>
  <inkml:trace contextRef="#ctx0" brushRef="#br0" timeOffset="118316.4">21306 9799 73 0,'0'0'328'0,"0"0"6"16,-2 3 12-16,2-3 12 0,0 0 7 0,0 0 7 16,0 0-10-16,0 0-9 0,0 0-29 15,0 0-25-15,0 0-26 0,0 0-26 0,0 0-20 0,17-7-23 16,-9 4-19-16,1 2-18 0,0-1-17 0,3-1-16 16,-1 2-9-16,-2-1-16 0,3 1-11 0,-5 1-10 15,1 1-12-15,-3-1-8 0,0 1-6 0,0 1-6 16,-1 3-5-16,-4-1-4 0,0 1-4 0,-4 1-7 15,4-1-1-15,-5 2-2 0,0 0-5 0,0-1-3 16,-3 2-1-16,1-1 0 0,-1 1-3 0,4-2 6 16,-1-2-2-16,3 4-2 0,-4-2 0 0,4-2-1 15,-1 1-1-15,2-1 0 0,-3-1-3 0,7 2 2 16,-3 0-2-16,2 0-2 0,1 1-1 0,-1 0-2 16,6-1 2-16,-3 2-3 0,4-1-1 0,0-1-2 15,1 0 0-15,-1-1-4 0,5-1-1 0,-5 3-5 16,4 0 0-16,-3-2 1 0,-2 2-3 0,0-2-2 15,-2 1 3-15,-1 0-1 0,-1-1 5 0,-1 0 1 16,-2 2 9-16,-1 0 12 0,-4-1 12 0,-4 2-1 16,1-2 0-16,-5 1-1 0,2-1-7 0,-8-1-5 0,1 2-23 15,-6-2-37-15,-5-1-46 0,7-3-89 16,0 1-94-16,-2-2-127 0,-4 1-160 0,8-6-310 16,1 1-935-16,-1-2 413 0</inkml:trace>
  <inkml:trace contextRef="#ctx0" brushRef="#br0" timeOffset="119133.13">22514 6491 282 0,'0'-6'365'0,"0"3"-20"0,-2-1-6 0,2 4-15 16,-2-5-5-16,-2 2-16 0,3 0-9 0,1 3-16 15,-6-3-5-15,6 3-8 0,-10 0-1 0,10 0-7 0,-17 2-5 16,4 2 5-16,0-1-6 0,-6 3-6 0,1 4-10 16,-1-2-4-16,-4 6-6 0,5-4-12 0,-1 1-12 15,5 0-9-15,-4 1-14 0,5 1-16 16,-1 3-19-16,5-2-7 0,0 2-22 0,1-2-6 0,2 2-11 16,4-4-13-16,6 0 5 0,0 0-14 0,4 1-30 15,3 0-26-15,4-3-30 0,0 2-21 0,7-5-30 16,4 3-48-16,-5-7-49 0,0 1-65 0,5-4-50 15,-5 0-41-15,-1-2-33 0,-2 0-39 0,-4 0-42 16,4-5-19-16,-5 2-330 0,-4 1-841 0,2-2 373 16</inkml:trace>
  <inkml:trace contextRef="#ctx0" brushRef="#br0" timeOffset="119316.66">22587 6699 763 0,'6'-1'150'16,"-6"1"50"-16,0 0 19 0,7-3 23 0,-7 3 22 16,0 0 19-16,2-2 14 0,-2 2 2 0,0 0 8 15,0 0 0-15,0 0 3 0,0 0-2 0,0 0-1 16,0 0-5-16,4 9 0 0,-5-5-2 0,1 1-15 15,1 1-3-15,0 5-15 0,-1-5-21 0,0 5-21 16,2-2-21-16,-1 4-20 0,-1-2-18 0,1 4-11 16,1-4-18-16,-2 3-27 0,1-2-41 0,0 0-33 15,2 0-49-15,-3 0-48 0,1-1-73 0,3 0-79 16,-3-2-88-16,-1 0-86 0,-4 1-101 0,2-4-501 16,2 0-1070-16,0-6 474 0</inkml:trace>
  <inkml:trace contextRef="#ctx0" brushRef="#br0" timeOffset="119799.85">23995 6414 218 0,'0'-4'427'0,"0"-1"13"16,-2 0 3-16,2 5 0 0,-3-6-14 0,3 1-18 16,-4 2-23-16,0-1-18 0,-1 1-19 0,-5-1-12 15,0 0-17-15,-4 2-18 0,-3 2-6 0,-2 0-14 16,0 1-12-16,-3 3-25 0,-6 4-14 0,1 2-9 16,9-2-28-16,-5 6-7 0,0 3-18 0,10-3-23 15,-2-1-13-15,5 2-12 0,0 0-10 0,2 3-15 16,3-2 3-16,2-3-21 0,5 2-1 0,0 3-8 15,6-2-16-15,5-3-30 0,0-1-32 16,7-1-28-16,0-2-24 0,-2 0-34 0,9 0-51 0,-8-4-52 16,3-1-51-16,0-3-48 0,-3-2-41 0,-2-1-37 15,-5 1-33-15,0-2-54 0,-1-1-33 0,-2 1-322 16,0 0-880-16,-4-1 389 0</inkml:trace>
  <inkml:trace contextRef="#ctx0" brushRef="#br0" timeOffset="120083.39">23995 6635 188 0,'-4'7'307'15,"4"-7"1"-15,0 0 14 0,-3 2 11 0,3-2 34 16,0 0 7-16,0 0-10 0,0 0-2 0,0 0-18 16,0 0-23-16,0 0-20 0,0 0-17 0,7 2-18 15,-7-2-22-15,12 1-18 0,-5-1-21 0,2 3-17 16,3-1-21-16,-2 0-10 0,-1 0-22 0,3 3-16 16,-2-2-11-16,-4 2-11 0,2 0-7 0,-3 0-12 15,0 0-4-15,-2 0-3 0,-1 3-15 0,-3-1 6 16,-2 2-12-16,-3 0-2 0,2 1-8 0,-2-1 8 15,1 0 3-15,-3 1 10 0,-1-2-5 0,5 0 3 16,-2-1 1-16,-1-2-6 0,6 0-6 0,-3 1-8 0,-1-3 4 16,5 1-4-16,0-4 1 0,5 7 2 15,3-5-18-15,2 0-1 0,4-1-17 0,4-2-27 16,4-1-30-16,6-2-49 0,0 0-76 0,7-1-87 16,-1-1-79-16,-3-1-95 0,2-3-135 0,-1-2-330 0,1-1-976 15,3 0 433-15</inkml:trace>
  <inkml:trace contextRef="#ctx0" brushRef="#br0" timeOffset="120483.15">25742 6403 70 0,'0'-7'459'0,"-2"0"0"15,2 2-2-15,-2-3 1 0,1 2-18 16,-3 0-24-16,-1 1-27 0,2 0-29 0,-3 2-26 0,1 1-20 15,-5-2-19-15,-1 4-7 0,-2 0-13 0,-5 4-7 16,2 1-12-16,-1 2-13 0,1 3-20 0,-3 1-9 16,1-1-17-16,0 2-21 0,4 0-10 15,0 2-15-15,5-1-22 0,-2 3-12 0,2-3-10 0,2 0-15 16,2 3-5-16,4-4-2 0,1 0-15 0,6 0-33 16,-2-1-22-16,5-2-23 0,5 2-26 0,0-1-42 15,2-3-51-15,0-1-53 0,2-1-62 0,0-3-64 16,2 0-56-16,-8-2-63 0,8-2-66 0,-8 1-409 15,5-5-974-15,-7 0 431 0</inkml:trace>
  <inkml:trace contextRef="#ctx0" brushRef="#br0" timeOffset="120849.5">25783 6542 179 0,'-1'-4'330'0,"1"4"22"0,0 0 9 0,0 0 23 16,0 0 13-16,0-4 4 0,0 4-9 0,0 0-18 15,1-4-24-15,2 1-22 0,-3 3-27 0,0 0-16 16,11-1-25-16,-6 0-19 0,3 1-15 0,6 0-25 15,-9 0-24-15,8 1-20 0,-4 0-13 0,2 0-9 16,0 2-20-16,-1 0-14 0,-1-2-11 0,-4 1-9 16,0 1-18-16,-1 0-10 0,0 0-10 0,-4 1-4 15,0 0-4-15,0-4-2 0,-1 9-5 0,-5-5 2 16,1 0-7-16,0 2-1 0,0-2-1 0,0 0-4 0,-1 2-4 16,-1-2-1-16,2 0 0 0,2-1-4 0,0 2-1 15,-1-2 5-15,1 1-3 0,2 0-2 16,0 0 3-16,3 1 3 0,2 0-2 0,0-1-2 15,1 3 0-15,3-1-3 0,-2-1 5 0,2 2-1 16,1-1-5-16,1 1 3 0,1 0 0 0,-4 1-7 0,0 1 1 16,1 0 2-16,-3 0 2 0,0-2 0 15,-1 0-2-15,-3-2-2 0,1 1 3 0,-4 1 4 16,1-2-6-16,-6 1 0 0,0 1 8 0,-3-2-9 16,0-2-7-16,-4 0-27 0,-2-1-43 0,-2-2-63 0,2 0-92 15,-3 0-111-15,-2-3-137 0,-2-2-474 0,5 1-1030 16,-1-3 455-16</inkml:trace>
  <inkml:trace contextRef="#ctx0" brushRef="#br0" timeOffset="129983.54">22403 6999 91 0,'0'0'407'0,"-4"-4"15"0,3-1-16 16,1 5-7-16,-1-4-16 0,1 4-19 0,-3-5-7 15,3 5-15-15,0 0-15 0,-3-3-12 0,3 3-11 16,-1-3-6-16,1 3-18 0,0 0-8 0,0 0-14 16,0 0-10-16,0 0-12 0,0 0-7 0,-4-3-19 0,4 3-6 15,0 0-32-15,0 0-5 0,0 0-21 16,0 0-6-16,0 0-22 0,0 0 4 0,-5 10-8 15,3-5-13-15,-6 4-1 0,3 0-2 0,-3 2-11 16,2 5-7-16,-4-1-10 0,-1-1 0 0,2 2-8 16,-1 0-6-16,4 1-2 0,-2 0-7 0,0-2-12 15,-2 2-35-15,3-3 0 0,0 1 0 0,1-3 0 0,3-4 0 16,-4 3 0-16,3-6 0 0,1 4 0 16,-1-3 0-16,3-3 0 0,0 4 0 0,-1-4 0 0,1 1 0 15,1-4 0-15,-1 5 0 0,1-5 0 0,0 0 0 16,2 2 0-16,-2-2 0 0,0 0 0 0,12-1 0 15,-12 1 0-15,15-4 0 0,-4 3 0 0,-1-2 0 16,3-1 0-16,-2 1 0 0,3 0 0 0,0 1 0 16,-1 0 0-16,0 1 0 0,1-1 0 0,-1 1 0 15,-1-2-33-15,1 2-53 0,-3-2-7 0,-2 2-16 16,0-2-18-16,-1 2-14 0,-2-2-20 0,1 3-27 16,-6 0-27-16,9-2-36 0,-4 0-34 0,-5 2-33 15,1-6-30-15,-1 6-29 0,0 0-42 0,0 0-35 16,0 0-311-16,-10-4-828 0,10 4 367 0</inkml:trace>
  <inkml:trace contextRef="#ctx0" brushRef="#br0" timeOffset="130349.88">22451 7149 228 0,'0'-3'350'0,"3"-3"-7"0,-3 2-3 15,1 0-2-15,3-1-12 0,-4 1-7 0,0-1-3 16,2 0-6-16,-1 1-4 0,0 1 2 0,-1 3-6 16,6-4-5-16,-6 4-13 0,0-5-8 0,0 5-12 15,3-2-10-15,-3 2-12 0,0 0-4 0,0 0-11 16,0 0-8-16,0 0-27 0,0-5-18 0,0 5-15 16,0 0-19-16,0 0-2 0,0 0-8 0,0 0-12 15,-3 16 0-15,3-9 2 0,0-1-17 0,-3 4 2 16,3-1-9-16,-2 5-6 0,1-2-5 0,0 3-10 15,-2-2-9-15,3 4 5 0,-2 0-9 0,2 1-15 0,-3-1-32 16,0-1-15-16,3-1 0 0,-3 3 0 0,1-1 0 16,-3-2 0-16,4 2 0 0,-2-5 0 15,1 3 0-15,1-4 0 0,1 0 0 0,-3 2 0 0,2-4 0 16,0 1 0-16,-2-1 0 0,3-4 0 0,-1 2 0 16,1-2 0-16,-2-1 0 0,4 0 0 0,-2-4 0 15,0 5-103-15,-3-2-130 0,3-3-105 0,0 0-92 16,0 0-125-16,0 0-534 0,-4-11-1180 0,4 11 522 15</inkml:trace>
  <inkml:trace contextRef="#ctx0" brushRef="#br0" timeOffset="136749.76">24000 8276 28 0,'-5'-1'448'0,"5"1"11"0,-4-4 7 16,4 4-6-16,-3-2-21 0,3 2-24 0,0 0-34 0,0 0-29 16,0 0-29-16,0 0-19 0,0 0-12 15,0 0-11-15,0 0-10 0,0 0-14 0,0 0-19 16,21 6-20-16,-10-5-13 0,1 1-23 0,9-2-9 0,-5 1-13 16,4-1-14-16,0 0-21 0,-1-1-8 0,4 1-15 15,-2 0-3-15,0 0-6 0,-3-2-7 16,0 2-9-16,-5 0 4 0,-3 0-6 0,3-1 0 0,-3 2 1 15,-6-2-12-15,2 2 0 0,-6-1-8 0,9 0 2 16,-9 0-7-16,4 2-10 0,-4-2 0 0,-4 5-8 16,4-5 2-16,-11 10-17 0,3-2 15 0,-1-1-8 15,-1 0 3-15,-4 4-1 0,-3 2-14 0,3-2 3 16,-2 0-1-16,-1-1-3 0,5 1 5 0,-4-1-7 16,7-1 5-16,-5 1-4 0,4-2-7 0,-2 1-4 15,5-1 0-15,0-3 0 0,1-1 0 0,2 1 0 0,0-1 0 16,0 1 0-16,3-4 0 0,-2 2 0 15,3-3 0-15,0 4 0 0,0-4 0 0,0 0 0 0,9 3 0 16,0-5 0-16,2 2 0 0,1 0 0 0,0-1 0 16,6 0 0-16,-2 1 0 0,-2-2 0 15,3 1 0-15,2-1 0 0,0 2 0 0,-6 2 0 0,1 1 0 16,0-2 0-16,-1 2 0 0,0 1 0 0,0 0 0 16,-1 1 0-16,-1 3 0 0,-2-2 0 0,-2 4 0 15,2-3 0-15,-5 3 0 0,1 1 0 0,-1-2 0 16,-3 2-20-16,-2 1 9 0,0 1-8 0,-2-1 4 15,-3-1-1-15,0 0 3 0,-2-2 5 0,-4 3 0 16,2-1-1-16,-4 0 4 0,2-4 4 0,-3 0 2 16,-3-2 1-16,-4 2 18 0,3-5 4 0,1 0 12 0,-3-1 5 15,1-1-40-15,0-1-1 0,1-3 0 16,2 3 0-16,3-2 0 0,3 1 0 0,0 0 0 16,1 1 0-16,5-2 0 0,-3 0 0 0,4 0 0 0,4 3 0 15,-6-2 0-15,6 2 0 0,-1-4 0 16,1 4 0-16,7-5 0 0,1 3 0 0,1 1-395 15,4 1-167-15,-3-1-644 0,3 1-1306 0,6 3 578 0</inkml:trace>
  <inkml:trace contextRef="#ctx0" brushRef="#br0" timeOffset="137982.03">25825 9390 164 0,'-7'-1'350'0,"4"-1"9"16,3 2 1-16,0 0-10 0,-6-3-6 0,6 3-9 15,-3-3-10-15,3 3-4 0,-4-3-11 16,4 3-12-16,0 0-6 0,0 0-11 0,0 0-11 15,0 0-12-15,0 0-7 0,0 0-7 0,0 0-19 0,0 0-7 16,0 0-16-16,0 0-14 0,0 0-11 0,0 0-13 16,0 0-15-16,-5 6 5 0,5-6-20 15,12 3-7-15,-2-2-6 0,0-2-15 0,4 3-6 0,5-1-10 16,1-1-8-16,1 3-12 0,2-2-9 0,-3-1-17 16,1 3 6-16,2-3-10 0,-4 0-1 0,-1 0 10 15,-4 2-3-15,-3-2-12 0,-2 0-6 0,-2 1-6 16,0-1-1-16,-1 1-2 0,-6-1 0 0,8 1-7 15,-6 0 8-15,-2-1 6 0,0 0 11 0,-4 10-8 16,1-5 4-16,-4 1-12 0,-2 3 4 0,-1 0-5 16,1 0-2-16,-5 4 3 0,0-3-7 0,-3 2 2 15,3 2-15-15,-5-3 6 0,6 2-7 0,-4-1 0 16,2-2 0-16,3 1 0 0,-2-1 0 0,3-2 0 16,1 2 0-16,1-4 0 0,3 1 0 0,-1-2 0 15,1-2 0-15,2 1 0 0,0 1 0 0,-1-3 0 16,4 0 0-16,1-2 0 0,0 0 0 0,0 0 0 15,0 0 0-15,13 2 0 0,-13-2 0 0,15-3 0 16,-6 1 0-16,4-3 0 0,0 3 0 0,-2-1 0 0,4 1 0 16,-2 1 0-16,1-2 0 0,-1 2 0 15,0 0 0-15,-2 1 0 0,2 0 0 0,0 1 0 16,-3 0 0-16,2 0 0 0,-1 2 0 0,-2-1 0 0,0 2 0 16,-1 1 0-16,1 2 0 0,-3-1 0 0,2 0 0 15,-2 1 0-15,-1 2 0 0,0-2 0 16,-2 4 0-16,-1-3 0 0,1 2 0 0,-3 0 0 0,0 1 0 15,-1 0 0-15,-1 0 0 0,0-1 0 0,-1-1 0 16,-1 1 0-16,-1-1 0 0,-1 0 0 0,1-2 0 16,-3 1 0-16,0-2 0 0,-2 0 0 0,1-1 0 15,0-2 0-15,-1 0 0 0,-1-3 0 0,-2 0 0 16,-1-3 0-16,-2 1 0 0,-3-3 0 0,8 3 0 16,-6-4 0-16,2-3 0 0,2 5 0 0,2-1 0 15,-1 1 0-15,2-1 0 0,0 1 0 0,3-2 0 0,1 3 0 16,-2 1-99-16,2-1-526 0,1 0-620 15,2 1-1348-15,3 2 596 0</inkml:trace>
  <inkml:trace contextRef="#ctx0" brushRef="#br0" timeOffset="147549.41">3836 15162 37 0,'0'0'151'16,"0"0"-7"-16,5 1-6 0,-5-1-20 0,0 0-6 0,0 0-3 15,0 0-5-15,0 0-11 0,0 0-2 0,0 0-8 16,0 0-7-16,0 0 0 0,0 0-11 16,0 0 2-16,0 0 0 0,0 0-3 0,0 0-4 15,0 0-6-15,0 0-8 0,0 0-5 0,0 0-1 16,0 0-4-16,0 0-5 0,0 0-6 0,0 0 4 0,0 0-4 15,0 0-4-15,0 0 0 0,0 0-4 0,0 0-5 16,0 0 0-16,0 0-4 0,0 0-2 0,0 0-14 16,0 0-10-16,0 0-7 0,0 0-10 15,0 0-30-15,0 0-16 0,0 0-41 0,0 0-166 16,-13-12-311-16,10 8 137 0</inkml:trace>
  <inkml:trace contextRef="#ctx0" brushRef="#br0" timeOffset="148567.41">3809 14343 174 0,'-14'-11'191'0,"0"2"-12"16,1 1 1-16,-1-1-5 0,0 0-10 0,1 5 3 0,2 0-12 16,-3-1-10-16,-3 1-9 0,2 2-11 0,2-1-7 15,-5 3-12-15,4 2-9 0,0 0-6 16,-3 3-13-16,0 1-5 0,2 1-4 0,-1 2-11 15,-7 4-5-15,9-2-7 0,-3 2-5 0,2 2 0 16,-3 9-8-16,4-2 2 0,-1 2-3 0,-2 4-6 0,1 0 0 16,1 2-2-16,1 1-4 0,2 4-4 15,0-4-1-15,-3 15 1 0,4-16-4 0,-2 16 1 16,6-11-5-16,-1 0-1 0,4-2 1 0,1 3-1 16,-4-2-1-16,4 1-2 0,0-3-1 0,3-1-2 15,0-1-16-15,5 2 4 0,-1-4 0 0,5-1 2 16,-2-1 3-16,1-7 3 0,5 4 1 0,2-3 1 0,-1-4 1 15,4 2 0-15,4-1-1 0,-3-5 1 16,3 0 1-16,2 2-2 0,-2-7-3 0,2 0-5 16,4 1 3-16,-1 1-4 0,1-9-5 0,-6 2-4 15,2-1 0-15,-5 0 0 0,3-2 0 0,1-1 1 0,-4-2 1 16,3 1 1-16,6-6 5 0,-9 3 1 0,6-5 0 16,0 0-1-16,-7 3 3 0,5-9-1 15,-5 7 1-15,-3-3-2 0,7-3 5 0,-2-2-2 16,-1-3 2-16,0 2 1 0,-3-4 1 0,-2 1-4 15,0-3 1-15,-1 0 2 0,-3-1 0 0,0-6-8 0,-1-2 5 16,-5 1-1-16,4 0-1 0,-3-19 5 0,-5 18-2 16,0-15 5-16,-9 13-4 0,0-14 0 15,-5 4-16-15,-4-1-10 0,2 1-7 0,-6-5-18 16,-1 5-12-16,-3-6-23 0,0 4-18 0,-4-2-14 16,2-4-29-16,-8 5-179 0,-1 3-356 0,-1-1 157 15</inkml:trace>
  <inkml:trace contextRef="#ctx0" brushRef="#br0" timeOffset="149349.57">3522 10810 60 0,'-12'-2'137'0,"1"-2"-12"0,-2 1-11 0,0 4-4 16,2-2-3-16,-2 2-18 0,0 0-1 0,0 3-12 15,0 0-1-15,-2 5 3 0,0 3 2 0,-4 7-12 16,2 4-2-16,0 1-5 0,3 1 0 0,2 5-1 15,0 4-8-15,1 10 0 0,-1 4-9 0,6-1-3 16,3 0-4-16,2-3-8 0,2 9 3 0,2-5 1 16,3 2-1-16,3 1-10 0,6-3 5 0,-4-13-12 15,9 10 3-15,2-4-6 0,-3-11 3 0,9 7 3 16,-5-9-3-16,5-5-5 0,-1 1 2 0,6-4 3 16,12 2-4-16,-10-11-4 0,-1-2 5 0,4-5-2 15,1-4-6-15,0-4 3 0,12-4-5 0,3-8 12 16,-8-1-3-16,0-2-1 0,-1-3 2 0,-11 4 4 15,10-9 3-15,-15 3-3 0,12-10 0 0,-14 8-1 16,5-10 1-16,-5-5 2 0,-4-1-6 0,-8 9 0 16,-1-12-4-16,0-7-9 0,-7 6-3 0,-4-5 5 15,-3 3-1-15,-5-1 2 0,-3 2-2 0,-5-1-1 16,-3 2 4-16,-8 4-4 0,5 11 2 0,-13-11-5 16,-4 9 3-16,3 1-3 0,-3 12-6 0,-10-5-9 15,-3 14-11-15,-3 3-12 0,-4 6-11 0,-4 0-46 16,-2 10-43-16,-27 11-153 0,33-5-320 0,-3 3 142 15</inkml:trace>
  <inkml:trace contextRef="#ctx0" brushRef="#br0" timeOffset="152283.01">23930 7154 31 0,'0'0'391'0,"0"0"-11"0,-4 2-11 0,4-2 0 16,0 0-28-16,0 0-13 0,0 0-18 0,-5 1-18 15,5-1-1-15,0 0-5 0,0 0-2 0,0 0-2 16,0 0-5-16,0 0-2 0,0 0 2 0,0 0-13 16,0 0-6-16,0 0-2 0,0 0-10 0,0 0-6 15,0 0-6-15,0 0-19 0,0 0-6 0,5-9-22 0,-3 6-21 16,0-3-12-16,2 1-19 0,0-1-6 0,1-4-8 16,1 2-9-16,-2-1-5 0,3-2-1 0,-2 2-12 15,-1-1-15-15,1-2 5 0,0 4-72 0,-2-4-12 16,1 1 0-16,0 5 0 0,-3-1 0 0,1 1 0 15,0 1 0-15,-2-2 0 0,0 3 0 0,2 0 0 16,0 0 0-16,-2 1 0 0,0 3 0 16,1-4 0-16,-1 4 0 0,0-4 0 0,0 4 0 0,0 0 0 15,0 0 0-15,0 0 0 0,0 14 0 0,0-6 0 16,0-1 0-16,0 3 0 0,3 0 0 0,-3 3 0 16,4 3 0-16,-4 1 0 0,2 1 0 0,0-2 0 15,0 2 0-15,-1 0 0 0,-1 0 0 0,3 0 0 16,-2 0 0-16,3-2 0 0,-4 1 0 0,1 1 0 15,-1-2 0-15,3-1 0 0,-2 1 0 0,-1-4 0 16,0 0 0-16,0 0 0 0,0 0 0 0,0-2 0 16,-1-1 0-16,1 1 0 0,0-4 0 0,-3 3 0 15,3-3 0-15,-1-2 0 0,1 3 0 0,0-3 0 16,0 0 0-16,-2 0 0 0,2-1 0 0,0-3 0 16,-3 7 0-16,0-5 0 0,3-2 0 0,-3 4 0 0,3-4 0 15,-8 2 0-15,4-1 0 0,-2 0 0 16,1 0-41-16,-2 1 0 0,-2-1-1 0,4 0 11 0,-2 1 2 15,-4-1 10-15,-1 0 0 0,1-1-1 16,0 1 7-16,-1-1 11 0,1 1-1 0,-3-1 10 16,2 0 9-16,2 0 12 0,-3 2-1 0,3-4-5 15,4 4 14-15,-1-4 10 0,-2 2-1 0,9 0-12 16,-9 0-33-16,9 0 0 0,-9 2 0 0,9-2 0 16,-8 0 0-16,8 0 0 0,0 0 0 0,-7-2 0 0,7 2 0 15,0 0 0-15,0 0 0 0,0 0 0 0,0 0 0 16,0 0 0-16,0 0 0 0,0 0 0 0,26 0 0 15,-15 0 0-15,-1 0 0 0,3 0 0 0,0-1 0 16,1 1 0-16,0-1 0 0,4-1 0 0,1 2 0 16,0-3 0-16,0 2 0 0,-1-1 0 0,0 0 0 15,3 1 0-15,-3 0 0 0,-1-1 0 0,0-1 0 16,-2 2 0-16,-2-1 0 0,-1 0 0 0,-3 1 0 16,1 0 0-16,-1-2 0 0,-4 2 0 0,0 1 0 15,0-1 0-15,-5 1 0 0,7-1 0 0,-7 1 0 16,6-3 0-16,-1 3 0 0,-5 0 0 0,0 0 0 15,0 0 0-15,0 0 0 0,9 0 0 0,-9 0 0 16,0 0 0-16,5 0 0 0,-5 0 0 0,0 0 0 16,0 0 0-16,7-2-19 0,-7 2-564 0,0 0-143 15,0 0-419-15,0 0-1238 0,8 7 548 0</inkml:trace>
  <inkml:trace contextRef="#ctx0" brushRef="#br0" timeOffset="161615.87">7334 17566 51 0,'1'-4'140'0,"3"1"6"16,0 0-19-16,2-1-3 0,-2-3-11 15,0 4-7-15,0-2-12 0,1 2 1 0,-1-2-4 16,-3 0-6-16,2-2-6 0,-2 3-4 0,4-1-2 0,-4 1 1 15,2-2-2-15,-2 1-4 0,-1 0-3 0,3 0 2 16,-2-1-8-16,0 0-3 0,0-1-10 0,-2 2 2 16,1-2-12-16,-1-3 0 0,-3 2-8 0,3 0 1 15,-2-2-7-15,1 0-7 0,-2 1 1 16,0-1-11-16,-5-2-3 0,1-1-4 0,2 3-1 16,-4-4-7-16,1 6 2 0,-1-1 6 0,-2 2-2 15,1 0-2-15,-6-2 0 0,2 3 4 0,1 3-5 16,2 0-1-16,-1 0 2 0,-1 1 0 0,-5 2-12 0,4 2 4 15,-4-4-9-15,2 6 8 0,-1 1-10 0,0 1 2 16,-1 1-4-16,2 5 8 0,0-2-10 16,-1 1-5-16,-2 0-2 0,-1 4 2 0,3-3 3 15,-1 6 5-15,-3 0 5 0,4 0-4 0,4-2 1 16,-1 4-6-16,2-2 7 0,0 4 0 0,3-4-5 16,1-2 3-16,1 2 8 0,-1 4-10 0,0 4 6 15,3-9 10-15,2 0 1 0,0 2-9 0,3 2 10 16,0-3 7-16,1 1 3 0,0 0 0 0,2 8 8 15,1-9 1-15,2 1 4 0,-1-1-8 0,2 6 7 16,1-6-8-16,-2 1 3 0,1 0 30 0,3-1-4 16,1 1-3-16,-1-2-11 0,2 0 5 0,5 4-2 15,-3-5-18-15,-2-1 6 0,5-1 0 0,-2-1-14 16,0 0 4-16,0 0-1 0,2-4-3 0,1 2-1 16,-2-1 0-16,6-1 3 0,-2-2-4 0,0-1 7 15,0 0-6-15,-19-6 4 0,40 8-5 0,-12-1-2 16,-28-7 5-16,35 2 4 0,-35-2-6 0,35 2 5 15,-35-2-2-15,38-2-3 0,-23 1 6 16,4 0-1-16,0-3 1 0,0 3 0 0,-1-4-3 0,0 0 7 16,-1-2-2-16,2 1-1 0,-5-1 7 0,1-4-7 15,-2 0 8-15,4-1-2 0,-4-1-7 0,-1-1 14 16,-2-3-8-16,2 0 1 0,-2-1-3 0,0-5-1 16,-1-1 4-16,0 5-3 0,-4-5 6 0,3 6 6 15,-3-2-1-15,-1-4 5 0,1 6 0 0,-5-1 1 16,4-6 5-16,-5 5 8 0,-2 2 4 15,3 0-1-15,0 0 4 0,-5 0 3 0,0 0 1 16,1 2 4-16,-1 0 5 0,1-1 4 0,0 5 1 16,-2-6 1-16,1 3-4 0,-3-1-9 0,0 1-1 15,2 2-2-15,-5-2-2 0,-5 3-5 0,5-1 8 16,0 2-3-16,-1 1-2 0,-2-2-8 0,1 4-9 16,-4-1 5-16,1 1-1 0,-2-2-7 0,0 5 0 15,0-1-9-15,-1 0-18 0,2 2-26 0,-1-1-36 16,4-1-53-16,0 4-62 0,1 0-254 0,2-2-471 15,1 2 209-15</inkml:trace>
  <inkml:trace contextRef="#ctx0" brushRef="#br0" timeOffset="161753.34">7573 17525 220 0,'0'0'281'0,"0"0"-59"0,-14 5-75 0,14-5-98 16,-12 0-203-16,12 0-165 0,0 0 73 0</inkml:trace>
  <inkml:trace contextRef="#ctx0" brushRef="#br0" timeOffset="163883.7">25802 7140 168 0,'0'0'358'0,"0"0"4"0,0 0-3 0,0 0-5 16,0 0 6-16,-11 6-21 0,11-6-8 0,-4 2-2 15,3 2-11-15,1-4-6 0,-7 3-11 0,6-1-5 16,1-2-14-16,-4 3-13 0,3 1-15 0,1-4-7 16,-4 4-8-16,4-1-10 0,0-3-14 0,0 0-6 15,0 0-19-15,-9 1-4 0,9-1-16 0,0 0-8 16,0 0-14-16,0 0-14 0,7-11-16 0,-5 5-8 16,2 0-11-16,-1-3-7 0,0-1-20 0,4 0 3 0,-2-1-7 15,1-1-11-15,3-2 6 0,-1 0-8 0,2-1-6 16,-5 6 0-16,3-4 4 0,-3 2-1 0,1 1-2 15,-2 1-42-15,3 0-8 0,-4 3 0 0,0 0 0 16,1 2 0-16,-2-1 0 0,0 1 0 0,-1 0 0 16,-1 4 0-16,3-2 0 0,-3 2 0 0,0 0 0 15,0 0 0-15,-2 12 0 0,1-5 0 0,1 0 0 16,-3 4 0-16,2 1 0 0,-3 4 0 0,3 0 0 16,-3 4 0-16,2-1 0 0,0 0 0 0,0 5 0 15,-2-3 0-15,1-2 0 0,1 6 0 0,-1-6 0 16,2 3 0-16,-3 2 0 0,0-4 0 0,2-2 0 15,-1 2 0-15,1-1 0 0,-1-2 0 0,1 2 0 16,-2-5 0-16,4-2 0 0,-3 0 0 0,3 1 0 16,0-4 0-16,0 0 0 0,0 1 0 0,0-3 0 15,-1 0-40-15,2-1-140 0,-1 0-13 0,-1-2-12 16,1 1-11-16,0-5 1 0,-1 4-3 0,1 0 1 16,0-4-3-16,0 0 6 0,-4 4 13 0,4-4 11 15,-7 1 18-15,7-1 9 0,0 0 25 0,-11 0 19 16,11 0 5-16,-12-3 12 0,12 3 8 0,-9-1 4 15,4-1 13-15,-4 2 12 0,4-1 10 0,0-1 29 0,-3 1 11 16,3 0 22-16,5 1 8 0,-12-1 27 16,6 0 21-16,1 0 12 0,5 1 9 0,-9-3 15 15,1 2 12-15,2 0 9 0,0 1 6 0,6 0 12 16,-9 0 3-16,9 0 6 0,-8-2-5 0,8 2 0 0,-6-1-5 16,6 1 5-16,0 0-14 0,-6-1-1 0,6 1 11 15,0 0-16-15,0 0-1 0,0 0 3 16,0 0-26-16,0 0 7 0,0 0-7 0,26 2-19 15,-15-2 1-15,3 0-8 0,-2-2-12 0,8 2-5 0,0 0-5 16,3 1-10-16,-1-2 6 0,6 0-4 0,-1-2-11 16,-7 1 4-16,2 1-3 0,-4 0-9 0,2-2-2 15,-2 1 0-15,-4 1 0 0,-2-2 10 0,-1 2-23 16,-2-1-8-16,-1-1 0 0,-2 2 0 0,-1 0 0 16,-1-1 0-16,1 0 0 0,-5 2 0 0,7-2 0 15,-7 2 0-15,4-2 0 0,-4 2 0 0,0 0 0 16,3-3 0-16,-3 3 0 0,0 0-48 0,0 0-293 15,0 0-94-15,0 0-117 0,0 0-585 0,0 0-1230 16,0 0 545-16</inkml:trace>
  <inkml:trace contextRef="#ctx0" brushRef="#br0" timeOffset="172299.27">25842 8382 352 0,'0'0'368'0,"-4"4"0"0,4-4-23 16,-6 3 1-16,3-2-24 0,3-1-17 0,-5 3-18 16,5-3-19-16,0 0-14 0,-9 1-14 0,9-1-13 15,-5 1-19-15,1 1-9 0,4-2-5 0,0 0-5 16,0 0 1-16,-9 2 2 0,9-2-4 0,0 0-2 16,0 0-7-16,0 0-5 0,-5-6-1 0,5 6-9 15,8-8-3-15,-7 1-6 0,3 1 1 0,0-2 0 16,2 0-1-16,-2-1-20 0,6 1 8 0,-3-3-13 15,0 5-6-15,5-3-14 0,-3 1-6 0,1 2-14 16,0 0 3-16,3 0-9 0,2-1-4 0,-1 2-7 16,-1 0-1-16,1 3-5 0,-4-1 4 0,3 1-17 15,1 2-9-15,-1 0-30 0,1 1-15 0,-2-1 0 16,0 3 0-16,-1 0 0 0,-2 2 0 0,1 1 0 16,-5 0 0-16,1 4 0 0,-1-2 0 0,-1 3 0 15,-1 1 0-15,-2 0 0 0,-1 4 0 0,-2 0 0 0,-2 1 0 16,1 0 0-16,-2 0 0 0,-1-2 0 0,-2 3 0 15,0 0 0-15,-1-2 0 0,-3 0 0 0,0-2 0 16,-1 2 0-16,-6 4 0 0,1-2 0 0,-2 0 0 16,5-5 0-16,0 0 0 0,-2 1 0 0,0-1 0 15,2-1 0-15,-1 0 0 0,2 0 0 0,1-1 0 16,1 0 0-16,3-4 0 0,-2 1 0 0,1 0 0 16,5-2 0-16,-3 2 0 0,3-3 0 0,0-1 0 15,1 1 0-15,-1-1 0 0,5-1 0 0,-1 1 0 16,1-4 0-16,1 5 0 0,-1-5 0 0,0 0 0 15,9 2 0-15,-2-3 0 0,4 0 0 0,-1-2 0 16,3 0 0-16,1-1 0 0,4 0 0 0,1-3 0 16,0 3 0-16,8-5 0 0,-1 1 0 0,-1-2 0 15,2 3 0-15,-8 1 0 0,4 1 0 0,-2-1 0 16,2 1 0-16,-5-1 0 0,-1 1 0 0,2 1 0 16,-2-1 0-16,-6 1 0 0,1 2 0 0,-3-1 0 0,-4 2 0 15,1-1 0-15,0 2 0 0,0-4 0 16,-1 2 0-16,-5 2 0 0,6-1 0 0,-6 1 0 15,0 0 0-15,7 0 0 0,-7 0 0 0,0 0 0 16,0 0 0-16,4 2 0 0,-4-2 0 0,1 5 0 0,-1-5 0 16,5 2 0-16,-5-2-116 0,0 4-385 0,0-4-112 15,0 4-548-15,0 0-1256 0,0-4 555 0</inkml:trace>
  <inkml:trace contextRef="#ctx0" brushRef="#br0" timeOffset="174465.73">22325 8425 64 0,'-4'-2'313'0,"4"2"-1"0,0 0-7 0,-1-5-10 0,1 5-6 16,0 0-11-16,0-6 23 0,0 6-43 0,0 0-3 15,-3-2-9-15,3 2-9 0,0 0-6 0,0 0-4 16,0 0-9-16,0 0 1 0,0 0-10 0,0 0 2 15,0 0-9-15,0 0-2 0,0 0-6 0,-5-3-1 16,5 3-5-16,0 0-8 0,0 0-6 0,-5-1 1 16,5 1-18-16,0 0-15 0,0 0 16 0,0 0-15 15,0 0 7-15,0 0-11 0,0 0-3 0,0 0-10 16,0 0-7-16,-9-2-6 0,9 2-12 0,4-8-5 16,-4 4-16-16,1-1 4 0,3-1-13 0,-3-1-9 0,3 1-7 15,1-5 1-15,0 1-15 0,2 1-1 16,-2-1 0-16,0 2-11 0,1-1 2 0,-2 2 1 15,1 0-16-15,-1-1-16 0,0 2 0 0,0 1 0 0,-2-2 0 16,1 3 0-16,1-2 0 0,-2 1 0 0,1 1 0 16,-1-1 0-16,1 2 0 0,-2-1 0 0,-1 4 0 15,3-6 0-15,-2 4 0 0,3-2 0 0,-4 4 0 16,1-3 0-16,-1 3 0 0,0 0 0 0,3-4 0 16,-3 4 0-16,0 0 0 0,0 0 0 0,0 0 0 15,0 0 0-15,0 0 0 0,0 0 0 0,0 0 0 16,1 14 0-16,-1-6 0 0,-1-1 0 0,1 3 0 15,-1 0 0-15,-1 2 0 0,2 5 0 0,0 1 0 16,-1 3 0-16,-2-2 0 0,2 0 0 0,1 0 0 16,-1 0 0-16,0 0 0 0,1 1 0 0,0-1 0 15,-3 0 0-15,3-2 0 0,-1-1 0 0,-1-1 0 16,2-1 0-16,-1-3 0 0,-1 1 0 0,2 1 0 16,0-3 0-16,-2-3 0 0,1 2 0 0,1-2 0 0,0 0 0 15,1-1-51-15,-2 1-53 0,1-4-3 16,0-3-5-16,-1 4-8 0,1-4-9 0,-4 4-6 15,4 0-4-15,0-4-7 0,-5 3 0 0,4 0 5 0,1-3 4 16,-8 2 13-16,3 0 14 0,-2 0 14 0,0 1 5 16,-1 0 7-16,0 0 9 0,-2 0 7 0,0-2 10 15,1 2 20-15,1-3 20 0,-6 3 10 0,7-2 22 16,0 0 12-16,-3 1 14 0,6 0 8 0,-4-1 14 16,8-1 9-16,-9 0 15 0,6 1 0 0,3-1 17 15,0 0 6-15,0 0 8 0,-9 0-5 0,9 0 1 16,0 0-12-16,0 0 7 0,18-3-4 15,-12 2-12-15,6-1 4 0,0 0-10 0,1-1-9 0,1 3-10 16,0-3 0-16,4 3-10 0,0-3 3 0,0 2-13 16,0 0 7-16,-7 0-18 0,3 0 0 0,-1 0-10 15,-1 1 5-15,0-2-9 0,-3 1-2 0,-1-1 0 16,-1 1-29-16,-2 1-17 0,2 0-31 0,0-1-29 16,-7 1-51-16,9 0-65 0,-9 0-69 0,7 4-84 15,-4 0-87-15,-1-2-106 0,-1 3-455 0,2 1-1086 16,-3 1 480-16</inkml:trace>
  <inkml:trace contextRef="#ctx0" brushRef="#br0" timeOffset="176116.27">22376 9668 298 0,'0'0'323'15,"0"0"0"-15,0 0-9 0,0 0-9 0,0 0-4 16,0 0-17-16,0 0-7 0,-10 2-5 0,10-2-17 15,0 0-14-15,0 0-9 0,-5 1-13 0,5-1-14 16,0 0-8-16,0 0-7 0,0 0-11 0,0 0-7 16,0 0-1-16,0 0-7 0,0 0-1 0,0 0-12 15,0 0-9-15,0 0-10 0,0 0-11 0,0 0-6 16,6-13-10-16,-3 9-8 0,2 0-3 0,-1-2-5 16,-1 1-9-16,3-2-6 0,-1-2-4 0,1 1-6 15,3-2-4-15,-4 3 2 0,3-2 5 0,-3 2-11 16,0-2 4-16,3 0 0 0,-3 2-1 0,0 1-1 15,-3 0 0-15,1 0 7 0,2 2 1 0,-3 0-5 16,0-1 1-16,1 1-1 0,0 1 1 0,-1-1-5 16,0 2 1-16,-2 2-3 0,0 0-6 0,1-4-8 15,-1 4 4-15,0 0-4 0,4-2-17 0,-4 2-10 16,0 0 9-16,0 0-11 0,0 0 10 0,4 13-2 0,-6-7-1 16,0 0-6-16,2 4-6 0,0-1 16 0,-4 1-8 15,1 2-3-15,1 0 5 0,-1 2 5 16,0-3-14-16,2 4 13 0,0 0-11 0,-1 1-2 0,-2-3-6 15,3-1 6-15,-2 4 6 0,1 0-16 0,1-3 5 16,1 3-1-16,-2-4 3 0,2 1 1 0,-2 4-9 16,2-5-3-16,-2-1 2 0,2 0-10 0,-1-1-1 15,1-1-9-15,0 0-4 0,0 2-4 0,0-4-8 16,0 0-13-16,0-3 1 0,0 2-6 0,0-4-19 16,0 4-4-16,0-2-3 0,0 0 1 0,0-4-11 15,0 7 0-15,-1-5-6 0,1-2-6 0,-1 4 1 16,1-4-2-16,0 0 4 0,-4 7 6 0,1-5 5 15,3-2 6-15,-2 3 9 0,2-3 7 0,-3 3 9 16,3-3 7-16,-2 3 5 0,2-3 3 0,0 0 6 16,-5 4 5-16,2-2 4 0,3-2 0 0,0 0 6 15,0 0 5-15,0 0-2 0,0 0 1 0,0 0 6 16,0 0-3-16,0 0 7 0,0 0-8 0,-10-5 8 16,10 5 5-16,0 0 2 0,0 0 0 0,0 0-8 0,0 0 6 15,0 0 6-15,0 0-2 0,0 0-3 16,0 0 2-16,0 0-3 0,0 0 4 0,0 0 2 15,0 0-2-15,0 0 0 0,0 0-2 0,0 0 2 16,0 0 2-16,0 0 0 0,0 0-5 0,0 0 2 0,0 0 0 16,0 0 1-16,0 0 3 0,0 0-6 0,0 0 5 15,0 0 0-15,0 0-1 0,0 0 4 0,0 0-10 16,0 0 1-16,0-4 2 0,0 4 3 0,0 0 3 16,0 0-5-16,-14 1 6 0,14-1-2 0,-11 0-1 15,6-1 0-15,5 1 5 0,-12 1 1 0,5-1 3 16,1 0-1-16,-1 0 0 0,0 1 0 0,7-1 12 15,-16 0 0-15,11-1 2 0,-5 1-1 0,10 0 3 16,-11 0 8-16,5 0 7 0,6 0 5 0,-11 0 0 16,11 0 2-16,-8 1 4 0,3 0 6 0,5-1 2 15,-6 1 7-15,6-1-3 0,-3 4 5 0,3-4 1 16,0 0 7-16,0 0-2 0,0 0 2 0,0 0-2 16,0 0 1-16,0 0-9 0,0 0-5 0,18 0-9 15,-8 2-4-15,1-1-1 0,1 0-6 0,2 1 0 16,3-2-7-16,2-2-5 0,3 4-5 0,-3-4 1 15,0 1-3-15,0 1-6 0,-2 0 3 0,1-1-3 16,-5 1-4-16,1-1 3 0,-1 2-6 0,-2-3 1 16,-1-2 5-16,-2 4 17 0,-3 0 4 0,3-1 6 15,-8 1 6-15,7 0-2 0,-7 0-1 0,8-1-6 0,-8 1-9 16,0 0-2-16,5 0 1 0,-5 0-6 16,0 0-4-16,0 0-23 0,0 0-26 0,0 0-12 15,0 0-37-15,9 1-32 0,-9-1-45 0,0 0-43 0,0 0-70 16,0 0-58-16,0 0-60 0,0 0-73 0,0 0-80 15,0 0-318-15,0 0-929 0,4-2 411 16</inkml:trace>
  <inkml:trace contextRef="#ctx0" brushRef="#br0" timeOffset="178099.37">24153 9659 50 0,'0'0'408'0,"-8"-1"6"0,8 1-9 0,-10-1 0 15,2 1-21-15,8 0-13 0,-8 1-22 0,8-1-12 16,-10 1-20-16,4-1-13 0,-2 0-15 0,8 0-15 15,-9 1-18-15,4 0-13 0,5-1-14 0,-9-1-15 16,9 1-12-16,-9-1-8 0,9 1-14 0,0 0-8 16,-8-5-7-16,7 4-11 0,1 1-7 0,-1-6-4 15,-2 0-10-15,3 2-5 0,3-1 2 0,-2-2-15 0,0 3-5 16,3-3-12-16,0-3-10 0,2 2-7 0,-2 0-7 16,5-1-3-16,-2 2-18 0,2-2 0 15,2 2 11-15,-1 2-13 0,-1-1-12 0,3 1 1 0,-1 1-10 16,2-1 0-16,0 3-5 0,0 1-7 0,-1 0 0 15,1 2-1-15,1 0-5 0,0 2 2 0,0 1-3 16,-5-1 0-16,3 1-8 0,-1 2 0 0,-2-1 6 16,-1 2-10-16,1-1 5 0,-5 0 3 0,1 3-1 15,0-2-3-15,-3 3 3 0,1-2-9 0,-3 1 9 16,0-1-8-16,0 3 1 0,-4 0 9 0,2 0-6 16,-5-3-3-16,-3 5 3 0,2-2-2 0,-3 1 0 15,-2 0 5-15,-1 0 0 0,-4-1-6 0,3 0 5 16,1 0 0-16,0 0-9 0,-3-3 6 0,3 6 0 15,-1-5 1-15,1-1 1 0,3-2-3 0,0 2 1 16,3-1-1-16,-1-1 0 0,5-2 0 0,-2 0 0 16,2 0 0-16,0 0 0 0,2-1 0 0,2 1 0 15,-3-1 0-15,3-3 0 0,7 3 0 0,-7-3 0 0,11 1 0 16,-2-2 0-16,3 0 0 0,0 0 0 0,5 0 0 16,1 1 0-16,0-4 0 0,3 3 0 15,8-1 0-15,-9-1 0 0,7-3 0 0,-5 5 0 0,-1-1 0 16,-3-1 0-16,3 2 0 0,-2 0 0 0,-5 0 0 15,0 0 0-15,-1 1 0 0,-2 0 0 0,-2-2 0 16,-4 1 0-16,4 1 0 0,-5 1 0 0,-4-1 0 16,9-2 0-16,-9 2 0 0,0 0 0 0,0 0 0 15,0 0 0-15,0 0 0 0,0 0 0 0,0 0 0 16,0 0 0-16,-5 9 0 0,5-9 0 0,-4 4 0 16,4-4 0-16,-4 2 0 0,4-2 0 0,0 0-108 15,-5 3-210-15,5-3-86 0,0 0-101 0,0 0-136 16,0 0-396-16,0 0-1121 0,0 0 497 0</inkml:trace>
  <inkml:trace contextRef="#ctx0" brushRef="#br0" timeOffset="185432.61">22754 7003 48 0,'0'0'180'0,"-1"-4"-8"0,1 4-8 16,-4-4-9-16,3-1-9 0,-2 3-3 0,3 2-7 16,-6-4 2-16,2 1-1 0,0 0 0 0,3-3 1 0,-3 3-6 15,0-1-13-15,0 0-9 0,3-1-4 16,-4 0-14-16,4 1-12 0,-3-1-7 0,0-2-7 16,0 3-7-16,1-1-10 0,-3-1-8 0,1 1-11 15,-5-2-14-15,2 1-11 0,-2 0-9 0,0-1-12 0,-2 1-8 16,-3-6-12-16,1 3-11 0,0 2-4 0,-4-1-11 15,2 3-1-15,0 0 1 0,-3 2-16 16,2-2-6-16,0 0-3 0,0 0-4 0,4 3 11 0,-2-4-14 16,1 2 7-16,1 0-5 0,-1 2 7 0,2 0 4 15,0-1 10-15,-1 0-3 0,3 0-5 0,-1 1 7 16,0 0-11-16,-2 1-13 0,3-2-67 0,-2 3-175 16,3-1 78-16</inkml:trace>
  <inkml:trace contextRef="#ctx0" brushRef="#br0" timeOffset="185683.3">21926 7066 22 0,'0'11'51'0,"0"1"-9"16,0-1-4-16,0 2-6 0,3-1 7 15,-2 0-14-15,3 0-5 0,1 3-7 0,1 2-12 16,-1-3-23-16,2 0-22 0,-1-2-47 0,-2 0 21 16</inkml:trace>
  <inkml:trace contextRef="#ctx0" brushRef="#br0" timeOffset="186050.36">22632 7932 80 0,'16'12'94'0,"1"-2"-7"16,-2 1-14-16,8 5-8 0,-4 0 0 0,-2-5-14 16,-2 2 0-16,2 0 5 0,2-1-25 0,-2-1 8 15,-3 1-8-15,0 0 12 0,2-3-21 0,-1 1 2 16,0 1-5-16,-1-1 1 0,1 1-10 0,-1 0 7 15,0 2-8-15,-1-3-2 0,1 2-7 0,0 1-8 16,3-2 0-16,-4 2-9 0,2-1-2 0,0 0-6 16,1-1-2-16,-1 3-4 0,3-2-13 0,2 5-3 15,0-5-16-15,2 5-39 0,0 1-109 0,1 0 50 16</inkml:trace>
  <inkml:trace contextRef="#ctx0" brushRef="#br0" timeOffset="187966.57">23609 8663 28 0,'13'12'113'0,"-1"0"7"0,-1-2-9 16,3 1-5-16,0-1 1 0,0 1-12 0,0 0-10 15,2-2 3-15,-1 1-10 0,-5-2-1 0,4 3-3 16,2-4-8-16,-5 3 8 0,4-3-5 0,2 5 5 0,-2-2 2 16,2-1-4-16,-2 0-3 0,2 0-7 15,2 2 3-15,-1-1-3 0,0 0-7 0,6 1-1 16,-8 0-6-16,5-1-5 0,-2-2-2 0,8 4-6 15,-10-3-3-15,2 1-3 0,7 2-3 0,-2 2-6 0,-6-7 1 16,0 5-3-16,0-2-1 0,1 1-6 0,-4-1 3 16,4 0-3-16,-5 0-1 0,4 0 2 15,1 2-4-15,-2-2 1 0,0 1-4 0,-2-1-1 0,1 0 6 16,0-2-3-16,2 3 1 0,-3-3-2 0,2 6 0 16,-2-6 1-16,0 2 1 0,2 3 7 0,-2-4 4 15,1 0 8-15,0 0 1 0,1 0 4 0,0 2 3 16,-3-2-1-16,2 1 0 0,-2 1-6 0,3-2 2 15,-3 3-4-15,-1-2-2 0,-2-1 1 0,3 0-3 16,-1 2-2-16,-3-1-5 0,4-1 0 0,-5 1-1 16,-1-1-2-16,7 0 2 0,-6 0-3 0,0 1-2 15,0-2-6-15,0 0 5 0,6 4-2 0,-6-5 0 16,0 3 5-16,2-3-8 0,4 4 2 0,-2 0-4 16,3-3 1-16,-3 4 0 0,1-7-3 0,-1 5 14 15,-2-3-13-15,2 4 0 0,1 0 2 0,-1-5-2 16,1 3 1-16,-4-2-3 0,2 0 3 0,-2-1-1 0,1-1-2 15,1 2 1-15,-3-1 2 0,2 1-1 16,-3-3 0-16,1 0 2 0,1 3-3 0,-1-2 3 0,0-1 1 16,-2 3-1-16,4-2-2 0,-2-3-1 15,-2 6 5-15,1-4-5 0,-3 1 0 0,3-1 3 16,1 2-2-16,1-2-2 0,-1 2-3 0,0 1-2 16,-1-4-3-16,2 3 0 0,-2-1-6 0,0 1 3 0,2-1 0 15,-1-2 1-15,-3 1-1 0,4 1 1 0,0-2-1 16,-1 2 1-16,0-2 1 0,3 1 1 15,-3 0 5-15,-1-2-5 0,2 3 4 0,-1 0 1 0,0-1 1 16,2-1 5-16,-6-1-4 0,5 1 0 0,-3 0 0 16,-1 1 1-16,2-2 4 0,2 3-2 0,-1 1 1 15,1-1 4-15,-1-3 3 0,2 1-2 0,-4 1 1 16,-1-1 0-16,3 2 4 0,0-2-1 0,2 1-3 16,-1 1 4-16,1-2-2 0,1 1 2 0,-3-1 3 15,0 0-2-15,0 1 5 0,0-2 3 0,0 2 2 16,2 0 1-16,-2-1 8 0,-4 1-1 0,3-2 1 15,-2 0-2-15,3 1 6 0,-4-1-4 0,3 0 3 16,0 2-3-16,-1-1 1 0,0-1-8 0,2 3-1 16,-3-3 0-16,2 1-6 0,2-1 3 0,0-1 1 15,-1 3-6-15,0-2-6 0,1 0 5 0,0 0-5 0,-5-2-3 16,2 2 2-16,1-1-1 0,1 0-3 16,1 2 1-16,-3-3 1 0,1 2-1 0,2-2-2 15,-2 4 6-15,-3-3-2 0,4 0-3 0,4 2 5 0,-7-2-2 16,2-1 0-16,5 4-3 0,-7-2 0 0,2-1 0 15,-1-1-4-15,1 3 7 0,0-3 3 0,1 2-7 16,1 0-3-16,0-2 4 0,-1 3-2 16,-2-2 3-16,-1-1-4 0,1 3 2 0,1-2-1 0,1-1-2 15,-4 2 1-15,4-1 4 0,-2 0-4 0,4 2 2 16,-6-3 1-16,4 2 2 0,-4-2 0 0,4 4 0 16,-4-4 6-16,4 1 6 0,-4-1 0 15,3 1 2-15,0 0 5 0,-1 1 4 0,-3 0 2 0,-4-2-4 16,14-3-1-16,-7 6 3 0,2-3-3 0,-4 1-3 15,-5-1 4-15,10 1-4 0,-5-1-5 0,0 0-1 16,1 3-2-16,-6-3 1 0,11-1-2 0,-11 1-4 16,8-2 3-16,-1 2-7 0,-2-4-2 0,-5 4 3 15,9-1 1-15,-9 1 1 0,10-2-2 0,-6 1-2 16,1-3 3-16,2 2-7 0,-3 1 13 0,-2-3-13 16,3 3 0-16,-1-3-1 0,0 1 1 0,0 0 4 15,-2-2-2-15,3 0-1 0,-1-2 2 0,0 2-7 16,1 2 2-16,3-4 2 0,-2 0-5 0,3-1 1 15,-1 1 5-15,2-1-1 0,-5 1 0 0,4-2 0 16,-4 1-6-16,-1 2 10 0,5-2-4 0,-1 1 1 16,-2 0 9-16,-1 1-8 0,-1-2 5 0,-1 1 4 15,2 0-4-15,0 0 2 0,-4 0 3 0,3-1-5 16,0 0 3-16,-3 0-9 0,0-1 5 0,1 1-4 16,-5 1 1-16,2-1 2 0,1 1 3 0,-4-3-1 0,3 3-3 15,-2-3-3-15,2 4-6 0,-2-3-3 16,-1 0-3-16,1 3-3 0,-1-5-2 0,0 6 4 0,0 0-5 15,-1-5 2-15,2 0 2 0,-1 4-1 0,1 1 0 16,0-5-2-16,-1 1 3 0,1 0 2 0,-1 0-3 16,0 0 2-16,0-1-6 0,0 0-6 15,-1 0-6-15,-1-1-6 0,2 0-2 0,0-1-1 0,-1 4 5 16,0-4-6-16,-2 1 3 0,0-2-2 0,0 2 2 16,1-4 5-16,-2 6 2 0,2-1 4 0,-2 1 3 15,3-1 1-15,-4 1 4 0,5-3 4 0,-6 3 2 16,2-1 8-16,3 1 1 0,-2-2 7 0,0 3 4 15,1-4-1-15,-2 2 2 0,2 0-2 0,-4 1-1 16,-1-4 2-16,2 3-2 0,2 1 0 0,-3-5 2 16,-2 2-4-16,-2-1 0 0,1 1-1 0,0-3 1 15,2 4-2-15,-5-1-4 0,5 1 2 0,-4 0 0 16,0-1-2-16,4 5 1 0,-2-5 3 0,-2 4-1 16,5-1-3-16,-5 0 1 0,2-3-3 0,-1 4 1 15,0-3-1-15,2 4-5 0,-2-4 2 0,0 1-7 16,1-2-1-16,-1 4-1 0,-2-4 5 0,1-1-5 15,3 3 2-15,-2-4-8 0,-2 2 2 0,1-1 2 16,0 0-4-16,2 2 0 0,-2-1 2 0,0 1-2 0,3-1 1 16,-5 1-3-16,4-2 4 0,-5 3 3 0,-1-3 3 15,6 2 0-15,-1 0-1 0,-1 2 5 0,3 2-4 16,-3-6 4-16,1 3 0 0,-4 2 4 0,4-2-4 16,-1 0 9-16,-2-3-9 0,6 7 5 0,-2-4-3 15,-2-1-3-15,3 4-1 0,-6-1-6 0,4 1-6 16,1-4 5-16,-1 3 2 0,5-1-2 0,-7 0 3 15,3-1-2-15,0 3-2 0,2 0 3 0,-1-4 3 16,1 2 0-16,1 1 0 0,-6-3 4 0,7 2 2 16,0 0-1-16,0-1 0 0,-1 2 1 0,1-1-1 15,0 0 1-15,-5-4 2 0,6 6 3 0,-2-6-2 16,0 4-1-16,2-2 2 0,1 3-3 0,-1-3 4 16,-3 1-5-16,2 0-3 0,1 2 1 0,0-1-4 15,2 1-4-15,-1-2 3 0,1 3-6 0,-2-1 6 16,1 0-6-16,-1-1-3 0,2 2 3 0,-1-1 3 15,0 1-1-15,-1 0 1 0,0 0 2 0,-1-1 1 16,2 1 4-16,-4 0-4 0,5-1 3 0,-3 2-1 16,-4-4 0-16,4 4 1 0,-6-4 2 0,4 4-3 0,0 1-2 15,0-3-2-15,-1 1-6 0,3 0-4 0,-2 1-7 16,-3-4-6-16,-1 2-3 0,-1 1 1 16,6 0-15-16,0-1-23 0,-7 0-22 0,-1-3 12 15,5 2 6-15,3 0 16 0,-3 2 21 0,-1-4-23 0,0 0-6 16,-2 3 4-16,-1 0-5 0,3-2 24 0,-1 2 1 15,6-1 8-15,-7 1-1 0,1-3 13 0,0 3 4 16,-1-2 0-16,1 2 3 0,2-2 4 16,-2 0 8-16,0-1-1 0,-1 3-3 0,5 1 1 0,-6-4-14 15,3 0-12-15,-1 1 0 0,-2-1 10 0,1-2-5 16,-1 1 2-16,-2 1-3 0,3-3 10 0,-7-1-3 16,4 4-13-16,-1-5-7 0,-3 1-14 0,5 4-39 15,-3-5-110-15,4 7 49 0</inkml:trace>
  <inkml:trace contextRef="#ctx0" brushRef="#br0" timeOffset="188033.84">23889 7581 5 0,'-14'-9'13'0,"4"0"-12"0,-5-2-5 15,2-1-3-15,-4 0 2 0</inkml:trace>
  <inkml:trace contextRef="#ctx0" brushRef="#br0" timeOffset="188501.44">23190 7013 6 0,'-9'-8'96'0,"-1"0"-1"0,1-1-11 0,-3 2 9 16,1-2-7-16,2 1-11 0,-3 0 3 0,-1-2-16 0,2 2 5 15,1-1 0-15,-3 2-6 0,3 0-13 16,-1-2-1-16,2 4-4 0,-6-5 2 0,4 3-10 16,2 0 1-16,-1 0-6 0,-3 2-4 0,3-5 2 0,-3 1-3 15,-4 0 4-15,7 3-1 0,-2 0-2 16,1-1 3-16,-5-1-5 0,5 1-1 0,0 1 4 15,0 2 1-15,-1-3-2 0,2 3-6 0,-3-1 3 16,0 2-4-16,0-3 0 0,2 1-2 0,-2 2 8 0,-1-3-10 16,1 4-1-16,1-1-1 0,-4 0-6 0,0-3-5 15,3 2-6-15,0 3-1 0,0-2-1 0,3 2-9 16,-4-2-9-16,2 0-7 0,-2 0 0 0,3 1 4 16,-1-2-4-16,0 3 2 0,-1-1 0 0,-1 0-4 15,2 1 4-15,-1-2 8 0,-1 2-8 0,4 0-5 16,-4 0 3-16,1-1-5 0,-1 0-1 0,1 1-4 15,1-1-6-15,-4-1-11 0,5 2-10 0,-3-2-10 16,1 1-68-16,-1 0-158 0,1 1 70 0</inkml:trace>
  <inkml:trace contextRef="#ctx0" brushRef="#br0" timeOffset="193616.14">21950 10825 32 0,'-1'-3'345'0,"2"-1"2"0,-2-4-1 0,1 5 0 15,-1-2 2-15,0-1-11 0,-1 0-2 0,-1 1-5 16,0 2-12-16,2-4-7 0,-3 1-12 0,-4 2-12 16,-1-1-8-16,-1-2-13 0,0 2-7 0,-2 5-13 15,-2-1-11-15,-2 2-17 0,-4-1-3 0,1 5-15 16,1-1-6-16,-1 4-11 0,-8 1-8 0,6 6 1 15,-2 0-12-15,5-1-11 0,-3 8-7 0,3 1 22 0,4 4-18 16,2-1-9-16,1 4-14 0,4-2-16 0,5 2-6 16,-1 1-23-16,8 1 3 0,2-1-6 0,6-3-26 15,1 1-53-15,4-3 0 0,5-4 0 0,0 3 0 16,5-5 0-16,0-3 0 0,3-3 0 0,2-7 0 16,-1-1 0-16,-1-3 0 0,-3-5 0 0,3-2 0 15,-3-3 0-15,-4-4 0 0,2-3 0 0,-1-6 0 16,-6-1 0-16,-1-3 0 0,0-5 0 0,-4-2 0 15,3-1 0-15,-2-15 0 0,-1 2 0 0,-6 14 0 16,-4-1 0-16,3 3 0 0,-4 3 0 0,1 7 0 16,-2 2 0-16,-1 6 0 0,2 0 0 0,-4 4 0 15,2 1 0-15,-1 5 0 0,0 1 0 0,0 0 0 16,0 18 0-16,-1 0 0 0,1 3 0 0,0 5 0 16,1 2 0-16,0 4 0 0,-2 1 0 0,0 1 0 15,2-2 0-15,0-2 0 0,1-1 0 0,2 1 0 0,-1 0 0 16,1-6 0-16,-1-4 0 0,-1 0 0 15,0-2 0-15,4-4 0 0,-4-3 0 0,0-2 0 0,0-1 0 16,1-3 0-16,-2-1 0 0,2 0 0 0,-1-2 0 16,-2-2 0-16,0 0 0 0,11-10 0 0,-4 2 0 15,2-5 0-15,0-1 0 0,3 1 0 0,-1-3 0 16,-2 0 0-16,1 2 0 0,-1-2 0 0,0 8 0 16,1-1 0-16,-2 3 0 0,-3 2 0 0,3 0 0 15,-3 2 0-15,4 4 0 0,-9-2 0 0,11 5 0 16,-3 2 0-16,0 1 0 0,-2 3 0 0,-2 1 0 15,4 3 0-15,-1-3 0 0,2 4 0 0,1-1 0 16,1-2 0-16,1 0 0 0,1-1 0 0,1-1 0 16,3-2 0-16,-2-3 0 0,3-2 0 0,1-1 0 15,-2-3 0-15,2-3 0 0,0-2 0 0,-1-3 0 16,1-3 0-16,-5-1 0 0,6-6 0 0,-8 3 0 16,2-7 0-16,1-1 0 0,-3-2 0 0,0-3 0 0,-6-1 0 15,4 3 0-15,-3-1 0 0,-2 4 0 16,-4 7 0-16,-1 3 0 0,0 3 0 0,0-1 0 15,0 5 0-15,0-1 0 0,0 5 0 0,0 2 0 0,0 0 0 16,0 0 0-16,0 0 0 0,-9 20 0 0,5-8 0 16,1 5 0-16,0 2 0 0,-1 0 0 0,4 0 0 15,0 1 0-15,-1 5 0 0,1-7 0 0,1 1 0 16,2-1 0-16,-2-1 0 0,2-4 0 0,-1-1 0 16,-1 1 0-16,3-3 0 0,1 0 0 0,-1-4 0 15,3-2 0-15,-2 0 0 0,1-3 0 0,-1-1 0 16,4-1 0-16,0-3 0 0,8-1 0 0,-3-4 0 15,1-2 0-15,-1-1 0 0,3-2 0 0,2-9 0 16,-4 3 0-16,3-4 0 0,-4-2 0 0,4 3 0 16,-5 2 0-16,-4 4 0 0,3 3 0 0,-5 3 0 15,-1-1 0-15,0 5 0 0,-3 1 0 0,0 1 0 16,1 4 0-16,-4 1 0 0,0 0 0 0,0 0 0 16,-8 14 0-16,2-6 0 0,-2 7 0 0,-1-1 0 15,-2 1 0-15,-2-2 0 0,0 2 0 0,-5 4 0 16,-1-1 0-16,2-4 0 0,-2 2 0 0,4-3 0 0,-1 0 0 15,6-1 0-15,1-5 0 0,4 0 0 0,1-4 0 16,-1 0 0-16,1 2 0 0,3-5 0 0,1 0 0 16,0 0 0-16,0 0 0 0,0 0 0 0,0 0 0 15,16-1 0-15,-4 1 0 0,2-1 0 0,0 1 0 16,4 0 0-16,1 1 0 0,-1 1 0 0,-4-1 0 16,3 2 0-16,2 1 0 0,1-1 0 0,-3 1 0 15,-3-1 0-15,3 2 0 0,-1-1 0 0,-3 1 0 16,1-2 0-16,2 1 0 0,-4 1-502 0,1-2-128 15,-2 0-547-15,2-1-1275 0,0 0 565 0</inkml:trace>
  <inkml:trace contextRef="#ctx0" brushRef="#br0" timeOffset="194231.86">23824 11028 363 0,'0'-14'497'0,"0"4"14"16,1 0 16-16,-1 3 3 0,-6-2-5 0,6 5-22 16,1-1-32-16,-2 1-45 0,1 4-21 0,0 0-22 15,0 0-19-15,-8 17-24 0,3-5-25 0,1 5-22 0,3 1-23 16,-5 1-27-16,-2 8-24 0,4-2-24 16,0-2-18-16,-3 1-25 0,9-4-8 0,-2-5-14 0,4 2-15 15,3-4-22-15,-2 0-93 0,2-3 0 0,2-1 0 16,0-2 0-16,1-3 0 0,3-1 0 0,-1-3 0 15,2-3 0-15,1-1 0 0,2-4 0 0,-2-2 0 16,2-4 0-16,2-6 0 0,-3 1 0 0,3-3 0 16,-4-1 0-16,1-4 0 0,0-2 0 0,0 0 0 15,-7 0 0-15,4-2 0 0,-3 5 0 0,-1-1 0 16,-1 2 0-16,-2 9 0 0,-5 2 0 0,2 4 0 16,-2 0 0-16,2 6 0 0,-2-3 0 0,-1 5 0 15,0 2 0-15,0 0 0 0,-4 15 0 0,3-3 0 16,-2 6 0-16,-3 9 0 0,1 2 0 0,-3 1 0 15,2 5 0-15,-1 14 0 0,-3-4 0 0,5-9 0 16,-4 11 0-16,0 0 0 0,4-13 0 0,0 14 0 0,-4-3 0 16,5-8 0-16,4-3 0 0,-4 2 0 0,4-1 0 15,0 2 0-15,0-6 0 0,4 0 0 16,-3-2 0-16,3-3 0 0,0-5 0 0,1-3 0 0,3-2 0 16,-2-3 0-16,3-4 0 0,0-1 0 0,1-2 0 15,1-4 0-15,-1-1 0 0,4-3 0 0,1-3 0 16,-1 0 0-16,0-4 0 0,3-4 0 0,-2 1 0 15,3-10 0-15,-8 5 0 0,3 1 0 0,-4-7 0 16,-4 6 0-16,-1-2 0 0,-4 1 0 0,-2 0 0 16,-2-4 0-16,-3 4 0 0,-5-5 0 0,-1 0 0 15,-5 3 0-15,2 5 0 0,-1-4 0 0,4 6 0 16,-2 1 0-16,-1 0 0 0,2 0 0 0,5 5 0 16,0-3 0-16,2 4 0 0,3-2 0 0,0 3 0 15,0-1 0-15,5-2 0 0,3-3-185 0,6-2-529 16,-2-1-502-16,-3 0-1316 0,4-2 582 0</inkml:trace>
  <inkml:trace contextRef="#ctx0" brushRef="#br0" timeOffset="194401.2">23820 10574 4079 0,'-16'-14'443'0,"0"0"-131"15,2 2-53-15,3 4 14 0,1 2 25 0,2 0 4 0,4 0-37 16,-1 2-22-16,1 0-36 0,0 0-20 0,3 0-17 15,1 4-15-15,0-3-25 0,0 3-18 0,11-2-74 16,-4 1-94-16,-7 1-111 0,16 1-131 0,-7 3-144 16,2 1-171-16,3-1-371 0,-3 1-1064 0,8 1 472 15</inkml:trace>
  <inkml:trace contextRef="#ctx0" brushRef="#br0" timeOffset="195116.37">24910 11156 208 0,'4'-3'464'0,"-3"-3"-7"0,3 1 9 16,-4-2 0-16,0-2-3 0,3 3-8 0,-6-5-11 16,3 0-24-16,-4 2-8 0,-1-3-18 0,0-4-17 15,0 2-24-15,-4 2-11 0,0 2-15 0,5 0-16 16,-6 1-20-16,1 2-20 0,0 3-24 0,-1 2-13 16,-3 2-11-16,0 1-21 0,0 2-12 0,-2 6-16 0,-1 3-174 15,3 1 0-15,-1 3 0 0,0 3 0 16,1 4 0-16,0-2 0 0,7-3 0 0,2 1 0 0,0-2 0 15,4 2 0-15,1-2 0 0,6 0 0 0,-2-5 0 16,5 2 0-16,-1-5 0 0,5 1 0 0,-1-4 0 16,0-3 0-16,0-1 0 0,2-2 0 15,2-3 0-15,0-2 0 0,1-5 0 0,0-1 0 16,-4-3 0-16,4-4 0 0,0-2 0 0,-4-4 0 0,0 0 0 16,0-3 0-16,-1-4 0 0,1-11 0 0,1 9 0 15,-3-13 0-15,1-1 0 0,-4 12 0 0,-3 2 0 16,2 2 0-16,-4 2 0 0,-3 10 0 0,1 2 0 15,-2 6 0-15,2 5 0 0,-4 0 0 0,0 4 0 16,2 2 0-16,-8 15 0 0,2 1 0 0,-4 8 0 16,1 3 0-16,0 1 0 0,5 4 0 0,-1 2 0 15,0 1 0-15,2 0 0 0,2 0 0 0,1-3 0 16,2 2 0-16,3-3 0 0,2-2 0 0,-1-3 0 16,1-7 0-16,-1 0 0 0,4-3 0 0,-2-2 0 0,-2-5 0 15,3-2 0-15,1-1 0 0,1-3 0 16,1-1 0-16,-1-5 0 0,0-1 0 0,-1-2 0 0,-1-3 0 15,4-3 0-15,-3-2 0 0,2-2 0 16,-6-4 0-16,3 4 0 0,-1-1 0 0,-4 5 0 0,1 2 0 16,-4-1 0-16,2 2 0 0,-6 5 0 0,6 3 0 15,-3 1 0-15,0 0 0 0,0 0 0 16,-3 14 0-16,3-4 0 0,0 1 0 0,3 1 0 0,2 3 0 16,2 1 0-16,4-1 0 0,-1-2 0 0,5-1 0 15,-1-1 0-15,1-3 0 0,0-4 0 0,2-3-248 16,2-1-209-16,1-2-48 0,-7-2-51 0,3-2-66 15,1-6-346-15,-2-2-1048 0,-1-3 464 0</inkml:trace>
  <inkml:trace contextRef="#ctx0" brushRef="#br0" timeOffset="195266.14">25487 10821 105 0,'-7'-9'447'0,"5"5"17"16,-3-2 21-16,0 0 21 0,-2 2 12 0,2 2-5 15,-1 1-23-15,6 1-20 0,0 0-44 0,-11 1-39 16,11-1-51-16,-6 6-12 0,5-1-46 0,-1 2-73 15,2-3-69-15,2 4-115 0,0-2-138 0,3 4-145 16,2 0-163-16,-1 0-460 0,8 1-958 0,-1 3 423 16</inkml:trace>
  <inkml:trace contextRef="#ctx0" brushRef="#br0" timeOffset="196099.2">25714 11210 3475 0,'0'0'363'0,"0"0"-74"15,-9-12 1-15,5 7 2 0,4-2-20 0,-6 1-8 0,1-3-12 16,1-1-24-16,0-1-24 0,0-1-1 16,2-1-12-16,-1 1-23 0,1 1-4 0,-2-2-8 15,3 2-13-15,-2 0-8 0,-1 4 3 0,0 2-19 0,-1 0-1 16,-1 4-21-16,-3 1-11 0,3 4-16 0,-2 2 14 16,-6 3-19-16,1 5-3 0,4-1-8 15,-1 1-5-15,1 3-8 0,0-1-15 0,1-1 10 16,2 1-9-16,3 0 2 0,2-5-28 0,1 1-1 0,1-1 0 15,3-1 0-15,1-1 0 0,0-4 0 0,3 0 0 16,0-2 0-16,3 0 0 0,-3-4 0 0,2-1 0 16,2 0 0-16,-1-4 0 0,-2-1 0 0,1-1 0 15,-2 1 0-15,4-6 0 0,-2-1 0 0,-1-1 0 16,-2 1 0-16,-1 5 0 0,2-2 0 0,-4 2 0 16,1 1 0-16,-2 3 0 0,1 1 0 0,-2 1 0 15,2 2 0-15,-4 1 0 0,0 0 0 0,10 7 0 16,-8-1 0-16,1 1 0 0,3 1 0 0,3 2 0 15,-2 1 0-15,7 0 0 0,-1 0 0 0,5-1 0 0,1 1 0 16,-1-4 0-16,1 3 0 0,2-5 0 0,6 1 0 16,-5-2 0-16,0-3 0 0,6-1 0 15,-6-1 0-15,0-2 0 0,1-2 0 0,-5 2 0 16,0-4 0-16,-3-2 0 0,2-3 0 0,-1 0 0 0,-4-2 0 16,-1-3 0-16,3-7 0 0,-9 5 0 0,2-5 0 15,-5 5 0-15,0 2 0 0,-4 1 0 0,-3 3 0 16,-1 1 0-16,-1 3 0 0,-7 1 0 0,0 3 0 15,-4 3 0-15,2 1 0 0,-3 3 0 0,1 3 0 16,2 1 0-16,0 2 0 0,4 1 0 0,3 0 0 16,3 2 0-16,2 0 0 0,0 1 0 0,4-1 0 15,0 0 0-15,5 0 0 0,0 1 0 0,3-3 0 16,0-1 0-16,2 1 0 0,0-5 0 0,2 1 0 16,-2-1 0-16,3-2 0 0,-3 0 0 0,-1-1 0 15,0-1 0-15,-3 1 0 0,-1-1 0 0,1 1 0 16,-6-1 0-16,7 1 0 0,-7-1 0 0,3 5 0 15,-3 0 0-15,-2 2 0 0,1 2 0 0,-3 2 0 16,2 5 0-16,-2 3 0 0,-1-1 0 0,0 8 0 16,-3 1 0-16,3 3 0 0,1 1 0 0,-1 4 0 15,-1 12 0-15,2-1 0 0,-4 0 0 0,3-10 0 16,1 10 0-16,-1-11 0 0,-1 0 0 0,2-1 0 0,-3-2 0 16,1-1 0-16,1 0 0 0,1-6 0 0,0-4 0 15,-1-3 0-15,0-1 0 0,-3-3 0 0,3-3 0 16,1-6 0-16,1 1 0 0,-3-3 0 15,-1-3 0-15,7 0 0 0,-17-6 0 0,8-2 0 0,0-6 0 16,0-2 0-16,0-2 0 0,-2-8 0 0,5-3 0 16,3 0 0-16,2-2 0 0,5-2 0 15,8-13 0-15,-3 10 0 0,14-13 0 0,0 3 0 0,4 2 0 16,1 5 0-16,3 3 0 0,-6 11 0 0,0 3 0 16,3-1 0-16,-3 3 0 0,1 0 0 0,1 4-458 15,-2 1-45-15,-3 6-46 0,2-5-38 0,-7 6-429 16,10-2-1101-16,-8 5 488 0</inkml:trace>
  <inkml:trace contextRef="#ctx0" brushRef="#br0" timeOffset="196232.83">26468 11227 771 0,'5'1'156'0,"3"-1"76"16,-8 0 35-16,5 1 32 0,-5-1 38 0,0 0 28 15,8 0 23-15,-8 0 22 0,0 0 30 0,0 0-12 16,0 0-9-16,5 1-21 0,-5-1-37 0,0 0-38 16,0 0-47-16,9-4-67 0,-7 1-111 0,1-1-106 15,1 1-125-15,0 1-122 0,1-2-148 0,-1-3-494 0,6 2-971 16,-1 3 430-16</inkml:trace>
  <inkml:trace contextRef="#ctx0" brushRef="#br0" timeOffset="197166.19">26822 11136 3274 0,'2'-5'400'0,"0"2"-34"0,-1 0-14 0,-1 3-16 15,2-5-38-15,0 3-53 0,-2 2-16 0,8-5-19 16,-2 2-34-16,3 0-8 0,2 0-8 0,1 0-25 0,2-1-2 15,4 0-10-15,-1-2-20 0,-1-1-4 16,-3 2-2-16,0-3-14 0,2 2-3 0,-3 0-2 16,-2-1-1-16,-2 1-6 0,-2-1-5 0,-1 1-3 0,0 2-3 15,-5-2 0-15,0 1-1 0,-5 1-15 0,-2 0-3 16,-2 1-8-16,-2 1 2 0,-3 1-8 0,-4 5 11 16,0 2-4-16,1 3-5 0,1 1 8 0,0 3-2 15,0 0 2-15,-1 7 3 0,6-4-10 0,2 1-7 16,-1 1 6-16,6 0 2 0,2 1-4 0,2 0-7 15,4-2-20-15,2 1 0 0,5-2 0 0,2-3 0 16,1-1 0-16,4-1 0 0,1-5 0 0,2-1 0 16,-2-3 0-16,3-1 0 0,6-4 0 0,2-5 0 15,-13 0 0-15,10-6 0 0,-3-1 0 0,-1-4 0 16,-1 0 0-16,1-6 0 0,-3-3 0 0,1-2 0 16,4-11 0-16,2-2 0 0,-3-1 0 0,-7 10 0 15,2-10 0-15,4-3 0 0,-2 3 0 0,-10 10 0 16,2 0 0-16,-3 7 0 0,-2 1 0 0,-6 9 0 15,1 0 0-15,-2 8 0 0,1 2 0 0,-2 2 0 16,-2 4 0-16,2 1 0 0,0 0 0 0,-13 12 0 16,7 3 0-16,-4 7 0 0,2 4 0 0,0 6 0 15,2 1 0-15,0-1 0 0,-1 5 0 0,0 8 0 0,5-10 0 16,1 1 0-16,1-2 0 0,3 2 0 0,-1-3 0 16,2 0 0-16,-3-2 0 0,7-5 0 0,2-1 0 15,-3-9 0-15,4 1 0 0,-1-4 0 16,3-2 0-16,-3-6 0 0,4-2 0 0,-1-1 0 0,1-4 0 15,4-3 0-15,0-3 0 0,-4-2 0 0,8-10 0 16,-2 1 0-16,-3-6 0 0,2-6 0 0,7-8 0 16,-6-4 0-16,2-4 0 0,-2 4 0 0,3-5 0 15,-1-2 0-15,-7 1 0 0,-6 14 0 0,0 5 0 16,1 3 0-16,-7 9 0 0,1 3 0 0,-3 3 0 16,-1 6 0-16,0-2 0 0,-1 6 0 0,1 2 0 15,0 0 0-15,-18 13 0 0,9 2 0 0,-4 10 0 16,7 5 0-16,-2-2 0 0,4 4 0 0,0 2 0 15,3 0 0-15,1 3 0 0,0-2 0 0,1 1 0 16,3-5 0-16,0 2 0 0,1-6 0 0,4 2 0 16,1-6 0-16,-1-4 0 0,-1-3 0 0,2-3 0 15,-1-2 0-15,4-5 0 0,-3-1 0 0,0-1 0 16,3-4 0-16,1-1 0 0,-2-3 0 0,0-3 0 16,4-2 0-16,-1-3 0 0,-1-3 0 0,2-6 0 15,0-3 0-15,-1 0 0 0,-2 0 0 0,1 2 0 16,-6 5 0-16,-3 2 0 0,2-1 0 0,-5 4 0 15,-2 0 0-15,3 3 0 0,-1 1 0 0,-2 2 0 0,3 2 0 16,-6-1 0-16,3 5 0 0,0-4 0 0,0 4 0 16,0 0 0-16,0 0 0 0,7 14 0 0,-5-6 0 15,6 1 0-15,0 1 0 0,3 4 0 16,2 2 0-16,-2-2 0 0,2 3 0 0,-1 0 0 0,0-1 0 16,1 1 0-16,1-2 0 0,-4 2 0 0,2-4 0 15,-6 3 0-15,3-1 0 0,-4-4 0 0,-1 1 0 16,-4-3 0-16,0 4 0 0,0-5 0 0,-4 0 0 15,0-3 0-15,-1 4 0 0,-3-5 0 0,1 1 0 16,-5 2 0-16,2-3 0 0,5-2 0 0,-4 2 0 16,-2-4 0-16,-1 1-136 0,2-2-210 0,0 0-97 15,1-3-97-15,-1-1-130 0,1-4-340 0,-3-5-1093 16,5 5 483-16</inkml:trace>
  <inkml:trace contextRef="#ctx0" brushRef="#br0" timeOffset="197332.95">27902 10814 112 0,'-4'-10'577'16,"4"6"-22"-16,-2-3-31 0,4 1-24 0,0 3-31 0,1 1-26 15,5-2-32-15,2 0-35 0,4 3-35 0,4 0-35 16,4-2-52-16,9 2-76 0,-10 0-116 16,2 0-150-16,-6 0-174 0,-4-2-208 0,0 2-245 15,-6 0-774-15,2 0 342 0</inkml:trace>
  <inkml:trace contextRef="#ctx0" brushRef="#br0" timeOffset="198466.45">28744 11146 121 0,'7'-4'423'16,"-2"-3"15"-16,1-3 2 0,-3 0 7 0,1 2-9 15,0-4-11-15,-1 1-15 0,2-6-8 0,-5 7-18 0,2-6-17 16,-2 4-14-16,-2 0-19 0,-1 1-16 16,0 1-8-16,-1 4-30 0,0 2-32 0,-3 1-13 15,-1 2-9-15,-3 1-18 0,-1 6-2 0,-3 3-29 16,-2 4-11-16,-3 5-23 0,3 2-14 0,-1 0-11 0,4 5-14 15,4-3-17-15,2-2-1 0,0-5-14 0,6 3-26 16,-1 0-48-16,3-3 0 0,4-1 0 0,1-4 0 16,3-1 0-16,-3-3 0 0,5 0 0 0,2-4 0 15,-2 0 0-15,4-2 0 0,-4-4 0 0,1 0 0 16,0-3 0-16,1 0 0 0,2-6 0 0,-4-1 0 16,1 0 0-16,-1-1 0 0,3-2 0 0,-5 0 0 15,2 2 0-15,-5 4 0 0,0 0 0 0,2 4 0 16,-2-2 0-16,0 3 0 0,-4 3 0 0,1 0 0 15,-2 3 0-15,0 0 0 0,0 0 0 0,6 13 0 16,-5-4 0-16,2 1 0 0,-2 3 0 0,3 2 0 16,1 1 0-16,0-1 0 0,-1 1 0 0,4-2 0 15,2 0 0-15,-5-5 0 0,4 2 0 0,-3-4 0 16,1 2 0-16,1-6 0 0,-1 1 0 0,1-3 0 16,2-2 0-16,-4 0 0 0,6-3 0 0,-3-2 0 15,0 0 0-15,1-2 0 0,0-6 0 0,-1 0 0 16,1-3 0-16,-1-1 0 0,4-6 0 0,1-1 0 0,-4 1 0 15,2 0 0-15,2 1 0 0,-5 8 0 0,-1-1 0 16,2 3 0-16,-4 3 0 0,-1 1 0 16,-1 5 0-16,1-2 0 0,2 4 0 0,-1 1 0 0,-1 1 0 15,2 2 0-15,-1 1 0 0,0 3 0 0,2 1 0 16,1 0 0-16,2 2 0 0,-2 4 0 0,0 2 0 16,0 0 0-16,1 2 0 0,-1-1 0 0,-1 0 0 15,-3-1 0-15,2 3 0 0,-1-2 0 0,-5 0 0 16,3 0 0-16,0 0 0 0,-3-5 0 0,-1 2 0 15,0-1 0-15,4-3 0 0,-4 1 0 0,0-3 0 16,4-1 0-16,1 0 0 0,-1-1 0 0,2-1 0 16,3-1 0-16,4 1 0 0,0-3 0 0,6 1 0 15,-2-3 0-15,2 0 0 0,2-1 0 0,1-2 0 16,5-3 0-16,-7 0 0 0,7-4 0 0,-4-4 0 16,2-1 0-16,-2 0 0 0,-1-6 0 0,0-1 0 15,-1 1 0-15,-5-1 0 0,-5 5 0 0,-4 2 0 16,1 1 0-16,-2 1 0 0,-6 5 0 0,0 0 0 0,-1 3 0 15,-7 2 0-15,-2 1 0 0,-1 3 0 0,-1 6 0 16,-5 1 0-16,0 5 0 0,1 2 0 16,-2 5 0-16,2 0 0 0,2 3 0 0,1-1 0 0,7-4 0 15,2 2 0-15,1 2 0 0,8-3 0 0,3 0 0 16,1-3 0-16,2 0 0 0,5-5 0 0,2-1 0 16,3-3-68-16,-2-1-221 0,3-5-67 15,-3-4-75-15,-1 3-85 0,3-5-91 0,-2-2-381 0,-4-1-1069 16,3-3 472-16</inkml:trace>
  <inkml:trace contextRef="#ctx0" brushRef="#br0" timeOffset="199151.33">30408 10707 454 0,'5'-3'497'0,"-5"3"20"16,2-5 16-16,-2 5 4 0,2-3-17 0,-2 3-25 15,4-3-22-15,-1 2-42 0,-3 1-19 0,3-4-27 16,-3 4-17-16,6-2-15 0,-6 2-21 0,0 0-20 16,0 0-25-16,0 0-26 0,4-1-17 0,-4 1-29 15,0 0-23-15,1-5-19 0,-1 5-18 0,0 0-110 16,0 0-45-16,0 0 0 0,0 0 0 0,0 0 0 15,0 0 0-15,0 0 0 0,0 0 0 0,0 0 0 0,0 0 0 16,0 0 0-16,0 0 0 0,0 0 0 16,0 0 0-16,-11 12 0 0,9-9 0 0,-3 3 0 15,-4 4 0-15,0-3 0 0,-4 4 0 0,-2 2 0 0,-2-4 0 16,-6 6 0-16,-4-2 0 0,1 0 0 0,-3 0 0 16,6 4 0-16,-4-3 0 0,3 0 0 0,1-1 0 15,5 0 0-15,3-4 0 0,-2 4 0 16,3-3 0-16,5-3 0 0,-1 1 0 0,1-1 0 0,5-1 0 15,1-1 0-15,1 0 0 0,2 1 0 0,0-1 0 16,3-1 0-16,1 2 0 0,2-3 0 0,4 3 0 16,-1-2 0-16,4 3 0 0,2 0 0 0,2-1 0 15,2 2 0-15,7 2 0 0,-6 0 0 0,7-2 0 16,1 4 0-16,0-1 0 0,0 1 0 0,4 1 0 16,-5-1 0-16,-1 0 0 0,2 1 0 0,-4 1 0 15,-5-6 0-15,7 2 0 0,-11-3 0 0,3-2 0 16,-8 1 0-16,3-2 0 0,-8 0 0 0,3-3 0 15,-3 0 0-15,-5-1 0 0,6 0 0 0,-6 0 0 16,0 0 0-16,0 0 0 0,-5-8 0 0,5 8 0 16,-9-6 0-16,0 3-510 0,0 2-771 0,-5-2-1386 15,5 1 613-15</inkml:trace>
  <inkml:trace contextRef="#ctx0" brushRef="#br0" timeOffset="199733.41">31230 10585 172 0,'5'-7'367'0,"-1"-4"15"0,2 4 26 0,-2-1 18 16,-1 2 15-16,-1 2 11 0,2-3-2 0,-1 2 0 15,-2 1 8-15,2 0-4 0,-1 1-10 0,-2 3-13 16,0-5-22-16,0 5-21 0,0 0-14 0,0 0-17 15,0 0-12-15,0 0-18 0,-9 10-24 0,5-1-15 16,-1 3-223-16,-1 3-65 0,2 4 0 0,-4 7 0 16,3 2 0-16,4 0 0 0,-3 0 0 0,5 5 0 15,-2-4 0-15,2 3 0 0,2-1 0 0,1-2 0 16,-2-3 0-16,0 2 0 0,-4-4 0 0,4-8 0 16,-2 0 0-16,0-5 0 0,0 0 0 0,0-1 0 15,0-5 0-15,-3 1 0 0,-1-3 0 0,0-3-164 16,4 0-475-16,0 0-593 0,-10-10-1333 0,6 3 589 15</inkml:trace>
  <inkml:trace contextRef="#ctx0" brushRef="#br0" timeOffset="200099.17">31562 10671 88 0,'0'-7'503'0,"0"1"-18"0,-4 1 29 15,2 2 8-15,-4-1-2 0,1 0-16 0,-2 1-35 16,-3 0-40-16,-3 3-16 0,2-1-36 0,-1 2-36 15,-1 2-25-15,-5 0-22 0,3 5-24 0,-3-3-37 0,0 2-15 16,0 2-27-16,-1 0-18 0,1 3-17 16,-6 3-11-16,1 0-11 0,3-7-16 0,2 4-8 15,2 1-11-15,0-3-9 0,4-2-14 0,2 3-8 16,0-2 6-16,3 0-3 0,4 0 5 0,1-1 6 0,6 1-50 16,1-1-32-16,3 0 0 0,7 1 0 0,1-1 0 15,3 2 0-15,8-1 0 0,1 2 0 0,-2-2 0 16,1 2 0-16,3-3 0 0,-5 1 0 15,5-2 0-15,-1 0 0 0,-1 1 0 0,-2-1 0 0,-6-3 0 16,-2 2 0-16,1-2 0 0,-6-1 0 0,1 0 0 16,-4-1 0-16,2 1 0 0,-6 0 0 0,2-3 0 15,-3 1 0-15,-5-1 0 0,8 2 0 0,-4-2 0 16,-4 0 0-16,6 1 0 0,-6-1 0 0,0 0-71 16,0 0-281-16,0 0-75 0,0 0-52 0,0 0-63 15,0 0-84-15,0 0-323 0,0 0-1029 0,0 0 455 16</inkml:trace>
  <inkml:trace contextRef="#ctx0" brushRef="#br0" timeOffset="200367.49">32144 10547 3249 0,'2'-10'372'0,"-2"-1"-107"15,-1 1-20-15,0-1 1 0,-2 3 13 0,-3 3-9 16,0-1 2-16,-1 3-12 0,-1 2-12 0,-3 1 3 15,1 2 16-15,-6 5 0 0,-2 4 3 0,-2 6 11 16,1 3 5-16,0 1-3 0,-2 7-12 0,7 1-9 16,-6 14-17-16,8-9-123 0,2 14-102 0,0-1 0 15,6-11 0-15,0 10 0 0,7-1 0 0,-1-8 0 16,2-1 0-16,5 1 0 0,0-2 0 0,3-2 0 16,0-1 0-16,0-4 0 0,-1-3 0 0,-1-7 0 15,-1-3 0-15,-2-2 0 0,2-6 0 0,0-2 0 16,-3 1 0-16,-5-4 0 0,7-3-91 0,-8 1-393 0,6-9-73 15,-2 3-86-15,1-6-427 0,-3 0-1158 0,0 0 512 16</inkml:trace>
  <inkml:trace contextRef="#ctx0" brushRef="#br0" timeOffset="200784.2">32251 10826 363 0,'4'-12'508'16,"-4"2"26"-16,0-1 26 0,0 3 8 0,0 1-13 15,0 1-33-15,0 2-38 0,0 1-48 0,0 3-25 16,0 0-17-16,0 0-23 0,-13 9-29 0,9 1-29 0,-3-1-32 16,-2 6-26-16,1 1-29 0,2 3-20 15,1-1-21-15,1 6-17 0,1-3-17 0,3-1-17 16,3-4-6-16,-2 2-32 0,2-3-96 0,3 2 0 0,2-4 0 16,1 1 0-16,5-2 0 0,-3-4 0 0,8 1 0 15,-1-6 0-15,0 3 0 0,1-4 0 0,-1-2 0 16,0-4 0-16,0-2 0 0,1 0 0 0,0-2 0 15,-1-2 0-15,-1-2 0 0,3-7 0 0,-2 0 0 16,1-2 0-16,-5 0 0 0,-2 4 0 0,-2-1 0 16,-2 2 0-16,-3 5 0 0,0 1 0 0,-2 0 0 15,-2 3 0-15,-1 0 0 0,-1 2 0 0,-2 2 0 16,3 3 0-16,-9 1 0 0,1 6 0 0,3 1 0 16,-2 2 0-16,3 2 0 0,-4 3 0 0,4 3 0 15,3 0 0-15,1-1 0 0,1 2 0 0,4-2 0 16,2 1 0-16,3-1 0 0,-1 0 0 0,1-3 0 15,4-1 0-15,-1-2 0 0,-3-5 0 0,3 0-56 16,0-2-283-16,1-5-53 0,-3-2-55 0,0-3-74 16,1 0-90-16,-3-5-361 0,5-2-1051 0,-5-3 466 15</inkml:trace>
  <inkml:trace contextRef="#ctx0" brushRef="#br0" timeOffset="200949.45">32572 10547 92 0,'-9'-5'547'0,"1"-3"-6"16,2 4 5-16,1 1 0 0,1-2 2 0,-1 3-46 16,4 0-43-16,1 2-51 0,0 0-39 0,0 0-56 15,0 0-68-15,0 0-88 0,0 0-105 0,21 4-129 16,-13 0-142-16,1-3-175 0,-3 1-379 0,1-1-837 16,-7-1 371-16</inkml:trace>
  <inkml:trace contextRef="#ctx0" brushRef="#br0" timeOffset="201415.56">32882 10646 491 0,'0'0'611'0,"0"0"-5"15,0 0-6-15,0 0 3 0,0 0-34 0,0 0-32 16,22-32-47-16,-22 32-42 0,18-9-40 0,-18 9-31 0,21-8-41 15,-21 8-34-15,24-7-26 0,-24 7-32 0,0 0-29 16,38 0-23-16,-38 0-19 0,0 0-19 16,35 13-18-16,-35-13-18 0,18 13-19 0,-11-5-16 15,-7-8-8-15,5 23-27 0,-7-6-48 0,2-17 0 0,-13 30 0 16,5-14 0-16,-3 0 0 0,-1-1 0 0,0-1 0 16,-2 0 0-16,-2-4 0 0,1 2 0 15,2 0 0-15,2-4 0 0,11-8 0 0,-16 14 0 16,16-14 0-16,-13 11 0 0,13-11 0 0,0 0 0 0,0 0 0 15,-3 14 0-15,3-14 0 0,0 0 0 0,0 0 0 16,35 12 0-16,-35-12 0 0,36 3 0 0,-18 1 0 16,-18-4 0-16,38 9 0 0,-17-7 0 15,-21-2 0-15,24 10 0 0,-5-4 0 0,-19-6 0 0,18 9 0 16,-18-9 0-16,14 11 0 0,-14-11 0 0,13 13 0 16,-13-13 0-16,5 16 0 0,-5-16 0 0,5 14 0 15,-5-14 0-15,0 0 0 0,-10 26 0 0,10-26 0 16,-8 14 0-16,8-14 0 0,-14 15 0 0,14-15 0 15,-21 12 0-15,21-12 0 0,-25 7 0 0,25-7 0 16,-26 6 0-16,26-6 0 0,-29 5-20 0,29-5-194 16,-23 0-45-16,23 0-51 0,0 0-49 0,0 0-46 15,-32 0-47-15,32 0-76 0,0 0-413 0,0 0-1020 16,-19-15 452-16</inkml:trace>
  <inkml:trace contextRef="#ctx0" brushRef="#br0" timeOffset="201717.56">33314 10408 269 0,'2'-18'516'0,"-2"18"-20"0,0 0-9 0,6-14-5 16,-6 14-2-16,0 0-9 0,0 0-22 0,0 0-11 15,0 0-20-15,37 43-24 0,-23-22-23 0,-2 4-14 16,-1 0-10-16,2 0-23 0,-1 5-12 0,2 0-31 15,-4 1-17-15,-1 2-18 0,1 0-21 0,-1 14-25 16,-1 1-14-16,-4-13-13 0,-2 12-168 0,-2-13-5 16,-2 2 0-16,-4 9 0 0,0-12 0 0,-4 0 0 15,-4-2 0-15,-7 11 0 0,3-15 0 0,-1-2 0 16,-4 0 0-16,-4-6 0 0,-5 0 0 0,-12 7 0 16,-4-7 0-16,-3-2-376 0,0-7-239 0,-5 1-585 15,0 0-1300-15,-2 1 575 0</inkml:trace>
  <inkml:trace contextRef="#ctx0" brushRef="#br0" timeOffset="203132.87">21913 11917 66 0,'-10'-11'373'16,"5"1"-5"-16,1-3-7 0,0 0 4 0,4 0-11 0,4 2-21 15,0-2-19-15,1 0-22 0,5 0-27 0,1 6-11 16,-1-2-6-16,6 0-15 0,-4 2 0 16,7 1-10-16,-3 2-12 0,-1 3-11 0,2 1-6 0,0 4-10 15,-4 0-7-15,6 4-13 0,-6 3-5 0,1 1-11 16,-1 4-5-16,-4 1-10 0,2 5-14 0,-3 3-8 15,0-1-7-15,-7 2-16 0,2-8-4 0,-3 2-11 16,-3-1-6-16,2 1-8 0,-3-1-1 0,-1-1 4 16,-3-3-21-16,0 0-1 0,2-5 2 0,1 0-5 15,1-3 0-15,0-2 12 0,0 1 3 0,2-3-7 16,-1-2 3-16,3-1-3 0,0 0-7 0,0 0 5 16,3-17-6-16,2 7-9 0,-1-2 0 0,5-4-1 15,-2-2-6-15,6-5 2 0,0-2-7 0,1-2 2 16,0 3-12-16,-1 1 10 0,1 2-12 0,-1 6 8 15,-2 3 13-15,-2 4-10 0,1 2 9 0,1 1-1 16,-2 5 29-16,-2 1-13 0,6 6 3 0,-7 1 9 16,6 5 3-16,-2 1-15 0,-2 2-2 0,-2 2-10 15,-2-1 1-15,6 9 1 0,-3-8-7 0,-2 1 0 0,-1-1-4 16,1-2-15-16,-4-4 10 0,7-1-21 16,-6 0 5-16,2-2-4 0,-3-3-10 0,3-1 2 15,-1-2 7-15,1-1-9 0,1-2 6 0,-5 0 0 0,12-7 6 16,-3-1-5-16,-1-1 2 0,1-2-4 0,1-3 4 15,1-2-3-15,0-2 5 0,4-2-1 0,-1 3-4 16,-5 1 12-16,0 2-5 0,4 3 6 0,-7 1-7 16,3 3 1-16,-1 1 0 0,1 4 5 0,-1 0-1 15,-3 4 14-15,1 2 2 0,2 5 8 0,-3 3-13 16,1 2 20-16,-1 3-7 0,2 1 6 0,-2 6-5 16,2-4 3-16,-1-3-8 0,3 7-3 0,-3-7-14 15,4 1-3-15,0-1 0 0,3-1 0 0,1-4 0 16,0 0 0-16,-1-8 0 0,5 3 0 0,1-5 0 15,0-4 0-15,1 1 0 0,0-2 0 0,2-3 0 16,-4-2 0-16,-1-2 0 0,-1-1 0 0,-2-1 0 16,-1-4 0-16,-1 2 0 0,-4-3 0 0,-3-1 0 15,-1-1 0-15,-4 0 0 0,-3-2 0 0,-2-1 0 0,-2-4 0 16,-5 10 0-16,-3 2 0 0,-2 2 0 16,-1 3 0-16,-7-1 0 0,6 7 0 0,-3 1 0 15,0 2 0-15,3 4 0 0,-4 1 0 0,5 3 0 0,0 0 0 16,2 2 0-16,5-2 0 0,2 2 0 0,6 2 0 15,1-1-320-15,6 1-277 0,3-3-616 0,3 3-1313 16,10-8 581-16</inkml:trace>
  <inkml:trace contextRef="#ctx0" brushRef="#br0" timeOffset="203282.78">23558 12114 112 0,'1'2'584'15,"-1"1"-43"-15,0-3-26 0,-3 4-36 0,3-4-42 16,-6 6-53-16,6-3-60 0,0-3-87 0,2 6-115 16,2-4-124-16,-2 2-146 0,3 0-173 0,3-1-223 15,0-1-590-15,-1 0 261 0</inkml:trace>
  <inkml:trace contextRef="#ctx0" brushRef="#br0" timeOffset="206834.28">22192 12583 87 0,'-4'-5'431'16,"2"-3"-42"-16,0 1-8 0,-1 1-19 0,0 0-13 15,0 0-39-15,2 2-34 0,0 0-23 0,1 4-50 16,-4-5-51-16,4 5-43 0,1-4-48 0,-1 4-53 16,0 0-73-16,0 0-82 0,0 0-105 0,0 0-233 15,0 0-525-15,-1 16 233 0</inkml:trace>
  <inkml:trace contextRef="#ctx0" brushRef="#br0" timeOffset="206999.46">21971 12833 84 0,'-8'1'369'0,"-1"2"4"0,0-2-8 16,1 0-15-16,1-1-33 0,7 0-25 0,-13 0-35 15,13 0-41-15,-4-1-51 0,4 1-58 16,0 0-57-16,0 0-67 0,0 0-70 0,0 0-76 15,0 0-81-15,17 5-162 0,-9-4-439 0,1 0 193 0</inkml:trace>
  <inkml:trace contextRef="#ctx0" brushRef="#br0" timeOffset="207131.75">22187 12935 135 0,'7'0'334'0,"-1"0"2"0,-6 0-5 15,11-2-3-15,-7-1-19 0,2 2-35 0,-2-2-24 16,1 1-38-16,0-1-38 0,-1 0-56 0,2 1-60 15,-4 0-79-15,4-3-112 0,-2 4-134 0,1-2-140 16,-1 1-440-16,-4 2 195 0</inkml:trace>
  <inkml:trace contextRef="#ctx0" brushRef="#br0" timeOffset="208799.18">23686 12515 30 0,'1'-7'344'0,"-1"-1"-2"0,-1 0-15 16,0 1-11-16,-2-2-10 0,2 2-12 0,-3-4-4 15,-2 8-8-15,-3-5-11 0,0 2 0 0,-3 3-5 16,-2 2-3-16,0 2-5 0,-4 2-5 0,0 3-1 15,-1 2-3-15,-4 6-34 0,-1 2-10 0,2 2-11 16,2 4-19-16,-2-1-11 0,8 3-16 0,0 0-18 16,4 1-9-16,3-2-15 0,2-4-2 0,5 0-13 0,4-1-8 15,1-2-8-15,0-4-5 0,9 0-8 0,2-1-8 16,3-5 4-16,9-2-9 0,-1-5-9 0,3-2 2 16,-3-4-6-16,4-4-7 0,-3-5-2 0,3-1-2 15,-4-3 2-15,-1-2-7 0,-1 1 4 0,-4-3-5 16,-1-4-1-16,-4 2-1 0,-2-3 0 0,0-4 0 15,-5 1 4-15,3-1 5 0,-5-2-4 0,-3 0 3 16,1 0 10-16,-5 3-1 0,0 3 14 0,0 4-4 16,-1 9 15-16,-3 4-7 0,4 3-5 0,-4 2-5 15,1 6-4-15,3 1 3 0,-12 9-15 0,3 4-1 16,-5 11 2-16,3 3-1 0,0 5-2 0,3 2-6 16,0 10-6-16,1-9 4 0,3 1-2 0,8 9 1 15,-4-10-4-15,5-1 1 0,3-3-1 0,2 0-5 16,-1-2-5-16,3-4 6 0,-1-2-1 0,-2-8 1 15,0-1 4-15,5-2-6 0,-5-4 2 0,3-3-2 16,-1 0 3-16,3-5-6 0,0 0 2 0,-1-4 4 16,4-3 3-16,-3-2-10 0,2-4 3 0,0 0 13 15,2-7-15-15,-2-1 2 0,2 1-3 0,-4-3 0 16,0 1 6-16,-2-1 1 0,-2 8-13 0,-1 2 5 16,-3 3-4-16,-2 4 4 0,0 2-11 0,0 2 14 15,-2 2-9-15,-2 0 5 0,4 12 4 0,-1 4-2 0,-3 0 0 16,2 0 9-16,0 6-8 0,-2 2 1 0,2-4-5 15,2 4-4-15,2-4-5 0,2-3-13 0,3-1-28 16,0-3-35-16,0-1-39 0,3-2-44 0,-1-5-55 16,1-3-68-16,-1-2-62 0,1-4-52 0,-4-2-56 15,6-6-61-15,-5-3-349 0,-1-3-944 0,2-6 419 16</inkml:trace>
  <inkml:trace contextRef="#ctx0" brushRef="#br0" timeOffset="208932.66">24289 12272 291 0,'-4'4'362'0,"-3"0"-17"0,0 2-1 16,1-2-28-16,2 7-34 0,0-4-8 0,4 3-58 15,0-2-74-15,5 7-87 0,2-5-96 0,6 5-117 16,-1-3-247-16,1 0-439 0,10 5 194 0</inkml:trace>
  <inkml:trace contextRef="#ctx0" brushRef="#br0" timeOffset="209733.53">24629 12661 126 0,'0'0'472'0,"1"-12"-11"0,-2 5-8 15,-1-2-13-15,-2 0-22 0,1-1-12 0,1-1-14 16,-1-1-16-16,1 1-20 0,-4-4-23 0,1 3-19 16,0 2-22-16,0-3-13 0,-1 5-30 0,-1 0-12 15,0 1-24-15,-2 0-17 0,-3 6-20 0,2 1-22 16,-5 2-16-16,-1 5-5 0,0 2-20 0,0 3-4 15,1 3-18-15,4 2-4 0,0 0-8 0,-3 5-14 0,8-5-5 16,1 2 1-16,3-3-12 0,1-1 0 16,4-3-11-16,2 2-4 0,1-5 5 0,3 1-8 15,1-6-3-15,2 2 2 0,-1-3-11 0,2-2 0 16,-1 1 2-16,2-5-7 0,-3 0 3 0,2-1 1 0,1-5-6 16,-7 2 14-16,0-1-17 0,6-6-1 0,-7 5 0 15,5-7-2-15,-1 2 0 0,-4-2 1 16,-1 5 0-16,-2-2 4 0,-1 3-3 0,0 2-1 15,-2 1-5-15,1 2-4 0,-1 2 7 0,0 3-3 0,0 0 1 16,0 0-3-16,0 0-2 0,-3 14 7 0,6-5-5 16,-3 5 2-16,6-4 7 0,3 4-15 0,2 1 10 15,5 0 4-15,-2-2-12 0,5-1 6 0,-2-3 5 16,11 1-6-16,-1-2 1 0,4-4-4 0,-3-1 5 16,2-2 3-16,-3-2 2 0,1-3-6 0,2-1 4 15,-11 0-6-15,0-2 6 0,1-1-3 0,-1-4-4 16,-3 0 8-16,-3-2-5 0,1-2 7 0,-4-2-1 15,0 0-5-15,-1-6-3 0,-2-1 2 0,-4 5 1 16,0 1 3-16,-6-6-5 0,2 8-4 0,-7 3 5 16,3 3 6-16,-3 3-3 0,-1-1-8 0,-3 3-1 15,-2 4 7-15,0 1 1 0,-3 1-4 0,1 3-2 16,3 2 3-16,1 2-1 0,1-1 2 0,3 4-6 16,2-3 6-16,1 3-7 0,1-1 4 0,1 1 6 15,3-2-10-15,3 0 5 0,-2 1 2 0,4-2 1 16,3 1 4-16,0-4-6 0,3 1 5 0,-2-2-6 15,3 0 1-15,0 0 4 0,-1-1-11 0,0-1 6 16,-3 0-3-16,-1 0 4 0,1 1-5 0,-3 0 7 16,1-1-2-16,0 1-9 0,-4 3 6 0,2 0 15 15,-3 5-3-15,-2 1 4 0,0 4-5 0,-2 6 9 0,1 3-11 16,0 2 3-16,-2-1-6 0,4 4 8 16,-2 2-2-16,1 2-3 0,1-1-2 0,0 1-2 15,1 1-3-15,-5 0 9 0,8 13-4 0,-3-16 4 0,-1-1 3 16,1 0-7-16,2-4-1 0,-2-1 13 0,-1-5-22 15,0-4 11-15,0-3 11 0,0-3 15 16,-1-2 4-16,-3-3-36 0,2 1 0 0,-5-4 0 0,2-2 0 16,5 0 0-16,-19-8 0 0,5-2 0 0,0-3 0 15,-1-1 0-15,-1-7 0 0,0-5 0 0,0 1 0 16,2-2 0-16,4 1 0 0,2-3 0 0,2-3 0 16,4 4 0-16,5-2 0 0,7-2 0 0,3 1 0 15,5 2 0-15,3 1-211 0,6 1-150 0,3 5-62 16,1 4-74-16,5 2-74 0,-1 2-451 0,1 5-1106 15,1 2 489-15</inkml:trace>
  <inkml:trace contextRef="#ctx0" brushRef="#br0" timeOffset="209883.79">25498 12730 403 0,'0'0'445'0,"0"0"12"0,0 0 14 16,0 0-8-16,0 0-30 0,-10-10-36 0,6 5-45 15,4 5-36-15,0-6-55 0,0 1-68 0,6 1-74 16,2-1-74-16,-3-1-64 0,9-1-62 0,-1 1-61 15,0 1-67-15,6-1-59 0,0 0-61 0,-3 0-223 16,3-3-597-16,-1 5 265 0</inkml:trace>
  <inkml:trace contextRef="#ctx0" brushRef="#br0" timeOffset="210615.52">25765 12594 254 0,'11'-4'223'0,"-4"2"49"0,-2 0 26 16,4-1 17-16,-5 2 17 0,1 0 11 0,-1-1 10 16,-4 2 7-16,8-3-1 0,-8 3-6 0,9-3 0 0,-7 2-10 15,6-1-21-15,0 0-13 0,2-1-15 16,0-1-21-16,2 1-30 0,0-2 2 0,5-1-20 15,-1-1-21-15,1-1-19 0,0-1 4 0,-2 1-25 0,0-2-18 16,-3-1-11-16,-3 4-13 0,0-4 7 0,-4 3-15 16,-1-4-10-16,0 3-7 0,-3-2-14 15,-1 4 0-15,-3-3-12 0,-2 5-6 0,0 1-10 16,-3-2-3-16,-6 6-8 0,1 1-1 0,-3 4-6 16,-4 4-37-16,-2 7 0 0,1 2 0 0,5 1 0 0,-1 2 0 15,6 5 0-15,2-1 0 0,4 1 0 0,2 0 0 16,4-7 0-16,7 6 0 0,2-7 0 0,0 0 0 15,9 0 0-15,3-3 0 0,1-1 0 16,2-1 0-16,1-6 0 0,-5-2 0 0,1-4 0 0,1-2 0 16,3-4 0-16,-5 0 0 0,-1-2 0 0,3-8 0 15,-5 4 0-15,3-6 0 0,-1-1 0 0,-6-8 0 16,5 5 0-16,-6-6 0 0,0 0 0 0,0-3 0 16,1-1 0-16,-1-4 0 0,2-8 0 0,-1-3 0 15,-5 13 0-15,-3 3 0 0,2-1 0 0,-6 6 0 16,-2 7 0-16,0 1 0 0,-1 6 0 0,-1 3 0 15,0 4 0-15,-1 0 0 0,-1 2 0 0,4 2 0 16,-7 9 0-16,3 0 0 0,-6 13 0 0,3-3 0 16,0 8 0-16,3 3 0 0,-1-1 0 0,1 3 0 15,2 0 0-15,3-1 0 0,-1 1 0 0,4-1 0 0,-1-2 0 16,2-2 0-16,2-1 0 0,5-4 0 16,-2-4 0-16,0-2 0 0,6-4 0 0,-4-4 0 15,4 1 0-15,-3-5 0 0,4-1-3 0,-4-3-151 16,1-1-30-16,3-3-22 0,-2-3-34 0,-3 0-42 0,3-5-16 15,-1-2-13-15,3-8-11 0,-7 7-4 0,4-9-14 16,1-1-7-16,-4-3 0 0,1 1-2 16,1-7 8-16,-3-1 20 0,9-12 41 0,-1 3 41 15,-6 9 47-15,-2 3 54 0,-1-3 41 0,1 3 53 0,-2 2 59 16,-2 2 47-16,1 3 36 0,-5 8 42 0,-1 2 47 16,1 1 47-16,-2 5 29 0,0-1 38 0,1 3 0 15,-1 3-13-15,-1-2-4 0,1 6 0 0,0 0 12 16,0 0 7-16,-8 20 0 0,6-5-9 0,-2 4-11 15,0 7-10-15,0 6-10 0,3 15-11 0,0-12-18 16,-1 10-16-16,2 2-33 0,2 1-185 0,-1-2 0 16,3-11 0-16,-2 1 0 0,2-1 0 0,0-1 0 15,2-2 0-15,-3-1 0 0,2-3 0 0,1 0 0 16,1-9 0-16,0-2 0 0,1-3 0 0,1 0 0 16,1-4 0-16,0-6 0 0,3 0 0 0,1-3 0 15,4-3 0-15,-3-3 0 0,2 0 0 0,2-5-46 16,-3-3-318-16,2-6-57 0,-7-3-47 0,2-3-61 15,-3-5-68-15,-1 4-364 0,-4-3-1042 0,-2 3 461 16</inkml:trace>
  <inkml:trace contextRef="#ctx0" brushRef="#br0" timeOffset="210765.67">26670 12415 371 0,'-9'0'371'0,"0"1"2"0,4-1-5 0,5 0 0 15,0 0 3-15,0 0-17 0,0 0-19 0,0 0-40 16,32-5-28-16,-11 4-29 0,8-2-25 0,2-1-46 15,-1 1-81-15,2-1-82 0,-4-1-86 0,0 1-92 16,-1 1-103-16,-6-3-331 0,-1-1-659 0,-2 2 291 16</inkml:trace>
  <inkml:trace contextRef="#ctx0" brushRef="#br0" timeOffset="211099.18">27163 12389 105 0,'0'0'431'0,"12"-4"18"15,-3 3 10-15,-3-1 11 0,1-1-5 0,-2 1-9 0,0 0-21 16,0-1-25-16,-3-1-14 0,2 3-29 16,-4 1-37-16,3-3-34 0,-3 3-35 0,0 0-22 15,0 0-20-15,0 0-28 0,-19 8-15 0,11-2-22 16,-1 2-13-16,0 2-17 0,2-1-11 0,-1 2-9 0,1 0-12 16,2 3-10-16,2 0-8 0,-1-3 8 0,4-1-23 15,1 3-3-15,2-1-10 0,4-1 1 16,0 0-4-16,3 2-13 0,5-1 5 0,-2-3-2 0,2 2-6 15,-1-1-2-15,4-2-4 0,-6 2 6 0,-2-1-10 16,1-2-8-16,1 2 5 0,-3-4 0 0,0 4 0 16,-4-3-2-16,-1 0 10 0,1 2 12 0,-5-2 6 15,1 0 5-15,-3 0 2 0,-5 3-4 0,2-5 10 16,-5 4-19-16,-3-2-7 0,2 1-17 0,-9-1-45 16,-1 0-46-16,-7 1-57 0,1 1-80 0,0-3-86 15,0 4-100-15,4-3-100 0,1-3-550 0,3-1-1142 16,0 1 506-16</inkml:trace>
  <inkml:trace contextRef="#ctx0" brushRef="#br0" timeOffset="212433.74">27580 12539 314 0,'-2'-10'394'0,"2"-2"7"0,3 3 18 16,0-5 9-16,-1 4 6 0,4-1-3 16,-3-1-6-16,3 0 0 0,-3 2-10 0,0 3 1 15,2 1-18-15,-2 1-21 0,-1 0-33 0,1 3-35 16,-3 2-22-16,0 0-22 0,0 0-9 0,4 11-20 0,-4 1-20 16,0 5-24-16,0 2-20 0,1 4-13 15,1 3-21-15,-2-5-10 0,4 2-14 0,0 2-16 16,0-7-98-16,2-1 0 0,1-1 0 0,2-1 0 0,-2-7 0 15,3 2 0-15,1-5 0 0,0 0 0 0,3-1 0 16,-5-4 0-16,5-1 0 0,-2-4 0 0,-2 0 0 16,4-1 0-16,-1-5 0 0,0 2 0 0,-2-4 0 15,-1-1 0-15,2 0 0 0,-3 0 0 0,-1-4 0 16,2 3 0-16,-3-1 0 0,2 2 0 0,-3 3 0 16,-1 3 0-16,1 0 0 0,-4 2 0 0,2 3 0 15,-2 1 0-15,-2 2 0 0,0 0 0 0,7 9 0 16,-3 0 0-16,-3 3 0 0,2-1 0 0,-2 6 0 15,2 0 0-15,1-1 0 0,-1 0 0 0,1-4 0 16,0-1 0-16,3 2 0 0,1-5 0 0,-4 0 0 16,5-4 0-16,3-1 0 0,-1 1 0 0,-3-4 0 15,-2-4 0-15,8 0 0 0,-3-3 0 0,1-2 0 16,1-4 0-16,-1 0 0 0,-2-3 0 0,3 2 0 16,-4-2 0-16,3-1 0 0,-3 0 0 0,0 0 0 15,0 2 0-15,-4 3 0 0,2 4 0 0,-1-1 0 16,-2 5 0-16,-1-3 0 0,-1 5 0 0,2 0 0 15,-4 2 0-15,0 0 0 0,7 9 0 0,-4-4 0 16,-2 5 0-16,2-2 0 0,-2 1 0 0,3 1 0 0,1 1 0 16,0 0 0-16,4-1 0 0,-1-1 0 15,2 0 0-15,5 0 0 0,1-1 0 0,2-4 0 16,-2-1 0-16,3-2 0 0,1-2 0 0,0-3 0 16,-3 1 0-16,-1-6 0 0,2 0 0 0,0-3 0 0,-5-1 0 15,1-1 0-15,0-2 0 0,0-7 0 0,0-1 0 16,-1-1 0-16,0-3 0 0,-3 0 0 15,-1-3 0-15,0-2 0 0,-2 3 0 0,-1 2 0 0,-4 10 0 16,1-1 0-16,-3 8 0 0,-3 1 0 0,1 4 0 16,-2 2 0-16,-3 6 0 0,-4 1 0 0,1 6 0 15,-6 12 0-15,3 7 0 0,1 2 0 0,0 1 0 16,6 1 0-16,-1 2 0 0,7 0 0 0,3 0 0 16,5 0 0-16,1-1 0 0,6-4 0 0,0-4 0 15,8-1 0-15,0-5 0 0,0-2 0 0,4-3 0 16,0-7 0-16,-5-3 0 0,7-6 0 0,-7-1 0 15,5-4 0-15,-4-6 0 0,0-2 0 0,2-2 0 16,-4-4 0-16,-1-1 0 0,-1-3 0 0,0-3 0 16,5-13 0-16,-8 7 0 0,-3 1 0 0,6-15 0 15,-4 0 0-15,1 2 0 0,-7 12 0 0,-3 2 0 16,0 4 0-16,-4 9 0 0,0 0 0 0,-2 8 0 16,0 4 0-16,-2 4 0 0,-3 4 0 0,5-1 0 15,-13 12 0-15,2 6 0 0,0 7 0 0,1 6 0 16,1 1 0-16,4 4 0 0,0 0 0 0,7 10 0 0,3 0 0 15,6-1 0-15,-4-10 0 0,7-1 0 0,0-3 0 16,0-2 0-16,3-3 0 0,0-4 0 16,-1-8 0-16,-2 0 0 0,0-2 0 0,-2-9-20 15,-1 3-277-15,0-4-59 0,0-4-47 0,-3-1-48 0,-3-2-63 16,1-5-91-16,-2 1-320 0,0-8-1000 0,-4-2 442 16</inkml:trace>
  <inkml:trace contextRef="#ctx0" brushRef="#br0" timeOffset="212582.89">28438 12082 4426 0,'-52'-18'428'0,"17"5"-108"0,3 1-76 0,4 1 5 15,2 2-2-15,7 0-23 0,7 5-32 0,1 2-22 16,6-2-34-16,0 1-23 0,1 3-9 0,4 0-14 0,0 0-62 16,0 0-94-16,34 9-140 0,-13-3-132 0,6 3-157 15,-2 0-483-15,2 1-1059 0,1 0 468 0</inkml:trace>
  <inkml:trace contextRef="#ctx0" brushRef="#br0" timeOffset="213616.3">29410 12321 163 0,'14'-15'650'15,"0"0"-10"-15,-1 4 4 0,5-3-2 0,-5 2-21 16,2-1-15-16,-5 6-19 0,6-2-25 0,-4 3-40 16,1 3-47-16,1 1-44 0,-2 2-38 0,2 2-37 15,-3 3-35-15,0 2-31 0,1 5-28 0,-3 3-236 16,0 2-26-16,1 0 0 0,-6 4 0 0,1 4 0 16,-1-5 0-16,-4 0 0 0,0 6 0 0,0-7 0 15,-4 0 0-15,1-2 0 0,-3 0 0 0,1-1 0 16,-2-5 0-16,4 1 0 0,-5-3 0 0,5-1 0 15,-1-3 0-15,1-2 0 0,-1 0 0 0,-3-2 0 16,7-1 0-16,0 0 0 0,-7-8 0 0,4 2 0 16,3-4 0-16,3-2 0 0,0-2 0 0,2-4 0 15,4 1 0-15,6-6 0 0,4 0 0 0,-2 3 0 16,1 1 0-16,-4 5 0 0,1 4 0 0,2-1 0 16,-2 1 0-16,1 3 0 0,-2 1 0 0,2 3 0 0,-3 0 0 15,6 2 0-15,-1 1 0 0,1 0 0 16,-1 1 0-16,4-1 0 0,-3 3 0 0,0-1 0 15,0-1 0-15,-2 1 0 0,1-2 0 0,-5 0 0 0,1-2 0 16,-4 0 0-16,0-1 0 0,2 0 0 0,-5 1 0 16,-1-7 0-16,-1 1 0 0,-3-2 0 0,3 2 0 15,-5 0 0-15,-5 2 0 0,0-3 0 0,-1 1 0 16,-5 1 0-16,1 3 0 0,-3-3 0 0,1 5 0 16,-6 2 0-16,-1 2 0 0,-1 8 0 0,4 1 0 15,-6 3 0-15,3 4 0 0,1 4 0 0,5 2 0 16,4 0 0-16,0 2 0 0,8 0 0 0,2 0 0 15,8-1 0-15,-2 2 0 0,6-7 0 0,7 0 0 16,0 1 0-16,2-4 0 0,1-7 0 0,5 0 0 16,2-5 0-16,-4-2 0 0,-4-2 0 0,1-4 0 15,-1-2 0-15,2-4 0 0,-6 0 0 0,0-1 0 16,4-6 0-16,-4-2 0 0,-2-2 0 0,-4 4 0 16,3-7 0-16,-3 2 0 0,-1-3 0 0,-3 6 0 15,1 3 0-15,-3 0 0 0,-3 1 0 0,1 7 0 16,-2 0 0-16,-1 1 0 0,2 2 0 0,-3 2 0 15,0 2 0-15,0 0 0 0,0 0 0 0,-6 16 0 16,4-7 0-16,0 3 0 0,0 0 0 0,2 4 0 16,-5-1 0-16,5 2 0 0,0-1 0 0,2-3 0 15,0-1 0-15,-1-3 0 0,3 2 0 0,-2-1 0 0,0-4 0 16,4-1 0-16,-2 0 0 0,1-3 0 16,0 0 0-16,3-3 0 0,-8 1 0 0,18-6 0 0,-8 0 0 15,-1 0 0-15,7-5 0 0,-7 4 0 16,1-4 0-16,1-2 0 0,1 0 0 0,0 1 0 15,0 0 0-15,-2 3 0 0,-2 0 0 0,0 2 0 0,-5 2 0 16,1 0 0-16,1 1 0 0,-1 2 0 0,1 2 0 16,-5 0 0-16,0 0 0 0,5 7 0 0,-5-2 0 15,0 2 0-15,2 3 0 0,-2-1 0 0,2 0 0 16,-2 1 0-16,0 2 0 0,4-2 0 0,-3 0 0 16,3-3 0-16,1 2 0 0,-1-5 0 0,-1 1 0 15,0-1 0-15,4-3 0 0,-2 0 0 0,-5-1 0 16,10-4 0-16,-1 0 0 0,0-2 0 0,0-4 0 15,1 3 0-15,2-7 0 0,-3 3 0 0,5-3 0 16,-3 2 0-16,-2 3 0 0,0 0 0 0,0 0 0 16,-2 3 0-16,-2 1 0 0,1 3 0 0,0 0 0 15,-3 0 0-15,-3 2 0 0,10 4 0 0,-8-1 0 16,1 1 0-16,2 3 0 0,-1 0 0 0,1 2 0 16,0-1 0-16,1 1 0 0,1-1 0 0,2 0 0 15,-2 0 0-15,3-2 0 0,0 1 0 0,-4 0-71 16,5-4-299-16,0 2-62 0,-1 0-59 0,-1-1-60 0,2-3-495 15,3 1-1134-15,-2 1 502 0</inkml:trace>
  <inkml:trace contextRef="#ctx0" brushRef="#br0" timeOffset="214483.78">31198 12346 129 0,'9'-18'361'0,"-4"3"27"0,0-1 14 0,0 0 10 15,-2 4 15-15,-3 1 8 0,1 0-5 16,-2 0-5-16,1 3-26 0,0 1-24 0,-3 2-23 15,2 0-38-15,-3 2-23 0,-1 2-18 0,5 1-21 0,-16 5-21 16,5 4-26-16,-5 2-17 0,2 1-16 0,-6 7-22 16,4 4-9-16,-1-2-18 0,1 3-17 0,7-5-1 15,-3 3-17-15,5-4-6 0,2 0-3 0,3 0-15 16,1-3 2-16,4 1-13 0,-1-4-3 0,4-2-3 16,3 1-8-16,0-8-3 0,4 4 8 0,-1-4-9 15,-1-2-7-15,2-1 5 0,-2-4-10 0,3-2 1 16,-1-1 5-16,1-5-4 0,-1 0-10 0,-3 2 2 15,4-6-1-15,-5-1 6 0,3 1 4 0,-2-1-8 16,-1 1 9-16,-3-1 6 0,0 5-3 0,-1 2 15 16,0 1-34-16,-4 3-11 0,1 0 0 0,1 3 0 15,-3 3 0-15,0 0 0 0,0 0 0 0,0 0 0 16,-5 18 0-16,2-5 0 0,0-2 0 0,0 5 0 16,3 0 0-16,1-1 0 0,1 2 0 0,1-4 0 15,1-1 0-15,-1-1 0 0,2 0 0 0,0 0 0 16,1-3 0-16,2 1 0 0,-2-5 0 0,3 2 0 15,0-2 0-15,0-4 0 0,3 0 0 0,-1-4 0 16,-1-2 0-16,1 2 0 0,0-5 0 0,3 0 0 16,-1-5 0-16,1 1 0 0,0-4 0 0,-4 4 0 0,7-8 0 15,-4 5 0-15,-4-2 0 0,0 1 0 0,-3 3 0 16,-1 4 0-16,1-2 0 0,0 3 0 16,-5 3 0-16,2 3 0 0,-2 1 0 0,-1 2 0 0,0 0 0 15,0 0 0-15,0 10 0 0,0-1 0 0,1-1 0 16,-1 3 0-16,1 4 0 0,1-5 0 0,0 7 0 15,1-5 0-15,-1 0 0 0,3-1 0 0,-2-1 0 16,3 0 0-16,-3-2 0 0,-1 0 0 0,4-2 0 16,-1-2 0-16,2-3 0 0,0 0 0 0,0-1 0 15,5-2 0-15,-1-2 0 0,-2 0 0 0,0-3 0 16,4-2 0-16,-3-1 0 0,4-2 0 0,-3 2 0 16,1-1 0-16,0-1 0 0,-1 1 0 0,1-4 0 15,-3 6 0-15,-2-1 0 0,-1 5 0 0,-2-2 0 16,-1 4 0-16,2 0 0 0,-5 3 0 0,0 0 0 15,8 6 0-15,-8 1 0 0,1-2 0 0,-1 4 0 16,2 1 0-16,-2 2 0 0,0-2 0 0,0 2 0 16,0-3 0-16,0 2 0 0,0-2 0 0,2 0 0 0,-2-3 0 15,3 1 0-15,-1-1 0 0,1-2 0 0,1-1 0 16,1-2 0-16,-5-1 0 0,11-1 0 16,-6 1 0-16,1-2 0 0,1-1 0 0,3-3 0 15,-1-2 0-15,3-1 0 0,-6-2 0 0,7-1 0 0,0-1 0 16,-3-3 0-16,2 3 0 0,-5 5 0 0,5-7 0 15,-6 6 0-15,-1 2 0 0,0 4 0 0,0 1 0 16,-1-2 0-16,1 4 0 0,-1-2 0 0,-4 2 0 16,8 8 0-16,-4-3 0 0,3 6 0 0,-2-4 0 15,1 4 0-15,-1-2 0 0,2 5 0 0,2-4 0 16,0 4 0-16,0-4 0 0,1-2 0 0,-2 0-110 16,-3-4-93-16,0 1-29 0,1-1-34 0,2-4-42 15,-3 0-52-15,-5 0-45 0,8-9-59 0,-4 0-61 16,-5-5-362-16,-2-4-960 0,-1-2 425 0</inkml:trace>
  <inkml:trace contextRef="#ctx0" brushRef="#br0" timeOffset="214601.68">31823 11948 5 0,'-20'-20'481'0,"-1"1"-19"16,8 6-12-16,-2 0-12 0,6 6-22 0,-6-1-27 16,7 2-42-16,3 2-35 0,0 3-32 0,5 1-40 15,-13 6-82-15,9-1-136 0,-2 5-182 0,-6 1-480 16,6 4-694-16,-2 2 307 0</inkml:trace>
  <inkml:trace contextRef="#ctx0" brushRef="#br0" timeOffset="-213863.6">25645 13508 349 0,'4'-4'346'0,"-1"1"-2"0,-1 0-1 16,1-1 0-16,2 1-7 0,-3-2-1 0,2-1 3 15,0 0-3-15,0-1-8 0,-3 2-13 0,3-6-10 0,-3 4-11 16,2-4-14-16,-3 3-17 0,0-1-8 0,-1 3-16 15,-3-3-11-15,-2 4-19 0,-4-1-17 0,-1 1-10 16,1 4-13-16,-6 2-19 0,-2 4-5 16,-2 0-6-16,-6 7-1 0,-2 2-18 0,0 5-3 0,5 0-9 15,3 3 4-15,1-2-26 0,4 2-9 0,3 1-8 16,5-4-7-16,5-1-3 0,-2 0-11 0,3-1-4 16,6 0 7-16,1-3-10 0,-1-3-12 0,5 0 1 15,2-2 0-15,-2-2 3 0,3-1-11 0,-1-5-1 16,1-1 3-16,0-3-4 0,1-1 5 0,-1-1-10 15,1-5 6-15,3 0-5 0,-6-1 1 0,3 0 2 16,-2-2-9-16,-4 3 1 0,2-7-10 0,-3 1 0 16,0 0 0-16,-2 0 0 0,3 0 0 0,-5 5 0 15,0 1 0-15,-2 4 0 0,1-1 0 0,-1 4 0 16,-1 3 0-16,0 0 0 0,0 0 0 0,0 0 0 16,-8 15 0-16,7-6 0 0,0 1 0 0,1 2 0 15,1 0 0-15,3 0 0 0,2 3 0 0,3 0 0 16,2-3 0-16,2-1 0 0,3-2 0 0,0-1 0 15,2-3 0-15,0-2 0 0,5-3 0 0,4-1 0 0,-7-3 0 16,-2-1 0-16,3-2 0 0,-2-1 0 16,5-6 0-16,-9 3 0 0,0-3 0 0,-1-1 0 15,-3-1 0-15,-2-1 0 0,1-2 0 0,-6 0 0 16,0-5 0-16,-3 6 0 0,-2-3 0 0,-2 3 0 0,-2 2 0 16,0 3 0-16,0 5 0 0,-3-2 0 0,3 6 0 15,-2 0 0-15,-1 3 0 0,2 2 0 16,-1 2 0-16,3 1 0 0,-1 6 0 0,3-1 0 0,3 4 0 15,3 1 0-15,1 2 0 0,5 1 0 0,4-1 0 16,2 2 0-16,5 1 0 0,-2-1 0 0,3-1 0 16,-4-5 0-16,5 5 0 0,-8-2 0 15,3-3 0-15,-4-1 0 0,-1 3 0 0,-5-5 0 0,-2 0 0 16,1 0 0-16,-5 1 0 0,-2-2 0 0,-2 0 0 16,-2 0 0-16,-3-1 0 0,0 2 0 0,-3-4 0 15,1 1 0-15,-2 1 0 0,1-2 0 0,1-1 0 16,1 2 0-16,2-2-201 0,1-3-91 0,2 1-95 15,3-2-85-15,0 0-87 0,0 0-488 0,17 1-1134 16,-2-4 502-16</inkml:trace>
  <inkml:trace contextRef="#ctx0" brushRef="#br0" timeOffset="-213430.78">26565 13544 3347 0,'9'-8'468'0,"-4"1"-96"0,-1 1-57 0,1 1-1 16,-1 2-11-16,-1-1-26 0,-1 1-37 0,-2 3-25 15,0 0-18-15,0 0 8 0,0 0-2 0,0 0-4 16,-9 19-9-16,7-7-8 0,1-1-15 0,-1 1-12 16,0-1-16-16,4 2-19 0,-2 3-4 0,2 0-16 15,3 1-10-15,2-5-8 0,2 2-3 0,-2-6-11 16,5 0-20-16,1-3-48 0,6-1 0 0,-1-1 0 16,4-3 0-16,-4 0 0 0,4-4 0 0,-2 1 0 15,-1-4 0-15,-1-4 0 0,1-2 0 0,-1-3 0 0,1-3 0 16,-1-4 0-16,-1-2 0 0,-3-2 0 0,-1 0 0 15,0-6 0-15,-1 1 0 0,-4-3 0 0,5-10 0 16,-7 15 0-16,-1-1 0 0,-2 2 0 0,-2 11 0 16,-1 2 0-16,-1 5 0 0,-1 0 0 0,2 4 0 15,0 1 0-15,0 4 0 0,0 2 0 0,0 0 0 16,-10 9 0-16,8 3 0 0,-2 2 0 0,0 7 0 16,3 6 0-16,-2 3 0 0,2 0 0 0,1 1 0 15,-1-1 0-15,3-2 0 0,-2 3 0 0,3-4 0 16,-1 0 0-16,0-7 0 0,0 4 0 0,2-6 0 15,-1-1 0-15,-1-4 0 0,1-1 0 0,0-4 0 16,-3-1 0-16,3 3 0 0,-2-5 0 0,1-3 0 16,-2-2 0-16,3 0 0 0,-3 0 0 0,0 0 0 15,-2-12 0-15,2 5-96 0,1-3-414 0,-1-4-31 16,0-3-17-16,3-2-26 0,-1 0-400 0,0 0-1066 16,1 0 472-16</inkml:trace>
  <inkml:trace contextRef="#ctx0" brushRef="#br0" timeOffset="-213297.18">26997 13475 2849 0,'2'-11'-101'0,"-2"-1"77"0,-2 5 69 0,2-4 53 16,-1 7 44-16,0-5 43 0,1 2 40 0,0 2 28 15,0-2 17-15,0 2 3 0,4 1-3 0,-1-2-4 16,3 2-14-16,4-1-21 0,4 2-21 0,3-4-20 16,4 4-18-16,1-1-20 0,6 1-15 0,-2 0-40 15,2 1-44-15,-7 0-65 0,-2 0-68 0,2 0-71 16,-2 1-74-16,-6 1-69 0,-3-2-73 0,-1 0-74 0,-8 0-339 16,-1 2-844-16,0 0 374 0</inkml:trace>
  <inkml:trace contextRef="#ctx0" brushRef="#br0" timeOffset="-213147.06">26549 13126 335 0,'-31'-15'553'0,"4"-2"-8"0,9 8-19 0,4-1-27 16,4 3-35-16,1 1-43 0,4 1-43 0,5 3-39 16,0 2-34-16,11-1-55 0,2 3-84 0,5 2-105 15,4 0-125-15,5 8-137 0,2 3-157 0,-1-1-346 16,4-1-762-16,0 2 338 0</inkml:trace>
  <inkml:trace contextRef="#ctx0" brushRef="#br0" timeOffset="-212697.25">27718 13436 4191 0,'14'-10'409'15,"3"-3"-133"-15,-4 3-59 0,1 0 6 0,-7 1 13 16,5 2-7-16,-6 1-7 0,2 0-14 0,-3 2-19 16,-1 1-22-16,0 0-19 0,-4 3-17 0,0 0-4 0,0 0 10 15,-2 13-20-15,0-3-11 0,-1-1-6 0,-1 1-21 16,-3 6 0-16,3-3-12 0,0-2-8 16,-1 1-15-16,1 1 4 0,4 2-4 0,-1-2-8 15,5-3 8-15,1 1-15 0,-1-3 7 0,2 2-14 0,3-3-15 16,0-2 3-16,2 0 11 0,1-3-7 0,2-2 2 15,1 2 3-15,3-5-13 0,0 0 2 16,1-2-3-16,0 0 3 0,-1-2 2 0,8-3-1 0,1 0 2 16,-2-3 1-16,1 2 3 0,-6 2-15 0,-1 2 0 15,2-1 0-15,-2 0 0 0,0 4 0 0,-2 1 0 16,-3 2 0-16,-4-1 0 0,2 5 0 0,-2 0 0 16,-1 2 0-16,-1 2 0 0,-2 1 0 0,-1 4 0 15,-1 2 0-15,-3 0 0 0,-1 1 0 0,0 2 0 16,-1-1 0-16,-1 2 0 0,0-2 0 0,-3 1 0 15,-1-4 0-15,0 3 0 0,-1-7 0 0,0 0 0 16,-3-2 0-16,0 0 0 0,-2-2 0 0,-2-2-211 16,-4-3-119-16,4-3-59 0,-5-2-58 0,-6-4-80 15,-2-3-98-15,3-3-319 0,1-4-1023 0,-3-2 453 16</inkml:trace>
  <inkml:trace contextRef="#ctx0" brushRef="#br0" timeOffset="-212547.58">27801 13092 487 0,'-1'-6'492'16,"1"2"-13"-16,1-4-14 0,2 5-24 0,1 0-25 15,-1 2-44-15,-3 1-39 0,22 5-34 0,-9-1-75 16,6 5-111-16,8 0-128 0,-3 6-154 0,3-2-195 0,0 2-232 16,1-4-645-16,3 4 286 0</inkml:trace>
  <inkml:trace contextRef="#ctx0" brushRef="#br0" timeOffset="-212413.49">28748 13601 3739 0,'0'0'86'0,"0"0"-139"16,0 0-110-16,0 0-84 0,0 0-89 0,0 0-169 15,0 0-546-15,-9-13 242 0</inkml:trace>
  <inkml:trace contextRef="#ctx0" brushRef="#br0" timeOffset="-210230.91">20844 11130 3633 0,'-4'-17'171'0,"1"1"43"15,2 1 20-15,0 1 21 0,-3 5 12 0,4-1-1 16,4 4-15-16,-3-1-21 0,2 2-22 0,-1 3 4 16,2 1-5-16,-4 1 2 0,0 0-3 0,14 5-14 15,-6 5-16-15,-2 0-22 0,1 5-12 0,-1 2-12 16,-1 1-13-16,1 1-15 0,1 1-7 0,-2 2-18 15,-1-5 2-15,0 1-12 0,0-1-6 0,1-3-1 16,0-2-16-16,0-1-5 0,-1-2-17 0,-2-3 6 16,3-1-9-16,-3-1 5 0,3 0-24 0,2-5 0 15,-7 1 0-15,9-5 0 0,-4 0 0 0,-1-3 0 16,4-3 0-16,-4-5 0 0,2-1 0 0,-2-1 0 16,1 0 0-16,0-7 0 0,-1 6 0 0,-4-1 0 15,5 0 0-15,-5 4 0 0,-4 0 0 0,4 5 0 16,-1 2 0-16,0 4 0 0,-3 0 0 0,-4 4 0 0,8 1 0 15,-19 12 0-15,4 0 0 0,-4 6 0 0,1 3 0 16,-3 2 0-16,1 1 0 0,0 2 0 16,-1 0 0-16,3-1 0 0,0-1 0 0,3 0 0 0,-1-2 0 15,6-6 0-15,1-1 0 0,4-4 0 0,-1-3 0 16,3-1 0-16,1-3 0 0,2 0 0 0,0-4 0 16,0 0 0-16,0 0 0 0,16-18 0 0,-3 4 0 15,-3-1 0-15,8-6 0 0,-4-1 0 0,5-2 0 16,-3-3 0-16,1-2 0 0,0-3 0 0,0 2 0 15,-2-4 0-15,-1 2 0 0,0 2 0 0,-2 2 0 16,-6 10 0-16,-1 3 0 0,0 5 0 0,-2 3 0 16,-2 2 0-16,1 4 0 0,-2 1 0 0,0 0 0 15,-3 16 0-15,-1-1 0 0,-2 3 0 0,0 7 0 16,0 2 0-16,1 0 0 0,3 1 0 0,0-2 0 16,-2 1 0-16,3-2 0 0,1-3 0 0,-1-1 0 15,1-3 0-15,-1-3 0 0,-1-2-65 0,0-1-141 16,-2-3-28-16,0 0-35 0,-1-1-36 0,-1-3-16 15,-1-2-16-15,-2 0-10 0,-2-2-2 0,-1-1 8 16,1-2 21-16,-3-2 29 0,2-1 33 0,1-2 24 16,-5-3 36-16,6 5 44 0,0-5 48 0,-3-1 39 15,3 2 45-15,1 1 44 0,1 0 46 0,1-1 44 16,5 4 34-16,-4-3 30 0,3 5 15 0,3-2 9 0,0 0 5 16,0 5-4-16,7-7-5 0,2 3-10 0,2-2-10 15,7 1-8-15,0 2-28 0,9-5-12 0,1 2-12 16,3 2-16-16,-1-1-37 0,2-2-51 0,-4 1-56 15,0-1-59-15,-1-1-64 0,0 0-64 0,-9 2-50 16,-7 2-62-16,2-5-75 0,-5 3-380 0,-2-3-864 16,-2 1 382-16</inkml:trace>
  <inkml:trace contextRef="#ctx0" brushRef="#br0" timeOffset="-209797.19">21120 10822 68 0,'0'-11'372'0,"-3"1"-4"0,1-4 7 0,-1 3-9 16,-1 1 11-16,-1-1-3 0,0 4-11 0,-3-2-12 15,1 0-7-15,-5 4-9 0,1-2-3 0,-3 6-13 16,-4-2-4-16,-4 6-22 0,-5 2 0 0,-1 2-18 16,-2 5-7-16,-1 2-22 0,-1 2-15 0,-12 9-7 15,6 4-17-15,7-7-7 0,-7 12-2 0,4 4-11 16,3 3-2-16,3-1-14 0,1 1-7 0,5 1-6 15,6-8-11-15,0 11-62 0,5-10-85 0,6 0 0 16,1 1 0-16,2 10 0 0,6-11 0 0,8 11 0 16,-3-11 0-16,10 8 0 0,-4-12 0 0,8 0 0 15,-1-3 0-15,5-3 0 0,1-3 0 0,3-3 0 0,-1 0 0 16,4-9 0-16,0 1 0 0,4-7 0 16,-3-2 0-16,2-5 0 0,-1-1 0 0,2-7 0 15,0-2 0-15,10-8 0 0,-2-2 0 0,-13 3 0 16,-6-6 0-16,12-11 0 0,-3 0 0 0,-6-1 0 0,-5-2 0 15,-7-2 0-15,1-2 0 0,-6-1 0 0,-2-3 0 16,-5-2 0-16,-3 3 0 0,-6 0 0 16,-5 12 0-16,-7-9 0 0,-2 14 0 0,-5 3 0 0,-6 3 0 15,-13-2 0-15,7 11 0 0,-6 2 0 0,-9 8 0 16,-3 1 0-16,16 8 0 0,-15 10-307 0,5 4-1007 16,14 1-1424-16,3 3 630 0</inkml:trace>
  <inkml:trace contextRef="#ctx0" brushRef="#br0" timeOffset="-208781.22">23846 14301 2848 0,'-8'-10'237'0,"0"1"-58"0,2 0-20 15,-3 4 24-15,8-2 46 0,-3 1 7 0,0 4 1 16,4-3-29-16,-2 3-27 0,2 2 7 0,0 0 12 16,0 0 6-16,11 11-1 0,-1-3-11 0,2 4-5 15,-2 1-21-15,4 2-10 0,4 4-15 0,0 0-17 16,-4-4-12-16,5 4-9 0,-6-6-11 0,2 2-11 15,1-1-16-15,-2-4-21 0,-2 0-26 0,1-2-24 0,-6-1-12 16,2-3-6-16,-2-3-4 0,-2-1 2 16,-5 0 0-16,12-5 0 0,-7-2 4 0,-4 1 1 15,3-3 0-15,-1-2 0 0,-3-3 10 0,1-3-3 16,-2 1-2-16,-2-3 14 0,2 1 8 0,-3 3 10 0,-1-2 29 16,2 0 11-16,-1 7 9 0,0 1 14 0,3 0 2 15,-4 4 6-15,0 2-2 0,-3 4 17 16,8-1 0-16,-14 11 4 0,0 0-4 0,0 3-5 0,-2 6-7 15,0 4-7-15,1 1-4 0,3-1-9 0,0-1-19 16,0 1-53-16,2-1 0 0,0-5 0 0,2 2 0 16,2-5 0-16,-1-2 0 0,3-2 0 0,1 0 0 15,-1-1 0-15,1-5 0 0,-1-3 0 0,4-2 0 16,0 0 0-16,0 0 0 0,0 0 0 0,17-17 0 16,-11 6 0-16,2-3 0 0,-1-2 0 0,3-2 0 15,-1-7 0-15,0 1 0 0,1-3 0 0,-1 1 0 16,-2-2 0-16,2 1 0 0,-1 1 0 0,-3 7 0 15,-1 2 0-15,-1 7 0 0,-1-1 0 0,-1 6 0 16,-1 3 0-16,0 2 0 0,0 0 0 0,0 13 0 16,-3-1 0-16,-1 6 0 0,0 1 0 0,-1 7 0 15,-3 0 0-15,3-2 0 0,0 2 0 0,-2-2 0 16,0 0 0-16,2-5-133 0,1-1-72 0,-1 8-47 16,0-10-44-16,1-5-56 0,-1 3-36 0,-4-5-51 15,0 2-49-15,0-3-452 0,-8 0-1018 0,4-5 451 0</inkml:trace>
  <inkml:trace contextRef="#ctx0" brushRef="#br0" timeOffset="-208647.25">23681 14510 114 0,'2'-3'375'15,"5"-2"-7"-15,4-2 17 0,1 3 23 0,3-3 24 0,6 3-18 16,-2-2-30-16,11-2-29 0,2 4-32 16,2-2-35-16,1 1-22 0,-1-1-31 0,2 0-38 15,-1-3-71-15,-3 2-92 0,-1 2-109 0,-3-4-111 16,-9 3-131-16,-2 0-371 0,-3-4-745 0,-5 2 330 0</inkml:trace>
  <inkml:trace contextRef="#ctx0" brushRef="#br0" timeOffset="-208247.18">23999 13998 389 0,'-17'-9'455'0,"-2"4"27"0,-1-1 5 0,-1 3-2 15,0 1-18-15,-1 4-21 0,-4 2-28 0,2 6-4 0,-3 2-35 16,0 2-18-16,2 4-9 0,-1 5-31 0,5 4-9 16,-2 2-18-16,-4 11-15 0,5-9-22 0,-1 9-13 15,5-8-16-15,0 2-16 0,0 10-14 0,2 1-20 16,7-12-10-16,4 1-19 0,0-2-14 0,3 3-54 16,5 1-81-16,1-2 0 0,3-2 0 0,7-1 0 15,3 0 0-15,6-4 0 0,0-3 0 0,3 0 0 16,2-5 0-16,6-3 0 0,3-1 0 0,13-2 0 15,1-6 0-15,2-3 0 0,-14-7 0 0,15-3 0 16,-3-2 0-16,0-7 0 0,-1 1 0 0,-16-4 0 16,11-6 0-16,-4-6 0 0,-5-4 0 0,-3 0 0 15,-4-6 0-15,1-4 0 0,-8-1 0 0,-6-3 0 16,-3-1 0-16,-8 3 0 0,-7-1 0 0,-5 15 0 16,-2 1 0-16,-8 3 0 0,-7-1 0 0,-16-1 0 15,5 12 0-15,-15-1 0 0,-2 7 0 0,-3 2 0 0,-1 9 0 16,-1 0 0-16,9 10-232 0,-3 3-376 15,16 2-618-15,-1 0-1327 0,4 2 588 0</inkml:trace>
  <inkml:trace contextRef="#ctx0" brushRef="#br0" timeOffset="-207112.9">25002 14454 45 0,'4'-13'423'0,"0"0"3"16,-1 1 14-16,-2 1 3 0,-2 2-6 15,-2-1-16-15,-1 1-10 0,-2 2-15 0,-4 5-5 16,-2 1 5-16,-1 0-19 0,-6 3-8 0,0 6-10 15,-5 2-17-15,-5 7-18 0,5 1-31 0,1 2-18 0,2 3-21 16,3 3-28-16,1 0-22 0,6 3-20 16,3 1-18-16,-1 0-13 0,9-2-16 0,0-1-15 15,8-1-12-15,3-3-43 0,7 0-67 0,1-4 0 16,3-3 0-16,5-4 0 0,2-6 0 0,0-1 0 0,5-5 0 16,-4-4 0-16,2-5 0 0,-1-1 0 0,-3-3 0 15,0-5 0-15,-5-3 0 0,0-4 0 16,0-5 0-16,0-10 0 0,-5 9 0 0,3-14 0 0,-10 11 0 15,7-14-1-15,-5 1-3 0,1 0-8 0,-4 12-1 16,-1 3 13-16,-1 3 13 0,-1 4 4 0,-3 8-17 16,0 5 0-16,-3 4 0 0,3 3 0 0,-2 2 0 15,-2 3 0-15,0 0 0 0,0 21 0 0,-2-4 0 16,2 9 0-16,-4 2 0 0,0 3 0 0,-1-1 0 16,1 2 0-16,3 1 0 0,-3-6 0 0,6 2 0 15,-4 0 0-15,-1-1 0 0,0-8 0 0,1-1 0 16,2-2 0-16,2-5 0 0,-2-1 0 0,0-1 0 15,1-1 0-15,-1-6 0 0,2 2 0 0,1-3 0 16,-3-2 0-16,0 0 0 0,7-8 0 0,-5 1 0 16,2-1 0-16,1-2 0 0,1-2 0 0,4-2 0 15,-7 4 0-15,5-2 0 0,-3 4 0 0,-1-1 0 16,1 3 0-16,0 4 0 0,-2 0 0 0,-1-1 0 16,-2 3 0-16,7 6 0 0,-6 2 0 0,2 2 0 15,-1 1 0-15,1-1 0 0,-2 6 0 0,5-3 0 16,2 1 0-16,-3 0 0 0,3-4 0 0,3 3 0 15,-2-3 0-15,5-2 0 0,3-1 0 0,2-1 0 16,-7-6 0-16,4 0 0 0,-2-4 0 0,3-1 0 0,-6-3 0 16,5-1 0-16,-1-4 0 0,-6-3 0 0,0-1 0 15,4-1 0-15,-2-7 0 0,2-3 0 0,-4 0 0 16,0-1 0-16,1-1 0 0,-4-3 0 16,2 2 0-16,-4 3 0 0,3 1 0 0,-5 9 0 0,1 6 0 15,-3 1 0-15,3 2 0 0,-3 2 0 0,0 4 0 16,0 3 0-16,0 0 0 0,0 0 0 0,-7 18 0 15,3-2 0-15,1 2 0 0,1 7 0 0,-1 3 0 16,2 1 0-16,-2 0 0 0,3 0 0 0,-1-1 0 16,2-2 0-16,3 3 0 0,-4-10 0 0,3 0 0 15,-2-2 0-15,2-5 0 0,2 5 0 0,-3-9 0 16,3 0 0-16,-1-2 0 0,1-4 0 0,-1-1 0 16,3-1 0-16,5-2 0 0,-5-5 0 0,4 2 0 15,-2-2 0-15,4-6 0 0,0-1 0 0,-2-2 0 16,2 1 0-16,4-8 0 0,-3 3 0 0,-4 3 0 15,1 3 0-15,-4-1 0 0,-2 5 0 0,1 1 0 16,-3 3 0-16,1 1 0 0,-2 0 0 0,-2 4 0 16,0 1 0-16,0 0 0 0,0 0 0 0,-15 11 0 15,9-3 0-15,-3-1 0 0,0 4 0 0,1-1 0 16,-2 4 0-16,3-4 0 0,-3 5 0 0,5 0 0 16,0 0 0-16,2-2 0 0,2-3 0 0,0 3 0 15,2-2 0-15,3 0 0 0,1 0 0 0,7 1 0 16,2-1 0-16,1 0 0 0,4-1 0 0,8-1 0 15,2 0 0-15,-1-2 0 0,4-3 0 0,0-3-66 0,-1-2-523 16,0 1-125-16,-2-6-423 0,0 2-1232 16,2 0 545-16</inkml:trace>
  <inkml:trace contextRef="#ctx0" brushRef="#br0" timeOffset="-206563.9">26606 14518 87 0,'4'-11'445'0,"3"1"48"16,-5 0 24-16,2 2 13 0,-2 1-4 0,-2 1-2 0,2 2-24 16,0 1-34-16,-2 3-16 0,0 0-11 0,0 0-15 15,-12 9-22-15,5 0-24 0,3 4-25 16,-2 5-28-16,-2 7-27 0,2 0-27 0,1 1-28 16,2-1-25-16,2-5-18 0,2-1-98 0,4 0-102 0,-1 0 0 15,6-3 0-15,-1 1 0 0,2-4 0 0,5-2 0 16,-2-3 0-16,-1-4 0 0,1-3 0 15,4-1 0-15,-8-4 0 0,9-1 0 0,-3-5 0 16,-1-2 0-16,-2 0 0 0,-2-4 0 0,2 1 0 0,1-8 0 16,1 0 0-16,-4-2 0 0,-1-2 0 0,1 0 0 15,1-2 0-15,-2 3 0 0,-1-1 0 0,-1-1 0 16,-2 1 0-16,2 8 0 0,-6 0 0 0,-2 5 0 16,3 4 0-16,-2-1 0 0,-2 5 0 0,-2 2 0 15,3 4 0-15,0 0 0 0,0 0 0 0,-11 19 0 16,6-2 0-16,-2 12 0 0,2-1 0 0,-4 3 0 15,4 3 0-15,-3 14 0 0,3 0 0 0,0 2 0 16,-1-4 0-16,2 3 0 0,0-3 0 0,-3 1 0 16,5-12 0-16,-4 1 0 0,3-2 0 0,-2-1 0 15,5 1 0-15,-2-3 0 0,2-1 0 0,0-4 0 16,2-6 0-16,1-1 0 0,0-7 0 0,1 1 0 16,2-4 0-16,5-1 0 0,-1-1 0 0,4-3 0 15,0-2 0-15,3-3 0 0,5-1 0 0,-3-3 0 16,1-4 0-16,5-3 0 0,0-1 0 0,-4-5 0 15,0-2 0-15,-3 0 0 0,-4-3 0 0,-1 0 0 16,-4-4 0-16,-8 9 0 0,3-7 0 0,-8 7 0 16,-5-6 0-16,-1 1 0 0,-10 2 0 0,-1-2 0 15,-9 0 0-15,-11-4 0 0,-8-3 0 0,-2 4 0 16,4-2-700-16,-6 0-549 0,0-5-1353 0,4 8 600 16</inkml:trace>
  <inkml:trace contextRef="#ctx0" brushRef="#br0" timeOffset="-206397.13">26379 14224 4491 0,'-7'-7'420'0,"2"-3"-52"15,3 2-5-15,-1 1-8 0,2 1-12 0,1 0-50 16,0 0-65-16,-1 2-53 0,1-1-45 16,2 1-38-16,-1 0-69 0,-1 4-83 0,-1-5-91 0,1 5-91 15,0 0-92-15,0 0-97 0,0 0-113 0,-2 13-377 16,0-8-996-16,-3 2 442 0</inkml:trace>
  <inkml:trace contextRef="#ctx0" brushRef="#br0" timeOffset="-205014.06">27176 14434 275 0,'0'0'313'15,"0"0"14"-15,3 4 18 0,-3-4 30 0,0 0 6 16,0 0 7-16,0 0 4 0,9-9 2 16,-8 6-5-16,4-1 1 0,-4 0-10 0,5-1-4 0,-1-3-9 15,2 1-10-15,1-1-20 0,2 3-6 0,2-3-16 16,-1 1-21-16,5 3-20 0,-2-1-15 0,2 3-21 15,2 2-20-15,4 1-21 0,-4 5-19 0,1-2-77 16,-4 8-101-16,3-3 0 0,4 8 0 0,-11-2 0 16,0 3 0-16,1-1 0 0,-3 6 0 0,-3-4 0 15,-3 6 0-15,-3-6 0 0,3 6 0 0,-7-7 0 16,0 0 0-16,-2-1 0 0,1-6 0 0,-1 1 0 16,1-5 0-16,-3 2 0 0,1-1 0 0,-1-1 0 15,3-4 0-15,0-2 0 0,3 1 0 0,2-2 0 16,0 0 0-16,-4-15 0 0,4 6 0 0,5-7 0 15,1 0 0-15,2-1 0 0,5-5 0 0,1-1 0 16,1 0 0-16,0 2 0 0,2 1 0 0,1 0 0 16,-4 8 0-16,0 1 0 0,-4 4 0 0,3 1 0 15,-5 1 0-15,2 2 0 0,-1 3 0 0,2 3 0 0,-4-1 0 16,2 5 0-16,-2 2 0 0,2 7 0 16,-4-2 0-16,2 4 0 0,-1 0 0 0,1 0 0 15,-2 0 0-15,1-2 0 0,-1 2 0 0,-3-6 0 16,0 0 0-16,3-2 0 0,0 0 0 0,-3-3 0 0,1-2 0 15,3 0 0-15,-3-2 0 0,1-2 0 0,1-1 0 16,-5 0 0-16,17-9-3 0,-8 4-27 16,0-2-1-16,2 0 6 0,2-5-8 0,-3-2 14 0,4-1-4 15,2-1 8-15,-3 2 2 0,-1 0-19 0,4-1 19 16,-5 4 15-16,1 3 19 0,-5 1 11 0,2 0 5 16,0 2-4-16,-4 3 1 0,-1 1 8 15,-4 1-6-15,0 0-36 0,7 6 0 0,-5 1 0 0,-4 3 0 16,0 1 0-16,2 2 0 0,-1 3 0 0,2 2 0 15,-1-2 0-15,4 0 0 0,0 1 0 0,-1-5 0 16,0 0 0-16,6-3 0 0,0 1 0 0,4 0 0 16,1-4 0-16,-4-1 0 0,3-2 0 0,0-3 0 15,-3 0 0-15,3-4 0 0,-3-2 0 0,-1-1 0 16,0-3 0-16,-4 0 0 0,0-2 0 0,-2 0 0 16,2-6 0-16,-4-1 0 0,-2 1 0 0,-2-8 0 15,-6 2 0-15,3 5 0 0,-3 2 0 0,3 2 0 16,-5 1 0-16,-1 2 0 0,1 5 0 0,1-1 0 15,0 6 0-15,-3-1 0 0,0 6 0 0,2 1 0 16,2 3 0-16,0 0 0 0,0 1 0 0,5 2 0 16,-1 2 0-16,6 0 0 0,3 2 0 0,0-4 0 15,6 5 0-15,2-4 0 0,3-1 0 0,4-1 0 16,-2-1 0-16,2-1 0 0,3-4 0 0,-1 0 0 16,8-4 0-16,-9-1 0 0,1-1 0 0,0-2 0 0,-4-1 0 15,2 0 0-15,-5-3 0 0,7 1 0 0,-6-1 0 16,0-2 0-16,-2 0 0 0,0-1 0 15,-4 3 0-15,-2 2 0 0,2 3 0 0,-6 0 0 0,3-1 0 16,-2 3 0-16,1 2 0 0,-5 0 0 0,0 0 0 16,4 10 0-16,-4-3 0 0,-2 5 0 0,0 1 0 15,-2 2 0-15,3 5 0 0,-3-1 0 0,2 1 0 16,0-2 0-16,-3 0 0 0,5-2 0 0,0-1 0 16,0-2 0-16,0-4 0 0,0-1 0 0,2-3 0 15,1 0 0-15,1-3 0 0,0-2 0 0,-4 0 0 16,12-1 0-16,0-5 0 0,1 1 0 0,0-2 0 15,2-2 0-15,2-2 0 0,-2 2 0 0,3-4 0 16,-2 1 0-16,1 2 0 0,-1-1 0 0,0 2 0 16,2 1 0-16,-4 4 0 0,-5 1 0 0,3 0 0 15,-3 6 0-15,2-3 0 0,-1 2 0 0,-2 5 0 16,-3 1 0-16,3-1 0 0,-2 1 0 0,2 2 0 16,-2 1 0-16,2-1 0 0,0 0 0 0,0 0 0 15,-2-1 0-15,-2-3 0 0,-1 3-219 0,-1-3-435 16,-1-2-566-16,2-1-1322 0,-3-3 586 0</inkml:trace>
  <inkml:trace contextRef="#ctx0" brushRef="#br0" timeOffset="-204878.69">28848 14599 533 0,'4'-6'534'0,"2"0"8"16,-1-1 28-16,2-1 10 0,3 2-15 0,0 0-29 15,2 3-48-15,5-1-50 0,10 2-42 0,-5 3-42 16,7 0-64-16,-2 0-101 0,-4 2-148 0,-4-1-182 0,1 4-209 15,-1 0-578-15,0 1-1005 0,-4-1 445 0</inkml:trace>
  <inkml:trace contextRef="#ctx0" brushRef="#br0" timeOffset="-204264.03">29705 14623 3801 0,'0'-19'239'0,"0"-1"-66"0,0 2 45 0,-2 0 48 15,-2 6 23-15,-1-4-6 0,-1 3-25 0,0 1-37 16,-4 4-20-16,1 1 0 0,-4 1 2 0,-4 4 6 16,0 2-1-16,-5 4 5 0,-5 3-12 0,-1 5-10 15,0 3-23-15,-1 2-9 0,2 1-16 0,1 2-13 16,3-1-13-16,3 1-18 0,7-4-99 0,2 0 0 15,2 0 0-15,4 0 0 0,2 1 0 0,6-7 0 0,0-1 0 16,6-2 0-16,5-3 0 0,4-3 0 16,3-1 0-16,2-4 0 0,3-5 0 0,4-1 0 15,-6-4 0-15,4-1 0 0,-3-5 0 0,-1-1 0 16,-2-5 0-16,-2 1 0 0,-1-2 0 0,-5-2 0 0,4-1 0 16,-5-2 0-16,5-13 0 0,-5 2 0 0,-6 7 0 15,0-12 0-15,-3 1 0 0,-3 13 0 16,0 2 0-16,-2 6 0 0,-2 6 0 0,1 8 0 15,-1 4 0-15,-1 3 0 0,-3 5 0 0,-2 3 0 0,-3 8 0 16,2 6 0-16,-1 10 0 0,1 5 0 0,0 2 0 16,1 12 0-16,4-10 0 0,1 12 0 0,3-11 0 15,2 11 0-15,1-17 0 0,2 2 0 0,3 0 0 16,1-4 0-16,2-2 0 0,-5-9 0 0,4-3 0 16,1-2 0-16,-1-5 0 0,2-2 0 0,1-2 0 15,-1-3 0-15,1-2 0 0,1-2 0 0,-1-4 0 16,-2-1 0-16,5-4 0 0,-1-3 0 0,2 2 0 15,-5 0 0-15,4-2 0 0,-2-2 0 0,-4 2 0 16,1 5 0-16,-2 2 0 0,-4 1 0 0,0 3 0 16,-2-2 0-16,3 4 0 0,-5 2 0 0,0 0 0 15,0 0 0-15,3 10 0 0,-6-3 0 0,3 5 0 16,0-1 0-16,0 2 0 0,3 4 0 0,-2 0 0 16,4-1 0-16,2 0 0 0,-3-5 0 0,1-1 0 15,1-2 0-15,-1-5 0 0,0-3-129 0,2 0-472 16,0-1-96-16,1-3-431 0,0-1-1221 0,-3-5 540 15</inkml:trace>
  <inkml:trace contextRef="#ctx0" brushRef="#br0" timeOffset="-204130.9">29999 14325 417 0,'-3'-25'482'0,"1"7"-11"16,0 2 24-16,0 5 21 0,0 0 4 0,2 2-17 16,-2 0-31-16,1 5-48 0,1 0-52 0,0 4-36 15,5 0-38-15,-5 0-49 0,8 11-63 0,2 0-91 16,0 4-102-16,1-1-110 0,0 1-116 0,6 6-106 15,7-1-113-15,-5-1-330 0,3 3-846 0,-3-2 374 16</inkml:trace>
  <inkml:trace contextRef="#ctx0" brushRef="#br0" timeOffset="-203360.97">30348 14563 168 0,'5'0'428'0,"-5"0"23"16,13-5 21-16,-8 1 16 0,-2 0 6 0,1-3-7 15,1 0-24-15,-3-2-21 0,1 0-13 0,-1 0-25 16,1-1-15-16,-2 1-11 0,-1-1-20 0,-1-1-30 15,0 1-32-15,-1 2-21 0,-3 0-26 0,0 2-26 16,-1 1-27-16,-2 1-20 0,-1 3-11 0,-5 1-21 16,1 2-10-16,-8 5-16 0,3 1-82 0,0 2-36 15,1 1 0-15,-3 7 0 0,6-2 0 0,2 0 0 16,4 3 0-16,2-2 0 0,2 1 0 0,4-3 0 16,3-2 0-16,2 2 0 0,1-5 0 0,3-2 0 15,-1 1 0-15,5-5 0 0,-2 0 0 0,3-3 0 16,-1-1 0-16,-3 0 0 0,4-3 0 0,-3-1 0 15,1 0 0-15,0-3 0 0,1-4 0 0,-6 1 0 16,2-4 0-16,-5 3 0 0,1 0 0 0,2-3 0 16,-2 6 0-16,-3 0 0 0,-2-1 0 0,3 2 0 15,-2 2 0-15,-1 1 0 0,3 2 0 0,-3 2 0 16,0 0 0-16,0 0 0 0,0 0 0 0,2 10 0 16,0-6 0-16,3 3 0 0,0 4 0 0,2-2 0 15,4 4 0-15,2-1 0 0,2-3 0 0,0 1 0 16,4-2 0-16,2 0 0 0,-1-3 0 0,2-2 0 0,3 1 0 15,-4-4 0-15,-1-2 0 0,1 0 0 16,-4 0 0-16,-4-2 0 0,3-4 0 0,0-2 0 16,-3-1 0-16,1-1 0 0,-5-2 0 0,0 0 0 0,1-3 0 15,-5-2 0-15,1-1 0 0,0 2 0 16,-6-1 0-16,1 1 0 0,-6 1 0 0,0 0 0 16,-3 3 0-16,-2 1 0 0,1 4 0 0,-2 2 0 15,-3 4 0-15,-1 0 0 0,-1 3 0 0,3 3 0 0,3 2 0 16,-2 0 0-16,3 4 0 0,-1-1 0 0,5 2 0 15,1 1 0-15,2 1 0 0,-1-1 0 0,7-1 0 16,-3 0 0-16,8 1 0 0,0-2 0 16,-2 0 0-16,2-4 0 0,-2 2 0 0,3-3 0 0,-1-1 0 15,2 0 0-15,-5 0 0 0,2 0 0 0,-3-2 0 16,1 1 0-16,1-1 0 0,0 0 0 0,-2 3 0 16,-1 0 0-16,1 2 0 0,-5 2 0 0,2 1 0 15,0 6 0-15,-2 2 0 0,0 9 0 0,0 0 0 16,-2 1 0-16,0 2 0 0,1 1 0 0,1 5 0 15,1-1 0-15,-2 2 0 0,-2 1 0 0,2-1 0 16,1 9 0-16,-4-11 0 0,4-1 0 0,-5-5 0 16,5 2 0-16,-4-3 0 0,-2-3 0 0,5-6 0 15,-2-1 0-15,-1-5 0 0,1 0 0 0,-1-3 0 16,2-1 0-16,-3-3 0 0,0-4 0 0,0 2 0 16,-1-5 0-16,-3 0 0 0,-1-4 0 0,1-4 0 15,0 1 0-15,0-3 0 0,-3-3 0 0,3-3 0 16,4-1 0-16,0-6 0 0,1 0 0 0,7-6 0 15,2 1 0-15,5-3 0 0,5-11 0 0,10 1 0 16,-1 0-370-16,3 4-353 0,6 0-460 0,-4 2-1283 16,-2 11 568-16</inkml:trace>
  <inkml:trace contextRef="#ctx0" brushRef="#br0" timeOffset="-203230.73">31073 14639 3560 0,'0'0'376'0,"4"-5"-102"0,-3 2 8 0,-1 3 24 16,0-7 20-16,1 1-24 0,-1 1-44 0,0 0-54 15,0 1-47-15,0 4-22 0,4-7-26 0,-4 4-64 16,0 3-106-16,4-5-165 0,-4 5-215 0,4-3-494 16,-4 3-1012-16,0 0 448 0</inkml:trace>
  <inkml:trace contextRef="#ctx0" brushRef="#br0" timeOffset="-202163.28">31374 14504 4694 0,'-2'-11'299'0,"1"2"-92"0,1 2 9 0,1-4 38 15,0 4 20-15,0 0-3 0,-1 1-25 0,2 0-44 16,0 3-44-16,2-2-7 0,-1 0-19 0,1 1-19 16,2 3-6-16,0 0-11 0,3 1-9 0,0 0-8 15,4 1-6-15,-3-1-3 0,3 1-7 0,1-1-11 16,-1 0-3-16,5 3 1 0,-5-6-11 0,-1 3-5 15,1 0-6-15,-1-2 0 0,0 2 1 0,-3-3-11 16,-3-2 0-16,0-1-12 0,-4 2 4 0,3-1 6 16,-5-1-5-16,-2 0 0 0,-1 2-11 0,-4-2 0 15,0 0 0-15,-4 4 0 0,-1 1 0 0,0 1 0 16,-6 1 0-16,1 1 0 0,-1 6 0 0,0 0 0 16,0 4 0-16,3-2 0 0,1 5 0 0,2 3 0 15,7-1 0-15,-4 0 0 0,6 3 0 0,5-3 0 16,2 4 0-16,2-3 0 0,3-1 0 0,3-3 0 0,-1-5 0 15,2 5 0-15,5-5 0 0,-1 0 0 0,3-3 0 16,-3-5 0-16,1-1 0 0,2-1 0 16,-2-3 0-16,2-2 0 0,-6-1 0 0,4-4 0 15,1-1 0-15,-3-2 0 0,0 2 0 0,2-8 0 0,0-1 0 16,-1-1 0-16,1-2 0 0,-2 0 0 0,2-1 0 16,1-5 0-16,7-11-63 0,-3 0-16 0,-4-2-6 15,3-4 10-15,-3-1 6 0,1-3 2 16,-2-2 4-16,0 0 4 0,-5 3 7 0,4 2 10 0,-12 19 15 15,0 2 15-15,-3 9 9 0,-2 3 23 0,4 4-9 16,-6 1 6-16,-1 6-1 0,1 1-1 0,2 3 3 16,-11 10 19-16,4 5 15 0,-9 9-11 0,6 3 0 15,-1 7-1-15,4-1 7 0,-2 2 1 0,4 13-4 16,1-12-6-16,2 13-7 0,-2-4 5 0,5-11-7 16,3 3-8-16,0-4 2 0,0-1-12 0,1 0 10 15,4-2-4-15,2-4-2 0,-1-2-10 0,-2-6-3 16,7-1-2-16,-6-4-3 0,2-5-21 0,5 1 0 15,-3-4-15-15,1-3-4 0,4-2-9 0,0-1-8 16,0-4 6-16,-3-2 1 0,-6 0 1 0,10-7-2 16,2-6-4-16,-6-2 3 0,3 0-6 0,-3-6 5 15,4-1 2-15,-2-3-10 0,2-10 14 0,0-3-4 16,-2 2 6-16,-3 11 3 0,-5 0 3 0,0 3 7 16,-4 5 15-16,1 4 17 0,-8 5 16 0,-2 1 1 15,0 7-4-15,0 3 14 0,-2 2 9 0,-2 5 16 16,-2 4 1-16,1 7 5 0,-5 10 3 0,1 5-4 15,3 1 0-15,2 5 0 0,3-3-10 0,0 3 5 16,1 0-2-16,4-2-17 0,4 1 1 0,-2 0 0 16,1-4-9-16,2-4 1 0,0 2-7 0,3-3-4 15,-3-9 8-15,3-6 8 0,-2 1-11 0,-1-4 6 16,3 1-12-16,-3-5 8 0,8 1-7 0,-3-4 3 16,1-3-4-16,-1 0 9 0,-1-3-16 0,0-1-3 15,0-4 7-15,1-2 3 0,0-3-9 0,0 0 2 16,2-6-2-16,-1-1 7 0,-2 5-9 0,1 1 10 15,-1 0-9-15,-5 0 8 0,3 4-5 0,0 3-6 0,-2 1 8 16,-3 3-3-16,0 0-9 0,-1 2-2 16,3 2 2-16,-1 0-2 0,-3 2 0 0,0 0 5 15,6 8-3-15,-1-2 12 0,0 2-9 0,2 0-3 16,-2 2 3-16,0 1 4 0,8 1-2 0,-2 2 4 16,-2 1-2-16,4 0-2 0,-1 0 1 0,0-1 6 0,0 0 4 15,-2 1-12-15,3 0-10 0,-2-1 7 16,-3 0 1-16,2 0-3 0,-1 0 11 0,-4-3-4 0,-1 0-5 15,1-1 3-15,-3-2-1 0,-2 0-1 16,3 1 12-16,-6-4-10 0,0 3 0 0,-1-2 7 0,0-2-8 16,-1 3 13-16,1-3-9 0,-3-2-4 0,2 1-11 15,-2-1-23-15,0 1-42 0,1-2-43 16,-4-1-59-16,1-2-53 0,0-1-62 0,0 0-63 16,-3-4-62-16,0 0-63 0,-2-3-81 0,0-1-312 0,0-1-950 15,0-2 421-15</inkml:trace>
  <inkml:trace contextRef="#ctx0" brushRef="#br0" timeOffset="-201964.61">32379 14145 17 0,'3'-11'418'0,"0"0"33"16,4 0 28-16,-1 3 11 0,2-2-6 0,8 1-19 16,-1-1-20-16,4 4-26 0,-1 2-19 0,6-4-28 15,4 6-18-15,0-2-23 0,0 2-39 0,3-3-25 16,-8 4-22-16,5 0-25 0,-9-1-11 0,2 0-32 15,-9 1-34-15,2 0-44 0,-2-1-71 0,-7 1-39 16,0 1-65-16,-5 0-74 0,0 0-62 0,0 0-101 16,-25-1-129-16,4 0-492 0,-8 2-1012 0,3 3 449 15</inkml:trace>
  <inkml:trace contextRef="#ctx0" brushRef="#br0" timeOffset="-200197.36">22303 15542 199 0,'4'-7'350'0,"0"1"-7"16,1-4-1-16,-4 2-3 0,3-4-10 0,0 4-4 15,0-6-17-15,-3 3-7 0,-1 1-13 0,1-2-11 16,2-4-13-16,-6 4-11 0,2 1-13 0,1-1-10 15,-1-1-12-15,-3 2-20 0,-1 2-13 0,-3-2-27 16,3 4 5-16,-4-2-16 0,0 3-9 0,-4 3-9 16,1-2-2-16,-2 5-3 0,-4 5 0 0,-1-2-9 15,-1 8-2-15,-3 3-4 0,-1 3-4 0,7-3-7 16,-3 7-8-16,-2 0-11 0,4 0-11 0,3 1-4 16,5-4-10-16,3-3-4 0,0 0-2 0,4 2-5 15,3-3-12-15,4-3 2 0,2 0 0 0,3-3-4 16,0-1-6-16,0-2-1 0,5-3-1 0,0 0-4 0,4-2 7 15,1-3-4-15,1 0 3 0,-4-4-6 16,1-2 6-16,-1-1 7 0,0-1 0 0,0-2 10 16,-3 2-6-16,2-3 4 0,-2-3 4 0,1 1 0 15,-1-7 4-15,-3 6-3 0,2 0 4 0,-6 3 2 0,-1-1 10 16,2 5-8-16,-3 0 10 0,-1 3-7 0,-3 2 0 16,3 0-34-16,-2 3-20 0,-1 2 0 15,0 0 0-15,0 0 0 0,0 18 0 0,0-7 0 16,3 6 0-16,-3-2 0 0,2 2 0 0,0-1 0 0,3 1 0 15,1-1 0-15,2 0 0 0,-2-1 0 0,7 0 0 16,0-4 0-16,2-1 0 0,0-1 0 0,2-5 0 16,2 0 0-16,-1-3 0 0,3-2 0 0,-4 0 0 15,0-4 0-15,1 0 0 0,0-2 0 0,-3-3 0 16,-2-3 0-16,0 0 0 0,-1-4 0 0,-1 0 0 16,0-5 0-16,-4 4 0 0,0-7 0 0,-4 0 0 15,1 7 0-15,-3-1 0 0,-1 1 0 0,-3 2 0 16,2 5 0-16,-3 1 0 0,0 3 0 0,1-1 0 15,-3 4 0-15,1 0 0 0,-1 3 0 0,6 1 0 16,-12 4 0-16,9 0 0 0,0 3 0 0,0 1 0 16,2 2 0-16,1 0 0 0,4 6 0 0,0-1 0 15,4 0 0-15,3 0 0 0,-3-4 0 0,6 3 0 16,-1-4 0-16,3 1 0 0,-1-4 0 0,-3-1 0 16,3-1 0-16,1 1 0 0,-3-1 0 0,-2-1 0 15,-2-2 0-15,-3 1 0 0,3 0 0 0,-5-1 0 16,3 2 0-16,-5-2 0 0,1 2 0 0,-2-1 0 15,-1 2 0-15,-3 0 0 0,1 1 0 0,-1 1 0 16,-2 4 0-16,2-2 0 0,-4 1 0 0,2 0 0 16,0 0 0-16,2-2 0 0,2 2 0 0,-2-2 0 15,5 0 0-15,-1-1 0 0,0 2 0 0,3-2 0 16,1 0 0-16,5 1 0 0,-1-5 0 0,3 2 0 16,4-1 0-16,2 0 0 0,5-4 0 0,4-1 0 15,-7 1 0-15,10-4 0 0,-2 0 0 0,-6 0 0 16,0-1 0-16,-2-2 0 0,4-4 0 0,-6 2 0 15,1-4 0-15,3-2 0 0,-7 4 0 0,0-5 0 16,2-5 0-16,-8 4 0 0,5-6 0 0,-5-2 0 16,-2 9 0-16,-1-9 0 0,-6 7 0 0,3 1 0 15,-6 4 0-15,2 4 0 0,-4-1 0 0,-2 2 0 16,2 4 0-16,-5 2 0 0,2 2 0 0,-2 4 0 16,-4 7 0-16,1 4 0 0,-3-3 0 0,4 3 0 15,-1 6 0-15,3-3 0 0,1-1 0 0,4 1 0 0,4 1 0 16,2 0 0-16,2-1 0 0,2 2 0 15,1-3 0-15,5-1 0 0,2 0 0 0,1-4 0 16,4 1 0-16,0-2 0 0,9-2 0 0,-8-2 0 16,0-2 0-16,1 1 0 0,1-4-190 0,-2 1-298 0,-2-1-111 15,-3-4-554-15,4-1-1248 0,-1-1 553 0</inkml:trace>
  <inkml:trace contextRef="#ctx0" brushRef="#br0" timeOffset="-199497.65">24183 15429 248 0,'5'-1'394'0,"3"-2"5"0,-2-1-4 0,-1 2 2 16,1-2-4-16,-3 0 4 0,4 3-12 0,-3-1-7 16,-1-1-18-16,-3 3-15 0,4-2-24 0,-4 2-20 15,0 0-19-15,0 0-20 0,4-2-19 0,-4 2-21 0,0 0-17 16,0 0-11-16,0 0-6 0,0 0-19 15,-15 6 10-15,7-5 2 0,-3 1-13 0,0 3-13 16,-8 0-6-16,1 1-9 0,-1 0-11 0,-10 1-7 16,1 0-7-16,1 2-8 0,-3 0-8 0,0 2-12 0,3 0-7 15,-2-2-78-15,0 2-2 0,3-2 0 16,1 2 0-16,6-4 0 0,5 1 0 0,1-1 0 0,-1 2 0 16,5-3 0-16,0 2 0 0,4-2 0 15,1 0 0-15,-1 0 0 0,4 0 0 0,1 0 0 0,-1 4 0 16,3-6 0-16,3 3 0 0,0 0 0 0,3 1 0 15,2-2 0-15,-1 0 0 0,8 4 0 0,-2-4 0 16,4 1 0-16,1 0 0 0,0 0 0 0,7 4 0 16,1-4 0-16,1 2 0 0,-3 0 0 15,2 1 0-15,0-1 0 0,2 2 0 0,-2 1 0 0,-9-3 0 16,0-1 0-16,0-1 0 0,-6-2 0 0,-2 0 0 16,0-1 0-16,-4 0 0 0,2 1 0 0,-5-4 0 15,-3 2 0-15,1-1 0 0,-2-2 0 16,0 0 0-16,0 0 0 0,0 0 0 0,-9 6-155 0,2-3-590 15,2-3-471-15,5 0-1316 0,0 0 582 0</inkml:trace>
  <inkml:trace contextRef="#ctx0" brushRef="#br0" timeOffset="-199047.67">24766 15347 181 0,'1'-13'495'15,"-1"3"15"-15,3 0 9 0,-1 2-6 0,-2-2-8 16,2 2-12-16,-1 0-3 0,1 4-18 0,-2-1-23 16,2 3-34-16,-2 2-32 0,0 0-19 0,0 0-10 15,0 0-14-15,0 0-11 0,-7 21-10 0,5-4-24 16,-2 7-12-16,-1 4-18 0,2 0-48 0,3 1-217 15,-5 1 0-15,5 0 0 0,0 2 0 0,-1-5 0 16,2 1 0-16,-1-1 0 0,0-2 0 0,0-6 0 16,3-1 0-16,-3-2 0 0,0-4 0 0,0 0 0 15,0-4 0-15,1 1 0 0,-1-2 0 0,1-3 0 16,-1-4 0-16,2 1-466 0,-2-1-145 0,0 0-84 16,2-13-376-16,2 3-1158 0,1-1 512 0</inkml:trace>
  <inkml:trace contextRef="#ctx0" brushRef="#br0" timeOffset="-198713.97">24988 15409 154 0,'9'-13'369'0,"-5"3"11"0,2 2 33 0,-2-4 33 16,-1 5 25-16,-2-2 13 0,-1 3-14 0,2 3-25 15,-4 0-23-15,2 3-9 0,-2-5-11 0,2 5-5 16,0 0-24-16,-9 10-15 0,5-5-23 0,-3 3-18 16,-1-2-14-16,0 2-17 0,0 2-26 0,-6 2-21 15,1-2-28-15,-3 0-19 0,-1-1-141 0,-1 0-51 16,1 0 0-16,-3-1 0 0,2 0 0 0,2 0 0 15,4-3 0-15,-6 0 0 0,5-1 0 0,1 1 0 16,3-1 0-16,2 0 0 0,-4-1 0 0,7-3 0 16,0 2 0-16,4-2 0 0,-1 3 0 0,1-3 0 15,0 0 0-15,14 3 0 0,-4-2 0 0,2 3 0 16,0-1 0-16,1-2 0 0,9 1 0 0,-5 3 0 16,2 1 0-16,1 0 0 0,-2 0 0 0,1 2 0 0,2 0 0 15,-5 0 0-15,2 2 0 0,0-1 0 0,-1 0 0 16,-5 0 0-16,1 2 0 0,1-3 0 15,0 2 0-15,-4-2 0 0,0 2 0 0,-1-4 0 16,-1-1 0-16,1 3 0 0,-1-4 0 0,1-1 0 0,-3 3 0 16,3-4-400-16,-1 0-135 0,-3-1-57 0,5-2-519 15,-3 0-1203-15,-1-2 531 0</inkml:trace>
  <inkml:trace contextRef="#ctx0" brushRef="#br0" timeOffset="-198546.53">25303 15555 368 0,'2'-2'394'15,"1"-3"18"-15,-1 2 40 0,-2-1 21 0,0 4-2 0,4-8-22 16,0 5-24-16,-1 1-22 0,3 0-19 0,5-1-21 16,2 0-19-16,0 2-32 0,5-1-32 15,1 2-21-15,-1 0-31 0,13 0-22 0,-3 2-42 16,-5-1-72-16,-3 1-84 0,-2-1-96 0,4-2-118 16,-7 1-116-16,-1-2-127 0,-1-3-455 0,0 0-979 0,2 0 433 15</inkml:trace>
  <inkml:trace contextRef="#ctx0" brushRef="#br0" timeOffset="-198313.68">25806 15380 2946 0,'3'-10'267'0,"-2"1"-31"15,-1 2 22-15,0-4 69 0,-1 4 26 0,1 0-4 0,0 2-24 16,0-1-26-16,0 1-34 0,0 0 11 0,1 2-5 16,-1 3 11-16,0 0 5 0,0 0 9 15,0 0 7-15,0 0-7 0,3 22-9 0,-1-4-19 16,-2-1-268-16,0 4 0 0,0-2 0 0,4 9 0 15,-1-1 0-15,0-1 0 0,-1 3 0 0,0-4 0 0,2 2 0 16,0-3 0-16,2 1 0 0,-3 2 0 16,1-7 0-16,-3-1 0 0,4-2 0 0,-1 1 0 15,-3-1 0-15,3-1 0 0,-1 0-467 0,-6-5-821 16,2-1-1394-16,3-1 616 0</inkml:trace>
  <inkml:trace contextRef="#ctx0" brushRef="#br0" timeOffset="-197997.61">26360 15320 242 0,'7'-6'496'16,"-2"1"13"-16,-1 3-2 0,1-1-17 0,-5 3-27 15,2-2-6-15,-2 2-19 0,0 0-24 16,-9 10-10-16,2-2-22 0,-4 5-10 0,-4 9-9 0,-1 1-11 16,-3-1-16-16,3 4-5 0,5 2-25 0,-7-1-19 15,4 3-29-15,0-3-15 0,0 3-21 0,0-4-24 16,6 3-77-16,-2-2-121 0,4 0 0 0,10-2 0 16,-6-5 0-16,6-1 0 0,1-1 0 0,4 0 0 15,-2-2 0-15,3-3 0 0,6-3 0 0,0 1 0 16,4-8-101-16,0 0-339 0,0-2-98 0,1-4-108 15,-1-1-432-15,-2-5-1167 0,3 3 515 0</inkml:trace>
  <inkml:trace contextRef="#ctx0" brushRef="#br0" timeOffset="-197580.57">26714 15583 28 0,'5'-6'412'0,"-2"-2"41"15,0 2 18-15,-2 0 21 0,1 2 3 0,-1-1-6 16,0 2-18-16,2-1-15 0,-3 0-26 0,0 4-36 15,0-4-10-15,0 4-18 0,0 0-8 0,0 0-9 16,1 12-20-16,-1-5-19 0,0 2-25 0,-4 2-23 16,2 1-29-16,-1 4-16 0,-1 2-20 0,2-3-26 15,-1 2-32-15,2 1-139 0,1-2 0 0,1 0 0 16,2-2 0-16,-2-2 0 0,4 0 0 0,1-1 0 16,5 2 0-16,-1-5 0 0,1-1 0 0,6 0 0 15,-2-1 0-15,-2-2 0 0,5 0 0 0,-3-4 0 16,3-1 0-16,0-1 0 0,-5 0 0 0,5-4 0 15,-3 0 0-15,-3 0 0 0,-1-1 0 0,3-4 0 16,-5 1 0-16,1-4 0 0,1 0 0 0,-2-2 0 16,-2-1 0-16,-4 0 0 0,-1 0 0 0,-2 7 0 15,-1-3 0-15,-1 2 0 0,-2 2 0 0,-1 1 0 16,-3 4 0-16,3 1 0 0,-3 2 0 0,-2 1 0 16,-1 3 0-16,0 3 0 0,0 1 0 0,1 2 0 15,-3 5 0-15,4 1 0 0,0 0 0 0,4 2 0 16,2-2 0-16,3 1 0 0,3 0 0 0,3-2 0 15,3 2 0-15,3-3 0 0,-1 0 0 0,7 0 0 16,-3-4 0-16,4-1 0 0,1-2 0 0,-2 1 0 16,1-5 0-16,2-2-349 0,-8-1-153 0,-3-6-92 15,3 1-531-15,-4-1-1218 0,0-1 539 0</inkml:trace>
  <inkml:trace contextRef="#ctx0" brushRef="#br0" timeOffset="-197379.72">26770 15327 32 0,'-8'-8'604'0,"3"0"27"0,2 1 39 16,2 0 20-16,1 0-4 0,0 1-17 0,1-1-44 16,2 0-48-16,1 0-50 0,0 3-52 0,0-1-48 15,-1-1-46-15,1 2-38 0,0 3-72 0,-1-2-89 16,-3 3-102-16,3-5-136 0,-3 5-158 0,0 0-161 15,0 0-172-15,0 0-566 0,0 0-1206 0,0 0 533 16</inkml:trace>
  <inkml:trace contextRef="#ctx0" brushRef="#br0" timeOffset="-196678.72">27703 15477 42 0,'6'-2'505'15,"1"0"8"-15,0 1 12 0,-3-1-6 0,-4 2-15 16,5-2-43-16,-5 2-16 0,0-4-34 0,0 4-23 15,0 0-27-15,0 0-38 0,-14-5-10 0,9 4-40 16,-8-3-8-16,2 1-29 0,0-1-31 0,-1 2-16 16,-4-3-19-16,2 2-17 0,2-2-14 0,0 1-5 15,1-2-16-15,2 2-15 0,0-2-1 0,1-1-12 16,2-1-8-16,-1-2-7 0,6 2-3 0,0-2-1 16,2 2-8-16,0-3-1 0,3 4-4 0,1-4-5 15,2 4 2-15,3-2 7 0,-4 0-11 0,3 2-51 16,3 1 0-16,-3-1 0 0,0 2 0 0,2 0 0 15,-3 1 0-15,3 2 0 0,-4 1 0 0,1 1 0 16,0 1 0-16,-3 3 0 0,0 0 0 0,4 4 0 16,-4 1 0-16,3 3 0 0,-3 4 0 0,-1 8 0 15,0-6 0-15,1 2 0 0,-4 4 0 0,-1-4 0 16,0 6 0-16,0-1 0 0,-1-5 0 0,-4 1 0 16,-3 4 0-16,3 0 0 0,-4-2 0 0,-1-6 0 15,0 0 0-15,-2-1 0 0,1 1 0 0,-5-2 0 16,1-2 0-16,1-1 0 0,-1-2 0 0,1-2 0 15,-4-1 0-15,2-1 0 0,1-3 0 0,5-2 0 0,-3 0 0 16,0-2 0-16,4 0 0 0,0-2 0 16,1-2 0-16,4 0 0 0,0 0 0 0,1-3 0 15,1 2 0-15,4-3 0 0,3 0 0 0,3-1 0 16,-2-1 0-16,5-3 0 0,-4 6 0 0,2-1 0 16,4 2 0-16,-3 2 0 0,4-1 0 0,-2 3 0 0,1 2 0 15,-1 1 0-15,-1 2 0 0,1 2 0 0,0 1 0 16,-2 1 0-16,3 1 0 0,0 2 0 0,2 4 0 15,-4-2 0-15,5 3 0 0,-3 0 0 16,2-2 0-16,0 1 0 0,2-1 0 0,1-2 0 16,0-2 0-16,-2-1 0 0,2-1 0 0,-2-2 0 0,3 0 0 15,-8-3 0-15,3-2-199 0,0-3-183 0,2-6-58 16,-5 3-60-16,4-6-75 0,-6 0-442 16,0-3-1100-16,4 0 488 0</inkml:trace>
  <inkml:trace contextRef="#ctx0" brushRef="#br0" timeOffset="-196430.37">28098 15205 125 0,'2'-11'378'0,"-4"3"15"15,4-2 32-15,1 3 8 0,-1 1 1 0,0 2-9 16,1 1-15-16,1 3-9 0,-4 0-10 0,13 0-18 16,-3 2-6-16,-3 3-7 0,4 4-12 0,-1-1-10 0,3 5-28 15,0 3-16-15,2 7-23 0,2 0-24 16,0 4-7-16,-7 2-22 0,5 2-19 0,-6 1-14 0,-1 1-15 15,-1 0-18-15,-3 2-12 0,-1 1-12 16,-3-2-92-16,0-1-36 0,-7 1 0 0,0-3 0 16,-2-1 0-16,0 0 0 0,-6-5 0 0,0 1 0 0,0-3 0 15,-4-2 0-15,0-2 0 0,-2 0 0 0,3-2 0 16,-1-5-1-16,4-1-379 0,-2-3-110 0,-8 1-126 16,8-3-502-16,3-4-1210 0,4 2 535 15</inkml:trace>
  <inkml:trace contextRef="#ctx0" brushRef="#br0" timeOffset="-196263.53">28606 15912 290 0,'0'0'567'0,"0"0"-38"15,0 0-35-15,8-4-49 0,-8 4-43 0,0 0-66 16,0 0-105-16,0 0-157 0,0 0-180 0,0 0-438 0,0 0-589 15,0 0 261-15</inkml:trace>
  <inkml:trace contextRef="#ctx0" brushRef="#br0" timeOffset="-194414.07">23599 7589 70 0,'15'10'84'0,"1"2"-9"0,-1-3 2 0,1 0-10 16,-1 0-4-16,-1 0-4 0,5 0-3 0,8-1-6 16,-9-1-8-16,2-3-4 0,1 2-4 15,-1-1-15-15,8-1-10 0,-5-2 6 0,5 2-12 0,-1 0-5 16,-6-2-1-16,2-4-2 0,-2-2-3 0,-3 3-1 16,5-4-5-16,-4 4-7 0,4-6-19 0,-3 0-14 15,1 3-48-15,-3-3-109 0,1-3 50 0</inkml:trace>
  <inkml:trace contextRef="#ctx0" brushRef="#br0" timeOffset="-194130.64">24391 7137 87 0,'-1'-19'111'16,"0"-6"-7"-16,-2 4-9 0,-2 2-6 0,1 0-24 15,-1 1 10-15,-2-1-6 0,-2 1-3 0,-4 0-2 16,4 2-6-16,-4 2-3 0,-6-6-12 0,5 8 3 15,-4-3-5-15,0 4-8 0,-2-3-6 0,1 4 2 16,-1 4-4-16,0-1-3 0,-6-1 1 0,5 2 1 16,-10 2-11-16,5 3-3 0,3 2 2 0,-5 0-8 15,-4-1 3-15,6 5 3 0,-5 0 0 0,1 2-3 0,-4 3-6 16,3 0 6-16,1 5-2 0,0-3 7 0,0 1-4 16,3 2 0-16,-1 2 1 0,2 1-12 15,-1 0 6-15,4 3-8 0,4 0-16 0,2-2-10 16,-1 3-5-16,4 1-18 0,2 1-27 0,0 2-110 0,2 1-208 15,4-2 93-15</inkml:trace>
  <inkml:trace contextRef="#ctx0" brushRef="#br0" timeOffset="-193063.56">25958 6873 52 0,'-27'-2'147'16,"-1"1"-10"-16,5 2-1 0,-5 1-9 0,1 2 0 0,-2 3-12 15,-2 0-9-15,3 1-6 0,-1-1-4 0,1 6-3 16,3-3-6-16,0 5-9 0,-6-2-6 16,3 1-4-16,1 3-6 0,2 1-8 0,2 3-3 0,0-1-8 15,1 3-3-15,4 0 1 0,0 1-5 0,5 2-7 16,-2 1-3-16,5 2-2 0,1-2 3 0,1 2-8 16,3-1-3-16,1 0-3 0,3 2 0 0,2 0 5 15,2-2-5-15,-2 1-3 0,4-3-1 0,4-2-2 16,3 4 1-16,0-1-3 0,0-4-2 0,3 0-4 15,4 0-9-15,2 0-9 0,3-3-15 0,1-4-7 16,1-1-11-16,6-1-4 0,-5 0 2 0,6-3-11 16,1-1 18-16,-5 0 2 0,4-3 5 0,-1 0 5 15,0-2 2-15,-1 0 13 0,-1-6 11 0,4 2 5 16,-5-3 15-16,-1-1 12 0,4-3 2 0,-4 0 0 0,3-3 3 16,-3 0 5-16,-9-1-1 0,7-2-3 15,-3-3 7-15,-2-4-10 0,1-2-4 0,-4-1 3 16,1-3 3-16,-2-2-1 0,-3-2-6 0,-1 0 6 15,-2-3 5-15,-3-1-8 0,-2 0 2 0,2-13-6 0,-1-2-1 16,-3 2 1-16,-2-2-3 0,-2 1-3 16,-4 11-1-16,0-10-2 0,-11 0-9 0,2 15-8 15,-1-2-9-15,-3 2-12 0,-10-11-9 0,-1 17-18 16,-1 3-19-16,-3 1-43 0,-3 6-55 0,-18 0-107 0,-1 9-299 16,-2 6 133-16</inkml:trace>
  <inkml:trace contextRef="#ctx0" brushRef="#br0" timeOffset="-191980.5">22515 8164 60 0,'-19'-3'104'15,"-3"3"9"-15,1 4-4 0,-6-1-1 0,0 5-7 16,-1 2 5-16,2 2-5 0,-2 5-9 0,0 1-9 16,1 2-7-16,-1 3-7 0,-1 1-9 0,-4 11 0 15,10-6-16-15,-7 7 5 0,-2 1-6 0,12-8-2 16,3 0-11-16,1 2 7 0,3 1-14 0,2 3 1 15,4-1-12-15,4 2-3 0,1-2-10 0,3 1 0 0,0-1-8 16,8-3-3-16,3-1-1 0,8-2 1 16,-2-3-2-16,5-4 10 0,0 0-7 0,5-4 1 15,2-5 5-15,1 0-5 0,0-7 6 0,2-2 4 16,3-2 4-16,0-3-10 0,0-3 8 0,-2-2-6 0,0-1 3 16,1-4-6-16,-5-2-8 0,-5-3 4 0,2-4-3 15,1-3 3-15,-3 0-7 0,-4-5 4 16,-4-2 4-16,6-11-11 0,-12 10 11 0,3-13-8 15,-5-1-5-15,-3 9-4 0,-4-12-11 0,-2 0-12 0,-2 2-2 16,-2 11-14-16,-3 2-25 0,-7 1-68 0,-1 3-170 16,-8 3 75-16</inkml:trace>
  <inkml:trace contextRef="#ctx0" brushRef="#br0" timeOffset="-191497.67">21982 9790 23 0,'-3'36'91'0,"5"11"-17"16,1-12-18-16,6-2-27 0,2 0-24 0,8-2-32 0,4-3-16 15,9 8-44-15,-1-13 20 0</inkml:trace>
  <inkml:trace contextRef="#ctx0" brushRef="#br0" timeOffset="-191364.36">22509 10157 19 0,'52'-12'125'15,"-2"2"-4"-15,-14-4-8 0,0 0-6 0,3-15-16 16,-12 8-9-16,-2-4 6 0,-2-1-17 0,0-15-8 16,-2-2-3-16,-9 8-9 0,-1-9-4 0,-2 0 4 15,-8-5-13-15,-1 2-6 0,-6 0-3 0,-8 0-8 16,2 13 6-16,-10-6-8 0,1 13-2 0,-7 3-9 15,-17 3-8-15,8 8-20 0,-20 6-25 0,-6 6-27 16,-5 12-119-16,-21 10-206 0,30 5 91 0</inkml:trace>
  <inkml:trace contextRef="#ctx0" brushRef="#br0" timeOffset="-189514.31">20788 16306 44 0,'2'-5'448'0,"2"0"11"0,0-2 3 0,-3-1 8 16,4-1-5-16,0-2-11 0,-2 3-10 0,-1-2-13 15,2 0-24-15,0 0-19 0,1 0-23 0,-5 3-16 16,4-4-30-16,1 3-35 0,-5 1-25 0,1-1-36 16,-1 1-26-16,2 3-87 0,-1-3-103 0,-1 5-119 15,0 2-117-15,0 0-104 0,0 0-105 0,-18 17-475 16,8-6-987-16,-3 4 437 0</inkml:trace>
  <inkml:trace contextRef="#ctx0" brushRef="#br0" timeOffset="-189364.23">20502 16615 92 0,'-3'0'410'0,"3"0"4"0,0 0 27 16,0 0 12-16,-2-16-2 0,5 11-31 0,1-6-35 15,1 2-38-15,-3 1-38 0,4 0-30 0,4-1-25 16,1 3-43-16,2-2-62 0,-3 1-85 0,3-1-95 15,-3 4-104-15,-1 0-101 0,4 1-101 0,-4-1-320 16,4 4-712-16,-3-3 315 0</inkml:trace>
  <inkml:trace contextRef="#ctx0" brushRef="#br0" timeOffset="-189214.13">20868 16577 406 0,'0'0'441'0,"9"-1"11"0,-5-2 5 16,1 0-14-16,-5 3-23 0,6-5-22 0,-1 1-28 15,-1 2-28-15,0-3-36 0,1 3-32 16,-2-1-32-16,1 1-36 0,-4 2-67 0,6-1-69 16,-6 1-96-16,6-3-130 0,-6 3-149 0,0 0-442 0,0 0-808 15,0 0 357-15</inkml:trace>
  <inkml:trace contextRef="#ctx0" brushRef="#br0" timeOffset="-188713.99">21550 16636 184 0,'4'-6'488'0,"1"-4"8"0,-2 4-6 16,0-2-20-16,-3 1-19 0,-2-1-21 0,-3 0-15 15,0 3-15-15,-1 0-12 0,-6 0-10 0,-3 0-12 16,-3 3-5-16,0 2-5 0,-4 2-19 0,-6 5-15 16,9 0-21-16,-8 5-12 0,9-2-23 0,-5 7-19 15,0 1-18-15,3 2-21 0,-2 3-12 0,3-1-73 16,2 1-123-16,2 2 0 0,11 0 0 0,0-6 0 16,7 0 0-16,-3-1 0 0,5 0 0 0,8 6 0 15,-3-7 0-15,4-3 0 0,0-2 0 0,4-1 0 16,-1 1 0-16,2-6 0 0,-1 3 0 0,1-5 0 15,1-3 0-15,-2-1 0 0,1-1 0 0,-6 0 0 16,1-3 0-16,-1 1 0 0,0-3-361 0,-2 1-151 16,1-4-107-16,-2 1-498 0,1-3-1210 0,2-1 536 15</inkml:trace>
  <inkml:trace contextRef="#ctx0" brushRef="#br0" timeOffset="-188380.63">22092 16633 247 0,'9'-11'515'0,"-5"2"13"0,-3-2-2 0,2 2-22 16,-7 0-20-16,4 3-19 0,-4-1-24 0,-5 1-13 16,0 0-22-16,-3 3-15 0,-2 1-34 0,-2 2 0 15,-4 2-17-15,-1 3-18 0,5 4-11 0,-7 2-18 16,-3 6-23-16,4 1-16 0,-1 2-25 0,4 0-22 15,3 4-20-15,0 0-58 0,2-1-129 0,4 1 0 16,4 0 0-16,-1-4 0 0,3-2 0 0,4 2 0 16,2-2 0-16,0 1 0 0,5-3 0 0,2 0 0 15,-1 1 0-15,4-6 0 0,2-1 0 0,0 1 0 16,-4-4 0-16,11 1 0 0,-5-5 0 0,-3 0 0 16,5-1 0-16,-3 0 0 0,3-6 0 0,0 2 0 15,0-2 0-15,-1 1 0 0,1-2 0 0,-7-1 0 16,3 4-135-16,-1-1-332 0,-3-1-113 0,0-1-589 15,1 1-1265-15,-1 2 560 0</inkml:trace>
  <inkml:trace contextRef="#ctx0" brushRef="#br0" timeOffset="-188080.72">22721 16874 397 0,'5'-4'526'0,"0"-1"20"0,-1 3 3 0,-4-3-10 16,4 0-13-16,-3 1-8 0,4 0-9 0,-2 0-13 15,-2 0-21-15,-1 4-31 0,0-4-34 0,0 4-38 16,5-4-37-16,-5 4-33 0,8-1-30 0,-3-1-30 15,5 2-22-15,3 0-44 0,-3 0-58 0,3 0-81 16,1 1-72-16,5-1-88 0,-2 0-85 0,-2 0-84 16,2 1-70-16,-4-1-67 0,-2 0-52 0,-3 0-51 15,-2 0-393-15,-1 1-1002 0,-1 0 444 0</inkml:trace>
  <inkml:trace contextRef="#ctx0" brushRef="#br0" timeOffset="-187945.31">22841 16891 434 0,'-20'9'88'0,"-6"5"57"0,7-5 29 0,-8 5 29 0,0 0 23 16,10-2 64-16,1-3 18 0,5-2 17 0,0-1 10 15,6 3 6-15,-1-5-3 0,3 1 1 0,2-2-23 16,4 2-11-16,2-2-26 0,6 1-27 0,1-2-26 16,6 0-20-16,2-1-34 0,9 3-55 0,1-4-66 15,0-3-81-15,6 1-100 0,-8 2-136 0,3-3-163 16,-3-1-341-16,0-3-833 0,-6 3 369 0</inkml:trace>
  <inkml:trace contextRef="#ctx0" brushRef="#br0" timeOffset="-187063.67">23843 16339 300 0,'10'-7'424'15,"-3"-3"-11"-15,-5 4-16 0,1-1-22 0,-2 0-18 16,-1 1-16-16,-1 0-26 0,0-1-18 0,-6 3-23 0,1-4-18 16,-6-1-16-16,2 3-9 0,-4 2-12 15,-4-4-10-15,-1 5-14 0,-1-3-18 0,2 1-8 16,-3 1-14-16,1 1-7 0,2 4-9 0,-2-1-7 15,0 0-8-15,2 1-2 0,7 0-7 0,-3 0-6 16,1 3-1-16,0-2-3 0,3 1-4 0,4 1-1 16,-2 0-7-16,5 2 4 0,-3-2 0 0,4 2 0 15,0-1-12-15,0 1-1 0,0 2 8 0,4 1 4 16,0 0-13-16,0 1 11 0,1 2 0 0,2 0-1 16,-1 5-4-16,-1-2-5 0,1 1 12 0,-1 0-15 0,0 2-1 15,0 0-71-15,1 2-9 0,-2 5 0 0,-4-6 0 16,2 6 0-16,0-1 0 0,-2 3 0 15,-2 0 0-15,3 0 0 0,-3 3 0 0,2-2 0 16,0-2 0-16,2 5 0 0,-5-2 0 0,1 3 0 16,6 3 0-16,-2-6 0 0,0 6 0 0,-2 2 0 0,4-1 0 15,-4 0 0-15,2 0 0 0,0 9 0 0,2 3 0 16,-2-14 0-16,0 2 0 0,1-1 0 16,3-2 0-16,-2 3 0 0,-2-3 0 0,4-1 0 15,-4-1 0-15,4 2 0 0,-4 0 0 0,0-8 0 16,0 5 0-16,-1 0 0 0,-2 0 0 0,3 0 0 0,0-4 0 15,-4 1 0-15,2-1 0 0,-2 0 0 0,3-1 0 16,-1-4 0-16,-3-1 0 0,3-1 0 16,-3 5 0-16,2-5 0 0,-1-1 0 0,2 2 0 15,-1-2 0-15,2 1 0 0,-2-2 0 0,3 1 0 16,-1-1 0-16,1 0 0 0,1 0 0 0,1-2 0 16,-4-1 0-16,4-2 0 0,-2-12 0 0,2 27 0 0,-1-13 0 15,-1-14 0-15,6 21 0 0,-6-21 0 0,7 21 0 16,-4-11 0-16,-3-10 0 0,7 18 0 0,-7-18 0 15,5 15 0-15,-5-15 0 0,6 16 0 16,-6-16 0-16,5 17 0 0,-5-17 0 0,0 0 0 16,4 19 0-16,-4-19 0 0,2 13 0 0,-2-13 0 15,0 0 0-15,2 18 0 0,-2-18 0 0,0 0 0 16,0 0 0-16,12 18 0 0,-12-18 0 0,0 0 0 16,22 6 0-16,-22-6 0 0,31 1 0 0,-31-1 0 15,39-4 0-15,-39 4 0 0,40-4 0 0,-12 0 0 16,-6 0 0-16,-2-1 0 0,-20 5 0 0,44-4 0 15,-28 1 0-15,-16 3 0 0,34-5 0 0,-34 5 0 16,25-2 0-16,-25 2 0 0,0 0 0 0,29-3 0 16,-29 3 0-16,0 0 0 0,0 0 0 0,0 0 0 15,25-2 0-15,-25 2 0 0,0 0 0 0,0 0-267 16,0 0-455-16,0 0-479 0,0 0-1300 0,0 0 576 16</inkml:trace>
  <inkml:trace contextRef="#ctx0" brushRef="#br0" timeOffset="-185914.07">24168 16363 247 0,'2'-7'423'0,"2"-1"2"15,0-1-10-15,-1 1-6 0,-1 2-13 0,0 0-13 16,-1 0-10-16,0 0-12 0,-1 1-18 0,0 5-12 15,3-5-26-15,-3 3-25 0,0 2-23 0,0 0-10 16,0 0-12-16,3-4 1 0,-3 4-3 0,0 0-8 16,0 12-6-16,0-2-19 0,0-1-2 0,0 3-2 15,-3 2-18-15,1 1-8 0,1 3-11 0,-3 6-7 16,3-6-7-16,-2 8-16 0,-2-7-6 0,4 0-7 16,-3-1-34-16,0 1-82 0,3-1 0 0,1 0 0 15,-1 0 0-15,-1 0 0 0,4 0 0 0,-2-8 0 16,0 3 0-16,2-3 0 0,-1-1 0 0,1-2 0 15,0-1 0-15,2-1 0 0,0 0 0 0,3-1 0 16,3-2 0-16,1-1 0 0,1-1 0 0,0-1 0 16,5 0 0-16,2-2 0 0,-2 0 0 0,2-1 0 15,-2 0 0-15,-1-1 0 0,-2 2 0 0,-2 1 0 16,-1-2-36-16,2 2-271 0,-3 0-59 0,1 2-58 16,-4 3-52-16,-7-3-52 0,12 4-53 0,-8-3-332 15,-4-1-987-15,3 5 437 0</inkml:trace>
  <inkml:trace contextRef="#ctx0" brushRef="#br0" timeOffset="-185629.49">24445 16566 290 0,'-4'-15'403'16,"8"-3"2"-16,-4 1-2 0,1 1-2 0,-1 3-12 15,0 3-4-15,0 1-5 0,0 3-10 16,2-2-8-16,0 2-11 0,-2-1-13 0,0 7-27 15,0-5-17-15,0 5-17 0,0 0-5 0,0 0 0 0,0 0-8 16,0 0-4-16,-2 18-1 0,0-7-27 0,1 3 1 16,-1 4-7-16,0 1-10 0,0 5-9 0,-1 4-7 15,-1 0-15-15,3-2-179 0,1 1-6 0,-2-2 0 16,0 2 0-16,0-4 0 0,2 3 0 16,-3-2 0-16,2-5 0 0,0-1 0 0,-1 0 0 15,2 1 0-15,-2-3 0 0,0-1 0 0,1-3 0 0,2-1-280 16,-1 0-325-16,-2-2-613 0,3-4-1319 0,0 2 583 15</inkml:trace>
  <inkml:trace contextRef="#ctx0" brushRef="#br0" timeOffset="-184914">25374 16580 290 0,'3'-4'332'0,"-3"-1"2"0,1 0-3 16,-1 0 1-16,0-1-3 0,0 2 4 0,0-1 0 0,0 5 1 16,0-9-3-16,-1 6-3 0,-2-1-7 15,2 0-9-15,1 4-14 0,-5-3-6 0,-3 3-18 16,8 0-5-16,-10 1 4 0,-2 1-20 0,2 2-6 15,-3 2-12-15,1 2-1 0,-4 3-11 0,2 3-5 16,2 0-18-16,-1 2-12 0,0 0-5 0,0 6-16 16,2 2-11-16,1-6-17 0,2 5-37 0,4-5-102 15,0 1 0-15,3-1 0 0,1 0 0 0,1-2 0 16,2 3 0-16,2-3 0 0,-1-6 0 0,7 5 0 16,1-4 0-16,-3-2 0 0,3-3 0 0,5-2 0 15,-3-2 0-15,5-1 0 0,2-1 0 0,-1-3 0 16,-2-2 0-16,1-1 0 0,-1-1 0 0,2-4 0 0,3-4 0 15,-2 0 0-15,-1-2 0 0,-1-1 0 16,-9 0 0-16,7-5 0 0,-8 6 0 0,0-8 0 16,-1 1 0-16,-2 5 0 0,-4-2 0 0,-4 1 0 15,2-4 0-15,-5 6 0 0,1 1 0 0,-1 5 0 16,-4-2 0-16,-5 2 0 0,4 5 0 0,-3 1 0 16,-3 0 0-16,0 3 0 0,2 3 0 0,3 3-150 15,1 2-560-15,1 1-513 0,0 1-1322 0,2 1 584 16</inkml:trace>
  <inkml:trace contextRef="#ctx0" brushRef="#br0" timeOffset="-184163.49">26899 16537 265 0,'0'-4'410'0,"1"-3"-6"0,-1 3-6 0,0-2-14 16,-1-1-4-16,0 2-13 0,-2 1-3 0,3 1-11 16,-1-1-14-16,-3-1-13 0,-1 3-13 0,-2 0-5 15,2 1-12-15,-5 0-4 0,1 2-3 0,0 2-16 16,-3 3-16-16,1-1-1 0,-5 4-21 15,3 1-6-15,0 3-10 0,-7 4-5 0,8-2-18 0,-1 2-12 16,-1 6-15-16,4-5-16 0,1 0-7 0,0 6-15 16,5-6-90-16,4 1-41 0,0-1 0 0,0 0 0 15,4 0 0-15,4-1 0 0,-2-2 0 0,7-1 0 16,-2-2 0-16,2 2 0 0,0-3 0 0,4-2 0 16,2-1 0-16,-1-1 0 0,-2-2 0 0,3-5 0 15,2 0 0-15,-2 1 0 0,0-2 0 0,-2-4 0 16,1 1 0-16,0-2 0 0,-2 1 0 0,-3-4 0 15,4-2 0-15,-4-1 0 0,-1-2 0 0,1-1 0 16,-6-2 0-16,5-2 0 0,-5-4 0 0,-1-3 0 16,-5 1 0-16,2 0 0 0,-3 0 0 0,-4 6 0 15,-4 1 0-15,-1 2 0 0,-5 1 0 16,-2 2 0-16,-10 2 0 0,-2 3 0 0,-8 4 0 16,-2 5 0-16,-16 7-188 0,1 2-1147 0,-4 6-1444 0,1 1 639 15</inkml:trace>
  <inkml:trace contextRef="#ctx0" brushRef="#br0" timeOffset="-183280.52">24331 17372 245 0,'0'0'408'0,"-1"-9"6"0,1 5-3 0,0 1-13 16,-2-1-8-16,0 1-10 0,2 3-5 15,0-8-9-15,-1 5-9 0,-3 1-11 0,4 2-19 16,0 0-11-16,-11-4-6 0,11 4-10 0,-17 5-8 15,7-1 5-15,-2 3-13 0,-1 3-11 0,0 0-3 0,-2 2-18 16,4 2-5-16,-2 2-13 0,5 1-13 0,-4 0-17 16,4 2-12-16,2 0-110 0,3-2-82 15,2 0 0-15,2 2 0 0,0-3 0 0,3-1 0 0,0 2 0 16,3 2 0-16,1-9 0 0,5 3 0 16,-1-2 0-16,4-2 0 0,-3-2 0 0,5 2 0 15,-5-7 0-15,6 0 0 0,0-1 0 0,0-6 0 16,0 2 0-16,-1-3 0 0,0-3 0 0,1-2 0 15,-3 0 0-15,5-5 0 0,-4 2 0 0,-6 0 0 0,1-3 0 16,-3 0 0-16,5-6 0 0,-6-2 0 16,-2 0 0-16,-1-1 0 0,-2 1 0 0,-8-3 0 15,-2 4 0-15,-2 7 0 0,-1 3 0 0,-4 0 0 16,0 5 0-16,-6 3 0 0,0 2 0 0,0 3 0 16,-2 4 0-16,2 0 0 0,0 4-378 0,7 3-340 15,0 1-465-15,-1 2-1281 0,5 1 567 0</inkml:trace>
  <inkml:trace contextRef="#ctx0" brushRef="#br0" timeOffset="-182530.54">25360 17367 242 0,'0'0'412'0,"-1"-5"-6"0,1 1-4 0,-1 1-15 16,1 3-13-16,0-6-7 0,2 2-17 0,3 0-16 15,-5 0-17-15,4-1-16 0,4-2-10 0,-2 2-17 16,4-2-22-16,2 1-5 0,0 1-12 0,4-1-18 16,-1 0-13-16,1 4-22 0,0-1-13 0,4 1-17 15,-8 2-12-15,2-2-17 0,3 6-8 0,-2 0-8 16,-6 1-19-16,5-1-2 0,-5 2-8 0,0 2-7 16,-5 0-9-16,2 1-8 0,-3-1-3 0,-2 2-3 15,-2 0-2-15,-8 1-4 0,5 0-4 0,-1 0-4 16,-5 2-9-16,1-5 9 0,0 3-14 15,-8 1 5-15,5-2-6 0,3-1 3 0,0-3 4 16,2-1 10-16,2-2-4 0,0 0-8 0,1 1 4 0,2-1 3 16,2-3 2-16,0 0 3 0,0 0 3 0,7 6-12 15,-7-6-12-15,14-1 7 0,-1 0-4 0,-4 1 0 16,10-1-7-16,-1 1 4 0,3 1-7 16,-2-1 4-16,0 2-8 0,0 2 6 0,0 1 4 15,-1-2-11-15,-5 2 4 0,-2 1 1 0,1 0 1 16,-1 1-4-16,-2 3-4 0,-1 1-1 0,-3-3 12 15,0 3 11-15,-5 1 6 0,2-4 7 0,-4 5 0 0,-3-1 7 16,0-3 8-16,1 4-25 0,-7 0-26 16,-3-1 0-16,1 0 0 0,-2 0 0 0,-2-3 0 15,-1-3 0-15,-1 1 0 0,0 2 0 0,-3-5 0 16,0 1 0-16,3-1 0 0,1-3 0 0,2 1 0 16,5-2 0-16,1 0 0 0,-1-2-130 0,5-3-219 15,0 2-107-15,6 3-128 0,-4-15-528 0,8 6-1205 16,8-4 532-16</inkml:trace>
  <inkml:trace contextRef="#ctx0" brushRef="#br0" timeOffset="-181780.42">27000 17413 288 0,'-17'3'301'0,"12"-4"-12"0,5 1-2 0,-8 1-16 15,8-1-7-15,0 0 6 0,-13-1 4 0,7-1-1 16,1 1 1-16,5 1 1 0,-11-2-1 0,3 2 3 15,4-2-3-15,4 2 7 0,-9-2-4 0,9 2-7 16,-6-3 0-16,3-1-9 0,-2 0-11 0,5-1-5 16,0 2-20-16,0 3-16 0,4-11-8 0,0 7-15 15,1-2-12-15,3-2-7 0,2 2-7 0,3-1-9 16,1-2-19-16,2 3-3 0,0-2-4 0,2 3 0 16,3 3-1-16,-5 0 0 0,4 1-4 0,-6 0-26 15,4 2-94-15,-5 2 0 0,1-1 0 0,-5 2 0 16,1 2 0-16,-1 1 0 0,-4 1 0 0,1 2 0 15,-3 1 0-15,0 0 0 0,-5 5 0 0,1 0 0 16,-7 4 0-16,3-4 0 0,-5 3 0 0,-3-3 0 16,2 0 0-16,-10 6 0 0,2-3 0 0,1 2 0 15,-1-3 0-15,-3-1 0 0,6-5 0 0,-2-2 0 16,1 2 0-16,1 0 0 0,1-1 0 0,2-1 0 16,5-2 0-16,0-1 0 0,2-4 0 0,-2 2 0 15,4-1 0-15,3-1 0 0,1-3 0 0,0 0 0 16,8 5 0-16,4-4 0 0,-1 0 0 0,6-1 0 15,2 0 0-15,2-2 0 0,10 1 0 0,-11 1 0 16,13-5 0-16,-1 4 0 0,0-3 0 0,-2-1 0 16,0 2 0-16,-10-1 0 0,8 0 0 0,-8 4 0 15,1 0 0-15,-5-2 0 0,-2 4 0 0,-5-5 0 16,-1 3 0-16,-8 0 0 0,11 0 0 0,-11 0 0 16,11 3 0-16,-11-3 0 0,0 7 0 0,0-7 0 15,-13 13 0-15,5-7-482 0,-7 2-804 16,-11 4-1391-16,-2 4 616 0</inkml:trace>
  <inkml:trace contextRef="#ctx0" brushRef="#br0" timeOffset="-180796.63">24446 17960 178 0,'4'-5'448'0,"-4"5"-7"0,8-6-2 0,-7 4-14 16,-1 2-15-16,4-7-9 0,-4 7-10 0,0-4-16 15,0 4-18-15,0 0-20 0,0 0-4 0,0 0-9 16,-24 11-11-16,12-3 0 0,-1 3-9 0,-2 2-11 15,1 0-15-15,-4 5-10 0,1 1-15 16,6-2-19-16,-3 3-16 0,5-3-17 0,0 4-20 0,8-3-20 16,0-2-21-16,1 1-5 0,2 0-95 0,8 1-40 15,-1-1 0-15,2-4 0 0,4 2 0 16,2-1 0-16,7 0 0 0,1-3 0 0,-4-5 0 16,7-1 0-16,-8-3 0 0,11-1 0 0,-31-1 0 15,58-3 0-15,-30-2 0 0,-3-2 0 0,-6-1 0 16,7-4 0-16,-11-1 0 0,-1-2 0 0,3 0 0 15,-3-7 0-15,-5-2 0 0,0 1 0 0,-8-2 0 16,2-1 0-16,-6-4 0 0,2 4 0 0,-7 2 0 16,1 6 0-16,-4 0 0 0,1 3 0 0,-3 3 0 15,-1 2 0-15,0 2 0 0,-3 3 0 0,4 3 0 16,0 3 0-16,1 1 0 0,-2 0-355 0,3 2-951 16,2 2-1416-16,5 4 627 0</inkml:trace>
  <inkml:trace contextRef="#ctx0" brushRef="#br0" timeOffset="-180146.93">25695 18128 278 0,'-5'-2'417'15,"5"2"5"-15,-9-6-16 0,5 4-8 0,4 2 1 16,-3-5-7-16,3 5-3 0,-3-5-8 0,3 5-8 16,-5-8-3-16,5 5-6 0,0 3-1 0,0-9-10 15,1 2-10-15,0 3-26 0,4 0-1 0,0-3-14 16,1 3-32-16,0-4-15 0,5 3-18 0,-4 0-17 16,4 2-22-16,0-3-14 0,1 5-17 0,2 0-90 15,4 1-77-15,-1 1 0 0,2 2 0 0,-5 0 0 16,-2 1 0-16,-1 1 0 0,2 2 0 0,-3 0 0 15,-1 3 0-15,-9-10 0 0,13 21 0 0,-9-7 0 16,-3 1 0-16,-1-15 0 0,-3 31 0 0,-4-13 0 16,-2-3 0-16,1 2 0 0,-2-2 0 0,-7 7 0 15,3-8 0-15,-6 3 0 0,-2-2 0 0,0 1 0 16,7-6 0-16,-5 0 0 0,5-1 0 0,-2 0 0 16,3 0 0-16,14-9 0 0,-29 13 0 0,29-13 0 15,-20 7 0-15,20-7 0 0,0 0 0 16,-15 9 0-16,15-9 0 0,0 0 0 0,0 0 0 0,0 0 0 15,0 0 0-15,0 0 0 0,0 0 0 16,0 0 0-16,0 0 0 0,74 2 0 0,-74-2 0 16,48-2 0-16,-48 2 0 0,50-7 0 0,-27 3 0 15,-23 4 0-15,45-2 0 0,-17 2 0 0,-28 0 0 16,38-3 0-16,-21 0 0 0,-17 3 0 0,0 0 0 16,36-1 0-16,-36 1 0 0,0 0 0 0,20-5 0 15,-20 5 0-15,0 0 0 0,0 0 0 0,23-7-665 16,-23 7-590-16,0 0-1359 0,18-9 602 0</inkml:trace>
  <inkml:trace contextRef="#ctx0" brushRef="#br0" timeOffset="-179162.99">26760 18023 55 0,'0'0'392'0,"-3"-7"15"0,2 4-4 0,1 3 5 16,-2-8-9-16,2 8-8 0,0-3-11 0,0 3-8 15,0 0-9-15,-1-6-7 0,1 6-11 0,7-2-20 16,-7 2-20-16,10-2-12 0,-1 1-29 0,2 2-18 16,1-1-15-16,6-1-27 0,1 2-23 0,1-1-6 15,2 0-28-15,0 0-15 0,5 0 7 0,0 0-29 16,-6 0-17-16,-2 0-4 0,1 0-5 0,-7-1-8 15,2 1-4-15,-3-1 0 0,-4 1 5 0,-2-2 9 16,-6 2 1-16,0 0 0 0,13 2 3 0,-13-2-13 16,0 0 16-16,-1 7-8 0,1-7-85 0,-13 8 0 15,4 0 0-15,-1 0 0 0,-2 4 0 0,2 0 0 16,-6 1 0-16,2 2 0 0,-2-1 0 16,3 0 0-16,-2 0 0 0,0-1 0 0,1 0 0 15,4-2 0-15,-2 1 0 0,12-12 0 0,-18 17 0 16,18-17 0-16,-9 13 0 0,9-13 0 0,0 0 0 15,0 0 0-15,0 0 0 0,0 0 0 0,0 0 0 0,0 0 0 16,28 11 0-16,-28-11 0 0,0 0 0 0,0 0 0 16,59-11 0-16,-59 11 0 0,32-6 0 15,-32 6 0-15,26-6 0 0,-5 4 0 0,-21 2 0 16,35-1 0-16,-35 1 0 0,0 0 0 0,37 1 0 16,-37-1 0-16,0 0 0 0,28 8 0 0,-28-8 0 15,18 11 0-15,-18-11 0 0,10 17 0 0,-10-17 0 16,10 17 0-16,-10-17 0 0,0 23 0 0,0-23 0 15,-7 23 0-15,2-12 0 0,-2 2 0 0,-2 1 0 16,-1-1 0-16,-3-2 0 0,-2 0 0 0,1 0 0 16,14-11 0-16,-31 13 0 0,12-8 0 0,2 1 0 15,17-6 0-15,-43 7 0 0,25-4 0 0,18-3 0 16,-38-2 0-16,38 2 0 0,-36-5 0 0,22-4 0 16,14 9 0-16,-31-9-30 0,31 9-667 0,-18-17-547 15,15 7-1348-15,3 10 596 0</inkml:trace>
  <inkml:trace contextRef="#ctx0" brushRef="#br0" timeOffset="-178097.78">27346 16298 1 0,'-5'-5'368'0,"5"5"-3"0,-4-6-11 0,3 3-10 15,-2-1-12-15,3 1-5 0,0 3-11 0,0-8-14 16,0 2-14-16,4 3-16 0,0-2-25 0,1 1-7 16,4-3-18-16,1 1-16 0,6 1-15 0,2-2-13 0,0 3-15 15,3-1-10-15,7-1-12 0,4 1-6 16,0 1-7-16,0 3-4 0,-1-1-9 0,1 1 1 0,0 1-7 15,-3 0 4-15,-1 0-5 0,-5 0-3 16,-5 1-5-16,1-1-1 0,-2 2-1 0,-4 1-4 16,1-3-6-16,-3 1 3 0,-6 2-9 0,3-2-4 15,-3 2 0-15,-1 0 11 0,0 1-5 0,0 1-5 0,-3 1 2 16,0 1-10-16,-2 3-1 0,0 2 4 16,-1 1-21-16,-1 3 3 0,0 3 7 0,1 3-10 15,-2 3-6-15,4 4-8 0,0-1 13 0,-2 2-5 16,2 3-4-16,3-1-6 0,0 2 2 0,-3 12 1 0,0-10 5 15,5 11-5-15,0-11-7 0,-4 14 11 0,1 0-3 16,1 0-41-16,1 1 0 0,0-1 0 16,-2 2 0-16,0-2 0 0,-1 4 0 0,0-1 0 15,2 2 0-15,4-1 0 0,-4-1 0 0,1 3 0 0,3-2 0 16,-1-3 0-16,0 2 0 0,-5-3 0 0,4 1 0 16,-3-3 0-16,-2 0 0 0,2-12 0 0,2 8 0 15,-1-8 0-15,-1 0 0 0,3-2 0 0,-1-2 0 16,0-2 0-16,-2 0 0 0,-2-2 0 15,4-6 0-15,-3-5 0 0,-2 1 0 0,-3-1 0 0,-1-1 0 16,5-16 0-16,-10 21 0 0,2-12 0 0,8-9 0 16,-21 18 0-16,5-11 0 0,-3 2 0 0,0-2 0 15,-12 1 0-15,6-4 0 0,-5-3 0 0,1 4 0 16,-2-3 0-16,-1 0 0 0,-2 1 0 16,7-3 0-16,-7-1 0 0,3 2 0 0,4 0 0 15,0 1 0-15,27-2 0 0,-41 0 0 0,41 0 0 16,-32 2 0-16,32-2 0 0,0 0 0 0,-29 0 0 15,29 0 0-15,0 0 0 0,0 0 0 0,0 0 0 16,0 0 0-16,0 0 0 0,0 0-47 0,0 0-656 16,0 0-538-16,0 0-1343 0,0 0 595 0</inkml:trace>
  <inkml:trace contextRef="#ctx0" brushRef="#br0" timeOffset="-177947.72">27912 18224 443 0,'0'0'474'16,"0"0"57"-16,0 0 37 0,0 0-30 0,41 1-56 16,-41-1-62-16,0 0-87 0,0 0-124 0,0 0-148 15,0 0-239-15,0 0-470 0,0 0-700 0,-14-33 311 16</inkml:trace>
</inkml:ink>
</file>

<file path=ppt/ink/ink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6:24:23.193"/>
    </inkml:context>
    <inkml:brush xml:id="br0">
      <inkml:brushProperty name="width" value="0.05292" units="cm"/>
      <inkml:brushProperty name="height" value="0.05292" units="cm"/>
      <inkml:brushProperty name="color" value="#FF0000"/>
    </inkml:brush>
  </inkml:definitions>
  <inkml:trace contextRef="#ctx0" brushRef="#br0">2374 1213 2805 0,'-5'-24'299'0,"-3"5"-101"16,-2 2-9-16,2 4 1 0,7 2 25 0,0 1-3 16,-2 1-6-16,-1 3-8 0,3 0-19 0,-3 1-8 15,3 3-16-15,1 2-17 0,0 0-12 0,0 0 7 16,0 0 8-16,0 14-2 0,0 2 13 0,1 1-15 16,0 9-8-16,-2 3-10 0,0-2 5 0,1 1-12 15,-4 1-2-15,4 1-16 0,-4-4-1 0,7 7-10 16,-9-5-7-16,3-2-5 0,-1-8-10 0,-1-1-12 15,2-5 2-15,2-2-7 0,1 0 6 16,0 1-10-16,0-5 20 0,0-6 21 0,-2 8 26 16,2-8-14-16,0 0-5 0,0 0-7 0,0 0-8 15,2-35-16-15,3 8 7 0,-1 8-13 0,1-11-8 16,0-3-1-16,3-2-6 0,1-11-10 0,-4 0-26 0,3-3 0 16,-3 1 0-16,1 14 0 0,-3 2 0 15,2 4 0-15,-1 4 0 0,-3 5 0 0,7 3 0 16,-4 1 0-16,-2 5 0 0,3 2 0 0,-1 4 0 15,2-1 0-15,1 4 0 0,8-2 0 0,-3 3 0 16,2 3 0-16,-2 0 0 0,8 2 0 0,-2 4 0 16,-1 2 0-16,0-4 0 0,-3 4-43 0,0 2-26 15,0 0-2-15,-2 2-2 0,-6 1 2 0,2 0 11 16,-7 0-2-16,-1 0 5 0,-9 8-3 0,3-5 10 16,-6-3 9-16,-7 6 7 0,0-3-3 0,-2-2 6 15,0-2 7-15,7-1-2 0,-2-3 18 0,0 2 10 16,2-4 2-16,3-2 15 0,4-2-10 0,-2-1-1 15,4-1-7-15,0 1 3 0,5-4 8 0,0 9 4 16,0-9-1-16,9 14-1 0,2-8 12 0,-2-2-17 16,9 3 32-16,2-2-28 0,1 2-6 0,6 3 4 15,-3-2-3-15,-1-1-7 0,4 1-9 0,-8 0-10 16,-1-6-21-16,1 3-9 0,-1-2-27 0,-4 2-36 16,-2-4-24-16,1 3-44 0,-4-2-43 15,3 1-54-15,-2-1-60 0,0-1-65 0,2 0-92 16,-12-1-383-16,14-2-948 0,-14 2 419 0</inkml:trace>
  <inkml:trace contextRef="#ctx0" brushRef="#br0" timeOffset="467.07">2870 1409 3251 0,'0'0'400'15,"0"0"-140"-15,0 0-34 0,0 0 1 0,0 0 10 16,0 0-14-16,0 0-33 0,0 0-21 0,0 0-26 16,0 0-18-16,4-4-4 0,-4 4-6 0,0 0-3 15,0 0-2-15,23-1-15 0,-14-2-6 0,3-3-10 16,0-2-11-16,1 2-6 0,2-2-4 0,-6 2-3 15,1 1-8-15,-1-2-5 0,-1 0-1 0,-3 0-5 16,0 0-2-16,-5 3-7 0,0-1-1 0,0 5-4 16,-5-11-7-16,0 10-4 0,5 1 2 0,-13 0 2 15,13 0 0-15,-19 3 2 0,6 4 5 0,2 0-1 16,2-3-7-16,0 5 5 0,2 1-1 16,1 3-4-16,5 2 7 0,1-2 0 0,2-4-1 15,7 2-6-15,4 1 1 0,2-3 2 0,3-3 7 16,1 1-18-16,11-4-9 0,-1-2-4 0,0-2-14 15,3-5-3-15,-2-4 4 0,0-3-1 0,-3 0-3 16,-1-4 1-16,1-1 1 0,-5-4-3 0,-2 1 5 16,-3-5 5-16,-3-2 1 0,-2-1 11 0,-1 1 4 15,-3-1 6-15,-1 0 8 0,-3-4 15 0,-2 8 7 16,-2 6 14-16,0 3 17 0,-1 6 4 0,2-1-1 16,1 6-18-16,-2 5-5 0,0 0 3 0,0 0 14 15,-4 23-3-15,1 1 11 0,-1 6 3 0,2 7-3 16,0 11 18-16,5 6 3 0,-3 6 9 0,3 23 9 15,-1-22-3-15,2-6-60 0,-1 4-49 0,3 24 0 16,-5-33 0-16,2 3 0 0,1-5 0 0,-4-13 0 16,3 14 0-16,0-17 0 0,-2 2 0 15,1-7 0-15,-1-7 0 0,-2-1 0 0,2-3 0 16,-4-7-258-16,1 0-79 0,-1-6-96 0,3-3-86 0,0 0-92 16,-20-9-395-16,11-7-1090 0,0-8 483 0</inkml:trace>
  <inkml:trace contextRef="#ctx0" brushRef="#br0" timeOffset="1183.33">3409 1332 94 0,'5'-25'423'0,"3"7"10"0,-3 1 4 0,-1 7 3 16,1-1-12-16,-1 2-23 0,-3 4-33 15,3 2-16-15,1 0-28 0,3 1-24 0,-8 2-30 16,22 4-21-16,-10-2-27 0,5 5-27 0,-6-2-19 16,6 2-37-16,-2-1-41 0,-1 4-39 0,-3-4-24 15,-2 2-22-15,-2 2-17 0,-3-1-17 0,-4 4 0 16,-4 3-1-16,-5 2 4 0,-6 5 4 0,-4 1 3 15,0 1 1-15,-1-2 16 0,-1-2 18 0,4-7 17 16,3 0 11-16,1-2 9 0,7-1-7 0,-3-6 0 16,5 1 10-16,3-3 7 0,1-3 6 0,0 0-12 15,0 0-8-15,51-14-4 0,-20 2-6 0,13-17-4 16,2 8-10-16,0-6 0 0,2 1-6 0,-6 1-5 16,-10 1-8-16,11-6-4 0,-11-5-5 0,-5 10 5 15,-5-4-1-15,-4-5 6 0,-4 4 5 0,-3-3 4 16,-2-1 10-16,-6 4 18 0,-1 3 20 0,-2 11 7 15,-1-1-5-15,-2 3-11 0,0 9-6 0,-4 3-12 16,0 1-10-16,7 1 2 0,-21 12-4 16,10 1 0-16,-5 11 2 0,1 2 5 0,3-2-15 0,2 3 3 15,0 4-1-15,5-1-8 0,4 3 0 16,2-2-10-16,4 1 8 0,5-1-9 0,4-3 1 16,4 2-6-16,3-1-4 0,3-6-6 0,4-1-8 15,1-6-9-15,7-5 8 0,-4-1-7 0,9-3 5 16,-8-3-8-16,0-8 13 0,-1 0 2 0,-5-2-5 0,0-6 11 15,-8 4 0-15,0-3 3 0,-2 1 10 16,1-14 6-16,-5 1 23 0,-6 4-7 0,0-4 7 16,-6 5 1-16,2 3 17 0,-6-1 4 0,-1 3 2 15,0 4-9-15,-2 3-10 0,1 2-17 0,-7 2 6 16,12 2-10-16,-24 7-3 0,6 1 1 0,4 4-1 16,-9 4 4-16,4 2-13 0,6-3-7 0,-1 7 7 15,1-5 2-15,6-2 6 0,3 3-11 0,0-5-10 16,3-1-2-16,5 1 4 0,-1-1-1 0,3-4-2 15,1-4-2-15,1-2 6 0,3 2 0 0,1-3 12 16,1-2-4-16,0-3-12 0,-1 0 9 0,-2 0-1 16,7-6 1-16,-8 2 27 0,4 1-16 0,-3 0-19 15,-1-3 0-15,-1 4 0 0,-2-2 0 0,0 4 0 16,1-1 0-16,-7 5 0 0,10-1 0 0,-10 1 0 16,0 0 0-16,20 9 0 0,-11 0 0 0,-1-1 0 15,6 3 0-15,-4 4 0 0,6-3 0 0,-4 3 0 16,5-5 0-16,-2-1-13 0,-2-2-134 0,0 1-40 15,5-5-44-15,-4 1-62 0,-1-4-47 16,6-2-77-16,-5-2-67 0,5-5-91 0,-6 4-343 16,3-8-994-16,4 5 440 0</inkml:trace>
  <inkml:trace contextRef="#ctx0" brushRef="#br0" timeOffset="1550.21">4870 1238 312 0,'3'-9'445'0,"-5"3"12"0,2 6 12 0,-2-10-2 16,2 10-4-16,-2-7-11 0,2 7-28 0,0 0-29 15,-10-1-25-15,10 1-27 0,0 0-10 0,-15 13-26 16,7-3-27-16,-1 3-22 0,0 1-22 0,0 2-22 16,-1 7-26-16,5-4-18 0,0-1-19 0,2 10-21 15,2-9 5-15,4 7-35 0,-2-6 5 0,4 0-8 16,4-4-12-16,4 0-7 0,2-6-16 0,-1 0 2 16,4-1-13-16,0-4-7 0,11-2-16 0,-2-3 10 15,4-2-5-15,-3-4-9 0,1-3 7 0,-7 5-3 16,5-5-3-16,-9 1-1 0,2 0-9 15,-3-3 13-15,6-6-16 0,-4-2 2 0,-5-4 5 16,0 0-4-16,-5-1-4 0,-1 0 6 0,-3 8-12 16,-1 3 0-16,-8 3 18 0,4 0-3 0,-4 2-17 0,-1 1 8 15,-4 0-1-15,-1 6-9 0,10 1-6 16,-22 10-3-16,6 2-4 0,3 1 12 0,-4 8 10 16,6-5-12-16,1 1 3 0,2 1-1 0,4 7 8 15,1 1 3-15,6-8-8 0,-1 0 3 0,7 0-18 16,2-2-14-16,1 0-15 0,6-5-8 0,1-4-31 15,7 0-20-15,2 0-28 0,-1-6-45 0,-4 3-43 16,-1-8-66-16,-3-3-82 0,1-3-98 0,-4 0-572 16,0-3-1121-16,-7-2 496 0</inkml:trace>
  <inkml:trace contextRef="#ctx0" brushRef="#br0" timeOffset="2649.69">6346 1396 142 0,'7'-9'477'16,"-1"2"-2"-16,-1-3-3 0,1 1-17 0,-3-2-13 15,-3 2-11-15,0-2-19 0,-1 0-19 0,-1 5-25 16,-2-4-20-16,-1 3-19 0,-1 5-25 0,-5-3-25 16,-1 5-29-16,-8 5-3 0,-6 6-32 0,3 3-16 15,0 5-18-15,-3 5-20 0,6 0-20 0,-2 3-9 16,7-2-14-16,0-1-10 0,6-1 4 0,4 3-23 15,2-7-4-15,4-2-8 0,4-2-4 0,3-1-2 16,2-1-4-16,0-6 9 0,2-2 4 0,3-5 5 16,2 0 3-16,2-1 6 0,0-5-2 0,-6-3-69 15,2-2-23-15,1-3 0 0,-6 1 0 0,7-8 0 16,-7 7 0-16,-1-3 0 0,0 2 0 0,-4-3 0 16,1 0 0-16,-2 1 0 0,-1 10 0 0,2-1 0 15,-4 4 0-15,1-1 0 0,-2 5 0 0,0 0 0 16,0 0 0-16,0 0 0 0,8 14 0 15,-5-1 0-15,1 3 0 0,1 1 0 0,4 1 0 16,3 2 0-16,-1-4 0 0,1 1 0 0,0-3 0 16,3 2 0-16,-1-4 0 0,3 0 0 0,-4-8 0 15,6 0 0-15,-2-1 0 0,3-3 0 0,-1-4 0 0,-1-4 0 16,6-6 0-16,-7 5 0 0,6-10 0 0,-4-2 0 16,-1-3 0-16,0 0 0 0,-4-3 0 0,0-3 0 15,-2-3 0-15,-1-1 0 0,2-11 0 16,-8 8 0-16,-1 5 0 0,-3 5 0 0,2 1 0 0,-6 6 0 15,3 11 0-15,0-2 0 0,-2 7 0 16,-1 4 0-16,3 0 0 0,-12 11 0 0,1 4 0 16,1 12 0-16,-2-1 0 0,2 8 0 0,1 1 0 0,4 9 0 15,1 4 0-15,8-2 0 0,1-13 0 0,3-1 0 16,3-1 0-16,5-2 0 0,4-4 0 0,0-1 0 16,3-7 0-16,2-2 0 0,4-7 0 15,-1-3 0-15,3-1 0 0,0-4 0 0,-3-2 0 16,1-11 0-16,-4-4 0 0,0-1 0 0,1-2 0 15,-4-4 0-15,0-3 0 0,-4-3 0 0,-1-2 0 16,-4-1 0-16,2-13 0 0,-6 11 0 0,-4-10 0 0,-3 9 0 16,0 3 0-16,-4 5 0 0,1 2 0 15,-3 7 0-15,0 9 0 0,1 3 0 0,-5 5 0 16,-2 2 0-16,-1 5 0 0,-1 8 0 0,-2 3 0 16,-2 8 0-16,5 0 0 0,3 2 0 0,-1 8 0 15,4-4 0-15,8 4 0 0,3 0 0 0,4 1 0 16,4-1-5-16,4-4-267 0,17 7-60 0,-8-16-79 15,2-3-79-15,18 4-124 0,-11-7-398 0,14-1-1095 16,1-3 485-16</inkml:trace>
  <inkml:trace contextRef="#ctx0" brushRef="#br0" timeOffset="3666.69">8068 1415 388 0,'-4'-16'600'0,"0"0"24"15,0 0-5-15,3 4-6 0,-3-4-40 0,4 5-24 16,4 3-38-16,-3 1-47 0,4-3-42 0,2 2-38 16,2 2-51-16,2 1-30 0,4 0-30 0,4 5-25 15,-2 2-23-15,2 4-24 0,2-1-27 16,3 11-17-16,-6-6-15 0,1 11-14 0,-5 2-15 16,-1 3-3-16,-2 6-73 0,-5-2-37 0,-4 0 0 0,-2 1 0 15,-2-2 0-15,-5-4 0 0,-3 0 0 0,5-5 0 16,-5 4 0-16,3-8 0 0,2-4 0 0,-1-1 0 15,3-4 0-15,3-1 0 0,-5 0 0 16,5-3 0-16,0-3 0 0,0 0 0 0,0 0 0 16,13-18 0-16,-3 2 0 0,-1-1 0 0,10-6 0 15,-2-6 0-15,2 6 0 0,-2-2 0 0,3-5 0 16,-1 3 0-16,-1 3 0 0,-4 5 0 0,-5 3 0 0,0 7 0 16,0 0 0-16,-5 4 0 0,1 3 0 0,-5 2 0 15,0 0 0-15,14 11 0 0,-9-2 0 16,-1 8 0-16,-3 3 0 0,3 0 0 0,0 5 0 15,-4 1 0-15,1-1 0 0,-1 0 0 0,0-6 0 16,0-1 0-16,3 0 0 0,-2-5 0 0,3-2 0 16,0-3 0-16,-3 0 0 0,6-5 0 0,-1-1 0 15,1 0 0-15,-7-2 0 0,21-6 0 0,-7-3 0 16,-4 2 0-16,-1-4 0 0,4-3 0 0,-1 1 0 16,0-3 0-16,1-1 0 0,2-3 0 0,3-2 0 15,-9 7 0-15,1 2 0 0,-2 5 0 0,-2 1 0 16,-2 2 0-16,0 3 0 0,1 0 0 0,-5 2 0 15,7 8 0-15,-4-1 0 0,0 1 0 0,3 4 0 16,-2-1 0-16,2 2 0 0,1 4 0 0,-2-6 0 16,5 5 0-16,2-1 0 0,-1 1 0 0,5-5 0 15,-2 0 0-15,4-4 0 0,-6-2 0 0,2-2 0 16,-1-2 0-16,1-1 0 0,-1-2 0 0,1-4 0 16,-5-2 0-16,3 0 0 0,-1-5 0 0,-6 3 0 15,0 2 0-15,-4-5 0 0,-1-7 0 0,-1-6 0 16,-4 7 0-16,-5-5 0 0,1-1 0 0,3 8 0 15,-5 1 0-15,1 3 0 0,0 4 0 0,-2 1 0 16,2 5 0-16,-3 2 0 0,3 1 0 0,-3 4 0 16,3 1 0-16,0 2 0 0,2 6 0 0,3-2 0 15,4-1 0-15,1 2 0 0,2-1 0 0,6-3 0 16,2 2-26-16,4 0 1 0,2 0-1 0,4-5 1 16,-1-4 9-16,4 0 12 0,7-1 6 0,-1-1 8 15,-5-7 13-15,3 2 4 0,0-5 1 0,-7 4 4 16,7-3-32-16,-1-1 0 0,0 4 0 0,-2-6 0 15,0-1 0-15,-7 2 0 0,1 3 0 0,-7 4 0 16,0-1 0-16,-2 2 0 0,-1-1 0 16,-3 3 0-16,-5 2 0 0,13 8 0 0,-8 1 0 0,-1 2 0 15,-3 1 0-15,-1 5 0 0,0 1 0 0,-1-1 0 16,1 1 0-16,-4 2 0 0,2-2 0 0,2-5 0 16,0 0 0-16,0-2 0 0,0-3 0 15,0 1 0-15,2-4 0 0,-2 0 0 0,4-3 0 16,-4-2 0-16,10 1 0 0,-10-1 0 0,17-4 0 15,-12 0 0-15,4-4 0 0,4 1 0 0,-4-2 0 16,5-3 0-16,-2 2 0 0,1-4 0 0,3 1 0 16,-4 0 0-16,2 2 0 0,-3 3 0 0,-2 0 0 15,1 4 0-15,-3 2 0 0,1 1 0 0,-8 1 0 16,14 7 0-16,-9 1 0 0,3 0 0 0,-3 3 0 16,4 3 0-16,-4 3 0 0,-4-4 0 0,3-2 0 15,0 3 0-15,1 3 0 0,-1-6 0 0,-1-1 0 16,0-1 0-16,1-3 0 0,0-1 0 0,-1 1 0 15,-1-4-245-15,5-2-151 0,-7 0-131 0,0 0-168 16,23-9-360-16,-14 1-1143 0,6-6 506 0</inkml:trace>
  <inkml:trace contextRef="#ctx0" brushRef="#br0" timeOffset="5099.82">10319 1305 2 0,'0'0'483'15,"-5"2"3"-15,5-2-7 0,0 0-13 16,-6 1-16-16,6-1-23 0,0 0-23 0,0 0-23 16,0 0-12-16,0 0-17 0,0 0-30 0,0 0-29 15,38 1-27-15,-15-1-21 0,8 1-31 0,1-1-25 16,0 0-14-16,1 0-18 0,0-1-18 0,0 0-21 0,-2 2-17 15,1-3-6-15,-10 2-3 0,-4-2-23 16,-6 4-4-16,-1-2-9 0,-4 1-3 0,-7-1-13 16,12 0-4-16,-12 0-5 0,0 5-2 0,0-5 4 15,-15 13-6-15,3-2-4 0,-6 2-5 0,-1 8-4 16,0 3 0-16,-3-3 4 0,4-2-6 0,-4 6 1 16,6-5-2-16,3-4 0 0,0 7-3 0,1-7 0 15,4 3-1-15,-1-2-1 0,4-1-1 0,1-4 1 16,3-3-1-16,-2-3 2 0,3 4 0 0,3-3 5 15,-1-3-1-15,2-1 11 0,1 0 6 0,-5-3-9 16,17 0-4-16,-6-4 2 0,1 2-8 0,-1-2 10 16,7-3-10-16,0 2 0 0,-4-1-2 0,5 0-5 15,-6 1 10-15,0 2-5 0,0-1-6 0,-2 3-3 16,1 1 0-16,-2-2 2 0,0 5-4 0,-2 0 2 16,-1-3-8-16,1 3 9 0,-1-2 7 0,0 2-8 15,3 2 6-15,1-1-5 0,3-1 4 16,-2 0 6-16,6 1-2 0,4-1-8 0,5 3 1 15,1-6 7-15,0 0-5 0,3-3 2 0,-2 3-2 0,-1-4 0 16,-1-6 6-16,-6 6-8 0,-2-6 1 0,-1 0 2 16,-3-1 5-16,2-3-5 0,-5-1 4 0,-1-8-2 15,-5 5-4-15,-2 1 5 0,-2-1-6 0,-3-1-3 16,-2 2 7-16,0-1-4 0,-6 5 6 16,2 2-11-16,1 2 7 0,-4 4-3 0,-3 1-11 15,3 3 1-15,-3 2 10 0,-2 5-8 0,1-1-2 16,1 7 8-16,1 0-6 0,2 3 10 0,2 0-4 0,3 3 8 15,4 0 2-15,1 1-10 0,5 8 11 0,2-2 2 16,4-3 5-16,3 0-4 0,-1-6 7 16,10 2-11-16,-5-6 5 0,9-4-3 0,-3 1 4 15,4-2 8-15,2-3-8 0,0-4 0 0,-3 0-3 16,-4-3-8-16,5-2 6 0,-6-3 11 0,-2 0 6 16,-1-3 7-16,-3-3 10 0,2-5 0 0,-2-5-6 15,0 2 1-15,-5-3 0 0,3-2-7 0,-5 3-1 16,-8 3-1-16,2-4 12 0,-3 7 4 0,0 0-17 0,-3 6-27 15,2 2 0-15,-3 0 0 0,-1 5 0 16,0 0 0-16,-3 2 0 0,2 0 0 0,6 3 0 16,0 0 0-16,-19 9 0 0,14-4 0 0,2 2 0 15,3 2 0-15,0 0 0 0,3 1 0 0,6 5 0 16,3 1 0-16,6-5 0 0,4 5 0 0,1-3 0 16,6-1 0-16,1 1 0 0,-2-2 0 0,0 0 0 15,0 0 0-15,-14-1 0 0,4-2 0 0,-4 4-20 16,-5-5 2-16,0 0 5 0,-4 3-7 0,-5 2 12 15,0-1 2-15,-4 1 9 0,-2 4 3 0,-3-1 6 16,0-1-2-16,0 1 6 0,4-6 2 0,-4 2-6 16,4-3-4-16,-1 1-11 0,2-4 6 0,2-1-3 15,2 0 0-15,0-4 0 0,9 6 0 0,-9-6 0 16,27-2 0-16,-9-6 0 0,8-2 0 0,1-1 0 16,2 1 0-16,-1-2 0 0,-1-2 0 0,-2-2 0 15,2 0 0-15,-4-2 0 0,-1-2 0 0,-4 7 0 16,-5-1 0-16,-3-1 0 0,3 2 0 0,-6-1 0 15,0 6 0-15,-3 2 0 0,-1 3 0 0,-3 3 0 16,0 0 0-16,0 0 0 0,0 0 0 0,-20 20 0 16,12-12 0-16,-1 6 0 0,-1 1 0 0,5 2 0 15,-1-1 0-15,2 1 0 0,0 0 0 0,4-1 0 16,4-3 0-16,2 4 0 0,3-2 0 16,0-5 0-16,5-1 0 0,0-1 0 0,4 1 0 15,-1-5 0-15,2 1 0 0,1-4 0 0,-2-4 0 0,0-1 0 16,0 0 0-16,0-5 0 0,-5 1 0 0,2-4 0 15,-6-2 0-15,-1 4 0 0,-1-8 0 0,-4-3 0 16,-1-4 0-16,-3 4 0 0,-4-5 0 0,-5-2 0 16,0 1 0-16,-7 5 0 0,4 0 0 0,-5 7 0 15,3 3 0-15,-5 2 0 0,1 3 0 0,-1 1 0 16,-2 5 0-16,6 4 0 0,-1 10-363 16,4 1-335-16,8-1-491 0,-1 3-1287 0,6 1 570 15</inkml:trace>
  <inkml:trace contextRef="#ctx0" brushRef="#br0" timeOffset="5933.48">12592 1638 4403 0,'0'-8'361'0,"1"-4"-79"0,2 2 59 16,-1 1 2-16,3-1-27 0,4 1-21 0,0-1-51 15,1 2-18-15,6-1-31 0,-1 0-7 0,4 1-6 16,7-2-12-16,-2-5-4 0,4 5-16 0,-9 3-6 15,7-2-16-15,-2 0-71 0,-6 1-57 0,0-3 0 16,-1 2 0-16,-1-1 0 0,-2-4 0 0,0 2 0 16,-5-3 0-16,-2 2 0 0,-4 2 0 0,1 1 0 15,-4-1 0-15,-1 7 0 0,-3-1 0 0,-5 0 0 16,0 4 0-16,-10 2 0 0,-1 6 0 0,-7 7 0 16,1 6 0-16,-2 0 0 0,-4 16 0 0,10-8 0 15,7 3 0-15,-2-3 0 0,11 5 0 0,2-4 0 16,5 3 0-16,7 0 0 0,3-3 0 0,5-3 0 15,7-5 0-15,0-3 0 0,8-2 0 0,-1-4 0 16,6-8 0-16,1-3 0 0,2-5 0 0,0 0 0 16,0-7 0-16,-4-4 0 0,9-13 0 0,-11 9 0 15,4-14 0-15,-9 10 0 0,2-15 0 0,-4-3 0 16,0-2 0-16,-6-2 0 0,-2-3 0 0,-2 4 0 16,-5-4 0-16,2 1 0 0,-3 1 0 0,-5 14 0 15,3 4 0-15,-4 2 0 0,-3 7 0 0,0 3 0 16,-1 7 0-16,-1 2 0 0,1 4 0 0,-5 3 0 15,-1 7 0-15,-4 2 0 0,-1 6 0 0,0 14 0 16,0 5 0-16,1-3 0 0,0 13 0 0,1 4 0 16,3-1 0-16,9-1 0 0,-3-10 0 0,4 0 0 15,5 10 0-15,5-2 0 0,-4-12 0 0,7-3 0 16,-2-1 0-16,6-6 0 0,2-2 0 0,-5-9 0 16,6 0 0-16,3-4 0 0,-5-6 0 0,-2-4 0 15,2-1 0-15,-3-4 0 0,7-9 0 0,-4-3 0 16,-1-7 0-16,-2-2 0 0,4-17 0 15,-6 14 0-15,6-17 0 0,-3-3 0 0,-2-4 0 0,-1 5 0 16,-1-2 0-16,-2 8 0 0,-6 16 0 0,-3 0 0 16,-1 11 0-16,-3 0 0 0,3 10 0 0,-9 1 0 15,1 7 0-15,4 0 0 0,-20 17 0 0,3 1 0 16,-2 8 0-16,2-1 0 0,2 6 0 16,-2 16 0-16,6-14 0 0,-3 13 0 0,6-10 0 15,5 10 0-15,3-9 0 0,3-3 0 0,1-2 0 16,1-6 0-16,3 3 0 0,1-11 0 0,0-3 0 15,-2-5 0-15,4-2 0 0,3-2 0 0,-3 0 0 0,8-4 0 16,-2-3 0-16,2-2 0 0,1-1 0 0,1-3 0 16,5-4 0-16,3-3 0 0,-1 0 0 15,-2 3 0-15,-2-3 0 0,1 0 0 0,1 2 0 16,-11 8 0-16,-2-2 0 0,1 1 0 0,-6 5 0 16,0 1 0-16,-8-1 0 0,12 7 0 0,-8 0 0 15,0 5 0-15,-3-1 0 0,-2 6 0 0,-4 1 0 16,0-1 0-16,-3 1 0 0,2 7 0 0,-2-8 0 15,0-2 0-15,2 2 0 0,1 0 0 0,1-1 0 16,-1-5 0-16,1-1 0 0,4-3 0 0,-4 0-272 16,4-3-101-16,0-4-81 0,0 0-80 0,0 0-559 15,0 0-1185-15,0 0 524 0</inkml:trace>
  <inkml:trace contextRef="#ctx0" brushRef="#br0" timeOffset="6083.34">13912 1456 4498 0,'-5'-19'291'0,"-3"-1"31"0,3 5 40 0,1 4 28 15,4-1-49-15,0 1-8 0,3 2-62 0,1 0-49 16,2 0-43-16,4 1-16 0,7 0-10 0,3 1-20 16,8 2-25-16,0 0-44 0,3-1-76 15,-2 3-100-15,1 0-117 0,-3-3-162 0,2 6-235 16,-8-1-451-16,5-6-1167 0,-8 3 516 0</inkml:trace>
  <inkml:trace contextRef="#ctx0" brushRef="#br0" timeOffset="7017.12">14878 1180 3791 0,'-4'-17'156'0,"-1"0"-82"16,2-1 75-16,5-6 39 0,-2 6-6 0,2-1 14 15,0 1 11-15,1 0 14 0,0 2 16 0,-2 7 49 16,1 1 5-16,-2 4-25 0,0 1-35 16,0 3-20-16,0 0-7 0,0 0-3 0,-4 18-14 0,-1-3-1 15,-2 12-1-15,-3 2-11 0,4 3-14 0,-1 2-11 16,2 1-90-16,-1-2-59 0,-2 13 0 0,6-12 0 16,-1-1 0-16,2 1 0 0,-2-4 0 0,4-2 0 15,-1-10 0-15,2-3 0 0,-2-3 0 0,0-2 0 16,1-3 0-16,0-5 0 0,-1-2 0 0,3 4 0 15,-3-4 0-15,0 0 0 0,0 0 0 16,18-16 0-16,-11 7 0 0,2-8 0 0,4 2 0 16,-1-1 0-16,4-6 0 0,-6 11 0 0,3-3 0 15,0 7 0-15,-4 0 0 0,0 3 0 0,4 0 0 16,-2 5 0-16,6 6 0 0,-7 1 0 0,4 2 0 0,-2 4 0 16,-1 2 0-16,-1-1 0 0,-1 3 0 15,-2 1 0-15,-1-2 0 0,0 0 0 0,-6 4 0 16,0-6 0-16,-3-2 0 0,-2 2 0 0,-2-2 0 15,-3 0 0-15,-2-1 0 0,1-5 0 0,-3 2 0 16,-3-6 0-16,3 2 0 0,0-2 0 0,1-2 0 16,2-1 0-16,-1 0 0 0,3-4 0 0,0 3 0 15,4-3 0-15,1 1 0 0,3-3 0 0,5-2 0 16,1 1 0-16,5-1 0 0,7-4 0 0,2 2 0 16,9-3 0-16,5-1 0 0,2-2 0 0,1 1 0 15,-2 0 0-15,1 0 0 0,-2 0 0 0,-2-1 0 16,-3 4 0-16,-4-2 0 0,-7 4 0 0,-1 2 0 15,-4 3 0-15,-3-1 0 0,-3 5 0 0,-2 0 0 16,-4 1 0-16,0 0 0 0,0 0 0 0,0 0 0 16,-13 17 0-16,3-8 0 0,0 4 0 0,-1 4 0 15,3 0 0-15,1 1 0 0,-1 0 0 0,7-5 0 16,1 3 0-16,3-1 0 0,6 1 0 0,3-3 0 16,5-2 0-16,2-2 0 0,8-2 0 0,-4-4 0 15,4-5 0-15,1-2 0 0,2 0 0 0,-5-5 0 16,1-3 0-16,-1-1 0 0,-3-4 0 0,-2 1 0 15,1-2 0-15,-6-3 0 0,2-2 0 0,-7 5 0 16,-2 4 0-16,0-2 0 0,-2 5 0 0,-3 2 0 16,0 4 0-16,0 0 0 0,-1 1 0 0,-2 4 0 15,0 0 0-15,0 0 0 0,0 0 0 16,-5 16 0-16,1-4 0 0,-1 6 0 0,-5 7 0 16,7 2 0-16,-3 2 0 0,1 4 0 0,0 1 0 15,1-1 0-15,-5 16 0 0,5-2 0 0,-1 0 0 0,1 2 0 16,-1 0 0-16,0-4 0 0,-3-9 0 0,3 13 0 15,-4-4 0-15,4-12 0 0,-3 13 0 0,2 1 0 16,1-12 0-16,-1-3 0 0,0-5 0 16,2-8 0-16,3-4 0 0,-5-4 0 0,2 0 0 15,2-3 0-15,0-3 0 0,-2 0 0 0,4-5 0 16,-10 1 0-16,10-1 0 0,-22-18 0 0,8 5 0 16,2-4 0-16,-4-10 0 0,1 0 0 0,2-2 0 15,3 1 0-15,6 0 0 0,4-4 0 0,4-1 0 16,14-10 0-16,6-5 0 0,8 4 0 0,24-19 0 15,-10 22-575-15</inkml:trace>
  <inkml:trace contextRef="#ctx0" brushRef="#br0" timeOffset="7566.68">16717 1318 425 0,'0'0'620'0,"-4"-6"-2"16,4 3-7-16,0 3-12 0,0-6-25 0,0 6-33 16,3-6-25-16,-3 6-26 0,1-3-33 0,2-3-29 15,-1 1-28-15,2-1-34 0,1 1-31 16,-1-7-22-16,4 3-35 0,-1-5-27 0,1-2-23 0,0 0-87 16,-1-1-141-16,1 2 0 0,-2-6 0 0,1 2 0 15,3 1 0-15,-1-11 0 0,1 3 0 0,-5 7 0 16,2 1 0-16,-4 0 0 0,1 7 0 0,-2 0 0 15,0 2 0-15,-2 2 0 0,0 5 0 0,0 2 0 16,0 0 0-16,0 0 0 0,-16 11 0 0,7 4 0 16,-2 7 0-16,0 5 0 0,3-2 0 0,-1 6 0 15,1 2 0-15,1 2 0 0,-1 11 0 0,3-11 0 16,1 14 0-16,0-2 0 0,-1-2 0 0,-1-14 0 16,5 4 0-16,-1-1 0 0,1-3 0 0,0-1 0 15,1 1 0-15,-4-4 0 0,3-8 0 0,-2 0 0 16,3 5 0-16,-2-7-10 0,-1-5-350 15,2 0-49-15,-4-4-32 0,0-1-26 0,-2-2-15 0,2-1-18 16,-4 1 4-16,-1-3 25 0,-2 0 57 0,2-1 43 16,-4 2 78-16,5-3 80 0,-4 1 82 0,3-1 73 15,-3 0 66-15,2-1 59 0,-2 2 53 0,4-2 53 16,-2 0 53-16,3 1 47 0,8 0 35 16,-13-3 28-16,13 3 17 0,-9 0 21 0,9 0 6 15,-5 1 6-15,5-1-12 0,0 0-30 0,0 0-33 16,0 0-34-16,0 0-28 0,26-7-19 0,-9 5-27 0,2-1-79 15,7-1-124-15,2-1 0 0,2 0 0 0,-2 1 0 16,0-1 0-16,7-3 0 0,-5 4-232 0,6-2-123 16,-3-3-95-16,-1-1-93 0,3 1-560 0,2-3-1192 15,-3-3 527-15</inkml:trace>
  <inkml:trace contextRef="#ctx0" brushRef="#br0" timeOffset="7700.56">17360 1619 388 0,'1'7'416'0,"-1"-7"17"0,0 0 25 16,0 0 14-16,5 1-12 0,-5-1-26 0,0 0-39 16,0 0-40-16,0 0-44 0,7-1-60 0,-7 1-86 15,0 0-111-15,0 0-147 0,0 0-225 0,0 0-380 16,0 0-754-16,0 0 334 0</inkml:trace>
  <inkml:trace contextRef="#ctx0" brushRef="#br0" timeOffset="8483.44">2456 2999 206 0,'5'-11'489'0,"-1"0"9"0,-2-2 6 16,1 3-7-16,0-6-8 0,-6 6-22 0,0 1-27 16,-3-1-22-16,-2 3-24 0,-2-1-21 0,-1 2-24 15,-2 2-12-15,-1 3-20 0,-5 1-16 0,-2 1-22 16,-7 10-20-16,-1 1-19 0,0 4-16 0,4 2-21 15,2 8-16-15,5-3-19 0,-2 3-15 0,7 1-22 16,0 3-10-16,7 0-10 0,3-2-75 0,6 3-36 16,3-6 0-16,8-2 0 0,3-1 0 0,3-1 0 15,3-3 0-15,4-2 0 0,4-7 0 0,0 2 0 16,0-5 0-16,4-4 0 0,-2-2 0 0,-2-2 0 16,-5-4-130-16,-8-1-158 0,4 1-63 0,-8-1-105 15,-1-1-98-15,-3-8-515 0,3 6-1158 0,-7 0 513 16</inkml:trace>
  <inkml:trace contextRef="#ctx0" brushRef="#br0" timeOffset="8800.7">3162 2928 3613 0,'12'-10'285'0,"-5"-1"-68"0,1-1 48 0,0 4 33 15,-4-3 6-15,-2 0-12 0,1 0-21 0,-3 3-32 16,-3 1-11-16,2-4-5 0,-3 5 1 0,-1-2-21 15,-7 4-13-15,3-1-11 0,-4 5-7 0,-4 4-14 16,-3 0-9-16,-2 8-13 0,-2 3-12 0,-2 3-6 16,6 5-10-16,-5 3-6 0,5 2-9 0,-3 0-93 15,4 3 0-15,1 0 0 0,5 0 0 16,2-3 0-16,2-1 0 0,5 2 0 0,2-4 0 0,5 1 0 16,1-10 0-16,6 1 0 0,4-2 0 0,0-2 0 15,5-5 0-15,2-1 0 0,7 1 0 0,0-3 0 16,4-5 0-16,-2 1 0 0,-2-3 0 0,-2-2 0 15,1-1 0-15,-4-2 0 0,-6 4 0 0,-2-1 0 16,-3-2-327-16,-2 0-200 0,3 3-163 0,-3-7-419 16,-1 5-1199-16,1-3 531 0</inkml:trace>
  <inkml:trace contextRef="#ctx0" brushRef="#br0" timeOffset="9033.42">3926 3049 4651 0,'0'0'580'15,"-4"4"-290"-15,4-4-43 0,0 0 18 0,-5 2-15 16,5-2-14-16,0 0 0 0,0 0-16 0,0 0-13 16,0 0-14-16,17-5-16 0,-6 3-14 0,3-1-17 15,4 1-15-15,3-1-31 0,7 1-52 0,-1-4-57 16,0-1-70-16,-5 6-86 0,1 1-89 0,-4-7-101 15,-4 6-107-15,-3 0-102 0,-3 0-478 0,-3 2-1130 16,-2-2 500-16</inkml:trace>
  <inkml:trace contextRef="#ctx0" brushRef="#br0" timeOffset="9166.67">3994 3132 137 0,'-19'10'302'0,"4"1"2"0,0-1 0 0,3-3 10 16,2-1 24-16,4 0 12 0,0-1 3 0,0 0 13 15,6-1 4-15,0 1-11 0,4 0-27 0,5-1-25 16,9-1-33-16,-5-2-32 0,10 3-54 0,5 1-67 15,1-5-95-15,0-6-120 0,1 1-128 0,-1 0-155 16,-2-3-339-16,0 3-776 0,0-1 344 0</inkml:trace>
  <inkml:trace contextRef="#ctx0" brushRef="#br0" timeOffset="9816.66">5464 2753 165 0,'-1'-13'451'0,"-1"1"-29"16,-1 1-31-16,-1-1-29 0,-1 1-20 0,-2 1-5 15,-4 0-28-15,2 0-26 0,-1 2-25 0,-3 0-28 16,3 2-22-16,-3 1-19 0,-1 3-18 0,1 2-12 15,-2-3-10-15,-2 4-8 0,-1-1-8 0,7 3-1 16,-3-1-8-16,2 1-4 0,3-1 0 0,-2 1 0 16,1 0-2-16,4 1 6 0,-1 3 8 0,2-3-2 15,0 2 8-15,2 4-3 0,-2-2-1 0,4 0 4 16,1 1-8-16,-3 2 2 0,3-2 6 0,0 4 1 16,0 5-10-16,0-1 1 0,0 1-6 0,3 1-13 15,-6 0-5-15,3 10-2 0,0 1-1 0,0 2-11 16,-1 2 5-16,-3 2-3 0,-1 12-3 0,1-1 0 15,0-1-76-15,-1 4-15 0,0 0 0 0,2-1 0 16,-3 2 0-16,1-1 0 0,0 2 0 0,1-1 0 16,1 4 0-16,0 2 0 0,0-1 0 0,-1 26 0 15,4-23 0-15,-2 1 0 0,4 26 0 0,-4-28 0 16,0 26 0-16,2-25 0 0,0 24 0 0,2-3 0 16,-4-21 0-16,2 25 0 0,0-24 0 0,-3 25 0 15,0-2 0-15,-3-23 0 0,3 23 0 0,-2-25 0 16,1 3 0-16,0-5 0 0,2 4 0 0,-3-2 0 15,1-1 0-15,3 1 0 0,-2-5 0 0,-1-3 0 16,3-1 0-16,-2-15 0 0,-1-2 0 0,6 2 0 16,-5-4 0-16,4-2 0 0,-1-9 0 0,4 0 0 15,-2-2 0-15,1 0 0 0,0-8 0 0,1 1 0 16,-2-4 0-16,6-2 0 0,0 1 0 0,-1-3 0 16,4-1 0-16,1-3 0 0,10-2 0 0,0-2 0 15,6 0 0-15,3-5 0 0,2 4 0 0,3-4 0 16,-1 0 0-16,1 3 0 0,1 0 0 0,2 0 0 15,-1 0 0-15,-2 1 0 0,-6-1 0 0,-3 3 0 16,-5 1 0-16,0-1-47 0,-12 3-270 0,3-2-54 16,-10-1-92-16,-3 5-80 0,0 0-532 0,0 0-1166 15,-26-8 516-15</inkml:trace>
  <inkml:trace contextRef="#ctx0" brushRef="#br0" timeOffset="11383.4">6185 2966 179 0,'-13'-4'566'0,"2"3"3"0,2 0-8 15,-3 0-20-15,2-1-25 0,1-1-16 16,3 2-19-16,-1-2-23 0,4 1-37 0,-3-3-31 0,3 1-36 15,0-1-32-15,3-3-28 0,3 1-24 0,2-4-23 16,0-1-15-16,5-2-27 0,0-1-22 0,2-2-10 16,2 2-18-16,1-6-10 0,3 0-4 15,-8 4-5-15,8-3 3 0,-5-1-126 0,-4 6-13 16,1 0 0-16,-2 2 0 0,-2 5 0 0,-2-1 0 0,1 4 0 16,-1-1 0-16,-3 3 0 0,3-1 0 0,-3 1 0 15,-1 3 0-15,0 0 0 0,0 0 0 0,-1 19 0 16,0-4 0-16,1 3 0 0,-3 10 0 0,2-2 0 15,-2 5 0-15,2-5 0 0,-4 5 0 16,5 1 0-16,0-4 0 0,3 3 0 0,-3 2 0 0,2-3 0 16,-2-1 0-16,1-2 0 0,-1-1 0 0,-1-7 0 15,2-2 0-15,3-2 0 0,-4-2 0 0,0-3 0 16,0-1 0-16,0 0 0 0,0-3 0 0,-1-1-113 16,-3 0-290-16,-2-2-36 0,-6 1-4 15,2 0 12-15,-3 3 25 0,2-4 39 0,-2 0 37 16,0 1 45-16,-6 0 56 0,6-3 61 0,-3 3 50 0,4-2 51 15,2 3 50-15,1-4 34 0,9-1 42 0,-12-3 39 16,6 3 41-16,2 2 32 0,4-2 18 16,-6 1 19-16,6-1 11 0,0 0 9 0,0 0-3 15,0 0 2-15,0 0-8 0,18-3-12 0,-7 1-22 16,2 1-11-16,4-2-19 0,3 0-20 0,3 1-16 0,5-1-8 16,0-1-20-16,-1 0-26 0,-4 0-55 0,-1 4-42 15,-1-1-64-15,-2 0-78 0,-6 1-86 0,-1-4-126 16,-4 4-135-16,-8 0-506 0,14-2-1111 15,-14 2 492-15</inkml:trace>
  <inkml:trace contextRef="#ctx0" brushRef="#br0" timeOffset="11849.84">7665 2811 283 0,'-3'-6'465'15,"1"1"-1"-15,0 0 13 0,-1 2-1 0,0-2-5 16,3 5-21-16,-5-5-31 0,5 5-27 0,-4-2-31 15,4 2-29-15,0 0-16 0,-11 6 1 0,3 1-11 16,-1-1-16-16,-1 7-3 0,-3 2-24 0,3 0-22 16,1 1-18-16,-4 6-21 0,4 4-20 0,4-2-8 15,5 3-15-15,0-2-14 0,4 1-15 0,1-7-6 16,9 4-14-16,-1-7-9 0,6 2-70 0,7-6-31 16,-3 1 0-16,6-3 0 0,1-6 0 0,0-2 0 15,-2-2 0-15,3-1 0 0,-9-1 0 0,4-4 0 16,-6-3 0-16,-2-2 0 0,-6 2 0 0,4-7 0 15,-2-6 0-15,-3-3 0 0,-4 0 0 0,-5-1 0 16,-2-3 0-16,-2 4 0 0,-5-4 0 0,-2 5 0 16,-1-1 0-16,1 9 0 0,0 1 0 0,-2 3 0 15,-4 1 0-15,4 5 0 0,1 0 0 0,0 2 0 16,-2 3 0-16,2 5-414 0,2-2-319 0,3 3-441 16,0 2-1273-16,5-7 563 0</inkml:trace>
  <inkml:trace contextRef="#ctx0" brushRef="#br0" timeOffset="12399.67">9730 2865 3198 0,'8'-13'286'0,"0"5"-103"16,-2-2 16-16,-2 5 76 0,-3-1-5 0,3 0-19 15,-3 1-23-15,2 3-30 0,-3 2-28 0,0 0-1 0,-8-3-2 16,8 3 7-16,-14 10-3 0,4 0 3 16,-3 3-3-16,-1 0-5 0,-1 8-1 0,-1 3-14 15,3 1-12-15,2 0-4 0,7-6-2 0,-4 8-18 16,5-2-13-16,1-6-6 0,5 0-4 0,1-1-3 0,2-1-8 15,4 0-10-15,3-4 1 0,0-1-1 0,4-1-9 16,-1-6 5-16,3 1 7 0,2-4-48 16,-2-2-26-16,3-2 0 0,-1-2 0 0,-1-3 0 15,5-4 0-15,-8-1 0 0,-2-3 0 0,4-3 0 16,-2-5 0-16,-2 0 0 0,-3-3 0 0,-2 0 0 0,-5-1 0 16,-2 1 0-16,-3-2 0 0,-3 9 0 0,-6-6 0 15,0 7 0-15,-4 6 0 0,-2 0 0 0,-7 0 0 16,-7 4 0-16,-3 3 0 0,-8 6-538 0,-11 5-738 15,0 9-1382-15,-2 1 611 0</inkml:trace>
  <inkml:trace contextRef="#ctx0" brushRef="#br0" timeOffset="13366.85">6341 4051 3266 0,'-4'-10'262'0,"-1"1"-123"0,-1-3-5 16,-2 2 57-16,3-1 26 0,-3-3 30 0,-2 2 0 15,0 3-15-15,1 1-10 0,-1 2 13 0,2 1-5 16,-4 1 1-16,1 2-16 0,2 1-14 0,-3 5 0 16,1 0-6-16,-6 6-2 0,1 5-7 0,2 5 3 15,-2 3-14-15,5 3-6 0,2 0-13 0,0 1-10 16,4 2-12-16,1-2-11 0,7-1-68 0,-1 0-55 16,7-7 0-16,3 3 0 0,0-5 0 0,4-4 0 15,2-1 0-15,7-1 0 0,2-4 0 0,1-2 0 16,-1-5 0-16,1-4 0 0,-1-2 0 0,0-5 0 15,-4-1 0-15,-5 0 0 0,1-6 0 0,-3-1 0 16,2-4 0-16,-5 1 0 0,-5-5 0 0,-2 2 0 16,-2-1 0-16,-8 0 0 0,-1 1 0 0,-4 1 0 15,0 5 0-15,-9-4 0 0,0 5 0 0,-6 4 0 16,5 5 0-16,-8 3 0 0,8 5 0 0,0 6 0 16,-3 3 0-16,8 5 0 0,-4 5-100 0,5 5-569 15,8 5-568-15,9 2-1341 0,6-1 593 0</inkml:trace>
  <inkml:trace contextRef="#ctx0" brushRef="#br0" timeOffset="13668.05">7982 3874 5008 0,'5'-9'493'0,"4"1"-228"0,-8 1-26 16,3 3 98-16,-4-2 24 0,4 1-5 0,-3 0-17 0,2 3-20 15,-3 2-37-15,1-4-90 0,-1 4-192 0,0 0 0 16,3 10 0-16,-2-3 0 0,0 4 0 0,3 4 0 16,-1 2 0-16,-1 11 0 0,2-2 0 0,1 2 0 15,0 1 0-15,-1-3 0 0,1 4 0 0,3-3 0 16,-3 0 0-16,0-2 0 0,0-6 0 0,-1 0 0 15,2-2 0-15,-3 1 0 0,1-1 0 0,-2-3 0 16,1-4 0-16,-3 1 0 0,0 1 0 0,0-1-141 16,-4-4-1201-16,1-2-1453 0,0-2 642 0</inkml:trace>
  <inkml:trace contextRef="#ctx0" brushRef="#br0" timeOffset="14049.64">10001 3986 484 0,'0'-5'575'0,"-1"1"7"16,1-2 4-16,1 2 8 0,-1-1 11 0,0 2-8 15,0 3-14-15,0-5-23 0,0 5-33 0,0 0-33 16,0 0-38-16,-1-5-35 0,1 5-36 0,0 0-36 0,0 0-27 16,0 0-251-16,-4 11-71 0,4-1 0 15,-5-1 0-15,5 7 0 0,0 2 0 0,-1 1 0 16,-2 0 0-16,6 7 0 0,3-1 0 0,-2-2 0 15,1 4 0-15,1-2 0 0,1-1 0 0,4-1 0 0,-4-6 0 16,-2 1 0-16,1-3 0 0,-1 0 0 16,-3-4 0-16,-4 5 0 0,-1-2-1366 0,-7 1-1478 15,-2 1 654-15</inkml:trace>
  <inkml:trace contextRef="#ctx0" brushRef="#br0" timeOffset="14783.45">6492 5189 391 0,'0'-6'504'0,"-3"0"20"15,3 3 2-15,-4 1-16 0,4-3-26 0,0 5-32 16,-10-2-38-16,10 2-24 0,-17 5-24 0,6-1-25 16,0 5-20-16,-7 9 0 0,0 4-15 0,0-1-21 15,4 1-17-15,0 2-19 0,1 0-21 0,5 1-25 16,2 2-18-16,2-7-11 0,5-1-26 0,2 0-11 15,3 0-9-15,2 1-11 0,4-5-14 0,1 2-5 16,9 0-80-16,-4-5-18 0,2-4 0 0,7-1 0 16,-9-2 0-16,4-4 0 0,6-2 0 0,-9-4 0 15,8 0 0-15,-6-3 0 0,-2-1 0 0,-5-4 0 16,0-1 0-16,-3-1 0 0,1-2 0 0,-1-6 0 16,-3-1 0-16,-7 4 0 0,-1-7 0 0,-1-1 0 15,-4 2 0-15,-8 4 0 0,8 1 0 0,-4 3 0 0,-9-3 0 16,7 9 0-16,-3-2 0 0,3 6 0 15,-4 2 0-15,4 2 0 0,2 4-444 0,-4 4-162 0,4 0-585 16,4 4-1289-16,1-1 571 0</inkml:trace>
  <inkml:trace contextRef="#ctx0" brushRef="#br0" timeOffset="15149.65">8278 5009 545 0,'6'-7'597'15,"-3"2"11"-15,0 0-3 0,1 1-1 0,0 1-25 16,-1 2-21-16,-3 1-37 0,0 0-37 0,3-5-37 16,-3 5-8-16,0 0-15 0,-1 11-27 0,1-3-26 15,0 3-27-15,0 4-17 0,-4 1-26 0,4 2-261 16,0 1-40-16,-3 2 0 0,2 5 0 0,5 3 0 16,1-5 0-16,-1 1 0 0,2 0 0 0,3 0 0 15,-2 1 0-15,1-8 0 0,0-1 0 0,1 1 0 16,1-4 0-16,-2-3 0 0,-3 0 0 0,2-1 0 0,1-3 0 15,-3-2-93-15,2 2-562 0,-2-1-586 16,4-3-1344-16,1-2 595 0</inkml:trace>
  <inkml:trace contextRef="#ctx0" brushRef="#br0" timeOffset="15733.5">10105 5059 3705 0,'10'-7'368'0,"-6"1"-111"0,2-1 1 0,-3 0 56 15,-1 3 22-15,0 0-8 0,0 1-21 0,2-1-25 0,-4 4-26 16,1-2-4-16,-1 2-14 0,0 0-14 15,0 0-1-15,0 0 15 0,4 12 2 0,-4-1 1 16,1 3-117-16,2 4-124 0,-3 1 0 0,2 6 0 16,2 1 0-16,-3-1 0 0,3-6 0 0,3 7 0 0,-5-7 0 15,5 6 0-15,-6-6 0 0,4-2 0 0,-1-4 0 16,0 4 0-16,-2-6 0 0,1-3 0 16,-2 4-572-16,-1-5-174 0,-1 1-400 0,-3-5-1241 15,4-3 550-15</inkml:trace>
  <inkml:trace contextRef="#ctx0" brushRef="#br0" timeOffset="16699.66">10098 2387 261 0,'-9'-5'374'16,"-1"2"-4"-16,4 1-1 0,2 1-12 0,-1-2-7 15,0 0-7-15,5 3-22 0,-9-4-28 0,9 4-26 0,4-5-25 16,7 3-19-16,2-1-15 0,7-1-16 16,12 1-18-16,4 0-16 0,15 1-10 0,2 2-12 15,0-1-6-15,5 2-6 0,-3 1-8 0,1 2-10 16,-4-1 3-16,2 3-11 0,0-2-6 0,-16 1-9 15,-5-2-4-15,4 5 0 0,-6-3-7 0,-11-2-5 16,2-1-3-16,-9 1-2 0,1 0-5 0,-3-1-4 0,-4 2-3 16,3-2-1-16,-4 1 4 0,0 1-4 0,-3 3 3 15,3-2 3-15,-3 6 3 0,-3-3 2 16,2 4 0-16,-4 1-5 0,1 5-5 0,0 0-6 16,-4 7-3-16,2 1-7 0,1 2 2 0,-2-1-2 15,1 7-4-15,3-2-2 0,-2 3 0 0,3 14-9 0,3 3 6 16,-2 0-8-16,2 4 5 0,1 1-4 0,3 24-5 15,1-23 2-15,0 23-2 0,0-22 1 0,5 26 3 16,1-2-5-16,-6-24-1 0,5 31 3 16,-1-5-3-16,1 5 4 0,-4-5-3 0,-1 2-2 15,-4-5 0-15,-1-20-3 0,-1 21 6 0,-3-23-7 16,0 25 0-16,1-1 3 0,0-2 13 0,3-24 1 16,0 27 0-16,0-3-1 0,-3-23-5 0,9 25 0 15,-10-23 6-15,7-1-3 0,4 24 4 0,-6-27-4 16,4 2-4-16,3 22 7 0,-3-27 0 0,2 0 2 15,1 0-3-15,-2 0-7 0,3-1 6 0,-2-1-12 16,3-4 6-16,-5-14-3 0,0-1-2 0,1-2 7 0,-5-2-15 16,-1-5 8-16,-1-6 0 0,-2-3-4 15,-2 2-1-15,-3-3-4 0,-4-4 7 0,-2-1-2 16,1-1 6-16,-7 0 7 0,-5-1-3 0,-4-2 18 16,-4 1 9-16,-1-3 13 0,-2 1 3 0,-3-3 6 15,-1 2-6-15,-1-2-50 0,0 3-9 0,3 0 0 0,1-2 0 16,-2 3 0-16,4-2 0 0,2 1 0 15,6-1 0-15,5 0 0 0,-1 2 0 0,6-3 0 0,1 3 0 16,1-1 0-16,3 2 0 0,1-4 0 16,7-2 0-16,-6 5-169 0,6-5-115 0,0 0-97 15,0 0-119-15,0 0-146 0,21 10-390 0,-8-10-1121 16,7-3 496-16</inkml:trace>
  <inkml:trace contextRef="#ctx0" brushRef="#br0" timeOffset="16849.75">11815 5841 202 0,'0'0'523'0,"-13"-3"-59"16,6 3-58-16,-3 0-81 0,-1 0-118 0,3 0-130 16,2-1-154-16,6 1-278 0,-13-1-384 0,10 0 170 15</inkml:trace>
  <inkml:trace contextRef="#ctx0" brushRef="#br0" timeOffset="19166.5">2249 6417 26 0,'-3'4'333'0,"3"-4"-2"0,2 6-3 0,-2-6-27 15,0 7-24-15,0-1-18 0,0-1-20 0,-2-1-25 16,2 1-2-16,2 0-10 0,-2-1-2 15,0-1-12-15,0-3-9 0,1 6 5 0,-1-6 2 16,0 0 12-16,2 4 12 0,-2-4 14 0,0 0 3 0,0 0-13 16,0 0-16-16,8-10-7 0,-5 4-3 0,0-4-4 15,1 1-12-15,-1-1-9 0,-2-3-4 0,2-2-11 16,-5 4-3-16,1-2-8 0,-3 4-14 16,-3-2-2-16,0 2-19 0,-2 0-6 0,-1 2-2 0,-7 1-13 15,-3 5-6-15,-2 2-2 0,-3 5-5 0,-6 4-3 16,0 6 3-16,4 3-4 0,1 6-7 0,-1 2 1 15,-3 10-6-15,11-5-8 0,0-1 0 0,5 2 4 16,-4 10-7-16,10-12 4 0,7 3-1 0,1-1 2 16,4 0-10-16,5 0 4 0,5-3-4 0,3-2-6 15,3-5 6-15,6-1-6 0,2-1-9 0,0-5 14 16,3-6-34-16,3 0-1 0,-7-5 0 0,1-2 0 16,-6-3 0-16,-1-1 0 0,-3-3 0 0,0-1 0 15,-6-2 0-15,0 1 0 0,-5-3 0 0,1 1 0 16,-2-2 0-16,-1-1 0 0,0-1 0 0,-4 1-21 15,-2 0-165-15,-3 3-67 0,2 1-75 0,-2 2-95 16,0-1-99-16,0 5-112 0,-1-2-337 0,5 3-1052 16,0 0 466-16</inkml:trace>
  <inkml:trace contextRef="#ctx0" brushRef="#br0" timeOffset="19449.55">2441 6811 3395 0,'-2'-5'405'0,"1"-2"-119"16,0-3 9-16,2 5 45 0,-1-1 20 0,0 2 0 15,-1-2-26-15,1 2-17 0,-2 0-31 0,2 4-11 16,0-6-18-16,0 6-25 0,-1-2-28 0,1 2-13 16,0 0-7-16,-2 12-7 0,-1-1-16 0,2 0-29 15,-3 7-132-15,0 7 0 0,-1 1 0 0,2 3 0 16,0-2 0-16,0 4 0 0,-1-3 0 0,-1 0 0 15,1 1 0-15,3-3 0 0,-3 0 0 0,4 0 0 16,0-8 0-16,-2-1 0 0,-1-1 0 0,3-5 0 16,0 0 0-16,0-4 0 0,0-1 0 0,0-1 0 15,0 0 0-15,0-5-199 0,0 0-405 0,0 0-628 16,8-16-1333-16,-2 5 589 0</inkml:trace>
  <inkml:trace contextRef="#ctx0" brushRef="#br0" timeOffset="20067.37">3261 6611 377 0,'4'-9'528'0,"-3"0"20"16,2 2-5-16,-2 2-12 0,-1 1-23 0,0-1-43 15,0 1-47-15,0 4-48 0,0 0-23 0,0 0-15 16,-6 13-12-16,2-1-8 0,-4 4-26 0,2 1-19 15,-1 2-18-15,1 5-23 0,-2 0-25 0,-1 0-13 0,8 0-16 16,0 2-7-16,2-7-20 0,5-1-18 0,1 0-1 16,2-1-16-16,5-1-10 0,0-3-3 0,10 1-9 15,-5-8-43-15,9 1-45 0,1-4 0 16,0-4 0-16,3-4 0 0,-4 1 0 0,3-6 0 0,-1-2 0 16,-4-1 0-16,-2-2 0 0,-2-2 0 0,-3-2 0 15,0-1 0-15,-6-3 0 0,-4 5 0 0,-3 0 0 16,-1 0 0-16,-2 1 0 0,-2 1 0 0,-2 6 0 15,-3-1 0-15,-1 3 0 0,0-1 0 0,-3 6 0 16,3 0 0-16,-3 3 0 0,8 0 0 0,-17 7 0 16,9 1 0-16,1 0 0 0,0 2 0 0,3-1 0 15,2 3 0-15,0 1 0 0,5 2 0 0,-1 3 0 16,7-3 0-16,-4 0 0 0,6 1 0 0,0 0 0 16,-1 0 0-16,2-1 0 0,2 0 0 0,-4-1 0 15,-1 1 0-15,4 2 0 0,-3-8 0 0,-3 2 0 16,0 2 0-16,1 0 0 0,-3-3 0 0,-3-1 0 15,-2 1 0-15,0 0 0 0,-2 0 0 0,-2-1 0 16,-1-2 0-16,-3 2 0 0,2-6 0 0,-1 1 0 16,0 1 0-16,-2-3-29 0,-4-3-373 0,0-3-123 15,-1-1-150-15,-2-5-419 0,-4-2-1184 0,0-4 524 16</inkml:trace>
  <inkml:trace contextRef="#ctx0" brushRef="#br0" timeOffset="20232.34">3502 6356 4319 0,'-2'-11'403'0,"1"0"-214"0,-2 1 71 0,1 6 28 15,-1-2 1-15,2 1-37 0,-3 1-63 0,4 1-25 16,0 3-36-16,-1-5-21 0,1 5-38 0,0 0-48 16,0 0-74-16,0 0-103 0,0 0-130 0,4 13-145 15,-2-6-528-15,8 3-1039 0,-1-2 460 0</inkml:trace>
  <inkml:trace contextRef="#ctx0" brushRef="#br0" timeOffset="20784.28">4922 6741 146 0,'0'-10'451'16,"-1"-1"2"-16,-3-3 1 0,-2 2-8 0,-2-2 3 0,3 3-8 15,-3 2-13-15,1-1-20 0,0 2-21 0,0 1-33 16,-1 5-25-16,-1 2-17 0,-2 1-25 16,0 4-7-16,-4 3-9 0,1 5-19 0,-3 1-19 0,2 9-17 15,-3-2-22-15,8 1-21 0,-3 2-13 0,8-5-14 16,1 7-16-16,3-7-6 0,5-1-19 0,2-2 1 16,-1-4-17-16,7 3-14 0,-2-2 1 15,7-2-9-15,-2-5-1 0,-1-4-7 0,3-1-35 0,0-1-24 16,-2-1 0-16,2-4 0 0,1-4 0 0,-4 0 0 15,-2-5 0-15,1 1 0 0,-3-4 0 0,0 1 0 16,-1-2 0-16,-1-6 0 0,-3 6 0 0,0-1 0 16,0 1 0-16,-1 7 0 0,-3 1 0 0,2 1 0 15,-2 2 0-15,-1 2 0 0,3 1 0 0,-3 4 0 16,0 0 0-16,0 0 0 0,0 14 0 0,-3-5 0 16,2 8 0-16,1-4 0 0,1 5 0 0,4 8 0 15,-1-9 0-15,1 2 0 0,3-1 0 0,4 4 0 16,-1-6 0-16,3-1 0 0,0-3 0 0,5-1 0 15,0-1 0-15,8-3-336 0,0 1-191 0,1-3-89 0,-6-5-503 16,7-1-1212-16,3-4 536 0</inkml:trace>
  <inkml:trace contextRef="#ctx0" brushRef="#br0" timeOffset="21483.7">5582 6779 106 0,'5'-5'383'0,"-5"-3"-1"0,1 1 34 0,-1 1 25 15,-1 1 21-15,-2 0-4 0,1 0-2 0,-6 1-19 16,3 0-17-16,-1 2-20 0,-2-2-27 0,0 3-25 15,2 1-17-15,-2 1-16 0,-3 4-12 16,-1 0-15-16,-3 6-21 0,1 2-14 0,1 0-25 0,0 2-19 16,-3 5-18-16,3-4-21 0,3 2-18 0,-3 4-14 15,5-4-13-15,3-1-15 0,0-1-81 0,2 0-29 16,3-3 0-16,0-3 0 0,4 1 0 16,3-4 0-16,-1 0 0 0,8-2 0 0,-2-2 0 0,3-3 0 15,3-3 0-15,4 1 0 0,-2-4 0 0,-1-3 0 16,2 1 0-16,4-7 0 0,-6-2 0 0,3-5 0 15,-3 2 0-15,-2-3 0 0,-2-2 0 0,-2 0 0 16,-3-4 0-16,2-2 0 0,-3-3 0 0,-3 3 0 16,-3-4 0-16,3-12 0 0,-4 12 0 0,-2 3 0 15,-1 3 0-15,0 3 0 0,-3 8 0 0,2 4 0 16,-2 5 0-16,0 3 0 0,0 1 0 0,-1 5 0 16,5 0 0-16,-15 13 0 0,7 3 0 0,-1 8 0 15,0 2 0-15,4 2 0 0,0 3 0 0,5 1 0 16,4 1 0-16,-3-1 0 0,8 1 0 0,-1-2 0 0,2-1 0 15,6 1 0-15,1-5 0 0,2 1 0 16,3-7 0-16,-1-2 0 0,1-7 0 0,0 0 0 16,-4-7 0-16,5-2-53 0,-1 0-70 0,-4-9 5 15,2 3 9-15,-1-5 22 0,-2 2 3 0,2-5 9 0,-4 0 8 16,7-5 14-16,-8 4 13 0,5-6 18 0,-7 2 16 16,3-5 19-16,-2 5 15 0,-3-1 13 15,-2 3 23-15,1 0 14 0,-3 4 26 0,0 2 12 16,-2 3 4-16,0 1-12 0,-1 0-14 0,-2 2-23 0,2 1-71 15,-3 2 0-15,0 0 0 0,0 0 0 0,-2 15 0 16,1-7 0-16,-3 3 0 0,2 6 0 16,-4 1 0-16,4 0 0 0,-6 7 0 0,2 0 0 0,2 2 0 15,-1 3 0-15,1 0 0 0,-1 2 0 0,0 1 0 16,0 2 0-16,1 0 0 0,0 2 0 0,4 9 0 16,0-11 0-16,0 0 0 0,0-1 0 0,0 2 0 15,0-2 0-15,0 0 0 0,4-3 0 0,-4 0 0 16,4-2 0-16,-4-4 0 0,1-6 0 0,-1-2 0 15,0 0 0-15,0-1 0 0,0-7 0 0,0 0 0 16,0-5 0-16,0 2 0 0,0-1 0 0,-1 0 0 16,1-5 0-16,-1 2 0 0,1-2 0 0,0 0 0 15,-9-11 0-15,1 6 0 0,-2-5 0 0,-2-2 0 16,3-5 0-16,-9-3 0 0,-1 0 0 0,3-6 0 16,-2-3-271-16,2 0-315 0,1-3-134 0,0-12-383 15,3-5-1194-15,5-2 528 0</inkml:trace>
  <inkml:trace contextRef="#ctx0" brushRef="#br0" timeOffset="21668.8">6235 6448 453 0,'2'-10'530'0,"1"0"34"16,-2-1 8-16,3 1 1 0,-4 3-16 0,4 2-15 15,-4-2-48-15,4 4-44 0,-2-3-43 0,2 3-48 16,5-2-36-16,-1 4-43 0,-2 1-63 0,6-1-79 0,-2 2-99 15,-1 0-134-15,2 0-153 0,1 5-158 16,-8-3-553-16,6 4-1038 0,-4 0 460 0</inkml:trace>
  <inkml:trace contextRef="#ctx0" brushRef="#br0" timeOffset="22232.33">7149 6511 3817 0,'14'-30'206'0,"-5"1"-48"0,-3 6 59 16,1 5 66-16,-4 1 12 0,1 4-8 0,-4 3-14 15,0 0-26-15,3 5-45 0,-2 1-15 0,-1 4-21 0,0 0 11 16,0 0 3-16,-8 20 9 0,2 4 2 0,-1 2-16 15,0 4-4-15,2 2-9 0,-4 1-9 0,1 2-11 16,3 11-13-16,-3-13-13 0,3 0-48 16,0 3-68-16,4-4 0 0,-3-1 0 0,4 0 0 0,0-4 0 15,0-8 0-15,4 1 0 0,-3-5 0 0,4 1 0 16,3-5 0-16,-3-3 0 0,0-2 0 16,4-1 0-16,1-5 0 0,3 0 0 0,-3-2 0 0,6-2 0 15,-1-5 0-15,0-1 0 0,2-2 0 0,2-6 0 16,-4 5 0-16,-1-1 0 0,-1-1 0 0,1 1 0 15,-1 0 0-15,-4 3 0 0,0 2 0 0,-4 3 0 16,3 1 0-16,-4 1 0 0,-3 2 0 0,5 1 0 16,-6 1 0-16,0 0 0 0,3 13 0 0,-6-3 0 15,3 1 0-15,-1 1 0 0,0 4 0 0,-3 2 0 16,3-1 0-16,-2-2 0 0,6 0 0 0,-2 2 0 16,4-2 0-16,-1-3 0 0,1-1 0 0,0-2 0 15,-1-2 0-15,2 0 0 0,4-2 0 0,-2-2 0 16,1 0 0-16,0-3 0 0,-1 0 0 0,2-3 0 15,-1-1 0-15,1-2 0 0,-1-1 0 0,-2-2 0 16,1 2 0-16,-3-4 0 0,-1-1 0 0,1-4 0 16,-2 1 0-16,-2-1 0 0,-1 0 0 0,-4 0 0 15,1 4 0-15,-3 1 0 0,0-1 0 0,-3 3 0 0,-2-4 0 16,2 5 0-16,-3 1 0 0,1 1 0 0,-1 0-285 16,2 2-229-16,0-1-98 0,-4 0-518 15,6 2-1225-15,-1 0 542 0</inkml:trace>
  <inkml:trace contextRef="#ctx0" brushRef="#br0" timeOffset="22433.56">7279 6543 475 0,'-6'-5'569'16,"2"1"20"-16,0-3-9 0,3 2-14 0,-1 0-6 15,4 0-19-15,2 1-35 0,-1 0-41 0,5 2-42 16,5-1-43-16,6-1-35 0,-1 2-40 0,2 2-27 15,1-2-39-15,7 2-55 0,-6 0-60 0,-1-1-72 16,0 2-98-16,-1-1-117 0,-1 0-131 0,-6 3-119 16,6-2-135-16,-6 0-406 0,-4-1-1032 0,1 1 458 15</inkml:trace>
  <inkml:trace contextRef="#ctx0" brushRef="#br0" timeOffset="23283.43">8410 6715 249 0,'0'-8'583'0,"4"3"13"16,-4-2-6-16,0 2-22 0,1 3-43 0,2-1-32 0,-3 3-45 15,0 0-29-15,0 0-14 0,0 0-18 0,-3 17-21 16,2-8-16-16,1 5-19 0,0-1-22 16,0 3-22-16,-3 4-22 0,6 5-22 0,-2-6-16 0,2 0-18 15,-2 0-19-15,5-1-39 0,2 0-151 0,-3 0 0 16,4-3 0-16,5-2 0 0,-2-1 0 0,3-2 0 16,-3-5 0-16,0 0 0 0,6-4 0 0,1-2 0 15,1-2 0-15,0-2 0 0,0-1 0 0,6-5 0 16,-3-2 0-16,0-4 0 0,1-1 0 0,-1-7 0 15,-2-1 0-15,0-2 0 0,4-13 0 0,-7 10 0 16,6-15 0-16,0-1 0 0,-6 3 0 0,0-2 0 16,-1 1 0-16,-2 0 0 0,-6 13 0 0,-3 1 0 15,2 2 0-15,-6 9 0 0,1 3 0 0,-3 6 0 16,0 0 0-16,0 5 0 0,-3 1 0 0,0 3 0 0,3 2 0 16,0 0 0-16,-17 15 0 0,8 2 0 15,-1 9 0-15,1-1 0 0,0 4 0 0,4 2 0 16,-4-1 0-16,4 2 0 0,0 2 0 0,2-2 0 0,-1-1 0 15,3 1 0-15,1-1 0 0,4 0 0 0,0-1 0 16,1 0 0-16,0-3 0 0,5-2 0 16,-3-6 0-16,-1-1 0 0,7-2 0 0,-4-2 0 15,-2 0 0-15,2-5 0 0,3-1 0 0,-3-2 0 0,0-2 0 16,2-2 0-16,-1-1 0 0,-3-1 0 0,4-2 0 16,-2-3 0-16,0 0 0 0,5-4 0 15,-1-1 0-15,-3-3 0 0,4-3 0 0,-1 3 0 0,6-7 0 16,-1 6 0-16,-4 3 0 0,3-2 0 0,-3 2 0 15,0 0 0-15,3 2 0 0,-3-1 0 0,0 6 0 16,2-3 0-16,2 1 0 0,-5 5 0 0,1 1 0 16,4 1 0-16,0 3 0 0,-3 2 0 0,2 1 0 15,-1 1 0-15,0 3 0 0,-1 0 0 0,-2 2 0 16,-2 2 0-16,-1 3 0 0,-2-1 0 0,-1 0 0 16,-4 1 0-16,-3-1 0 0,0-1 0 0,-3-1 0 15,-1-3 0-15,-5 1 0 0,-3-1 0 0,-1-1 0 16,-4-2 0-16,0-1 0 0,0-3 0 0,-2-2 0 15,-1-2 0-15,2-1 0 0,-3-1-497 0,1-2-137 16,2-3-543-16,-5-8-1275 0,4 3 564 0</inkml:trace>
  <inkml:trace contextRef="#ctx0" brushRef="#br0" timeOffset="23453">9068 6500 70 0,'-6'-11'522'0,"-1"0"30"0,2 3 24 0,0-1 4 15,1 2-18-15,3 1-29 0,1 0-32 16,1-1-47-16,4 3-44 0,3 2-43 0,5-2-36 16,6 1-30-16,3 3-54 0,-3-2-59 0,9 0-73 0,-6 2-82 15,-3-1-107-15,-2 0-129 0,-3 2-110 16,-3 0-125-16,0-3-448 0,-3 0-959 0,-4 2 423 16</inkml:trace>
  <inkml:trace contextRef="#ctx0" brushRef="#br0" timeOffset="23633.19">8525 6332 474 0,'-13'-4'558'16,"4"0"-5"-16,-1 1-22 0,4-2-41 0,1 2-46 16,0 0-48-16,2 0-59 0,3 3-80 0,0 0-94 15,9-7-132-15,0 7-146 0,2 0-191 0,8 2-330 16,2 0-688-16,6-2 304 0</inkml:trace>
  <inkml:trace contextRef="#ctx0" brushRef="#br0" timeOffset="24599.62">9743 6825 210 0,'14'4'533'0,"4"1"3"0,0 3-3 16,-7-3-11-16,6 1-13 0,1-2-7 0,-2 4-27 15,-4-6-22-15,2-1-40 0,0 1-40 0,0-1-31 16,2-2-30-16,-3-1-28 0,4 1-24 0,-3 1-14 16,2-2-26-16,-5-2-16 0,1-1-8 0,-3 1-16 15,1-1-25-15,-3-3-5 0,0 0-17 0,-2-1-8 16,-1 0-10-16,-3-1-7 0,-1 1-6 0,-1-1-102 15,-3 1 0-15,-3 1 0 0,2 1 0 0,-2-1 0 0,0 4 0 16,-2 1 0-16,-1-2 0 0,-4 5 0 16,3 3 0-16,-1 1 0 0,-6 1 0 0,0 6 0 15,6 0 0-15,1 0 0 0,-1 5 0 0,1 7 0 0,7-5 0 16,2 0 0-16,2 0 0 0,2-1 0 16,6-1 0-16,-1 1 0 0,5-2 0 0,1-2 0 15,0-1 0-15,5-1 0 0,2-4 0 0,1-1 0 0,0-1 0 16,6-3 0-16,0-4 0 0,-5 2 0 0,-4-5 0 15,2-1 0-15,2 0 0 0,-4-2 0 0,1-1 0 16,-5-2 0-16,4-2 0 0,-4-1 0 0,5-7 0 16,-1 1 0-16,-1-5 0 0,-2-2 0 0,0 1 0 15,-1-3 0-15,4 2 0 0,-4-3 0 0,4-2 0 16,-4 2 0-16,0-2 0 0,7-12 0 0,-10 16 0 16,-3 0 0-16,1 9 0 0,-2 5 0 0,-3 3 0 15,0 0 0-15,-1 5 0 0,-2 1 0 0,-1 4 0 16,0 1 0-16,0 0 0 0,-9 18 0 0,4-4 0 15,-3 6 0-15,1 4 0 0,-1 3 0 0,3 3 0 0,1 0 0 16,-1 0 0-16,5 2 0 0,4-1 0 16,2-5 0-16,2 1 0 0,1-1 0 0,3-1 0 15,3-5 0-15,-1-5 0 0,2-2 0 0,2-3 0 16,0-3 0-16,2-1 0 0,3-5 0 0,-2-1 0 16,7-5 0-16,-8 1 0 0,1-7 0 0,-4-1 0 15,4-5 0-15,-4-5 0 0,1 1 0 0,-4-3 0 16,1-2 0-16,-5-1 0 0,3-1 0 0,-4-1 0 0,3-2 0 15,-5-3 0-15,2 1 0 0,-2 0 0 0,-2 0 0 16,0 2 0-16,1 1 0 0,-2 4 0 16,-4 7 0-16,0 6 0 0,3 2 0 0,-2 1 0 0,-2 6 0 15,-2 0 0-15,3 4 0 0,0 0 0 0,-14 18 0 16,8-2 0-16,-2 10 0 0,0 2 0 0,-2 2 0 16,1 3 0-16,0 12 0 0,-1 3 0 0,5 1 0 15,-2-1 0-15,4 3 0 0,0 3 0 0,-1-3 0 16,2 3 0-16,-2-2 0 0,3-1 0 0,-1 0 0 15,2-2 0-15,0-3 0 0,2-13 0 0,-2 2 0 16,3-1 0-16,1-4 0 0,0-2 0 0,-4-9 0 16,3-2 0-16,-1-6 0 0,2 0 0 0,-3-4 0 15,2 0 0-15,-1-4 0 0,1-3 0 0,-3 0 0 16,11-6 0-16,-3-1 0 0,0 1 0 0,2-9 0 16,0 0 0-16,6-7 0 0,-1-3 0 0,-2-4 0 15,1-1 0-15,-3-2 0 0,1-4 0 0,-5 2 0 16,-1 0 0-16,-3 0 0 0,-4-2 0 0,-3 1 0 15,-5 4 0-15,-6 1 0 0,1 1 0 0,-5 0 0 16,0 6 0-16,2 1 0 0,3 6 0 0,1 1 0 0,2 2 0 16,4 4 0-16,2 0 0 0,4 1 0 15,-2 2 0-15,8 2 0 0,8-1 0 0,5 0 0 16,9 1 0-16,5 0 0 0,0-2 0 0,4 5 0 16,-2-2 0-16,-2-1-130 0,1 3-581 0,-7-7-514 0,3 3-1328 15,-10 0 588-15</inkml:trace>
  <inkml:trace contextRef="#ctx0" brushRef="#br0" timeOffset="25533.04">6365 2386 249 0,'-18'-20'303'0,"4"10"-14"16,-1-2-23-16,-4 5-11 0,-3 1-25 0,0 6-18 15,-7 0-15-15,-3 3-13 0,1 7-1 0,-1 1-28 16,0 3-18-16,-1 4-12 0,-8 15-12 0,0-2-13 16,4 9 1-16,3 0-16 0,3 1-9 0,2 3-5 15,-1 1-16-15,6-1-4 0,4 4-12 0,2-3-1 16,5 4-2-16,5-2-2 0,6-13-3 0,9 17-3 16,2-18-6-16,6 12 1 0,4-13-12 0,14 7-4 15,-9-14-9-15,17 4-11 0,4-1-1 0,-1-8-11 16,5 2-9-16,0-11 2 0,4 0-10 0,-2-6 1 15,3-3 6-15,-12-3-1 0,17-4 5 0,-8 0 9 16,0-9 2-16,3 3 6 0,-18-2 10 0,1-1 5 16,11-5 4-16,-12 3 5 0,2-12 2 0,-7 4 8 15,1-12-5-15,-9 8 6 0,3-12-5 0,-12 10 7 16,0-15-2-16,-5 0 2 0,-4-3-8 0,-4 0 4 16,-5-4-2-16,-2 2 0 0,-7 0-2 0,0-3-5 15,-6 0 6-15,-1 0-7 0,-6 6-4 0,-2-1-3 16,0 6 5-16,-8 6-4 0,-5 0 0 0,8 19-11 15,-1 3-27-15,-5 7-32 0,-1 5-37 0,-12 5-66 16,19 3-97-16,-3 4-233 0,-1-4-541 0,5 6 240 16</inkml:trace>
  <inkml:trace contextRef="#ctx0" brushRef="#br0" timeOffset="25700.64">7159 2545 4187 0,'-5'1'25'0,"-3"-1"-43"0,8 0-88 0,-14-1-27 15,8 2-69-15,-6 0-111 0,3-2-261 0,0 3-621 16,9-2 275-16</inkml:trace>
  <inkml:trace contextRef="#ctx0" brushRef="#br0" timeOffset="26718.6">7633 3185 3148 0,'-1'3'100'0,"-2"0"-77"0,3-3-20 0,0 0 3 16,1 7-2-16,-1-7 1 0,2 3-4 0,-1-1 9 15,4 1-32-15,0-2-36 0,2 3-51 0,4-2-77 16,1 1-98-16,7-2-157 0,0-2-476 0,9-5 210 16</inkml:trace>
  <inkml:trace contextRef="#ctx0" brushRef="#br0" timeOffset="26916.98">10378 3302 4154 0,'-5'0'125'0,"-4"-2"-106"0,9 2-63 0,-17-2 18 15,11 1 13-15,2-1-24 0,4 2-39 16,-10-1-57-16,10 1-60 0,-6 0-103 0,1-2-284 0,5 2-629 16,0 0 278-16</inkml:trace>
  <inkml:trace contextRef="#ctx0" brushRef="#br0" timeOffset="28698.91">4593 2720 234 0,'1'-6'346'0,"2"1"9"0,0 0-9 0,0 1 7 16,2 0-9-16,-4 0 0 0,2 0-7 0,-2 1-3 16,-1 3-9-16,1-5-8 0,1 2-13 0,-2 3-15 15,2-3-1-15,-2 3-10 0,0 0-18 0,0 0-11 16,0 0-15-16,1-4-15 0,-1 4-3 0,0 0-30 0,0 0-6 15,-10 0-20-15,3-1-7 0,-1 4-8 16,-1 2-18-16,-5-1 2 0,1 3-5 0,-6 4-3 16,5 2-24-16,-9 5 8 0,5-2-8 0,0 5-12 15,-1 1-15-15,7-5 10 0,0 6-7 0,2 1-14 16,4-7 5-16,1 7-8 0,4-6-5 0,1 0 3 16,4 2-51-16,4-4-3 0,4-1 0 0,1 0 0 15,5-3 0-15,1-3 0 0,8 2 0 0,-4-5 0 16,-3-2 0-16,10 2 0 0,-11-6-31 0,3-1-72 15,-1-2-31-15,-3-2-35 0,-4 2-32 0,-1-3-37 16,4-6-12-16,-6 0-16 0,1 0-8 0,-5 2-1 0,1 0 30 16,-4 1 22-16,0-2 31 0,-2 5 42 15,1 0 37-15,-2-5 54 0,2 5 33 0,-2-1 56 16,3 2 48-16,-8 2 42 0,8-2 27 0,-3 2 11 16,-1 3 6-16,0-7 12 0,0 7-2 0,0 0 0 15,0 0-5-15,0 0 5 0,0 0 25 0,0 0 10 16,0 0 5-16,0 21 2 0,0-10 0 0,0 0-15 0,1 5-71 15,2-3-130-15,-2 5 0 0,3-1 0 0,1 1 0 16,2 1 0-16,-2 4 0 0,3 4 0 16,-2-8 0-16,-1 0 0 0,3 6 0 0,3 2-112 15,-10 0-446-15,-5-1-696 0,2 2-1358 0,-3 1 601 16</inkml:trace>
  <inkml:trace contextRef="#ctx0" brushRef="#br0" timeOffset="29101.6">4705 4118 257 0,'1'-5'531'0,"2"-1"-5"0,-1-1-1 16,1 1-4-16,-3-1-12 0,-3-2-19 0,2 2-14 16,0-2-31-16,-3-1-32 0,-6 7-30 0,4-1-38 15,-3-1-34-15,-3 5-17 0,-2-2-24 0,1 5-25 16,-6 2-25-16,-5 6-11 0,1 3-20 0,-4 4-22 15,1 2-15-15,3 0-22 0,3-1-10 0,5 4-11 0,-2-4-11 16,4 4-10-16,5-6-8 0,3-2-5 16,5-1-62-16,2-2-13 0,3 3 0 0,4-2 0 15,5-1 0-15,2-3 0 0,6-3 0 0,6 0-57 16,3-3-104-16,1-3-58 0,2-1-65 0,-2 0-77 0,-1-5-61 16,-3 0-64-16,-1-1-46 0,-13 0-414 0,5-2-1023 15,-7 3 453-15</inkml:trace>
  <inkml:trace contextRef="#ctx0" brushRef="#br0" timeOffset="29366.45">4814 4252 16 0,'0'0'240'0,"0"0"50"0,0 0 17 0,0 0 11 16,-5-3 28-16,5 3 17 0,0 0 11 0,0 0 1 0,0 0-10 15,0 0-20-15,0 0-11 0,0 0-17 16,0 0-11-16,10-1-21 0,-10 1-14 0,11 4-10 16,-2-1-22-16,2-1-11 0,1 3-42 0,0 0-6 15,-1 1-14-15,0 0-18 0,-2 3-16 0,-3-1-12 16,1 3-6-16,-3-1-17 0,-2 3-8 0,0 2-6 0,-4 1-4 15,-1-3-12-15,-3 1-2 0,-6 3 9 0,1-4-1 16,-1 1-3-16,1-1-5 0,2-3 3 16,-3 1 2-16,5-1-10 0,1-2 0 0,1-1 0 15,3-2 0-15,-1 0 7 0,3-5-2 0,0 0-4 0,0 0-4 16,0 0 1-16,21 0-7 0,-1-3-13 0,2-2-36 16,7-3-54-16,2 6-60 0,-3 0-96 0,5-2-107 15,-5 5-143-15,-2-1-140 0,-6 0-473 16,-3 6-1160-16,-7 2 515 0</inkml:trace>
  <inkml:trace contextRef="#ctx0" brushRef="#br0" timeOffset="29716.74">4545 4917 4 0,'-1'-11'542'0,"-4"5"3"16,-4-2-6-16,-1 5-7 0,-11 0-11 0,1 3-18 16,-2 3-4-16,-5 4-32 0,2 4-28 0,-2 3-30 15,-1 3-26-15,4 4-34 0,2 1-29 0,0 2-27 16,7 2-38-16,1 1-14 0,2 1-32 0,2-2-13 15,5 2-17-15,4 0-23 0,2 0-8 0,5-3-25 16,4-1-28-16,2-7-26 0,3-4-24 0,7 2-34 16,4-7-37-16,-1 2-41 0,-1-7-55 0,-3-3-69 15,8-2-70-15,1-3-77 0,-10-4-67 0,-1 4-77 16,-1-6-69-16,-5 5-388 0,-3-3-1016 0,-2 0 450 16</inkml:trace>
  <inkml:trace contextRef="#ctx0" brushRef="#br0" timeOffset="30066.58">4562 5225 354 0,'0'0'464'0,"0"0"13"0,0 0 12 0,6 0-1 16,-6 0-14-16,10-5-16 0,-4 2-19 0,3-3-31 15,3 2-15-15,0-2-31 0,1 1-27 0,3-1-31 16,0-1-22-16,-4 5-32 0,-1-2-30 0,-1 1-19 16,1 2-26-16,-3-1-19 0,1 2-11 0,0 1-18 15,-4 0-19-15,-1 3-12 0,-3 3-3 0,-1-1-26 16,0 4-10-16,-1-1-12 0,-3 3-4 0,-1-2-14 15,-3 2-3-15,2 1-1 0,-3 2 3 0,5-5 1 0,0 0-16 16,-2-1 6-16,2-1-6 0,2-2-5 16,-1 0 3-16,3 0 1 0,0-1 4 0,3 0-9 15,3 2 3-15,0 0 2 0,2-4-4 0,1 3-2 16,2-1 4-16,2 0-3 0,-4 0 1 0,5-1 0 0,3 4-4 16,-5-2 0-16,0 0 0 0,-2 1 0 15,3 1-2-15,-4 1-3 0,-1 0 6 0,-1 0-1 0,-2 0 13 16,-3 1 4-16,-1 2 0 0,-2-4 16 15,-4 5 5-15,-3-4-4 0,-2 3-16 0,-3-1 8 16,-5 0 9-16,-1-1-12 0,1-2-27 0,-4-1-41 0,3 0-54 16,-10-2-93-16,6-5-131 0,-7-2-165 0,-2-5-202 15,6-2-350-15,0-3-1125 0,12 1 497 16</inkml:trace>
  <inkml:trace contextRef="#ctx0" brushRef="#br0" timeOffset="30866.59">6001 2012 142 0,'-4'-10'491'0,"-1"-1"-4"0,-3-3-9 0,3 4-15 16,0 3-13-16,-3-1-22 0,2 4-28 0,-5 0-26 16,2-1-24-16,-2 5-19 0,0 5-20 0,-2 2-2 15,-3 4-30-15,-5 5-13 0,3-3-15 0,-1 11-10 16,-2-5-19-16,1 2-9 0,1 5-33 0,6-4-7 15,3 2-24-15,0 0-8 0,7-5-17 0,3 5-3 16,2-8-17-16,3 2-6 0,5-1-9 0,7 3-22 16,-1-11-24-16,2 0-37 0,9-1-33 0,0 2-42 15,-7-6-40-15,9 1-53 0,1-6-62 0,-3-2-46 16,-7-1-41-16,1-3-33 0,-1 0-20 0,-5-8-4 16,3 3 4-16,-5 2 30 0,1-6 32 0,-1 0 44 15,-4 3 57-15,-3 3 66 0,0-1 78 0,-4 7 91 16,2-4 73-16,-3 1 54 0,0 3 38 0,-1 4 25 15,3-5 9-15,-3 5 1 0,0-6-5 0,0 6-19 16,0 0-4-16,0 0 26 0,0 0 12 0,0 0 1 16,0 0 5-16,-3 23-3 0,3-12-2 0,0 0-4 15,0 9-20-15,2 0-11 0,-1-3-20 0,1 1-43 16,1 1-147-16,0 1 0 0,-2-2 0 0,1 2 0 16,1-5 0-16,1 4 0 0,-6-3-167 0,4 0-275 15,-6 3-193-15</inkml:trace>
  <inkml:trace contextRef="#ctx0" brushRef="#br0" timeOffset="31233.54">7760 1979 56 0,'-7'-8'495'0,"-3"3"-8"0,2-1-2 16,-3 2 1-16,-7-1-12 0,-1 3-12 0,-2 1-22 0,-2 4-19 15,3-2-11-15,-11 7-17 0,-1 2-23 16,4 7-7-16,-3-5-30 0,6 6-20 0,3 0-30 16,2 4-19-16,3 2-24 0,4-2-23 0,6-4-28 0,4 7-18 15,3 2-2-15,7-9-20 0,4 0-34 0,3-4-28 16,10 4-35-16,4-4-41 0,4 1-57 16,3-3-70-16,-2-7-85 0,4-5-97 0,-1 0-127 15,0-10-123-15,-9 3-503 0,2-7-1137 0,-6 3 503 16</inkml:trace>
  <inkml:trace contextRef="#ctx0" brushRef="#br0" timeOffset="31499.49">7887 2158 3167 0,'0'0'344'15,"0"0"-89"-15,0 0-5 0,0 0-19 0,0 0 30 16,0 0 6-16,0 0-10 0,0 0-18 0,0 0-31 16,0 0-3-16,0 0-4 0,0 0 12 0,13 4-16 15,-7-3 7-15,2 1-21 0,-8-2-8 0,21 2-14 16,-10 2-24-16,-2 0-11 0,2-2-17 0,-1 3-4 15,0 4-13-15,0 3-9 0,-5-4-8 0,-1 4-8 16,-3 0-5-16,-5 0-5 0,2 6-23 0,-7 0 4 16,0-4 0-16,-4 8-12 0,3-7 6 0,-2 0-12 15,2-2 4-15,1 2-1 0,4-5-15 0,0 0 9 16,1 0-17-16,3-3 0 0,1-1 0 0,4 0 0 16,6 1 0-16,3-3 0 0,7-2 0 0,13-1 0 15,3 0-25-15,0 4-162 0,4-11-110 0,11 4-159 16,1-2-229-16,3-4-406 0,-1 2-1181 0,-3-5 523 15</inkml:trace>
  <inkml:trace contextRef="#ctx0" brushRef="#br0" timeOffset="31834.29">9722 2021 3553 0,'4'-25'159'0,"0"9"47"0,-1 5-4 0,-2-1 45 0,-1 4-5 15,0 1-14-15,0 2-33 0,0 3-23 0,0 2-4 16,0 0 15-16,-19 7 10 0,10 3 10 0,-4 4 6 16,-6 7-3-16,-1 2 8 0,0 2 0 15,-3 0-2-15,3 1 4 0,1 4-13 0,0-6-16 16,-1 3-13-16,5 0-14 0,6-1-25 0,0-7-25 0,8 1-110 15,1-3 0-15,1 2 0 0,9-2 0 0,2-2 0 16,3-1 0-16,7-2 0 0,6-2 0 16,3-6 0-16,-2-2 0 0,3-1-30 0,-4-7-307 15,-1-1-102-15,-1-4-104 0,-1-3-121 0,-3-3-366 16,-4-2-1115-16,-2-4 492 0</inkml:trace>
  <inkml:trace contextRef="#ctx0" brushRef="#br0" timeOffset="32167.6">9886 2169 357 0,'0'0'388'0,"0"0"13"0,0 0 11 0,0 0 20 16,0 0 7-16,-14 1 3 0,14-1-19 16,0 0-20-16,0 0-25 0,0 0-28 0,0 0-30 15,0 0-30-15,37 0-18 0,-27-4-30 0,4 5-27 0,-1-1-23 16,5-1-21-16,-5 1-11 0,-3 0-21 16,3 0-17-16,-5 1-31 0,-2 1-13 0,-6-2-22 15,13 2-12-15,-11 1-7 0,2 1-5 0,-3 1-4 16,-1-5-7-16,-1 11-3 0,-4-3 0 0,0 1-1 15,-1-2 0-15,-1 0-5 0,1 2 3 0,-1-2-3 0,1-1-5 16,0 0 2-16,2 0 4 0,0-1 1 0,0 0 1 16,4-2 6-16,0 4 2 0,0 1 0 0,3-4-4 15,3 3-2-15,-1 1 3 0,7-1-5 16,-3 1-5-16,0-1 4 0,3 2-6 0,0 2-2 16,-3-2-2-16,-2-2 2 0,4 6-3 0,-5-3-4 15,-2 0 4-15,-3-2-7 0,2 0 5 0,-3 0 2 16,0-2 6-16,-7 5 4 0,-2-5 3 0,-5 5-8 0,-2-4 2 15,0 0-1-15,-3 0-21 0,-1-2-45 16,-10 2-75-16,10-3-97 0,2-2-133 0,-2 0-169 16,5 0-476-16,-1-6-1088 0,4 2 481 0</inkml:trace>
  <inkml:trace contextRef="#ctx0" brushRef="#br0" timeOffset="32350.66">10670 2175 4909 0,'0'0'187'0,"7"0"-155"0,-4 2-13 16,-3-2-57-16,9-1-61 0,-9 1-74 0,5-3-105 0,-5 3-173 16,0 0-234-16,0 0-742 0,0 0 329 0</inkml:trace>
  <inkml:trace contextRef="#ctx0" brushRef="#br0" timeOffset="34101.97">2184 8167 138 0,'-3'-6'407'0,"-1"1"16"16,3-2-6-16,-3 4 1 0,4-3 2 0,-2 2-20 15,-1 1-25-15,3 3-35 0,-4-3-38 0,4 3-28 16,0 0-29-16,0 0 5 0,0 0-11 0,0 0-23 16,0 0-8-16,-5 10-18 0,5-7-19 0,0 3-15 15,0 0-14-15,0-3-20 0,0 3-6 0,0-3-12 16,0 2-8-16,3-3-9 0,-3-2-4 0,1 4-1 15,-1-4 1-15,0 0 2 0,15-11-1 0,-11 5-5 16,2-4-2-16,0 1-5 0,-3-2 9 0,1-5-3 16,0 4-18-16,-4-3 25 0,0 3-14 0,-5 0-3 15,2 1-3-15,-4 3-11 0,-1 1 3 0,-10-1-12 16,-1 6 7-16,-4 5-11 0,-9 7 10 0,0 7-10 16,-11 8 6-16,0 6-5 0,5 6 4 0,-3 5-10 15,6 2 0-15,3 0-3 0,3 4-6 0,5 0 2 16,5-3-3-16,10-8 4 0,0 8-12 0,9-9 16 15,0-2-4-15,9-2-23 0,2-2-7 0,6-1 0 16,5-2 0-16,5-7 0 0,2-2 0 0,3-3 0 16,4-4 0-16,0-6 0 0,1-2 0 0,-4-6 0 0,0 0-71 15,-4-5-102-15,-3-2-64 0,-3-4-90 16,-6 2-91-16,-8-5-93 0,2 2-117 0,-3-10-343 16,-4 4-1053-16,-4 1 466 0</inkml:trace>
  <inkml:trace contextRef="#ctx0" brushRef="#br0" timeOffset="34466.99">2176 8628 126 0,'0'0'468'0,"4"0"2"16,-4 0-5-16,0 0 2 0,5-7-2 0,-1 3-14 16,-3 1-20-16,3-2-24 0,1 1-27 0,0-1-33 15,5-2-29-15,1 3-22 0,1 0-26 0,5-2-34 16,2 2-10-16,0 4-32 0,3 1-16 0,-3 3-16 15,2 1-18-15,-5 2-14 0,2 2-12 0,-3 1-12 16,-2 6-15-16,-3-1-2 0,-4 2-9 0,-3 2-12 16,-4 0-1-16,-4 7-11 0,-4-3 3 0,-5-1-11 15,0 1-5-15,-5 1-1 0,0-4 20 0,-2 0-10 16,-1-1 17-16,2-3 16 0,6-3 7 0,0-2 5 16,4-3-3-16,1-1-4 0,0-2-38 0,2 0-52 0,4-1 0 15,-1-1 0-15,0-2 0 0,3 2 0 0,1-3 0 16,0 0 0-16,11 3 0 0,2-3 0 15,7 0 0-15,7-3 0 0,3 0 0 0,-1 1 0 0,3-1 0 16,0 0 0-16,-1 0 0 0,-2 0 0 0,-7 1 0 16,-1 2 0-16,-4-3 0 0,-3 3 0 0,-4 0 0 15,2-1 0-15,-7 1 0 0,-5 0-175 0,9 1-169 16,-9-1-84-16,0 0-75 0,0 0-95 0,-22 10-427 16,13-5-1108-16,-4-2 491 0</inkml:trace>
  <inkml:trace contextRef="#ctx0" brushRef="#br0" timeOffset="35287.07">3306 8295 289 0,'0'-10'441'0,"-1"-1"-6"0,1 4 5 15,-2 1 9-15,1-2-2 0,0 4-14 0,1 0-30 16,-2 1-38-16,2 3-38 0,-2-5-35 0,2 5-13 16,0 0-13-16,0 0-16 0,-4 16-17 0,3-4-13 15,-2 4-19-15,-1 2-19 0,2 3-10 0,-2 5-15 16,3-1-17-16,1-7-11 0,0 7-8 0,1-1-15 15,5-3-7-15,2-5-12 0,1-1-7 0,1 1 7 16,2-5-23-16,2 0-4 0,4-2 0 0,1-4 3 16,6-2-8-16,-3-3-3 0,6-1-5 0,-1-5 7 15,1-1 8-15,-1-3 1 0,-3-2 7 0,3-4-3 16,-3 0 5-16,-1-5-7 0,-1 0 1 0,-4-1 5 16,-3-3-7-16,-2 2-58 0,-4 5-6 0,1 0 0 15,-6 3 0-15,2-2 0 0,-3 5 0 0,-2 2 0 0,-1-1 0 16,-1 5 0-16,-2 3 0 0,1-1 0 15,-2 3 0-15,4 1 0 0,0 0 0 0,-13 7 0 16,11-2 0-16,-2 2 0 0,0 0 0 0,4 4 0 16,3 2 0-16,-2 3 0 0,7-1 0 0,2 1 0 0,4 9 0 15,2-5 0-15,2-1 0 0,3 2 0 0,-1-3 0 16,-4 2 0-16,4 0 0 0,-6-6 0 0,0 2 0 16,-5 0 0-16,0-2 0 0,-1-2 0 15,-3 4 0-15,-4-4 0 0,2-1 0 0,-6 1 0 0,-1-1 0 16,-6-1 0-16,1 0 0 0,-4-1 0 0,-2-1 0 15,2-4 0-15,-6 2-43 0,2-3-232 0,3-5-95 16,-5 1-100-16,4-7-132 0,-3-3-471 16,0 1-1160-16,-1-9 514 0</inkml:trace>
  <inkml:trace contextRef="#ctx0" brushRef="#br0" timeOffset="35466.61">3591 8052 4654 0,'-7'-11'191'0,"1"-1"-37"0,0 4 42 0,2 1 25 16,0 1 2-16,0 3-3 0,0-2-37 0,2 2-40 16,-1-2-34-16,3 5-12 0,0 0-21 0,0 0-53 15,0 0-68-15,0 0-98 0,0 0-137 0,22 10-180 16,-11-6-467-16,3 2-1005 0,1 4 444 0</inkml:trace>
  <inkml:trace contextRef="#ctx0" brushRef="#br0" timeOffset="36066.68">4870 8363 387 0,'6'-9'423'0,"2"0"2"16,-3-3-3-16,-1 2 4 0,-3 1-15 0,-1-1-22 16,0 3-23-16,-4-3-27 0,0 3-24 0,-3 1-17 15,3 2-38-15,-7 3-23 0,-1 2-9 0,-1 3-5 16,-5 4-15-16,1 5-7 0,-5 3-13 0,0 5-20 16,4 1-10-16,4 1-18 0,-3 0-13 0,7 1-12 15,1 1-15-15,3-6-9 0,5-2-3 0,2 2-13 16,4-2-4-16,0-2-7 0,4-5 4 0,0-1-4 15,0-2-11-15,5-2 6 0,3-1 0 0,1-4 7 16,-3-4-6-16,4 0-1 0,-7-2 8 0,3-5 11 16,-1 2-1-16,1-4 0 0,-4 0 3 0,0-2 5 15,-3-3-4-15,1 1-1 0,-3 1-2 0,-2-1-21 16,0 0-57-16,-2 6 0 0,-2 1 0 0,0 3 0 16,1 1 0-16,-1 1 0 0,-1 1 0 0,1 4 0 15,0 0 0-15,0 0 0 0,0 0 0 0,1 21 0 16,-1-9 0-16,3 4 0 0,2-1 0 0,3 3 0 0,2-1 0 15,8 6 0-15,1-3 0 0,3-2 0 0,1-1 0 16,5-2 0-16,-2-4-228 0,3-3-143 16,4-1-81-16,-6-1-89 0,5-3-98 0,-1-3-355 15,-2-2-1076-15,2-1 477 0</inkml:trace>
  <inkml:trace contextRef="#ctx0" brushRef="#br0" timeOffset="36732.37">5549 8500 102 0,'6'-9'345'0,"0"1"-2"0,-2-3 22 16,0 2 33-16,-3-1 29 0,-1-1 22 0,-1 0-2 15,-2 2-5-15,0-1-1 0,-4 4-8 0,4-3-24 16,-3 2-17-16,1 3-20 0,-3-1-10 0,-2 2-17 16,-1 1-17-16,-1 2-15 0,-6 2-15 0,2 5-18 15,-3 2-22-15,-7 4-24 0,3 2-16 0,1 2-28 16,3 5-190-16,0-4 0 0,5 0 0 0,4-1 0 16,1 0 0-16,2-1 0 0,5 0 0 0,2 1 0 15,2-6 0-15,9 2 0 0,1-2 0 0,0-4 0 16,8-1 0-16,2-5 0 0,5-1 0 0,1-6 0 15,-1-1 0-15,1-4 0 0,-2-1 0 0,-4-2 0 16,-1-4 0-16,2-1 0 0,-4-3 0 0,-2-5 0 16,-2 0 0-16,1-1 0 0,-3-2 0 0,-4-2 0 15,0-2 0-15,-1 0 0 0,-2-12 0 0,-3 11 0 16,3-11 0-16,-4 11 0 0,-5 0 0 0,-1 3 0 16,2 5 0-16,-1 6 0 0,-2 5 0 0,4 6 0 15,-2 1 0-15,-1 5 0 0,-2 5 0 0,1 5 0 0,-2 5 0 16,-4 7 0-16,1 8 0 0,2 3 0 15,0 2 0-15,5 5 0 0,0 2 0 0,2 9 0 16,2-1 0-16,3-10 0 0,6 11 0 0,-1-14 0 16,3 0 0-16,2-2 0 0,2-2 0 0,5-4 0 0,0-3 0 15,4-4 0-15,-5-2 0 0,4-6 0 0,-5-5 0 16,1-1 0-16,0-5 0 0,-2-1 0 16,0-5 0-16,0 0 0 0,-3-4 0 0,0-4 0 15,-2 0 0-15,1 0 0 0,0-6 0 0,-2-4 0 0,2 0 0 16,-8-1 0-16,2 1 0 0,1 7 0 0,-4-1 0 15,-4 2 0-15,2 1 0 0,1 6 0 0,-4 2 0 16,1 0 0-16,-1 2 0 0,1 2 0 0,-1 4 0 16,0 0 0-16,0 0 0 0,-9 12 0 0,5 1 0 15,-3 2 0-15,-2 10 0 0,1 2 0 0,3 3 0 16,-1 0 0-16,2 3 0 0,-4 2 0 0,3 1 0 16,0 12 0-16,2-2 0 0,-2 0 0 0,0 0 0 15,3-10 0-15,1 0 0 0,-1 11 0 0,0-11 0 16,0 9 0-16,1-11 0 0,0 0 0 0,-2-2 0 15,2 1 0-15,-2 0 0 0,2-6 0 0,-2 0 0 16,0-6 0-16,-1-4 0 0,3-5 0 0,-2-2 0 16,2-3 0-16,0 1 0 0,-3-5 0 0,-1 0 0 15,1-2 0-15,4-1 0 0,-18-8 0 0,4-1 0 16,0-6 0-16,0-7 0 0,-7 0 0 0,7-6 0 0,-5-4-429 16,0-13-238-16,-6-2-516 0,6-4-1281 0,3 0 567 15</inkml:trace>
  <inkml:trace contextRef="#ctx0" brushRef="#br0" timeOffset="36899.75">6007 8021 3759 0,'3'-13'345'16,"2"5"-125"-16,-1-2 22 0,-4 3 75 0,5 2 26 0,-4-2-19 16,-1 1-23-16,4 1-21 0,-3-1-35 0,2 3-30 15,1-1-15-15,1 2-26 0,0 0-11 0,-1-1-61 16,5 1-73-16,-3 3-100 0,2 0-127 15,1 3-146-15,-3 2-178 0,6-2-499 0,-5 5-1106 0,1-1 490 16</inkml:trace>
  <inkml:trace contextRef="#ctx0" brushRef="#br0" timeOffset="37566.55">6893 7982 485 0,'14'-29'509'0,"0"2"32"0,-5 3 7 0,-1 6-6 0,-3 1-8 16,0 5 1-16,-4 1-17 0,2 5-35 16,-2 0-53-16,-1 3-32 0,0 3-34 0,0 0-17 0,0 0-5 15,-10 13-17-15,6 0-25 0,-2 4-15 16,-1 8-21-16,2 5-18 0,4-1-51 0,-3 5-195 0,4-1 0 15,0 1 0-15,1 1 0 0,-1-1 0 16,3 3 0-16,-2-3 0 0,3 0 0 0,1 2 0 0,-2-5 0 16,1-1 0-16,-2-2 0 0,2-2 0 0,-4-6 0 15,0-3 0-15,0-4 0 0,0 0 0 0,-1-3 0 16,-4 1 0-16,-2-5-44 0,2-1-366 0,-4-4-37 16,-8-1-28-16,7-1-20 0,-8-6-7 0,4-2 27 15,-4-1 33-15,4-3 42 0,3 1 72 0,-1-2 57 16,2-2 64-16,-3-1 71 0,3 2 68 0,0 0 54 15,1-1 63-15,5 7 56 0,-1-2 56 0,1 1 45 16,3 0 31-16,-2 2 25 0,2 1 8 0,2 0 7 16,3 1 4-16,0-2 5 0,5 2 2 0,4 1-15 15,3-3-12-15,5 2-16 0,6-2-25 0,1 0-8 16,4 2-20-16,1-2-14 0,0 2-24 0,3 0-11 16,-3 1-16-16,2-1-12 0,-5 3-11 0,1-2-36 15,-8 1-68-15,-5 2 0 0,1 2 0 0,-5 1 0 16,-2-2 0-16,-3 2 0 0,-4 0 0 0,1 3 0 15,-3 0 0-15,-2 3 0 0,-2 0 0 0,-3 5 0 0,-3-2 0 16,1 6 0-16,0 0 0 0,-2 1 0 16,0 2 0-16,2 3 0 0,2-3 0 0,1-4 0 15,2 1 0-15,2-2 0 0,5-2 0 0,-1-1 0 16,1-2 0-16,8 1 0 0,0-3 0 0,5 1 0 0,2-2 0 16,-2-5 0-16,10-1 0 0,-8-3 0 15,-1 0 0-15,6-3 0 0,2-4 0 0,-9 0 0 16,-2 1 0-16,-3-1 0 0,-3-3 0 0,1-1 0 0,-6 1 0 15,-1-2 0-15,-1-1 0 0,-5-1 0 0,-2 2 0 16,-2 0 0-16,-8 0 0 0,-3 3 0 0,-1 4 0 16,-7-3 0-16,-7 5 0 0,2 4 0 0,-2 4 0 15,-3 3-594-15,3 1-673 0,3 3-1371 0,6-3 607 16</inkml:trace>
  <inkml:trace contextRef="#ctx0" brushRef="#br0" timeOffset="39216.94">7987 8198 20 0,'0'-6'582'0,"0"-4"18"16,1 4 4-16,2 1-2 0,-3-2-1 0,2 1-23 15,-2 3-42-15,0 3-53 0,0-5-30 0,0 5-14 16,0 0-17-16,-5 16-21 0,4-4-23 0,-3 6-27 0,3 1-31 15,-3 8-31-15,0-1-26 0,3 3-28 16,1 0-201-16,0 1-34 0,5-1 0 0,4-2 0 16,0-2 0-16,1 1 0 0,2-10 0 0,3 1 0 0,-1-3 0 15,3-3 0-15,-1-1 0 0,3-6 0 0,-1-4 0 16,-1-3 0-16,2-3 0 0,-1-5 0 0,5-3 0 16,-5 1 0-16,0-10 0 0,1 0 0 15,-1-4 0-15,0 1 0 0,0-4 0 0,-4-1 0 0,1-4 0 16,4-8 0-16,-2-4 0 0,-2 1 0 0,0-1 0 15,1 0 0-15,-2 2 0 0,-4 9 0 0,-1 5 0 16,0 5 0-16,-4 8 0 0,-2 6 0 0,-2 1 0 16,2 5 0-16,-3 2 0 0,0 4 0 0,0 0 0 15,-8 18 0-15,-1 0 0 0,-4 10 0 0,4 2 0 16,-2 4 0-16,-1 2 0 0,1 9 0 0,1-11 0 16,1 12 0-16,1-12 0 0,0 1 0 0,7 0 0 15,-2-2 0-15,3-2 0 0,3-2 0 0,3-4 0 16,-1-8 0-16,3-1 0 0,1-2 0 0,1-4 0 15,-1-3 0-15,3-5 0 0,-1 2 0 0,2-4 0 16,5-5 0-16,0 1 0 0,1-4 0 0,-2-1 0 16,2-3 0-16,4-4 0 0,2 2 0 0,-5-4 0 15,2 2 0-15,0 2 0 0,-8 3 0 0,4 0 0 16,-2 2 0-16,-4 4 0 0,0 1 0 0,-1 2 0 0,2 2 0 16,-1 2 0-16,0 3 0 0,0 4 0 15,-3 0 0-15,2 4 0 0,-2 1 0 0,-2 2 0 16,-1 2 0-16,-1-2 0 0,0-1 0 0,-5 1 0 15,-4 0 0-15,-2 1 0 0,0-2 0 0,-1 0 0 0,-7-4 0 16,4-1 0-16,-3 0 0 0,-2-2 0 16,-1-2 0-16,3-2 0 0,0-2 0 0,0-1 0 15,4-2 0-15,0 0 0 0,1-2 0 0,2 1 0 16,2 0 0-16,-1-2 0 0,5 0 0 0,0 4 0 0,0-7 0 16,1 3 0-16,6 0 0 0,3 0 0 0,0-1 0 15,2 1 0-15,7 1 0 0,-1 1 0 0,3-2 0 16,1 1 0-16,0 0 0 0,7 0 0 0,-1-4 0 15,2 3 0-15,-3 1 0 0,2-1 0 0,-2-1 0 16,1-1 0-16,-8-1 0 0,2 0 0 0,-4 1 0 16,1-1 0-16,-2-2 0 0,-2-1 0 0,1 0 0 15,-4 0 0-15,-4 1 0 0,0-1 0 0,-1-4 0 16,-2 2 0-16,-2-1 0 0,-2 2 0 0,-1 1 0 16,-2 0 0-16,-5 2 0 0,2 0 0 0,0 4 0 15,-1 1 0-15,-1 2 0 0,-4 3 0 0,-1 2 0 16,2 3 0-16,-4 3 0 0,2 4 0 0,1 0 0 15,2 3 0-15,3 0 0 0,3 1 0 0,3 0 0 16,0 0 0-16,5-1 0 0,8-1 0 0,-2-1 0 16,10 3 0-16,2-2 0 0,4-5 0 0,2-4 0 15,2 0 0-15,-2-5 0 0,3-2 0 0,-1-2 0 16,-2-5 0-16,1 0 0 0,-4-6 0 0,1 2 0 16,-4-4 0-16,0-3 0 0,-4-2 0 0,2-1 0 15,-3-4 0-15,-2 0 0 0,1-4 0 0,0-1 0 0,-2 0 0 16,1-2 0-16,5-12 0 0,-3 1 0 0,-1 0 0 15,-5 11 0-15,2-14 0 0,-3 14 0 16,-2 0 0-16,-3 6 0 0,-2 2 0 0,-3 7 0 16,3 1 0-16,-4 8 0 0,1 1 0 0,-1 3 0 0,0 4 0 15,0 0 0-15,-9 14 0 0,4 0 0 0,-3 4 0 16,-3 8 0-16,3 4 0 0,3 1 0 0,-1 2 0 16,1 3 0-16,0-2 0 0,2-1 0 0,2 2 0 15,3 1 0-15,3-4 0 0,2 0 0 0,0-3 0 16,5 0 0-16,2-5 0 0,-1-1 0 0,2-3 0 15,-1-8 0-15,3-3 0 0,-1-3 0 0,0-3 0 16,0-3 0-16,2 0 0 0,-1-4 0 0,-1-3 0 16,0-3 0-16,-1-1 0 0,-2-4 0 0,1-1 0 15,0-8 0-15,1 0 0 0,-3-2 0 0,-2-1 0 16,3-3 0-16,-3-1 0 0,0-5 0 0,-2 4 0 16,7-15 0-16,-5 14 0 0,-3 0 0 0,-1 2 0 15,2 3 0-15,-2 3 0 0,-4 7 0 0,-1 4 0 16,1 5 0-16,0-1 0 0,-1 6 0 0,-1 2 0 15,0 2 0-15,0 0 0 0,-4 16 0 0,2 0 0 16,-6 9 0-16,3 3 0 0,0 2 0 0,1 4 0 16,-3 12 0-16,0-1 0 0,6 1 0 0,-7 3 0 15,7-3 0-15,-4 5 0 0,1 1 0 0,-4 0 0 16,2-2 0-16,1-1 0 0,-2-2 0 0,2 0 0 16,5-10 0-16,-4-2 0 0,4-3 0 0,-5-1 0 15,6-6 0-15,2 0 0 0,-2-5 0 0,3-4 0 16,1-5 0-16,3-1 0 0,1-1 0 0,4-4 0 0,2-2 0 15,3-1 0-15,3-3 0 0,6-3 0 16,-7-3 0-16,1-1 0 0,2-5 0 0,-1-4 0 16,1-1 0-16,-4-3 0 0,-1-4 0 0,-3-3 0 15,-3-1 0-15,-4-1 0 0,-2-5 0 0,-5 3 0 0,-2-2 0 16,-5 3 0-16,-3-2 0 0,-2 0 0 0,-3 5 0 16,-5 2 0-16,3 0 0 0,-5 3 0 15,2 0 0-15,-1 3 0 0,5 4 0 0,1 2 0 0,2 3 0 16,3 2 0-16,-2 0 0 0,8 3 0 0,-4-2 0 15,6 4 0-15,3-2 0 0,4 2 0 0,6 0 0 16,1 1 0-16,7-2 0 0,11-1 0 0,-3 2 0 16,2 1 0-16,-5-3 0 0,5 1 0 0,-10 4 0 15,1-3 0-15,-1-2 0 0,-5 2 0 0,-3 1 0 16,-2 0 0-16,-4-1-212 0,-3-1-320 0,-6 2-71 16,3 3-538-16,-15-8-1236 0,-2 1 547 0</inkml:trace>
  <inkml:trace contextRef="#ctx0" brushRef="#br0" timeOffset="39452.44">8533 7981 130 0,'0'0'506'0,"0"0"11"0,11 4-1 0,2-4-11 15,1-2-23-15,7 1-38 0,5-1-45 16,2 0-40-16,3-1-36 0,1 0-31 0,1-1-41 16,-1-2-53-16,-4 1-74 0,-1-1-88 0,1-1-107 15,-7 2-106-15,-3-1-115 0,-3 1-118 0,3-2-279 0,-8 2-747 16,-1 0 331-16</inkml:trace>
  <inkml:trace contextRef="#ctx0" brushRef="#br0" timeOffset="39651.9">7785 7698 368 0,'-19'-4'618'0,"3"2"-2"0,5 0-20 15,0 0-21-15,2-1-63 0,1-1-45 0,0 3-54 16,3-2-61-16,-1 3-87 0,6 0-96 0,-12-3-108 15,9 3-129-15,3 0-126 0,-9 3-129 0,3 1-416 16,5 3-798-16,1-2 353 0</inkml:trace>
  <inkml:trace contextRef="#ctx0" brushRef="#br0" timeOffset="40367.61">11375 8171 90 0,'0'0'425'0,"0"0"-6"16,-14-3-8-16,14 3-9 0,0 0-10 0,-5 5-8 15,2-2-10-15,-2 3-8 0,1 0-8 0,2-1-8 16,-2 0-8-16,1 3-4 0,-2-4-2 0,1 0 0 16,2 0 0-16,-1-1 3 0,-2 0 4 0,4-1 4 15,1-2-5-15,-5 2-14 0,5-2-22 0,0 0-23 16,-18-8-39-16,5-1-244 0,3-1 0 0,-4-2 0 16,-4-10 0-16,-2 0 0 0,2-4 0 0,-2-1 0 15,1-1 0-15,3-1 0 0,-1-4 0 0,-2-12 0 16,4 12 0-16,2-13 0 0,4-1 0 0,5 12 0 15,3 0 0-15,2-12 0 0,3 14 0 0,2 4 0 16,3 4 0-16,-1 8 0 0,2 3 0 0,2 1 0 16,-3 8 0-16,1 0 0 0,1 6 0 0,0 0 0 0,1 4 0 15,-2 1 0-15,3 7 0 0,-3 3 0 0,-2 9 0 16,-4 0 0-16,-4 2 0 0,-3 3 0 0,-3 0 0 16,-3 1 0-16,-4-1 0 0,-3 0 0 15,-3 2 0-15,-12 4 0 0,4-8 0 0,-2 8 0 0,2-9 0 16,-3-1 0-16,1-3 0 0,-2 1 0 0,10-3 0 15,-1-2 0-15,7-5 0 0,3-1 0 0,-1 0 0 16,7-7 0-16,2 4 0 0,3-5 0 0,2 0 0 16,9 0 0-16,8-3 0 0,3-2 0 0,8-2 0 15,5 1 0-15,4-5 0 0,1 2 0 0,16-5 0 16,-2-2 0-16,-2-1 0 0,-16 2 0 0,5-2 0 16,-5 2 0-16,-1-4 0 0,-6 3 0 0,2-1 0 15,-5-2-219-15,-7 6-376 0,-3-1-98 0,3 0-421 16,-2 1-1208-16,-5 3 535 0</inkml:trace>
  <inkml:trace contextRef="#ctx0" brushRef="#br0" timeOffset="41067.53">11729 7929 270 0,'8'-11'360'0,"1"-1"30"16,-1-2 42-16,0 0 32 0,-4 3 17 0,1 0 22 16,-1 2-4-16,-1 2 1 0,2-2-15 0,-4 4-26 15,3 0-39-15,-3 2-38 0,0 2-24 0,-1 1-15 16,7 5-5-16,-5 2-13 0,4 4-22 0,-1 5-24 15,1 2-26-15,-2 1-25 0,0 1-109 0,-2 5-119 16,-1 0 0-16,-1 2 0 0,4-9 0 0,-2 9 0 0,-4-8 0 16,1-1 0-16,0 0 0 0,-1-2 0 15,1-3 0-15,0-2 0 0,2-1 0 0,-2-1 0 16,0-2 0-16,2-3 0 0,-1 0 0 0,2-2 0 0,-2-2 0 16,0 0 0-16,19-6 0 0,-9 1 0 0,2-7 0 15,5-1 0-15,3-5 0 0,2-1 0 0,0-3 0 16,-1-1 0-16,-1-1 0 0,-1 2 0 0,-1 1 0 15,-4 5 0-15,-3 4 0 0,2 1 0 0,-6 3 0 16,-1 1 0-16,-1 4 0 0,-1-1 0 0,2 2 0 16,-6 2 0-16,5 8 0 0,-1-3 0 0,-4 4 0 15,1 2 0-15,2 5 0 0,-3 0 0 0,0 1 0 16,0 1 0-16,0-2 0 0,1 1 0 0,3-2 0 16,-4-3 0-16,5 0 0 0,4 2 0 0,-4-4 0 15,3 1 0-15,1-4 0 0,1-1 0 0,-1-1 0 16,1-1 0-16,3-3 0 0,-3-2 0 0,1 0 0 15,0-3 0-15,1-1 0 0,-1-3 0 0,2-2 0 16,-2-3 0-16,2-1 0 0,1-2 0 0,1-4 0 16,-3 4 0-16,3-4 0 0,-7 5 0 0,1 3 0 15,-4 2 0-15,3 1 0 0,-6 3 0 0,2 0 0 16,0 2 0-16,-3 2 0 0,-1 2 0 0,0 0 0 16,0 0 0-16,-1 15 0 0,1-4 0 0,-1 1 0 15,-2 4 0-15,3 2 0 0,0-3 0 0,0 2 0 0,0-1 0 16,0 0 0-16,3-5 0 0,-1 1 0 0,2-2 0 15,0 0 0-15,0-2 0 0,0-2 0 16,-3 1 0-16,6-5 0 0,-3 1 0 0,1-3 0 16,-5 0 0-16,10-3 0 0,-5 0 0 0,1-3 0 0,-2-3 0 15,1 1 0-15,-1-2 0 0,-2-1 0 0,2-5 0 16,-3-1 0-16,-1 0 0 0,-2 1 0 0,1-1 0 16,-2 0 0-16,-2 2 0 0,1 2 0 15,-2 2 0-15,3 0 0 0,-3 2 0 0,2 3 0 0,1 0 0 16,1 1 0-16,-2-1 0 0,1 3 0 0,2 1 0 15,1 2 0-15,-3-6 0 0,3 6 0 0,0 0 0 16,0 0 0-16,0 0 0 0,0 0 0 0,0 0 0 16,0 0 0-16,0 0-420 0,0 0-92 0,11 11-114 15,-11-11-480-15,0 0-1198 0,5 5 530 0</inkml:trace>
  <inkml:trace contextRef="#ctx0" brushRef="#br0" timeOffset="41999.51">12047 8101 70 0,'-9'0'456'0,"9"0"23"16,-7-1 14-16,7 1-1 0,-9-1-7 15,9 1-14-15,-8-2-23 0,8 2-22 0,0 0-23 0,-4-2-29 16,4 2-30-16,0 0-22 0,0 0-33 0,18-6-25 15,-6 2-31-15,9 0-22 0,1 0-16 0,5-1-16 16,1 0-24-16,4-2-11 0,0 3-18 0,-4-4-11 16,1 2-16-16,-8 2-8 0,-2 0-9 0,-1-2-10 15,-8 4-16-15,0-1-3 0,-2-2 2 0,-3 1-7 16,-5-2-10-16,0 6-11 0,-9-4 5 0,-9-2-6 16,-1 4-8-16,-15 0-8 0,-2 5 4 0,-4 0 1 15,-11 5 1-15,1 2 3 0,-1 1-5 0,14-1 9 16,1 2 2-16,-2-2 3 0,11 3 5 0,0-3 3 15,8 0 5-15,6-3-11 0,1 0-14 0,4 0-16 16,7-1 0-16,-1 1 0 0,6-4 0 0,5 3 0 16,5-3 0-16,14 0 0 0,7-1 0 0,1-1 0 15,2-2 0-15,3-2 0 0,7-4 0 0,-8 2 0 16,-2-1 0-16,1-1 0 0,-6 1 0 0,-1-3 0 16,-7 0 0-16,-8 1 0 0,1 1 0 0,-8-1 0 0,-1-1 0 15,-4 1 0-15,-5 1 0 0,-4 1 0 0,-3-3 0 16,-10 3 0-16,-5 2 0 0,-10-2 0 0,-3 2 0 15,-4 3 0-15,-12 2 0 0,10 2 0 16,2 3 0-16,0-1 0 0,2 0 0 0,4 3 0 0,6-1 0 16,8 0 0-16,10-1 0 0,-3 1 0 0,7 0 0 15,3 0 0-15,8 0 0 0,3 2 0 0,9 0 0 16,8 0 0-16,6-1 0 0,7-1 0 0,11-2 0 16,-10-2 0-16,12-2-199 0,2-3-213 0,-18-1-118 15,2-4-166-15,1 0-363 0,13-4-1148 0,-14 0 508 16</inkml:trace>
  <inkml:trace contextRef="#ctx0" brushRef="#br0" timeOffset="42316.38">13316 7731 179 0,'2'-6'583'0,"-2"2"16"15,0-2 23-15,-2-1-21 0,-1 4-8 16,-1-4-29-16,-1 2-29 0,-3-1-28 0,-2 4-36 0,-3 2-25 16,-6 1-23-16,-2 2-18 0,-6 3-24 0,-1 7-20 15,-4 2-20-15,2 4-23 0,-4 0-56 0,-6 10-262 16,9-5 0-16,8 1 0 0,1-2 0 0,3 5 0 16,2 0 0-16,7-1 0 0,1-1 0 0,7 1 0 15,4-1 0-15,5-2 0 0,5-2 0 0,5 1 0 16,2-4 0-16,4-1 0 0,4-3 0 0,2-2 0 15,2-3 0-15,0 0 0 0,1-2 0 0,-2-5 0 16,-4-1 0-16,-2-2 0 0,-2-3 0 0,-4 0 0 16,0-4 0-16,-2 0 0 0,-5 0-86 0,-1-1-662 15,0-3-479-15,-2 1-1328 0,-1-1 588 0</inkml:trace>
  <inkml:trace contextRef="#ctx0" brushRef="#br0" timeOffset="42766.52">13364 8167 90 0,'0'0'480'0,"0"0"25"0,0 0 36 0,-9 0 5 16,9 0-6-16,0 0-7 0,-2-7-18 0,4 2-26 15,0 0-27-15,1 0-16 0,3-3-24 0,3 2-25 0,1 0-30 16,-1-1-29-16,8 0-26 0,2-1-28 0,0 2-29 16,3 2-25-16,-2 0-20 0,1 3-24 15,-2-1-143-15,1 4-43 0,1-2 0 0,-8 1 0 0,4 3 0 16,-5 0 0-16,-2 3 0 0,-1 0 0 0,0 1 0 15,-5 1 0-15,0 0 0 0,-4 2 0 0,-3-1 0 16,1 3 0-16,-6-1 0 0,-5 2 0 0,3 0 0 16,-3-1 0-16,-2-3 0 0,2 2 0 0,-1-1 0 15,0 0 0-15,0-5 0 0,6-1 0 0,-1-1 0 16,2 2 0-16,-1-3 0 0,3 2 0 0,0-2 0 16,2-2 0-16,3-1 0 0,0 0 0 0,0 0 0 15,0 0 0-15,14 4 0 0,-1-2 0 0,0-2 0 16,6 1 0-16,-2-1 0 0,3 0 0 0,-1 3 0 15,-2 0 0-15,2-1 0 0,-2 0 0 0,1 3 0 16,-6 0 0-16,1-1 0 0,0 4 0 0,-5-1 0 16,2-1 0-16,-3 1 0 0,1 2 0 0,-4-1 0 15,2 2 0-15,-4-2 0 0,-1 2 0 0,-2 0 0 0,-4 1 0 16,0-2 0-16,-3-1 0 0,-1 0 0 0,-4 0 0 16,-5-1 0-16,-1 1 0 0,1-1 0 15,-4-3 0-15,2 3 0 0,-3-3 0 0,1-3 0 0,-6-1 0 16,6 3 0-16,1-4-5 0,4 1-486 0,3-2-168 15,4 0-514-15,-2-3-1271 0,7-4 562 0</inkml:trace>
  <inkml:trace contextRef="#ctx0" brushRef="#br0" timeOffset="42950.42">14399 8140 4823 0,'0'0'545'0,"0"0"-233"0,2 0 8 0,-2 0 37 16,0 0-22-16,0 0-59 0,0 0-18 16,0 0-46-16,0 0-45 0,0 0-21 0,-5-9-50 15,5 9-77-15,0 0-105 0,0 0-154 0,0 0-201 16,-4-3-743-16,4 3-1282 0,0 0 568 0</inkml:trace>
  <inkml:trace contextRef="#ctx0" brushRef="#br0" timeOffset="46267.51">2227 9469 2978 0,'5'-6'224'0,"-1"-3"-90"16,-2 3-57-16,-2-4 22 0,0 1 32 0,-1-1 34 16,-5-1 6-16,0 3-3 0,-1-2-12 0,-2 1 7 15,-2 0 0-15,-3 1 26 0,-7 1-3 0,6 3-7 16,-7 1-1-16,-6 5-3 0,0 5-3 0,0 3-4 15,-2 2-5-15,2 3-1 0,3 4-11 0,-1 3-5 16,2 2-6-16,-2 3-11 0,7 2-9 0,0-1-8 16,0 2-7-16,9-1-4 0,1 0-10 0,0-1-4 15,5-1-19-15,4-7-4 0,1 0 0 0,2 0-22 16,6-1 7-16,-2-2 0 0,6-1-11 0,0-3-5 16,2-4-13-16,3 1-25 0,0-3-32 0,2-1-30 15,5-4-47-15,0-3-61 0,-3 1-63 0,6-3-103 16,-7-2-89-16,-1-2-94 0,-5-3-457 0,3 2-1061 15,-8 1 471-15</inkml:trace>
  <inkml:trace contextRef="#ctx0" brushRef="#br0" timeOffset="46651.64">2180 9756 3133 0,'1'4'372'0,"-1"-4"-164"0,0 0-33 0,0 0 7 16,0 0 55-16,0 0-6 0,0 0-15 0,0 0-26 15,0 0-41-15,0 0-14 0,6-6-14 0,0-1-9 16,1 1-11-16,6 0-8 0,-1-1-13 0,5 0-6 15,3-1-7-15,0 1-9 0,2 2-6 0,-2 0-8 16,2 5-3-16,-3-1-3 0,-1 2-4 0,-1 3-4 16,-7 1-3-16,3 2 0 0,-7 0-6 0,-1 2-1 15,-1 2-5-15,-4 1 6 0,-1 4 4 0,-2 1 12 16,1 0 8-16,-6 0 8 0,0 0 3 0,-2-1 7 16,-3-2 6-16,2 2 13 0,-1-3-4 0,7-3 0 15,5 0 0-15,-5-2-11 0,0-2-2 0,1 0-6 16,3-3-13-16,-3 1-5 0,4-4 3 0,0 0-5 15,9 2-11-15,-9-2 7 0,19-4-8 0,-1 0-2 16,-1 2 1-16,3-4-7 0,-2 5-7 0,1-2-16 16,9 5 9-16,-9 0 0 0,-2 4-4 0,2 1 2 15,-6-3 2-15,-2 3-3 0,-2 1-2 0,2 2-1 16,-6 4 1-16,0-2 5 0,-9 1 1 0,0 2-2 16,-2 1 8-16,-6 1-7 0,-3-2 0 0,-7 3-2 15,-1-1 1-15,-4-3-8 0,-2-2-19 0,10-1-25 0,-7 2-45 16,7-5-77-16,1-1-59 0,4-3-106 0,-4 0-120 15,8-3-149-15,6-2-330 0,4 1-1011 16,0 0 448-16</inkml:trace>
  <inkml:trace contextRef="#ctx0" brushRef="#br0" timeOffset="46884.18">3873 9544 573 0,'9'-5'556'0,"-1"2"-7"0,-4 0 16 0,1 1 7 16,0-2-9-16,-1 3-25 0,-4 1-48 0,0 0-53 15,0 0-49-15,5 6-34 0,-7 0-35 0,0 5-30 16,-2 1-32-16,0 2-30 0,-2 2-39 0,1 0-50 16,1 1-53-16,-4 0-79 0,4 1-86 0,2-1-101 15,-2-1-97-15,0-5-88 0,3-1-74 0,2 0-64 16,3-5-371-16,0-1-947 0,5 1 420 0</inkml:trace>
  <inkml:trace contextRef="#ctx0" brushRef="#br0" timeOffset="47033.8">4209 9619 310 0,'14'-10'365'15,"-3"5"28"-15,1-1 42 0,-5 1 21 0,0 3 6 16,0-1-9-16,-1 2-16 0,-6 1-4 0,0 0-11 16,4 6-13-16,-4 0-21 0,-4 0-31 0,1 6-30 15,-3-1-33-15,2 0-33 0,-2 6-22 0,2-2-68 16,0 2-62-16,0-1-68 0,1 2-94 0,-4 0-129 15,7 0-134-15,-3 0-167 0,1-2-472 0,2-1-1034 16,2-4 457-16</inkml:trace>
  <inkml:trace contextRef="#ctx0" brushRef="#br0" timeOffset="47335.23">6810 9324 515 0,'6'-2'542'0,"-6"2"-11"0,8 0-5 16,-8 0-10-16,9 2-7 0,-5 0 1 0,0 3-10 0,0-3-12 15,-2 0-23-15,1 3-27 0,-3 1-28 16,1 0-37-16,-2 3-37 0,-1 1-32 0,-1 1-30 0,-1 0-47 16,0-1-66-16,-1 2-60 0,0-2-67 0,1 2-112 15,-1 4-126-15,1-4-109 0,1-3-97 0,1 3-90 16,0-4-88-16,2-2-357 0,4 0-1023 0,-1-2 452 16</inkml:trace>
  <inkml:trace contextRef="#ctx0" brushRef="#br0" timeOffset="47467.67">6962 9448 30 0,'12'-10'297'0,"-2"3"50"15,-4-2 26-15,-1 5 26 0,0 1 14 0,-1 0 14 16,0 2-1-16,-4 1 1 0,0 0-9 0,0 0-17 16,0 0-12-16,-9 11-29 0,3-2-29 0,1-1-29 15,-1 4-32-15,-2 3-38 0,0 1-71 0,2-1-99 16,-2 3-145-16,4 0-164 0,-1 0-192 0,4 0-444 16,1-5-956-16,0-2 422 0</inkml:trace>
  <inkml:trace contextRef="#ctx0" brushRef="#br0" timeOffset="47799.6">9191 9344 213 0,'0'0'612'0,"9"3"-7"0,-9-3 23 15,1 1-11-15,-1-1-21 0,0 0-29 0,-5 6-33 16,-1-1-50-16,1-1-46 0,-1 2-47 0,0 1-42 15,-2 1-45-15,-1 0-60 0,2 1-72 0,-1 1-56 16,2-2-110-16,-7 6-105 0,8-4-119 0,-3 0-117 16,2-2-120-16,-2 2-507 0,3-5-1042 0,1 1 461 15</inkml:trace>
  <inkml:trace contextRef="#ctx0" brushRef="#br0" timeOffset="47950.28">9329 9390 106 0,'9'-6'480'16,"1"1"24"-16,-6 3 7 0,1-1 8 0,-1 0-10 0,-4 3-4 15,5 0 3-15,-5 0-29 0,0 0-25 16,0 0-27-16,-5 11-32 0,1-5-36 0,0 3-42 16,-6 1-32-16,9 0-62 0,-3 2-55 0,0-1-85 0,0 6-129 15,-1-1-156-15,1 3-163 0,3-2-218 0,2-1-357 16,-1-5-1017-16,0-1 449 0</inkml:trace>
  <inkml:trace contextRef="#ctx0" brushRef="#br0" timeOffset="48467.65">11482 9619 135 0,'0'0'628'16,"-14"-9"-9"-16,5 3-9 0,-4-4-16 0,-2-5-10 16,-3-7-45-16,-5 2-34 0,-1-7-9 0,-1 1-23 15,-10-11-30-15,3-2-33 0,0 0-38 0,4-1-21 0,1 0-21 16,7-3-31-16,4 11-22 0,0-11-30 15,4 7-19-15,1-10-177 0,6 13-51 0,5-2 0 0,2-1 0 16,5-11 0-16,3 13 0 0,4 1 0 16,0 2 0-16,2 6 0 0,1 5 0 0,0 4 0 0,-1 7 0 15,2 2 0-15,-1 4 0 0,-2 4 0 16,3 8 0-16,-5-1 0 0,-2 5 0 0,-2 5 0 0,-5 3 0 16,-4 4 0-16,-5 3 0 0,-6 0 0 0,-5 0 0 15,-7 1 0-15,-10 9 0 0,-8-5 0 0,-1 0 0 16,-3 1 0-16,-3 3 0 0,0-8 0 0,0 0 0 15,4-3 0-15,14-8 0 0,0-1 0 0,6 0 0 16,9-8 0-16,-1 1 0 0,7-4 0 0,4 1 0 16,4 0 0-16,2-3 0 0,8 0 0 0,4-1 0 15,15-3 0-15,7-3 0 0,17-1 0 0,2-5 0 16,1-1 0-16,2-1 0 0,1-5 0 0,4 1-303 16,-3-1-327-16,2-3-580 0,-4 3-1310 0,-4-5 579 15</inkml:trace>
  <inkml:trace contextRef="#ctx0" brushRef="#br0" timeOffset="48749.7">12345 8958 16 0,'9'-13'571'0,"-5"1"16"0,-3 3 17 15,3-2 2-15,0 1-12 0,-4 1-26 0,0 3-24 16,-4-1-33-16,0 4-41 0,-1 0-54 0,0 3-24 15,-7 4-29-15,-6 3-28 0,-10 6-22 0,2 6-26 16,-6 5-31-16,-8 5-17 0,0 7-23 0,3 0-20 16,14-8-89-16,-5 15-107 0,8-10 0 0,6-2 0 15,2-2 0-15,6 0 0 0,4 2 0 0,8-6 0 16,4 1 0-16,5-3 0 0,8-5 0 0,5-3 0 16,7-4 0-16,2-6 0 0,15-1 0 0,-12-3 0 15,12-4 0-15,-15-5-190 0,3 0-240 0,-7-2-81 16,2-5-90-16,-8-2-476 0,5 2-1166 0,-7-1 515 15</inkml:trace>
  <inkml:trace contextRef="#ctx0" brushRef="#br0" timeOffset="49049.48">12662 9184 302 0,'0'0'351'16,"0"0"26"-16,0 0 31 0,0 0 15 0,0 0 19 16,0 0 6-16,0 0 4 0,0 0-21 0,0 0-31 15,0 0-28-15,0 0-34 0,0 0-19 0,0 0-24 16,0 0-19-16,0 0-20 0,15 7-24 0,-3-5-24 0,8 1-18 15,-2 0-19-15,0 1-15 0,0 2-35 0,0 0 6 16,-4 1-14-16,1 3-15 0,-4-3-11 16,-4 4-12-16,-1 1-6 0,-3 2-23 0,-3 4 13 0,-4-1-5 15,-1-2-4-15,-6 3-20 0,-5 2 2 0,0 0-7 16,-6-2 3-16,9-3 3 0,-5 0 11 0,4-1-22 16,-2-3 5-16,3 4-7 0,4-6 1 0,-1-2 2 15,3-1 3-15,2 1-4 0,3-1 4 0,2-2-7 16,0 0 4-16,6-1-5 0,2-2 7 0,6 1-14 15,5-4-9-15,1 1-2 0,11-3-34 0,1-1-26 16,0-1-53-16,0-3-74 0,2-1-108 0,3 0-126 16,-5 1-155-16,13-13-504 0,-13 8-1172 0,1 0 519 15</inkml:trace>
  <inkml:trace contextRef="#ctx0" brushRef="#br0" timeOffset="49217.53">13696 9442 4037 0,'0'0'606'0,"0"0"-233"0,-3 5-61 16,3-5-54-16,0 0-72 0,-6 2-52 0,6-2-42 15,0 0-59-15,0 0-76 0,0 0-109 0,-4 4-120 16,4-4-157-16,1 3-428 0,-1-3-926 0,-1 5 410 0</inkml:trace>
  <inkml:trace contextRef="#ctx0" brushRef="#br0" timeOffset="50415.65">2681 11362 3340 0,'-5'-18'291'0,"-2"3"-89"0,0 3-43 0,0-2 2 16,2 3 30-16,-1 4-16 0,-2-1-18 0,0 4-4 15,2 2-2-15,-3 1 11 0,-5 3 3 0,0 5-4 16,-4 1-4-16,4 3-6 0,0 1-15 0,1 2-12 16,-1 1-14-16,4 1-9 0,3-2-14 0,1 2-7 15,1-3-5-15,4-1-10 0,4-4-3 0,5 3 1 16,-1-4-8-16,5-1-1 0,5-4-1 0,2 0-3 16,-1-8-3-16,4 1-5 0,2-5 0 0,-6 0 6 0,6-4 8 15,-9-2-5-15,-2 3-4 0,-2 1-4 0,-4-2 0 16,-4-3-7-16,-3 6-21 0,-4 1-30 0,-7-1-36 15,-6 3-51-15,-11 6-58 0,-4 4-64 0,-4 7-71 16,-18 9-63-16,-1 6-60 0,4 5-59 0,-27 23-401 16,32-12-949-16,3 3 421 0</inkml:trace>
  <inkml:trace contextRef="#ctx0" brushRef="#br0" timeOffset="50752.08">2033 12135 4338 0,'-4'-12'372'0,"-1"2"-149"16,-4 0-46-16,1 0 28 0,-2 2 10 0,0 2-6 15,-3 0-4-15,0 0-20 0,3 4-22 0,0-1-7 16,-3 5-18-16,3 1-9 0,-2 3-15 0,3 1-14 16,-1 3 1-16,5 4-14 0,-3 2-16 0,7 2-9 15,-2 0-13-15,6 0 10 0,1 0-11 0,5 1-6 16,4 3-1-16,2-2-17 0,-1-9-9 0,0-2-3 15,5 1 0-15,-2-6-1 0,1 0-5 0,-7-4 3 16,3 0-5-16,-1 0 5 0,-1-4 20 0,-2-5 12 16,-1 3 10-16,-3-4 18 0,-2 0 5 0,-3-2 0 15,-1 0-1-15,-3 0-6 0,-1 0-6 0,-4 0-3 16,-1 1-55-16,-5-1-3 0,2 0 0 0,-5 6 0 16,1-1 0-16,-3 4 0 0,4 5-154 0,-2 5-69 15,-1 0-73-15,8 7-71 0,1 0-73 0,-4 9-80 16,12 2-513-16,2-8-1117 0,8-1 495 0</inkml:trace>
  <inkml:trace contextRef="#ctx0" brushRef="#br0" timeOffset="51051.04">2559 12266 157 0,'4'-8'620'0,"-1"1"1"0,-3 3-5 15,0-2-23-15,0 1-27 0,-3 2-28 0,3 3-42 16,-1-6-47-16,1 6-43 0,0 0-51 0,-5-4-32 15,5 4-29-15,0 0-31 0,0 0-28 0,0 0-20 0,-4 16-26 16,8-10-16-16,-2 3-15 0,5 0-22 16,-5-3-12-16,7 0-20 0,-4-1-3 0,7 1-18 15,-2-5-11-15,3 0-10 0,-2-2-5 0,5 0-7 16,-3-3-1-16,-1-1-4 0,4-2-7 0,-4 0-35 16,-1-1-3-16,-2 0 0 0,-2-2 0 0,2 2 0 15,-4-3 0-15,-3 0 0 0,-2 0 0 0,-6 0 0 16,1 0 0-16,-5 2 0 0,0 0 0 0,-5 3 0 15,2 0 0-15,-1 7 0 0,-4-1-40 0,0 9-256 16,0-1-105-16,-2 10-119 0,8-1-141 0,2-2-385 16,2 2-1133-16,4 0 502 0</inkml:trace>
  <inkml:trace contextRef="#ctx0" brushRef="#br0" timeOffset="51667.5">4917 11297 3622 0,'0'0'365'0,"1"-4"-138"16,-1 4-43-16,3-4 2 0,-3 4 11 0,0 0 6 15,0 0 4-15,0 0-8 0,0 0-14 0,0 0-7 16,0 0-6-16,0 0-1 0,0 0-4 0,0 12-12 15,0-8-8-15,0 2-11 0,1 0-9 0,1-2 2 16,-2 1-23-16,1 1-12 0,-1-1-12 0,0 0-3 16,2 1-9-16,-2-4-9 0,0-2-1 0,-1 7-1 0,1-7 2 15,1 3 26-15,-1-3 13 0,0 0 11 0,0 0-3 16,0 0-8-16,0 0-44 0,0 0-56 16,-3-14 0-16,0 4 0 0,-1 0 0 0,-6 1 0 15,2 0 0-15,1 2 0 0,-2 1 0 0,-8 0 0 0,-2 5 0 16,-3 1 0-16,-6 9 0 0,-5 4 0 0,-2 3 0 15,-9 12 0-15,4 3 0 0,3 5 0 0,0 4 0 16,5 3 0-16,10-1 0 0,-1-1 0 0,12-9 0 16,1 2 0-16,6-2 0 0,5 0 0 0,5 0 0 15,7-1 0-15,5-1 0 0,5-3 0 0,9-3 0 16,0-5 0-16,16-1 0 0,-10-7 0 0,0-5 0 16,-1 0 0-16,2-4 0 0,-3-4 0 0,-4-1 0 15,-10-1 0-15,-3-3 0 0,-1 0 0 0,-9 3 0 16,0-5 0-16,0 0 0 0,-7-1 0 0,-3-1 0 15,-3 2-302-15,-1 4-117 0,0 0-77 0,-3 4-90 0,-2 0-479 16,-4 2-1154-16,3 2 511 0</inkml:trace>
  <inkml:trace contextRef="#ctx0" brushRef="#br0" timeOffset="51949.86">5201 11828 313 0,'4'-7'639'16,"0"1"11"-16,-3 0-3 0,3-1-7 0,0 1-15 15,-3 2-20-15,4-1-35 0,-3 3-42 0,1-1-43 16,-3 3-41-16,4-2-36 0,-4 2-22 0,5 6-21 16,-2 0-22-16,1 4-16 0,-2 3-111 0,-2 12-216 15,0 0 0-15,0 2 0 0,-5 2 0 0,4 0 0 0,-2 0 0 16,-2 2 0-16,1 0 0 0,1 0 0 0,0-3 0 15,-1-2 0-15,0 1 0 0,-1-5 0 16,1-3 0-16,3-3 0 0,-3-3 0 0,3-2 0 16,-2-4 0-16,3-1 0 0,-5 0 0 0,5-2 0 0,-5 1-151 15,1-3-597-15,4-2-468 0,0 0-1316 0,0 0 582 16</inkml:trace>
  <inkml:trace contextRef="#ctx0" brushRef="#br0" timeOffset="52716.48">6836 11570 30 0,'-3'-7'578'0,"-2"-2"3"0,1 3-6 15,0 2-17-15,0-2-12 0,3 1-21 0,-1 0-24 16,-1-1-28-16,3 2-29 0,-1 2-55 0,1 2-33 15,1-8-37-15,3 4-29 0,5 3-30 0,0-4-23 16,6-1-13-16,4 0-32 0,0-1-20 0,2 0-17 0,7-1-7 16,-9-1-17-16,8-2-19 0,-3 0-10 15,-1-2-8-15,-4 3-10 0,-2-2-4 0,-3-1-45 16,-2-3-35-16,-1 4 0 0,-2-3 0 0,-4 4 0 0,-1 1 0 16,-3-1 0-16,2-1 0 0,-6 1 0 0,2 0 0 15,-3 2 0-15,-1-1 0 0,1 1 0 0,-1 3 0 16,-4-3 0-16,4 4 0 0,1 2 0 0,0-3 0 15,-1 4 0-15,1 1 0 0,4 1 0 0,-8 0 0 16,8 0 0-16,0 0 0 0,-7 3 0 0,6 3 0 16,1-6 0-16,-3 5 0 0,2-2 0 0,1-3 0 15,-1 6 0-15,1-3 0 0,0-3 0 0,0 5 0 16,0-5 0-16,0 0 0 0,-2 5 0 0,2-5 0 16,0 0 0-16,0 3 0 0,0-3 0 0,0 0 0 15,0 0 0-15,0 0 0 0,0 0 0 0,0 0 0 16,0 0 0-16,0 0 0 0,0 0 0 0,0 0 0 15,-5-11 0-15,5 11 0 0,-1-7 0 0,0 4 0 16,1 3 0-16,-4-4 0 0,4 4 0 0,-4-3 0 16,4 3 0-16,0 0 0 0,0 0 0 0,-11 7 0 15,4 2 0-15,1 3 0 0,-4 4 0 0,1 7 0 16,0 2 0-16,-1 5 0 0,-2 3 0 0,3 14 0 16,0-1 0-16,0 5 0 0,4-1 0 0,0 2 0 0,1 0 0 15,-1 0 0-15,1 2 0 0,0 0 0 0,4 2 0 16,3-4 0-16,-6 3 0 0,3-2 0 0,-4-2 0 15,4 2 0-15,-1 1 0 0,1-5 0 0,-4-2 0 16,0-11 0-16,1-2 0 0,-4 0 0 0,1-3 0 16,-2-3 0-16,-1-3 0 0,-6-1 0 0,5-7 0 15,-3-4 0-15,-2-2 0 0,-1-4 0 0,-2-2 0 16,1-7-341-16,-2 0-150 0,-1-6-79 0,-4-5-562 16,1-4-1226-16,-3-6 542 0</inkml:trace>
  <inkml:trace contextRef="#ctx0" brushRef="#br0" timeOffset="54016.41">6519 12100 3705 0,'2'-13'429'0,"-2"-2"-176"16,4 2-75-16,1 1 24 0,-1-3 10 0,1 4-9 15,4-5-14-15,2 2-19 0,6 0-5 0,7-2-4 16,5-1-11-16,3 5-16 0,3-4-9 0,18 0-23 16,-4 2-2-16,3 0-22 0,1-2-23 0,4 5-24 15,-5-2-21-15,-1 1-17 0,-14 3-24 0,0 0-18 16,-1-3-5-16,-4 2-7 0,-4-2 2 0,-1 1 9 0,-10 4 4 15,0-1 10-15,-6 1 19 0,0 0 23 16,-2 1 18-16,-5 2 26 0,-3 1 8 0,3-1 13 16,-7-2 16-16,3 6 5 0,-2-4 4 0,-2 3 16 15,4 1 1-15,-14 1 4 0,8 1-5 0,-1 5 0 0,-2 1 5 16,-1 2-14-16,2 2 4 0,1 6-12 0,-1-3-8 16,2 3-9-16,3 1 0 0,2-1-11 15,2 0-5-15,2 0-5 0,3-1-9 0,2 0-48 16,2-1 0-16,3-5 0 0,-2 1 0 0,7-3 0 0,-3-2 0 15,6-3 0-15,-8-2 0 0,6-2 0 0,-1-1 0 16,0-2 0-16,-4-4 0 0,-2 0 0 16,1-2 0-16,-5-1 0 0,2-3 0 0,-4-3 0 0,-2-1 0 15,-1-2 0-15,-3 0 0 0,-3-7 0 0,-2 8 0 16,0 0 0-16,0 0 0 0,-3 4 0 0,2-1 0 16,1 3 0-16,1 0 0 0,-1 2 0 0,1 0 0 15,0 0 0-15,3 5 0 0,2 0 0 0,4-2 0 16,3 2 0-16,2-2 0 0,3 3 0 0,0 2 0 15,8-1 0-15,-3 3 0 0,4 2 0 0,1 1 0 16,3 3 0-16,-1 1 0 0,3 4 0 0,-3 2 0 16,0 3 0-16,-1 1 0 0,-2 0 0 0,0 2 0 15,-3 1 0-15,-2 2 0 0,-6-5 0 0,2 4 0 16,-5-2 0-16,-2-3 0 0,-2 1 0 0,-3-3 0 0,-1-2 0 16,-1 1 0-16,-3-2 0 0,-1-1 0 15,0 0 0-15,-2-3 0 0,0-2 0 0,-1-1 0 16,3-1 0-16,-4-2 0 0,4-1 0 0,-3-1 0 15,-2-3 0-15,5-1 0 0,-4-1 0 0,5-4 0 0,0 0 0 16,4-6 0-16,0-2 0 0,1-1 0 0,6 1 0 16,2-7 0-16,5 4 0 0,0-2 0 15,3 3 0-15,1 1 0 0,2 1 0 0,-1 2 0 0,4 3 0 16,-4 5 0-16,-1 4 0 0,4-3 0 0,-3 3 0 16,0 4 0-16,-1 2 0 0,3 3 0 0,-6 5 0 15,5 1 0-15,3 7 0 0,-6 0 0 0,1 4 0 16,-4-1 0-16,0 4 0 0,-4-5 0 0,-2 6 0 15,-3-8 0-15,-1 0 0 0,-3-2 0 0,2-1 0 16,-6 1 0-16,2-5 0 0,1-3 0 0,-4-1 0 16,2-2 0-16,-2 3 0 0,1-7 0 0,-2 0 0 15,5-1 0-15,-6 0 0 0,6 0 0 0,-8-9 0 16,7 3 0-16,2-5 0 0,-1 0 0 0,4-6 0 16,2-2 0-16,1-7 0 0,0 1 0 0,2 0 0 15,4-1 0-15,0 4 0 0,-2 5 0 0,-2 1 0 16,4-1 0-16,1 6 0 0,-5 1 0 0,0 3 0 15,1 1 0-15,4 5 0 0,-1 1 0 0,-2 3 0 16,2 3 0-16,-1 2 0 0,-5 2 0 0,5 6 0 0,-1 1 0 16,-2-2 0-16,0 9 0 0,-2-5 0 0,-4-2 0 15,1 1 0-15,-1 2 0 0,-2-4 0 16,-1 0 0-16,0-7 0 0,-4 1 0 0,4-3 0 16,-1 0 0-16,1 0 0 0,0-5 0 0,0 1 0 0,0-3 0 15,0 0 0-15,0 0 0 0,0 0 0 0,0 0 0 16,4-19 0-16,1 11 0 0,3-6 0 15,2-3 0-15,-1 0 0 0,5-8 0 0,0 3 0 0,3-2 0 16,1 5 0-16,-2-3 0 0,-4 8 0 0,2 0 0 16,1 2 0-16,-2 1 0 0,-2 2 0 0,0 3 0 15,0 1 0-15,-3 3 0 0,-1 2 0 0,5 2 0 16,-2 4 0-16,-5 3 0 0,4 4 0 0,0 2 0 16,-1 1 0-16,-2 3 0 0,1 6 0 0,-2-2 0 15,-1-1 0-15,1-4 0 0,1 1 0 0,-1-2 0 16,1-2 0-16,1-5 0 0,3-1 0 0,-1-3 0 15,1-2 0-15,6 0 0 0,-1-3 0 0,4-1 0 16,-1-2 0-16,1-2 0 0,-1-2 0 0,0-4 0 16,5-2 0-16,0-3 0 0,-4-5 0 0,-1-2 0 15,0 1 0-15,-1-5 0 0,-6-1 0 0,4-2 0 16,-4-1 0-16,-4 2 0 0,-2 0 0 0,-3 2 0 16,-4 8 0-16,1-1 0 0,-4 0 0 0,0 3 0 15,-3 3 0-15,0 4 0 0,-2 7 0 0,-1 0 0 0,0 3 0 16,0 2 0-16,1 3 0 0,-2 8 0 0,5 0 0 15,0 3 0-15,3 0 0 0,6 2 0 16,6 5 0-16,3 2 0 0,0-1 0 0,8-2 0 0,2-1 0 16,3-2 0-16,1 1 0 0,0 0 0 0,-3-6 0 15,4 1 0-15,-2-1 0 0,-6-5 0 0,0 2 0 16,-5-1 0-16,-2-3 0 0,-3 2 0 0,2-3 0 16,-7 1 0-16,0-3 0 0,-3 2 0 0,-1 3 0 15,-6-2 0-15,-3-1 0 0,-5 3 0 0,-4-1 0 16,-3-4 0-16,-7 3 0 0,-2-2-26 0,4-2-498 15,4 0-150-15,-6-6-488 0,7 0-1257 0,0 0 556 16</inkml:trace>
  <inkml:trace contextRef="#ctx0" brushRef="#br0" timeOffset="55200.56">10703 11622 274 0,'7'-15'509'0,"0"1"9"0,-5 2 4 16,2 1-6-16,-2 2-14 0,-2-2-18 0,0 5-37 16,-3 0-34-16,-1 3-37 0,-4 3-19 0,-2 4-15 15,-4 5-20-15,-2 5-22 0,-2 6-17 0,-1 5-23 16,3 5-25-16,1 2-22 0,2 2-21 0,4-1-16 15,0-1-20-15,9 2-14 0,0-1-17 0,10-4-15 16,3-1-3-16,5-4-11 0,0-4-11 0,9-4-14 16,0-2-13-16,3-5-58 0,2-7 0 0,0-4 0 15,0-4 0-15,0-4 0 0,-3-3 0 0,-2-4 0 16,-1-1 0-16,-6-5 0 0,-7-2 0 0,3-2 0 16,-4-6 0-16,-5-1 0 0,-4 1 0 0,-3-3 0 15,-5-10 0-15,-2 0 0 0,-5 13 0 0,1 0 0 0,-7 2 0 16,0 3 0-16,-1 3 0 0,-2 6 0 0,2 9 0 15,-4-1 0-15,4 6 0 0,-2 5 0 16,1 8 0-16,-3 6 0 0,4 6 0 0,0-1 0 0,5 8 0 16,1 5 0-16,6-3 0 0,4 3 0 15,3-1 0-15,2 2 0 0,8-3 0 0,4-1 0 0,4-6 0 16,3-2 0-16,3-2 0 0,4-6 0 0,4-3 0 16,-1-5 0-16,1-4 0 0,1-1 0 0,-2-6 0 15,-1-1 0-15,1-5 0 0,0 0 0 0,-2-3 0 16,-1 0 0-16,-1-2 0 0,-1-3 0 0,-3-2 0 15,0-2 0-15,0 2 0 0,-3 2 0 0,-5-1 0 16,2 0 0-16,-4 8 0 0,-3-1 0 0,-1 4 0 16,-1 4 0-16,-5 1 0 0,1 4 0 0,-4 1 0 15,0 0 0-15,12 12 0 0,-11 1 0 0,-1 5 0 16,0 7 0-16,-1 4 0 0,0 0 0 0,-2 2 0 16,3-3 0-16,-1-1 0 0,-1 1 0 0,5-2 0 0,-3-8 0 15,1-1 0-15,2-5 0 0,-1 0 0 0,1-2 0 16,1-5 0-16,-1 1 0 0,3-5 0 0,-1 1 0 15,1-4 0-15,6-3 0 0,-3-1 0 16,2-4 0-16,3-4 0 0,-1-1 0 0,6-3 0 0,0-2 0 16,-1-1 0-16,3 1 0 0,-6 7 0 0,-1 1 0 15,0-1 0-15,-1 4 0 0,-3 0 0 16,0 6 0-16,1 0 0 0,-3 4 0 0,-1 1 0 0,3 3 0 16,-5 6 0-16,4 0 0 0,-2 3 0 0,-1 6 0 15,3-2 0-15,1 7 0 0,-1-2 0 0,5 2 0 16,4-4 0-16,-4-4 0 0,8 0 0 0,-6-4 0 15,10 0 0-15,-7-3 0 0,8-3 0 0,1-3 0 16,0-2 0-16,0-4 0 0,2-3 0 0,-2-5 0 16,0 2 0-16,0-4 0 0,-4-3 0 0,1-1 0 15,0-2 0-15,-3-2 0 0,-3-3 0 0,-2 0 0 16,-2-4 0-16,-1 0 0 0,-6-3 0 0,-3 1 0 16,-4 1 0-16,-1-1 0 0,-4 4 0 0,-1 7 0 15,-10-4 0-15,6 7 0 0,-5 9 0 0,0 3 0 0,-7 5 0 16,2 4 0-16,-5 8 0 0,0 5 0 0,4 2 0 15,0 4 0-15,5 2 0 0,3 4 0 16,5-1 0-16,3 2 0 0,4-1 0 0,5-1 0 0,6 0 0 16,6-3 0-16,3-1 0 0,3-3 0 0,4-6-175 15,4-6-461-15,-3-6-594 0,8 2-1333 0,0-5 589 16</inkml:trace>
  <inkml:trace contextRef="#ctx0" brushRef="#br0" timeOffset="57082.54">13634 11261 262 0,'0'-13'530'0,"-2"5"-2"15,-7 1-3-15,1 1-12 0,-2 1-11 0,-9 1-15 16,2 5-15-16,-1 2-23 0,-8 7-23 0,0 2-24 15,7 4-38-15,-8 4-25 0,4 3-31 0,4 3-32 0,2 4-20 16,-1 4-23-16,9 1-30 0,2-1-16 16,4 0-22-16,3-1-17 0,7 0-18 0,0-3-11 0,12-3-20 15,-1-3-1-15,5-2-13 0,4-5-12 0,4-5-61 16,-2-4-12-16,4-2 0 0,1-3 0 0,-1-4 0 16,-1-4 0-16,0 0 0 0,-1-7 0 0,-1 0 0 15,-2-4 0-15,0 0 0 0,-2-2 0 0,-3-2 0 16,-5-1 0-16,0-2 0 0,-4-5 0 0,-2 3 0 15,-1-4 0-15,-6 4 0 0,-1 6 0 0,-3 3 0 16,0 4 0-16,-1 4 0 0,-1 3 0 0,-1 4 0 16,2 1 0-16,0 0 0 0,-17 14 0 0,7-1 0 15,-2 14 0-15,3-3 0 0,-1 3 0 0,5 2 0 16,1-3 0-16,4 1 0 0,4-3 0 0,1 0 0 16,5-5 0-16,-1-1 0 0,4-4 0 0,1 0 0 0,0-3 0 15,3-4 0-15,-1-2 0 0,2-4 0 16,1-2 0-16,-3-3 0 0,1-3 0 0,-1-1 0 0,-1-3 0 15,-3-4 0-15,-2 1 0 0,-4-3 0 16,1-8 0-16,-5 6 0 0,-4-10 0 0,-2 0 0 0,-1 1 0 16,-7-2 0-16,2 3 0 0,-4 2 0 15,-3 3 0-15,2 8 0 0,2 1 0 0,-5 1 0 0,2 8 0 16,-2 1 0-16,5 6 0 0,-5 1 0 0,3 7 0 16,2 2 0-16,3 0 0 0,2 5 0 0,4 10 0 15,7-4 0-15,5 2 0 0,3-1 0 0,6-4 0 16,4 0 0-16,1-4 0 0,5-3 0 0,1-3 0 15,-2-3 0-15,3-2 0 0,2-5 0 0,-2 0 0 16,-1-3 0-16,2-1 0 0,-10-1 0 0,8-5 0 16,-13 1 0-16,12-3 0 0,-10 0 0 0,2 0 0 15,-2-3 0-15,2-7 0 0,-2 1 0 0,-2 6 0 16,-4-1 0-16,1-1 0 0,-2 2 0 0,-1 0 0 0,-1 4 0 16,-2 1 0-16,-1 3 0 0,-2 2 0 15,1 2 0-15,-4 2 0 0,0 0 0 0,7 12 0 16,-2-2 0-16,-5 7 0 0,2 7 0 0,0 3 0 0,-2-2 0 15,1 3 0-15,2-3 0 0,-2 0 0 0,3-7 0 16,0-2 0-16,-3 0 0 0,3-3 0 0,0-4 0 16,1 2 0-16,-1-6 0 0,-2 1 0 0,5-5 0 15,-2 0 0-15,3-1 0 0,-1-2 0 0,2-4 0 16,0 0 0-16,-1-4 0 0,6-1 0 0,-2-3 0 16,1-1 0-16,-1-1 0 0,6-4 0 0,-3-1 0 15,2-4 0-15,0 0 0 0,-1 2 0 0,-1 3 0 16,-2 5 0-16,-3 2 0 0,1 4 0 0,-1 0 0 15,-4 3 0-15,3 5 0 0,0 2 0 0,0 0 0 16,0 6 0-16,-3 3 0 0,3 6 0 0,-1 2 0 0,0 4 0 16,-2 3 0-16,-1 2 0 0,0-2 0 15,-2-6 0-15,-1 1 0 0,1-2 0 0,0-3 0 16,0 1 0-16,-1-6 0 0,0-1 0 0,0-1 0 16,0-3 0-16,-1-1 0 0,4-2 0 0,-1 0 0 15,-4-2 0-15,0 0 0 0,18-7 0 0,-8 0 0 16,-1-1 0-16,0 0 0 0,5-6 0 0,-1 1 0 0,2-1 0 15,2-6 0-15,2 2 0 0,-2-4 0 0,1 3 0 16,-3-3 0-16,0 7 0 0,-3 0 0 16,2 4 0-16,-3-2 0 0,-3 5 0 0,0 1 0 0,-2 4 0 15,-3 1 0-15,3 2 0 0,-6 0 0 0,5 4 0 16,-1 2 0-16,-3 6 0 0,3 4 0 0,0 3 0 16,-2 6 0-16,-2 0 0 0,0 0 0 0,3-7 0 15,1 0 0-15,0-2 0 0,2 2 0 0,1-8 0 16,-1 1 0-16,0-1 0 0,5-2 0 0,-1-2 0 15,0-3 0-15,2-2 0 0,0-2 0 0,1-1 0 16,5-5 0-16,-7 3 0 0,7-7 0 0,-1 0 0 16,7-3 0-16,-11-1 0 0,10-3 0 0,-4-6 0 15,-1 4 0-15,3 0 0 0,-5-4 0 0,0-2 0 16,-2 6 0-16,-3 2 0 0,-2 4 0 0,-3 3 0 16,1 3 0-16,-3 1 0 0,-1 3 0 0,3-1 0 15,-5 5 0-15,-1 0 0 0,0 0 0 0,1 13 0 16,-2-2 0-16,1 7 0 0,-1-2 0 0,-1 3 0 0,2 0 0 15,0 1 0-15,-2 0 0 0,2-4 0 0,0 1 0 16,2-5 0-16,1 0 0 0,1-1 0 0,-2-5 0 16,3 1 0-16,4-3 0 0,0-2 0 0,0 1 0 15,5-2 0-15,-4-1 0 0,3-4 0 0,5 0 0 16,0-3 0-16,-1-2 0 0,0 0 0 0,0 1 0 16,4-3 0-16,3-1 0 0,-7 0 0 0,-1 0 0 15,0-1 0-15,0 0 0 0,1-1 0 0,-2 2 0 16,-6 5 0-16,0-1 0 0,1 2 0 0,-1 2 0 15,-2 2 0-15,-2 4 0 0,1 3 0 0,-4 0 0 16,2 4 0-16,-1 0 0 0,-2 5 0 0,-1 2 0 16,0 0 0-16,-1-4 0 0,-3 3 0 0,3 1 0 15,-1-5 0-15,2 1 0 0,-1-4 0 0,1 2 0 16,0-6 0-16,-1 1 0 0,3 0 0 0,0-4 0 0,2 1 0 16,-4-2 0-16,11-2 0 0,-2 1 0 15,1-5 0-15,2 1 0 0,4-1 0 0,1-3 0 16,-3 0 0-16,4 0 0 0,5-9 0 0,-4 5 0 0,2-4 0 15,2 5 0-15,-7-2 0 0,5-3 0 16,-6 5 0-16,-2 3 0 0,-2 1 0 0,0 3 0 16,-2 1 0-16,3 2 0 0,-5 1 0 0,-1 3 0 15,3 4 0-15,-3 0 0 0,-2 5 0 0,1-3 0 0,-1 5 0 16,0 2 0-16,0 0 0 0,0 0 0 0,-3-5 0 16,4 3 0-16,-4-2 0 0,3-3 0 0,0-2 0 15,-3 0 0-15,3-1 0 0,0-1 0 0,1-3 0 16,-1 1 0-16,6-4 0 0,-4 2 0 0,4-3 0 15,1 1 0-15,-1-3 0 0,2-3 0 0,0 3 0 16,4-6 0-16,2 1 0 0,0-1 0 0,5-5 0 16,-2 8 0-16,-4-3 0 0,2 1 0 0,-1 1 0 15,-4 1 0-15,4-3 0 0,-7 6 0 0,-3-2 0 16,2 4 0-16,-3 3 0 0,-1 3 0 0,1 1 0 16,1 2 0-16,-3 1 0 0,-1 2 0 0,-1 3 0 15,-1-6 0-15,1 4 0 0,0 0 0 0,1 1 0 16,-3-4 0-16,3 3 0 0,1-5 0 0,4 4 0 0,-3-4 0 15,0-2 0-15,7-2 0 0,-4 3 0 16,4-3 0-16,-2-1 0 0,2 0 0 0,1-3 0 16,-1 0 0-16,1-1 0 0,1-4 0 0,1 1 0 15,-2-3 0-15,-1 1 0 0,1-4 0 0,-3 0 0 0,-1-2-376 16,1 2-318-16,-2-6-494 0,-3-1-1285 0,1-3 570 16</inkml:trace>
  <inkml:trace contextRef="#ctx0" brushRef="#br0" timeOffset="57266.97">16734 11122 4445 0,'-8'0'525'0,"2"0"-197"16,-1 0-43-16,7 0-44 0,-14 0-61 0,14 0-32 16,0 0-32-16,-5 1-18 0,5-1-24 0,0 0-19 15,0 0-52-15,0 0-75 0,9 9-123 0,-9-4-152 16,5-2-175-16,-5 1-372 0,0-1-968 0,0-3 428 15</inkml:trace>
  <inkml:trace contextRef="#ctx0" brushRef="#br0" timeOffset="57567.78">17265 10983 4760 0,'4'-32'86'0,"-1"5"1"16,3 2 37-16,-3 8 18 0,1 6 13 0,2 0-3 0,-5 5-2 15,4 2 2-15,-1 1-3 0,-4 3 30 16,0 0 17-16,9 13 11 0,-5-1-2 0,0 13 9 16,-3 5 7-16,-1 4-9 0,0 13-4 0,-1 2-5 15,-2-2-15-15,3 0-7 0,-4 0-161 0,3 0-20 0,-3-11 0 16,3-1 0-16,-3 14 0 0,1 0 0 0,2-13 0 15,1-1 0-15,-5-4 0 0,4-2 0 16,-3-3 0-16,2-5 0 0,0-3-68 0,2-5-322 0,-4-2-65 16,1-2-70-16,-1-4-87 0,-3-2-412 0,0-3-1109 15,7 0 491-15</inkml:trace>
  <inkml:trace contextRef="#ctx0" brushRef="#br0" timeOffset="58149.75">17118 11462 2789 0,'-9'-14'275'0,"-1"1"-73"0,3 3 24 16,0 0 58-16,1 2 14 0,2 2 1 0,0 0-7 15,4 1-27-15,0-1-17 0,4 2 8 0,3 0-8 16,6-1 10-16,8 0-14 0,4-1-12 0,6-1-17 16,2 2-13-16,4 1-16 0,-1 0-18 0,1-1-20 15,3-1-7-15,-3-1-12 0,-4 1-10 0,0 0-11 16,-3 2-13-16,-1-2-13 0,-10 0-7 0,2 0 8 0,-5 1-59 16,-3 1-24-16,-1 0 0 0,-4 1 0 0,-1 1 0 15,-2 1 0-15,0 1 0 0,-5 0 0 16,5 3 0-16,-5 2 0 0,0 5 0 0,-2 0 0 15,1 1 0-15,-1 2 0 0,1 3 0 0,2 1 0 0,-1 0 0 16,2-2 0-16,0 3 0 0,4-2 0 0,2-1 0 16,-2-4 0-16,2-2 0 0,6 1 0 15,-2-6 0-15,5 0 0 0,2-3 0 0,2-3 0 0,-2-2 0 16,-2-3 0-16,2-1 0 0,-2-2 0 0,1-1 0 16,-3-1 0-16,0-1 0 0,-1-1 0 0,-1 0 0 15,1 1 0-15,-5 0 0 0,1-1 0 0,-2 5 0 16,-3 2 0-16,-1 1 0 0,2 1 0 0,-2 1 0 15,0 1 0-15,-4 3 0 0,0 0 0 0,0 0 0 16,1 17 0-16,-2-5 0 0,-3 3 0 0,0 12 0 16,-1 1 0-16,4 7 0 0,-5 10 0 0,6 5 0 15,-3-3 0-15,3 0 0 0,-4 1 0 0,4 4 0 16,0-4 0-16,-2 1 0 0,-1 1 0 0,0-4 0 16,2-12 0-16,-5 14 0 0,3-14 0 0,1 2 0 15,-1-4 0-15,-1 3 0 0,2-2 0 0,-3 2 0 16,0-7 0-16,-2 2 0 0,2-6 0 0,1-4 0 15,-2-6 0-15,1-2 0 0,-2-1 0 0,0-3 0 16,3-2 0-16,-1-2 0 0,-3-4 0 0,-2-1 0 16,-3-4 0-16,-6-6 0 0,6-1 0 0,0-1 0 15,-5-9 0-15,8-7 0 0,0 2 0 0,1-3 0 16,7 0 0-16,5-2 0 0,5-3 0 0,11-10 0 0,8 0 0 16,5-1 0-16,4 0 0 0,2 3 0 0,4 4 0 15,-1 2 0-15,-9 14 0 0,8-5 0 0,-12 13 0 16,-3 3 0-16,0 1 0 0,-11 7-232 0,-2 4-481 15,-4 0-495-15,-4 2-1309 0,-4 3 580 0</inkml:trace>
  <inkml:trace contextRef="#ctx0" brushRef="#br0" timeOffset="59116.36">4314 13307 39 0,'-13'4'279'0,"2"0"4"0,-6 3 2 16,3-5 0-16,3 0 10 0,0 2 4 0,0-3 11 15,1 0-1-15,-1-1 10 0,1-1 0 0,-1 0-2 16,2-3-12-16,-5 2-9 0,0-1-16 0,-3-5-12 16,-3 0-13-16,0-2-15 0,-4-7-22 0,-4-2-9 15,0 0-13-15,0 1-8 0,0-8-13 0,2 3-8 16,-1-3-17-16,3-2-12 0,-8-11-9 0,9 10-11 16,-4-10-9-16,7-2-7 0,6 9-16 0,0-13-1 15,0 1-14-15,6-2-7 0,4 10-15 0,0 0 29 16,5 0-3-16,2 1-9 0,2 3-19 0,3 6-1 0,5 3-9 15,-4 8-14-15,2 2 6 0,6 4-22 16,-1 2-3-16,-6 5-5 0,3 2-1 0,0 3-1 16,2 7 3-16,-2 1-21 0,0 6 15 0,-4 7 0 15,-4 3 1-15,4 7-12 0,-9 0 11 0,1 2 4 0,-8 0 0 16,-5 9 3-16,2-10-4 0,-11 15 3 0,-3-4 3 16,-1-1-3-16,0-4-2 0,5-12 3 15,1 0 0-15,-1 0-2 0,0-4 6 0,6-3 2 16,0-8 6-16,6-3-3 0,3 0-1 0,0-3 10 0,0-2 3 15,5-1 9-15,5-1-2 0,0-3-1 16,8-2 6-16,6-3-11 0,10-3-1 0,3-3 10 0,4-4-6 16,15-4-7-16,-2 3 3 0,2-6-5 15,4 3 1-15,-3-3-6 0,-3 4-9 0,2 2-22 0,-14 4-21 16,-2 2-22-16,-1-1-31 0,-2 2-48 0,-5 0-58 16,-4 5-61-16,-5-1-70 0,-3 3-74 0,-3 1-81 15,-2 2-109-15,-1 1-298 0,1 0-967 0,-3 2 428 16</inkml:trace>
  <inkml:trace contextRef="#ctx0" brushRef="#br0" timeOffset="59899.9">5625 12990 188 0,'0'0'397'0,"7"0"6"0,-7 0-15 0,0 0-8 16,6-1-16-16,-6 1-19 0,0 0-15 0,4 2-14 0,-4-2-12 15,4 4-11-15,-4-4-18 0,4 1-21 0,-4-1-15 16,0 0-17-16,2 4-18 0,-2-4-10 16,0 0-10-16,0 0-16 0,5 2-8 0,-5-2-5 15,0 0-3-15,0 0-11 0,0 0-3 0,8-7-16 0,-4 3-12 16,0-1-7-16,1-4-5 0,1-2-10 0,0 3-5 16,-2-4 0-16,0 0-4 0,0 1-3 15,-3-6-5-15,-1 0-3 0,-4 3-6 0,-2-2-7 0,-3 1-25 16,-2 3-11-16,-5 1 9 0,-3 2-4 0,0 6 9 15,-3 2 8-15,-6 2 9 0,-3 4 3 0,1 9 2 16,-1 1 4-16,2 5 8 0,-7 11-4 16,0 4-4-16,9 11-3 0,3-5-5 0,10-6-1 0,2 11-11 15,9-10 1-15,1 2-7 0,7-4-4 0,7 11-9 16,1-15-20-16,3 1 0 0,7-2 0 0,0-5 0 16,4-1 0-16,1-6 0 0,-1 1 0 0,0-6 0 15,0-1 0-15,1-5-9 0,0-2-79 0,0-7-52 16,-6 1-58-16,-4-3-94 0,1-6-94 0,-4 3-124 15,-1-5-585-15,-2-3-1186 0,-2 2 525 0</inkml:trace>
  <inkml:trace contextRef="#ctx0" brushRef="#br0" timeOffset="60633.28">6004 13378 411 0,'-6'-3'506'0,"1"-3"12"15,-4 2-8-15,2-3-14 0,0-1-8 0,2 1-25 0,0 0-22 16,1-3-23-16,1 5-30 0,4-3-16 0,0-1-23 16,4-1-22-16,-1-1-17 0,2 3-23 0,3-2-8 15,0 3-20-15,4 0-14 0,1 2-20 0,0 1-20 16,-1 2-21-16,6 2-18 0,-1 3-18 0,0 4-12 15,1 2-76-15,-2 2-60 0,-2 3 0 0,3 8 0 16,-4 4 0-16,-3-1 0 0,-3 1 0 0,-3 4 0 16,0 0 0-16,-6 0 0 0,-3-1 0 0,-1 1 0 15,-3 0 0-15,-3-5 0 0,-3 4 0 0,0-4 0 16,-4-1 0-16,0-3 0 0,1-6 0 0,2-3 0 16,-3-4 0-16,2 1 0 0,-1-3 0 0,-1-2 0 15,4-1 0-15,1-3 0 0,-3-5 0 0,5 0 0 16,0-2 0-16,1 0 0 0,-3-7 0 0,8 4 0 15,-2-7 0-15,4 1 0 0,1 0 0 0,0-3 0 16,4 1 0-16,5 3 0 0,2 1 0 0,1-1 0 16,3 4 0-16,-1 2 0 0,1 3 0 0,0 3 0 15,6 0 0-15,0 3 0 0,-1 3 0 0,3 2 0 16,-6 2 0-16,7 2 0 0,1 5 0 0,2-2 0 16,-7 2 0-16,1-4 0 0,3 5 0 0,-4-5 0 15,-2 1 0-15,1-3 0 0,1 0-293 0,-1 0-104 16,1-4-61-16,-7-3-62 0,4-2-48 0,-3-2-425 0,-1 1-1075 15,1-4 475-15</inkml:trace>
  <inkml:trace contextRef="#ctx0" brushRef="#br0" timeOffset="60999.46">6636 12991 295 0,'5'-15'455'0,"-5"3"22"0,0 5 5 16,0-2-3-16,1 3-31 0,-1 4-24 0,0 2 4 15,0 0 0-15,0 0-13 0,0 0-6 0,4 21-11 0,-2-3-12 16,2 8-12-16,-1 1-19 0,0 2-25 0,-2 2-28 16,3 2-29-16,-3-1-29 0,2 2-22 0,3-1-24 15,2 1-15-15,-2-2-20 0,1-1-140 16,3-4-23-16,-1 0 0 0,1-6 0 0,4-1 0 0,-1-6 0 16,2-3 0-16,-1-3 0 0,3-1 0 0,0-4 0 15,2 0 0-15,-3-8 0 0,2-2 0 0,0 0 0 16,5-8 0-16,-9 0 0 0,3 0 0 0,1-8 0 15,-2 1 0-15,-3-3 0 0,-3-5 0 0,-2-2 0 16,-2 2 0-16,-3-5 0 0,-3-10 0 0,-3 14 0 16,1-5 0-16,-3 0 0 0,0 5 0 0,-3 0 0 15,1 5 0-15,-1 8 0 0,0 3 0 16,3 6 0-16,1 0 0 0,0 2 0 0,0 5 0 0,2 1 0 16,2 1 0-16,0 0 0 0,-8 12 0 0,8-2-127 15,4 4-477-15,2 1-129 0,7 8-389 0,4 0-1214 16,-2 1 537-16</inkml:trace>
  <inkml:trace contextRef="#ctx0" brushRef="#br0" timeOffset="61317.45">7734 13068 4142 0,'3'-15'467'0,"-1"1"-177"16,-2 0-27-16,0-3 34 0,-2 2-43 0,-1 0-3 15,-3-2-9-15,2 2-10 0,-1 3-11 0,0 1 3 16,0-1-1-16,-2 2-12 0,-1 1-13 0,1 1-10 16,-3 4-14-16,1 0-15 0,-2 3-12 0,-3 4-139 15,-5 1-8-15,-5 7 0 0,-2 5 0 0,2 4 0 0,-3 5 0 16,2 1 0-16,-2 16 0 0,5-13 0 0,5 2 0 16,2 1 0-16,2 0 0 0,3 1 0 15,7-2 0-15,5 1 0 0,6-2 0 0,-1-4 0 16,7 0 0-16,6-4 0 0,1-1 0 0,5-3 0 0,3-2 0 15,-1-7 0-15,4-1 0 0,-1-4 0 0,1-1 0 16,-3-6 0-16,-1-1 0 0,0-2 0 0,-10-1 0 16,1 3-37-16,-1-3-407 0,-5 0-69 15,-1-1-56-15,-2 0-79 0,-3-2-349 0,1 2-1080 0,0-1 478 16</inkml:trace>
  <inkml:trace contextRef="#ctx0" brushRef="#br0" timeOffset="61716.45">7891 13333 280 0,'0'0'327'15,"0"0"12"-15,3 4 13 0,-3-4 27 0,0 0 20 16,0 0 11-16,0 0-19 0,0 0-8 0,0 0-19 16,16-5-13-16,-9 3-20 0,2-2-20 0,3 2-16 15,0-1-20-15,3 0-20 0,2 1-26 0,1 0-20 16,-3 1-18-16,6 1-18 0,-9-1-24 0,2 3-15 16,-3-1-5-16,-1 3-6 0,-1-1-23 0,-3 1-16 15,-3 2-3-15,1 1-3 0,-2 3-12 0,-2 0-6 16,-1 0-6-16,0 1-5 0,-5 2-2 0,0-3-9 15,1 1 2-15,-1 1-9 0,-1-4-4 0,2 3-4 16,-1-4 2-16,-1 2 8 0,1-3-5 0,5 0-1 16,-2-2 4-16,2 0 1 0,0 1-6 0,2-1 7 15,1-1-1-15,6 1-7 0,-2-1-3 0,2-1-8 16,4 3 9-16,5-4-7 0,1 2-7 0,-2 2-2 16,4 0-7-16,-4 1 3 0,0 0 0 0,1 1-6 15,-2 0-3-15,-2 0 12 0,-3 1-9 0,-2-2-2 16,-2 3 1-16,-2 0 1 0,1 2 8 0,-4-2 14 0,-1 2 18 15,-2-1 4-15,-2 2 5 0,-5-4 8 0,0 5-1 16,-5-2-45-16,-4 0-8 0,0-2 0 16,-6 3 0-16,-2-1 0 0,0-2 0 0,6-2 0 0,-1-3 0 15,-1-1 0-15,4-2 0 0,-1 0-143 0,2-1-123 16,2-2-110-16,2-2-121 0,-1 1-156 0,3-7-390 16,4 3-1130-16,2-2 501 0</inkml:trace>
  <inkml:trace contextRef="#ctx0" brushRef="#br0" timeOffset="62366.34">9155 13141 50 0,'0'0'496'0,"-2"5"-1"0,2-5-2 15,-3 5-9-15,3-5-17 0,3 5-8 0,-3-5-11 16,2 3-17-16,6-3-25 0,2 2-32 0,3-5-12 15,5-2-45-15,1-2-24 0,9-2-24 0,-5-5-23 16,4-1-15-16,-3-1-19 0,-1-2-22 0,0-2-18 16,-2-2-14-16,-5 1-20 0,-2-1-7 0,-2-2-11 15,-3 1-23-15,-4-2 0 0,-4-2-2 0,-4 3-20 16,-2-1-11-16,-1-2-2 0,0 9-6 0,-2 1 3 16,-5 2-10-16,2 2 0 0,2 5-3 0,-3 1-46 15,2 3 0-15,0 5 0 0,-3 5 0 0,0 4 0 16,-2 13 0-16,6 2 0 0,0 6 0 0,0 16 0 15,0 1 0-15,8 7 0 0,-2 1 0 0,3 3 0 0,4 28 0 16,-3-28 0-16,3 23 0 0,1-25 0 16,-2 2 0-16,-1 1 0 0,5-5 0 0,-2 2 0 15,-1-1 0-15,1-1 0 0,-3-3 0 0,1-4 0 16,-6-14 0-16,1 0 0 0,-2-3 0 0,-1-3 0 0,-3-3 0 16,2-7 0-16,-6-3 0 0,2-5-43 0,1-4-428 15,-9 0-57-15,-3-6-67 0,1-1-498 0,-6-7-1183 16,-1-3 524-16</inkml:trace>
  <inkml:trace contextRef="#ctx0" brushRef="#br0" timeOffset="63534.18">8930 13593 3424 0,'7'-16'273'0,"-1"-2"-147"0,3 4-34 16,1-2 25-16,2 2 12 0,2 0-3 0,7-3 2 16,3 4 0-16,2-2-6 0,6 2 7 0,4-3-5 15,15 1-11-15,0 0-4 0,-15 3-11 0,20-1-9 16,-3 1-8-16,-4-1-7 0,1 0-7 0,-14 5-7 15,0-2-1-15,-3 1-9 0,-1 0-2 0,-4 1-6 16,-6 1-5-16,-3 2 5 0,-4-1 12 0,-3 0 16 16,-3 1 17-16,-3 4 6 0,-2-4 1 0,-3 3 3 15,-1 2-15-15,0 0-1 0,0 0 5 0,0 0 6 16,-20 7-1-16,8-1 2 0,1 3 3 0,-2 4 5 16,-1-1 3-16,-1 3-7 0,-1 7 5 0,2 0-11 15,3 1-5-15,3-4-12 0,4 0-7 0,3 0-9 16,2-1 0-16,2 0-5 0,7-2-6 0,0 0-1 15,7-4-1-15,-2-1-6 0,4-1-7 0,-1-5-1 16,4-2-11-16,-4-1-1 0,-4-2-1 0,1-4-18 16,-2 1 0-16,0-4 0 0,-3 0 0 0,-2-4 0 15,0-2 0-15,-5-3 0 0,-1-1 0 0,-1-4 0 16,-4 2 0-16,1 0 0 0,-3-7 0 0,0 7 0 0,-2 0 0 16,2 1 0-16,0 0 0 0,1 5 0 15,2 1 0-15,2-1 0 0,1 1 0 0,3 0 0 16,1 1 0-16,1 3 0 0,7 0 0 0,5 2 0 0,0 0 0 15,1 4 0-15,3 1 0 0,6 4 0 0,0 2 0 16,0 2 0-16,3 4 0 0,-3 1 0 0,-1 5 0 16,1 2 0-16,-3 2 0 0,-2 0 0 0,-1 1 0 15,-3 0 0-15,-2 0 0 0,-3 0 0 0,-6-4 0 16,-2 0 0-16,-2 0 0 0,-8-3 0 0,3 1 0 16,-7 0 0-16,4-5 0 0,-5-2 0 15,4 0 0-15,-4-2 0 0,4-3 0 0,-4 0 0 0,4-3 0 16,-4-1 0-16,1-1 0 0,8 1 0 0,-5-8 0 15,0 1 0-15,5-4 0 0,1-5 0 0,3-2 0 16,1-1 0-16,7-8 0 0,2 3 0 0,0-2 0 16,5 2 0-16,1 3 0 0,1-2 0 0,3 7 0 15,-1 2 0-15,2 3 0 0,-5 1 0 0,-1 5 0 16,0 3 0-16,-2 4 0 0,5 2 0 0,-7 4 0 16,3 0 0-16,-4 6 0 0,0 0 0 0,-2 3 0 15,3 5 0-15,-4 0 0 0,-4-5 0 0,-1 1 0 16,0 1 0-16,-2-2 0 0,0-1 0 0,-4-4 0 15,0 0 0-15,0-2 0 0,0-2 0 0,-2-1 0 16,0-2 0-16,1-1 0 0,-2-1 0 0,3-3 0 0,0 0 0 16,0 0 0-16,0 0 0 0,-1-12 0 0,1 1 0 15,4-1 0-15,3-4 0 0,4-7 0 16,-1-2 0-16,3 1 0 0,5-2 0 0,-4 2 0 16,1 2 0-16,1 0 0 0,-2 7 0 0,1 2 0 0,-1 1 0 15,-2 4 0-15,-1 3 0 0,1 1 0 0,-3 3 0 16,2 1 0-16,2 4 0 0,-4 4 0 0,1 3 0 15,0 4 0-15,-1 2 0 0,1 7 0 0,-2-6 0 16,1 5 0-16,-4-6 0 0,-1 4 0 0,-3-5 0 16,2 2 0-16,-3-3 0 0,1-1 0 0,-1-4 0 15,0-2 0-15,0-2 0 0,0 0 0 0,3-1 0 16,-3-3 0-16,0-2 0 0,0 0 0 0,11-7 0 16,-6 1 0-16,3-3 0 0,1-5 0 0,5-1 0 15,1-7 0-15,2-1 0 0,1 1 0 0,-7 6 0 16,5-4 0-16,-4 4 0 0,1 1 0 0,-3 1 0 15,-1 4 0-15,-1 4 0 0,1 0 0 0,1 4 0 16,-2 1 0-16,-3 3 0 0,3 0 0 0,2 7 0 16,-4 0 0-16,1 0 0 0,-1 3 0 0,-2 4 0 15,2-1 0-15,-2 1 0 0,0-4 0 0,1 4 0 16,-1-6 0-16,0 0 0 0,2-1 0 0,-1-1 0 16,2-2 0-16,-1-3 0 0,2-2 0 0,3-2 0 15,1 0 0-15,5-5 0 0,0 1 0 0,0-5 0 16,-1 1 0-16,5-4 0 0,2-4 0 0,1 2 0 0,-2-3 0 15,2 0 0-15,-2-2 0 0,-2 2 0 0,2-1 0 16,-5 7 0-16,-1 0 0 0,3 5 0 16,-2-1 0-16,-3 4 0 0,4 1 0 0,1 3 0 15,-1 5 0-15,-1 2 0 0,-1 4 0 0,0 2 0 16,-1 4 0-16,2 6 0 0,-1-1 0 0,-2 1 0 16,0-1 0-16,-6-4 0 0,-2 3 0 0,-2-2 0 0,0-5 0 15,-3 3 0-15,-2-3 0 0,-3-3 0 0,-1 1 0 16,-8-1 0-16,-2-1 0 0,-2-3 0 0,-10 0 0 15,-1 1 0-15,-2-1 0 0,2-6-231 0,-7-2-405 16,4-3-585-16,-1 1-1323 0,6-1 585 0</inkml:trace>
  <inkml:trace contextRef="#ctx0" brushRef="#br0" timeOffset="65634.17">13011 13337 71 0,'0'-11'583'0,"0"-4"-18"15,0-2-22-15,0-2-26 0,-1-3-21 0,-2 3-12 16,-1-7-15-16,3-2 0 0,-4 3-26 0,-2-1-29 16,1 2-28-16,-7-2-28 0,3 9-29 0,-4 3-23 15,-3 2-21-15,-2 2-22 0,-6 2-25 0,-1 5-15 16,-2 7-16-16,-3 3-17 0,3 6-16 0,-4 5-24 15,5 5-122-15,-9 11-28 0,14-4 0 0,2 1 0 16,9 2 0-16,4 1 0 0,6 0 0 0,5-1 0 16,4-1 0-16,6-2 0 0,4-4 0 0,2-4 0 15,4-1 0-15,0-6 0 0,-3-7 0 0,7 2 0 16,-11-7 0-16,5-3 0 0,-2-3 0 0,-3-3 0 16,2-3 0-16,-4-2 0 0,4-6 0 0,-5 0 0 15,-1-6 0-15,-3 0 0 0,-1-3 0 0,-1 0 0 16,-3 1 0-16,-4-4 0 0,-1 4 0 0,-1 1 0 15,1 6 0-15,-2 2 0 0,-1 4 0 0,3 3 0 0,0 0 0 16,-3 8 0-16,3 1 0 0,0 0 0 16,-6 12 0-16,2 0 0 0,3 4 0 0,-2 5 0 15,2 5 0-15,2 3 0 0,7 2 0 0,-5 1 0 16,3-3 0-16,3 0 0 0,-3-4 0 0,7-2 0 0,-5-5 0 16,1-3 0-16,0-4 0 0,-3-1 0 0,2-2 0 15,-2-2 0-15,3-1 0 0,-3-3 0 0,1-4 0 16,1-1 0-16,3-3 0 0,-2-3 0 0,4-3 0 15,-1-2 0-15,5-7 0 0,0 0 0 0,-2 0 0 16,0-2 0-16,2-2 0 0,-3 1 0 0,-1 1 0 16,1-1 0-16,-5 9 0 0,-4 5 0 15,3 2 0-15,-2-1 0 0,-1 5 0 0,-1 1 0 0,-4 3 0 16,0 0 0-16,8 12 0 0,-6-1 0 0,0 5 0 16,0 3 0-16,2 5 0 0,1 3 0 0,-5-1 0 15,5 0 0-15,-2-1 0 0,-1-5 0 0,1 0 0 16,-1-2 0-16,2-2 0 0,-1-6 0 0,-1 1 0 15,1 0 0-15,1-5 0 0,-1 0 0 0,0-3 0 16,1-1 0-16,-4-2 0 0,10-4 0 0,-5-1 0 16,5-2 0-16,-2-2 0 0,5-5 0 0,-2 0 0 15,6-7 0-15,-2 1 0 0,5-4 0 0,-4 1 0 16,5 2 0-16,-9 5 0 0,5-3 0 0,-3 6 0 16,-6 3 0-16,1 2 0 0,-3 3 0 0,0 2 0 15,0 3 0-15,-6 0 0 0,10 4 0 0,-6 2 0 16,-1 4 0-16,1 6 0 0,1 0 0 0,1 2 0 15,0 7 0-15,0-2 0 0,-1-3 0 0,3 4 0 16,0-7 0-16,2 1 0 0,-4-2 0 0,7-3 0 16,1-1 0-16,-1-3 0 0,0-4 0 0,2 2 0 15,-2-6 0-15,1-1 0 0,-1-1 0 0,2-4 0 0,-1-2 0 16,1-2 0-16,0-3 0 0,1-1 0 16,-3-2 0-16,1-2 0 0,0-4 0 0,-1 4 0 15,1-4 0-15,-4 3 0 0,1 2 0 0,0 2 0 16,-3 4 0-16,-2 1 0 0,-1 2 0 0,-1 2 0 0,-2 3 0 15,2 0 0-15,-4 2 0 0,0 0 0 0,8 13 0 16,-4-4 0-16,-4 4 0 0,2 3 0 0,2 1 0 16,0 1 0-16,-2 1 0 0,2 1 0 15,3-3 0-15,0 1 0 0,3-1 0 0,-2-1 0 0,5-3 0 16,1-2 0-16,-1-1 0 0,-2-2 0 0,2-4 0 16,0-1 0-16,1-3 0 0,-1 0 0 0,-1-3 0 15,-1-1 0-15,-3-3 0 0,0-1 0 0,-3-4 0 16,1-1 0-16,-5-3 0 0,-2-4 0 0,-5-4 0 15,-2-2 0-15,-4 1 0 0,-1-4 0 0,-6 5 0 16,0 1 0-16,-2 2 0 0,2 0 0 0,-1 3 0 16,5 6 0-16,4 0 0 0,0 7 0 0,3-2 0 15,3 3 0-15,2 0 0 0,3 0 0 0,3-2 0 16,3 3 0-16,6-3 0 0,7 1 0 0,9-2 0 16,3 0 0-16,2 0 0 0,6-1 0 0,-4-2 0 15,15-2 0-15,-13 0 0 0,-1 1 0 0,0 0 0 16,-2-4 0-16,-1-2 0 0,-2-1 0 0,1 0 0 15,-8-1 0-15,2 2 0 0,-2-2 0 0,-2-2 0 16,-3 0 0-16,-1 1 0 0,-5 3 0 0,-4 1 0 16,2 1 0-16,-6-1 0 0,2 4 0 0,-4 2 0 15,1 5 0-15,-2-1 0 0,0 3 0 0,-2 3 0 16,0 0 0-16,-8 13 0 0,-2 4 0 0,0 10 0 16,-4 18 0-16,0 1 0 0,2 4 0 0,5 0 0 0,1 3 0 15,2 0 0-15,4 0 0 0,2-5 0 0,6-1 0 16,-1-14 0-16,4 0 0 0,4-3 0 0,0-3 0 15,4-5 0-15,-4-7 0 0,2-2 0 0,0-4 0 16,2-2 0-16,0-6 0 0,1-1 0 0,-4-7 0 16,2-1 0-16,-1-5 0 0,1-6 0 0,0-4 0 15,-4-2 0-15,-2-2 0 0,1-2 0 0,-3-4 0 16,-2-1 0-16,-3-1 0 0,4-11 0 0,-5 11 0 16,-3-1 0-16,4 1 0 0,-4 1 0 0,-1 2 0 15,0 6 0-15,0 9 0 0,0 6 0 0,-1 1 0 16,1 6 0-16,-1 3 0 0,1 1 0 0,-9 12 0 15,5 3 0-15,-1 11 0 0,1 3 0 16,-1 3 0-16,1 4 0 0,2 11 0 0,2-13 0 0,2 11 0 16,2-10 0-16,1-3 0 0,3-2 0 0,-3-4 0 15,5-1 0-15,-2-8 0 0,-3-3 0 0,0-2 0 16,3-6 0-16,-2 0 0 0,-2-2 0 0,0-1 0 16,1-4 0-16,4-4 0 0,0 0 0 0,-1-3 0 15,-2-1 0-15,7-6 0 0,-3-1 0 0,0-1 0 16,-2 1 0-16,5 1 0 0,-2-1 0 0,2 2 0 15,-3 1 0-15,-1 3 0 0,-1 3 0 0,-2 2 0 0,-1 2 0 16,3 2 0-16,-8 1 0 0,9 7 0 16,-3 0 0-16,-2 4 0 0,4-1 0 0,-2 6 0 15,1-1 0-15,3 2 0 0,0 1 0 0,-1-1 0 16,8-2 0-16,-7-1 0 0,2 0 0 0,1-3 0 0,1-1 0 16,2-5 0-16,-6 1 0 0,4-4 0 15,0-1 0-15,0-3 0 0,0-2 0 0,-1-2 0 16,1-2 0-16,1-3 0 0,-2-1 0 0,-4-3 0 15,4-1 0-15,-4-2 0 0,2-5 0 0,-2-3 0 0,-2 0 0 16,-2-1 0-16,-1 1 0 0,-3-1 0 0,0 7 0 16,-1 5 0-16,2-1 0 0,-4 5 0 0,1 4 0 15,0 4 0-15,-2 2 0 0,3 1 0 16,0 0 0-16,-13 15 0 0,6-1 0 0,-1 3 0 0,3 8 0 16,1 2 0-16,0 0 0 0,4 0 0 0,0-2 0 15,4-1 0-15,1-3 0 0,2-3 0 0,0-2 0 16,2-1 0-16,-1-7 0 0,2 0 0 0,3-3 0 15,-3-1 0-15,3-1 0 0,0-3 0 0,-2-3 0 16,8-2 0-16,-5-2 0 0,4-2 0 0,-4-1 0 16,4-2 0-16,5-5 0 0,-4-4 0 0,4 2 0 15,-1 0 0-15,1-2 0 0,-4-1 0 0,0 4 0 16,-4 5 0-16,-2-1 0 0,-1 4 0 0,-3 2 0 16,1 1 0-16,-5 4 0 0,2 2 0 0,-3 1 0 15,-4 0 0-15,6 11 0 0,-6 0 0 0,4 6 0 16,-4 2 0-16,1 1 0 0,-1 5 0 0,0 1 0 15,-1-2 0-15,3-5 0 0,2 0 0 0,-1-1 0 16,3-2 0-16,-2-4 0 0,1 0 0 0,4-4 0 16,-1 0 0-16,1-5 0 0,2 0 0 0,-2-3 0 15,3-3 0-15,-5 1 0 0,5-4 0 0,3-2 0 16,2-2 0-16,-6-3 0 0,7-2 0 0,0-3 0 16,1-1 0-16,3 2 0 0,-3-3 0 0,-2 6 0 15,-3 0 0-15,1 1 0 0,-2 0-101 0,-3 6-404 16,-4-1-45-16,0-1-52 0,-6 4-471 0,-2-4-1161 0,-6 5 514 15</inkml:trace>
  <inkml:trace contextRef="#ctx0" brushRef="#br0" timeOffset="65800.17">14803 13157 166 0,'-20'0'606'16,"8"1"-42"-16,4-2-47 0,4 3-40 0,4-2-42 15,0 0-47-15,0 0-70 0,40 2-77 0,-6-4-96 0,5 0-121 16,18-4-145-16,3 0-183 0,-2-1-272 0,4-3-624 16,2 0 276-16</inkml:trace>
  <inkml:trace contextRef="#ctx0" brushRef="#br0" timeOffset="67383.11">16901 12915 312 0,'0'-21'569'0,"1"5"5"0,-2-1 11 0,-3 0-3 16,-2 6-23-16,-2 1-15 0,1 2-29 0,-3 5-31 15,-1 5-22-15,-2 4-26 0,-6 3-25 0,-3 10-27 16,2 3-30-16,0 5-31 0,3 1-27 0,-4 16-31 15,7 0-25-15,4-10-21 0,5 1-142 0,8-1-77 16,3 13 0-16,3-14 0 0,5-3 0 0,5-2 0 16,3-2 0-16,5-1 0 0,7-5 0 0,3-4 0 15,-1-6 0-15,0-1 0 0,0-5 0 0,-2-3 0 16,-1-2 0-16,2-5 0 0,-7-3 0 0,0-3 0 16,-1-1 0-16,-3-5 0 0,-2-4 0 0,-4 1 0 15,-2-2 0-15,-1 0 0 0,-5-1 0 0,-4 6 0 16,-3 2 0-16,-1 3 0 0,-2 4 0 0,0 1 0 15,-4 5 0-15,-1 0 0 0,-2 3 0 0,7 0 0 16,-16 9 0-16,6 0 0 0,-1 5 0 0,3-1 0 0,3 5 0 16,1 0 0-16,4 2 0 0,2-1 0 15,5-1 0-15,-1 0 0 0,5-2 0 0,3-2 0 16,0 0 0-16,2-4 0 0,1-1 0 0,-6-4 0 16,2-3 0-16,0-1 0 0,-3-2 0 0,-1-1 0 0,1-4 0 15,-3-3 0-15,-3 0 0 0,-2-3 0 0,-2-6 0 16,-2-2 0-16,-5-7 0 0,-4 2 0 0,-1 1 0 15,-1-1 0-15,-2 1 0 0,-3 1 0 0,4-2 0 16,1 11 0-16,1 1 0 0,3 5 0 0,0 0 0 16,1 4 0-16,2 0 0 0,0 3 0 0,6 1 0 15,0 0 0-15,-2 8 0 0,7-3 0 0,3 3 0 16,10 3 0-16,7 1 0 0,1-1 0 0,4 1 0 16,2 0 0-16,3-3 0 0,-2-1 0 0,0-4 0 15,1 4 0-15,0-2 0 0,-2-2 0 0,-4 1 0 16,-5-3 0-16,-2 0 0 0,-6-1 0 0,-2 1 0 15,1-4 0-15,-3 4 0 0,-3-1 0 0,5-1 0 16,-2 1 0-16,-1 1 0 0,-2 0 0 0,1 1 0 16,-4 1 0-16,4 1 0 0,-4 2 0 0,4 0 0 15,-4 1 0-15,2 1 0 0,-2 0 0 0,1 0 0 16,2-1 0-16,-2 2 0 0,2-1 0 0,2-2 0 16,2-2 0-16,-1 2 0 0,-1-2 0 0,3-3 0 15,0 0 0-15,0-2 0 0,1-2 0 0,-2 0 0 16,6-4 0-16,-1-1 0 0,-2-1 0 0,2-6 0 0,-2 3 0 15,1-2 0-15,-1-1 0 0,-2-1 0 16,-2 0 0-16,2 1 0 0,-1-1 0 0,-2 2 0 0,-4 3 0 16,1 2 0-16,-2 1 0 0,-1 3 0 15,-1-2 0-15,2 5 0 0,-5 1 0 0,0 0 0 0,11 10 0 16,-5-3 0-16,1 6 0 0,1 0 0 0,1 2 0 16,4 2 0-16,-3 1 0 0,3 2 0 15,-1-3 0-15,2-2 0 0,-3 0 0 0,2-2 0 0,-3-5 0 16,-1 0 0-16,3-4 0 0,-2 1 0 0,1-3 0 15,2-2 0-15,-1 0 0 0,2-2 0 0,-3-2 0 16,2 0 0-16,2-5 0 0,2-1 0 0,-3 0 0 16,0-3 0-16,4 1 0 0,-4-2 0 0,1 1 0 15,-1-1 0-15,0 1 0 0,-2 0 0 0,1 3 0 16,-4 1 0-16,-4 5 0 0,3-2 0 0,-3 2 0 16,1 1 0-16,0 3 0 0,-6 0 0 0,9 6 0 15,-5-3 0-15,1 3 0 0,2 3 0 0,-1 0 0 16,-1 2 0-16,0 1 0 0,-1-1 0 0,6 1 0 15,-5-2 0-15,2 0 0 0,-1 1 0 0,4-5 0 16,-3 2 0-16,2-2 0 0,0-2 0 0,1-2 0 0,1 0 0 16,0 0 0-16,1-2 0 0,0-4 0 15,2-1 0-15,-3 1 0 0,7-3 0 0,-4-1 0 16,2-1 0-16,-1-2 0 0,0 1 0 0,-2-2 0 16,3 3 0-16,-2-3 0 0,-3 2 0 0,1 1 0 15,-5 2 0-15,1 0 0 0,-3 2 0 0,0 2 0 16,0 0 0-16,-1 3 0 0,-4 0 0 0,0 0 0 15,7 4 0-15,-5 1 0 0,-2 1 0 0,1 5 0 0,-1 0 0 16,2-2 0-16,0 3 0 0,1 0 0 0,-1 1 0 16,1-1 0-16,2 0 0 0,-1-2 0 0,1-1 0 15,1 0 0-15,0-3 0 0,2-2 0 16,-3 1 0-16,3-3 0 0,1-2 0 0,2 1 0 0,2-3 0 16,1-4 0-16,-1 3 0 0,3-2 0 0,0-5 0 15,2 3 0-15,-1-2 0 0,2-3 0 0,-2 2 0 16,0-3 0-16,6-1 0 0,-9 4 0 0,4-1 0 15,-5 3 0-15,5 1 0 0,-8 3 0 0,2 1 0 16,-5 2 0-16,2 1 0 0,-2 0 0 0,-1 4 0 16,3 1 0-16,-5-1 0 0,-3 6 0 0,3 1 0 15,-4 1 0-15,0 3 0 0,0 1 0 0,0 0 0 16,-1-2 0-16,1-2 0 0,0 1 0 0,1-3 0 16,0 0 0-16,1-1 0 0,-1-2 0 0,1-3 0 15,2 0 0-15,1-2 0 0,2 0 0 0,0-3 0 16,4-1 0-16,0-2 0 0,-1-1 0 0,7-2 0 15,0-1 0-15,0-1 0 0,0 2 0 0,2-3 0 16,-2 2 0-16,-2-2 0 0,2 5 0 0,-5-1 0 16,-1 1 0-16,-1 2 0 0,0 2 0 0,-2 0 0 0,1 1 0 15,0 1 0-15,-2-1 0 0,0 1 0 16,-1 2 0-16,-1-1 0 0,3 1 0 0,-3 0 0 16,0 1 0-16,2-2 0 0,-3-1 0 0,1 3-41 15,0-3-310-15,1-1-44 0,-6 0-35 0,6-5-30 0,-3 4-37 16,-2-5-42-16,-1-2-374 0,-1-2-990 0,-3-4 438 15</inkml:trace>
  <inkml:trace contextRef="#ctx0" brushRef="#br0" timeOffset="67499.86">19626 13118 748 0,'-13'-25'197'0,"3"8"46"0,-4-6 18 0,5-1 21 0,-3 0 35 15,1-1 23-15,3 3 28 0,-3-3 15 0,4 7 6 16,2 0-9-16,0 1-23 0,1 1-33 0,0 4-33 16,3 3-29-16,-3-1-60 0,3 4-78 15,1 1-124-15,0 2-137 0,0 3-154 0,1-5-194 0,8 3-275 16,-9 2-822-16,13 7 364 0</inkml:trace>
  <inkml:trace contextRef="#ctx0" brushRef="#br0" timeOffset="67733.75">20030 12729 450 0,'5'-8'675'0,"-1"5"-29"0,-2-1-40 0,2 4-4 15,-4 0-21-15,6 8-22 0,-2 2-31 0,1 6-48 16,3 3-41-16,0 10-42 0,-2 1-40 0,3 5-33 16,-1 0-29-16,3-2-53 0,-4 15-44 0,5-1-54 15,-7-2-58-15,2-11-56 0,-2 0-61 0,-4-5-62 16,-1 3-48-16,3-6-78 0,-2-7-49 0,-1-1-51 16,0-2-32-16,-1-5-40 0,-6-2-39 0,5-3-29 0,-5-4-365 15,1 0-890-15,-7-4 393 0</inkml:trace>
  <inkml:trace contextRef="#ctx0" brushRef="#br0" timeOffset="68301.67">19949 13208 124 0,'-22'-17'194'0,"12"2"39"0,-4 3 19 0,6 2 15 16,-1-5 11-16,4 4 7 0,2-1 10 0,3 4 9 0,7-4 3 15,0 2 10-15,4 0-5 0,7 0-6 16,0 1-12-16,9 0-15 0,1-2-19 0,-1 2-20 16,2 0-22-16,-1-1-20 0,0-1-20 0,-1 1-17 15,0 0-14-15,-8 3-12 0,2-2-15 0,-5 5-7 0,-3-2 6 16,-1 0-7-16,-2 2-3 0,-4 2-10 0,1-3-2 15,-4 4-11-15,1 0-17 0,-4 1-9 16,10 0-6-16,-10 0-1 0,4 6 1 0,-1-2 0 0,3 1 3 16,-3 6-7-16,1 0 0 0,5 3-6 0,-2-4-2 15,6 7 2-15,-4-2 4 0,5 0-4 0,-1-2-7 16,2-1 10-16,-1-3-9 0,3 1-1 0,-2-3-3 16,2 1 9-16,-1-6 0 0,2 1 1 0,-5-3 7 15,5-3 4-15,0-5-16 0,-3 0 17 0,4-2-1 16,-6 0-10-16,2-2 9 0,1 2-2 0,-3-3-3 15,1 1 1-15,-5 2-8 0,3-2-8 0,-4 2 6 16,1 1-2-16,-4 1 8 0,3-1-46 0,-5 6 0 16,0-3 0-16,1 2 0 0,-2 3 0 0,-2 1 0 15,0 0 0-15,0 0 0 0,3 14 0 0,-6-5 0 16,2 8 0-16,-1 1 0 0,-4 8 0 0,4 0 0 16,-1 3 0-16,-2 4 0 0,2 2 0 0,-1 0 0 15,0-2 0-15,1 15 0 0,1-2 0 0,-1-12 0 16,2 1 0-16,-2-1 0 0,-3 2 0 0,5-1 0 15,-2-2 0-15,1 1 0 0,-2-2 0 0,-1 1 0 16,-2-5 0-16,3 1 0 0,-3-5 0 0,-1 4 0 16,0-4 0-16,3-5 0 0,-5-1 0 0,2-2 0 15,2-1 0-15,-2 0 0 0,-2-1 0 0,5-3 0 0,-7-4 0 16,2-1 0-16,1 0 0 0,-2-4 0 0,1 0 0 16,-1-5 0-16,0 2 0 0,-2-5 0 15,2 1 0-15,-2-5 0 0,-3-4 0 0,4-1 0 16,-6-5 0-16,6 5 0 0,5-3 0 0,0-2 0 0,6-6 0 15,6-2 0-15,5 0 0 0,3-2 0 16,14-10-217-16,7-4-141 0,2 0-121 0,8 0-128 0,3 2-482 16,0 4-1179-16,2 4 522 0</inkml:trace>
  <inkml:trace contextRef="#ctx0" brushRef="#br0" timeOffset="68433.39">21006 13367 3077 0,'-4'5'251'0,"-1"1"-71"0,1-2 24 0,0-1 26 15,-2 1-11-15,2 0-16 0,-1-1-33 0,5 1-37 16,-4-1-25-16,4-3-21 0,-5 4-63 0,5-4-76 16,-3 3-139-16,2-1-211 0,1-2-306 0,0 0-765 15,0 0 340-15</inkml:trace>
  <inkml:trace contextRef="#ctx0" brushRef="#br0" timeOffset="72184.1">17630 5822 4003 0,'-3'-15'209'0,"2"-1"-29"0,-3 0-46 0,3 2 93 16,-1 4 59-16,0 0 23 0,1 1-4 0,-1 1-4 15,2 2-27-15,-2 0-1 0,-1 3-18 16,3 3-22-16,-1-4-3 0,1 4 0 0,-4 13 11 0,-1 1-2 16,2 5-4-16,-3 7-208 0,1 4-27 0,1 1 0 15,-4 3 0-15,2 0 0 0,-2 1 0 0,6-2 0 16,-6 14 0-16,4-15 0 0,0 1 0 0,-1-2 0 15,5-2 0-15,4-3 0 0,-4-1 0 0,1-9 0 16,-1-4 0-16,0-3 0 0,3-4 0 0,-3-1-430 16,0-4-266-16,0 0-482 0,5-15-1276 0,-5 6 565 15</inkml:trace>
  <inkml:trace contextRef="#ctx0" brushRef="#br0" timeOffset="72599.34">17660 5615 283 0,'-7'-18'383'0,"-2"3"15"16,-2 0 38-16,-3 2 12 0,0 1 1 0,-5 0-21 16,5 1-15-16,-5 3-13 0,0 1-27 0,-2 3-21 15,0 2-7-15,-8 2-25 0,1 2-4 0,0 2-4 16,-2 9-16-16,-4 2-9 0,5 6-5 0,-11 10-15 16,-1 5-8-16,4 1-6 0,3 6-16 0,1 3-5 15,3 2-5-15,2-1-32 0,6 1-195 0,2 7 0 0,1 3 0 16,10-1 0-16,4 1 0 0,3-2 0 0,11-1 0 15,5 1 0-15,4-1 0 0,7-3 0 16,4-1 0-16,0-5 0 0,7-6 0 0,5-3 0 16,2-2 0-16,-2-7 0 0,5-4 0 0,-1-4 0 0,-6-8 0 15,-2-3 0-15,18-3 0 0,-15-3 0 0,-1-6 0 16,18-1 0-16,-4-6 0 0,-1-4 0 0,-2-3 0 16,-3 1 0-16,-2-8 0 0,-3-5 0 15,-1-3 0-15,0-4 0 0,-3-5 0 0,-2-6 0 0,-3-3 0 16,-5-3 0-16,-5-4 0 0,9-26 0 0,-15 29 0 15,-3-3 0-15,-4-3 0 0,-1 1 0 0,-6-2 0 16,-8 1 0-16,-4 2 0 0,-12 5 0 0,-2 6 0 16,-8 1 0-16,-6 7 0 0,-7 6 0 0,-10 8 0 15,0 1 0-15,-3 9 0 0,-5 8 0 0,1 2 0 16,-3 6 0-16,5 3 0 0,6 3 0 0,-2 8-612 16,16-1-652-16,6 1-1368 0,-1 1 605 0</inkml:trace>
  <inkml:trace contextRef="#ctx0" brushRef="#br0" timeOffset="73382.9">18234 5431 334 0,'-13'3'421'0,"-1"1"6"15,5-2-9-15,-1 0-8 0,-4 2-13 0,6-1-17 16,-1 2-8-16,-1-1-11 0,-1-2-13 0,2 2-18 16,1-1-13-16,2 0-18 0,-1 0-9 0,2-3-16 15,-1 1 9-15,-1 0-17 0,7-1 4 0,-7 1-20 16,7-1-12-16,-7-3-22 0,7 3-20 0,2-10-9 16,1 3-18-16,4-6-12 0,12-6-13 0,8-3-13 15,2-3-14-15,15-12-5 0,4-3-35 0,21-16-77 16,3 3 0-16,4-2 0 0,4 1 0 0,5 1 0 15,5-4 0-15,3 1 0 0,6 7 0 0,-7 2 0 16,0 3 0-16,-6 4 0 0,1 9 0 0,-28 11 0 0,1 1 0 16,0-2 0-16,-10 4 0 0,-14 6 0 15,2-3 0-15,-6 3 0 0,-6 3 0 0,-10 2 0 16,-2 2 0-16,-5 2 0 0,-1-2 0 0,-3 3 0 16,-1-1 0-16,2 1 0 0,-6 1 0 0,4-2 0 0,-4 2 0 15,0 0 0-15,0 0 0 0,-4-7 0 16,4 7-200-16,0 0-482 0,0 0-537 0,-6-3-1319 0,6 3 584 15</inkml:trace>
  <inkml:trace contextRef="#ctx0" brushRef="#br0" timeOffset="74016.75">19971 4260 14 0,'0'0'477'0,"-8"-1"3"0,3-2 4 16,5 3-9-16,-6-4-12 0,3 0-18 0,-1 0-14 15,3-1-16-15,-3 1-16 0,3-3-18 0,1 2-23 16,5-5-25-16,-4-1-22 0,6 2-15 0,2-4-22 16,1-2-29-16,3 2-25 0,3 0-21 0,7-2-23 15,2 3-23-15,-5 4-5 0,9 0-16 0,-3 3-10 16,2 1-20-16,-9 5-5 0,2 2-19 0,-3 0-6 15,-7 5-2-15,6 1-11 0,-3 3-14 0,-4 3-26 16,-4-4 8-16,-2 4-8 0,-2 3 0 0,-4 0-7 16,-4 0-5-16,-5 0 5 0,-1 3 0 0,0-5-7 15,-3-3 0-15,2-1-2 0,0-1 16 0,3-3 2 16,1 2 5-16,3-4 5 0,-2-3-31 0,3 2 0 16,1-1 0-16,0 0 0 0,4-4 0 0,0 0 0 15,0 0 0-15,12 2 0 0,1-2 0 0,-2 0 0 16,8 0 0-16,-1 0 0 0,1 0 0 0,2 0 0 15,-2 4 0-15,0-2 0 0,9 3 0 0,-11 1 0 16,-2 1 0-16,2-1 0 0,-7 1 0 0,-2 3 0 16,-2-1 0-16,-2 2 0 0,-1 1 0 0,-1 5 0 15,-7-1 0-15,1 2 0 0,-2-1 0 0,-3 1 0 16,-4-3 0-16,-5 4 0 0,4-4 0 0,-6 2 0 0,2-6 0 16,2 2 0-16,-8 0 0 0,5-5 0 15,2 1 0-15,-2-2 0 0,3 0 0 0,3-6-79 16,0 1-166-16,0-3-62 0,4 0-91 0,0-2-88 15,0-6-92-15,4 3-439 0,4-4-1101 0,-2 0 487 16</inkml:trace>
  <inkml:trace contextRef="#ctx0" brushRef="#br0" timeOffset="74483.64">20474 3834 186 0,'-14'-25'410'15,"-1"-1"2"-15,-4 3 7 0,-5 2-6 0,-1 0-14 16,1 7-8-16,-3 2-12 0,-1 1-13 16,-1 7-30-16,-1 0-1 0,0 4-9 0,-5 5-24 15,3 4-15-15,-4 4-17 0,-12 10-11 0,6 6-19 0,-1 5-10 16,1 3-2-16,5 4-23 0,-1 7-4 0,-11 20-19 16,19-18-9-16,2-3-14 0,2 3-11 15,2 1-3-15,7-1-15 0,0 2-9 0,3 1-10 16,9 3-17-16,7-4-1 0,1 1-11 0,5 0-7 0,6-3-6 15,4-2-54-15,2-2-15 0,10-1 0 0,3-4 0 16,4-2 0-16,5-6 0 0,-1-4 0 0,3-5 0 16,-9-8 0-16,2-3 0 0,13-3 0 0,4-5 0 15,-17-2 0-15,21-7 0 0,0-2 0 0,1-7 0 16,-8-2 0-16,2-3 0 0,0-4 0 0,0-3 0 16,0-9 0-16,-4-1 0 0,-1-2 0 0,-7-3 0 15,-1-8 0-15,18-16 0 0,-28 17 0 0,0-2 0 16,-6-3 0-16,-2-3 0 0,-2 0 0 0,-6-5 0 15,0-27 0-15,-10 35 0 0,-4-3 0 0,-4 5 0 16,-5 1 0-16,-2 16 0 0,-7 2 0 0,-10-8 0 16,-2 13 0-16,-12-2 0 0,-9 4 0 0,-4 9 0 15,-4 4 0-15,4 1 0 0,-5 5 0 0,5 7 0 16,-3 8 0-16,3 4 0 0,-3 4 0 0,8 6-426 16,-1 1-179-16,0 9-589 0,11 0-1293 0,5 2 572 15</inkml:trace>
  <inkml:trace contextRef="#ctx0" brushRef="#br0" timeOffset="75152.03">17854 6640 52 0,'-6'-1'513'0,"-3"0"15"0,3-1 12 16,6 2 1-16,-11 0-14 0,11 0-9 0,-8 0-28 15,3 2-37-15,5-2-24 0,-7 4-25 0,6-2-31 16,0 3-25-16,1 0-13 0,2 6-26 0,3 2-13 15,8 2-26-15,5 7-20 0,5-1-25 0,17 14-18 16,8 4-23-16,25 13-15 0,2-1-17 0,3-5-74 0,4-1-78 16,-6-2 0-16,5-1 0 0,1 1 0 15,-1 3 0-15,-1-3 0 0,-24-13 0 0,1 1 0 16,-2 2 0-16,1-5 0 0,-8 3 0 0,-2-3 0 0,-16-12 0 16,-3 1 0-16,-10-6 0 0,0-3 0 0,-8 1 0 15,1-5 0-15,-3 0 0 0,-5-2 0 16,2-1 0-16,-4-1 0 0,0 0 0 0,0 0 0 0,0 0 0 15,0 0 0-15,4-8-600 0,0 3-666 0,5 0-1370 16,1 2 606-16</inkml:trace>
  <inkml:trace contextRef="#ctx0" brushRef="#br0" timeOffset="75765.89">19476 7574 122 0,'0'0'183'0,"0"0"-29"16,-5-2-22-16,5 2-22 0,0 0-12 0,0 0-19 15,0 0-4-15,18-5-10 0,-13 3-8 0,-5 2 4 16,18 2 8-16,-9-1 24 0,-4-2 25 0,2 1 23 16,-7 0 25-16,12 0 22 0,-5 0 28 0,-5-3 15 15,-2 3 28-15,8-6 20 0,-5 3 22 0,0-2 13 16,0-2 34-16,-4 0 6 0,1-4 1 0,-2 4 3 16,1-5-9-16,-1 1-5 0,-2 1-7 0,0-1-9 15,-4 2-10-15,-2-1-7 0,-4 1-14 0,-4 0-13 16,4 4-15-16,-3 2-18 0,-1 3-74 0,-1 1-177 15,-4 4 0-15,-1 5 0 0,-2 4 0 0,3 3 0 0,-1 4 0 16,6 4 0-16,4 3 0 0,4 4 0 16,2 1 0-16,4 2 0 0,9 1 0 0,7 6 0 15,7 2 0-15,-1-13 0 0,4 1 0 0,1-2 0 0,11 7 0 16,5-6 0-16,-10-8 0 0,3-1 0 0,-4-4 0 16,-1 0 0-16,-3-1 0 0,-7-3 0 0,-3-2 0 15,-4-4 0-15,-2 2 0 0,-3-2 0 0,0 1 0 16,-5-4 0-16,-1 1 0 0,-6 1 0 0,-3-3 0 15,0 0 0-15,-8-2 0 0,-2 0 0 0,-7 0 0 16,5-1 0-16,-5-5 0 0,6 2 0 0,1 0 0 16,1-4 0-16,1-1 0 0,5 2 0 0,2-2 0 15,1-2 0-15,2 0 0 0,2-1 0 0,4-6 0 16,2-1 0-16,3 1 0 0,9-9 0 0,1 3 0 16,5-2 0-16,5-2 0 0,4 0 0 0,9-8 0 15,-8 11 0-15,-2-4 0 0,-1 0 0 0,3 4 0 16,-3-3 0-16,-2 1 0 0,-3-2 0 0,-2 6-465 15,0 0-299-15,-8 4-397 0,-5-1-1257 0,4 0 556 16</inkml:trace>
  <inkml:trace contextRef="#ctx0" brushRef="#br0" timeOffset="76234.09">19737 7257 210 0,'-19'-19'405'0,"-2"-1"16"15,2-2 20-15,-4 8-2 0,3-1-3 16,-3 2-4-16,-4 4-19 0,0 1-13 0,-1 5-11 16,-4-3-4-16,0 7-17 0,0 0-3 0,-2 5-10 0,-1 4-11 15,-1 1-14-15,-12 7-12 0,2 7-17 0,0 0-13 16,2 6-15-16,2 0-18 0,1 2-16 16,4 3-20-16,-5 0-54 0,8 5-165 0,2 2 0 0,2 2 0 15,5 2 0-15,0 1 0 0,2 0 0 0,8 0 0 16,6-1 0-16,3 1 0 0,4 2 0 0,6-4 0 15,3-10 0-15,9 10 0 0,2-3 0 0,0-11 0 16,6 9 0-16,7-2 0 0,-9-11 0 0,3 1 0 16,2-2 0-16,2-2 0 0,11 4 0 0,-9-10 0 15,1-2 0-15,0 2 0 0,3-5 0 0,1-3 0 16,-1-5 0-16,2 0 0 0,-3-2 0 0,6-3 0 16,12-1 0-16,1-5 0 0,-15-1 0 0,16-2 0 15,-3-2 0-15,-1-3 0 0,-1-3 0 0,0 0 0 16,-9 2 0-16,7-10 0 0,-14 5 0 0,13-7 0 0,-6-4 0 15,-3-3 0-15,-12 6 0 0,7-13 0 16,-5-3 0-16,-6-2 0 0,-6 1 0 0,-5-3 0 16,-3-2 0-16,-4 0 0 0,-6-3 0 0,-4 1 0 15,-3 4 0-15,-12 2 0 0,-2 3 0 0,1 12 0 0,-13-6 0 16,-10 6 0-16,0 4 0 0,-6 4 0 0,-1 4 0 16,3 3 0-16,-2 4 0 0,15 6 0 15,4 2-764-15,1 0-475 0,1 3-1340 0,13-1 593 16</inkml:trace>
  <inkml:trace contextRef="#ctx0" brushRef="#br0" timeOffset="76882.23">20076 7568 413 0,'-7'2'502'0,"0"0"21"16,3 0 8-16,4-2 5 0,-9 3-15 0,5-3-8 16,4 0-19-16,0 0-31 0,0 0-21 0,0 0-19 0,0 0-36 15,0 0-23-15,4-12-26 0,5 7-21 0,6-2-23 16,3-4-24-16,10-4-17 0,0 3-21 0,4-3-26 16,18-6-37-16,5 3-169 0,-4-3 0 0,4-1 0 15,4 0 0-15,0-4 0 0,2-2 0 0,24-11 0 16,-26 11 0-16,23-16 0 0,-3 1 0 0,-2 0 0 15,-22 11 0-15,17-17 0 0,4-1 0 0,-21 15 0 16,18-15 0-16,-21 17 0 0,0-2 0 0,-3 2 0 16,-1 2 0-16,-7 4 0 0,-9 9 0 0,-6 1 0 15,-3 2 0-15,-9 5 0 0,-2 3 0 0,-1 1 0 16,-3 1 0-16,0 0 0 0,-6 3 0 0,2-1 0 16,1 2 0-16,-5 1 0 0,0 0 0 0,0 0 0 15,0 0 0-15,-19 1 0 0,14 2-16 0,-3-2-489 16,-4 0-76-16,5 1-81 0,-1-2-410 0,8 0-1160 0,0 0 513 15</inkml:trace>
  <inkml:trace contextRef="#ctx0" brushRef="#br0" timeOffset="77267.75">22109 6519 247 0,'-4'-11'485'0,"0"2"14"0,-1-2 12 15,5 0-9-15,0-1-18 0,4 3-17 0,-4-1-32 16,5 0-36-16,3 3-39 0,-2-1-20 16,13 1-28-16,-2 4-23 0,2-1-30 0,4 3-23 15,-4 2-19-15,3 3-18 0,-2 2-14 0,1 5-31 0,-6-3-15 16,2 5-16-16,-6 2-5 0,1 2-17 0,-7 1-10 16,0 0-6-16,-5 7-7 0,-9-2-9 0,-5 4-7 15,-1-3-1-15,-6-1-9 0,-2 0-1 0,-5-1-8 16,0-2 5-16,-4 1-4 0,-1 0 10 0,2-4 8 15,-1-1 6-15,5-2 7 0,5-3 9 0,5-1-2 16,5-3-61-16,2 0-21 0,1-3 0 0,5 0 0 16,2-1 0-16,-1 1 0 0,3-4 0 0,12 6 0 15,-1-2 0-15,10-2 0 0,9-3 0 0,-2 0 0 16,7 0 0-16,-3 1 0 0,1-2 0 0,-1 0 0 16,0-3 0-16,1 5 0 0,-1-1 0 0,-5 1 0 15,-4-3 0-15,5 2 0 0,-10-1 0 0,-4 0 0 16,-1 0 0-16,0 0-311 0,-2-4-88 0,-2 1-76 15,-2 1-75-15,0 0-526 0,0-5-1166 0,-4 1 515 16</inkml:trace>
  <inkml:trace contextRef="#ctx0" brushRef="#br0" timeOffset="77700.48">22402 6284 73 0,'-18'-20'380'15,"-1"1"3"-15,-2 3 20 0,3 4 5 16,-5-2 5-16,3 4 0 0,-10 0-5 0,-2 5-15 16,5-1-17-16,-3 2-15 0,-2 6-17 0,-4 1-20 0,0 8-16 15,3 0-13-15,-1 5-8 0,0 4-8 0,-8 10-18 16,4 4-10-16,-2 2-17 0,3 4-16 16,5 1-14-16,2 4-21 0,2-1-5 0,3 0-17 15,7 6-3-15,4-3-25 0,8 1-10 0,3 5-7 0,6-1-11 16,6-1-87-16,6 0-18 0,3-3 0 0,8-1 0 15,3-3 0-15,2 2 0 0,3-7 0 0,3-4 0 16,4-3 0-16,-9-13 0 0,14 7 0 0,-10-12 0 16,16 1 0-16,-2-7 0 0,-13-3 0 0,17-2 0 15,-4-3 0-15,-11-6 0 0,14-4 0 0,-3-3 0 16,1-8 0-16,-3 0 0 0,-2-5 0 0,-5-3 0 16,0-3 0-16,2-4 0 0,-3-5 0 0,1-3 0 15,0-3 0-15,-8-3 0 0,-1 1 0 0,-6-3 0 16,-8 1 0-16,-1 1 0 0,-4 0 0 0,-5 2 0 15,-6 2 0-15,-7-1 0 0,-5 14 0 0,-10-12 0 16,-6 5 0-16,3 10 0 0,-15-10 0 0,-11 8 0 16,-2 6 0-16,-10 0 0 0,-25-3-251 0,21 16-354 15,-27-8-122-15,28 8-375 0,-27 0-1193 0,30 2 528 16</inkml:trace>
  <inkml:trace contextRef="#ctx0" brushRef="#br0" timeOffset="78216.38">20790 4611 275 0,'-4'-4'417'16,"3"-1"3"-16,-3 1-18 0,0 2-23 0,4 2-35 16,-5-4-19-16,5 4 2 0,0 0 8 0,0 0-9 15,9 21-13-15,0-7-14 0,6 10-15 0,6 0-12 16,1 7-19-16,10 12-16 0,2 0-22 0,3 1-7 16,5 1-16-16,18 13-6 0,-20-13-10 0,21 16 5 15,-18-18-10-15,23 16-9 0,-5 7-7 0,8-4-1 16,4 1-10-16,-9-2-13 0,3-1-5 0,4 4-21 15,-7-2-6-15,1-3-8 0,4-4-10 0,-25-15-4 16,3-1-7-16,0 1-8 0,0-5 3 0,2-2-2 16,-9-6-19-16,-10-7-19 0,-6-4-25 0,1-4-54 15,-9-4-60-15,-4-4-79 0,-1 0-112 0,-3-3-114 16,-8-1-138-16,5-4-535 0,-5 4-1182 0,0 0 522 16</inkml:trace>
  <inkml:trace contextRef="#ctx0" brushRef="#br0" timeOffset="78950.57">18260 6374 54 0,'-4'-8'317'0,"-3"-1"-4"16,0 1-13-16,-1-2-17 0,-1 0-19 0,0 1-2 0,0 0-4 15,0 0-4-15,0-1 7 0,-1 2 11 16,2-1-5-16,-1 1 1 0,1 3-1 0,3 0 5 16,-2-2-9-16,3 3-4 0,0 2-5 0,0-3-5 15,3 3-6-15,-3-3-9 0,-1 1-9 0,5 4-24 0,-1-4-7 16,1 4-20-16,10-6-8 0,-3 4-10 16,8 0-8-16,13 4-3 0,4 0-9 0,22 5-7 15,3 0-10-15,34 6-3 0,2 2 2 0,8 2 1 16,0 1-15-16,9-2-3 0,5 5-10 0,5-1-7 0,5 2-8 15,3-2-6-15,1 0-6 0,3 0-23 0,2 0-41 16,-6-1 0-16,-3 1 0 0,-7-9 0 0,-1 2 0 16,-7-2 0-16,-2-4 0 0,-13 0 0 15,-4-4 0-15,-31-3 0 0,0 0 0 0,-6 0 0 0,-3 1 0 16,-14-2 0-16,-2 0 0 0,-4-1 0 0,-10-1 0 16,7 1 0-16,-9 1 0 0,-6 1 0 0,0-1 0 15,1 2 0-15,-4-2 0 0,2 1 0 0,-2-1 0 16,2 3 0-16,-2 0 0 0,1 0 0 0,7 2 0 15,0 1 0-15,1 1 0 0,2 1 0 0,-1-2 0 16,3 0 0-16,-5 1 0 0,4-3 0 0,-6 2 0 16,-3 0 0-16,5-3-129 0,-5 0-280 0,-2 0-67 15,1-2-82-15,-5-1-546 0,2-3-1195 0,-2-2 530 16</inkml:trace>
  <inkml:trace contextRef="#ctx0" brushRef="#br0" timeOffset="80984.23">26095 3780 276 0,'0'-5'489'0,"0"5"-1"0,-1-8-13 0,-2 5-14 16,2 1-36-16,1 2-30 0,0 0-23 0,0 0 26 15,-18 11-10-15,5 2-17 0,-1 7-17 0,-6 4-37 16,-1 5-5-16,2 1-22 0,-10 12-19 0,2 1-24 16,3 1-25-16,-2 2-16 0,13-12-16 0,-2 10-24 15,5-11-9-15,5 1-14 0,1 1-16 0,6-1-12 16,1-1-7-16,6 1-13 0,4-8-12 0,2 1-8 16,4-3-2-16,0-4-9 0,6-3-26 0,-2-2-38 15,3-1 0-15,-3-8 0 0,-2-2 0 0,2-3 0 16,-4-2 0-16,0-3 0 0,-5 1 0 0,2-4 0 15,-1-1 0-15,-5-1 0 0,-1 0 0 0,-1-2 0 16,-2-5 0-16,-3 1 0 0,-1-3 0 0,-4 0 0 16,-1 1 0-16,-6 0 0 0,0 1 0 0,-4 0 0 15,-3 2 0-15,-8 4 0 0,3 5 0 0,-7 1 0 16,6 3 0-16,-2 1 0 0,6 5 0 0,-1 0 0 16,2 1 0-16,3 3-217 0,5-3-474 0,4 1-524 15,4 2-1314-15,2 0 581 0</inkml:trace>
  <inkml:trace contextRef="#ctx0" brushRef="#br0" timeOffset="81533.09">26237 3485 258 0,'-14'-3'358'0,"-3"-3"-1"15,-2 4-29-15,1-2 0 0,-2-1-15 0,-1 5-15 16,2 0-9-16,-4 0-17 0,1 2-4 0,-8 2-8 0,-2 1-12 16,1 2-5-16,-3 3-9 0,-1-1-6 15,-1 6-1-15,-1-2-8 0,-6 7-9 0,8 0-1 16,-1-2-6-16,-3 9-5 0,9-3-20 0,-9 7 0 15,13-3-12-15,-6 11 3 0,0-1-15 0,9 4-7 16,-1 1-14-16,6 0-9 0,8-9-4 0,1 14-17 16,4-1-6-16,2-1-6 0,7 1-1 0,3 0-20 0,3-1-1 15,5-2-10-15,-1-10-6 0,9 9-4 16,-4-12-8-16,-1-1 2 0,5 0-7 0,-1-3-3 16,1-1 1-16,4 0 0 0,-2-4 0 0,4-4-4 15,6-3-8-15,-4-4 5 0,-2-1 18 0,5-5 7 0,1 0 15 16,0-4 9-16,3-2-57 0,-1-3-19 0,-5-1 0 15,8-2 0-15,-6-1 0 0,16-7 0 16,-19 5 0-16,2-4 0 0,0-4 0 0,13-7 0 16,-2 1 0-16,-4-3 0 0,-10 4 0 0,-2-3 0 15,9-8 0-15,-2-5 0 0,-6 0 0 0,2-4 0 0,-5-4 0 16,-4-2 0-16,-1 0 0 0,-6-3 0 0,-10-1 0 16,2 1 0-16,-9 0 0 0,-6 1 0 15,1 16 0-15,-8 3 0 0,-6 2 0 0,-12-7 0 16,-5 5 0-16,2 18 0 0,-17-8 0 0,-3 10 0 15,-4 4 0-15,3 3-140 0,-6 6-487 0,-2 2-611 0,9 5-1340 16,2 3 593-16</inkml:trace>
  <inkml:trace contextRef="#ctx0" brushRef="#br0" timeOffset="82633.02">20859 3566 447 0,'-4'-4'469'0,"-1"-2"0"0,0-1-4 0,1 3-9 16,2 0-9-16,-2-2-21 0,-4 2-15 0,7 0-26 16,-3 1-10-16,3-2-12 0,1 5-8 0,-3-5-9 15,-1 2-5-15,4 3-20 0,-1-5-19 0,1 1-23 16,0 0-18-16,1-2-20 0,6-3-15 0,2 0-15 16,11-7-18-16,7-1-8 0,6-3-17 0,19-5-119 15,29-12-49-15,2 1 0 0,1 3 0 0,14-1 0 16,3-2 0-16,6-1 0 0,0 0 0 0,6 0 0 15,4-11 0-15,-2 9 0 0,0-11 0 0,3 4 0 16,2-2 0-16,-10 1 0 0,-3 7 0 0,-7 0 0 16,-10 4 0-16,-29 11 0 0,-5 1 0 0,-5 3 0 15,-16 7 0-15,-5-1 0 0,-4 0 0 0,-8 5 0 16,-4 3 0-16,-5-1 0 0,0 2 0 0,-4 0 0 16,-2 2 0-16,-1-1 0 0,1 2 0 0,-3 0 0 15,0 3 0-15,-4-5 0 0,1 2-300 0,3 3-321 16,0 0-77-16,0 0-398 0,-1-7-1186 0,1 7 524 15</inkml:trace>
  <inkml:trace contextRef="#ctx0" brushRef="#br0" timeOffset="83001.57">23290 2104 19 0,'-9'-15'476'0,"1"5"17"0,3 0 18 15,-2 1 11-15,1 0-1 0,4 3-35 0,0 2-40 16,2 0-44-16,4-2-42 0,2 3-31 0,6 1-26 16,5 0-32-16,6 1-38 0,6-2-9 0,4 6-35 15,2-1-9-15,-2-1-27 0,3 0-12 16,2 2-9-16,12-8-17 0,-18 6-15 0,-4-1-8 0,2-2 0 16,-10 2 16-16,-3-3 6 0,-5 2 24 0,0-2 15 15,-2 3 18-15,-2 0-2 0,-8 0-10 0,9-1-13 16,-9 1-14-16,2 3-21 0,-4 2-111 0,-3 3 0 15,-4 6 0-15,-4 4 0 0,0 4 0 16,-2 5 0-16,-1 4 0 0,1 0 0 0,1 1 0 0,0 2 0 16,1 12 0-16,4-12 0 0,-1 0 0 0,5 2 0 15,-3 10 0-15,3-14 0 0,6 0 0 0,-2-1 0 16,5-3 0-16,-3-1 0 0,1-8 0 0,0-2 0 16,-1-4 0-16,3-3 0 0,-4 1 0 0,0-5 0 15,4 0-49-15,-4-1-349 0,4-5-74 16,-4 0-72-16,0 0-70 0,-4-14-405 0,0 5-1105 0,4-3 489 15</inkml:trace>
  <inkml:trace contextRef="#ctx0" brushRef="#br0" timeOffset="83400.1">23719 1966 353 0,'-7'-24'377'0,"-4"-1"-1"0,-3-1-8 0,-1 5 5 15,-7 2-12-15,2-1-8 0,-7 5-6 0,1 2-2 16,-6 4-10-16,-1 2-12 0,1 6-21 0,-1 3-7 15,0 6-24-15,-2 4-10 0,2 4-21 0,-10 11-7 0,2 2-16 16,1 4-12-16,7 5-16 0,-2 5-5 16,5 0-19-16,-1 1-14 0,7 12 0 0,1-6-16 15,6 2-3-15,3 3-17 0,12-3-10 0,-5 3-2 16,11-5-9-16,1-1-27 0,9-2 8 0,4-4-5 16,5-1-23-16,0-12 18 0,1-2-19 0,4-3 4 15,4-2 3-15,13 3-6 0,-10-13-4 0,3 1-6 16,14-3-4-16,-12-8-7 0,11-2 9 0,4-5-6 15,-1-4-20-15,-15 2-9 0,11-6 0 0,4-5 0 16,-4-4 0-16,-2-5 0 0,2-4 0 0,-9-4 0 16,0-7 0-16,-4-1 0 0,-4-2 0 0,-1-8 0 15,-9 3 0-15,1-10 0 0,-8 3 0 0,-6-4 0 16,3-20 0-16,-13 28 0 0,-4 1 0 0,-9-2 0 16,-5 8 0-16,-5 4 0 0,-7 1 0 0,-10 13 0 15,-5 1 0-15,-5 6 0 0,-6 6 0 0,1 6 0 16,-2 11 0-16,2 5 0 0,2 6 0 0,3 8 0 15,7 2 0-15,1 2 0 0,6 10-497 0,7 4-786 16,13-10-1389-16,5 3 614 0</inkml:trace>
  <inkml:trace contextRef="#ctx0" brushRef="#br0" timeOffset="83850.53">24169 2650 3379 0,'-4'-9'241'0,"-2"-1"-93"0,1 0 59 0,0 2 72 15,1 0 34-15,-1 1-4 0,1-2-4 0,1 5-21 16,-2-3-6-16,1 1 9 0,2 4-5 0,-1-1-15 16,1 0-23-16,2 3-24 0,-3-5-17 0,3 5-23 15,0 0-15-15,0 0 7 0,0 0 10 0,10 15-5 16,3-1-108-16,1 0-69 0,13 8 0 0,14 9 0 16,9 1 0-16,28 18 0 0,-2-7 0 0,10 0 0 15,1-1 0-15,6 6 0 0,9 2 0 0,0 0 0 16,3-5 0-16,-1 3 0 0,-4-2 0 0,3-2 0 15,-8 1 0-15,-11-8 0 0,3 5 0 0,-31-17 0 16,1 3 0-16,-1-3 0 0,-5-4 0 0,-14-7 0 16,-8-1 0-16,-3-2 0 0,-9-4 0 0,-6-4 0 15,0 0 0-15,-5 0 0 0,-1-2 0 0,-5-1 0 16,0 0 0-16,0 0 0 0,0 0 0 0,0 0 0 16,-16-15 0-16,6 12-54 0,4-2-1303 0,6 5-1468 15,-14-9 649-15</inkml:trace>
  <inkml:trace contextRef="#ctx0" brushRef="#br0" timeOffset="85882.96">22906 6291 292 0,'-11'6'368'15,"1"0"-14"-15,-2-1-6 0,2 1-16 0,1-2-6 16,0 1-17-16,4 0-10 0,-3 0-1 16,3-3-15-16,1 3 6 0,2-3-5 0,-2 2-3 0,0-1-4 15,4-3-2-15,-6 2-6 0,1 0-1 0,2 1-3 16,3-3-5-16,0 0 10 0,-4 2-14 0,4-2-6 15,0 0-13-15,0 0-15 0,0 0-23 0,0 0-14 16,5-12-20-16,2 6-13 0,-1 2-18 0,2-4-7 16,3 0-14-16,6-3-8 0,7-5-12 0,4-2-87 15,2 0-6-15,4 3 0 0,12-9 0 0,3-2 0 16,-1 0 0-16,10 0 0 0,20-18 0 0,-21 17 0 16,25-17 0-16,-3 5 0 0,-22 9 0 0,24-18 0 15,1 3 0-15,2-5 0 0,1 1 0 0,1-4 0 16,-1 2 0-16,-2 0 0 0,5 1 0 0,-7 4 0 15,-25 14 0-15,23-11 0 0,-27 14 0 0,5 0 0 0,-2 2 0 16,2 0 0-16,-2 1 0 0,-1 3 0 16,2-2 0-16,-3 4 0 0,0-1 0 0,-3 2 0 15,0 3 0-15,-3-1 0 0,-10 4 0 0,9-6 0 16,-10 5 0-16,-4 1 0 0,0 0 0 0,0-2 0 0,-4 5 0 16,-7 2 0-16,-1 1 0 0,-6-1 0 15,-1 3 0-15,2-2 0 0,-6 4 0 0,1 1 0 16,-3 0 0-16,-3 0 0 0,2-1 0 0,-3 2 0 15,-1-1 0-15,2 2 0 0,-4 1 0 0,8-1 0 16,-8 1 0-16,5-2 0 0,-5 2 0 0,6 0 0 16,-6 0 0-16,9-2 0 0,-6-1 0 0,-3 3 0 15,7 0 0-15,-7 0 0 0,0 0 0 0,5-1 0 16,-5 1 0-16,0 0 0 0,0 0 0 0,0 0 0 0,6-3 0 16,-6 3 0-16,0 0-80 0,6-2-186 0,-6 2-37 15,1-3-42-15,-1 3-50 0,0-6-66 0,0 6-109 16,0 0-393-16,-5-9-1041 0,-1 5 461 0</inkml:trace>
  <inkml:trace contextRef="#ctx0" brushRef="#br0" timeOffset="87399.36">22794 7071 2392 0,'-6'-1'271'0,"-1"0"-101"0,3 0-48 0,4 1 3 15,-10-3 7-15,10 3 35 0,-4-1 23 16,4 1 13-16,0 0 8 0,0 0 21 0,0 0 11 0,0 0 7 16,0 0 11-16,18 7 7 0,-13-7-3 0,2 3 13 15,-1 0-11-15,5-2 0 0,1 2-7 0,1-1-6 16,5-1-9-16,2 1-7 0,1 1-12 0,14 2-12 16,1 2-15-16,18 2-7 0,6 1-143 0,38 13-49 15,3 0 0-15,0 3 0 0,8 3 0 0,-11 2 0 16,10 0 0-16,4 1 0 0,-6-5 0 0,0 2 0 15,-6 0 0-15,-5 0 0 0,-3 1 0 0,-31-13 0 16,2 1 0-16,-1-3 0 0,-2-3 0 0,-7 3 0 16,-18-11 0-16,0 3 0 0,-3 2 0 0,-12-7 0 15,-4 1 0-15,-2-3 0 0,-4 2 0 0,-2-4 0 16,-1 1 0-16,-2-2 0 0,-1 0 0 0,-1 1 0 16,-1-3 0-16,-2 5 0 0,4-5 0 0,-2 3 0 15,-2 2 0-15,2-3 0 0,-2 3 0 0,3-2 0 16,-3 2 0-16,0 0 0 0,0 0 0 0,16 4-249 15,-11-3-524-15,2 2-423 0,4 1-1293 0,-1-1 572 16</inkml:trace>
  <inkml:trace contextRef="#ctx0" brushRef="#br0" timeOffset="87966.42">25358 7431 570 0,'2'-6'592'0,"-2"0"3"16,5 2-13-16,-1 1-19 0,-4-1-28 0,1 1-26 16,-1 3-21-16,0 0-26 0,0 0-17 0,0 0-26 15,4 17-27-15,-4-7-30 0,-4 7-25 0,-1 6-31 16,0-3-27-16,0 7-27 0,-4-1-23 0,0 4-26 16,-1 1-132-16,-7-2-71 0,0 0 0 0,-2 0 0 15,0 0 0-15,-1-3 0 0,1 1 0 0,-3-3 0 16,2-2 0-16,4-3 0 0,2-3 0 0,4-4 0 15,2-2 0-15,-1-2 0 0,3-3 0 0,2 0 0 16,2-2 0-16,2-2 0 0,0-1 0 0,0 0 0 16,0 0 0-16,16-7 0 0,-3 3 0 0,6-1 0 15,-1-1 0-15,1 2 0 0,3 1 0 0,6-1 0 16,-6 4 0-16,7 0 0 0,-8 3 0 0,0 0 0 16,-3 2 0-16,9 5 0 0,-1-2 0 0,0 0 0 15,-9-1 0-15,0 2 0 0,-2-3 0 0,0 0 0 16,-6 0 0-16,2-1 0 0,1-2 0 0,-4 0 0 15,-3-2 0-15,-1-1 0 0,-4 0 0 0,10-6 0 0,-10 0 0 16,1 0 0-16,-1-5 0 0,4 1 0 0,-8-1 0 16,4-1 0-16,-1-5 0 0,1-1 0 15,0 0 0-15,0 1 0 0,-2-1 0 0,0 1 0 16,2 4 0-16,0 2 0 0,-1-1 0 0,1 5 0 0,0 0 0 16,0 2 0-16,-4-1 0 0,3 1 0 0,1 5 0 15,0 0 0-15,0 0 0 0,-6 11 0 0,0 1 0 16,1 4 0-16,0 2 0 0,-6 7 0 0,2 1 0 15,-2 4 0-15,1-3 0 0,7 2 0 0,-3-1 0 16,-1 0 0-16,2 1 0 0,2-4 0 0,-1 0 0 16,7-6 0-16,-3-2 0 0,2-3 0 0,-2-2 0 15,0-3 0-15,0-2 0 0,4-1-291 0,-4-3-262 16,1-1-73-16,-1-2-495 0,0 0-1213 0,0 0 537 16</inkml:trace>
  <inkml:trace contextRef="#ctx0" brushRef="#br0" timeOffset="88366.35">25715 7369 140 0,'-14'-28'406'15,"-3"3"14"-15,-5 1-7 0,1 1 19 0,-4 4 0 16,-2 4 4-16,-8 1-1 0,3 4-13 0,-2 7-14 16,1 3-11-16,-3 6-14 0,3 2-2 0,-3 9-12 15,-11 6-8-15,3 5-21 0,1 3-13 0,1 0-10 16,2 5-18-16,4-1-16 0,0 5-13 0,4 0-15 15,7 7-19-15,2 2-207 0,4 2-29 0,1-1 0 16,5 2 0-16,0 3 0 0,8-2 0 0,1 1 0 16,4-3 0-16,4-1 0 0,1-1 0 0,8-2 0 15,-3-13 0-15,8 10 0 0,0-13 0 0,1-4 0 0,4 0 0 16,4-2 0-16,1-1 0 0,4-4 0 0,3-5 0 16,2-2 0-16,15-3 0 0,-15-4 0 15,20-1 0-15,-5-7 0 0,-12-1 0 0,14-5 0 0,-16 3 0 16,15-11 0-16,-3-2 0 0,-4-2 0 0,-1-5 0 15,-2-2 0-15,-1-4 0 0,-1-5 0 0,-1-7 0 16,-3-4 0-16,-4-1 0 0,7-26 0 0,-16 23 0 16,-2-6 0-16,1-23 0 0,-14 27 0 0,-5-3 0 15,-7-1 0-15,-7 3 0 0,-8 0 0 0,-9 6 0 16,-5 1 0-16,-9 5 0 0,-24-14 0 0,15 22 0 16,0 6 0-16,-3 2 0 0,-5 9 0 0,6 3 0 15,-6 2 0-15,8 9-1366 0,13 3-1478 0,2 0 654 16</inkml:trace>
  <inkml:trace contextRef="#ctx0" brushRef="#br0" timeOffset="89965.71">26071 7483 259 0,'0'0'434'0,"-8"2"17"0,8-2 18 0,0 0 4 16,-2 3-2-16,2-3-5 0,-3 2-9 0,3-2-10 15,0 0 10-15,0 0-10 0,0 0-6 0,1 6-2 16,-1-6-10-16,0 0-12 0,0 0-14 0,9 0-17 0,-9 0-26 16,22-6-22-16,6-1-191 0,1-2-147 15,9 0 0-15,19-6 0 0,31-5 0 0,-24 4 0 16,26-6 0-16,3 1 0 0,0-7 0 0,0 3 0 0,-1-5 0 16,4 0 0-16,-2-7 0 0,-5 0 0 0,8-2 0 15,-2-3 0-15,-2-5 0 0,3 1 0 0,-7 3 0 16,-7 3 0-16,-26 15 0 0,1-3 0 0,-10 7 0 15,-12 4 0-15,0 3 0 0,2 3 0 0,-10 0 0 16,-8 4 0-16,-2 0 0 0,-4 3 0 0,-4-1 0 16,-1 2 0-16,-2 0 0 0,-2 3 0 0,-4 0 0 15,9 0 0-15,-7 4 0 0,1 0 0 0,2 1 0 16,-4 3 0-16,5 0-434 0,1-1-860 0,4 0-1400 16,3 1 620-16</inkml:trace>
  <inkml:trace contextRef="#ctx0" brushRef="#br0" timeOffset="90383.13">28958 6264 211 0,'-7'-10'547'0,"2"3"-17"15,3 3-22-15,0-2-28 0,-1 3-25 0,0-2-26 16,-1 3-21-16,2-1-24 0,2 3-17 0,0 0-17 16,0 0-7-16,-11 4-19 0,9 2-13 0,-3 2-17 15,-3-1-18-15,2 3-25 0,-3 2-22 0,0 1-17 16,5 5-20-16,-5-3-18 0,7 3-9 0,2 0-15 16,-3-1-14-16,2 1-10 0,3-1-13 0,2 3-15 15,2-3-4-15,2 0-60 0,0 0-34 0,-2 1 0 16,6-3 0-16,-2 1 0 0,-2 1 0 0,4-2 0 15,0 0 0-15,-1-1 0 0,1 2 0 0,-3-2 0 16,1 1 0-16,-2-1 0 0,-2 2 0 0,-3-6 0 0,-1 3 0 16,-1-2 0-16,2-1 0 0,-2 0 0 0,-2-3 0 15,-5 3 0-15,0-2 0 0,-2 0 0 16,-1-3 0-16,0 2 0 0,-9-3 0 0,2 0 0 16,-3-2 0-16,1-1 0 0,-2-2 0 0,2-4 0 0,3 0 0 15,-3-2 0-15,1-1-200 0,-1-5-202 0,2 1-73 16,2-1-70-16,3-2-71 0,-3 1-377 0,7-2-1074 15,2-1 475-15</inkml:trace>
  <inkml:trace contextRef="#ctx0" brushRef="#br0" timeOffset="90533.03">28807 6422 151 0,'10'-12'310'15,"3"-3"23"-15,-3-2 19 0,4 3 11 0,-1 1 21 16,0 0 20-16,1 2 19 0,-1 0 2 0,1 2-4 16,0-2-10-16,-1-1-16 0,3 5-26 0,3-1-30 15,8 1-26-15,1-1-16 0,4 0-43 0,-4 6-19 16,0-3-37-16,2 2-43 0,0-2-69 0,1-1-68 15,-12 1-88-15,2 1-111 0,4-5-98 0,-8 2-104 16,-2-3-100-16,-6 2-391 0,-2-2-946 0,-1 1 419 16</inkml:trace>
  <inkml:trace contextRef="#ctx0" brushRef="#br0" timeOffset="90899.86">29183 5908 311 0,'-21'-9'372'16,"-4"-2"7"-16,-3 1 29 0,-2 3 8 0,1 2 5 15,-4 3-2-15,-1 2-5 0,-1 3-11 0,-4 3-13 16,-12 10-8-16,1 1-7 0,4 4-9 0,-4 1-7 16,4 10-16-16,-1 5-17 0,2 6-19 0,3 6-18 15,4 0-18-15,-7 19-23 0,13-17-16 0,8 2-19 16,4 2-16-16,9 1-16 0,6 1-15 0,5-1-163 16,1 2-3-16,14-3 0 0,2-1 0 0,19 23 0 0,-6-29 0 15,3 0 0-15,3-7 0 0,6 0 0 16,1-3 0-16,6-6 0 0,-3-5 0 0,5-5 0 15,1-6 0-15,-2-4 0 0,1-4 0 0,-12-6 0 16,14-4 0-16,-16-2 0 0,17-6 0 0,-4-6 0 0,5-4 0 16,-2-6 0-16,-1-6 0 0,-1-6 0 0,15-16 0 15,-19 12 0-15,-7-5 0 0,16-20 0 16,-3-3 0-16,-21 20 0 0,2-27 0 0,-7-2 0 16,-13 26 0-16,-10-5 0 0,-7 0 0 0,-11 0 0 0,-9 2 0 15,-25-19 0-15,-12 10 0 0,-16 8 0 0,-9 1 0 16,-7 10 0-16,-9 5 0 0,-8 1 0 0,4 4 0 15,-10 1-461-15,10 7-245 0,-3-1-465 0,12 0-1268 16,4 0 560-16</inkml:trace>
  <inkml:trace contextRef="#ctx0" brushRef="#br0" timeOffset="91417.7">26990 4318 111 0,'-2'-4'475'0,"1"-1"-3"16,1-1 13-16,-1 2-5 0,1 1-10 0,0 3-15 16,0-7-20-16,0 3-33 0,0 4-25 0,1-6-23 15,4 5-22-15,-5 1-18 0,10-1-18 0,3 1-9 16,-6 3-16-16,7 2-20 0,2 3 0 0,12 6-15 15,2 3-10-15,13 10-5 0,5 3-12 0,28 17-6 16,-7 8 2-16,8 3-18 0,6-1-7 0,4 4-174 16,4 5-6-16,3 2 0 0,7-4 0 0,5 6 0 15,-2-6 0-15,7 3 0 0,-2-3 0 0,4 5 0 16,2 0 0-16,-10-3 0 0,1-5 0 0,-5-1 0 16,-10-5 0-16,-3-7 0 0,-9-2 0 0,-26-16 0 15,-3-4 0-15,-2-3 0 0,-15-10 0 0,-5 2 0 16,-8-8 0-16,-5 0 0 0,-5-2 0 0,-2-3 0 0,-4-1 0 15,-4-1 0-15,0 0 0 0,0 0-110 16,-27-13-490-16,-1 7-142 0,0-1-382 0,-7 0-1217 16,-1 3 539-16</inkml:trace>
  <inkml:trace contextRef="#ctx0" brushRef="#br0" timeOffset="93033.09">23048 6564 292 0,'-6'0'299'16,"0"1"-7"-16,2 1-12 0,4-2-18 0,-8 3-14 0,8-3-10 15,-6 1-4-15,6-1-13 0,0 0 0 0,0 0-1 16,0 0-3-16,0 0 7 0,0 0-6 0,0 0 2 16,0 0 2-16,0 0-3 0,18 0-5 15,-7-1-1-15,3-1-6 0,9-1-6 0,10 0 0 0,6-2-9 16,18 0-2-16,8-3-7 0,27 2-7 0,0 2 4 15,4 0-6-15,3-1-8 0,5 0-2 0,9 4 14 16,10-4-7-16,4 2-5 0,11-2-15 16,2 1-7-16,4-3-6 0,9 1-16 0,12-2-9 0,4 2-14 15,1-4-8-15,4 1-9 0,-2-2-13 0,2 2-2 16,1 2-55-16,-2 0-12 0,-6-1 0 0,3 1 0 16,-4 2 0-16,4 0 0 0,-9 0 0 0,-7 0 0 15,-10 0 0-15,-1 1 0 0,-5 1 0 0,-10 0 0 16,-8-2 0-16,-7-1 0 0,-5 3 0 0,-8-2 0 15,-7-1 0-15,1-2 0 0,-33 3 0 0,31 0 0 16,-28 0 0-16,0 2 0 0,-2 0 0 0,-3 3 0 16,2-1 0-16,-4 0 0 0,-4 1 0 0,-13 0 0 15,-4 0 0-15,-3 2 0 0,-4 0 0 0,1 0 0 16,-10-1 0-16,-2-1 0 0,-4 0 0 0,0 3 0 16,0-3 0-16,-5 1 0 0,3 1 0 0,-3 0 0 15,-3-1 0-15,0-1 0 0,0 1 0 0,-1-1 0 16,-5 0 0-16,9 1 0 0,-9-1 0 0,0 0 0 15,7 0 0-15,-7 0 0 0,0 0 0 0,0 0-276 16,0 0-225-16,-20-7-154 0,7 6-472 0,-6-4-1220 0,2 1 540 16</inkml:trace>
  <inkml:trace contextRef="#ctx0" brushRef="#br0" timeOffset="94066.49">26352 4700 211 0,'6'-13'318'15,"-1"0"0"-15,-1 6-3 0,-2-1-3 0,0 0 0 16,1 0-9-16,-1 1-4 0,1 4-2 0,-3-2-14 16,0 2-5-16,0 3-11 0,-3-8-13 0,3 8-12 15,3-4-18-15,-3 4-13 0,0-6-16 0,0 6-15 16,0 0-18-16,-3-4-11 0,3 4-18 0,0 0-11 16,0-4-11-16,0 4-15 0,0 0-5 0,-9 0-10 15,9 0-5-15,0 0-6 0,-9 7 0 0,7-4-4 0,-2 1-4 16,0 0 4-16,0 0-6 0,1-1 1 0,0 0 4 15,0 0 4-15,1 0 0 0,2-3 5 0,-5 2-5 16,5-2-1-16,0 0 3 0,-4 1 2 16,4-1 1-16,0 0 2 0,0 0-10 0,0 0-2 0,0 0-9 15,-7-6-9-15,7 6-6 0,-2-5-2 0,2 5 6 16,0-5-17-16,0 5-1 0,-3-4-7 0,3 4 2 16,0 0-5-16,2-5 6 0,-2 5-9 0,0 0 1 15,0 0-4-15,0 0-4 0,0 0-6 0,0 0 5 16,-12 9 4-16,7 2 12 0,0 0-9 0,0 4 11 15,-2 3 5-15,0 11 20 0,0 0 3 0,1 4-2 16,-3 2-7-16,4 1 12 0,-4 15 15 0,0-2 3 16,0 4-5-16,0 2 11 0,-3 0-47 0,1 3-31 15,0 1 0-15,-5 22 0 0,7-21 0 0,-7 23 0 16,7-22 0-16,-5 18 0 0,2-19 0 0,5 22 0 16,-2-26 0-16,2 6 0 0,-7 18 0 0,5-20 0 15,-4 23 0-15,7-27 0 0,-2 3 0 0,-6 26 0 16,3-29 0-16,1-1 0 0,-1 2 0 0,-3-1 0 15,0-4 0-15,0-1 0 0,-3-2 0 0,1 0 0 0,0-2 0 16,-1 0 0-16,3-3 0 0,1-11 0 0,-1-1 0 16,-3 2 0-16,4-3 0 0,-1 0 0 15,2-1 0-15,-4-1 0 0,7-2 0 0,-5 0 0 16,4-4 0-16,2 1 0 0,2-5 0 0,-1 5 0 16,2-7 0-16,0 1 0 0,0 0 0 0,1-2 0 15,-1-1 0-15,3-2 0 0,0-1 0 0,0-1 0 16,0-1 0-16,1 2 0 0,2-5 0 0,-2-1 0 15,0 0 0-15,2-1 0 0,-1-2 0 0,1 4 0 0,-1-7 0 16,2 4 0-16,-2-4 0 0,0 0 0 0,0 0 0 16,0 0-365-16,0 0-170 0,8-13-150 0,-8 7-416 15,0-6-1193-15,1 0 527 0</inkml:trace>
  <inkml:trace contextRef="#ctx0" brushRef="#br0" timeOffset="94634.16">25890 4568 128 0,'0'-3'306'0,"0"3"0"15,-1-9-10-15,0 8-10 0,1 1-23 0,0 0-21 16,-6-2-14-16,6 2-4 0,-11 6-1 0,2 0-6 16,-5 4 2-16,3 1-15 0,-4 4-5 15,-2 5 9-15,-6 3-1 0,1 4-11 0,0 2-9 0,-1-1-6 16,-6 9-23-16,5-9-11 0,-8 13-12 0,-4-4-12 16,-1-1-13-16,-3-1-12 0,-2-4-9 0,4 0-7 15,7-10-33-15,-1 2-36 0,3-2-39 0,-1-3-72 16,-1 1-75-16,0-2-80 0,4-1-116 0,0-5-366 15,9-1-795-15,-1-2 353 0</inkml:trace>
  <inkml:trace contextRef="#ctx0" brushRef="#br0" timeOffset="94817.28">25750 5411 4366 0,'0'0'198'16,"0"0"-136"-16,0 0-28 0,0 0-6 16,0 0-22-16,0 0 10 0,0 0-66 0,-4-15-70 0,4 15-96 15,0 0-165-15,4-4-277 0,-4 4-711 16,3-5 315-16</inkml:trace>
  <inkml:trace contextRef="#ctx0" brushRef="#br0" timeOffset="99332.61">27870 3030 124 0,'1'-6'134'0,"-2"1"1"0,0-2 1 0,-2 3-7 16,-1-5-8-16,-3 2-3 0,-1 2-18 16,-1-3-5-16,-5 3-6 0,-1-2-8 0,-12 0-6 0,7 1-4 15,-10-4-8-15,-2 7-6 0,-1-2-6 0,-3 3-9 16,-3-4 0-16,-14 5-7 0,1 2 0 0,-1 6-3 16,-3-4-1-16,0 3-5 0,-1 5-6 0,0-3 4 15,0 2-10-15,-2 1 0 0,-3 1 0 0,2 4-3 16,-1 0-7-16,1 2 12 0,-3-2-15 0,3-2 1 15,0 4 2-15,0-2 0 0,0-1 0 0,0 0-6 16,4 4 2-16,-3-1 5 0,5 3-2 0,-2-3-11 16,1-2-2-16,0 8-4 0,0-1-5 0,0-2 3 15,4 4 3-15,2-2-7 0,-3-3-9 0,1 3-9 16,4 0 12-16,-2-2-6 0,2 2 9 0,4 1-2 16,7-8-7-16,-17 6 12 0,11 3 1 0,-10-3 2 15,10 4 8-15,-7 0 4 0,3 3 1 0,-1 0 7 16,-3-2 5-16,7 2 0 0,-6 2 10 0,4 0-12 15,3-1 9-15,-4 0 4 0,14-5-12 0,-9 2-1 16,0 2 5-16,8-10-2 0,-9 8-11 0,10-6 10 16,-9 7 4-16,5-9-3 0,-6 5-4 0,11-4-5 15,1-1 3-15,-2 0 3 0,0 1 3 0,0 0-2 16,1 1-2-16,-1-2 0 0,0 1-7 0,0 1 7 16,2-2-1-16,-1-1-1 0,0 1 4 0,-1-1-2 15,-1 1 0-15,2-1-1 0,1-1-4 0,-1-3 10 16,3 1-3-16,-4-2-6 0,1 2-1 0,3-4-12 15,-4 0-1-15,4 2-7 0,-2-2-1 0,3-2-6 16,-1 3-7-16,-2-1 6 0,1-7 2 0,-2 6-2 16,-1-2-4-16,2 2 9 0,1-2 4 0,-2 2 7 15,-3-1-4-15,1 1 8 0,-2-2 3 0,1 2-3 16,-1-2 0-16,0 2 12 0,-5-1 0 0,4-1 3 16,2 2-16-16,-3-5 21 0,1 5-8 0,3-3 2 15,-3-2 2-15,5 2 0 0,4-2-2 0,-6 1-1 16,6 0-5-16,6 0 6 0,-7 2-3 0,-2-1-5 15,3-2-2-15,1 3 13 0,0 0 3 0,5 1 11 16,-7-1-7-16,0 0 18 0,1 6-14 0,2-3 14 16,1 3 2-16,-1 0-13 0,1-2 4 0,-3 4-3 15,4-2-3-15,1 5 0 0,1-6-3 0,0 5-3 16,2-1 5-16,-3 1-3 0,-1 0-6 0,0 0 0 16,5 2-2-16,1-8 5 0,2 2-8 0,-8 4 1 15,1 2-1-15,3 1 0 0,-6 2 3 0,1-2-11 16,2-3 12-16,-1 4-7 0,0-1 3 0,-3 0-3 15,2 2 7-15,-3 1-4 0,5 1-3 0,-3-1-3 16,-2 3 5-16,-6 7 3 0,6-9-2 0,2 1 9 16,0 0 1-16,5 3-5 0,1-2 4 0,1-1-4 15,0 0-1-15,-2-1 2 0,3 3 0 0,-2 0-5 16,-2-2 1-16,5-2-3 0,-1 4 2 0,0-3-1 16,-2 1-1-16,2-2 0 0,0-1-3 0,-1 1 4 15,-1 1-4-15,1-1 1 0,1 1 4 0,-1-1-3 16,0 3 8-16,-1-3-2 0,0 5 0 0,4-2 2 15,-2 0 1-15,2 1 0 0,2 3-4 0,-1-4 0 16,2 2-1-16,0-1-1 0,1 3-2 0,-1-5 1 16,0 2-1-16,3-2 2 0,4 3-3 0,-4-1-1 15,0 3-3-15,4-6 5 0,-3 3-4 0,2-3-1 16,2 1 5-16,-1-2 1 0,0 1-6 0,1-4 5 16,-2-3-4-16,3 7 10 0,-2-6-13 0,1 5 4 15,2 1-1-15,-1-5 1 0,-1 6-3 0,0 3 8 16,2-2-8-16,-1-3 1 0,1-3 0 0,-1 4-1 15,1 3 2-15,0-3 1 0,1 0 3 0,1 1-4 16,-2-1 2-16,2-5 6 0,2 4 3 0,-2 2-1 16,0-6-1-16,0-1-6 0,3 0 1 0,-1 7-1 15,3-8 3-15,-1 7-5 0,3 1 1 0,-2-7 0 16,1 6 0-16,2-1-2 0,-1-6 7 0,2-1-4 16,0 1 0-16,5 5-1 0,-1-5-2 0,5 4-1 15,-1-1 4-15,2 0 0 0,-3-2-2 0,1 1 1 16,5-2-3-16,-1 2 1 0,-3 3 1 0,4-1-2 15,-4-3-1-15,1 3 6 0,3-2-6 0,-3 2 3 16,3-1-1-16,-3 1-3 0,0 0 7 0,2 1-5 16,0-1 2-16,-1 2 1 0,1-1-3 0,2 0 3 15,-1-1-9-15,4 0 12 0,-4-1-8 0,5 1 6 16,0 1-1-16,2-1-2 0,-2-1 2 0,4 2-5 16,-2-1 2-16,2-4 1 0,1 5-1 0,9 2 3 15,-10-5-6-15,-1 1 6 0,5-3-3 0,6 8 3 16,-9-8-3-16,1 0 0 0,12 5 4 0,-15-6 0 15,5-3 1-15,-3 3-1 0,1 1-1 0,3-2 1 16,-4 2-3-16,7-6 1 0,-6 6 0 0,14 1-1 16,-10-6 3-16,0 1 1 0,11 3-1 0,-14-5 7 15,5 4-4-15,-2-8 2 0,11 9-1 0,-13-5 0 16,15 1 7-16,-13-4-1 0,14 6 6 0,0-1-3 16,-14-3 6-16,3 0 1 0,10 2-7 0,-1 1 0 15,-10-4 1-15,10 6 0 0,3-4-2 0,-6 1-1 16,5 0-1-16,0-2-1 0,-1-3 4 0,-9 1-9 15,9 2 3-15,4-2 3 0,-1 3-2 0,-3-3-6 16,2 2 4-16,-13-3-1 0,14 1 1 0,2-3-3 16,-6 3-2-16,-8-3-2 0,-3 0 5 0,13 1-2 15,-11 1 4-15,11 1 2 0,-13-3-2 0,15-1-2 16,-15 3 1-16,-1 0 1 0,16-1 0 0,-16-1-5 16,0 1 4-16,1-5-4 0,13 3-1 0,-10 0 4 15,-1 0-1-15,13-2-1 0,-14 1 0 0,13 2 2 16,-11-2-2-16,10-3 2 0,-11 3 1 0,16-1-4 15,-18-1 3-15,1-1 1 0,13 2 0 0,-14 0-5 16,2-2 0-16,-2 0 4 0,3 0-6 0,9-1 0 16,-10 1 6-16,10 0-5 0,-12-1 1 0,0-1 2 15,15 2-2-15,-18 1-2 0,2-4-2 0,-1 1 3 16,1 1 3-16,-1 0 0 0,-1-1 0 0,3-1 4 16,-2 2-1-16,0-1-3 0,2 1 2 0,-2 0 0 15,2-3 2-15,2 1-3 0,-3 1-4 0,1-1 5 16,4-2 0-16,9 0-7 0,-10-1 5 0,9-5-1 15,5 3 9-15,-1-3-14 0,-3 0 2 0,-1-3-4 16,3 2 2-16,-2-1 3 0,-2-4-2 0,-1 1 2 16,-10 4-5-16,15-3 3 0,0 0 5 0,-1-2-6 15,-1 2 7-15,-1 2-1 0,1-3 2 0,0 4-4 16,-1-6 4-16,1 4 3 0,2-3 1 0,0 2 0 16,-2-1-2-16,0 1 2 0,1-4 2 0,-1 0-7 15,1-2-1-15,4 4 0 0,-3-5-2 0,-2-1 0 16,3 1 3-16,-6 3-3 0,3-1 7 0,-5 1-1 15,-9 3 7-15,13-5 8 0,0 4 6 0,-17 4-8 16,3-2 0-16,0 2-1 0,-2-1 4 0,16-6-14 16,-18 7 10-16,0-4-3 0,4 2-5 0,-2-3 0 15,14-2-7-15,-14 2 3 0,20-6 4 0,-20 8 5 16,11-7-8-16,4 1 15 0,-2-1-14 0,-10 7 1 16,10-4 0-16,1-2-5 0,-2 0 8 0,-12 7 1 15,2 0-4-15,-2-3 4 0,-2 3-5 0,0-2 8 16,-1-1-9-16,2 0 9 0,-1 0 2 0,-4 1 6 15,2-3-2-15,-2-2 8 0,0 3-6 0,1-3-20 16,3 0 12-16,0 2-2 0,-1-1-2 0,-3 2 3 16,3-4-4-16,-1 1 2 0,0 2-7 0,4-2 5 15,-7 3-2-15,1 1 8 0,0-1-13 0,-2-2 4 16,1 4-6-16,-3-2-1 0,0 0 20 0,-5 2-13 16,4-1-3-16,-8 4 4 0,5-6 1 0,-7 4 2 15,3-7 7-15,0 2 10 0,0-4-9 0,0 1 5 16,-1 2-9-16,-1-3-1 0,1-2 0 0,1 2-9 15,4-3 13-15,-1-2-11 0,-1 0 5 0,0 0-8 16,-1 2-10-16,-2-6 14 0,3 2-2 0,5-10-5 16,-9 11 8-16,-1-3 10 0,2 0-1 0,-1-10-2 15,-4 13-14-15,-3-5 8 0,-2 0 1 0,-3 1 9 16,4-12-8-16,-5 11-7 0,3-11 2 0,-7 0 1 16,1 10-1-16,3-12-3 0,-4 12 3 0,-6-13-4 15,-1 0-3-15,6 4 6 0,-2-6-8 0,1 3 3 16,-7 4-3-16,9 8-5 0,-7-12-2 0,1 2 7 15,2 12-3-15,-3-14 11 0,-1 0-8 0,-1-1-3 16,-1 2-3-16,1-5 6 0,-3-1 0 0,2 1-6 16,1 1-3-16,-3-1 1 0,1 1-2 0,-2-3 2 15,-1-2-2-15,2 3 1 0,-3-1 6 0,4 6-3 16,-5-4-10-16,-4 1 6 0,2 2 0 0,3 2 4 16,-5-1-1-16,1 5-2 0,0-1 1 0,-3 1 0 15,0 3 10-15,5 9-3 0,-6-8-13 0,-4-1-1 16,2 3 9-16,5 10-7 0,0 0-6 0,-1 1-3 15,-2-4 10-15,3 6-8 0,-2-3 7 0,-1 1 2 16,2 2-4-16,-2-1 3 0,2 3-1 0,-1-3 7 16,0 4-8-16,3-3 0 0,-2 0-1 0,1 2 10 15,2-2-4-15,0 1 0 0,2 0-1 0,1 1 0 16,-2 1 2-16,2-1-11 0,0 1 2 0,0 1 11 16,2-2-18-16,1 0 9 0,4 4-6 0,-2 3-4 15,-1-7-5-15,-4 1 5 0,9 6-5 0,-9-7 7 16,8 5-2-16,-7-5 3 0,5-2 1 0,-4 3-3 15,6 3 1-15,-3-4 1 0,0-1 6 0,2 6-5 16,-4-5 9-16,4 5 0 0,-4-3-4 0,0 4 2 16,4 1 3-16,-1 1-2 0,-2-1-6 0,2 1 15 15,-3 0-15-15,-1 3-4 0,1-2 4 0,-3 3-5 16,4-1 2-16,5 4-6 0,-9-2 13 0,3-1 0 16,-3 1-8-16,4 2-4 0,3-1 9 0,-5 4-1 15,1-3 0-15,-2-3 8 0,3 5-8 0,0-3 8 16,1-2-6-16,-5 3 5 0,4-1 1 0,2 1 6 15,-4-2-3-15,2 1-4 0,1 0 0 0,-2 0 1 0,-2 0 1 16,2 0-2-16,-2-1 7 0,1 4 0 16,-1-2 1-16,-2 1-8 0,1 1 4 0,2-2 5 15,-1 2-7-15,0 0 1 0,0 0 2 0,0 3 6 16,-1-4-6-16,5 4 4 0,-6-2-4 0,0-1 5 16,2 2-3-16,-2-2 4 0,1 0-4 0,0 0 5 15,-1 0-8-15,3 0 6 0,-4 0 2 0,5 1-8 16,-5-1 6-16,2 2-3 0,1-3-3 0,-3 3 5 15,3 1-3-15,-5-3-2 0,7 3 1 0,-7-1 2 16,1-1 3-16,4 2 2 0,0-2 0 0,-3 1-5 16,2 1 13-16,-2-2-22 0,-10 0 8 0,8 1 0 0,-6-4-4 15,-4 2-2-15,5 0 9 0,1-1 6 16,5 0-18-16,1 1 8 0,-3-1 1 0,2 3-6 16,1-4 2-16,3 0 2 0,2 4 1 0,-2-3-6 15,2 0 6-15,2 2-2 0,2 1 2 0,1-4 1 16,-2 1 3-16,3 1 1 0,-2 0-7 0,4 3-1 0,-1-3 11 15,-2 2-3-15,3-2-5 0,-1 3 0 16,1-1 0-16,-5-3-4 0,4 4 6 0,2 0 9 16,-1-2-8-16,0 2 0 0,0-2-2 0,2 0-4 15,0 3 4-15,0-2 5 0,-3-1-7 0,3 1 8 16,0-3 0-16,-1 3-5 0,0-2 4 0,1-1-5 16,-3 1 3-16,2 3-5 0,1-5 5 0,-6 1-4 15,2 0 3-15,-1-1 3 0,0 1-8 0,-2 0 2 16,0 2 0-16,1-3 5 0,-3 2-2 0,3-1-1 15,-5-1 3-15,4 1-4 0,-4-1 2 0,4 2 0 16,-2 0 2-16,4 0-5 0,-3 0 2 0,-3 0 3 16,3-1-7-16,0 2-17 0,0-1-18 0,-1 3-19 15,1-1-37-15,-3-1-45 0,2 8-64 0,-5-6-74 16,7 2-195-16,-1 2-514 0,6-2 228 0</inkml:trace>
  <inkml:trace contextRef="#ctx0" brushRef="#br0" timeOffset="103549.9">23649 6130 45 0,'-14'-23'120'0,"2"-1"-7"0,1 2-7 0,-3 1-1 0,4 3 3 16,-4-5-3-16,1-1-2 0,-3-2-3 15,-1 1-2-15,-1-4 2 0,2 1 5 0,-4-2 0 0,-4-12 6 16,3 12-9-16,2-1-4 0,-8-9-7 0,-1-2-8 16,7 11-3-16,-5-13-7 0,0 4-4 15,2 1-5-15,0-3-1 0,-1 0-6 0,9 14 3 16,-10-13-7-16,9 13-2 0,-9-14-6 0,9 11-8 0,-1 1 10 16,-7-11-6-16,4 9-3 0,4 3-3 0,-5-13-3 15,5 13-1-15,0-3 0 0,-2 0-6 0,1 1-4 16,4-2 1-16,-4-10 0 0,4 12-5 0,-4-1-5 15,4 1 1-15,0 0-4 0,-1 2 2 0,1-3-2 16,-1-2 1-16,3 0-5 0,-2 6 0 0,-3-1-3 16,2 1 4-16,2 0 0 0,-2 3-6 0,2 4 3 15,0-5 13-15,-1 5 1 0,-1-3-3 0,0 2-3 16,-2 0-1-16,0 0 1 0,-3-1-3 0,5 1-3 16,-7-1 4-16,-1 1-6 0,-2-3 0 0,1 3-2 15,-14-12 0-15,-3 6-1 0,10 6 2 0,-2 0 0 16,-8-5-3-16,9 8 1 0,-11-8 4 0,1 1-2 15,7 7-2-15,-11-4-3 0,4-1 2 0,-3 1-1 16,13 4 2-16,-1 1-3 0,2 0 3 0,-3 2-1 16,3-6 0-16,-1 7 2 0,0-3-4 0,0 1 4 15,-2-1-3-15,-12-3 1 0,1-2-1 0,11 6 1 16,-1 1 2-16,3-2-5 0,0 3 10 0,0-1-5 16,0 2-4-16,0-1 2 0,-2 1-1 0,-1 0-1 15,-13-3 6-15,11 5-3 0,-2-1-3 0,-8-2-18 16,10 5 6-16,2 1 1 0,-4-2 2 0,-11 0 1 15,12 4 5-15,-16-4-6 0,-1 2 2 0,4 1 1 16,-5 1-3-16,5-2 4 0,11 6-2 0,-11-9 4 16,11 8 1-16,-1 2-3 0,4 0-2 0,0-3 10 15,-14 1-5-15,10 2 1 0,-10-3 0 0,14 3 2 16,-15-1-1-16,15 3 2 0,-2-1-2 0,2-1 2 16,-2 3 0-16,0 0-3 0,1 0 6 0,-16 4-4 15,1-2 2-15,3 3 6 0,-1-2-6 0,-3 3 3 16,14-4-4-16,-17 6-1 0,4-1 2 0,0-2 0 15,0 5-1-15,18-3 1 0,-14 4 0 0,12-3-1 16,-12 6 1-16,11-4-2 0,-12 2 9 0,14-3-8 16,-13 1 2-16,10-2-1 0,-2-1 4 0,-10 3-3 15,3 3-2-15,11-4-1 0,-2-1 4 0,-11 1-4 16,-2 1 13-16,14-4-10 0,-16 6 2 0,4-5-1 16,9-1 1-16,-9 6 0 0,1-4-2 0,0 2 1 15,9-1-3-15,-11 4 2 0,-1 2-3 0,1-2-1 16,2 7 1-16,-2-3 3 0,4 0 0 0,-1 5 0 15,0 1-1-15,3 0 2 0,-2 1-3 0,2-2 1 16,0 4 2-16,1 4-4 0,0-5-1 0,0 4-3 16,5 3-3-16,-2-5 2 0,-1 6 2 0,-3-4-1 15,2 4 0-15,-1-3 6 0,1 2-9 0,-3 0 3 16,6-1-3-16,-4 1-1 0,1 0 0 0,5 0 3 16,-1 1-5-16,-1 3-6 0,4-4 4 0,-2 7-4 15,2-3 2-15,-2 1-3 0,3 2 8 0,3 2-2 16,-1 0-2-16,4 0 3 0,-2 0-1 0,2 4-1 15,-1-4 0-15,2 1-3 0,0 0 1 0,4-3-1 16,-3 4 3-16,4-2 2 0,-3 1 1 0,3-1-2 16,4 1 3-16,-1-1 2 0,-2 4 4 0,9 1 1 15,-1-1-1-15,0 1-3 0,2 0 5 0,7 2 0 16,-5 3 2-16,8-3-6 0,4 2 4 0,-4 0 2 16,5 1-1-16,0-2 4 0,-3 2-3 0,5-2-4 15,-4 4 3-15,1-1-4 0,-2 0 4 0,2-4-5 16,-2 1 2-16,4 1 0 0,0-2-2 0,-3-1 0 15,0 2-4-15,2-4-5 0,-3-10-8 0,5 11 4 16,-1-1-12-16,-3 1-6 0,8-12-14 0,-4 13 0 16,4-1 4-16,3-1-7 0,-3 1 4 0,5 1-4 15,-4-15 1-15,4 16 3 0,0-3 0 0,1 1 0 16,1 0 6-16,0-3 0 0,5 1 3 0,-6-12 10 16,8 10-4-16,-4-12 5 0,2 1 8 0,0-2 6 15,8 10-8-15,4 1 7 0,-9-15 23 0,9 7 0 16,4 5-4-16,-6-14 4 0,5 8 0 0,6-2 8 15,-5 1-4-15,1-1 4 0,3-1 6 0,-7-6 6 16,8 6 0-16,-1-3 5 0,-2 2 5 0,-8-7 7 16,11 7 5-16,-7-6 3 0,-5-1-1 0,2 1-8 15,9 4 5-15,-8-5-1 0,3-2-5 0,-4 1 2 16,13 5-6-16,-15-6-1 0,2-1 1 0,2 2 3 16,10 5 5-16,-8-9 5 0,6 9-6 0,-8-9-3 15,11 5 4-15,-13-4-4 0,4 0 0 0,9 2-1 16,-8-3-1-16,9 4 0 0,1 0 2 0,-11-10 3 15,0 5 1-15,0 1-1 0,1 0-5 0,-1-3-3 16,3 1-4-16,10 4-3 0,1-2-4 0,-13-3 0 16,0-1-1-16,2 1-6 0,11 1 1 0,-1 1-1 15,-12-4-7-15,13 1 5 0,-12-1 0 0,-1 1 9 16,18 4-1-16,-6 0 5 0,0 1 1 0,-13-5-5 16,14 3 2-16,-15-2-4 0,0 0 1 0,1-1-1 15,-1 1 0-15,0 0 2 0,0 0-6 0,-2-2 0 16,4 1-1-16,0-2-2 0,-1 2 0 0,2-1-6 15,-2-1-2-15,0 1 4 0,0-2 14 0,0-1 3 16,-1 0-2-16,6 1-4 0,8 2-2 0,-11-4-3 16,-2-1 3-16,2-1 3 0,-1-1 7 0,3 0-6 15,-2-1 9-15,2-2-17 0,-6 0 0 0,4-1-3 16,-3 1 0-16,2-3-1 0,0 0-4 0,-2-3 6 16,2 4-5-16,-1-5 2 0,16-5 7 0,-15 3 0 15,14-1-4-15,-14 0 0 0,14-3 1 0,-2-1-7 16,2-4 0-16,-1 3 4 0,1-3-1 0,0 2-2 15,-2-1 1-15,-2 2-3 0,2-7-6 0,-14 8 3 16,19-7-6-16,-4-2 4 0,1 1 1 0,-4 3-1 16,2 1 2-16,-12 3 7 0,11-6-3 0,-13 4-10 15,1 3 7-15,12-9-1 0,-12 6-7 0,12-2 3 16,-14 2-7-16,13-7 8 0,-1 2 1 0,0-1-6 16,-10 5 3-16,10-7 2 0,-2 1-1 15,-10 3 4-15,8-6-1 0,-7 5 4 0,8-4-4 0,-2-1 10 16,-8 5-2-16,12-6 2 0,-13 5-4 0,12-6 4 15,-3 1-2-15,-10 4 4 0,-1 1-4 0,13-8 0 16,-15 5-2-16,13-4 4 0,-13 5 0 0,11-7-1 16,-11 7-4-16,1-2-4 0,12-7-1 0,-12 9 1 15,6-9-1-15,-8 8 3 0,10-14-4 16,1 7-2-16,-11 9 3 0,1-2-6 0,0 1 4 0,-1-4 2 16,-1 4-5-16,3 0 7 0,9-10 4 0,-16 11-3 15,2 0-10-15,-1-2 4 0,4 3-1 0,-6-4 4 16,2 2-8-16,-2-1 1 0,1 0 1 0,-1 0 1 15,-2 1 0-15,-3-5 1 0,2 5 8 0,1-6-9 16,-2 3 0-16,2 0 7 0,-1-1-6 16,1 3-2-16,2-5 0 0,-2 2-3 0,3-1 8 0,-3 0-6 15,1-3 1-15,-2 3 6 0,-2-1-3 0,1 1 1 16,-1-1-7-16,-2-1 8 0,-3-1 3 0,2 2-2 16,-3-1-5-16,-2 0 10 0,0 1-7 15,-1-1 12-15,-2 3-9 0,0 0-10 0,-1 3 11 16,1-1-6-16,4 2 7 0,-4-3-7 0,4 5 10 0,-1 3-11 15,2 2 4-15,6-9-5 0,-2 2-4 0,2-1 8 16,1 0-8-16,-2 3 1 0,-1-4 4 0,3 2-2 16,1-1 4-16,-5-2 1 0,1 3-3 0,-2 0 4 15,-4-2-9-15,2 2 1 0,1 0 9 16,-6 6-10-16,1-3 3 0,-5 2 1 0,1 1 9 16,1-1-12-16,-6 2 7 0,3-1 1 0,-2 1-8 0,0 0 6 15,-2 0-12-15,1 4 28 0,0-3-19 0,-1 0-13 16,0-2 7-16,1 2-7 0,-2 2 4 0,1 2-5 15,-2-2-3-15,3 2 9 0,-3-2-13 0,2 1 3 16,2 1-6-16,-6-4 4 0,0 3 0 16,2-1-1-16,-3 0 3 0,-1 0-6 0,-2 1 2 15,3-2-6-15,-2 0-2 0,-1 3 6 0,2 0-2 0,-3-3-5 16,0 2 2-16,0 2 6 0,-2-3-9 0,1 1 5 16,0 4 0-16,-4-6-3 0,4 4 8 15,-2 1-1-15,2 1-4 0,-4 0-1 0,1-2 0 0,3 3 1 16,0-1-1-16,-2 1-7 0,1-3-8 15,0 4-12-15,2 1-18 0,4-2-11 0,-3 1-23 0,1 5-28 16,2-3-51-16,-1-1-69 0,5 1-170 0,5 5-464 16,-6-14 206-16</inkml:trace>
  <inkml:trace contextRef="#ctx0" brushRef="#br0" timeOffset="112549.37">16942 8639 385 0,'-5'-3'452'0,"-3"1"3"0,4 0-13 0,-2-1-25 15,-3 2-24-15,4 1-31 0,5 0-30 0,-14 3-29 16,9-1-28-16,-2 0-26 0,4 2-20 0,1-1-20 15,-2 1-19-15,3 0-21 0,-2 3-10 0,6-3-15 16,-3 0-13-16,-3-1-7 0,6 1-10 0,-3-4 0 16,0 5-4-16,0-5-1 0,5 2 0 0,-5-2-1 15,0 0-7-15,8-1-7 0,-8 1 0 0,5-9-12 16,1 3-5-16,-2-3-7 0,0 2 0 0,-4-1-7 16,0-2-8-16,1-2-2 0,-2 3-2 0,-3 0 1 0,-5 0 4 15,0 0-5-15,-1 3-1 0,-4 4-5 16,-4 0-3-16,-5 5-1 0,-9 4 4 0,2 7 5 15,-5 2-7-15,-7 8-4 0,1 6-7 0,3 8 10 0,3 0-1 16,1-1-7-16,4 2 0 0,2 2-5 0,5 2-8 16,10-10-1-16,1 1 3 0,5 1-5 0,5 12-1 15,4-12-4-15,3 0-5 0,8 0 9 0,1 0-10 16,5-4-2-16,3-3 5 0,6-5-11 0,2 2-12 16,2-8-6-16,0-5-4 0,2-2-1 0,-2-3 2 15,1-2 2-15,-6-1 4 0,2-9 9 0,-7 1-8 16,5-4-3-16,-2-2 8 0,-8-2-4 0,4-4 6 15,-6 1 7-15,-4-2 0 0,-3 2 8 0,0-3 5 16,-2 2 4-16,-5 4 12 0,1 0 1 0,-1 1 7 16,-2 4 2-16,-2 0-6 0,1 2-4 0,-1 1-5 15,2 1-1-15,1 3-12 0,0 0 6 0,-16 11-5 16,14-6 5-16,-2 4 3 0,-1 1-5 0,2 1-6 16,6 1-3-16,-1 0 1 0,6 3-12 0,-3-4 17 15,7 2 13-15,-1 2-26 0,2-7 1 0,6 3-1 16,-3-5-4-16,1 0-8 0,3-1 1 0,0-2-1 15,-1-2 4-15,-3-2-7 0,1-1 12 0,-4-1 3 16,-3-5 1-16,3 2 1 0,-5-4-4 0,0 1-2 0,-1-3 8 16,0-6-7-16,-5 1 5 0,-2-1 0 0,-1 0-2 15,-3-1 8-15,-4 2-2 0,-3 3 7 16,-1 0 7-16,-3 2-10 0,1 6-2 0,-4-1 7 16,1 6-4-16,0 4-2 0,-1 2 1 0,1 2-2 0,-1 6-6 15,3-2 5-15,3 4-2 0,-3 7 0 0,7-4-8 16,3-1 1-16,1 3 10 0,7-1-4 0,1-2-1 15,2-1-7-15,4 0 12 0,7 0-4 0,-2-4 0 16,3-3 16-16,1-4-19 0,6 5 2 0,-4-8-2 16,1-1 18-16,-4-1-19 0,4 0-2 0,-2-2 4 15,-2-3 5-15,-1-2 0 0,-3-1 0 0,2 0-8 16,-1-4-2-16,-2-1 12 0,0 3-7 0,-1-4 9 16,-3 0-2-16,-2-1-4 0,1 5 14 0,0 0-1 15,-2 3-7-15,-1-2 7 0,-3 6-14 0,1-2 3 16,1 0-8-16,-4 2 11 0,0 3-2 0,0 0-2 15,0 0-8-15,10 9 1 0,-6-2 3 0,0 5 2 16,-3-1 1-16,3 1 1 0,-1 4-4 0,-2 1-9 16,0-1 17-16,3-3 10 0,0-1-19 0,1 1 1 0,-1-4 4 15,0 0-2-15,0-1-9 0,1-1 8 16,-3-2-17-16,2-1 22 0,0-2 13 0,2-1-17 16,1-1 19-16,-7 0-19 0,13-3 12 0,-7 0-11 0,3-3-3 15,0-1 0-15,0-1 0 0,0-2 0 0,-2 2 0 16,4-6 0-16,-4 5 0 0,3-2 0 0,-2 4 0 15,1-3 0-15,-1 4-2 0,-1 0 4 0,-2 2-3 16,2 2 2-16,-2 1-1 0,-5 1 0 0,10 6 0 16,-6 0 0-16,1 2 0 0,-5 3 0 0,3 2 0 15,-2-2 0-15,-1 1 0 0,0 2 0 0,1 1 0 16,-1-3 0-16,3 0 0 0,-3-1 0 0,1-1 0 16,2-1 0-16,-2-2 0 0,3 0 0 0,-2-3 0 15,-2 1 0-15,4 0 0 0,0-3 0 0,1-2 0 16,-5 0 0-16,9-1 0 0,-1-5 0 0,-2 2 0 15,1-1 0-15,3-2 0 0,0-1 0 0,-1-2 0 16,0 1 0-16,0-1 0 0,0 0 0 0,0 2 0 16,-2 0 0-16,2 2 0 0,-2 2 0 0,-1 1 0 15,-1 0 0-15,-1 2 0 0,-4 1 0 0,10 2 0 16,-6 2 0-16,0 1 0 0,-2 1 0 0,1 0 0 16,-3 3 0-16,1-2 0 0,3 4 0 0,-2-1 0 0,0 1 0 15,3-2 0-15,-4 1 0 0,2-3 0 0,-2 0 0 16,3-2 0-16,0 1 0 0,0-2 0 0,-2-2 0 15,2-1 0-15,4 0 0 0,-8-1 0 16,9 0 0-16,-3-2 0 0,2-1 0 0,1-5 0 0,-3 3 0 16,4-3 0-16,-2 0 0 0,2-1 0 0,-1 2 0 15,0-1 0-15,1 0 0 0,-2 1 0 0,0 1 0 16,-2 4 0-16,-1-2 0 0,0 3 0 0,-1-1 0 16,-4 2 0-16,0 0 0 0,10 4 0 0,-6 1 0 15,0 0 0-15,-3 1 0 0,3 1 0 0,1 2 0 16,-1-1 0-16,1 0 0 0,0-2 0 0,3 2 0 15,2-2-99-15,-1-5-109 0,3 1-64 0,-1-2-79 16,1-1-67-16,-2 0-76 0,4-2-90 0,-2-2-378 16,0-2-1040-16,1 3 461 0</inkml:trace>
  <inkml:trace contextRef="#ctx0" brushRef="#br0" timeOffset="113267.26">18289 9300 250 0,'0'-4'453'0,"1"0"20"0,-1 4 2 0,2-5-13 0,-2 5-16 16,0 0-29-16,0 0-14 0,0 0-8 0,0 0-13 16,0 0-17-16,0 0-19 0,0 17-27 15,0-8-26-15,0 0-21 0,1 4-23 0,0 3-24 0,-2-2-25 16,0 2-23-16,1-1-12 0,1 1-24 0,-1 1-16 15,2-4-9-15,2-1-8 0,0 1-15 0,0-2-18 16,3-1 2-16,-1-1-12 0,1-3-8 0,0 0-7 16,4-1-7-16,-6-1-17 0,3-4 8 0,2 1-3 15,3-2 0-15,-4-2-2 0,0-2-6 0,2-1 4 16,1-1-8-16,-1 1-3 0,-3-3 2 0,4-1-1 16,-3 3-2-16,3-5-3 0,-3 2 4 0,0 3-3 15,0 0-2-15,-4 0-2 0,2 0 6 0,-2 3-10 16,1 0 6-16,-1 3 5 0,-1 0-6 0,-4 1 4 15,10 2-4-15,-6 1 7 0,-1 0-11 0,-1 2 1 0,3 5 3 16,-5-3-10-16,3 1 1 0,-2 2 4 16,0-2-8-16,3 2 5 0,-4-2-1 0,4 1-1 15,-1-4 0-15,3 3 0 0,-5-3 0 0,6-1 0 0,-3 0-2 16,-1 0 1-16,5-3-7 0,0-1 8 0,2-1 4 16,0 1 0-16,-1-4-5 0,1 0 3 0,1-2-1 15,-1 2-12-15,1-3 6 0,0-1 13 16,0 1-6-16,-1 0-16 0,4-3 10 0,-5 3 9 0,1 3-4 15,-2-3-4-15,-1 3-1 0,-2 3 6 0,2 0 8 16,-3 1 4-16,-4 0-14 0,7 6 0 0,-5 0 0 16,1 0 0-16,-2 3 0 0,2-1 0 0,-1 3 0 15,-2-2 0-15,0 2 0 0,0-1 0 0,4-1 0 16,-3 0 0-16,-1-2 0 0,3-1 0 0,1 1 0 16,-2-2 0-16,3 1 0 0,-1-4 0 0,1 1 0 15,-1-2 0-15,2 0 0 0,-6-1 0 0,13-4 0 16,-4 1 0-16,1-2 0 0,2 0 0 0,-1-1 0 15,1-1 0-15,2-3 0 0,-4 3 0 0,4-2 0 0,-3 0 0 16,-1 5 0-16,0-3 0 0,-1 3 0 16,-3 1-1-16,2 2 2 0,-2 1-1 0,1 0 0 15,-1 1 0-15,-2 3 0 0,2 2 0 0,-2 0 0 0,-1 0 0 16,-1 4 0-16,2-2 0 0,1 2 0 0,-3-1 0 16,1 0 0-16,2-2 0 0,-2-1-51 15,-1 1-121-15,1-1-50 0,2-3-70 0,-1-1-77 16,-4-2-80-16,0 0-92 0,14-7-476 0,-9-2-1100 0,2 1 488 15</inkml:trace>
  <inkml:trace contextRef="#ctx0" brushRef="#br0" timeOffset="113415.87">19180 9206 449 0,'-4'-12'502'0,"-2"4"37"0,1-2 23 0,1 5-1 15,-2 1-41-15,3-2-38 0,0 0-54 0,-1 4-48 16,3-1-39-16,1 3-42 0,0 0-69 0,0 0-102 15,0 0-140-15,9 12-152 0,-4-7-164 0,-1 0-492 16,7 1-888-16,0 0 393 0</inkml:trace>
  <inkml:trace contextRef="#ctx0" brushRef="#br0" timeOffset="113667.23">19571 9184 4222 0,'7'-11'541'0,"-1"2"-154"0,-8 2-31 0,6 1-5 16,-3 2-12-16,2-1-17 0,-2 0-57 0,-1 5-23 0,0 0-3 15,0 0 7-15,2 20 3 0,-5-3-14 16,-1 10-38-16,-1 0-197 0,-3 5 0 0,3-2 0 16,2 5 0-16,-1-2 0 0,0 1 0 0,3-1 0 0,-3 0 0 15,-2 2 0-15,4-7 0 0,-3 1 0 0,4-5 0 16,-2-7 0-16,2-1 0 0,-2-2 0 0,-2-4-17 15,5-5-434-15,-4-1-64 0,4-3-58 0,0-1-82 16,0 0-342-16,-9-13-1080 0,4 2 478 0</inkml:trace>
  <inkml:trace contextRef="#ctx0" brushRef="#br0" timeOffset="114216.26">19470 9453 632 0,'-4'-18'226'16,"-2"0"47"-16,3 4 32 0,3 3 50 0,-4 1 36 16,4 4 36-16,0 1 7 0,-2 0 0 0,2 2-17 15,0 3-9-15,2-4-8 0,3 3-23 0,7 4-27 16,-1 0-18-16,6-1-40 0,6 3-24 0,-1-2-26 15,5 0-28-15,2 2-15 0,0-2-24 0,2 2-14 16,-3-1-17-16,0-1-18 0,-5-4-10 0,-2 4-12 16,-2-5-10-16,-4 2-19 0,-3-1 4 0,-3 1-8 0,-2-1-1 15,0 0-70-15,-7 1 0 0,9 0 0 16,-7-2 0-16,-2 2 0 0,0 0 0 0,0 0 0 16,0 0 0-16,0 0 0 0,3 5 0 0,-3-5 0 15,-5 11 0-15,3-4 0 0,0 0 0 0,2 4 0 0,0-1 0 16,2 0 0-16,0 1 0 0,4-2 0 0,-1 2 0 15,4-4 0-15,1 2 0 0,1-3 0 16,1-2 0-16,2-1 0 0,4 1 0 0,0-4 0 0,0-3 0 16,4 0 0-16,-4 0 0 0,2-4 0 0,1-1 0 15,-3-1 0-15,1-1 0 0,-1 1 0 0,-1-2 0 16,0-1 0-16,-2 1 0 0,-2 0 0 0,-1 6 0 16,-2-2 0-16,-2 0 0 0,-2 3 0 0,-1 1 0 15,0 2 0-15,-5 1 0 0,0 0 0 0,3 9 0 16,-5 1 0-16,-1 2 0 0,-4 13 0 0,2-2 0 15,-5 7 0-15,0-1 0 0,-2 2 0 0,2 3 0 16,-3 11 0-16,4-11 0 0,-4 12 0 0,6-13 0 16,0 14 0-16,-1-1 0 0,0 3 0 0,0-12 0 0,4-3 0 15,0-1 0-15,-3 2 0 0,0-4 0 16,0 3 0-16,0-4 0 0,0-3 0 0,-1-2 0 16,2 0 0-16,-3-3 0 0,1-6 0 0,-1-1 0 15,0-5 0-15,-1-1 0 0,0-2 0 0,-3-4 0 0,-5 0 0 16,1-3 0-16,-4-4 0 0,2-2 0 15,3-4 0-15,0-2 0 0,3-4 0 0,4 0 0 0,0-3 0 16,5-8 0-16,5 0 0 0,7-4 0 0,12-11 0 16,7 1 0-16,9-3 0 0,1-1 0 0,5 3 0 15,6 3 0-15,-4 4 0 0,2 2 0 0,-5 2 0 16,-5 10 0-16,-4 5-189 0,2-2-549 0,-2 0-473 16,-2 4-1312-16,-5 0 581 0</inkml:trace>
  <inkml:trace contextRef="#ctx0" brushRef="#br0" timeOffset="115867.6">24742 9186 228 0,'0'-25'377'0,"-3"6"-3"0,3-8-5 16,-2 9 13-16,-1 2-1 0,-1-1-6 0,0 6 19 15,2 1-17-15,-5-1-24 0,1 3-18 0,-2 3-22 16,-1 3-12-16,-2 3-10 0,-2 2-6 0,-12 5-9 16,-2 5-33-16,2 4 1 0,0 2-15 0,1 5-24 15,-7 16-16-15,9-11-27 0,-5 11-9 0,17-8-14 16,-3-1-19-16,3 0-3 0,4 3-20 0,3-1-7 16,10-2-30-16,-2 1 13 0,6-3-5 0,2-5-9 15,3-3-15-15,4-2 16 0,0-2-28 0,-3-5-11 16,7-1 0-16,-2-5 7 0,-3-2-20 0,1-2-9 0,0 0 13 15,-1-6-2-15,0-2 4 0,-4-3 2 0,2 0-5 16,-3-3 6-16,-4-1-2 0,3-2-8 16,-5 1 1-16,1-1 15 0,0 2 7 0,-4 4-4 0,1-1 5 15,-2 3 20-15,-2 0-26 0,1 4-2 0,-3 2-23 16,0 1 0-16,0 0 0 0,0 0 0 0,-5 18 0 16,1-6 0-16,-1 4 0 0,2 0 0 0,2 1 0 15,1 0 0-15,1-2 0 0,6 2 0 0,-1-2 0 16,-1-4 0-16,4 4 0 0,0-5 0 0,5-1 0 15,-4-1 0-15,4-3 0 0,-1-1 0 0,1-4 0 16,-3 0 0-16,1-4 0 0,2-1 0 0,-5-3 0 16,0 0 0-16,0-3 0 0,0-6 0 0,-2-1 0 15,-2 0 0-15,-3-1 0 0,1-5 0 0,-6 4 0 16,-2-5 0-16,-1 4 0 0,-1 4 0 0,-3 3 0 16,-3 2 0-16,0 5 0 0,2 2 0 0,-7 1 0 15,-2 5 0-15,2 2 0 0,-1 4 0 0,2 1 0 0,3 3 0 16,2 1 0-16,2 2 0 0,3 2 0 0,0 0 0 15,10-1 0-15,2 1 0 0,4-1 0 0,6-1 0 16,1-3 0-16,10 2 0 0,0-3 0 0,-1 0 0 16,3-6 0-16,2 2 0 0,-3-6 0 0,-5-2 0 15,4-2 0-15,-4 0 0 0,-3-3 0 0,0-3 0 16,-1 1 0-16,0-3 0 0,-4-3 0 0,0 2 0 16,3-2 0-16,-7 0 0 0,2 2 0 0,-1-2 0 15,-3 4 0-15,-2 6 0 0,-2-1 0 0,2 1 0 16,-2 2 0-16,0 1 0 0,-4 2 0 0,0 0 0 15,8 10 0-15,-6-3 0 0,1 6 0 0,-1 3 0 16,0 2 0-16,3 1 0 0,-3 0 0 0,2-1 0 16,3 5 0-16,-1-3 0 0,-1-4 0 0,0-5 0 0,3 4 0 15,-2-3 0-15,-1-2 0 0,3-2 0 16,-2-2 0-16,-2-1 0 0,1-2 0 0,0-2 0 16,3 0 0-16,1-2 0 0,0-3 0 0,1-2 0 15,-2 0 0-15,2-1 0 0,-1-3 0 0,3-4 0 0,3-1 0 16,-3 1 0-16,0 0 0 0,0-1 0 0,2 3 0 15,-7 4 0-15,1 1 0 0,-3 1 0 16,-1 1 0-16,1 3 0 0,0-1 0 0,-5 3 0 0,9 4 0 16,-5-1 0-16,-1 4 0 0,-1-2 0 0,1 4 0 15,-2 3 0-15,2-1 0 0,2 0 0 0,-2 2 0 16,1-3 0-16,0 3 0 0,1-3 0 0,-1 1 0 16,1-2 0-16,4-2 0 0,-4-1 0 0,-1 0 0 15,4-3 0-15,-3 0 0 0,1-2 0 0,3 0 0 16,-2-2 0-16,-1-2 0 0,4 0 0 0,0-4 0 15,-2 2 0-15,2-1 0 0,1-2 0 0,-2 0 0 16,1-2 0-16,-1 3 0 0,-2-2 0 0,2 3 0 16,-1-3 0-16,-2 4 0 0,3 1 0 0,-5-1 0 0,0 3 0 15,4 0 0-15,-3 2 0 0,1-1 0 16,-6 1 0-16,9 5 0 0,-8 0 0 0,3-2 0 16,1 2 0-16,-1 3 0 0,-4-3 0 0,4 4 0 15,1-2 0-15,-1 3 0 0,1-5 0 0,-1-1 0 0,2 2 0 16,-1-2 0-16,3 1 0 0,-3-3 0 0,5 0 0 15,-2-2 0-15,2-1 0 0,2 0 0 0,-1-1 0 16,1-2 0-16,-1 1 0 0,2-2 0 0,-1 1 0 16,0-2 0-16,-1-4 0 0,1 7 0 0,1-4 0 15,-4-2 0-15,1 5 0 0,-1-3 0 0,-1 1 0 16,-3 4 0-16,1-1 0 0,-2 0 0 0,1 1 0 16,-1-1 0-16,-4 3 0 0,0 0 0 0,0 0 0 15,8 8 0-15,-7-4 0 0,2 0 0 0,-2 1 0 16,2 3 0-16,0-5 0 0,1 5 0 0,0-1 0 15,0-4 0-15,0 4 0 0,2-2 0 0,-1-1 0 16,5-1 0-16,-3 0 0 0,3-1 0 0,1-2 0 16,-4 0 0-16,1-2 0 0,1-1 0 0,3 0 0 0,-5 2 0 15,2-5 0-15,2 3 0 0,-2-4 0 16,-4 5 0-16,3-2 0 0,-2 0 0 0,2-1 0 16,-2 0 0-16,1 4 0 0,-5-3-142 0,6 1-248 0,-7 1-77 15,-1 2-77-15,9-1-83 0,-9 1-377 0,12 0-1087 16,-5 1 481-16</inkml:trace>
  <inkml:trace contextRef="#ctx0" brushRef="#br0" timeOffset="116299.29">26541 9573 146 0,'0'0'555'0,"1"-4"11"0,-1 4-3 15,0 0-26-15,0 0-30 0,0 0-25 0,0 0-20 16,-7 11-7-16,0-4-20 0,1 4-24 0,0-3-27 16,-2 8-26-16,-4-2-32 0,2 2-32 0,5 1-32 0,-3 0-27 15,2-2-20-15,2 2-25 0,0 0-16 16,4-2-25-16,0-3-26 0,0 0-33 0,4 0-30 15,1-2-45-15,4-2-38 0,4 3-54 0,-4-6-43 16,5-1-58-16,3-3-61 0,3-2-79 0,0-2-68 0,-2-3-83 16,9-6-95-16,-4-2-373 0,-9 1-1015 0,7-8 449 15</inkml:trace>
  <inkml:trace contextRef="#ctx0" brushRef="#br0" timeOffset="116449.17">26734 9322 39 0,'-6'-8'400'0,"0"-3"-1"0,3 4-4 0,-2 0-9 0,1 4-31 16,1 0-32-16,3 3-33 0,-1-2-30 0,1 2-59 16,0 0-95-16,0 0-104 0,13 9-128 0,-7-2-166 15,0-3-165-15,6 0-494 0,2 1 219 0</inkml:trace>
  <inkml:trace contextRef="#ctx0" brushRef="#br0" timeOffset="116666.22">27125 9217 487 0,'4'-9'560'0,"4"-1"14"0,-6 5 1 15,1 1-22-15,-2-2-28 0,2 2-26 0,-3 4-9 16,0 0-10-16,7 9-25 0,-7 1-27 0,3 3-29 16,-2 7-33-16,-2 5-40 0,1 2-34 0,-2 1-23 15,4 2-29-15,-1 0-24 0,-2 1-30 0,2 0-39 16,-1 0-45-16,-1-3-80 0,2-1-29 0,-1-2-95 15,-4-6-69-15,3 3-76 0,-4-6-85 0,1 0-79 16,-1 0-70-16,-3-8-75 0,3 1-425 0,-5-3-1063 16,1-2 470-16</inkml:trace>
  <inkml:trace contextRef="#ctx0" brushRef="#br0" timeOffset="117266.6">26969 9569 123 0,'-1'-6'436'0,"-2"0"-5"0,3 0 14 16,0 0 13-16,2 1 5 0,1 1-5 0,5-3-17 15,2 3-28-15,3-2-30 0,6 0-36 0,4 3-32 0,4-1-28 16,1 1-37-16,3-1-18 0,0 2-19 16,-1 1-24-16,2 1-20 0,0-2-18 0,0 1-11 0,-4 1-15 15,-5-1-17-15,-3 0 10 0,0-1-29 0,-2-1-6 16,-7 1-10-16,1-1-1 0,0-2-14 0,-5 2-3 16,-1 2 0-16,1 0-10 0,-3-2-4 0,2 2-1 15,-6 1-4-15,0 0 5 0,6 5 3 0,-6 1 5 16,-2 1 4-16,0 1-5 0,-3 5 1 0,0 1 0 15,2 3-15-15,-3 0 0 0,3-1 4 0,1 1-14 16,2 0 8-16,3 1-22 0,-1-3 18 0,5 1-3 16,3-1-10-16,1-2 6 0,7-1-8 0,-4-2 8 15,8-2-9-15,-4-2 5 0,10-2 3 0,-6-2-3 16,1-4 15-16,5-2 0 0,-2-3 13 0,0-2 1 16,1 0-46-16,-1-5 0 0,-1 1 0 0,-2-2 0 15,-2-1 0-15,-5 3 0 0,-1-2 0 0,0 3 0 16,-4 0 0-16,-2 3 0 0,-1-2 0 0,-4 5 0 15,2 0 0-15,-3 1 0 0,-1 2 0 0,0 1 0 16,-2 2 0-16,0 0 0 0,-2 11 0 0,-3 0 0 16,-4 5 0-16,-5 7 0 0,4 0 0 0,-4 6 0 0,4-1 0 15,-1 1 0-15,-1 1 0 0,3 4 0 16,1 2 0-16,-2-2 0 0,-2 11 0 0,3-11 0 16,0 2 0-16,-5 8 0 0,5-12 0 0,3 1 0 0,-3 1 0 15,0-3 0-15,1 2 0 0,-2-5 0 0,1 3 0 16,0-4 0-16,0-1 0 0,2-7 0 15,-2-1 0-15,-2-3 0 0,3-1 0 0,3-4 0 16,-3 0 0-16,0-4 0 0,-2 0 0 0,0-3 0 0,2-2 0 16,-1-1 0-16,-2-2 0 0,0-1 0 0,0-4 0 15,2 0 0-15,0-2 0 0,1-2 0 0,2-4 0 16,2-1 0-16,0-2 0 0,7 0 0 16,3-7 0-16,8 3 0 0,3-2 0 0,9-3 0 0,13-6 0 15,6-3 0-15,3 4 0 0,28-19 0 0,0 8 0 16,-28 15-275-16,13 3-456 0,-1 1-467 0,-6 2-1298 15,-2 7 575-15</inkml:trace>
  <inkml:trace contextRef="#ctx0" brushRef="#br0" timeOffset="117402.14">28478 9982 4058 0,'-5'0'371'0,"5"0"-78"0,-12-1-18 0,12 1-13 15,-12-3-36-15,8 3-51 0,4 0-39 0,-7-1-29 16,7 1-37-16,0 0-66 0,0 0-124 0,0 0-153 15,0 0-226-15,0 0-349 0,0 0-918 0,23-12 406 16</inkml:trace>
  <inkml:trace contextRef="#ctx0" brushRef="#br0" timeOffset="133649.12">5425 13891 435 0,'-7'-9'497'15,"2"-2"10"-15,0 2-1 0,-1 1-11 0,2 4-22 16,0-1-38-16,3 0-38 0,-2 3-26 0,3 2-14 16,0 0-10-16,5 12-11 0,3-3-14 0,2 7-18 15,6 7-18-15,-1 0-19 0,2 0-17 0,2 2-20 16,2 0-17-16,0 0-16 0,6-1-18 0,-2 0-10 15,3-5-14-15,3 0-13 0,2-2-12 0,0-2-7 16,3-4-55-16,4-3-68 0,-2-3 0 0,2-2 0 16,-2-3 0-16,3-1 0 0,14-6 0 0,-17 1 0 15,11-6 0-15,-8 1 0 0,-6-1 0 0,14-5 0 16,-13 3 0-16,10-8 0 0,-15 8 0 0,2-4 0 16,-1 1 0-16,-2 1 0 0,1 2 0 0,0 3 0 15,-2 3 0-15,2 1 0 0,-3 5 0 0,1 4 0 0,-2 2 0 16,1 5 0-16,-2 3 0 0,-3 3 0 15,4 4 0-15,-7 1 0 0,2 0 0 0,-2 3 0 16,1 0 0-16,-2-4 0 0,3-1 0 0,-2-1 0 16,-2-7 0-16,0 0 0 0,1-2 0 0,3-3 0 0,6-1 0 15,0-3 0-15,1-6 0 0,0-1 0 16,1-2 0-16,-3-4 0 0,5-4 0 0,-1 1 0 16,12-9 0-16,-12 6 0 0,0-1 0 0,-1-1 0 15,2 0 0-15,-4-2 0 0,-1 4 0 0,-1 4 0 0,-7 3 0 16,-4 3 0-16,-3 2 0 0,-4 2 0 0,4 3 0 15,-4 1 0-15,3 3 0 0,-2 2 0 16,-4 2 0-16,3 2 0 0,-2 0 0 0,2 2 0 0,-2 4 0 16,2 1 0-16,-4-4 0 0,6 3 0 0,-1 0 0 15,0-4 0-15,1 0 0 0,2 0 0 0,-2-4 0 16,3-2 0-16,0-3 0 0,0-1 0 16,6 1 0-16,-2-4 0 0,1 0 0 0,4-3 0 0,-6 1 0 15,5-4 0-15,-2 0 0 0,3-2 0 0,1 0 0 16,-6-1 0-16,-1 1 0 0,2 3 0 0,-6 2 0 15,3 2 0-15,-4 0 0 0,2 2 0 0,0 1 0 16,-3 2 0-16,3 2 0 0,-4 1 0 0,5 1 0 16,-4 2 0-16,3 6 0 0,1-6 0 0,1 4 0 15,2-3 0-15,-2 1 0 0,2-2 0 0,3 0 0 16,6 0 0-16,2-2 0 0,-1-3 0 0,5-1 0 16,-1-2 0-16,-3-2 0 0,-7 0 0 0,6-3 0 15,-8-1 0-15,3 2 0 0,-3-3 0 0,2 0 0 16,-6 3 0-16,2-4 0 0,-6 1 0 0,2-4-249 15,-4 4-282-15,1-3-115 0,-5 2-482 0,2-2-1221 16,-2 0 540-16</inkml:trace>
  <inkml:trace contextRef="#ctx0" brushRef="#br0" timeOffset="134818.13">18253 10012 3839 0,'-10'-2'25'0,"0"-2"-86"16,-2-1-78-16,-2 1-48 0,-4-3-140 0,0-2-198 15,12-1-569-15,2-2 251 0</inkml:trace>
  <inkml:trace contextRef="#ctx0" brushRef="#br0" timeOffset="136049.63">17332 9842 134 0,'0'0'390'0,"0"0"3"0,0 0-7 0,-13-3-30 16,13 3-22-16,0 0-29 0,-11 1-24 0,11-1-26 16,-6 4-22-16,5-2-25 0,1-2-17 0,-3 4-13 15,3-4-9-15,-1 5-4 0,-1-3-4 0,2-2-6 16,0 0-3-16,2 6 0 0,-2-6-2 0,0 0-2 15,0 0 1-15,4 4 2 0,-4-4 1 0,0 0-4 16,0 0-3-16,0 0-11 0,0 0-5 0,9-6-10 0,-4 3-1 16,-5 3-17-16,4-4-15 0,-3-1-4 0,4 0-10 15,-2 3-2-15,-2-3-8 0,2 3-5 0,-1-4 7 16,1 3-14-16,-2-2 4 0,2 1-1 0,-2-2 2 16,-1 2 12-16,1-2-3 0,-2 1-3 0,1 0 2 15,0 0-1-15,-1-3 15 0,-2 3-7 0,-2-2 6 16,-3-3-3-16,1 4 3 0,-3-1-7 0,-1 0 7 15,-5 1 1-15,0 2-4 0,-3 1-2 0,0 1 8 16,0 0-3-16,-8 4-42 0,0 2-34 0,-1 3 0 16,0 4 0-16,-1 1 0 0,3 2 0 0,0 4 0 15,-1-2 0-15,3 5 0 0,4-1 0 0,2 3 0 16,3 1 0-16,4 2 0 0,6-2 0 0,5 2 0 16,0-6 0-16,9 3 0 0,3 2 0 0,3-2 0 15,2-2 0-15,6 0 0 0,1-4 0 0,3-2 0 16,2-3 0-16,0-2 0 0,2-4 0 0,1 0 0 15,0-3 0-15,-1 0 0 0,-11-4 0 0,-1-1 0 16,3-1-7-16,-6-5-414 0,0 1-65 0,-3 1-74 0,-2-4-78 16,1 1-376-16,-6 0-1097 0,2-1 485 0</inkml:trace>
  <inkml:trace contextRef="#ctx0" brushRef="#br0" timeOffset="136549.15">17504 10158 380 0,'-3'2'452'0,"3"-2"2"0,0 0-9 16,0 0-17-16,-11-5-20 0,6 3-15 0,1-1-6 15,4 3-16-15,-10-3-14 0,6-2-17 0,0 2-11 16,2 0-14-16,-3-1-4 0,2 1-8 0,2-2-16 15,0 0-25-15,-1 0-12 0,4-1-18 0,-1 1-13 16,1 1-7-16,4-3-15 0,0 2-8 0,3 0-15 16,2 1-15-16,0 3-8 0,1 1-11 0,1 1-94 15,-4 2-46-15,5 1 0 0,-1 3 0 0,2 3 0 16,-2 2 0-16,-3 3 0 0,-1 3 0 0,-2 1 0 16,-3 5 0-16,-4 2 0 0,-2 1 0 0,-6 0 0 15,-3 1 0-15,-2-3 0 0,-6 0 0 0,0 1 0 16,-7-3 0-16,2 0 0 0,-4-3 0 0,1 0 0 0,-1-4 0 15,0-2 0-15,5 0 0 0,1-7 0 16,3 0 0-16,6-4 0 0,-1-3 0 0,3 0 0 0,0-3 0 16,6-1 0-16,-4-3 0 0,4-3 0 0,4-1 0 15,1 0 0-15,3-4 0 0,2-1 0 0,2 1 0 16,2-1 0-16,0 3 0 0,-1 3 0 16,2-1 0-16,0 4 0 0,3 1 0 0,0 2 0 0,-3 2 0 15,3 3 0-15,-3 0 0 0,3 5 0 0,2 2 0 16,-1 1 0-16,2 3 0 0,-2 2 0 0,0-1 0 15,1 0 0-15,-1-1 0 0,2 0 0 0,0 0 0 16,2-2-243-16,0-3-231 0,-4-1-65 0,8-2-75 16,-6-4-440-16,2-2-1142 0,1-3 506 0</inkml:trace>
  <inkml:trace contextRef="#ctx0" brushRef="#br0" timeOffset="136883.5">17972 9987 3023 0,'5'-25'346'0,"0"6"-67"0,-5 2 15 0,4 1 41 16,-4 7 26-16,-1 0-4 0,1 2-17 0,0 0-49 16,0 2-28-16,0 0-17 0,0 2-18 0,0 3 2 15,0 0 9-15,0 0-4 0,-3 18-8 0,2 0-7 16,-3 2-4-16,0 6-15 0,3 3-12 0,-4 0-118 0,2 2-71 16,2-2 0-16,1 1 0 0,0 1 0 0,0-2 0 15,0 0 0-15,4-3 0 0,1-7 0 16,0 1 0-16,0-2 0 0,3-3 0 0,0-3 0 15,-1-1 0-15,2-2 0 0,3-4 0 0,0-2 0 0,1-1 0 16,1-4 0-16,4-2 0 0,0-3 0 0,-2-1 0 16,0-5 0-16,2-5 0 0,1-1 0 0,0-2 0 15,-6-3 0-15,1 0 0 0,0-3 0 0,-1 2 0 16,0-3 0-16,-3 3 0 0,-2 2 0 0,-2-3 0 16,-1 8 0-16,0 0 0 0,-1 6 0 0,0 1 0 15,-1-1 0-15,-2 7 0 0,0 1 0 0,3-2 0 16,-5 3 0-16,3 2-735 0,-2 1-508 0,0 0-1346 15,0 0 595-15</inkml:trace>
  <inkml:trace contextRef="#ctx0" brushRef="#br0" timeOffset="137217.51">18810 10025 67 0,'4'-7'512'0,"-2"-1"33"16,0 1 20-16,-2-3-11 0,0 3-27 15,-4-2-17-15,0 0-32 0,1 0-23 0,-5 4-33 0,0 1-17 16,-5-2-31-16,-2 5-26 0,-2 5-16 0,-2 0-17 16,-1 3-19-16,-4 4-17 0,3-2-16 0,-7 5-13 15,5 4-17-15,1 0 7 0,-1 0-21 0,4 0-217 16,6 3-2-16,-4 1 0 0,5-7 0 0,3 2 0 15,0 0 0-15,5 0 0 0,4-1 0 0,-1-1 0 16,1 2 0-16,6-3 0 0,5 0 0 0,-1-2 0 16,9-1 0-16,-2-2 0 0,4-4 0 0,11-1 0 15,-4-1 0-15,3-2 0 0,-9-3 0 0,7-3-62 16,-7 0-455-16,-2-1-87 0,0-2-564 0,5-7-1266 0,-11 6 560 16</inkml:trace>
  <inkml:trace contextRef="#ctx0" brushRef="#br0" timeOffset="137584">18882 10206 261 0,'0'0'382'16,"0"0"-1"-16,0 0 33 0,0 0 30 0,0 0 24 16,0 0 7-16,0 0-8 0,0 0-13 0,0 0-32 15,0 0-32-15,0 0-48 0,0 0-47 16,0 0-12-16,0 0-23 0,9-2-29 0,-1 4-23 0,-2-1-25 16,2 1-22-16,1 3-10 0,1-2-18 0,-2 2-11 15,-1 1-17-15,-2 3-11 0,2-3-9 0,-4 3-6 16,-1 0-5-16,-1 1-11 0,-1-2-6 0,0 2 8 15,-4 2-16-15,0-2 3 0,-2 1-19 0,0 0-2 16,-1-3 3-16,1 0 23 0,-2 1-7 16,2-1 8-16,2-2-3 0,-1 0 7 0,1 0-10 0,0 0 0 15,3-1-3-15,-2 0-41 0,3 0-8 0,3 1 0 16,1-2 0-16,1 5 0 0,3-4 0 0,2 2 0 16,0-1 0-16,0 0 0 0,5 3 0 0,-3-2 0 15,3 2 0-15,-4-3 0 0,0 1 0 0,-1 0 0 16,-1 1 0-16,-4 0 0 0,-1 1 0 0,0-2 0 15,-4 0 0-15,0 3 0 0,-4-3 0 0,-1 4 0 16,-4-4 0-16,-4 5 0 0,-1-4 0 0,-2-1 0 0,-1 0 0 16,-2 2 0-16,1-3 0 0,-1-1 0 0,0-2 0 15,2-1-83-15,-2 2-137 0,2-2-74 0,2-5-84 16,2 2-94-16,3-5-109 0,-3-4-447 0,4-1-1113 16,5-1 493-16</inkml:trace>
  <inkml:trace contextRef="#ctx0" brushRef="#br0" timeOffset="137832.87">19136 9922 242 0,'7'0'515'0,"-7"0"38"0,11 4 31 16,-2 2 5-16,6 6-3 0,-3 3-31 0,6 7-26 15,1 3-22-15,-2 2-32 0,-2 2-28 0,0 3-33 16,8 10-30-16,-10-9-34 0,0 12-30 0,2-13-33 15,-6 3-27-15,-1-2-26 0,-2 0-24 0,-1-1-60 16,-5-1-150-16,0-1 0 0,-6 1 0 0,-4-2 0 16,-4-2 0-16,-5-2 0 0,-3 2 0 0,-8-5-94 0,-3-1-200 15,-10 6-87-15,-5-5-81 0,-3-1-92 0,-4-3-514 16,1-2-1157-16,-3 1 512 0</inkml:trace>
  <inkml:trace contextRef="#ctx0" brushRef="#br0" timeOffset="138183.87">16681 9561 45 0,'-10'3'457'0,"0"3"25"0,-8 4 16 16,-4 9 7-16,-2 3-3 0,0 1-23 0,-8 12-17 16,4 4-12-16,-2 1-24 0,7 4-19 0,4 5-25 15,1 4-17-15,3-3-32 0,3 1-21 0,7 1-37 16,1-2-14-16,4-2-34 0,8 3-22 0,6-1-22 15,5-5-26-15,8-2-42 0,1-3-41 0,8-4-75 16,3-1-76-16,5-4-81 0,3-2-98 0,6-7-105 16,-2-3-131-16,4-10-552 0,6 4-1129 0,-2-10 501 15</inkml:trace>
  <inkml:trace contextRef="#ctx0" brushRef="#br0" timeOffset="138334.91">18704 10670 239 0,'7'0'556'0,"-2"-1"-12"0,-5 1-14 16,6-2-40-16,-6 2-51 0,-4-7-61 15,4 7-94-15,-12-5-140 0,1 3-154 0,2 2-225 0,-6-1-326 16,-3-1-606-16,-2 1 269 0</inkml:trace>
  <inkml:trace contextRef="#ctx0" brushRef="#br0" timeOffset="145816.44">25406 10227 183 0,'1'-5'414'0,"-1"1"2"0,0 4-3 15,2-3-16-15,-2 3-11 0,0 0-16 16,0 0-10-16,0 0-8 0,0 0-10 0,0 0-17 0,0 0-20 15,9 10-18-15,-9-6-20 0,0 4-9 0,-1-3-21 16,1 0-22-16,-2 4-20 0,1-3-16 0,-2 2-18 16,2 0-19-16,1-1 0 0,-3 1-22 0,0-2-2 15,1 0-22-15,0-1-16 0,-1 0-1 0,2-3-9 16,0 2-3-16,1-4-6 0,0 0-3 0,0 0-7 16,0 0 2-16,0 0-2 0,-4-14 0 0,3 5-10 15,-2-1-10-15,-1-2 5 0,2 1-6 0,-2 0 15 16,-4 0 8-16,-3-3-1 0,-1 7 2 0,-1-4-2 15,-6 6 13-15,-2 0 1 0,-10 7 6 0,0 3 5 16,-1 3 2-16,-2 5 12 0,-1 5-45 0,-6 9-46 16,-3 3 0-16,16-8 0 0,1 5 0 0,2-1 0 15,5 2 0-15,3 0 0 0,8 2 0 0,4-3 0 16,5 1 0-16,5-1 0 0,8 1 0 0,5 1 0 0,5-4 0 16,4-2 0-16,2-1 0 0,3-4 0 0,3-3 0 15,-2 1 0-15,-1-9 0 0,-3 4 0 16,-2-5 0-16,-9-5 0 0,1-1 0 0,-5-4 0 0,2-2 0 15,-5-2 0-15,-1 3 0 0,-3-5 0 0,-4 3 0 16,1-1 0-16,-2 3-261 0,0-2-99 0,2 1-59 16,-6 1-58-16,2 2-73 0,0 3-471 0,3-4-1106 15,-3 4 490-15</inkml:trace>
  <inkml:trace contextRef="#ctx0" brushRef="#br0" timeOffset="146134.97">25561 10651 112 0,'1'-5'513'0,"-2"-1"22"0,2 2 11 0,-1 1 6 16,1-1 5-16,2 0-9 0,-3 4-21 0,1-3-25 16,-1 3-26-16,0-4-26 0,0 4-22 0,0 0-19 15,0 0-15-15,0 0-18 0,0 0-20 0,-5 11-14 16,0-3-23-16,1 1-70 0,-6 5-249 0,2 4 0 15,-1 0 0-15,2 5 0 0,-2 4 0 0,1-2 0 16,0 1 0-16,1 2 0 0,-2-3 0 0,2 3 0 16,2-9 0-16,1 5 0 0,2-5 0 0,-1-1 0 15,2-1 0-15,-4 0 0 0,4-4 0 0,-3-1 0 0,3 0 0 16,-2-2 0-16,2-2 0 0,-1-4 0 16,2 5 0-16,-2-3 0 0,2-5 0 0,-1 4 0 0,1-5 0 15,0 0 0-15,0 0 0 0,-4-12 0 16,2 5 0-16,6-2-550 0,-1-7-724 0,1-4-1380 0,1 2 611 15</inkml:trace>
  <inkml:trace contextRef="#ctx0" brushRef="#br0" timeOffset="146283.46">26013 10849 91 0,'0'0'625'0,"4"-4"-12"0,-4 4-17 0,0 0-36 16,0 0-57-16,0 0-46 0,0 0-49 0,0 0-69 15,0 0-100-15,0 0-127 0,0 0-160 0,0 0-151 16,0 0-175-16,-8 13-280 0,8-13-708 0,-2 3 313 16</inkml:trace>
  <inkml:trace contextRef="#ctx0" brushRef="#br0" timeOffset="146701.5">26165 10174 509 0,'0'-2'522'16,"0"2"-2"-16,2-4-17 0,-2 4-10 0,0 0-5 15,0 0-3-15,11 6-3 0,-6 1-27 0,4 2-3 16,1 5-23-16,-1 4-25 0,8 3-21 0,-7 6-21 16,6 0-20-16,0 2-19 0,-6 2-25 0,3 2-19 15,-4 2-26-15,4 9-44 0,-3-10-209 0,-2 3 0 16,-2 9 0-16,-3 4 0 0,1-3 0 0,-6-13 0 15,-1 2 0-15,-7-2 0 0,-4 11 0 0,0-12 0 16,-1 0 0-16,-12 9 0 0,4-12 0 0,-13 4 0 16,-1-3 0-16,-7-1 0 0,-2-2-94 0,-2-6-314 15,-3 0-48-15,-5-1-65 0,2-5-78 0,-10-3-421 16,4-2-1103-16,-4-4 489 0</inkml:trace>
  <inkml:trace contextRef="#ctx0" brushRef="#br0" timeOffset="146984.47">24441 10180 139 0,'-7'-11'455'15,"0"3"-20"-15,3 3-6 0,-1 4 4 0,-2 3 1 16,-2 3-9-16,-3 9-8 0,1 10-13 0,-5 4-21 15,2 6-21-15,-5 9-19 0,0 3-10 0,2-1-19 16,-2 2-19-16,5 0-16 0,-2-2-24 0,3 1-23 16,6 7-17-16,2 0-20 0,5-5-21 0,9 0-13 15,5-2-19-15,5 5-22 0,12-2-8 0,6-6-8 16,7-1-41-16,28 11-52 0,10-7-90 0,3-13-90 16,14-7-118-16,1-1-125 0,3-10-145 0,12-10-470 15,-1-4-1112-15,0-3 491 0</inkml:trace>
  <inkml:trace contextRef="#ctx0" brushRef="#br0" timeOffset="147134.24">27357 10993 642 0,'0'0'635'16,"0"0"-24"-16,0 0-22 0,0 0-54 0,0 0-66 15,0 0-37-15,0 0-58 0,0 0-100 0,-20 2-125 16,20-2-169-16,-1 5-182 0,1-1-229 0,0-4-246 15,4 7-732-15,-4-7 324 0</inkml:trace>
</inkml:ink>
</file>

<file path=ppt/ink/ink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4:53:44.066"/>
    </inkml:context>
    <inkml:brush xml:id="br0">
      <inkml:brushProperty name="width" value="0.05292" units="cm"/>
      <inkml:brushProperty name="height" value="0.05292" units="cm"/>
      <inkml:brushProperty name="color" value="#FF0000"/>
    </inkml:brush>
  </inkml:definitions>
  <inkml:trace contextRef="#ctx0" brushRef="#br0">19218 8100 66 0,'3'-4'342'0,"-3"4"-2"15,4-6 8-15,-2 2-29 0,-1 1-8 0,2-1-14 16,3 2-6-16,-5-1 6 0,3-2-12 0,0 1-11 15,-2 0-11-15,0 1-2 0,-1-1-5 0,2-1-8 16,-2 2-12-16,-2-2-16 0,-3 0-20 0,0 0-20 16,-1 2-14-16,-4 1-18 0,-2-2-6 0,-5 3-7 0,-4 0-2 15,-2 1-9-15,3 2-3 0,-3 0-7 0,2 2-3 16,-1 2-4-16,5-1-11 0,0 1-5 0,-1 0-12 16,7 1-5-16,3 0-4 0,-1-1-7 0,4 2-9 15,3-1-1-15,-1 2-2 0,4 2-7 0,1-3-4 16,3 3-3-16,2-3-1 0,-2 2-2 0,8 0-5 15,0 1 1-15,3 1-6 0,-2 0-3 0,7 2-1 16,-2-3-5-16,-2 0 2 0,0-1-5 0,6 3 2 16,-4-2-5-16,-6 1 6 0,2-1-3 0,-3 3-6 15,2-1-2-15,-6 1 3 0,3-2-3 0,-2 3-3 16,-6-3 4-16,0 4-2 0,-4-4 4 0,0 0 0 16,-4-1 1-16,-1 1 3 0,-4-3-8 0,-3 4 12 15,-5-4-7-15,1 0-6 0,-4-1 1 0,-6 1 17 0,7-5 9 16,-9-1 10-16,7-3 9 0,0 2 2 0,3-6 14 15,0 3 2-15,0-1 1 0,0-3 3 16,3 2-6-16,3-2 0 0,3-1-4 0,0 1-5 16,1-3-29-16,1 3-26 0,2-3 0 0,1 2 0 0,1 4 0 15,1-2 0-15,-1 1 0 0,3 3 0 0,0-5 0 16,0 5 0-16,0 0-68 0,4-4-97 0,-4 4-67 16,10-1-90-16,0 5-57 0,-2-2-85 0,3 1-90 15,0 3-448-15,6-1-1084 0,2 0 479 0</inkml:trace>
  <inkml:trace contextRef="#ctx0" brushRef="#br0" timeOffset="597.77">19517 8314 318 0,'5'-13'415'0,"-1"2"35"0,1 3 22 0,-5 1-13 16,0 0-25-16,2 2-37 0,-1 0-41 0,-1 2-41 15,0 3-32-15,0 0-24 0,0 0-15 0,0 0-29 16,-4 14-18-16,3-7-19 0,-2 4-15 0,3 0-17 15,-1-1-13-15,-2 2-16 0,6 1-6 0,-2 0-12 16,-1-2-13-16,0 1-6 0,5-3-4 0,-1 0-9 16,0-3-4-16,1 1-7 0,0-2-3 0,3-2-4 15,-4 1-5-15,2-3 0 0,3 0-6 0,-1-2-5 16,2-2-1-16,0-1-3 0,-1-2 1 0,1-1-5 16,-3-1-3-16,1-2-4 0,0-1 2 0,-4 1-1 15,1-6-8-15,0 0 8 0,2-3-7 0,-5-1-2 16,-2 4-3-16,0-2 3 0,-4 2 16 0,-2 1 3 15,2 3 4-15,-2 1 9 0,-1 2-5 0,0 1-2 0,-2 4 1 16,2 1-10-16,1 0-2 0,-2 3-2 16,2 4-4-16,0-2-1 0,-1 2-1 0,3 3-2 15,2 0-5-15,0-1 1 0,5 4-1 0,2-2 3 16,2 1 7-16,7 1-12 0,0-1 1 0,3-2-1 0,4-1 3 16,-2-1-5-16,9-2 1 0,2 0 5 0,-1-2-2 15,3-2-1-15,-4-3-2 0,-1 1 4 0,-6-1 0 16,4-4 8-16,-5 1 9 0,-3-2 6 0,2 0 1 15,-2-5 1-15,-3 1 1 0,-1-3 6 0,2-7-3 16,-3 1-4-16,-1-3-5 0,-3-3 2 0,-2 2-5 16,-3-2 1-16,-1 9-5 0,-2 1 14 0,-2 3-6 15,-1 2-1-15,-1 3-7 0,-1 3-12 0,-1 4 15 16,-7 2-15-16,1 3 13 0,-3 5-5 0,-3 5 4 16,-2 9 4-16,-2 2 5 0,5 4-6 0,2 1 5 15,-2 3 1-15,6-3-1 0,1 6 0 0,3 0-9 16,2 1-2-16,4-4 0 0,3 1-20 0,0 0 0 15,2-1 0-15,3-1 0 0,2-4 0 0,1-2 0 0,2 0 0 16,-3-5 0-16,-1-2 0 0,3-2 0 16,-3-3 0-16,2-3-35 0,-2 1-44 0,-2-5-28 0,2-2-29 15,-1-2-37-15,-3-1-49 0,-4 0-49 16,10-4-39-16,-7-2-55 0,1-1-48 0,-1-1-51 0,0-3-64 16,-4-2-320-16,6-6-919 0,-2 1 406 0</inkml:trace>
  <inkml:trace contextRef="#ctx0" brushRef="#br0" timeOffset="932.69">20284 7819 67 0,'1'-12'407'0,"2"0"23"15,-2 1 13-15,2 1 17 0,-3 3-19 0,0 1-31 16,-2 3-28-16,2 3-9 0,0 0-18 0,0 0-13 16,-9 16-20-16,1-7-19 0,4 3-23 0,-3 4-21 15,1 0-29-15,1 2-16 16,0-1-21-16,0 2-26 0,1-3-17 0,0 2-14 0,1-2-9 0,2-3-15 15,1-3-11-15,1 1-5 0,1-2-4 0,-1-2-11 16,3 0-8-16,0-5-5 0,1-2-8 0,5 0 5 0,-4-2-1 16,6-4-2-16,4-4 10 0,0 0-11 15,4-8 13-15,1-1 5 0,-5 0-3 0,2-1-1 16,-4 6 16-16,-2 0 7 0,-1 1 7 0,-4 5-10 16,0 0-95-16,0 0 0 0,-5 4 0 0,2 1 0 0,0 1 0 15,-4 2 0-15,6 5 0 0,-2 0 0 0,-3 4 0 16,2 2 0-16,1 1 0 0,-1 5 0 15,3 2 0-15,-5 0 0 0,5 5 0 0,-2-5 0 16,3 6 0-16,-4-6 0 0,4 0-167 0,-2 0-242 0,-1 1-89 16,2-2-115-16,-8 2-471 0,-2-2-1175 0,-1 1 520 15</inkml:trace>
  <inkml:trace contextRef="#ctx0" brushRef="#br0" timeOffset="1415.08">19049 8814 429 0,'-6'-2'508'16,"2"-1"5"-16,4 3-14 0,-7-5-20 0,7 5-27 16,-7-2-16-16,7 2-16 0,0-2-17 0,0 2-15 15,0 0-13-15,-4-3-21 0,4 3-21 0,0 0-17 16,0 0-21-16,0 0-8 0,0 0-14 0,0 0-11 16,9-2-11-16,-4 1-14 0,3-2-11 0,1 2-10 15,1 1-14-15,3-2-165 16,6 2-37-16,11-3 0 0,0 1 0 0,7 0 0 0,22-1 0 0,1 0 0 15,4-1 0-15,28 3 0 0,-28-3 0 0,0 2 0 16,31-1 0-16,-2 5 0 0,-33-5 0 0,1 3 0 16,1-1 0-16,-5 1 0 0,-3-1 0 0,-15 0 0 15,-3 0 0-15,-1-1 0 0,-5 1 0 0,-2-1 0 16,-8-1 0-16,-8 2 0 0,0-1 0 0,-3 0 0 16,1-1 0-16,-4 1 0 0,-1 0 0 0,1-1 0 0,-6 3 0 15,7-4 0-15,-5 3 0 0,-2 1 0 16,6-3 0-16,-6 3 0 0,0 0 0 0,0 0 0 15,0 0 0-15,5-1 0 0,-5 1-523 0,0 0-755 0,0 0-1385 16,0 0 612-16</inkml:trace>
  <inkml:trace contextRef="#ctx0" brushRef="#br0" timeOffset="2816.71">21650 8301 63 0,'4'-11'499'0,"-3"2"16"15,2-2-1-15,-2 1 6 0,0-1-7 0,2 1-13 16,-3 3-8-16,0 0-15 0,0 1-6 0,0-2-14 0,0 5-30 16,-3-1-36-16,3 4-43 0,0-7-36 0,0 7-23 15,0 0-24-15,0 0-12 0,-10 19-8 0,6-8-11 16,-1 4-14-16,-4 3-34 0,4 1-186 0,0-1 0 16,1 10 0-16,0-3 0 0,-1 1 0 0,5-1 0 15,-4 0 0-15,4-5 0 0,0-2 0 16,0 1 0-16,0-2 0 0,2-2 0 0,0 2 0 0,-2-5 0 15,0 0 0-15,0-3 0 0,-2-1 0 0,4-2 0 16,-4-2 0-16,0 2-25 0,2-6-387 0,-5 1-84 16,5-1-67-16,0 0-53 0,-5-12-398 0,1 3-1097 15,1-4 485-15</inkml:trace>
  <inkml:trace contextRef="#ctx0" brushRef="#br0" timeOffset="3257.2">21682 8111 132 0,'-4'-19'307'0,"-5"2"0"15,-2 0 17-15,-5 2 20 0,-1-4 13 0,1 6 2 16,-2 2-7-16,-2 1-7 0,2 3-13 0,-2 3-13 16,0 3-13-16,0 2-12 0,-2 3-10 0,-2 9-9 15,0 2-14-15,1 4-2 16,-3 3-13-16,7 3-15 0,0 2-7 0,1 2-5 0,0 3 3 0,-2-1-16 16,9 4-17-16,-3-3-18 0,-4 13-12 0,4 4-9 15,10-14-9-15,3-2-12 0,1 1-16 0,0 0-2 0,4 0-14 16,5 1-4-16,1-5-11 0,2 0-12 0,2-1-5 15,0-2-5-15,5-4-4 0,0-1-56 0,2-2 0 16,2-4 0-16,2-4 0 0,0 0 0 16,0 0 0-16,7-6 0 0,-1-3 0 0,2 1 0 0,-1-3 0 15,0 0 0-15,1-2 0 0,-5-5 0 0,3 0 0 16,-2-1 0-16,2-1 0 0,-3-6 0 0,0 3 0 16,0-5 0-16,-1 0 0 0,-3-1 0 0,-2-2 0 15,1-2 0-15,3-1 0 0,-6-3 0 0,-1-1 0 16,0-2 0-16,-2-3 0 0,0-3 0 0,-2-9 0 15,-4 9 0-15,-3 2 0 0,-3-3 0 0,-2 0 0 16,-6-13 0-16,-2 15 0 0,0 0 0 0,-8 2 0 16,3 1 0-16,-5 4 0 0,-1 4 0 0,-4 0 0 15,1 5 0-15,-4 2 0 0,-3 4 0 0,-2 2 0 16,9 5 0-16,-8 0 0 0,-8 4 0 0,5 2 0 16,3 1-3-16,-1 4-565 0,8 2-104 0,0 0-486 15,4 1-1255-15,0-2 555 0</inkml:trace>
  <inkml:trace contextRef="#ctx0" brushRef="#br0" timeOffset="4076.33">22974 8202 3457 0,'12'-4'238'0,"-2"2"-107"0,-2-1 30 0,-3 0 54 0,1 1 26 16,-2-1 9-16,1 1-11 0,-5 2-33 0,8-2-33 15,-8 2-11 1,0 0-4-16,4 4-5 0,-4-4-3 0,0 0 2 0,-7 10-13 0,4-7-10 0,1 3 3 16,-3-1-25-16,1-1-5 0,2 2-12 0,-1-3-8 15,-1 1-7-15,3-1-7 0,0 0-4 0,1-3-2 16,0 0-5-16,0 0 3 0,0 0 5 0,0 0-8 15,6 2 0-15,-6-2-11 0,5-8-2 0,0 3-6 0,-1-2-2 16,-2 0 4-16,1-3-10 16,0 1-4-16,-3-1-3 0,0 0 2 0,-3 0-3 0,0 2 5 0,0 3-14 15,-5 0 7-15,-1 0-12 0,-1 2-1 0,-8 4 9 16,-4 2 7-16,-3 3-6 0,-1 8 5 0,-1 2 6 16,3 3 3-16,-1 3 3 0,4 0 2 0,-1 5 5 15,3 1-5-15,6 6 8 0,2-2-18 0,3 0-26 16,7 0 0-16,-2 1 0 0,7-1 0 15,4-2 0-15,-1-1 0 0,10-1 0 0,0-3 0 0,2-2 0 16,3-5 0-16,7-4 0 0,0-1 0 0,2-3 0 16,2-6 0-16,2 0 0 0,-2-4 0 0,-2-5 0 15,0-4 0-15,-1-1 0 0,-2-4 0 0,0-3 0 16,-1-5 0 0,8-13 0-16,-11 8 0 0,5-16 0 0,-3-4 0 0,-2 3 0 0,-1-1 0 0,-4 0 0 0,-10 11 0 15,0 0 0 1,0 2 0-16,-5 2 0 15,-3 1 0-15,-1 10 0 0,0 1 0 0,-4 7 0 0,3-1 0 16,-3 5 0-16,-2 3 0 0,2 2 0 0,4 2 0 16,-14 9 0-16,6 0 0 0,-2 6 0 0,-1 9 0 15,4-1 0-15,-3 5 0 0,6 2 0 0,4-1 0 16,0 1 0-16,4 3 0 0,1 2 0 0,3-1 0 16,1-2 0-16,1 0 0 0,0-1 0 0,3 0 0 15,1-4 0-15,0-3 0 0,0-1 0 0,0-7 0 16,-1-2 0-16,1-3 0 0,0-3 0 0,-1 1 0 15,0-7 0-15,-2 1 0 0,3-4 0 0,-1-2 0 16,4-4 0-16,-2-1 0 0,-1-2 0 0,-1-5 0 16,1 0 0-16,1-7 0 0,-1-2 0 0,2 0 0 15,-4 0 0-15,-4 6 0 0,0 0 0 0,-3 3 0 0,-1 4 0 16,1 1 0-16,-3 4 0 0,0 0 0 16,-1 3 0-16,-1 0 0 0,0 3 0 0,0 0 0 15,0 0 0-15,-5 17 0 0,2-6 0 0,-1 3 0 16,3 4 0-16,1 0 0 0,0 1 0 0,5 5 0 0,2-5 0 15,0-1 0-15,2-2 0 0,4 0 0 0,0-2 0 16,6-2 0-16,-2-3 0 0,4-2 0 0,-8-4 0 16,1-1 0-16,4-4-144 0,-4-4-269 0,0-2-67 15,-1-3-72-15,0-2-100 0,-6-5-340 0,2-6-1075 16,-4-2 476-16</inkml:trace>
  <inkml:trace contextRef="#ctx0" brushRef="#br0" timeOffset="4217.29">23899 8167 3341 0,'-3'-10'257'15,"-4"0"-38"-15,2-1 59 0,0 3 33 0,3 0 17 16,-5 1-22-16,3 1-45 0,3 1-44 0,0 0-42 16,1 2-16-16,0 3-18 0,-2-5-13 0,2 5-18 15,0 0-45-15,0 0-46 0,0 0-77 0,12 10-90 16,-7-6-99-16,4 3-111 0,1 2-123 0,0 0-357 16,3 1-906-16,-1 1 401 0</inkml:trace>
  <inkml:trace contextRef="#ctx0" brushRef="#br0" timeOffset="5176.8">24258 8483 166 0,'4'-4'505'0,"0"0"13"0,1-5 12 16,2 2-8-16,-2-5-26 0,0 0-27 0,-4 1-39 16,4-5-21-16,-1 4-34 0,-1-3-9 0,-2 3-31 0,-5-1-20 15,4 0-28-15,-1 2-23 0,-7-1-29 0,-2 0-16 16,-3 1-24-16,-1 2-24 0,-4 4-18 15,-1 2-21-15,0 3-12 0,-3 2-17 0,1 3-4 0,-5 4-15 16,7-2 4-16,0 4-23 0,3 1-4 0,1 2-10 16,2 0-1-16,4 2-8 0,4 1-2 0,1-2-3 15,3-3-6-15,2 0 5 0,4 0-13 16,4-2-4-16,0 1 8 0,3-6-4 0,-1 1-5 0,2-2-1 16,2 0 1-16,-3-4 13 0,2 1-15 0,-1-1-16 15,0 0 0-15,-2-1 0 0,-1 0 0 0,-1-4 0 16,-2 3 0-16,0-2 0 0,2 2 0 0,-4-1 0 15,-1 1 0-15,0 2 0 0,2-3 0 0,-6 3 0 0,0 0 0 16,5 7 0-16,-1-2 0 0,-4 5 0 16,4 7 0-16,-4 1 0 0,4 2 0 0,-1 7 0 15,0 3 0-15,0 0 0 0,3-1 0 0,-5 1 0 16,2 1 0-16,2-1 0 0,-1-3 0 0,0 1 0 0,1-5 0 16,-2-5 0-16,0 0 0 0,0-5 0 0,-2-2 0 15,-1 0 0-15,4-2 0 0,-3-3 0 0,-1 0 0 16,0-1 0-16,0-3 0 0,0-2 0 15,0 0 0-15,0 0 0 0,0 0-45 0,0 0-212 0,0 0-24 16,4-17-21-16,0 7-1 0,1-2 6 0,4-5 11 16,3-8 10-16,0 1 30 0,2-6 18 0,2-1 26 15,7-12 19-15,-2-2 31 0,4-1 29 0,-3 0 31 16,3 1 31-16,-1 0 47 0,-7 13 41 0,0 3 38 16,-5 4 34-16,0 1 36 0,-4 6 33 0,-1 3 25 15,-3 3 26-15,2 2 18 0,-2 2-4 0,0 1-30 16,-1 4-16-16,-2 1-19 0,-1 2 3 0,0 0-7 15,0 0-8-15,-7 14-2 0,1-2-19 0,0-2-11 16,-1 5-8-16,2 6-10 0,-1-2-16 0,2 5-5 16,3-4-9-16,-6-2-39 0,7 1-37 15,0-2 0-15,0-1 0 0,2-3 0 0,-1-2 0 0,3 0 0 16,-4-4 0-16,3-1 0 0,3-1 0 0,0-2 0 0,4-2 0 16,2-1 0-16,-1-3 0 0,1-2 0 0,-1-2 0 15,3-5 0-15,4-1 0 0,-5 2 0 16,5-1 0-16,-4-2 0 0,0 1 0 0,-1 0 0 0,-3 6 0 15,-1-2 0-15,-1 3 0 0,-3 1 0 0,2 1 0 16,-3 0 0-16,0 3 0 0,-4 1 0 0,8 1 0 16,-6 4 0-16,2 0 0 0,0 1 0 0,2 1 0 15,-1 3 0-15,1 0 0 0,4 4 0 16,1-3 0-16,2 1 0 0,1-1 0 0,2 0 0 0,1-1 0 16,1-3 0-16,4 0 0 0,-4 0 0 0,4-5 0 15,-2 1 0-15,1-1 0 0,-2-2 0 0,0-2 0 16,0-2 0-16,-2-1 0 0,-2-1 0 0,4-2 0 15,-5-3 0-15,3 0 0 0,-7-5 0 0,4 1 0 16,-2-2 0-16,-3 0 0 0,-1 0 0 0,-1 0 0 16,-1 0 0-16,-3 6 0 0,-4-1 0 0,1 1 0 15,-3 5 0-15,-2-4 0 0,0 6 0 0,-3 2 0 0,-6 1 0 16,5 1 0-16,-5 2 0 0,4 3 0 0,-2 1 0 16,1 2 0-16,3 1 0 0,0 2 0 15,3 4 0-15,-1 0 0 0,6 0 0 0,0 2 0 16,6-1 0-16,3 2 0 0,0-4 0 0,8 1 0 0,-2-4 0 15,10 5 0-15,-8-5 0 0,1-2 0 0,1-2 0 16,-2-2 0-16,-4 1 0 0,-3-4 0 0,-1 0-112 16,-6-2-545-16,-3 0-580 0,7-7-1341 15,-7 2 593-15</inkml:trace>
  <inkml:trace contextRef="#ctx0" brushRef="#br0" timeOffset="6278.58">25838 8394 292 0,'10'-7'444'0,"1"-2"-4"0,-5 2 5 16,2-1 2-16,-2 1-9 0,-2 0-13 0,1 3-10 16,-3-1-15-16,0 0-27 0,-1 2-25 0,-1 3-33 15,0-4-32-15,0 4-32 0,0 0-14 0,-15 5-24 16,7 2-20-16,2 0-11 0,-1 3-23 0,1 1-18 16,-2 3-9-16,3-2-12 0,3 0-12 0,-1 0-13 15,2-1-8-15,3-1-6 0,1 1-7 16,1-2-8-16,2-1-4 0,4 0-2 0,-1-4 11 0,0-1-22 0,3-2-7 15,-1 1 2-15,2-5-4 0,-2-1-7 0,0-2-3 16,-1-2 7-16,0-3-11 0,-1-4-12 0,-4-1 10 16,-1 0-8-16,1-3 9 0,-2-7-10 15,-6 7 12-15,3-7-14 0,-9 0-1 0,4 7-5 0,-3 0 0 16,3 2-6-16,-5 2 4 0,4 5-5 0,-1 1 6 16,-2 0-6-16,2 3-7 0,-1 3 6 0,3 3 14 15,5 0-19-15,-7 6-3 0,5-2 3 0,4 5 3 16,2 2 0-16,4-3-1 0,4 5-1 0,4 0 7 15,8 1-7-15,3-2 1 0,4-3-1 0,-2-2 2 16,2-1 5-16,2-4-1 0,-1-3 6 0,1 0 0 16,3-5-4-16,-8-2-6 0,-1-3 8 0,0-1-2 15,-12 0 5-15,8-6-2 16,-5-1 8-16,-2-2 4 0,-4-3 8 0,1-3 13 0,-3 0-2 0,-2-1 5 16,-4 0 7-16,-3 2 10 0,4 2-15 0,-5 5-44 15,0 3 0-15,-2 5 0 0,-1 0 0 0,-1 4 0 16,3 3 0-16,-3 4 0 0,4 0 0 0,-13 10 0 15,3 4 0-15,-1 4 0 0,-1 8 0 0,2 1 0 16,2 6 0-16,3 3 0 0,-6 11 0 16,3 3 0-16,0 0 0 0,5 0 0 0,-3 3 0 0,5 1 0 0,-3-2 0 15,-2 3 0-15,3-1 0 0,-2 2 0 0,0-1 0 16,0-5 0-16,-4 0 0 0,0 1 0 0,3-4 0 16,-1-12 0-16,2 1 0 0,-1-2 0 15,-2-1 0-15,1-2 0 0,1 0 0 0,2-8 0 0,1-5 0 16,-1-1 0-16,0-6 0 0,0-4 0 0,4-4 0 31,-2 1 0-31,0-1 0 0,2-3 0 0,0 0 0 0,0 0 0 0,-1-12 0 0,-1-1 0 0,0-3 0 16,2-1 0-16,0-2 0 0,4-8 0 0,-4-3 0 15,5 1 0-15,-1-3 0 0,1 0 0 0,1-2 0 32,2 2 0-32,0-2 0 0,-3 3 0 0,5 2 0 0,-1 2 0 0,0-2 0 0,1 4 0 0,2-2 0 0,2 1 0 15,1 2 0 1,4 2 0-16,-5 2 0 0,3 0-77 15,0-4-368-15,-1 10-103 0,-2 0-106 16,9-3-425-16,0 4-1166 0,-5 3 515 0</inkml:trace>
  <inkml:trace contextRef="#ctx0" brushRef="#br0" timeOffset="6844.58">27098 8151 166 0,'7'-18'443'0,"-5"3"20"0,2-1-5 16,-4 7-9-16,0-1-13 0,-1 3-27 0,1 0-28 15,-4 2-30-15,0 2-17 0,-4 1-24 0,2 3-16 16,-7 2-18-16,3 3-20 0,-1 0-14 0,2 3-14 16,-4 4-20-16,3 2-13 0,1 1-22 0,0 2-17 15,2 0-10-15,2-1-11 0,5 4-14 0,-1-3-11 16,5 1-13-16,2 0-7 0,1-1-8 0,3 1-10 15,2 2-9-15,3 2-1 0,1-3-11 0,1 0-3 16,-2-5-4-16,-2-1-1 0,2 1-5 0,-2-1-6 16,-1 0-4-16,-1 0-4 0,-1-1-1 0,-2-3 3 15,1 2 4-15,-7-2-9 0,4 0-8 0,-4 1 3 16,1-3-1-16,-3-1-6 0,-3 2 4 0,-2-1-1 0,-1 0 2 16,-3-1-5-16,-2-4 5 0,1 2-2 0,-2-2-2 15,-5-2 2-15,-1 0 2 0,1-2-3 0,2-2 6 16,-2-2 4-16,-2 1 10 0,5-1 10 15,0-3 7-15,5 3 9 0,0-2 3 0,3-2-3 0,2-2-7 16,3 2-29-16,2-4-21 0,4 1 0 0,3 1 0 16,1-3 0-16,4 1 0 0,2 0 0 0,0 2 0 15,4-1 0-15,-1 1 0 0,0 5 0 0,1-1 0 16,-1 1 0-16,1 3 0 0,3-1 0 0,-9 2 0 16,-3-1 0-16,1 5 0 0,-3-2 0 0,-1 2 0 15,-1 0 0-15,0 4 0 0,-2 3 0 0,-4-2 0 16,0 1 0-16,0 2 0 0,-4 2 0 0,-1-3 0 15,2 2 0-15,1 2 0 0,0-1 0 0,0-1 0 16,2 1 0-16,2-1 0 0,0 0 0 0,2 0 0 16,4-2 0-16,-3 1 0 0,2-3 0 0,5-1 0 15,3 1 0-15,-2-3 0 0,1 1 0 0,4-4-126 16,0-2-106-16,-6 0-36 0,7-5-79 0,-8 3-70 0,6-5-93 16,-7-1-539-16,3-4-1136 0,-4-1 503 0</inkml:trace>
  <inkml:trace contextRef="#ctx0" brushRef="#br0" timeOffset="7033.02">27484 8140 25 0,'-3'-4'498'0,"3"0"33"0,-4 2 11 16,4-3 21-16,-2 0-41 0,2 5-33 15,0-7-50-15,0 7-46 0,2-6-40 0,-2 3-34 0,0 3-43 16,2-3-54-16,-2 3-76 0,0 0-105 0,0 0-118 15,0 0-116-15,0 0-132 0,0 0-135 0,0 0-258 16,0 0-777-16,-4 18 344 0</inkml:trace>
  <inkml:trace contextRef="#ctx0" brushRef="#br0" timeOffset="7694.01">27562 8459 298 0,'4'-5'529'16,"4"-3"8"-16,1-2-14 0,2-2-28 0,6 1-27 0,-2 2-33 16,9-3-29-16,-7 2-32 0,5 3-28 0,-2-3-32 15,-1 8-30-15,4-4-29 0,-5 5-32 0,0-1-21 16,0 4-23-16,-6 0-19 0,0-1-14 0,-5 3-12 16,2 2-14-16,-4 1-4 0,-1 5-19 0,-4 0-6 15,-2 0-7-15,-3 4 4 0,-2 1-4 0,-3-1 9 16,-1 1 9-16,-2 0-1 0,-3 2-7 0,2-5-2 15,3 2 1-15,0 0-2 0,3-3 0 0,0 1-6 16,2 2 0-16,2-4 0 0,3 1-1 0,6 3 0 0,0-1-61 16,3 1-23-16,2-1 0 0,4 1 0 0,-1 0 0 15,6 2 0-15,-6-2 0 0,7 3 0 16,-2-3 0-16,3 2 0 0,-8-7 0 0,-1 4 0 16,-3-6 0-16,0 1 0 15,0-2 0-15,-5 1 0 0,-3-4 0 0,1 1 0 0,-4 1 0 0,1-2 0 0,-7 1 0 16,-4 0 0-16,1-2 0 0,-8 1 0 15,1-3 0-15,-9 2 0 0,-1-1 0 0,0-5 0 0,5 2 0 16,4 0 0-16,-3-1 0 0,8-3 0 16,1 1 0-16,3 0 0 0,0 0 0 0,5-2 0 0,2 0 0 15,5-3 0-15,0-1 0 0,11-4 0 16,2 1 0-16,8-6 0 0,5 0 0 0,3-2 0 0,1 2 0 16,12-7 0-16,0 1 0 0,-12 6 0 0,10-7 0 15,-8 7 0-15,-1-1 0 0,-2-1 0 0,-2 0 0 16,0 0 0-16,-2-1 0 0,-4 2 0 0,-5-2 0 15,-3 0 0-15,-4 5 0 0,-4-1 0 0,3-8 0 16,-4 7 0-16,-6 0 0 0,-2 6 0 0,-3-4 0 16,0 8 0-16,-4-1 0 0,0 2 0 0,-4 5 0 0,3-1 0 15,-4 4 0-15,0 2 0 0,-1 3 0 0,-2 6 0 16,4 0 0-16,-6 9 0 0,9-4 0 16,2 1 0-16,2 2 0 0,0 7 0 0,-1-3 0 15,7 2 0-15,4-1 0 0,1 0 0 0,5-1 0 0,2-1 0 16,2-2 0-16,-3-4 0 0,2-2 0 0,2 0 0 15,8 3 0-15,-7-5 0 16,0-3 0-16,1-3 0 0,1 0 0 0,-7-4 0 0,3-1 0 0,-1-2 0 16,-2 0 0-16,0-4-51 0,0 0-403 0,2-2-113 15,-3-2-135-15,3-3-368 0,1 0-1159 0,0-3 513 16</inkml:trace>
  <inkml:trace contextRef="#ctx0" brushRef="#br0" timeOffset="8306.69">29015 8126 354 0,'8'-9'532'0,"-2"-2"20"16,-4 1 5-16,4 2 7 0,-2-2-28 0,-3 4-20 16,0 3-62-16,3-1-46 15,-4 4-44-15,0 0-37 0,0 0-18 0,0 0-10 0,-5 16-12 0,1-5-22 16,-5 5-22-16,-1 2-29 0,-4 7-19 0,0 0-14 15,-3 0-19-15,2 1-14 0,1-1-18 0,-3-1-9 16,2 0-12-16,-1 4-14 0,3-3-13 0,-1-3-2 16,2 0-7-16,4-5-39 0,2-2-34 0,-3-1 0 15,4-3 0-15,1-2 0 0,0-4 0 16,0 2 0-16,3-3 0 0,-1 0 0 0,2-2 0 0,0-2 0 16,0 0 0-16,10 3 0 0,-4-5 0 0,3 0 0 15,3 0 0-15,1-2 0 0,-1 0 0 0,6-2 0 16,0-1 0-16,-1 5 0 0,2-2 0 0,-6 0 0 15,3 3 0-15,-5 0 0 0,2 2 0 0,0-1 0 0,1 0 0 16,-2 1 0-16,-6 2 0 0,7-2 0 16,-5 3 0-16,-3-4 0 0,1 2 0 0,-2-2 0 0,0 3 0 15,2 0 0-15,-6-3 0 0,9 0 0 0,-9 0 0 16,9-1 0-16,-4 0 0 0,3-3 0 0,-2-1 0 16,-2 0 0-16,3-3 0 0,-1-2 0 0,2 0 0 15,-2-5 0-15,2 2 0 0,-4 0 0 0,1-4 0 16,1 2 0-16,-5-2 0 0,0 0 0 0,1 0 0 15,0 1 0-15,-2 4 0 16,-2 2 0-16,0 0 0 0,1 2 0 0,0 3 0 0,0 0 0 0,1 5 0 16,-5-1 0-16,5 1 0 0,-7 8 0 0,2 2 0 15,-1 4 0-15,1 4 0 0,-2 8 0 0,6 4 0 16,0 0 0-16,-1 1 0 0,5 1 0 0,-2-2 0 16,2-1 0-16,-1 1 0 0,0-1 0 0,0-3 0 15,1-1 0-15,1-7 0 0,-3-1 0 0,0-1 0 16,0-4 0-16,1-3 0 0,-1 1 0 0,0-4 0 0,-2 0 0 15,1-3 0-15,0-3 0 0,-1 6 0 0,1-6 0 16,0 0 0-16,0 0-71 0,0 0-407 0,-8-11-81 16,8 6-87-16,-3-3-428 0,5 0-1162 0,3-3 515 15</inkml:trace>
  <inkml:trace contextRef="#ctx0" brushRef="#br0" timeOffset="8481.81">29438 8538 109 0,'8'-2'434'0,"2"-1"14"0,-5 1 16 0,-1-2 18 15,-3 3 13-15,-1 1 2 0,7-5-13 0,-7 5-31 16,5-4-31-16,-4 2-50 0,-1 2-29 0,4-2-36 16,-4 2-71-1,0 0-67-15,0 0-79 0,0 0-116 16,0 0-152-16,-17 8-179 0,2-3-517 0,-5 1-948 0,-9 0 420 16</inkml:trace>
  <inkml:trace contextRef="#ctx0" brushRef="#br0" timeOffset="10072.69">23057 9017 384 0,'0'0'395'0,"0"0"1"0,-4 1-40 15,4-1-15-15,0 0-37 0,-2 3-21 0,2-3 0 0,0 0-7 16,0 0-8-16,5 8-11 0,-4-5-11 0,2 4-10 16,-1-2-15-16,1 5-16 0,1 0-16 0,0 1-20 15,0-2-14-15,4 1-15 0,1 6-13 0,2-4-9 0,4 3-14 16,0-3-9-16,4-3-6 0,-2 0-5 0,11-1-2 15,2-4-1-15,0 1-2 0,1-4-2 0,-2-2 0 16,3-3-3-16,0-2 2 0,0 0-2 0,-1-1-5 16,0-3-2-16,-2 1 0 0,2-2-6 0,-5 1 1 15,1-1-8-15,1 0 1 0,-2-2-2 0,-7 4 10 16,5-3-8-16,-5 4 1 0,-2-1 0 0,0 3-14 16,-2-2-8-16,0 4-3 0,-2 2-3 0,-3 0-3 15,3 1-10-15,-4 2 9 0,3 2-1 0,-1 2 2 16,4-1-8-16,2 4-3 0,-3 2-2 0,1-2 6 15,3 3 1-15,-1-2-3 0,1-1 0 0,7 7-8 16,-7-5 8-16,7 2-8 0,-4-6-4 0,5 3 3 16,-2 2-2-16,-5-5 3 0,3-3 3 0,-3 1-4 15,3-3-1-15,1 1-1 0,-4-5 4 0,4 0-5 16,0-1 5-16,4-3-11 0,-8 4 5 0,8-5 5 16,1 0-1-16,-1 1-5 0,-2-3 6 15,2-2-1-15,-1 0-3 0,-2 1 1 0,2-1-1 0,2 0 1 0,-4 1-7 16,-5 3-1-16,-1 0 3 0,1 2 0 0,-3 2-1 15,-2 3 2-15,-3-1 2 0,2 4-1 16,1-1-2-16,-4 2 5 0,4 2 2 0,-5 4 1 0,4 0 8 16,1 1-11-16,2 3 1 0,-3-1-3 0,2 0 6 15,2 0-8-15,5 3 5 0,-1 1-2 16,-4-3 3-16,9 0-2 0,-7-5 6 0,2-4 0 0,-1 1-8 16,7-1-2-16,-5-3 3 0,-1-2-5 0,7-4 1 15,-1-3 5-15,0 1-1 0,0-3-4 0,0 3 7 16,-5 2-4-16,6-7 1 0,0-1-2 0,-1 1-1 15,3-2 3-15,-4 0-7 0,2 2 1 0,0 0 2 16,0 0-5-16,-7 5 6 0,6 1 0 0,-7 3-2 16,-1 0 4-16,0 2-5 15,-1 1-1-15,0 1 11 0,-4 0-5 0,4 3 5 0,-5-1 4 0,0 1-3 16,2 4-5-16,-6-1 3 0,9 3 1 0,0 1-8 16,-2 1 6-16,10 0 3 0,-6-3-4 0,6 4 4 0,1-2-4 15,0-3 4-15,-2 3-12 0,5-5 15 16,-5 2-7-16,-3-4-1 0,0-3 6 0,-1-2 4 15,10-3-6-15,-11 1-1 0,2-2 5 0,6 0 9 16,-7 0-22-16,-1-3 7 0,2 4-5 0,-2-7 1 0,8-2 4 16,-1 1-8-16,-4 2 1 0,4-3 6 0,0-1-7 15,0 3 2-15,-8 5 0 0,2 0-1 0,-1 2-6 16,0 1 1-16,0 1 4 0,-3 4-2 0,0 0 7 16,2 3-2-16,0 0 4 0,-2 1-2 0,-1 5-4 15,0-1 2-15,-1 1 9 0,7 5-4 0,-2 0-4 16,1 2 0-16,-6-4-2 0,3-3 5 0,1 7-2 15,-1-8-1-15,1 0 3 0,-1 0 4 0,1-4 4 0,-2 0-6 16,1-3 1-16,0-1 0 0,0 0 3 16,1-4-10-16,0-1-1 0,4-1 7 0,-3 1-3 15,7-6 0-15,1 0-2 0,-4-2 4 0,2 0-1 16,0 0-3-16,1 0 11 0,-2 0-10 0,3-4 2 0,3-1-5 16,-8 4 1-16,4 2 2 15,-8 2-4-15,-1 1 0 0,0 3-1 0,-7 0-9 0,3 1 11 16,-5-1-12-16,2 4 3 0,-3 1 7 0,4 3-4 15,-6-2 9-15,7 3-10 0,-8-1 4 0,3 2 1 0,0 1 1 16,-1 2 9-16,2-2-14 0,4 4 2 0,0-2 4 16,-4 2 0-16,2-1 6 0,1 0 3 0,3-1-10 15,-4-2 4-15,1-2-2 0,3 0 4 0,-2-1-4 16,0-2-1-16,-2-2 5 0,6 0-2 0,-3 0 0 16,0 0 0-16,4-5 1 0,3 1-4 0,5-6 1 15,-5 4 2-15,6 2 9 0,-1-1-9 0,-5-2 5 16,7 3 3-16,-1 1-2 0,1 0-4 0,-6 2 5 0,4-2-6 15,-6 0 2-15,-1 5 0 0,-2-4 0 0,0 4-7 16,-4-1 4-16,1 3-20 0,-5-3-25 16,4-1-26-16,-4 2-40 15,0-1-63-15,-5-1-79 0,3 2-94 0,-3-2-98 0,-4 0-136 0,0 0-440 0,0 0-1101 16,0 0 487-16</inkml:trace>
  <inkml:trace contextRef="#ctx0" brushRef="#br0" timeOffset="11015.64">22735 9704 346 0,'4'-4'534'0,"2"-1"7"0,-6 0-12 0,3 2-24 15,-2 1-20-15,-1 2-33 0,0 0-38 0,0-8-46 16,0 8-27-16,0 0-28 0,0 0-22 0,0 0-28 0,0 0-13 16,0 0-23-16,0 0-21 0,-12 10-15 15,10-7-21-15,2 1-6 0,-1-1-27 0,1-3-4 16,1 8-13-16,-1-6-20 0,0-2 0 0,4 4-2 15,-4-4-11-15,6 2-6 0,-2-1-9 0,-4-1 2 0,0 0-15 16,13-4-9-16,-9 1 3 0,0 0-11 0,-3-1-2 16,2-3-6-16,-1 0-2 0,-2-1-8 0,-2 2 2 15,-2-2-6-15,-4 2-1 0,0 0 0 0,-6 1-5 16,0 2-5-16,-7 2 2 0,1 5 14 0,-8 2-3 16,-1 6 10-16,-2 1-6 0,2 4 9 0,-1 3-28 15,2 1-7-15,3 4 0 0,3 0 0 0,5-3 0 16,5 5 0-16,4 0 0 0,3 0 0 0,5 1 0 15,5-4 0-15,4 2 0 0,2-10 0 0,7 7 0 16,1-5 0-16,3-2 0 0,6-2 0 0,-1-3 0 16,-6-4 0-16,7-1 0 0,-11-2 0 0,3-2 0 15,-1-4 0-15,-1 1 0 0,-5-3 0 0,-2 1 0 0,0-2 0 16,1-3 0-16,-5 1 0 0,-1-3 0 0,0 1 0 16,-2 2 0-16,-3 0 0 0,-1-1 0 15,3 1-245-15,-2 0-184 0,-2 5-68 0,1 2-68 16,-4-5-79-16,0 3-325 0,4 2-1049 0,0 0 464 0</inkml:trace>
  <inkml:trace contextRef="#ctx0" brushRef="#br0" timeOffset="11267.3">22868 10013 129 0,'3'-1'441'0,"-3"1"39"0,1-5 18 0,-1 5 8 15,1-6-4-15,-1 6-20 0,0 0-25 0,0 0-32 16,-1-4-29-16,1 4-10 0,0 0-3 0,0 0 0 15,-3 16-13-15,-2-8-7 0,3 2-14 0,-2 2-21 16,0 5-20-16,-2-1-21 0,0 3-20 0,4 0-24 16,1 2-35-16,-7 1-208 0,7-3 0 0,-2 1 0 15,2 0 0-15,0 0 0 0,2-2 0 0,-1-1 0 16,0 0 0-16,-1-5 0 0,3 2 0 0,-2-4 0 16,2 0 0-16,-2-1 0 0,0-3 0 0,1-1 0 15,0 1 0-15,0-1-125 0,-2-2-299 0,1 1-86 16,0-4-106-16,0 0-470 0,0 0-1177 0,0 0 520 15</inkml:trace>
  <inkml:trace contextRef="#ctx0" brushRef="#br0" timeOffset="11471.65">23274 9911 246 0,'-2'-5'582'0,"1"-2"14"0,-2 2-9 15,3 2-25-15,0-2-52 0,3 0-51 0,0 3-45 16,4-2-39-16,3 3-39 0,4 0-32 0,0 2-21 16,5-1-60-16,4 1-46 0,-5 0-60 0,1 1-69 15,1 0-85-15,-1-1-89 0,-9 1-78 0,0 1-64 16,-3 1-44-16,-4-2-30 0,0 3-27 0,-6 1-325 16,-6-3-752-16,-2 5 334 0</inkml:trace>
  <inkml:trace contextRef="#ctx0" brushRef="#br0" timeOffset="11612.74">23261 10015 327 0,'-16'9'161'0,"5"-3"33"15,-1 1 23-15,6 0 32 0,-1 0 41 0,0 1 26 0,4-3 35 16,-1 0 24-16,4-2 14 0,0-3 3 16,4 5-3-16,5-3-13 0,-4 0-14 0,9-2-19 15,0 1-36-15,3-1-30 0,1-1-33 0,2-1-13 16,-1-1-42-16,3 3-54 0,-1-2-60 0,-1 0-87 0,-1 2-110 16,-2-4-113-16,-6 2-148 0,-2-2-524 0,2 1-981 15,-3 1 434-15</inkml:trace>
  <inkml:trace contextRef="#ctx0" brushRef="#br0" timeOffset="12366.55">24140 9610 382 0,'7'-6'410'0,"1"0"9"0,0-1-8 15,-3 2-3-15,-1-1 0 0,1 1-7 0,-1 0-9 16,0 0-15-16,-3 2-15 16,1-2-24-16,-2 2-23 0,0 3-28 0,-5-7-31 0,1 6-24 0,-3-1-12 15,-2 2-18-15,-4 0-25 0,1 2-14 0,-5 3-11 0,0 0-16 16,0 2-18-16,3 0-7 0,-1 2-4 0,2 0-13 15,3-1-11-15,1 1-3 0,0 2-9 0,1-2 0 16,2 3-13-16,3 1-10 0,2-4-3 0,1 3-3 16,1 0 1-16,3 0-7 0,5 5-2 15,0-3-5-15,0 1-2 0,2 0-4 0,1 1-5 0,0-1 3 16,-1 1-5-16,1-1-3 0,-1 0 2 0,-2 1-2 16,0-2-5-16,-3 2 3 0,2-1-2 0,-5 1 0 15,-1-3 0-15,-3 0 3 0,-4 0-4 0,0 1-2 16,-6-1 3-16,1-1-1 0,-4-1 4 0,0 0-3 15,-4 0-4-15,1-2 4 0,1 0 2 0,-3-1 3 16,2-1 6-16,-3 0 2 0,7-2 7 0,0 1 7 0,3-4-2 16,2 1-9-16,2-1 0 0,1 1-5 15,-3 0-4-15,4-2-2 0,2 2-3 0,2-3 0 16,0 5 0-16,4 0 5 0,1-2-8 0,4 3-4 16,0 1 7-16,0 0-6 0,6 3-5 0,-1 2 3 0,1 1-3 15,-3 1-10-15,2 2-5 0,-3 1 9 16,-2 6-9-16,0 3 4 0,-3-7-3 15,1 7 12-15,-6-7-1 0,2 5-7 0,-6-5 0 0,3 1 2 16,-4 0 6-16,0 1-4 0,2-3 4 0,-2 1 5 0,3-2-7 16,-3-1-2-16,4-3-7 0,0-2 6 0,0 0-10 15,5-2-11-15,0 1-8 0,0-4-14 0,4 3-24 16,5-7-47-16,-1-1-45 0,6-1-54 0,1-1-66 16,8-1-61-16,-9-6-71 0,8-1-77 0,-4-4-462 15,6-1-1035-15,-2 0 459 0</inkml:trace>
  <inkml:trace contextRef="#ctx0" brushRef="#br0" timeOffset="12806.87">24857 9959 327 0,'6'-18'427'0,"-1"2"28"0,0-1 13 0,-4 5 3 0,2 1 2 15,-3 1-14-15,-3 3-33 0,3 2-38 0,-1 2-25 16,1 3-22-16,-12 2-3 0,1 4 2 0,0 5-2 15,-6 2-20-15,-4 9-17 0,1 4-18 0,1-1-18 16,-4 3-30-16,1-2-23 0,-1 3-21 0,-1-2-18 0,2 0-16 16,-1-2-14-16,5-3-16 0,3 1-9 15,0-3-64-15,4-5-54 0,3-5 0 0,3 0 0 0,-1-2 0 16,3-1 0-16,-4-3 0 0,5 1 0 0,-1-4 0 16,3-1 0-16,0 0 0 0,5-10 0 0,-1-3 0 15,4 0 0-15,2-2 0 0,1 0 0 0,5-9 0 16,3-3 0-16,1-1 0 0,-2-2 0 0,10-14 0 15,-1 3 0-15,1-2 0 0,-2 0 0 0,2 0 0 16,-7 15 0-16,-2 0 0 0,0 3 0 0,-5 3 0 16,-4 8 0-16,-2 3 0 0,-1 2 0 0,-3 4 0 15,1 2 0-15,-1 2 0 0,-4 1 0 0,9 11 0 16,-8 1 0-16,4 6 0 0,-1 10 0 0,1 0 0 16,-1 2 0-16,0 4 0 0,5-1 0 0,0 3 0 15,3 7 0-15,-2-8 0 0,4 9 0 0,-4-11 0 16,4-3 0-16,-4-2 0 15,3-1 0-15,-3-3 0 0,1-6 0 0,-4-1 0 0,2-3 0 0,-4-3 0 0,-1-3 0 16,-1-4 0-16,1-1-299 0,-4-3-164 0,0 0-71 16,0 0-65-16,-11-16-451 0,2 6-1137 0,-2-6 503 15</inkml:trace>
  <inkml:trace contextRef="#ctx0" brushRef="#br0" timeOffset="12964.2">24799 10046 91 0,'-11'-5'323'0,"3"3"-2"16,0-1 14-16,3 0 16 0,0 2 21 0,5 1 18 15,-4-3 12-15,4 3 3 0,0 0-17 0,0 0-18 16,0 0-27-16,26 1-36 0,-12 0-31 0,5 1-26 16,3 0-25-16,5-2-30 0,2 0-49 0,-1 4-61 15,-6-3-87-15,6 1-110 0,0-3-119 0,-11 1-128 16,2 0-454 0,1-1-879-16,-7 0 390 0</inkml:trace>
  <inkml:trace contextRef="#ctx0" brushRef="#br0" timeOffset="13200.22">25507 10172 3191 0,'4'1'314'0,"-1"1"-106"0,2-1 41 0,0 3 45 0,-3 0 26 16,2 2 5-16,-3 0-11 0,5 1-8 0,-4 1-7 16,2 3 12-16,-3 6 9 0,-1-2 0 0,-1 2-7 0,-3 1-10 15,4 0-18-15,-4 1-22 0,-1 1-24 0,-3 6-222 16,0-6-17-16,-3-2 0 0,0 4 0 0,-1-5 0 31,6-1 0-31,-3-1 0 0,0-1 0 0,0-1 0 16,1-4 0-16,2 0 0 0,-2-1 0 0,-2 1-186 15,2-6-337-15,3 1-128 0,0-3-488 0,5-1-1233 16,0 0 546-16</inkml:trace>
  <inkml:trace contextRef="#ctx0" brushRef="#br0" timeOffset="13843.8">26053 9957 3877 0,'6'-17'303'0,"-1"0"1"0,-2 5 26 0,-2 5-11 15,2-1-33-15,-2 2-49 0,-1 2-12 16,0 4-2-16,0 0-14 0,0 0 10 0,-6 18-6 16,2-3-8-16,1 3-14 0,-2 9-10 0,4-2-18 15,-4 3-12-15,2 2-13 0,2-2-13 0,-2 0-15 0,3 1-7 16,0-3-24-16,0 0-79 0,0-1 0 0,-3-7 0 15,3-2 0-15,-3-3 0 0,3-2 0 0,0-2 0 16,0-2 0-16,0-1-6 0,0-1-34 0,-4-1 3 16,4-4-12-16,0 0-4 0,0 0-2 0,0 0-5 15,0 0 8-15,-2-17 6 0,2 6 1 0,0-5 0 16,1-1 12-16,0-3 1 0,2-6-1 0,3-2 5 16,-2 0 4-16,1-5 3 0,0 2 7 0,2-3 11 15,-1 2 15-15,3-1 21 0,-4 2 1 0,-1 5 19 16,1 1 18-16,-1 0 4 0,0 7 4 0,1 3 9 15,-4 3 8-15,1 1-1 0,1 3-55 0,0-2-40 16,-1 6 0-16,3 0 0 0,1 2 0 0,6-1 0 16,-2 3 0-16,3 3 0 0,1 1 0 0,3 2 0 15,-2 5 0-15,-1-2 0 0,4 6 0 0,-6-2 0 16,2 2 0-16,-3 2 0 0,-3-1 0 0,-1 3 0 0,-1 0 0 16,-6-3 0-16,-2 1 0 0,0 0 0 0,-3-3 0 15,-2 2 0-15,1-6 0 0,-7 3 0 0,6-2 0 16,-5-1 0-16,2-1 0 0,-7-1 0 15,8-2 0-15,1 0 0 0,2-2 0 0,-1-1 0 0,1-1 0 16,1 1 0-16,3-1 0 0,2-2 0 0,-3 2 0 16,3-2 0-16,0 0 0 0,0 0 0 0,14 2 0 15,-5 1 0-15,5-1 0 0,-1-1 0 0,5 1 0 16,-1 1 0-16,-3 0 0 0,2 4 0 0,5-2 0 16,-2 0 0-16,-2 4 0 0,2 0 0 0,-5 2 0 15,0 0 0-15,-3 2 0 0,1 0 0 0,-1 3 0 16,-6-3 0-16,2 4 0 0,-5 0 0 0,-3-1 0 15,1 0 0-15,-4-3 0 0,-1 2 0 0,-4-1 0 16,-5-1 0-16,-1-2 0 0,-4-3 0 0,-1 0 0 16,1 0 0-16,-10-2 0 0,2 2 0 0,0-6 0 0,5-1 0 15,3 1 0-15,-2 0 0 0,8-2 0 0,1-2 0 16,-1 0-6-16,6 1-315 0,3-1-111 16,3-1-133-16,1 3-580 0,10-11-1240 0,3 7 549 15</inkml:trace>
  <inkml:trace contextRef="#ctx0" brushRef="#br0" timeOffset="14048.07">26705 10367 3348 0,'5'1'247'15,"-1"1"-78"-15,-2 0 34 0,2 2 53 0,-4-1 40 0,0-3 10 16,-6 10-7-16,2-5-20 0,-4 5-19 0,3-2 21 16,-3 2 0-16,-2 0-11 0,1 1 0 0,-4 1-22 15,3 1-20-15,0 1-17 0,-2-2-22 0,0 2-20 16,3-1-33-16,-3-2-46 0,3-1-56 0,0-2-56 15,0 2-83-15,-2-1-87 0,1-3-108 0,1-2-112 16,-7 4-145-16,3-5-524 0,2 1-1170 0,2-4 518 16</inkml:trace>
  <inkml:trace contextRef="#ctx0" brushRef="#br0" timeOffset="14456.64">27515 9985 3022 0,'6'-5'199'0,"-1"-1"-44"0,-1 0-25 0,1 1 37 15,-1-1 28-15,-4-1 12 0,3-2-2 0,-6 1-2 16,-2-3-2-16,0-1 8 0,-4 1 7 0,-8 1 1 16,1-1-6-16,-10 0 10 0,-1 2-11 0,6 7 7 15,-6-1 3-15,-2 3-11 0,-1 4-12 0,3 3-14 16,0 3-14-16,-1 3 1 0,12 1-4 0,-2 6-12 16,-1 0-11-16,10-2-12 0,1 8-6 0,7-3-9 15,0 4-93-15,3-2-23 0,9 1 0 0,2-2 0 16,4 1 0-16,3-5 0 0,5 1 0 0,0-3 0 15,2-1 0-15,1-3 0 0,0 0 0 0,0-6 0 16,-2 1 0-16,-6-5 0 0,3-1 0 0,-6-3 0 16,2 0 0-16,0-3 0 0,-7 0 0 0,4-5 0 0,-5 2-148 15,-2-2-248-15,2-2-75 0,-3 1-86 0,-1 1-89 16,-1-1-350-16,1 1-1078 0,2 2 476 16</inkml:trace>
  <inkml:trace contextRef="#ctx0" brushRef="#br0" timeOffset="14676.49">27891 10217 185 0,'7'0'454'0,"-7"0"23"16,5-1 16-16,-5 1 4 0,0 0-2 15,4-2-6-15,-4 2-29 0,0 0-1 0,0 0-19 16,0 0-10-16,0 11-9 0,-5-4-22 0,3 3-11 0,-2 1-21 16,-1-1-24-16,-2 6-28 0,2-5-28 0,1 6-27 15,0 0-21-15,-1-1-28 0,3-2-129 0,-2-1-82 16,-1-2 0-16,1 1 0 0,2 0 0 0,-1-3 0 15,0 1 0-15,0-3 0 0,-1 0-210 0,1-4-177 16,-2 1-100-16,-1-2-126 0,3 0-470 16,3-2-1173-16,0 0 520 0</inkml:trace>
  <inkml:trace contextRef="#ctx0" brushRef="#br0" timeOffset="14942.9">28489 9987 3791 0,'4'-17'308'16,"0"1"21"-16,-1 5 24 0,1 2 19 0,-3-2-4 16,1 5-47-16,-1 0-31 0,0 2-30 0,0 0-52 15,-1 4-7-15,0 0 7 0,0 0 13 0,6 9 2 16,-5 5-1-16,0 4-13 0,-1 2-12 0,5 9-87 0,-3-1-110 16,-2 1 0-16,1 3 0 0,0 0 0 15,-1 1 0-15,0-2 0 0,0 0 0 0,1 0 0 16,1-3 0-16,-2 0 0 0,0-9 0 0,-2 0 0 15,1-2 0-15,0-4 0 0,1-1 0 0,0-3 0 16,-1 0 0-16,-1-1 0 0,0-3 0 0,-1-2 0 0,3-3 0 16,-6 0-205-16,6 0-279 0,-12-13-67 0,7 6-79 15,-5-8-424-15,3-3-1142 0,0-5 506 16</inkml:trace>
  <inkml:trace contextRef="#ctx0" brushRef="#br0" timeOffset="15257.53">28468 9885 199 0,'-2'-17'399'0,"-5"-1"33"0,5 6 10 0,-2-1 20 16,1 1 15-16,1 1 9 0,0 0-5 0,2 5-33 16,0-1-25-16,2 2-32 0,3 3-33 0,0 2-20 15,4 0-20-15,5 2-23 0,4 6-23 0,2 1-24 16,7 2-26-16,1 5-17 0,-1-2-25 0,0 4-11 16,1 2-20-16,-1 4-10 0,-3 0-21 0,2 2-9 15,-1 0-9-15,-2-1-11 0,-10 2-5 0,1-2-16 16,0 1 2-16,-9 2-50 0,-1-3-20 0,-8 1 0 15,2-2 0-15,-8 2 0 0,0-1 0 0,-1-2 0 16,-7-2 0-16,2-2 0 16,-7-1 0-16,1-2 0 0,-2-3 0 0,-5 0 0 0,4-3 0 0,-6-1 0 0,3 0 0 15,0-1 0-15,1-1 0 0,4-2 0 16,4 1 0-16,-1-2 0 0,3-1 0 0,6-3 0 16,0 0 0-16,1 0 0 0,1-2 0 0,3-1-157 15,-1-2-144-15,6-1-67 0,-2 1-73 0,6-4-87 0,2 1-85 16,4-3-352-16,5-2-1043 0,12-4 462 15</inkml:trace>
  <inkml:trace contextRef="#ctx0" brushRef="#br0" timeOffset="15808.31">29124 9687 354 0,'2'-19'487'0,"2"0"-1"0,0 1-2 0,4 3-1 0,-3-1-15 15,5 1-29-15,-2 4-26 0,5 0-31 0,-5 4-33 16,9 0-34-16,-3 3-17 0,2 3-29 0,4 3-28 16,-2 2-18-16,4 1-26 0,-2 2-18 0,-1 1-20 15,6 7-19-15,-2 1-12 0,-2 0-18 0,-7-1 0 16,2 5-16-16,-7-3-12 16,0 1-15-16,-2 1 2 0,-2 5-5 0,-1-4-6 0,-7-2-5 0,1 3-11 15,-7-3 2-15,-2 6-3 0,-3-2-4 0,-2 0-3 16,0 2-19-16,-1-1 11 0,-2-1 4 0,1-1-6 15,0-1-6-15,5-5 4 0,2 2-4 0,-1-3-6 16,3 1-2-16,2-2 1 0,0 0 4 0,2 2-13 16,5-3 12-16,0-1-3 0,5 5-2 0,3-3 7 15,3 1 1-15,2-4-1 0,5 1-9 0,-3-1-10 16,6-3-4-16,-2-1 1 0,-2-2-6 0,-3-1 1 16,4-1 0-16,-4-2 7 0,-3-2-4 0,-2-1 2 15,1 0 1-15,-5-1 2 0,-1 1 1 0,-1-1-4 0,-3-1-3 16,0 5 5-16,-7-8-4 0,2 5 0 0,-4 0 8 15,-1 1-14-15,-3 2 8 0,-1 0 4 0,3 3-3 16,-3 2 0 0,0 2 3-16,-2 2 1 0,5 1 6 0,-1 2 6 0,0 3 5 0,6 1-9 0,1 1-1 15,3 1 5-15,2 0-6 0,1 1 2 0,3 0-2 16,4 5 3-16,-1-2-3 0,2-2-1 0,1 4-16 16,1-1 17-16,-3-5-2 0,-1 0-1 0,-1-3 8 15,-4 3-16-15,-2-2 9 0,-2-1 7 0,0 1-4 16,-5 0-3-16,0-1 6 0,-2-2-7 15,-4 1 5-15,-4-3-4 0,1-3 3 0,-5 1-2 0,-7-3-34 16,0 0-44-16,-4 0-56 0,-18-3-83 0,12-4-115 16,-12 2-155-16,-14-6-590 0,3-2-1160 0,-2-1 514 15</inkml:trace>
  <inkml:trace contextRef="#ctx0" brushRef="#br0" timeOffset="16758.54">22757 11175 142 0,'4'-6'460'0,"-3"0"10"0,4 3 1 15,-2-2-19-15,-2 1-32 0,2 0-35 0,-1 2-35 16,-2 2-27-16,0 0-17 0,0 0-12 0,0 0-26 16,-13 10-18-16,11-4-19 0,-5 0-24 0,3 0-21 15,2 0-10-15,-3-2-14 0,1 3-11 0,0 0-16 16,4-4-1-16,0 1-10 0,-4 1 1 0,4-5-1 0,3 5-2 15,-3-5 4-15,0 0-6 0,0 0 5 16,0 0-15-16,14-6-4 0,-13 1-12 0,8-2-5 16,-5 0-10-16,1-2-5 0,-1-2-8 0,1 2 1 0,-1-5-1 15,-3 0-16-15,2-3-5 0,-3 5-7 0,-3-4 5 16,-1 1-10-16,1 3-9 0,-4 0 10 16,-2 5-12-16,-1-2 0 0,-4 6 3 0,-3-3-5 0,-11 8 1 15,5 1 3-15,-4 2 5 0,-2 9 11 0,-2 1-4 16,-1 3 5-16,4 3 3 0,1-1-34 0,4 3-10 15,0 1 0-15,4 2 0 0,4-1 0 0,5 1 0 16,3 0 0-16,5-2 0 0,3 2 0 0,2-6 0 16,8 5 0-16,2-2 0 0,7-4 0 0,2-2 0 15,4-3 0-15,3 2 0 0,-1-3 0 0,3-3 0 16,-3-7 0-16,1 0 0 0,1-2 0 0,-9-2 0 16,-1-2 0-16,3 0 0 0,-3-1 0 0,-1-2-104 15,-2-4-80-15,-4 1-49 0,2 0-64 0,-6 0-57 16,1-4-46-16,-4 5-62 0,-1-1-56 0,-2 3-423 15,0 1-1017-15,-2-1 451 0</inkml:trace>
  <inkml:trace contextRef="#ctx0" brushRef="#br0" timeOffset="17130.82">22844 11468 180 0,'0'0'440'0,"0"0"2"0,0 0-2 0,0 0-5 16,0 0-5-16,0 0-21 0,0 0-16 0,9-8-25 0,-7 5-23 15,-2 3-23-15,9-3-25 0,-2 2-20 0,-2-1-18 16,2 2-23-16,4 0-10 0,0 0-30 0,1 3-22 16,-2 1-11-16,1 2-20 0,1-1-17 0,-2 2-3 15,-1 2-17-15,-4 2-13 0,3 0-5 0,-4-1-10 16,-3 3-9-16,3 4-4 0,-8-1-9 0,0 0-2 16,0-1-9-16,-1 1-10 0,-4-1 6 0,-1 0-6 15,1-5-2-15,1-1-2 0,-7 2-5 0,6-2 4 16,-1-3 0-16,0 1-7 0,5-2-5 0,-1-2 15 15,0 2 19-15,2-4 1 0,0 1 7 0,-2 1-2 16,6-3-6-16,-4 2-3 0,4-2-3 0,0 0-8 0,0 0-6 16,0 0 7-16,22 1-18 0,-12-2 0 15,3 1-4-15,0 0 2 0,7-1-10 0,-2 1-20 16,1-1-17-16,3 1-17 0,-3 1-20 0,0-1-23 16,-6 0-34-16,2-1-38 0,-3 0-56 0,6-3-71 0,-7 3-76 15,-2-3-87-15,3 0-119 0,-6-1-361 0,1-2-1006 16,-4 1 445-16</inkml:trace>
  <inkml:trace contextRef="#ctx0" brushRef="#br0" timeOffset="17320.28">23415 11400 3400 0,'0'-8'287'15,"3"1"-37"-15,-1 0 79 0,-2 0-14 0,4 2-20 16,-4 1-40-16,4 1-32 0,0-2-39 0,1 0-25 15,1 3-12-15,6-3-8 0,0 4-16 0,1-1-7 16,6 0-17-16,-1 2-22 16,2-2-32-16,-1 2-49 0,-3 1-70 0,0 0-94 0,-4-1-85 0,1 0-92 15,-8 3-87-15,4-2-430 0,-5 2-932 0,-1 0 412 16</inkml:trace>
  <inkml:trace contextRef="#ctx0" brushRef="#br0" timeOffset="17477.23">23467 11457 221 0,'-3'4'392'0,"1"-3"12"0,0 3 12 16,2-4 20-16,0 0 0 0,0 0-8 0,7 5-20 16,0-5-30-16,4 0-23 0,1 1-23 0,2-2-30 0,4-1-33 15,3 4-28-15,0-4-25 0,7 4-40 0,0-5-43 16,-10 2-68-16,0 1-97 0,5-1-121 16,-4 0-128-16,-1-2-142 0,0 1-364 0,-4 0-852 0,-3 0 377 15</inkml:trace>
  <inkml:trace contextRef="#ctx0" brushRef="#br0" timeOffset="18135.74">24495 11130 107 0,'6'-16'532'0,"2"2"6"0,0-2 3 16,-2 0-13-16,-2 3-26 0,-3 1-27 16,3-1-27-16,-4 2-33 0,-1 0-36 0,-4 2-30 0,0-1-24 0,-2 1-36 15,-2 3-10-15,-1 1-34 0,-3 0-20 0,-6 4-19 16,1 1-22-16,0 1-22 0,-3 2-11 16,3 0-15-16,0 4-6 0,1 1-15 0,3 1-15 0,3-2-4 15,3 3-13-15,-1 0-4 0,4 1 8 0,0 3-5 16,2-2-11-16,6 3 2 0,1 2-8 0,2 0-3 15,3-1 6-15,-1 1-18 0,2 0-36 0,2-1-14 16,1-2 0-16,-1 2 0 0,1-1 0 0,-2 1 0 16,-1 0 0-16,-1 1 0 0,-4-5 0 0,-1-1 0 15,0 2 0-15,-4-4 0 0,0 3 0 0,-4-1 0 16,-2 3 0-16,-2-2 0 0,-3 2 0 0,0-4 0 16,1 0 0-16,-4-1 0 0,0 2 0 0,-2-3 0 15,3-2 0-15,-4 2 0 16,7-3 0-16,2-1 0 0,-2-3 0 0,2 1 0 0,3-1 0 0,0 0 0 0,0 1 0 15,5-2 0-15,-9 2 0 0,7 0 0 16,2-2 0-16,0 0 0 0,0 0 0 0,0 0 0 16,0 0 0-16,16 0 0 0,-16 0 0 0,13 3 0 15,-8-1 0-15,4 3 0 0,0 0 0 0,-1 4 0 0,2 1 0 16,-4 4 0-16,2 3 0 0,-4-1 0 16,-2 4 0-16,1 0 0 0,-4 6 0 0,-1 0 0 0,-2 1 0 15,-2 0 0-15,1 0 0 0,-5-1 0 16,2-1 0-16,0-5 0 0,2 5 0 0,-3-6 0 0,5 0 0 15,-1-2 0-15,4-1 0 0,-3-5 0 0,4 1 0 16,0-2 0-16,1 0 0 0,3-1 0 0,1 0 0 16,8-4 0-16,0 2 0 0,1-3 0 0,4 1 0 15,-1 0 0 1,4-2 0-16,3-2 0 0,-7 0 0 0,0-1 0 0,-3 0 0 0,-2-1 0 0,2-2 0 16,-2 2 0-16,-3 0 0 0,-3-2 0 0,6 0 0 15,-7 0 0-15,1 2 0 0,-2-3 0 0,-4 2-498 16,0 2-151-16,0-6-525 0,0 6-1273 0,-9-7 563 15</inkml:trace>
  <inkml:trace contextRef="#ctx0" brushRef="#br0" timeOffset="20607.12">25310 11273 298 0,'0'-4'373'0,"-4"0"-5"0,3-3-6 16,1 2-13 0,-4 0-11-16,4 0-11 0,-3-1-17 0,3 1-8 0,-2 0-6 0,1 0-8 0,1 0-3 0,-2 2-12 15,0-2-8-15,0-3-9 16,-1 5-18-16,-1-2 0 15,-2-1-16-15,1 1-13 0,-3 2-3 0,-2-2-14 16,-2 0-6-16,0 3-10 0,-5 0 0 0,2 1-8 16,-3 2-7-16,-3 2-3 0,2 2-4 0,-1 1-13 15,-1 2-2-15,-2 3-10 0,5 0-3 0,0-1-12 16,3 5-8-16,0-1-10 0,2 1-11 0,2 1-10 16,4 0-69-16,2 0-6 0,1 2 0 0,3 0 0 15,5-1 0-15,1 1 0 0,5-2 0 0,3-1 0 16,7 4 0-16,2-3 0 0,4-2 0 0,0-2 0 15,1-1 0-15,-9-5 0 0,5 0 0 0,-4-2 0 16,2-2 0-16,-2-4 0 0,-1 0 0 0,-5 2 0 16,-2-1 0-16,0-1 0 0,-3-3 0 0,-3 3 0 15,3-2 0-15,-2 0 0 0,-2 1 0 0,1-1 0 16,-1-1 0-16,-3 3 0 0,3-1 0 0,0 1 0 16,-4 2 0-16,2-5-106 0,-2 5-275 0,7-1-78 0,-7 1-58 15,0 0-42-15,9 5-470 0,-4-1-1113 0,4 2 492 16</inkml:trace>
  <inkml:trace contextRef="#ctx0" brushRef="#br0" timeOffset="20827.24">25645 11530 100 0,'4'-7'371'0,"-1"5"-3"0,0-2 16 16,0 3 17-16,0-3 2 0,-2 1-10 0,1 1-23 15,-2 2-28-15,0 0-17 0,0 0-10 0,0 0 4 16,-12 9-7-16,4-3-8 0,-2 4-4 0,-3 1-20 15,1-1-18-15,-3 2-25 0,1 2-18 0,-5 4-34 16,1-5-9-16,-1 5-19 0,4-4-13 0,-2 4-29 16,7-2-43-16,2-5-33 0,-1 3-56 0,1-3-68 15,2-1-80-15,3 0-90 0,-2 1-85 0,4-3-81 16,1-1-94-16,0-3-335 0,4-2-919 0,6-1 407 16</inkml:trace>
  <inkml:trace contextRef="#ctx0" brushRef="#br0" timeOffset="21094.37">26241 11185 3317 0,'10'-16'337'0,"-1"0"6"0,-4 3-57 0,0 1 31 16,2 4 2-16,-7 1-29 0,2 1-38 0,-1 1-46 16,2 3-33-16,-3 2 15 0,0 0 6 15,0 0 16-15,6 17-6 0,-2-6 1 0,-3 6-4 0,1 2-10 16,-1 6-5-16,0 1-17 0,-1 1-12 0,-1-1-17 15,2 1-14-15,-1 0-8 0,3-1-56 0,-3-2-62 16,-1-3 0-16,2-2 0 0,-1-1 0 0,0 0 0 16,-1-6 0-16,1 0 0 0,-2-5-71 0,5 3-125 15,-6-3-44-15,1-2-59 0,-1-2-52 0,-1-2-64 16,-1 1-62-16,5-2-64 0,-10-9-393 0,4 1-1012 16,-1-3 449-16</inkml:trace>
  <inkml:trace contextRef="#ctx0" brushRef="#br0" timeOffset="21408.22">26292 11115 229 0,'-2'-11'390'16,"1"0"30"-16,-4 0 9 0,4 1 13 0,0 3 7 0,-2 0 7 15,1-1-6-15,0 4-21 0,0-1-24 16,2-1-40-16,0 2-34 0,2 2-28 0,-2 2-23 16,8-1-19-16,6 2-18 0,3 1-22 0,2 6-20 15,8 2-23-15,1 6-18 0,1-2-15 0,-5 4-17 0,6 2-11 16,-7 1-13-16,1 3-8 0,0 0-21 0,-4 0 0 15,-1-1 1-15,-3-2-11 0,-5-3-3 16,-4 0-14-16,-2 2 0 0,0-4-7 0,-5 5-6 16,-5-7 3-16,2 3-3 0,-4-1-10 0,-1-2 4 0,-2 0-6 15,-4 0 4-15,5-4 4 0,-5 1-11 0,-1 1-2 16,-4-3 2-16,-2-3-8 0,-3 3 10 0,2-3-11 16,-5 0 1-16,3 0-4 0,-3-3 10 0,9-1-15 15,-5-2-9-15,5 0-12 0,3 0-27 0,3 1-31 16,0-1-40-16,3 1-56 0,1 1-68 0,4-1-61 15,4-1-68-15,0 0-51 0,0 0-72 0,0 0-60 16,0 0-332-16,36 7-958 0,-15-7 425 0</inkml:trace>
  <inkml:trace contextRef="#ctx0" brushRef="#br0" timeOffset="21643.84">26876 11518 276 0,'9'-2'429'0,"-3"0"12"0,1-1 8 0,-1 3 3 16,-2-3-3-16,-4 3-13 0,8 0-12 0,-8 0-10 15,2 7 0-15,-2-2-6 0,0 2 0 16,-1 4-19-16,-2 1-15 0,-3 2-19 0,-2 4-23 0,-1-1-21 16,3 1-30-16,-2-1-25 0,-2 2-24 0,1-1-25 15,0-1-20-15,-1 0-15 0,0 2-77 0,1-4-95 16,2 0 0-16,0 0 0 0,0-4 0 0,2-1 0 16,0 0 0-16,0-2 0 0,-3 1-72 0,3-5-173 15,3 2-69-15,-2-1-59 0,0-1-74 0,-1-4-82 16,5 0-80-16,0 0-325 0,0 0-1011 0,0-13 446 15</inkml:trace>
  <inkml:trace contextRef="#ctx0" brushRef="#br0" timeOffset="22037.05">27391 11218 7 0,'4'-9'489'16,"-3"-2"6"-16,0 0 11 0,-1 3 0 15,0 2-12-15,0 0-10 0,3 1-31 0,-3 0-34 16,2 2-40-16,-2-1-29 0,0 4-20 0,3-4-40 16,0 2-20-16,-3 2-24 0,0 0-18 0,9 0-22 0,-9 0-18 15,10 2-20-15,-8-1-15 0,-2-1-17 0,9 4-12 16,-4-2-9-16,-1-1-14 0,1 1-7 16,0-1-14-16,-5-1-9 0,9 1-9 0,-7 2-3 15,-2-3 1-15,5 1-12 0,-5-1 0 0,0 0 2 0,6 0 18 16,-6 0-4-16,0 0 4 0,0 0-6 0,8-2-11 15,-8 2 1-15,0 0-2 0,2-4-7 0,2 2-19 16,-4 2-24-16,0-7 0 0,0 7 0 0,5-4 0 16,-5 0 0-16,4 2 0 0,-4-2 0 0,0 4 0 15,5-5 0-15,-5 3 0 0,0 2 0 0,4-5 0 16,-4 5 0-16,1-2 0 0,-1 2 0 0,8-1 0 16,-8 1 0-16,10 2 0 15,2 0 0-15,-1-1 0 0,3 3 0 0,4-1 0 0,1-1 0 0,2 3 0 16,-1-3 0-16,10 1 0 0,-12-1 0 0,3-1-110 15,-4 0-75-15,1 0-59 0,-5-1-64 0,1-2-42 16,-8 2-56-16,1-1-47 0,-5-1-61 0,-2 2-424 0,0 0-1014 16,0 0 449-16</inkml:trace>
  <inkml:trace contextRef="#ctx0" brushRef="#br0" timeOffset="22397.9">27434 11145 150 0,'-10'1'309'0,"5"0"8"0,1 1 4 0,4-2 1 16,-6 4-2-16,6-4 10 0,-4 3-3 0,1-1 4 16,1 3-1-16,1 0-9 0,-1 1 0 15,1-1 3-15,0 1-11 0,1 1-13 0,-4 0-20 0,4 2-8 0,-1-1-11 16,-2 4-6-16,1 2-2 0,-1 1-19 0,3 1-14 16,-1 0-6-16,1 2-17 0,0 4-6 0,-2-3-7 15,4-1-10-15,-4 8-13 0,5-10-7 0,-2 11-10 16,2-7-12-16,-1-2-9 0,2 7-17 0,0-7-106 15,1 0 0-15,-1-1 0 0,0-3 0 16,0-1 0-16,-2-4 0 0,2 1 0 0,0-1 0 0,1 0 0 16,1 0 0-16,0-1 0 0,-1-3 0 0,1 0 0 15,3 1 0-15,1-3 0 0,4 0 0 0,0 0 0 16,-1-2 0-16,2-1 0 0,-2-1 0 0,5-3 0 0,-4 3 0 16,0-3 0-16,-2-1 0 0,-1 1 0 15,1-1 0-15,-2 0-197 0,-2-2-194 0,2 3-62 16,-5 0-51-16,1-4-51 0,-2 6-461 0,1-2-1100 15,0 0 487-15</inkml:trace>
  <inkml:trace contextRef="#ctx0" brushRef="#br0" timeOffset="22617.76">27413 11396 302 0,'-5'-4'467'0,"1"-2"5"15,1 3-22-15,3-1-23 0,0 4-17 0,9-7-18 16,3 3-29-16,6 2-30 0,8 1-29 0,6 1-26 16,0-1-28-16,3-1-22 0,2 4-25 0,0-2-20 15,0-2-36-15,-3 2-44 0,-2 0-46 0,0-2-63 16,-5-1-71-16,-5 1-94 0,-3 4-101 0,-6-4-125 16,0 1-344-16,-6 1-803 0,-3-1 355 0</inkml:trace>
  <inkml:trace contextRef="#ctx0" brushRef="#br0" timeOffset="22870.02">28040 11669 264 0,'6'3'545'0,"0"3"11"16,-2-2 10-16,-1 1 2 0,3 0 3 0,-4 1-11 0,2 1-18 15,-2 0-25-15,2 1-31 16,-3 1-34-16,-1 1-37 0,0 1-35 0,-2 0-31 0,-3 0-32 16,0 4-32-16,-2 0-25 0,0 0-27 0,-1 0-21 0,-1-6-99 15,-1 5-113-15,2-3 0 0,2 1 0 0,-6-4 0 16,5 0 0-16,-1-3 0 0,-2 1-172 0,3-2-159 16,2-2-91-16,-3-2-113 0,8 0-106 0,-5-8-374 15,5 2-1101-15,-2-5 487 0</inkml:trace>
  <inkml:trace contextRef="#ctx0" brushRef="#br0" timeOffset="23325.75">28458 11339 65 0,'8'-16'516'16,"-4"4"30"-16,1 2 15 15,-3 1 0-15,-1 0 4 0,2 2-12 0,0 1-36 0,-1 1-40 0,1 3-43 16,1 0-32-16,-4 2-26 0,0 0-17 0,12 7-23 0,-7 0-24 15,2 3-25-15,1 4-18 0,-1 0-30 16,0 3-15-16,0 2-24 0,-3 8-20 0,5 0-17 16,-6 2-114-16,2-1-49 0,-2-1 0 0,1 4 0 15,-2-2 0-15,0-3 0 0,-1 0 0 0,-1-7 0 16,3-1 0-16,-2-1 0 0,-2-4 0 0,1 0 0 0,0-4 0 16,0-1 0-16,0-2 0 0,0 0 0 0,0-2 0 15,0-1 0-15,0-3 0 0,0 0 0 0,0 0 0 16,0 0 0-16,-4-12 0 0,0 4 0 0,4-4 0 15,-1 0 0-15,2-5 0 0,-5 0 0 0,1-1 0 32,1-7 0-32,2-2 0 0,0-2 0 0,0 3 0 0,4-5 0 15,0 3 0-15,-3-3 0 0,3 2 0 0,4 0 0 0,-3-3 0 0,1 4 0 0,3 0 0 32,-5 4 0-32,5 0 0 0,-4 6 0 0,0 1 0 15,4 2 0-15,-1 0 0 0,-3 5 0 0,4 1 0 16,1 2 0-16,3 1 0 0,0 1 0 0,0 2 0 15,2 3 0-15,4 3 0 0,2-1 0 0,5 3 0 0,2 4 0 16,-8-2 0-16,0 0 0 0,-2 0 0 0,-1 1 0 16,-1 0 0-16,-7-1 0 0,3 1 0 15,-3-4-210-15,-4 2-213 0,-3 2-21 0,-3-4-39 0,0 5-49 16,-3-4-29-16,-6 0-362 0,-4 5-1001 0,-4-3 443 16</inkml:trace>
  <inkml:trace contextRef="#ctx0" brushRef="#br0" timeOffset="23514.5">28579 11415 143 0,'-5'3'347'0,"1"0"33"0,3-1 26 16,1-2 12-16,-2 3-4 0,2-3-14 0,0 0-14 15,11 5-21-15,-3-4-24 0,3-1-31 0,2 0-24 16,5 1-25-16,0 2-24 0,2-3-26 0,0 0-22 16,9 1-24-16,-1 0-46 0,-7-1-34 0,0-1-49 15,-1 0-65-15,6-4-69 0,-3 3-91 0,-6-4-75 16,2 3-81-16,-1-3-104 0,-3-3-239 0,2 1-745 15,2-3 330-15</inkml:trace>
  <inkml:trace contextRef="#ctx0" brushRef="#br0" timeOffset="24063.77">29210 11189 249 0,'3'-10'388'0,"-1"-7"14"0,3 2-3 15,-3 0 8-15,2 3 3 0,-3 2-2 0,5 0-18 16,-3 0-20-16,5 3-18 0,-3-1-22 0,0 1-29 15,0 4-18-15,6-1-23 0,-4 2-20 0,6 2-21 16,1 1-38-16,-1 3-1 0,2 0-22 0,2 5-20 16,-3-1-10-16,1 2-15 0,-2 0-9 0,-2 4-10 15,-2-1-7-15,1 2-5 0,-2 1-7 0,-8-4-7 16,0 6 2-16,0 0-11 0,-7-2 12 0,0 2 3 0,-2 0-10 16,0-2 3-16,-2 2 14 0,-1-2-5 0,0 0 5 15,-2 4-15-15,2-4-6 0,-1-2 1 16,3 2 0-16,1-1-11 0,0-2-2 0,3-1-6 15,3 6-1-15,-1-7-1 0,4 0-2 0,0 1-12 0,7-1 4 16,-1-2 0-16,3 0-14 0,3 3 10 0,2-4-4 16,1 1-1-16,-2-4 1 0,2-3-1 0,-2 0-10 15,0-2-11-15,-2 3 0 0,0-6 0 0,1 3 0 16,-3-2 0-16,-4 1 0 0,3 0 0 0,-2-3 0 16,-5 3 0-16,3-2 0 0,-4 3 0 0,0-6 0 15,0 6 0-15,0 0 0 0,-19 0 0 0,10 3 0 16,-3 4 0-16,1-2 0 0,-5 5 0 15,0 0 0-15,2 0 0 0,-2 2 0 0,5 1 0 0,-4 3 0 16,6 1 0-16,0-1 0 0,4 2 0 0,-5 6 0 16,9 0 0-16,1-5 0 0,0 1 0 0,2 5 0 15,5-1 0-15,-1 3 0 0,3-6 0 0,1 3 0 16,-1-5 0-16,-4-2 0 0,3 0 0 0,-4 0 0 16,1-2 0-16,-3-2 0 0,0-1 0 0,-1 1 0 15,0-3 0-15,-3-1 0 0,0 0 0 0,-1-2 0 16,-4 0 0-16,-2-2 0 0,0 0 0 0,-1-1 0 15,-3 1 0-15,-1-4 0 0,-4-1 0 0,-1 2 0 0,1-4 0 16,2-3 0-16,-1 0 0 0,0-1-91 16,-2-1-132-16,3-3-122 0,-2 1-176 0,-8-2-648 15,12-1-1266-15,-4-1 560 0</inkml:trace>
  <inkml:trace contextRef="#ctx0" brushRef="#br0" timeOffset="25022.58">22899 12387 2801 0,'6'-3'208'0,"-3"-4"-72"0,-1 2 11 16,-2-1 32-16,4 0 23 0,-3-1 10 15,-1 1 6-15,2 0-11 0,-2 1-13 0,2 0-7 0,-2 0-18 16,0 5-19-16,0 0-16 0,-4-3-10 0,4 3-4 16,0 0-6-16,0 0-7 0,-1 17-5 0,1-10-4 15,-2 1-25-15,0 2-11 0,2 0 1 0,0-1-3 16,0-2-6-16,4 4-1 0,-3-3-5 0,3 0 5 0,0-3-6 15,2 1 5-15,-4-4-1 0,0 0 5 0,2 1 6 16,-4-3 3-16,9 0-1 0,-9 0-10 0,9-5 3 16,-4 0-3-16,-4-1-4 0,3 0-6 0,-4-4-3 15,0-1-2-15,1 0-6 0,-2-2 3 0,-3-2-7 16,-1 0 0-16,-1-1-9 0,-6 0 1 0,-3 3-1 16,2 1 3-16,-2 2-1 0,-3 2 1 0,-4 3 5 15,-4 0 2-15,-3 6 2 0,-1 4 2 0,-1 5 8 16,3 6 3-16,-3 2-5 15,4 1 3-15,-1 5-1 0,3 1 2 0,3 0 1 0,4 3 9 0,-1 0-12 16,5-2 23-16,6 4-22 0,1-2-5 0,5 1 11 16,4-2 1-16,1-1-2 0,5-2-6 0,3 1 0 15,1-8-16-15,6 1-26 0,1-1 0 0,-1-4 0 16,5 1 0-16,-4-5 0 0,7-1 0 0,-6-3 0 16,8 0 0-16,-10-3 0 0,4-3 0 0,-3 0-50 15,-1-1-72-15,-4-3-50 0,3-1-50 0,-5 0-76 0,0-1-56 16,-2-1-70-16,0 0-72 0,1-1-66 15,-4 0-354-15,-2 4-991 0,2 0 439 0</inkml:trace>
  <inkml:trace contextRef="#ctx0" brushRef="#br0" timeOffset="25495.08">22953 12737 305 0,'0'0'356'0,"0"0"16"0,0 0 8 15,0 0 11-15,0 0-6 0,0 0-15 0,0 0-26 16,2-17-19-16,7 15-16 0,-7-1-16 0,6 2-15 15,1 0-14-15,4 0-14 0,-3 1-14 0,4 0-13 16,5 1-26-16,-2 2-19 0,0 2-16 0,-1 2-14 16,-4-2-13-16,4 3-14 0,-2 1-15 15,0 2-10-15,-3 1-12 0,-1 1-8 0,-5-2-4 0,0 2-12 16,-4-1-3-16,-1 4-11 0,-5-1-1 0,2-3-7 16,-4 3-4-16,-1-3-5 0,-1 2-6 0,-1-5 5 15,1 0-2-15,0 1-5 0,-1-2 0 0,1-4-1 16,0 1 0-16,-1-1 10 0,2 0 18 0,3-2 12 15,0-2 1-15,-1 0 15 0,6 0-2 0,-8 0 5 16,8 0 8-16,-4-3-7 0,4 3-3 0,0-7-15 0,0 7-1 16,7-7-4-16,-1 4-12 0,0 1-4 0,5-3-2 15,-1 1-5-15,0 3-3 0,3 0-12 0,-1 1 8 16,3 4-2-16,1-2-7 0,2 5-9 0,-3-2 0 16,2 3 8-16,0 2-1 0,-3 3-21 0,1-1-4 15,-2 1-3-15,-2 1 1 0,0 2-9 0,-2-1 1 16,-6 0 15-16,4-1-15 15,-6 1 2-15,0-4 1 0,-2-1 4 0,-3 3-4 0,0-5 4 0,-1 2 4 16,-1-5 6-16,-2 3-1 0,-3-3 6 0,-2-2-11 16,-6-1 8-16,1-2-3 0,-4-1-1 0,-1 0 10 15,3-2-1-15,-7-2-5 16,6 0-1-16,2-1 1 0,3-1-16 0,3 1-24 0,1 0-40 0,2 1-62 16,4-4-73-16,1 0-83 0,2 2-81 0,8-2-80 15,4-5-85-15,4 1-414 0,3-1-1037 0,9-3 458 0</inkml:trace>
  <inkml:trace contextRef="#ctx0" brushRef="#br0" timeOffset="25699.33">23751 12712 273 0,'4'-8'527'0,"-1"2"11"0,0 2-4 0,0-2-17 0,-1 0-34 16,2 2-49-16,1-1-46 0,1 0-38 0,0 2-32 15,5-1-37-15,1 3-45 0,2 0-51 0,-1 1-53 16,0-1-75-16,1 2-86 0,1 0-73 0,0-1-90 16,-6 2-69-16,0 4-55 15,-1-2-40-15,-4 1-311 0,-2 0-721 0,-2 1 319 0</inkml:trace>
  <inkml:trace contextRef="#ctx0" brushRef="#br0" timeOffset="25840.35">23834 12792 95 0,'-10'10'201'0,"0"-3"28"15,0 3 18-15,1-4 14 0,-1-2 16 16,4 2 25-16,2-2 24 0,3 0 17 0,-1 0 14 15,0-1 9-15,2-3-3 0,8 5-9 0,1-2-24 16,1-3-20-16,4 1-21 0,4 1-29 0,4-2-25 0,0 0-23 16,8-2-24-16,-2 1-48 0,3 0-52 15,0-3-71-15,-1 2-80 0,1-2-89 0,-3 3-107 0,0-4-111 32,-7 1-455-32,-2-1-893 0,1-1 395 15</inkml:trace>
  <inkml:trace contextRef="#ctx0" brushRef="#br0" timeOffset="26477.93">24795 12474 259 0,'2'-11'464'0,"-2"2"-8"0,0-4-14 16,-3 3-25-16,0 1-20 0,1 1-24 0,-3 1-28 15,2 1-28-15,-3-2-23 0,0 1-24 0,-3 4-19 16,-3 0-16-16,2 2-4 0,-2 2-10 0,-2 1-10 16,-1 1-9-16,-7-1-1 0,8 6-11 0,-4-2-3 0,3 3-15 15,0 0-9-15,0 2 6 0,5-3-25 16,3 1-3-16,2 1-15 0,-2 1-3 0,4-1-6 16,1 3-16-16,1-1-10 0,1 1-9 0,6 1-1 15,2 1-8-15,-2 1-13 0,3-2 1 0,3 1-5 0,-2 0-6 16,-1 1-12-16,2-2-12 0,-6-5 6 0,3 5-7 15,-3-4 8-15,0 1-6 0,-1 1-1 0,-3-2-2 16,1 1-3-16,-5 0-5 0,-1 0 0 16,-1 2 13-16,-4-5-14 0,0 5 3 0,-9-2-11 0,4 1 2 15,-3-1 4-15,0-2-4 0,-1 0-1 0,0-3-4 16,0 1 18-16,-1-2-22 0,6-2 0 0,-2 2 0 16,3-3 0-16,5 0 0 0,0 0 0 0,0-3 0 15,7 1 0-15,-7 2 0 0,7-2 0 0,-4 2 0 16,4-2 0-16,0 0 0 0,0 0 0 0,0 0 0 15,18 2 0-15,-11-2 0 0,0 2 0 0,1 0 0 16,2 0 0-16,3 1 0 0,-4 3 0 0,1 2 0 16,-1-1 0-16,0 3 0 0,0 0 0 0,-1 6 0 15,-1 2 0-15,-1 0 0 0,-1 1 0 0,0 7 0 16,-3 0 0-16,-2 0 0 0,-1 2 0 0,-3 0 0 0,-2-1 0 16,1-2 0-16,-2 1 0 0,2-8 0 0,-1 1 0 15,-2-1 0-15,4-2 0 0,-1 0 0 16,1-4 0-16,-1 3 0 0,5-5 0 0,-4-1 0 15,4-2 0-15,0 0 0 0,4-1 0 0,-1-1 0 0,6 1 0 16,2-2 0-16,3-1 0 0,7 1 0 0,-1-2 0 16,2-1 0-16,7-3 0 0,-11 1 0 0,0 0 0 15,1-3 0-15,-5 2 0 0,-1-1 0 0,-3 1 0 16,1-1 0-16,-5 1 0 0,0-2 0 0,-3 1-305 16,-3 3-145-16,-1-4-105 0,1 4-118 0,-14 0-362 15,1 0-1121-15,-8 2 496 0</inkml:trace>
  <inkml:trace contextRef="#ctx0" brushRef="#br0" timeOffset="30573.04">25252 12576 152 0,'0'-6'397'0,"0"1"11"0,2 0-7 0,-1-2-28 0,-1 4-5 16,2-2-22-16,-1 3-15 0,-1 2-11 0,0-6-15 15,0 6-12-15,3-2-19 0,-3 2-16 0,0 0-15 16,3-2-5-16,-3 2-3 0,7 7-4 0,-6-2 2 16,0 4 0-16,0 1-4 0,1 6 2 0,-2 3-1 15,2 6-18-15,-2 2-13 0,0 0-3 0,0-2-14 16,0 2-10-16,0-1-15 0,-2 1-16 0,4 1-14 16,-6 0-17-16,3-8-6 0,0 0-9 0,0-2-6 15,-2 0-11 1,3 0-78-16,0-4 0 0,-2-1 0 0,0-2 0 0,2-3 0 0,-1-1 0 0,1-3 0 15,-1 0-89-15,0-2-73 0,1-2-55 0,0 0-53 16,0 0-47-16,0 0-39 16,-8-16-23-16,7 12-25 0,-3-8-21 0,2 2-17 0,2-2 13 0,2-7-14 15,-4 2-267-15,2-1-769 0,2-7 340 0</inkml:trace>
  <inkml:trace contextRef="#ctx0" brushRef="#br0" timeOffset="31107.62">25268 12722 769 0,'3'-19'62'0,"-1"4"44"0,-1-3 39 0,3 7 17 15,-4-1 15-15,2 2 29 0,0-1 28 16,-2 4 12-16,0-4 15 0,2 4 9 0,-1 2 3 0,1-3 5 15,0 3 3-15,0-2-6 0,2 2-3 0,-3-1-11 16,4 1-10-16,-1-2-10 0,-1 1-8 0,1 2-16 16,3-3-13-16,-3 0-13 0,5 3-12 15,-3-3-20 1,2 1-16-16,4 2-8 0,-5-1-19 0,2 2-15 0,-1 1-13 0,6 0-12 0,-4 0 10 0,1 4-24 16,-1-2-6-16,0 4-5 0,-1 1-9 0,1 1 1 15,-2 1-11-15,-1 1-1 0,-1 1-3 0,-3 2-1 16,-1 0-14-16,0 1-7 0,-2-1-5 0,-2 0 1 15,-2 3-3-15,-4-2 2 0,-2 2-3 0,-2-2 3 16,0 0-2-16,-2-2-2 16,-2 0 3-16,-3-2 5 0,6 0-6 0,-3-1 5 0,4-1-4 0,1-1 3 15,-1-1 8-15,8-2 2 0,-5 2 8 0,4-2 1 16,-2 0 4-16,4 1 14 0,-3-3-18 0,6 0-2 16,-3 4-1-1,3-4 4-15,0 0-3 0,10 3-1 16,-1-3 4-16,1 1 0 0,3-1-9 0,1 3-1 15,4-2 9-15,3 1-15 0,0 2 4 0,-3 0-2 16,4 1 3-16,5 1-4 0,-6 3 6 0,-1-2-9 0,-4 2-1 16,1 1-2-16,2 3 0 0,-9-1 13 0,4 1-13 15,-6 0-1-15,0-2-1 0,-1 3 2 0,-3 2-3 16,-1-4 3-16,-3 5 0 0,-3-7 0 16,3 4 1-16,-6 1-3 0,2-5 4 0,-2 2 4 0,-1-1-3 15,-3 0 7-15,-4 2-11 0,-3-5 3 0,-1-1 15 16,1-1 4-16,1-1 17 0,-3-3-2 0,5 0 17 15,0-2 0-15,-5 0 5 0,1-3 5 0,4 2 8 16,0 0-11-16,2-2-4 0,2 2-6 0,1-1-46 16,4 1-6-16,0-2 0 0,-2 0 0 0,2 3 0 15,5 0 0-15,-5-4 0 0,5 4 0 0,0 0 0 16,10-7 0-16,-2 4-84 0,-3 2-63 0,2-1-65 16,-7 2-70-16,12-1-67 0,-5 2-78 0,-7-1-88 15,10 2-95-15,-10-2-318 0,14 1-1005 0,-14-1 445 16</inkml:trace>
  <inkml:trace contextRef="#ctx0" brushRef="#br0" timeOffset="31358.75">25792 13007 281 0,'8'-3'473'0,"-3"-1"1"0,-4 1 7 15,3 1-3-15,0 0-28 0,-4 2-14 0,8 0-17 0,-8 0-15 16,0 0-18-16,10 4-18 0,-8 0-4 0,0 1-13 15,-1 2-13-15,-4 3-21 0,1 0-13 16,-2 5-30-16,-5-1-22 0,0 2-24 0,1-1-28 16,-2 3-18-16,1-3-15 0,0 0-18 0,0-1-36 0,-1 0-23 15,1-2-35-15,0 1-36 0,-2-4-41 0,4 0-59 16,-2 0-51-16,3-1-64 0,-2-4-78 0,3 0-73 16,0 1-65-16,1-1-94 0,2-3-509 0,2-1-1097 15,0 0 486-15</inkml:trace>
  <inkml:trace contextRef="#ctx0" brushRef="#br0" timeOffset="31860.26">26559 12639 574 0,'6'-8'625'16,"1"5"4"-16,-3-2 1 0,1 1-29 0,-3 1-38 15,2-1-54-15,-3 1-59 0,-1 3-46 0,4-3-40 16,-4 3-36-16,0 0-32 0,0 0-34 0,6 8-22 16,-6-8-26-16,-1 9-25 0,1-7-15 0,-2 3-17 0,-1 1-19 15,1-1-14-15,0-2-14 0,1 2-19 0,0-1-10 16,1-4-7-16,-1 5-3 0,1-5-3 16,-2 3-9-16,2-3 2 0,-2 1-4 0,2-1-9 15,0 0-48-15,0 0 0 0,0 0 0 0,0 0 0 0,-4-11 0 16,4 4 0-16,-3 4 0 0,1-2 0 0,-3-3 0 15,-2 3 0-15,0-2 0 0,-1 0 0 16,-1 4 0-16,-4 0 0 0,0 0 0 0,-6 3 0 0,1 3 0 16,-10 5 0-16,0 3 0 0,-4 0 0 0,5 2 0 15,-1 3 0-15,1 5 0 0,2-3 0 0,4 3 0 16,-2 1 0-16,7 2 0 0,0-2 0 0,5-1 0 16,3-3 0-16,4 3 0 0,3-3 0 0,2 1 0 15,7-1 0-15,2 0 0 0,8 2 0 0,1-2 0 16,4-3 0-16,2 2 0 0,7-9 0 0,0-2 0 15,1-2 0-15,-4-2 0 0,-1-2 0 0,3-1 0 16,-4 0 0-16,-5-1 0 0,-2-1 0 0,-3-2 0 16,-3 1 0-16,2 0 0 0,-4-2 0 0,-1-1 0 15,-2 4 0-15,1-2 0 0,-6 2 0 0,4-4 0 16,-7 5 0-16,4-1 0 0,-1 1 0 0,-2-1 0 0,-2 3 0 16,2-5-15-16,-2 5-419 0,0 0-46 15,0 0-47-15,0 0-45 0,0 0-456 0,0 0-1113 16,0 0 493-16</inkml:trace>
  <inkml:trace contextRef="#ctx0" brushRef="#br0" timeOffset="32112.21">26780 12988 223 0,'0'0'375'0,"8"-1"17"16,-8 1 23-16,5-1 7 0,-5 1-4 15,0 0 0-15,0 0-10 0,0 0 5 0,6 2 0 0,-4 1-1 16,-2-3-8-16,0 9-6 0,-2-3-19 0,-3 2-17 15,3 2-17-15,-4 2-31 0,0 3-28 0,-3 0-27 16,1 1-25-16,1-1-23 0,-6 0-20 0,5 2-23 16,-1-1-37-16,-1 0-36 0,3-3-36 0,-4-1-45 15,2-2-53-15,3-2-57 0,-2 0-61 0,2-1-74 16,-1-3-85-16,1 2-82 0,-3-2-90 0,5-1-105 16,-2 0-381-16,6-3-1055 0,-12 1 467 0</inkml:trace>
  <inkml:trace contextRef="#ctx0" brushRef="#br0" timeOffset="33133.87">27088 12562 333 0,'1'-5'416'0,"4"0"19"0,-1-1 8 0,0 0 8 16,0 1-4-16,0-1 1 0,1 0-2 0,-1 1-8 15,-2 2-4-15,1 0 0 0,-1-1-23 16,2 1-29-16,-4 3-30 0,3-5-33 0,-3 5-31 0,5-1-13 16,-5 1-11-16,0 0-11 0,3 15-3 0,-2-3-11 15,-2 2-1-15,2 6-43 0,-2 5-195 16,3 1 0-16,-4 2 0 0,0-2 0 0,0-1 0 0,-1 0 0 16,3 0 0-16,0-6 0 0,0 8 0 0,-4-8 0 15,4-1 0-15,0-1 0 0,-2-4 0 0,0-1 0 16,2-2 0-16,0 2 0 0,-1-5 0 0,0 0 0 15,-2-2 0-15,3 0 0 0,-1-2 0 0,1-3 0 16,0 0-51-16,0 0-351 0,-13-10-35 0,11 2-22 16,-1-4-26-16,-1 3-4 0,0-9 12 0,3 0-2 15,1 0 17-15,0-10-280 0,-1 4-803 0,2-4 354 16,0 2 3165-16,-1 0-2136 0,-1-2 51 0,1 3 65 0,0 5 59 16,0 2 42-16,0 5 47 0,0 1 39 15,0 1 43-15,0 0 33 0,0 3 30 0,0 0 21 16,1 2 12-16,-1 2-1 0,0-2-8 0,3 4-11 15,-3 2-9-15,1-6-12 16,-1 6-12-16,3-2-4 0,-3 2-6 0,0 0-17 0,6 0-2 0,-6 0-14 0,13 5-2 16,-7-2-19-16,2 2-9 0,1 1-10 0,2 2-4 15,5 3-21-15,0 2-9 0,0-1-3 16,4 5-20-16,-1 1-5 0,-1 0-12 0,1 1-7 0,-2 2-9 16,2-1-21-16,-6-4-33 0,-3-1 0 0,2 1 0 15,-4 0 0-15,2 0 0 0,-4-1 0 0,-2-2 0 16,-2-1 0-16,-3-1 0 0,0 2 0 0,-3-2 0 15,-1-2 0-15,-4 2 0 0,-1-2 0 0,-6 1 0 16,0-2 0-16,-1 0 0 0,-1 1 0 0,-10-1 0 16,9-2 0-16,-2-2 0 0,4 1 0 0,-1-1 0 15,0 1 0-15,6 0 0 0,1-3 0 0,3-1-226 0,-1 2-72 16,4-1-66-16,0 2-61 0,4-1-66 0,1-3-84 31,0 0-394-31,0 0-1050 0,18 0 465 0</inkml:trace>
  <inkml:trace contextRef="#ctx0" brushRef="#br0" timeOffset="33353.85">27768 12905 92 0,'6'-2'582'0,"-2"-1"13"0,1 1 10 0,-1 0 0 16,0 0-24-16,-4 2-32 0,6-2-48 0,-6 2-27 15,0 0-16-15,7 6-13 0,-7 0-24 0,-3 2-30 16,3 3-25-16,-2 6-24 0,-1 0-32 0,-1-1-33 15,-2 4-21-15,1 6-30 0,0-2-111 0,-6 0-115 16,5-5 0-16,-3 6 0 0,0-7 0 0,-1 6 0 16,1-8 0-16,1 2 0 0,1-2 0 0,-4-2 0 15,6-5 0-15,0 0 0 0,-4 2 0 0,5-4-193 0,-4 1-206 16,2-3-59-16,2-1-84 0,2 1-98 0,-1-5-354 16,3 0-1075-16,0 0 476 0</inkml:trace>
  <inkml:trace contextRef="#ctx0" brushRef="#br0" timeOffset="33795.6">28086 12766 214 0,'5'-17'521'0,"-1"2"31"0,-1 3 22 16,-1 2 9-16,3 0-5 0,-3 4-21 0,-1 1-31 16,0 0-44-16,0 1-44 0,-1 4-26 0,0 0-10 15,0 0-12-15,4 15-18 0,-2-3-29 16,-4 4-20-16,4 3-22 0,-2 1-28 0,-2 5-28 0,6-2-140 15,-4 4-105 1,1-2 0-16,1 0 0 0,-2 1 0 0,0-7 0 16,2 1 0-16,-2-1 0 0,0-3 0 15,0-3 0-15,0-1 0 0,2-1 0 0,-4-3 0 16,2-2 0-16,0-1 0 0,0 0 0 0,0-3 0 0,0-2 0 16,0 0 0-16,0 0 0 0,0 0 0 0,0 0 0 15,2-19 0-15,-4 9 0 0,4-3 0 0,1-3 0 16,1-2 0-16,-1-2 0 0,-1-7 0 0,-1-2 0 15,5 0 0-15,0-1 0 0,1-2 0 0,1-3 0 16,1 2 0-16,-2 2 0 0,-1 0 0 0,3 0 0 16,-4 5 0-16,0-4 0 0,3 7 0 0,-4 6 0 15,0 1 0-15,1 6 0 0,-3-1 0 0,1 1 0 16,2 2 0-16,-2 3 0 0,6 0 0 0,2 4 0 16,0 0 0-16,2 2 0 0,6 4 0 0,1-1 0 15,10 7 0-15,-2-1 0 0,-10-2 0 0,9 2 0 16,3 0 0-16,-11-1 0 0,-1-1 0 0,-3-2 0 15,-2 0 0-15,-2 1-300 0,-1-1-191 0,-8-2-27 16,0 3-34-16,-2-3-43 0,-4 1-362 0,-3 2-1035 16,-5 0 459-16</inkml:trace>
  <inkml:trace contextRef="#ctx0" brushRef="#br0" timeOffset="33952.25">28197 12839 260 0,'-3'4'432'0,"-1"-2"25"0,1 1 21 15,3 0-8-15,0-3-6 0,3 5-15 0,1-3-33 16,3-2-26-16,2 3-36 0,4-2-26 0,0 0-40 16,0 1-29-16,7-1-26 0,0 2-21 0,2-2-33 0,8 1-59 15,-4-2-50-15,-4 0-71 0,-5-1-75 0,3-2-101 16,0-1-105-16,-7 1-118 0,6-2-421 0,-2-5-889 16,1 2 394-16</inkml:trace>
  <inkml:trace contextRef="#ctx0" brushRef="#br0" timeOffset="34517.65">28839 12582 2754 0,'6'-16'230'0,"-6"0"9"15,3 0 31-15,-1-1 18 0,2 0-8 16,0 7 5-16,-1-5-21 0,1 4-17 0,1 2-23 0,0-1-2 16,2 1-7-16,2 2-11 0,-1 0-19 15,3 4-5-15,2 2-20 0,1 1-19 0,3 2-8 0,-3-1-18 16,1 5-3-16,3 0-20 0,-2 2-3 0,1 4-16 15,0-1-2-15,-2 1-12 0,-4 3-3 0,1-1-5 16,-1 2-9-16,-4 0 4 0,-1 0-15 0,-4 1 4 16,-2 1-6-16,-2-1-4 0,-1 1 0 0,-4-1-10 15,2 1 1-15,-2-3 0 0,-2 3-3 0,-5 3 4 16,2-5-5-16,2-1-7 0,-2-1-4 0,2 2 9 16,1-3-5-16,0-3 12 0,4 2-4 0,5-1 1 15,-7-1 4-15,5 0-4 0,2-3 0 0,5 3 4 16,-1-2 1-16,1-1-20 0,4 1 10 0,4-1 6 15,-3-3-2-15,3 3 2 0,1-4-5 0,0 1 4 16,0-3-8-16,2 0 5 0,-4 0 7 0,0-1-10 16,-2-2 1-16,2 0 8 0,-6-1-10 0,-1 2 10 15,2 0 2-15,-2 0 12 0,0-3-11 0,-5 4 9 16,5-3-15-16,-5 3 3 0,0 0 0 0,0 0-14 16,0 0 6-16,-28 7 9 0,15 0-5 0,-2 3 3 15,1 1 10-15,-8 6-1 0,8-2 3 0,0 6-10 16,0 3-7-16,1 2-11 0,5-1 0 0,-1 1 0 0,9 2 0 15,0-3 0-15,-1 1 0 0,2 0 0 16,6 0 0-16,-4 0 0 0,5-1 0 0,1 2 0 0,4-2 0 16,-7-7 0-16,1 0 0 0,-6 0 0 0,4-2 0 15,-1-1 0-15,-4-1 0 0,4-5 0 0,-6 2 0 16,2 0 0-16,-3-5 0 0,-1 2 0 16,-3-2 0-16,-3 0 0 0,0-1 0 0,-3-2 0 0,-5 1 0 15,0-4 0-15,-5 0 0 0,-5-4-89 0,5 2-108 16,-5-1-95-16,6-2-138 0,3 1-188 0,-9-4-477 15,1-1-1185-15,5 4 525 0</inkml:trace>
  <inkml:trace contextRef="#ctx0" brushRef="#br0" timeOffset="35744.68">22712 13712 67 0,'0'-7'437'0,"0"3"8"0,0 0-9 15,0 0-25-15,0 4-35 0,0-6-34 0,0 6-33 16,0 0-19-16,0 0 4 0,0 0-14 16,0 0-9-16,0 0-24 0,-5 11-4 0,3-5-20 0,0-1-14 15,-2 0-12-15,3 2-13 0,1-3-14 0,-4 1-10 16,4-1-12-16,-2 0-11 0,2 1 4 0,0-5-5 15,-2 4 3-15,2-4 1 0,0 0-12 0,0 0-4 16,0 0-9-16,15-13-10 0,-8 5-9 0,-2-2 2 16,0 1-14-16,-1-4-5 0,0 1-3 0,1-4-21 15,-3-1 4-15,-4 0 1 0,2 1-1 0,-5-1 3 16,1 5 1-16,-1-3-8 0,-5 6 5 0,0 0 7 16,-3 3-10-16,-4 2 0 0,-2 1-2 15,-8 6-6-15,-2 4-3 0,2 5 3 0,-1 5-48 0,-1 2-1 0,4 6 0 16,2 0 0-16,3 4 0 0,-1 12 0 0,10-8 0 15,2 1 0-15,5 2 0 0,5-1 0 0,1-2 0 16,5 2 0-16,6-3 0 0,4-2 0 0,1-2 0 16,7-4 0-16,-2 3 0 0,5-8 0 0,0-4 0 15,2-4 0-15,-5 0 0 0,4-7 0 16,-8-2 0-16,0-1-169 0,-1-4-102 0,1-2-79 0,0-1-62 16,-4-4-69-16,-2 1-72 0,-1-2-440 0,0-5-1075 15,-7 5 475-15</inkml:trace>
  <inkml:trace contextRef="#ctx0" brushRef="#br0" timeOffset="36296.35">22983 13932 245 0,'4'-2'340'0,"-4"2"-11"0,0 0 2 0,0 0 17 0,9 3-3 0,-9-3 3 0,1 6-3 16,2 2-6-16,-3-1-9 0,-3 3-7 0,2 2-4 16,-2 3-7-16,-3 3-13 0,1-1-10 0,-3 1-18 15,4 2-14-15,-2-1-16 0,-7 2-15 0,0 2-9 16,2-6-26-16,-1-2-16 0,2 1-14 0,-3 0-19 15,3-3-12-15,5-1-15 0,-1-4-7 16,-4 3-12-16,-1-5-3 0,3 3-14 0,0-6 2 0,1-1-8 16,2 3-6-16,3-3 7 0,-2 0-1 0,4-2-14 0,0 0-8 15,0 0-6-15,-3-9-3 0,8 5-5 0,-1-3-10 16,5-1 5-16,1 1-1 0,2-2-3 16,-4 1-8-16,4 1 0 0,-3 1-4 0,3-1 2 15,4 2-5-15,-5 0-2 0,1 3-6 0,-3-1 5 0,2 3-7 31,2 2-1-31,-2 1 4 0,-2 3-3 0,2-2-3 16,-4 3 0-16,4 0 0 0,3 4 0 0,0-3 0 16,-2 2-12-16,-3-3-19 0,0 2-7 0,1-1-1 15,0 1-11-15,-4-2-2 0,2-4 8 0,0 2-6 16,-3 0 2-16,1-3 0 0,-2 1 13 0,1-2 6 16,-1 0 3-16,-4-1 1 0,0 0 0 0,10-5 13 15,-6 2 3-15,-1-2 5 0,-1-2 15 0,-2 0 8 16,4-4-8-16,-4 2 16 0,4-3 5 0,-3 1 10 15,-1 1 4-15,2-3 12 0,0 3 12 0,-2-1 16 16,0 2 7-16,0 1-11 0,0 1-82 0,0 0 0 16,0 2 0-16,0 0 0 0,0 5 0 0,0-4 0 15,0 4 0-15,0 0 0 0,0 0 0 0,-5 11 0 0,1-1 0 16,0 1 0-16,2 5 0 0,-1 1 0 0,-1 1 0 16,0 2 0-16,-2 0 0 0,2 7 0 15,0-4 0-15,3-5 0 0,-3 2 0 0,4 0 0 16,-6-2 0-16,3 0 0 0,3-1 0 0,-2-5 0 15,-1 3 0-15,-1-3 0 0,3-3 0 0,1 0 0 0,-2-3 0 16,0 0 0-16,2-2-220 0,-5-2-306 0,5-2-106 16,-8 0-504-16,8 0-1230 0,0 0 544 0</inkml:trace>
  <inkml:trace contextRef="#ctx0" brushRef="#br0" timeOffset="37097.68">23793 13871 2596 0,'0'0'346'0,"0"0"-104"16,-25 0-17-16,25 0 37 0,-5-3 34 0,5 3 4 16,-2-3-9-16,2 3-26 0,-3-3-22 0,3 3-12 15,-3-4 2-15,3 4-14 0,0 0-17 0,6-5-18 16,-6 5-9-16,9-6-21 0,0 2-17 15,2 2-23-15,3 1 5 0,1-1-12 0,3-1-17 0,1 3-38 16,-1-3-14-16,4 4-27 0,-1 0-39 0,-3 0-29 16,3 3-50-16,-5-4-36 0,0 8-51 0,-4-5-56 15,1-1-46-15,-6 1-29 0,0 3-28 0,-5-1-28 16,0 0-25-16,-1 0-19 0,-2 5-270 0,-3-3-752 16,-5 2 333-16</inkml:trace>
  <inkml:trace contextRef="#ctx0" brushRef="#br0" timeOffset="37238.89">23924 13987 408 0,'-12'8'115'16,"2"-1"33"-16,0 0 24 0,0 2 21 15,1-3 21-15,0 1 21 0,2-2 24 0,3-1 29 16,1 3 4-16,-1-5 5 0,1 1 3 0,-1 1 4 16,3-1-1-16,1 3 1 0,0-6-6 0,1 4-11 0,2 0-10 15,2-2-21-15,4 0-26 0,-3 1-18 0,5-3-22 16,3 3-16-16,-2-1-17 0,8-1-23 0,0-1-31 16,1 3-40-16,0 0-51 0,-3-2-73 0,5-1-85 15,-4-1-122-15,-5-1-152 0,4-1-469 0,0 1-962 16,-5 0 426-16</inkml:trace>
  <inkml:trace contextRef="#ctx0" brushRef="#br0" timeOffset="38323.9">24846 13721 254 0,'4'-3'424'0,"0"-2"13"0,1 1-9 0,-1 2-14 16,-1-2-17-16,-1 1-17 0,3-1-19 0,-4-1-20 15,-1 5-23-15,3-5-21 0,-3 5-26 0,0 0-27 16,-9-4-21-16,5 2-19 0,4 2-19 0,-14 0-13 15,0 0-9-15,3 3-6 0,-2-2-16 0,-5 2 1 16,5 3-11-16,1-3-10 0,0 2-1 0,-2 1-6 16,4 1-7-16,1-2-7 0,-3 2-11 0,6 1-5 15,-2-2 2-15,4 4-15 0,0 4-2 0,3-4-5 16,1 2-5-16,0 1 7 0,4 4-8 0,1 0-4 0,3-2-7 16,-2 2-4-16,8 0-2 0,-1 0-9 15,4 2-4-15,-6-1 2 0,4 4-7 0,-4-4 13 16,2 2-19-16,-5-1 2 15,1-2 2-15,-2 2-3 0,-5 1-8 0,2-1 25 0,-1 1 0 0,-8-1-7 16,0 0 4-16,-6-1-5 0,2-3-3 0,-3 3-1 0,-8-1 2 16,-1 0 3-16,2-8-11 0,-7 3 3 0,0-2-1 15,7-3 7-15,0-1 14 0,2-3 3 16,2 0 15-16,4-2-58 0,-3 1 0 0,3-1 0 16,2-1 0-16,3 0 0 0,6 0 0 0,-11-1 0 15,8-2 0-15,3 3 0 0,0-5 0 0,0 5 0 0,8-3 0 16,-1 0 0-16,4 3 0 0,-1 0 0 0,1 1 0 15,1-1 0-15,-1 4 0 0,3 2 0 0,-5 1 0 16,3 3 0-16,-1 1 0 0,0 4 0 0,-3 1 0 16,1 9 0-16,-5 0 0 0,-3 2 0 0,-1-1 0 15,-1 5 0-15,-7 3 0 0,3-1 0 0,-5 2 0 32,-1-2 0-32,2-1 0 0,-3 0 0 0,7-4 0 0,-5-4 0 0,1 3 0 0,3-4 0 0,4-5 0 15,-3-1 0-15,4 1 0 0,2-2 0 0,4-4 0 16,-1 1 0-16,5-2 0 0,4 0 0 0,2-4 0 15,4-1 0-15,0-4 0 0,3 1-54 0,8-6-247 16,-2-1-73-16,0-1-75 0,-3-5-75 0,2-3-91 16,-4-2-364-16,0-1-1062 15,0-3 470-15</inkml:trace>
  <inkml:trace contextRef="#ctx0" brushRef="#br0" timeOffset="38795.35">25368 14152 242 0,'0'-15'475'0,"-3"1"15"0,2 2 6 16,-3 3-9-16,4 0-19 0,0 2-47 15,0 4-31-15,-1-3-34 0,1 6-23 0,0 0 12 16,0 0-9-16,-12 16-4 0,10 1-11 0,-5 1-13 0,1 11-12 16,-1-3-18-16,1 6-17 0,2-5-19 0,-3 3-17 15,0 0-23-15,1 1-23 0,2-2-18 16,-2-2-17-16,3-1-9 15,-5 0-17-15,7-8-6 0,-1-1-74 16,-1 1-38-16,-2-4 0 0,4-3 0 0,0 0 0 16,-1-1 0-16,1-2 0 0,-2-2 0 0,1-2 0 15,1-2 0-15,1-2 0 0,0 0 0 0,0 0 0 16,0 0 0-16,-7-19 0 0,7 7 0 0,0-1 0 16,0-5 0-16,3-1 0 0,-2-6 0 0,2-2 0 15,-1-3 0-15,2-5 0 0,0 4 0 0,-2-3 0 16,6 1 0-16,-2 2 0 0,0 0 0 0,1 5 0 15,-3 1 0-15,2 6 0 0,-4 2 0 0,0 2 0 16,3 0 0-16,-3 3 0 0,5 3 0 0,-5 1 0 16,2 1 0-16,4 0 0 0,-4 2 0 0,1 1 0 15,7 2 0-15,-1 0 0 0,2 0 0 0,4 4 0 16,2-1 0-16,1 1 0 0,2 2 0 0,-1 2 0 16,9 1 0-16,-6-4 0 0,-2 2 0 0,-4 2 0 0,1-4 0 15,0 2 0-15,-7-3 0 0,1 1 0 0,-3-1 0 16,-4 1 0-16,1-1 0 0,-3-1 0 15,-4-1-276-15,6 1-87 0,-6-1-60 0,0 0-25 16,0 0-25-16,-17 7-36 0,8-4-22 0,-7 2-331 0,3-2-933 16,-5 2 413-16</inkml:trace>
  <inkml:trace contextRef="#ctx0" brushRef="#br0" timeOffset="39031.53">25282 14260 50 0,'-9'8'276'0,"-1"-1"16"0,5-2 20 0,1 2 21 16,0-4 6-16,2 2 6 0,-1 0 3 0,3 0 2 15,1-1 4-15,1 0-2 0,2-1-8 0,2 1-13 16,0 0-6-16,8-1-9 0,-3 0-24 0,8 0-20 16,0 0-21-16,0 0-1 0,3-2-37 0,0 0-16 15,8 0-13-15,-11-1-16 0,10 0-17 0,-3-1-12 16,-3 2-11-16,-5-2-16 0,0 0-17 0,1 1-7 16,-5-1-13-16,-1 1-6 0,-6-3-16 0,0 3-21 15,1-2-24-15,-3 1-16 0,-1 0-31 0,-4 1-48 16,8-2-57-16,-8 2-68 0,0 0-78 0,0 0-86 15,0 0-87-15,0 0-117 0,0 0-295 0,0 0-947 16,0 0 420-16</inkml:trace>
  <inkml:trace contextRef="#ctx0" brushRef="#br0" timeOffset="39282.31">25717 14654 292 0,'2'3'598'0,"-2"-3"15"0,2 2 6 16,-2-2 2-16,2 3-24 0,-2-3-28 0,0 0-34 15,0 0-30-15,-4 10-38 0,4-3-33 16,-5 0-34-16,3 2-32 0,-2 1-37 0,-1 6-33 16,0 0-29-16,1-4-28 0,-1 2-27 0,0 2-31 0,-3-1-146 15,0 3-37-15,3-3 0 0,3-3 0 0,-5 2 0 16,5-5-202-16,-2 1-126 0,1-2-110 0,2-1-111 15,-2-1-564-15,3-6-1205 0,0 0 533 0</inkml:trace>
  <inkml:trace contextRef="#ctx0" brushRef="#br0" timeOffset="39928.65">26537 14102 50 0,'8'-12'510'0,"0"5"9"0,-1-5 4 0,-2 5 2 15,-1-3-20-15,1 3-23 0,-3-1-27 0,0 3-24 16,1 1-18-16,-3-1-28 0,0 1-33 0,0 4-29 16,-7-5-18-16,-5 5-15 0,1 2-14 0,-4 2-17 15,-3 5-15-15,0 0-13 0,-9 6-14 0,3 3-16 16,-3 1-10-16,0 4-8 0,3 0-9 0,1 1-27 15,3 1-147-15,-2 0 0 0,3 2 0 0,2-1 0 0,4 0 0 16,3-1 0-16,1 2 0 0,8-1 0 0,1 1 0 16,1-7 0-16,7 0 0 0,-3-2 0 15,12 8 0-15,-1-6 0 0,6-2 0 0,2 1 0 16,-2-2 0-16,7-5 0 0,-2-2 0 0,0-2 0 0,1-2 0 16,-6-3 0-16,-2-2 0 0,-2-1 0 0,3-5 0 15,-5-1 0-15,1-4 0 0,-4-4 0 0,-1 1 0 16,-1 0 0-16,-4-4 0 0,0 1 0 0,-4-1-99 15,-4 6-52-15,-1-5 14 0,0 4 8 16,-6 2 13-16,1-1 12 0,-5-1 11 0,2 5 7 0,-4-4 7 16,-1 4 11-16,-2 3 18 0,6-2 16 0,-1 2 19 15,1 1 10-15,-1 1 8 0,2 1 8 0,4-3 14 16,-1 2 4-16,7 2 16 16,-10 1-12-16,10-1 8 0,-9 0 6 0,9 0 4 0,-4 3 7 0,4-3 22 15,0 0-27-15,13 4 11 0,-3-2 1 0,1 0-17 16,-1 0 2-16,4 0-6 0,3 1 0 0,0 2-4 15,1-4 2-15,-4-1 9 0,4 1 7 0,-4-1 2 16,-3 0 9-16,-1 0-14 0,-3 1-55 0,1-2 0 0,-3 2 0 16,-5-1 0-16,10 0 0 0,-10 0 0 15,8 0 0-15,-8 0 0 0,4 2 0 0,-4-2 0 16,0 7 0-16,-3-1 0 0,2-3 0 0,-3 7 0 16,0-2 0-16,-1 5 0 0,2-2 0 0,0 1 0 0,0 6 0 15,-1 0 0-15,2 1 0 0,-1 1 0 16,2 4 0-16,-2 1 0 0,2-7 0 0,-3 0 0 15,4-1 0-15,2-5 0 0,-4 0 0 0,2 0 0 16,0-4-15-16,-2-1-444 0,-1 3-96 0,6-4-104 0,-3-2-426 16,0 0-1173-16,2 0 520 0</inkml:trace>
  <inkml:trace contextRef="#ctx0" brushRef="#br0" timeOffset="40131.93">26986 14626 354 0,'9'-7'493'0,"-5"1"15"0,1 4 26 0,0-3-1 0,-1 1-27 16,-2 2-25-16,-2 2-51 0,5-3-18 0,-5 3-14 16,0 0-10-16,7 10-14 0,-10 0-14 0,1-1-21 15,0 2-29-15,0 4-23 0,2 1-25 0,-3 2-24 16,1 0-26-16,-2 0-23 0,1 0-43 0,1 0-39 16,-1 0-39-16,-1 0-69 0,-2-1-70 0,0-1-80 15,-3-2-80-15,2-3-96 0,-4-5-94 0,-1 2-102 16,-4-3-511-16,4-3-1121 0,4-2 496 0</inkml:trace>
  <inkml:trace contextRef="#ctx0" brushRef="#br0" timeOffset="40416.31">27429 14186 387 0,'1'-11'559'0,"3"1"17"0,-2 2-6 0,0 2-22 16,0 0-38-16,-2 2-45 0,0 4-37 0,3-1-5 16,-3 1-18-16,4 10-14 0,-1-1 1 0,-3 4-24 15,1 3-20-15,-2 5-23 0,0 5-21 0,-1 0-26 0,0 3-27 16,0-1-27-16,0 1-20 0,-2-3-21 0,1 2-131 16,-2-3-52-16,-1 1 0 0,2-1 0 0,-1-5 0 15,0-2 0-15,0 1 0 0,-2-1 0 0,0-4 0 16,0 1-237-16,2-7-68 0,3 2-70 0,-2-4-39 15,2-3-40-15,1 0-45 0,1-3-38 0,0 0-358 16,0 0-971 0,0 0 430-16</inkml:trace>
  <inkml:trace contextRef="#ctx0" brushRef="#br0" timeOffset="40651.28">27479 14466 271 0,'21'-25'145'16,"0"-2"37"-16,-4-1 25 0,2 1 22 0,-2 0 26 16,-3 2 29-16,4 1 21 0,-7 0 27 0,-3 5 17 15,-2 2 18-15,-1 1 15 0,2 6 6 0,-5-1 7 16,1 4 4-16,-1 0-12 15,1 0-20-15,-2 3-33 0,0 0-29 0,3 2-24 0,-4 2-11 0,0 0-6 16,0 0-13-16,-2 19-18 0,-1-9-12 0,2 7-20 16,-2 2-10-16,-1 1-12 0,2 6-19 0,-3 2-103 15,1 1-57-15,4-2 0 0,-1 2 0 0,0-1 0 16,1 1 0-16,0-3 0 0,1 1 0 0,-1-4 0 16,1-2 0-16,-1-3 0 0,1-6 0 0,-1-2 0 15,0 4 0-15,-1-5 0 0,2 0-23 0,-2-2-267 16,-3-1-57-16,3-2-69 0,-5-2-67 0,-1-2-79 15,-4 1-450-15,0-4-1096 0,0-1 485 0</inkml:trace>
  <inkml:trace contextRef="#ctx0" brushRef="#br0" timeOffset="40824.24">27333 14474 226 0,'0'-5'417'0,"-2"0"24"15,2 0 16-15,0 5-8 0,6-8-13 16,2 2-25-16,0 1-26 0,4 1-23 0,5-2-24 15,2 3-28-15,2-1-26 0,8 4-24 0,-1-1-33 0,4-1-23 16,-1 2-34-16,-3-1-58 0,1 1-65 0,-8-1-98 16,-2-1-124-16,-5 2-147 0,-1-2-176 15,1 2-251-15,-3-1-810 0,-2 2 358 0</inkml:trace>
  <inkml:trace contextRef="#ctx0" brushRef="#br0" timeOffset="41075.11">27921 14537 434 0,'8'2'494'0,"-7"0"14"0,-1-2 6 0,4 7-7 0,-4-3-19 32,5-1-3-32,-5 2-29 0,4 6-7 0,-4-1-31 15,-2 0-17-15,2 4-30 0,-2 0-23 0,1 3-31 0,-3-1-34 0,-4 0-28 0,3 2-23 0,-4-1-23 16,2 2-24-16,-2-3-37 15,-1 0-33-15,2-1-43 16,0 0-32-16,-2-2-49 0,-1-1-56 0,3-3-64 16,0 0-65-16,-1-2-57 0,3-2-63 0,2 0-60 15,1-3-75-15,3-2-95 0,0 0-356 0,0 0-975 16,0 0 431-16</inkml:trace>
  <inkml:trace contextRef="#ctx0" brushRef="#br0" timeOffset="41516.37">28289 14180 301 0,'-5'-12'476'0,"4"0"12"0,-1 1 1 0,3-1-19 16,-1 5-40-16,4 1-38 0,2 1-35 0,3-1-25 0,2 2-31 15,3 2-26-15,4 1-25 0,2 1-21 0,1 1-27 16,14 0-9-16,-7 3-24 0,0-1-16 0,-2 0-30 15,-3-1-26-15,-2 0-27 0,-5-2-26 0,-2 0-26 16,-3 0-26-16,2 0-29 0,-7-3-28 0,-2 2-29 16,0-2-29-16,-3 0-23 0,-1 3-25 0,0 0-11 15,-10-6 1-15,2 4 4 0,-2-2 7 0,-3 1 13 16,1 2 15-16,0-1 16 0,-1 1 10 0,1-1 24 16,0 2 24-16,4 2 20 0,-2-2 28 0,2 3 34 15,1-2 26-15,-2 2 29 0,4 1 28 0,-3-2 29 16,3 1 31-16,0 4 16 0,1 0 14 0,-5 0 20 15,3 1 7-15,-1 2 6 0,2 0-3 0,-4 0 2 16,4 1 7-16,1 1-3 0,-5 3-8 0,5 2-15 16,2 0-5-16,-3 1 4 0,1-1-29 0,0 2-16 15,3 2-8-15,-2-3-19 0,2 2-12 0,-1-1-18 0,4-1-4 16,-2 1-17-16,0-2-37 0,1 0-38 16,-1-1-44-16,3 1-43 0,-3 0-56 0,1-6-60 0,-1 0-64 15,0 0-63-15,0 0-50 0,0-4-44 16,-1 1-48-16,-2-2-51 0,-2-1-327 0,0 0-918 15,-1 0 406-15</inkml:trace>
  <inkml:trace contextRef="#ctx0" brushRef="#br0" timeOffset="41689.25">28292 14596 366 0,'-6'0'154'0,"1"1"41"0,5-1 26 0,0 0 36 15,0 0 29-15,-13-3 37 0,13 3 31 0,-3-3 18 16,3 3 0-16,-1-3-8 0,1 3-7 0,1-6-8 16,-1 6-14-16,8-7-21 0,-3 5-17 0,1-1-18 15,4-1-20-15,1 3-17 0,0 0-21 16,5-3-28-16,3 3-19 0,-3 0-16 0,6 0-11 0,-4 1-22 15,1 1-34-15,0-1-29 0,-2 0-31 0,5 1-42 16,-6-1-49-16,0-1-58 0,-4 1-70 0,2-3-60 16,-1 1-73-16,1 0-76 0,0-1-94 0,-6-5-353 15,7 1-915-15,2-4 405 0</inkml:trace>
  <inkml:trace contextRef="#ctx0" brushRef="#br0" timeOffset="42270.92">28918 14058 189 0,'3'-24'378'15,"-1"5"8"-15,3 0 11 0,-1 2 1 0,0-1-6 16,4 5-14-16,-4 1-16 0,5 2-12 0,4 0-24 16,-3 0-28-16,2 4-28 0,2 2-21 0,-1-2-16 15,5 5-15-15,-1 3-21 0,-2 0-20 0,2 4-7 16,-1 1-27-16,-2 4-9 0,2 1-12 0,-5 2-21 15,3 2-5-15,-6 2-12 0,1-1-10 0,-5 2-7 16,1 0-5-16,-3 5-7 0,-3 2-4 0,-2-3-4 16,0-2 1-16,-5 3 7 0,3-5 0 0,-4-1-1 0,-1-1 8 15,-4 4-3-15,3-5-1 0,0 2 0 16,2-2 3-16,0-3-6 0,0-3-4 0,3 0-4 16,-1 0 4-16,6-1-5 0,-2-2 12 0,3 1-8 15,0-2-6-15,4 1 3 0,3 2-14 0,2-3 0 16,2 2-11-16,6-1 8 0,2 1-2 0,1 0-3 0,8-4-8 15,-6-1-11-15,-3-3 0 0,-1 3 2 0,4-3-2 16,-8-2-5-16,3 0 7 0,-6 2-11 0,-3-2 4 16,-2 0-1-16,-2 1 1 0,0-1-3 0,-4 2-6 15,0 0 11-15,0 0-4 0,0 0-8 0,-27 1 4 16,17 3 6-16,-7-1-4 0,-1 4 10 0,0 1 4 16,0 1 7-16,3 0-2 0,-3 5 3 0,3-3 6 15,0 10-1-15,1-6 1 16,3 1 1-16,4 2-4 0,-1 0-3 0,0 6 9 0,3 2-12 0,4-3 8 15,2 2-12-15,2 0-3 0,1 1-2 0,0-2-4 16,-1-4 2-16,1 0 4 0,-1-1-12 0,4 5 3 16,-3-5-13-16,-3-2 5 0,-1 1 4 0,0-2 2 15,-1-3-4-15,-1-1 0 0,-2 0 6 0,-3-3-2 16,1 0 3-16,-2-2 0 0,-1-1 0 0,-2-2 8 16,-1-3-4-16,-16 0 0 0,10-1 0 0,-3-1-2 15,0-1 3-15,-2-2-10 0,4-1-17 0,1 0-27 16,0 1-30-16,6 0-55 0,0-1-65 0,2-1-95 15,0 0-81-15,-1 1-102 0,5 2-135 0,-3-3-330 16,4-1-1018-16,-2 3 450 0</inkml:trace>
  <inkml:trace contextRef="#ctx0" brushRef="#br0" timeOffset="44712.93">22761 15365 64 0,'6'-6'523'0,"3"-3"26"0,-4 6 5 0,-2-1-8 15,-1 2-31-15,1-3-45 0,1 2-37 0,-4 3-36 16,4-4-36-16,-4 4-36 0,2-3-32 0,-2 3-19 15,0 0-22-15,0 0-17 0,0 0-41 0,0 0-7 0,1 12-18 16,-1-12-20-16,-2 7-23 0,-2-2-4 0,4 0-9 16,1-1-9-16,-2-1-11 0,1-3-6 0,1 4-11 15,-1-4-9-15,-1 6-1 0,1-6-6 0,-1 3 5 16,1-3-21-16,0 0 4 0,0 0-1 0,0 0-11 16,7-9 6-16,-4 5-14 0,1-2 10 0,-2-1-9 15,-1 1-4-15,2-5 3 0,-3 3 6 0,3-3 1 16,-6 0 7-16,3 2 6 0,-3-1 1 0,-3 0-4 15,0 3 5 1,1-1-8-16,-4 3-30 0,-1 0-12 0,-3 4 0 0,-3 4 0 0,-7 1 0 0,-3 4 0 16,-5 7 0-16,3 5 0 0,-2 1 0 0,5 3 0 15,-2-1 0-15,5 5 0 0,-1 1 0 0,4 1 0 16,2-1 0-16,6 1 0 0,3 0 0 0,4 0 0 0,4-3 0 16,6 0 0-16,0-2 0 0,9 0 0 0,-2-5 0 15,8-2 0-15,0-4 0 16,-3-2 0-16,9-1 0 0,0-2 0 0,0 0 0 0,3-8 0 15,-12-1 0-15,5 0 0 0,0-2 0 0,-1-3 0 16,-3 1 0-16,-1-2 0 0,0-1 0 0,-1-1 0 0,0 1 0 16,-5 0 0-16,0 0-27 0,-2 1-180 0,-5 1-61 15,1 2-58-15,2-2-56 0,-3 2-56 0,-1 1-57 16,2 0-66-16,-6 2-354 0,0-4-990 16,0 4 437-16</inkml:trace>
  <inkml:trace contextRef="#ctx0" brushRef="#br0" timeOffset="45087.46">23024 15705 267 0,'0'0'346'0,"5"-5"29"0,-1 2-2 0,-3-2 1 0,1 1 13 15,-2 4-15-15,0-4-9 16,0 4-16-16,0 0-21 0,-3-5-24 0,3 5-24 0,0 0-16 0,-13 1-17 16,13-1-13-16,-14 7-24 0,5-2-17 0,3 3-16 15,-6-2-20-15,3 2-12 0,3 1-12 0,-3 1-13 16,1-2-12-16,4 2-8 0,-1 0-10 0,1-1-15 15,3 1-2-15,1-2-1 0,4 3-11 0,-3-1-3 16,7-3-6-16,1 3-4 0,1-5-7 16,4 7-2-16,3-5-4 0,-2 2-3 0,3-2 5 15,-1 3-18-15,-1-3 2 0,1 1 2 0,1 0-5 0,-3 0-1 16,-3-2-4-16,-1 0 4 0,-1 1-7 0,-1-1 0 16,-1 2 7-16,-1-1-5 0,1 0 4 0,-4 0-3 15,0-2-4-15,-3 1 4 0,2 1 2 0,-3-1 6 16,-3 2 8-16,3-3 1 0,-5-1 4 0,1 0-1 15,-6 3 7 1,1-2 7-16,-2-1-2 0,-1-1-13 0,-2 1 0 0,-4-2 0 0,-2-1 3 0,1 3-7 16,5-3-3-16,-4-4-13 0,0 2-28 0,4-1-17 15,1 0-44-15,0-2-54 0,0 0-71 0,7-1-83 16,-3 0-92-16,3-4-95 0,0 2-115 0,9-5-298 16,0 0-960-16,0 1 425 0</inkml:trace>
  <inkml:trace contextRef="#ctx0" brushRef="#br0" timeOffset="45276.08">23171 15712 76 0,'-4'-6'483'16,"4"2"15"-16,-1-1 14 0,-3 2-18 0,4-1-42 16,0 4-45-16,1-6-42 0,5 3-30 0,2 2-26 15,1 1-39-15,4-2-22 0,4 2-29 0,-2-1-50 16,7 1-59-16,-4 0-80 0,0-1-134 0,-4 0-149 15,-2-1-193-15,7-5-250 0,-6 3-754 0,1 1 334 16</inkml:trace>
  <inkml:trace contextRef="#ctx0" brushRef="#br0" timeOffset="45496.78">23777 15569 4407 0,'-2'-6'421'0,"1"0"-201"0,1 0-80 0,1 1 35 16,2 0 34-16,0 1 3 0,3 0-36 0,0 1-42 15,2 1-25-15,1-3-10 0,1 4-16 0,7-1-28 16,-7 1-44-16,5 1-45 0,-3 0-69 0,6 0-79 16,-8 1-89-16,-2 1-89 0,4-1-88 0,-5 3-395 15,-1-2-912-15,-2 2 404 0</inkml:trace>
  <inkml:trace contextRef="#ctx0" brushRef="#br0" timeOffset="45666.81">23825 15702 202 0,'-6'4'334'0,"1"2"27"0,1-4 48 0,0 0 19 16,0 0 13-16,4-2-11 0,-5 4-18 16,5-4-28-16,0 0-29 0,0 0-12 0,0 0-31 0,0 0-19 15,0 0-38-15,28-7-24 0,-15 6-22 16,0-1-22-16,5 2-40 0,0-2-50 0,-2 2-64 15,5-1-87-15,2 0-80 0,-3 1-102 0,-1-3-105 16,2 1-104-16,-1-1-331 0,-2 3-840 0,0-3 372 16</inkml:trace>
  <inkml:trace contextRef="#ctx0" brushRef="#br0" timeOffset="46316.71">24632 15365 148 0,'7'-6'479'0,"1"-5"23"0,2 4 2 16,-6-4-12-16,1 4-30 0,-1-3-24 0,0 4-28 15,-3-1-30-15,-1 1-26 0,0 0-35 0,0 6-24 16,-1-10-36-16,-5 4-26 0,-1 3-19 0,-4-3-25 16,4 3-10-16,-2 1-14 0,-1 1-14 0,1-1-14 15,-1 1-11-15,0 1-16 0,-3 3-17 0,7-2-6 16,-1 1-9-16,1 0-6 0,-1 5-6 0,2-1 1 15,1 2-6-15,1 0-3 0,3 3-8 0,0 0-1 16,1 1-9-16,1 1 2 0,4 5-7 0,-4-2-2 16,6 2-8-16,-2 0 0 0,-1 1 1 0,3-1-2 15,2 0-1-15,-1-1-6 0,-1 2-3 0,1-1 5 16,-2 0-4-16,-2-1 1 0,-1-1-5 0,-2 0-3 16,0 2 6-16,-3 2-3 0,-2-4-6 0,-1 0 7 15,-3-1-4-15,-1 2-1 0,-2-3 2 0,-3 0 1 16,-2-2-14-16,1 0 7 0,-2-1 3 0,1-3 5 15,-3 0 0-15,4-1-4 0,0-3 0 0,2 1 1 16,1-3 2-16,2 2 0 0,3-1 6 0,1-2-3 16,3 1 5-16,2-2-13 0,-9 4 8 0,8-2-8 15,1-2-1-15,0 0-5 0,0 0 2 0,10 6-1 16,-5-2 3-16,1-1-1 0,3 0-5 0,2 5 2 16,-5-2-3-16,3 0 7 0,5 4-12 0,-2 1-8 15,-2 2-5-15,2 0-3 0,-6 1 2 0,2 2 4 16,-2 1-5-16,-1 1-3 0,-1 1 7 0,0 8 0 15,-4-9 1-15,0 2-4 0,-8 6 7 0,6-2 1 16,-1-5 4-16,-3 6-4 0,-2-7 3 0,2-2 3 16,-3 0 15-16,4-5 4 0,-6 2 12 0,6-3 7 15,0 0 3-15,0-3 6 0,1 0 0 0,0-3-9 16,3 1 10-16,1-2 12 0,0 3-3 0,4-3 10 16,1 2-11-16,5-2-5 0,3 0-3 15,5-1-3-15,0 0-4 0,2 0 5 0,-7-3-8 0,9 0-24 0,-1-1-1 16,-1 0-12-16,1-1-16 0,-3 1-2 15,-4 0-11-15,-1-1-8 0,-3 1-17 0,-3 1-27 16,-2 0-41-16,1 0-52 0,-3-2-64 0,-2-1-55 16,-1 4-54-16,0 0-61 0,0 0-67 0,-11-5-91 15,11 5-291-15,-13-2-936 0,13 2 415 0</inkml:trace>
  <inkml:trace contextRef="#ctx0" brushRef="#br0" timeOffset="51484.34">25480 15541 318 0,'-2'-4'354'0,"1"0"-2"0,1 4 11 0,1-9-7 16,-2 7 11-16,1 2 0 0,0-10 3 0,-3 8 1 16,3 2-5-16,1-8-3 0,-1 5-7 0,0 3-14 15,0 0-16-15,0-5-6 0,0 5-34 0,0 0-34 16,0 0-11-1,0 0-24-15,0 0 10 0,0 0-2 0,3 22 2 0,-4-6-8 0,1 3-10 0,-6 7-12 0,1 2-14 32,1 1-11-32,2 0-18 0,-2 3-63 15,-2-1-91-15,1-1 0 0,2 0 0 0,0-3 0 16,3 4 0-16,-3-4 0 0,-1-8 0 0,1 5 0 16,-1-7 0-16,4 0 0 0,2 0 0 0,-1-5 0 0,-1-4 0 15,-3 2 0-15,2-5 0 0,2 1 0 0,-2 0 0 16,-1-3 0-16,0 1 0 0,2-4 0 0,0 0 0 15,0 0 0-15,0 0 0 0,2-19 0 0,-2 9 0 16,-3-2 0-16,4-6 0 0,-2-2 0 0,2-4 0 16,1-3 0-16,1 0 0 0,2-6 0 0,-2-1 0 15,3 1 0-15,5-13 0 0,-4 11 0 0,-3 3 0 16,4-1 0-16,0 4 0 0,-1 2 0 0,3 2 0 16,-6 1 0-16,0 8 0 0,3 0 0 0,-2 5 0 15,-2 0 0-15,2 0 0 0,3 3 0 0,1-1 0 16,1 1 0-16,-1 3 0 0,3 0 0 0,2 2 0 15,1-1 0-15,3 1 0 0,0 2 0 0,2-1 0 16,-1 5 0-16,-2-1 0 0,2 2 0 0,-1-2 0 16,1 4 0-16,-1 0 0 0,-1 0 0 0,2-1 0 15,-10-1 0-15,3 0 0 0,-1 2 0 0,-3 0 0 0,-1 0-168 16,0 1-248-16,-5 0-35 0,-3 0-40 16,-4 4-34-16,-1-4-35 0,-7 6-370 0,-4-3-1008 15,2 0 446-15</inkml:trace>
  <inkml:trace contextRef="#ctx0" brushRef="#br0" timeOffset="51657.15">25419 15759 27 0,'-5'5'279'0,"1"0"26"0,1-2 23 15,1 0 6-15,2 1 14 0,0-4 0 16,2 5 3-16,-2-5-10 0,8 4-11 0,1-2-18 16,3-1-14-16,4-1-18 0,2 0-27 0,2 0-23 15,9 0-25-15,0 0-22 0,-2-1-16 0,1 2-18 16,0-1-38-16,0 2-39 0,-10-2-56 0,0 1-49 15,1-1-75-15,-6 1-68 0,0 1-69 0,-6 0-79 0,2-2-86 16,-1 2-253-16,-8-2-716 0,5 4 317 0</inkml:trace>
  <inkml:trace contextRef="#ctx0" brushRef="#br0" timeOffset="51927.27">25962 16038 69 0,'1'5'455'0,"2"-1"13"0,-2 1-4 0,-1 0-14 15,0 3-12-15,0-1-17 0,-1 0-20 0,-3 4-19 16,4-1-20-16,-4 2-26 0,0 1-24 0,-1-2-33 16,-2 6-20-16,0-1-25 0,1-1-23 0,1-4-11 0,-7 5-28 15,2-3-18-15,-3 3-16 0,1-1-15 0,-3-1-32 16,3-2-29-16,-5 2-36 0,3-4-48 0,1 1-60 15,7-5-54-15,-6 2-61 0,7-5-79 16,0 1-87-16,1-4-114 0,4 0-349 0,0 0-894 16,0 0 395-16</inkml:trace>
  <inkml:trace contextRef="#ctx0" brushRef="#br0" timeOffset="59777.55">26349 15636 325 0,'0'0'336'0,"3"-9"-6"0,-1 5-11 0,0-1-1 0,2-1 10 0,-4 1-3 15,5-1-1-15,-5-1-7 0,4 1 1 0,-1 1-5 16,4 0-3-16,-3 0-10 0,-2 2-6 0,1-1-10 16,-1 2-15-16,-2 2-15 0,5-5-22 0,-1 3-18 15,-4 2-11-15,2-3-26 0,-2 3-14 0,0 0-12 16,0 0 5-16,3 7-4 0,-4 1 3 0,1 1 1 15,-2 3-6-15,2 5-7 0,-2 1 3 0,-3 2-9 16,-3 7-10-16,5-1-14 0,-4-2-10 0,2 3-5 16,-3-3-12-16,3 1-21 0,0 0-65 0,0-5 0 15,1-1 0-15,1-1 0 0,1 0 0 0,1 0 0 16,-2-3 0-16,2-3 0 0,0 0 0 0,-1-2 0 16,1 1 0-16,-1-4 0 0,0 0 0 0,2-1 0 15,0-2 0-15,-1-1-49 16,1-3-140-16,0 3-58 0,0-3-73 0,0 0-72 0,0 0-53 0,0 0-63 15,-3-11-62-15,2 2-343 0,2 0-987 0,1-2 437 16</inkml:trace>
  <inkml:trace contextRef="#ctx0" brushRef="#br0" timeOffset="60076.93">26608 15605 66 0,'7'-10'375'0,"-2"1"28"0,4-1 28 0,-4 3 21 15,0-1 0-15,-1 4-12 0,0-1-17 0,-4 0-15 16,2 1-17-16,0 2-22 0,-2 2-34 0,5-4-20 16,-5 4-11-16,0 0 8 0,0 0-7 0,6 9-7 0,-6-2-7 15,0 3-9-15,0 0-20 0,0 6-10 0,0 3-16 16,-1 0-14-16,-3 2-10 0,4 6-14 0,-1-2-41 16,-4 3-157-16,3-9 0 0,0 9 0 0,-2-10 0 15,3 8 0-15,-3-7 0 0,3 1 0 16,-2-2 0-16,2 0 0 0,-2-3 0 0,2 1 0 0,1-3 0 15,-2-1 0-15,0 0 0 0,-3-2 0 0,4-2 0 16,1 2 0-16,0-5 0 0,-2 0 0 0,0-2 0 16,0 2 0-16,0-2 0 0,2-3-419 0,-7 4-80 15,7-4-68-15,-12-4-94 0,5-2-347 0,-2-2-1091 16,0 1 482-16</inkml:trace>
  <inkml:trace contextRef="#ctx0" brushRef="#br0" timeOffset="60296.49">26414 15859 388 0,'0'0'447'0,"0"0"-5"0,0 0-19 0,0 0-24 16,10-8-21-16,-4 7-17 0,-1 1-8 0,5-2-10 16,4 0-17-16,0 1-21 0,4-1-19 0,-4 2-24 15,3-2-20-15,1 1-28 0,-4-1-20 0,0 2-19 16,-3-2-19-16,0 1-25 0,3-1-39 0,-5 0-36 15,-3 1-52-15,2 1-68 0,-1-2-94 0,-3-1-98 16,0 1-111-16,-3-2-137 0,-1 4-268 0,4-6-835 16,-4 6 369-16</inkml:trace>
  <inkml:trace contextRef="#ctx0" brushRef="#br0" timeOffset="61019.94">26918 16001 399 0,'0'0'497'0,"0"0"-1"0,7 1-12 15,-7-1-26-15,6 1-19 0,-1 1-18 0,0-1-22 16,3 2-22-16,-3 0-32 0,0 0-15 0,3 1-30 16,-3 0-22-16,-1 3-16 0,-1-3-26 0,3 2-9 15,-3 2-20-15,-1 0-28 0,0 3-11 0,-2-4-14 16,0 3-16-16,-2-1-16 0,-2 2-10 0,-1 1-9 16,-3-1-11-16,2-3-33 0,-8 4-21 0,3-5-33 0,-5 3-41 15,-1-2-48-15,-3 0-57 0,-1-2-58 0,-6-5-69 16,6 1-67-16,0-4-69 0,2-2-76 0,2 3-417 15,5-2-971-15,-2-4 430 0</inkml:trace>
  <inkml:trace contextRef="#ctx0" brushRef="#br0" timeOffset="61711.67">27417 15499 322 0,'1'-6'421'0,"0"4"-2"0,0-5-9 16,1 4-17-16,-1-2-20 0,-2 2-16 0,3 0-9 0,-2 3-11 16,5-4-15-16,-5 4-15 0,8-2-14 15,-8 2-16-15,12 0-13 0,-2-1-19 0,1 2-17 16,6 0-22-16,-4-1-15 0,7 0-20 0,-1 1-21 15,8 1-15-15,5-2-11 0,-3 1-9 0,1-1-19 16,-9 1-12-16,1-1-13 0,0 0-29 0,-3-1-22 0,-2-2-20 16,-6 3-23-16,1 0-22 0,-6-1-32 0,-6 1-33 15,13-1-41-15,-13 1-40 0,6-3-15 16,-6 3 6-16,0 0-8 0,0 0 5 0,-15-4 13 16,7 4 13-16,-1 0 22 15,-2 0 16-15,-1 1 23 0,2 0 13 0,-3-1 26 0,3 3 23 0,-3-3 34 16,3 0 22-16,-1 1 28 0,2 1 34 0,-3 1 19 0,4 1 20 15,3-2 17-15,-4 1 16 0,2 1 16 0,0 1 19 16,0 2 8-16,0-1 9 0,0 1 8 16,0 0 4-16,2 3 8 0,-1-1-9 0,1 2-11 15,-3 0 1-15,3 0-13 0,0 3-20 0,1 2 3 16,-1 1-12-16,-2-2-22 0,5 3 0 0,-2-1-18 16,4 1-10-16,-1 2-7 0,2 0-12 0,-2-1-5 0,2 6-14 15,2-6 3-15,-2 0-32 0,4-1-19 0,-1-2-20 16,0 2-22-16,-2-1-25 0,2-5-27 0,-3-2-36 15,2 1-41-15,-2-2-41 0,-1 0-42 0,-1-2-47 16,0 0-24-16,-3-1-27 0,-3 0-13 0,-2-1 0 16,-2 2 15-16,-2-2 16 0,-5-3 29 0,0 2 27 15,4 1 38-15,1-3 40 0,-4 0 35 0,6-2 47 16,-1 0 43-16,0 0 41 0,4 0 36 0,-2 1 38 16,5-1 34-16,5 0 33 0,-8-1 38 0,8 1 20 15,0 0 16-15,0 0 14 0,-5 0 2 0,5 0 3 16,0 0 0-16,12-7-2 0,-3 6-8 0,-3 0-13 15,6-1-11-15,-1 0-11 16,3 1-21-16,5 0-15 0,-1 1-12 0,4 0-9 0,-4-2-9 0,1 1-35 16,3 1-39-16,-3 0-49 0,0 0-67 0,-5 0-85 15,0 0-92-15,-1 0-99 0,0 0-112 0,-2-1-439 16,0 0-992-16,3 1 439 0</inkml:trace>
  <inkml:trace contextRef="#ctx0" brushRef="#br0" timeOffset="61963.2">27990 15955 421 0,'0'0'454'15,"4"-5"8"-15,-4 5 4 0,4-1-22 0,-4 1-19 16,0 0-16-16,0 0-5 0,0 0-3 0,0 0-22 16,10 2-6-1,-6 2-14-15,-3 1-25 0,1-2-22 0,0 2-26 0,-2 3-23 0,3-4-22 0,-3 3-22 16,0 4-24-16,0-1-18 0,-3 0-17 0,2 1-12 15,-2 0-20-15,-4 1-14 0,3-1-15 0,-1 1-34 16,-3 4-12-16,0-3-34 0,-2-4-32 0,1 1-34 16,0-2-53-16,-1 1-56 0,-4 1-57 0,1-7-65 15,2 2-47-15,-2 0-68 0,-1-2-74 16,2 0-84-16,-2-4-328 0,3-4-950 0,0 1 420 0</inkml:trace>
  <inkml:trace contextRef="#ctx0" brushRef="#br0" timeOffset="62386.92">28725 15591 475 0,'4'-2'527'0,"0"0"-1"0,0-1-11 0,-4 3-24 0,5-4-19 16,-5 4-30-16,1-2-22 0,-1 2-20 0,0 0-14 15,0 0-23-15,0 0-5 0,10 4-17 0,-10 1-13 16,3 1-15-16,-1-2-16 0,0 4-24 0,0 0-9 16,1 2-16-16,-1 1-12 0,2 2-22 0,0 2-12 15,2 3-102-15,-2-1-100 16,-3 1 0-16,3 1 0 0,0 1 0 0,0-2 0 0,-3 0 0 0,2 3 0 15,-2 2 0-15,-1-3 0 0,0-1 0 0,0-2 0 16,0-1 0-16,-4 1 0 0,-1-2 0 0,3-3 0 16,-1 0 0-16,-5 3 0 0,0-8 0 0,0 4 0 15,1-4 0-15,-5 0 0 0,-1-2 0 0,-4-1 0 16,-3-3 0-16,-1 2 0 0,-3-6 0 0,6 2 0 16,-5-2 0-1,0 0 0-15,1-9 0 0,3 5 0 0,1-5 0 0,2 3 0 0,1-1 0 0,4-3-233 16,2 4-317-16,3-4-120 0,1-2-453 0,5 3-1218 15,1 0 539-15</inkml:trace>
  <inkml:trace contextRef="#ctx0" brushRef="#br0" timeOffset="62669.97">28519 15584 2587 0,'-7'-5'297'0,"-1"2"-48"16,3-2-1-16,1 2 46 0,3-2-5 0,-3 1-29 15,4 4-36-15,0 0-28 0,7-7-25 0,0 3 13 16,3 3 9-16,3-3-2 0,6 2-2 0,4 1-6 16,5-1-12-16,-2 1-7 0,5 0-9 0,-2 1-9 15,0 1-20-15,2-1-20 0,-1-4 3 0,-1 3-11 16,0 1-10-16,-6 0-5 0,7 0-14 0,-9-2-35 15,-1 2-26-15,-1-2-28 0,1 0-49 0,-1-2-53 0,-3-3-58 16,0 3-65-16,2-2-80 0,-9 0-73 0,0 0-89 16,-4 0-391-16,5 1-951 0,-6-1 420 15</inkml:trace>
  <inkml:trace contextRef="#ctx0" brushRef="#br0" timeOffset="63283.41">29139 15403 350 0,'2'-6'425'0,"-1"-1"-1"0,4 2-8 0,0 0-16 16,3-2-22-16,-3 2-15 0,3-2-10 0,2 1-13 15,-1-2-11-15,2 4-16 0,3 0-14 0,-4-1-24 16,10 1-8-16,-1 1-22 0,1 3-18 0,-1-1-17 16,1 0-17-16,1 3-20 0,0 0-7 0,-3 2-18 0,-1 4-14 15,0-5-12-15,0 7-7 0,-2-2-16 0,-5 0-16 16,-1 2-5-16,-4 1-8 0,2 1-4 15,-2 0-8-15,-3 0-7 0,-2 0-8 0,-5 6 2 16,0-1-2-16,0 2-6 0,0 0-7 0,-4-2 1 16,-5 6-9-16,2-5 1 0,-1 3-3 0,2-4-2 15,0 0 1-15,1 1 1 0,-1-1-8 0,0 0-2 0,1-2 3 16,2-1 2-16,1 1-7 0,5-2-2 0,2-1 5 16,1 0-2-16,3 0-4 0,0-1 7 0,9 2-1 15,-2-1-2-15,3-1-2 0,3-1-1 0,-2-4-14 16,4 2 4-16,-2-1 3 0,1-4-2 15,-7 0-2-15,3-2 1 0,-6 0-1 0,-3-1 10 16,5 0-8-16,-3-1 8 0,-7 1-7 0,9-1-1 16,-9 1 0-16,6-1-5 0,-6 1 8 0,0 0-4 15,0 0-1-15,0 0 8 0,-25 8 1 0,14-5 6 0,-4 4 7 16,2-2-8-16,3 3 4 0,-4 2-4 16,1 1 5-16,0 0-6 0,3 2 13 0,-1-1-11 15,3 3 11-15,2 1-13 0,2-2 3 0,0 2 2 16,3 1 0-16,1 4-11 0,1-3 11 0,4 7-11 15,1-2-5-15,-1 1 8 0,-1-6-10 0,0 0 0 0,1 2-4 16,1-4-5-16,-3 2 8 0,-1 0-2 16,1-2 2-16,-3 0-3 0,0-3 7 0,-3 0-8 15,1-3 1-15,-1 0 5 0,-1 0 6 0,-3-2-1 16,1 0-2-16,-4-2-1 0,-1-3 8 0,0 1-9 16,-3-2 1-16,-3 0 2 0,-3-2 8 0,-2 0-10 15,4-1 3-15,-1 0-1 0,-3-1-15 0,4-1-18 16,3-1-20-16,2 3-28 0,2-2-46 0,-1 1-56 0,6-1-72 15,1 1-113-15,0-2-121 0,2-3-533 0,3 7-1106 16,6-11 490-16</inkml:trace>
  <inkml:trace contextRef="#ctx0" brushRef="#br0" timeOffset="63445.75">29790 16283 316 0,'9'-3'550'0,"-9"3"7"0,3-3-24 16,-3 3-34-16,7-5-44 0,-1 3-54 0,-6 2-66 0,0 0-76 16,4-4-94-16,1 4-119 0,-5 0-195 15,0 0-245-15,0 0-202 0,0 0-645 0,0 0 286 16</inkml:trace>
</inkml:ink>
</file>

<file path=ppt/ink/ink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6:26:58.359"/>
    </inkml:context>
    <inkml:brush xml:id="br0">
      <inkml:brushProperty name="width" value="0.05292" units="cm"/>
      <inkml:brushProperty name="height" value="0.05292" units="cm"/>
      <inkml:brushProperty name="color" value="#FF0000"/>
    </inkml:brush>
  </inkml:definitions>
  <inkml:trace contextRef="#ctx0" brushRef="#br0">1837 4614 3766 0,'0'0'27'15,"0"0"17"-15,0 0-18 0,-21-4-7 0,21 4 29 16,-12 1 11-16,6 1 15 0,1 2-5 0,-1 4-1 16,-1 0 10-16,2 2-6 0,-4 4 4 0,4 2 8 15,-3 0-6-15,4 6-8 0,-1-4-7 0,5 0 7 16,-1 0 6-16,1 1 1 0,1-2 7 0,-1-4 1 15,4-3 7-15,0 1 6 0,-1-4 19 0,4-1 23 16,3-4 17-16,7-3 2 0,8-7-1 0,6-5-10 0,15-10-4 16,4-5 2-16,1-4-6 0,26-15-5 0,-1 0-9 15,1 1-3-15,0-3 2 0,2 4-1 0,-4-2-5 16,-17 17-1-16,24-19 1 0,-27 15-14 16,-4 6-6-16,-8 2-4 0,-11 8-6 0,-4 1-5 15,-10 8-26-15,0-1 2 0,-9 4-60 0,2 1 0 16,-4 1 0-16,-2 2 0 0,0 1 0 0,-1 1 0 0,-4 0 0 15,6 7-91-15,-3-1-165 0,-1 1-115 0,2 3-147 16,3 1-642-16,7 1-1256 0,0-1 556 16</inkml:trace>
</inkml:ink>
</file>

<file path=ppt/ink/ink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4:56:23.037"/>
    </inkml:context>
    <inkml:brush xml:id="br0">
      <inkml:brushProperty name="width" value="0.05292" units="cm"/>
      <inkml:brushProperty name="height" value="0.05292" units="cm"/>
      <inkml:brushProperty name="color" value="#FF0000"/>
    </inkml:brush>
  </inkml:definitions>
  <inkml:trace contextRef="#ctx0" brushRef="#br0">2733 1844 154 0,'0'-4'215'0,"0"1"-14"0,0 3-3 16,0 0 20-16,1-7-14 0,-1 7-8 0,0-3-11 15,0 3-9-15,0 0-9 0,2-4-2 16,-2 4-2-16,0 0-3 0,0 0-3 0,0-4 1 16,0 4-2-1,0 0-11-15,0 0-7 0,0-8 3 0,0 8-13 0,0 0 0 0,-2-7-9 0,2 7-13 0,0 0-7 31,2-5-4-31,-2 5-12 0,0 0-8 0,1-5-7 16,-1 5-4-16,0 0-7 0,0 0 0 0,0 0-5 16,0 0-12-16,0 0 1 0,0 0 4 15,0 0 3-15,0 0 13 0,3 18-8 0,-6-10 8 16,3 3 2-16,0 3-4 0,1-2-4 0,-1 3-2 16,0 1-6-16,2 1 2 0,0 1-13 0,-2 0 6 15,1 1-4-15,2 5-5 0,0-5 0 0,-1 5-6 16,2 1 1-16,-2 1-11 0,2-7 5 0,0 8 2 15,1-2-13-15,-1 2 14 0,0-2-2 0,1 2-6 16,0 1 0-16,0 1 0 0,-1 2 0 0,-3-2 8 16,3-1-2-16,-4 0-1 0,4-1 3 0,-4 7-2 15,3-3 2-15,-2 0 0 0,-1-2 1 0,1 2-9 16,-1-1-3-16,4-1 8 0,-4-2-4 0,-1 2-2 16,1 2 3-16,0-1-3 0,0 4-3 0,1-3 0 15,-5 3-2-15,3-3 2 0,1 3-2 0,-1 2 3 16,-2 0 1-16,3-1-3 0,-1 1-2 0,-2 0 1 15,2 9 0-15,-2-9 1 0,2 0-2 0,0-1 2 16,2 1-4-16,-2-1 2 0,-2 0 0 0,6-1-1 16,-3 1-3-16,0-1 3 0,1 1-1 0,-1 0 0 15,1 1 1-15,2-5-13 0,-2 4 9 0,2 10 0 16,-2-11 2-16,3 1 1 0,-4 0-1 0,0-1 0 16,0 2 1-16,0 10-4 0,0-10 2 0,-1-3 2 15,2 2-1-15,-1 0 0 0,0-1-3 0,0 1-8 16,0-1 12-16,1 1-10 0,-2 0 11 0,1-4-3 15,0 4 3-15,0-3-2 0,0 5 0 0,0-5 0 16,0 3-3-16,-1-3 1 0,1 15 2 0,-3-11-2 16,3 11-1-16,0-14-4 0,-4 2 5 0,4 1-2 15,-1 12 2-15,-2-14-3 0,3 3 4 0,-1 10-6 16,0-2 7-16,-2-10-3 0,2 0 3 0,-3 10 0 16,0 4-4-16,3-17 0 0,-3 15 5 0,3-1 0 15,-3 1 1-15,4-12-2 0,-3 13-3 0,1-10-1 16,-2 8 3-16,4 0-2 0,-4 2 1 15,3-3-10-15,-4 0 3 0,5 3 8 0,2-14-1 0,-2 14 2 16,-2-14-6-16,-1 15-2 0,2-14 2 0,1 12 5 16,-2 4-6-16,0-6-2 0,1-11 7 0,-2 2-8 15,2 12 8-15,1 1-7 0,-2-3 8 0,-1-10-4 16,2 11 0-16,-2 1-2 0,-1-2 1 0,3-10 2 16,-3 14 0-16,4-14-1 0,0 0 1 0,0 10 0 15,-1-13-1-15,0 3-1 0,1-1-1 0,0 12 0 16,-2 1 0-16,1-14 3 0,0 3-2 0,0-3-2 15,1 13 5-15,0-13-1 0,0-1-2 0,1 12-3 16,-1-9 6-16,0-3-1 0,0 0-3 16,1 3-2-16,-1 0 4 0,0-2-1 0,-2-2 2 15,3 1-8-15,-1 0 6 0,0-1 3 0,1-3-6 16,-2 5 4-16,1-6-1 0,-1 4 0 0,1 0-1 16,0 0 3-16,-2-3-2 0,2 4 0 0,0-4 0 15,0-1 0-15,0 4-1 0,0-5-1 0,2 1 1 0,-1 0 1 16,0-1-2-16,0-7-1 0,1 5 5 0,-1-5-3 15,3-1 1-15,-2-1 1 0,2 0-3 0,-4 0-1 16,3-1 4-16,-3-5 3 0,2 1-5 0,-2-1 1 16,2-2-2-16,-2 1-10 0,0-2 1 15,2-2-6-15,-2-7-27 0,0 11-25 0,0-11-17 16,0 8-44-16,0-8-32 0,0 0-84 0,0 0-104 16,0 0-163-16,0 0-289 0,0 0-868 0,9-31 384 15</inkml:trace>
  <inkml:trace contextRef="#ctx0" brushRef="#br0" timeOffset="1792.74">2793 1714 103 0,'0'0'153'0,"-9"1"-13"16,9-1-7-16,0 0 0 0,0 0-10 0,0 0-6 16,0 0-3-16,0 0 4 0,0 0-4 15,-6 0 0-15,6 0 5 0,0 0-12 0,0 0-3 16,0 0-3-16,0 0 1 0,0 0 8 0,0 0 1 15,0 0 1-15,0 0 5 0,0 0-7 0,0 0 4 16,0 4-5-16,0-4-6 0,0 0-6 0,0 0 5 16,0 0-7-16,0 0-5 0,-3 3-9 0,3-3 1 0,0 0-23 15,0 0 12-15,0 0-2 0,4 8-6 0,-4-8 4 16,4 3 1 0,1-2-7-16,-5-1 2 0,4 4 11 0,-4-4 8 0,6 3-12 0,-6-3-1 0,11 4-4 15,-6-1 3-15,1-2-4 0,2 0 4 16,1 1-5-16,0-2-5 0,2 0 1 0,2 1-7 15,1 1-8-15,6-1 7 0,0 0-12 0,0-1-2 16,-1 0 1-16,9 0-6 0,3-1 3 0,-3-2-9 16,-1 0 3-16,5 3-7 0,-1-2 2 15,-1 0-4-15,2 1-13 0,3-2 17 0,-2 2 3 0,3 2-2 16,2-1-10-16,2 0 4 0,12 2-5 0,-15-4 1 16,1 1-7-16,1-2 5 0,-3 4-1 0,4 0 2 0,13-2-10 15,-14 2 11-15,0-2-7 0,-1 0 7 16,17 1-6-16,0-3-4 0,0-1 15 0,1-1-7 15,3 3 5-15,2-1-3 0,0 1 5 0,-1-1-7 16,5 0-1-16,24-7-2 0,-30 9 2 0,5-2-3 16,1-2-2-16,0 2-3 0,30 1-4 0,-30 0 5 15,26-5-1-15,-29 6 3 0,32 0-1 0,-28 1-4 16,-2-2-1-16,33 5 2 0,-33-5-4 0,3 3 4 16,26-3-1-16,-28 2-4 0,27 1 0 0,-29 1 9 15,29-3-6-15,-31 0-11 0,31-4 15 0,-32 3-3 16,8 2 3-16,-4 0-7 15,2 2 4-15,1-2-2 0,30 1-5 0,-37 0 5 0,1-1 4 0,2-4-7 16,-2 6 8-16,2-4-11 0,1 0 9 0,-3 4 0 16,4-6-3-16,-3 2 1 0,-2-1-10 0,0 1 8 15,0 1 2-15,-2-1-19 0,1 2 16 0,1-2-2 16,-1-2 3-16,-2 4 3 0,1 2-2 0,1-8 3 16,0 4-3-16,0-5 0 0,3 6 5 15,2-4-7-15,1 5 9 0,0 0-14 0,-1 2 9 0,1-4-7 16,27-6 6-16,-33 3-5 0,5 1 1 0,1 2 0 15,26-4 3-15,-26 2 1 0,25 3 2 0,-24 1-9 16,24-5 8-16,-28 3 0 0,1-2 2 0,2 1-5 16,27-8-5-16,-29 8 14 0,27-5-1 0,-24 6-7 15,26 2 4-15,-27-1-8 0,28-7 0 0,-29 7-7 16,2-3 4 0,29 0 4-16,-7-1 3 0,-21 0 2 0,26 0-7 0,-31 2 6 0,29 2-2 0,0-7 4 15,-27 3-4-15,28-2-6 0,-28 2 4 0,2 4-3 16,25-5 3-16,-27 5 3 0,1-5-1 0,27 1 4 15,-28 0-1-15,0-3 0 0,1 6-1 0,27 1-2 16,-28-2-1-16,0-4 6 0,1 3 3 0,-1 2-10 16,24-4 1-16,-29 6 2 15,0-4-4-15,2 1 5 16,2 3 5-16,-1-5-10 0,0 1-2 16,0-2 9-16,1 0-1 0,2-1-4 0,-5 7 5 0,0-7-9 15,-1 3 9-15,1 1-2 0,0 0-1 0,-1 2 5 16,2-5 1-16,-3 1-16 0,-2 6 14 0,4-4-1 15,-4 5-5-15,-1-5 3 0,3 0 8 0,-3 2-12 16,-3-1 6-16,1 1 0 0,-1 1-2 0,-12-3-6 16,15-1-5-16,-3 1 10 0,-12 3 0 15,-1 0-10-15,14 0 14 0,-15-1-9 0,14-3 4 16,-12 1-7-16,11-1 8 0,-13 1 2 0,1 1 2 16,0 1-7-16,0-3 0 0,0-1 4 0,2 3-1 15,-2 2 2-15,-2-3-11 0,-2 2 6 0,-3 2 6 16,-1-2-3-16,0-1 3 0,-11 0 4 0,2-2-5 0,-5 0 4 15,-4 2-11-15,-1 2 8 0,0-3 7 0,-6 1-2 16,4-1 8-16,-6 0-2 0,1 1 8 0,-2-1-3 16,-1 1 0-16,-2 2 1 0,5-3 0 0,-5 3-12 15,0 0 3-15,0 0 2 0,-9-7-4 0,9 7-2 16,0 0-22-16,0 0-18 0,0 0-13 16,-3-4-23-16,3 4-19 0,0 0-40 0,0 0-31 15,0 0-27-15,0 0-37 0,0 0-23 0,0 0-29 16,0 0-23-16,0 0-35 0,0 0-252 0,0 0-634 15,0 0 280-15</inkml:trace>
  <inkml:trace contextRef="#ctx0" brushRef="#br0" timeOffset="4105.08">13893 1403 212 0,'1'-6'303'16,"-1"1"-12"-16,4-2-8 0,-3 2-18 0,3 1-1 15,0-2-32-15,-3 2-10 0,1 0-10 0,0 1-8 16,2-3-13-16,-3 3-4 0,-1 3-20 0,0 0-5 16,6-6-7-16,-4 3-32 0,-2 3-2 0,0 0 1 15,0 0-3-15,0 0-1 0,0 0-8 0,12 5-6 16,-10-1 0-16,0 2 1 0,1 0-18 16,-2 3-5-16,2 3 1 0,-1 0 0 0,2 5-2 0,0 2-14 15,1 5-7-15,0 2 2 0,-1-1-1 16,-2 0-5-16,2 3 4 0,-1 2-7 0,-2 1-6 0,3-1-1 15,-1 4-4-15,-2-1-7 0,1 1 0 0,1 2-5 0,-3 11 8 16,-3-12 0-16,1 12 3 0,-1-12-10 16,-1 1 5-16,1-2-4 0,-5 19 3 0,-1-5 1 15,1 4 3-15,1-3 9 0,-1 0-3 0,-2 4-2 16,2-1-5-16,2-2 0 0,-3 5-3 0,-1-3-6 16,2 2-1-16,-1 0-3 0,-4-2-1 0,8 0-2 15,-7 2 1-15,1-2-2 0,-2 6 7 0,4 1-5 16,-6-7 3-16,2 7 7 0,3-2-3 0,-3 1-4 15,4 2 0-15,-1-3 5 0,1 0-5 0,0-2-2 16,-2-2-1-16,3 1-2 16,3-2-3-16,1 2-1 0,0 4 3 0,1-3-6 0,3-1-3 0,-1-4 3 15,-1 4-4-15,3-5 6 0,0-1-5 0,3 0 2 16,-4 1-4-16,5-3-3 0,-3 1 4 0,-2-14-1 16,0 16-4-16,0-12 4 0,-3 10-5 0,-2 4 1 15,3-2-1-15,0 3 4 0,-7-1-4 0,3-4 3 31,-2 6-1-31,4-3-4 0,-6 1 7 0,6 1-7 0,-2-3 2 0,-2 2 1 0,-2-1-2 0,5-2 0 0,-5-2 2 32,3 3-1-32,-2 1-2 0,4-1 2 0,-1 2 0 0,1-3 1 0,-6 1-1 0,4-3-1 0,2 0 4 15,1-9-3-15,0 11 1 0,-5-3-2 16,3 3 0-16,2-1 2 0,-1-14-5 0,-1 3 6 31,-5 10-1-31,2-1 4 0,7-11-1 0,-4 1-1 16,0 13-2-16,2-11 7 0,-2 13-4 0,-2-2-4 15,3 0 3-15,-4-3 3 0,4 3-3 0,-1-13-5 16,-1 11 5-16,2-12-3 0,1 13 0 0,0-11-4 0,2 10 2 16,-5-10 5-16,1-1-1 0,-2 11-4 15,7-12 2-15,-4 0-3 0,-2 0 2 0,1 11 0 16,5-9 1-16,-3-1 1 0,0-1 1 0,-1 0-1 16,0 0 0-16,1 1 0 0,-3-3 1 0,2 2 3 15,-1-1 0-15,1 0-7 0,0 1 4 0,2-5 0 16,1 3-3-16,1-1-1 0,-4-3 3 0,0 3-1 15,1-4 1-15,1 1 1 0,-1-2 0 0,0 2 1 16,0-4-3-16,2 2 1 0,-2-6-2 0,3 6 2 0,-2-7-1 16,2-1-1-16,-3 1 1 0,3-1-5 0,-2 0 2 15,3-1 1-15,0 0 2 0,-2 0-2 0,1-4 0 16,1 1-4-16,-3-2 4 0,3 0 1 16,0-1-2-16,-3-1 1 0,2 0 1 0,1-10 2 15,0 16-2-15,-1-10 0 0,1-6-1 0,1 13-2 16,-1-13 3-16,0 7-1 0,0-7-1 0,0 0 2 15,-1 11 0-15,1-11-1 0,0 0 0 0,1 6 4 16,-1-6-2-16,0 0 1 0,0 0 1 0,0 0 0 0,0 0-15 16,0 0-19-16,0 0-28 0,0 0-49 0,0 0-69 15,0 0-94-15,0 0-122 0,4-29-172 16,-7 17-367-16,-2 0-1007 0,-1 5 445 0</inkml:trace>
  <inkml:trace contextRef="#ctx0" brushRef="#br0" timeOffset="5961.75">2711 8238 199 0,'0'0'291'0,"0"0"-3"0,0 0-11 16,-1-5-15-16,1 5-14 0,0 0-20 0,0 0-10 15,0 0-16-15,0 0-3 0,0 0-10 0,0 0-11 16,0 0-4-16,0 0-7 0,0 0-10 0,0 0-6 16,0 0 2-16,0 0-17 0,0 0-4 0,0 0-8 15,0 0-10-15,0 0-2 0,0 0 6 0,0 0 11 16,0 0 4-16,0 0-3 0,18 6-6 0,-10-5-8 15,2 1-4-15,4-1-7 0,-3 1-3 0,1 0-9 16,10-2-9-16,-2 4-6 0,9-2-4 16,1 2-9-16,-2 1 3 0,0-2-9 0,3 3-2 0,2-3-5 15,3 2 1-15,-3-1-4 0,0 0-5 0,4 1-1 16,-2 0 2-16,3-1-2 0,-1-1 0 0,3 1 0 16,-2 3-5-16,1-6 2 0,13 6 1 0,-15-4 2 15,17 0-10-15,-1 1-1 0,-3 2-4 0,-9-6-1 16,12 2 3-16,-4 4 0 0,6-2 7 0,3-1 4 15,2-3-1-15,2 2-2 0,29 1-9 0,-28-1 5 16,2 1-1-16,27-4-6 0,-3 3-2 0,-25 2-8 16,-1-1 3-16,30 1-4 0,-30-2 1 0,29-1-1 15,-1 5-1-15,-29-2-1 0,29-3-4 0,-26-1 1 16,31 3-4-16,-29-1 7 0,25-2-5 0,-26 2 1 16,26 0-9-16,0 0 11 0,3 4-6 0,-2-7-2 15,-2 2-1-15,-2 0 0 16,2 4 2-16,2 1-3 0,-2-8 0 0,1 3 4 0,-27 1-5 0,41 3 0 0,-2-4 3 15,3 1-2-15,-2-2 0 0,0 1 0 0,-6-2 1 16,-3-1-4-16,5 4 4 0,1 0-4 16,4-6 5-16,-2 6 1 0,1-2 1 0,2 0-9 15,-2 0 5-15,-3 1-3 0,2 0-1 0,-1 0 1 0,6-2 4 16,1 3 0-16,0-1-2 0,-1-1 0 16,-1 4-4-16,-1-5 5 0,-2 6-4 0,4-7 0 0,-2 5 5 15,2 1-5-15,-6-2-1 0,0 1 2 0,-5 2 5 16,-4-2 5-16,2-3-14 0,-3 2 4 15,-1 0 1-15,3-2 0 0,2 1 3 0,-5 0 0 0,0 0-4 16,-28 3 4-16,31-2-3 0,-30 3 0 0,27-4-5 16,-29 0 3-16,30-1 1 0,-25-1 6 0,24 2 2 15,-31-1-1-15,4 3 2 0,4-3-9 0,-4 0 0 16,-1 4-1-16,1-4 2 0,-3 4 0 0,-5-4 0 16,1 2 0-16,-2 1 0 0,-1-2 0 0,0-1-4 15,-3 1 7-15,1-1-4 0,-16 0 4 0,14 0-7 16,-13 0 10-16,2 0-8 0,-7 2 12 0,6-2-11 15,-8 0-1-15,1-2 0 0,-1 2 5 0,-3 0-4 16,-5-2-1-16,0 2 0 16,-4 0 3-16,2-2 3 0,-6 4-6 0,3-4 4 0,-4 1 2 0,0 0-5 15,-4 1-1-15,3-1 0 0,-1-1 6 0,-1 2-8 16,3-2 1-16,-2 1 5 0,-1 2-2 0,2-1-2 16,1-1 1-16,-1 1 0 0,0-1 1 0,4 0-3 15,-2 0 2-15,0 0 1 0,4 1 1 0,-2-2-1 16,3 1-5-16,-2 1 5 0,2 0-3 0,2 0-1 15,-4-1-3-15,3 1 1 0,-2-2-1 0,-3-1-3 16,2 5 4-16,-6-5-3 0,2 2-1 0,-1 1 1 16,-2-2-1-16,0 1 0 0,-2 1 2 0,1-1 0 15,-2 0 0-15,0 0 2 0,-8 1 2 0,13-1-2 0,-13 1 7 16,11-2-5-16,-11 2 0 0,9-1-2 16,-2 0 1-16,-7 1 2 0,10 0 1 0,-10 0 3 15,10-3-1-15,-10 3-5 16,13 0 5-16,-13 0 0 0,10-1-4 0,-10 1 6 0,12-1 0 15,-12 1-3-15,7-1-2 0,-7 1 2 0,7-3-2 0,-7 3 4 0,7 1-5 16,-7-1 4-16,0 0-3 0,0 0-1 0,0 0 7 16,11-1 4-16,-11 1-7 0,0 0 6 0,0 0-4 15,7-1-1-15,-7 1 1 0,0 0-5 0,9-1 0 16,-9 1 1-16,9-1 3 0,-4 2 0 16,-5-1 0-16,9 0-4 0,-9 0 7 0,0 0-5 0,14-2 0 15,-14 2 0-15,9-1-3 0,-5 1-5 0,-4 0-8 16,0 0-9-16,9-2-8 0,-3 1-10 0,-6 1-11 15,0 0-28-15,0 0-35 0,0 0-59 0,9-4-76 16,-9 4-97-16,0 0-106 0,0 0-443 0,-23-7-973 16,10 5 431-16</inkml:trace>
  <inkml:trace contextRef="#ctx0" brushRef="#br0" timeOffset="9156.7">2981 3076 102 0,'0'0'134'0,"0"0"-8"16,-4-1-11-16,4 1 2 0,0 0 4 0,0-6-3 0,0 6 6 16,0-5-4-16,0 5 3 0,0-5 7 0,0 5-3 15,0 0-1 1,-2-2 0-16,2 2 4 0,0 0-4 0,-4-4 3 0,4 4-8 0,0 0-8 15,-4-3-13-15,4 3-8 0,-5-1-12 0,5 1-8 16,0 0-8-16,-13 1-2 0,13-1-2 0,-9 0-6 16,9 0-7-16,-9 0-2 0,9 0-4 0,-6-1 0 15,6 1-1-15,-8 1 1 0,4 2-7 0,4-3 7 0,-6 2-4 16,6-2 6-16,-5 1 9 0,5-1-7 16,0 0 9-16,0 0-5 0,-8 0 2 0,8 0-3 15,-4 1 2-15,4-1 6 0,0 0-3 0,-4 2 2 16,4-2-5-16,0 0 5 0,-3 4-6 0,3-4 1 15,0 0-3-15,0 0 10 0,-5 3 2 0,5-3-8 16,0 0 6-16,0 0 3 0,0 0-4 0,0 0 11 16,0 0-1-16,0 0-2 0,0 0 2 0,0 0-2 0,0 0 3 31,0 0 1-31,-7 0-4 0,7 0-1 0,0 0 1 0,-1 3-4 0,1-3-4 0,0 0-1 16,0 0-6-16,0 0-4 0,0 0-5 0,0 0-4 15,0 0 1-15,0 0 4 0,11 4-3 0,-11-4 1 16,8 0 0-16,-3 1-5 0,2 0-2 0,5-3-2 15,1 0-3-15,-1 2 7 0,2 2-6 0,5-2-1 16,0 0 2-16,8 1-3 0,-7 0-8 16,11-1 1-16,-2 0 3 0,2 0 0 0,1 1-4 0,1-1 0 0,-1 0-4 15,3 0-1-15,-2-1-1 0,5 2-2 16,-1-2 0-16,4 3 0 0,9-1-1 0,-13 6-1 16,14-6-1-16,-12 0 3 0,1 0-4 0,13 4 2 15,-12-4-2-15,9-1 0 0,2 1-1 0,-1 3-2 16,8-3 3-16,-8 2-4 0,0-4 4 0,4-1-3 15,3 2 4-15,2-1-6 0,2 1 0 0,2 0-2 0,-1 0 8 16,1 1-4-16,1 1-1 0,1-5 0 0,0-1 0 16,23 5 2-16,-25-3-2 0,2 1-6 15,25 0 6-15,-29 0-1 0,1-1 4 0,28 4 0 16,-29-5-12 0,0 3 7-16,29-4 1 0,-31-2-1 0,0 4 0 0,4 2-1 0,27-6 0 0,-27 0 6 0,-1 4-4 15,28-1-6 1,-27 3 3-16,27-4 3 0,-29 0-1 15,0 4 2-15,3-5-2 0,4 2 4 0,-4 0-4 16,28-4 0-16,-26 8-6 0,24-5 7 0,-28 1 1 16,31-2-3-16,-32 5 3 0,6-1-3 15,-1-3 1-15,23-3-2 0,-22 6 3 0,20-2 0 16,-28 1 2-16,31 0-4 0,-30 0 0 0,39-3 2 16,-40 5 3-16,6-1-1 0,26 5-5 0,-25-6 3 0,0-3-1 15,23 2-3-15,-26 3 2 0,3 0 2 0,26-4-4 16,-4-2 7-16,-27 3-5 0,3 3 2 0,27-2 1 15,-27 6-1-15,30-6 0 0,-33 1-2 0,2 1 2 16,27 4 1-16,-31-11 0 0,32 7-5 0,-32 0 4 16,9-2 2-16,-4 4-3 0,27-2-8 15,-27 0 6-15,-3 0 2 0,3 2 0 0,0-4-2 0,0 3-1 16,-6 1 2-16,5-4 2 0,1 1-1 0,0-3 3 16,26 3-2-16,-33-1-2 0,3 4 1 0,-1-1-3 15,3-5-3-15,-3 3 5 0,-2-1-1 0,5 2 2 16,-4 1 0-16,-2-1-5 0,1-2 5 0,-7 0-2 15,7 4-1-15,-3-4 4 0,-4 2 0 0,4-2-4 16,0 0 2-16,-1 2 0 0,-2 0 2 0,-1 1 3 16,-12-3-8-16,1 0 0 0,12 2 3 0,-12-2 0 15,11 3 5-15,-13-2-8 0,1 1 5 0,-1 0-6 16,-1 0 4-16,0 0 2 0,-1 1-4 0,0 0 0 16,-4-2 6-16,1-2-1 0,0 1-3 0,-1 1 0 15,0 0 6-15,-9-2-7 0,8 3 3 0,-4-2-2 16,1 2-3-16,1-1 3 0,-11 1 1 0,2 0 2 15,2-1-3-15,-4 2-4 0,4-1 2 0,-2-1-1 16,1 1 6-16,-1 0-5 0,7 1 5 0,-9-1-8 16,1 1 5-16,0-1-4 0,-1 0 6 0,0-1-1 15,5 0 0-15,-5-2-3 0,4 3 1 0,-1 0 2 16,-3 0 0-16,4 2-4 0,0-4-1 0,-2 2 5 16,-1-2-3-16,4 2 0 0,-5-2-8 0,3 1 1 15,-2 0 5-15,1 1 0 0,1 0 2 0,-3-1-5 16,2 2 3-16,2-1 1 0,-5-1-1 0,5 2-3 15,0-3 10-15,-1 1-6 0,-1-1 1 0,3 1-6 16,-4 0 9-16,2 0-6 0,-4-4 4 0,4 5-4 16,2-1 3-16,-4 1-4 0,3-2 7 0,-3 0 1 15,4 0 0-15,5 1-4 0,-9-1-3 0,3 0 1 16,-2-1 7-16,0 1-8 0,0 1 4 0,-1 0-1 16,3 1-2-16,-3 0 1 0,4 0 5 0,-3-2-6 15,-1 1 2-15,1 0 1 0,-3 2-1 0,0-2-4 16,0 0 9-16,2 0-5 0,-1 1 1 0,1 0-7 15,-1 0 9-15,0 0-2 0,0-4 0 0,-3 4 2 16,-1-1 2-16,-2 0-5 0,2 0 1 0,-2 1 6 16,0-3-3-16,2 2-4 0,-1 0 0 0,-1-2 6 15,-3 3 0-15,2 3-12 0,-3-2 10 0,-8-1-2 16,15-3 4-16,-5 3-5 0,2 0-4 0,-2 0 4 16,-2-1 3-16,-8 1-1 0,15-1 1 0,-7 1-6 15,1-1 3-15,0 0 6 0,-2 0-4 0,4 3-3 16,0-3 3-16,-3 0 5 0,3 1-7 0,1 0 7 15,-3 0-8-15,-9 0 4 0,16-2-2 0,-9 4 4 16,0-4-8-16,0 1 7 0,-1 0-1 0,-6 1-1 0,11 0 2 16,-11 0-5-16,8-1 1 0,-8 1 7 0,5 0-2 15,-5 0 0-15,0 0 2 0,8-1-2 16,-8 1 3-16,0 0 0 0,0 0 2 0,0 0 2 16,6-1-2-16,-6 1-8 0,0 0-26 0,0 0-64 15,0-5-85-15,0 5-118 0,0 0-160 0,0 0-372 16,-6-13-893-16,6 13 395 0</inkml:trace>
  <inkml:trace contextRef="#ctx0" brushRef="#br0" timeOffset="11439.55">2846 4644 14 0,'0'0'166'0,"0"0"0"0,0 0-3 16,-8-1 1-16,8 1-2 0,0 0-2 15,0 0-6 1,0 0-1-16,0 0-3 0,0 0-3 0,0 0-4 0,0 0-7 0,0 0 0 0,0 0-2 0,0 0-6 16,0 0 2-16,0 0-4 0,0 0 9 0,0 0-4 15,0 0-2-15,0 0-3 0,-9 1-10 0,9-1 2 16,0 0 4-16,0 0-3 0,0 0-7 0,0 0-2 16,0 0-5-16,0 0-2 0,0 0-4 0,0 0 1 15,0 0-6-15,0 0-9 16,0 0 2-16,0 0 8 0,0 0 0 0,0 0 0 0,0 0 3 0,0 0-9 15,27 1-1-15,-22 2-6 0,4-3 4 0,-3 1-2 16,7-1-6-16,-3 0-2 0,3 0-9 0,0 0-2 16,0 0-10-16,7 1 2 0,-1 0-6 0,-1-1-5 15,4 0-7-15,-2 1 0 0,11-1-3 16,-3-1-3-16,-7 2-5 0,9 0 2 16,0 1-8-16,0-1 2 15,2-1-3-15,4 0 7 0,1 1 0 0,0 2 1 16,4-4-1-16,10 2-2 0,2 2-6 0,-14-2 4 15,12 2-4-15,0-2-3 0,-11-1 1 0,14-2 8 16,1 3 2-16,2-2-1 0,2-1 1 0,1 1-1 16,1 1 0-16,2 1-4 0,3 1-1 0,-2-5-6 15,4 3 0-15,-4-2-1 0,3 2-5 0,22-1 1 0,-24 1 2 16,-3-1-4-16,4 2-1 0,25 0 1 0,-29-3 2 16,5-1-5-16,26 0 3 0,-28 5-2 15,27-1 0-15,-25-1 0 0,23-1-1 0,1 1-1 16,-30-2 4-16,5 6-5 0,27-6-4 0,-28-2 5 15,28 4 1-15,-26-2-4 0,25 2 0 0,-27-1 3 16,27-2-2-16,-27 2-1 0,32 0-1 0,-33 6 3 0,28-11-2 16,-28 6-2-16,29-7 1 0,-2 6 2 0,-1 0-4 15,-30-1 4-15,33 2-4 0,-27 2 2 0,32-7 0 16,-4 2-2-16,-30 2 1 0,33-2-1 16,-3 1 0-16,-4 3 4 0,1-5-1 0,4-2-2 15,-6 6-3-15,3-2 3 0,-27 2 1 0,30 0-3 16,-2-1 0-16,-28 0 3 0,35 0-1 0,-11-2-1 0,1 3 2 15,-1-1-1-15,6-1 0 0,-27 4 2 16,26-2-4-16,-30 1 3 0,28-6 0 0,0 6-2 0,-25-2 0 16,27-4 1-16,-2 5 3 0,-24 0-5 15,25-3 3-15,-2 3-1 0,-26-1 1 0,0 1-2 16,30-4 1-16,-27 3-2 0,22 1 6 0,-23-3-5 16,23 0 1-16,-27 1-2 0,29 1 2 0,-28 4-2 0,1-6 3 15,3 2-1-15,-4 0 0 0,28-1-1 0,-28-1-2 16,-1-2 1-16,2 3 8 0,1-2-8 0,-5 2 1 15,5 1 2-15,0 2 1 0,-2-2-2 16,-1-2 2-16,-2 2 0 0,0 1-3 0,-5-4 1 16,-2 4-1-16,4-7 0 0,-7 6-1 0,2-1 3 0,-3 1-1 15,-9 2-2-15,12-2 4 0,-2-3 0 0,-15 3-4 16,-1 0 1-16,2 0 0 0,-1-2 1 16,-3 2 0-16,-1-1 1 0,0 2-1 0,0 0 3 0,-5 0 4 15,1-1-1-15,-7 1-7 0,-1 0-1 0,0-2 0 16,-1 1 4-16,-2 0 0 0,-4-1-2 15,0 0-3-15,4 2 5 0,-5-1-2 0,1-1-3 0,1 0-2 16,-5 0 4-16,1-1-1 0,4 3-1 0,-5-1 4 16,3 1 1-16,2 0-2 0,-4 0 2 0,3 0-3 15,2 1 3-15,4 0-2 0,-2-3-2 0,3 1-1 16,-2 0 3-16,5 3-2 0,-4-2 1 0,2 1 2 16,-2 2-1-16,3-2 2 0,-2-1-5 15,1 0 0-15,-1 3 4 0,-1 0 1 0,1-3 0 0,1 0-3 16,-11 0 0-16,10-1-1 0,-8 2 1 0,6-2-2 15,-5 1 6-15,4 1 0 0,-5-1-3 0,0 0 0 16,1 0-2-16,-2-1 7 0,2 4-6 0,-5-1-4 16,1-5 3-16,-9 3 4 0,15 0-3 0,-9-1 0 15,-6 1 2-15,9 0-3 0,-9 0 5 0,11-1-3 16,-11 1 0-16,11 0 2 0,-11 0-3 0,9-2 1 16,-9 2 0-16,15 0-2 0,-10-3 0 0,-5 3 3 15,16 1-2-15,-5-2-1 0,-3 1 3 0,2-1-3 16,-2 1 2-16,-8 0 0 0,22-2-2 0,-10 1 8 15,-1 0-5-15,0 1 0 0,0 0 0 16,-3 1-2-16,-8-1 4 0,16-1-3 0,-8 1-5 0,3 0 5 16,-2 0 0-16,0-1 0 0,2 1-1 0,-2 0-1 15,5 1 5-15,-5-1-1 0,0 0-6 0,4 1 5 16,-4-1-1-16,1 0 0 0,-10 0-3 0,17 0 2 16,-11 0 3-16,2 1-3 0,-8-1-1 0,14 0 0 15,-7 0 3-15,-7 0-3 0,12 0 2 0,-3 2 5 16,-1-1-4-16,-8-1-3 0,19 0 2 0,-19 0 0 15,20 0-1-15,-6 0 1 0,-4 0 2 0,2 3-1 16,3-1 3-16,-3-1-7 0,7 0 4 0,-9-1 1 16,3 1-2-16,0 1-1 0,1-2 1 0,-3 0 1 15,2 1 0-15,-2 0-4 0,-11-1 4 0,13 0-3 16,-13 0 4-16,13-1 0 0,-13 1 1 0,0 0-2 16,14 1 1-16,-14-1 3 0,0 0 1 15,9 1-1-15,-9-1 7 0,0 0-7 0,4-3 4 0,-4 3-9 16,0 0-17-16,0 0-30 0,0 0-68 0,0 0-94 15,0 0-99-15,0 0-117 0,0 0-506 16,-46-7-1008-16,15 4 446 0</inkml:trace>
  <inkml:trace contextRef="#ctx0" brushRef="#br0" timeOffset="13640.17">2938 6323 124 0,'1'5'227'16,"-1"-5"-7"-16,0 0-6 0,0 0-11 0,0 0-6 16,0 0-8-16,-3 3-8 0,3-3-10 0,0 0 0 15,0 0-8-15,0 0-13 0,0 0-9 0,0 0-10 16,0 0-20-16,0 0-4 0,-7 0-10 0,7 0-10 15,0 0-5-15,0 0 2 0,-11-4-3 0,11 4 0 16,-7-1-1-16,7 1-4 0,-8-2-4 0,8 2 2 16,-9-1-1-16,9 1 6 0,-9-1-3 0,3 0-3 15,6 1 5-15,-9-1 16 0,9 1-18 0,-9-3 11 16,9 3 5-16,-9 3 7 0,4-6 1 0,5 3-8 16,-6-1-2-1,6 1 2-15,-7 0 1 0,7 0-3 0,0 0 7 0,0 0-5 0,-9 1-6 0,9-1-3 0,0 0-4 16,0 0-6-16,0 0-2 0,0 0-3 0,0 0-7 15,0 0-9-15,0 0 0 0,-5-1-8 0,5 1-1 16,0 0-1-16,0 0-4 0,0 0 0 16,0 0 3-16,0 0 1 0,21 0 3 0,-15 0-3 15,5-2-2 1,2 1-4-16,0 1-5 0,0-2-3 0,5 1-2 0,0 0-1 0,1 0-1 0,0 2 0 0,1-2 6 16,7 0 0-16,-4 1-4 0,6 0-1 15,2-2-2-15,1 4 1 0,-3-1-2 0,6-2 0 16,-3-1-3-16,0 0-1 0,0 3-3 0,0-2-2 15,4 1 1-15,0 1 3 0,-1-5-5 0,5 4 2 0,-2-1-6 16,1 1 1-16,12 1 2 0,-13-1-3 0,2 0 2 31,11 0 1-31,1-1-2 0,-14 2-1 0,17-2 9 0,7-1-1 0,-1-2 6 0,0 3-3 0,2 0-4 16,1-1-3-16,1 0 1 0,2-1-1 0,-2 1-2 16,26-2-1-16,-30 4-1 0,2-1 1 0,2-2-6 15,28 3 2-15,-27 1 7 0,-2-1-8 0,4-1 3 16,25-4-4-16,-29 5 2 0,31-3 4 0,-34 1-1 15,31 4-3 1,-25-2-1-16,-2-2-5 0,32 1 1 16,-28 1 1-16,25-2 5 0,-27 2-4 0,-1 0 2 15,30-1-5-15,-32 3 2 0,0-1 1 0,3 0-2 16,0-1-1-16,26 0-4 0,-35 4 4 0,3-1 3 16,34 0 2-16,-32-2 0 0,3 1-3 0,25 0 1 15,-29 1-5-15,5-3 3 0,-2 2 0 0,26 1-1 16,-30 1-1-16,3-4 0 0,3 2 3 0,-1 0-8 15,29 2 3-15,-30-1-1 0,24-1-3 0,-22 1 0 16,-4 1 4-16,28-1-3 0,-27-2 0 0,-1 2 1 16,2 0 0-16,0 3 1 0,2-2-3 0,22 0 5 15,-26 1 4-15,1-6-4 0,-2 2 2 0,5 1-1 16,0 1 2-16,-2-1-5 0,26-2 11 0,-29 2-5 16,0 0-4-16,1 0 1 0,-2 1 0 0,4-2-1 15,-1 0 2-15,4-1-1 0,24-1 2 0,-28 1-2 16,3-1 3-16,22-1-1 0,-29 1-1 0,4 2-1 15,0-1 0-15,-2 0 1 0,1 0 2 0,5 0-3 16,-4 0 0-16,-2-2 3 0,2 3 1 0,1-3-1 0,-5 2 4 16,7-1-7-16,-7 3-1 0,0-2 3 0,1-1 1 15,-2 0 0-15,0-2-1 0,0 3 6 0,-7 2-9 16,-1-1 4-16,2-2-5 0,-14 1 2 0,16-2 1 16,-18 1 2-16,3 2-2 0,12-4-1 15,-17 3 1-15,3 0 2 0,-2 1 0 0,2-2 1 0,1-1-1 16,-2 1-1-16,-3-1 1 0,-2 2-2 0,0 0-1 15,-1 0 2-15,-1 0 0 0,-1 0-2 0,-1 0 4 16,-7 0 1-16,7 0-3 0,-7 1 1 16,2 0 1-16,-3 2-2 0,2-2 0 0,0-2 0 15,0-1-1-15,6 4 1 0,-7-2-2 0,6 1 2 0,4 0 1 16,-2 0-1-16,2-2 0 0,0 2 2 0,-1-3-2 16,1 4-1-16,0-2 1 0,2 3 0 0,0-3 1 15,3 1-1-15,-3 0 1 0,-2-1-2 0,2 0 0 16,0 2 1-16,3-2-2 0,-5 0 3 15,2 2 6-15,3-2-4 0,-4-2-4 0,2 0 2 0,-1 1-3 16,-1 1 2-16,0-1 6 0,0-3-7 0,-1 4-4 16,-2-1 1-16,-1 0 4 0,-6-2 0 0,1 1 1 15,5 1-1-15,-5 1-3 0,4-2 6 0,-9 1-1 16,2-1-4-16,-3 1 2 0,0-2 0 0,-1 1 0 16,-2 1-3-16,-1-2 6 0,1 3-3 0,-1 0-3 15,2-1 6-15,-2 0 1 0,5 0-7 0,-1-1 2 16,-2 4-1-16,-2-2-2 0,1-2 4 0,2 2-2 15,3 2 0-15,-2-4 3 0,1 2-3 0,-4 0-1 16,4 3 3-16,-4-2 2 0,5 1-2 0,-2-2-1 16,2 2 1-16,-4-1 0 0,-3-1 3 0,9 0-3 15,-4 2 1-15,1 0 2 0,-1-1-3 0,1 0 2 16,-7-1-2-16,4 2 7 0,-3-2-3 0,-2 1-6 16,3-1 0-16,-3 2 3 0,-1-1-3 0,-4-2 6 15,3 1-4-15,-3 1 2 0,-5-1-4 0,14 1 2 16,-10-1 1-16,-4 0 2 0,8-1 1 0,-8 1-3 15,0 0 4-15,7 1 2 0,-7-1 3 0,12 1-6 16,-7-1 4-16,-5 0-3 0,9 1 0 0,-9-1 1 16,5 0-2-16,-5 0 2 0,8 2-2 0,-8-2-4 15,7 1 1-15,-7-1 4 0,7 0 0 0,-7 0-2 16,0 0 0-16,0 0 1 0,0 0 5 0,14 1-3 0,-14-1 3 16,9 1-3-16,-9-1 2 0,0 0-4 0,12-2-1 15,-4 3 4-15,-3 0-5 0,-5-1 2 0,14 0 1 16,-5 0-2-16,-1 2 2 0,2-1-3 0,3-1 4 15,-2 1-1-15,0-1-4 0,-11 0 2 16,19 0-2-16,-13 1-2 0,1-1 2 0,-7 0-1 0,11 1 3 16,-6 0-1-16,-5-1 1 0,10 2 0 15,-10-2-1-15,0 0 0 0,9 0 2 0,-9 0-13 0,0 0-10 16,6 0-23-16,-6 0-27 0,0 0-55 0,0 0-74 16,3-6-77-16,-3 6-98 0,2-6-128 0,-2 6-411 15,0 0-986-15,-16-13 437 0</inkml:trace>
  <inkml:trace contextRef="#ctx0" brushRef="#br0" timeOffset="15402.56">2774 8024 138 0,'4'-3'146'0,"-3"0"-3"0,-1 3 4 0,4-6 11 16,-4 6 0-16,0-4-3 0,0 4 5 0,1-3-5 15,-1 3-3-15,-1-6-5 0,1 6 2 0,0-5-1 16,0 5 2-16,0 0-5 0,-4-4-8 0,4 4-4 16,0 0-3-16,-1-4-11 0,1 4-13 0,0 0-7 15,0 0-13-15,0 0-14 0,0 0-1 0,0 0-9 0,0 0 3 31,0 0 2-31,0 0 2 0,0 0 2 0,1 18 2 0,2-14-3 0,-3 4 3 0,0 2 13 0,0 0-1 16,0 1 11-16,0 0 0 0,0 2 2 0,0 2-5 16,0 2-3-16,0 0-3 0,1 1-5 0,-1 2 2 15,5 0 3-15,-4-1-5 0,2 9-5 0,1-3 1 16,-3-1-8-16,4 2-2 0,-2-6 8 0,1 7-3 16,-2 3-1-16,2 0-6 15,1-2-4-15,-1 0-5 0,-3 1-7 0,-1-1 0 0,4-2-2 0,1 2-2 16,-2-3 0-16,1 3-2 0,-3-1-3 0,0 2 1 15,0-1-2-15,1-3-3 0,-4 2-2 0,4 0 0 16,-1-2-3-16,-1 2-1 0,5-1-5 0,-3-2 0 16,0 1-2-16,-1 0-1 0,0-2 1 0,2 4-3 15,-3-8-2-15,4 8-2 0,-3-2-3 16,3-2 2 0,-1 6-4-16,-1 0 0 0,2-4-2 0,0-1 0 15,-2 1-2-15,1-4-1 0,-1-2 1 0,0 3 0 16,1 3-1-16,-3 3 0 0,4-2 0 0,0-1-4 15,-1 1 0-15,2-1 4 0,-1-2-4 0,-3 3 1 16,3-1-4-16,-2-1 3 0,-2-5 0 0,3 1 2 16,-1 6-2-16,0-2 0 0,-1-6-1 0,2 2 2 15,-1-1-3-15,-2 1 0 0,0-1 1 0,0 6-2 16,0-7 5-16,0 3-3 0,0-1-1 0,0-1 0 0,0 0-2 16,0-1 0-16,0 0 5 0,1-1-2 15,1 0 0-15,0-1 1 0,-2 1-2 0,3-1 1 16,-3 2-1-16,0-6 3 0,0 5 0 0,1-1-1 15,-1-1-1-15,0-3 2 0,1 0-2 0,-1-2 3 16,0 0-1-16,0-1 1 0,0-4-1 0,0 3-3 0,0-1 5 16,0-3-3-16,0 3-2 0,1-2 4 0,-1 0 0 15,0 0 0-15,0-1 0 0,0 1-1 0,0-5 1 16,0 6 2-16,3-2-2 0,-3-1 1 16,0 1-3-16,0 1 2 0,0 0 2 0,-3-2 5 15,3 3-3-15,3-1 0 0,-6 0 1 0,2 0 0 16,1-1 4-16,0 2-3 0,0-1-3 0,0 0-2 0,0 1-2 15,0-1-2-15,0 0 5 0,0 0-3 0,0 1 3 16,0 0-3-16,0 1 2 0,0-1-2 16,0 1 5-16,-1 0 3 0,0 0-11 0,-2 0-2 15,2 3 2-15,2 0 1 0,-2-1 0 0,1 1 0 16,-1 1 1-16,1-4 0 0,0-1-2 0,-2 0 0 0,2 0 1 16,2-1-20-16,-2-1-25 0,0-1-24 0,0-3-30 15,0 0-38-15,2 6-54 0,-2-6-73 0,0 0-84 16,0 0-96-16,0 0-417 0,0 0-928 0,6-19 411 15</inkml:trace>
  <inkml:trace contextRef="#ctx0" brushRef="#br0" timeOffset="16803.43">2815 10522 196 0,'0'0'246'0,"-9"0"-13"0,9 0-11 0,0 0-12 16,0 0-19-16,-4-2-11 0,4 2-14 15,0 0-6-15,0 0-13 0,0 0-5 0,0 0-10 0,0 0-9 16,0 0-8-16,13-6-4 0,-8 3-8 0,0 2-10 16,2-1 1-16,-1 1-3 0,-1-1-8 0,-1 0 1 15,5 1 2-15,-4 0-3 0,1 0 0 0,0-1-1 16,2 1-5-16,-1-2 5 0,-2 1-6 0,3 1 3 16,-1 0 2-16,5-2-5 0,-6 1 0 0,3 2-2 15,2-2 1-15,-1 1-1 0,1-2-4 0,-5 2 1 16,6-1-4-16,2 1 10 0,-4 0-3 0,-1 0 1 15,3 0-3-15,-1 0-7 0,1-2 6 0,-2 2-4 16,4-1-2-16,-1 1-4 0,5-1 8 0,1 1-4 16,-3-2 2-16,3 0-1 0,0 1-2 0,2-1-7 15,1 1 3-15,0 0-6 0,6-1-6 0,-1-1-2 16,2 3 18-16,2-4 8 0,2 2-2 0,4 1-6 0,1-1-6 16,13-1-9-16,-11 2-3 0,10-3-2 0,-12 3-7 15,16-2-1-15,-2 3-6 0,-12-1-4 16,14 0 1-16,-1-1-5 0,1 2 1 0,-3 1-3 15,0 0-7-15,2-2 10 0,2 1-4 0,-1 1-4 0,1 0-2 16,4 0 1-16,-1-2-2 0,-3 1-2 0,1 3-1 16,0-3 3-16,-2-1-2 0,3 2 0 15,-7 0-2-15,5 0-1 0,4-3-1 0,-3 2 0 0,0 1-8 16,2-4 8-16,1-1 3 0,0 6-2 0,-1-3-2 16,4 1 1-16,0 0-3 0,-3 1 0 0,4-1-1 15,-3 0 0-15,1-1 2 0,3 0-1 0,-1 0-1 16,-2 1-1-16,0 1 4 0,6-1-3 0,0 2 0 15,1-2 0-15,22 1-1 0,-30 0 2 0,2 1-1 16,6-1-2-16,23-3 2 0,-29 3-4 0,6 0 5 16,25 0-1-16,-26-2-2 0,24 2 4 0,-27 0-5 15,29 3 3-15,-29-2-2 0,29 3-2 0,-29-2 2 16,29-2 3-16,-24 2-2 0,27-1 1 0,-33 0 3 16,27 0 0-16,-23 1 0 0,29 1 3 0,-4 0-3 15,-28 1 3-15,29-1-1 0,-29-3 4 0,28 2-5 16,-26 0 4-16,26-1 3 0,-26 4-1 15,33-2 0-15,-8-1 5 0,-2-1-3 0,1 4 2 0,-26 0 1 16,29-2-4-16,-28 0-1 0,30-1 4 0,-3 1 3 0,-28 0 0 16,30 1-4-16,-3 0 5 0,-26-1-2 0,30 0 0 15,-30-2 0-15,28 0-3 0,-29 1 1 0,4 1-3 16,24-1-2-16,-23-1 3 0,24 0-8 16,-29-1 5-16,27 1 0 0,-27 1-5 0,0-1 3 0,2 0-4 15,26-1 0-15,-28 2 1 0,0-4-10 0,-3 1 8 16,2 1 2-16,2-3 2 0,-2 2-1 0,-2 1-4 15,3-1-2-15,0 0 2 0,-4-1 0 0,3 0 3 16,-6 2-8-16,1-1 3 0,-2-2 4 0,-3 0-1 16,0 2-8-16,-2 0 7 0,-13-2 1 0,15 1-10 15,-15 0 9-15,16-1 1 0,-2-1-1 0,-2 4-1 16,-12-4-1 0,3 1 0-16,-1 1 1 0,1 1-2 0,-3-3-1 0,13 1 0 0,-13 2 1 0,2-1 1 15,-4-2 7-15,0 0-7 0,-2 3 1 0,3-3-2 0,-5 1-2 16,0 0 2-16,0-1-4 0,-1 1-5 15,1 0 11-15,0 0-1 0,2-1 2 0,-3 2 6 16,1-1-20-16,-3 1 0 0,6-4 13 0,-2 4-3 0,0-1 2 16,3 0-1-16,-4 1 3 0,0 0-3 15,4 1 2-15,-4 1 1 0,-1 0-3 0,4-3 2 0,-6 3 0 16,6 0 1-16,-3-2-4 0,0 1 4 0,-3 1 2 16,-1-1-3-16,-1 1 1 0,-8-2-1 0,3 1 0 15,0 1-2-15,-3-1 6 0,0 0-4 0,3 0 2 16,-5 2 1-16,-2-2-15 0,-2-1 14 0,1 2-2 15,-3 0 0-15,1 0-1 0,0 2 2 0,-1-2 6 16,0 0-9-16,-1 0-1 0,-2 0-10 0,0 1 14 16,-1-2 1-16,1 2 1 0,-8-1 2 0,10 0 0 15,-3 0 1-15,0 0-3 0,0 1-1 0,-7-1 5 16,6 0-8-16,-6 0 6 0,0 0-1 0,10 0 0 16,-10 0-1-16,7 0-1 0,-7 0-15 0,0 0-31 15,0 0-56-15,0 0-76 0,0 0-115 0,0 0-134 16,-13-12-174-16,4 6-341 15,-6-3-1015-15,-2 0 450 0</inkml:trace>
  <inkml:trace contextRef="#ctx0" brushRef="#br0" timeOffset="18455.16">13367 7539 110 0,'-3'-3'163'0,"3"3"-7"0,-4-7-4 0,4 7-1 15,-2-4 1-15,2 4-5 0,-1-4-4 0,1 4 6 0,0 0 0 16,0 0-6-16,1-6-2 0,-1 6-2 0,0 0-3 16,0-5-2-16,0 5 13 0,0 0-9 15,0 0 4-15,0 0 2 0,0 0-2 0,3-3 3 0,-3 3-8 16,0 0-3-16,0-4-3 0,0 4-5 0,0 0-6 15,0 0 1-15,0 0-14 0,0 0-2 0,0 0-12 16,0 0-6-16,0 0-4 0,-14 11-5 0,10-5-2 16,2-1-1-16,-4 6-2 0,1-2-4 0,1 4-4 15,-1 6-4-15,2-3 4 0,-2 4-1 0,1-2-1 16,-1 7 0-16,1 0-2 0,1 1-2 0,2-5 2 16,-2 4 4-16,-2 3 0 0,1-3-3 0,2 2 4 15,-2 2-5-15,0 0 0 0,3 0-1 0,-4-3-4 16,2 0-6-16,1 1 0 0,-2-1-3 0,-1 1-3 15,2-1-1-15,1 2-4 0,-5-2 3 0,5-1-1 16,-2 1-2-16,0-1 2 0,0-6-1 0,-1 6-2 16,-1 1 8-16,-1-1 0 0,6-5 4 0,-4 7 3 15,-4-2-1-15,5 4 11 0,-4-4-5 0,3 0-1 16,0 0-3-16,-1-5 2 0,-1 6-7 0,1-1 9 16,-2 0-10-16,3-5-8 0,-2 3-4 0,2 3 5 0,-2-2-8 15,3 1-4-15,-1-5 1 0,2-1 2 0,0 6 4 16,-2-1 1-16,2-4-2 0,-1 5-8 0,0-5 3 15,2 7-1-15,-1-9-1 0,1 7 3 0,0-6 2 16,0 2-2-16,2 4 9 0,-4 0-2 0,3-6 1 16,-3 10-3-16,3-4-2 0,-1-5-2 0,2 5 5 15,0 2-6-15,-1-3-2 0,2 3-1 0,-1-2-3 16,0 1 1-16,0 2-5 0,3-8-3 16,-3 4 2-16,1-5-8 0,2 6-5 0,-1-5 11 0,-2-1-8 15,1 6 0-15,-1-5 1 0,0-1 2 0,3 1-4 16,-3-1 4-16,1 1-6 0,2-4 2 0,-2 4-4 15,-1-2-2-15,2 1 2 0,-1-1-3 0,-1 1 7 16,1 0-6-16,-1-2 11 0,1 0-5 0,-1 0-2 16,0 0-1-16,0-1 2 0,2 0-1 0,-1 0-3 15,-1 3 2-15,0-4 6 0,0 1-4 0,1 1-6 16,1 0 11-16,-2-2-8 0,1 2 5 0,-1-2 0 0,0 1-10 16,0 1 5-16,0-5 2 0,0 4-7 0,-1-4 0 15,2-2 0-15,-2 4 0 0,1-4 0 0,-2 2 0 16,4-1 0-16,-4-1 0 0,1 0 0 15,0-2 0-15,1 1 0 0,0-4 0 0,0 3 0 0,-2-3 0 16,2-1 0-16,-1 3 0 0,1-3 0 0,0 0 0 16,0 0 0-16,0-4 0 0,-1 7 0 0,1-3 0 15,0 0 0-15,0 1 0 0,1-2 0 0,-1-3 0 16,-1 9 0-16,0-5 0 0,1 1 0 0,0-1 0 16,0 0 0-16,0 1 0 0,0-5 0 0,0 9 0 15,0-5 0-15,0 1 0 0,1-1 0 0,-1 2 0 16,0-3 0-16,0-3 0 0,1 7 0 0,0-4 0 15,-1 2 0-15,0-2 0 0,0 3 0 0,0-2 0 0,0 0 0 16,2 1 0-16,-2 0 0 0,-2-2 0 0,2-3 0 16,0 9 0-16,0-5 0 0,0 0 0 0,0-4 0 15,0 8 0-15,0-4 0 0,0 0 0 0,0 0 0 16,2 1 0-16,-2 0 0 0,0 0-4 0,1-2-2 16,-1 1-12-16,1 0 6 0,-1 2-5 0,2-1-12 15,-2 0 10-15,1 0-6 0,-1-1-11 0,1 0 6 16,-1 1-8-16,1-1-13 0,-1-1-19 0,0-3-29 15,3 5-42-15,-3-1-53 0,0-4-82 0,0 0-91 16,0 0-106-16,0 0-134 0,0 0-340 0,0 0-1025 16,0-18 454-16</inkml:trace>
  <inkml:trace contextRef="#ctx0" brushRef="#br0" timeOffset="22470.7">5179 1719 1 0,'-1'-5'108'0,"1"5"-1"0,0 0-8 0,-5-2-19 0,5 2-4 0,-7-2-5 15,7 2-11-15,0 0-2 0,-10-1-11 0,10 1-5 16,0 0 4-16,0 0-20 0,-6 0 8 0,6 0 0 15,0 0-8-15,0 0 7 0,-10 1-16 0,10-1 22 16,0 0 1 0,0 0 8-16,-7-1 7 0,7 1 3 0,0 0 13 0,-4-2-10 0,4 2-1 0,0 0 2 15,0 0-1-15,0 0 5 0,-6-2 0 16,6 2 0-16,0 0 14 0,0 0 4 0,-5-3 13 0,5 3-1 16,0 0 8-16,0 0 5 0,0 0 2 0,0 0 6 15,0 0-1-15,0 0 2 0,0 0 4 0,0 0 4 16,0 0 7-16,0 0-7 15,0 0 3-15,0 0-16 0,-6 5 0 0,6-5-6 0,0 0-6 0,0 0-5 16,0 0-10-16,0 0-10 0,0 0 6 0,0 0-12 16,0 0-4-16,0 0-4 0,0 0 2 0,0 0 0 15,0 0-6-15,0 0 1 0,0 0 2 16,0 0-7-16,0 0 9 0,0 0 0 0,0 0 12 0,0 0 3 16,0 0-2-16,0 0 6 0,0 0-8 0,7 6 4 15,-5-3-3-15,0 0-5 0,-2-3-4 0,0 4-4 16,0-4-1-16,1 5-3 0,1-2-6 0,-1-1 0 15,-1-2-5-15,0 0-7 0,4 5 2 0,-4-5-5 16,2 2 5-16,-2-2-4 0,0 0 0 0,0 0 6 16,0 0 2-16,0 0 5 0,0 0 9 15,0 0 4-15,0 0 1 0,0 0-6 0,0 0 0 16,0 0-8-16,0 0-8 16,0 0-4-16,-9-9 1 0,9 9-7 0,-1-4 0 0,1 4-2 0,0 0-6 0,0 0-2 15,-5-7 2-15,4 6-7 0,1 1 0 0,0 0-1 16,0 0-5-16,0 0-1 0,-3-4 6 0,3 4-2 15,0 0-2-15,-2-3-4 0,2 3 1 16,0 0-5 0,-4-4 3-16,4 4 0 0,0 0 0 0,0-4 1 0,0 4 2 0,0 0-3 0,0 0 1 31,0 0 5-31,0 0-3 0,-3-3-8 0,3 3 2 16,0 0-3-16,0 0 1 0,0 0 1 0,0 0-4 15,0 0 5-15,0 0-4 0,0 0 2 0,3 12-2 0,-1-6 3 16,2 1-3-16,-3 4 1 0,3 0-2 0,0 7 4 15,0-3-1-15,2 2-2 0,-2-2 0 16,1 5-1-16,-4-1 2 0,3 0 3 0,2 5-4 16,-3 2 7-16,6-1-7 0,-4 0 5 0,2 2 2 15,-1-2-4-15,2 2 0 0,-6 4 0 0,6-2-2 16,0 1 3-16,-2 1 0 0,2 3 1 0,-2-3-6 16,2 2 9-16,-3-4-4 0,3 5 1 0,-1-2-3 15,-3 2 0-15,0 2-2 0,1 10 2 0,-1-15-1 16,0 4 2-16,1 0-4 0,-8-3 4 0,7 3 10 15,-3-4-8-15,1 2-5 0,0 0-2 0,-3-2 6 16,2 2-4-16,2 2 4 0,-3 11-4 0,1-10 6 16,2 10-4-16,-2-11 2 0,0-2-3 0,-1 14-1 0,3-13 1 15,-1 1 0-15,-2 11 3 0,3-11-2 16,-1 0 3-16,0 10-1 0,-1 1 6 0,0-12-5 16,2 2 0-16,-3-3-5 0,2 3-1 0,-1 10 2 15,-1-10-1-15,3 8-1 0,-2-10 4 0,2 13-1 16,-2-13 0-16,2 14-1 0,-2-14 7 0,0 3-6 0,-1 9 2 15,2-10 2-15,-2 0-7 0,1 12 4 0,0-12 1 16,1 10-1-16,0-13-7 0,-2 2 3 16,1 12-5-16,-1-13 7 0,0 0-3 0,0 3 5 15,-1-4-4-15,1 3 1 0,-2 11 0 0,0 0-4 16,2-11 7-16,-1 0 0 0,-3 12 2 0,3-13-5 16,-1 12 2-16,-3-2 4 0,3-11-5 0,0 2 2 15,1 14-2-15,-4-14 0 0,3 12 1 0,-3-14 5 16,2 3-8-16,0-2-1 0,1 13 1 0,1-15-2 15,-2 13 4-15,-1-9-2 0,3-1 7 0,-3 2-7 16,-1 7 0-16,2-10 0 0,1 1 8 0,-1 9-8 16,1-9 3-16,-1 11-6 0,1-12 4 0,-2 2 1 15,1 9-1-15,1-10 1 0,-3 10 1 0,1-12-1 16,0 2-1-16,3-1 5 0,-3 11-4 0,0-10-2 16,0 0-1-16,0 13 5 0,-2-2-3 0,6-11 8 15,-4 0-11-15,-1 11 1 0,1-1 3 0,3-12 0 16,-4 14 1-16,2-13-6 0,-1 10 3 0,3 4 3 15,1-3 0-15,-5 1 0 0,1-11 1 0,3 11-3 16,-3 0 2-16,0-12-5 0,-4 15 4 0,7 0 6 16,-4-1-2-16,0-1-2 0,0-3 7 0,1 2-8 15,0-11 1-15,-1 13 4 0,-3-1-4 0,3 0-1 16,2-1 2-16,-1 0 5 0,1-11-4 0,1-1-3 16,-1 13 2-16,0-2 2 0,2-10-5 0,0-1 2 15,1 13-1-15,-2 0 0 0,0-12-2 0,-2 12-5 16,2-2 4-16,-1-10 0 0,2 10 1 0,0-12-4 15,-1 2 8-15,-2 12-4 0,3-13-2 0,0 1 1 16,1 10 3-16,-3-11-1 0,2-1-2 0,-3 1 3 16,3 0 1-16,-2-1 3 0,2-2-10 0,-3 2 6 15,4 0 0-15,-2-1-1 0,0 1 1 0,1-1 3 16,-1-3 0-16,0 0-3 0,2 1-1 0,-1-1-4 16,0-2 2-16,-2 1 0 0,2 0 3 0,0-2-1 15,1 3-4-15,0-5 6 0,-3 0-8 16,2 2 3-16,1-2 2 0,0-4-4 0,-2-1-4 0,4-1 4 15,-2 0 5-15,0-1-5 0,2 1 3 0,-2-1 2 16,2 0-2-16,-1-1-1 0,0 0 0 0,0 1 1 16,1-1 0-16,-1 1 9 0,0 0-11 0,1-1 9 15,-1-1-11-15,0 1 1 0,-3-6-3 0,3 3 4 16,0 2 2-16,2 0 3 0,-3-4 0 0,1 5-2 16,0-2-1-16,2 2 2 0,-2-5-3 0,-2 1 2 15,2 4 2-15,2-5-3 0,-2 6 0 0,3-2 0 16,-3 0 1-16,0 1 4 0,2-4-5 0,-2 4 3 15,2 0-1-15,-2 0-1 0,-1-1 10 0,1-1-7 16,-2 2 3-16,2-6-7 0,1 7 1 0,-1-1-1 16,0 0 8-16,0-5 7 0,1 5-12 0,-1-5-2 15,0 4 3-15,2 0-1 0,-3-5 1 0,1 0 3 16,0 0-1-16,-1 1-5 0,0 0 1 0,1 1 5 16,-1-5 0-16,2 2 1 0,-2-1-7 0,0 0 0 15,0 0 3-15,0-2 6 0,0-7-11 0,0 11 9 16,0-11-7-16,0 13-1 0,0-7 4 0,0-6-5 15,0 11 4-15,0-11-5 0,-2 11 0 0,2-11-1 16,0 9 3-16,0-9 3 0,2 10-5 16,-1-4 0-16,-1-6 1 0,0 12 2 0,0-12-2 0,0 11 2 15,0-11-3-15,1 9 1 0,1-1 4 0,-2-8 1 16,2 13-6-16,-2-7 4 0,0-6-1 0,2 16 1 16,0-11-4-16,-4 5 1 0,2 0-1 0,0-1-2 15,0-2 4-15,2 4-1 0,-2 0 0 0,0 0-3 16,0 2-5-16,0-1-3 0,-2-2 6 0,2 5-6 15,-2-2-6-15,2-2 3 0,0 5 5 0,0-4-7 16,0 1-1-16,0-1-3 0,2 1 2 0,-4-1-2 16,4-1 9-16,-2 2-5 0,0-2 1 0,0 1-2 15,2 0 2-15,-4-2 3 0,2-1 2 0,2 1 3 16,-4-2 1-16,2-8-4 0,0 12-2 0,0-6 2 16,0-6 0-16,0 0-6 0,0 12 3 0,0-12 1 15,0 7-6-15,0-7 1 16,0 0-8-16,0 0-1 0,0 0-13 0,-2 9-4 0,2-9-20 0,0 0-17 15,0 0-21-15,0 0-17 0,0 0-14 0,0 0-26 16,0 0-29-16,0 0-21 0,0 0-37 0,0 0-41 16,0 0-63-16,0 0-67 0,0 0-393 0,0 0-878 15,0 0 388-15</inkml:trace>
  <inkml:trace contextRef="#ctx0" brushRef="#br0" timeOffset="24690.25">7771 1641 174 0,'0'0'264'0,"0"0"-7"0,0 0-10 0,0 0-4 15,0-7-9-15,0 7-5 0,0 0-11 0,0 0-4 16,0 0-11-16,0 0-3 0,0 0-13 16,0 0-2-16,0 0-25 0,0 0-10 0,0 0-16 0,0 0-10 15,0 0-18-15,0 0-5 0,0 0 8 0,-1 12-2 16,2-6 9-16,-1 3-1 16,0 2-17-16,1 6-4 0,2-1 5 0,-3 2 0 0,5 8-3 0,-5-1 1 15,1 2-7-15,2 0-3 0,-2 1 0 0,0 0-13 16,2 2-3-16,-2 1-2 0,2-3-4 15,-2 2-5-15,2 4-8 0,-3-1 5 0,1 3 0 16,4-2 1 0,-5 0 0-16,5 11 3 0,-2-9-6 0,-2-1-1 0,3 13-9 0,0-15-3 0,-3 1 2 0,1 13-2 31,1-11 2-31,-3-3-1 0,0 0 0 0,0 1-3 16,0 2 0-16,0-3-2 0,3-2-5 0,-3 2 1 15,0 1-2-15,-3-2-6 0,2-2 2 0,-1 1-5 16,0 1-2-16,-2 2 1 0,4-2-2 0,-1 0 3 15,-2-3 1-15,2 2-1 0,0-2 4 16,1 3 2-16,-3-2-1 0,-2 3-4 0,1-2 6 16,2 2-7-16,-1-2-1 0,-1 2 0 0,3 0-6 0,-4-1 0 15,1 2-1-15,-1-1-3 0,1 0 6 0,4-1-9 16,0 0 0-16,0 3 0 0,0-1-2 0,0-4 2 16,0 4-8-16,0-1 9 0,1 0-1 0,2 2-2 15,-3-3-4-15,2 1 5 0,1 1-4 16,-2-2-3-16,7 2 2 0,-7 0 4 0,-1-2-5 15,3 0 3-15,-2 3 1 0,-1-2-3 0,0 0 1 16,-1 0 0-16,-2 0 0 0,3 0-1 0,-1-3 10 16,-3 3 1-16,4-2-4 0,-1 1 3 0,-2 1-2 0,2 1 1 15,-4 0 3-15,5 12 0 0,0-14-4 0,-3 4 4 16,2-1 0-16,-4 0 0 0,5 2-1 0,-4-1-5 16,4 10 2-16,0-11-3 0,-2 1 1 0,2 10-2 15,-2-13 5-15,2 1-2 0,0 0-1 16,0 2-4-16,0 13 5 0,2-17-1 0,-2 3 2 15,0 1-8-15,0 10 0 0,2-12 3 0,-2 1 2 16,1 12-4-16,-1-11 3 0,3 9-2 0,-3-10 3 0,0 11-2 16,0-10 0-16,0 9 1 0,0 2 2 0,0-10-3 15,0 8-3-15,-3-9-2 0,2 8 1 0,1-7 1 16,0-1 4-16,-2 10-1 0,-1 0 0 0,3 3-1 16,-3-13 6-16,-1 12-5 0,3 0 1 0,0-12-1 15,-7 15-1-15,7-4 2 0,-4 2 1 0,1-2 0 16,-2 0-5-16,3-1 0 0,-2 1 0 0,-1-2 3 15,2-8 5-15,-3 9-9 0,2 1 1 16,-1 0 3-16,-4 1 0 0,5 2-1 0,-4-5 2 0,1 4-4 16,0-2 5-16,1 0-7 0,-1 2 3 0,-1 0 0 15,-1 0-3-15,2-2-2 0,-1 2-1 16,4-2 6-16,-5-3 0 0,6 3-1 0,-5 0-5 0,0-1 10 16,3 1-4-16,-1-9-5 0,2 9 4 0,-4 1 3 15,-1-2-2-15,6 0-1 0,-1 0-2 0,-3-2-3 16,3 3-1-16,0-12 6 0,-1 11-5 15,3-10 4-15,-1-1-3 0,-1 11-1 0,1 2 1 0,-1-14 7 16,0 1-8-16,3-2 1 0,-1 1 1 0,-1 1 3 16,1 15-3-16,-3-19 4 0,2 4-9 0,1 0 5 15,-1 1-2-15,-1-2 2 0,1 1 12 0,0 0-11 16,-1 0-5-16,1 0 5 0,2-1 1 16,-5 2-5-16,5-3 7 0,-2 1-4 0,0-1 2 0,0 0 3 15,-1-1 1-15,1-1-10 0,2-1 4 0,-2 2 7 16,3-4-5-16,-3 0-4 0,0 1 8 0,0-1-3 15,3 1-3-15,-2-7-2 0,2 6 0 0,-3-2 5 16,4 1 0-16,0-1-3 0,0-1-3 0,-1 1 3 16,-2-6-1-16,3 5-1 0,0-5-1 0,-1-2-2 15,-3 9 4-15,3-2 5 0,2 0-3 0,-2-7-2 16,1 3 2-16,-1-2-2 0,2 0 1 16,-2 0-3-16,2 0-2 0,-1 1 6 0,-4 0-1 15,4-1-1-15,0-2 0 0,0 1-2 0,-1 0 3 16,2-1 3-16,-2 1-2 0,1 0-2 0,-3 0 4 15,2-3-2-15,1 3 1 0,0-1 3 0,0-4 1 0,0 0-3 16,-3-1 2-16,3 1-2 0,-1-1-3 0,1-1 2 16,0 0-1-16,0-1 1 0,0 0-4 15,0 1 4-15,0-1-3 0,-1-1 8 0,1-1-7 16,0-8 3-16,-3 12 3 0,3-12 2 0,0 13-9 16,0-7 0-16,0-6 9 0,-1 12-5 0,1-4-3 15,0-8-2-15,0 11-2 0,0-11 2 0,0 11 1 16,0-11 1-16,0 10-2 0,0-4 2 0,0-6 0 0,1 10 6 15,-1-10-4-15,3 11-2 0,-3-11-1 0,0 10-1 16,0-10 4-16,1 9 5 0,-1-9-13 0,0 9 3 16,0-9 1-16,1 6 2 0,-1-6-1 0,3 8-1 15,-3-8 0-15,0 0-2 16,0 10 4-16,0-10 0 0,4 6 0 0,-4-6-1 0,0 0 4 0,0 0-5 16,1 9 5-16,-1-9-15 0,0 0-3 0,0 0-2 15,0 0-1-15,3 7-6 0,-3-7-6 0,0 0-7 16,0 0-10-16,0 0-32 0,0 0-62 0,0 0-86 15,0 0-113-15,0 0-153 0,-8-24-508 0,5 14-1085 16,1-2 481-16</inkml:trace>
  <inkml:trace contextRef="#ctx0" brushRef="#br0" timeOffset="27018.64">10489 1509 98 0,'0'0'205'0,"0"0"-13"0,0 0-14 16,0 0-8-16,0 0-11 0,0 0-7 0,0 0-11 15,0 0-6-15,0 0-8 0,7 5 1 16,-7-5 9-16,0 0 0 0,0 0 3 0,0 0-4 0,0 4-5 16,0-4-11-16,0 5-11 0,0-5-9 0,0 0-5 15,0 0-12-15,0 0-14 0,0 0 1 0,0 0-9 16,5 1-9-16,-4 2-5 0,0 0-4 0,-1-3 1 16,4 3-8-16,-4-3-1 0,4 3-9 0,-1 1 3 15,2-2-2-15,-3 2 7 0,-1 2-1 16,2 0 7-16,0 2 8 0,-1-1 6 0,0 3 1 15,-1-1-2-15,1 2 0 0,-2 3 1 0,2 2 9 16,-2-4 1-16,0 4-8 0,0 3 0 0,1 0-5 16,0 6 13-16,-2-4-8 0,2 4-11 0,-1 1 3 0,2 2 5 15,-4-3 4-15,4 2-1 0,-4 0 2 0,2 2-5 16,-1 1 5-16,1-4 2 0,-1 3-6 0,-2-4-11 16,3 3 2-16,-1 3 11 0,0-4-2 15,-1 1-2-15,2 1 0 0,-2-1-7 0,0 2-5 0,1-2-4 16,-3 0-3-16,4 0 1 0,-5 0 1 15,1 1-5-15,-1-3 5 0,4 4-2 0,-2-4-5 16,-2 1 2-16,0 0 3 0,1 0-2 0,-5-2 2 16,3 3 2-16,1-2-7 0,0-1 5 0,0-2 7 0,-2 2 1 15,5-4-4-15,-5 3 5 0,2 5-5 16,0-2-9-16,0 3 0 0,-4 0-2 0,7 4-4 16,-5-2 3-16,3 4-4 0,-1 11-1 0,1-15 0 15,-1 3-2-15,3-1 1 0,-2 12-4 0,0-1 2 16,3-8-1-16,-3 10-1 0,4-13 0 0,-3-1 1 15,2 3-5-15,1 0-3 0,0-1 4 0,1 9 1 16,3-6-7-16,-4-4 2 0,0 0-3 0,3 1 5 16,-1-1-3-16,2 13-1 0,0-13 1 0,2 0 0 15,-3 1-2-15,1 0 0 0,-2 10-4 0,2-10 1 16,-1 0 7-16,-2 0-4 0,-1 0 4 0,4 10-3 16,-4-11-2-16,1 2 6 0,-1 9 0 0,0-12 4 15,-1 1-4-15,1 2 3 0,0 1 0 0,0 9-4 16,1 0 5-16,-1-1 2 0,-1-10-2 0,2 2 3 15,-1 9-2-15,-1-10 2 0,1-1 0 0,-1 12 0 16,1-11 3-16,0 10-3 0,-3 3 4 0,3-16 0 16,0 3 3-16,0 10 3 0,0-11 1 0,-1 11-1 15,-2 1 2-15,-1 0 0 0,3-10 2 0,0 10-1 16,-3 1 5-16,0 0-3 0,-1 3 0 0,1-3-2 16,3 1-5-16,-4 0 8 0,1 0-8 0,0 3 0 15,-1-3-1-15,2 0 0 0,2 0 1 0,-3-2-5 16,-1 2-4-16,1-1 2 0,3 2-2 0,-2 0-4 15,0-1 3-15,0 2-2 0,-3-1 4 0,2 2-6 16,0 1 6-16,2 1-6 0,-1-2 0 0,-1 0-6 16,-2 0 7-16,2 0-2 0,1 0-1 0,-4 0 0 15,2-3-3-15,-1 4 2 0,0-1-1 0,1 4 1 16,-4 0 2-16,3-3-2 0,-1 2 2 0,1 0-1 16,-3 1-4-16,3-2 3 0,0-1-3 15,1 2-1-15,0-3 1 0,0-2-4 0,-5 1 5 0,6 1-2 16,-4 1-4-16,6-5 6 0,-5 2-4 0,5 2 6 15,-2-4-4-15,0 3-2 0,0-2-3 0,2 4 5 0,-2-3 1 16,-4 1-3-16,-2-2 3 0,5-2 2 16,2 1-11-16,-4 0 12 0,4-11-11 0,-1 9 4 15,-2 4 0-15,2 0 0 0,0-3 3 0,-1-2-1 16,-1 3 1-16,1-1 2 0,1-1 0 0,-3 2 0 16,1-1 4-16,0 0-7 0,0-1 3 0,0-11 2 15,-3 12 1-15,7-1 5 0,-6-12-7 0,-1 13 3 16,3-12 7-16,-2 11-5 0,-1-1 4 0,4-11-4 15,0 11-1-15,-3-9 6 0,2 11-3 0,2-12 0 0,-4 11-6 16,4-12-2-16,1 16 1 0,-1-18-6 16,0 3 2-16,0-2-1 0,0 2-1 0,3-2-4 0,-3-2 4 15,1 1-2-15,2 1 18 0,1-2-14 16,0 0-1-16,-4 0 1 0,2-3 6 0,2 3-12 16,-3-5 9-16,2-3-3 0,1-1-2 0,-2-2 5 15,2-2-4-15,2 0-3 0,-2 2-2 0,0-2 6 16,0-2-4-16,0-4-3 0,0 1 6 0,1-3-4 0,2 3 5 15,-3-4-2-15,0 0 3 0,0-1-4 16,0-8 0-16,0 11 0 0,0-11 3 0,2 10 0 0,-2-10 5 16,0 9-11-16,0-9 3 0,0 0-3 15,-2 8 10-15,2-8-8 0,0 0-2 0,0 0 0 16,0 0 8-16,2 7 1 0,-2-7-8 0,0 0 0 16,0 0 4-16,0 9 3 0,0-9-10 0,0 0 2 15,-2 10 2-15,2-10-7 0,2 8 1 0,-2-8 9 16,3 7 1-16,-3-7-4 0,1 7 2 0,-1-7-5 0,0 0 5 15,1 11-6-15,-1-11 1 0,4 7 7 16,-4-7-8-16,7 6 1 0,-7-6-2 0,5 8-1 16,-5-8-4-16,1 7 4 0,-1-7 0 0,4 6-7 15,-4-6 5-15,0 0-2 0,5 8-10 0,-5-8-6 16,0 0-23-16,0 0-12 0,0 0-40 0,0 0-44 16,0 0-60-16,0 0-68 15,0 0-74-15,0 0-78 0,0 0-106 0,0 0-389 0,-5-29-998 0,4 23 442 16</inkml:trace>
  <inkml:trace contextRef="#ctx0" brushRef="#br0" timeOffset="29204.05">13710 1350 49 0,'-13'0'144'16,"13"0"-2"-16,-11-2-24 0,11 2 2 0,-12-2-9 16,12 2-5-16,-9 2-1 0,5-6 1 0,4 4 0 15,-14 0 2-15,14 0 0 0,-13 0 0 0,6-2 0 16,7 2 0-16,-12-3-1 0,12 3 3 0,-13 3-3 15,13-3-9-15,-13 0 5 0,13 0-2 0,-17-1 5 16,9 2-1-16,8-1 4 0,-13 0-2 0,13 0-8 16,-11 1 13-16,11-1-3 0,-14 2 5 0,14-2-12 15,-9 1 9-15,9-1-17 0,0 0-8 0,0 0 2 16,-14 2-4-16,14-2 8 0,0 0-13 0,0 0-16 16,0 0 14-16,0 0-10 0,0 0-6 0,-10 1-5 15,10-1 3-15,0 0-12 0,0 0 3 0,0 0-3 16,0 0-13-16,0 0 16 0,0 0-2 0,0 0-16 15,0 0 2-15,0 0 8 0,0 0 4 16,23 4-9-16,-16-4 1 0,-7 0-5 0,19 2 2 16,-8-4-3-16,3 4 15 0,1-1-2 0,4-1-5 0,-1 3 6 15,4-2 0-15,-2 0-2 0,2 1-2 0,5-1-10 16,-5-3 10-16,-1 3-3 0,1-1-1 0,6 4-1 16,-5-3-1-16,-1 0-5 0,6 0 6 0,-1 2-1 15,1 2-8-15,2-4 1 0,-1 3 1 16,-2-1-3-16,2-2 0 0,-1-3 0 0,3 5-1 0,-1 3-3 15,1-5 5-15,-4 0-1 0,6 0-8 16,-1-1 5-16,0 4-1 0,-1-4 5 0,-1 1-5 16,0 2 1-16,3-3 1 0,-4 5 2 15,2-5-6-15,0 3 5 0,-2 0-10 0,2-3 2 0,-2 1 10 16,1 5-11-16,2-6-3 0,-2 4 6 0,2-4-7 16,0 3 2-16,1-2 2 0,-1 0 2 0,0-1 3 0,2 1-6 15,0 0 1-15,-2 3 1 0,3-4-3 0,-2 1-1 16,0 1 3-16,1-2 5 0,-2 3 4 15,4 1 5-15,3-2-6 0,-2-1-3 0,1 4-2 16,-1-4-5-16,0 4 2 0,0-4-3 0,-1-1 1 16,3 7-5-16,0-2 3 0,-2-3 2 0,1-1-9 15,3 2 1-15,-4-1-3 0,0 2 10 0,0 1-5 16,-1-3-6-16,1 0 3 0,0-2-5 0,2 2 3 16,-2-4 2-16,2 6 0 0,0-4-2 0,-4 0-3 15,4 1 7-15,-3 6-7 0,-1-5 4 0,1-2-5 16,1 2 2-16,-4-3-1 0,6 4 6 0,-3-3-6 15,-1 2 1-15,0-4 1 0,-2 4 2 0,0-1-3 16,-2-2 2-16,-3 1-1 0,1-3-8 0,1 2 10 16,-1-2-2-16,1 3-3 0,0-1 2 0,5 1-1 15,-2-3 0-15,4-1 3 0,0 7-3 0,2-6 2 16,0 2 7-16,-3-4-8 0,-3 4 2 0,4-2 2 16,-1 3-3-16,-3-5-6 0,-1 4 8 15,4-2 0-15,-3 1-1 0,4-1 2 0,0 2 11 0,16-1-1 16,-15-2-10-16,-1 2 7 0,-1-3-3 0,1 5-3 15,-1 0 2-15,0 0 0 0,2 1-3 0,-1-2 5 16,2 1-4-16,-3-6-1 0,-1 5-2 0,-1-5 1 16,2 5 4-16,-4-3-3 0,-1 3 3 0,-3-2-4 15,-5 2-4-15,-1 0 7 0,-2-3-5 0,-1 4-4 16,2-2 0-16,-6-3 4 0,0 3-4 0,-2 3 5 16,-4-2-2-16,4-1-2 0,-7 2-2 0,-6 0 8 15,16-1 2-15,-16 1-5 0,11 0-3 0,-11 0 3 16,8-3-6-16,-8 3-2 0,5-3-18 0,-5 3-14 15,0 0-19-15,0 0-37 0,0 0-59 0,0 0-81 16,0 0-90-16,0 0-95 0,0 0-511 16,0 0-1005-16,-23-8 445 0</inkml:trace>
  <inkml:trace contextRef="#ctx0" brushRef="#br0" timeOffset="31056.21">17902 1481 84 0,'-3'-4'245'0,"3"4"-6"0,-6-6-8 0,5 4-9 16,-5-1-10-16,6 3 1 0,-3-3-6 0,0-1-6 15,2 0-1-15,1 4-8 0,-5-6-2 0,2 2-21 16,1 0-9-16,0 1 5 0,2 3-13 0,-5-5-5 15,1 3-6-15,2-1-12 0,0-1-4 0,2 4-10 16,0 0-21-16,0 0-2 0,-3-2-10 0,3 2-9 16,0 0-1-16,0 0-5 0,0 0 2 0,-3 9 1 15,-1-3-5-15,2 1 11 0,-2 1-1 0,1 3 6 16,-1 2 1-16,1 3-5 0,-4 1 1 0,5 0 3 16,-6 8 0-16,4 0-5 0,-2 2 5 15,3-7-2-15,1 7-8 0,-1 2 0 0,-2 0 0 0,-4-2-6 16,5 1-4-16,-1 0 0 0,1 0-2 0,-1-1-1 15,4 2-3-15,-2-1 0 0,-2 1-3 0,4-4-1 16,1 5-1-16,0-1-2 0,-2 1-7 0,0 2 0 16,-2 0 1-16,3 3-3 0,-2-5-5 0,3 4 4 15,-1-2-2-15,-4 0-1 0,5 2 5 0,-4 0 10 16,4 1 10-16,-10 10-3 0,1 0 2 0,3-10-3 16,-1-1 9-16,2 1-10 15,-1 0-4-15,-6 10-3 0,3-13-5 0,-1 3-5 0,2 1 0 0,-2-1-5 16,0 0-1-16,0 14-7 0,-3-1 2 0,0-4 0 15,3-9-1-15,-4 11-2 0,5-13-3 0,-4 14 3 16,-1 1-8-16,1-4 2 0,2 2 1 0,1-10-3 16,-2 9-4-16,2-10 3 15,0 13-8-15,1-15 1 0,-1 2 6 0,2-1 2 0,-4 10-5 0,5-11 5 16,-6 11-9-16,5-9 4 0,-1-3-5 0,2 2 4 16,-2 11-4-16,2-12-1 0,1 1 5 0,1 1-6 15,-7 9 0-15,7-11-1 0,0 4-3 0,1-1 3 16,-6 10 2-16,2 0-2 0,3-11 0 0,0-1 1 15,1 12 4-15,-6-2-4 0,2-11 4 16,3 2-7-16,0 0 2 0,-5 12 2 0,7 2-1 0,-3-13 5 16,0 9-4-16,0-9-3 0,0 13 1 0,1-2-1 15,4-11 6-15,-3 10-6 0,3 0-4 0,-2 0 4 16,0-10-2-16,3 13 3 0,-2-13-1 0,2 10 5 16,0 1 0-16,-1-10 3 0,1 10-14 0,-2-1 5 15,1 0-2-15,-3-10 0 0,2 14 10 0,-3-6-6 16,2 5-1-16,1-2 0 0,-2-1 3 0,0-1-4 15,1-9 3-15,-1 14-3 0,0-4 1 0,2 1-2 16,-3-1 6-16,1-11-4 0,-5 13-4 0,4-2 2 16,0 3 3-16,-1-2-1 0,-1 4-1 0,2-6 3 15,-3 3-4-15,-1 0 0 0,3 0-4 0,1 1 7 16,-4-2-7-16,5 2-1 0,0-4 6 0,-6 2 3 16,6-1-7-16,-1-9 7 15,1 11 2-15,-3-3-10 0,0 1 0 0,3 3 3 0,1-3 1 0,-1-10-2 16,-3 12 6-16,0 0 4 0,-1-3-11 0,2 3-3 15,2 2-7-15,-1-4 3 0,-1-10 1 0,4 2-1 16,-6 8 1-16,5-10 2 0,0 10-7 0,-1-11 3 16,0 1 8-16,0 0-1 0,-1 11 1 0,3-2-4 15,-2 3 2-15,-1-3-1 0,1-8 2 16,0-2 4-16,2 12-2 0,-5-2 3 0,3-7-3 0,-2-3-4 16,5 11 9-16,-7 1-8 0,4-10 2 0,-2 8 2 15,-3-11-3-15,4 2 3 0,-3 9 1 0,3 2-6 16,-3-2 2-16,2-10 6 0,-2 11 0 0,4-12 0 15,-5 10-4-15,6-10 2 0,-2 2-1 0,-2 10-2 16,1-11-8-16,1 12 5 0,-1-13 2 0,-4 12 2 16,4 0 1-1,1-14 1-15,0 1 1 0,1 3-4 0,-1-4 2 0,0 4 0 0,0-1 1 0,2 1-2 16,-1-1 7-16,-1 11-5 0,0-14-2 0,1 1 2 16,-1 4-1-16,4-3 1 0,-3 0 0 0,0 1 3 15,1-1-1-15,1-1-4 0,-2-2-1 0,0 3 11 16,3-3-6-16,-2 1-2 0,-3 1 0 0,2-3-2 15,3-2-1-15,-3 0 3 16,0 0 0-16,3-3-6 16,-3 0 6-16,3-6-5 0,-2 6 5 0,-2 0-3 15,4-6 0-15,-3 0-3 0,0 0-4 0,3 1 4 16,-3-4-5-16,0 4-2 0,3-2 4 0,-3 0-6 16,0-3 8-16,3 3-3 0,-4-1 5 15,1-2-4-15,2-1 1 0,-1 1-4 0,-1-1 1 16,4 2 0-16,-4-4 2 0,2 0-2 0,-1 0-2 0,1-1 4 0,0 0-3 0,2-1 2 0,-5 1-1 0,4-1 4 15,-1-1-1-15,0 2 1 0,2-1 0 0,-4 1 1 16,3-1-2-16,0-1 2 0,-1 1 5 0,1-3-1 16,0 0 2-16,1-7-3 0,-1 14-1 0,1-7 3 15,0-7-8-15,-2 11 6 0,2-11-2 16,-1 11 0-16,0-5 4 0,1-6-5 0,0 0 3 16,0 9-5-16,0-9 4 15,0 0 4-15,0 0-11 16,-3 8-19-16,3-8-29 0,0 0-39 0,0 0-52 0,0 0-51 15,0 0-62-15,0 0-86 0,0 0-98 0,0 0-485 16,-7-27-1009-16,2 20 447 0</inkml:trace>
  <inkml:trace contextRef="#ctx0" brushRef="#br0" timeOffset="32503.51">12984 10395 98 0,'0'0'112'0,"-5"-2"16"0,5 2-5 16,0 0 15-16,-3-3 4 0,3 3 5 0,0 0 4 15,-6-2 9-15,6 2 0 0,-6 0 7 0,6 0 3 16,-6-3 0-16,6 3 3 0,-5-2-5 0,5 2 1 15,0 0-6-15,-10-1 1 0,10 1 4 0,0 0-2 16,0 0-6-16,0 0-1 0,0 0-18 0,0 0-9 16,-5-2-18-16,5 2-3 0,0 0-4 0,0 0 0 0,0 0 2 15,23 0-4-15,-5 0-1 0,-4 0-7 16,-1 0 8-16,7-1 4 0,10 0-2 0,0 2 1 16,0-1-6-16,4 1 0 0,-2 1 1 0,4-1-5 15,0-1 7-15,-2 1-9 0,4-1-1 0,15 0-2 0,2 1-10 16,-3 4-1-16,-1-5-6 15,3 2-1-15,-3-1-11 0,3-1-1 0,0-1 2 0,1 2-17 0,-2-2 3 16,2 1-10-16,-2 2 1 0,0 1-7 0,-2-3-3 16,2 5-3-16,-15-4-4 0,2 1-4 0,12-2 3 15,-12 3-7-15,-2-3 0 0,2 2 1 0,10-2-7 16,-13 1 4-16,2-1-5 0,-2 1 2 0,3-1-1 16,-2-1-2-16,0 2 0 0,-2-2-2 0,0 1-1 15,0-1-2-15,-2 1 4 0,0-3-1 0,1 0-5 16,-1 1 1-16,-3-1-1 0,4 0 3 0,-3 1-1 15,3 0 0-15,-5 0 3 0,3-4-4 0,-2 1-3 16,0 3 4-16,-2-1 5 0,1-1-8 0,0 2 1 16,-3-1 0-16,1 0 0 0,0 0-1 0,-6 1-4 15,1-1 1-15,5 1 2 0,3-1-3 0,-8 1 2 16,6-1 3-16,1 1-2 0,0 1 2 0,-2-1-2 16,4-1-2-16,-2 1 1 0,-2-2 1 0,0 2-3 15,0-2 6-15,0 3 0 0,0 0-5 0,-6 1 3 16,-3-3-1-16,3 2 0 0,-3-1 2 0,0 1-2 15,0-2 1-15,2 2-3 0,-3 0 4 0,-4-1 1 16,3 2-3-16,0-2 0 0,0 1 1 0,-3 0-2 16,0-2 0-16,0 5 2 0,4-5-1 15,-4 3 0-15,0 0 0 0,-1-2 2 0,0 1 0 0,5-2-3 0,-6 2 0 16,1-2 1-16,1 2 4 0,-3 0-5 0,1 0 3 16,-2 0-3-16,-2 1 1 0,4-1-2 0,-5-1-2 15,1 1 8-15,0 0-6 0,-1 1 2 0,1 0-2 16,2-2 3-16,-2 2-2 0,1 0 3 0,-3 0-5 15,1-1 1-15,0 1 7 0,2 0-7 0,1-2 4 16,-3 2-7-16,2 0 5 0,-2 0 0 0,0-1 0 16,1 1-5-16,-2 0 5 0,-6 0-1 0,15 0 3 15,-10-1-4-15,2 2 1 0,0-2-3 0,-7 1 4 16,13 0-3-16,-8-3 1 0,0 3 1 0,-5 0 0 16,13 0-1-16,-8 1-1 0,-5-1-1 0,9-1 3 15,-2 1-1-15,-7 0 3 0,11 1 0 0,-6-1-5 16,-1 2 1-16,1-1 2 15,3-1 3-15,1 0-1 0,-4 1-1 0,0 1 2 0,-5-2-3 0,12-2 2 16,-6 4 0-16,-6-2-1 0,10 0-1 0,-10 0-10 16,8 0-13-16,-8 0-13 0,6-2-6 0,-6 2-14 15,6-1-15-15,-6 1-18 0,0 0-12 0,0 0-49 16,10 0-53-16,-10 0-61 0,0 0-57 0,3-3-54 16,-3 3-59-16,4-3-324 0,0 2-821 0,-4 1 363 15</inkml:trace>
  <inkml:trace contextRef="#ctx0" brushRef="#br0" timeOffset="34058.87">12925 8507 71 0,'-10'0'97'0,"4"1"-3"0,-1-1-2 0,1 1-6 0,-2-1-6 15,8 0-8-15,-9 2-6 0,4-2 2 16,5 0-12-16,-9 0 13 0,4 2-1 0,5-2-5 0,0 0 9 15,-14 0 3-15,8 0 2 0,6 0 3 0,-9 2 5 16,1-2 0-16,3 2 3 0,-2 1 1 0,1-3 4 16,1 1 3-16,5-1 3 15,-14 0-7-15,6 0 5 0,8 0-3 0,-9 0 2 0,0 0-3 0,9 0 5 16,-10-1 3-16,10 1 1 0,-9-2-3 0,9 2 2 16,-10 0-5-16,10 0 3 0,0 0 2 0,-8-1 9 15,8 1-6-15,0 0 0 0,-5-2 0 0,5 2 9 16,0 0-10-16,0 0-8 0,0 0-3 0,-4-1-9 15,4 1 2-15,0 0-3 0,0 0 6 0,9-8-2 16,-3 8-1-16,2-5-5 0,4 3-6 0,-2 0-1 16,4 1-3-16,4-3-6 0,4 3-4 0,-1 0 1 15,8-5 2-15,0 6-5 0,2-3 4 0,3 3-3 0,-2-2 7 16,0 4 3-16,4-5 2 0,1 3 1 0,-1 0 5 16,3 0 4-16,-3-3-2 0,1 3-4 0,14 2 0 15,-12-1-5-15,0-2-4 0,12-1-4 0,-12 2-6 16,0 0-1-1,12 3-2-15,3-4-7 0,-17-1-7 0,4 4-3 0,11-5-6 0,-13 3 3 0,-1 3-5 16,3-3 1-16,0 1-3 0,9 0-2 0,1 1-4 16,-12-5-2-16,1 4 0 0,-1 1 2 0,1 0-5 15,12-2-2-15,-14 2-1 0,1-1 2 0,1-1-5 16,0 0 1-16,-2 2 0 0,2 1-1 0,-5-3-5 16,5 0 12-16,-4 1-7 0,3-1-6 15,-3-1 3 1,3 0 1-16,-1-3-3 0,0 8 0 0,1-6-7 15,-4 0 11-15,1 2-6 0,0 0-1 0,1-1-2 16,-4-1 1-16,3 1 1 0,1-2 3 0,-2 2-2 16,-3 1-3-16,2 0 5 0,-3-3 6 0,2 3-10 15,0-3 1-15,-2 3 1 0,-2-2-1 0,1 0 4 16,-1 0-4-16,3 0 2 0,-1 2-2 0,1-1-4 16,-3-1 6-16,0 0-4 0,-2-1 2 0,5 2 6 15,-4 1-7-15,2 0-3 0,-1 0 2 0,-6 0 0 0,4-2-1 16,1 0-1-16,5 2 0 0,-11 2 3 0,6-4-2 15,3 1-2-15,-2 5 5 0,-1-5-2 0,0 1-1 16,-6 0 3-16,6 1-2 0,0-2 0 16,-2-1-1-16,2 4 2 0,-6-1 3 0,1 0-2 0,-3-1 3 15,1-1-5-15,0 1 5 0,-3 0-4 0,4 0 1 16,-3 0 1-16,2 1-4 0,-2-2 4 0,0-2-1 16,-2 5 1-16,2-5-2 0,-3 1-3 0,2 2 2 15,3-1 2-15,-5 1-1 0,-2 0 0 0,3 0-1 16,2-1-1-16,-2 0 3 0,-3-1-4 0,1 1 5 15,-1 2 1-15,-1-2-2 0,-1 1-1 0,0 0-1 16,0-1-2-16,-1 1 8 0,-4-3-4 0,0 2 0 16,1 2-1-16,2-3 1 0,0 2-1 0,-2 0-2 15,2 1 4-15,-5-2-5 0,7 0 10 0,-6-1-7 16,7 0 2-16,-3 0-2 0,2 1 0 0,-2-2 0 16,2 3-2-16,-6 0 4 0,4-1-2 0,-2 0-5 0,2 1 4 15,-1-1 0-15,0-1 1 0,-3 4-1 16,2-4 1-16,-3 1 0 0,1 0-1 0,-6 1 0 15,12 0 4-15,-7 2-3 0,-5-2-3 0,17 0 2 16,-12 2-3-16,0-2 3 0,-5 0 2 0,10 0-1 0,-3 0-2 16,-2 1 1-16,-5-1 0 0,10-1 1 0,-10 1-1 15,9 0 1-15,-3-2-2 0,-6 2-4 0,9 2-2 16,-9-2 6-16,0 0-2 0,9 0 4 0,-5 0-6 16,2 1 6-16,-6-1-1 0,8 1 2 0,-8-1 3 15,5 2-10-15,-5-2-14 0,0 0-19 0,0 0-36 16,0 0-47-16,0 0-62 0,4-7-103 0,-4 7-119 15,-13-4-112-15,2 1-339 0,-6-2-926 0,-1 0 410 16</inkml:trace>
  <inkml:trace contextRef="#ctx0" brushRef="#br0" timeOffset="35334.25">13462 6403 102 0,'-4'-6'131'0,"4"6"6"0,-1-2-6 16,-3-1-10-16,4 3-6 0,-1-4-4 0,-2 1-8 15,3 3-2-15,-1-6 2 0,-2 3-3 0,3 3 11 16,0 0-3-16,-3-4 13 0,3 4 3 0,0 0-2 16,-3-4-1-16,3 4-3 0,0-4 0 0,0 4 9 15,0 0-11-15,5-5 6 0,-5 5 1 0,8-3 14 16,-4 1-16-16,2 1-3 0,-6 1-2 0,14-1-1 16,-2-1-5-16,0 1 2 0,1-1-7 0,4-1 8 15,3 1 0-15,1 0-16 0,0 0-2 0,10 3-4 16,-3-1 2-16,5-1 0 0,1 2 1 0,1 0 2 15,4-1-1-15,-4 2 2 0,4 0-3 0,2-1 0 0,-3-1 3 16,13 2-4-16,-10-2 2 16,9 0-1-16,5 4-8 0,-3-1-1 0,-13 0 1 0,18-2-1 0,-2 2-6 15,1-1 0-15,-2-1-4 0,1 4-5 0,-1-4-2 16,0 1-2-16,-1 0-2 0,-1-1-7 0,2-1-3 16,-3 3-1-16,2-2-3 0,-15-2-5 0,3 1-7 15,14 0-3-15,-18 0-1 0,2-1-2 0,1 2-2 16,14-2-5-16,-15 1 6 15,-2-1-13-15,17 1 0 0,-3 0-6 0,-11 0 5 0,-2 0-3 16,13 0-3-16,-14 0 3 0,4 0-3 0,-1 0-2 0,-3 1-2 16,0-1 1-16,1 1 0 0,-2-3-4 0,-3 1 2 15,3 1-1-15,-1 0-4 0,-5-3 2 16,2 2 0-16,2 1-1 0,-2 1 0 0,-2-1 0 0,1-2 7 16,-2 2-7-16,1 1-2 0,0 0 3 0,2 2 0 15,-2-3 0-15,0 1 1 0,1 0-3 0,-3-1-2 16,3 0-1-16,-2 2 3 0,-1-4 1 0,0 3 0 15,7-2-1-15,-7 2 2 0,-6-1-4 0,5 1 2 16,1-1 2-16,-7 0-5 0,7 2 2 0,-6-1-2 0,-3 1 3 16,11-2-1-16,-10 0 0 0,1 0 1 15,-2 0 1-15,3 1 0 0,-2 0-4 0,-2-1 1 0,1 1 2 16,-1-1-1-16,-3 0 0 16,2 0-1-16,2 0 2 0,0 0-1 0,-2 0-6 0,-3 1 3 0,0 0 3 15,0-2 0-15,-1 2-1 0,1-1 3 0,-1 0-1 16,-2-1 1-16,3 1-1 0,-4 0-1 15,1-1 1-15,0 2-1 0,-2-2-2 0,1 1 6 0,-1 0-6 16,-4 0-1-16,3 0 1 0,0 0 2 0,-8 0 0 16,14 0 0-16,-8 1-1 0,1-2 1 0,-7 1-4 15,9-1 2-15,-3 1 2 0,-6 0-3 0,9 1-2 16,-4 0-1-16,0 0-2 0,-5-1 5 0,11 0 0 16,-11 0 0-16,8 2-4 0,-3-2 2 0,-5 0 0 15,8 1-1-15,-8-1 0 0,6 2-1 0,-6-2-2 16,5 0-2-16,-5 0 2 0,8 1-13 0,-8-1-8 15,0 0-20-15,0 0-28 0,0 0-46 0,8 0-42 16,-8 0-87 0,0 0-102-16,0 0-115 0,0 0-388 0,-18-4-928 0,4 2 412 0</inkml:trace>
  <inkml:trace contextRef="#ctx0" brushRef="#br0" timeOffset="35868.61">14135 4503 105 0,'-6'-1'98'16,"1"2"-4"0,-1 1-20-16,6-2-13 0,-12 1-14 15,7-1-7-15,-3 1-3 0,-2-1-24 0,4 0-19 16,-5 0-8-16,0 2-36 0,-1 0-34 0,0-2-90 16,-4-2 41-16</inkml:trace>
  <inkml:trace contextRef="#ctx0" brushRef="#br0" timeOffset="36876.35">13544 4485 73 0,'-12'0'180'15,"2"0"-6"-15,1-1-2 0,3 1 0 0,-3-1-3 0,2 1-1 16,7 0-4-16,-12 0-6 0,4-1-12 0,8 1-5 15,-6-4-5-15,2 3-7 0,4 1 0 0,-8-2-7 16,8 2 7-16,0 0-16 0,-8 1-5 16,8-1 0-16,0 0-8 0,0 0-3 0,-10-1-5 15,10 1-8-15,0 0-4 0,-5-1-13 0,5 1 4 0,0 0-6 16,0 0-3-16,-9 1 0 0,9-1-1 0,0 0-5 16,0 0-1-16,0 0 5 0,0 0-1 0,-8 0-2 15,8 0-3-15,0 0-5 0,0 0-2 0,0 0 2 16,0 0 5-16,0 0 18 0,0 0 10 0,0 0 4 15,0 0 4-15,22 2-2 0,-9-2-1 0,0 0 4 16,1 0 0-16,0 0 2 0,7 0-4 0,0 0 4 16,7-1-5-16,-2 1 1 0,4 1 0 0,1 0-5 15,-3-1 2-15,2-1 28 0,3 5-6 0,-1-4-4 16,0-5-4-16,2 7-5 0,2 1-10 0,0-2-1 16,1 0-6-16,-3-1-4 0,2 1-4 0,1 1-5 15,5-2-2-15,-3 2-10 0,-1 1-4 0,-2-1-11 16,20 3 7-16,-2-4-2 0,-16 0-3 0,13-1-2 15,-11 0 0-15,-2 3-8 0,13-1-2 0,-11-2-4 0,11 0-3 16,-14 0-1-16,0 0-5 0,1 0 4 16,1-2-2-16,-1 1 0 0,1 1-6 0,1-1 0 0,-4 1-1 15,-1 0 1-15,2-2 1 0,0 1-8 16,-3-5 7-16,7 3-4 0,-5 2 1 0,4-3 7 0,-5 2-11 16,-3-2 7-16,8 1-9 0,-6-1 2 0,1 1-7 15,-3 1 10-15,1-3-7 0,-1 2 7 0,3 1-4 16,-3-2 2-16,2 1-8 0,3 1 9 0,-4 1-6 15,0 1-3-15,-1-1 3 0,0-1 3 0,0 4-3 16,-1-4 1-16,1 2-1 0,-4 2 1 0,1-1-6 16,0-2 6-16,-1 3-5 0,-8-2 10 0,12 2-7 15,-10-1-1-15,7 4 5 0,-2-3-3 0,-4-1-5 16,3 0 7-16,-5 0-5 0,-2-1 9 0,2 1-14 16,-2-1 11-16,0 3 0 0,3-3-2 0,-3 2-2 15,3-3 0-15,-1 1 7 0,0 2-9 16,0-1 0-16,-1 1 3 0,1-2 3 0,0 0-3 0,-2 0 2 15,3 4 4-15,1-4-8 0,-2 1 4 0,2-1-1 16,-3 0-4-16,-2 1 7 0,2 1 0 0,2-2-16 16,-1 0 16-16,-1 3-4 0,-1-2 0 0,-1-1 1 15,0 1-2-15,-1-2 1 0,-3 2 0 0,-2-2 3 16,2 2-3-16,-3-1 0 0,3 0 3 0,-3 0 0 16,1-1-2-16,2 2 0 0,-4-1-10 0,2-1 1 15,0 0 14-15,1 1-1 0,1-3-2 0,-4 6 0 16,4-7 0-16,3 4-4 0,-2 0 0 0,-2 0-8 15,0-2 9-15,6 2 4 0,-6-1 0 0,0 1-4 16,0-1 9-16,0-1-12 0,0 1 4 0,3 1-2 16,-4-2 1-16,1 0 2 0,3 1 1 0,-5-1 3 0,3 0-7 15,-1 2 1-15,-2 0-12 0,2-1 16 0,-1 1-5 16,-1-1 1-16,-1 0 2 0,-2 0 3 0,2-1-2 16,-2 2-3-16,0-2-9 15,-1 2 12-15,1-1 3 0,0-1-4 0,-2 1 2 0,0 2-7 0,-6-1 4 16,13-1-3-16,-8 0 3 0,-1 0 2 0,-4 1-6 15,9 0 2-15,-4-1-6 0,-5 1-7 0,9 0-10 16,-9 0-15-16,0 0-23 0,9-1-19 16,-4-1-20-16,-5 2-26 0,10 2-22 0,-3-1-30 0,-7-1-22 15,14 0-28-15,-5 1-30 0,-3 0-42 0,-6-1-76 16,9-1-127-16,-5-1-258 0,-4 2-825 0,0-7 365 16</inkml:trace>
  <inkml:trace contextRef="#ctx0" brushRef="#br0" timeOffset="38246.61">13438 2935 141 0,'0'0'247'0,"-8"-3"-10"15,8 3-12 1,0 0-8-16,-1-4-9 0,1 4-10 0,0 0-13 0,0 0-7 0,-4-2-18 0,4 2-3 15,0 0-11-15,0 0-10 0,0 0 3 0,1-5-13 16,-1 5 3-16,0 0-3 0,4-3 17 0,-4 3-23 16,5-4 6-16,-1 3-7 0,-4 1 6 0,9-5 1 15,-1 4-3-15,-3 0-1 0,2 0-1 0,5-3-6 16,-3-1-2-16,2 4 0 16,7-3-7-16,1 1 7 0,3-1-6 0,8 2-1 0,-1-3-1 0,4 1 2 15,0 4-6-15,2-3 7 0,3 0-2 0,1 2-1 16,0-1-1-16,19 0-8 0,-6 0 5 0,-1 1-6 15,0-1-4-15,-11 0-1 0,12 1-9 0,-13 2 2 16,18-2-6-16,-2 4-3 0,-1-3-3 0,-2 0-4 16,3 0-8-16,-4 1 3 0,4 0-11 0,-4 0 3 15,4 1-2-15,0-1-4 0,3-4-1 0,-6 2-2 16,1 0-4-16,0 1-1 0,0 0-5 0,-1-3-2 16,-11 5-11-16,11-5 5 0,-11 2-3 0,10 0 1 15,-11-1 0-15,-2 2-8 0,2-2-3 0,-3 1 2 16,15 0-5-16,-16 3 4 0,4-4-3 0,-5 2-1 15,5-1 2-15,-1-2-6 0,-1 1 1 0,14 2 3 16,-13-3-11-16,0 1 7 16,1 1-8-16,-3 1 13 0,-2-3-7 0,3 4 3 0,-3-3-2 0,1 1-6 31,-1 0 3-31,-2 0-2 0,0 1 2 0,-3 0-1 16,-1 0 0-16,-1-2-2 0,-9 2 6 0,8 0-4 0,-4-1 0 0,-2-1-1 0,0 2 2 0,0-1 5 15,8 1-10-15,-2-1 1 0,-7-1-1 0,1 1 13 31,-2 1-9-31,4-1-1 0,-6 2 2 0,4 0-2 16,-1-1-3-16,-2 0-1 0,1 0-1 0,-1 2 3 16,1-4 3-16,-1 1-4 0,0 1 2 0,2 0 0 15,-2 0 0-15,0-1 3 0,2 2-6 0,-2-2 6 0,3 1-1 16,-2 1-2-16,-1-2 0 0,2 1-1 0,-2-2 2 16,2 5 5-16,-1-3-5 0,1 1 2 15,0-2-3-15,-2 2 0 0,-1-1-1 0,-3 2 4 16,0-4-5-16,-4 2 1 0,4 0 3 0,-2 0-1 15,-1-2-4-15,1 2 9 0,-1-2-5 0,-1 4-4 0,1-2 5 16,0 1-2-16,-1-2-3 0,-2 1 0 0,-2-2 3 16,2 2-3-16,5 0 7 0,-7 0-7 0,2-1 5 15,3 2-2-15,-3-1-1 0,0 0-2 0,-1 0-2 16,2 0 6-16,-2 0-4 0,0 0 0 0,0 0 4 16,0-1 0-16,0 2 2 0,-2 1 1 0,-5-2-7 15,13 0 9-15,-7-2-8 0,-6 2 1 0,12 2 2 16,-6-2 3-16,2-2-4 0,1 4 2 0,2-2-7 15,-2 0 0-15,1 1-1 0,3 0-5 0,-3-1 2 16,3 2-5-16,-4-1-5 0,4-1 5 0,-3 0 1 16,-2 0-3-16,1 1 0 0,-1-2-9 0,-1 2-10 15,-2 0-10-15,-5-1-19 0,9 0-35 0,-9 0-50 16,6-1-90-16,-6 1-113 0,0 0-124 0,-5-8-494 16,5 8-1051-16,-15-8 466 0</inkml:trace>
  <inkml:trace contextRef="#ctx0" brushRef="#br0" timeOffset="39789.33">3572 984 230 0,'-3'-5'368'0,"2"2"-16"0,-3-2-15 0,4 5-6 16,-4-8-12-16,4 8-16 0,-4-4-26 16,4 4 2-16,-2-4-9 0,2 4-15 0,-5-3-20 0,5 3-11 15,-3-5-18-15,3 5-12 0,-6-3-12 0,6 3-16 16,-13 1-14-16,13-1-6 0,-17 4-4 0,6-1-2 16,-2 1-9-16,-4 5-1 0,2 0-1 0,-2-2-7 15,-7 6-4-15,6-1-6 0,4-3-7 0,0 3-5 16,0-1-11-16,1 1-7 0,2-1-7 15,0 5-6-15,1-3-9 0,1 1-6 0,3-3-1 16,3 4-7-16,1 1-9 0,0-3 9 0,4-1-11 16,-1-2-7-16,3 3 3 0,4 2-6 0,-1-8 2 15,5 3 0-15,2-2-7 0,2 0-3 0,1-2-18 16,3 1-18-16,2-4-17 0,0-1-27 0,1 2-34 16,0-3-27-16,-4 1-44 0,2-4-42 0,0 0-20 15,0-2-36-15,-3 1-11 16,-1 1-25-16,-4 0 1 0,0-3-19 0,0 0 15 0,-4 0 19 0,1-1 29 15,-1 3 26-15,-4-1 42 0,0-2 17 0,2 1 39 0,-2 0 40 16,-3-1 25-16,2 2 39 0,0-2 31 0,-2 3 17 16,-2 3 30-16,6-8 25 0,-5 5 13 0,-1 3 16 15,0-8 26-15,0 8 11 0,3-7 10 0,-3 7 2 16,0 0 17-16,1-5 13 0,0 0 10 16,-1 5-3-16,0 0 0 0,1-5-7 0,-1 5-18 0,0 0-18 15,0 0-13-15,0 0-7 0,0 0-13 16,0 0-7-16,0 0-9 0,0 0-4 0,2 17-5 0,0-6-8 15,-2-2-8-15,0 0 1 0,4 3-1 16,-3 1-12-16,2-1-7 0,-2 1 0 0,3-2-11 16,0 5-7-16,-2-5 4 0,1 1-7 0,-1 1-3 15,1-4 0 1,1 3-1-16,-2-1-18 0,0-4-17 0,-2 3-21 0,1-4-17 0,-2 2-29 0,1 3-38 16,-2-3-46-16,2 2-50 0,-1-3-50 0,0 0-56 15,-4 4-43-15,3-2-103 0,-3 2-284 0,3-2-805 16,2-9 357-16</inkml:trace>
  <inkml:trace contextRef="#ctx0" brushRef="#br0" timeOffset="40386.08">6061 949 19 0,'-1'-5'375'0,"-2"-1"-23"0,3 6 9 16,-4-7-5-16,4 7-30 0,-2-6-15 0,2 6-28 16,-4-4-20-16,4 4-28 0,-8-2-16 15,8 2-14-15,0 0-13 0,-19 6-4 0,12-1-10 16,-2 2-5-16,-7 3-14 0,3 2 1 0,1 0 1 16,-4 0-6-16,3 1-6 0,0 3-12 0,-2-2-12 15,3 0-9-15,1 1-12 0,1-1-11 0,3-2-13 16,-1 2-3-16,3 1-11 0,2 1-4 0,2-5-7 15,2-1 4-15,3 2-9 0,3-4-7 0,4 2-2 16,0-4-3-16,6 4-2 0,2-4-7 0,8 1-11 16,1-2-12-16,-1-2-6 0,1-4-15 0,0 1-3 15,-1-2-10-15,-9 2-13 0,5-2-11 0,-3-1-15 16,-3-1-21-16,-5 0-19 0,4-1-33 0,-3 0-61 16,-3-1-35-16,-3 2-59 0,0 1-65 0,-2 1-375 15,-5 2-795-15,5-9 351 0</inkml:trace>
  <inkml:trace contextRef="#ctx0" brushRef="#br0" timeOffset="40716.33">6314 1178 69 0,'0'0'362'0,"4"-3"-10"16,0-1 8-16,1 0-13 0,0 1-9 15,-3-1-41-15,1 0-14 0,1-1-17 0,4 2-28 0,-1-1-25 16,2-2-10-16,0 1-17 0,-2 2-23 15,4 1-9-15,-3 2-14 0,1 0-20 0,-9 0-5 16,17 5-12-16,-9-3-14 0,0 5-8 0,-2-2-4 16,2 6-10-16,-3-5-2 0,-4 3-10 0,3-1-5 15,-4 5-1-15,-4 2-3 0,3 0 1 0,-3-3-14 0,-2-1 5 16,2 5 0-16,-5-3 14 0,7-1 13 16,-4-3-3-16,5-3 4 0,-3 4-6 0,-2-8 1 15,3 3-3-15,2 3-5 0,-1-3 1 0,2-5-2 16,2 10 0-16,-2-10-1 0,5 3-3 0,-5-3 2 15,14 2-5-15,-14-2-2 0,23 1 2 0,-10-1-2 16,6-1-11-16,-1-2-11 0,4 1-18 0,1 0-27 16,-4 0-26-16,3 0-33 0,-2-3-38 0,9 1-60 15,-10 3-69-15,-7-1-74 0,5-4-109 0,-6 2-333 16,1 1-829-16,-3-2 366 0</inkml:trace>
  <inkml:trace contextRef="#ctx0" brushRef="#br0" timeOffset="41250.74">9411 896 157 0,'0'0'440'0,"-22"-23"-12"16,22 23-16-16,-19-13-12 0,19 13-16 0,-22-13-13 16,22 13-23-16,-28-7-22 0,28 7-27 15,-31 1-18-15,31-1-17 0,-35 3-16 0,35-3-17 0,-31 13-11 16,14-6-18-16,6 5-15 0,-2-1-19 0,1 2-10 16,5 2-12-16,-1 1-22 0,3 2-11 0,2 2-12 15,2 0-5-15,1-2-6 0,7-1-14 0,0 0 2 16,3 1-12-16,2-3-10 0,3-1-1 0,-1-1-5 15,4-5 2-15,0 2-13 0,0-1-1 16,0-2-10-16,1 0-9 0,-1-3-13 0,0-3-7 16,0-1-11-16,-2 0-20 0,0-2-19 0,-5 1-35 15,2-1-28-15,-2 0-47 0,1-4-29 16,-1 4-47-16,-2-4-52 0,-1 2-44 0,2 2-46 0,-1-3-62 16,-5 0-298-16,5 0-800 0,1-2 354 0</inkml:trace>
  <inkml:trace contextRef="#ctx0" brushRef="#br0" timeOffset="41692.32">9651 1063 295 0,'0'-7'397'16,"0"7"-18"-16,0 0-2 0,0-8-24 0,1 4-29 16,-1 4-26-16,5-6-18 0,-5 6-35 0,9-5-15 15,-4 3-25-15,1 1-19 0,-6 1-10 0,16-2-16 16,-16 2-27-16,13 3-4 0,-4-3-17 0,-3 2-10 15,-1 2-14-15,3 0-9 0,-4 3-7 0,1-3-18 16,0 5 8-16,-4-2-2 0,3 3-2 0,-4-2-12 16,-1 2-5-16,-3-1 2 0,-1 0-4 0,0 0 3 15,0 0-10-15,-2 1 8 0,2-4-6 0,-1 2 4 16,2-4 6-16,0-1-4 0,0 0-3 0,4-3-5 16,-5 8 4-16,4-6-10 0,1-2-11 15,0 0 12-15,1 6 0 0,-1-6 1 0,0 0 6 16,17 0-13-16,-7 1 4 0,3 1-2 0,1 0-9 0,-1-1 13 15,6 3-13-15,-1-2 1 0,0 2-5 0,1-1-10 16,-6 2 3-16,1-1-14 0,-2-1 9 0,-3 4-2 16,3 0-6-16,-2 0-1 0,-3 0 2 0,-1-1 4 15,-5 0 1-15,1 0 1 0,-4 4 5 0,2-10 2 16,-5 16-5-16,-3-9-1 0,-2 0 5 0,-3 2 8 16,-2-3 5-16,0 3 5 0,-4-1 1 0,-1-5-2 15,0 4 8-15,1-2-11 0,0-2-3 16,1-2 1-16,5 1-16 0,-1-4-21 0,1 2-46 15,13 0-65-15,-13-2-98 0,13 2-102 0,-10-6-162 16,10 6-262-16,14-12-818 0,-1 0 362 0</inkml:trace>
  <inkml:trace contextRef="#ctx0" brushRef="#br0" timeOffset="42178.58">12098 852 122 0,'-4'-23'376'0,"1"5"-10"0,3 18-5 0,-10-20-2 15,3 10-18-15,7 10-25 16,-22-15-7-16,12 7-18 0,10 8-10 0,0 0-7 0,-42 0-7 0,42 0-11 15,-40 13-14-15,25 0-13 0,-8 4-13 0,5 1-10 16,-4 1-15-16,11-2-15 0,-1-1-17 0,2 7-17 16,-4 0-11-16,8 2-9 0,2-7-17 0,1 1-11 15,5-1-4-15,1-1-15 0,1 0-5 0,4-2 0 16,11 6-9-16,-6-7-7 0,11 0-2 0,-5-5-10 16,8 2-25-16,2-3-28 0,1-2-26 0,-1-2-36 15,-3-3-53-15,3-1-42 0,1 0-57 0,-11-2-89 16,0-2-77-16,-1-3-110 0,0 0-269 0,-3-2-834 15,-5 1 369-15</inkml:trace>
  <inkml:trace contextRef="#ctx0" brushRef="#br0" timeOffset="42461.94">12346 958 2567 0,'4'-7'229'0,"0"0"-63"0,0 3 1 16,-3-2 32-16,3 1 9 0,1 1-1 0,-4-1-12 15,-1 5-8-15,4-4-14 0,-4 4-10 0,4-4-15 16,-4 4-3-16,0 0 7 0,0 0 9 0,0 0-5 15,-4 18-2-15,3-8-16 0,-4-3-8 0,-3 4-9 16,3 0-15-16,0-2-13 0,-4 5-7 16,-1 1-9-16,-1-3-2 0,5 0-15 0,0-1-7 15,-4 2-15-15,3-2-11 0,1-2-12 0,0 0-8 16,3-1-9-16,-2-1-12 0,2-1-1 0,3 0 2 16,0 0-7-16,1 0 7 0,3 0-23 0,4-2-10 15,2 0-30-15,0 0-21 0,4-1-26 0,4-3-28 16,3 1-40-16,-2 0-34 0,-2-3-38 0,4 2-28 15,-3-3-25 1,-1-1-38-16,-2 1-34 0,-5 2-241 0,1-2-680 0,-1 1 301 0</inkml:trace>
  <inkml:trace contextRef="#ctx0" brushRef="#br0" timeOffset="42650.97">12523 1103 506 0,'0'-10'81'0,"0"8"33"0,0-4 5 0,0 6 21 0,-3-12 14 16,3 6 33-16,-4-1 13 0,3-1 10 16,-1 1 22-16,2-1 6 0,-2 1 10 0,2-2-5 15,0 1 25-15,2 1 3 16,0 0 10-16,-2 2 7 15,0 5-8-15,1-5-17 0,-1 5-14 0,4-8-23 16,-4 8-21-16,0 0-12 0,0 0 8 0,0 0-15 16,5 17-12-16,-5-7-8 0,0 1-13 0,0 4-20 15,4 2-9-15,-4 1-7 0,1 0-21 0,-1 1 1 16,0 1-10-16,0-2-11 0,3 0-27 0,-2 0-34 16,-1 0-31-16,-1-3-44 0,1-1-58 0,-3-2-51 15,3 4-63-15,-1 1-68 0,1 0-81 0,0-6-107 16,0 2-363-16,-3-6-923 0,2 4 409 0</inkml:trace>
  <inkml:trace contextRef="#ctx0" brushRef="#br0" timeOffset="43092.25">15082 840 2003 0,'13'-14'47'16,"5"-8"-11"-16,-9 8 33 0,1-5 59 0,-1 13 21 15,-9 6 11-15,14-27-1 0,-6 16 8 0,-8 11-6 16,9-14 22-16,-9 14 1 0,0 0-5 0,1-19 1 16,-1 19-14-16,0 0 2 0,0 0-8 0,0 0 2 15,-32-6-2-15,32 6-1 0,-51 19-14 0,23-7-1 16,-1 2-3-16,-2 1-8 0,3 4-10 0,-3 0-15 0,7 3-9 16,2-2-11-16,-1 7-1 0,4-5-15 0,8 3-6 15,-1-2-1-15,3 0-10 0,9-2 0 0,1-3-6 16,7 0-1-16,4 3-12 0,5-2-14 0,1 1-24 15,7-4-36-15,0-1-41 0,3-5-59 16,2-2-46-16,-1-2-54 0,3-5-61 0,2 0-51 16,2-3-96-16,-9-4-311 0,1 0-821 0,2-1 363 15</inkml:trace>
  <inkml:trace contextRef="#ctx0" brushRef="#br0" timeOffset="43405.98">15402 967 30 0,'-4'-7'369'15,"4"7"9"-15,-5-8-9 0,0 5-5 0,5 3-17 16,0 0-25-16,-18-1-32 0,18 1-6 0,-13-1-22 16,13 1-27-16,-14 4-15 0,9-1-31 0,-4 1-20 15,-1 1-10-15,2 1-10 0,3-1-29 0,3 0-1 16,-2 1-23-16,2 1 0 0,4 4-8 16,0-2-6-16,2 0-5 0,5 1-20 0,3 1-1 15,0 2-4-15,2-1-4 0,3-1-12 0,2-3 5 0,2 8-7 16,0-1-3-16,-3-5-3 0,-2-3-3 15,0 3-7-15,0-1-1 0,-1 1 4 0,-4-3 0 16,-2 1-3-16,0-1-5 0,-2 3 1 0,-3-4 0 16,-2 2-22-16,2 0 21 0,-4-1 1 0,0-7-2 15,-6 11-1-15,0-4 1 0,-4 0-1 0,0-3 1 16,-4 6-1-16,1-4 8 0,2-2-11 0,-3 0-8 16,0 0-15-16,2 0-21 0,-2-1-24 0,4-3-43 15,10 0-49-15,-18-6-72 0,10 0-81 0,3-3-98 16,0 1-294-16,2 1-753 0,3-6 334 0</inkml:trace>
  <inkml:trace contextRef="#ctx0" brushRef="#br0" timeOffset="43594.51">15481 1013 3257 0,'-2'-5'240'0,"0"-4"-87"0,2 9 98 16,-6-8 32-16,4 2-7 0,0 1-34 0,2 5-21 15,0-7-44-15,3 3-31 0,-3 4-11 16,15-7-12-16,-2 5-10 0,7-2-10 0,8 4-12 0,3-1-7 15,0 2-13-15,-2 2-19 0,3-1-22 0,-3 3-36 16,1-2-50-16,-11-2-61 0,2 0-68 0,-6-1-91 16,-4 2-87-16,1-1-141 0,-12-1-254 0,0 0-819 15,0 0 363-15</inkml:trace>
  <inkml:trace contextRef="#ctx0" brushRef="#br0" timeOffset="44836.42">1836 2194 329 0,'-6'-10'407'0,"3"2"-10"0,-2-1 10 0,0 1-24 16,-3 1-9-16,-1 2-20 0,0 2-21 15,0-1-15-15,-1 2-23 0,-1 2-13 0,-2 1-14 0,-5 5-13 16,0 0-14-16,0 3-19 0,0 5-8 16,4-1-15-16,-5 7-20 0,-3 2-11 0,1 0-11 15,0-1-10-15,7 1-20 0,-1 0-9 0,2 3-12 16,8-6-11-16,0-1-5 0,1 0-13 0,0-1-6 0,3 2-9 15,2-2-4-15,3-3-4 0,6 1-2 0,-1-5-5 16,5 1 0-16,3-3-8 0,2 1-3 16,8-2-11-16,-2-4-17 0,6-2-19 0,-4-1-25 15,-4 0-26-15,7-4-43 0,-7 1-52 0,4-1-42 16,-7-2-41-16,-1-2-35 0,-1 2-33 0,-1-2-27 16,0 1-13-16,-8-1-2 15,5-3 3-15,-5 2 34 0,0 3 21 0,-4-3 47 0,2 4 40 0,-5-1 55 16,2 0 43-16,1 4 42 0,-4-3 43 0,2 1 36 15,-3 4 34-15,1-8 28 0,-1 8 33 0,3-7 29 16,-3 3 22-16,-3-1 25 0,6 3 25 0,-3 2 10 16,0-7 11-16,0 3 8 0,0 4 3 0,0-5-2 15,0 5-14-15,-3-5-12 0,3 5-11 16,0 0-19-16,0 0-3 0,0 0-4 0,0 0-2 0,0 0-4 16,-11 17-10-16,8-9-12 0,1 5-16 0,-2-1-7 15,1 3-13-15,-1 3-1 0,3-2-16 0,0 2-3 16,-3 0-11-16,4-3-11 0,0 1 6 0,0 0-31 15,0-4-19-15,1 4-36 0,-1-1-37 0,0 2-51 16,3-5-81-16,-2 1-93 0,0 1-78 0,-1 2-124 16,3-1-123-16,-3-4-368 0,-4 5-1043 0,3-4 462 15</inkml:trace>
  <inkml:trace contextRef="#ctx0" brushRef="#br0" timeOffset="45369.81">1693 3763 312 0,'-8'-6'360'0,"-1"-1"-15"0,3 0-8 15,-4 3-16-15,-3-3-9 0,3 3-19 0,-2 0-14 16,-2 1-26-16,-3-1-8 0,1 3-7 0,-3 0-13 16,-1 4-11-16,0 3-12 0,1 2-10 0,-7 2-7 15,3 5-7-15,-1-1-12 0,6 6-15 0,4-6-9 16,0 6-10-16,0 3-13 0,6-5-10 15,-2 7-10-15,4-7-9 0,2 1-7 0,4-1-10 0,0 2-7 16,7-2-4-16,0-2-7 0,2 0-3 0,4 0-5 16,1-3-7-16,5-6-7 0,-4 4-24 0,12-3-31 15,1-1-34-15,-1 0-53 0,1-6-47 0,-7-1-64 16,0 0-52-16,0-1-67 0,-2-4-91 0,-5 0-307 16,3-1-796-16,-5 3 353 0</inkml:trace>
  <inkml:trace contextRef="#ctx0" brushRef="#br0" timeOffset="45683.81">1775 4040 59 0,'0'0'426'0,"0"0"7"0,0 0 5 15,0 0-4-15,0 0-4 0,-13-9-13 0,13 5-27 16,0 4-33-16,3-6-34 0,-2 2-30 16,3 2-26-16,4 1-22 0,-1-1-25 0,2 0-28 15,4 0-15-15,-4 2-15 0,3 2-19 0,2 0-15 16,-2-1-11-16,1 1-13 0,-2 3-10 0,-2 1-6 15,1 1-11-15,-2 0-7 0,-3 1-6 0,-1 2-9 0,-3 0-5 16,-2 2 0-16,1-1-2 0,-5 4-10 16,-5-1 2-16,-2 0-2 0,2 1-8 0,-3 0-2 15,-2-1 3-15,1-2 9 0,-2-1 8 0,4 1-8 16,1-5 9-16,2 1 3 0,2 0-4 0,2-3-3 16,0-2-11-16,1 2-3 0,0-1 1 0,4-4 1 15,-1 8 7-15,1-8-3 0,6 3-7 0,2 0 1 16,4-4-5-16,6-1-1 0,2 2-3 0,8-4-30 0,-2-1-36 15,4 2-57-15,-2-1-62 0,3-1-75 0,-5-2-112 16,-9 3-106-16,0-1-521 0,-4 2-1058 0,0-1 468 16</inkml:trace>
  <inkml:trace contextRef="#ctx0" brushRef="#br0" timeOffset="46250.86">1847 5255 45 0,'-9'-12'464'0,"8"8"6"0,-3 1-8 16,-3 1-13-16,-1-5-21 0,2 4-17 0,-2 0-18 15,-3 0-21-15,-2 1-21 0,-6 2-9 0,-4 0-9 16,-3 3-16-16,-5 1-10 0,3 2-17 0,-3 6-9 16,1 3-25-16,-1 3-16 0,0 0-12 0,-2 1-24 15,5 4-8-15,1 1-24 0,2 0-17 0,6 1-9 16,3 0-18-16,2 1-21 0,4-1-3 0,4 2-10 15,4-8-9-15,4 1-7 0,-1 4-5 0,4-5-7 16,2-2-4-16,4 1-4 0,3-4-34 0,9 1-24 16,-6-3 0-16,12-3 0 0,-5-1 0 0,6-2 0 0,-1-3-53 15,-2-1-49-15,-3-4-46 0,-5 2-60 0,4-3-57 16,-1-1-72-16,-3-1-89 0,0 2-77 0,-2-5-106 16,-3 4-315-16,-5-3-1000 0,4-1 443 15</inkml:trace>
  <inkml:trace contextRef="#ctx0" brushRef="#br0" timeOffset="46725.49">1830 5615 168 0,'0'0'443'0,"0"0"7"0,-12-4 5 16,12 4-9-16,0 0-15 0,-4-2-45 0,4 2-32 16,0 0-30-16,-1-2-31 0,1 2-23 0,0 0-23 15,12-7-21-15,-4 5-24 0,1-1-20 0,0 0-16 16,5 1-17-16,-3-2-17 0,5 2-11 0,1 2-17 15,-4-2-8-15,1 2-21 0,-1 3-17 0,-1 0-10 16,0 1-14-16,-3 1-13 0,-3 5-6 0,0-6-10 0,0 8-4 16,-6-4 0-16,0 5-2 0,-3-1 0 15,-1 0-6-15,-2-1 6 0,-3 3 1 0,-1-1 3 16,-3-1 3-16,3 0 3 0,1-4 4 0,-3 0 9 16,6-1 11-16,-2-2 2 0,0 0 7 0,2-2 4 15,1 2 8-15,1-2-2 0,0-1-3 0,3-1 1 0,1-1-2 16,-5 2-3-16,5-2-5 15,0 0-4-15,0 0-5 0,0 0-3 0,19-2-5 0,-10 0-4 0,0-2-1 16,1 0 1-16,4 3-3 0,-1-2-6 0,0 1-1 16,-3 2-4-16,4 0-4 0,-2 0-13 0,-1 2-6 15,2 0 0-15,-2 0-6 0,0 3-9 0,-3 0-8 16,1-3-3-16,-2 3 4 0,1 3-1 0,-1-5 0 16,-3 5 8-16,-1-1 2 0,-1-3 0 15,2 3 7-15,-8 3 0 0,4-3 7 0,-5 0 1 0,1 1 1 16,-6-2 3-16,-2 1 3 0,1 0-1 0,-6 2-1 15,2-1 2-15,-3-2 4 0,0 0 0 0,-1 0-16 16,0-4-41-16,-3 1-48 0,7-1-69 0,-2-1-81 16,-1 1-90-16,4 0-140 0,1-3-281 0,1 2-833 15,0-1 369-15</inkml:trace>
  <inkml:trace contextRef="#ctx0" brushRef="#br0" timeOffset="47304.15">1730 6954 233 0,'-4'-7'429'0,"0"4"6"0,-2-5-12 0,-4 6-23 16,-3 0-18-16,0 2-21 0,-7 0-26 0,-1 2-19 0,3 6-17 15,-6 2-16-15,0 6-10 0,-3 1-21 0,3 2-5 16,-1 0-22-16,2 1-16 0,3 5-14 0,1-1-19 16,2-3-18-16,3 2-16 0,0-2-17 15,6-1-10-15,3-2-18 0,3-2-10 0,3 2-2 16,1-7-10-16,5 6-7 0,6-2-3 0,-1-4-2 0,15 1-9 16,0-4-28-16,1-2-17 0,7-1-35 0,-3-4-46 15,1 0-48-15,1-3-59 0,0-2-75 0,-4-1-64 16,0-1-79-16,-4 2-71 0,-10-1-334 0,0-2-868 15,-4 4 385-15</inkml:trace>
  <inkml:trace contextRef="#ctx0" brushRef="#br0" timeOffset="47571.45">1905 7279 151 0,'0'0'407'0,"4"2"11"0,-4-2 4 0,0 0 15 15,5 1-8-15,-5-1-15 0,0 0-32 0,0 0-33 16,1 5-23-16,-1-1-13 0,0 1-5 0,-1 1-20 15,-3-1-18-15,3 4-22 0,-6 2-20 16,4-2-18-16,-5 2-14 0,-1 3-26 0,0 2-11 0,-2 0-21 16,-1-2-12-16,2 1-8 0,0-1-19 0,1-4-8 15,-2 2-19-15,5-3-14 0,-3 1-12 0,4-2-10 16,1-2-7-16,2 0-6 0,-1 0-6 0,3-1-4 16,1 0-2-16,1 0 3 0,-1-2-8 0,3 0-2 15,2-2-5-15,2 0-8 0,3-1-13 16,3-1-27-1,4 1-26-15,3 0-43 0,4-4-53 0,-6 3-47 0,2-5-69 0,-2 3-57 0,-1 0-77 0,1-1-56 16,-6 2-329-16,-2-1-873 0,2 0 386 0</inkml:trace>
  <inkml:trace contextRef="#ctx0" brushRef="#br0" timeOffset="47791.73">2062 7458 14 0,'0'0'368'0,"-4"-8"29"0,2 4 19 15,0 0 8-15,1-1 12 0,-1 1 3 0,-3 1-7 16,5 3-18-16,-2-3-29 0,2 3-27 0,-3-4-29 16,3 4-25-16,0 0-29 0,0 0-21 0,0 0-21 15,0 0-12-15,-9 9-23 0,6-1-13 0,0 0-25 16,1 3-10-16,-1 0-14 0,-3 4-17 0,1 2-20 16,2 0-37-16,-1 1-36 0,3 1-47 0,-1 7-60 15,-1 0-69-15,2-2-77 0,-2 2-80 0,-2 1-82 16,4-4-103-16,-8 4-370 0,2-3-932 0,1-6 412 15</inkml:trace>
  <inkml:trace contextRef="#ctx0" brushRef="#br0" timeOffset="48280.67">1588 9207 290 0,'-8'-3'450'15,"2"1"-14"-15,-6 2-13 0,0 1-18 0,-2-1-14 16,-4 3-16-16,-3 4-15 0,-6 4-22 0,1 3-15 15,3 2-18-15,-2 1-46 0,5 2-21 0,-3 4-18 16,5-1-15-16,7 3-20 0,-6-1-14 0,8 2-23 16,0-1-11-16,4-2-19 0,1 3-5 0,4-8-10 15,1 1-16-15,7-2 4 0,0-1-13 0,2-1-12 16,7-2-5-16,0-4-13 0,10 1-23 16,-5-6-20-16,6 1-29 0,0 0-36 0,3-6-57 0,-3-6-61 15,0 3-69-15,-9-1-57 0,2-1-65 0,6-3-67 0,-11 1-351 16,2 0-852-16,-3-1 377 0</inkml:trace>
  <inkml:trace contextRef="#ctx0" brushRef="#br0" timeOffset="48628.46">1835 9447 281 0,'0'0'387'0,"-13"-1"17"0,3-3 19 0,1 5-18 0,-4 2-16 15,1-1-19-15,-1 1-19 0,1 1-23 0,-2 4-23 16,4-3-27-16,-3 6-19 0,3-2-24 0,2 2-19 15,0 1-20-15,3 3-20 0,1 1-16 16,3-3-16-16,1-1-15 0,4 0-12 0,1-2-11 16,0 4-16-16,3-7-17 0,7 5-16 0,-2-3-12 0,6-1-14 15,-2-3-7-15,2 3-7 0,0-3-7 0,-1-2-7 16,1 2 0-16,-1-1-1 0,-4-1-3 0,-4 0-4 16,3-1 1-16,-3 2 1 0,-2 0-4 0,-3-2 2 15,-1 1 6-15,1 1 0 0,-4 1 2 0,2 1 6 16,-3-1 4-16,-4-1 8 0,0 1-2 15,-1 0 3-15,-3 2-2 0,3-1 2 0,-4-1-1 0,-1 1-1 16,0 0-4-16,0-2-1 0,-2 3-2 0,1-4-8 16,-2 0-17-16,1-1-33 0,1-1-46 0,-1-1-61 15,5 0-65-15,-4-2-56 0,3-3-63 0,0-3-74 16,1 2-369-16,1-6-845 0,0 0 374 0</inkml:trace>
  <inkml:trace contextRef="#ctx0" brushRef="#br0" timeOffset="48783.27">1840 9476 33 0,'1'-3'423'0,"-1"3"13"0,4-2-4 15,-4 2-8-15,4-5-16 0,-2 2-28 16,4 1-28-16,2-2-34 0,3 0-31 16,1 1-27-16,9 0-22 0,-2-1-26 0,-1-1-22 0,4 2-30 0,-2 0-53 15,2 0-82-15,-3-4-76 0,-2 2-103 0,-3 1-123 16,-1-1-424-16,-1-2-759 0,-3-1 336 0</inkml:trace>
  <inkml:trace contextRef="#ctx0" brushRef="#br0" timeOffset="51632.45">3780 2052 123 0,'0'-3'417'0,"0"3"12"0,0-6-2 0,0 6 5 15,0-8 1-15,0 6-12 0,0 2-21 0,0-5-25 16,0 5-25-16,0 0-24 0,0 0-33 0,-2-4-27 15,2 4-15-15,0 0-5 0,0 0-4 0,0 0-10 16,-3 21-7-16,0-11-12 0,1 2-20 0,-1 3-2 16,-1 5-9-16,-1 8-10 0,0-3-3 0,0 1-17 15,0 3-3-15,-4-2-25 0,2 6-11 0,0-4-9 16,-1-2-8-16,3-1-6 0,0-5-11 16,0-3-10-16,1-3 2 0,3-1-18 0,-2-1 4 0,-1 3-31 15,4-8-26-15,-1 0 0 0,0-3 0 0,-3 0 0 16,4 1 0-16,0-6 0 0,0 7 0 0,0-7 0 15,0 5 0-15,0-5 0 0,0 0 0 0,0 0 0 16,0 0 0-16,0 0 0 0,0 0 0 0,31-11 0 16,-20 6 0-16,1 2 0 0,0 0 0 0,4-3 0 15,-2 4 0-15,2-4 0 0,0 5 0 0,-4 0-47 16,5 2-109-16,-3-2-33 0,4 1-26 0,-8 1-37 16,3-1-33-16,1 0-23 0,-8 0-13 0,5 1-13 15,-11-1-8-15,14 1-7 0,-14-1-3 0,10 2 7 16,-10-2 8-16,6 3 3 0,-6-3 10 0,0 0 7 15,7 1 6-15,-7-1 8 0,0 0-159 0,0 0-500 16,0 0 221 0,0-11 1891-16,0 11-1270 0,0-11 53 0,1 7 49 0,0-6 34 0,0 2 31 0,-1 1 51 15,2-3 42-15,-4 1 39 0,2-1 24 0,-2 0 19 16,3-1 34-16,-2 4 10 0,1-1 25 0,0-2 14 16,0 2 7-16,-4-2 2 0,2 3-5 0,2 7-5 15,-2-8-8-15,2 8-15 0,-2-7-18 0,2 7-26 16,0-7-15-16,0 7-31 0,0 0-8 15,0 0-14-15,0 0-4 0,-16 28-7 0,10-13-8 0,1 0-13 16,0 3-3-16,1-1-15 0,-1 2-20 0,4-1-6 16,-3 7-3-16,1-5-4 0,3 0-9 0,-2 6-40 15,3-7-31-15,-1-1-29 0,0 2-51 0,0-1-52 16,0-1-72-16,-1 1-72 0,-3-2-76 0,3 0-89 16,-2-1-99-16,-3 1-467 0,-1 0-1082 0,2-2 479 15</inkml:trace>
  <inkml:trace contextRef="#ctx0" brushRef="#br0" timeOffset="53300.86">6222 3546 3546 0,'5'-4'253'0,"-1"-3"-113"16,0 2-54-16,-4 2 67 0,6-3 55 0,-5 4 35 15,2 0 1-15,-3 2-20 0,0 0-17 0,0-6-1 16,0 6-16-16,0 0-18 0,0 0-12 0,0 0-6 16,0 0-10-16,-19 16 3 0,11-7-16 0,-1 4 8 15,-1 2-14-15,1 3-1 16,-2-1-18-16,1 0-17 0,-1 1 0 0,0 8-7 0,3-4-9 0,2-2-6 15,-2 5-5-15,5-6-6 0,-3-3-11 0,0-1-1 16,3-1-3-16,1-2-14 0,-1 1-9 0,3-2 14 16,-1-2 3-16,1 0-9 0,0-5-8 0,0 2 3 0,1 2-3 15,2-4 11-15,-1 0-11 0,3 0 0 0,3-1 2 16,2-1-12-16,3-4 8 0,5 1-9 16,0-5-13-16,2 3-12 0,1-1-13 0,0 4-16 15,0-1-15-15,2-2-22 0,-3 2-34 0,1-1-37 16,-1 4-44-16,-1-2-49 0,0 0-42 0,3 1-50 0,-5 1-49 15,-7 0-58-15,4 0-54 0,-4 2-354 0,-5-1-926 16,-1 1 411-16</inkml:trace>
  <inkml:trace contextRef="#ctx0" brushRef="#br0" timeOffset="53536.59">6416 3823 29 0,'-5'-10'388'0,"1"1"14"0,-1-2 27 16,1 1 22-16,-1 0 1 0,-1-1-6 0,1 1-4 0,1 1-2 15,0 4-6-15,0-1-20 0,2 1-17 0,-1 0-28 16,2-1-38-16,-2 4-38 16,3 2-30-16,-5-1-26 0,5 1-15 0,0 0-14 0,-5 18-24 15,3-1-18-15,-2 1-17 0,0 7-6 0,1 1-10 16,1 2-12-16,-2 2-11 0,3 2-14 0,-3-1-10 0,1 4-36 16,1-3-24-16,1 3-45 0,-2-1-53 0,-1-2-73 15,-1 0-85-15,1-3-92 0,-2 4-106 16,1-3-134-16,-7-4-461 0,2 0-1107 0,-3 3 491 0</inkml:trace>
  <inkml:trace contextRef="#ctx0" brushRef="#br0" timeOffset="54117.61">9078 5511 3446 0,'3'-10'223'0,"-2"-2"-80"16,-1 0-22-16,0-1 51 0,3 3 64 0,-6-2 17 15,3 1 1-15,0 2-3 0,-1-1-15 0,-2 4 14 0,6 0-2 16,-6 0-2-16,2 3-27 0,1-1-28 0,0 4-13 15,0 0-17-15,0 0-6 0,0 0-9 16,-1 12-6-16,-2-1-6 16,2 6-7-16,-4 6-10 0,5-2-10 0,-8 3 0 0,7 1-18 0,-5 2-7 0,3-1-8 15,-3-1-7-15,-2 1-49 0,3-7-18 0,-2 0 0 16,0 0 0-16,0-1 0 0,-3-1 0 0,5-5 0 16,3-1 0-16,-2-2 0 0,0 1 0 0,1-5 0 15,1 1 0-15,-1-1 0 0,3-2 0 0,0-3 0 16,5 1 0-16,-5-1 0 0,0 0 0 0,20-7 0 15,-8 1 0-15,1 0-7 0,4 0-20 0,3 0-6 16,-1 1-14-16,3 1-13 0,-4 1-16 0,4 0-15 16,-3-1-31-16,0 4-33 0,0-1-46 0,-3 1-59 15,-1 1-47-15,-4-1-63 0,2 2-55 0,-7 1-64 16,2-1-432-16,0 1-996 0,-6-1 440 0</inkml:trace>
  <inkml:trace contextRef="#ctx0" brushRef="#br0" timeOffset="54338.39">9252 5698 305 0,'-1'-11'387'0,"-1"-6"33"0,0 1 27 0,2 1 26 16,-5 0 0-16,5 1-5 0,0-1 3 0,0 4 2 15,-3-1 5-15,2 2-17 0,1 4-23 0,1-1-28 16,-2 2-31-16,1 2-37 0,0 3-31 16,0 0-32-16,0 0-16 15,0 0-13-15,0 0-20 0,-2 25-19 16,2-9-16-16,-3 10-168 0,0 1-27 0,2 0 0 15,-3 2 0-15,-1 2 0 0,2 0 0 0,-1 2 0 0,1 1 0 16,-2-1 0-16,0-1 0 0,-3 14 0 0,-5-2 0 16,6-10-319-16,-12 10-207 0,11-9-131 15,-7 0-459-15,3-2-1207 0,2 2 535 0</inkml:trace>
  <inkml:trace contextRef="#ctx0" brushRef="#br0" timeOffset="54921.74">11636 7511 208 0,'1'-9'496'0,"-1"-4"9"0,-1 2 13 15,2 0-19-15,-2 2-12 0,-1-1-3 0,2 2-7 0,-1-2-4 16,-1 3-21-16,0 1-9 0,2 0-30 16,-5 0-29-16,1 3-34 0,3-3-38 0,-4 4-30 0,5 2-29 15,-13 5-22-15,4 1-23 0,-1 2-19 0,-2 4-12 16,0 5-22-16,-2 7-13 0,0-1-89 0,2 2-53 16,2 1 0-16,-3 4 0 0,4-4 0 0,3 1 0 15,-3 1 0-15,1-2 0 0,4 0 0 0,-1-7 0 16,1-2 0-16,3-2 0 0,-2 1 0 0,3-4 0 15,0-2 0-15,3-1 0 0,-3-2 0 0,4-1 0 16,0-1 0-16,1-3 0 0,1-1 0 0,7 1 0 0,-4-2 0 16,3-2 0-16,2 2 0 0,5-4 0 15,-1 0 0-15,1 2 0 0,0 1 0 16,1-3 0-16,0 5 0 0,-2-2 0 0,3 2 0 0,2 1 0 0,-5 0 0 16,5 1-97-16,-6 1-110 0,-4-2-31 0,4 1-59 15,-5 0-39-15,-4 1-34 0,-2 0-33 0,0 1-40 16,-3-3-47-16,-2 3-395 0,-2 0-959 0,1-5 424 15</inkml:trace>
  <inkml:trace contextRef="#ctx0" brushRef="#br0" timeOffset="55126.13">11715 7819 222 0,'-4'-9'321'0,"3"-2"9"16,-3-2 33-16,4 2 33 0,0-5 15 0,0 0 20 16,0 3 4-16,-4 4 12 0,4-8-3 0,3 6-1 15,-2 5-10-15,2-1-7 0,-3-5-16 0,0 6-31 16,0 1-32-16,1 1-31 0,0 2-22 0,-1 2-11 15,0 0-14-15,-2 13-17 0,2-2-7 0,-3 4-24 16,3 3-148-16,-1 2-73 0,-6 9 0 0,2-1 0 16,4 2 0-16,-3 0 0 0,-1 6 0 0,1-3 0 15,0-1 0-15,1 0 0 0,0-2 0 0,-5 4 0 0,2-4 0 16,0 1-443-16,-7-1-100 0,1 2-116 0,-1-5-432 16,-1 2-1183-16,0-4 524 0</inkml:trace>
  <inkml:trace contextRef="#ctx0" brushRef="#br0" timeOffset="55755.5">14869 9415 3611 0,'1'-10'167'0,"1"-2"-49"0,-2-4 50 0,0 4 94 16,2 0 35-16,-2 0 1 0,0-1-8 0,0 2-16 0,0-1-11 15,0 1 9-15,0 2 1 0,0 3 1 16,0-2-24-16,0 2-26 0,0 3-22 0,0 3-22 15,-2-2-15-15,2 2-4 0,0 0-11 0,-7 19-8 16,1-9-18-16,1 9-98 0,-3 7-26 0,-4 0 0 0,4 2 0 16,-3 1 0-16,0 2 0 0,-1-1 0 0,2-1 0 15,0 0 0-15,-1-3 0 0,-1-1 0 0,0-2 0 16,2-4 0-16,4-4 0 0,-2 1 0 0,3-4 0 16,0-3 0-16,1 0 0 0,-1 1 0 0,5-4 0 15,-3 0 0-15,2-3 0 16,1 1 0-16,1 0 0 0,3-3 0 0,4 0 0 0,0-1 0 0,3-2 0 15,2 2 0-15,6-2 0 0,0 0 0 0,11 0 0 16,-10 0 0-16,2 1-45 0,7 0-79 0,-2 1-15 16,1-1-19-16,-10 2-26 0,5-2-24 0,5 1-38 15,-7 1-27-15,-3-1-38 0,-5 1-26 0,-1-1-27 16,-3 1-35-16,0-1-40 0,-3 0-51 0,-2-2-256 16,-4 2-808-16,0 0 357 0</inkml:trace>
  <inkml:trace contextRef="#ctx0" brushRef="#br0" timeOffset="55959.25">14989 9641 13 0,'-2'-8'308'16,"2"-2"4"-16,0 2 21 0,1-3 21 0,0-1 31 16,-1 3 10-16,4 0 10 0,0 0 7 0,-3 2-1 15,0 1-6 1,2 0-18-16,-3 2-25 0,3 0-26 0,-3 4-19 0,1-3-13 0,-1 3-7 0,0 0 3 16,9 10-7-16,-8 0 0 0,0 2-14 0,1 7-17 15,-2 0-18-15,-2 8-21 0,2-1-19 16,-2 2-17-16,-1 1-20 0,1-2-164 0,0 0-3 0,0 1 0 15,1-1 0-15,-3-1 0 0,1 2 0 0,-2-3 0 16,0-6-196-16,1 0-146 0,-5-1-114 16,3 0-92-16,-3-2-561 0,0-5-1200 0,4 3 531 0</inkml:trace>
  <inkml:trace contextRef="#ctx0" brushRef="#br0" timeOffset="65643.09">6203 2353 302 0,'-12'-5'497'0,"2"0"-5"16,-2-1-13-16,1 1-19 0,1-1-21 0,0 1-15 15,2-2-27-15,-1 2-25 0,4 2-28 0,0-2-34 16,2 2-34-16,1-1-17 0,2-1-28 0,0 1-17 16,4-2-31-16,1-1-12 0,1 4-14 0,3-2-18 15,1-3-15-15,4 4-12 0,3-2-16 0,2 3-4 0,0 1-17 16,1-1 0-16,0 2-13 0,-1 6-11 0,-1-4 3 15,-1 7-9-15,-5-3-3 0,-1 4 4 16,1 2-6-16,-1 4-6 0,-6 4 1 0,0-1-7 16,-3 7 3-16,-7-5-10 0,0 8 6 0,-5-3-3 15,-5 4-6-15,-2-1-3 0,-3 0 1 0,-3-2 1 16,-1 1-10-16,0-2 5 0,5-1 0 0,-3-4-3 0,7-7 2 16,1 2 3-16,3-3 0 0,3-3 6 0,3 0-8 15,-1-3 10-15,3-1-3 0,-1-1 23 0,5 2 19 16,3-4 1-16,5-1 15 0,4 0-8 0,10-3 0 15,6 0-14-15,3-5-5 0,1 1 2 0,3-1-20 16,0 0 7-16,3 0-4 16,-1-3-2-16,1 4-8 0,-2-1-13 0,4 1-12 0,-5-1 0 0,-3 2-28 15,-3-1-13-15,-9 2-22 0,-3 2-28 0,-4 2-43 16,-4 0-50-16,1 0-50 0,-5-2-72 0,-1 4-86 16,-5-2-124-16,0 0-518 0,0 0-1120 0,-23 14 495 15</inkml:trace>
  <inkml:trace contextRef="#ctx0" brushRef="#br0" timeOffset="66658.28">3805 3980 337 0,'0'0'436'0,"-14"-6"7"0,11 5-3 16,-1-1-11-16,4 2-13 0,-6-4-21 0,4 1-11 0,-2 1-14 16,4 2-16-16,-4-6-23 0,4 6-24 15,-2-3-21-15,2-1-25 0,0 4-22 0,1-5-20 16,-1 5-27-16,8-6-15 16,-5 4-20-16,4 0-19 0,2-1-8 0,1-1-21 0,2 3-8 0,0 0-14 15,2 1-4-15,3 2-11 0,-3-1-7 0,7 5-7 0,-2-1-5 16,-6 4-9-16,2 0-5 0,-4 2 4 0,-1-1-12 15,1 3 0-15,-3 1-6 0,-6 2-3 16,2 1-6-16,-5 1 2 0,-2 0-4 0,-1 1-1 16,-1 0-2-16,-3-1-5 0,-3 5 6 15,2-5-1-15,-5 4-2 0,0-7 4 0,4 1 2 0,-3-3-5 16,3-1 7-16,-2 0 8 0,2-1 3 0,1-4 7 0,3 0-3 16,0-2 1-16,3 0-1 0,-4-1 0 0,6-1-7 15,-2 0 0-15,3-3 6 0,0 4-6 16,0-4 7-16,13 0-6 0,-3-2 10 0,11 0-13 15,-3-4-3-15,3 2-3 0,9-4 4 0,-1 0-9 16,3 1 3 0,-2-2 2-16,-1 2-7 0,0 0 15 0,2 1-18 0,-13 1 5 0,2 2-9 0,-1-1-18 0,-4 2 1 15,-3-1-8-15,-4 2-14 0,-2 0-4 0,2 0-18 32,-4 0-19-32,-4 1-26 0,10 0-36 0,-6-3-37 15,-4 3-52-15,6 0-36 0,-6 0-67 16,0 0-48-16,3-2-58 0,-3 2-70 0,0 0-367 0,3-6-946 15,-3 6 418-15</inkml:trace>
  <inkml:trace contextRef="#ctx0" brushRef="#br0" timeOffset="67830.14">9040 2057 184 0,'0'0'446'16,"0"0"10"-16,0 0-14 0,-7-7-21 0,7 7-1 0,-4-5-19 16,1 3-8-16,-1 0-20 0,2-2-24 0,2 4-28 15,-2-7-17-15,1 2-31 0,4 0-17 0,-1 0-26 16,2-1-21-16,5-1-19 0,1 1-20 0,-1 0-19 16,9 0-11-16,-4 0-12 0,5 1-16 0,3 2-13 15,0 0-9-15,5 6-9 0,-6-2-13 16,-1 4-4-16,1 1-13 0,-7 2-3 0,2 1-18 0,-1 5-1 15,-5-1-20-15,-2 2-1 0,-3 2-2 0,-1 0-6 16,-4 2-6-16,-4 0 0 0,0-1 3 16,-5 8 2-16,-5-6-4 0,5-2-3 0,-4-3 8 0,1-1 0 15,-3-2 8-15,0 3 11 0,1-10 10 0,3 4 9 16,0-3 12-16,1-3 10 0,1 3 27 16,4-3 9-16,0-1 14 0,-1 1-1 0,6-3 0 0,0 0-21 15,0 0-5-15,0 0-9 0,0 0-6 0,0 0-6 16,0 0-14-16,20-14 0 0,-6 12-12 0,6 1-3 15,0 0-20-15,1 1-13 0,1 1 0 0,6 1 0 16,-2 2-8-16,-3 1-16 0,-1 0-13 0,-2 2-9 16,-1 2-1-16,-1 1 5 0,-4 1-11 15,-2-4 3-15,-1 5 2 0,-2-2 6 0,-5 6 5 0,-3-4 4 16,-1 1 4-16,-4 3 4 0,-2-5 9 0,-6 6-6 16,-1-4 8-16,-7 4 12 0,-3-3 8 0,4-4 8 15,0-2 8-15,-8 4 2 16,0-6 9-16,0 2-2 0,1-4-3 0,6-3-2 0,3 3 7 0,-1-2-4 15,5-1-20-15,0-1 6 0,2-2 3 0,2 3-15 16,9-1-26-16,-14 0-37 0,9 1-60 0,5-1-78 16,0 0-107-16,0 0-147 0,0 0-134 0,0 0-442 15,19-12-1113-15,1 4 493 0</inkml:trace>
  <inkml:trace contextRef="#ctx0" brushRef="#br0" timeOffset="68318.03">11927 2302 9 0,'0'-12'494'0,"-1"4"17"16,-3-4-8-16,0 1-19 0,-1 3-22 0,-4-2-24 0,4 1-21 15,-4 6-22-15,4 1-26 0,-7 0-41 0,1 2-24 16,-2 3-21-16,-3 4-13 0,-1-3-20 0,-2 8-18 16,-3 4-21-16,1 0-16 0,1 4-18 0,1 2-15 15,2-1-14-15,7 2-3 0,0 0-28 0,2 5-6 16,4-9-8-16,3 0-19 0,2 1 3 0,7 5-10 15,0-8 2-15,8 1-6 0,5 1-7 0,1-3-14 16,4-1-2-16,2-4-10 0,6-4-5 0,-1-3-4 16,0 2-2-16,-1-6-9 0,0-7 5 0,-2 5 2 15,-2-5-4-15,-9-2-4 0,-1 2 15 0,0-4 19 16,-6-2 23-16,1 0 11 0,-4-3-81 0,-1-8-6 16,-6 4 0-16,-3-5 0 0,-3 1 0 0,-5-4 0 15,-6 3 0 1,2-1 0-16,-5 2 0 0,3-1 0 0,-3 3 0 0,3 1 0 0,-2 6 0 0,-2-2 0 0,1 6 0 15,5 1 0-15,-1 7 0 0,1 1 0 0,3 4-175 16,0 5-395-16,-3 5-671 0,9-3-1345 16,2 3 594-16</inkml:trace>
  <inkml:trace contextRef="#ctx0" brushRef="#br0" timeOffset="68914.89">14461 2214 477 0,'-5'-8'488'0,"0"1"-16"0,3 3-13 0,-2 0-16 0,1 0-23 16,-5 2-38-16,0 4-18 0,-1-1-15 0,-2 5-16 16,-4 6-15-16,2-1-18 0,-7 8-14 0,2 1-16 15,0 0-18-15,4 1-22 0,-1 1-12 0,3 1-29 16,3 1-15-16,4-6-14 0,0 7-22 0,5-6-1 16,1 0-16-16,7-2-17 0,2 1-8 0,8 1-3 15,1-3-10 1,8-2-6-16,5-4 7 0,0-3-12 15,1-1-2-15,3-3-14 0,-3-4-3 0,2 0 9 0,-3-3 12 0,-3-2 27 0,-1-3-3 0,-10 0-10 0,6-6-88 16,-2 1 0-16,-4-6 0 0,-5 5 0 16,-2-10 0-16,-2 7 0 0,-2-8 0 0,-3 0 0 15,-4 2 0-15,-3-4 0 0,-1 8 0 0,0-5 0 16,-5 8 0-16,-1 1 0 16,1 3 0-16,0 0 0 0,-5 2 0 0,3 4 0 0,0 4 0 0,-5 0 0 0,-3 4 0 15,-1-1-36-15,-8 10-486 0,4 2-149 16,-1 0-490-16,-6 1-1257 0,0 3 556 0</inkml:trace>
  <inkml:trace contextRef="#ctx0" brushRef="#br0" timeOffset="70554.43">8837 3625 87 0,'0'-7'400'0,"-4"1"0"0,4 1-11 16,0-2-1-16,0 2-9 0,0 1-9 0,0 0-14 15,1-1-14-15,-1 1-17 0,4 1-19 0,-3 0-16 16,2-2-22-16,1 3-7 0,-2 0-22 0,6-4-13 16,1 1-17-16,0 1-10 0,0 1-15 0,5 0-11 15,-2 0-20-15,7 0-14 0,-3 3-11 0,2 0-8 16,1 3-14-16,-2 0-15 0,-1 1-5 0,1 0-8 16,-5 5-4-16,-1-3-10 0,-2 1-7 0,1 3-1 15,-5 0-9 1,-1 3-2-16,0 3-5 0,-4 4-4 0,-4-4-1 0,0 0-4 0,-10 9-2 0,4 1 1 15,-3-2-4-15,-2-2 1 0,2-5-5 0,-1-1-6 16,1-2 4-16,1-1 5 0,0-2 12 0,3-2-9 16,2 1 9-16,-1-4 3 0,3 1 1 0,1-3-1 15,0 1 6-15,4-5-7 0,-4 6 1 0,3-4 18 16,1-2 2-16,0 0 4 0,10 1 5 16,-3-1 2-16,5-1-13 0,-1-1-13 0,1 2-6 0,4 1-32 15,-3-1-7-15,6 0 0 0,-3 0 0 0,2 0 0 16,-4 1 0-16,4 4 0 0,-5-1 0 0,2 0 0 15,1 2 0-15,-5 1 0 0,-1 0 0 0,-1 2 0 16,-1-2 0-16,-2 4 0 0,1-2 0 0,-3 3 0 0,-4-2 0 16,-2 4 0-16,-2-5 0 0,-1 3 0 0,-5 3 0 31,-4 0 0-31,-1-3 0 0,-11 3 0 0,2-3 0 0,-3-1 0 0,-4-1 0 0,2-2 0 16,1-1 0-16,0-1 0 0,7-4 0 0,2 0 0 15,0-2 0-15,6 1 0 0,0-1 0 0,3-1 0 0,1 0 0 16,4-2-30-16,-1-1-252 0,6-2-125 0,-2 1-125 15,7-5-625-15,8 0-1254 0,6-1 556 0</inkml:trace>
  <inkml:trace contextRef="#ctx0" brushRef="#br0" timeOffset="71057.32">11817 3846 66 0,'-4'-6'512'15,"-1"-2"13"-15,-1 3 5 16,2-2-8-16,3 1-4 15,-2 1-12-15,2-1-3 0,0-1-37 0,1 3-19 16,-2-3-19-16,1 0-28 0,-2 2-24 0,5-1-26 16,-2-1-29-16,-2 2-22 0,0-2-31 0,2-3-30 15,1 2-22-15,0-4-13 0,2 3-17 0,0-2-18 16,-2 0-25-16,3 1-143 0,1 1 0 0,-1-2 0 16,0-1 0-16,2 3 0 0,2-1 0 0,-5-1 0 15,0 2 0-15,0-1 0 0,-1 4 0 0,-1 0 0 16,2 1 0-16,-2 0 0 0,2 3 0 0,-1 0 0 0,-2 2 0 15,4-6 0-15,-4 6 0 0,0 0 0 0,0 0 0 16,-9 21 0-16,9-9 0 0,-4 5 0 0,3 0 0 16,-7 7 0-16,-1 3 0 0,1 5 0 0,1-1 0 15,1-1 0-15,1 1 0 0,-2-1 0 0,1-1 0 16,2 2 0-16,-6-2 0 0,3-2 0 0,1-2 0 16,-3 0 0-16,4-6 0 0,1 1 0 0,-1-3 0 15,1-1 0-15,-1-4 0 0,0 0 0 0,1-1 0 16,2-3-143-16,-2-2-285 0,0 0-60 0,-4 2-45 15,3-6-26-15,-4 1-19 0,4-2-333 0,-3 2-986 16,3-3 436-16</inkml:trace>
  <inkml:trace contextRef="#ctx0" brushRef="#br0" timeOffset="71198.98">11627 4159 2093 0,'-7'3'-21'0,"2"-2"72"0,0 0 39 15,1 0 42-15,4-1 41 0,-5 3 47 0,5-3 37 16,-5 2 17-16,5-2 24 0,0 0 9 0,-6 2-2 16,6-2-5-16,-4 2-4 0,4-2-12 0,0 0-12 15,0 0-6-15,0 0-2 0,0 0-27 0,16 3-14 16,-5-3-20-16,7-2-18 0,-2 2-18 0,7-3-18 15,4 1-24-15,5-1-43 0,0 1-45 0,1 1-53 16,-3-4-59-16,0 2-81 0,2-1-99 0,-10 1-119 16,-3 1-132-16,-1-3-476 0,0 2-1062 0,1-2 470 15</inkml:trace>
  <inkml:trace contextRef="#ctx0" brushRef="#br0" timeOffset="71843.31">14383 3792 88 0,'-2'-3'534'0,"2"3"4"0,-5-3-4 16,5 3-17-16,-4-3-14 0,1 0-12 0,3 3-17 16,-1-7-20-16,1 3-26 0,-2 1-21 0,0-1-27 15,2 4-26-15,0-7-28 0,0 1-30 0,0-1-23 16,2-2-21-16,0-1-23 0,-2 0-1 0,3-1-22 16,-1 0-22-16,2-6-18 0,-1 5-10 0,0-4-17 15,4 1-105-15,-1-1-34 0,1 0 0 0,-2 0 0 16,-1-2 0-16,-1 1 0 0,3 3 0 0,-1-2 0 15,-2 4 0-15,1 0 0 0,-3 5 0 0,1 1 0 16,-1 0 0-16,2 1 0 0,-1 1 0 0,-2 0 0 16,0 0 0-16,0 4 0 0,0 0 0 0,0 0 0 0,0 0 0 15,1 15 0-15,-1-5 0 0,-1 3 0 0,1 3 0 16,-4 2 0-16,2 2 0 0,2 1 0 16,-2 4 0-16,1 3 0 0,1-2 0 0,-2 2 0 15,0 1 0-15,-1-3 0 0,0 3 0 0,1-2 0 0,-1-2 0 16,0-4 0-16,0 4 0 0,-3-5 0 0,1-1 0 15,3-2 0-15,-2-1 0 0,-1 2 0 0,0-1 0 16,1-5-16-16,1 0-358 0,2-1-47 0,0 0-35 16,-2-6-31-16,1 3-23 0,-1-2 3 15,3-1-12-15,-2 0-299 0,0-1-884 0,2 1 392 0</inkml:trace>
  <inkml:trace contextRef="#ctx0" brushRef="#br0" timeOffset="72065.45">14354 4070 2320 0,'-1'3'-96'0,"-4"1"68"16,1-1 36-16,-5-1 36 0,4 2 38 0,-3-1 42 15,-1 1 40-15,4-1 29 0,-4-1 25 0,5 0 22 16,-1 0 13-16,1-1 8 0,0 1 8 0,4-2 2 15,-6 1 4-15,6-1-14 0,-9 1 5 0,9-1-5 16,0 0-16-16,-5 2-2 0,5-2-11 0,0 0-14 16,0 0-18-16,0 0-24 0,0 0-17 0,0 0-10 15,31-3-18-15,-12 1-13 0,0 1-17 16,3 1-11-16,5-1-13 0,1-2 3 0,0 3-4 0,1 0-16 16,-1 0-7-16,-6-1 0 0,5 1-22 0,-8 0 13 15,3-2-4-15,-4 2-11 0,-4-1-6 0,-5 1 9 16,-2 1-11-16,1-1-1 0,0 0-18 0,-8 0-8 15,7-2-29-15,-3 1-42 0,-4 1-69 0,1-5-77 16,-1 2-85-16,0 3-113 0,-6-7-128 0,-4 4-505 16,4-1-1143-16,-1 1 506 0</inkml:trace>
  <inkml:trace contextRef="#ctx0" brushRef="#br0" timeOffset="74096.82">11816 5590 295 0,'0'0'471'0,"-4"-4"2"0,4 4 2 0,-5-2-16 16,5 2-18-16,0 0-23 0,-8 0-24 0,8 0-22 15,0 0-17-15,-6-2-26 0,6 2-18 0,0 0-23 16,0 0 3-16,0 0-11 0,0 0-8 0,0 0 0 15,0 0-18-15,-3-3-10 0,3 3-23 16,0-5-21-16,0 1-19 0,2-1-20 0,-2-1-12 0,2-3-18 16,-1 0-6-16,5-2-16 0,-1-3-7 0,4-2-8 15,-6 5-70-15,5-4-24 0,1-2 0 0,1-1 0 16,-1 0 0-16,-4 0 0 0,4-7 0 0,0 11 0 16,0-1 0-16,-5 2 0 0,0 3 0 0,-3-2 0 15,2 6 0-15,-2 1 0 0,0 0 0 0,3 0 0 16,-3 3 0-16,-1 2 0 0,0 0 0 0,0 0 0 15,0 0 0-15,-1 13 0 0,-3-6 0 0,3 10 0 16,-3 1 0-16,0 0 0 0,3 3 0 0,-3 6 0 0,3 1 0 16,-3 0 0-16,1-1 0 0,3 4 0 0,-1 0 0 15,1 0 0-15,-2 1 0 0,-2-2 0 0,4-1 0 16,-4-2 0-16,2 2 0 0,-1-3 0 16,-1 1 0-16,2-8 0 0,-2 6 0 0,1-8 0 0,3-1 0 15,-4 0 0-15,-2-1 0 0,2-3-154 0,0 0-130 16,0-3-50-16,-1 1-32 0,3-5-22 0,-3 2-11 15,-2 1-16-15,2-4-1 0,0-1 5 0,0 2 21 16,-3-1 34-16,1-1 38 0,0-1 28 0,1 0 52 16,-2 1 42-16,-2-1 54 0,5-1 49 0,-4 0 49 15,1 1 40-15,2-1 36 0,-3-1 38 16,4 1 24-16,5-1 41 0,-12 0 27 0,12 0 24 0,-10 0 27 16,5 0 16-16,5 0 16 0,0 0 7 0,-8-1 6 15,3-2 3-15,5 3-13 0,0 0-5 0,-5-1-4 16,1-2-9-16,4 3-14 0,0 0-18 0,4-7-28 15,-4 7-11-15,2-7-20 0,1 5-17 0,2-1-14 16,4 0-10-16,5 1-18 0,4-4-32 0,9 0-41 16,2 3-56-16,1 0-76 0,-1 1-108 0,4-1-105 15,-1-3-141-15,-1 1-550 0,6-2-1114 0,0 1 492 16</inkml:trace>
  <inkml:trace contextRef="#ctx0" brushRef="#br0" timeOffset="75181.1">14359 5454 85 0,'0'0'401'0,"-5"3"8"0,5-3-3 15,0 0-11-15,0 0-11 0,-4 1-4 0,4-1-5 0,0 0-4 0,-5 1-11 0,5-1-18 16,0 0-25-16,0 0-25 0,-1-9-17 0,1 9-25 16,1-7-17-16,-1 3-22 0,3-4-21 0,-1 2-3 15,2-1-9-15,1-1-19 0,0-2-14 0,3-1-3 16,1-2-4-16,-4 1-16 0,4 2-6 0,0-4 5 15,-1 1-9 1,-3 2 0-16,0 1-11 0,0-3 3 0,1 6-4 0,-5 0 0 0,2 1 0 0,0 0-6 16,-1 2-12-16,-2 1-5 0,1-1-13 0,-1 4-10 15,4-3-6-15,-4 3-6 0,0 0-25 0,0 0-17 16,-2 11 0-16,0-1 0 0,1 4 0 0,-4 0 0 16,1 1 0-16,0 3 0 0,1 0 0 0,0 0 0 15,1 2 0-15,-1 0 0 0,0-1 0 16,1 7 0-16,1-3 0 0,-1-1 0 0,1-3 0 0,0 0 0 15,-1 5 0-15,0-5 0 0,2-1 0 0,-1 2 0 16,-1-4 0-16,2 0 0 0,0 0-160 0,-1-4-58 0,-3 1-47 16,3-2-50-16,-2-1-34 0,0 5-26 0,0-4-19 15,0-2-13-15,0 2-9 0,-1-2 3 0,0 0 5 16,0 2 17-16,-2-3 13 0,1 2 12 16,1-3-190-1,-1 1-603-15,-2 1 1986 0,1-3-998 0,2 0 50 0,0 0 27 0,-1-1 33 0,1-2 34 0,-1 1 34 16,1 1 32-16,-2 0 26 0,2-2 20 0,0 0 16 15,2-1 8-15,-2 1 12 0,0-1 6 0,0 0 12 16,4-2 10-16,-4 4 3 0,4-4 9 0,-5 2 7 16,4 1 1-16,1-3 4 0,0 0 10 0,0 0-6 15,-5 2 3-15,5-2-7 16,0 0 4-16,0 0 3 0,0 0-3 0,0 0-5 0,-8 0-7 0,8 0-4 16,0 0-3-16,0 0-10 0,0 0-14 0,-9-1 2 15,9 1-12-15,-4-4-4 0,4 4 6 0,-5-3-11 16,5 3-7-16,-3-3 12 0,3 3-20 0,-4-2-2 15,4 2 6-15,-3-2-7 0,3 2 1 0,-4-3 0 32,4 3-5-32,0 0-5 0,0 0-8 0,0 0-6 15,0 0-3-15,0 0 0 0,0 0 6 0,0 0-2 16,0 0 0-16,28 3-12 0,-11-2-7 0,11-1-56 16,2 1 0-16,-1-1 0 0,3 1 0 0,1 0 0 0,2-1 0 15,0-1 0-15,0 0 0 0,-3 1 0 0,-2-2 0 16,-3 1-19-16,-7-1-132 0,-3 1-57 15,-4 0-61-15,-3-3-100 0,-5 3-125 0,-2-4-159 16,-3 2-352-16,-6-1-1089 0,6 4 482 0</inkml:trace>
  <inkml:trace contextRef="#ctx0" brushRef="#br0" timeOffset="79335.98">3804 5335 349 0,'0'0'470'16,"-2"-7"-11"-16,0 5-13 0,1-2-18 0,0 0-24 15,0 0-20-15,1 4-30 0,-3-6-32 0,0 5-12 16,3 1-19-16,-1-7-21 0,1 7-16 0,0-7-10 0,3 4-18 16,-2-2-14-16,2 0-4 0,-1-1-14 15,4 0-5-15,1-1-14 0,-1 0-4 0,2-1-12 16,2 1-13-16,-1-1 6 0,1 1-19 0,3-1-4 15,-3 1-2-15,6 0-16 0,-5 1-6 0,1 1-8 0,-3 2-14 16,6 0-13-16,3 1-10 0,-3 1-8 0,3 2 0 16,-5 1-1-16,0 1-10 0,-3 1-2 0,1 3-4 15,3 3-4-15,-6 0-10 16,-2 0-4-16,1 6-3 0,-5 0-10 16,1 1 6-16,-3 1 5 0,-4 0 0 0,-1 1-4 0,-4 4-3 0,-5-1 3 0,-1 0-10 15,-3-1 4-15,2-1-1 0,-3-2 5 0,5-2-3 16,1-5-5-16,1 2 5 0,0-5-6 15,2-1 0-15,5-2 0 0,0 0 0 0,-2 0 0 16,1-2 0-16,2 0 0 0,0 0 0 0,3 0 0 0,1-3 0 16,0 0 0-16,0 0 0 0,0 0 0 15,0 0 0-15,5-11 0 0,-1 7 0 0,5-3 0 0,-4 4 0 16,4-5 0-16,-1 2 0 0,2-1 0 0,0 4 0 0,0-1 0 16,0 0 0-16,2-1 0 0,3 4 0 0,-2 0 0 15,2 1 0-15,-2 0 0 0,0 1 0 16,4 4 0-16,-2 2 0 0,-4-2 0 0,1 3 0 0,2 3 0 15,-4 1 0-15,-2-1 0 0,2 2 0 16,-4-2 0-16,-3 7 0 0,2-4 0 0,-2 2 0 0,-5 1 0 16,-1-1 0-16,-3-1 0 0,0-1 0 0,-8 2 0 15,1-1 0-15,-2-1 0 0,-8-1 0 0,1 1 0 16,-6-3 0-16,4 1 0 0,-3-3 0 0,5-5 0 16,3 3 0-16,0-2 0 0,2-2 0 0,-2-2 0 15,5 1 0-15,0-2 0 0,2 0 0 0,1 0 0 16,3 0 0-1,3 0 0-15,-3-1 0 0,8 1 0 0,-8-1 0 0,4 0 0 0,4 1 0 0,-1-6-30 16,1 6-381-16,2-7-140 0,3 4-161 0,3-1-370 0,-2-3-1171 16,3 3 519-16</inkml:trace>
  <inkml:trace contextRef="#ctx0" brushRef="#br0" timeOffset="80421.25">6029 5418 309 0,'0'0'426'0,"0"0"7"0,0 0-13 15,0 0-15-15,0 0-18 0,0 0-23 0,0 0-8 16,0 0-7-16,0 0-11 0,-22-4-15 0,22 4-12 16,0 0-7-16,-6-1-11 0,6 1-9 0,0 0-25 15,-4-3-17-15,4 3-15 0,0-6-18 0,-2 2-12 16,2 4-10-16,2-8-19 0,-1 3-10 16,3-1-12-16,0 0-11 0,5 0-18 0,1-1-1 0,-2-2-19 15,5 0-4-15,2 0-14 0,-3 2-12 0,4 3-4 16,3-2-6-16,-1-1-10 0,3 4-3 0,-3 3 6 0,1-2-16 15,0 0-11-15,0 6 6 0,-9-2-31 16,4 4 1-16,-2 0-10 0,3 5-4 0,-7-1 0 16,-3 0-2-16,3 6-4 0,-7 0 15 0,-1-5-14 15,-4 9 4-15,-2-2-7 0,-7 5 9 0,3-6 6 0,-7 4-1 16,3-4 0-16,-3 2-1 0,-3-2 7 0,6-3 1 16,-3-2-3-16,4-1 10 0,-2 0-7 0,5-3 4 15,1-2 11-15,-1-1 3 0,2 1 9 0,3-2 10 16,0-2 2-16,1 0 5 0,-1 1 0 0,1-1-5 15,4-2-37-15,0 0 0 0,0 0 0 0,0 0 0 16,0 0 0-16,22-11 0 0,-9 4 0 0,2 0 0 16,0 0 0-16,3 0 0 0,3 2 0 0,-5 0 0 15,5 0 0-15,3 2 0 0,-6 0 0 0,1 2 0 16,-1 1 0-16,1 1 0 0,-1 4 0 0,-6 0 0 16,-1 1 0-16,3-1 0 0,-5 2 0 0,-1 1 0 15,-2 3 0-15,-2-3 0 0,0 6 0 0,-3-1 0 0,-4 2 0 16,2-2 0-16,-4 2 0 0,-3 1 0 15,-1 1 0-15,-1-3 0 0,-2 0-6 0,-3 2-3 16,-5 0 2-16,2-4 7 0,-5 2-1 0,4-3 15 16,-7-2-5-16,7 0-9 0,-6-1 0 0,4-2 0 0,3-2 0 15,-1-2 0-15,1 1 0 0,-1-2 0 0,5 0 0 16,1-2 0-16,0-2 0 0,2 0 0 0,2 1 0 16,0-4 0-16,1 3 0 0,3-1 0 15,0 1 0-15,0 1 0 0,1-2 0 0,-1 0 0 0,5 4 0 16,-5-3 0-16,1 0 0 0,4 3 0 0,-5-3-213 15,5 3-362-15,-4-3-660 0,4 3-1335 0,0 0 590 16</inkml:trace>
  <inkml:trace contextRef="#ctx0" brushRef="#br0" timeOffset="82223.77">3859 7377 61 0,'1'-6'462'0,"-1"-2"13"0,3 2 6 16,-6 0 10-16,2 0-8 0,1 0-12 0,0 2-14 16,-1 0-29-16,1 4-30 0,0-6-25 0,0 6-34 15,-4-3-26-15,4 3-22 0,0 0-23 0,-9 9-6 16,5-2-13-16,-1 2-16 0,-4 5-20 16,4 3-13-16,-1 2-11 0,0 1-11 0,0 6-16 0,1-2-11 15,1 1-2-15,0 4-15 0,3-3-12 0,0 0-9 16,3-2-68-16,1-4-45 0,2 4 0 0,1-4 0 15,1-3 0-15,3 1 0 0,0-3 0 0,3-1 0 0,1-1 0 16,-1-6 0-16,1-2 0 0,5 1 0 0,-6-4 0 16,5-2 0-16,0-5 0 0,3 2 0 15,-2-4 0-15,1-1 0 0,0-3 0 0,-6-3 0 16,8-3 0-16,-3-1 0 0,-6-4 0 0,0 0 0 0,-3-2 0 16,-1-3 0-16,-4 1 0 0,0-3 0 0,0 1 0 15,-4-1 0-15,-1 1 0 0,-3 1 0 0,-5 1 0 16,3 7 0-16,-3-6 0 0,-1 6 0 0,-1 5 0 15,1 1 0-15,-4 1 0 0,-2 4 0 0,3 1 0 16,-5 1 0 0,-1 4 0-16,-2 3 0 0,3 1 0 0,-1 6 0 0,-1 2 0 0,-4 6 0 0,8-1-401 15,-6 3-898-15,8-4-1407 0,4-2 624 0</inkml:trace>
  <inkml:trace contextRef="#ctx0" brushRef="#br0" timeOffset="83009.75">6064 7406 512 0,'0'0'558'0,"-8"-1"17"0,8 1-2 15,0 0-15-15,-10-2-26 0,6 1-21 0,4 1-22 16,-3-5-27-16,3 5-21 0,-1-5-27 0,0 1-26 16,1 4-27-16,1-11-31 0,0 5-25 15,3 0-22-15,0-5-24 0,2 0-21 0,2-3-17 0,0 3-40 16,2-2-181-16,0-2 0 0,3 2 0 0,0-3 0 0,-3 1 0 16,-1 0 0-16,2-1 0 0,0 1 0 0,-4-1 0 15,1 5 0-15,-2 1 0 0,-2 0 0 0,0 2 0 16,-1 1 0-16,-1 3 0 0,-1 0 0 0,2 1 0 15,-3 3 0-15,0 0 0 0,0 0 0 0,-4 12 0 32,0 1 0-32,-2 3 0 0,-3 8 0 0,1 3 0 0,1 0 0 0,-2 2 0 0,0 1 0 0,0 0 0 15,1 4 0-15,2-1 0 0,-1-2 0 0,4 1 0 16,-1-1 0-16,2 0 0 0,0 0 0 0,-2-1 0 16,3-4 0-16,1 3 0 0,0-2 0 0,0-9 0 15,-3 0 0-15,3-2 0 0,3-5 0 0,-3 2 0 16,-3-3 0-16,3-3 0 15,0-3-362-15,0 3-93 0,-1-4-18 0,-3-1-11 0,-1 1 7 0,5-3 32 16,-6 1 36-16,-1 0 47 0,7-1 39 0,-9-1 43 16,9 1 52-16,-10-2 62 0,5 0 51 0,-3 1 52 15,0 0 53-15,1 0 39 0,-1 1 46 0,8 0 38 16,-13-1 36-16,7 0 31 0,-2-1 34 0,8 2 30 0,-9 0 16 16,9 0 19-16,-7 0 0 0,7 0-4 15,0 0 5-15,-7-2-13 0,7 2-3 0,0 0-18 31,-5-3-9-31,5 3-16 0,0 0-14 0,10-4-15 16,-4 1-16-16,1 1-24 0,6 0-13 0,-1-4-16 0,0 4-72 16,10-1-51-16,1 0 0 0,5-1 0 0,-1-2 0 15,2 5 0-15,-2-2 0 0,-4 0 0 0,-2 1 0 16,-2 0-107-16,-5 1-167 0,-1 1-81 16,-2 0-95-16,-11 0-97 0,12 1-530 0,-12-1-1166 0,6-3 516 15</inkml:trace>
  <inkml:trace contextRef="#ctx0" brushRef="#br0" timeOffset="84033.11">8258 7314 208 0,'0'0'392'0,"0"0"-11"0,0 0 0 15,0 0-14-15,0 0-9 0,0 0-5 0,0 0-7 16,0 0 4-16,-14 4-18 0,14-4-11 16,0 0-6-16,0 0-16 0,0 0-11 0,-3 3-4 0,3-3-12 15,0 0-6-15,0 0 3 0,0 0-9 0,0 0-1 16,0 0-21-16,0 0-22 0,0 0-21 0,7-15-12 15,-2 9-21-15,0-2-10 0,1-1-6 0,3 0-14 16,2-3-13-16,0-1-7 0,0 1-7 0,-2-3-11 16,2 1-58-16,-1 1-36 0,0-3 0 0,-5 5 0 15,-1 0 0-15,1 1 0 0,0 0 0 0,-1 4 0 16,0 0 0-16,1 1 0 0,-5 0 0 0,3 1 0 0,-1 2 0 16,0-1 0-16,-2 3 0 0,0 0 0 15,0 0 0-15,2 11 0 0,-2 0 0 0,-2 4 0 16,-1 5 0-16,2 3 0 0,-2 5 0 0,-2-2 0 15,-2 4 0-15,1-2 0 0,2 1 0 0,1-2 0 0,-1 2 0 16,0 0 0-16,0-1 0 0,4-2 0 16,-5 2 0-16,-1-1 0 0,2-1 0 0,1 0 0 0,1-2 0 15,0-5 0-15,2-2 0 0,2 1 0 0,-2-4 0 16,2-2 0-16,0 0 0 0,0-1 0 0,-1-3 0 16,-1-1 0-16,2 0 0 0,0-1 0 0,-2-4-173 15,1 1-214-15,-1-3-8 0,-1 6-5 0,1-6 4 16,0 0 9-16,-6 1 16 0,6-1 19 0,0 0 36 15,-11 0 36-15,11 0 25 0,-10 0 41 0,3 1 35 16,0-1 41-16,0 0 35 0,-1 1 37 0,8-1 31 16,-18 1 23-16,9 1 28 0,-1-2 31 0,-3 1 35 15,4-1 15-15,-4 1 28 0,7 0 20 0,-2 0 21 0,0 0 14 16,1 1 11-16,3-1 6 0,-4 0 14 0,8-1-1 16,-7 2-3-16,2-1-4 0,5-1-9 15,-7 1 7-15,7-1-5 0,0 0 9 0,-2 2-13 16,2-2-1-16,0 0-5 0,0 0-10 0,15 0-10 0,-7 0-10 15,-1 0-6-15,7 0-18 0,-1-1-9 0,5 3-14 16,4-2-104-16,5 0-5 0,3 0 0 0,-3-2 0 16,1 1 0-16,0 0 0 0,0 1 0 0,-1-1 0 15,-5-1 0-15,-4 2 0 0,2-2 0 0,-3 2 0 16,-4 0 0-16,-3-2 0 0,-2 1 0 16,-1 1 0-16,-2-1 0 0,1 0 0 0,-3-1 0 0,-3 2 0 15,0 0-302-15,0 0-148 0,0 0-139 0,0 0-553 16,0 0-1237-16,0 0 547 0</inkml:trace>
  <inkml:trace contextRef="#ctx0" brushRef="#br0" timeOffset="85264.77">14461 7404 369 0,'-5'-5'382'0,"2"0"4"0,-1 1 0 0,1 2 9 16,0-1-1-16,2-1-3 0,-1-1-4 0,2 5-8 16,-7-4-10-16,7 4-9 0,0-2-15 0,0 2-19 15,-4-2-21-15,4 2-16 0,0 0-22 0,-3-5-18 16,3 5-42-16,0 0 7 0,0 0-23 0,0 0-25 16,23 4-10-16,-7-3-16 0,2 1-8 0,4-1-22 15,7 3-8-15,3-1-10 0,0 2-13 0,0 0-4 16,1-3-10-16,-2 0-13 0,-2 3-4 0,-7 0-16 15,-1-3 0-15,-4 0-1 0,-5 0-15 0,-1 2 0 0,0-2 5 16,-6 2-12-16,-1 1 0 0,-3 0-6 0,-2 2 8 16,-3-1 0-16,-5 5 2 0,-4 1-5 0,-2 1-7 15,1 0 5-15,-4 0-1 0,-4 5 5 16,5-4-5-16,2-2-3 0,-3 5 8 0,2-4-4 0,3-1-5 16,0 1 11-16,5-6-9 0,1 1 0 0,-1 0 1 15,0-4-7-15,3 2 6 0,1-1 7 0,1-1 1 16,0-1 6-16,0 1 11 0,1-2-6 0,2-2-7 15,0 0-15-15,0 0 0 0,0 0 0 0,0 0 0 16,0 0 0-16,18-7 0 0,-8 2 0 0,0 3 0 16,-1 1 0-16,4-2 0 0,-2 1 0 0,2 2 0 15,1 2 0-15,-1-1 0 0,6 6 0 0,-2 0 0 0,2 1 0 16,-2 4 0-16,-2-1 0 0,0 2 0 0,-2 1 0 16,0 5 0-16,-2-3 0 0,-3 2 0 15,1 2 0-15,-3-4 0 0,-3 2 0 0,-1 7 0 0,-3-9 0 16,-3 1 0-16,-2 0 0 0,-3-1 0 0,-4-4 0 15,-3 2 0-15,-7 0 0 0,0-2 0 0,-4-2 0 16,-4-4 0-16,3-2 0 0,-1 0 0 0,-2-5 0 16,8 0 0-16,-4-1 0 0,8-2 0 0,0 0 0 15,6 1 0-15,-5-3 0 0,9 1 0 0,0 1 0 16,5-1 0-16,2 1 0 0,-1 0 0 0,6-1 0 16,-3 5 0-16,10-6 0 0,-6 5-220 15,1 1-1109-15,-5 0-1439 0,14 2 636 0</inkml:trace>
  <inkml:trace contextRef="#ctx0" brushRef="#br0" timeOffset="86639.17">3810 9371 181 0,'2'-3'513'0,"-2"3"23"0,-2-8 7 16,1 4-15-16,-1-1-20 0,-1 2-26 0,1-1-23 16,-1 1-28-16,2 0-38 0,1 3-30 0,0 0-46 15,0 0-27-15,-7-2-24 0,7 2-22 0,-6 8-10 16,2 1-15-16,-1 7-10 0,-1 0-16 0,-2 10-6 15,3-2-10-15,1 6-8 0,0-3-2 0,0 1-13 16,2-2-14-16,3 1-4 0,-1-1-1 0,3-3-118 16,3 2-17-16,-2-5 0 0,2-2 0 0,3-2 0 0,1 0 0 15,2-2 0-15,1-1 0 0,-1-2 0 0,5 0 0 16,-8-5 0-16,9-1 0 0,-7-1 0 16,5-3 0-16,2 0 0 0,-3-3 0 0,4-3 0 0,-1 0 0 15,-4-4 0-15,1 1 0 0,-2-5 0 0,0-2 0 16,0 0 0-16,-2-8 0 0,-2 0 0 0,0 4 0 15,-4-9 0-15,-1-2 0 0,-3-1 0 0,2-1 0 16,-6 0 0-16,0-4 0 0,-6 7 0 0,-3-2 0 16,3 4 0-16,-2 5 0 0,-7 3 0 0,5 6 0 15,-6 5 0-15,-2 3 0 0,0 3 0 16,-9 4 0-16,-2 5 0 0,4 5 0 0,-1 2 0 0,1 8 0 16,2-1 0-16,2 7-203 0,7 0-506 0,-3 1-505 15,2-3-1314-15,9 3 582 0</inkml:trace>
  <inkml:trace contextRef="#ctx0" brushRef="#br0" timeOffset="87773.64">5844 9233 263 0,'0'0'398'0,"0"0"10"16,0 0-5-16,0 0-8 0,-3 6-11 0,2-1-17 15,-4-2-18-15,5 1-13 0,-1 2-13 0,-2-1-27 0,2 1-8 16,-2-3-16-16,2 0-18 0,-2 2-4 0,3-5-12 16,-1 3-3-16,1-3-4 0,0 0-10 0,-1 4 3 15,1-4-1-15,0 0 0 16,0 0 3-16,0 0-19 0,0 0-13 0,0 0-16 0,5-14-12 0,-1 7-12 15,0-2-5-15,-1-1-8 0,5-4-14 0,-3 2-59 16,2-5-68-16,-1-1 0 0,3 1 0 0,-4 0 0 16,1-1 0-16,0 0 0 0,0 4 0 0,-1 5 0 15,-1-2 0-15,-2 5 0 0,0-2 0 0,0 4 0 16,-2-1 0-16,3 1 0 0,-3 4 0 0,2-2 0 16,-2 2 0-16,0 0 0 0,0 13 0 0,-2-3 0 0,-1 8 0 15,2 2 0-15,0 9 0 0,-2 0 0 16,1 1 0-16,2-2 0 0,-3 3 0 0,3-2 0 15,0 4 0-15,0-1 0 0,0-4 0 0,3 2 0 16,-3-2 0-16,0 3 0 0,1-5 0 0,-1-1 0 0,2 0 0 16,1-7 0-16,-2 2 0 0,-1-4 0 0,2-1 0 15,-1-3 0 1,0-1 0-16,-1 0 0 0,3-2 0 0,-3-1 0 0,0-3-274 0,-2 0-57 0,1 0-6 16,-1 0 7-16,-1-2 16 0,0 2 34 0,0-1 20 15,-4-2 25-15,2 2 29 0,-3-2 24 0,1 1 40 16,-3 0 31-16,1 1 46 0,1-2 26 0,0 1 47 15,-2-1 32-15,2-1 30 0,2 2 22 0,2-2 16 16,-1 0 17-16,5-1 14 0,-9 1 3 16,9-1-1-16,-8 1-6 0,8-1-4 15,0 0-9-15,0 0-10 0,0 0-5 0,0 0-13 0,0 0-2 0,19-7-18 16,-2 1-16-16,1 0-37 0,9-1-40 0,4-2-57 0,-1 1-89 16,5 0-114-16,-1 1-137 0,2-6-575 0,13-1-1072 15,-12 3 474-15</inkml:trace>
  <inkml:trace contextRef="#ctx0" brushRef="#br0" timeOffset="88464.39">8365 9318 195 0,'-9'0'503'0,"3"-1"3"16,2-1-1-16,4 2-13 0,-6-1-19 0,6 1-23 15,-8-3-18-15,8 3-21 0,-7-1-24 0,7 1-23 16,-4-4-28-16,4 4-19 0,-3-3-27 16,0-1-24-16,2 1-26 0,0-6-19 0,1 5-27 0,1-8-10 15,0 2-21-15,3-1-11 0,0 5-18 0,-1-5-1 16,3-6-9-16,-2 0-12 0,2 2-4 0,-2 3-7 15,1-5 4-15,2 4 2 0,-2 3-7 0,-2-3-14 16,3 6-86-16,-2-3 0 0,-2 3 0 0,2-2 0 16,-1 4 0-16,-1 0 0 0,-2 3 0 0,0 2 0 15,0-6 0-15,0 6 0 0,0 0 0 0,0 0 0 16,0 0 0-16,1 20 0 0,-2-9 0 0,-1 2 0 0,0 6 0 16,-2 7 0-16,3 1 0 0,-1-7 0 0,-1 7 0 15,2 2 0-15,-1-4 0 0,0 1 0 16,-1-1 0-16,3 0 0 0,0-7 0 0,0 3 0 0,0-3 0 15,0 2 0-15,0-3 0 0,1 1 0 0,1 0 0 16,-1-1 0-16,-1-6 0 0,1-1 0 0,-2 0 0 16,0 0 0-16,-1-4-392 0,1 1-44 0,-1-1-33 15,-5 0-39-15,4-1-36 0,-4 1-21 0,-3 1-315 16,-1 0-953-16,0-2 422 0</inkml:trace>
  <inkml:trace contextRef="#ctx0" brushRef="#br0" timeOffset="88668.86">8267 9634 1956 0,'-6'5'-67'0,"-3"0"62"15,2 0 38-15,-3-3 29 0,5 3 37 0,1-3 26 0,-1 1 25 16,1 0 26-16,0 0 22 0,4-3 28 0,-5 3 5 15,0-2 17-15,5-1 1 0,-1 4 8 16,1-4 6-16,0 0-2 0,0 0-5 0,-3 3-13 0,3-3-9 16,0 0-14-16,0 0-4 0,14-1-29 0,-6-1-19 15,0 1-16-15,2-2-16 0,0 2-11 0,4-2-14 16,4 0 1-16,-5 0-27 0,5 1-24 0,0-3-25 16,-1 4-29-16,2 0-28 0,-2-1-37 0,5-1-44 15,-7 2-54-15,6-2-53 0,-6 1-59 0,3 1-55 16,1 0-67-16,-2-2-61 0,-3 0-355 0,5 2-873 15,1-2 387-15</inkml:trace>
  <inkml:trace contextRef="#ctx0" brushRef="#br0" timeOffset="89706.75">11160 9161 381 0,'0'0'425'0,"0"0"1"0,0 0-4 15,-6-6-11-15,6 6-16 0,0 0-8 0,0 0-9 16,-9-1-13-16,9 1-13 0,0 0-11 0,0 0-11 15,-4-1-10-15,4 1-13 0,0 0-15 0,0 0-9 16,0 0-29-16,0 0 0 0,0 0-20 0,5-6-22 16,-1 2-17-16,6-1-25 0,0 2-5 0,2-2-9 0,7-4-20 15,-1 5-4-15,0 1-11 0,0-3-10 0,4 4-8 16,-2-3-10-16,-2 4-53 0,4 0-40 0,-3-1 0 16,-2 2 0-16,0 3 0 0,-4 0 0 0,1 2 0 15,-1 1 0-15,-3-1 0 0,0 4 0 0,2 1 0 16,-7 2 0-16,-1 4 0 0,1-2 0 0,-4 2 0 15,-7 1 0-15,2-2 0 0,-5 1 0 0,0 1 0 16,-5 4 0-16,-4-2 0 0,4-3 0 0,-1-1 0 16,-4 3 0-16,3-5 0 0,1-4 0 0,1 2 0 15,1-1 0-15,3-2 0 0,1-3 0 0,0 2 0 0,4-3 0 16,0-1 0-16,1-1 0 0,0 1 0 0,4-3 0 16,0 0 0-1,0 0 0-15,0 0 0 0,0 0 0 0,17-10 0 0,-6 7 0 0,2-1 0 0,6 1 0 16,0-2 0-16,3 0 0 0,6 2 0 0,-1 0 0 15,-4 3 0-15,-4 0 0 0,11 1 0 0,-10 2 0 16,-1 3 0-16,2 1 0 0,-2 0 0 0,-2 2 0 16,-1 4 0-16,-1 0 0 0,1 3 0 0,-6-2 0 15,-4 1 0-15,3 2 0 0,-1 0 0 16,-7 0 0-16,-5 0 0 0,-1 0 0 0,-4-2 0 0,3-1 0 0,-9 1 0 16,-6 2 0-16,0-2 0 0,-5 0 0 0,0-2 0 15,-3-2 0-15,-2-5 0 0,3 0 0 0,0-3 0 16,-1-1 0-16,8 0 0 0,1-2 0 15,1 0 0-15,-1-2 0 0,4-1 0 0,3 1 0 0,0-4 0 16,4 0 0-16,-1 1 0 0,1-5-77 0,1 1-534 16,-2-4-640-16,6 3-1354 0,-1-2 598 0</inkml:trace>
  <inkml:trace contextRef="#ctx0" brushRef="#br0" timeOffset="110119.77">1482 11560 367 0,'-1'-6'500'0,"-2"0"-17"0,2 3-27 16,-3-3-26-16,-1 2-27 0,1 2-19 0,-1-3-32 0,0 3-25 15,1-2-32-15,-1 0-25 0,1 3-28 0,4 1-24 16,-11-1-22-16,2 0-10 0,1 0-9 16,0 1-1-16,-4-3-17 0,1-1 5 0,1-2-11 0,-3 3-7 15,-2-5-8-15,-3 1-5 0,-1-2 8 0,1-1-9 16,-1-8-6-16,2 4-4 0,3-7-11 0,5 3-10 16,-2-9-32-16,3 1-13 0,2-3 4 0,3 1-13 15,3 2-5-15,-2 2 4 0,5 5-8 0,-1 1-3 16,2 1-4-16,-2 6-4 0,2 1-6 0,1 2-1 15,-3 2-2-15,2 1-4 0,1 3-4 16,2 1 6-16,3 4-5 0,-1 4 4 0,-1 7-15 0,6 1 2 16,-3 13 5-16,1 2-2 0,-2 2 1 0,-1 1-1 15,4 15 1-15,-4-1-3 0,-2 2 4 0,-2 0-4 16,-2 2 7-16,-8-5-6 0,5 3-3 0,-4-2 5 0,-6-1-6 16,0-12-1-16,-2 0-5 0,-2-2 5 15,0-1-3-15,-4-4-4 0,1-3 11 0,-3 0-1 16,-3-3 0-16,0-5 0 0,0-2 9 0,3-7-1 15,0-3 3-15,0-1 23 0,5-4 0 0,-3-4 8 16,0-2 3-16,5-3-11 0,0-3-3 0,7-1-3 0,2-2-6 16,2 0-16-16,2 4 13 0,6-3 1 0,-1 3-8 15,6-3-4-15,2 4 3 0,4-3-8 0,6 2-1 16,-3 5 6-16,2 3-7 0,7-5-6 0,-2 3 3 16,1 1-10-1,-1 1-3-15,3 1-3 0,-2 0 4 0,0 0-8 0,1 1 0 0,-7-4 4 0,7 2 6 16,-2-2-2-16,-5 0 9 0,1-5-3 0,4 0-2 15,-8 1 12-15,-2-1-11 0,-1-1 4 0,-2-4 0 16,0 0 18-16,-1-6-1 0,0-3-3 0,-2-2-1 16,-4-3 8-16,-1-1-3 0,-1 0-3 0,0-1 4 15,-3 5 4-15,-2-1 13 0,0 9 2 0,-2 2-33 16,0 1-2-16,2 7 0 0,0-1 0 0,-1 7 0 16,1-2 0-16,0 5 0 0,0 0 0 0,0 0 0 15,-5 25 0-15,2 1 0 0,2 1 0 0,-1 7 0 16,2 0 0-16,-1 15 0 0,2 0 0 0,-1-1 0 15,0 1 0-15,2 1 0 0,-4-3 0 0,1 2 0 16,1 4 0-16,-2-6 0 0,-1 1 0 0,2-1 0 16,-2 2 0-16,-2-16 0 0,0 16 0 0,4-2 0 15,2-12 0-15,-1 1 0 0,5-1 0 0,0 0 0 16,3-5 0-16,2-1 0 0,0-4 0 0,3-2 0 16,2-1 0-16,-2-11 0 0,0-1 0 0,0-4 0 15,0-3 0-15,0-1 0 0,2-4 0 0,1-5 0 16,-3-1 0-16,1-4 0 0,-5-2 0 0,-3-5 0 15,0 0 0-15,-4 1 0 16,-4-1 0-16,-4-8 0 0,-3 0 0 0,-6 1 0 0,-3 1 0 0,-6 0 0 16,-3 2 0-16,-1 0 0 0,-3 1 0 0,3 0 0 15,-1 2 0-15,1 2 0 0,2-1 0 0,3 2 0 16,7 5 0-16,4 0 0 0,3 4 0 0,4-3 0 16,5 2 0-16,5-1 0 0,5-3 0 0,7 1 0 15,10-5 0-15,5 2 0 0,2-2 0 0,4 4 0 16,10-5 0-16,-11 8 0 0,-1-3 0 0,-3 4 0 0,-1 0 0 15,-3 4 0-15,-12-1 0 0,-4 2 0 0,-2 0 0 16,-6 2 0-16,-1-3 0 0,-1 3 0 16,-3 2 0-16,-8-4 0 0,-1 3 0 0,-5-1-155 15,-3 4-107-15,3 0-64 0,1-2-69 0,2 3-75 16,1-3-103-16,-2 0-429 0,6 1-1085 0,6-1 480 16</inkml:trace>
  <inkml:trace contextRef="#ctx0" brushRef="#br0" timeOffset="110883.84">3013 11830 245 0,'5'-10'461'15,"-2"0"-16"-15,-2 2-8 0,-1-3-12 0,0 2-11 16,-1-4-20-16,-2 1-14 0,-2-2-22 0,0 2-23 15,-3 1-17-15,-1 1-19 16,0-3-18-16,0 3-22 0,-2 3-25 0,-1 3-15 0,1 0-24 0,-2 4-12 16,-6 4-14-16,1 5-6 0,-5 3-11 0,0 5-14 15,3 2-2-15,-1 1-13 0,3 1-6 0,5 3-15 16,2 1-16-16,2-7-6 0,5 3 2 0,3-3-11 16,2-1-7-16,3-4 0 0,0-2-1 0,6-2 5 15,-1-2 4-15,1-2 4 0,12-3 4 0,-3-5 4 16,-1-3 4-16,9-6-3 0,-2-1 1 0,0-5-26 15,0-4-60-15,-3-1 0 0,1-4 0 0,-4-2 0 16,3-1 0-16,5-13 0 0,-6 0 0 0,-1-2 0 0,-5 0 0 16,-2 12 0-16,2-12 0 0,-5 13 0 15,-2 4 0-15,-2 9 0 0,-3 1 0 0,-2 5 0 16,3 1 0-16,-3 7 0 0,1 1 0 0,-2 3 0 16,0 1 0-1,-7 10 0-15,2 5 0 0,-11 11 0 0,3 2 0 0,0 5 0 0,-1 13 0 0,1-1 0 0,3-11 0 16,3 14 0-16,2-13 0 0,4 0 0 0,0 0 0 15,3-3 0-15,1-2 0 0,7-1 0 0,0 0 0 16,3-4 0-16,5-6 0 0,-4-6 0 0,3-3 0 16,1-2 0-16,2-2 0 0,-1-2 0 0,3-4 0 31,1-2 0-31,4-6 0 0,-9 0 0 0,6-7 0 0,-1-4 0 0,-5 0 0 0,1-4 0 0,-5-2 0 16,0-6 0-16,-1 1 0 0,-2 1 0 0,0 3 0 15,-5 3 0-15,3 6 0 0,-5 6 0 0,-3 0 0 16,3 6 0-16,-1 1 0 0,-2 2 0 0,-1 2 0 15,0 0 0-15,-1 20 0 0,-3-5 0 0,4 6 0 16,-3 4 0-16,3 3 0 0,0-2 0 0,4 0 0 16,4 1 0-16,3-4 0 0,-2-8 0 0,3 0 0 15,0-4 0-15,2-2 0 0,-1-6 0 0,5-3-203 16,1-4-101-16,-5-4-57 0,4-6-58 0,-8-3-56 16,7-11-58-16,-8 1-450 0,-4 0-1065 0,-2-8 472 15</inkml:trace>
  <inkml:trace contextRef="#ctx0" brushRef="#br0" timeOffset="111009.4">3589 11322 54 0,'-6'0'304'0,"0"0"-9"0,1 3-9 0,-1 2-19 16,4 1-26-16,-2 5-22 0,3 2-40 0,2-2-56 0,0 8-93 16,6-2-150-16,-2 1-193 0,3-1-340 0,-2 2 151 15</inkml:trace>
  <inkml:trace contextRef="#ctx0" brushRef="#br0" timeOffset="111935.86">4025 11809 4248 0,'0'0'391'0,"9"-6"-114"0,-8 3-9 0,3-1-4 15,0 1-2-15,0-3-23 0,0 2-25 0,-2-3-22 16,2 0-26-16,0-1-11 0,1-3-9 0,-4 3-14 15,2-1 1-15,-2 2-18 0,-1 1-5 0,-1 0-6 16,-2 0-14-16,0 3-19 0,-4 1-9 0,-7 2-2 16,3 2-5-16,-8 5-4 0,0 1-4 0,-5 7-10 15,1 0-6-15,-2 2-6 0,4 2 3 0,2 2-3 16,0-2 2-16,2 2-5 0,7-5-5 0,1 0 3 16,5 1-9-16,3-3-2 0,1-2 8 0,1 0-6 15,7-3 4-15,0 0-1 0,3-2 1 0,-1-2-1 16,8 0-13-16,3-4-1 0,-2-3 0 0,0-2 0 15,3-1 0-15,-4-1 0 0,-1-3 0 0,2 1 0 16,-4-3 0-16,-2-2 0 0,-1 0 0 0,-1 0 0 0,-4-4 0 16,1 2 0-16,-3-2 0 0,0 5 0 15,-5 2 0-15,4-1 0 0,-4 5 0 0,1 0 0 16,-1 0 0-16,0 4 0 0,0 2 0 0,0 0 0 16,0 0 0-16,-4 12 0 0,3-1 0 0,1 1 0 0,-1 5 0 15,2-1 0-15,0 1 0 0,7-1 0 0,0 2 0 16,3-4 0-16,2 1 0 0,7 1 0 0,-3-5 0 15,4-2 0-15,0-4 0 0,6-1 0 0,-6-4 0 16,8-1 0-16,-1-4 0 0,0-1 0 0,-1-4 0 16,-9 2 0-16,8-5 0 0,-4 0 0 0,0-4 0 15,-4-1 0-15,0-3 0 0,-4-1 0 0,0 0 0 16,-1-2 0-16,-3-1 0 0,-2 0 0 0,-7 9 0 16,3-1 0-16,-5 5 0 0,-2-1 0 0,-2 4 0 15,-1 1 0-15,-5 4 0 0,1 2 0 0,-4 2 0 16,-4 7 0-16,-7 3 0 0,-1 4 0 0,1 4 0 15,3 3 0-15,0-1 0 0,3 2 0 0,5 1 0 16,4-5 0-16,2-1 0 0,3 3 0 0,1-3 0 16,4-3 0-16,1-3 0 0,6 0 0 0,-2-2 0 15,2-3 0-15,5 0 0 0,-3-4 0 0,6-1 0 0,-2-4 0 16,3-1 0-16,1-1 0 0,1-4 0 0,-4-2 0 16,3 1 0-16,-2-2 0 0,-1-2 0 15,-1 0 0-15,-2-1 0 0,1 0 0 0,-3 2 0 16,-4 3 0-16,4 2 0 0,-4 1 0 0,0 2 0 0,-1 1 0 15,0 2 0-15,0 2 0 0,-4 0 0 0,6 10 0 16,-2 1 0-16,-2 5 0 0,-2 11 0 0,0 1 0 16,-1 4 0-16,1 1 0 0,-5 13 0 0,0 3 0 15,5-2 0-15,-3 1 0 0,2-1 0 0,1 3 0 16,-5-1 0-16,4 1 0 0,1-4 0 0,0-10 0 16,-3-1 0-16,3 1 0 0,0-1 0 0,0-3 0 15,0-3 0-15,-2-2 0 0,-2-7 0 0,0-3 0 16,-2-4 0-16,-1-2 0 0,2-2 0 0,-4-3 0 15,-1-1 0-15,-3-4 0 0,0-1 0 0,-1-2 0 16,-2-4 0-16,-4-4 0 0,-2-6 0 0,1-4 0 16,2-1 0-16,-2-6 0 0,6-4 0 15,1 1 0-15,5-4 0 0,4 2 0 0,2 1 0 0,7-3 0 0,4 4 0 16,2 0 0-16,3 1 0 0,6 5 0 16,-1 3 0-16,5 2 0 0,1 1 0 0,3 4 0 15,-3 0 0-15,6 5 0 0,-10 0 0 0,2 2 0 0,-4 2 0 16,-2 0 0-16,-4 0 0 0,2 2-310 0,-6 1-147 15,-2-1-79-15,-1-1-96 0,-1 2-411 0,-1-2-1130 16,-3 4 501-16</inkml:trace>
  <inkml:trace contextRef="#ctx0" brushRef="#br0" timeOffset="112108.12">4852 12090 3725 0,'9'-1'575'0,"-4"-1"-193"0,-2 1-20 15,-3 1-22-15,0 0-40 0,0 0-26 0,6-2-46 16,-6 2-42-16,5-1-48 0,1 0-6 0,-2-2-35 16,0 1-37-16,-4 2-58 0,5-4-83 0,-5 4-116 15,6-4-146-15,-4 2-183 0,-2 2-417 0,0 0-1021 16,0 0 452-16</inkml:trace>
  <inkml:trace contextRef="#ctx0" brushRef="#br0" timeOffset="113237.67">5629 11910 200 0,'0'2'427'0,"0"-2"-6"0,0 0-7 0,0 6-15 0,0-6-19 16,3 4-18-16,-3-4-10 0,5 1-18 15,-5-1-12-15,13-2-24 0,-2 0-25 0,2 0-21 16,5-5-18-16,0 0-23 0,0-2-14 0,2 1-12 16,3-6-21-16,-4 4-7 0,-1 0-7 0,-4-3-10 15,-2 2-1-15,-2 2-9 0,0-5-5 0,-3 3-4 16,-2 1-13-16,-3-1-4 0,-2-1-6 0,0 1-7 15,-5 1-6-15,0 2-6 0,0 1-4 0,-3 1-16 16,-3 2-3-16,-1 3-7 0,0 2-4 0,1 4 0 0,-6 4 0 16,0 2 0-16,-1 7 3 0,2 3 2 0,3 2-2 15,1 2 4-15,3 3-3 0,6-2 12 16,2-1-3-16,2 2 6 0,4-3 0 0,3 1 0 0,3-7 0 16,6 1-2-16,6 2-2 0,0-7-4 0,5-1-36 15,4-3-20-15,0-3 0 0,1-4 0 0,3-3 0 16,0-2 0-16,1-3 0 0,-1-3 0 0,1-4 0 15,-4 0 0-15,-1-3 0 0,-4-4 0 0,-2-1 0 16,-2-3 0-16,-2-4 0 0,-2-3 0 0,1-12 0 16,-6-4 0-16,-1 2 0 0,-3-3 0 15,-4-3 0-15,-1-1 0 0,-3 0 0 0,-2 4 0 0,1 13 0 16,-4 4 0-16,-2 2 0 0,2 9 0 0,-2 2 0 16,1 4 0-16,1 7 0 0,-1 0 0 0,-2 2 0 15,1 4 0-15,4 0 0 0,-10 11 0 0,1 6 0 16,-1 7 0-16,4 5 0 0,-1 2 0 0,1 5 0 15,-2 9 0-15,-1 1 0 0,5-10 0 0,-1 15 0 0,5-17 0 16,-1 13 0-16,1-12 0 0,4 0 0 16,-3-2 0-16,4 0 0 0,4-3 0 0,4-3 0 15,-3-2 0-15,7-4 0 0,-7-4 0 0,6-5 0 16,1-2 0-16,2-2 0 0,-1-4 0 0,5-3 0 0,-1-4 0 16,1-2 0-16,5-5 0 0,-1-3 0 0,-1-4 0 15,-1-4 0-15,-1 0 0 0,-3-7 0 16,-1-2 0-16,3-13 0 15,-1-4 0-15,-4 1 0 0,-3-4 0 0,-2-3-14 0,0 2-9 0,0 4 6 0,-7 0 1 16,-1 16 12-16,-1 1 18 0,-4 4 4 0,4 8 12 16,-4 8-18-16,0 0-12 0,-4 5 0 0,1 2 0 15,3 3 0-15,0 0 0 0,-16 16 0 0,7-1 0 16,-5 11 0-16,5 3 0 0,-3 2 0 0,6 3 0 16,-2 1 0-16,3 10 0 0,2-10 0 15,2 1 0-15,-3 0 0 0,8-1 0 0,0 1 0 0,0-2 0 16,1-2 0-16,4 0 0 0,1-1 0 0,3-5 0 0,0 1 0 15,1-7 0-15,0-4 0 0,2-4 0 16,1 1 0-16,2-6 0 0,0-2 0 0,2-4 0 16,-1-1 0-16,2-1 0 0,-4-6 0 0,0-1-336 0,0-2-52 15,-3-2-54-15,-3-4-50 0,3-9-66 0,-7 5-439 16,-3-5-1078-16,0 0 477 0</inkml:trace>
  <inkml:trace contextRef="#ctx0" brushRef="#br0" timeOffset="113442.01">6650 11662 104 0,'-5'-4'554'0,"1"1"1"0,-1-1 3 16,4 1-13-16,1-2-25 0,0 5-33 0,7-9-21 0,5 5-29 16,7-1-43-16,-1-1-39 0,12 1-33 0,-1-1-36 15,3 1-24-15,1 0-59 0,0 0-57 0,3 1-73 16,-8 1-91-16,3 0-107 0,-4 0-113 0,-8 4-127 15,-1 1-140-15,-5-2-331 0,-1 2-906 0,0 0 400 16</inkml:trace>
  <inkml:trace contextRef="#ctx0" brushRef="#br0" timeOffset="113598.68">7241 11919 377 0,'1'4'560'0,"-2"-1"3"0,1-3-5 0,0 0-26 0,1 7-37 0,-1-7-47 16,0 0-51-16,0 0-67 0,0 0-82 16,10-4-100-16,-10 4-144 0,9-6-140 0,-4 4-199 15,2-3-364-15,-1 0-756 0,2-1 335 0</inkml:trace>
  <inkml:trace contextRef="#ctx0" brushRef="#br0" timeOffset="113827.42">7821 11553 83 0,'0'0'85'0,"0"0"-23"16,0 0-28-16,0 0-36 0,0 0-42 0,-8 4-48 16,8-4 22-16</inkml:trace>
  <inkml:trace contextRef="#ctx0" brushRef="#br0" timeOffset="114179.85">7744 11563 199 0,'0'0'437'0,"-5"2"23"0,5-2-8 0,0 0-10 15,0 0-10-15,-5 2-16 0,5-2-16 0,0 0-14 16,-3 2-14-16,3-2-22 0,0 0-7 0,0 3-11 16,0-3-3-16,0 0-3 0,0 0-11 0,8 7-15 15,-4-6-11-15,3 0-16 0,1 1-22 0,5-2-18 16,6 3-19-1,2-3-14-15,-1 0-19 0,7 0-18 0,2-3-67 0,1 2-96 0,-1 0 0 0,-2-2 0 16,1 1 0-16,-5 1 0 0,-1-1 0 0,0 2 0 16,-2-2 0-16,-1 2 0 0,-5-1 0 0,4 1 0 15,-6 0 0-15,-1-1 0 0,-2 2 0 0,-4-2 0 16,4 2 0-16,-9-1 0 0,9-1 0 0,-9 1 0 0,8 0 0 16,-8 0 0-16,0 0 0 15,0 0 0-15,6 0 0 0,-6 0 0 0,0 3 0 0,0-3 0 0,0 0 0 16,0 0-119-16,0 0-175 0,0 0-45 0,-14 1-47 15,9 1-50-15,5-2-59 0,-10 1-55 0,10-1-379 16,-14 0-1007-16,9 2 446 0</inkml:trace>
  <inkml:trace contextRef="#ctx0" brushRef="#br0" timeOffset="119458.06">8033 11316 377 0,'5'-5'385'0,"-1"1"6"0,1 0-8 0,-1 0-13 0,3-2-14 16,-1 3-12-16,-2 0-9 0,-1-2-12 0,0 3-11 15,0-2-14-15,-1 1-15 0,-2 3-16 0,4-4-11 16,-4 4-16-16,2-2-5 0,-2 2-13 0,3-4-23 16,-3 4-5-16,0 0-12 0,1-3-16 0,-1 3-14 15,0 0-11-15,0 0-20 0,0 0-14 0,0 0-11 16,0 0-9-16,0 0-5 0,0 0-11 0,0 0-8 15,0 0 1-15,0 0-12 0,0 0 2 0,0 0-14 16,0 0-6-16,0 0 2 0,0 0-9 0,0 0 1 16,0 0 0-16,0 0-8 0,0 0-4 0,0 0-1 15,0 0 3-15,0 0-4 0,0 0-3 0,0 0-2 16,0 0 2-16,8 0 0 0,-8 0 0 0,9-3-9 0,-4 0 10 16,3 0-2-16,-3 0-6 0,-1 2 2 0,-1-2 5 15,3 2-5-15,-4-2 1 0,-2 3-1 0,9-5 0 16,-9 5 2-16,5 0-1 0,-5 0-4 0,3-2 2 15,-3 2-2-15,0 0 2 0,6-3-4 0,-6 3 1 16,0 0-1-16,0 0-1 0,0 0 2 16,0 0-10-16,0 0 7 0,-11 7 7 0,3-2-4 0,0 0-7 15,-2 2 3-15,-3 2 2 0,-1 1 3 0,-1 3-3 16,0-1-1-16,-2 0-1 0,-1 1 7 0,-2 4-5 16,-5 0-2-16,2 1 14 0,0-4-13 0,0 4 4 15,-1-3-5-15,0 0 1 0,-2 2 6 0,3-3-7 16,-1 1 3-16,6-6 3 0,-5 7-1 0,6-6-2 15,1 1 4-15,-1-1 0 0,3 2-3 0,1-5 7 16,3-1 4-16,1-1-8 0,-1 2 6 0,2-4 2 16,2 1-1-16,1 0 4 0,0-1-10 0,1 0 2 15,0 0 0-15,4-3-4 0,-5 3 8 0,5-3 4 0,-1 4-4 16,1-4 8-16,-4 1-1 0,4-1 11 0,0 0 16 16,-5 2-6-16,5-2-4 0,0 0 4 15,0 0 4-15,0 0-2 16,0 0-2-16,0 0-25 0,0 0-15 0,0 0 0 0,0 0 0 0,0 0 0 0,0 0 0 15,0 0 0-15,0 0 0 0,0 0 0 0,0 0 0 16,19-1 0-16,-13 1 0 0,1 1 0 0,0-1 0 16,5 0 0-16,-2 0 0 0,3 1 0 0,2-1 0 15,3 0 0-15,1 1 0 0,4 2 0 0,5 0 0 16,-1-1 0-16,-5 0 0 0,7 1 0 0,-1-1 0 16,-1 3 0-16,1-4 0 0,-5 2 0 0,-2 1 0 15,-1 0 0-15,3 0 0 0,5 0 0 0,-7 2 0 16,-1-1 0-16,1 1 0 0,-3-2 0 0,-1-1 0 15,0 3 0-15,-2 0 0 0,-2-2 0 0,1 2 0 16,2 1 0-16,0-3 0 0,-4 2 0 0,5 0 0 16,-4-3 0-16,4 3 0 0,-4-2 0 0,0 1 0 0,1-1 0 15,-3 0 0-15,3 1 0 0,-1-3 0 0,0 1 0 16,-1-1 0-16,0 0 0 0,2-1 0 0,-5 2 0 16,4 0 0-16,-7-2 0 0,2 0 0 0,-3 0 0 15,0-1 0-15,-1 1 0 0,-4-1 0 0,7 0 0 16,-7 0 0-16,0 0 0 0,8 1 0 0,-8-1 0 15,0 0 0-15,0 0 0 0,0 0 0 0,3-3 0 16,-3 3 0-16,0 0 0 0,0 0-404 16,-14-6-210-16,6 2-582 0,2 2-1295 0,-2-1 573 0</inkml:trace>
  <inkml:trace contextRef="#ctx0" brushRef="#br0" timeOffset="120260.43">8879 11425 324 0,'0'0'472'16,"0"-5"-2"-16,0 5-2 0,0 0-13 0,0 0-17 0,3-2-24 15,-3 2-10-15,0 0-23 0,0 0-19 0,0 0-9 16,0 0-23-16,0 0-23 16,0 0-9-16,0 0-25 0,0 0-8 0,0 0-22 0,0 0-14 15,0 0-9-15,0 0-11 0,1-4-9 0,-1 4-11 0,0 0-17 16,0 0-11-16,0 0-12 0,5-3-17 0,-1 0-12 15,-3-1-7-15,3 1-73 0,5-3-40 0,-4 3 0 16,4-3 0-16,0 3 0 0,1-1 0 0,4 2 0 16,-2 0 0-16,2-2 0 0,-1 4 0 0,-1-2 0 31,2 5 0-31,-1 1 0 0,6-2 0 0,-6 3 0 0,-3 1 0 0,-1 0 0 0,0 3 0 0,5 2 0 16,-6 4 0-16,0 1 0 0,-7 2 0 0,-1-3 0 15,0 4 0-15,-4-1 0 0,-1 1 0 0,-5-1 0 16,-2 0 0-16,-1-1 0 0,-1-2 0 0,-1 5 0 0,-1-6 0 15,0-1 0-15,-2-1 0 0,4-3 0 0,-2 2 0 16,5-6 0 0,-1 0 0-16,1 0 0 0,4-1 0 0,-1-3 0 0,2 2 0 0,1-2 0 15,1 1 0-15,4-2 0 0,-5 2 0 0,5-2 0 0,0 0 0 16,0 0 0-16,0 0 0 0,11-10 0 0,0 6 0 16,0-2 0-16,2 1 0 0,4 3 0 0,1-2 0 15,2 0 0-15,1 2 0 0,2 2 0 0,5 3 0 16,-7-1 0-16,7 3 0 0,-6-1 0 0,-3 4 0 31,-1 0 0-31,1 2 0 0,-4 2 0 0,-1 0 0 16,-1 4 0-16,-3-2 0 0,0 4 0 0,-4 0 0 0,-4 1 0 15,-2-1 0-15,-2 3 0 0,-4-3 0 0,-5 4 0 16,2-5 0-16,-4-1 0 0,-2 0 0 16,-7 0 0-16,-1 3 0 0,-2-9 0 0,-1 1 0 0,-2-1 0 15,1-3 0-15,-1-1 0 0,2-3 0 0,3 0 0 16,2-2 0-16,-1-2 0 0,3-3 0 0,1 2 0 15,1-4 0-15,3 1 0 0,4 0 0 0,2-3 0 16,3 3 0-16,4-2 0 0,-2 0 0 0,3-1 0 16,3 1 0-16,2 0 0 0,4 0 0 0,-1 1 0 15,-2 1 0-15,3 1 0 0,0 2 0 0,-1-1 0 16,-2 3 0-16,3-1 0 0,-9 1-116 0,9 0-292 16,-9 0-54-16,2 5-73 0,-3 0-103 0,1-5-368 15,-11 7-1089-15,-2-2 482 0</inkml:trace>
  <inkml:trace contextRef="#ctx0" brushRef="#br0" timeOffset="121898.63">10268 11527 331 0,'7'-16'341'15,"-4"7"5"-15,1-3-4 0,3-3 4 0,-2 6 6 0,-1-1 3 0,3 3 3 0,-3-3 4 16,0 6 6-16,-1-1 6 0,0 1 5 0,0-1 5 16,0 3-22-16,-1-2-1 15,1 2-20-15,-3 2-18 0,5-3-24 0,-5 3-20 0,0 0-6 0,0 0-12 16,2 10 4-16,-2 2-9 0,-2 7-5 0,-2 6-17 0,1 6-186 15,0-2-48-15,-1 4 0 0,1-2 0 0,-1 3 0 16,0-2 0-16,4 4 0 0,-1-3 0 16,0-2 0-16,-2-1 0 0,1 1 0 0,-1-4 0 15,1 1 0-15,0-3 0 16,1-7 0-16,0 0 0 0,1-2 0 0,-3-5 0 0,3 1-101 0,-1-7-351 0,0 2-32 16,-1-3-31-16,0-1-29 0,2-3-26 0,0 0-352 15,-4-12-997-15,5 1 442 0</inkml:trace>
  <inkml:trace contextRef="#ctx0" brushRef="#br0" timeOffset="122698.79">10330 11809 979 0,'12'-45'68'0,"3"-2"33"0,-3 13 25 16,0 1 31-16,-2 2 33 0,0 5 27 16,-1 0 25-16,0 3 22 0,0 7 19 0,-4 4 18 0,-1 3 7 15,0 3-8-15,0 3-2 0,-3 1 11 0,-1 2-5 16,9 6 14-16,-3 6-10 0,-1 0 4 0,-1 6-13 16,-1 6-24-16,-1 2-15 0,1 3-17 0,-3-1-21 15,1 0-27-15,-1 1-14 0,0 0-16 0,0 1-16 0,0-3-13 16,-1 1-20-16,0-2-24 0,-1-6-15 15,1-1-15 1,1-1-7-16,-3-1-20 0,2-6-15 0,0-1-16 0,1-2-3 0,-1-1 3 0,1-1-4 16,-2-2 7-16,2-4-3 0,0 0-3 0,0 0 6 0,0 0-3 15,0 0-4-15,2-25 0 0,1 14 0 16,3-5 2-16,0 0-3 0,0 2 1 0,1 0-7 16,-2 4 6-16,0 2-1 0,-1 2 1 0,1 1-3 0,1 1 7 15,1 3 2-15,-7 1 15 16,11 3-6-16,-3 4 5 0,2 1-7 0,-5 4-2 0,4-1 1 0,1 3 2 15,3 0 4-15,-4 1-8 0,5-1 0 0,-1 1-1 16,2-2 8-16,1-1 8 0,1-1-8 0,0-1-16 16,2-2 0-16,3-5 0 0,-3-1 0 0,2-4 0 15,0 0 0-15,1-1 0 0,4-6 0 0,-10 2 0 16,5-2 0-16,-5-3 0 0,-3 0 0 0,1-2 0 16,-4-2 0-16,1-1 0 0,-3-8 0 0,-2 0 0 31,-3 6 0-31,-3 1 0 0,0 1 0 0,-1 5 0 15,1 3 0-15,-2 1 0 0,-2 0 0 0,0 6 0 16,-2-1 0-16,6 3 0 0,-14 8 0 0,6 1 0 0,-4 4 0 0,5 1 0 0,-2 4 0 0,4 0 0 16,0 3 0-16,3-2 0 0,6 1 0 0,0-3 0 0,2 0 0 15,5-1 0 1,0-3 0-16,3-1 0 0,-2-3 0 16,4-4 0-16,3 0 0 0,-2-2 0 0,3-1 0 15,0-5 0-15,-4 0 0 0,1-1 0 0,-1 0 0 16,-4-4 0-16,3-2 0 0,-3-1 0 0,-1-2 0 15,0-2 0-15,-1 1 0 0,1-9 0 0,-2 4 0 16,-4 2 0-16,3 2 0 0,-5 7 0 0,2-3 0 16,-2 4 0-16,1 0 0 0,0 1 0 0,-4 5 0 15,0 1 0-15,0 0 0 0,7 16 0 0,-5-5 0 16,2 7 0-16,-4 0 0 0,6 1 0 0,-4 1 0 16,0-1 0-16,2 0 0 0,1-1 0 0,-1-1 0 15,1-2 0-15,-1-2 0 0,2-5 0 0,-2 2 0 16,1-7 0-16,-1 1 0 0,1-4 0 0,4-1 0 0,-4-4 0 15,3 0 0-15,0-5 0 0,-1 3 0 0,5-6 0 16,-1-2 0-16,1 0 0 0,2-7 0 0,-1 1 0 16,-2 4 0-16,1 0 0 0,0 2 0 0,-1 3 0 15,0-2 0-15,-1 6 0 0,-1-1 0 0,-1 4 0 16,-2 2 0-16,3 0 0 0,-1 3 0 0,0 5 0 16,1-2 0-16,-2 3 0 0,1 4 0 0,-3-1 0 15,3 1 0-15,-1 4 0 0,-3-2 0 0,1 0 0 16,3 2 0-16,-4-2 0 0,1-1 0 0,0 1 0 15,-1-2 0-15,1-3 0 0,-3 0 0 0,1-1 0 16,-2-1 0-16,1 0-84 0,0-4-280 0,-2-1-67 0,0 0-73 16,0 0-76-16,0 0-458 0,-9-12-1125 15,4 6 497-15</inkml:trace>
  <inkml:trace contextRef="#ctx0" brushRef="#br0" timeOffset="122943.78">10225 11366 81 0,'-8'0'536'0,"3"-1"-6"0,-4 1-12 16,9 0-18-16,0 0-7 0,-5 2-12 0,5-2-23 15,13 5-32-15,-2-1-44 0,6-3-35 0,3 0-32 16,2 1-38-16,11-4-58 0,-1 4-66 0,0 0-71 15,0-1-88-15,4-2-111 0,-4 1-104 0,-4 0-120 16,0 1-158-16,4-4-270 0,-3 2-834 0,1 1 369 16</inkml:trace>
  <inkml:trace contextRef="#ctx0" brushRef="#br0" timeOffset="124869.45">12254 11669 63 0,'4'-5'464'0,"-1"-4"11"0,1 4 6 16,1-1 4-16,0-2-13 0,-2 5-12 0,1-1-10 16,0-1-11-16,0 3-15 0,-3-2-25 0,3 2-27 0,0 0-32 15,-4 2-6-15,0 0-13 0,8 7-7 0,-6-2-24 16,-1 6-15-16,2 5-33 0,-3 3-22 16,1 7-22-16,-2 2-18 0,2 0-18 0,2 2-17 0,-2-2-23 15,0-2-58-15,2 0-64 0,-2-7 0 0,3 1 0 16,-1-5 0-16,-2 1 0 0,0-6 0 0,4-1 0 15,-5-2 0-15,3 1 0 0,-3-4 0 16,1-1 0-16,-1-3 0 0,0 0 0 0,0 0 0 0,9-13 0 16,-5 4 0-16,1-3 0 0,4-5 0 0,-4-1 0 15,3 0 0-15,3-6 0 0,-1 0 0 0,-1 1 0 16,1-4 0-16,1 4 0 0,-2 6 0 0,-1 3 0 0,-3 4 0 16,3 1 0-16,0 2 0 0,-3 2 0 15,-1 3 0-15,3 4 0 0,-7-2 0 0,14 9 0 16,-8 1 0-16,-1 1 0 0,0 4 0 0,2 3 0 15,-5 0 0-15,2 1 0 0,1-1 0 0,-1 2 0 0,-3-5 0 16,3 3 0-16,-1-2 0 0,-1-4 0 0,3-2 0 16,-1-3 0-16,-4-2 0 0,4 2 0 0,-3-3 0 15,2-1 0-15,-2-2 0 0,-1-1 0 0,9-5 0 16,0 1 0-16,-1-4 0 0,-2-1 0 0,6-3 0 16,-1-3 0-16,4 0 0 15,2-6 0-15,-2 2 0 0,-1 5 0 0,-2 2 0 0,3-1 0 0,-6 6 0 16,0 0 0-16,3 3 0 0,-2 3 0 0,0 1 0 15,0 5 0-15,-2 0 0 0,1 6 0 0,0 3 0 16,1-1 0-16,-2 4 0 0,1 0 0 0,0 1 0 16,0-1 0-16,1 1 0 0,5 2 0 0,-5-3 0 0,2-3 0 15,3 0 0-15,-2-2 0 0,4 1 0 16,-2-6 0-16,4 1 0 0,-5-4-54 0,7-1-117 16,-5-3-4-16,2 0-3 0,-3-4 3 0,1-1 2 15,0-2 17-15,0 1 11 0,0-5 16 0,-3 0 12 0,1-2 15 16,-4-2 10-16,-1-3 14 0,2 0 18 0,0-8 21 15,-3 2 21-15,-3-1 29 0,0 8 25 16,-4 0 25-16,-1 5 17 0,-1 1 26 0,-4 1 9 0,1 2-1 16,0 1-2-16,-1 5 0 0,-3 1 1 0,8 1 0 15,-17 7-4-15,4 1 3 0,-1 5-10 0,5 1-11 16,-2 1-10-16,1 2-9 0,3 2-2 0,0 0-7 16,2 0-1-16,2-3-7 0,1 1-1 0,3-1-11 15,0-6-26-15,2 0-15 0,1 1 0 0,0-3 0 16,2 1 0-16,-1-5 0 0,2-4 0 0,0 1 0 15,0-1 0-15,-1-2 0 16,6-4 0-16,-3 0 0 0,0-1 0 0,3-1 0 0,-1-6 0 0,-4 5 0 16,2 2 0-16,1-3 0 0,-2 3 0 0,0-1 0 15,-2 1 0-15,2 3 0 0,-2-1 0 0,-2 1 0 16,2 4 0-16,1 0 0 0,-3 4 0 0,2-2 0 0,-1 2 0 16,3 3 0-16,-2 2 0 0,0-1 0 0,2 1 0 15,1-1 0-15,1 0 0 0,-1 2 0 16,4-4 0-16,-3 0 0 0,-1 0 0 0,2-3 0 0,1 0 0 15,-1-3 0-15,0-1 0 0,-1-2 0 0,2-1 0 16,-2-2 0-16,0-1 0 0,-1-1 0 0,0-5 0 16,1-3 0-16,-2-1 0 0,-2-1 0 0,5-9 0 0,-3 1 0 15,0-3 0-15,3-5 0 0,-1-11 0 16,-3 11 0-16,2-2 0 0,-1-16 0 0,1 3 0 16,1 1 0-1,-5 16 0-15,-1 4 0 0,0 7 0 0,-4 3 0 0,0 7 0 0,1 0 0 0,2 1 0 0,-3 5 0 16,0 5 0-16,0 0 0 0,0 0 0 0,-7 35 0 15,4-5 0-15,-1 3 0 0,2 3 0 0,1 11 0 16,-3 1 0-16,2-12 0 0,-2 11 0 0,4 0 0 16,-1-13 0-16,2-1 0 0,1 0 0 0,0-1 0 15,0-4 0-15,-2-8 0 16,2-1 0-16,0-3 0 0,-2-4 0 0,1-1 0 0,-1-4 0 0,2-2 0 16,0-2 0-16,2 0 0 0,-4-3 0 0,0 0 0 15,14-13 0-15,-7 3 0 0,0-6 0 0,7-5 0 16,-2-4 0-16,1-2 0 0,2-4 0 0,3-1 0 15,-4 0 0-15,2 3 0 0,0-3 0 0,0 5 0 0,0 4 0 16,-2 1 0-16,-3 9 0 0,-2 3 0 16,-1 3 0-16,-4 1 0 0,2 4 0 0,-2-1 0 15,-4 3 0-15,0 0 0 0,6 10 0 0,-6-4 0 16,0 2 0-16,-1 3 0 0,-2 1 0 0,-3 4 0 0,-3-2 0 16,4-4 0-16,-6 5 0 0,0 0 0 0,-1-2 0 15,0-1 0-15,3-4 0 0,-1 1 0 16,0 0 0-16,-1-3 0 0,0 1 0 0,6-4 0 0,-3 1 0 15,4-1 0-15,-2-2 0 16,3 2 0-16,3-3 0 0,-6 2 0 0,6-2 0 0,0 0 0 0,0 0 0 16,0 0 0-16,0 0 0 0,15 4 0 0,-8-2 0 15,-1 2 0-15,2 0 0 0,2 3 0 0,-1 0 0 16,1 3 0-16,4 0 0 0,-1 2 0 0,2 2 0 16,-1-3 0-16,4 3 0 0,-5-2 0 0,11 2 0 31,-7-2 0-31,2-1 0 0,0 0 0 0,-1-3 0 0,3 0 0 0,4 4 0 0,-4-9 0 0,2 0 0 15,-3 0 0-15,3 0 0 0,-4-5 0 0,3 1 0 32,-4-4 0-32,0 2 0 0,-2-6 0 0,0 0 0 0,0-2 0 0,-2-3 0 0,-1-1 0 0,1-6 0 0,0-1 0 15,-1-5 0-15,-3 2 0 0,-1 0 0 0,0 1 0 16,-5 5 0-16,1 0 0 0,-2 2 0 16,-3 5 0-1,1 1 0-15,-1 3 0 0,0 2 0 0,-4 3 0 16,0 1 0-16,4 2 0 0,0 0 0 0,-19 11 0 15,10-1 0-15,0 3 0 0,0 5 0 0,0 0 0 16,4 0 0-16,-1 0 0 0,3 4 0 0,-2-2 0 16,3-1 0-16,3-1 0 0,0 1 0 0,5-3 0 15,2-1 0-15,1-1 0 0,5-4 0 0,3-1 0 16,3-2 0-16,3-3-88 0,-1-2-362 0,5-4-102 16,-4-2-135-16,5-4-382 0,1-2-1159 0,-2-1 513 15</inkml:trace>
  <inkml:trace contextRef="#ctx0" brushRef="#br0" timeOffset="125594.54">14985 11666 63 0,'0'0'569'0,"-1"-2"21"0,1 2-3 0,0 0-12 15,-5-5-14-15,5 5-33 0,0 0-26 0,-4-2-44 16,4 2-49-16,0 0-31 0,0 0-15 0,-6 9-11 16,2 3-9-16,0-2-21 0,-4 8-24 0,1-2-20 15,0 4-20-15,2-1-21 0,0 0-19 0,1 1-23 0,4 3-88 16,0-3-107-16,4-1 0 0,1-1 0 0,3-2 0 15,1-2 0-15,5-1 0 0,0-2 0 16,5-3 0-16,0 0 0 0,1-5 0 0,0-2 0 16,2-1 0-16,3-6 0 0,2-2 0 0,-3-4 0 0,-6 0 0 15,4-5 0-15,1-1 0 0,-3-5 0 0,-3 1 0 16,2-6 0-16,-3-2 0 0,-2-1 0 0,2-13 0 16,-2 10 0-16,-1-13 0 0,1-4 0 0,-4 1 0 15,-1 1 0-15,3 3 0 0,-7 12 0 0,0-1 0 16,0 4 0-16,-2 4 0 0,2 1 0 0,-4 10 0 15,-1 4 0-15,0 1 0 0,1 5 0 0,1 1 0 16,-2 1 0-16,0 4 0 0,0 0 0 0,-3 15 0 16,-2-4 0-16,5 6 0 0,-1 9 0 15,-2 2 0-15,3 3 0 0,0 1 0 0,-1 12 0 0,0-7 0 16,2 0 0-16,0 11 0 0,3-3 0 0,-4-10 0 16,5 2 0-16,-4-2 0 0,-1 0 0 0,2-3 0 15,-1-2 0-15,0 1 0 0,3-5 0 0,-3-7 0 16,2-1 0-16,1-2 0 0,-3-5 0 0,4-2 0 0,3 0 0 15,-2-3 0-15,2-4 0 0,2-1 0 0,3-2 0 16,-2-1 0-16,7-3 0 0,-2-4 0 0,1 0 0 16,6-9 0-16,-1-1-478 0,0-4-67 0,1-5-66 15,-8 1-483-15,6-2-1183 0,-10-1 524 0</inkml:trace>
  <inkml:trace contextRef="#ctx0" brushRef="#br0" timeOffset="125767.08">15345 11503 484 0,'-9'-5'536'16,"2"5"12"-16,3-6-27 0,4 1-39 0,0-1-58 15,9-1-42-15,0 0-34 0,9 0-37 0,0 0-35 0,13-4-45 16,-2 1-52-16,-1-1-64 0,0 1-90 16,-1-3-103-16,-4 0-116 0,-7 4-139 0,-4-5-377 15,-3 3-769-15,-5 0 341 0</inkml:trace>
  <inkml:trace contextRef="#ctx0" brushRef="#br0" timeOffset="125940.1">14859 11203 95 0,'-19'-4'546'0,"-2"3"10"0,8 0 4 0,-1-2-11 16,5 1-20-16,2 0-28 0,-1-1-23 0,2 3-69 15,2-2-34-15,4 2-39 0,0 0-59 0,0 0-64 16,0 0-88-16,0 0-108 0,28 0-132 15,-19 2-144-15,5 1-169 0,-1 0-366 0,1 0-861 0,-1-1 381 16</inkml:trace>
  <inkml:trace contextRef="#ctx0" brushRef="#br0" timeOffset="126335.98">16340 11511 269 0,'-8'0'441'16,"3"1"16"-16,5-1 0 0,-10 0-3 0,10 0-2 16,-8 2-12-16,8-2-7 0,-5 2-7 0,5-2-1 15,0 0-5-15,0 0-14 0,0 0-7 0,0 0-13 16,0 0-15-16,0 0-17 0,0 0-37 0,0 0-21 16,0 0-27-16,0 0-31 0,30-5-22 15,-16 3-20-15,2 1-127 0,5 0-69 0,-1-1 0 0,-2 0 0 0,5 4 0 16,-1-4 0-16,-4-2 0 0,2 3 0 0,-7 1 0 15,0 1-171-15,-2 1-117 0,1-4-70 0,-5 5-51 16,-1 0-41-16,-3 1-43 0,-1 1-43 16,-4-3-379-16,-1 3-991 0,-4 2 440 0</inkml:trace>
  <inkml:trace contextRef="#ctx0" brushRef="#br0" timeOffset="126506.4">16317 11720 108 0,'-8'8'362'0,"2"-1"30"0,2-3 28 16,-1 1 35-16,5 0 24 0,0-1 5 0,4 0-14 15,2-1-22-15,2-2-26 0,5 2-31 0,6-3-33 16,-1 0-26-16,2-2-35 0,8 0-36 0,3-1-16 16,-2-1-28-16,2 0-46 15,-2 3-46-15,1-4-37 0,-1 0-56 0,-9 0-70 0,-3 1-82 0,0-3-90 16,-6 4-85-16,1 1-81 0,-2-2-88 0,-1 2-379 16,-5-3-913-16,-3 4 405 0</inkml:trace>
  <inkml:trace contextRef="#ctx0" brushRef="#br0" timeOffset="126931">17140 11316 362 0,'0'-6'514'0,"-2"-1"-8"0,-1 3-10 0,-1 0-23 15,-1 2-26-15,1 1-17 0,-5 4-17 0,-2 2-20 16,-2 5-22-16,-1 2-16 0,1 2-22 0,4 3-17 16,-9 6-17-16,4-2-11 0,-2 4-29 0,4 4-21 15,1-1-22-15,2 0-21 0,2-1-14 0,1 3-19 16,2-1-15-16,-2 0-15 0,7-3-9 0,5 1-12 16,-2-2-16-16,1-1-4 15,4-1-11-15,-1-5-6 0,3-3-7 0,2-2-43 0,2 1-24 0,2-4 0 0,4-2 0 16,0-1 0-16,-3-3 0 0,5-2 0 15,0-1 0-15,6-2 0 0,-2-1 0 0,0-4 0 0,-5-1 0 16,4-1 0-16,-1-6 0 0,-1-1 0 0,-3-4 0 16,-1-1 0-16,1-2 0 0,-5-3 0 0,1-3 0 15,0 2 0-15,-3-3 0 0,-3-1 0 16,-2 3 0 0,-5-3 0-16,-3 1 0 0,-5 3 0 0,-3 2 0 15,-2 1 0-15,-8 2 0 0,0 0 0 0,-4 3 0 16,-2 4 0-16,1 1 0 0,-5 2 0 0,-1 4 0 15,1 0 0-15,-1 2 0 0,5 4 0 0,4-1 0 16,-1 2-574-16,-1 3-696 0,8-1-1376 0,1 1 610 16</inkml:trace>
  <inkml:trace contextRef="#ctx0" brushRef="#br0" timeOffset="129998.48">1344 13141 135 0,'0'0'217'0,"0"0"-12"0,0 0-16 0,0 0-8 0,0 0-7 16,0 0-6-16,0 0-10 0,0 0-1 0,0 0-4 16,0 0-4-16,9 4 0 0,-9-4 0 0,0 0-1 15,0 0-8-15,0 0-14 0,0 0-7 0,0 0-2 16,0 0-6-16,0 0-7 0,0 0-7 0,-9 6-6 15,9-6-7-15,-6 2-7 0,6-2-10 0,-9 0 0 16,1 1 3-16,8-1 5 0,-10 0-8 0,10 0 15 16,-13-6-8-16,8 5 12 0,0-1 2 0,-2-2 2 15,1 2 3-15,1-1 4 0,0-4 3 0,1 1-5 16,-3-2 1-16,5 1-5 0,-6-4-3 0,5-1 3 16,0 0-5-16,0-4-2 0,6 0 1 0,-3 0 1 15,0 5-1-15,0 1-1 0,3-1-1 0,-1 4 0 16,-1-2-4-1,4-3-5-15,-1 5-1 0,0 0-8 0,0 0-3 0,0 5-7 0,-3-4-4 0,4 3-4 0,-1 2-4 16,5 1 0-16,-9 0-2 0,13 3-1 16,-7 3-5-16,7 1 1 0,-5 4-4 0,2 2 5 15,1 4-8-15,1 7-3 0,-1 1-4 0,-1 3 2 16,-1-2-3-16,0 3 2 0,0-2-4 0,-2 5-5 16,-2-2 1-16,-3 3-4 0,0 3 3 15,-6-3-2-15,1-1 0 0,-2 2 1 0,-4 0-4 0,-1-3 1 0,-2-1 0 16,0-3 3-16,-1-1-7 0,1-4-1 15,-2-1 1-15,1-7-1 0,1 1-1 0,3-6 4 16,-4 1 9-16,3-2 15 0,1-1 11 0,1 0 1 16,-2-3 5-16,2-3 2 0,2-2-7 0,6 1 2 15,-10-2-3 1,5-3-4-16,2 1-4 0,1-2-5 0,0-1-4 16,6 1-2-16,-1-5-7 0,4 4 7 0,3-7-14 15,3 1 6-15,4-1-7 0,6-3 1 0,-4-1-16 16,7 1-10-16,2 1-8 0,1-3-14 15,-2 3-9-15,2-5-9 0,3 1-10 0,-1-1-5 16,0 0-5-16,-5 1 3 0,0-3-3 0,-3 1 7 16,-2-2 1-16,0-2 11 0,-8-1 5 0,2-1 0 0,-2-1 8 0,-5 0 8 15,2 0 5-15,-2 1 13 0,-3-1 7 16,-4 3 9-16,3 2 10 0,-4 4 13 0,0 5 8 16,3 3 12-16,-3-2 10 0,0 5 12 15,-3 1 0-15,3 3-4 0,0 0-9 0,0 3-3 16,4-1-8-16,-4 3 11 0,0 0-1 0,1 14 6 15,2 1 7-15,2 3 9 0,-4 8 5 0,3 4 7 0,-3 2 5 16,2 2 1-16,0 14-7 0,-1-12 10 0,2 11 0 16,-3 3-5-16,-1 2-4 0,-1-3-6 0,1 1-1 15,0-1-9-15,-8-1-6 0,7 0-36 0,-3 1-25 16,-1-1 0-16,-3-1 0 0,3 1 0 0,-4 0 0 16,5-13 0-16,-6 13 0 0,2-13 0 0,3 0 0 15,0-2 0-15,0-1 0 0,-3 2 0 0,3-4 0 16,0-4 0-16,1 1 0 0,3-2 0 0,-2-9 0 15,3-5 0-15,0 0 0 0,2 0 0 0,-1 0 0 16,0-6 0-16,0-1 0 0,2 2 0 0,1-4 0 16,2-2 0-16,-6 0 0 0,18-5 0 0,-6 0 0 0,-1-1 0 15,2-5 0-15,1 1 0 0,-1-4 0 0,-3 0 0 16,3 0 0-16,-4-2 0 0,0-1 0 0,1-1-6 16,-4-7-2-16,1 0-3 0,-6 5 10 15,0-5-6-15,-2-1 7 0,-2 7 2 0,-2-10-2 16,-4 1 9-16,-1 2-1 0,0 0-3 0,-3 1 4 0,2 0-9 15,-6 0 0-15,3 1 0 0,0 1 0 0,0 8 0 16,1-1 0-16,-4-4 0 0,7 6 0 0,1 0 0 16,-1 4 0-16,2 2 0 0,3-3 0 15,0 2 0-15,0 0 0 0,1 0 0 0,4 0 0 16,3 2 0-16,0-3 0 0,3 3 0 0,3-3 0 16,1 2 0-16,5-2 0 0,3 1 0 0,1-1 0 0,2 3 0 15,-2-2 0-15,3 3 0 0,-2-1 0 0,-2 0 0 16,0 1 0-16,0-1 0 0,-2 2 0 0,-2 0 0 15,-2 1 0-15,-2-2 0 0,-1 4 0 16,-3-1 0-16,1-1 0 0,-5 1 0 0,2-1 0 16,0 1 0-16,0-1 0 0,-4-2 0 0,1 1 0 0,-1 2 0 15,0 3 0-15,-5-8 0 0,5 5 0 0,0 3-45 16,-9-3-227-16,9 3-125 0,-8-2-148 0,8 2-611 16,-11 0-1251-16,11 0 553 0</inkml:trace>
  <inkml:trace contextRef="#ctx0" brushRef="#br0" timeOffset="131740.72">2604 13232 206 0,'-9'-4'464'0,"7"0"0"16,-2 2 8-16,0-1 1 0,0 0-12 0,0-1-11 16,-2 0-19-16,3 0-11 0,2-1-18 0,-3-1-7 15,3 2-31-15,-3-2-26 0,4-1-23 0,0 2-21 16,4-5-16-16,-3 2-23 0,3-2-16 0,2-1-14 16,3 1-14-16,3-2-13 0,1-1-10 0,-1 2-11 15,-1 4-12-15,1 0-20 0,1 2-13 0,1 3-103 16,3 3-29-16,1 4 0 0,-4 3 0 0,2 5 0 15,2 6 0-15,-1 8 0 0,-2-1 0 0,-2 1 0 16,-4 3 0-16,0 1 0 0,1 0 0 0,-6 1 0 16,0-1 0-16,-3-4 0 0,-1 2 0 0,-1-3 0 15,0-7 0-15,-2-1 0 0,2-1 0 0,-2-5 0 16,2-2 0-16,0 0 0 0,-3-5 0 0,0 2 0 16,3-6 0-16,-3 0 0 0,4-1 0 0,0 0 0 15,-9-11 0-15,5 2 0 0,4-3 0 0,0-4 0 16,0-5 0-16,4-4 0 0,1 0 0 0,0 0 0 15,7 1 0-15,-6 7 0 0,6 0 0 0,-1 2 0 0,2 1 0 16,1 3 0-16,1 4 0 0,3 3 0 0,-5 1 0 16,5 4 0-16,-3 3 0 0,-5 2 0 15,8 4 0-15,0 3 0 0,0 6 0 0,-4-3 0 0,0 4 0 16,-1 1 0-16,-4-2 0 0,0-1 0 16,-3 0 0-16,1 1 0 0,-1-2 0 0,-1-1 0 0,-1-5 0 15,-2 1 0-15,-2-1 0 0,6 0 0 0,-5-2 0 16,0-2 0-16,2-2 0 0,-3 2 0 0,2-6 0 15,1 1 0-15,-3-2 0 0,0 0 0 16,10-7 0-16,-2 0 0 0,2-3 0 16,4-3 0-16,1-6 0 0,4-4 0 0,-1 0 0 0,-1-6 0 0,2 4 0 15,0 0 0-15,0 1 0 0,-2 4 0 0,-5 6 0 16,-3 1 0-16,1 6 0 0,-3-1 0 0,1 5 0 16,1 2 0-16,-5 1 0 0,3 4 0 0,-1 5 0 15,0 7 0-15,-2 1 0 0,-1 2 0 0,4 7 0 16,-4 2 0-16,3 0 0 0,-1-2 0 0,-1 0 0 15,1-1 0-15,0-6 0 0,4-1 0 0,0-1 0 16,3-2 0-16,-2-4 0 0,0-5 0 0,2 1 0 16,0-4 0-16,5-1 0 0,-4-4 0 0,-2-3 0 15,1-3 0-15,1-4 0 0,-2 0 0 0,2-3 0 16,-3-3 0-16,-5-7 0 0,-1-1 0 0,1 0 0 16,-5-2 0-16,0-6 0 0,-5 2 0 0,-1 0 0 15,-5-1 0-15,0 4 0 0,-1 4 0 16,1 4 0-16,-1 5 0 0,1 3 0 0,-1 6 0 0,1 2 0 0,-1 3 0 15,-2 3 0-15,3 2 0 0,-3 6 0 0,0 2 0 16,3 3 0-16,5 1 0 0,-3 3 0 16,8-1 0-16,1 2 0 0,1 0 0 0,4-2 0 15,4 1 0-15,4-3 0 0,1-2 0 0,0 1 0 0,6-5 0 16,0-1 0-16,7-3 0 16,1-4 0-16,-2-2 0 0,4-2 0 0,-2-4 0 0,-1-1 0 0,-3-2 0 15,2 0 0-15,-2-3 0 0,0-3 0 0,-1-1 0 16,-5-1 0-16,1-2 0 0,-2 6 0 0,-3 3 0 15,-5 3 0-15,5-4 0 0,-5 6 0 0,-4-1 0 16,2 4 0-16,-5 0 0 0,6 2 0 0,-8 1 0 16,6 7 0-16,-3 3 0 0,-2 3 0 0,3 5 0 15,-4 1 0-15,1 7 0 0,-1-6 0 0,1 6 0 16,-1 0 0-16,2-1 0 0,-1-6 0 0,-2-1 0 16,2-1 0-16,-1-6 0 0,0 0 0 0,0-1 0 15,0-3 0-15,2-1 0 0,-2 0 0 0,2-2 0 16,-1-2 0-16,-1-2 0 0,0 0 0 0,0 0 0 15,0 0 0-15,11-13 0 0,-4 5 0 0,1-3 0 16,0-4 0-16,3-2 0 16,0 1 0-16,6-6 0 0,-2 0 0 0,3 2 0 0,-5 7 0 0,-7 3 0 15,4 2 0-15,1 1 0 0,-2 1 0 0,-2 1 0 16,1 3 0-16,-3 1 0 0,3 1 0 0,1 6 0 0,-3-1 0 16,2 5 0-16,-1 3 0 0,2 3 0 15,-1-2 0-15,0 1 0 0,-1 1 0 0,2-1 0 16,1-1 0-16,-3 1 0 0,-1-6 0 15,4 0 0-15,-2-2 0 0,1 0 0 0,-1-1 0 0,2-2 0 16,-1-2 0-16,0-2 0 0,2-1 0 0,1-2 0 0,-2 0 0 16,3-2 0-16,-2-3 0 0,1 1 0 15,1-6-37-15,1 0-366 0,-4-1-128 0,-1-1-185 16,1-1-368-16,-5-2-1175 0,2 1 520 0</inkml:trace>
  <inkml:trace contextRef="#ctx0" brushRef="#br0" timeOffset="132605.87">5183 13428 92 0,'8'0'435'0,"-2"-1"15"15,2-1 0-15,0-3 3 0,-3 1 0 0,2 0-3 0,0-3-7 16,-4 3-15-16,3-4-11 0,-2-1-28 0,-3 0-10 16,1-1-14-16,-2 0-18 0,0-1-27 15,-2 1-18-15,-3 1-24 0,-1-2-22 0,0 4-20 16,-4 0-19-1,0 3-25-15,-2 1-17 0,-2 4-18 0,-3 2-21 0,-3 4-5 0,-7 5-7 0,3 3-15 0,1 3-102 32,1 2-7-32,2 1 0 0,3 2 0 0,1-2 0 0,4-3 0 0,4 1 0 0,2-3 0 0,2 1 0 15,7-3 0-15,-2-2 0 0,8-2 0 0,1 1 0 16,3-7 0-16,7 0 0 0,1-1 0 0,8-7 0 31,0-3 0-31,0-5 0 0,-4-1 0 0,2-4 0 16,0-6 0-16,-2 1 0 0,0-3 0 0,-6-2 0 15,-1-3 0-15,-3-1 0 0,2-2 0 0,-2-13 0 16,-3 0 0-16,-2 1 0 0,-5 9 0 0,1-11 0 16,-2 14 0-16,-4-2 0 0,1 3 0 0,-1 5 0 15,-1 0 0-15,0 13 0 0,-2 2 0 0,2 2 0 16,-3 6 0-16,3 3 0 0,1 1 0 0,-13 11 0 0,0 10 0 16,2 5 0-16,2 7 0 0,1 2 0 15,-2 14 0-15,2 1 0 0,6-2 0 0,-3 0 0 16,3 0 0-16,4-1 0 0,2-13 0 0,1 2 0 15,2-6 0-15,3 0 0 0,2-4 0 0,2-4 0 0,-2-7 0 16,-1-1 0-16,2-6 0 0,-3-2 0 0,2-3 0 16,-1-2 0-16,2-2 0 0,2-5 0 0,1-1 0 15,-1-5 0-15,-1-1 0 0,0-2 0 0,-1-1 0 16,0-7 0-16,1 0 0 0,-4-2 0 0,0 7 0 16,-1 2 0-16,-4 1 0 0,-1 4 0 0,1 2 0 15,-1 1 0-15,1 6 0 0,-4 0 0 0,-1 2 0 16,0 0 0-16,8 17 0 0,-8-6 0 0,5 5 0 15,-4 1 0-15,2 1 0 0,2 0 0 0,-1 3 0 16,2-3 0-16,2-1 0 0,1-2 0 0,1-3 0 16,3 0 0-16,-4-5 0 0,4-3 0 0,5-2-146 15,-7-3-391-15,-2-6-105 0,-1 2-503 0,-1-5-1239 16,1-5 548-16</inkml:trace>
  <inkml:trace contextRef="#ctx0" brushRef="#br0" timeOffset="132760.57">5688 12990 4110 0,'-14'-30'471'0,"5"4"-176"0,0 9-4 16,0 0 22-16,0 3-4 0,3 3-42 0,-1 2-48 16,3 0-47-16,1 4-40 0,0 0-15 0,3 4-19 0,0 1-33 15,0 0-42-15,0 0-74 0,0 0-95 0,0 0-121 16,4 12-123-16,-5-4-143 0,-3 0-384 16,-5 1-991-16,-4 4 439 0</inkml:trace>
  <inkml:trace contextRef="#ctx0" brushRef="#br0" timeOffset="132983.23">4466 13280 3349 0,'0'0'576'16,"0"0"-293"-16,-6-3-55 0,6 3 50 0,0 0 62 15,0 0 8-15,23-4-18 0,-13 1-28 0,4 1-35 16,4 2 12-16,1-2-1 0,-1 0-6 0,5 1-20 16,-1-2-24-16,-3 1-19 0,3-2-26 0,-1 2-54 15,1 1-69-15,1-2-60 0,-4 1-99 0,-1-1-166 16,-4 2-201-16,-2-1-265 0,2-2-374 0,-4 2-1198 16,-10 2 530-16</inkml:trace>
  <inkml:trace contextRef="#ctx0" brushRef="#br0" timeOffset="134208.63">6378 13405 22 0,'0'-9'391'0,"-1"-2"12"15,-2 2-2-15,2 0-7 0,-4 1-6 0,2 0-6 0,-1 3-7 16,-1-2-9-16,0 1-8 0,0 2-6 16,-1 1-17-16,-2 0-12 0,-6 2-22 0,5 2-15 15,-5 2-11-15,0 2-16 0,-4 4-4 0,1 0-20 16,0 3-11-16,2 3-22 0,-5 4-14 0,3 0-24 0,5-3-12 15,1 0-17-15,5-1-9 0,0 1-12 0,3-3-15 16,3-2-2-16,1 0-11 0,2-1-7 0,4-2-2 16,2-1-9-16,2-3-5 0,3-1-4 15,2-3-3-15,4-1-1 0,0-5-12 0,-2 1-40 0,1-4-3 16,-1 0 0-16,-1-5 0 0,-3-2 0 0,4-3 0 16,-4-3 0-16,-3-3 0 0,-2 0 0 0,-1 0 0 15,-3 6 0-15,-3 0 0 0,1 0 0 0,-3 6 0 16,1 1 0-16,-1 3 0 0,0 1 0 0,-1 3 0 15,-2 4 0-15,3 1 0 0,0 0 0 0,-11 16 0 16,6 0 0-16,2 3 0 0,1 0 0 0,2 8 0 16,0-2 0-16,1 2 0 0,4-8 0 0,5 7 0 0,4-2 0 15,-1-7 0-15,6 1 0 0,0-1 0 0,-1-6 0 16,9 0 0-16,-1-2 0 0,2-3 0 0,-1-5 0 16,-7-1 0-16,2-2 0 0,6-3 0 15,-8-4 0-15,6 1 0 0,-7-3 0 0,1-6 0 0,-1 0 0 16,1-3 0-16,-6-1 0 0,0-4 0 0,-1 1 0 15,-3-4 0-15,-1 1 0 0,-4-1 0 0,-2-1 0 16,-1 4 0-16,-2 4 0 0,0-3 0 0,-2 8 0 16,-3 3 0-16,-1 4 0 0,-1 0 0 0,-1 6 0 15,-2 1 0-15,-2 3 0 0,-2 1 0 0,-2 7 0 16,-1 1 0-16,3 2 0 0,-9 4 0 0,4 4 0 16,2 2 0-16,2-1 0 0,6-4 0 0,2 3 0 15,1-4 0-15,4 1 0 0,0-1 0 16,2-6 0-16,2 3 0 0,5-1 0 0,0-5 0 0,0 1 0 15,5-3 0-15,-2-3 0 0,3 1 0 0,-3-3 0 16,3-1 0-16,0-3 0 0,-2 0 0 0,2-3 0 0,1-2 0 16,-1-3 0-16,-2 1 0 0,-2 0 0 0,1-1 0 15,-3 1 0-15,-1 2 0 0,1-3 0 16,-1 4 0-16,-2 1 0 0,0 2 0 0,-3 0 0 16,0 2 0-16,3 2 0 0,-4 1 0 0,0 0 0 0,0 10 0 15,0 1 0-15,-5 5 0 0,1 9 0 0,-2 1 0 16,3 2 0-16,-3 6 0 0,-1 0 0 15,4 0 0-15,-5 13 0 0,0 2 0 0,1 0 0 16,2-1 0-16,2 4 0 0,0 0 0 0,1-1 0 0,2 0 0 16,0 0 0-16,-2-2 0 0,2-4 0 0,2-8 0 15,-1-1 0 1,0-1 0-16,1 0 0 0,-2-5 0 0,0 0 0 0,-2-3 0 0,0-9 0 0,-1 0 0 16,-1-2 0-16,0-4 0 0,2-5 0 0,-4-2 0 15,1-1 0-15,-3-3 0 0,-1-2 0 0,-4-3 0 16,-1 0 0-16,0-5 0 0,-4-3 0 0,-1-5 0 15,-3-2 0-15,4-4 0 0,3-2 0 0,-2-3 0 16,5-1 0-16,5-5 0 0,2-12 0 16,5 1 0-16,5-3 0 0,8-1 0 0,2 0 0 0,7-1 0 15,2 4 0-15,-1 3 0 0,7 1 0 0,2 2 0 16,-9 14 0-16,1 2 0 0,1 1 0 0,2 4 0 16,-2 3 0-16,0 2 0 0,-7 3 0 0,0 2 0 0,-5 5 0 15,0-1 0-15,-2 0 0 0,-2 3 0 16,-1 0 0-16,-3 1 0 0,0-1 0 0,0 0 0 0,-5 2 0 15,0 0 0-15,0 0-87 0,0 0-481 16,0 0-150-16,-9 12-419 0,9-12-1231 0,0 0 545 0</inkml:trace>
  <inkml:trace contextRef="#ctx0" brushRef="#br0" timeOffset="135073.75">7615 13398 354 0,'-5'4'413'16,"2"-1"-7"-16,2 2-8 0,-1-2-13 0,-1 0-12 0,3 1-10 15,0-4-10-15,3 7-5 0,0-6-11 16,3 1-19-16,-6-2-21 0,15-2-17 0,-5-1-23 16,2-4-11-16,2 1-22 0,1-3-16 0,0 0-13 15,0-5-13 1,0 2-7-16,-4-2-17 0,2 0-4 0,-4-2-9 0,0 3 0 0,-4-3-3 0,-1 0-14 0,1 3-3 16,-5 2-22-16,-5 1-9 0,2 0-6 0,-3 3-7 15,0 1-4-15,-5 2-20 0,-1 4 4 16,-4 4-14-16,-3 3 6 0,2 6 11 0,-2 6-14 0,-2 3-3 15,4 6-1-15,-1 0 0 0,5 0 6 0,3 3-3 16,1-1 1-16,1-1-33 16,7-3-17-16,5 0 0 0,1-2 0 0,3-5 0 0,3-3 0 0,2-2 0 15,7-3 0-15,5 0 0 0,-5-6 0 0,7-2 0 16,2-3 0-16,2-5 0 0,-3-3 0 0,2-4 0 16,-5-2 0-16,3-1 0 0,-3-4 0 0,1-4 0 15,-3-3 0-15,-1-2 0 0,-4-3 0 0,1-2 0 0,4-12 0 31,-4-1 0-31,1-1 0 0,-3 1 0 0,-5 0 0 16,-3 11 0-16,4-9 0 0,-7 14 0 16,0 4 0-16,-3 8 0 0,-2 7 0 0,-1-2 0 15,2 2 0-15,0 8 0 0,-4-1 0 0,2 4 0 0,0 0 0 16,-7 15 0-16,2 2 0 0,-1 10 0 0,-2 3 0 16,3 4 0-16,0 0 0 0,-2 16 0 15,2-15 0-15,3 15 0 0,5-3 0 0,-3-12 0 0,2 1 0 16,0-1 0-16,5-2 0 0,-1-2 0 0,3-2 0 15,0-5 0-15,-1-6 0 0,2-2 0 0,3-2 0 16,0-3 0-16,3-4 0 0,-3-1 0 0,6-4 0 16,-2 0 0-16,2-6 0 0,1-2 0 0,-3-1 0 15,6-7 0-15,-4-4 0 0,2-7 0 0,-2-1 0 16,-4-3 0-16,9-14 0 0,-6-2 0 0,3-3 0 16,-3-4 0-16,-3 0 0 0,4-1 0 0,-2 0 0 15,-6 1 0-15,-1 5 0 0,-6 14 0 0,0 4 0 16,-1 1 0-16,-5 10 0 0,2 6 0 0,-1 1 0 15,-4 6 0-15,0 3 0 0,-2 3 0 0,-2 5 0 16,-2 9 0-16,-4 6 0 0,-1 3 0 0,4 10 0 16,-5-2 0-16,4 14 0 0,4 4 0 0,-1-2 0 0,1 2 0 15,5 1 0-15,0-5 0 0,8-1 0 0,-4-9 0 16,4 1 0-16,4-6 0 0,2-3 0 0,0 0 0 16,2-3 0-16,2-5 0 0,-1-4 0 15,0-1 0-15,3-3 0 0,2-4 0 0,-2-2 0 0,4-2 0 16,-4-4 0-16,2-4 0 0,1-1 0 0,-5-1 0 15,3-4-277-15,-7-1-109 0,3-5-62 0,-4-1-63 16,-1-1-72-16,-8-1-415 0,-3-5-1081 0,2 4 478 16</inkml:trace>
  <inkml:trace contextRef="#ctx0" brushRef="#br0" timeOffset="135311.01">8278 13209 3511 0,'-7'-6'243'0,"2"0"-94"15,1 1 4-15,0 0 78 0,4 2 23 0,3-1 0 16,0 0-20-16,5 0-22 0,-2 0-22 0,9 2-6 16,5-1-7-16,7 1-9 0,-7 0-4 0,11 2-10 15,-3 2-18-15,4-4-11 0,0 4-14 0,-3-2-12 0,2-2-9 16,-3 2-20-16,0 2-13 0,-6-5-28 16,-3 2-16-16,-6 2-24 0,-3-2-23 0,-1 2-22 15,-4-1-26-15,2-1-34 0,-7 1-32 0,0 0-41 0,0 0-32 16,5 1-38-16,-5-1-39 0,0 0-58 15,0 0-62-15,0 0-386 0,-13 5-870 0,13-5 385 0</inkml:trace>
  <inkml:trace contextRef="#ctx0" brushRef="#br0" timeOffset="135719.76">9463 13061 30 0,'10'-7'578'0,"-2"2"19"16,-3 0-3-16,-1 2-22 0,0-1-43 0,-2 3-47 15,1-2-42-15,-3 3-39 0,0 0-12 16,0 0-57-16,-9 11-17 0,1-4-30 0,-2 7-23 0,-4-3-20 0,-1 4-26 16,-6 4-24-16,0 0-23 0,-6 5-16 0,1-3-13 15,-2-1-16-15,0 1-4 0,-3 1-22 16,-3-1-5-16,4-2-8 0,1-2-4 0,2 0 12 15,0-2-3-15,7 2 14 0,3-6 5 0,3 0 0 0,3-3-3 16,2 2-45-16,1-2-61 0,0 1 0 0,3 0 0 16,5-3 0-16,0 0 0 0,1 3 0 0,6-2 0 15,3 1 0-15,5-1 0 0,3 0 0 16,0 1 0-16,16 0 0 0,-5-2 0 0,4 2 0 0,-1-3 0 16,-2 2 0-16,4 1 0 0,-3-2 0 0,-2 2 0 15,-2-1 0-15,1 3 0 0,-9-5 0 0,-1 1 0 16,-1 0 0-16,-1-1 0 0,-2-1 0 0,-2 0 0 15,-1-1 0-15,-3 4 0 16,-2-5 0-16,1-1 0 0,-2 3 0 0,1-3 0 0,-2 0 0 0,0 1 0 16,-4-2 0-16,0 0 0 0,4 3 0 0,-4-3-138 15,0 0-417-15,0 0-129 0,0 0-452 0,-18-6-1231 16,18 6 545-16</inkml:trace>
  <inkml:trace contextRef="#ctx0" brushRef="#br0" timeOffset="136713.29">10001 13111 9 0,'3'-10'369'0,"-2"-4"25"16,3 2 33-16,-3-3 7 0,0 3 7 15,2 0 7-15,-3 1 5 0,4-1 8 0,-4 5 4 16,1-3 9-16,-1 1-21 0,1 1-9 0,1 4-21 0,-2-1-27 16,1-1-37-16,-1 3-35 0,0 3-34 0,4-2-19 15,-4 2-19-15,0 0-9 0,1 20-12 16,0 2-101-16,-1 3-130 0,0 6 0 0,0-1 0 15,-2 6 0-15,2-2 0 0,0 2 0 0,0 0 0 0,-2 12 0 16,0-14 0-16,2 1 0 0,0-3 0 0,2 2 0 16,-4-7 0-16,1-2 0 0,-1-5 0 0,2-2 0 15,2-1 0-15,-1-4 0 0,-2-4 0 0,-1 1 0 16,2-4 0-16,0-1 0 0,0-1 0 0,2-1 0 16,-2-3 0-16,0 0 0 0,0 0 0 0,0 0 0 15,7-11 0-15,-2 1 0 16,2-1 0-16,2-4 0 0,2-2 0 0,5-6 0 0,3-1 0 0,-3-3 0 0,6 0 0 15,5-13 0-15,-8 12 0 0,2-2 0 16,-5-1 0-16,3 3 0 0,-2 3 0 0,-3 2 0 0,-3 7-26 16,-3 4 23-16,0 2 32 0,-3 2-29 0,-1 1 0 15,0 1 0-15,-3 3 0 16,-1 3 0-16,0 0 0 0,0 0 0 0,0 0 0 0,-22 11 0 0,13-3 0 16,-1 0 0-16,-3 4 0 0,2 1 0 0,-3-1 0 15,-1 1 0-15,3-1 0 0,-1-2 0 0,-5 2 0 16,8 1 0-16,-4-1 0 0,2-5 0 0,2 3 0 15,0-2 0-15,4-1 0 0,-1-1 0 0,2-2 0 0,-1 0 0 16,2 1 0-16,-1-1 0 0,1-2 0 16,4-2 0-1,-3 3 0-15,3-3 0 0,2 4 0 0,-2-4 0 16,12 4 0-16,-5-3 0 0,0 0 0 0,5 3 0 16,1-1 0-16,3 2 0 0,2 2 0 0,0 0 0 15,0 2 0-15,4 0 0 0,2 5 0 0,-7-2 0 16,0 1 0-16,0 0 0 0,0-2 0 0,-4 2 0 15,0-2 0-15,-1-1 0 0,2 3 0 0,-8-6 0 16,2 0 0-16,-3-1 0 0,2-1 0 0,-1 0 0 0,-2 0 0 16,-3-3-253-16,3 1-148 0,-3 0-58 0,3 0-71 15,-4-3-70-15,0 0-392 0,0 0-1073 0,9-6 474 16</inkml:trace>
  <inkml:trace contextRef="#ctx0" brushRef="#br0" timeOffset="136902.1">10607 13425 19 0,'6'-10'421'0,"-2"2"16"0,0 1 35 0,1 1 34 16,-5 1 11-16,4 0-6 0,0-1-18 16,0 1-29-16,1 0-19 0,-2 3-31 0,5-2-10 0,-1 2-24 15,4 0-22-15,1-1-31 0,2 3-33 0,5 0-23 16,1 0-29-16,0 2-28 0,6-1-26 0,5 0-45 16,-3 0-51-16,0 0-52 0,0 2-75 0,-11-1-84 15,2 0-96-15,1-1-92 0,-3-1-90 0,-3 2-95 16,-1-2-523-16,-4-2-1099 0,1 1 486 0</inkml:trace>
  <inkml:trace contextRef="#ctx0" brushRef="#br0" timeOffset="137137.51">11181 13154 276 0,'2'-16'447'0,"0"4"31"0,0-3 31 0,0 5 16 15,0 1 11-15,-2 1-8 0,0 2 0 0,1 0-13 16,-1 1-28-16,0 0-34 0,0 2-45 0,0 3-19 0,0 0-12 15,0 0-4-15,0 0-14 0,-1 23-20 16,-1-12-22-16,0 8-21 0,0 1-245 0,-4 5-51 16,5 1 0-16,1 3 0 0,-4-1 0 0,4 0 0 15,-1 1 0-15,2-1 0 0,-1 1 0 0,0-1 0 0,2-3 0 16,0 1 0-16,-1-7 0 0,2 8 0 0,0-9 0 16,-1 0 0-16,-2 0 0 0,-2 0 0 0,-4-1-381 15,-4-3-921-15,1 2-1410 0,0-2 624 16</inkml:trace>
  <inkml:trace contextRef="#ctx0" brushRef="#br0" timeOffset="137641.21">9797 14109 430 0,'0'0'509'0,"0"0"21"16,0 0 0-16,0 0-1 0,0 0 3 15,0 0 1-15,0 0-7 0,0 0-13 0,0 0-14 16,0 0-28-16,0 0-39 0,0 0-39 0,19-4-40 0,-11 3-35 16,3 1-34-16,2-1-41 0,0 0-52 0,6 1-61 15,0-1-71-15,0-2-71 0,4 2-85 0,-6 0-79 16,1 1-74-16,-3-2-72 0,-2 2-60 0,-3 0-49 16,-2 3-56-16,0-3-17 0,-4 3-387 0,-4-3-965 15,0 0 427-15</inkml:trace>
  <inkml:trace contextRef="#ctx0" brushRef="#br0" timeOffset="137782.97">9931 14146 523 0,'-12'6'112'0,"2"-1"44"16,0 1 27-16,1 0 22 0,3-2 22 0,0 0 27 0,3 2 24 16,-1-1 23-16,0 0 6 0,0 1 12 0,4-3 8 15,0 2 3-15,0 0-6 0,3 0-6 0,-1-4-28 16,3 3-22-16,2-2-29 0,2 3-20 0,1-2-22 16,4-1-43-16,4-1-62 0,1 0-70 0,-1-1-111 15,1-1-109-15,2 2-137 0,1-2-150 0,8-1-272 16,-8 1-819-16,-1-2 363 0</inkml:trace>
  <inkml:trace contextRef="#ctx0" brushRef="#br0" timeOffset="138740.87">10585 13996 272 0,'0'-2'334'0,"0"2"5"0,4-4 3 0,-4 4 4 16,4-3 9-16,-4 3 1 0,1-3 0 0,-1 3-2 0,1-4-1 16,-1 4-6-16,0 0-12 0,0 0-18 0,4-2-13 15,-4 2-22-15,0 0-23 0,0 0-19 0,0 0-26 16,0 0-4-16,0 0-14 0,0 0-13 15,0 0-15-15,0 0-14 0,0 0-16 0,0 0-16 0,-14 9-8 16,13-8-12-16,1-1-16 0,-9 5-6 0,9-3-9 16,-4 0-4-16,4-2-11 0,-4 3 0 0,4-3-5 15,0 0-11-15,-5 1 2 0,5-1-7 0,0 0 1 16,0 0-2-16,-2 4-17 0,2-4 10 0,0 0 4 16,0 0-2-16,0 0 5 0,0 0-2 0,0 0-7 15,0 0 1-15,0 0 14 0,0 0-15 0,0 0-7 16,-3 2-5-16,3-2 5 0,0 0-3 0,0 0 2 15,0 0-11-15,0 0 4 0,0 0-4 16,0 0-1-16,0 0 0 0,0 0-4 0,-4 2 5 0,4-2 4 16,0 0-5-16,0 0-3 0,0 0 10 0,-2 3-12 15,2-3 7-15,0 0-4 0,0 0-3 0,0 0 0 16,0 0 0-16,0 0 0 0,0 0 0 0,0 0 0 0,0 0 0 16,-8-7 0-16,8 7 0 0,-4-5 0 0,4 5 0 15,4-6 0-15,-4 1 0 0,4-1 0 16,2 1 0-16,-1-3 0 0,7-1 0 0,-2 0 0 15,-1 0 0-15,1 2 0 0,4-2 0 0,-2 4 0 0,-2 0 0 16,4 0 0-16,-2-1 0 0,-1 2 0 0,3 2 0 16,-5 1 0-16,3 1 0 0,-3 0 0 0,-2 1 0 15,2 4 0-15,-3 1 0 0,2 0 0 0,-3 2 0 16,1 2 0-16,-3 1 0 0,2 2 0 0,-1 4 0 16,-4 1 0-16,4 6 0 15,-4-4 0-15,-4 8 0 0,4-2 0 0,-6-2 0 0,2 5 0 0,-1-5 0 16,-1 1 0-16,-4-2 0 0,0 2 0 0,3-6 0 15,-1-1 0-15,-1 0 0 0,-9 4 0 0,7-7 0 16,-3 1 0-16,-1 0 0 0,-5 1 0 0,1-4 0 16,2-4 0-16,2 4 0 0,-3-8 0 0,-1 4 0 15,2-2 0-15,-1-2 0 0,6-4 0 0,-4 2 0 16,5-3 0-16,-1-1 0 0,2 1 0 0,0-3 0 16,0 0 0-16,5 0 0 0,-2-2 0 0,3-1 0 15,2-3 0-15,-1-1 0 0,3 0 0 0,3-2 0 16,-2 2 0-16,4-2 0 0,4 0 0 0,2 0 0 0,2 1 0 15,-1 0 0-15,3 0 0 0,2 1 0 0,-6 3 0 16,3 0 0-16,0 3 0 0,-2 1 0 16,3 2 0-16,-5 2 0 0,0 0 0 0,-2 1 0 15,1 5 0-15,3 0 0 0,-7 1 0 0,4 2 0 0,0 4 0 16,-4 1 0-16,3-1 0 0,-1 0 0 0,-3 1 0 16,2 0 0-16,1 1 0 0,-3-4 0 0,2-1 0 15,0-1 0-15,0-1 0 0,1-1 0 0,1 1 0 16,1-5 0-16,1 0 0 0,-2-2 0 0,2-1 0 15,0-1 0-15,-2-1 0 16,7-2 0-16,-6 0 0 0,1-2 0 0,3-2 0 0,-3 1 0 0,2-2 0 16,3-3 0-16,-2 0 0 0,4-2 0 0,-4 0 0 15,-2-1 0-15,-1 3-7 0,-3 1-448 0,-2 3-135 16,-4-2-601-16,3 4-1288 0,-4-1 570 0</inkml:trace>
  <inkml:trace contextRef="#ctx0" brushRef="#br0" timeOffset="140251.69">11944 13765 219 0,'1'3'407'0,"-1"-3"9"0,4 6-6 0,-3-4 11 15,-1-2 3-15,0 0-1 0,-1 7-3 16,1-7-2-16,0 0-6 0,0 0-12 0,0 0-12 0,0 0-22 16,0 0-14-16,13-8-25 0,-7 1-34 0,0 4-15 15,5-11-14-15,3 6-20 0,0-5-17 0,0-4-11 16,0 2-15-16,6-3-10 0,0-3-19 0,1-1-10 16,-2-2-22-16,-2-2-140 0,5-2 0 0,-7-2 0 15,2-2 0-15,-4-3 0 0,6-11 0 0,-9 13 0 16,3-13 0-16,-6 14 0 0,0-4 0 0,-5 3 0 15,2 3 0-15,-3 5 0 0,-1 7 0 0,0 6 0 16,0 1 0-16,0 4 0 0,-1 2 0 0,-1 5 0 16,2 0 0-16,-7 11 0 0,-1 3 0 0,2 4 0 15,0 10 0-15,-2 2 0 0,-1 4 0 0,3 15 0 16,-1-14 0-16,0 11 0 0,4-12 0 0,2 1 0 0,1-1 0 16,1-2 0-16,-2-1 0 0,3-2 0 0,2 0 0 15,3-2 0-15,0-9 0 0,1 0 0 16,0-4 0-16,2-1 0 0,-1-4 0 0,1 0 0 0,0-4 0 15,2-3 0-15,-1-2 0 0,3-2 0 0,-1 1 0 16,2-10 0-16,-2 1 0 0,4-2 0 0,-6-1 0 16,2-3 0-16,4-7 0 0,-3 1 0 0,2-5 0 15,-4 0 0-15,2-4 0 0,-4-1 0 0,-1-2 0 16,4-1 0-16,-2 0 0 0,-2 1 0 0,0 3 0 16,0 3 0-16,-5 10 0 0,1 6 0 0,-1 2 0 15,-4 3 0-15,5 5 0 0,-5 2 0 0,0 0 0 16,-9 16 0-16,4 0 0 0,-3 12 0 0,-1 2 0 15,1 3 0-15,1 1 0 0,-2 13 0 0,3-14 0 16,1 1 0-16,2 0 0 0,1 1 0 0,-1-5 0 16,3-2 0-16,0-1 0 0,0-8 0 15,4 0 0-15,-4-5 0 0,2-2 0 0,3-4 0 0,0 2 0 0,-1-7 0 16,1 2 0-16,1-5 0 0,1-2 0 0,2-2 0 16,1-2 0-16,2-2 0 0,3-3 0 0,-2-2 0 15,1-2 0-15,4-5 0 0,-4 4 0 0,1-4 0 16,3-2 0-16,-6 7 0 0,-2 1 0 0,-2 5 0 15,-2-2 0-15,-1 4 0 0,0 3 0 0,2-1 0 16,-2 3 0-16,-1 1 0 0,-4 1 0 0,6 8 0 16,-1-3 0-16,-1 6 0 0,1-2 0 0,-2 3 0 15,3 3 0-15,-1-3 0 0,4 2 0 0,5 0 0 16,-2 0 0-16,2-1 0 0,-2-1 0 0,5-1 0 16,-2 0 0-16,5-3 0 0,-5 0 0 0,-1-6 0 15,3 2 0-15,-1-4 0 0,-3-2 0 0,2 0 0 16,2-2 0-16,-3-3 0 0,-4 1 0 0,3-4 0 15,1-2 0-15,-5 0 0 0,3-2 0 0,-1-2 0 16,-2-2 0-16,1-6 0 0,-4-1 0 0,1-2 0 16,-1 2 0-16,-4 6 0 0,-1 4 0 0,-1 2 0 15,-1 2 0-15,-3 1 0 0,0 2 0 0,-1 3 0 16,-3 3 0-16,2 4 0 0,-3 4 0 0,-4 4 0 16,-1 4 0-16,5 3 0 0,-1-1 0 0,2 11 0 15,3-7 0-15,1 5 0 0,4-4 0 0,3-2 0 0,1 1 0 16,1-2 0-16,0-2 0 0,9-1 0 0,-1-1 0 15,1-3 0-15,1-1 0 0,-1-6 0 0,2 1 0 16,1-4 0-16,0 1 0 0,2-6 0 0,-2 0 0 16,-2 1 0-16,4-8 0 0,-3 4 0 0,0-4 0 15,0-2 0-15,-1 1 0 0,-1-2 0 0,5-6 0 16,-1 2 0-16,0-1 0 0,2-1 0 0,-9 7 0 16,0 1 0-16,-3 4 0 0,-1 1 0 0,1 0 0 15,-3 5 0-15,-1 1 0 0,-4 1 0 0,10 5 0 16,-7 1 0-16,-2 3 0 0,-1 3 0 0,0 2 0 15,0 2 0-15,1 4 0 0,2-3 0 0,-6 0 0 16,2 1 0-16,1-2 0 0,-1-4 0 0,1 0 0 0,1-1 0 16,0-1 0-16,-1-5 0 15,3 1 0-15,-2-2 0 0,2-1 0 0,-3-3 0 0,9-3 0 16,-2-1 0-16,1-2 0 0,1 1 0 0,4-4 0 0,0 1 0 16,1-3 0-16,2 0 0 0,0-2 0 0,1 2 0 15,1 0 0-15,-4 3 0 0,-2 2 0 0,2 1 0 16,-4 2 0-16,3 2 0 0,-7 0 0 0,2 2 0 15,1-1 0-15,1 5 0 0,-1 0 0 0,0 2 0 16,-5 2 0-16,6-1 0 0,-3 1 0 0,-1-2 0 16,-1 1 0-16,-1-2 0 0,3 2 0 0,-4 0 0 15,0-6-105-15,-2 2-200 0,1-2-40 0,-2-2-47 16,0 0-27-16,0 0-50 0,0 0-45 0,-11-8-427 16,2 0-1018-16,-5-2 450 0</inkml:trace>
  <inkml:trace contextRef="#ctx0" brushRef="#br0" timeOffset="140439.79">12249 13223 335 0,'-20'-5'529'0,"6"3"37"0,1 0 24 16,5-1-15-16,3 2-30 0,5 1-12 15,0 0-45-15,0 0-49 0,19 4-37 0,2-1-45 0,8 4-49 16,4-1-65-16,3 0-83 0,0 3-108 0,14 1-154 15,-12-1-171-15,-3 0-227 0,5-3-375 0,0-2-947 16,-1 2 419-16</inkml:trace>
  <inkml:trace contextRef="#ctx0" brushRef="#br0" timeOffset="142076.81">14226 13467 18 0,'4'-4'515'0,"5"-2"27"0,-5 0 18 16,3 1 6-16,-1-1 9 0,0 0 10 15,-2 2-9-15,1 0-17 0,-5-2-35 0,6 4-43 16,-2-1-50-16,-4 3-38 0,0 0-23 0,0 0-22 0,1 15-28 16,-2-5-31-16,1 2-24 0,-4 7-25 0,3-1-206 15,-4 7-34-15,1-7 0 0,0 0 0 0,3 8 0 16,-2-9 0-16,2-1 0 0,1 2 0 0,0-1 0 16,1-6 0-16,2 0 0 0,-3-1 0 0,1-1 0 15,2-3 0-15,-2-1 0 0,-1 0 0 0,4-4 0 16,-4-1 0-1,0 0 0-15,10-7 0 0,-6 1 0 0,4-4 0 0,-2 0 0 0,7-5 0 0,-3 0 0 16,3-8 0-16,2 0 0 0,-1-1 0 0,-1 1 0 16,-1 7 0-16,-1 2 0 0,-2 5 0 0,-3 0 0 15,5 2 0-15,-4 2 0 0,-3 2 0 0,1 2 0 0,-5 1 0 16,11 8 0-16,-8 0 0 0,2 2 0 0,-1 0 0 16,-3 2 0-16,2 4 0 15,0 1 0-15,0 1 0 0,0 0 0 0,-3 0 0 0,4 0 0 0,-4-4 0 16,2 3 0-16,1-6 0 0,-2-2 0 0,4 0 0 15,-5-3 0-15,3 0 0 0,-3-2 0 0,1-2 0 16,-1-2 0-16,0 0 0 0,0 0 0 0,0 0 0 16,10-12 0-16,-3 5 0 0,-2-2 0 0,1 1 0 15,2-3 0-15,1-2 0 0,0 3 0 0,1 1 0 16,-1 0 0-16,-1 2 0 0,1 2 0 0,-3 3 0 16,0-2 0-16,2 3 0 0,0 1 0 0,-8 0 0 15,14 3 0-15,-5 4 0 0,2 0 0 0,-2 2 0 16,4 2 0-16,1 1 0 0,0 0 0 0,5 0 0 15,-2-1 0-15,7 4 0 0,0-1 0 0,3-4 0 16,-5-6 0-16,2 3 0 0,-3-1 0 0,8-4 0 16,-9-1 0-16,0-4 0 0,0-3 0 15,-1 3 0-15,-3-3 0 0,3-3 0 0,-2 0 0 0,-2-3 0 0,-1 0 0 16,1-4 0-16,-3 1 0 0,2-8 0 16,-7 5 0-16,1-8 0 0,-3 0 0 0,0 1 0 0,-2 6 0 15,-3 0 0-15,-3 3 0 0,2 4 0 0,-3 1 0 16,-1 4 0-16,-3 1 0 0,-3 5 0 0,-2 2 0 15,-5 6 0-15,3 3 0 0,-5 9 0 16,0 0 0-16,2 2 0 0,3 3 0 0,1 2 0 0,1-3 0 16,7 3 0-16,5-5 0 0,1 2 0 0,1-5 0 15,4-1 0-15,3-1 0 0,1-3 0 0,-3-2 0 16,7-5 0-16,-6 0 0 0,5-1 0 0,2-4 0 16,-1-1 0-16,-2-3 0 0,2-2 0 0,-1 0 0 15,-1-4 0-15,3 0 0 0,0-3 0 0,-4-2 0 16,2 2 0-1,2-2 0-15,-4 1 0 0,-2 0 0 0,2 4 0 0,-6 1 0 0,0 2 0 0,0 1 0 16,-2-1 0-16,2 4 0 0,1 2 0 0,-5 0 0 16,0 0 0-16,5 12 0 0,-5-5 0 0,4 0 0 15,-1 4 0-15,0 1 0 0,3 4 0 0,-1-2 0 16,1-2 0-16,-1 2 0 0,2-3 0 0,0 4 0 0,3-8 0 16,-2 2 0-16,-2-6 0 15,2 2 0-15,-1-3 0 0,4-2 0 0,-3-2 0 0,1-2 0 0,2 1 0 16,-2-6 0-16,0 2 0 0,1-6 0 0,-1-2 0 15,3-2 0-15,-1-4 0 0,2-2 0 0,1-2 0 16,-4-3 0-16,1 0 0 0,1-6 0 0,0-1 0 16,1-12 0-16,1-1 0 0,-4 2 0 0,-1 14 0 15,-3 0 0-15,-1 2 0 0,-2 2 0 16,-1 11 0-16,1 5 0 0,-3 3 0 0,0 4 0 0,-3 2 0 16,3 3 0-16,0 0 0 0,-10 18 0 0,4 0 0 15,-3 8 0-15,4 2 0 0,0 6 0 0,1 1 0 16,1 0 0-16,3 1 0 0,-1 0 0 0,3-3 0 15,-2 3 0-15,3-4 0 0,0-1 0 0,2-6 0 16,-1-7 0-16,2 0 0 0,0-2 0 0,-1-6 0 16,1 0 0-1,-3-4 0-15,3-3 0 0,1 0 0 0,2-2 0 0,-4-2 0 0,4-2 0 0,1-2 0 16,2-2 0-16,-2-6 0 0,7-1 0 0,-3-1 0 0,5-6 0 16,-1-2 0-16,0-3 0 0,1 2 0 15,-2-3 0-15,2 6 0 0,-6-1 0 0,-1 7 0 16,-3 1 0-1,-4 5 0-15,-1-1 0 0,0 1 0 0,2 5 0 0,-8-1 0 0,2 5 0 16,0 0 0-16,0 0 0 16,-17 6 0-16,8-1 0 0,-1 3 0 0,-3-1 0 15,-3 4 0-15,3 0 0 0,-4-1 0 0,2 0 0 16,-2-1 0-16,2 1 0 0,1-1 0 0,1-1 0 16,4-3 0-16,4 0 0 0,-1-1 0 0,-1 1 0 15,3-1 0-15,2 1 0 0,-1-1 0 0,3 1 0 16,0-3 0-16,4 3 0 0,-3-1 0 0,3 4 0 15,4-1 0-15,1 3 0 0,-3-1 0 0,5 1 0 16,1 2 0-16,0-1 0 0,-1 2 0 0,3-1 0 16,-1 0 0-16,2 1 0 0,0-5 0 0,0 3 0 15,0-1 0-15,0 0 0 0,2-7 0 0,-2 2 0 0,-2-2 0 16,1 1 0-16,2-4 0 0,-2 0 0 0,1-1 0 16,-2-3 0-16,0 1 0 0,2-3 0 0,-2 1 0 15,-2-2 0-15,5-3 0 0,0-1 0 0,-9 1 0 16,13-8 0-16,-6 6 0 0,-4-5 0 0,-2 0 0 15,2-7 0-15,-2 6 0 0,-3 1 0 0,-4 5 0 16,2-4 0-16,-3 5 0 0,-3-3 0 0,1 5 0 16,-2 1 0-16,-5 4 0 0,1 1 0 0,3 3 0 15,-6 4 0-15,-1 2 0 0,-2 4 0 0,0 2 0 16,3 4 0-16,2 1 0 0,-2 7 0 0,8-5 0 16,0-1 0-16,3 3 0 0,4 3 0 0,5 0 0 15,4-2 0-15,2 3 0 0,0-11 0 0,-1-1 0 0,12 0 0 16,-2 1 0-16,4-6 0 0,0-5 0 15,-5-1 0-15,-2-2 0 0,1-3-138 0,6-1-276 16,-8-2-71-16,-5-3-84 0,3 0-529 0,-2-5-1189 16,-1 0 527-16</inkml:trace>
  <inkml:trace contextRef="#ctx0" brushRef="#br0" timeOffset="143018.19">16684 13810 2630 0,'-9'2'251'0,"5"-2"-38"15,-1 2-11-15,5-2 61 0,-8 2 51 0,8-2 2 16,-5 0-22-16,5 0-27 0,0 0-48 0,0 0-8 15,5-11-3-15,0 8-13 0,3-2 1 0,2-1-2 16,-1 0-7-16,9-2-5 0,-3-1-2 0,3 3-2 16,-2-4-14-16,-1 2-14 0,-1-4-15 0,1 0 1 15,-1-3-25-15,-1 4-1 0,1-3-8 0,0 0-12 16,-1 1-9-16,-4-3-4 0,0 1-3 0,-3 0-4 16,1-1-4-16,-1 2-1 0,-3 3-5 0,-2 2-60 15,-1 0 0-15,0 2 0 0,-4 2 0 0,3 3 0 0,-3 0 0 16,4 2 0-16,-13 7 0 0,7 1 0 0,-2 2 0 15,-1 4 0-15,-1 2 0 0,2 3 0 16,3-1 0-16,1 6 0 0,3 1 0 0,1-1 0 0,0-5 0 16,5 2 0-16,0-4 0 0,7 6 0 0,2-8 0 15,-1 0 0-15,2-2 0 0,-1-3 0 0,4 0 0 16,-1-4 0-16,2-2 0 0,-1-4 0 0,-2-2 0 16,2 0 0-16,0-5 0 0,-3-2 0 0,0 1 0 15,1-5 0-15,-2-2 0 0,4-5 0 0,-1-4 0 16,-1 3 0-16,-4-5 0 0,4 0 0 15,-3-5 0-15,2-1 0 0,2-14 0 0,2 3 0 0,-6-1 0 16,4-1 0-16,-6 0 0 0,-2 13 0 0,1-3 0 0,2 0 0 16,-6 4 0-16,2 1 0 0,-3 12 0 0,0 0 0 15,-2 7 0-15,-3-1 0 0,1 6 0 16,-1 1 0-16,0 3 0 0,0 2 0 0,0 0 0 0,-8 12 0 16,6 0 0-16,-5 4 0 0,0 7 0 0,-1 5 0 15,-1 2 0-15,3 2 0 0,-2 1 0 0,-1 12 0 16,1-12 0-16,3 2 0 0,-2-1 0 0,2 0 0 15,-1 0 0-15,4 2 0 0,2-2 0 0,1-1 0 16,0-2 0-16,5-1 0 0,0-2 0 0,4-1 0 16,-1-2 0-16,5-4 0 0,0-4 0 0,-1-5 0 15,10 3 0-15,-4-5 0 0,-2-4 0 0,2 0 0 16,-1-3 0-16,1 2 0 16,-2-8-89-16,-1-2-289 0,-2-1-62 0,-3-1-62 0,1-7-94 0,1-2-435 15,0-1-1118-15,-2-9 495 0</inkml:trace>
  <inkml:trace contextRef="#ctx0" brushRef="#br0" timeOffset="143191.04">17392 13484 3224 0,'-13'-7'227'0,"4"3"-69"16,3-4 30-16,2 2 27 0,1 2 12 0,3-2-26 16,3 1-35-16,2 0-33 0,5 0-23 0,4 2-12 15,4-1-10-15,3-2-12 0,0 3-27 0,1 1-24 16,6-1-53-16,-6-1-58 0,-7-1-74 0,-1 1-83 15,-5-2-111-15,-1-2-365 0,-2 0-780 0,-6-2 346 16</inkml:trace>
  <inkml:trace contextRef="#ctx0" brushRef="#br0" timeOffset="143332.67">16998 13143 3142 0,'-18'-7'215'0,"2"-2"-95"16,3 3 38-16,4-1 12 15,-1 2 0-15,5-1-18 0,0 1-40 0,2 0-28 0,3 5-28 0,0 0-40 16,15-2-74-16,-4 3-78 0,1 3-127 0,-1 0-394 16,8 4-711-16,-1-4 315 0</inkml:trace>
  <inkml:trace contextRef="#ctx0" brushRef="#br0" timeOffset="143835.73">18088 13412 405 0,'-1'-7'467'0,"0"0"3"0,1 2 6 16,-1-1-16-16,-2 3-23 0,2-2-29 0,-1 2-31 16,0 0-17-16,2 3-17 0,0 0-6 15,-15 4-9-15,6 2-6 0,2 0-19 0,1 3-19 0,-4 5-13 0,1 4-4 16,0-1-26-16,-4 7-20 0,5 1-13 0,-2 1-17 16,2 2-17-16,-2 1-13 0,5-2-18 15,1 1-13-15,4 0-12 0,-2 1-13 0,4-1-11 0,2 2-10 16,1-2-78-16,5 0-6 0,-2-4 0 0,1-6 0 15,0 0 0-15,1-2 0 0,4 1 0 0,0-3 0 16,2-3 0-16,-1 0 0 0,3-6 0 0,0 2 0 16,-2-5 0-16,3-2 0 0,-1-2 0 0,0-1 0 15,0-4 0-15,0 1 0 0,-1-3 0 0,-3-3 0 16,7-6 0-16,-3-2 0 0,-1-1 0 0,-1-3 0 16,-1 0 0-16,-1-4 0 0,-2 1 0 0,-2-5 0 15,2 1 0-15,-5 0 0 0,-4-4 0 0,-3 4 0 16,-1-2 0-16,-3 5 0 15,-5 0 0-15,-1 2 0 0,-5 3 0 0,-4 4 0 0,-3 1 0 0,-1 6 0 16,-1 1 0-16,2 7 0 0,-9 1 0 0,-2 5-150 16,1 3-1191-16,1 1-1451 0,5 4 642 0</inkml:trace>
  <inkml:trace contextRef="#ctx0" brushRef="#br0" timeOffset="150490.73">9649 15524 354 0,'-7'-1'444'0,"7"1"14"0,-9-1-10 0,9 1-21 0,-6-2-22 16,6 2-23-16,-7-1-13 0,7 1-21 0,0-6-22 16,2 3-5-16,5-2-10 0,2-2-13 0,3 1-9 15,6-6-14-15,7-3 9 0,3 1 0 16,4-1-17-16,3-3-15 0,11-4-6 0,-12 6-12 15,17-5-14-15,3-2-12 0,-4 1-21 0,-3 1-11 0,4-1-18 16,-6 2-17-16,-13 4-62 0,4-2-79 0,-7-4 0 16,-1 4 0-16,-1 0 0 0,-4 0 0 0,-5 0 0 15,-4 5 0-15,-4 3 0 0,-2-2 0 0,-2 3 0 16,-6 2 0-16,0 0 0 0,-6 0 0 16,-2 1 0-16,-2 3 0 0,-4 1 0 0,-3 0 0 0,-2 7 0 15,1 2 0-15,-9 4 0 0,8-2 0 0,-4 6 0 16,4 2 0-16,3 3 0 0,4-3 0 0,-2 5 0 15,6-2 0-15,7-1 0 0,-3 6 0 0,4-5 0 16,4-1 0-16,1 8 0 0,4-1 0 0,1 0 0 16,3 2 0-16,1-1 0 0,-2-2 0 0,3-1 0 15,-2-1 0-15,0 1 0 0,-5-6 0 0,0 1 0 16,0 0 0-16,-4-3 0 0,-2 4 0 0,-2-2 0 16,-1-2 0-16,-5 0 0 0,-6 1 0 0,-2-5 0 15,-1-1 0-15,-4 1 0 0,-1-5 0 0,-5 3 0 16,-6-4 0-16,2-5 0 0,-1 1 0 0,1-3 0 15,1-3 0-15,7-3 0 0,1 1 0 0,-7-3 0 16,9-2 0-16,4 3 0 0,0-4 0 0,6 5 0 16,2-2 0-16,-2 0 0 0,3 3 0 0,4 0 0 15,-2-1 0-15,2 2 0 0,1 2 0 0,1-1 0 16,-1 4 0-16,7-3 0 0,-1 3 0 0,-6 0 0 16,9 4 0-16,0 0 0 0,-3 2 0 0,2 2 0 15,0 0 0-15,-2 3 0 0,3 3 0 0,0 0 0 16,-1 0 0-16,1-1 0 0,2 0 0 0,-1 1 0 15,2-3 0-15,2 1 0 0,0-1 0 0,5-3 0 16,0-1 0-16,8-2 0 0,4-5 0 0,-3 0 0 16,4-4 0-16,0-1 0 0,1-4 0 0,0-3 0 15,-1-3 0-15,0-1 0 0,-1-4 0 0,-3 0 0 16,-1-1 0-16,-4-5 0 0,-3 2 0 0,-3 2 0 16,1-4 0-16,-7 2 0 0,-1 7 0 0,-2-1 0 0,-3 8 0 15,1-3 0-15,1 3 0 0,-6 2 0 0,3 2 0 16,-4 1 0-16,4 1 0 0,-4 2 0 0,0 2 0 15,0 0 0-15,0 12 0 0,-3-2 0 0,3 1 0 16,-1 5 0-16,1 2 0 0,0-1 0 0,0 2 0 16,4-1 0-16,-3 0 0 0,7 1 0 0,-3-1 0 15,4-2 0-15,0 0 0 0,3-1 0 0,1-2 0 16,2-1 0-16,0-4 0 0,-4-3 0 0,9 0 0 16,-4-1 0-16,2-4 0 0,0-2 0 0,1-2 0 15,-1-2 0-15,-5 0 0 0,1-6 0 16,1 1 0-16,-2-4 0 0,1-9 0 0,-6 6 0 15,-3-1 0-15,-2-8 0 0,-5 2 0 0,-3-1 0 0,-4 0 0 16,-2-5 0-16,-5 6 0 0,0 1 0 0,-4 3 0 16,4 2 0-16,-8 5 0 0,0-1 0 0,5 9 0 15,0 1 0-15,-9 5 0 0,10 0-1366 0,-1 6-1478 16,5 0 654-16</inkml:trace>
  <inkml:trace contextRef="#ctx0" brushRef="#br0" timeOffset="154403.21">18877 468 239 0,'-3'-23'239'0,"3"23"0"16,-5-24-44-16,5 12 5 0,0 12 0 0,-4-21 0 15,4 21-1-15,-6-12 1 0,6 12 10 0,0 0-9 16,-5-20 2-16,5 20-11 0,0 0-6 0,-4-14-12 15,4 14-22-15,0 0 13 0,0 0-32 16,0 0 3-16,0 0-4 0,0 0-2 0,0 0-2 16,0 0-1-16,0 0-2 0,0 0-3 0,-23 41 2 15,19-27-1-15,-1 4-3 0,-3 6 2 0,3 4 5 16,0-1-3-16,0 2-3 0,-1 0-6 0,3 2 1 16,-1 1 0-16,4-1 1 0,0 18-4 0,-2-14-3 15,0 13-4-15,6-14 3 0,-2 17-3 0,-2-3-8 16,0-3-4-16,2 5-8 0,-2-1-4 0,0-16-3 15,1 16 2-15,-1-3-2 0,-1 4-6 0,-5-5 5 16,2-10-9-16,1 14 4 0,-2 5-2 0,0-2-7 16,-1 0-17-16,-2 1 16 0,0-2 8 0,0 4-11 15,1-1 4-15,1-2-2 0,-3-2-9 0,1 3-3 16,2-2 2-16,-2 6-8 0,4-1 6 0,-2-2-6 16,-2 28-4-16,10-32 15 0,-5 6-16 0,-1-1-10 15,4 2-7-15,-4 0 1 0,3-1-23 0,1-1 0 16,-4 4 0-16,3-5 0 0,-2-1 0 0,-3 2 0 15,5-1 0-15,-2 3 0 0,2 0 0 0,2-3 0 16,-1 3 0-16,-5 0 0 0,2 0 0 0,2 0 0 16,0 0 0-16,-2 0 0 0,3-4 0 0,0 0 0 15,-4 2 0-15,3 0 0 0,1 1 0 0,1-3 0 16,-1 4 0-16,3-4 0 0,-3-1 0 0,0 3 0 16,4-1 0-16,-7-2 0 0,3 0 0 0,0 0 0 15,-4 1 0-15,3-1 0 0,-3 0 0 0,-2 3 0 16,6-2 0-16,-5 2 0 0,-3 0 0 0,3 5 0 15,-1-7 0-15,-2 4 0 0,-1 1 0 0,1-3 0 16,-1 4 0-16,-1-2 0 0,4 0 0 0,-1 1 0 16,0-4 0-16,-1 4 0 0,2 0 0 0,-1-3 0 15,1 0 0-15,1 3 0 0,-3-3 0 16,6 2 0-16,-2 4 0 0,0-2 0 0,-1-2 0 0,-2 3 0 16,1-4 0-16,1 3 0 0,1-2 0 15,-1-5 0-15,-3 8 0 0,-2 21 0 0,2-24 0 0,3 1 0 16,-4-1 0-16,3 1 0 0,-2 2 0 0,-1 20 0 15,2-24 0-15,-1-3 0 0,4 2 0 0,-2 3 0 16,1 0 0-16,-2-1 0 0,0 22 0 0,2-25 0 16,-1 5 0-16,3-1 0 0,-1 2 0 0,0-4 0 15,0 3 0-15,-4-4 0 0,5-1 0 16,-1 0 0-16,-3 2 0 0,3-1 0 0,1 1 0 16,-5 2 0-16,3-5 0 0,0 3 0 0,-2 1 0 15,2-3 0-15,1-2 0 0,-2 3 0 0,4-2 0 0,-2-1 0 16,1 0 0-16,2-2 0 0,1 0 0 0,-3-2 0 15,3 3 0-15,0 1 0 0,0-3 0 16,-1 0 0-16,0-3 0 0,-2 4 0 0,3-2 0 0,-5 0 0 16,1-1 0-16,3-2 0 0,1 1 0 15,-4 0 0-15,3-10 0 0,-3 9 0 0,0-9 0 16,3 11 0-16,-7-4 0 0,4-6 0 0,-2 13 0 16,2-3 0-16,0 2 0 0,0-13 0 0,3 11 0 0,-3-1 0 15,-1 1 0-15,3-2 0 0,0-11 0 0,-4 4 0 16,6-3 0-16,-2 1 0 0,-2 9 0 0,4-9 0 15,-2 0 0-15,2-2 0 0,-1-1 0 0,-2 2 0 16,2 0 0-16,-1-2 0 0,-2 13 0 0,2-13 0 16,2 2 0-16,-1-1 0 0,-1-1 0 15,0-1 0-15,2-1 0 0,-3 3 0 0,3-2 0 16,0 2 0-16,-3-4 0 0,3 1 0 0,-2 2 0 16,0-1 0-16,2-5 0 0,-4 3 0 15,3-3 0-15,1 1 0 0,-2 1 0 0,-1-1 0 0,2 0 0 0,-1-1 0 16,0 0 0-16,0 0 0 0,-1-3 0 15,-1 4 0-15,1 1 0 0,1-3 0 0,-1 3 0 0,-1-3 0 16,2 4 0-16,-1-2 0 0,1 0 0 16,-1 0 0-16,1 0 0 0,-5-3 0 0,6 4 0 15,-1-2 0-15,-1 3 0 0,0-3 0 0,1 2 0 16,-2-4 0-16,0 3 0 0,4-2 0 0,-3-1 0 16,1 1 0-16,-1-1 0 0,0-2 0 0,0 4 0 15,3-8 0-15,-1 8 0 0,0-7 0 0,-1-1 0 16,0 0 0-16,-1 9 0 0,3-8 0 0,0 5 0 15,0 2 0-15,4-2 0 0,-4-4 0 0,3-2 0 16,-3 0 0-16,1-1 0 0,-1 0 0 0,0 0 0 16,0-1 0-16,0 0 0 0,1-2 0 0,-2-2 0 15,1 1 0-15,0-3 0 0,0 1 0 0,1 1 0 16,-1-2 0-16,0-2 0 0,-1 2 0 0,2-2 0 0,-1-1 0 16,0-1 0-16,0 3 0 0,0-1 0 15,0 1 0-15,0-10 0 0,0 14 0 0,-1-8 0 16,1 2 0-16,0-8 0 0,-1 16 0 0,-2-6 0 15,3 0 0-15,0 0 0 0,-1 2 0 16,1-1 0-16,0 1 0 0,0-1 0 0,0 3 0 0,0 0 0 16,0 2 0-16,0 0 0 0,-3 2 0 0,3-2 0 15,0 2 0-15,-1 2 0 0,1 0 0 0,-3 6 0 16,3 1 0-16,0 0 0 0,-1-1 0 0,1 3 0 16,0-2 0-16,-4 0 0 0,4 0 0 0,0-2 0 15,0 1 0-15,3 0 0 0,-3-7 0 0,1 2 0 16,-1-2 0-16,-1 0 0 0,-2-1 0 0,6 1 0 15,-2-3 0-15,-1 3 0 0,1-4 0 0,-2 1 0 16,1 0 0-16,1-5 0 0,-2 1 0 0,2 0 0 16,-1-3 0-16,0 1 0 0,-1-1 0 0,1-1 0 15,0-8 0-15,1 12 0 0,-1-5 0 0,0-7 0 16,0 8 0-16,0-8 0 0,3 9 0 0,-3-9 0 16,0 0 0-16,0 0 0 15,4 6 0-15,-4-6 0 0,0 0 0 0,0 0 0 0,0 0 0 0,0 0 0 16,0 0 0-16,23-5 0 0,-23 5 0 0,0 0 0 15,15-7 0-15,-15 7 0 0,13-5 0 0,-6 3 0 16,-7 2 0-16,12-5 0 0,-12 5 0 0,14-5 0 16,-8 3 0-16,-6 2 0 0,9-4 0 0,-9 4 0 15,12-3 0-15,-12 3 0 0,10-5 0 0,-10 5 0 16,12-2 0-16,-12 2 0 0,16-5 0 0,-7 2 0 16,-9 3 0-16,23-1 0 0,-11-1 0 0,-1 0 0 15,3-1 0-15,4 2 0 0,-1 0 0 0,1-1 0 16,1 1 0-16,1-1 0 0,-2 4 0 0,0-4 0 15,1 4 0-15,3-1 0 0,-3-1 0 0,-1 0 0 16,-5 0 0-16,5 2 0 0,-6-2 0 0,-12 0 0 16,25 0 0-16,-15 0 0 0,-10 0 0 0,22-2 0 15,-22 2 0-15,17-1 0 0,-17 1 0 0,17-3 0 16,-17 3 0-16,0 0 0 0,14 0 0 0,-14 0 0 16,0 0 0-16,0 0 0 0,14-1 0 0,-14 1 0 15,0 0 0-15,0 0 0 0,4 8 0 0,-4-8 0 16,-1 8 0-16,1-8 0 0,0 0 0 0,-4 17 0 15,0-10 0-15,0 1 0 16,3-1 0-16,-2 3 0 0,0-2 0 0,1 5 0 0,-4-4 0 0,2 2 0 16,0-2 0-16,2 2 0 0,-1 0 0 0,-1 0 0 15,2 0 0-15,0-2 0 0,-1 3 0 0,1 1 0 16,-1-2 0-16,-1 3 0 0,1 2 0 0,-2 0 0 16,4 0 0-16,-3 0 0 0,1 0 0 0,1 1 0 15,0-2 0-15,0 5 0 0,-2-2 0 0,2 1 0 16,-1 0 0-16,1 0 0 0,-4 5 0 0,3-6 0 15,0 0 0-15,-2 10 0 0,0-3 0 0,0-5 0 16,1-1 0-16,1 2 0 0,-1 3 0 0,2-5 0 16,-2 1 0-16,-1 5 0 0,1-6 0 0,2 1 0 15,-2-1 0-15,0 1 0 0,-1 4 0 0,2-6 0 16,1 1 0-16,-2-1 0 0,0-1 0 0,1 1 0 16,-3 1 0-1,2-1 0-15,3-1 0 0,-2 1 0 0,1-2 0 0,-1 5 0 0,-1-4 0 0,3 1 0 16,-3 0 0-16,3 0 0 0,-4-3 0 0,0 5 0 15,1-6 0-15,0-2 0 0,-1 5 0 0,1 1 0 16,-5-2 0-16,8 0 0 0,-5 2 0 0,2-1 0 16,1-2 0-16,-3 1 0 0,3-2 0 0,-1 2 0 15,-1 0 0-15,3-4 0 0,-1 1 0 16,1-2 0-16,2 2 0 0,-4-1 0 0,1-1 0 0,2 2 0 16,0-1 0-16,-1-1 0 0,1 1 0 0,0-3 0 15,-2 4 0-15,2-3 0 0,-3 2 0 0,4 1 0 16,-2-5 0-16,2 3 0 0,-3-4 0 0,1 1 0 15,0 2 0-15,0 0 0 0,-1-1 0 0,2 1 0 16,-2-1 0-16,2 0 0 0,-2 1 0 0,2 0 0 16,-1-3 0-16,-1 4 0 0,2-3 0 0,-3 2 0 15,3-2 0-15,-1 3 0 0,1-5 0 0,0 5 0 16,0-3 0-16,-2 3 0 0,2-1 0 0,-1 0 0 16,0-2 0-16,2 2 0 0,-3-2 0 0,2 3 0 15,1-1 0-15,-3 2 0 0,2-2 0 0,-1 3 0 16,0-3 0-16,-1 1 0 0,0 1 0 0,1 3 0 15,-1-3 0 1,-1-1 0-16,3 5 0 0,-2-5 0 0,2 5 0 0,-3-1 0 0,3 2 0 0,-2-2 0 16,3 1 0-16,-1 2 0 0,-3-1 0 0,3-1 0 15,1 2 0 1,0 0 0-16,-1 1 0 0,2-1 0 0,-2 2 0 0,-2-1 0 0,-1 6 0 0,3-1 0 16,0 1 0-16,-2 1 0 0,3-7 0 0,-1 7 0 15,-2 0 0-15,-1 0 0 0,3-1 0 16,1 0 0-1,0 0 0-15,-4 2 0 0,4 0 0 0,-1 0 0 16,-4-1 0-16,5-1 0 0,-4 2 0 0,4 3 0 16,-1-2 0-16,-3-1 0 0,4 1 0 0,-3 2 0 15,2-1 0-15,-1 1 0 0,0 1 0 0,1-1 0 16,-3-2 0-16,2 3 0 0,0 0 0 0,-1-1 0 16,0-1 0-16,-1 3 0 0,2 0 0 0,-1-2 0 15,-1 3 0-15,-2-3 0 0,3 2 0 0,-1-2 0 16,-2 1 0-16,2-1 0 0,0 4 0 0,1-3 0 15,-3 3 0-15,0-2 0 0,0 2 0 0,1 1 0 16,1-4 0-16,-1 4 0 0,-2-1 0 0,-2 3 0 16,4-3 0-16,1 1 0 0,0 0 0 0,-2-1 0 15,2 2 0-15,-6 8 0 0,5-11 0 0,1 2 0 16,0-1 0-16,-2 2 0 0,1-1 0 0,-3 0 0 16,-1 9 0-16,5-9 0 0,-5-2 0 0,3-1 0 15,-2 14 0-15,3-12 0 0,0 1 0 0,-3-2 0 16,-2 1 0-16,5 0 0 0,-3 0 0 0,3 2 0 0,-1-2 0 15,-2-1 0-15,3 2 0 0,-1 1 0 16,1-1 0-16,1-3 0 0,-4 1 0 0,3 2 0 16,-3-3 0-16,2-2 0 0,0 1 0 0,-1 0 0 15,2-1 0-15,0-2 0 0,0 1 0 0,-2 0 0 16,1-3 0-16,1 1 0 0,1-4 0 0,-2 6 0 16,3-9 0-16,-1 5 0 0,-2 0 0 0,2-6 0 0,-2 7 0 15,-1-1 0-15,2-8 0 0,1 7 0 0,-1-4 0 16,0-2 0-16,1 1 0 0,0 1 0 0,3-1 0 15,-3 0 0-15,0-2 0 0,4-2 0 16,-1 2 0-16,1-5 0 0,0-1 0 0,-2 2 0 16,0-1 0-16,2-1 0 0,-2 0 0 0,4-3 0 15,-4 4 0-15,2-12 0 0,0 0 0 0,0 27 0 0,0-27 0 16,0 0 0-16,0 19 0 0,0-19 0 0,0 0 0 16,0 15-71-16,0-15-41 0,0 0-26 15,0 0-34-15,-8 15-53 0,8-15-61 0,0 0-65 16,0 0-69-16,0 0-100 0,0 0-463 0,-14-5-1065 15,14 5 472-15</inkml:trace>
  <inkml:trace contextRef="#ctx0" brushRef="#br0" timeOffset="158557.51">20023 1616 154 0,'0'-3'262'15,"-1"-2"-20"-15,-2 0-13 0,3 5 1 0,-1-8-16 16,0 4-13-16,0 0-12 0,-1-1-5 0,0 1-11 16,0 0-7-16,2 4-3 15,0-5-1-15,0 5-2 0,-1-4 12 0,1 4-4 0,-2-5-6 0,2 5 5 16,0 0 4-16,1-5-12 0,-1 5-5 0,0 0 9 16,0 0-16-16,0 0-4 0,0 0-3 0,-1-4-9 15,1 4-6-15,0 0-11 0,0 0-14 0,0 0-3 16,0 0-13-16,0 0-5 0,0 0-13 0,0 0-8 15,0 0-4-15,0 0 9 0,0 0 2 0,0 0 1 16,-5 15 3-16,3-8 5 0,1 3-6 0,-1-1-8 16,-2 4 1-16,1-2-6 0,-1 6 9 0,-1-1-5 15,1-1-5-15,3 4 5 0,-4 6-1 0,1 0 1 16,3-6-2-16,-3 6-1 0,3 0-3 0,-2 2 6 16,3-2-4-16,-1 2-9 0,1-2 1 0,0 0-6 15,0 5 2-15,1-1 0 0,-1 0 3 0,0-4 3 16,0 0-10-16,0 3 9 0,0 2-7 0,3 1 0 15,-6-2-1-15,3 1-1 16,3-1-2-16,-3-2-1 0,0 5-14 0,1-5 4 0,-2 3 5 0,-2 2 0 16,3 0-1-16,-1 2 2 0,1 0-8 0,-3-1-4 15,3 0 9-15,-1 1-9 0,-3-1 3 0,4 2-5 16,0-3-2-16,0-1-1 0,0 2-3 0,3 2 6 16,-6-1-2-16,3-2-6 0,0 16 16 15,-4-14-16-15,3-1 0 0,-3 13 4 0,3-15-5 0,0 2 7 16,-2 0-11-16,3 2 14 0,3 1-17 0,-6 0 5 15,3-3 4-15,0 1-3 0,0 1 4 0,0-4-7 16,0 3-1-16,0-2 7 0,0 1 2 0,0-2-19 16,0 1 9-16,0-1 0 0,0 2-2 0,-1-2-2 15,-2 1 1-15,3 3 2 0,0-2 8 0,-4 13-8 16,3-13 3-16,-3-1 1 0,4 6-4 0,-4-5 2 16,1 2-4-16,0 0 8 0,-2-1-1 0,1 1-2 15,0 1-9-15,0 0 7 0,1 10-6 0,0-14 2 16,-3 3 8-16,4-1 2 0,-8 2-13 0,10-5 9 15,-4 4 2-15,1 12-7 0,-1-14 8 0,-3 13-4 16,5-11-5-16,-3 1 1 0,1 9 6 0,-1-10-6 16,0 13 0-16,1-14-1 15,-1 2 7-15,-2-1-8 0,5-1 4 0,-7 14 3 0,7-13-4 0,-1 0 1 16,0-1 5-16,-2 1-12 0,-1 0 1 0,2-1 5 16,1 12 0-16,-2 0 0 0,2-14 0 0,1 4 4 15,-3-1-1-15,1 12 3 0,-2-12 1 0,2 0-9 16,0 0-1-16,0 1 2 0,-2 9-2 0,2-8 13 15,0-3-12-15,-1 2-1 0,1 1 7 16,-1 8-4-16,1-13-1 0,0 1-3 0,0 2 2 0,3-1 5 16,-3-1-7-16,-1 3 9 0,4-3-1 0,-3 15 2 15,3-12-5-15,-3-3 3 0,4 15-1 16,-4-13-5-16,0 1 3 0,3-1-8 0,-3 0 5 16,2 12 5-16,0-12-6 0,-1 0 5 0,0 1 0 0,1-2 4 15,0 2-9-15,-3-3 3 0,3 2 0 0,0 0 0 16,2 0-7-1,-2 0 4-15,2-1 1 0,-2-1 0 0,1 3 3 0,1-3-3 0,-1 0-1 0,2 2 5 16,-1-2-2-16,-1 1-5 0,1 0 9 0,1-1-7 16,-1 0 6-16,3-1-2 0,-1 0-1 15,-2 2-2-15,2-3 7 0,-1 2-4 0,0-2-2 16,0-1-1-16,3 0 3 0,-2 0-2 0,-2-4 2 0,2 3-2 16,-2-2 0-16,0 0-6 15,3 1 7-15,0-1 1 0,-3 1 0 0,0-3-3 0,0 1 0 0,4 0 4 16,-4-6-4-16,0 8-1 0,0-2 7 0,0 2-6 15,0 1 1-15,1-4-6 0,-1 4 6 16,0-3-4-16,0 3 10 0,0-2-9 0,0 0 3 16,0 0 1-16,3-2-2 0,-3 4 8 0,0-1-5 15,0 0 0-15,0-1 3 0,1 1-4 0,-1-1-1 16,2 1 0-16,0-1 5 0,-1-1-3 0,2 2-2 16,-2 0-1-16,3 0-5 0,-2 1 4 0,0 0 4 0,-2-1-5 15,1 3 6-15,-1 1 3 0,4-1 5 0,-8 0-8 16,8 1 0-16,-3 0-6 0,-1-1 3 15,0 2-2-15,0-1-2 0,0 0 1 0,-1 1 6 16,-3-2-7-16,4 0 11 0,-1 0-7 0,1 2 2 16,-2-2-1-16,0-1-6 15,-3 0 5-15,2 0-1 0,3 1 6 0,0-2-6 0,-1-1 0 0,-1 1 7 16,-1 2-6-16,3 3-3 0,-3-6 9 0,6 4-6 0,-6-1-1 16,2-1 0-16,-3-1 2 0,4 3 2 15,-3-3-1-15,3 1-3 0,0-3 9 0,0 0-11 16,-3 0-2-16,3 1 3 0,0-3 4 0,0-1 2 15,0-5 5-15,0 1-12 0,0-3 3 16,0 3-2-16,0-1 6 0,0-4-6 0,0 1 5 0,0 1-3 16,-2-2-10-16,0-2 6 0,2-2-2 0,0 1-4 15,0 1 3-15,0-3 2 0,-4 3-1 0,4-3 1 16,-1 2 2-16,0-2 0 0,-2 3 3 0,3-2 3 0,-4-2-8 16,3 4 10-16,-2-3-8 0,1 2 11 15,-3 2-10-15,4-3 5 0,-2 0-6 0,1 1-1 16,0 0 2-1,-2 5 8-15,2-2 5 0,-1-1-17 0,1 1 6 16,-1 1-5-16,1-1 7 0,-1 1-6 16,-1 0 7-16,2 0-12 0,0-3 7 0,1-2 9 15,0 5-9-15,0-4 1 0,-2-1 8 0,3 0-14 16,0-1 4-16,0-3 6 0,0-7-5 0,-1 13 6 16,2-7-5-16,-1-6-4 0,0 9 4 0,0-9-2 0,0 0 6 15,1 9-7-15,-1-9-6 0,0 0-15 0,0 0-15 16,0 0-18-16,0 0-29 0,0 0-49 0,0 0-70 15,0 0-102-15,-11-29-103 0,4 18-127 0,-4-3-488 16,3-4-1111-16,-1 1 491 0</inkml:trace>
  <inkml:trace contextRef="#ctx0" brushRef="#br0" timeOffset="161154.23">20058 1555 16 0,'-8'-1'150'0,"8"1"13"15,-1-3-14-15,1 3 6 0,0 0-5 16,0 0-14-16,-4-3 6 0,4 3-6 0,0 0 4 16,0 0 1-16,0 0-4 0,0 0 5 15,-6 6-5-15,6-6 3 0,0 0-6 0,-3 2 7 0,3-2-6 16,0 0-3-16,0 0 1 0,0 0-3 0,0 0 6 0,0 0-17 16,0 0-6-16,-18 0 7 0,18 0-2 0,0 0-4 15,-8 2-9-15,8-2 0 0,0 0 0 16,0 0-14-16,-8 1 1 0,8-1 4 0,0 0-1 15,0 0-2-15,0 0-6 0,-7 3-4 0,7-3 6 16,0 0-12-16,0 0-5 0,0 0-1 0,-5 1 2 16,5-1-5-16,0 0-5 0,0 0-3 0,0 0-3 15,0 0-6-15,0 0 1 0,0 0-9 0,0 0 0 16,0 0 0-16,0 0-7 0,0 0 2 0,0 0-3 16,0 0-2-16,0 0 0 0,0 0 3 0,0 0 2 0,0 0 5 15,0 0 4-15,0 0-1 0,20-4 5 0,-20 4-4 16,12 3 1-1,-4-3-4-15,2 0-3 0,3-2 0 0,1 2-4 0,4 0 6 0,1 2-10 16,0-1-1-16,9-1-2 0,4-3-1 0,-1 5-2 16,1-5-7-16,0 3 3 0,0-4-1 0,2 3 0 15,-1 0-4-15,-1 0 1 0,3-3-2 0,-2 2 3 16,1-2 11-16,4 3 0 0,-4-2-2 0,7 0-1 16,-7 1-8-16,3 5 12 0,1-1-14 15,1-2-3-15,2 3 1 0,9-3-2 0,-9 3-2 0,9 0-1 16,2-1 3-16,3-2 0 0,-4 2-5 0,0-1-2 15,0-4-1-15,4 7-1 0,-2-4 1 0,-1 0-2 16,3 0 2-16,-5 2-2 0,-12-2-5 0,17 0 5 16,-2 0-4-16,-15-1 3 0,16 5 3 0,-16-4-3 15,3 1-1-15,-3 2 1 0,17-6 0 0,-18 3 1 16,16-1-5 0,-15 1 3-16,0-3 2 0,2 6-1 0,11-1 2 0,4-3-6 0,-6 1 7 0,4 1-3 15,-12-2 4-15,9 1-4 0,4 0-1 0,-17-3-7 16,2 3 9-16,2-1-6 0,-2-2 2 0,-4 2 0 15,4-1 3-15,0-1-4 0,1 1-1 0,11-5 0 16,-13 7 2-16,1-2-5 0,-1 2 9 0,4-5-5 16,-3 4 5-16,-2-2-7 15,15-1 3-15,-14 2 0 0,0 0 4 0,1 1-7 0,-1 0 10 0,1-1-6 16,13-2-3-16,-14 4 4 0,1 0-4 0,-2-5-3 16,4 1 4-16,-3 4 1 0,1-3-2 0,0 1 4 15,12 1-3-15,-11 0 5 0,-2 0-2 0,0 0 1 16,14 1-1-16,-13-3-2 0,15 0 2 0,-17 4-5 15,19-1 1-15,-19-2-3 0,17-2 3 0,-14 4-1 16,13 0 5-16,1 0-2 0,-3-3-2 0,-13-4 4 16,3 5-2-16,12-4-1 0,0 5 3 0,1-2-3 15,-17 0 0-15,17-8-1 0,-1 4 2 0,-13 7 3 16,10-5-7-16,5-1 5 0,-3 0-1 0,2-1 0 16,-16 2 1-16,17-1-1 0,-2 4-2 15,0-3 0-15,0-2-3 0,-5 4-1 0,7-2 6 0,-4 1 0 31,-15 1 3-31,16-2-3 0,0 2 0 0,1-3 0 16,-2-1 0-16,1 4 4 0,-1-1-4 0,-13 0-4 16,13-4 3-16,3 2 0 0,-3-2 0 0,-12 2 0 15,20 2-4-15,-9 2 1 0,3-4 4 0,-15 5 0 16,14-3-1-16,3 1 2 0,-16 3 1 0,13-7-4 16,-16 4-4-16,16-3 6 0,-1 1-1 0,2 2 3 15,-15-3-4-15,14 1 2 0,-3 0-2 0,2 3-1 16,-12-3 1-16,12 3-2 0,0 1 1 0,-12-2 2 15,14-2 2-15,-15 3-2 0,13-2 0 0,-10 2-4 16,-4 0 8-16,18-3-4 0,-18 3 3 0,17-3 1 16,-3 1-3-16,-13 2 0 0,15-4-4 0,2 4 3 15,-6 0 3-15,4-2-6 0,-14 3 2 0,14-3 3 16,-1 2 1-16,2-3 4 0,-14 4-14 0,-2-2 5 16,17-2-2-16,-1 3 2 0,-15-3 7 0,15 2-4 15,-14 3-3-15,11-6 4 0,-12 5 2 0,12-4-5 16,-11 5 8-16,12-3-6 0,-15 2 2 0,3-1-5 15,11-2-1-15,-11 3 4 0,11-1-7 0,-11-1 6 16,12 1 1-16,-14-1 1 0,15 0-1 0,-14 2-1 16,12-4 3-16,-10 3 3 0,-1-2-9 0,16 0 4 15,-16 2 6-15,13-1-3 0,0 2-5 0,-1 1 1 16,1-1-1-16,-14 0 2 0,11 0 1 0,-9 1-7 16,9-1 3-16,-11-1 0 0,13 4-3 0,0-1 6 15,-16 1-1-15,1-2-6 0,16 2 6 0,-13-4 1 16,11 1 4-16,1 2-3 0,-1 0 0 0,-11-2 1 15,10 1-1-15,3 2-4 0,1-2 0 0,-15 2 0 16,13 1 3-16,-12-2 0 0,-3 1-1 16,1-2 5-16,17 0-5 0,-19 3 3 0,2-3-4 0,1-1 3 15,-1-1 3-15,-2 3-5 0,5-1-2 0,-6 1 8 16,5 2-8-16,14-2-2 0,-2-1 8 0,-1-3-3 16,-11 6 2-16,-2 0-4 0,15 0 2 0,-15-3 0 15,15 1 3-15,-14 0-1 0,-2 1 2 0,1-2-5 16,1 4-2-16,0-3 9 0,-5 1-5 15,0-1 0-15,-6 1 0 0,7-4-1 0,-2 4 0 16,-4-2 3-16,3 1-3 0,-4-1 1 0,3-3 1 16,2 0 5-16,-2 2-9 0,2-3 6 0,0 7 0 15,3-3-4-15,-4-1-2 0,3-2-2 0,-1 6 0 0,1-3 6 16,-1 1-6-16,3 0 2 0,-5-1 6 0,4 4-1 16,-1-2-8-16,-1-1 6 0,4 2-4 15,-6-3 3-15,4 0-2 0,-3 0-1 0,-1 2 2 0,0-3-3 16,4 2 3-16,-3-2 7 0,-6 3-8 15,1-2 1-15,-6 4 3 0,6-3-8 0,-9-2 4 16,0 1 2-16,-4 1 3 0,-2-2-3 0,-1 1 3 16,-6 1-4-16,3-1 9 0,-9 0-2 0,12 1 2 15,-12-1-11-15,8 0 7 0,-8 0 2 0,0 0 3 16,0 0-12-16,10 0-20 0,-10 0-16 0,0 0-26 16,0 0-24-16,3 4-38 0,-3-4-37 0,0 0-29 15,0 0-47-15,0 0-39 0,0 0-57 0,0 0-39 16,0 0-63-16,0 0-295 0,-34-1-795 0,34 1 352 15</inkml:trace>
  <inkml:trace contextRef="#ctx0" brushRef="#br0" timeOffset="162694.57">32603 1126 26 0,'0'0'172'0,"-3"-7"-1"0,3 2-18 0,0 5-5 16,-4-8-22-16,3 5 2 0,1 3-11 0,-4-6-1 16,4 6-6-16,-2-5-3 0,2 5-10 0,-6-5 2 15,6 5-5-15,0 0 0 0,0 0 3 0,-3-3 5 16,3 3 2-16,0 0 0 0,0 0 12 0,-4-4 1 16,4 4 3-16,0 0 5 0,0 0 13 0,-3-5-4 15,3 5-1-15,0 0-12 0,0 0-1 0,0 0-8 16,0 0-7-16,0 0-7 0,0 0-8 15,0 0-25-15,0 0 13 0,0 0 6 0,0 0-18 16,-10 12 18-16,6-7-2 0,0 2-4 0,3 3 4 16,-3 2-7-16,0 2 4 0,-1 3 1 0,0-2 1 15,4 3-6-15,-3 7 7 0,4 1-5 0,-1-2 0 16,-2 3 2-16,2-1-7 0,1-6 3 0,1 7-6 16,-1 0 8-16,3 1-5 0,-2 1-1 0,3-2 12 15,-3 7 5-15,4-4-2 0,-2-1-4 0,-2-2-5 16,0 3-8-16,2 2-8 0,-2 1-8 0,2-2-4 15,-1 0-5-15,-2-1 1 0,0 3-6 0,0-4-9 16,-2 1 3-16,-1 2-2 0,2-2-6 0,-3 0 0 16,0-1-4-16,-2 1 2 0,1 0 2 0,-3 0-2 15,3-6-5-15,0 6-2 0,-7 0 1 0,3 4 1 16,4-5 2-16,-2-1-7 0,0 4 4 0,2 1-5 16,-4-1-2-16,5 2-1 0,-1-1 3 0,0 2-1 15,0-1 8-15,-1-3-13 0,2 4 4 0,0-1-2 16,3 0-1-16,-1 0-1 0,-4 0 1 0,2-2-2 15,3 2 2-15,0-2-3 0,-1 1 0 0,-3 0-3 16,3 1 10-16,2 0-6 16,-7-1-2-16,6 0-2 0,-3 0 2 0,0 1 1 0,-2-2-2 15,2 1 0-15,2 1 4 0,-4-2-1 0,-3-1-4 0,6 1 0 16,-5-2 3-16,3 2 2 0,-3-1-2 16,4 1-2-16,-6 0-3 0,1 0 5 0,3 0 1 15,2-1-4-15,-4 1 1 0,0 1 0 0,-3 14-4 16,7-17 4-16,-5 5-1 0,1 0 4 0,-3 13-7 15,5-14 9-15,-6 11-6 0,7-9 6 0,-1 0-6 16,2-1 1-16,-1 12 0 0,-3-10 2 0,5-2-2 16,0 1-3-16,0 9 9 0,1-10-5 0,3 2 0 15,-5-2 5-15,5 1-8 0,-2 0 3 0,0 12 1 16,2-14-4-16,2 0 3 0,-2 12 2 0,-1-8 3 16,3 7-3-16,-3-11-5 0,2 1 2 0,1 11 0 15,-1-11 0-15,2 0-2 16,-4 11 1-16,3-10 1 0,-3-1-3 0,1 0 1 0,3 1 4 0,1 1-5 15,-1-1-1-15,1-1 0 0,-3 11 5 0,2-15-2 16,1 6 3-16,0 7-2 0,-1-7 0 0,1 0 2 16,1 10 2-16,-4-11-1 0,1 8-9 0,5 3 6 15,-4-12-2-15,4 10 0 0,-7-9-2 0,3 0 1 16,6 12 5-16,-7-3-6 0,-1-10 2 16,2 0 2-16,4 10 5 0,-3-10-3 0,5 10-2 0,-7-12 2 15,3 14-1-15,1-11-2 0,2 9-2 0,-1 6 1 16,-2-16 0-16,-1 12 2 0,3 2 0 15,-6-14-2-15,7 12 8 0,-5-1-7 0,2 1 4 16,-2-10-2-16,-3-1 1 0,2 0-5 0,1 15 3 16,-3-3-4-16,3-13 4 0,0-1-4 0,-1 13 4 15,-3-10 1-15,0 10 0 0,2 0 2 0,0 0-7 16,1-13 5-16,-3 13-3 0,4 0 1 0,-2-11 3 16,-2 11-3-16,-2-11-2 0,4 12 0 0,-6-12 1 15,4-1-2-15,0 11 1 0,0-10 2 0,-2 9 1 16,1-11-1-16,-5 2-3 0,1 9 4 0,0-8 0 15,3 9-3-15,-1 2 3 0,1-1 0 0,-2-13 0 16,1 2 3-16,-1 10-5 0,2 3-3 16,0-15 5-16,0 2-1 0,1 10-2 0,2-10 3 0,-7 8 0 15,2-13-3-15,3 4 3 0,-1-1-4 0,1 13 5 16,-4-15 1-16,-2 13-6 0,2-10 2 0,-1-1 1 16,2 12 3-16,2-15 0 0,2 3-4 0,-4 3 2 15,1-2-10-15,2-2 9 0,1 1 0 0,-8 2-2 16,4-5 1-16,3 1 4 0,-3 1-5 0,-1-3 5 15,4 0-7-15,-3 1 5 0,4-1-2 0,0-2 0 16,-1-2 1-16,-2 5-3 0,3-6 0 0,-4 2 3 16,3-2 0-16,-2 0-3 0,2 1 2 15,-3-1 0-15,3 0-1 0,1-4-1 0,-4 4 4 0,3-6-1 16,-1 5 1-16,2-5-4 0,-2 0 4 16,2 0-1-16,-1-2 2 0,-2 0-1 0,6 2-2 15,-2-3-1-15,-1 1 5 16,0-5-1-16,0 1-3 0,0-1 2 0,2-1-2 0,0 2 3 0,-2-2 0 15,1-1-5-15,-1 1 1 0,0-5 4 0,-1 3-3 16,1-9 1-16,0 11-2 0,0-3 4 0,0-8-3 16,0 10-1-16,0-10-3 0,1 12 6 0,-1-12-3 15,0 9 4-15,0-9-5 0,0 10-1 0,0-10 4 16,0 10-2-16,0-10 4 0,4 9-5 16,-4-9 7-16,1 10-2 0,-1-10 1 0,3 8-1 0,-3-8-2 15,2 7-2-15,-2-7 2 0,0 0 2 0,4 7-6 16,-4-7-15-16,0 0-36 0,0 0-60 0,0 0-100 15,0 0-109-15,0 0-153 0,0 0-497 0,-1-33-1053 16,-7 18 466-16</inkml:trace>
  <inkml:trace contextRef="#ctx0" brushRef="#br0" timeOffset="165004.84">19548 10189 148 0,'0'0'308'0,"0"0"-4"16,-4 1-9-16,4-1-13 0,0 0-3 0,0 0-5 16,0 0-12-16,0 0-10 0,0 0 3 0,0 0 0 15,0 0 3-15,0 0-9 0,0 0-2 0,0 0-4 16,0 0-7-16,0 0-12 0,12 1-3 0,-12-1-10 16,6 1-10-16,-6-1-9 0,0 0-8 0,8 0-9 15,-8 0-13-15,0 0-10 0,11-2-13 16,-11 2-13-16,9-1-11 0,-5-1-8 0,-4 2-13 0,11-1-33 15,-4 1-8-15,-1 0-3 0,2 0-7 0,1 0 4 16,0 1-11-16,2-1-4 0,-1 0-2 0,3 0-1 0,0 3 0 16,1-2-1-16,4 0-1 0,4 1 21 15,11 0 14-15,0-1-5 0,7-1 0 0,12 2-11 16,2-1-3-16,6 3-6 0,-1 1 1 0,2-3-6 16,2 2-2-16,26 3-9 0,-24-4 6 0,3 0-4 0,25 5-5 15,-2-1-3-15,-27-1 1 0,29 1 5 0,-29 0-9 16,28 4-6-16,0-3 6 0,2-1 1 0,-4 2-3 15,1-2 0-15,2 2-5 0,2-1 4 0,-3-2 7 16,1 0-11-16,-1 1-1 0,0-1-5 0,4 1 3 16,2-2 0-16,3 0 1 0,-2-3-4 0,2 2 5 15,1-2 1-15,0 0-8 0,-1-1 7 0,-5-1 3 16,5 0-1-16,-4-3-1 0,-5 3 7 0,5 0-15 0,-1-5-2 16,1 5 8-16,-33-1-6 0,38-3 4 15,-2 0-2-15,-5 0 0 0,-5-1 5 0,0 2-4 16,2-3 5-16,-26 2-6 0,31-1 5 0,1-2-10 15,-5-1 4-15,-28 3 7 0,33-3-7 0,-9-1 4 0,3 3-2 16,-25 0 4-16,28-2-6 0,-2 1 3 16,-28 0-6-16,29-1 2 0,-29 2 5 0,27-3 3 0,-31 0-7 15,30 3 5-15,-2-4-6 0,-25 5-8 16,3-3 11-16,25 0 1 0,1-2-3 0,-29 7 12 0,27-4-8 16,-29 3-2-16,5-5 4 0,26 0 0 0,-34 4-4 15,5-1 0-15,25-5 5 0,-25 5-5 0,1-1 0 16,3 1 1-16,25-6-3 0,-29 10-2 15,-1-6 5-15,3-1-2 0,1 3 4 0,-6-4-9 0,4 5 8 16,26-9 2-16,-32 5 12 0,7 2-17 0,-2 0 0 16,0-1 4-16,3-2-3 0,-5-1 2 0,7 4-9 15,19-9 9-15,-25 5 1 0,-4-2-1 0,3 3-3 16,2-1 0-16,0-2 4 0,26 0-5 0,-33 4 10 16,7 0-4-16,23-7-4 0,-27 7-2 0,3-1 2 15,-4 0-3-15,1 1 6 0,1-1-9 16,2-1 5-16,-5 0 2 0,4 1-6 0,-1-3 13 0,2 0-10 15,-8 3 1-15,3 0-5 0,-3 0 1 0,-1 2 2 16,1-2 4-16,-1-1 1 0,-1 2-7 0,-3-1 4 16,6 2 4-16,-6-1-6 0,0 1 2 0,1 1-2 15,-1-2 5-15,-10 5-2 0,13-5 3 0,-3 3 0 0,-10-1-4 16,11 0-4-16,-13 3 2 0,3-2 1 0,-4 3 14 16,4-2-15-16,11 4 4 0,-1-5-4 0,-11 2-5 15,-3 2-5-15,3-1 41 0,-1 1-9 0,0-1 1 16,-1 3 5-16,3 0-8 0,-1-1 0 0,-1 0 2 15,-3 1-12-15,1 0 6 0,1 0 0 0,1 1 0 16,-3-2-4-16,-4 0-24 0,0 1 21 0,0-1-1 16,-2 1 4-16,1 1 0 0,-2-1-4 0,2 1 0 15,-2 1-7-15,1 0 6 0,2-1 3 0,0-1-5 16,-2 1-1-16,2 0 2 0,2 1-8 0,-4 0 2 16,0 0 8-16,2 1-9 0,-1 0 7 0,0-2-5 15,1 3 1-15,-1-2-1 0,2 2-3 0,-1 1 10 0,-3-3-13 16,2 2 7-16,-3-2 5 0,3 2-2 0,-11 1-13 15,3-3 15-15,-2 0-5 0,-1 1 0 16,0-1-11-16,-1 3 16 0,0-2 7 16,0-1-16-16,0 1 4 0,0 0 2 0,-1-2 2 0,1 2-8 0,-1 2 7 15,3-3-8-15,-4 1 15 0,1-1-16 0,0 0 3 16,1 0 0-16,-1-1 6 0,1 2-2 0,-6-2-3 16,6 1-4-16,-6 0 10 0,8-1-8 15,-1 1-2-15,-2 0 4 0,2 0 9 0,2-1-11 0,-5 3 5 16,4-2 0-16,-4 0-1 0,2 0 0 0,0 0-3 15,-2-1 2-15,1 1 10 0,0-1-11 0,-4 0 6 16,0 0-3-16,0 0 0 0,-1-1-3 0,1-1 3 16,-3 0 1-16,0 2 4 0,-1-3 2 0,-3 2-10 15,1-1 9-15,-3-1-13 0,-1 1-13 0,4 0-20 16,-6-1-42-16,-2 2-106 0,5-8-104 0,-6 4-115 16,-10-3-138-16,2-2-500 0,-7-2-1130 0,-9-4 500 15</inkml:trace>
  <inkml:trace contextRef="#ctx0" brushRef="#br0" timeOffset="167346.87">20224 3034 61 0,'0'0'88'0,"-12"4"6"0,9-8 1 15,3 4 1-15,-11 0-7 0,6-2 1 0,5 2-2 16,-5-2 0-16,0 0-7 0,5 2 0 0,0 0 5 16,-9-3-3-16,9 3-3 0,-4-3 3 0,4 1 11 15,0 2 7-15,0 0 3 0,-6-4 4 0,6 4 3 16,-3-3 5-16,3 3-3 0,0 0-17 0,-6-3 6 15,6 3 1-15,-4-2 4 0,4 2-6 0,-4-2 1 16,4 2 5-16,-4-6-9 0,4 6 4 0,-5-3-7 16,5 3-4-16,-5-3-3 0,5 3 2 0,-4-2 5 15,-2 1-1-15,6 1-8 0,0 0 4 0,-6-1 0 16,6 1-3-16,0 0-11 0,0 0-3 0,0 0-1 16,-9 0-1-16,9 0-3 0,0 0-8 0,0 0 14 15,0 0-21-15,0 0 21 0,0 0 17 0,0 0 1 16,0 0 5-16,0 0 1 0,15 6-2 0,-15-6-8 15,19 1-4-15,-10 0-12 0,1 0-2 0,3 3-1 16,2-3-2-16,2 1 0 0,5 0-9 0,6-1 3 0,0 0-1 16,3 1 1-16,1 0 2 0,2-1 1 15,3 1 2-15,0 1 7 0,14 1 7 0,-2-2 9 16,7 0-4-16,0 2-4 0,-1-2-8 0,0-2 1 16,-1 0 4-16,2 4-13 0,0-2 1 0,-1-2-5 15,0 1-8-15,2 2 3 0,1-2-9 0,1 3-4 0,1-4 0 16,2 1-6-16,0-2-2 0,-2 3-7 0,3-2-6 15,-2 5 0-15,3-4 4 0,-1 3-1 0,-2-6-3 16,3 2 8-16,0 2-1 0,1 1 0 16,1 2-5-16,2-3-4 0,22-3-3 0,-28 5 4 15,1-1-1-15,2-2-5 0,2 5-7 0,-5-4 7 0,5 0-2 16,-3-2-4-16,1 1-1 0,1-3 3 0,-2 2-2 16,3 0 0-16,25 6-7 0,-3-7 3 0,-28 1 1 15,7-1-5-15,24-1 6 0,-28 5 0 0,1-3-4 16,27 1-12-16,-28-1 8 0,28 0 1 15,-28 1 7-15,5-1-8 0,26-2 5 0,-28 4 4 0,24-1-10 16,-26 3 7-16,27-8-4 0,-29 4 1 0,1 1-4 16,27 2 8-16,-33-6-2 0,5 1 1 0,2 1 1 15,-1 1-6-15,-1 1-1 0,-2-1 11 0,3-3-8 16,-3 0-7-16,-1 2 4 0,2-1 3 0,-5 1-3 16,1-2 5-16,-1-1-13 0,1 3 9 0,-3-1 8 15,1 1-4-15,-1-8 0 0,0 2-6 0,-3 0 2 16,5 3-2-16,-3 1 0 0,-1 0 4 0,-1-4 2 15,4-1-3-15,2 4-3 0,2-4 6 0,-4 4-4 16,-2 4-2-16,2-1-1 0,-3-7 3 0,4 4-2 16,2 0 9-16,-4-6-8 0,2 3 4 0,3-1-3 15,-2 3 1-15,3-2 6 0,-2 2-12 0,1 3 7 16,-1-4-3-16,4 0 3 0,-1 0-4 0,-3 0 2 16,2 1 1-16,4-5-7 0,-2 2 4 0,-2 3 6 15,5 0-7-15,-5-2 5 0,4 1-1 0,0 2-6 16,0 1 2-16,2-1 6 0,-3 2-4 0,1-1-9 0,-1-1 5 15,-1-1 3-15,0 2-3 0,-1 0 4 0,-1 1 6 16,0-1-1-16,2 1-4 0,-4-2 0 16,1 2 6-16,-4-2-9 0,0 2-4 0,-1-3 8 15,-3 3 1-15,-1-2-4 0,-12 1 11 16,-2 1-6-16,4-1-6 0,-3 1 5 0,-2 0 1 0,0 0-5 0,2-2 3 16,-2 1-1-16,1 0-7 0,-4-1 5 0,1 2 3 15,-2 0-4-15,0-1 3 0,2 1 2 0,-3-1-2 16,1 1-1-16,-2 1 3 0,1-2-9 15,1 1 9-15,-3 0-7 0,2 1 10 0,1-3-5 16,0 1-1-16,0 1-5 0,2 1 6 0,0 0 7 0,-4-2-14 16,5-1 6-16,1 0 0 0,-1 2 2 0,4 0-5 15,0 0-3-15,11-5-3 0,-8 4-3 0,10-1 8 16,-17 2-8-16,19 0 19 0,-17 2-6 0,0 0-4 16,0 0 3-16,-1 0 0 0,2 0-1 15,-2 2 3-15,-3-2 4 0,4 1-2 0,-5 0-3 16,-2 0-7-16,-5-2 2 0,3 1 4 0,3-2 4 0,-3 2-5 15,0-2-6-15,-1 2 7 0,1-5 1 0,-1 4-11 16,-5-1 1-16,3 0 0 0,-2-2 8 0,8 1-9 16,-4-3-3-16,-7 4 10 0,1 1-4 0,2-2-4 15,-4 0 2-15,0 2 3 0,0-1-1 0,2-2-5 16,-3 3-1-16,5-1 3 0,-3 1-3 16,-1-2-9-16,2 1-1 0,0 2-1 0,-1 0-2 0,9-3-6 15,0 3 3-15,-1 0-4 0,-1-1 2 16,1 1-8-16,-5 1 2 0,-3-2-1 0,1 0-5 0,1 1 7 15,-1-1 6-15,1-1-4 0,7 1 9 16,-8 0-2-16,0-1-3 0,-1 2 10 0,8-1-1 16,-6-2 3-16,-1 2-1 0,8-3-1 0,0 2-4 15,1-3 3-15,0 3-9 0,6-1-2 0,-4-3 4 0,1 3-4 16,4-2-1-16,-5 0-2 0,4 4 3 0,-3-1-1 16,-5-1 10-16,2-2-20 0,-10 3 1 0,2 2 1 15,-3 0 11-15,-1-2 1 0,1-2 11 0,-6 2-1 16,-2 1-2-16,2-3 6 0,-1 4-7 15,-2-4 12-15,-1 3-3 0,-4 0-1 0,4 0 6 16,-4-2-3-16,3 2 0 0,1-1-4 0,-3 1 8 0,4-1-1 16,1 1 0-16,-1 2-2 0,4-2 5 0,-4 0-1 15,9 1-1-15,-7 0 0 16,8-2 5-16,-3 2 3 0,-1 2-6 0,2-1 1 0,-5 2 2 0,-1-2-3 16,0-1 2-16,0 0 2 0,1-1-2 15,-4 2 6-15,1-2-5 0,-4 4 6 0,3-5-5 16,-5 4 4-16,-4-2 3 0,8-3-2 0,-3 1 0 0,-5 2 2 15,10 0-4-15,-10 0 2 0,6-2-3 0,-6 2-3 16,7-2-36-16,-7 2-42 0,6-2-41 16,-6 2-61-16,5-2-61 0,-5 2-85 0,4-6-115 15,-4 6-287-15,0 0-793 0,-9-11 351 0</inkml:trace>
  <inkml:trace contextRef="#ctx0" brushRef="#br0" timeOffset="169318.62">19957 4711 21 0,'0'0'237'0,"-8"0"-10"0,8 0-4 16,0 0 4-16,0 0-10 0,-4 3-6 0,4-3-1 16,0 0-4-16,0 0 2 0,0 0-4 0,0 0 6 15,0 0-1-15,0 0 0 0,0 0-10 0,0 0-6 16,16 1-5-16,-16-1-6 0,0 0-8 16,0 0-14-16,9-1 7 0,-9 1-7 0,0 0-4 0,0 0-3 15,10-1-10-15,-10 1-6 0,9 0-7 0,-4-2-8 16,1 2-2-16,2-1-8 0,0 1-2 0,3-1-12 15,1-1 0-15,-1 1-8 0,8 0-7 0,-1 0-4 16,1 1-6-16,3-1 0 0,-3-2-8 0,4 2-4 16,5 1-3-16,-1 0-8 0,1 0 0 0,4-2-5 15,-2 2-5 1,0-1-6-16,1 1 0 0,0 0-4 16,-1-1 1-16,1 2 1 0,2-2-6 0,0-1-2 15,-1 2-1-15,3 2 2 0,-3-4-5 0,0 4 3 0,2-1-4 16,0-1 1-16,0-1-3 0,-2-3-6 15,0 4 3-15,-1-2 5 0,2 4 19 0,5-5 4 16,18 3 13-16,-2-2-2 0,5 2 2 0,2-2-11 16,3 2-4-16,0 1-2 0,29-4-8 0,-29 8-1 0,30-4-2 15,-27 2-2-15,-2 1-4 0,34-1-2 0,-8 1-3 16,-25-1 0-16,25 1-2 0,-25 0 2 0,34-2-14 16,-8 3 5-16,-1 2 6 0,-24-3-2 0,29-4-2 15,-5 3-1-15,-26 1-4 0,31-3-4 16,1 2 11-16,-5-2-4 0,-1 3-7 0,0-1 7 0,2-3-2 15,-28 1-1-15,32 0-6 0,-7 0 9 0,-24 2-7 16,39-2 6-16,-11 0-3 0,0-1 0 0,-4 2-1 16,1 1 2-16,0-3-7 0,-26-2 6 0,30 4 3 15,-30-4-5-15,30 4 0 0,-5-4 4 0,-25 1-5 16,31 1-5-16,-5 1 11 0,-26-1-5 0,31-3-6 16,-5 4 15-16,-28-1-14 0,31 4 5 0,-4-4-1 15,-25 0 4-15,27 1-9 0,2-4 2 0,-31 5 1 16,28-1 7-16,-24-1-4 0,28-4 5 0,-31 7-7 15,29-5 4-15,-32 2 4 0,5-1-6 0,0 2-2 16,25-5 1-16,-2 3 1 0,-29 0 4 0,7-1-4 16,22 1 3-16,-25-1-6 0,4-1 5 0,-4-3-4 15,2 5 4-15,25-4 5 0,-30 4-4 0,3-1 1 0,3-5 1 16,-2 5-5-16,1 0 13 0,-2-2-14 16,27-2 2-16,-28 4 7 0,3-1-12 0,1 0 9 15,-4 0-4-15,6 0-4 0,-5-3 4 0,3 6-9 16,-5-4 9-16,6-1 2 0,-3 2-14 0,1-3 13 0,-1 3 2 15,-1 0-3-15,3-3-11 0,-3 4 14 0,-1-1-6 16,3-1 5-16,-3 3-7 0,-3-2 8 16,4-2 1-16,-7 3-2 0,-2-1-4 0,4 3 2 0,-5-3-2 15,-1 2 5-15,0 0-6 0,-14-1 2 16,16 1-5-16,0 4-5 0,-2-3 12 0,-1-2 7 0,-1 1-6 16,-14-1-3-16,3 2-15 0,-3-2 6 0,3 2 7 15,-5-1-7-15,1 0 2 0,5-2-7 0,-4 1 0 16,4 0-2-16,-5 1 1 0,-2-1 3 0,1 2-3 15,-2-1 5-15,-1-2-2 0,0 0-5 0,0 1 11 16,0-1-1-16,2-1-6 0,0 3 4 0,1 1-6 16,0-2 5-16,3 0 0 0,3 4 1 0,-1-4-12 15,-2 0 13-15,13 0-8 0,-14-1 5 0,16 2 2 16,-15-1 3-16,0 1 0 0,2-1 0 0,11 1 4 16,-15 0-3-16,1 0 2 0,0-1-5 0,1 4 1 15,-4-2-3-15,3-2 2 0,-1 2-3 0,-1 0 7 16,1 0-2-16,-3 2 4 0,0-5 4 0,-1 1 5 15,-2 2-10-15,0 0-5 0,-3-6 5 0,-7 4-5 16,1 0 6-16,2 1-2 0,-5 2 2 0,3 1 0 0,-1-1-4 16,-3-1 2-16,-5 0 7 0,8 1-12 15,-5-1 5-15,-2 0-3 0,6 1-10 0,-9-3 16 16,5 2 0-16,-3-3-5 0,3 3 4 0,1 0-2 0,3-1 4 16,-6-1-5-16,8-2 0 0,-3 2 2 0,0-2 9 15,4 2-19-15,3-7-2 0,-4 7-2 0,0 1 1 16,-1 0-5-16,0-2 5 0,-3 1 2 0,-1 2-29 15,2-2 12-15,-5 2-5 0,5-4-1 0,-8 2 3 16,4 2 7-16,2-1 1 0,1 0 2 0,-4 1 3 16,5-1 0-16,-4 0 5 0,0 1 3 0,2-1 0 15,-4 1 2-15,2-2-3 0,-1 1 5 0,0 0-1 16,-3 1 7-16,-1 0-4 0,0 1-1 0,-1-3 0 16,3 2 1-16,-7 0-2 0,5-2 3 0,-1-1-2 15,-8 3 4-15,10 0-2 0,-10 0 2 0,11-1-3 16,-6 1 1-16,-5 0-3 0,12 0 4 0,-5 0 2 15,-2 1-4-15,-5-1 3 0,12 0 0 0,-5 3 2 16,0-1 0-16,2-4-2 0,0 2 4 0,0 3 1 16,-1-2-5-16,-2 0 1 0,1 2-2 0,0-1 1 15,1-1 3-15,-2-1-2 0,-2 0 0 0,1 3-2 16,2 1 1-16,-1-3 3 0,-1 0-2 0,3 0 3 16,-4 0 0-16,1 0 0 0,-5-1-3 0,13-2 2 0,-7 3-1 15,0 0 2-15,1 1 1 0,-7-2-1 0,11 1-1 16,-4-4 0-16,-7 3-5 0,11 2-3 0,-4-2-19 15,-7 0-24-15,7 0-38 0,-7 0-51 0,7-2-86 16,-7 2-103-16,0 0-133 0,0 0-414 0,-13-8-949 16,1 5 419-16</inkml:trace>
  <inkml:trace contextRef="#ctx0" brushRef="#br0" timeOffset="171436.62">19692 6525 140 0,'0'0'185'0,"0"0"-8"16,5 1-10-16,-5-1-14 0,0 0-1 0,0 0-2 16,4 2-1-1,-4-2-1-15,0 0 4 0,0 0 5 0,0 0 6 0,0 0 1 0,0 0 3 0,0 0 0 16,0 0 8-16,0 0 7 0,0 0-2 0,0 0 6 15,0 0 3-15,0 0-3 0,0 0 2 0,0 0-1 16,0 0-9-16,0 0-6 0,0 0-3 0,8 0-3 16,-8 0-4-16,0 0-8 0,0 0-4 0,0 0-2 15,9-1-12-15,-9 1-10 0,10 0-11 16,-10 0-3-16,10 0-2 0,-1 0-4 0,1 0-5 0,2 0-1 16,1 0-7-16,5 0-5 0,1 0-3 0,1-2-5 15,3 2-5-15,5-1 6 0,-1 1-13 0,0 0-6 16,2-2-3-16,-8 1-6 0,7 2-4 0,1-3-7 15,-1 1 3-15,1 1-6 0,1-1-3 0,-3 0 7 16,5-1-4-16,-3 1-8 0,2 1-6 0,1-2 4 16,-4 1-1-16,2-2-2 0,0 1-7 0,1-1-2 15,0-1-4-15,-1 1 2 0,2-2-1 0,0 2-5 0,0 0 0 16,0-1 5-16,3-1-6 0,-2 0 4 0,5 1-2 16,15-3-1-16,-1 3 1 0,2 0-6 15,-1-1 5-15,6 1-3 0,6-1 0 0,1 1 1 16,24 2 1-16,1-1-11 0,-26 1 6 0,30 2 8 0,-3-2-4 15,-25 1-7 1,24 2 1-16,1 1 14 0,-32-1-16 0,36 0 1 0,-8-2 3 0,-19 1 1 0,23 0-5 16,2 0 7-16,-1 0-6 0,-27 3 1 0,34 0-2 15,-4-3 6-15,-4 0-5 0,1-4 0 0,-28 5 3 16,40-1 1-16,-8 0-4 0,2-3-2 0,0 4 2 31,-4 0 2-31,7 0 6 0,-5-1-11 0,-30-1 8 16,35 1 2-16,0-1-9 0,1 1-2 0,-4-2 4 15,0 0-6-15,-5 2 8 0,-26-1-7 0,35-3 3 16,-3 2 5-16,-5-2-4 0,-1 4 0 0,3 0 0 16,-1-1 4-16,0-2-5 0,1 3 8 0,-1-6-3 15,1-2-4-15,-5 8 2 0,7-1 2 0,-9-2-6 16,5 0 2-16,5-1 0 0,-5 3-4 0,5-1 8 16,-9-3-1-16,0 4-5 0,-1-4 0 0,-23 4 8 15,31-1-2-15,3 0-3 0,-33 0 4 0,30 4-1 16,-2-5-3-16,-32 0 2 0,31-1-10 0,-5 1 8 15,-26 1 4-15,32-2-8 0,-6 2 6 0,-28 2-1 0,34 0-1 16,-4 1 0-16,-28-3-1 0,5 0 2 0,23 0-3 16,-28 3 5-16,28-1-10 0,-31 0 11 0,2 0-6 15,28-5 11-15,-29 8-10 0,31-8 0 0,-29 5 6 16,3 0-6-16,24-1 3 0,-29 0-1 0,2 1 0 16,3-1-3-16,23-3 4 0,-27 5-1 0,-3-2-5 15,4-2 9-15,-1 2-7 0,-1 1-1 0,1 0 3 16,-2-1-1-16,3 0 2 0,-5 1-1 0,5 0 0 15,-7-1 0-15,2-4-3 0,-1 5 3 0,0 1-2 16,-2-1 4-16,3-2-2 0,-5 1-2 0,0-3 2 16,3 2-1-16,-3-1 2 0,-3 1-2 0,-13-2 20 15,1 2-20-15,13-2 11 0,-14 2 4 0,12-4-8 16,-8 3 10-16,-4 1-6 0,-3 0-3 0,0-2-3 16,-3 0-1-16,0 2 0 0,-4-1-1 0,3 1-2 15,-3 1-1-15,1-3-4 0,-1 1 3 0,2 3 6 16,0-4-11-16,-2 1 2 0,0 1 0 0,-5 1 9 15,4-1-6-15,-4-1-4 0,7 0-5 0,-2 1 11 0,1 2-9 16,-7 0 0-16,12 0 0 0,-2 0 1 16,0 1-3-16,5 1 1 0,-2-2 0 0,-2 5 4 0,2-3 1 15,0-1-11-15,-1 1 15 0,0 0-6 0,1 2-2 16,-1-2 0-16,-1 2-1 0,-1-1 9 0,4-3-4 16,-4 2 3-16,1-2 1 0,3 0-10 0,-8 0 6 15,2 2-4-15,0-4 3 0,-7 2-1 0,8-1 5 16,-2 2-8-16,-2-2-1 0,3 0 0 15,-2-1 6-15,0 1 1 0,0-1-33 0,-8-2 7 0,2 4-2 16,-4-1 2-16,0 1 1 0,0-3 1 0,-5 1-2 16,0 1 4-16,-2 1 7 0,-1 0-4 0,4 1 5 15,-4-1-3-15,3-2 4 0,-3 2-1 0,1 0 5 16,1-1 8-16,-3 0-8 0,2 1 5 0,-3 0 0 16,3 1-2-16,0-2-1 0,-1 1 2 0,3-1-4 15,0 2 13-15,1-1-3 0,-1 0-4 0,-1 0 0 16,-2 0 2-16,-1 2 0 0,-3-2-2 0,1 1 7 15,0-2-6-15,-1 1 3 0,-6 0 0 0,9 1 2 0,-9-1 0 16,8 1 1-16,-8-1 0 0,0 0-6 0,8-1 11 16,-8 1-10-16,0 0 5 0,0 0 3 15,0 0-6-15,7 0 1 0,-7 0 1 0,0 0-2 16,0 0 1-16,0 0-1 0,0 0 3 0,3 3 0 16,-3-3-1-16,0 0 0 0,0 0-1 0,0 0 0 0,6 1-4 15,-6-1-1-15,5 3 4 0,-5-3 2 0,5 1 1 16,-5-1 1-16,9 5 1 0,-5-4-3 15,1 1-1-15,4-1 2 0,-5 2-1 0,1-1-1 16,3 1-2-16,-2-1 1 0,3 2 1 0,0-2-3 0,0 0 3 16,4 1-2-16,-7-3 0 0,3 3 3 0,-2-3 1 15,1 2 0-15,-2-1-1 0,0-1 0 0,-1 1 3 16,-5-1 1-16,9 0 3 0,-9 0-5 0,0 0 0 16,6 0 2-16,-6 0-3 0,8 0-5 0,-8 0 7 15,8 0-3-15,-8 0-1 0,9-2-11 0,-5 0-20 16,-4 2-30-16,9 0-39 0,-2-2-46 0,-7 2-43 15,9-1-56-15,-4 1-89 0,-5 0-107 0,1-4-428 16,3 2-943-16,-4 2 417 0</inkml:trace>
  <inkml:trace contextRef="#ctx0" brushRef="#br0" timeOffset="173672.76">19778 8315 36 0,'-5'-2'239'0,"5"2"-12"0,-5-3-12 0,5 3-14 0,-8-3-10 0,8 3-3 16,-5-2-11-16,5 2-5 0,0 0-3 0,-5-2-8 16,5 2 3-16,0 0-5 0,-3-3-2 0,3 3-1 15,0 0-4-15,0 0 1 0,0 0-7 0,0 0 6 16,0 0 9-16,-6-1-3 0,6 1-6 0,0 0 2 15,0 0 4-15,0 0-2 16,0 0 0-16,0 0-8 16,0 0-3-16,0 0 2 0,0 0 0 0,0 0-6 15,0 0-4-15,0 0-5 0,0 0-6 0,0 0-8 16,0 0-5-16,0 0-4 0,0 0-7 0,0 0-9 16,18-3-7-16,-13 3-2 0,1-1-7 0,1 1-8 0,0-3-7 15,3 1-4-15,1 1-6 0,-1 2-2 0,3-2-7 16,0 0-1-16,4 1-5 0,0 0-1 15,2 1-6-15,2 0 4 0,4 4-8 0,-2-3 1 0,7 0 2 16,0-1-7-16,1 3-3 0,2 2 1 0,0-2-7 16,2 0 0-16,2 1 2 0,-1 0-4 0,1 0-1 15,1 1-1-15,-1-4 3 0,3 4 0 0,-3-2-4 16,-1 1 2-16,1-1-5 0,2 1 1 0,-3-1-1 16,0-1 3-16,4 1 2 0,-2-3-9 0,-1 1-1 15,14 2 14-15,0 0-8 0,4 1 3 0,-5 2-3 16,5-6-1-16,5-1 8 0,-4 1-7 0,0 2 3 15,3-5-2-15,4 4 3 0,-2 0-7 0,2-2-1 0,3 2 1 16,25 2-3-16,-32 2 6 0,3-2-5 0,5-1-2 16,-3 0 0-16,2 1-2 0,33 5 4 0,-37-5 5 15,7 0-6-15,22 1-1 0,-26-3 2 16,0 3 0-16,29 0 0 0,-28-1 3 0,26 1 4 0,-32-2-12 16,7-6 4-16,26 9-3 0,-29-5 6 0,1 0 0 15,27-1-6-15,-29 2 5 0,4-3-1 0,0 1-1 16,24 0-2-16,-31 0 2 0,2-2 0 0,2 1 3 15,3-2-2-15,-5 3-2 0,3-1 0 0,2-1 0 16,-2 1 4-16,-1-3 2 0,4 1-4 0,21 0-1 16,-25-1 0-16,-3 0-2 0,5 2 2 0,-4 2 1 15,5-6-4-15,-2 3 3 0,27 0 5 0,-29-2-5 16,-2 4 3-16,5-4 0 0,0 2-8 0,26-1 6 16,-27 2 5-16,0-3-5 0,29 2-2 0,-35 3 0 15,32-6 3-15,-28 4 0 0,-1 2-2 0,5-5 10 16,27-1-9-16,-29 5 0 0,1-3-8 0,26 3 12 0,-26-1-9 15,1 1-1-15,25-6 7 0,-30 6 0 0,2 0-4 16,29 0 3-16,-27 1 4 0,0 1-6 0,-1-6-1 16,31 2 10-16,-7 2-10 0,-25 1 2 0,4-3 1 15,23-1-3-15,-25 4 1 0,26-1 2 0,-26 0-6 16,-3-4 11-16,31 0-9 0,-27 3 5 0,25-2-2 16,-26 3 9-16,24-2-12 0,-23-2-2 0,22-1-2 15,-25 3 3-15,1-2 4 0,-1 1 2 0,28 1 1 16,-28 1-2-16,1-1-5 0,-1 0 5 0,30-2 4 15,-33 3-4-15,31-3-3 0,-31-1 0 0,3 6 3 16,0-4 0-16,-1 0 0 0,1 0-2 0,1 3 3 16,28-6-3-16,-35 4 4 0,4-3-9 0,-2 3 3 15,3 3 5-15,2-4-6 0,23-2 0 0,-30 3 7 16,1 0 0-16,3 2-5 0,-2 0 4 0,-1-2-3 16,-4 0 0-16,2 1 3 0,1 1 1 0,-4 0-4 0,-1 1 2 15,2-2 2-15,-4-1 0 0,1 3 3 16,-12-2 4-16,10 0-3 0,-10-1 27 0,12 6-8 15,-13-6-1-15,1 2-3 0,0 0 0 0,12-1-5 16,-16 0 2-16,3 0-1 0,-2 2-2 0,-3-3-3 0,6 2-1 16,-2-1-3-16,3 2 8 0,-5-4-13 0,1 4 0 15,-3 0 2-15,2 0-1 0,-3 1 4 0,-2 2-7 16,2-1 1-16,-2 1-9 0,-2-3 15 0,-2 1-4 16,1 0-3-16,-5 0 4 0,-5-1-4 15,12-1 1-15,-9 2 5 0,2-1-11 0,-2 0 3 0,8 0 0 16,-8 1 2-16,9-1-4 0,-2 0 1 0,-1 1-3 15,4 2 4-15,-3-3-2 0,-1 2-2 0,1 1 0 16,3-2 10-16,-1 3-5 0,2-2-10 0,0 1 9 16,-5 0-2-16,-6-2 1 0,1 1 3 15,0 1-3-15,5-2-3 0,-4 3 1 0,0-2 4 0,-4 0-3 16,3 2-2-16,6-2 5 0,-9-2 1 0,1 4-6 16,1 0 2-16,-3-2 0 0,-1-1 1 0,4 0 1 15,-4-1-2-15,4 2 2 0,0 1-8 0,-3-3 3 16,0 1 7-16,1-3-5 0,-1 3-6 0,0 0 9 15,0 1-3-15,-4-2-4 0,-1 0 1 0,-2-2 5 16,5 2-2-16,-5 2 1 0,4-1-2 0,-2-2-1 16,1 2-1-16,0 0 0 0,-2 0 1 0,2-1 2 15,-4 0 0-15,4 2-2 0,-4-2-4 0,1 0 2 16,3 1 3-16,-5-1 7 0,2 1-15 0,-2-2-2 16,3 1 0-16,0 1 6 0,-1 0 0 0,0 0 4 0,-1 0-5 15,3 1-4-15,-6-2 1 0,5 1 6 0,-3 0 2 16,-1-1-2-16,-2 0 0 0,6 0 2 15,-2 0 2-15,1 0 0 0,-3 0-5 0,1 1-2 0,1 0 2 16,0-1-2-16,1 0-2 0,-5 0-21 0,3 3 6 16,-3-2-3-16,0 1 5 0,-1-2 1 0,1 1 3 15,-6-1 2-15,10 1 0 0,-10-1 4 0,9-1-1 16,-9 1 3-16,5-1 5 0,-5 1-4 0,0 0 3 16,0 0 1-16,8 1 1 0,-8-1-9 0,0 0-12 15,0 0-15-15,6 1-28 0,-6-1-43 0,0 0-59 16,0 0-81-16,0 0-101 0,0 0-135 0,0 0-409 15,0 0-974-15,0 0 431 0</inkml:trace>
  <inkml:trace contextRef="#ctx0" brushRef="#br0" timeOffset="176052.49">22302 1637 141 0,'0'0'184'0,"0"0"-5"0,0-3-3 16,0 3-11-16,1-3 9 0,-1 3-6 0,0 0 2 16,0 0 7-16,0 0-2 0,0 0 5 0,0 0 5 15,0 0 2-15,0 0-4 0,0 0 5 0,0 0-1 16,0 0-13-16,0 0 11 0,0 0 3 0,0 0-21 15,0 0-5-15,0 0-9 0,0 0-14 0,0 0-13 16,0 0-10-16,0 0-15 0,0 0-8 0,0 0-8 16,0 0-9-16,-10 7-4 0,7-1 4 0,3 0-11 15,-3 4-2-15,1-3 0 0,2 4-5 0,-2 1 6 16,-2 0 1-16,0 5-2 0,2-4 5 0,0 3 3 16,-2 2-3-16,1-3-4 0,-1 3 2 0,1 0-1 15,-1 7 2-15,-1-5-2 0,3-1-6 0,-1 5-2 16,-3-5 1-16,3 8-6 0,-1-8 0 15,-3 7-5-15,0 2-9 0,2-2 2 0,-1-7-7 0,-1 13 5 16,2-4-3-16,3 3-6 0,-3 2 1 0,1-2-7 16,-1 2-1-16,-2 0-1 0,0 1 4 0,-1-3-6 15,-1 3-1-15,-4 12-1 0,6-13-2 0,-1-1-2 16,-1 4 1-16,1-2 1 0,-6 1-1 0,5-2 10 16,-2-1 6-16,3 1-2 0,-5 12-1 0,1-12 4 15,1 2 0-15,4-2-9 0,-1 5 12 0,-2-4-4 16,3 1-6-16,2 0-1 0,-1 12 1 0,-2-15 4 15,3 2-5-15,0 1 2 0,1 1 1 0,0-1 2 16,-1 12-3-16,3-12-1 0,-1 1 2 0,-2 10 0 16,3-11-4-16,-1-2-7 0,3 2-7 0,-1 1 8 15,-3-2 2-15,1 14-5 0,2-12-6 0,-2 12 3 16,1-13 3-16,-1 13-3 0,3-1-3 0,-4-13 6 16,1 3-3-16,0-1-4 0,-2 11-1 0,0-11 3 15,-3 10-5-15,3-11 3 0,-4 9 1 0,4-9 3 16,-1 0-6-16,0-1 0 0,1 1 2 0,-5 11-3 15,5-9 1-15,1-3-1 0,-4 17 8 0,3-4-7 16,-3 3 4-16,0-3-2 0,1-11-4 0,0 13-2 16,-1 0 7-16,2-1-2 0,-3-2 2 15,4-10 4-15,-4 14-3 0,1-1 1 0,-1-1 0 0,0-1 14 16,0-3-9-16,4-10-2 0,-1 13 2 0,-2 1 2 16,-1 1 1-16,4-1-2 0,-3-1-5 0,7-1 2 15,-3 0 1-15,3 4 0 0,-3-5-6 0,-1 4 1 16,2-3 2-16,2 2 1 0,1-3-6 0,0 2 6 15,0-10-7-15,0 9 3 0,-1 1-1 0,1 1-1 16,1 1 2-16,-1-3 1 0,0 2-3 0,0 0 3 16,-1-1-6-16,1-3-1 0,0 4 0 0,-3-1 4 15,2 0-2-15,-2-1 0 0,2 2 6 0,-3-13-2 16,3 11-3-16,-3-10 3 0,0 11 4 0,-2 0 4 16,4-11-5-16,0 16 10 0,-2-1-15 0,3-2 11 15,-3-14-6-15,2 14 0 0,0 0-7 0,-2 1 7 16,3-4-4-16,1 1-4 15,-4 2 8-15,4-12-2 0,0-2-7 0,4 12 4 0,-4 1 4 0,1-14-2 16,3 13 3-16,-4-1-5 0,4 3-10 0,0-4 10 16,-4-9-3-16,3 10 4 0,-1 0-6 0,-2-9 5 15,4 10 5-15,-4-1-11 0,5-11 1 0,-4 1-2 16,3 11 3-16,-4-1 6 0,1-9-3 0,2-2-5 16,-2-1 12-16,3 0-12 0,-4 2-3 15,0 0 1-15,5 11-2 0,-2-15 1 0,-1 3 4 0,6 12 5 16,-7-14-4-16,3 2-4 0,-3 1 5 0,3-1 0 15,-4 1 0-15,4-3 1 0,0 15-2 0,-3-14 2 16,3 2-4-16,0-2-5 0,0 2 12 0,-4-3-8 16,2 2 2-16,1-2 13 0,-2 1-19 0,-1-1 3 15,3 0 6-15,-1 3-4 0,-3-2-1 0,4-1 4 16,-3-4-2-16,1 4 0 0,-1 1 7 0,1-4-5 16,-1 0-4-16,-1 1 7 0,-2-1-12 0,3 0 7 15,-2-2 7-15,-1 1-12 0,-1 0 12 16,4 0-7-16,-5 0-1 0,4-2 2 0,0 1-5 0,-2 0 2 15,-1 1 4-15,2-3 0 0,-1 1-5 0,-1-1 5 16,3-2-3-16,-2 1 2 0,2 0-1 0,0-1 3 16,1-3-3-16,-3-1 6 15,3 5-13-15,0 0 10 0,0 1-7 0,0-1 4 0,0-5 8 0,0 0-10 16,0 0 11-16,0-2-3 0,0 1-10 0,0-3 1 16,0 2-4-16,-1 1 2 0,1-2 1 15,1-3-2-15,-1 0 0 0,0-3-7 0,-1 0 1 0,2-1 4 16,-1-1-6-16,0-9 6 0,-1 14-4 0,2-8 8 15,-1-6-5-15,-1 10 7 0,1-10-3 0,1 8 10 16,-1-8-7-16,0 0 4 0,0 0 5 0,0 7-4 16,0-7 1-16,0 0-2 0,0 0-8 0,0 0 5 15,0 0 4-15,0 0-8 0,0 0 13 0,0 0-13 16,0 0-6-16,0 0-2 0,0 0-4 16,0 0-13-16,0 0-10 0,0 0-19 0,13-20-17 15,-13 20-43-15,4-5-45 0,-4 5-71 0,5-10-78 0,-5 10-114 16,8-11-148-1,-6 4-382-15,2-4-1035 0,-1-1 459 0</inkml:trace>
  <inkml:trace contextRef="#ctx0" brushRef="#br0" timeOffset="178085.44">24411 1516 36 0,'0'0'224'0,"0"0"-7"0,-2-4-8 0,2 4-9 15,0 0-6-15,0 0-5 0,0 0-5 0,0 0-4 16,0 0-10-16,0 0 2 0,0 0-2 15,0 0 2-15,-10 6-17 0,10-6-7 0,-1 2-1 0,1-2 3 16,0 0 13-16,1 7 0 0,-1-7-9 0,2 8-7 16,-1-2 6-16,-1 0-4 0,2 3-3 0,3 1 1 15,-5 1-7-15,0 1-4 0,3 4-2 0,-3 0-12 16,0 4 1-16,4 0-11 0,-2 5-5 0,1 3-1 16,1-1 1-16,0 1-6 0,-1 2-6 0,1-1-3 15,1 0 0-15,-1-2-8 0,1 2-3 0,-3 3-4 16,0-1 0-16,3-1-5 0,-1 2-4 0,-4 0-2 15,1 2-3-15,4 14 2 0,-5-15-3 0,3 0-6 16,-2 1 2-16,-1 1-9 0,0 1 7 0,1-3 7 16,-2 13-3-16,1-10 1 0,-4 10-11 0,4-10-8 15,0-1 0-15,-6 12-7 0,7-1 3 0,2-14-2 16,-6 2-7-16,2 3-7 16,1 8-1-16,-4-9 5 0,4-1-4 0,-4 11-3 0,3 1 1 0,-3-13 0 15,2 0-4-15,-1 2 0 0,-1 0 4 0,-1 1-1 16,0 8 11-16,3-9 6 0,-4 0-1 0,1 9-3 15,1-9 3-15,2 9-6 0,-1-10-2 0,-2 12 2 16,3-14-9-16,1 2 6 0,1 10-13 0,0-8 3 16,1 11-3-16,-1-4 8 0,2 5-9 0,3-3-2 15,-5-10 1-15,4 13 5 0,-1-12-2 0,1 14 0 16,-3-1-1-16,0-2-6 0,0-12-2 0,3 10-3 16,-4-10 1-16,0 12 5 0,2 1-2 0,-4-13 6 15,6 11-4-15,-4-3-2 0,0 5 3 16,0 3-2-16,3-4 5 0,-1 2 0 0,1-4-10 0,-1 4 1 15,2-1-3-15,-4 0 6 0,3 0-4 0,-1 0 5 16,0-1-1-16,1 0 2 0,0-2-8 0,-3 1-6 16,-3 1 9-16,6-2-4 0,-7 5 16 0,5 1-9 15,2-2-2-15,-6-2-8 0,2 0 11 0,1 2-7 16,-2 2-2-16,4 1-1 0,-4-2 4 0,2-3 3 16,0 3 7-16,-2 1-9 0,2-1-1 0,-2 2-2 0,0 0 8 15,1 3-5-15,-1 2-1 0,0 3-1 16,2-6 8-16,2 2-7 0,0 3 8 15,-1-4-10-15,3 3 5 0,-2-3-5 0,0-2 6 0,-1 3-6 16,-2-1 2-16,5-4 5 0,-3 3-3 0,1 4 4 16,1-6-3-16,-3 4-3 0,-1 0 1 0,5-3 3 15,-2 6-1-15,-2-4-2 0,4-1 2 0,-4-1-5 16,0 0-2-16,0 0 0 0,1-4 2 0,3 1 2 0,-5 3 3 16,1 0-7-16,1-3 8 0,-1-4 0 15,3 3 1-15,-6 3-9 0,2-4-2 0,-3 1 4 16,4 3-1-16,-4-4-2 0,2 1 5 0,-2-1-1 15,4-2-3-15,-4-1 5 0,-1 3 2 0,1-3 2 16,4-12-11-16,-4 15 5 0,1 3 1 0,-4-6 2 16,3 0-4-16,3 1-1 15,-3-1-6-15,2-10 3 0,-3 13-3 0,1-2-1 0,2-2 6 0,-3-10-2 0,5 1-3 16,-5 0 6 0,3 9-3-16,-1-10-3 0,-1 12-3 0,2-11 3 0,2-1 10 0,-2 1-8 0,1 11-7 15,-3-1 7-15,3-12 4 0,1 0-7 16,-1 0-3-16,2 0 0 0,-1 0 3 0,0-2-12 15,3 1 4-15,-5-1 1 0,4 0-5 0,-1 0 3 16,-1-3 7-16,0-2-8 0,1 1-6 0,-1-3-3 16,1 2-3-16,-1-8 5 0,0 6 3 15,-1 0-4-15,1-5 4 0,0-1-1 0,0 7 2 0,1-7 1 0,-3-2 2 16,1 2 1-16,-1-1-1 0,1 1-1 0,0-1-3 16,-1-1 1-16,1 0 2 0,0-2 2 15,1 1 10-15,-3-4-2 0,3 0-2 0,-2-1-4 16,2 1 5-16,-1-5 0 0,1 2-2 0,-2 0 4 15,2-9-1-15,-1 11 2 0,1-11 4 0,1 8-4 16,-1-8 2-16,-1 8-1 0,1-8 0 0,0 0 3 16,-1 8-2-16,1-8 4 0,0 0-7 0,0 0 8 0,0 0-4 15,0 10 5-15,0-10 5 0,0 0-7 0,0 0-1 16,0 0 2-16,0 0-2 0,0 0 4 16,0 0-2-16,0 0-4 0,0 0-4 0,0 0 1 15,0 0-12-15,0 0-11 0,0 0-4 0,0 0-9 16,0 0-9-16,0 0-16 15,0 0-9-15,0 0-20 0,0 0-24 0,0 0-32 0,0 0-40 0,0 0-51 16,0 0-45-16,0 0-71 0,0 0-85 0,27-17-355 16,-23 12-866-16,1 0 384 0</inkml:trace>
  <inkml:trace contextRef="#ctx0" brushRef="#br0" timeOffset="180321.62">26931 1245 35 0,'-4'-4'218'0,"3"1"-6"16,1 3-9-16,0 0-1 0,-3-3-11 0,3 3-11 16,0 0-3-16,0 0-15 0,0 0-4 0,0 0-16 15,0-5-13-15,0 5-8 0,0 0-7 0,0 0 7 16,0 0 14-16,0 0-2 0,-7 12-1 0,7-12 3 16,-2 10 6-16,2-4-4 0,-1 1-3 0,1 2 2 15,-1 2 4-15,1 1 2 0,-3 4-1 0,2 2-7 16,1 1 0-16,1-1-5 0,0 0-6 0,1 2-10 15,-1 7-2-15,2-1-7 0,-1 1-8 0,2-7 2 16,-1 5-14-16,-1 2 0 0,4 0-3 0,-1 2-9 16,-2 3-2-16,1-1-5 0,-2-1-3 0,0 0 1 15,0 2-4-15,2 0-1 0,-1-3-2 0,-2 0-10 16,-1 0 1-16,-1 0-3 16,0 0-1-16,1 2 11 0,-3 1 7 0,0 4-4 0,1-2-9 0,-1 0 3 15,-1 1-1-15,-1 11-7 0,1-12 2 0,-2 14-5 16,2-1-3-16,-1-1-2 0,1-11 1 0,-5 12 1 15,7 0-1-15,-6-14-1 0,4 5-6 0,-1 10 11 16,0-3-6-16,1-12-7 0,0 12 15 0,3-9 8 16,-4 12 1-16,1-2-4 0,3 3-7 0,-2-13 3 15,3 12 1-15,-4-1-4 0,3 2-3 0,-3-1 4 16,4-13-5-16,-4 15-4 0,-1-3-2 0,3-1 2 16,-2 3-2-16,0-13-2 0,0 12-4 15,-1-12-3-15,3 11 11 0,-4 1-17 0,5 2 10 0,-4-2-11 16,3 2-8-16,0-4 4 0,-1 1 2 0,-1 1 5 15,0 1-7-15,0-2 15 0,-2 5-7 0,2-3 5 16,-1 1-8 0,0-1-10-16,-2 1 7 0,-1-1-1 0,5 2 11 0,-4 4-12 0,1-2 10 0,-1 4-5 15,9 1 1-15,-9-4-2 0,3 5-4 0,-2-2 1 16,5 0 4-16,-2 4-6 0,1-4 7 16,1 0 3-16,-2 1-19 0,3 1 11 0,-1 0 1 15,-2 2-1-15,3 20-5 0,0-26 0 0,3 1 2 16,-2 4-3-16,-1-4-1 0,1 2 5 15,-3-1-9-15,2 2 6 0,2-2-1 0,-2 0-3 0,2 3 5 0,-1 0-2 16,0-2 1-16,0-2-5 0,-4 3-2 16,1-3 1-16,2 2 2 0,2 22-3 0,-1-26 3 15,0-1-5-15,0 1 3 0,-2 2 12 0,2-4-11 16,2 3 2-16,-6-1-3 0,5-1 3 0,-2 1 0 0,1 3 5 16,-2-1-8-16,1-1 8 0,-2 0-4 15,1 1-4-15,0-2 2 0,0-2-1 0,-1 2 0 16,2 0-1-16,-5-4 6 0,5 0-7 0,3-1-1 15,-6 1 5-15,2-1 5 0,-3-1-5 0,4 1 0 16,-1 0 3-16,-2-1-6 0,6 1 3 0,-2-2 6 0,2 0 1 16,-2 0-4-16,-1 0-2 0,1-2-9 0,2-9 5 15,-2 10-2-15,-1-10-1 0,5-1 6 16,-2 1-6-16,2 1 3 16,2 8-4-16,-3 0 7 0,1-9-1 0,-1 10 2 0,1-13 3 0,-1 0-8 15,1 0-1-15,-1 0 7 0,0 2-13 0,-2-3 1 16,2 0 8-16,1 0 2 0,-1 0-6 0,-1-1 3 15,-1-1 4-15,0-1-5 0,-1 0 4 0,1 1-8 16,0-4 5-16,-2-1-1 0,2-6 1 0,-2 2-4 16,3 4 6-16,-3-5 0 0,0-4-7 0,2 2 9 15,-3-1-4-15,0-3-2 0,0-2 5 0,2 2 5 0,-1 3 3 16,1-2-6-16,-2 2 1 0,0-5-7 16,-1 2 0-16,2-1 4 0,0-3-2 0,-1 1 0 15,0-2-4-15,1-1 1 0,-2 1 3 0,4 1 2 16,-4-1 5-16,2-9-10 0,0 14-4 0,0-14 5 15,0 10 4-15,0-3 0 0,0-7-4 0,0 11-4 16,0-11 0 0,0 10 10-16,0-10-7 0,3 14 1 0,-3-9-1 0,0-5-1 0,1 14-2 0,1-10 1 15,-2-4 4-15,2 13 11 0,-1-6-13 0,3 1 2 16,-1-1 0-16,1 3 3 0,-2-2-6 0,-2-1-1 16,6 2 8-16,-6-2-4 0,4 2 2 0,0-2-1 15,0 2-3-15,-1 0 1 0,-1-2-6 0,2 1 5 16,0 1-4-16,-2-2 1 0,2 2 4 15,-3-3-9-15,3 3 0 0,-4-3-3 0,0-6-1 0,4 17 2 16,-3-10 0-16,2 0 4 0,-2 1 3 0,2 2-4 16,-2 0 9-16,1-2-7 0,-2 4 4 0,0-1-6 15,0-1-2-15,0 1-3 0,0 0 3 0,-2 0 4 16,2 1-2-16,0-1-3 0,-4 1 0 0,4 1 4 16,-1-1-2-16,2-1 0 0,-2 0-4 0,-2-1 5 15,2 0-2-15,1 1 3 0,0-3-6 0,-4 2-3 16,4 0 3-16,0-1 6 0,-1-2-9 0,2 3 8 15,-1-10 1-15,-1 13-1 0,-2-7 3 0,2 4 1 16,1-10 5-16,0 16-7 0,0-9 6 0,0-7-8 16,0 12 7-16,0-12-7 0,0 10-1 0,0-10 6 15,-2 10 1-15,2-4 0 0,0-6-2 0,0 0 4 16,2 12-3 0,-2-12 1-16,-2 7-1 0,2-7-2 0,0 0-9 0,2 8-6 0,-2-8-4 0,0 0-5 15,0 0-8-15,0 0-8 0,0 0-10 0,0 10-18 16,0-10-22-16,0 0-30 0,0 0-47 0,0 0-55 15,0 0-54-15,0 0-64 0,0 0-71 0,0 0-113 16,0 0-304-16,0 0-902 0,0 0 400 0</inkml:trace>
  <inkml:trace contextRef="#ctx0" brushRef="#br0" timeOffset="182397.79">29462 1211 188 0,'0'0'189'16,"0"0"-10"-16,0 0-9 0,0 0-12 0,0 0-3 15,0 0 24-15,-6-2-10 0,6 2 3 0,-4-3-18 16,1 0-11-16,3 3-2 0,0 0-13 0,-3-4-1 16,3 4-13-16,0 0 0 0,0 0-18 15,-8-3-1-15,8 3 10 0,0 0-4 0,0 0-14 16,0 0-4-16,-5-2-9 0,5 2-5 0,0 0-4 15,0 0-12-15,0 0 15 0,0 0-1 0,-9 7-1 0,9-2 2 16,-3 1 14-16,1-1-7 0,0 1-1 0,2-6 12 16,-6 14-7-16,3-5-7 0,1 3 5 0,-2 0-3 15,2 0 1-15,1 3 1 0,-1-2-1 0,2 1 5 16,0 4 4-16,0 2 7 0,-3 6-4 0,6 2-3 16,-6 1-4-16,1 1 1 0,4 0-7 0,-4 1 9 15,4-2 5-15,1 5-1 0,-3 0-7 16,3 1-3-16,-2 12-1 0,2 1 1 0,-5-15 0 15,8 1-3-15,-3-1 1 0,-1 0-5 0,4 2 0 16,-6-2-4-16,2 1-3 0,-4 11 0 16,-2 1-2-16,4-11-2 0,0 3 2 0,-5 9-8 0,3-1-1 15,0-10-3-15,-3 0-4 0,3 13-5 0,-5-3-4 16,2-11 2-16,-2 14-3 0,4-2-5 0,0-11-4 0,-2 13-4 16,-1-13 4-16,1 11-7 0,0 0 3 0,1-12-4 15,-4 10-1-15,6 5-5 0,-1-4 2 16,-6 1-4-16,7-14 12 0,-4 19-10 0,0-1-3 15,1-2 2-15,-1 3 3 0,-1-1-5 0,3 0 4 16,-1-2-4-16,1-3-8 0,4 2 13 0,-1-12-2 16,-3 12-5-16,-1 1 0 0,5-2 3 0,-2 0-4 15,-2 3-2-15,1-5 2 0,-1 6 3 0,2-14-3 16,-1 15 0-16,-1-3-4 0,3 0 1 0,-3-1-1 16,3 0-1-16,-7-12 4 0,5 15 2 0,0-5-5 15,-1 3 6-15,-2 0-9 16,4-4 7-16,1 0-5 0,-8 4 5 0,4-2-3 0,3-1-4 0,0 4 9 15,-2-3-10-15,1 4 5 0,1-3 0 0,-5 2 1 16,5 1-6-16,-3-2 4 0,3 1 4 0,2-2-1 16,-4 2-3-16,-1 3 4 0,2-3-10 0,-1 3 19 15,4-3-6-15,-1 3 2 0,-3-2 3 0,2 2-3 16,-2 1-2-16,1-2-1 0,5 1-1 0,-2-1-1 16,0-3-2-16,5 1 5 0,-1 0-3 0,-2-3-1 15,2 3 4-15,-1 0-1 0,-1 1-5 0,3 0 7 16,0 0-6-16,-3 0 5 0,4 0-8 0,-2 1 6 15,-2-1 0-15,2-1-1 0,-1 0-6 0,-1 2-1 16,-2-1 6-16,6-5-6 0,-4 2 9 0,1 2-5 16,-3-6 0-16,3 5 2 0,-6 0 6 0,6 1-5 15,-3-1-4-15,0-1 2 0,0 1-3 0,2-1 7 16,0 1 0-16,1 0-9 0,3-1 1 0,-6-1-1 16,1 3 3-16,3-5 3 0,0 2 4 0,0 0-4 15,-3 1-2-15,4-3-3 0,-3-9 9 0,4 15-1 16,-5-2-8-16,3 1 8 0,-4-2-10 0,5-2 4 15,-1 0 1-15,-1 3-1 0,-1-3 1 0,2 1-2 16,-3-1-3-16,4-11 7 16,-1 11-2-16,0-10-11 0,0-1 11 0,0 11-7 0,2 2 4 0,-3-12 1 15,-1 11-2-15,2-12 5 0,-1 1 5 0,0 11-8 16,-1-10 8-16,3 8-4 0,-3-10-5 0,2 0 1 16,-1 12 1-16,-2-12-2 0,2-1-4 0,0-1 1 15,0 1-4-15,-3-1 4 0,1-1 3 16,-1 2-4-16,4-2 7 0,-1-1-2 0,-3-3 3 15,0 3 3-15,1-3-10 0,0 2 6 0,2-2-2 16,-3 0 2-16,0-1-5 0,0 0 3 0,-1-2-2 16,1-6-5-16,0 0 3 0,1-1-1 0,-2 2 4 15,2-2 2-15,-1-1-1 0,-1 0 1 0,3-3-3 16,-2 1-1-16,1-3-3 0,-2-1 6 0,2-2-7 16,-2 2 4-16,1-1 1 0,-1-1-3 0,1-9-1 0,0 14 3 15,-1-8-2 1,1-6-1-16,2 10 8 0,-2-10 4 0,1 8-10 0,-1-8 5 0,0 0 1 0,0 0-5 15,-2 10 6-15,2-10-1 0,0 0-6 16,0 0 6-16,1 8-9 0,-1-8 0 0,0 0 6 16,0 0-2-16,0 0-1 0,1 8 3 0,-1-8-2 15,0 0-1-15,0 10 1 0,0-10 3 0,4 7-14 16,-4-7 10-16,0 7 2 0,0-7-10 16,4 10 0-16,-4-10-5 0,4 9-7 0,-3-3 8 0,-1-6 3 15,3 11-1-15,-3-3-1 0,0-8 4 0,1 13-3 16,-2-5 3-16,3 2-5 0,3-2 5 0,-5 2-4 15,3-3 7-15,-3 1 2 0,3-1-1 0,-3 3 0 16,2-3-5-16,-2-7 8 0,1 11-2 0,-1-11-4 16,5 10-1-16,-5-10-3 0,0 7 11 0,0-7-4 15,0 0 9-15,0 0-12 0,3 6-7 0,-3-6-14 16,0 0-20-16,0 0-28 0,0 0-29 0,0 0-48 16,0-30-43-16,0 19-53 0,-3 3-68 0,-2-2-72 15,3 0-100-15,-3-1-361 0,0 2-922 0,-1-3 409 16</inkml:trace>
  <inkml:trace contextRef="#ctx0" brushRef="#br0" timeOffset="183876.22">21025 665 70 0,'0'0'407'0,"0"0"-19"0,0 0-31 0,0 0-18 16,0 0-47-16,0 0-13 0,0 0-10 0,0 0-30 16,0 0-9-16,0 0-40 0,0 0-7 0,0 0-11 15,0 0-11-15,0 0-16 0,0 0-6 0,0 0-5 16,0 0 2-16,0 0-8 0,0 0 6 0,0 0 5 16,0 0-2-16,0 0 10 0,0 0-3 0,0 0-13 15,0 0-15-15,0 0-14 0,0 0-4 0,0 0-3 16,0 0-4-16,0 0-4 0,0 0-2 0,-11-24-6 15,11 24-16-15,0 0 6 0,-3-17 6 0,3 17-3 16,0 0-17-16,-9-15-2 0,9 15-12 0,0 0-2 16,-23-4-6-16,23 4 0 0,0 0-6 0,-48 14 9 15,22 1-7-15,2 0 1 0,-3 6-8 0,0-3 4 16,5 3-2-16,-1 3-2 0,4 0 3 0,-1 0-6 16,1-1 3-16,5 3-4 0,1 1-4 0,4-2 2 15,4-7-2-15,1 1-3 0,3 0 12 0,6 5-8 16,1-6 0-16,2-3-6 0,5-1 0 0,2-2 1 15,0-2 7-15,4 0-5 0,3-5 0 0,-3 1-6 16,3-3 1-16,2 1-9 0,-7-2-6 0,1-3-13 16,0-1-8-16,-7 0-18 0,1-2-15 0,-2 3-29 15,-2 0-28-15,-8 1-43 16,14-5-39-16,-7 5-51 0,-3-2-55 0,-4 2-45 0,9-2-76 0,-9 2-370 16,4-4-864-16,-4 4 383 0</inkml:trace>
  <inkml:trace contextRef="#ctx0" brushRef="#br0" timeOffset="184143.91">21078 997 205 0,'0'0'428'0,"-2"-6"-3"16,1 0-6-16,1 6 0 0,1-8-15 16,-1 8-4-16,-1-7-23 0,1 7-16 0,0-5-25 0,0 5-29 15,0 0-35-15,0 0-27 0,0 0-20 0,0 0-19 16,0 0-23-16,0 0-3 0,0 0-11 15,-2 20 0-15,0-8-13 0,2 0-8 0,-2 4-8 16,-2-4-4-16,1 4-24 0,2 1-5 0,-3 1-5 16,3-2-9-16,-2 3-10 0,2-1-12 0,1 0-7 15,1-1-7-15,2-1-20 0,-3-5-34 0,0 3-18 16,0-4-46-16,-3-1-50 0,3 2-67 0,-1-4-79 16,2 3-93-16,-1-10-115 0,0 9-469 0,0-5-1011 15,0-4 446-15</inkml:trace>
  <inkml:trace contextRef="#ctx0" brushRef="#br0" timeOffset="184882.36">19329 2181 261 0,'0'-6'382'0,"0"0"8"0,-1 0-9 0,1 0-13 0,-1 1-9 0,-3 0-21 15,0 2-17-15,3-3-21 0,-3 3-21 0,-1-1-9 16,1 0 2-16,-1 0-18 0,-4 2-17 16,-1 1-15-16,-2 2-9 0,-3 1-8 0,-4 4-12 15,2-3-4-15,-3 9-8 0,2-3-10 0,-5 4-14 0,1 5-10 16,8-4-16-16,-4-1-14 0,0 5-2 0,0 2-8 16,4 1-8-16,0 0-17 0,7-3-7 0,0-3-2 15,3 3-2-15,-1-3-15 0,4 2-2 0,1-5-6 16,4 5 1-16,2-1-12 0,-1-4 3 15,0-3-6-15,7 2-6 0,-2-5 5 0,7 3-8 16,2-1-3-16,-1-4-3 0,-2 1-5 0,2 0-15 0,-1-2-5 16,2-2-12-16,-6-1-16 0,5 0-12 0,-7 0-26 15,3 0-18 1,-3-1-38-16,0-1-48 0,-1-1-43 0,-2 1-84 0,-3 0-76 0,3 0-77 0,-2 0-460 16,-6 2-991-16,10-3 439 0</inkml:trace>
  <inkml:trace contextRef="#ctx0" brushRef="#br0" timeOffset="185118.31">19443 2435 404 0,'0'0'462'0,"0"-8"-2"0,-4 5 0 16,4 0-11-16,-2 1-11 0,2 2-23 0,-4-5-26 16,4 5-34-16,0 0-42 0,0 0-31 0,0 0-21 15,0 0-8-15,-9 10-11 0,6 0-10 0,-3-3-19 16,1 5-9-16,2 0-11 0,1 4-24 0,-2 1-20 31,0-2-11-31,1 3-22 0,2-1-2 0,-1-1-6 0,0 1-9 0,-1 0-23 0,1-2-31 0,-1 0-32 16,3-2-41-16,-2 0-59 0,2-3-88 0,-1 1-77 15,1 0-116-15,0-1-141 0,-1-1-431 0,1 1-1016 16,-3-3 450-16</inkml:trace>
  <inkml:trace contextRef="#ctx0" brushRef="#br0" timeOffset="185605.79">19195 3685 25 0,'0'0'405'0,"0"-6"-10"0,0 4 11 16,-4-4-13-16,0 2-10 0,-2 0-11 16,-3 0-13-16,-2 2-6 0,-1-2-11 0,-3 4-4 0,-2 2-11 15,-3 0-14-15,1 2-6 0,-2 1-12 0,2 0-18 16,-8 6-3-16,9 2-26 0,-6 4-3 0,4 2-27 16,0 1-8-16,0 0-12 0,1 3-16 0,2 0-17 15,3-2-15-15,5 0-14 0,1 2-13 0,3-5-11 16,1 1-19-16,4-1 2 0,4 0-12 0,-3-2-8 15,6 0-4-15,-1 0-6 0,7-1-13 0,-1-2-15 16,2-4-30-16,2 2-25 0,5-3-34 0,-3 0-30 16,1-2-43-16,-1-4-52 0,2 0-55 0,-3-2-66 15,-1-2-71-15,-2 0-69 0,3-3-76 0,-2 0-457 16,-3-2-1052-16,-3 0 466 0</inkml:trace>
  <inkml:trace contextRef="#ctx0" brushRef="#br0" timeOffset="185951.97">19212 3979 336 0,'0'0'406'0,"0"0"16"0,0 0 3 0,0 0-1 16,-4-7-21-16,4 7-13 0,1-5-23 15,-1 5-21-15,5-4-22 0,-5 2-24 0,0 2-26 16,7-2-21-16,0-1-19 0,0 3-22 0,-7 0-17 16,11 1-27-16,-2 2-14 0,-1-2-16 0,-2 2-11 15,-1 3-5-15,3-2-28 0,0 3 3 0,-2 2-11 0,-1 1-10 16,-1 2-8-16,-3-4-7 0,-1 5 4 15,3 0-18-15,-6 0 1 0,1 3-4 0,-5 0-4 16,1-1-5-16,1-3-4 0,-3 2 1 0,0 1 9 16,-2 0-2-16,5-6 15 0,0 2 5 0,-3-4 7 15,3 0 7-15,3-2 4 0,-5 1 0 0,6-1-6 0,-1-1 3 16,0-1-9-16,2-3-5 0,0 6 24 0,0-6 11 16,4 2 7-16,1-1-14 0,4-1-2 15,1 0-16-15,8-2-4 0,-4 1-66 0,8-1 0 0,-4-2 0 16,6 2 0-16,7-3 0 0,-3 2 0 0,3 1-7 15,-5 0-129-15,-4-1-51 0,-5 2-60 0,2 0-66 16,-9 0-86-16,-2 2-86 0,1-1-102 0,-9 0-385 16,10 0-1053-16,-10 0 466 0</inkml:trace>
  <inkml:trace contextRef="#ctx0" brushRef="#br0" timeOffset="186489.05">18971 5399 227 0,'-3'-6'463'0,"-1"-1"-6"15,-3 1-5-15,0-3-16 0,2 6-11 0,-2-1-17 16,-1-2-27-16,0 5-24 0,0-2-27 0,0 0-22 16,-3 4-22-16,1 1-25 0,1 3-15 0,-3 0-19 15,-1 1-8-15,-1 4-13 0,2 2-11 16,1 2-11-16,-3 1-13 0,3 2-15 0,4-1-9 0,-2 3-5 16,1-2-20-16,2 1-13 0,4 3-2 0,-1-3-10 15,2 1-9-15,2-1-8 0,2 0-9 0,1 0-10 16,3-2-6-16,2-1-3 0,0 1-4 0,4-4 5 15,-3 1-40-15,6-5-8 0,1 2-22 0,3-4-18 16,-5 0-26-16,5 0-32 0,-3-2-33 0,1-2-41 0,-1-1-44 16,-5-2-53-16,0 0-44 0,-1-2-54 0,-1 1-64 15,3-3-56-15,-9 0-368 0,6 2-919 0,-6-1 407 16</inkml:trace>
  <inkml:trace contextRef="#ctx0" brushRef="#br0" timeOffset="186944.05">19112 5730 210 0,'9'-5'384'16,"-6"3"-11"-16,-3 2 11 0,6-5-4 0,0 2-29 15,-1-2-12-15,3-1-24 0,0 1-19 0,1 0-18 16,1 0-18-16,-1 2-18 0,-1-2-19 0,-2 3-23 16,3 0-13-16,-3 0-23 0,3 2-16 0,-2 0-14 15,4 2-13-15,-4-1-14 0,0 0-9 0,-2 2-12 16,3 1-8-16,-6 1-8 0,2 0-12 0,0 1-5 15,-4 1-8-15,0-1-12 0,0 3 4 0,-1-1-8 16,-2 1-5-16,-2 1-3 0,1-3 0 0,-4 1-1 16,1 2 2-16,-1-4-7 0,3 3 1 0,-2-5-3 15,2 0 5-15,1 1 3 0,-1 1 5 0,1-4 4 0,1 0 5 16,1 2 2-16,0-1 3 0,2-3 10 0,-2 4 1 16,2-4 5-1,0 0 5-15,0 0 3 0,0 0-3 0,7 4 2 0,-7-4-6 0,6 2-4 16,-1-2-7-16,1 1-5 0,4 1-1 0,-3 0-2 0,3 1-5 15,1 3-1-15,-2-3-15 0,0 2 4 0,4 1-1 16,-4 0-12-16,3 1-3 0,-2 0-11 0,-4 0 1 16,1 0-1-16,-1 2-3 0,-3-3 1 0,-1 2 1 15,1 3-2-15,-3-6 5 0,-2 6 0 16,-1-3 1-16,-3 2 5 0,1-3-2 0,-4 2 10 0,-1-4 9 16,1 1 7-16,-4 1 7 0,2-5 9 0,-2 0-4 15,-1 1 5-15,-4-1-10 0,4 0-4 0,3-1-6 16,3-1-15-16,-4-1-33 0,5 0-49 0,-1 0-82 15,3-1-94-15,-1 0-128 0,6 2-131 0,-8-7-443 16,8 7-1032-16,0 0 457 0</inkml:trace>
  <inkml:trace contextRef="#ctx0" brushRef="#br0" timeOffset="187462.87">18841 7307 342 0,'5'-4'394'0,"-1"-1"-2"0,1-1 0 0,-5 1-3 16,4-1-9-16,-1 2-13 0,-1-1-16 0,-2 0-17 15,0 5-19-15,-5-9-17 0,1 5-16 0,-1 1-17 16,1-1-11-16,-6 3-6 0,-3 1-17 0,-1 0 1 16,-4 4-8-16,0 0-13 0,-2 2-2 0,-6 2-21 15,1 3-2-15,8 0-9 16,-2 2-20-16,5 0-17 16,-5 6-16-16,7-2-14 0,1 0-14 0,-1 1-5 15,7-1 13-15,-1-2-27 0,6 2-10 0,-3 0-6 16,8 0-11-16,3-1 4 0,1 0-8 0,5 1-3 15,-1-5-19-15,3 0-9 0,1 0-17 0,7 1-10 16,0-2-22-16,-3-4-25 0,-1-1-22 0,1-2-32 16,-2 0-33-16,0-1-46 0,-2-3-45 0,-2 5-58 0,4-5-50 15,-7-1-55-15,-1-2-86 0,1-1-434 0,-3 1-997 16,1 1 442-16</inkml:trace>
  <inkml:trace contextRef="#ctx0" brushRef="#br0" timeOffset="187855.66">19121 7578 279 0,'0'-5'329'0,"0"2"8"16,1-3 3-16,-1 6 12 0,0-6 23 0,0 6 3 15,-1-3 5-15,1 3-14 0,0 0-18 0,0 0-18 16,0 0-18-16,0 0-8 0,0 0-5 0,0 0-5 16,-10 12-11-16,2-6-13 0,3 2-17 0,-1 3-25 15,-5 3-18-15,1 0-21 0,0 0-23 0,1 2-3 16,-4-1-25-16,4 1-13 0,0-1-5 0,-5 1-19 16,5 0-5-16,2-1-8 0,-1 0-7 0,3 1-17 15,1-6-14-15,1 0 2 0,2 0-4 0,2 0-11 16,1-3-3-16,-1-1-8 0,3 0-15 0,2 1-4 15,2-3-14-15,2 4-11 0,0-5-8 0,6 0-22 16,0-3-15-16,5 2-23 0,-5-1-36 0,4 0-29 16,-1-1-35-16,-3 0-40 0,3-1-39 0,-1 1-46 15,-6 0-34-15,-1 0-38 0,0-1-31 0,-2-1-24 16,-4 2-40-16,1-1-266 0,-6 1-802 0,5-3 354 0</inkml:trace>
  <inkml:trace contextRef="#ctx0" brushRef="#br0" timeOffset="188061.25">19237 7827 94 0,'0'-6'117'0,"0"3"52"0,0-3 30 0,1 1 18 15,-1-2 26-15,0 0 14 0,3-2 19 0,-2 0 27 16,1 1 13-16,0 0 13 0,-2 1 17 0,2 0 10 0,-2 1 8 16,2-1 3-16,-2 3-3 0,0-1-1 0,1 0-14 15,-1-1-20-15,0 6-23 0,3-4-32 0,-3 4-31 16,0 0-10-16,0 0-32 0,0 0-10 0,-8 19-15 16,4-10-16-16,0 4-16 0,1 3-16 0,-4 2-6 15,6-1-15-15,-5 7-10 0,3-4-33 0,-1 7-25 16,2-7-29-16,-1-1-40 0,-1 6-61 0,2 0-69 15,-3-6-83-15,2-1-84 0,-2 1-90 0,-1 5-103 16,-2-7-492-16,2-2-1094 0,1-3 484 0</inkml:trace>
  <inkml:trace contextRef="#ctx0" brushRef="#br0" timeOffset="188527.59">19002 9220 64 0,'5'-9'428'0,"-1"4"9"15,0-4-6-15,-3 3-2 0,-1-1-5 0,0 1-20 16,-1 1-20-16,-3-2-16 0,-2 3-11 0,-1-3-15 0,-7 5-11 16,-1-1-10-16,-4 0-8 0,-2 3-12 15,-7 2-27-15,9 4 5 0,-9 7-21 0,1 2-12 16,5 1-14-16,-3 1-19 0,6 5-13 0,-3 1-22 0,7 1-11 15,-1 2-21-15,6-1-14 0,0 0-14 0,5 1-11 16,1-2-10-16,0-4-5 0,8-1-14 16,-2-1-38-16,2 0-40 0,5-2 0 0,0 0 0 0,2-1 0 15,2-3 0-15,4 0 0 0,0-4 0 0,-1 0 0 16,2-3-155-16,1-1-73 0,-2-4-60 0,2-2-61 16,0 1-65-16,-1-2-73 0,3-1-87 0,-2-3-376 15,0 2-1028-15,0-3 455 0</inkml:trace>
  <inkml:trace contextRef="#ctx0" brushRef="#br0" timeOffset="188831.49">19210 9443 212 0,'-2'-5'368'0,"-1"2"23"0,-4-1 7 16,0-1 2-16,1 3-9 0,-1 0-10 0,-3 0-20 16,1 2-31-16,0 1-18 0,2 4-22 0,-5 1-15 15,5-1-15-15,-1 4-21 0,-1-1-16 0,4 3-18 16,0-2-19-16,2 8-16 0,1-4-19 0,0 0-12 0,5 2-13 15,-2 0-12-15,3-2-8 0,5 2-13 0,-1-3-9 16,-1-1-6-16,1-2-8 0,5 5-6 0,-4-6-10 16,1 0-1-16,0-1-8 0,-4 2 4 0,3-2-13 15,-1 0-2-15,2-2-1 0,-6-1-9 0,1 1-3 16,0-1-6-16,-1-1 5 0,0 2-10 0,-3-2 1 16,-1 2 0-16,-1 0-2 15,1 0 4-15,-2-1-3 0,-2 2-2 0,-1-2-3 0,-1 0 4 0,1 2-4 16,-2-4 3-16,0 3-2 0,0-1 0 15,-2 0-3-15,0-1 0 0,2-1-13 0,0-1-20 0,-1 1-33 16,0-2-48-16,1-3-50 0,2 2-69 0,-2-3-67 16,-3-2-67-16,4-2-82 0,-1-2-422 0,6 1-940 0,-2-3 416 15</inkml:trace>
  <inkml:trace contextRef="#ctx0" brushRef="#br0" timeOffset="189004.99">19230 9424 112 0,'2'-4'447'0,"3"1"6"0,-1-3-4 0,-3 3-16 0,7-2-27 16,-3 2-35-16,5-2-34 0,3 2-31 0,-1-1-31 15,2-1-29-15,4 3-32 0,1-2-51 0,0 1-56 16,2-2-84-16,-1 0-95 0,-2 1-130 0,0 0-160 16,-2-1-256-16,1-3-669 0,-6 0 296 0</inkml:trace>
  <inkml:trace contextRef="#ctx0" brushRef="#br0" timeOffset="190172.99">23216 871 132 0,'0'0'315'0,"18"-18"-2"0,-18 18-3 0,0 0-15 16,11-12 10-16,-11 12-7 0,8-15-27 0,-8 15 2 15,0 0-11-15,5-17-20 0,-5 17-3 0,0 0-18 16,0 0-4-16,0 0-10 0,-17-22-10 0,17 22-9 16,-19-4-11-16,19 4-6 0,-29-2-6 0,29 2-5 15,-39 10 3-15,15-2-9 0,-3 5-4 0,2 2-5 16,2 2-8-16,0 2-19 0,4 0-2 0,10-2-8 15,-2 7-8-15,1 0-14 0,5 0 0 0,1-4-7 16,4-2 1-16,3-1-3 0,-1 1 2 0,6 0-6 16,2-3-6-16,4-2-3 0,0 0-7 0,2-2-9 15,1 1-1-15,2-5-10 0,1 1 1 0,0-4-5 16,-2-1-4-16,1-2-21 0,-4 2-22 0,2-4-18 16,0-4-25-16,-3 3-26 0,-2-2-43 0,-1-3-32 15,-1 0-39-15,-1-2-60 0,0 1-64 0,-1-2-56 16,1-4-65-16,-7 4-404 0,1 3-916 0,-1-3 406 15</inkml:trace>
  <inkml:trace contextRef="#ctx0" brushRef="#br0" timeOffset="190502.04">23361 1023 59 0,'0'0'409'0,"2"3"-3"0,-2-3 1 15,0 0-8-15,0 0-10 0,0 0-26 0,7-7-28 0,-3 4-22 0,1 1-19 16,3 1-25-16,1 1-4 0,1-3-18 0,-1 1-28 15,5 2-20-15,0-1-14 0,0 1-19 0,-1 0-18 16,1 1-15-16,5 1-11 0,-6 1-19 0,-3 0-7 16,1 4-11-16,-3 0-3 0,-3 1-3 0,3-1-11 15,-7 1-12-15,1 2-4 0,-4 1-4 16,1-1-4-16,-5-2-1 0,1 2-5 0,-5 2-5 0,2-3-1 16,0 2 10-16,-2-1 7 0,4-3 0 15,-3 0-6-15,3-2 2 0,-2-1-2 0,4 4-4 16,0-5-9-16,1 1 2 0,1-1 2 0,0 1-8 0,0-1 3 15,2-3 5-15,1 4 8 0,4-2 4 16,3-2-5-16,2-3 4 0,3 1-10 0,1-2-4 16,5 2 0-16,0-3 2 15,-2 3-24-15,0-4-20 0,-1-2-19 0,3 5-28 0,-6-2-33 0,8-1-46 16,-2 2-41-16,-4 1-71 0,-2-4-87 0,2 1-78 16,2 0-501-16,-6 1-992 0,6-2 439 0</inkml:trace>
  <inkml:trace contextRef="#ctx0" brushRef="#br0" timeOffset="190941.66">25252 660 282 0,'0'0'360'0,"-17"-16"-8"16,17 16-9-16,-22-9-21 0,22 9-14 15,-32-7-7-15,32 7-16 0,-42 0-3 0,42 0-15 0,-54 14-13 16,29-1-7-16,-1 2-12 0,3-1-8 0,3 3-17 15,2 2-12-15,4-4-9 0,-3 8-12 0,8-7-15 16,-1 1-11-16,1 7-13 0,5-6-8 0,7-2 2 16,-1 4-14-16,10 3-15 0,-3-5 0 0,1-4-13 15,13 5-9-15,-1-2-4 0,2-1-4 0,0-1-8 16,5-1-10-16,-1-6 0 0,2-2-9 0,1-1-5 16,-3-1-3-16,-1-1-19 0,-7-3-9 0,0-1-15 15,-8-2-25-15,8 0-19 0,-9-1-36 0,4-3-43 16,-6 2-40-16,0-2-48 0,0-2-50 0,-4-2-57 15,-1 1-44-15,1 0-79 0,-2 0-295 0,-3 10-802 16,0-18 354-16</inkml:trace>
  <inkml:trace contextRef="#ctx0" brushRef="#br0" timeOffset="191366.61">25393 915 101 0,'0'0'375'0,"7"-8"4"0,-7 8-1 16,0 0-26-16,0 0-5 0,0 0-19 0,10-23-30 15,-10 23-18-15,10-11-21 0,-10 11-15 16,18-10-22-16,-18 10-22 0,22-5-10 0,-22 5-24 0,22-6-12 16,-22 6-20-16,0 0-14 0,39 1-6 0,-39-1-14 15,0 0-7-15,36 7-8 0,-30-1-14 0,2 2-10 16,-3-2-8-16,0 2 1 0,-5 0-10 0,3 2-2 16,-11 0-4-16,8-3 1 0,-4 4-5 0,2-3-15 15,-6 1 13-15,4 0-4 0,-1 0-3 0,0-2-5 16,0-2 2-16,-1 1 0 0,3-2 1 0,-1 0-1 15,4-4 4-15,-4 4 14 0,4-4 2 0,-4 6 1 16,4-6-4-16,0 0 0 0,0 0-4 0,17 1-3 16,-17-1-6-16,23 0 2 0,-14-1-3 0,6 1-2 15,-2 0-12-15,6 3 3 0,-2-1-8 0,-3 1 4 16,-1-2-5-16,3 5-7 0,-4-1-2 0,1-2-1 16,-4 6-5-16,-2-3 5 15,0 1 2-15,0 3-4 0,-3-1-3 0,1 2 7 0,-5 0-3 0,0 0 3 16,-4-1 4-16,1-1-4 0,-2 2-8 0,0-1 8 15,-3-1 3-15,-1-1 5 0,-6 3-3 0,4-5 2 16,-7-1-5-16,-1 2 10 0,-9 0-12 0,0-2-3 16,0-2-21-16,-3-1-24 0,10 2-37 0,-1-5-50 15,1 1-59-15,1-6-68 0,1 4-74 16,2-4-122-16,7 1-270 0,0-3-791 0,3-3 350 0</inkml:trace>
  <inkml:trace contextRef="#ctx0" brushRef="#br0" timeOffset="191931.4">28279 493 270 0,'-11'-18'376'0,"11"18"-8"0,-13-13-25 0,13 13-5 0,-17-12-14 16,17 12 2-16,-14-8-33 0,14 8-25 0,0 0 6 15,-33-1-2-15,33 1-10 0,0 0 1 0,-47 18-13 16,26-8 6-16,-2 6-14 0,1 5 2 16,1-3-13-16,-1 3-16 0,4 0-11 0,2 3-20 15,0-4-13-15,6-2-16 0,-3 5-10 16,5 2-16-16,6-7-16 0,-3 1-14 0,7 1-2 0,3-3-16 31,6 0 13-31,-1 0-4 0,14-2-19 0,1-1-7 16,1 0-43-16,2-2-18 0,1-5-38 0,1 2-48 15,-2-4-68-15,1-6-52 0,-29 1-60 0,48-7-81 16,-28-1-94-16,4-5-111 0,-7 1-296 0,-4-3-916 16,1-1 405-16</inkml:trace>
  <inkml:trace contextRef="#ctx0" brushRef="#br0" timeOffset="192356.52">28403 676 2592 0,'0'0'229'0,"0"0"-54"0,0 0-12 16,0 0 23-16,0 0-4 0,0 0 7 0,0 0-10 15,0 0-21-15,0 0-33 0,0 0-4 0,0 0-6 16,0 0 24-16,0 0-1 0,0 0 5 0,0 0-13 16,22 28-1-16,-22-28-8 0,0 0-8 0,-3 24-7 15,3-24-12-15,-5 18-9 0,5-18-9 0,-4 24-5 16,4-24-8-16,-6 23 0 0,2-12-8 0,4 1-9 16,0-1-7-16,-1 0-17 0,2-3-17 0,2 4-1 15,3-4-1-15,-5 2-13 0,8-3-19 0,0 1-22 16,4-3-20-16,-1 0-18 0,7-1-19 0,0-4-38 15,1 1-15-15,-2-4-20 0,1 1-32 0,0-1-6 16,-19 3 18-16,35-15 13 0,-25 8 16 0,-10 7 24 16,22-13 26-16,-14 5 29 0,-8 8 44 0,10-18 21 15,-10 18 32-15,6-21 47 0,-6 21 22 0,3-22 22 16,-3 22 40-16,1-17 21 0,-1 17 22 0,0 0 14 16,0-16 1-16,0 16-3 0,0 0-13 0,0 0-10 15,0 0-21-15,0 0-12 0,0 0 10 0,0 0 16 16,0 0-3-16,0 0-5 0,0 0 3 0,0 0-3 15,0 0-23-15,-23 45-8 0,19-28-8 16,-1 0-11-16,1 2-7 0,-1 0-20 0,5-1-28 16,-5 2-39-16,5-2-43 0,-1-3-65 0,-2 3-80 15,3-2-97-15,0 0-124 0,4-2-145 0,0-6-411 16,1 1-1037-16,-1-5 458 0</inkml:trace>
  <inkml:trace contextRef="#ctx0" brushRef="#br0" timeOffset="192781.23">30564 540 2455 0,'17'-22'48'15,"-7"7"47"-15,-5-5 33 0,3 2 25 0,-6 1 10 16,-2-1-24-16,2 2 13 0,-2 16 10 0,-9-33-18 16,1 21 18-16,8 12 15 0,-9-19-15 0,9 19-3 15,-8-13-17-15,8 13-1 0,0 0-4 0,-19-5 6 16,19 5 9-16,0 0 3 0,-43 19 1 15,26-8-10-15,-3 8 3 0,-1-2 0 0,4 8-3 0,-2-4-2 16,2 2-4-16,0-2-18 0,4 6-3 0,-1-3-10 16,10-6-5-16,-3 6 0 0,4 1-1 0,3-5-19 15,5 9 0-15,0-6-8 0,7 1-10 0,-2-6 2 16,8 2-13-16,-4-5 7 0,1-2-18 0,8 2-10 16,-7-7-23-16,9 2-35 0,-7-3-33 0,-18-7-40 15,32 3-60-15,-32-3-69 0,27-1-74 0,-27 1-73 16,0 0-84-16,41-15-84 0,-27 4-328 0,1 1-942 15,-1-3 418-15</inkml:trace>
  <inkml:trace contextRef="#ctx0" brushRef="#br0" timeOffset="193142.28">30847 655 274 0,'0'0'367'0,"0"0"8"15,-22-20-9-15,22 20 0 0,0 0-22 16,0 0-32-16,-24-10-19 0,24 10-30 0,0 0-9 15,0 0-20-15,0 0-19 0,0 0-12 0,0 0-23 16,-44 26-15-16,44-26-16 0,-9 12-5 0,9-12-21 16,-3 21-7-16,3-21-3 0,7 19-12 0,-7-19 0 15,9 24-7-15,1-13-10 0,4 3-10 0,-1-1-9 16,4 0-6-16,-3 1-13 0,2-2-1 0,-2 0-1 16,2 2 0-16,-3-3-9 0,1 3-4 0,-2-7-5 15,-3 1-2-15,-2 2-3 0,2-2-4 0,-2 0 2 16,-2 2 0-16,-1-4-10 0,-2 1 2 0,2-1 4 15,-2 0 0-15,-2 1-3 0,1 0-2 0,-4 0 3 16,1-3 4-16,0 1-2 0,-4-1-2 0,1 0-1 16,-4-2-1-16,-5 3 3 0,1-4-3 0,0-1-1 15,0 2-5-15,-5-2-17 0,5 0-22 0,0-1-22 16,1 0-21-16,1 0-45 0,0-4-45 0,-1 0-54 16,3 1-51-16,0 0-60 0,3-3-48 0,-2-1-342 15,4 2-780-15,3-1 346 0</inkml:trace>
  <inkml:trace contextRef="#ctx0" brushRef="#br0" timeOffset="193377.56">30845 704 89 0,'0'0'445'16,"0"0"15"-16,-3-26-11 0,3 26-12 0,0 0-26 15,0 0-35-15,8-18-33 0,-8 18-32 0,0 0-24 16,30-8-25-16,-30 8-25 0,34-6-25 0,-34 6-16 15,43 8-26-15,-17-10-15 0,-26 2-13 0,50 3-21 16,-29 1-8-16,-21-4-14 0,37 4-14 0,-37-4-23 16,24 7-12-16,-24-7-18 0,0 0-13 0,24 1-20 15,-24-1-30-15,0 0-41 0,0 0-44 0,0 0-63 16,0 0-78-16,0 0-92 0,0 0-411 0,0 0-823 16,0 0 364-16</inkml:trace>
  <inkml:trace contextRef="#ctx0" brushRef="#br0" timeOffset="200327.62">20965 2139 112 0,'-4'-2'489'0,"2"-3"9"0,2 5 7 16,0 0-6-16,-4-3-18 0,4 3-29 0,0 0-23 0,0 0-26 15,0 0-42-15,-3-2-30 0,3 2-25 0,0 0-31 16,0 0-22-16,0 0-19 0,0 0-20 16,0 0-24-16,0 0-12 0,0 0-6 0,0 0-12 15,0 0-11-15,0 0 5 0,0 0 13 0,0 0 1 16,0 0 10-16,2-6-4 0,-2 6 1 0,7-5-17 0,0-4-13 15,-1 1-3-15,1-2-103 0,1 0-39 0,1 0 0 16,-1-1 0-16,1-2 0 0,1-2 0 0,-1-1 0 16,-1 0 0-16,2 0 0 0,-1 1 0 15,-1-1 0-15,-3 4 0 0,1-3 0 0,0 7 0 16,-3-2 0-16,0 4 0 0,1 1 0 0,-2-5 0 0,1 7 0 16,-2-1 0-16,2 1 0 0,-2 0 0 0,-1 3 0 15,2-5 0-15,-2 5 0 0,0 0 0 0,0 0 0 16,0 0 0-16,4 10 0 0,-6 0 0 0,0 2 0 15,2 0 0-15,0 12 0 0,-3-6 0 0,-1 9 0 16,0-8 0-16,0 9 0 0,1 0 0 16,1 2 0-16,-2 2 0 0,0 0 0 0,2 0 0 15,-1 0 0-15,1 0 0 0,-1 0 0 0,2-2 0 0,-3 1 0 16,3-3 0-16,-2 0 0 0,2-1 0 0,1-2 0 16,0-6 0-16,0-1 0 0,0-1 0 0,1-5 0 15,0 2 0-15,1-5-287 0,-1 1-54 16,0-4-14-16,-1-2-20 0,0-4-25 0,0 0-16 15,-5 4-6-15,5-4 2 0,0 0 21 0,0 0 34 16,-22-6 38-16,16 4 41 0,-6-2 39 0,1 3 52 0,-2-1 50 16,0 2 49-16,3-2 51 0,1 2 45 0,-4 2 36 15,13-2 38-15,-16 0 26 0,8 0 32 0,8 0 4 16,-11 0 11-16,11 0 6 0,-9 2 3 0,9-2-2 16,-7 2 26-16,7-2 12 0,0 0 7 15,1 6 3-15,-1-6-1 0,0 0-14 0,13 1-15 16,-13-1-18-16,25-2-13 0,-13 2-12 0,10-1-20 15,-2-3-14-15,10-2-42 0,-8 3-43 0,6-1-82 0,0-1-79 16,1 1-139-16,-1-4-134 0,-9 0-451 0,8 1-947 16,-10 3 420-16</inkml:trace>
  <inkml:trace contextRef="#ctx0" brushRef="#br0" timeOffset="201003.05">22857 3764 303 0,'0'0'382'16,"-3"4"22"-16,3-4-17 0,0 0 2 0,0 0-8 0,0 0 1 15,0 0-9-15,0 0-9 16,-5 1 3-16,5-1-7 0,0 0-10 0,0 0-16 0,0 0-18 0,6-12-3 15,-3 7-23-15,0 1-3 0,2-5-16 16,1 1-10-16,0-5-15 0,-1 5-14 0,-1-3-12 0,3 0-16 16,0 0-10-16,-3-2-13 0,1 1 2 0,-3 2-9 15,0-2-131-15,-1 1-43 0,3 0 0 0,-2 3 0 16,0 0 0-16,-2 1 0 0,1 3 0 0,-1-2 0 16,3 3 0-16,-3 3 0 0,0 0 0 0,0 0 0 15,0 0 0-15,-4 16 0 0,2-1 0 0,-2 2 0 16,-3 7 0-16,2 5 0 0,1 0 0 0,-1 2 0 15,3 0 0-15,-2-1 0 0,1 1 0 0,-3 1 0 16,6-4 0-16,-1 5 0 0,-5-5 0 0,4-1 0 16,-2-1 0-16,0-5 0 0,3-3 0 0,0 1 0 15,2-7 0-15,-3-1 0 16,0 0-314-16,-2-3-212 0,2 2-56 0,-1-5-51 0,1 2-390 0,-1-4-1108 16,-1-2 490-16</inkml:trace>
  <inkml:trace contextRef="#ctx0" brushRef="#br0" timeOffset="201175.84">22780 4164 422 0,'-4'3'206'0,"-2"1"35"15,2 2 20-15,-1-3 10 0,2 0 25 0,-1-1 34 16,0 2 4-16,3 2 8 0,0-2 1 16,-2-1-2-16,1 2 0 0,2-1-4 0,-3 1-8 0,6-2-1 0,-1 1-19 15,2 0-10-15,4 0-29 0,1 0-22 0,2-2-24 16,6 2-30-16,2-2-2 0,3 0-28 0,6-1-28 16,1-1-47-16,2-1-38 0,-3 0-62 15,3 0-64-15,-8-1-78 0,-2-1-93 0,0 1-108 0,1-2-113 16,-4 0-465-16,-2 0-1010 0,-2 0 446 0</inkml:trace>
  <inkml:trace contextRef="#ctx0" brushRef="#br0" timeOffset="201929.87">25221 5588 290 0,'0'0'560'0,"0"0"16"0,0 0 5 0,0 0-6 15,0 0-4-15,0 0-20 0,0 0-18 0,0 0-22 16,0 0-23-16,2-3-37 0,-2 3-33 0,0 0-36 16,0-6-28-16,0 6-32 0,2-7-27 0,-2 2-28 15,4-1-27-15,-3 0-20 0,3 0-214 0,1-4-6 16,-3 2 0-16,2-3 0 0,0 3 0 0,1-3 0 16,-1 0 0-16,1 0 0 0,0 2 0 0,0-2 0 15,-4 0 0-15,3 3 0 16,-4 0 0-16,2 4 0 0,0-1 0 0,-2 0 0 0,3 3 0 0,-3 2 0 0,-1-7 0 15,1 7 0-15,0 0 0 0,0 0 0 16,0 0 0-16,0 0 0 0,-6 21 0 0,0-5 0 16,0-1 0-16,1 5 0 0,-3 3 0 0,3 4 0 15,-2 2 0-15,2-1 0 0,0-1 0 0,-3 3 0 0,3-1 0 16,1-1 0-16,3-1 0 0,-3-3 0 16,-1 1 0-16,5-4 0 0,-3-2 0 0,1-1 0 0,1-1 0 15,0 0 0-15,-2-5 0 0,3-1 0 0,-1 0 0 16,0-1-164-16,1-4-276 0,-2 1-41 0,1-1-40 15,-2 0-25-15,1-2-25 0,-1-2-341 0,3-2-987 16,-1 1 437-16</inkml:trace>
  <inkml:trace contextRef="#ctx0" brushRef="#br0" timeOffset="202119.2">25161 5963 1069 0,'-3'1'5'16,"-2"3"78"-16,1-2 43 0,-2 2 29 0,-2-1 26 0,-1 1 27 0,0 1 17 0,3-3 26 0,-2 5 19 16,3-5 10-16,1 0 6 0,-1 1-4 0,1-1 4 15,-1 1-3-15,2 0-7 0,1 1 2 0,2 0-8 16,0-4-1-16,4 5-3 0,2-3-15 0,-1 1-8 15,7 0-10-15,3-1-22 0,3-2-27 0,4 1-19 16,-3-1-18-16,3 1-9 16,7-1-18-16,-7 1-7 15,7 1-14-15,-9-2-17 0,9 1-29 0,-6-2-36 16,-4-1-46-16,-2 2-61 0,-6-1-79 0,2-1-112 0,-3 1-107 16,-3-2-136-16,-5-1-464 0,1 1-1069 0,-3 3 472 15</inkml:trace>
  <inkml:trace contextRef="#ctx0" brushRef="#br0" timeOffset="202922.2">27759 7538 138 0,'6'-2'473'0,"-6"-5"14"0,4 5 19 16,-4 2 7-16,0-6-9 0,4 3-14 0,-1-2-6 15,-2 1-8-15,0-1-17 0,-1 3-24 0,4-4-6 16,-3 0-24-16,1 0-29 0,-1-1-33 0,-1 0-26 15,3-3-35-15,-1 0-22 0,2 0-27 0,-2-1-25 16,1-3-17-16,1-2-19 0,-3-1-162 0,2 0-10 16,2-1 0-16,-3 3 0 0,1-2 0 0,-2 5 0 0,3-5 0 15,0 5 0-15,-2 0 0 0,1 1 0 0,-2 0 0 16,2 4 0-16,-3-1 0 0,1 3 0 16,2 0 0-16,-3 1 0 0,0 4 0 0,0 0 0 0,0 0 0 15,0 15 0-15,-2-4 0 0,1 6 0 0,-2-1 0 16,1 10 0-16,-1-1 0 0,-2 3 0 0,3-1 0 15,-2 4 0-15,1-3 0 0,1 1 0 0,0-2 0 16,-1 3 0-16,-1 2 0 0,0-5 0 0,0 1 0 16,0 2 0-16,2-4 0 0,-3 0 0 0,1-1 0 15,-1 0 0-15,1 0 0 0,1-8 0 0,-1-2 0 16,4 2 0-16,-3-4 0 0,0 0 0 0,3-4 0 16,0 0 0-16,0 3 0 0,0-4-171 0,4-2-202 15,-2-1-30-15,1 1-13 0,1-2-21 0,-2 3-19 16,2-4-23-16,0 1 1 0,-1-1-352 0,-1 1-899 15,-2-4 397-15</inkml:trace>
  <inkml:trace contextRef="#ctx0" brushRef="#br0" timeOffset="203094.6">27768 7934 1494 0,'-5'1'1'0,"-3"-1"54"16,-5 3 31-16,3-2 23 0,1-1 27 0,0 1 26 0,0-1 27 15,-1 2 20-15,4-2 22 16,-1 1 7-16,1-1 14 0,6 0 8 0,-8 2 9 0,8-2 11 16,0 0 0-16,-5 1-3 0,5-1-2 0,0 0-7 15,0 0-8-15,0 0-11 0,0 0-9 0,0 0-1 0,26-1-36 16,-16 1-8-16,1-1-14 0,5 1-26 0,0-1-18 15,7 2-8-15,3 0-11 0,-6-1-34 0,9 1-47 16,0-1-39-16,0 1-69 0,-8-1-76 16,13-2-109-16,-3 3-105 0,-3 0-120 0,-1-1-516 0,2 0-1080 15,-6-2 478-15</inkml:trace>
  <inkml:trace contextRef="#ctx0" brushRef="#br0" timeOffset="203834.97">30495 8703 2947 0,'0'0'400'0,"-9"0"-47"0,9 0-94 16,-4-3 7-16,4 3 25 0,-10-1-5 15,10 1-12-15,-6 0-20 0,6 0-26 0,0 0 2 16,0 0-15-16,-9-2-25 0,9 2 24 0,-4-1-21 16,4 1-8-16,0 0-8 0,0 0-16 0,0 0-14 0,0 0-18 15,4-7-5-15,-2 3 3 0,1 1-9 0,1-2 0 16,2-1 8-16,-2-1-6 0,2-3-61 0,-2 2-59 16,5-3 0-16,-5 3 0 0,1-3 0 0,1-1 0 15,2 1 0-15,-4 1 0 0,-1 1 0 0,-1-1 0 16,3 3 0-16,-1 1 0 0,-3-1 0 0,1 3 0 15,0 1 0 1,-1-1 0-16,-1 4 0 0,3-4 0 0,-3 4 0 0,0 0 0 0,0 0 0 0,0 15 0 16,0-5 0-16,1 1 0 0,-2 2 0 0,-2 4 0 15,2 2 0-15,-1 5 0 0,2 2 0 0,2-2 0 16,-4 2 0-16,0-7 0 0,2 7 0 0,-5-7 0 16,5 0 0-16,0 1 0 0,-3-1 0 0,1 0 0 0,2 6 0 15,-2-7 0-15,2 0 0 16,-2 0 0-16,2-2 0 0,0-3 0 0,0-1 0 0,0-1 0 0,-1-2 0 15,1 3 0-15,0-6 0 0,-2 0-184 0,2-2-196 16,0 1-36-16,0-2-23 0,0-3-32 16,0 0-27-16,0 7-3 0,0-7-18 0,-2 2-279 0,2-2-863 15,0 0 382-15</inkml:trace>
  <inkml:trace contextRef="#ctx0" brushRef="#br0" timeOffset="204022.98">30500 9044 2234 0,'0'0'-122'0,"-5"2"75"0,5-2 52 0,-11-3 48 16,11 3 38-16,-9 1 37 0,1-1 36 0,8 0 32 15,-11 2 36-15,4-5 23 0,7 3 12 0,-7 1 4 16,7-1 9-16,-8 3 5 0,5-1-4 0,3-2 8 15,-5 3-11-15,5-3-8 0,-1 2-12 0,1-2 3 16,0 0-16-16,0 0-11 0,0 0-20 0,6 5-15 16,1-5-22-16,0 1-21 0,5 0-13 0,-1-1-18 15,3 0-18-15,4 2-30 16,0-4-33-16,1 2-34 0,-1 0-31 0,1-2-38 0,-2 2-57 0,-2 0-60 16,-2-1-72-16,0 0-80 0,0 1-79 0,-3-1-99 15,-4-2-461-15,2-1-1047 0,-2 2 463 0</inkml:trace>
  <inkml:trace contextRef="#ctx0" brushRef="#br0" timeOffset="205520.8">25105 5671 84 0,'-7'-1'345'0,"7"1"-9"0,0 0-22 16,-5-1-16-16,5 1-20 0,0 0-17 0,0 0-9 15,0 0 6-15,0 0-10 0,0 0 2 0,0 0 4 16,0 0-5-16,0 0-4 0,0 0-1 0,0 0 0 16,0 0-1-16,16 5-5 0,-16-5-8 0,12-1-8 15,-7-3-5-15,3 2-9 0,0-3-16 0,-1 0-11 16,2 0-6-16,0-2-15 0,-1 3-9 0,2-5-9 15,-1 3-13-15,-2-3-9 0,1 2 2 16,0-3-15-16,-2 2-14 0,3 0-6 0,2-5-2 0,-5 2 3 0,-2 0-12 16,2-4-8-16,-2 5 1 0,1-1-1 0,0 0-20 15,0 1 2-15,-1-3-11 0,0 4 4 0,-1-2-1 16,-1 1 3-16,2 2-6 0,-4 1 1 0,0 1-7 16,1 0-3-16,4 0-1 0,-3 1-2 0,0 1-1 15,-4 1-7-15,4-1 0 0,-2 4-11 0,0 0 6 16,1-4-11-16,-1 4 0 0,0 0 0 0,0 0-3 15,0 0-1-15,0 0 2 0,0 0-3 0,-1 15 4 16,1-9-2-16,-4 2 0 0,4 2 0 0,-5 2 0 16,4 0 0-16,-3 6 0 0,0-1 0 0,1 0 0 15,-1 2 0-15,2 0 0 0,-3 7 0 0,3-6 0 16,-1 6 0-16,-2-6 0 0,1 5 0 0,2 0 0 16,-1-6 0-16,1 0 0 0,0 5 0 0,1-5 0 0,-2 0 0 15,3 0 0-15,-1-1 0 0,0-1 0 16,0-2 0-16,-2 0 0 0,3 1-62 0,-1-4-25 15,1-1-32-15,-4 1-34 0,3 0-37 0,-1-4-40 16,1 2-27-16,0-5-28 0,-2 5-30 0,1-1-5 0,-2-1-5 16,0 1-10-16,3-2-10 0,-3 2-6 15,-2-4 0-15,3 2 11 0,1 0 3 16,-2-3 22-16,0 1 1 0,1 1 17 0,-1 0 26 0,2 0 27 16,-1-1 24-16,-2 1 20 0,0-4 16 0,4 3 17 0,-3-1-97 15,0 0-284-15,3-2 127 0</inkml:trace>
  <inkml:trace contextRef="#ctx0" brushRef="#br0" timeOffset="205788.55">25149 6097 651 0,'0'0'-26'0,"0"0"37"15,0 0 25-15,-5 2 18 0,5-2 7 0,0 0 33 16,0 0 4-16,0 0 31 0,0 0 17 0,0 0 20 16,-5-7 18-16,5 7 5 0,0 0 9 0,-4-6 5 15,4 2 12-15,0 4 25 0,0-5-10 0,0 5 8 16,-5-5 9-16,5 3-2 0,0 2-5 0,-4-2-4 16,4 2-8-16,-5-3-7 0,5 3-6 0,-5-4-6 15,5 4-8-15,-5-1-12 0,5 1-10 0,0 0-7 16,-6-1-12-16,6 1 1 0,0 0-9 0,0 0-14 15,0 0-3-15,-3-3-8 16,3 3 2-16,0 0-3 0,0 0-8 0,0 0 4 0,0 0-4 0,0 0-13 16,0 0 5-16,23 1-12 0,-17-2-11 0,6-1-4 15,2 1-14-15,4-2-3 0,0 3-3 0,0-1-15 16,2-2-13-16,-1 0-29 0,3 1-25 0,-1 0-30 16,-2-1-44-16,1 1-54 0,-2 0-55 0,-8-1-68 15,3-1-70-15,-8 2-107 0,4-4-123 0,-5 3-400 16,0-2-1050-16,-4 5 464 0</inkml:trace>
  <inkml:trace contextRef="#ctx0" brushRef="#br0" timeOffset="207816.84">22817 3880 40 0,'1'-5'328'0,"-1"5"-8"0,-1-5 8 0,1 5-26 16,0 0-15-16,0 0-25 0,-4-4-9 0,4 4-16 16,0 0-5-16,0 0-20 0,0 0-6 0,0 0-11 15,0 0-3-15,0 0-5 0,0 0-6 0,0 0-4 16,-9 0-3-16,9 0-4 0,0 0 1 0,0 0-2 16,0 0-2-16,0 0-5 0,0 0-3 0,0 0 25 15,-4-2-6-15,4 2-6 0,0 0-5 0,0 0-9 16,0 0-5-16,0 0-20 0,0 0-14 0,0-9-9 15,0 6-7-15,0 3-6 0,2-7-9 0,-2-1-3 16,5 5-3-16,-4-4-3 0,1-3-11 0,1 0 3 16,4-2-7-16,-4 2-5 0,4-1-5 0,0-4 4 15,1 2 6-15,0-1-18 0,-2 3-2 0,4-4 5 16,-3 4 1-16,-2 0-6 0,1 1-2 0,1 0-9 16,0-2 1-16,-2 4 17 0,1 0 0 0,-1 0 4 15,-1 3-13-15,-2-2 18 0,2 3-14 0,-2-2 10 16,2 2-25-16,-3 1-31 0,3 0 0 0,-4 3 0 0,2-5 0 15,0 3 0-15,-2 2 0 0,0 0 0 0,0 0 0 16,0 0 0-16,4-4 0 0,-4 4 0 16,0 0 0-16,0 0 0 0,0 0 0 0,0 0 0 15,-8 16 0-15,8-9 0 0,-1 3 0 0,-3-1 0 0,4 3 0 16,0 0 0-16,-2 5 0 0,-2-1 0 0,6-1 0 16,-4 4 0-16,2 2 0 15,-3-2 0-15,3 6 0 0,3 1 0 0,-3-6 0 0,4 3 0 0,-6-2 0 16,-3-2 0-16,4 1 0 0,-1 0 0 0,-4 4 0 15,5-6 0-15,1 0 0 0,-2 3 0 0,0-2 0 16,2-2 0-16,-2 1 0 0,4-3 0 0,-4 1 0 16,0-4 0-16,2-1 0 0,0-1 0 0,0 0 0 15,2-3 0-15,-2 2-102 0,0-2-46 0,2-4-14 16,-2 4-14-16,0-4-8 0,0-3-7 0,2 6-7 16,0-5-19-16,-2-1-20 0,0 0-15 0,0 0-5 15,0 0 9-15,0 0 7 0,0 0 13 0,-8 3 10 16,3-2 15-16,5-1 24 0,-10 0 15 0,6 2 22 15,4-2 17-15,-10 3 22 0,5-1 20 0,-1-1 25 16,1 2 17-16,-2-3 25 0,1 1 21 0,0 0 8 16,1 0 16-16,-1 0 5 0,1 1 27 0,0 1 8 15,5-3 11-15,-11 3 6 0,8-3 4 0,3 0 14 0,-10 2 7 16,6-1 10-16,4-1 5 0,-7 2 8 0,2-1 9 16,5-1 2-16,-4 2 11 0,4-2 3 15,0 0 5-15,-7 1-1 0,7-1 2 0,0 0-2 16,-7 0 5-16,7 0-12 0,0 0 0 0,0 0-5 0,0 0-2 15,0 0-9-15,0 0-4 0,0 0-11 16,0 0-6-16,0 0-7 0,0 0-2 0,17 3-7 0,-9-6-9 16,3 3-16-16,2 0-23 15,5-1-55-15,1 1 0 0,3 0 0 0,-3 0 0 0,10 1 0 0,-8-1 0 16,3 0 0-16,-9 0 0 0,8 0 0 16,-10 0 0-16,5 0 0 0,-6 3 0 0,-1-3 0 0,-2 0 0 15,0 0 0-15,-3 0 0 0,1 0 0 0,-7 0 0 16,0 0 0-16,7 0 0 0,-7 0 0 0,0 0 0 0,7-3 0 15,-7 3 0-15,0 0 0 0,0 0-85 0,0 0-318 16,0 0-135-16,0 0-169 0,0 0-370 0,-12-4-1166 16,12 4 516-16</inkml:trace>
  <inkml:trace contextRef="#ctx0" brushRef="#br0" timeOffset="-211467.82">22904 2251 232 0,'0'0'319'0,"0"0"-12"0,0 0-22 0,-8 0-21 0,8 0-36 16,-2 3-21-16,2-3-25 0,0 0-14 0,-7 1-15 15,7-1-4-15,0 0-6 0,0 0 1 0,0 0 1 16,0 0-9-16,0 0 5 0,-9-1-5 0,9 1 8 15,0 0-1-15,-6-1-12 0,6 1-5 0,-4-4-6 16,0 1 2-16,2-2-12 0,2 5 1 0,-5-2-4 16,2 0-3-16,3 2-14 0,0-6-10 0,0 6-1 15,-1-4-11-15,1 4-8 0,4-10-5 0,-2 3-4 16,1 3-5-16,1-2-10 0,1 2-8 0,1 0 3 16,-1-1-3-16,5 0-3 0,3 1-1 0,-4 0-9 15,0 0 2-15,1 1-2 0,-1 3-4 0,-1-1-3 16,3-1-4-16,2 3 5 0,-1 3-8 0,-1-4 2 15,1 2-1-15,-1 2 4 0,2 2-3 0,-3 2 3 16,-2 1 4-16,2-1-12 0,-1 0 7 16,-1 3-5-16,-1-2 6 0,-2 3-7 0,1-3 1 0,-3 5 2 15,1 0-11-15,-2 1 3 0,-2-1 12 0,-2-1-7 0,-2 4 8 16,2-6-9-16,-5 4 4 0,0 1 1 16,-2-3-9-16,1-3 8 15,-3 3 5-15,-2 0-1 0,0-4 3 0,-1 5 0 0,1-5-2 0,-2 1 2 16,5-1 5-16,-6 0 4 0,1 0-1 0,3-1-5 15,1-1 11-15,2 0-6 0,-1 0-1 0,1-1 1 0,1 1 0 16,3-4-5-16,0 3 4 0,2-4-10 0,-2 3-2 16,2-2 0-16,3-3-1 0,0 4 1 0,-3-1 7 15,3-3 16-15,0 0 6 0,0 0 2 0,9 4 1 16,-3-2-8-16,-6-2-1 0,17-3-4 0,-4 3-2 16,0-1-3-16,-1 0 0 0,8 0 0 0,0 1-5 15,-2-3-1-15,2 1 2 16,2 0-6-16,0 2 1 0,-2 0 6 0,1 0-5 0,-2-3 0 0,-3 3-1 15,2 0 1-15,0-1 1 0,-4 1 0 0,-5 0 5 16,0 0 2-16,1 0 1 0,-3 0 1 0,-2 1 2 16,-5-1-5-16,0 0 3 0,10 0 0 0,-7 2-6 15,-3-2-3-15,0 0-14 0,0 0-14 0,7-5-34 16,-7 5-46-16,0 0-70 16,4-2-98-16,-4 2-120 0,0 0-489 0,10-3-946 15,-1-1 419-15</inkml:trace>
  <inkml:trace contextRef="#ctx0" brushRef="#br0" timeOffset="-210409.73">25335 2058 323 0,'0'0'389'0,"0"-6"-7"0,2 3 1 0,-2 3-22 16,0-5-17-16,1 3-15 0,-1 2-4 0,0 0-12 15,0-7-15-15,0 7-17 0,0 0-12 0,0 0-20 16,0 0-7-16,0 0-12 0,3-2-18 0,-3 2-15 16,0 0-1-16,0 0-25 0,4-3-16 0,-3 0-10 15,-1 3-9-15,12-3-13 0,-5 2-13 0,2-2-11 0,0 0-8 16,5 2-5-16,-1 0-14 0,2-1-9 0,1 1-9 15,3-1 0-15,0 1-7 0,0 4-1 16,2-2-9-16,-3 0-11 0,-1 1 2 0,0 2 1 16,-3 1-5-16,-2 0-5 0,0-1-5 0,-3 4 0 15,-1-2 2-15,0 3-6 0,-4 0 3 0,1 0-5 16,-5-2 8-16,0 5-4 0,-5-1 1 0,0 0 0 0,-6 7 1 16,2-4-10-16,-5 1 2 0,1-1-2 15,-3-2 7-15,0 0-5 0,1 1-2 0,-10-2 1 16,11 0 4-16,-2-2 1 0,6-1-4 0,0-6-6 15,1 4 4-15,0 3 3 0,4-8-6 0,-2 1 2 16,2 1 5-16,0 0-8 0,5-3 2 0,-6 1 11 0,6-1 2 16,-4 3-3-16,4-3-2 0,0 0 1 15,0 0-11-15,0 0 1 0,0 0 6 0,23-3-4 16,-17 0 1-16,6 3-4 0,-5-1 3 0,5-1 0 16,1 0 4-16,5 2-8 0,1 2 5 0,-6 0-4 15,4 2 2-15,1 0-5 0,4 1 8 16,-4 3-5-16,0 1-3 0,1 0-3 0,5 6 7 0,-7-4-2 0,-2-2 2 15,3 3-4-15,-4 2-5 0,-4-2 1 16,3 4-1-16,-4 0-3 0,0-3-7 0,-4-2 8 0,-1 2 3 16,-4-2 0-16,-4 1 1 0,-3 2 1 0,1-5 2 15,-4 2 2-15,-3-1-10 0,-1 1 10 16,-5-4 2-16,-8 2-1 0,1-1 1 0,-4-2 4 16,10-1-2-16,-15-4 5 0,2 0 4 0,11 0 0 0,-5-1 12 15,7-3 1-15,3 3-7 0,-2-3 11 0,1 1-9 16,8 0-4-16,0-1-6 0,3 0 12 0,1 1-16 15,1 1-2-15,5 1-21 0,-8-1-28 0,4-1-42 16,4 2-70-16,0 0-96 0,0-5-117 0,0 5-133 16,0 0-487-16,0 0-1072 0,0 0 475 0</inkml:trace>
  <inkml:trace contextRef="#ctx0" brushRef="#br0" timeOffset="-206646.38">27530 2110 167 0,'0'0'347'0,"0"-5"-11"0,0 5-20 0,-1-4 0 15,1 0-2-15,-3-2-21 0,3 6-9 0,-2-5-16 16,-1 0-1-16,-2 0-13 0,1 2-4 0,2-2-22 0,-5 1-8 15,2 1-7-15,-2-1-4 0,0 0-9 0,0 1-5 16,-2 1-7-16,2-1-19 0,-3 0-3 16,4 2-9-16,-5-1-14 0,4 2-7 0,-6 0-9 15,3 4-9-15,1-1-5 0,-3 1-4 16,3 2-7-16,-3 0-2 0,3 3-12 0,-7 1-8 0,9-2-2 16,-1 4-3-16,0-3-18 0,3 1 3 0,-5 7-2 0,6-6-12 15,4 5-6-15,0-4 1 0,0-1-5 0,5 1-1 16,-1 3-1-16,1-5-1 0,4 0 2 0,0 2-9 15,1-5 1-15,6 5 2 0,0-6-15 16,0 6 12-16,1-7 0 0,4 2-8 0,1-3 4 16,6 0-1-16,1-1 0 0,-7-2 1 15,6-5 14-15,-9 6 4 0,3-4 1 0,1-4 4 0,2-1 25 0,-7 2 2 16,9-7 17-16,-13 3 11 0,4-4-2 0,1-1-2 16,-5-6 5-16,4 1-51 0,-9 1-50 0,4-9 0 15,-3 2 0-15,-3 0 0 0,0 0 0 0,-3 5 0 16,0 3 0-16,-4-4 0 0,-1 4 0 0,1 1 0 15,-4-1 0 1,-3 7 0-16,0-1 0 0,-1 1 0 0,-7 2 0 0,2 2 0 0,-5 0 0 0,5 3 0 16,-6 1 0-16,1 4 0 0,0-1-188 0,1 2-254 15,-2 2-128-15,0 0-596 0,9-3-1262 0,0 2 559 16</inkml:trace>
  <inkml:trace contextRef="#ctx0" brushRef="#br0" timeOffset="-205985.61">29939 1998 88 0,'3'-3'463'0,"-3"-1"-1"0,0 0-2 16,1-1-9-1,-1 1-15-15,0 4-11 0,-4-8-29 0,3 5-16 16,1 3-33-16,-4-5-22 0,3 3-37 0,1 2-26 16,-8-3-24-16,8 3-19 0,0 0-19 0,-10 5-12 15,2 0-22-15,3 0-11 0,-3 4-11 16,1 1-20-16,-2 0 4 0,-1 4-8 0,3-3-18 15,-3 2 1-15,2 3-16 0,1 0-8 0,2 0-8 16,0-2-3-16,-2 1-4 0,7 3-11 0,-1-3 3 0,1 2-16 16,1-1 8-16,4 1-3 0,2-5-7 0,-5 0-5 15,5-1 3-15,0-2 0 0,0 1-7 0,4-4-10 16,-2 4 24-16,0-5 5 0,5 1 10 0,-4-1 12 16,4-2 18-16,-1 0 8 0,0 0 16 0,2-6 1 15,-3 0-22-15,2 3-91 0,-3-6 0 0,3-2 0 16,-2 4 0-16,3-6 0 0,-1 1 0 0,-1-6 0 15,2 2 0-15,-4-4 0 0,6-4 0 0,-5 7 0 16,-3-1 0-16,-3-2 0 0,1 6 0 0,-2-5 0 16,-1-2 0-16,-3 3 0 0,-5 2 0 0,4 0 0 15,-5 5 0-15,-3-2 0 0,-2 1 0 0,1 3 0 16,-9 0 0-16,0 1 0 0,-10 3 0 0,0-2 0 16,7 7-41-16,-9-2-630 0,2 2-576 0,-4 2-1350 15,5-1 597-15</inkml:trace>
  <inkml:trace contextRef="#ctx0" brushRef="#br0" timeOffset="-204299.8">25328 3655 299 0,'0'0'304'0,"0"0"-10"0,0 0-12 16,0 0-9-16,0 0-8 0,0 0-23 0,0 0-3 16,0 0-14-16,0 0-5 0,0 0-17 0,0 0-23 0,0 0 6 15,0 0 4-15,0 0-11 0,0 0 1 0,0 0-8 16,0 0-7-16,0 0 0 0,0 0-10 0,0 0-1 16,0 0 0-16,0 0-4 0,0 0 5 15,0 0-1-15,0 0-1 0,0 0-12 0,0 0-13 0,0 0-11 16,-1-5-17-16,1 5-4 0,8-5-8 0,-2-1-6 15,-1 1-5 1,4-3-5-16,1 2-4 0,-1 1 2 0,0 2-5 0,4-1-8 0,0 1 1 0,0-1-1 16,6 0-9-16,-5 3-6 0,0 0-9 0,5 1 2 15,-6 2-5-15,3 1-4 0,-3-1 2 0,-3 2-10 16,8 2 6-16,-5 3-7 0,-3 0-2 0,-1 0 4 16,-2 1-6-16,-2 0-12 0,-1 0 10 0,-1 2 2 15,-5 5-1-15,-2-1 3 0,0 0-3 16,-5-1 1-16,0-2-8 0,-1 0-4 0,-3 1-1 0,-5-3-1 15,2 0 8-15,-8 1-7 0,8-3-6 0,0-2 5 16,-1 3 1 0,5-8-2-16,1 1 6 0,2 1 2 0,3-1-2 0,-3-1-3 0,2-1 5 0,1 2 6 15,2-2-3-15,4-1-3 0,0 0-1 0,0 0-4 16,0 0 0-16,0 0-2 0,0 0 3 0,0 0-5 16,19-9 4-1,-8 7 0-15,1-1-3 0,1 2 1 0,5 0 1 0,0 1 5 0,2 0-7 0,-1-1 2 16,-1 1-3-16,1 1 4 0,-2 4-3 0,-2-1-1 31,2 3 0-31,-3-4 3 0,-4 4 0 0,1 1-2 16,-1 1-1-16,-1 0-1 0,-2 4 8 0,0-2-4 0,-2 0 1 15,-3 0-1-15,-3 2-3 0,0 0 3 0,-1-1 4 0,-1-1-3 16,-7 4 0-16,2-1 8 16,-2-1-14-16,-3-1 7 0,0-2 2 0,-2-1 3 15,-2 0 1-15,-2-2-3 0,-8-2-2 0,0 1 1 0,9-5 2 16,-2 1 9-16,3-2 0 0,2 0-12 0,3-3 4 15,0 1-2-15,1-2-13 0,1 1-21 0,4 1-33 16,1-4-58-16,1 1-68 0,4-5-107 16,1 3-107-16,11-1-130 0,-1 2-391 0,15-6-1001 0,2 0 443 15</inkml:trace>
  <inkml:trace contextRef="#ctx0" brushRef="#br0" timeOffset="-203749.43">27573 3846 30 0,'0'0'527'0,"1"-3"7"16,-1 3 7-16,-3-7-11 0,1 3-11 0,-1 2-17 15,3 2-34-15,-6-2-10 0,-1-1-24 0,7 3-25 16,-10 0-26-16,1 2-13 0,4-1-20 0,-4 3-20 15,-4 1-27-15,4 1-21 0,-2 1-31 0,-1 7-14 16,1-1-25-16,4 0-27 0,-3 2-19 0,4-3-21 16,1 2-120-16,3 4-25 0,0-3 0 0,2 5 0 15,2-4 0-15,5 0 0 0,-1 1 0 0,4 1 0 0,1-3 0 16,4-3 0-16,0 2 0 0,-1-4 0 0,7-1 0 16,-1 0 0-16,7-1 0 0,-8-4 0 0,0 1 0 15,-1-2 0-15,1-2 0 0,-1 0 0 0,-5-2 0 16,-4 0 0-16,3-2 0 0,-3-3 0 0,-2-1 0 15,2-3 0-15,-3 1 0 0,1-3 0 0,-2-5 0 16,-4 0 0-16,2-1 0 0,-3-3 0 0,0 1 0 16,-3 1 0-16,2 0 0 0,-3 0 0 15,0 1 0-15,-1 1 0 0,-4 2 0 0,4 2 0 0,0 0 0 16,1 5 0-16,-1-3 0 0,1 8 0 0,-2-6 0 16,3 3 0-16,-2 3-272 0,0-1-1049 0,5 0-1429 15,0 4 633-15</inkml:trace>
  <inkml:trace contextRef="#ctx0" brushRef="#br0" timeOffset="-203058.07">29962 3733 377 0,'4'-6'494'15,"0"1"-14"-15,0-1-11 0,-2 3-3 0,0-1-10 16,-4-2-12-16,4 1-17 0,-2 2-20 0,0 3-23 15,0-7-23-15,0 7-36 0,0 0-26 0,0 0-20 16,-4-3-32-16,4 3-8 0,-14 6-29 0,6-2-8 16,-5 3-26-16,-1 4 0 0,0 0-20 15,4 6-13-15,-4-2-15 0,-3 6-10 0,-2 0-5 0,4-1-17 16,3-3-3-16,1 0-8 0,2-2-13 0,0 2 1 16,5 4-7-16,0-5-6 0,7 1-7 0,1-1-36 15,1-3-17-15,2 0 0 0,0-3 0 0,2 4 0 16,0-4 0-16,2 0 0 0,-1-2 0 0,8 0 0 15,-1-2 0-15,-3-2 0 0,-1-2 0 0,1 2 0 0,1-4 0 16,3 0 0-16,-1-4 0 0,-5 3 0 0,0-4 0 16,1 0 0-16,1-4 0 0,-1-3 0 15,-1 0 0-15,1-1 0 0,1-5 0 0,-2-4 0 16,0 1 0-16,-3-4 0 0,0 0 0 0,-2 1 0 0,0-1 0 16,-3 0 0-16,-4 7 0 0,0 1 0 15,-1 0 0-15,-3 1 0 0,-5 6 0 0,4 1 0 0,-8-1 0 16,-6 4 0-16,-1 2 0 0,-12 3 0 0,0 6 0 15,-1 2 0-15,-3 4-437 0,-17 2-856 0,18-1-1400 16,-1-2 620-16</inkml:trace>
  <inkml:trace contextRef="#ctx0" brushRef="#br0" timeOffset="-201470.99">27556 5579 227 0,'0'0'257'0,"0"0"3"0,0 0-11 0,0 0 2 16,0 0 8-16,0 0 7 0,0 0-22 0,0 0 2 0,0 0 4 16,0 0-6-16,0 0 2 0,0 0-8 0,0 0-12 15,0 0-6-15,0 0-3 0,0 0-8 16,0 0-10-16,0 0-4 0,0 0-7 0,0 0-21 0,0 0-8 15,0 0-13-15,0 0-15 0,0 0-12 0,0 0 9 16,0 0-7-16,4-6-10 0,-4 6-10 16,0 0-11-16,0 0-3 15,0-3-5-15,0 3 2 0,0 0 3 0,0 0 7 0,0 0 1 0,-3-8-6 0,3 8-7 16,0 0 1-16,0 0-3 0,-14 1 1 0,14-1-8 16,-13 3 2-16,4 4 1 0,-1-1 3 0,1 1-15 15,-4 5 4-15,-3-1-6 0,4 5-8 0,1-2-1 16,-1 3 0-16,3 0-10 0,-6 6 5 0,9-5 0 15,-1 1-11-15,2 0 6 0,4 0-7 16,-3 1 3-16,5-4-1 0,2 2-6 0,1-1 0 0,2-3-3 16,0 2 5-16,1-5-1 0,7 1-4 0,-1-1-2 15,3-1 0-15,-2-1 4 0,8-5-11 0,-4 5-20 16,0-5 0-16,-2-2 0 0,4-1 0 0,-1-1 0 16,-1 0 0-16,2-2 0 0,-3-3 0 0,1 0 0 15,-2-1 0-15,-4-1 0 0,4-2 0 0,-3 0 0 31,-3-3 0-31,4 0 0 0,-5-2 0 0,5-1 0 0,-3-2 0 16,-4-1 0-16,2-8 0 0,0 1 0 0,-2 0 0 16,-4-4 0-16,0 4 0 0,-2 1 0 0,1 3 0 15,-2 3 0-15,-3-1 0 0,-2 3 0 16,0 1 0-16,-4 0 0 0,-3 3 0 0,2 5 0 0,-5-2 0 16,-1 2 0-16,-3 4 0 0,1 2 0 0,-5 3-142 15,2 2-542-15,3 2-544 0,-1 0-1330 0,2 1 588 16</inkml:trace>
  <inkml:trace contextRef="#ctx0" brushRef="#br0" timeOffset="-200087.72">29824 5584 23 0,'0'0'182'0,"0"0"-9"0,0 0-1 15,0 0-8-15,0 0-3 0,0 0-8 0,0 0-9 16,0 0-4-16,0 0 2 0,0 0-6 15,0 0-9-15,0 0 0 0,0 0-8 0,0 0-3 0,0 0-2 16,0 0-3-16,0 0-6 0,0 0 0 0,0 0-9 16,0 0-10-16,0 0 0 0,0 0-10 0,0 0-6 15,0 0-3-15,0 0-7 0,0 0-6 0,0 0-1 16,0 0-3-16,0 0-6 0,0 0-9 0,0 0-4 16,0 0 0-16,0 0 6 0,0 0-15 0,0 0 1 15,0 0 0-15,0 0 10 0,0 0 2 0,0 0 5 16,0 0 3-16,0 0-1 0,0 0 9 0,0 0 5 0,0 0 10 15,0 0 2-15,0 0 8 0,0 0 11 16,0 0 5-16,0 0 5 0,0 0 3 0,0 0 2 16,0 0-7-16,0 0-7 0,0 0 4 0,0 0 1 15,0 0-3-15,0 0-1 0,0 0-9 0,0 0-3 0,0 0-4 16,0 0-6-16,0 0 4 16,-19 6-5-16,13-3 0 0,-4 3 0 0,1 2 8 0,1-2-6 0,-2 2 0 15,1-1 27-15,0 6 3 0,-3-2-7 0,3 3-1 16,4-3-14-16,-4 1 7 0,-1 3-3 0,5 1-9 15,-1-4 7-15,3-1-11 0,0 5-8 0,3 1-1 16,0-4-3-16,0-1 3 0,4 1 0 0,-4 0 1 16,2-3-4-16,1 0 3 0,4-1-6 15,-2 1-4-15,5-2 2 0,-2 1 2 0,1-2 0 0,6 2 0 16,-5-5 0-16,3 1 4 0,-1 0-1 0,-1 0 5 16,0-2-1-16,2 1 12 0,-4-3 2 0,3-1 4 15,-1 0-3-15,1 0 12 0,-5-1-1 0,5 0-6 16,-2-4-79-16,0 1 0 0,-1 0 0 0,5-1 0 15,-5-2 0-15,7-3 0 0,-1 2 0 0,-2-3 0 16,1-2 0-16,-1 1 0 0,-4-3 0 0,6-5 0 16,-3 3 0-16,-2 1 0 0,-1-3 0 0,-2 1 0 15,-2 2 0-15,-1 3 0 0,-4-4 0 0,3 5 0 16,-6 0 0-16,3 2 0 0,-5 0 0 0,-3 2 0 0,1-2 0 16,-5 5 0-16,-7-2 0 0,1 1 0 0,-1 1 0 15,-9 4 0-15,-3-1-95 0,-1-4-692 16,-2 5-432-16,1 0-1319 0,6 2 584 15</inkml:trace>
  <inkml:trace contextRef="#ctx0" brushRef="#br0" timeOffset="-196956.64">21057 2025 40 0,'4'-1'175'0,"-4"1"6"15,4-4-5-15,-4 4 12 0,4-4 17 0,-4 4 7 16,2-2-1-16,-2 2 14 0,3-2 0 0,-3 2 6 15,0 0 1-15,4-5-3 0,-4 3-4 0,0 2 4 16,5-6-6-16,-5 3-11 0,0 3-2 0,1-5 1 16,-1 5-7-16,0-4-8 0,0 4-13 0,0-7-3 15,0 7-2-15,-1-7-9 0,-3 6-9 0,4 1-5 16,0 0-2-16,-4-3-3 16,4-2-4-16,0 5-7 0,0 0-3 0,-2-3-6 0,2 3-5 0,0 0-12 15,0 0-14-15,-4-4-6 0,4 4-6 0,0 0-8 16,-7 9 4-16,2-6 2 0,1 0 6 0,-3 5-8 15,-1-1-8-15,0 0 0 0,-6 5-16 0,1-1 4 16,7-1-5-16,-8 2-3 0,5 0-2 0,-4 3-2 16,1-2 2-16,1 1-13 0,-1-1 5 15,0 1-6-15,3 0-3 0,-2 3 1 0,2-5-11 0,-2 2 2 16,0 1 8-16,5-6-4 0,-2 2-9 0,0-2-2 16,4 0-2-16,-3-1 1 0,2 1-15 0,2-4 10 15,-1-1-1 1,0 1-5-16,3 1-3 0,1-6 0 0,-4 5 7 0,4-5-1 0,-4 4-4 0,4-4 2 15,0 0 6-15,-6 4 6 0,6-4-2 0,0 0-2 16,0 0-2 0,0 0-16-16,0 0 0 0,0 5 0 0,0-5 0 0,0 0 0 0,0 0 0 0,0 0 0 15,0 0 0-15,10 4 0 0,-10-4 0 0,13 0 0 16,-5 0 0-16,3 0 0 0,3 0 0 0,0 0 0 16,4 0 0-16,1-1 0 0,1 0 0 0,1 1 0 15,0-3 0-15,2 2 0 0,-3-3 0 0,3 1 0 16,5-1 0-16,-10 2 0 0,10-1 0 15,-6 1 0-15,-3 3 0 0,-1-1 0 0,-4-1 0 0,-4 0 0 16,2-2 0-16,-6 3 0 0,-6 0 0 0,13 3 0 16,-13-3 0-16,9-4 0 0,-9 4 0 0,9-1 0 15,-9 1 0-15,0 0 0 0,9 2 0 0,-9-2 0 16,0 0 0-16,0 0 0 0,0 0 0 0,6 4 0 16,-6-4 0-16,0 0 0 0,0 0 0 0,8 1 0 15,-8-1-232-15,0 0-102 0,19 0-120 0,-9 1-135 16,6 1-508-16,0-4-1189 0,3 1 525 0</inkml:trace>
  <inkml:trace contextRef="#ctx0" brushRef="#br0" timeOffset="-195714.64">23009 3697 53 0,'0'0'293'16,"4"-2"-7"-16,-4 2 14 0,1-4-4 0,-1 4-4 16,1-6-11-16,-1 2-5 0,0 4-4 0,0-7-10 0,0 2-16 15,0 2-3-15,0 3-5 0,0-7-9 0,-4 3-2 16,3-1-10-16,-3 0-11 0,4 1-7 0,-1 0-8 15,1 4-7-15,-4-6-9 0,3 2-14 16,1 4-2-16,-3-7-8 0,2 5-11 0,1 2-10 16,-3-5-14-16,1 2-10 0,2 3-7 0,-4-4-12 0,4 0-12 15,0 4-6-15,0 0-4 0,-4-5-7 0,4 1-9 16,0 4-4-16,0 0 0 0,-4-3-6 0,4 3-2 16,0 0-3-16,-1-3-2 0,1 3-2 0,0 0 1 15,0 0-3-15,-8-2-4 0,8 2 1 0,0 0-9 16,-9 4 13-16,3-1 1 0,1 1 2 0,-7 2-4 15,3 0 6-15,-6 4 3 0,-3 0-3 0,3 1 7 16,-3 1-9-16,4 1 2 0,-1 2 4 0,1-1-6 16,-6 5-3-16,4 2 2 0,2-6-3 0,-6 3 6 15,5-4 1-15,1 0 1 0,0 2-3 0,1 1-10 16,2-3 8-16,-3 0-11 0,3 1 16 0,0-2-5 16,3-4-3-16,2 0-5 0,-2 2 3 0,2-3 2 15,1 0-17-15,1-1 13 0,1-1-11 16,1-1 7-16,-1 2-15 0,1-3 9 0,-1-1-6 0,2 1 4 15,1-4 0-15,-3 4 11 0,3-4-2 0,0 4 5 16,0-4 13-16,5 3-7 0,-5-3 7 0,8 4 5 16,-3-4-9-16,2 0-2 0,1 0 1 0,3-2-2 15,-1 0-8-15,3 0-24 0,-2 1 0 0,10 0 0 0,-8 0 0 16,3-1 0-16,2 0 0 0,5 0 0 16,-5-1 0-16,12 3 0 0,1-2 0 0,0-1 0 0,1 1 0 15,4 1 0-15,-2-2 0 0,3 3 0 16,0-1 0-16,2 1 0 0,-5 0 0 0,-1 1 0 0,-1-1 0 15,-2 3 0-15,-2-3 0 0,-9 0 0 0,-1 1 0 16,0 0 0-16,-9-1 0 0,2 0 0 0,-6 0 0 16,2 2 0-16,-2-2 0 0,-5 0 0 0,8 2 0 15,-8-2 0-15,0 0 0 0,7-2 0 0,-7 2 0 16,0 0 0-16,0 0 0 0,5 3 0 0,-5-3 0 16,0 0 0-16,5 1 0 0,-5-1 0 0,0 0-119 15,0 0-291-15,5 1-109 0,-1 1-145 0,-4-2-417 16,0 0-1169-16,0 0 518 0</inkml:trace>
  <inkml:trace contextRef="#ctx0" brushRef="#br0" timeOffset="-194439.16">25262 5617 118 0,'1'-2'258'0,"2"-2"-2"15,-1 1-6-15,2 1-6 16,-3-4-6-16,0 2-4 0,3-1 9 0,-4-1-18 0,4 0 0 0,-2 0-2 15,0-1 2-15,3-3 4 0,-3 2 2 0,1-2-3 0,-1 3-1 16,3 1 3-16,-3-1-4 0,-1 1-1 0,1 0-7 16,0-1-2-16,-2 2-4 0,2 1-1 0,-2-1-11 15,0 1-3-15,2 0-9 0,-2 4-6 0,1-3-5 16,-1 3-29-16,0-4-10 16,0 4-12-16,0 0-26 0,0 0-3 0,0 0-6 0,0 0-16 0,0-6-9 15,0 6-10-15,0 0-11 0,0 0 10 0,0 0-14 16,0 0-3-16,0 0 2 0,-7 12 5 0,2-5-1 15,-5 0-5-15,1 2-3 0,-3 3-2 0,-2 1 10 0,0 2 2 32,-5 2-9-32,2 2 0 0,-1 2 1 15,-1-2-6-15,1 1-1 0,-1-2 2 0,1 2-2 0,-2-1 3 16,1-1-7-16,4-3-3 0,0 0-2 16,0-2-3-16,-2 0 2 0,3 0-6 0,1 1 2 0,-1-1 0 15,3-1-7-15,-2 0 10 0,3-4 2 0,2 0-13 16,-1-1 6-16,1-1 3 0,3-1-7 0,0-1-3 15,0 0 1-15,0 1 3 0,1-1-4 0,-1-1 4 16,1-1 4-16,0 2 0 0,3 1 5 0,-3-3-12 16,2 1-9-16,2-3 0 0,0 0 0 0,-3 3 0 15,3-3 0-15,0 0 0 0,0 0 0 0,0 0 0 16,0 0 0-16,0 0 0 0,12 0 0 0,-1 0 0 16,3 0 0-16,3-1 0 0,3 1 0 0,10-1 0 15,-4 0 0-15,5 1 0 0,0-3 0 0,-1 2 0 16,1 1 0-16,0 0 0 0,1-1 0 0,0 2 0 15,-2-1 0-15,2 0 0 0,-4 1 0 0,-7-1 0 16,2 2 0-16,5-4 0 0,-9 2 0 0,1 0 0 16,-3 2 0-16,-6-4 0 0,0 2 0 0,-1 0 0 15,-5 2 0-15,1-2 0 0,-6 0 0 0,7 1 0 16,-1-1 0-16,-6 0 0 0,8 1 0 0,-3 0 0 16,-1 0 0-16,-4-1 0 0,10 5 0 0,-5-4 0 0,1 3 0 15,1-3 0-15,-2 1 0 0,4 1 0 16,0-1 0-16,3 2 0 0,-2-2 0 0,0 0 0 15,2 0-119-15,-1-1-420 0,-1-1-127 0,-2 0-479 16,1 1-1240-16,-9-1 549 0</inkml:trace>
  <inkml:trace contextRef="#ctx0" brushRef="#br0" timeOffset="-193921.29">25537 5645 59 0,'0'-2'53'0,"0"2"-15"0,-2-5 0 15,2 5-6-15,-1-4-10 0,1 4 3 0,-4-5 0 16,4 5-4-16,-6-2-14 0,6 2-18 0,-5-2-41 16,-3 2-56-16,4-2 25 0</inkml:trace>
  <inkml:trace contextRef="#ctx0" brushRef="#br0" timeOffset="-193181.76">25213 5542 123 0,'4'-6'322'0,"-4"6"-7"0,3-5-15 0,-3 5-18 15,2-5-2-15,-2 5-28 0,3-3-1 0,-3 3 5 16,4-4-4-16,-3 2-5 0,-1 2-7 0,4-4-10 16,-3 2 4-16,-1 2-1 0,1-4-9 0,-1 4-6 15,0 0-12-15,4-4-3 0,-4 4-9 0,0 0-5 16,0 0-8-16,0 0-6 0,3-2-13 0,-3 2 5 16,0 0-19-16,0 0-4 0,0 0-12 0,0 0-5 15,0 0-3-15,0 0-13 0,0 0 7 0,0 0-19 16,0 0-12-16,0 0-9 0,0 0-10 0,0 0-7 15,0 0-1-15,5 7-3 0,-4-3-7 0,2 1 4 16,-2-1 1-16,-1 1-10 0,1 3 2 0,0 0 4 16,1 2-19-16,-2-1 16 0,0 3-9 0,0 1 2 0,-2 3-4 15,1 3-1-15,0-2 2 0,1 2-7 0,-3 1 8 16,2-1 1-16,0 7-4 0,-2 0 1 0,2 1 3 16,-3-3-6-16,0 1-2 0,3 0-8 15,0 0 11-15,-4 0-7 0,2 1-4 0,-1-7 1 0,2 6-5 16,0-1 2-16,1-3-21 0,-2-3-1 0,2 2 0 15,-1-1 0-15,-1 1 0 0,1-2 0 0,0-2 0 16,1 0 0-16,-1-3 0 0,0-2 0 16,0 1 0-16,-1 0 0 0,2-1 0 0,-2-1 0 0,3 0 0 15,-1-3 0-15,1 1 0 16,-3 0 0-16,2-4 0 0,1 2 0 0,0 0 0 0,0-2 0 0,0 0 0 16,0 2 0-16,0-6 0 0,-1 6 0 0,1-3 0 15,0-3 0-15,1 3 0 0,-1-3 0 0,0 6 0 16,0-6 0-16,0 0 0 0,0 0 0 0,0 0 0 15,0 0-159-15,0 0-88 0,0 0-104 0,0 0-109 16,0 0-137-16,0 0-467 0,0 0-1150 0,12-12 508 16</inkml:trace>
  <inkml:trace contextRef="#ctx0" brushRef="#br0" timeOffset="-191814.82">27758 7278 190 0,'0'-8'365'0,"0"-1"5"0,1 2-3 16,2-1-8-16,-3-1-13 0,1 1-10 16,1 0-4-16,-2 1-7 0,0-1-10 0,0 2-9 0,0-2-6 15,0 4-8-15,3 0-10 0,-3-3-11 0,0 2-11 16,0 5-11-16,-3-7-6 0,3 7-20 0,0-6-8 16,-2 3-9-16,2 3-21 0,0-4-4 0,0 4-32 15,0 0 1-15,0 0-12 16,-4-5-2-16,4 5-20 0,0 0-8 0,0-4-6 0,0 4-7 0,0 0-7 15,0 0-9-15,0 0-1 0,0 0 1 0,0 0 3 16,4-4 4-16,-4 4 6 0,0 0-3 0,0 0-83 16,0 0-6-16,-4-4 0 0,4 4 0 0,0 0 0 15,0 0 0-15,0 0 0 0,0 0 0 0,-1-4 0 16,1 4 0-16,0 0 0 0,0 0 0 0,0 0 0 16,0 0 0-16,0 0 0 0,0 0 0 0,0 0 0 15,0 0 0-15,0 0 0 0,0 0 0 0,0 0 0 0,4-3 0 16,-4 3 0-16,0 0 0 0,0 0 0 0,0 0 0 15,0 0 0-15,0 0 0 0,3-3 0 16,-3 3 0-16,0 0 0 0,0 0 0 0,0 0 0 16,0 0 0-16,0 0 0 0,0 0 0 0,0 0 0 0,0 0 0 15,0 0 0 1,0 0 0-16,0 0 0 0,0 0 0 0,0 0 0 0,0 0 0 0,0 0 0 0,0 0 0 16,-11 12 0-16,7-10 0 0,-4 1 0 15,3 2 0-15,-5-2 0 0,-1 2 0 0,0 3 0 0,-5 0 0 16,2 2 0-16,-2-1 0 0,-4 3 0 0,-3 4 0 15,0-3 0-15,0 1 0 0,5-3 0 0,-5 3 0 16,-3 1 0-16,6 0 0 0,-4 0 0 16,1-1 0-16,4-3 0 0,2 0 0 0,-1-1 0 0,-7 5 0 15,8-3 0-15,-1-4 0 0,1 1 0 0,2-1 0 16,2-2 0-16,1 2 0 0,2-4 0 0,5 0 0 16,-7 0 0-16,5-2 0 0,2 0 0 0,3 1 0 15,-4-1 0-15,6-2 0 0,-6 2 0 0,2 1 0 16,4-3 0-16,-2 2 0 0,2-2 0 0,-4 1 0 15,4-1 0 1,0 0 0-16,0 0 0 0,0 0 0 0,0 0 0 0,0 0 0 0,0 0 0 0,0 0 0 16,22-2 0-16,-11 1 0 0,4 2 0 0,2-1 0 0,6-1 0 15,5 1 0-15,4 0 0 0,3 0 0 16,2 0 0-16,3 0 0 0,14 0 0 0,-1 2 0 16,-1-1 0-16,-14-1 0 0,17 0 0 0,-4-2 0 0,-11 2 0 15,12-1 0-15,-13 0 0 16,-9 2 0-16,6-1 0 0,-1-1 0 0,-6-1 0 0,-1 1 0 0,-5 0 0 15,-5 0 0-15,1 0 0 0,-6 0 0 0,1 1 0 16,-4 0 0-16,2-2 0 0,-5 4 0 0,1-4 0 16,-8 2 0-16,12 0 0 0,-5 0 0 0,-3-1 0 15,-4 1 0-15,9 0 0 0,-9 0 0 0,0 0 0 16,9 1 0-16,-9-1 0 0,0 0 0 0,5 2 0 31,-5-2 0-31,0 0 0 0,8 0 0 0,-8 0 0 16,0 0 0-16,0 0 0 0,5 1 0 0,-5-1 0 15,0 0 0-15,0 0 0 0,8 1 0 0,-8-1 0 16,0 0 0-16,9 1-257 0,-1 1-448 0,-1 0-501 0,3-1-1305 16,0 1 579-16</inkml:trace>
  <inkml:trace contextRef="#ctx0" brushRef="#br0" timeOffset="-190350.43">30578 8627 289 0,'-1'-6'322'0,"-2"2"-13"0,2 0-23 15,0 0-9-15,-3 1-12 0,0-2-19 0,4 5-9 0,0-3-14 16,0 3-6-16,-5-3-12 0,5 3-14 16,0-5 3-16,0 5 12 0,0 0-10 0,0 0 4 15,0-5 4-15,0 5-4 0,0 0-4 0,1-5 0 16,-1 5-12-16,4-2-12 0,-4 2-9 0,5-3-3 0,-5 3-8 16,3-3-3-16,-3 3-15 0,1-4-3 0,-1 4-4 15,0-5-3-15,0 5-17 0,4-2 2 0,-4 2-5 16,0 0-7-16,1-5-2 0,-1 5-4 0,0 0 2 15,0 0-1-15,0 0-12 0,0-3-1 0,0 3-5 16,0 0-8-16,0 0-13 0,0 0 2 0,0 0-6 16,0 0-3-16,0 0 0 0,-19 4 7 0,11-1-9 15,-2 1 7-15,-2 3-1 0,-1-2-7 16,-3 4 7-16,0-1-1 0,-1 3 2 0,-1-1-9 0,0 0 3 16,2 1 2-16,-7 5 4 0,0 0 5 0,6-5-11 15,-1 3-22-15,0-1-23 0,-4 2 0 0,1-2 0 16,-1 3 0-16,5-4 0 0,1-1 0 0,0 0 0 15,1 1 0-15,-3-5 0 0,7 1 0 0,-1-3 0 16,3 4 0-16,-1-3 0 0,1-1 0 0,0 0 0 16,3-1 0-16,0 0 0 0,2-1 0 0,-1 0 0 15,-1-1 0-15,6-2 0 0,-5 5 0 0,3-5 0 0,2 0 0 16,-5 2 0-16,5-2 0 0,-3 2 0 0,3-2 0 16,0 0 0-16,0 0 0 0,-4 3 0 15,4-3 0-15,0 0 0 0,0 0 0 0,0 0 0 16,19 0 0-16,-11 0 0 0,2 0 0 0,4 1 0 0,4-2 0 15,3 2 0-15,8 1 0 16,1-2 0-16,3 2 0 0,-3-1 0 0,6-1 0 0,0 0 0 0,-3 2 0 16,5-2 0-16,-3 0 0 0,0 2 0 0,0-1 0 15,1-1 0-15,0 0 0 0,0 1 0 0,-4 1 0 16,-2-2 0-16,2 1 0 0,-4-1 0 0,-7 2 0 16,-1-2 0-16,1 0 0 0,-8 1 0 0,4-1 0 15,-5 0 0-15,-2 0 0 0,-1 0 0 16,-3 2 0-16,2-4 0 0,-3 4 0 0,-5-2 0 0,13-2 0 15,-9 4 0-15,-4-2 0 0,9-2 0 0,-3 1 0 16,-6 1 0-16,0 0 0 0,7 0 0 0,-7 0 0 16,0 0 0-16,0 0 0 0,8 0 0 0,-8 0 0 15,0 0 0-15,0 0 0 0,0 0 0 0,0 0 0 16,0 0 0-16,4-3-168 0,-4 3-317 0,0 0-68 16,-19-4-63-1,8 1-446-15,-1 1-1150 0,1-2 509 0</inkml:trace>
  <inkml:trace contextRef="#ctx0" brushRef="#br0" timeOffset="-189799.73">30591 8633 90 0,'0'-5'318'16,"4"-1"0"-16,-3 2 3 0,3 1 3 0,-3-2 4 15,-1 0 9-15,3 3-1 0,-3 2-2 16,4-6 3-16,-4 6 2 0,1-4-8 0,-1 4-11 16,0 0-12-16,0 0-24 0,1-3-13 0,-1 3-21 15,0 0-21-15,0 0-17 0,0 0-35 0,0 0 0 0,0 0-12 16,0 0-13-16,0 0-8 0,-10 11-8 0,9-4-1 16,-4 2-6-16,1 2-6 0,-4 0-4 0,4 1-9 15,0 5 3-15,-6 0-12 0,5 1 1 0,-4 4-4 16,5-4 0-16,-3 0-16 0,0 6 4 0,0-5-8 15,-2-2-6-15,3 4 2 16,0 2-6-16,-3 2-3 0,4-7-65 0,-1 1 0 0,1 0 0 0,-2-1 0 16,2 1 0-16,-1 1 0 0,2 0 0 0,0-2 0 15,-1-1 0-15,2 0 0 0,-2 1 0 0,3 8 0 16,2-8 0-16,-1 0 0 0,1 0 0 0,1-2 0 16,-2-3 0-16,2-1 0 0,0-1 0 0,-1-2 0 15,1 1 0-15,-1-4 0 0,0 0 0 16,0-1 0-16,2 1 0 0,-2-2 0 0,0 1 0 0,0 1 0 0,0-6 0 15,0 4 0-15,0-4 0 0,0 4 0 0,0-4 0 16,2 6 0-16,-2-6 0 0,1 3 0 16,-1-3 0-1,0 4 0-15,0-4 0 0,0 0 0 0,2 2 0 0,-2-2 0 0,0 0 0 0,0 0 0 0,0 0 0 16,-3 6 0-16,3-6 0 0,0 0 0 0,0 0 0 31,0 0 0-31,0 0 0 0,0 0 0 0,0 0 0 16,0 0 0-16,0 0 0 0,0 0 0 0,0 0 0 15,0 0 0-15,0 0 0 0,0 0 0 0,0 0 0 16,0 0 0-16,0 0 0 0,0 0 0 0,0 0 0 16,0 0 0-16,8-19 0 0,-3 12-617 0,-3 1-646 15,5-5-1368-15,-3 1 607 0</inkml:trace>
  <inkml:trace contextRef="#ctx0" brushRef="#br0" timeOffset="-186321.39">29966 7002 182 0,'0'0'263'0,"0"0"2"16,-2-3-7-16,2 3-4 0,0 0-12 0,0 0-5 16,-3-2 2-16,3 2 3 0,0 0-6 15,0 0 19-15,0 0-3 0,0 0-1 0,0 0 3 16,0 0-4-16,-9 5-4 0,9-5-5 0,-5 2-1 0,5-2-10 16,0 0-2-16,0 0-10 0,-4 3-9 0,4-3-5 15,0 0-12-15,0 0-7 0,-5 3-3 0,5-3-15 16,0 0-6-16,-4 1-6 0,4-1 9 15,0 0-19-15,0 0-1 0,0 0-9 0,0 0 6 0,0 0-9 16,0 0 6-16,0 0-12 0,0 0-7 0,0 0-4 16,-5-8-13-16,5 8-6 0,5-6-9 0,-5 6-78 15,5-9-9-15,-1 7 0 0,1-3 0 0,4-1 0 16,-1 1 0-16,2 0 0 0,3 2 0 0,0 2 0 16,1-1 0-16,4 0 0 0,-1 1 0 0,3 2 0 15,0-1 0-15,-1 3 0 0,2 1 0 0,-2 0 0 16,-1 2 0-16,2 1 0 0,-2 1 0 0,-2 1 0 15,-1-1 0-15,-5 1 0 0,0-2 0 0,0 3 0 16,-2-3 0-16,-3 4 0 0,2-4 0 0,-2 4 0 16,-3-1 0-16,-4 0 0 0,-1-1 0 15,-2 3 0-15,-1-3 0 0,-5 4 0 0,-1-2 0 0,-2 2 0 0,-2-1 0 16,0-2 0-16,-2-1 0 0,1 1 0 0,-1-2 0 16,0 3 0-16,3-5 0 0,2 1 0 15,1-2 0-15,3 0 0 0,-1-1 0 0,4 0 0 16,-1-1 0-16,1 0 0 0,3 0 0 0,-3-2 0 0,4 1 0 15,2-2 0-15,-4 3 0 0,4-3 0 0,0 0 0 16,8 6 0-16,-2-5 0 0,6 0 0 0,0 0 0 16,5 1 0-16,2-1 0 0,0 0 0 0,2 0 0 15,1 3 0-15,-1-1 0 0,0 1 0 0,0 0 0 16,0-1 0-16,-2 2 0 0,0 2 0 0,0-1 0 16,-7 0 0-16,-2 1 0 0,5 3 0 0,-7-2 0 15,0 2 0-15,-3-2 0 0,0 3 0 0,-4 0 0 16,2-1 0-16,-6 3 0 0,3-1 0 15,-1 0 0-15,-8-1 0 0,3-1 0 0,-6 4 0 0,2-6 0 16,-4 3 0-16,-4-2 0 0,1 1 0 0,-9-2 0 16,-1 1 0-16,-3-4 0 0,2 0 0 0,0 1 0 15,-1-6 0-15,8 1 0 0,-7-1 0 0,6-3 0 0,3-3 0 16,3 4 0-16,2-2 0 0,1 2 0 16,0-3 0-16,2 0 0 0,2 0 0 0,3 3 0 15,0-3 0-15,0 0 0 0,3 3 0 0,1-2 0 16,2 4 0-16,1-7-319 0,5 6-377 0,2-3-500 0,-8 4-1296 15,10-4 573-15</inkml:trace>
  <inkml:trace contextRef="#ctx0" brushRef="#br0" timeOffset="-183913.48">27686 8994 174 0,'-4'-4'268'0,"-1"0"-13"0,1 0-12 16,4 2-9-16,0 2-9 0,-6-8 0 0,5 6-6 16,1 2 10-16,-4-5 13 0,4 3 11 0,0 2-2 15,-3-6 18-15,3 6 1 0,-2-4 10 0,0 1 5 16,2 3-2-16,-1-5-3 0,0 2-3 0,1 3-12 15,2-8-11-15,-2 8-11 0,4-6-19 0,0 3-9 16,3 0-21-16,5-2 8 0,-1 2-29 0,9 0-16 16,-6 1-9-16,8 0-2 0,-3 2-11 0,0-1-20 15,3 1 1-15,-3 1-12 0,-2 2-9 0,-3 1-7 16,-2 0-16-16,1 0 1 16,-3 1-16-16,1 1-2 0,-5 0-4 0,4 1-4 0,-8 0-8 0,1 2-1 15,-3-1 0-15,-3 3-6 0,1 0-6 0,-4-2 1 16,0 3-27-16,-3 1 0 0,-2-3 0 0,-3 1 0 15,3 1 0-15,-6-2 0 0,3-1 0 0,-2 1 0 16,3-1 0-16,-4-2 0 0,7-1 0 0,-2-1 0 16,6-2 0-16,-3 0 0 0,4 1 0 0,-3 1 0 15,3-2 0-15,0-1 0 0,5-2 0 0,-4 1 0 0,4-1 0 16,0 0 0-16,0 0 0 0,0 0 0 0,0 0 0 16,14 2 0-16,-6-3 0 0,2 2 0 0,4 0 0 15,-2 2 0-15,2-1 0 0,-1-2 0 0,3 4 0 16,-3-3 0-16,7 3 0 0,-4 5 0 0,0-3 0 15,-3 4 0-15,1 1 0 0,0-1 0 0,-6-2 0 16,-2 1 0-16,2 2 0 0,-3 1 0 0,-1-1 0 16,-4 3 0-16,0-3 0 0,0 2 0 0,-7 2 0 15,2-2 0-15,-5 2 0 0,1-3 0 0,-5 1 0 16,1-3 0-16,1-1 0 0,-4-1 0 0,-2 1 0 16,1-4 0-16,-4-1 0 0,-1 0 0 0,-1-3 0 15,0 0 0-15,-5-3 0 0,8 0 0 0,-1 0 0 16,-4-5 0-16,4 1 0 15,6 0 0-15,1 1 0 0,2-1 0 0,2 3 0 0,-1-4 0 0,4 5 0 0,1 0 0 16,2-1 0-16,4 3 0 0,0 0 0 0,0 0-309 16,0 0-1005-16,0 0-1423 0,24 9 629 15</inkml:trace>
  <inkml:trace contextRef="#ctx0" brushRef="#br0" timeOffset="-182623.18">25621 9094 248 0,'0'0'394'0,"1"-4"8"0,-1 4-24 0,0 0-15 15,3-4-13-15,-3 4-13 0,0 0-17 0,0 0-15 16,0 0-9-16,-2-5-13 0,2 5-12 0,0 0-9 15,0 0-7-15,0 0-6 0,0 0-15 0,0 0-6 16,0 0-3-16,-5-2-14 0,5 2-4 0,0 0-8 16,0 0 8-16,-15 6-11 0,10-5 5 0,-3 1-5 15,-1 3-3-15,-2-1-8 0,-1 0-7 0,-2 2-8 16,0 2-5-16,1 2-10 0,-4 0-11 0,1 5-3 0,3 0-98 16,1 0-43-16,-2 6 0 0,2-5 0 15,4 1 0-15,1 0 0 0,-2 0 0 0,2 2 0 16,2-1 0-16,1 1 0 0,-2-2 0 0,5 2 0 0,2-1 0 15,-1-2 0-15,8 1 0 0,-6-6 0 0,5 5 0 16,0-1 0-16,0-3 0 0,3-5 0 0,0 3 0 16,2-3 0-16,-1-3 0 0,6 4 0 0,3-5 0 15,-1 0 0-15,-1-2 0 0,0 0 0 0,-1-1 0 16,-1-3 0-16,1 0 0 0,-2 1 0 0,2-5 0 16,-2 1 0-16,-3 0 0 0,2-2 0 0,-4 1 0 15,0-3 0-15,0 3 0 0,-1-3 0 0,2-2 0 16,0-1 0-16,-2 0 0 0,0 0 0 0,1-4 0 0,-5 3 0 15,1-2 0-15,0-1 0 0,-2 2 0 16,-3-1 0-16,0-2 0 0,-2 7 0 0,1-5 0 0,-4 3 0 16,-1-3 0-16,-3-1 0 0,-2 0 0 0,-4 3 0 15,-6-5 0-15,-3 1 0 0,-6 3 0 0,-1 2 0 16,-3 3-472-16,-16-10-815 0,-3 0-1393 0,-8-5 616 16</inkml:trace>
  <inkml:trace contextRef="#ctx0" brushRef="#br0" timeOffset="-181900.7">25590 7310 194 0,'-5'-4'425'0,"0"3"3"16,-3-1-7-16,3 1 9 0,-4 1-11 0,9 0-2 0,-18-2-15 16,8 4-10-16,-3 1-15 0,3-1-17 0,-8 2-11 15,0 1-13-15,7-1-9 0,-6 4-25 16,3 0-15-16,-4 1-18 0,3 0-7 0,0 4-21 16,-2-3-12-16,0 3-12 0,3 2-17 0,0 1-23 0,5-1-12 15,-3 1-14-15,5 2-12 0,0-2-17 0,1 8-9 16,2-5-73-16,4 2-40 0,2-4 0 0,2-2 0 15,0 1 0-15,3-1 0 0,3-2 0 16,1 0 0-16,2-2 0 0,0-2 0 0,4-1 0 0,2-1 0 16,9-1 0-16,-6-5 0 0,5-1 0 0,-5 0 0 15,-1-4 0-15,2 2 0 0,-5-2 0 0,4-3 0 16,-4 0 0-16,0 1 0 0,-2-4 0 0,0 2 0 16,-1-4 0-16,-1 1 0 0,-2 0 0 0,-2-2 0 15,0 0 0-15,-2-2 0 0,1 0 0 0,-4 0 0 16,-3 0 0-16,0-2 0 0,-2 0 0 15,0 2 0-15,-2-2 0 0,-4-1 0 0,0 1 0 0,-3-2 0 16,-2 2 0-16,-5-5 0 0,4 8 0 0,-7-4 0 16,-1 2 0-16,-7 2 0 0,-4 2 0 0,0 4 0 15,-2 1-108-15,0 3-1240 0,-5 1-1459 0,-15 3 646 0</inkml:trace>
  <inkml:trace contextRef="#ctx0" brushRef="#br0" timeOffset="-181176.76">23077 7659 267 0,'-6'-16'356'0,"-3"-1"6"15,3 0-10-15,-4 1-11 0,3 5-6 0,1 1-23 0,-1 1-16 0,-1 1-6 16,0 3-20-16,0 0-18 0,2 3-9 0,-4 1-14 16,2 2-10-16,-4 5-3 0,-3 1-6 0,4 0-6 15,-6 5-5-15,0 9-5 0,0-2 3 0,2 2-10 16,3 4-8-16,1 0-1 0,1-3-15 0,3 2-9 16,0 2-7-16,3-7-11 0,1 5-38 0,1-4-6 15,4-1 2-15,3 6-17 0,0-5-5 0,0-2-9 16,4-3-2-16,-2 1 8 0,5-1-3 0,3-2-7 0,2-3 14 15,2-2 15-15,0 0 4 0,-1-4-1 0,4 0 1 16,-2-4 12-16,2-2 7 0,6-4 7 0,-9-2 5 16,2-2-63-16,-3 0-60 0,-1-1 0 0,5-6 0 15,-4-2 0-15,-4-2 0 0,0 0 0 0,-2-5 0 16,-1 3 0-16,-4-2 0 16,-2 7 0-16,-5-1 0 0,0 1 0 0,0 0 0 0,-3 0 0 0,-3 1 0 15,-3-1 0-15,1 9 0 0,-1-1 0 0,-5-1 0 16,4 5 0-16,-7 2 0 0,0 1 0 0,-4 7 0 15,3 0 0-15,-9 7 0 0,6 5 0 0,-2 7-387 16,5-1-325-16,-4 3-470 0,-1 5-1281 0,6-3 566 16</inkml:trace>
  <inkml:trace contextRef="#ctx0" brushRef="#br0" timeOffset="-180500.13">22921 9303 277 0,'2'-4'381'16,"-2"4"9"-16,1-5 20 0,4 0-1 0,-5 5 8 15,0-2-3-15,0 2 13 0,0 0 0 0,0 0-25 16,0 0-9-16,-8-2-21 0,8 2-11 0,-13 1-14 15,4 1-19-15,-3 6-6 0,1-4-14 0,-4 4-30 16,-1 3-6-16,0 2-19 0,-5 3-19 0,7 0-19 16,1-1-16-16,-2 8-22 0,3-6-14 0,3 0-148 15,3 1-15-15,2 1 0 0,4 0 0 0,2 0 0 16,1 1 0-16,5-4 0 0,2 0 0 0,2-1 0 0,3-1 0 16,-1-1 0-16,5-2 0 0,0-4 0 0,12 3 0 15,-4-3 0-15,1-1 0 0,0-3 0 16,-5-3 0-16,-1 0 0 0,-4-6 0 0,1 2 0 0,-2-2 0 15,-1-3 0-15,-3 1 0 0,-3-2 0 0,0-3 0 16,-2-1 0-16,2-2 0 0,-6-1 0 16,-1 0 0-16,-1 1 0 0,-6-3 0 0,0 1 0 0,-2-1 0 15,-1 1 0-15,-4-4 0 0,-3 6 0 0,-4-3 0 16,-2 2 0-16,-4-1 0 0,-1 4 0 0,-3 2 0 16,-3-1 0-16,-4 2 0 0,-2 1-1366 0,-2 2-1478 15,-14-6 654-15</inkml:trace>
  <inkml:trace contextRef="#ctx0" brushRef="#br0" timeOffset="-179933.06">20656 9306 406 0,'-5'-3'517'0,"0"-2"15"0,0 1 8 0,-2-1-18 16,1 2-25-16,-1 2-27 0,-3 1-39 0,4-2-19 15,-2 4-20-15,-2-1-24 0,-2 3-16 0,3 3-20 0,-2 0-24 16,-2 4-16-16,4 2-18 0,-4 1-17 0,4 2-22 16,2 1-20-16,2 1-16 0,-2 0-20 0,5-1-19 15,2 3-21-15,2 4-9 0,3-6-98 0,-2-1-32 16,3-3 0-16,2 2 0 0,1-3 0 0,2 0 0 15,2 0 0-15,-5-4 0 0,7-1 0 0,-2 2 0 16,1-6 0-16,-1 0 0 0,5 1 0 16,-5-3 0-16,6-1 0 0,-6-1 0 0,4-3 0 0,-4 2 0 15,4-5 0-15,-4 1 0 0,-1 0 0 0,-1-3 0 16,-2 2 0-16,2-5 0 0,-1-1 0 0,-2 1 0 16,-3-3 0-16,1-2 0 0,-2 1 0 0,0-1 0 15,-3 2 0-15,-1-1 0 0,0 2 0 0,-2-2 0 16,-2-1 0-16,-4 4 0 0,2-1 0 0,-6-2 0 15,1 1 0-15,-4 2 0 0,-1-1 0 0,0 1 0 0,-6-1 0 16,4 0-122-16,3 0-567 0,-1-2-541 0,-3-3-1333 16,3-3 589-16</inkml:trace>
  <inkml:trace contextRef="#ctx0" brushRef="#br0" timeOffset="-179208.59">20781 7491 2855 0,'0'-15'177'0,"0"3"-42"0,0 1-25 16,-4 0 36-16,-1 2 38 0,4 0-10 0,-2 2 6 15,2-2 3-15,-3 5-5 0,0-3 13 0,1 0-1 16,1 4 3-16,0-1-18 0,-1-2-12 0,-1 5-10 15,-2-1-12-15,6 2-12 0,-8-2-4 0,8 2-5 16,-13 6-3-16,5 1-3 0,-1 0-1 0,0 4-5 16,-2 1 2-16,1 4-15 0,1 1-4 0,3 0-8 15,1 0 4-15,0 3-10 0,2-1-5 0,1 0 1 0,2-1-6 16,0-1-8-16,3 8-5 0,4-8-3 16,-2-2-16-16,4 0 14 0,1 0-5 0,4-2-8 15,-1 0 2 1,2-6 10-16,3 2 10 0,1-6 19 0,3 0 2 0,-3-2 8 0,3-1 17 0,-2-3 6 0,1 0 10 15,-2-4-87-15,-1-1-33 0,1-2 0 0,-1 1 0 16,-5-4 0-16,-3 0 0 0,1 1 0 16,-3-4 0-16,1 2 0 0,-9 2 0 0,1-4 0 15,-2 4 0-15,-3-6 0 16,-3 9 0-16,-3-6 0 0,-1 1 0 0,-4 4 0 0,-3 2 0 0,-9-2 0 16,-1 2 0-16,-4 2 0 0,1 2 0 0,12 3 0 0,-13 1 0 15,1 3 0-15,2 1-130 0,0 3-650 0,3 0-434 16,6-3-1315-16,2 1 582 0</inkml:trace>
  <inkml:trace contextRef="#ctx0" brushRef="#br0" timeOffset="-178088.73">20583 5529 105 0,'-4'-6'367'0,"0"1"-3"0,2-1-6 16,-1 0-9-16,2 0 0 0,-2 0-11 0,2 2-16 15,1-3-13-15,1 1-3 0,2-1-10 16,2-2-9-16,0 1-8 0,-1 1-8 0,5-1-9 15,-3-2-15-15,6 3-14 0,2-3-12 0,0 3-11 0,5 1-18 16,-2 1-12-16,3 1-17 0,1 2-10 0,0 0-14 16,-1 2-22-16,1 1-9 0,-3 4-11 0,1-1-4 15,2 3-14-15,-7 1-8 0,0 0-6 16,-4 1-7-16,-1 2-5 0,-2-2-1 0,-4 2-4 0,-1 1-5 16,-2 4-8-16,-5 0 2 0,-2 0-9 0,-1 0 4 15,1-2-2-15,-3 0 1 0,-3-1 8 16,0 0 9-16,-4-2 4 0,8-2 2 0,-1-4 13 0,1 3 11 15,4-3 4-15,0-2 5 0,-3 3 14 0,5-2 1 16,-3 0 2-16,5-2-104 0,-3 1 0 0,2-1 0 16,2-2 0-16,0 0 0 0,0 0 0 0,0 0 0 15,0 0 0-15,0 0 0 0,20-4 0 0,-14 3 0 16,7 1 0-16,1-1 0 0,6 1 0 0,-4 1 0 0,5 2 0 16,-3 1 0-16,1 1 0 0,-3 0 0 0,2 2 0 15,-2 3 0-15,-4-3 0 0,1 4 0 16,-3-1 0-16,3 4 0 0,-7-3 0 0,2 0 0 0,-3 4 0 15,0-2 0-15,-1 2 0 0,-5-4 0 0,-2 2 0 16,-2-2 0-16,0 4 0 0,-4-2 0 0,-4-2 0 16,-2 0 0-16,-7-1 0 0,3-5 0 0,-9 4 0 15,-3-3 0-15,3-1 0 0,0-2 0 0,0-3 0 16,5 0 0-16,3 0 0 0,-2-1 0 0,3-3 0 16,6 2 0-16,1-1 0 0,1-1 0 0,5-2 0 15,0 1 0-15,8-1 0 0,4-4-223 0,7-1-450 16,13-3-544-16,5 0-1316 0,5-1 583 0</inkml:trace>
  <inkml:trace contextRef="#ctx0" brushRef="#br0" timeOffset="-177383.26">22363 5503 151 0,'-5'-1'325'0,"-1"-1"0"0,-1 1-8 0,4-3-4 16,3 4 5-16,-7-2 11 0,3-2 6 0,4 4 10 16,-5-5-3-16,1 2 0 0,3 0-3 0,1 3-2 15,-4-3 1-15,3 1-15 0,1 2-12 0,-4-6-11 16,8 0-12-16,-4 6-22 0,1-5-20 0,2-1-14 16,2 3-15-16,0-1-21 0,4 1-15 0,6-2-14 15,-2 0-15-15,6 2-15 0,2-1-14 0,1 3-11 16,4 1-11-16,6 1-4 0,-5 1-19 0,0 4-7 15,-7 1-5-15,0-2-10 0,-4 2-41 0,0 2-15 16,-3 2 0-16,-5-4 0 0,3 8 0 0,-8-5 0 16,1 4 0-16,-6-2 0 0,-1 3 0 0,-5-1 0 0,-2 2 0 15,-4 1 0 1,3-3 0-16,-6-1 0 0,-5 5 0 0,4-8 0 0,0 2 0 0,-6 0 0 0,4-2 0 16,4-3 0-16,-3 1 0 0,6-2 0 15,2-1 0-15,2-1 0 0,2-2 0 0,1 1 0 0,1 0 0 16,3-2 0-16,2-1 0 0,-6 4 0 0,6-4 0 15,0 0 0-15,0 0 0 0,0 0 0 16,0 0 0-16,29-1 0 0,-17 0 0 0,2-1 0 16,3 2 0-16,2 2 0 0,1-1 0 0,1 0 0 0,1 2 0 15,-2 2 0-15,-2 3 0 0,3 0 0 0,-6-1 0 16,1 3 0-16,-1 2 0 0,-3-5 0 0,-5 4 0 16,0-2 0-16,0 1 0 0,-5 2 0 0,0 0 0 15,-1 0 0-15,-4 0 0 0,-2 3 0 0,-1-5 0 16,-3 6 0-16,-4-4 0 0,-4 1 0 0,1 0 0 15,-2-5 0-15,-10 6 0 0,-3-5 0 0,-1-1 0 16,-2-2 0-16,-3-2 0 0,0 0 0 0,1-3 0 16,-4-3 0-16,3-3 0 0,1-3 0 0,4 0 0 15,3-2 0-15,0-4 0 0,-1 2 0 0,10-3 0 16,2 4-468-16,5-4-230 0,0 0-474 0,3-2-1267 16,2 2 560-16</inkml:trace>
  <inkml:trace contextRef="#ctx0" brushRef="#br0" timeOffset="-176423.29">20695 3975 389 0,'-5'-3'491'15,"1"-1"-5"-15,-1 2-5 0,-1-3-4 0,2 1-5 16,-1 0-15-16,1 0-34 0,2 0 0 0,-1 1-43 0,0-2 0 31,1 0-15-31,2 0-26 0,-1 2-15 0,-3-1-28 0,8 0-15 0,-4-2-27 0,1 1-20 16,1 0-19-16,4-2-26 0,-1 3-16 16,4-2-21-16,1 1-13 0,-1 0-13 0,3 0-15 0,0 2-17 15,-2 1-54-15,2-1-40 0,3 3 0 0,-2 0 0 0,1 2 0 16,4-1 0-16,0 0 0 0,-8 3 0 0,4 2 0 15,3 3 0-15,-6-2 0 0,2 6 0 0,-1 0 0 16,-6-3 0-16,0 7 0 0,-2 0 0 0,-1 0 0 16,-5 1 0-16,1 1 0 0,-3 0 0 0,-2-1 0 31,-2 1 0-31,-4 4 0 0,-5-3 0 0,4-4 0 16,-6 1 0-16,6-1 0 0,-7 0 0 0,3-5 0 15,1 1 0-15,3-2 0 0,-3-1 0 0,6 1 0 16,0-4 0-16,0 0 0 0,3-2 0 0,1 0 0 15,1 0 0-15,2-2 0 0,-1 1 0 0,1-1 0 16,3-2 0-16,0 0 0 0,0 0 0 0,0 0 0 16,21 1 0-16,-2-4 0 0,2-1 0 0,7-1 0 15,4 1 0-15,4 0 0 0,-1 0 0 0,1 0 0 0,3-2 0 16,-3 4 0-16,-2-1 0 0,4 0 0 0,1 1 0 16,-2 0 0-16,-3 2 0 0,-4-2 0 15,-9 4 0-15,1-4 0 0,-9 1 0 0,-3 1 0 16,-1-1 0-16,-1 0 0 0,-2-1 0 0,1 2 0 0,-7 0 0 15,8 0 0-15,-3-1 0 0,-5 1 0 0,6-1 0 16,-6 1 0-16,0 0 0 0,5-4 0 0,-5 4 0 16,1-3 0-16,-1 3 0 0</inkml:trace>
  <inkml:trace contextRef="#ctx0" brushRef="#br0" timeOffset="-172726.09">19178 11173 152 0,'0'-10'482'0,"0"1"-1"0,0-2 1 0,0 1 2 0,-1-1-9 15,0 6-8-15,1-2-16 0,-1 1-30 0,-1 2-18 16,1 0-27-16,1 1-34 0,0 3-54 0,0 0-15 16,0 0-11-16,0 0 5 0,-6 17-3 0,5 0-3 15,-2 7-8-15,2 4-8 0,-3 1-5 0,1 0-14 16,-1 5-17-16,2-1-16 0,0-1-12 0,0 1-168 15,-1 16-13-15,1-17 0 0,-1-1 0 0,2-1 0 16,1-3 0-16,-1 0 0 0,0-7 0 0,-1-2 0 16,2-3 0-16,-1 0 0 0,1-6 0 0,0-1 0 0,0-4 0 15,0 0 0-15,-3-2 0 0,3-2 0 0,0 0 0 16,0 0 0-16,3-12 0 0,0 0 0 16,-1-5 0-16,1-2 0 0,0-8 0 0,1-1 0 0,0-5 0 15,1-3 0-15,2 3 0 0,-2-2 0 0,5-13 0 16,-2-2 0-16,-2 1 0 0,2-1 0 0,1-1 0 15,2 1 0-15,-2 4 0 0,-1 14 0 0,3 5 0 16,-2 0 0-16,1 10 0 0,-1 1 0 0,-1 5 0 16,7 0 0-16,-6 4 0 0,4 5 0 0,0 2 0 15,-2 1 0-15,7 5 0 0,-2 5 0 0,0 0 0 16,2 9 0-16,3 3 0 0,-10 3 0 0,0-2 0 16,-7 2 0-16,0 1 0 0,-6 1 0 0,-1-3 0 15,-3 2 0-15,-2 0 0 0,-3-5 0 0,-6 4 0 16,2-3 0-16,-4-3 0 0,-2 1 0 0,-1-3 0 15,-1-3 0-15,-1-3 0 0,6-3 0 0,-1-4 0 16,0 0 0-16,2 0 0 0,4-3 0 0,1-2 0 16,4 1 0-16,0-1 0 0,1-1 0 0,7 1 0 15,-12-1 0-15,12 1 0 0,0 0 0 0,-4 2 0 16,4-2 0-16,0 0 0 0,0 0 0 0,23 6 0 16,-13 0 0-16,2-1 0 0,5 5 0 0,-3 1 0 0,2 2 0 15,-2 2 0-15,4 5 0 0,-1 1 0 0,-2-1 0 16,-2-5 0-16,1-1 0 0,1 8 0 0,-1-8 0 15,2 1 0-15,-1-3 0 0,2-1 0 16,2-2 0-16,1 0 0 0,-2-2 0 0,1-2 0 0,-2-3 0 16,6-1 0-16,-1-2 0 0,-4-4 0 0,-1 1 0 15,4-1 0-15,-6-6 0 0,3-1 0 0,-4-3 0 16,4-6 0-16,-4-2 0 0,-4-2 0 0,-1 2 0 16,-5 3 0-16,1 2 0 0,-2 2 0 0,-3 4 0 15,0-1 0-15,-3 4 0 0,3 2 0 0,-4 1 0 16,3 2 0-16,-3 1 0 0,4 3 0 0,-10 6 0 15,3-1 0-15,0 6 0 0,3 5 0 0,-1 7 0 16,-1 1 0-16,4-2 0 0,4 2 0 0,1 3 0 16,3-2 0-16,1-5 0 0,2 3 0 0,4-6 0 15,1 2 0-15,3-5 0 0,-3-1 0 0,4-5 0 0,3 1 0 16,5-4 0-16,2-3 0 0,-6-2 0 0,2-3 0 16,-5-5 0-16,8 0 0 0,-8-1 0 0,3-7 0 15,-1-3 0-15,-2-3 0 0,-5 1 0 0,2-6 0 16,-4-1 0-16,-1-6 0 0,3-10 0 0,-6 10 0 15,0-13 0-15,-5 13 0 0,3 1 0 0,-4 4 0 16,2 3 0-16,-4 9 0 0,0 0 0 0,-3 6 0 16,2 0 0-16,1 5 0 0,-2 4 0 0,-2 2 0 15,4 0 0-15,-7 14 0 0,1 2 0 0,0 3 0 16,-1 11 0-16,-1 2 0 0,3 15 0 0,-2 5 0 16,2 2 0-16,1-3 0 0,0 4 0 0,1-3 0 15,1 0 0-15,-2 2 0 0,4-4 0 0,-1-3 0 16,-3 1 0-16,4-13 0 0,0-1 0 0,0-2 0 15,-1 1 0-15,1-4 0 0,-3-2 0 0,1-8 0 16,0-2 0-16,2-6 0 0,-2 0 0 0,-1-4 0 16,1-3 0-16,-2 2 0 0,-1-5 0 0,5-1 0 0,-13-7 0 15,4 0-77-15,1-4-277 0,-2-4-36 16,4-2-18-16,-6-8-14 0,-2-6-15 0,6 1-19 16,2-4 4-16,-2-13 21 0,3-2 19 0,4-2-5 15,1 4 39-15,6 0 84 0,3 13 77 0,-5 3 59 0,5 0 60 16,0 2 38-16,-1 1 35 0,1 10 48 0,-3 0 37 15,3 1 34-15,0 2 19 0,0 1 21 16,-1 0 23-16,3 2 15 0,-1 1 18 0,4 0 13 0,0-1 1 16,0 7-2-16,2 0-6 0,4-3 5 0,-7 6-8 15,6 0-10-15,-1 3-14 0,1 1-8 0,-1 2-10 16,-3 2-11-16,-2-1-14 0,1 5-9 0,-1 1-11 16,0 4-8-16,-3 1-12 0,-3-1-5 0,-2 2-8 15,1 0-5-15,-6-1-5 0,0 2-10 0,-3-2-3 16,-8 0-6-16,3 1-3 0,-3-2-1 0,-3 1-4 15,0-2-2-15,-3-2-4 0,0 1 2 0,2-1 7 16,1-3 8-16,1-2 14 0,4-3 0 0,0 2 3 0,3-3 3 16,2 0 0-16,0-1-6 0,4-2-9 15,0 0-13-15,0 0 2 0,0 0 1 0,18-11-9 16,-1 1 1-16,1 2-8 0,5-4 2 0,1-2-4 16,0-4-7-16,4 0-5 15,3-2 3-15,-2 0-1 0,1-3-3 0,3-15 1 0,-7 10-11 0,3-10 10 0,-6 9-6 16,3-11 2-16,-9 9 12 0,-4-1-21 15,5-14 15-15,-9 13-8 0,0-1-3 0,-4 4 0 16,-4 4 21-16,2 6 6 0,-6 3 8 0,3 7-1 0,-1-1-2 16,-3 6-12-16,-1 2-1 0,5 3-10 0,-13 7 20 15,4 4-11-15,-1 4 0 0,-1 9 1 16,0 4 5-16,1 1-3 0,5 2-2 0,-1 1 9 0,1 1-9 16,3 0-15-16,1 1-6 0,2-1 0 0,5 12 0 15,0-13 0-15,2 1 0 0,4-5 0 0,1-2 0 16,6-4 0-16,-2 0 0 0,7-5 0 0,-1-3 0 15,4-5 0-15,1-3 0 0,0-4 0 0,3-3 0 16,0-1 0-16,-1-3 0 0,1-5 0 0,-2 0 0 16,-3-6 0-16,1 1 0 0,-2 0 0 0,-2-4 0 15,-2-4 0-15,-5 1 0 0,2-2 0 0,-5 1 0 16,-4 8 0-16,0-2 0 0,-3 2 0 0,-3 4 0 0,-2-2 0 16,-1 4 0-16,-1 0 0 0,-4 6 0 15,-2 0 0-15,1 3 0 0,-6 2 0 0,-2 2 0 16,-3 7 0-16,-1 2 0 0,-3 5 0 0,1 1 0 15,1 2 0-15,3 0 0 0,1-5 0 16,5 8 0-16,1-8 0 0,2 0 0 0,1-5 0 0,2 2 0 0,4-2 0 16,0-3 0-16,0 2 0 0,4-5 0 0,1 0 0 15,-1-1 0-15,2-3 0 0,2 0 0 0,0-1 0 16,2-4 0-16,-1 2 0 0,2-3 0 0,1-2 0 16,-3 0 0-16,1-1 0 0,1-4 0 0,-2 3 0 15,-1 2 0-15,0-1 0 0,-2-1 0 0,-1 5 0 16,-1 1 0-16,1 0 0 0,-3 0 0 0,-2 3 0 0,0 0 0 15,12 6 0-15,-8 0 0 0,1 1 0 16,-1 2 0-16,1 0 0 0,0 2 0 0,3-1 0 16,-2-1 0-16,1 2 0 0,3 1 0 0,0-4 0 0,-1-1 0 15,0 0 0-15,1-1 0 0,-1-1 0 0,-1-3 0 16,0 0 0-16,3-3 0 0,-5-2 0 16,1 0 0-16,-3-3-161 15,5-3-236-15,-6 0-90 0,4-1-119 0,-3-5-484 0,0 1-1182 0,-1 1 523 0</inkml:trace>
  <inkml:trace contextRef="#ctx0" brushRef="#br0" timeOffset="-172222.27">21466 11283 298 0,'0'0'479'0,"0"-3"4"0,0 3 5 15,0 0-7-15,0 0 1 0,0 0-8 0,0 0-16 16,0 0-16-16,-1 14-19 0,1-4-22 0,-3 0-14 16,2 2-11-16,-4 6-29 0,-3 0-25 0,6 5-32 0,-2-1-29 15,-3 2-23-15,6-4-22 0,1 0-19 0,0 6-22 16,0-7-11-16,1 0-16 0,6-1-18 16,-2-1-99-16,5-1-31 0,2-3 0 0,-1-1 0 15,5-1 0-15,1-5 0 0,1-1 0 0,3-3 0 0,7-3 0 16,1 0 0-16,-2-4 0 0,-8 0 0 0,8-6 0 15,3 2 0 1,-5-5 0-16,1-2 0 0,-3 1 0 0,2-4 0 0,-6-3 0 0,-2 3 0 0,2-5 0 16,-9 8 0-16,3-6 0 0,1 1 0 0,-7 6 0 15,-2 1 0-15,-3 4 0 0,-2-2 0 0,-1 1 0 16,-4 6 0-16,0-1 0 0,0 3 0 0,-6 0 0 16,0 3 0-16,-2 4 0 0,-5 4 0 0,2 4 0 15,-7 4 0-15,2 3 0 0,5 1 0 0,-1 4 0 16,8-6 0-16,3 1 0 0,-1 4 0 0,5-4 0 15,4-1 0-15,3 0 0 0,4-1 0 0,3-1 0 16,3-4 0-16,4 0 0 0,4-1 0 0,6-3 0 0,1-3 0 16,1-4 0-16,-3-2 0 0,-8-1 0 0,7-3 0 15,-8-1 0-15,1 1 0 0,-3-6 0 16,-3-1-282-16,-1 0-360 0,0 0-570 0,-3-1-1312 16,-1-2 581-16</inkml:trace>
  <inkml:trace contextRef="#ctx0" brushRef="#br0" timeOffset="-170869.55">22849 11431 263 0,'4'-10'443'0,"-3"0"14"16,0 1 5-16,1-1-13 0,-1 0-17 0,-4-3-13 15,1 3-20-15,-2-1-15 0,-1 0-27 0,0 3-19 16,-3-2-18-16,-1 2-16 0,0 1-19 0,-1 1-26 0,0 3-23 16,-6 5-15-16,1-1 3 0,-4 1-26 15,2 5-12-15,-8 4-3 0,0 5-30 0,5-1-10 0,1 4-11 16,1 2-16-16,3 0-9 0,3-5-12 0,1 8-12 15,2-1-2-15,2-5 3 0,7-2-20 16,0-3-3-16,0-1 1 0,4-1 0 0,1-1-10 0,3-2 22 16,1-2-71-16,-2-5-3 0,6 1 0 15,5-5 0-15,-5 0 0 0,3-1 0 0,0-4 0 0,-5 1 0 16,3-4 0-16,-1-5 0 0,1 2 0 0,-3-1 0 16,1 0 0-16,-3-1 0 0,-1-2 0 0,0 1 0 15,-1 2 0-15,-2 1 0 0,-1 4 0 0,1 4 0 16,-2-1 0-16,1 2 0 0,-2 1 0 0,1 2 0 0,-3 2 0 15,0 0 0-15,5 7 0 0,-4 3 0 16,3-1 0-16,0 3 0 0,0 1 0 0,1 4 0 0,2 8 0 16,1-6 0-16,-2-1 0 0,7-3 0 0,0 1 0 15,-1 1 0-15,3-4 0 0,-2-3 0 0,3-1 0 16,1-3 0-16,-3-1 0 0,-1-3 0 0,1 0 0 16,-1-5 0-16,-2 1 0 0,11-3 0 0,-6-1 0 15,-2-3 0-15,-2 1 0 0,2-5 0 0,-1-3 0 16,1-5 0-16,-3-2 0 0,0 6 0 0,-3-8 0 15,4-1 0-15,-3-1 0 0,-3-3 0 0,-1 1 0 16,3-4 0-16,-3-2 0 0,2 1 0 0,-1-3 0 16,-2 2 0-16,0 3 0 0,-2-1 0 0,1 5 0 15,-2 7 0-15,-1 1 0 0,0 3 0 0,-1 2 0 16,2 2 0-16,-1 4 0 0,0 1 0 0,0 4 0 0,0-2 0 16,0 3 0-16,0 3 0 0,0 0 0 15,0 0 0-15,0 0 0 0,-9 16 0 0,5-5 0 0,-3 3 0 16,0 3 0-16,-2 2 0 0,3 5 0 0,-3 1 0 15,4 4 0-15,-2-4 0 0,1 4 0 0,0-1 0 16,1 1 0-16,-2 0 0 0,9-2 0 0,0-1 0 16,-1 5 0-16,4-4 0 0,3 2 0 0,-3-4 0 15,6 2 0-15,1-1 0 0,2-2 0 0,4-4 0 16,0 2 0-16,5-4 0 0,-1-3 0 0,-6-4 0 16,11 2 0-16,-1-5 0 0,-6-5 0 0,0 2 0 15,1-1 0-15,1-4 0 0,-3-1 0 0,1-3 0 16,1-1 0-16,-4-2 0 0,2-3 0 0,2-7 0 15,-5 6 0-15,2-14 0 0,-2 5 0 0,2-4 0 16,-5-1 0-16,1-5 0 0,-1 3 0 0,-3-6 0 16,3-2 0-16,-4-9 0 0,-3 8 0 15,4-10 0-15,-2-1 0 0,-4 15 0 0,-3 2 0 0,-1 3 0 0,-1 8 0 16,0 2 0-16,-2 6 0 0,-1 1 0 0,0 4 0 16,2 4 0-16,2 2 0 0,-16 10 0 15,7 4 0-15,-2 11 0 0,2 1 0 0,3 5 0 0,-1 1 0 16,1 0 0-16,2 2 0 0,0 2 0 0,8-1 0 15,-4 0 0-15,4-3 0 0,2 1 0 0,1 2 0 16,4-5 0-16,2-2 0 0,1-3 0 0,3 1 0 16,-1-7 0-16,6 0 0 0,-7-5 0 0,4-6 0 15,-1-1 0-15,0-1 0 0,0-3 0 0,-4-1 0 16,0-6 0-16,3-1 0 0,-7 0-562 0,0-5-710 16,1-3-1377-16,4-2 609 0</inkml:trace>
  <inkml:trace contextRef="#ctx0" brushRef="#br0" timeOffset="-169471.65">24611 11341 207 0,'0'-5'373'0,"0"5"18"0,-5-2-11 0,5 2 5 0,-2-5 12 0,2 5 4 16,-2-4 2-16,2 4 1 0,-4-2 0 0,4 2-4 16,-1-5-5-16,0 1-2 0,0 1-17 0,1 3-12 15,2-10-14-15,-2 6-18 0,1-1-26 16,1-2-19-16,3-2-19 0,1 2-17 0,-3-2-23 15,6 0-15-15,-2 1-16 0,4 0-111 0,-2 0-86 0,7-2 0 16,-5 7 0-16,1-2 0 16,1-1 0-16,-3 4 0 0,4 2 0 0,-1 3 0 0,1 2 0 0,0 2 0 15,-2 3 0-15,-1 3 0 0,1 2 0 0,0 8 0 16,-5-5 0-16,-1 0 0 0,1 6 0 0,-2 3 0 16,-3-7 0-16,-2-1 0 0,0 7 0 0,0-1 0 15,-2-6 0-15,-1-3 0 0,1-4 0 0,0 2 0 0,1-3 0 16,0-4 0-1,0-1 0-15,-1 0 0 0,0-1 0 0,2-3 0 0,0-2 0 0,0 0 0 16,0 0 0-16,0 0 0 0,0-20 0 0,0 6 0 16,4 4 0-16,-1-6 0 0,1 4 0 0,5-12 0 0,0 1 0 15,0-2 0-15,2 0 0 0,1 2 0 16,-3 4 0-16,1 2 0 0,-1 5 0 0,0 4 0 16,1-1 0-16,-1 3 0 0,0 3 0 0,-1 3 0 15,2 2 0-15,-2 4 0 0,1 3 0 0,-2 0 0 0,1 5 0 16,0 4 0-16,-2 0 0 0,-1 2 0 0,2-2 0 15,-4 1 0-15,4 6 0 0,-2-5 0 0,0-1 0 16,0 1 0-16,1-7 0 0,2 3 0 0,-1-5 0 16,-1-4 0-16,4-3 0 0,-5 0 0 0,4-2 0 15,5-2 0-15,-5-6 0 0,0 4 0 0,5-5 0 16,-5-2 0-16,7-1 0 0,-2-7 0 0,1-5 0 16,-2 6 0-16,1-6 0 0,2 1 0 0,0-2 0 15,-2 2 0-15,-3 3 0 0,-2 3 0 0,0 4 0 16,-4 2 0-16,0 1 0 0,-1 2 0 0,0 0 0 0,-2 5 0 15,1 1 0-15,-3 0 0 0,5 6 0 0,-5 0 0 16,4 3 0-16,-4 4 0 0,0 4 0 16,0 2 0-16,1-3 0 15,-1 2 0-15,8 6 0 0,-7-6 0 0,6-1 0 0,-1-1 0 0,3-1 0 0,0-2 0 16,-1-2 0-16,1-4 0 0,0 0 0 0,0-2 0 16,2-2 0-16,-2-1 0 0,3-2 0 0,2-2 0 15,-3-3 0 1,1 2 0-16,-4-6 0 0,2-2 0 0,-3 1 0 0,3-6 0 15,-5-1 0-15,-1-2 0 0,-4-6 0 0,2-3 0 0,-4 1 0 0,-3 0 0 16,-2-3 0-16,-4 2 0 0,0 3 0 0,-4 2 0 16,4 6 0-16,0 3 0 0,-2 6 0 0,3-2 0 0,-3 8 0 15,0 0 0-15,0 4 0 0,-6 0 0 0,9 3 0 16,-3 4 0-16,0 2 0 0,3 3 0 16,5 1 0-16,1 2 0 15,3-1 0-15,2-1 0 0,3 1 0 0,6-1 0 16,-1 0 0-16,4-1 0 0,2-3 0 0,2 1 0 15,1-6 0-15,4 1 0 0,-2-5 0 0,10 4 0 0,-9-6 0 0,0-2 0 0,4-3 0 16,6 2 0-16,-12-6 0 0,0 3 0 0,6-7 0 16,-1 1 0-16,1-3 0 0,-2-2 0 0,2-1 0 15,-4-1 0-15,2 2 0 0,0 0 0 0,-6 5 0 16,0 1 0-16,-7 1 0 0,3 7 0 0,-2-2 0 16,-1 3 0-16,2 3 0 0,-2 1 0 15,-1 4 0-15,0 4 0 0,-3 2 0 0,-2 3 0 0,1 3 0 16,-3 2 0-16,0-1 0 0,-2 9 0 0,0-7 0 15,-4-2 0-15,4 9 0 0,-4-9 0 0,2 2 0 0,-1-3 0 16,-1-3 0-16,1-4 0 0,-1-1 0 0,1-2 0 16,1-1 0-16,-1-2 0 0,1 0 0 15,0-4 0-15,2-1 0 0,0 0 0 0,0 0 0 16,-5-12 0-16,7 4 0 0,1-2 0 0,3-3 0 0,2-4 0 16,-1 0 0-16,4-5 0 0,3-3 0 0,0 4 0 15,4-1 0-15,-1 1 0 0,-3 5 0 0,-4 3 0 31,3 0 0-31,-4 3 0 0,1 4 0 0,0 1 0 0,2-1 0 0,-3 5 0 0,0 3 0 0,0 0 0 16,-2 6 0-16,1 0 0 0,0 6 0 0,-1 1 0 16,-2 1 0-1,-1 1 0-15,3 0 0 0,-1 4 0 16,-1-2 0-16,0-2 0 0,-1 0 0 0,3-2 0 16,-5-1 0-16,3-4 0 0,-5 0 0 0,4-2 0 15,-4 0-412-15,4-3-85 0,-3-1-76 0,4 0-95 16,-5-4-340-16,9 0-1090 0,-9 0 483 0</inkml:trace>
  <inkml:trace contextRef="#ctx0" brushRef="#br0" timeOffset="-169313.72">26441 11371 384 0,'4'-4'483'0,"-3"1"14"0,3-1 11 0,-4 4 8 16,3-5-10-16,-2 1-18 0,7 3-29 0,-3-1-29 15,5 2-37-15,-1-1-46 0,10 1-28 0,-2 0-33 16,6-1-33-16,4-1-50 0,3 2-56 15,-3-2-81-15,1 4-102 0,3-5-125 0,-4 2-130 0,-5-2-132 16,-2 0-473-16,-1-1-971 0,4-1 430 0</inkml:trace>
  <inkml:trace contextRef="#ctx0" brushRef="#br0" timeOffset="-168070.15">27008 11223 111 0,'-2'-7'471'0,"1"1"19"0,0-1 20 15,-1 2 9-15,1 0 6 0,1-1-25 0,0 2-31 16,3 1-32-16,-3 3-31 0,6-5-41 0,-1 3-34 16,4 1-28-16,3 1-35 0,-1-1-27 0,10-1-28 15,-5 4-21-15,5-1-18 0,-1 1-13 0,9-1-20 16,-8-1-5-16,-1 3-15 0,3-3-20 0,-6 0-2 16,2-3-10-16,2 2-7 0,-5-2-19 0,-2-1-3 0,-1-1 1 15,0 0 2-15,0 1 1 0,-3-4 7 0,1 2 12 16,-3-1 10-16,-3 2-1 0,2 1-6 15,-4-1-86-15,1 1 0 0,0 0 0 0,-3 2 0 0,-1 2 0 16,0 0 0-16,0 0 0 0,0 0 0 0,-15 10 0 16,6-1 0-16,-5 3 0 0,5 0 0 0,-4 4 0 15,-1-1 0-15,-1 7 0 0,-2 1 0 0,-1-3 0 16,4-4 0-16,0 3 0 0,-2 2 0 0,5-3 0 16,1-3 0-16,1-1 0 0,0 1 0 0,0-1 0 15,2-1 0-15,2-4 0 0,1 0 0 0,0-4 0 16,1-1 0-16,2 0 0 0,-3-1 0 0,3 0 0 15,1-3 0-15,0 0 0 0,0 0 0 0,0 0 0 16,0 0 0-16,0 0 0 0,18-9 0 0,-12 4 0 16,4-2 0-16,3 1 0 0,0 0 0 0,-3-1 0 15,2 3 0-15,2-1 0 0,-3 3 0 0,3 0 0 0,-1 2 0 16,6-1 0-16,-7 1 0 0,7 1 0 0,-9 3 0 16,3 0 0-16,1 1 0 0,-2-1 0 15,4 4 0-15,-2 1 0 0,-1-4 0 0,6 1 0 16,-4 1 0-16,4 0 0 0,-2 0 0 0,1-5 0 15,1 3 0-15,2 0 0 0,-4-1 0 0,3-4 0 0,0 2 0 16,-2-2 0-16,1-2 0 0,-1 0 0 0,0-1 0 16,-5-2 0-16,2-4 0 0,-1 1 0 0,0-2 0 15,2 0 0-15,-5-3 0 0,1 0 0 0,-3-1 0 16,0-3 0-16,-2 0 0 0,4-6 0 0,-5 4 0 16,0-7 0-16,-2 0 0 0,-1-1 0 0,1 3 0 15,-6 5 0-15,2 2 0 0,-1 5 0 0,0 3 0 16,-2 1 0-16,2 3 0 0,-3 3 0 0,4 2 0 15,0 0 0-15,-14 11 0 0,8 2 0 0,-1 3 0 16,2 3 0-16,-1 5 0 0,2 3 0 0,-4-2 0 0,7-4 0 16,2 4 0-16,-1 3 0 0,4-9 0 0,-1-1 0 15,3 0 0-15,3-1 0 0,-3-1 0 0,5-4 0 16,-1-3 0-16,4 1 0 16,-4-5 0-16,9-2 0 0,-7-1 0 0,2-3 0 0,1-1 0 0,0-4 0 15,2-1 0-15,-2-3 0 0,1-2 0 0,-5-1 0 16,3-1 0-16,-1 0 0 0,2-6 0 0,-2-4 0 15,1 0 0-15,-6-1 0 0,3 0 0 0,0-2 0 16,-4 1 0-16,-2 0 0 0,-1 9 0 0,-1 1 0 16,-1 5 0-16,-2 0 0 0,0 3 0 0,0 2 0 15,-5 1 0-15,1 2 0 0,4 3 0 0,0 0 0 16,0 0 0-16,-12 8 0 0,8-3 0 0,1 0 0 0,3 3 0 16,1 1 0-16,3 0 0 0,1 0 0 0,3 1 0 15,2-3 0-15,3 5 0 0,1-1 0 16,0-4 0-16,-3 2 0 0,2-5 0 0,4 5 0 15,-3-2 0-15,0-1 0 0,-2-1 0 0,-3-2 0 0,0 4 0 16,0-1 0-16,-1 1 0 0,-1-2 0 0,-2 4 0 16,-2-2 0-16,-1 2 0 0,1 0 0 0,-2 2 0 15,-1-3 0-15,0 2 0 0,1 1 0 0,-1-3 0 16,0 2 0-16,0-4 0 0,2 2 0 0,-4-3 0 16,6 1 0-16,-3-1 0 0,2 0 0 0,1-3 0 15,1 1 0-15,1 0 0 0,1-1 0 0,5-1 0 16,-3-1 0-16,2-3 0 0,1 2 0 15,1-4 0-15,0 1 0 0,2-1 0 0,-1-5 0 0,2 3 0 16,0-5 0-16,-2-1 0 0,3 3 0 0,-3-5 0 16,1 3 0-16,-1 1 0 0,-1-2 0 0,3 3 0 0,-9 2 0 15,3 1 0-15,-2 4 0 0,-3 1 0 0,0-1 0 16,-5 3 0-16,0 0 0 0,8 8 0 0,-8-1 0 16,0 1 0-16,0 2 0 0,-4 6 0 15,3 1 0-15,-6 1 0 0,4 2 0 0,1-3 0 0,-2 1 0 16,7-4 0-16,-3 1 0 0,1 0 0 0,3-2 0 15,1-2 0-15,1-3 0 0,5-1 0 0,-2-2 0 16,1-2 0-16,4 0 0 0,-1-3 0 0,2-1 0 16,-2-2 0-16,-1 0 0 0,3-7 0 0,-5 3 0 15,5-3 0-15,-4-3 0 0,0-1 0 0,1-1 0 16,-5-1 0-16,2-2 0 16,0-1 0-16,-4-5 0 0,-1 5 0 0,0 0 0 0,-4 0 0 0,-4 1 0 0,-1 3 0 15,-3 3 0-15,-11 4 0 0,-1 0 0 16,-10 5 0-16,-1 5 0 0,-21 6-305 0,14 1-1010 15,2 1-1424-15,-14 8 631 0</inkml:trace>
  <inkml:trace contextRef="#ctx0" brushRef="#br0" timeOffset="-166922.8">29213 11397 293 0,'-6'-2'420'0,"6"2"9"0,0 0 5 0,0 0 3 0,0 0 0 16,0 0 1-16,0 0-10 0,0 0-10 0,0 0-11 15,0 0-11-15,19 6-15 0,-9-7-24 0,4-1-19 16,6 0-26-16,-4-1-23 0,5 0-27 0,-1-2-23 16,7-2-17-16,-8 1-24 0,0-1-12 0,-1 1-18 15,1-5-13-15,-2 3-14 0,-1-2-14 0,-5 1-6 16,-1-5-14 0,0 4-56-16,-2-1-51 0,-2 0 0 0,-2-1 0 0,-1 0 0 0,-3-2 0 0,-3 4 0 15,1-3 0-15,-1 2 0 0,-2 6 0 0,0 1 0 16,-7 2 0-16,2 0 0 0,-3 5 0 0,-5 3 0 15,1 7 0-15,-1-2 0 0,-3 6 0 0,3 3 0 0,6-4 0 16,-1 7 0-16,5 1 0 0,2-7 0 0,4 0 0 16,5 1 0-16,3-1 0 15,3-2 0-15,5-1 0 0,4-2 0 0,1-1 0 0,8-5 0 0,1 0 0 16,3-5 0-16,1-2 0 0,-3-6 0 0,3 2 0 16,-1-6 0-16,-2-2 0 0,2-2 0 0,-7-4 0 15,6-1 0-15,-5 0 0 0,1-9 0 0,-6-1 0 16,9-11 0-16,-5-1 0 0,-1-4 0 0,-3 0 0 15,2-5 0-15,-4 0 0 0,-3-2 0 0,0 2 0 32,-7 5 0-32,-1 12 0 0,-4 5 0 0,-1 10 0 15,0 2 0-15,-3 4 0 0,-2 4 0 0,1 5 0 0,-2 2 0 16,4 2 0-16,-17 15 0 0,5-1 0 16,-5 13 0-16,0 3 0 0,1 15 0 0,4 5 0 15,-1-1 0-15,3 0 0 0,1 0 0 0,5-1 0 16,2-12 0-16,2 0 0 0,6 10 0 0,-4-12 0 0,3-1 0 15,7-3 0-15,0-5 0 0,-2-2 0 0,9-2 0 16,-5-9 0-16,2 0 0 0,-1-6 0 0,3 0 0 16,1-5 0-16,-1-2 0 0,2-6 0 0,0 0 0 15,1-8 0-15,4-2 0 0,0-4 0 0,-6-4 0 16,3-1 0-16,8-13 0 0,-5-1 0 0,3-5 0 16,-4-3 0-16,-2-4 0 0,-3 1 0 0,0 0 0 15,-2-1 0-15,-3 4 0 0,-5 13 0 0,-4 3 0 16,2 5 0-16,-5 10 0 0,1 5 0 0,-2 3 0 15,-2 4 0-15,-3 5 0 0,4 0 0 0,-13 20 0 16,5-1 0-16,-2 9 0 0,1 3 0 0,3 4 0 16,-2 0 0-16,-2 14 0 0,2-3 0 0,7-10 0 15,2-1 0-15,-1 10 0 0,4-15 0 0,6 0 0 16,-5-2 0-16,3-9 0 0,0 0 0 0,2-3 0 16,-4 0 0-16,2-7 0 0,1 0 0 0,1-5 0 15,2 2 0-15,-2-3 0 0,3-3 0 0,0-2 0 16,4-2 0-16,0-3 0 0,0-3 0 0,-1 0 0 0,9-2 0 15,0-2 0-15,-2 1 0 0,-9 3 0 0,4 2 0 16,0-1 0-16,-1 4 0 0,-7 2 0 0,4-1 0 16,-8 4 0-16,2 3 0 0,0-1 0 15,2 4 0-15,-5 1 0 0,-1 3 0 0,0 1 0 0,-2 5 0 16,0 0 0-16,-1 3 0 0,-1 7 0 0,-1-8 0 16,-1 2 0-16,-2 4 0 0,-2-5 0 0,3 1 0 15,-2-2 0-15,-4 0 0 0,0-3 0 16,-1-1 0-16,0-3 0 0,1-4 0 0,0 0 0 0,-1-3 0 15,0-4 0-15,10 0-285 0,-23-7-180 0,7-1-86 16,2-3-126-16,0-1-359 0,1-5-1122 16,1 2 496-16</inkml:trace>
  <inkml:trace contextRef="#ctx0" brushRef="#br0" timeOffset="-166766.18">30486 11013 66 0,'3'-7'552'0,"-2"0"-6"0,2 1 18 15,-1-2 8-15,2 0 2 0,4 2-10 0,-1-1-32 16,2 1-28-16,9 1-44 0,0 3-45 0,5-2-37 16,-4 4-38-16,14-2-35 0,-3 2-52 0,0 2-56 15,2-3-69-15,-1 4-95 0,1-1-120 0,-4-2-126 16,3-1-155-16,-2 2-184 0,-3-5-409 0,-4 2-1041 16,7-2 462-16</inkml:trace>
  <inkml:trace contextRef="#ctx0" brushRef="#br0" timeOffset="-165664.98">31451 10833 309 0,'10'-25'512'0,"-7"-1"10"15,2 1 4-15,-2 7-1 0,-3 7-6 16,1-2-20-16,0 4-15 0,-1-2-30 0,3 8-46 16,-3-2-57-16,0 5-22 0,0 0-17 0,-7 10-12 0,-2 5-18 15,3 4-15-15,-3 10-17 0,0 3-27 0,-1 2-23 16,2 16-2-16,4-2-21 0,-1-2-14 0,4-10-16 15,2 11-13-15,-2-10-34 0,2-4-100 16,-1 1 0-16,2-2 0 0,1-3 0 0,0 0 0 16,-2-9 0-16,2-2 0 0,-3-6 0 0,1-1 0 0,-1-1 0 15,0-3 0-15,0-2 0 0,0-1 0 0,0-4 0 16,0 0 0-16,0 0 0 0,0 0 0 0,1-17 0 16,7 6 0-16,-4 0 0 0,1-3 0 0,5-4 0 15,3 2 0-15,4-4 0 0,-3 4 0 0,0 2 0 16,5 0 0-16,-10 5 0 0,4 3 0 0,3 1 0 15,-2 3 0-15,-2 2 0 0,-1 2 0 0,1 6 0 16,-1 0 0-16,-6 2 0 0,7 4 0 0,-5 1 0 16,0 2 0-16,-3 2 0 0,-4 0 0 0,2 0 0 15,-4 0 0-15,-1-1 0 0,-2-1 0 0,-3-1 0 16,-2 1 0-16,-3-3 0 0,2 0 0 0,-4-1 0 0,-1-1 0 16,-2-5 0-16,-1 0 0 0,1-3 0 15,0 0 0-15,2 0 0 0,3-1 0 0,0-2 0 16,2-1 0-16,-1 0 0 0,7 2 0 0,5-2 0 0,-13-2 0 15,13 2 0-15,-5-1 0 0,5 1 0 0,0 0 0 16,0 0 0-16,0 0 0 0,0 0 0 0,26-1 0 16,-16-1 0-16,3 2 0 0,3-1 0 0,4 0 0 15,0 0 0-15,1 0 0 0,7-3 0 0,-7 2 0 16,7-2 0-16,3-2 0 0,-10 0 0 0,7-1 0 16,4-3 0-16,-5-1 0 0,1 1 0 0,-2-4 0 15,5 0 0-15,-7-4 0 0,-1 0 0 0,-2 0 0 16,1-2 0-16,-2-1 0 0,-3 1 0 0,-5 4 0 15,-1 0 0-15,-4 8 0 0,0-3 0 0,-2 7 0 16,-1-3 0-16,-1 1 0 0,-3 5 0 0,0 1 0 16,0 0 0-16,0 0 0 0,-7 16 0 0,4-9 0 0,-1 5 0 15,-1 0 0-15,3 5 0 0,-1-1 0 0,2-5 0 16,1 8 0-16,1-7 0 0,2 0 0 0,2-3 0 16,-1 2 0-16,5 0 0 0,-2-4 0 15,0 0 0-15,5-2 0 0,1-2 0 0,0 0 0 0,5 0 0 16,-5-3 0-16,6-7 0 0,-4 5 0 0,2-5 0 15,2-3 0-15,-4 0 0 0,8-6 0 0,-5 5 0 16,5-6 0-16,-4 1 0 16,-2 2 0-16,-2 0 0 0,-2 0 0 0,1 3 0 0,-5-1 0 0,-2 1 0 15,-1 6 0-15,-2 1 0 0,-1 0 0 0,-3 4 0 16,4 0 0-16,-4 0 0 0,0 0 0 0,-4 14 0 16,-3-2 0-16,-2 4 0 0,0 6 0 0,1 5 0 15,-2 0 0-15,0 6 0 0,1 2 0 0,-2 10 0 16,5 1 0-16,-3 3 0 0,2-1 0 0,-1 0 0 15,0-1 0-15,3 2 0 0,-6-1 0 0,-1 0 0 16,3-1 0-16,2-12 0 0,-5 0 0 0,3-2 0 0,0 1 0 16,-3 0 0-16,4-6 0 0,-1-2 0 0,-4-1 0 15,4-3 0-15,1-6 0 0,2-2 0 0,1-6 0 16,0 3 0-16,1-8 0 0,-1 2 0 0,1-2 0 16,-4-4 0-16,3-5 0 0,-1 2 0 0,-2-3 0 15,-1-7 0-15,0-1 0 0,4-2 0 0,1-1 0 16,-3-7 0-16,9 0 0 0,2-2 0 0,1 0 0 15,7-1 0-15,3-4 0 0,4 1 0 0,-1 1 0 16,8 1 0-16,-1 2 0 0,3 4 0 0,-3 1 0 16,3 5 0-16,-4 3-333 0,0-1-977 0,-5 6-1419 15,-3 1 627-15</inkml:trace>
  <inkml:trace contextRef="#ctx0" brushRef="#br0" timeOffset="-163635.48">19081 12311 233 0,'0'0'370'0,"0"0"-4"15,0 0-3-15,-10 4-10 0,10-4-8 0,0 0-3 0,-5 2-6 16,5-2-12-16,-4 2-6 0,4-2-8 0,0 0-28 15,-5 4 2-15,5-4-7 0,-3 1 0 0,3-1-8 16,0 0-6-16,0 0 5 0,0 0-11 0,0 0-7 16,0 0-17-16,8-13-14 0,0 7-15 0,-3-4-14 15,5 1-12-15,2-5-14 0,-2 2-5 0,4 0-13 16,-1-1-12-16,-1-1-11 0,-1 1-3 0,0-1-16 16,1 0-6-16,-1-1-66 0,1 0-32 0,-5 1 0 15,4-4 0-15,-4 2 0 0,2 1 0 0,-4 0 0 16,3-1 0-16,-3 6 0 0,-1-3 0 0,0 3 0 15,-2 3 0-15,-2 3 0 0,4-2 0 0,-4 3 0 0,0 3 0 16,0 0 0-16,0 0 0 0,0 0 0 0,0 0 0 16,-4 19 0-16,4-8 0 0,-5 5 0 0,4 3 0 15,1 5 0-15,0-3 0 0,-2 6 0 16,2 2 0-16,-2-1 0 0,2 1 0 0,-1-2 0 0,1 1 0 16,0-1 0-16,0 1 0 0,-3 0 0 0,3-1 0 15,-1 0 0-15,1-2 0 0,-2-6 0 16,2 8 0-16,-2-8 0 0,-2-1 0 0,3-1 0 0,1-6 0 0,1 5 0 15,-2-4 0-15,1-1 0 0,1-1 0 16,-1-5 0-16,0 2 0 0,0-1 0 0,0-4 0 16,0 3 0-16,2-3 0 0,-2-2 0 0,-3 7 0 15,3-7 0-15,0 0 0 0,-3 3 0 0,3-3 0 16,0 0 0-16,-10-1 0 0,10 1 0 0,-10 1 0 0,6-1 0 16,-3 0 0-16,-2 1 0 0,2-1 0 15,-4 1 0-15,-1-1 0 0,2 0 0 0,0 2 0 0,-2 0 0 16,2-1 0-16,0-1 0 0,-3 2 0 0,4 0 0 15,0-2 0-15,-1 0 0 0,2 1 0 0,2-1 0 16,-2 0 0-16,8 0 0 0,-14-1 0 16,9 1 0-16,5 0 0 0,-8 0 0 0,8 0 0 0,0 0 0 15,-7 0 0-15,7 0 0 0,0 0 0 0,-8 1 0 16,8-1 0-16,0 0 0 0,0 0 0 0,0 0 0 16,0 0 0-16,0 0 0 0,0 0 0 0,0 0 0 15,-6-3 0-15,6 3 0 0,0 0 0 0,0 0 0 16,0 0 0-16,0 0 0 0,0 0 0 0,0 0 0 15,0 0 0-15,0 0 0 0,0 0 0 0,0 0 0 16,0 0 0-16,0 0 0 0,0 0 0 0,0 0 0 16,0 0 0-16,0 0 0 0,0 0 0 0,0 0 0 15,0 0 0-15,0 0 0 0,0 0 0 0,0 0 0 16,0 0 0-16,0 0 0 0,0 0 0 0,0 0 0 16,0 0 0-16,0 0 0 0,0 0 0 0,0 0 0 15,0 0 0-15,0 0 0 0,0 0 0 0,0 0 0 16,0 0 0-16,0 0 0 0,0 0 0 0,0 0 0 0,0 0 0 15,0 0 0-15,0 0 0 0,0 0 0 0,0 0 0 16,0 0 0-16,0 0 0 0,11-7 0 0,-5 7 0 16,-6 0 0-16,17 0 0 0,-3 0 0 0,-1 1 0 15,10 0 0-15,4-1 0 0,3 3 0 0,5-1 0 16,-6 1 0-16,3-1 0 0,0-1 0 0,0 2 0 16,2-2 0-16,-1 1 0 0,-3-2 0 0,1 5 0 15,-8-4 0-15,-5 0 0 16,-3-1 0-16,-2 0 0 0,-3 0 0 0,-2 0 0 0,-3 0 0 0,2 0 0 15,-7 0 0-15,6-1 0 0,-6 1 0 0,7-1 0 16,-7 1 0-16,3-5 0 0,-3 5 0 0,0 0 0 16,0 0 0-16,0 0 0 0,0 0 0 0,0 0 0 15,0 0 0-15,0 0-1366 0,0 0-1478 0,0 0 654 16</inkml:trace>
  <inkml:trace contextRef="#ctx0" brushRef="#br0" timeOffset="-161998.06">20048 12773 25 0,'1'-7'333'16,"3"-1"-14"-16,-2 3-16 0,1 0-16 0,-1 0-23 15,3 0 0-15,-1 0-7 0,0 1-6 0,1-2-6 16,-2 2-7-16,-1 0 1 0,4 1 8 0,-4-1 0 15,1 0 0-15,2 2-5 0,-5 2-2 0,7-4-7 16,-7 2-6-16,0 2-11 0,4-3-13 0,-4 3-19 16,0 0-18-16,0 0-4 0,0 0-18 0,0 0 0 15,0 0-1-15,-4 15 9 0,0-5-12 0,-1 2-10 16,-3 1-6-16,0 5 8 0,3-1-23 0,-2 2-12 16,-4 6 0-16,3-1-7 0,2 0-2 0,1 4 3 15,-2-3-3-15,2 6 2 0,1-1-9 0,0 2 15 0,-1 1-15 16,1 2 2-16,2 0 3 0,-4 11-6 0,3 3-3 15,-2-4 7-15,1 2-59 0,1 0-25 16,0-3 0-16,3 3 0 0,-4-12 0 0,1 11 0 16,1 0 0-16,0 1 0 0,2-11 0 0,2 11 0 0,-6 2 0 15,6-1 0-15,-2 1 0 0,-6 0 0 0,9-2 0 16,-3 3 0-16,-3 1 0 0,3-2 0 0,-1 3 0 16,1-4 0-16,0 3 0 0,-1 0 0 0,2 1 0 15,-2-2 0-15,1 0 0 0,5 1 0 0,-2 4 0 16,0-2 0-16,1 0 0 0,-3 3 0 0,4-3 0 15,-2-2 0-15,1 3 0 0,-4-3 0 0,2 1 0 16,0-2 0-16,-1 1 0 0,-1-1 0 0,4-2 0 16,-1 2 0-16,2 2 0 0,-1-4 0 0,-1 3 0 15,2-1 0-15,-1 1 0 0,0 0 0 0,-2 0 0 16,3-3 0-16,2 3 0 0,-1-1 0 0,-2-1 0 16,1 1 0-16,4-1 0 0,-5-1 0 0,0-1 0 15,-4 3 0-15,0-2 0 0,2 3 0 0,-1-1 0 0,-1 3 0 16,-1-3 0-16,1-2 0 0,-6 1 0 15,4 1 0-15,1-1 0 0,-3 0 0 0,4-5 0 16,-5 3 0-16,4-11 0 0,0-2 0 0,0 13 0 16,1-12 0-16,-3 12 0 0,2-1 0 0,-2 1 0 15,3-11 0-15,-1-3 0 0,2 13 0 0,0-12 0 0,1 11 0 16,-1-9 0-16,2 9 0 0,-1-10 0 16,1-1 0-16,2 2 0 0,-2-1 0 0,3-1 0 15,-3 1 0-15,1 0 0 0,0-3 0 0,0 0 0 16,4 2 0-16,-3-4 0 0,1-2 0 0,-1 2 0 15,3-2 0-15,-2-1 0 0,-2 0 0 0,1-2 0 16,-2-4 0-16,-1-1 0 0,2-4 0 0,0 0 0 0,0-4 0 16,-3 0 0-16,4-3 0 0,-1 0 0 0,1 0 0 15,-5-4 0-15,0 1-37 0,0-2-126 16,0-4-56-16,0 0-67 0,0 3-54 0,0-3-80 16,0 0-85-16,-5-21-533 0,8 3-1123 0,-7 0 498 15</inkml:trace>
  <inkml:trace contextRef="#ctx0" brushRef="#br0" timeOffset="-160552.55">20211 12665 130 0,'-9'1'242'0,"9"-1"-7"16,0 0-5-16,-10 0-11 0,10 0-6 0,-6 1-2 15,6-1 6-15,-7 1-16 0,7-1-2 0,0 0-7 16,-6 3-2-16,6-3-10 0,0 0-1 0,0 0-2 0,0 0 10 16,-5 1-19-16,5-1-8 0,0 0-10 0,0 0 3 15,0 0-8-15,0 0-15 0,0 0 0 16,0 0-13-16,0 0-7 0,0 0-2 0,0 0-10 15,0 0-3-15,0 0-8 0,0 0 1 0,0 0-8 0,24-2-4 16,-18 2 2-16,2 0-2 0,2 1-10 0,2 0-4 16,-1 0-4-16,2 1-3 0,1-1-3 0,6 2-3 15,1 0-5-15,2 0-2 0,5 0-5 0,-6 0 2 16,7 1-4-16,3 1 0 0,0-1-2 0,5 0 7 16,-4 2-6-16,7-1-3 0,-2-1-2 0,1 2-4 15,11 3-5-15,2 0 2 0,-1-3-1 16,-1-1-3-16,8 1-3 0,-4-2 3 0,1 2-6 0,4 2 1 15,0-1 0-15,2-4-2 0,-1 5 3 0,4-4-5 16,1 1-1-16,26 0 2 0,-30 1-1 0,3-1 0 16,0-1-3-16,0-1-3 0,0 2 7 0,-3-2-6 15,6 1 0-15,-6-2 9 0,4 2-6 0,-2-1 0 0,-2 2 1 16,3-4-1-16,-1 3 1 0,-3-3 2 0,1 0-1 16,2-1 2-16,-3 1-2 0,0-1 4 0,-1 0-5 15,1 2-1-15,0-4 1 0,-1 1 2 0,-2 0-4 16,3-1-4-16,-2-1 6 0,1 2-6 0,3-4 4 15,-2 0-3-15,-3 2 2 0,5-2 1 0,-3 5-1 16,1-6 0-16,-1 0-3 0,2 1 1 0,-1 0 4 16,0-2-2-16,-3 0-1 0,1 0 1 0,2 1-4 15,-2-1 0-15,-1 1 1 16,6 1 6-16,-8-6-9 0,5 5 1 0,1-2 0 0,-2-2-1 0,1 2 4 16,2 0-4-16,-4 1 3 0,5-1-5 0,-4-1 3 15,2-1 3-15,3 2-1 0,-4-1-2 0,5-1 4 16,26 0-1-16,-31 2-6 0,5 2 3 0,-1-1 1 15,0 0 2-15,1 0-2 0,4 0 1 0,23-1-1 16,-30 3-2-16,0-3 3 0,3 2 1 0,2 2-2 16,24-9-2-16,-25 9 4 0,22-5 0 0,-28 5-4 0,7 1 2 15,27-7-3-15,-28 7-2 0,0-1 7 0,26-1-3 16,-27 1 1-16,25-1 1 0,-26 1-2 0,30-1 1 16,-28 3-2-16,25-5-2 0,-28 4 1 0,26-1 3 15,-25 1 0-15,1-1 0 0,29 0-2 0,-5 0 5 16,-29 3-5-16,33-6 0 0,-30 3 1 0,4 0-1 15,23 0 2 1,-27-2 0-16,2 3-2 0,-2-2 1 0,28 0-1 0,-29 0 2 0,-3-2 0 0,2 5 1 16,3-1-5-16,0-3 3 0,-1 2 3 0,-2-2-1 15,-5 1-4-15,4 1 2 0,-3 1 1 0,-5-2-4 16,3 2 2-16,-4-2 0 0,-13 4 2 0,16-3-3 16,-4-3 3-16,-13 3 0 0,-1 2 0 0,2-3-1 15,-3 1-1-15,-1 2 3 0,3 0-2 16,0-2-1-16,-1 3 0 0,-3-3 0 0,0 3-2 0,-2-2 3 15,-3 1-1-15,-5-1-2 0,-5 3-2 0,0-2-1 16,-4-1-1-16,-1 3 0 0,-7-1 0 0,2 0 2 16,-3-2-10-16,0 2-12 0,-5 1-18 0,6-5-12 15,-6 5 4-15,0 0-9 0,0 0-8 0,-11-6-17 16,11 6-20-16,-6-1-32 0,1 0-30 0,5 1-22 16,-7-7-23-16,2 7-20 0,5 0-16 0,0 0 1 15,-11 7 0-15,8-6 1 0,2 1 0 0,-2 2-9 0,3-4 10 16,0 6 2-16,1-2 11 0,-1-4-14 0,3 5-173 15,-3-2-455-15,3 1 202 0</inkml:trace>
  <inkml:trace contextRef="#ctx0" brushRef="#br0" timeOffset="-159892.03">29047 12360 84 0,'0'0'245'0,"-5"-2"-1"16,1 1-7-16,4 1-12 0,0 0-11 0,0-7-7 16,0 7-5-16,-1-4 4 0,1 4-9 0,0 0-6 15,5-5-2-15,-4 3-1 0,3-1 0 0,0 0-9 16,1 1 9-16,3-1-5 0,-2 0-1 0,6 1-3 31,2 1-1-31,5-2-12 0,8-1-6 0,2 0-4 16,8 1-5-16,5 0-5 0,12 3-14 0,1 1 3 0,1-1-8 15,2 0-8-15,1-1-5 0,-1 1-8 0,6-2-6 16,0 2-6-16,-2-2-6 0,0 5-4 16,-2-6 0-16,4-3-11 0,-3 4 2 0,0-3-8 15,0 3 1-15,-2-3 0 0,-6 0 1 0,-1 0 3 0,-12-1-5 16,0 3-1-16,-6-2-7 0,2 1 7 0,-2 1-3 16,-4 0 0-16,-2 1-5 0,2-2-1 0,-10 2-3 15,-2 2-4-15,-4-2-4 0,-1 1-5 0,0 0-5 16,-7 1-3-16,0-1 3 0,1 1-11 0,-7 0-10 15,11 1-18-15,-11-1-22 0,5-1-23 0,-5 1-27 16,0 0-33-16,0 0-40 0,0 0-37 0,0 0-35 16,0 0-48-16,-20 7-26 0,10-2-36 0,-2-3-33 0,1 1-25 15,4-1-66-15,-5 0-261 0,3 2-774 0,-2-1 343 16</inkml:trace>
  <inkml:trace contextRef="#ctx0" brushRef="#br0" timeOffset="-159042.56">30600 12291 97 0,'0'0'339'0,"0"0"-4"0,0 0-7 16,0 0-2-16,-13-4-3 0,13 4-8 0,-5-1-10 15,5 1-30-15,-10 1-6 0,6 1-14 0,-5 0-13 16,5 2-1-16,-1 5 2 0,1-1-15 0,-1 3-5 16,-4 5-8-16,4 0-4 0,1 2-9 0,-1 6-8 15,3-3-12-15,0 5-11 0,2 3-11 0,0-1-12 0,0 3 11 16,0 0-3-16,0 0-17 0,0 1-10 15,0 0-8-15,-2-1-10 0,-1 1-6 0,3 2 18 16,-5 0 5-16,3 2-11 0,-3-2-4 0,-2 0-9 16,-3 14 0-16,2-2-3 0,2-10-13 0,-6 8 1 0,3-9-2 15,-2 1-1-15,-2 10-2 0,3 0 8 16,-2-1 2-16,2-1-60 0,0-9-34 0,1 0 0 16,0 10 0-16,1-7 0 0,-2 7 0 0,1-10 0 0,5 0 0 15,-1 2 0-15,-4 11 0 0,4-2 0 0,1 3 0 16,3-1 0-16,-5-13 0 0,4 1 0 0,-3 14 0 15,3-2 0-15,-3-2 0 0,2-11 0 0,-1 10 0 16,0 3 0-16,-1-12 0 0,-1 10 0 0,1-9 0 16,-2-2 0-16,2 12 0 0,-1-13 0 0,-3 12 0 15,0-11 0-15,-1 16 0 0,-1-3 0 0,0-1 0 16,0-13 0-16,-2 13 0 0,1-12 0 0,-3 10 0 16,1 2 0-16,1-2 0 0,0-10 0 0,-1 12 0 15,3-14 0-15,-1 13 0 0,3-11 0 0,-5 9 0 16,0 1 0-16,6-11 0 0,-4-1 0 0,2 15 0 15,0 2 0-15,-2 0 0 0,4-3 0 0,-1-2 0 16,-5 2 0-16,8-12 0 0,-6 13 0 0,-2 0 0 16,4-3 0-16,0-10 0 0,-2 10 0 0,3-1 0 15,0-6 0-15,0 6 0 0,0-8 0 0,0 11 0 16,-3-3 0-16,1 1 0 0,2-11 0 0,-4 13 0 0,6-14 0 16,1 3 0-16,3-1 0 0,-1-1 0 15,-5 13 0-15,3-12 0 0,1-1 0 0,1 2 0 16,0 10 0-16,2-13 0 0,-5 0 0 0,1-1 0 15,1 2 0-15,1 0 0 0,-1-2 0 0,-2 0 0 16,0 0 0-16,-1 3 0 0,3-2 0 0,1-2 0 0,1 1 0 16,1-1 0-16,-7-1 0 0,7 1 0 0,-4-3 0 15,5-1 0-15,-7 4 0 0,3-5 0 16,0 0 0-16,1 2 0 0,1-1 0 0,1-1 0 16,-2-1 0-16,2 0 0 0,1-6 0 0,-1 1 0 0,2-2 0 15,-4-3 0-15,1 2 0 0,1 2 0 0,-3-1 0 16,2-2 0-16,1-1 0 0,0 1 0 0,0 0 0 15,-1 2 0-15,1-6 0 0,1-2 0 0,-2 4 0 16,2-5 0-16,0 3 0 0,-1 0 0 0,1 0 0 16,2-3 0-16,-1 4-11 0,3-2-11 0,-3-2 16 15,-1 0-9-15,1 2-5 0,-2-4 0 0,5 5-1 16,-2-5-1-16,1 1 6 0,-1-2-6 0,2 0 2 16,0 0 1-16,-1 2 3 15,3-1 5-15,2 2 4 0,-3-3-6 0,4 1-2 0,-2-3-5 0,3 2-7 16,1 0-5-16,-2 1-6 0,2-2-12 15,3 1-3-15,-4-1-30 0,0-1-31 0,-3 3-50 16,2-5-52-16,-3 0-97 0,-5 2-104 0,8-4-121 16,-8 0-437-16,0 0-1057 0,0 0 467 0</inkml:trace>
  <inkml:trace contextRef="#ctx0" brushRef="#br0" timeOffset="-157315.28">20161 18070 126 0,'0'0'270'0,"0"0"-10"0,-6 2-16 15,6-2-15-15,0 0-8 0,0 0-13 0,0 0-13 16,0 0-8-16,0 0-10 0,0 0-11 0,0 0 0 16,0 0-12-16,0 0-4 0,0 0 17 0,0 0-13 15,0 0-2-15,14-10 0 0,-14 10 2 0,5-3 6 16,-5 3-3-16,0 0 1 0,5-1 3 0,-2-1-4 16,-3 2 2-16,6-4 5 15,-6 4-12-15,5-1-11 0,-2-1-9 0,-3 2-10 0,10-2-5 0,-6 1-12 16,5 0-6-16,-2 0-7 0,2 1-2 0,4-2-1 15,0 2 0-15,4-1-10 0,-5 0 3 0,8 1 2 16,9-3-7-16,-1 1-2 0,0 1-1 0,3 0-4 16,0 0 0-16,1 0-5 0,2-2-3 0,-1 1-2 15,4 2-7-15,2-3 0 0,-2 3 4 16,16 0 7-16,1 3-10 0,-3-3 0 0,0 0-3 0,4 2-10 16,-5-2-2-16,9 3-10 0,0-1 8 0,3 3-7 15,2-1 1-15,27-1-9 0,-28 3 1 0,2 0-2 16,31-3 0-16,-29 1-4 0,25 5-1 0,-24-6-1 15,-3-2-8-15,31 3 7 0,-32-3-3 0,29 3-1 16,-27 0-3-16,27 0-2 0,-31 0 3 0,6-2 4 16,20 0-12-16,-19 2 3 0,22 1-2 0,2 0 3 15,-30-4-4-15,1-1 7 0,30 1 3 0,-27 0-2 16,27 4-6-16,2-1 0 0,-6-3 0 0,-24 0-4 16,29-1 9-16,-30 3-13 0,33-2 11 0,1-1 5 15,-6 2-6-15,-28 0-4 0,35-2-1 16,-8 2-3-16,0 0 6 0,-27-2-2 0,36 3 4 15,-8-1-1-15,-28-1-5 0,34-1 5 16,-6 0-4-16,3 1 7 0,5-2-5 0,-5 2 1 0,1 1-6 0,-4-4 1 16,1 2-3-16,4 0 5 0,-33 0-1 0,38 0 5 15,-3-1 1-15,-6 4-3 0,4-1 0 0,3 4 0 16,-4-5 1-16,-2-1 2 0,-4 0-4 16,-30-1-2-16,36 0 4 0,-5 1 0 0,-1 1-4 15,0 0 4-15,1-2 1 0,-27 5-7 0,28-7 2 16,-2 2-2-16,-25-3 2 0,-1 2 3 0,35 0 0 15,-34 0 0 1,28-1 0-16,-32 3-10 0,29-5 1 0,-31 5 3 0,3-3-4 0,-1 3 2 0,2-1 0 16,-4-1 1-16,2 0 1 0,-1-2-3 0,-7 1 4 15,-3-1-1-15,-10 0-3 0,11-1 2 0,-15 2 4 16,-1-2-2-16,2 0 4 0,-3-1-2 0,-2 2-1 16,0-3 2-1,-2 4-2-15,1-2 1 0,-4-2 0 0,0 1-1 0,-6 2 4 0,0-2-3 0,-3 3-2 16,1-1-3-16,-6 1 4 0,0 1-3 0,-1-1 2 15,1 0 0-15,-4 0-2 0,2 0 1 0,-1 1 5 16,0-3-6-16,-1 3 6 0,0-1-3 0,-2 1-2 16,2-2-1-16,1 3-2 0,2 0-2 0,1 2 2 15,6-4-3-15,-3 2 6 0,1-1-3 16,4 1 3-16,-3 1-3 0,2-1 1 0,-2 2 8 0,1-2-2 16,1-2-2-16,0 4-4 0,2 1 4 0,-1-1-3 15,-1 0 2-15,2-1 4 0,-2 0-2 0,11-2-2 16,-4 2 0-16,-7 0 6 0,8 1-6 0,-2-1 5 15,2-3-4-15,-7 2 2 0,6 1 2 16,-10 0-1-16,1-1-3 0,3 0 0 0,-3 1 2 16,0 0 13-1,-4 0-15-15,-3-1-1 0,0 0 5 0,1-2-2 0,-1 2 9 0,-3-3-3 0,-9 4 6 16,14-2-2 0,-5 1 2-16,-9 1-8 0,0 0 2 0,0 0-5 15,13-2 6-15,-13 2 0 0,0 0-1 0,0 0 6 16,0 0-9-16,0 0 2 0,0 0-1 0,5-3-10 15,-5 3-40-15,0 0-61 0,0 0-101 0,0 0-141 16,0 0-182-16,-23-9-486 0,12 5-1101 0,-3-9 488 16</inkml:trace>
  <inkml:trace contextRef="#ctx0" brushRef="#br0" timeOffset="-155121.12">20017 14014 99 0,'0'0'160'0,"-5"-5"-3"0,2 3-11 15,3 2 4-15,-4-4-7 0,-1 1 4 0,4 0 0 16,1 3-3-16,-5-4 1 0,1 1-9 0,4 3-13 16,-4-6-4-16,-1 2-1 0,4 2-10 0,-4 0-2 15,0-2-5-15,0 3-4 0,1-1-9 0,-3-1-7 16,1 1 1-16,-2 0-13 0,2 1-1 0,-2 0 2 16,8 1-5-16,-11 0 5 0,4-1-6 0,2 0 0 15,5 1 5-15,-13-1 0 0,8 1 9 0,5 0 1 16,-9-2 7-16,8 0 3 0,1 2 1 0,0 0-7 15,0 0 7-15,-9-1 1 0,9 1 16 0,0 0-9 16,0 0 1-16,0 0-13 0,0 0 5 0,0 0-2 16,0 0-6-16,0 0-10 0,0 0 8 0,0 0-10 15,0 0 0-15,0 0-4 0,24 2-1 0,-20-1 6 16,6 1-8-16,-1-1-2 0,3 1 1 0,-2 0-1 16,4 0 0-16,0 0-3 0,0 1 0 0,6-1 0 15,0 0-4-15,0 2 0 0,1-2-3 0,0 1-4 0,1 2-5 16,8-3 3-16,-1 2-6 0,-10-2 3 0,12 0-4 15,-3 2-4-15,-6 0 1 0,-1-2-10 0,11-1 2 16,0 3-1-16,0-2 0 0,5 2 4 16,3 0 6-16,16 0-4 0,4 1-1 0,-1-2-3 0,2 2 23 15,3-1-1-15,0 1-6 0,0-1-5 0,3 1-1 16,27 2-4-16,-31-4 1 0,30 1-6 0,-30-1-2 16,27 3-5-16,-21-2-2 0,23-1-2 0,-27-1-4 15,30 3 0-15,-34-1-2 0,30 3-1 0,-27-7-3 16,1 4 5-16,29-1-8 0,-32 0 4 0,33-2 1 15,-33-2-8-15,6 2-1 0,23-2 3 0,-28 0 1 16,2-1 1-16,1 4-1 0,1-2-4 0,23 0 2 16,-27-3 1-16,0 1-1 15,0-3 1-15,3 2-4 0,-1-1 0 0,1-1 3 16,2 2-4-16,23-2 2 0,-30 3-5 0,3-5 6 0,-3 5 0 0,2-2-1 0,0-1-1 16,-1-2 2-16,0 0 0 0,4 1-1 0,-2 1 1 15,0-1-5-15,1-1 6 0,-1 0-3 16,1 0 3-16,0 3-2 0,2-3-1 0,-2 1 3 0,1 0 1 15,25-5-6-15,-31 5 5 0,4 0-5 16,29-1 0-16,-29 0 1 0,28-2 1 0,-28 2-2 0,26-2 6 16,-27 4-9-16,4 0 0 0,26-5 2 0,-29 4 3 15,0 3 1-15,4-6 0 0,-2 3-4 0,31-1 7 16,-32 2-9-16,30-7 1 0,-28 6 3 0,-2-2-2 16,28-2 2-16,-26 3-1 0,21-3 3 0,-22 2-2 15,26-4 1-15,-27 4 0 0,4-1-1 0,25-3 2 16,-29 7-3-16,28-8 2 0,-29 10-1 0,25-8 1 15,-26 5 1-15,29-3-13 0,-32 1 10 0,3 1 3 16,-1 0 0-16,2 0-4 0,0-1 0 0,-1-1 1 16,1 1 2-16,2 0-8 0,-2-1 9 0,-1 2 1 15,2 3-5-15,-9-4 0 0,4 0 5 0,0 0 2 16,-9 3-7-16,4-2 5 0,-2 2-8 0,-1-1 4 16,0-1 3-16,-17 3-2 0,2 1 1 15,-1-3-4-15,0 2 8 0,-2 0-4 0,3 2 0 0,-5-2-1 16,-4 2-2-16,4-1 0 0,-6 0 1 0,-4 2 0 15,-3-2 0-15,1 1 3 0,-3 1-4 0,-4-2 0 16,1 1 0-16,-1-1 2 0,3 3-4 0,-3-1 8 0,1 0-3 16,-4 0 2-16,4 1-4 0,0 0 0 0,3-1-1 15,-2-1-1-15,3 1-5 0,-5 1 8 16,-2 0 0-16,9 0 0 0,-1 0-1 0,1 0-1 16,3 0 5-16,-1 0-6 0,-3 0 3 0,8 0 2 0,2 0-3 15,-1 3 0-15,2-5 3 0,3 4 2 0,-4-2-7 16,5 1 3-16,-1 1-2 0,3-1 2 0,-1 0 0 15,-1-1-2-15,4 2 3 0,-5-1-1 0,6 0 0 16,-2-1 6-16,-2 0-7 0,1-1 0 16,-3 0 0-16,2 1-3 0,-2-3 2 15,-1 2 1-15,-1-1 0 0,1-2 0 0,-3 3 3 0,3-1-1 0,-1-1-1 16,-4 1 1-16,2-1 1 0,-6 2-1 0,5-2 0 16,-2-2-2-16,-2 3 3 0,2-3-3 0,3 3 1 15,-9 0 3-15,1 1-1 0,-1-2 0 0,2 2-5 16,-1-1 2-1,-1-2-4-15,0 3 2 0,0-1 2 0,0 1-3 0,-7 0 6 0,3-1 1 16,-3 1-3-16,2-1 0 0,-2 2 2 0,0-2-10 0,0 2 9 16,-5-1 2-16,3 1 1 0,-3-1-4 0,-1 0 1 15,5 1 1-15,-5 0 1 0,1-1-2 0,-1 1 2 16,0 0-8-16,1-2 3 0,-2 2 0 0,-6 0 2 16,13 0 1-16,-7-2 0 0,2 2-3 0,-8 0 3 15,9-2-3-15,-4 2 0 0,4 0 2 0,-9 0 3 16,6-1 1-1,-6 1-3-15,11 3 0 0,-11-3 1 0,9-2-8 0,-9 2 1 0,11-1 10 0,-6 1-7 16,0-1 2-16,-5 1 3 0,8-1-2 0,-8 1 3 16,9-1-5-16,-9 1 5 0,6 0-14 0,-6 0-28 15,0 0-39-15,0 0-77 0,0 0-107 0,-16-6-128 16,4 3-145-16,-8 0-372 0,-12 0-981 0,-1 1 434 0</inkml:trace>
  <inkml:trace contextRef="#ctx0" brushRef="#br0" timeOffset="-153493.71">19994 15120 272 0,'0'0'306'0,"-10"0"-35"0,10 0-6 15,-8 0-12-15,8 0-9 0,-9 1-14 0,9-1-6 16,0 0-9-16,0 0-12 0,-10-2-5 0,10 2-13 16,0 0-13-16,0 0-2 0,0 0-6 0,0 0-4 15,0 0-1-15,0 0-9 0,0 0-13 0,0 0 3 16,0 0-7-16,0 0-3 0,14 7-4 0,-8-5-8 16,-6-2-2-16,10 2 0 0,-3 0-1 0,1-1-6 15,3 0 7-15,-1 0-2 0,2-1-4 0,1 2-7 16,4-2-4-16,1 1-8 0,3-1-5 0,-1-1-4 15,11 2-7-15,-9-1-6 0,7 0-1 0,4-1-4 16,-1 1-6-16,3-3-4 0,-1 2-5 0,3 1-5 0,2 0-2 16,-1 0-5-16,-1 1-2 0,19-1 4 0,-1 1 2 15,3-1-4-15,4 0-4 0,-3 3-4 16,-1-2-3-16,3-1-3 0,1 1-2 0,6 2-3 16,-2-3 0-16,24 1 0 0,-26 0-1 0,28-1 0 0,-27-1-7 15,29 1 1-15,-29 0 4 0,28-3-1 0,-29 3-5 16,34-1 2-16,-8 0 2 0,-26 0-1 15,28 0 0-15,-27-1-2 0,27 0-4 0,0 1 6 0,-28-2-4 16,28-1 1-16,0 2-4 0,-31 0 0 0,6 0-1 16,27-4 0-16,-2 2 3 0,-28 2-1 0,30-4-2 15,0 3 3-15,-31-2-6 0,27-3-1 0,1 3 2 16,-27 1 0-16,33-2 3 0,-33 2 1 0,31-4 0 16,-6 1-4-16,-21 1 5 0,25-1-5 0,-1 0 1 15,-27 3 9-15,2 0-7 0,30-4-6 0,-4 0 1 16,-31 5 1-16,31-6 1 0,-27 5-1 0,30-2 0 15,-29 1-5-15,27-2 5 0,2 5 10 0,-31-2-11 16,31-2 3-16,-33 2-1 0,27-2 1 0,-26 2-2 16,30-2 7-16,-4 0-6 0,-26 2 1 0,27 2 1 15,0-3-3-15,1 0 3 0,-30 2 1 0,33 0-1 16,-32 1-2-16,3-4 0 0,34 3-1 0,-39 0 2 16,31-5-2-16,0 4 6 0,-28-1-3 0,26-2-2 15,-23 4 0-15,25-1-2 0,-27-1 1 0,27-3 10 16,-29 1-13-16,30 0 12 0,-33 2-7 0,-1-1-3 15,10 2 3-15,21-4-4 0,-28 5 2 0,2 0 2 16,3-1 1-16,-2-1 0 0,28-1-4 0,-34 2-2 16,1 2 2-16,5-2 2 0,-2 1-5 0,-2-1 6 15,4 1 0-15,-2 0-5 0,-4 1 3 0,-1-2-3 16,1 0-1-16,1 3 4 0,2-3-2 0,-4 2-1 0,-3 1-3 16,-2-1 11-16,1 3 1 0,-16-2-10 0,14 1-3 15,-12-2 8-15,-3 2-1 0,14-2-4 0,-14 0 3 16,0 1 3-16,1-1-2 0,-2 2 5 15,0-2-9-15,0 0 1 0,0 4 5 0,1-2 0 16,-5 0-5-16,2 0 3 0,-1 0 1 0,-3 0-3 0,0-3-1 16,-9 3 3-16,1 0-1 0,-1-2 2 0,-3 2-1 15,1-2-3-15,-1 0 0 0,-5 2 0 0,2-1 4 16,-2 0 2-16,1 0-7 0,0 1 2 0,-2-1 1 16,-1-2-2-16,1 2-2 0,-1 0 0 0,2-1 4 15,1 2 5-15,0-1-8 0,2-1-1 0,3 2-1 16,0 0 4-16,0 0 2 15,0 0 0-15,3 1 2 0,0 0-7 0,1 0 2 0,5 1 1 0,0-1 1 16,1 0-2-16,-3 2 1 0,-3-3 0 0,-3 0 4 16,12 0-7-16,-4 0 1 0,2 0 3 0,-3 2 0 15,-7-2-1-15,4-1-1 0,-2 0-1 0,-3 1 3 16,11-3-3-16,-10 3 1 0,2 0-2 0,6 0 1 16,-8 0 3-16,3-2 1 0,8 0-3 0,-12 2-1 15,2-2 5-15,-1 1-2 0,-1-1 0 0,-1-1 1 16,0 0-4-16,-5 2 5 0,0-3-5 0,-2 1 4 15,-2 1 1-15,0 0 5 0,-3-2-6 0,0 3-1 16,1 0 0-16,-7 1 3 0,7-3-6 0,-2 1 0 16,-5 2 2-16,0 0-2 0,2-3-6 0,-2 3-23 15,0 0-10-15,0 0-26 0,0 0-24 0,0 0-43 16,0 0-55-16,0 0-82 0,-20 0-77 0,13 0-86 16,7 0-110-16,-15 0-283 0,4-3-895 0,0 3 397 15</inkml:trace>
  <inkml:trace contextRef="#ctx0" brushRef="#br0" timeOffset="-151529.95">20214 16179 19 0,'0'0'162'0,"-4"3"4"15,0-1-4-15,3 2-5 0,-2-2 1 0,3-2-3 16,-2 4-6-16,-1-1 1 15,3-3-5-15,-4 3-1 0,2-1-5 0,2-2 1 0,-5 4-7 0,2-2-6 16,3-2-8-16,-6 1-13 0,-1 1-8 0,2 0-7 16,0 0-9-16,-4 0-7 0,1 0-11 0,2-1-1 15,-2 1-11-15,-2-2-3 0,2 1-6 0,-1 1-6 16,1-1-4-16,1 2 5 0,-1-1 7 0,2 0 2 16,1 0 9-16,-1-2 4 0,6 0-3 15,-8 2 12-15,8-2-7 0,-5 1 8 0,5-1 2 0,-5 2 1 16,5-2 6-16,0 0 3 0,0 0 2 0,1 4-3 15,-1-4 3-15,5 4-1 0,-5-4-1 0,7 4-2 16,1-2-1-16,0-1-5 0,0 2-7 0,2-1 0 16,1 0-10-16,2-1-5 0,5 1-3 0,4 2-4 15,0-3-6-15,6-1 8 0,2 1 7 0,1-1 1 16,-3-1 6 0,5 3 6-16,-1-2 4 0,3-1 5 0,-1 1-3 0,1 0 2 0,4-1-1 0,-1 0-1 15,0-1 2-15,16 1-2 0,-19 1 0 0,4 0 0 16,13-3-3-16,-15 3 1 0,18 2 9 0,0-2 1 15,1 1-7-15,-2-1-9 0,6 0-4 0,1-1-6 16,2-1 0-16,5 2-2 0,-2-2 2 0,27 3-10 16,-26-2-2-16,26 6 1 15,-28-5-3-15,30-1 0 16,-34 1-2-16,3 0 1 0,3 1-9 0,26-2 0 0,-28 1-4 0,26-3-1 0,-25 1 0 0,26-5-1 16,-27 6-4-16,1-3-5 0,30 0-1 0,-36 1 0 15,6-1 0-15,-2 1-5 0,4-2 4 0,-4 0 3 16,25-1-7-16,-26 1 1 0,-1-2-3 0,6-4-1 15,-4 4 3-15,-1 1-1 0,-1 3-2 0,1-3-3 32,1 1 3-32,-2-1-3 0,1-3 4 0,2 2-2 15,27-1-1-15,-32 6 1 0,4-4 1 0,28 3-2 0,-28-4-3 16,27-3 2-16,-27 6-4 0,-2 2 6 16,6 1 1-16,24-3-1 0,-27-1 2 0,27 1-5 15,-28 5 7-15,1-4-3 0,30 5 2 0,-29-4-1 16,25 2-5-16,-28 0 2 0,27-3 1 0,-28 2 1 15,0 1-1-15,30-3-2 0,-33 3 5 0,3 3-6 0,-2-6 3 16,2-1-1-16,1 1-5 0,-2 1 1 0,-1 0 3 16,4 0-2-16,-3 0-1 0,-7-1 6 0,1-2-7 15,-1 2 1-15,-3-3-1 0,-13 1-4 0,12-1 3 16,-9 4 5-16,-8 0 0 0,3 1-5 0,-3-1 5 16,1 0-3-16,0-1 7 0,-1-1-8 15,3 4 0-15,0-3 0 0,-4 2 0 0,4-1 0 0,1 2 1 16,1 3 0-16,0-3-8 0,3 3 5 0,12 0 2 15,-1-2-5-15,-15 4 2 0,0-2 0 0,-2 1 1 16,3-2 2-16,14 3-9 0,-16 0 7 0,4 0 2 16,11 1-7-16,-20-1 4 0,8 1 3 0,0-2-1 15,-4 3-1-15,2-2 0 0,0 0 3 0,-1 0 0 16,3-1-3-16,0 0-1 0,1-2 0 0,0 0 1 16,-2 1 2-16,-1 0 2 0,-1-3-1 0,-1 1 2 15,4-2-4-15,-5 0 5 0,4-1-5 0,-2 1 0 16,5-1-2-16,-4 1 5 0,3-2-2 15,-3 2 7-15,0 0-3 0,1-3-4 0,-2 3 0 16,5-1-3-16,-5 2 3 0,-2-2-1 0,1 2 4 0,-1-1-4 16,0 2 6-16,-1 1-4 0,-4-1-2 0,3-2 0 15,-1-1-1-15,0 7-4 0,-1-5 8 0,-2-1-5 16,-1 1 2-16,-4 0 3 0,5-2-1 0,2 2 2 16,-2-2-7-16,1 2 1 0,0-2 4 0,2 3 7 15,-3-2-16-15,4-1 4 0,-1 3 4 0,-2-1-1 16,1-1 0-16,-3 2 4 0,-6-1-3 0,1 0-6 15,-3 0 3-15,3 1 2 0,-3-1 0 0,-1 0-2 16,2 1 5-16,0-1-6 0,-4 1 1 0,3 1 5 16,-1-2-6-16,0 2 4 0,3-2-1 0,-3-1 0 15,2 1-2-15,-1-1 3 0,3 2 0 0,0 0 2 16,1-2-2-16,-4 1 2 0,1 0-3 0,-1 0 4 16,-1 0-4-16,0-1-2 0,-4 1-2 0,0-2 0 15,-2 2 7-15,-2 2-1 0,-1-2-4 0,1 0 3 16,2 0 0-16,-1-2 3 0,-3 1-3 0,0 1-3 15,3 0 1-15,-3 0 1 0,1 0 1 0,2 0-3 16,3 0 12-16,-3 0-14 0,2 4-7 0,0-4 5 16,1 1-4-16,-1-1-3 0,-3 1-2 0,4-1 6 15,-1 0 3-15,0 0-8 0,-3 2 3 0,4-2-1 16,-5 0 5-16,3 0 5 0,-5 1-8 0,5 0 8 16,-2-1 0-16,-5 1-3 0,2-1 3 0,4 0-2 15,-1 1-3-15,-3-1 5 0,2 2 0 0,1-1 0 16,-2-1-2-16,-1 1 2 0,2 1 4 0,0-2-8 15,1 0 0-15,-1 0-3 0,-1 0 2 0,-2 0-3 16,-6 0-12-16,8 0-20 0,-2-2-40 0,-6 2-56 16,0 0-77-16,0 0-93 0,0 0-133 0,-14-7-538 15,0 2-1061-15,-4-2 470 0</inkml:trace>
  <inkml:trace contextRef="#ctx0" brushRef="#br0" timeOffset="-149625.52">20237 17237 132 0,'-8'1'244'0,"8"-1"-4"16,-6 2-9-16,2 0-11 0,0 0-4 0,4-2-7 15,0 0-6-15,-10 1-4 0,6 1-18 0,4-2-3 16,0 0-13-16,-8 1-18 16,8-1-8-16,-5 4-19 0,5-4-1 0,-9 0-10 0,9 0-11 0,0 0 0 15,-9 0-17-15,9 0 1 0,-5 3-10 0,1-2-2 16,4-1-2-16,-6 0-2 0,2 3 1 0,4-3-12 16,0 0 7-16,-4 1-3 0,4-1 3 0,0 0-4 15,0 0-6-15,0 0 8 0,-5 2 7 0,5-2 6 16,0 0 6-16,0 0-3 0,0 0 4 15,0 0 0-15,0 0 2 0,0 0-6 0,0 0 5 0,0 0-5 16,0 0 1-16,0 0-10 0,0 0-2 0,22-1 0 0,-17 2 2 16,0-1 1-16,3 0 8 0,3 0 3 15,1 0-3-15,6-1-1 0,-6 1 0 0,10-1 1 16,5 0-1-16,2-2-1 0,-3 1 3 0,2 0-3 16,4-2 0-16,4 1 5 0,-1 2-4 0,4 1 4 15,-1-2-5-15,13 0-1 0,-11-1-2 0,14 4 1 16,-15-1-4-16,16-1 3 0,-2 0-15 0,-2 2 5 15,-10-1-2-15,15-1 5 0,-2 2-7 0,1 2 2 0,5-3-4 16,-2 2-13-16,4 0 1 0,-1 3-2 0,-4-1-7 16,6-3 8-16,1 1-7 0,-3 0-2 15,3 0-3-15,3-1-2 0,-3 1 1 0,2 1 4 16,-2-3-7-16,28 2-4 16,-32 2 9-16,4-5-8 0,1 0-4 0,26-2 8 0,-26-1-11 0,26 4 4 15,-27 0 2-15,2-1 2 0,24-1-13 0,-24 2 2 16,-2-2 1-16,28-1-5 0,-26 2 3 0,1 0 8 15,29 0-6-15,-31 1 6 0,27 0-10 0,-29 0-5 0,4-3 4 16,-2 2-4-16,-2-2 2 0,29-1 3 16,-33 0-7-16,3 1 8 0,1 0-9 0,0 1 4 15,-3-3-4-15,0 0 0 0,2 1 2 0,-1-2-3 16,-1 2-1-16,-3-2 3 0,1 1-5 0,-3 1 12 16,5 0-9-16,-5-1-2 0,-2 0 2 0,9 2 5 15,-5 1 8-15,0-1-9 0,-4-1 0 0,3 2-8 16,1-1 4-16,-4 2 0 0,0-2-5 15,4 4 5-15,-2-5 2 0,0 1 0 0,-4 3-6 0,5-1 0 0,-16 0 4 32,12 0-7-32,3-1 8 0,3-4 0 0,-6 6-4 0,-11-2 4 15,9-1-10-15,4 1 12 0,-2 0-11 0,1 0 5 0,-1 1 2 0,-15 1-1 16,19 1 7-16,-3-1-9 0,-15 3 0 16,-1-2 11-16,5-1-7 15,8 3-6-15,-10 0 5 0,-1-2-8 0,-3 1-5 0,1-1 4 0,-2 1 0 0,0-1-4 16,1 1 9-16,1-1-12 15,-5 0 9-15,5 0 5 0,-1 2-5 0,-3-2 1 0,3 0-4 0,-2 0 5 0,2-1-2 16,0 0 3-16,1 1-1 0,-5 1-9 16,5-1 3-16,3 2-9 0,-4-1 6 0,1 0 1 15,1 1-5-15,2 0 1 0,-2-1-1 0,0 0 0 16,-6 1 5-16,4-1 3 0,-5 1-2 0,3 0-1 16,3-1-2-16,-2-2 7 0,-2 1-2 0,-1 0 0 15,1 1 2-15,2-1-4 0,1 0 14 0,-3-1-12 16,1 2-3-16,3 0 9 0,2-1-1 0,0 1-1 0,12 1-3 15,-15-1 10-15,4 0-7 0,11 1 6 16,-14 2-4-16,17-3-1 0,-17 2 3 0,2-2-3 16,2-1 3-16,-1 2 0 0,12 1-5 0,-15-1 7 15,0-3-6-15,2 1 7 0,-2-1-3 0,-3 0 3 16,1 0-9 0,-1 0 4-16,-2-1 5 0,3-1-2 0,-1-1 1 0,-2 2-6 0,2 1 8 0,-5-3-6 15,4 1 3-15,-5 1-1 0,0 0-1 0,3-2 3 16,-3 1 4-16,-6 0-7 0,1 2 5 0,4-3 3 31,2 3-2-31,-12 0-6 0,3-1-1 0,-2 1-1 0,1-1 3 16,-7 1 0-16,0-2-1 0,0 2 8 0,2 0-8 15,-1 2-3-15,-2-4 5 0,3 4-3 0,-3-1 3 16,0-1 1-16,2 1-1 0,-2 2 1 16,3-2-6-16,-1 1 2 0,0 1-7 0,1-2 14 15,-1 1-4-15,-2 0-3 0,2 2 0 0,0-2-5 16,1 2-1-16,1 0 7 0,-1-1 0 0,3 1-3 0,1 0 2 15,-5-2 2-15,1 0 3 0,-1 0-6 0,2 0-4 16,0-1 10-16,4 1-3 0,-2 2-2 0,-3-1 0 16,3-1 3-16,0-2-4 0,-4 2 2 15,1 0-2-15,-1-4 2 0,2 2 1 0,-2 0-7 16,4 2 12-16,-4-2-1 0,1 0-6 0,-2 0 4 16,6 1-5-16,-5-1 4 0,6 1 13 0,-7 0-15 15,3 3 0-15,-2-3 2 0,-2-1-2 0,3 2 4 16,1-3-3-16,-2 2 3 0,2 1-3 0,-3-2 4 15,-3 2-5-15,4-1 0 0,-3 0 7 0,1-1-6 16,-4 2-1-16,1 0 5 0,-2-1-5 0,-6-1 4 16,9 0-12-16,-9 0-15 0,8 1-9 0,-8-1-15 15,0 0-26-15,0 0-51 0,0 0-50 0,0 0-71 16,0 0-110-16,0 0-144 0,-17-14-472 0,7 6-1055 16,-1 2 467-16</inkml:trace>
  <inkml:trace contextRef="#ctx0" brushRef="#br0" timeOffset="-147723.18">21933 12879 73 0,'6'-3'143'0,"-1"2"9"15,-5 1 18-15,6-1 15 0,-6 1 14 0,0 0 5 16,4-3 1-16,-4 3 6 0,0 0 4 0,0 0 7 15,7 0 9-15,-7 0 11 0,0 0-3 0,0 0 14 16,4-3 0-16,-4 3 4 0,0 0-3 0,0 0-7 16,0 0-8-16,0 0-14 0,0 0-13 0,0 0-14 15,0 0-20-15,0 0-12 0,0 0-9 0,0 0-5 16,3 6 3-16,-1-2-3 0,-2 0-14 0,5 1-4 16,-4 2-6-16,2 4-10 0,-2-1-6 0,1 1-5 15,0 5-8-15,2 2 5 16,-2-1-12-16,-1 1-2 0,2 1-7 0,0 0-7 0,2 8 0 0,-3-3-1 15,1 2-17-15,-1 2 0 0,1-2-6 0,-3 2-3 16,1-1-2-16,-1 2-8 0,0 2 6 0,-1 1-7 0,-1-1 2 16,0 2 2-16,-3 1 5 0,1 0-6 0,0-1 0 15,2 1-4-15,-2 1 1 0,0 1-7 0,0 0-4 16,-1-2 5-16,0 12 3 0,4-11-14 16,-3 1-7-16,0 13 3 0,3-13 5 0,-2 12 5 0,1-12-7 15,-1 11 7-15,0-1-10 0,3-9-9 0,2 11-8 16,-4-12 0-16,1 12 0 0,2-14 0 0,-1 2 0 15,6 9 0-15,-9 1 0 0,6-10 0 0,-2-2 0 16,1 12 0-16,4 0 0 0,-5-11 0 0,-1 12 0 16,0-12 0-16,1-1 0 0,-1 2 0 0,0 11 0 15,1-11 0-15,1-1 0 0,-6 0 0 0,5 2 0 0,-5-2 0 16,3-1 0-16,-3 2 0 0,2-2 0 0,-2-2 0 16,1 0 0-16,-1 0 0 0,-2 2 0 0,5-4 0 15,-7 2 0-15,3 1 0 0,2-2 0 16,-2 0 0-16,1 1 0 0,-2-2 0 0,2 2 0 0,-1-4 0 15,-3 2 0-15,3 3 0 0,-1-1 0 0,2-1 0 16,-1 3 0-16,-3 1 0 16,3-2 0-16,3 0 0 0,0 2 0 0,-3-3 0 0,4 3 0 0,1-2 0 15,-2-1 0-15,4 0 0 0,-2-2 0 0,0 1 0 16,5 3 0-16,-4 1 0 0,1-3 0 0,0 1 0 16,-1-1 0-16,3 0 0 0,0 1 0 0,-3-3 0 15,6 0 0-15,-6 1 0 0,0-1 0 0,-1 2 0 16,3 1 0-16,-2-2 0 0,4-1 0 0,-5 0 0 15,3 1 0-15,-2-2 0 0,-1-2 0 0,0 3 0 16,5-3 0-16,-9 1 0 0,4-2 0 0,-1 2 0 16,1-3 0-16,0 0 0 0,0 3 0 0,-1-4 0 15,1-4 0-15,-3 5 0 0,3 2 0 0,-6-1 0 16,2-2 0-16,0 4 0 0,-1-3 0 0,3-7 0 16,0 1 0-16,-2-3 0 0,3 2 0 0,-1 1 0 15,0 0 0-15,2-1 0 16,-1 2 0-16,-3-2 0 0,3-1 0 0,-3 1 0 0,4 0 0 0,2 0 0 15,-2-7 0-15,0 6 0 0,0-1 0 0,2-2 0 16,-4-2 0-16,4 0 0 0,-2 0 0 0,0 0 0 0,0 0 0 16,-2-1 0-16,2-1 0 0,-2 1 0 0,2-1 0 15,-2-2 0-15,0 1 0 0,2 0 0 0,0 1 0 16,-1-2 0-16,1 0 0 16,-3 0 0-16,2-2 0 0,1 1 0 0,0 1 0 0,-2-1 0 15,0 0 0-15,2 4 0 0,0-4 0 0,0 0 0 0,-5 2 0 16,5 0 0-16,0-2 0 0,0 3 0 0,-2 0 0 15,0-3 0-15,2 2 0 0,0 1 0 0,-3 0 0 16,3 2 0-16,-2-6 0 0,2 5 0 0,0-3 0 16,2-1 0-16,-2 3 0 0,0-3 0 0,0 1 0 15,0-1 0-15,3 2 0 0,-3-2 0 0,0-1 0 16,0 0 0-16,0 1 0 0,0 0 0 0,0 1 0 16,0-1 0-16,0-1 0 0,0 1-5 0,4-1 0 15,-6 0 9-15,2 1-7 0,0-2-8 0,0 1 0 16,2 0 3-16,-2-1 0 0,0 1-7 0,0 1 6 15,0-2 1-15,0 0 3 0,1 1 8 0,3 0-15 16,-4 0 10-16,0-1-4 16,0-1 0-16,0 1 3 0,0 0-1 0,0-1-1 0,2-1-5 0,-2 1-2 15,0-4-2-15,2 7-15 0,-2-7-4 0,0 5-17 16,0-3-27-16,0-2-24 0,0 5-40 0,0-5-52 16,0 0-73-16,0 0-61 0,0 0-101 0,0 0-124 15,0 0-422-15,-4-18-1054 0,4 11 467 16</inkml:trace>
  <inkml:trace contextRef="#ctx0" brushRef="#br0" timeOffset="-146006.37">24009 12844 249 0,'0'0'275'0,"0"0"-25"0,4-6-23 0,-4 6-17 16,4-1-13-16,-4 1-7 0,3-3-2 15,-3 3-15-15,0 0-18 0,0 0-3 0,0 0-10 16,0 0-5-16,11 1 0 0,-11-1 5 0,0 0 1 0,0 0-6 16,9 4 5-16,-9-4-6 0,2 2 10 0,1 0 6 15,-3-2-3-15,5 3 5 0,-1-2 2 0,-4 3 4 16,0-4 3-16,4 6 1 0,-3-2 3 0,-2 0-13 15,1 1-2-15,0 3-9 0,-3-3-2 0,2 4-3 16,0 0-5-16,-2 5-10 0,-1-3-4 0,0 5-6 16,2 3-5-16,-2 0-7 0,-1 1-5 0,1 5-10 0,-1 0-3 15,3 3-6-15,0-1 0 0,-3-2-10 0,5 4-4 16,0 1 0-16,-2-3-4 0,4 2-8 0,-4 1-2 16,2 1-6-16,-2-1 0 0,6 2-1 0,-4-2-3 15,0 3-10-15,0-1 1 0,0-1-1 0,0 1-1 16,4 0 14-16,-3 1-4 0,-1 3-11 0,2-2-4 15,-2 0 5-15,2 1-5 0,-6 0-1 0,4-2 6 16,-4 13-14-16,3-10 3 0,-3 9 2 0,-1-9-2 16,0 9-5-16,-4 3 2 0,3-15 3 0,-1 14-3 15,-3-12 0-15,4 0-6 0,-2 12-2 0,-2-12 2 16,-2 9 9-16,1 3-8 0,2-11-8 0,-4 9 1 0,3 2 11 16,-1 0-11-16,-4-2 6 0,4 0-6 15,-6 0 4-15,7 1 5 0,-3 1-9 0,4 0 4 16,-8 1 4-16,0-1-5 0,-1 2 1 0,5-4-5 15,-1 1 9-15,0-1-7 0,5-1 7 0,0-8 1 0,0 11-7 16,3-2 10-16,-1 2-11 0,1-11-3 0,1 0 34 16,0 13-9-16,1-2 6 0,4 1-3 15,-4 0-9-15,0-1 5 0,-1 0 2 0,5 0 8 16,-2-1-16-16,-1-11 1 0,6 1 7 0,-1 12-1 0,-3-1-9 16,-3-11 0-16,0 0-1 0,4 14 1 0,-1-3-16 15,-3-1 0-15,3-10 0 0,-3 10 0 0,0 1 0 16,0-13 0-16,4 13-6 0,-5-11-7 0,4 12 4 15,-3-1-1-15,0-12 3 0,3 1-2 0,-5 10 0 16,3-11 7-16,-1-1-15 0,0 2 15 0,-1 9-16 16,0-9 13-16,1 10-1 0,-1-10 0 0,1 9 3 15,2-11-5-15,0 1 13 0,1-2-2 16,1 0 2-16,0 2-7 0,1-1 0 0,-1 1 8 16,0-1-4-16,2 1-5 0,0-1 2 0,2-2-6 0,-1 1 7 15,-1-4-15-15,2 1 4 0,-2 1 19 0,0-4-4 16,1 2-14-16,2-4 5 0,-3 1 5 0,2-7 5 15,-1 0-4-15,-1 4-5 0,2-4 2 0,-3-2 8 16,-1 1-12-16,3-3 7 0,-2-2-2 0,-1-1 0 16,0 2-3-16,1-3 4 0,2 2-9 0,-3 0 5 15,5-5-3-15,-9 6 2 0,8-5 7 0,-8 1-5 16,9 0 11-16,-5-3 2 0,0 0-5 0,0-1-11 16,4 0 3-16,-8 0 3 0,7 0-5 0,-2 0 2 15,-1-2 12-15,0 3-11 0,0-7-4 0,-1 8 5 16,1-2 4-16,1-1 0 0,-1-5-2 0,0 10-10 15,0-5-1-15,0 2 0 0,-1-1 0 0,2 0 3 16,0 2 1-16,-2-3 4 0,5-1-6 0,-3 3 4 16,2-2-5-16,-2 1 9 0,0 1-3 0,2 0-2 15,-3-3 4-15,1 3-1 0,3-2-4 0,-1 1-2 0,-2 1 13 16,0-3-3-16,3 0 1 0,-3 0-7 16,2-1 1-16,-2 2 2 0,-2-2-4 0,2 2 2 15,2-1 5-15,-2 0 0 0,-1-1-3 16,0-3-3-16,-1 5 2 0,1-5-9 0,0 6-3 0,1-4-7 15,-1-2-1-15,-1 6 4 0,1-2-4 0,0 2-1 16,-3-5 5-16,3 4-7 0,-4-1 3 0,4 1-14 16,-1-1-12-16,-3-3-24 0,4-1-43 0,-2 8-66 15,2-8-79-15,-7 4-106 0,7-4-160 0,0 0-493 16,0 0-1103-16,0 0 488 0</inkml:trace>
  <inkml:trace contextRef="#ctx0" brushRef="#br0" timeOffset="-144138.16">26202 12653 84 0,'0'-7'206'16,"-5"4"-5"-16,5 1-12 0,0 2-8 0,-2-5-10 0,2 5-1 0,-3-5-7 0,3 5-7 0,0-6-1 16,0 6-5-16,-4-2 3 0,4 2 0 0,-1-4 3 15,1 4 14-15,0 0-10 0,-2-3 2 0,2 3 22 16,0 0-15-16,-2-5 9 0,2 5 9 0,0 0-2 16,0 0-4-16,0 0 4 0,0-5 0 0,0 5-2 15,0 0-6-15,0 0-12 16,0 0-6-16,0 0-15 15,0 0-16-15,0 0-7 0,0 0-10 0,0 0 1 16,0 0 3-16,-5 13-1 0,3-7-7 0,0 4 0 0,-3-2-3 16,3 3 0-16,-2 1-10 0,-1 0-1 0,2 4-10 15,-1 1-4-15,0-2 0 0,-1 3-5 16,0 0-4-16,1 2-3 0,-1 1 1 0,2 4-6 0,0 0-7 16,0 1 3-16,2 2-1 0,-3-2 1 0,3 2-4 15,1 0-4-15,-4 2 6 0,5-1-10 0,-1-1-7 16,-2 5 6-16,2-1 2 0,-2 3-7 0,5 0 2 15,1 0 1-15,-3 12-7 0,2-12-4 0,-1-1-2 16,5 13-7-16,-3-12 14 0,2 1-21 0,-4-1-7 16,4 12 12-16,-3-12 2 0,1 10-9 0,0 0-1 15,1 1-4-15,0 4 1 0,-1-3-2 0,1 0 2 16,0-1-6-16,1 3 2 0,-4-13-3 0,3 14 4 16,0 1 0-16,-1-2-4 0,1-1-5 0,-1 0 8 15,-4-2-5-15,1 1 0 0,-1-11 7 0,3 0-8 16,-3 13 0-16,1 1 1 0,-2 0 4 0,1-5-2 0,-3 3-6 15,2 0 6-15,-3 1-4 0,4 2-1 0,0-3-1 16,-1 0 31-16,-2-2-6 0,2 0-4 0,-3 0-1 16,-1 1-8-16,1-2-10 0,1-9 15 0,-1-2-7 15,-1 15 12-15,-2-1-6 0,-2-2 4 0,4 3-8 16,-1-14-2-16,3 10-1 0,-1 2-2 0,-2-12-6 16,-3 12 9-16,3-11-7 0,1 0-2 0,-2 9 1 15,3-10 2-15,-1 0 4 0,0 0-1 0,0 0-5 16,0 0-2-16,-2-1 0 0,0 1 6 0,-5 14-11 15,3-2 6-15,-1 0 1 0,1-11-2 0,3-1-28 16,-2 0 5-16,0 0 7 0,-2 11-1 0,1-12 0 16,4 1-2-16,-9 0 17 0,9 1-4 0,-5-2 0 15,-4 11-10-15,7-13 11 0,-2 3 5 0,2 0 1 16,-3-2-5-16,-1 12 2 0,2-12 3 0,0 0-1 16,0 2-6-16,0-1 4 0,3-1-10 0,-3 0 20 15,5 0-2-15,-1 2-6 0,3-2-1 0,-5 0 1 16,3 0-1-16,-2-2-1 0,2 0 0 0,-1-2 7 15,1 2 3-15,3-4-7 0,-2-2 4 0,3 4 10 16,0-2-5-16,-1-8-6 0,1 1 6 0,-1-1-6 16,2 1 2-16,0-1 4 0,-2-1 7 0,1-1-5 15,0 1-2-15,1-1 1 0,-1-4 1 0,-1-1-6 16,1 0 16-16,1-3-13 0,-1 4 12 0,0-2-9 16,0-2 1-16,0 0-2 0,-1 1-3 0,0-3 2 15,1 1 2-15,0-2-2 0,0 3 3 0,0-4-8 16,-3 5 1-16,6-3 4 0,-6-3-1 0,3 2 5 0,-1 0-4 15,2-1-3-15,-1 1-3 0,-1 1 12 16,1-1-11-16,-4 0 0 0,4 0 1 0,-1 3 5 16,1-3 1-16,0 0-9 0,0 1 0 0,0 3 0 15,0-3 0-15,-3-2 0 0,6 6 0 0,-2-5 0 16,-1 5 0-16,0-5 0 0,0 2 0 0,4 0 0 16,-3 1 0-16,-1-1 0 0,3 0 0 0,-2 1 0 15,-1-2 0-15,1-1 0 0,-2 0 0 0,2 0 0 0,-1 0 0 16,-1 1 0-16,1-1 0 0,0 0 0 0,0 0 0 15,0-1 0-15,0 2 0 0,0-1 0 16,1 0 0-16,-1 0 0 0,0 0 0 0,0 0 0 16,3 0 0-16,-6 2 0 0,6-3 0 0,-3 4 0 15,-3-3 0-15,6 1 0 0,-6 0 0 0,3-1 0 16,0 1 0-16,0 0 0 0,0 3 0 0,0-3 0 0,-1 0 0 16,1 1 0-16,-1 0 0 0,-2-1 0 0,3-1 0 15,0 1 0-15,0-1 0 0,0 0 0 16,0 0 0-16,-1-3 0 0,1 2 0 0,1-2 0 15,-1-3 0-15,0 6-29 0,0-6-13 16,0 5-10-16,0-5-11 0,3 2-16 0,-3-2-24 0,0 0-40 16,0 0-43-16,0 0-44 0,0 0-57 0,10-9-97 15,-10 9-134-15,5-15-495 0,2 3-1097 0,-1-3 486 16</inkml:trace>
  <inkml:trace contextRef="#ctx0" brushRef="#br0" timeOffset="-142483.08">28108 12555 109 0,'0'-3'233'0,"0"3"-17"16,0-7-11-16,1 1-8 0,0 2-14 15,1-2-3-15,0 2-1 0,-2-2-4 16,2 4 6-16,0-1-9 0,-2 3 10 0,0-4 5 0,0 4-7 0,5-5 2 16,-3 3-12-16,-2 2 13 0,2-4-4 0,-2 4-1 15,0 0-14-15,0 0 0 0,0 0-13 0,0 0-5 16,0-5-10-16,0 5 3 0,0 0-6 0,0 0-1 15,0 0 3-15,0 0-3 0,0 0 2 0,0 15-2 16,0-10-2-16,0 0-3 0,0 2-3 0,0 0-6 16,-2 1-2-16,0 3-5 0,4 1-1 0,-4 0-3 0,2 2-1 15,0 3-8-15,-4 0-4 0,1 0-6 16,3 1-4-16,-2 0-4 0,2 1 1 0,0 0-4 16,-2-1-4-16,-1 2 2 0,3 5-7 0,0 1-2 15,1-1-2-15,-1-1 4 0,0-3-12 0,0 5-8 0,0-5-4 16,0 4-7-16,-1 2 0 0,1 2 2 0,0-2-3 15,0 0 1 1,0 4-15-16,-1-2 5 0,2 2 6 0,-1 1-1 0,3 0-6 0,-3-1-5 0,0 5-2 31,0-2 4-31,0 1-3 0,0 0-4 0,2-1 0 16,-2 2-4-16,4-1 1 0,-6 1-6 0,0 0-2 0,2-1 5 0,2 1-2 0,-4 11-2 0,6-13 0 31,-4 11 2-31,0 3-6 0,0-12 8 0,0 0-2 0,1 2-12 0,-1 7-1 0,4 1 11 16,-4-1 8-1,2 2-9-15,-4-12-8 0,2 12 6 0,0-11-6 16,2 10 4-16,-4 1-10 0,0-1 8 0,0-10 6 0,-1 13-4 16,1-2 1-16,-3 1 2 0,-1-12-2 0,-2 13-7 15,4 0 4-15,-6-1-6 0,-1 2 8 0,-2-4-2 16,5-11 3-16,-1 17 27 0,2-6-3 16,-5 3-4-16,4-16-1 0,3 15 4 0,-5-1-1 0,4 2-5 15,-2-16-7-15,-2 11 3 0,7 5-5 0,-3-1 1 16,-2-1 4-16,4-1-15 0,0 0 4 0,-2 3 17 15,4 0-9-15,-1-2-12 0,3-1 0 0,-4-11 0 16,2 13 0-16,0 0 0 0,-2-1 0 0,7-2 0 16,-3-11 0-16,-3 13 0 0,2 1 0 0,-1-2 0 15,2 1 0-15,2 1 0 0,-1-14 0 0,2 12 0 16,-2-13 0-16,-1 17 0 0,4-2 0 0,-3-12 0 16,3 11 0-16,-2-2 0 0,0-9 0 0,-1-1 0 15,4 11 0-15,-1 0 0 0,1-12 0 0,-5 1 0 16,0 13 0-16,4-1 0 0,-1-13 0 0,-1 0 0 15,-2 2 0-15,3 2 0 0,-2-3 0 0,-1-1 0 16,3 2 0-16,-2 12 0 0,4-12 0 0,-4-1 0 16,3 1 0-16,-1-1 0 0,1-2 0 0,-2 1 0 0,2 0 0 15,0-1 0-15,0-3 0 0,-3-1 0 16,4 4 0-16,-1-3 0 0,-3 1 0 0,3-2 0 16,0 0 0-16,0-1 0 0,-4 1 0 0,4-1 0 15,-1-3 0-15,-3 1 0 0,4-2 0 0,0-5 0 16,-3 1 0-16,0-2 0 0,1-2 0 0,-2 0 0 15,2-1 0-15,-2-1 0 0,4-3 0 0,-1 0 0 16,-2 0 0-16,-2 0 0 0,2-1 0 0,0 0 0 0,-2 0 0 16,2-4 0-16,-1 0 0 0,2 4 0 15,-1-4 0-15,-1 0 0 0,-1 0 0 0,2 0 0 16,-1-3 0-16,1 1 0 0,1 2 0 0,-1-2 0 16,-1 2 0-16,0-2 0 0,0-1 0 0,0-3 0 15,1 5 0-15,-1-2 0 0,0-3 0 0,-1 6 0 16,0-2 0-16,1-4 0 0,1 4 0 0,0 2 0 0,0-3 0 15,-1-3 0-15,0 6 0 0,-1-4 0 0,1-2 0 16,1 7 0-16,-1-7 0 0,2 4 0 16,-1 0 0-16,-1-4 0 0,0 3 0 0,0-3 0 15,0 0 0-15,-1 5 0 0,1-5 0 0,0 0 0 16,0 0 0-16,0 0 0 0,0 0-166 0,0 0-100 16,-5-11-102-16,-3 4-117 0,1 1-152 15,-3-2-409-15,-4-6-1131 0,1-1 501 0</inkml:trace>
  <inkml:trace contextRef="#ctx0" brushRef="#br0" timeOffset="-138858.18">21006 13280 411 0,'0'0'437'0,"-4"4"7"0,4-4 4 0,0 0-22 15,0 0-26-15,-9-1-27 0,9 1-21 16,0 0-9 0,-9-3-13-16,9 3-10 0,0 0-12 0,-5-1-17 15,5 1-7-15,0 0-14 0,-7-1-17 0,7 1-8 16,0 0-3-16,0 0-11 0,0 0-8 0,-4-2-12 15,4 2-12-15,0 0-24 0,0 0-2 0,2-8-14 16,-2 8-9-16,2-7-19 0,0 1-11 0,3-1-13 0,-1 1-9 16,4-3-61-16,-1-1-37 0,5-2 0 0,-2 1 0 15,0 0 0-15,2-2 0 0,-1-1 0 0,2-1 0 16,-3 0 0-16,2 1 0 0,-4-2 0 0,-1 6 0 16,0 0 0-16,0 0 0 0,-3 2 0 0,1 0 0 15,-1 3 0-15,-3 0 0 0,2 1 0 0,-2-1 0 16,2 2 0-16,-3 3 0 0,5-2 0 0,-5 2 0 15,0 0 0-15,1 11 0 0,-1 0 0 0,1 1 0 16,-1 5 0-16,0 10 0 0,-1-1 0 0,0 1 0 16,-2 2 0-16,-1 2 0 0,4 0 0 0,-2 3 0 15,3 0 0-15,-1-3 0 0,-1 1 0 0,-2 1 0 16,3-2 0-16,0-4 0 0,3-1 0 0,-3 1 0 16,-1-8 0-16,1 1 0 0,-2-2 0 0,2-3 0 15,0 1 0-15,0-4 0 0,-1-1 0 0,1-4 0 16,-1 0 0-16,-1-1 0 0,2-1 0 0,-2-3 0 15,2-2 0-15,-8 4 0 0,3-4 0 0,-1 1 0 0,-4-2 0 16,3-1 0-16,-4 0-28 0,-1 1-76 16,2-3 7-16,-3 3 9 0,0-1 8 0,4 1 9 15,-5 1 15-15,4 0 14 0,-4 0 5 0,5 0 18 0,-3 1 9 16,2 0 12-16,5-1 4 0,5 0 9 0,-11 0 13 16,11 0 5-16,-7 1 6 0,7-1 8 0,0 0 15 15,-6 1 8-15,6-1 3 0,0 0 17 0,0 0-11 16,0 0-1-16,24 3-68 0,-15-3-10 0,9 1 0 15,2-2 0-15,1 1 0 0,7 0 0 0,2-4 0 16,-2 2 0-16,1 1 0 0,-1 0 0 0,4-2 0 16,-9 2 0-16,4 2 0 0,-8-1 0 0,2-4 0 15,-9 3 0-15,2 0 0 0,-2 0 0 0,-2-2 0 16,0 1 0-16,-3 0 0 0,-2-2 0 0,0 2 0 0,1-2-178 16,-2 0-200-16,-1 1-98 0,-3 3-112 15,2-6-508-15,-2 6-1186 0,5-3 525 0</inkml:trace>
  <inkml:trace contextRef="#ctx0" brushRef="#br0" timeOffset="-138056.39">22937 13500 8 0,'0'0'471'0,"-3"-4"17"15,2-1 8-15,-3 3-1 0,-1-1-6 0,4-2-9 0,-3 3-11 0,2-3-16 16,-1 2-15-16,3-3-31 0,-4 2-9 0,0-1-24 16,4-2-21-16,0 1-27 0,-1-1-18 15,2-2-27-15,3 0-20 0,-2 0-20 0,1-2-19 0,3 0-16 16,2 1-21-16,1-5-16 0,-1 2-16 0,1-3-133 16,1 1-20-16,-1 1 0 0,3-4 0 0,-1 4 0 15,1-4 0-15,-2 6 0 0,0-4 0 0,-3 0 0 16,0 2 0-16,0-1 0 0,1 0 0 0,-2 6 0 15,-3 0 0-15,1 2 0 0,-1 2 0 0,-2-2 0 16,2 5 0-16,-2 0 0 0,-1 2 0 0,0 0 0 16,0 0 0-16,-1 13 0 0,0-3 0 0,-1 6 0 0,0 3 0 15,-4 7 0-15,1 2 0 0,3 0 0 16,-3 4 0-16,-4-1 0 0,4-1 0 0,2 2 0 16,-1-2 0-16,-1-1 0 0,2 2 0 0,0-2 0 15,-5-5 0-15,7 5 0 0,0-11 0 0,-2 8 0 0,2-9 0 16,-2 1 0-16,3-6 0 0,-1 3 0 0,2-4 0 15,-1 0 0-15,0-1 0 0,4-1 0 0,-4-3 0 16,1 1 0-16,1 0-165 0,-2-3-92 16,1 0-4-16,0-1-12 0,-1-3-8 0,0 4-11 15,0-4 7-15,0 0 3 0,0 0 18 0,0 0 32 0,-9 2 11 16,9-2 18-16,-13-3 24 0,6 0 24 0,-5 3 24 16,2 0 31-16,-3 0 20 0,0 4 32 0,-1-4 27 15,2 2 34-15,1-1 20 0,-1-1 25 0,1 1 17 16,4-1 22-16,-1 1 0 0,2-1 13 0,0 0 10 15,6 0 8-15,-7 1 7 0,7-1 12 0,-5 2 8 16,5-2 4-16,0 0 8 0,0 0-5 0,12 6 2 16,-1-5-19-16,3 1-3 0,4-4-17 0,2 1-10 15,0-1-14-15,1 1-9 0,3 0-10 0,3-1 2 16,-4 1-14-16,5 2-6 0,0-2-5 0,-6-1-3 16,-1 1-14-16,-2-1 0 0,0 0-2 0,-5-2-11 15,0 2-24-15,-1 0-25 0,-2 0-33 0,1 1-48 16,0 0-49-16,-3 0-80 0,-1 1-78 15,-1 0-101-15,4-5-118 0,-5 4-436 0,2-2-1043 0,-3 1 461 16</inkml:trace>
  <inkml:trace contextRef="#ctx0" brushRef="#br0" timeOffset="-137366.48">25060 13394 480 0,'0'-7'512'0,"-2"2"7"16,2-2-8-16,-1 0-5 0,0-2-12 15,0 0-16-15,-2 0-27 0,3-1-35 0,0 1-30 0,0-1-32 16,0 1-19-16,0-3-21 0,0 1-31 0,4 1-14 16,-2 0-24-16,1-2-24 0,0-1-13 0,2 2-20 15,1-4-12-15,1 0-17 0,1 0-9 0,-2-1-11 16,0 0-22-16,1-1 2 0,1 2-5 0,-4 0-67 0,1-1-47 15,-1 5 0-15,0-1 0 0,0 1 0 16,-3 2 0-16,2-1 0 0,-2 4 0 0,0 0 0 0,-1 0 0 16,0 1 0-16,0 2 0 0,0 3 0 0,0 0 0 15,0 0 0-15,0 0 0 0,-6 17 0 0,2-7 0 16,-1 6 0-16,1 2 0 0,-4 8 0 0,2-3 0 16,2 3 0-16,0 1 0 0,0 1 0 15,3-3 0-15,-4 1 0 0,2 2 0 0,2-5 0 0,1-2 0 16,-4 4 0-16,4-4 0 15,-5-2 0-15,4 0 0 0,1-1 0 0,0 0 0 0,0-2 0 0,0-4 0 16,0 0 0-16,1-2 0 0,-2-2 0 0,1 2 0 16,0-5 0-16,0 1 0 0,-2-1-129 0,0 1-150 15,-3 0-4-15,3-1-9 0,-4 0 17 0,2 1 14 16,-2-2 27-16,-1 4 22 0,0-5 22 0,2 3 41 16,-1-1 10-16,-2-2 30 0,2 0 26 0,0 1 31 15,3 0 21-15,-1 0 26 0,-1 0 28 0,5-2 29 16,0-2 27-16,-2 5 24 0,2-5 17 0,3 5 14 15,-1-3 7-15,5 1 2 0,-1-2-7 0,8-1 3 16,-2 0-22-16,7 1-16 0,0 0-8 0,4-2-5 16,5 0-20-16,2 1-12 0,-2 0-40 0,0-1-40 15,1-3-62-15,-2 1-97 0,0 0-108 0,-4-1-133 16,-3 1-160-16,10-5-331 16,-11 0-990-16,1 2 439 0</inkml:trace>
  <inkml:trace contextRef="#ctx0" brushRef="#br0" timeOffset="-136926.31">27224 13255 126 0,'-4'-8'498'0,"2"1"9"0,-2 1-3 0,2 0 0 0,-2 1-24 16,-1 3-28-16,5 2-22 0,-5-4-20 0,5 4-12 15,-10 7-11-15,3-1-24 0,-3 4-6 0,2 2-27 16,-2 2-18-16,-1 2-15 0,2 2-23 0,-3 5-25 16,2-6-21-16,4 2-19 0,-6 2-18 0,8-1-19 15,-1-2-21-15,9 0-12 0,-3-2-13 0,-1 3-29 16,8-1-97-16,0-3 0 15,3-1 0-15,3-2 0 0,-1-2 0 0,6-2 0 0,0-1 0 0,-1 0 0 0,1-4 0 16,1-3 0-16,-3 0 0 0,1-2 0 16,0-2 0-16,0-2 0 0,-4-1 0 0,0-3 0 15,3-1 0-15,-3-5 0 0,-5-2 0 0,2-6 0 16,-2 1 0-16,2-3 0 0,-5-1 0 0,0 1 0 0,-4-2 0 16,0 2 0-16,-2-1 0 0,-4 9 0 15,1 0 0-15,-6 2 0 0,-4 2 0 0,-3 4 0 0,-4 2 0 16,1 1 0-16,-11 5 0 0,-5 5 0 15,5 2 0-15,-7 7-440 0,8 1-238 0,-3 5-502 0,5 0-1276 16,5 1 565-16</inkml:trace>
  <inkml:trace contextRef="#ctx0" brushRef="#br0" timeOffset="-136329.16">29231 12858 99 0,'9'-10'497'0,"-2"3"22"16,0 0 9-16,-2 0-6 0,-1 2 2 0,3-2-17 16,-5 3-12-16,3 1-14 0,-5-1-30 0,4 2-34 15,-4 2-40-15,1-5-29 0,-1 5-23 0,0 0-18 16,0 0-5-16,-10 17-20 0,5-6-20 0,-3 3-20 0,-1 3-21 16,-2 6-26-16,-1 2-12 0,2-1-76 15,0 3-107-15,2 2 0 0,6 0 0 0,0-1 0 0,4 2 0 16,0-1 0-16,4-3 0 0,2-4 0 15,-1-2 0-15,4-2 0 0,3-3 0 0,7 2 0 0,-6-6 0 16,3-1 0-16,2-3 0 0,1-2 0 0,-3-2 0 16,4-2 0-16,-3-2 0 0,-1 0 0 0,-1-4 0 15,0-1 0-15,2-3 0 0,-6-1 0 16,2-3 0-16,1-1 0 0,-5-1 0 0,3-8 0 0,-1 1 0 16,-8-4 0-16,2 2 0 0,-5 6 0 0,-1-1 0 15,-1-1 0-15,-6 2 0 0,-2 1 0 0,-4 1 0 16,-8-3 0-16,-4 4 0 0,-7 7 0 0,-4 4 0 15,-5 1-54-15,-10 2-689 0,-10 6-490 0,-1 3-1335 16,-1-1 591-16</inkml:trace>
  <inkml:trace contextRef="#ctx0" brushRef="#br0" timeOffset="-135165.39">20745 14454 201 0,'2'-6'472'0,"-4"2"27"15,2 0 12-15,-2 1-18 0,-1-2-24 0,2 1-27 16,0-1-31-16,1 5-26 0,0-5-25 0,1-2-17 15,-2 3-16-15,2 1-14 0,0-1-26 0,4-4-20 16,-1 2-7-16,1-2-7 0,0-2-21 0,1 2-10 16,1-2-12-16,2 0-9 0,0-4-13 0,-1 3-8 15,-1-3-17-15,2 0-5 0,-5 2-14 0,4-1-1 16,-3 4-86-16,3-4-57 0,-6 6 0 0,2-3 0 16,-3 4 0-16,2-1 0 0,-2 3 0 0,-1-1 0 0,0 3 0 15,4-2 0-15,-4 4 0 0,0 0 0 0,0 0 0 16,-6 12 0-16,-1-1 0 0,3 5 0 0,-2 1 0 15,2 2 0-15,-1 0 0 0,1 4 0 16,-1 2 0-16,1 4 0 0,3-3 0 0,-2 4 0 0,2-1 0 16,1-1 0-16,-4-2 0 0,4 5 0 0,4-2 0 15,-3-3 0-15,-1-2 0 0,3-3 0 0,-2-2 0 16,-1-1 0-16,3-1 0 0,-2 0 0 16,-1-4 0-16,1-2 0 0,2-2 0 0,-2 0 0 0,-1-3 0 15,0-2-19-15,0-2-337 0,0-2-34 0,-4 6-21 16,4-6-6-16,-9 0 5 0,3 0 21 0,6 0 33 15,-11-1 39-15,4-1 31 0,2 1 44 0,-4 1 44 16,-4 0 36-16,4-1 45 0,-3-2 41 0,1 5 41 16,1-4 38-16,1 4 38 0,1-4 36 0,2 4 20 15,6-2 25-15,-11 1 13 0,6 0 23 0,5-1 12 16,-8 3 18-16,7-1 5 0,1-2 12 0,-3 2 8 16,3-2-10-16,0 0 8 0,-1 5-6 0,1-5-5 15,7 2-9-15,0 0-12 0,2-2-11 0,2 1-11 16,3-4-18-16,5 3-11 0,3-1-20 0,6 1-2 15,0-3-36-15,3 0-41 0,0 1-78 0,-3 1-118 16,5-3-147-16,-6 3-183 0,2 0-601 16,2-3-1191-16,1 3 527 0</inkml:trace>
  <inkml:trace contextRef="#ctx0" brushRef="#br0" timeOffset="-134330.86">22877 14465 391 0,'0'0'550'0,"0"0"22"16,-1-4 2-16,1 4-16 0,-4-5-15 0,4 1-30 0,0 4-27 15,-4-7-27-15,4 5-25 0,0 2-30 0,0-9-31 16,0 3-25-16,0 1-30 0,1 0-28 0,1-4-25 0,0 2-23 15,2-4-19-15,-1 3-12 0,2-3-22 16,0 0-13-16,1 0-104 0,2 1-72 16,-2-1 0-16,3-4 0 0,1 2 0 0,-6 2 0 0,3-1 0 15,-1 3 0-15,-1-1 0 0,4 2 0 0,-4-3 0 0,-1 4 0 16,0-1 0-16,-3 3 0 0,4 2 0 0,-5-2 0 16,4 2 0-16,-1-1 0 0,-3 4 0 0,0 0 0 15,0 0 0-15,0 0 0 0,0 12 0 0,-3-5 0 16,2 5 0-16,-3 5 0 0,0 0 0 0,0 1 0 15,4 6 0-15,-1-4 0 0,-2 6 0 0,2 0 0 16,-3-1 0 0,4-5 0-16,0 8 0 0,-1-3 0 0,-3-6 0 0,3 8 0 0,1-7 0 0,1 5 0 15,-2-5 0-15,1-2 0 0,-4 0 0 0,4-3 0 16,0-1 0-16,-1-3 0 0,-2 3 0 0,2-2 0 16,-2-2-285-16,2 0-95 0,-3 0-14 0,0 1-17 15,3-2-14-15,-3 0-6 0,-2-1 5 0,2 3 23 16,0-5 31-16,3 1 40 0,-3-2 32 15,0 1 32-15,1-3 49 0,-4 4 35 0,3-3 45 0,-1 0 42 16,-1-1 38-16,1 0 36 0,0-1 30 0,-2 1 25 16,7-3 16-16,-9 1 21 0,5 0 25 0,-1 0 20 15,0 0 35-15,5-1 3 0,-9 2 8 0,6-1 0 16,3-1 23-16,0 0 2 0,-11-3 0 0,11 3 2 16,-6-2-3-16,6 2-6 0,-8-3-9 0,4 1-6 15,4 2-5 1,-7-4-3-16,2 1-9 0,2 1-2 0,3 2 2 0,-8-4-8 0,5 2-6 0,-1-1 2 0,0 2 0 15,4 1 4-15,-8-4-6 0,8 4 5 0,-1-2-9 16,1 2 7-16,0 0 0 0,-7-3-4 0,7 3-11 16,0 0-6-16,0 0-4 0,0 0-4 15,0 0-50-15,0 0-56 0,0 0 0 0,0 0 0 0,21 4 0 16,-7-4 0-16,-1 1 0 16,2 2 0-16,6-2 0 15,0 0 0-15,7 1 0 0,4-1 0 0,0-2 0 16,-2 2 0-16,-2-1-234 0,3-4-155 0,-5 1-91 15,4 0-100-15,-10 0-505 0,8-3-1176 0,3-2 521 16</inkml:trace>
  <inkml:trace contextRef="#ctx0" brushRef="#br0" timeOffset="-133684.58">24729 14605 288 0,'-5'-5'497'0,"5"5"7"16,-4-1-2-16,4 1-10 0,0 0-22 0,-4-3-19 16,4 3-16-16,-5-5-31 0,5 5-27 0,0-4-16 15,0 4-25-15,-1-6-10 0,2 0-28 0,-1 3-25 16,1-3-16-16,3-1-13 0,-3 2-21 0,3-1-14 15,-1 2-13-15,-1-4-23 0,6 0-17 0,-3 2-12 0,4-4-16 16,-4 2-14-16,4-2 5 0,-2-1-8 0,1 3-8 16,3-5-103-16,-5 2 0 0,1 1 0 0,-2-1 0 15,6-1 0-15,-6-1 0 0,0 4 0 0,-1-2 0 16,-1-1 0-16,2 1 0 0,0 1 0 0,-4 0 0 16,2 2 0-16,-1 1 0 0,1 2 0 0,-1-2 0 15,2 3 0-15,-4 0 0 0,4 1 0 0,-4-3 0 16,0 6 0-16,3-3 0 0,-3 3 0 0,0 0 0 15,0 0 0-15,0 0 0 0,0 0 0 0,-3 16 0 16,3-7 0-16,-4 2 0 0,0 5 0 0,2 1 0 16,-1 2 0-16,-3 3 0 0,1 5 0 0,0-8 0 15,-2 6 0-15,1 1 0 0,-2 1 0 0,4-1 0 16,-2 0 0-16,1 0 0 0,0-1 0 0,-3 1 0 0,5-6 0 16,0-1 0-16,-2 6 0 0,0-7 0 15,3 0 0-15,0 1 0 0,-1-1 0 0,1-2 0 16,-1 1 0-16,2-6 0 0,-2 3 0 0,1-4 0 15,-1-1 0-15,2-4-65 0,-3 2-396 0,3-1-45 0,-2-1-33 16,2-1-60-16,-2-1-405 0,-2-1-1087 0,1-1 481 16</inkml:trace>
  <inkml:trace contextRef="#ctx0" brushRef="#br0" timeOffset="-133511.15">24627 14919 471 0,'-11'1'187'0,"1"-2"36"0,0 2 21 16,1-1 24-16,1 0 36 0,-1 2 37 0,3-2 22 15,6 0 12-15,-10 0 2 0,10 0-2 0,-7-2-6 16,7 2-3-16,0 0-11 0,-5-1-9 0,5 1-17 15,0 0-5-15,0 0-30 0,0 0-25 0,17-7-18 16,-8 6-29-16,2-2-22 0,3 2-18 0,4-2-23 16,3 0-25-16,-3 2-43 0,6-4-49 0,5 3-61 15,3 0-76-15,-1 0-86 0,2-3-95 0,-1 1-113 16,0 0-136-16,0-1-471 0,0-2-1079 0,5 0 477 16</inkml:trace>
  <inkml:trace contextRef="#ctx0" brushRef="#br0" timeOffset="-132960.18">27102 14436 21 0,'3'-8'476'0,"-1"0"20"0,2-1 14 16,-1 3 0-16,-2 2-7 0,3-1-16 0,-7-1-15 15,3 2-25-15,0 1-22 0,3-1-22 0,-3 4-40 16,0-5-15-16,0 5-20 0,0 0-10 0,0 0-12 16,-13 17-14-16,9-6-14 0,0 0-22 0,-5 2-11 0,0 2-14 15,4 2-20-15,0 0-16 0,-3 1-125 0,3 0-70 16,-1 0 0-16,2-1 0 0,0 2 0 0,4-1 0 16,4-2 0-16,-2 0 0 0,3 1 0 0,3-6 0 15,0-2 0-15,5 4 0 0,-3-5 0 0,3-1 0 16,-3-1 0-16,8-2 0 0,0 0 0 0,-4-3 0 15,4-3 0-15,-1-2 0 0,0-2 0 0,-1-1 0 16,0-2 0-16,-3-6 0 0,1 2 0 0,0-3 0 16,3-8 0-16,-7 0 0 0,2 6 0 0,-2-6 0 15,0-4 0-15,-7 0 0 0,2 1 0 0,-1 7 0 16,-4-1 0-16,0 3 0 0,-5 1 0 0,-3 2 0 16,-1 5 0-16,-5 1 0 0,-3 1 0 0,-5 3 0 15,-6 4 0-15,2 5 0 0,-1 2 0 16,1 2-13-16,-1 6-619 0,2 0-626 0,3 3-1362 0,5-4 602 15</inkml:trace>
  <inkml:trace contextRef="#ctx0" brushRef="#br0" timeOffset="-132426.36">28725 14319 2813 0,'5'-1'474'0,"0"-2"-166"15,-1 1-47-15,1-2 12 0,-1 3 25 0,-4 1 17 16,4-3-15-16,-3 0-23 16,-1 3-25-16,1-6-5 0,1 3 6 0,-2 3-15 0,0 0-26 0,0 0-13 15,0 0-7-15,0 0 0 0,0 0-3 0,-10 11-1 16,3-3 1-16,2 2-5 0,0 1-13 0,-4 4-7 16,1 1-162-16,3-1-2 0,1 4 0 0,2-1 0 15,-1-1 0-15,2 2 0 0,2-1 0 0,2 1 0 16,1-1 0-16,1 1 0 0,5-1 0 0,-4-3 0 15,7 1 0-15,-4-3 0 0,5-2 0 0,-3-3 0 16,-1-1 0-16,1-1 0 0,3-1 0 0,0-3 0 0,-1 1 0 16,1-3 0-16,-1-1 0 0,1-2 0 15,-3-1 0-15,7-6 0 0,-5 0 0 0,0-2 0 16,2 2 0-16,-4-2 0 0,-1-3 0 0,1-2 0 16,-2 0 0-16,-4 0 0 0,2-2 0 0,-4 2 0 0,1 1 0 15,-2-1 0 1,-4 2 0-16,-3 2 0 0,-7 0 0 0,-3 4 0 0,-13-4 0 0,-6 7 0 15,-20 0-4 1,-1 3-1361-16,-4 4-1478 0,-4 2 653 0</inkml:trace>
  <inkml:trace contextRef="#ctx0" brushRef="#br0" timeOffset="-131324.58">20841 15506 340 0,'0'0'511'0,"0"-7"16"0,0 7 3 0,-6-2-16 0,1-2-25 16,1 4-28-16,0-3-26 0,0-1-21 0,4 4-19 15,-4-5-21-15,3 1-24 0,-3 2-26 0,4-3-26 16,0 1-21-16,0 4-29 0,3-9-13 0,-3 2-23 15,2 0-17-15,2-4-13 0,4 0-12 0,-3 0-11 16,4-1-11-16,-4 2-13 0,4-5-6 0,-1-1-7 16,-1 6-105-16,0-1-17 0,-2-1 0 0,0 1 0 15,0 2 0-15,1-1 0 0,-1 2 0 0,-2 2 0 16,-2 3 0-16,2 1 0 0,-2-1 0 0,-1 3 0 16,3-3 0-16,-3 3 0 0,0 0 0 0,-3 13 0 15,1-4 0-15,-2 7 0 0,0 9 0 0,-1 4 0 16,1-4 0-16,0 2 0 0,3 5 0 0,-2-3 0 15,2 2 0-15,0-3 0 0,1 4 0 0,0-3 0 16,0 0 0-16,-1-2 0 0,2 2 0 0,1-4 0 16,-2-6 0-16,2 1 0 0,-2-5 0 0,1 2 0 15,0-5 0-15,1 3 0 0,-2-4-98 0,1-1-317 16,-1-3-40-16,0-2-25 0,0 3-11 0,-3-4-10 0,2-1-2 16,-2 1 16-16,1 0 45 0,-2 0 37 15,-3-2 72-15,4-1 74 0,-4 2 56 0,1-2 65 16,6-1 50-16,-10 1 56 0,3 0 44 0,-3-1 32 15,5 1 37-15,-4-1 26 0,9 0 29 0,-9 1 41 16,3-1 14-16,-1 2 33 0,7-2 24 0,0 0 12 0,-10-2 11 16,10 2 7-16,0 0 0 0,0 0-2 0,-9 0 1 15,9 0-9-15,0 0-6 0,0 0-22 16,0-3-18-16,0 3-17 0,0 0-17 0,0 0-15 16,14-5-22-16,-9 3-14 0,3 1-15 0,5-3-20 15,-3 1-28-15,7 1-38 0,1-1-28 0,2-1-53 0,2 2-65 16,-2-1-87-16,13-2-101 0,-10 3-117 0,4-1-122 15,-4 3-515-15,9 0-1139 0,3 2 505 0</inkml:trace>
  <inkml:trace contextRef="#ctx0" brushRef="#br0" timeOffset="-130774.29">22767 15680 123 0,'0'0'538'0,"0"0"34"16,0 0 0-16,-14-4-14 0,10 0 3 16,0-2-51-16,-1 2-12 0,0 1-29 0,4-4-23 0,-3 2-29 15,4 0-30-15,-2-3-29 0,0 1-25 16,2 0-29-16,0-2-20 0,0-1-21 0,0-1-22 0,4 1-24 16,0 1-19-16,1-3-17 0,-1 1-20 0,6-5-161 15,-1 0 0-15,-4 1 0 0,5 1 0 16,1 0 0-16,-2-1 0 0,1 2 0 0,-4 2 0 0,4-3 0 15,-4 3 0-15,-1 0 0 0,0 3 0 0,0-2 0 16,-1 3 0-16,-2 0 0 0,2 3 0 0,-3 2 0 16,3-3 0-16,-2 2 0 0,-2 3 0 0,0 0 0 15,0 0 0-15,0 0 0 0,-3 16 0 0,0-4 0 16,1 4 0-16,-2 0 0 0,0 5 0 0,0 3 0 16,-2 2 0-16,2 2 0 0,-1-2 0 0,1 3 0 15,3 0 0-15,-3 0 0 0,-1-2 0 0,2 1 0 16,1-2 0-16,-5 1 0 0,6-8 0 0,-3 7 0 15,3-8 0-15,-3 2 0 0,3-4 0 0,-2-1 0 16,2 0 0-16,1 0 0 0,0-3 0 0,0-1-219 16,-1-2-282-16,-2 2-45 0,-1-4-36 0,4 2-476 15,-6-3-1145-15,2-3 507 16</inkml:trace>
  <inkml:trace contextRef="#ctx0" brushRef="#br0" timeOffset="-130617.66">22701 15980 347 0,'-7'0'137'15,"0"1"46"-15,-1 1 31 0,2-2 20 0,-5-2 25 16,4 4 42-16,-1-2 34 0,2 0 28 0,0 1 20 0,0-1 11 15,6 0 6-15,-11 1 1 0,11-1-2 16,-5 0-6-16,5 0-23 0,0 0-15 0,0 0-20 16,-2-5-29-16,2 5-33 0,0 0-33 0,21-3-20 15,-11-2-23-15,4 2-24 0,4 0-44 0,4-1-40 16,8 0-46-16,2-1-67 0,-2 0-89 0,5 1-105 0,-1 1-114 16,0-2-133-16,-2-5-589 0,5 3-1142 0,-4 0 506 15</inkml:trace>
  <inkml:trace contextRef="#ctx0" brushRef="#br0" timeOffset="-130004.45">24666 15614 3389 0,'4'-5'312'15,"-4"0"-161"-15,4-2 80 0,-3 1-1 0,-1 1 43 16,0-1 23-16,0-1-11 0,0 2-24 0,2-3-21 16,-2 2-11-16,0 0 6 0,2-1-8 0,-2 2-15 15,1-2 0 1,4-2-12-16,-2 1-6 0,-2 2-12 0,3-5-7 0,-3 2-8 0,4-1-17 0,-1 0-15 16,4 1-7-16,-2 0-51 0,2-1-77 0,0-5 0 15,-2 1 0-15,6-1 0 0,-3 1 0 0,0-1 0 16,-1 0 0-16,-1 1 0 0,-1-2 0 0,-1 4 0 15,2 1 0-15,-3 1 0 0,2 0 0 0,-2 1 0 16,-3-1 0-16,0 5 0 0,1-1 0 0,-1 3 0 16,0 0 0-16,-1 3 0 0,1-5 0 0,-1 5 0 0,0 0 0 15,0 0 0-15,-6 12 0 0,3-6 0 16,-2 3 0-16,0 7 0 0,-1 0 0 0,2 8 0 16,1 1 0-16,-2 3 0 0,1-2 0 0,2 1 0 0,-1-2 0 15,-3 1 0-15,5-1 0 0,-2 1 0 0,-2-1 0 16,0-1 0-16,1 2 0 0,2-2 0 0,0-5 0 15,0 2 0-15,-2-1 0 0,3-1 0 0,-2-1 0 16,3-1 0-16,-1-1 0 0,0-3 0 0,2 0 0 16,-1-2-105-16,-1 1-242 0,1-4-56 0,-2 4-34 15,1-7-33-15,1 3-49 0,0 0-21 0,-1-4-355 16,-2 1-971-16,2 1 430 0</inkml:trace>
  <inkml:trace contextRef="#ctx0" brushRef="#br0" timeOffset="-129846.38">24683 15899 219 0,'-8'2'145'0,"-1"-1"40"0,-2 1 29 0,3-1 18 0,-2 1 25 15,0-2 27-15,2 0 29 0,2-1 18 0,6 1 17 16,-13 1 10-16,8 0-4 0,5-1 7 0,-12 1-6 16,12-1-13-16,-6 0-25 0,6 0-29 0,0 0-27 15,0 0-23-15,0 0-21 0,0 0-19 0,30 0-24 16,-12-2-19-16,-4 2-32 0,5-2-33 16,2 2-43-1,2-3-45-15,4 3-62 0,1 0-86 0,-6 0-89 16,-4 2-109-16,3-6-141 0,-9 0-372 0,6 1-927 15,-5 0 410-15</inkml:trace>
  <inkml:trace contextRef="#ctx0" brushRef="#br0" timeOffset="-129187.74">27222 15560 3407 0,'9'-10'295'0,"-4"-2"-148"0,4-2-25 0,0-1 68 15,-2 3 43-15,-1-4 43 0,0 5-8 0,-2-1-15 16,0 2-15-16,-3 1-1 0,-1 2 4 0,2 1-19 16,0 1-3-16,-6 2-20 0,4 3-8 0,-5-5-6 15,5 5-2-15,0 0-2 0,-18 13-1 0,9-5-11 16,0 5-14-16,2 2-19 0,-1 3-7 0,3-3-11 16,-2 5-101-16,5 0-17 0,-3 5 0 0,2-6 0 15,2 2 0-15,4-2 0 0,2 0 0 0,5 5 0 16,0-7 0-16,5 4 0 0,0-8 0 0,1 1 0 15,2-4 0-15,1-1 0 0,0 0 0 0,2-5 0 16,1 0 0-16,-1-2 0 0,-1-2 0 0,0-2 0 16,-3-3 0-16,0-2 0 0,-1-1 0 0,0-3 0 0,-3-1 0 15,0 0 0-15,-7-5 0 0,2-1 0 16,2-6 0-16,-6 0 0 0,-1-1 0 0,-5 1 0 0,-3-1 0 16,1 1 0-16,-6-2 0 0,0 9 0 15,-7-4 0-15,5 9 0 0,-9-5 0 0,4 6 0 16,2 4 0-16,-5 3 0 0,-2 0-119 0,2 4-334 0,-1 1-114 15,1 2-137-15,-1 3-354 0,8-2-1147 0,-1 6 508 16</inkml:trace>
  <inkml:trace contextRef="#ctx0" brushRef="#br0" timeOffset="-128713.84">28756 15441 425 0,'0'-4'515'0,"0"4"19"16,-4-7 0-16,0 4-22 0,0 1-35 0,1-3-45 15,-1 4-30-15,4 1-30 0,-14 1-13 0,5 1-8 16,-2 3-38-16,2 1-10 0,-2 1-24 0,-3 7-22 16,0 0-21-16,4-2-24 0,-3 3-15 0,0 2-9 15,4 0-22-15,1-1-19 0,3-1-11 0,-1 3-8 16,2 0-37-16,4-2-10 0,2 2-7 0,6-1 0 16,-3-2-10-16,3 3-15 0,4-2 6 0,0-2-5 15,1-2-7-15,2 0-1 0,2-2-5 0,1-2-1 16,-1 1-16-16,-1-1-20 0,2-3 0 0,-4-2 0 15,-1 0 0-15,2-3 0 0,-2 0 0 0,1-1 0 16,-1-2 0-16,-3 0 0 0,8-3 0 0,-10-2 0 16,3 1 0-16,-1-1 0 0,0-5 0 0,0 0 0 15,-5-2 0-15,1-1 0 0,-2-2 0 16,1 0 0-16,0 0 0 0,0-1 0 0,0 0 0 0,-5 1 0 16,0 1 0-16,-3 2 0 0,-4 2 0 0,0 3 0 15,-6-1 0-15,-5 0 0 0,-11 4 0 0,-5-2 0 16,-19 5-452-16,-2 1-839 0,-8 3-1396 0,-28 4 618 15</inkml:trace>
  <inkml:trace contextRef="#ctx0" brushRef="#br0" timeOffset="-127804.14">20954 16679 400 0,'-2'-11'464'0,"1"2"-7"0,-1 2-10 0,0-2-12 0,-2 2-22 0,1 1-20 16,1-1-22-16,-3 3-18 0,1 1-25 0,-2 1-11 15,0 1-24-15,-5 1-14 0,0 2-13 0,1 2-22 16,-1 2-3-16,-3 5-16 0,3 1-14 16,-2 1-19-16,2 0-6 0,0 3-20 0,5 0-7 15,-2 2-9-15,6 1-17 0,2 0-7 0,1 1-23 16,5-2-3-16,3 0-10 0,-1-1-6 0,6-1-18 0,7 3 3 15,0-3-3-15,3-2-16 0,-5-6 8 0,7 1-3 16,1-4-4-16,-4-5 3 0,-4-2 5 0,3-4-22 16,-3 1-37-16,2 0 0 0,-3-5 0 15,1 0 0-15,-3-1 0 0,0-3 0 0,-5-3 0 16,-2-1 0-16,1 0 0 0,-9-1 0 0,-1-9 0 0,-1 3 0 16,-8 0 0-1,0 2 0-15,-2-1 0 0,-8 5 0 0,-2 1 0 0,-2 7 0 0,-5 2 0 0,0 2 0 16,-4 2 0-16,3 8 0 0,-5 0 0 0,5 5-15 15,4 4-382-15,-2 2-120 0,5 4-148 16,9-3-435-16,3 0-1191 0,1 3 527 0</inkml:trace>
  <inkml:trace contextRef="#ctx0" brushRef="#br0" timeOffset="-127347.74">22766 16752 340 0,'1'-6'532'15,"-1"0"21"-15,0 0 10 0,-1 1-20 0,-3 2-40 16,4 3-46-16,-8-4-45 0,8 4-13 0,-9 2-24 15,3 2-17-15,1 2-23 16,-4 3-21-16,-4 4-17 0,4 0-16 0,0-1-20 0,3 2-23 0,-2 1-18 16,6 2-24-16,-1-2-18 0,2 1-16 0,2 0-15 15,3 0-15-15,2 0-12 0,-1-4-10 0,3-1-7 16,5 1-41-16,2-2-62 0,2 1 0 0,1-5 0 16,2 0 0-16,-2-1 0 0,12-3 0 0,-4-2 0 0,-4-2 0 15,0-1 0-15,-2-1 0 0,-2-3 0 16,-2-2 0-16,1-3 0 0,-1 2 0 0,-2-5 0 15,-4 0 0-15,-1-1 0 0,-2-2 0 0,3-7 0 16,-5 0 0-16,-5 0 0 0,1 5 0 0,-4-5 0 16,1 7 0-16,-2 2 0 0,-5 2 0 0,-1 0 0 15,-4 5 0-15,-3 3 0 0,-5 2 0 0,3 2 0 0,-4 4 0 16,0 2 0-16,-1 2-48 0,-2 6-495 0,7-1-159 31,-1 3-448-31,2-3-1245 0,6 2 550 0</inkml:trace>
  <inkml:trace contextRef="#ctx0" brushRef="#br0" timeOffset="-126876.29">24734 16668 3430 0,'5'-1'587'0,"-5"1"-322"0,-1-6-83 16,1 6 44-16,0-5 51 0,0 5 21 0,-3-6-17 15,2 3-32-15,-3 0-24 0,4 3-12 0,-5-3-6 16,5 3-6-16,-13 2 3 0,4 2 0 0,0-1 3 15,0 3-4-15,-5 1-9 0,-2 3-7 0,6 0-15 0,-1 2-9 16,-3 3-147-16,0-2-16 0,1 3 0 0,1 1 0 16,3-3 0-16,5 3 0 0,0-2 0 0,0 1 0 15,8 0 0-15,-2 1 0 0,6-3 0 16,3 0 0-16,2-2 0 0,8 3 0 0,-1-4 0 16,-1-3 0-16,2-1 0 0,-2-2 0 0,4 0 0 15,-5 0 0-15,3-4 0 0,-2 0 0 0,-7-3 0 0,1-2 0 16,0-1 0-16,-3 0 0 0,4-5 0 0,-5 0 0 15,0-3 0-15,-2-3 0 0,-2 1 0 16,-3-6 0-16,-1 2 0 0,-2-6 0 0,-4 5 0 16,0-5 0-16,-6 3 0 0,-5 0 0 0,-3 3 0 15,-4 2 0-15,-4 5 0 0,-2 1 0 0,-3 6 0 0,-3 3 0 16,2 5 0-16,1 1-123 0,-4 7-478 0,1 0-644 16,4-1-1348-16,4 1 596 0</inkml:trace>
  <inkml:trace contextRef="#ctx0" brushRef="#br0" timeOffset="-125997.43">26814 16601 337 0,'2'-5'479'0,"0"0"3"16,2 1 2-16,-2-3-7 0,0 1-7 0,-2 2-13 15,0-1-11-15,0-2-14 0,1 2-10 0,1 0-11 0,-2-2-18 16,2 1-18-16,-2 1-23 0,0-1-16 16,0-1-24-16,2 2-23 0,-2-1-23 0,0-1-15 15,0 0-24-15,2 1-22 0,-2-6-17 0,1 3-88 16,4 0-100-16,-1-1 0 0,0-3 0 0,1 2 0 15,0-1 0-15,-1 0 0 0,5-2 0 0,-5-2 0 16,-2 4 0-16,6-2 0 0,-4 2 0 0,0 2 0 0,0 3 0 16,1 0 0-16,-3 1 0 0,2 1 0 15,-3-1 0-15,1 5 0 0,-2 1 0 0,0 0 0 16,0 0 0-16,0 0 0 0,-4 24 0 0,-4-7 0 16,3-1 0-16,0 4 0 0,0 6 0 0,1 1 0 15,-1 1 0-15,1-1 0 0,-1 0 0 0,3-2 0 0,-1 1 0 16,0-3 0-16,2 4 0 0,1-8 0 0,0-1 0 15,-3 0 0-15,3-1 0 0,-1-2 0 0,-1 1 0 16,4-4 0-16,-4-2 0 0,2 1 0 0,0-4 0 16,-2-1 0-16,2 1 0 15,-4-1 0-15,4 0-27 0,-1-1-393 0,-3 1-26 0,-2-3-10 16,-2 1 3-16,-1 0 22 0,-1 0 34 0,-3 1 39 16,3-1 36-16,-4 0 55 0,4 0 47 0,-3 0 62 0,0-1 54 15,2 2 56-15,-1 0 41 0,1-1 46 0,6-2 37 16,-2-1 30-16,-3 1 25 0,6 0 27 0,-1 0 21 15,1 1 19-15,4-3 17 0,0 0 12 0,0 0 15 16,0 0-1-16,0 0-6 0,0 0-4 0,27 2-30 16,-14-3-8-16,5 0-12 0,1 0-10 0,4 1-22 15,5-3-17-15,2 0-9 0,0 2-32 0,-2 0-45 16,2-2-58-16,-4 3-78 0,-5-2-99 0,2 0-146 16,-1-1-186-16,-2-1-562 0,1 0-1172 0,-1-2 518 15</inkml:trace>
  <inkml:trace contextRef="#ctx0" brushRef="#br0" timeOffset="-125273.95">28651 16446 445 0,'0'0'480'0,"0"0"0"0,0 0-7 15,9-2-3-15,-9 2-9 0,0 0-3 16,0 0-8-16,0 0 0 0,4-5-32 0,-4 5-3 0,1-6-35 15,2 2-30-15,-3 4-34 0,2-7-30 16,0 1-30-16,0 1-20 0,-1 0-24 0,1 0-26 0,0-3-12 16,0-1-21-16,0 2-10 15,2-3-20-15,1 1-19 0,0-1-2 0,1-1-10 0,0-1-14 0,-1 1-78 16,4-5 0-16,1-2 0 0,-1 3 0 0,-3 4 0 16,4-2 0-16,-3 3 0 0,-3 3 0 15,2 0 0-15,0 2 0 0,-2-1 0 0,-4 6 0 16,0-2 0-16,0 2 0 0,0 0 0 0,-9 15 0 0,4-4 0 15,-2 4 0-15,1 2 0 0,-4 8 0 16,1 2 0-16,-1-1 0 0,4-1 0 0,-2 1 0 0,3 1 0 16,1-2 0-16,0 1 0 0,0-6 0 0,2 6 0 15,-2-1 0-15,3-6 0 0,-3-1 0 0,3-2 0 16,-1 0 0-16,4 0 0 0,-2-4 0 0,1 1 0 16,-2-2 0-16,2 1-101 0,-1-2-105 0,-1-1-30 15,1-2-18-15,1-1-30 0,-2 2-34 0,2-2-26 16,-2 1-19-16,1-1-9 0,0-1-8 0,-3-2-2 15,2 1 3-15,-2-1 24 0,-1 2 33 0,1-2 42 16,-4-1 35-16,3-1 48 0,-2 2 50 0,1-1 49 16,-3 3 55-16,2-5 47 0,-1 1 35 0,0 2 38 15,-1-1 30-15,3-2 36 0,-2 1 24 0,2 0 29 16,5-1 23-16,-10 0 26 16,10 0 18-16,0 0 16 0,0 0 7 0,0 0 4 15,0 0-3-15,-8 1-16 0,8-1-25 0,0 0-14 0,0 0-17 0,17-7-23 16,-11 6-21-16,6-2-17 0,2 0-20 0,5 1-17 15,-1-1-4-15,1 3-32 0,0-2-36 0,2 1-28 16,-4 1-42-16,-4 0-62 0,4-1-87 0,-2 1-106 16,-3-2-165-16,-5 2-633 0,5 0-1167 0,-3 2 517 15</inkml:trace>
  <inkml:trace contextRef="#ctx0" brushRef="#br0" timeOffset="-124392.65">21069 17526 12 0,'0'0'435'16,"-5"-6"23"-16,2 4-7 0,3 2-16 0,-8-1-19 16,8 1-15-16,0 0-10 0,-19 7-5 0,6-2-12 15,3 3-4-15,-7-1-7 0,2 5-12 0,-9 5-9 31,2 2-6-31,2 1-17 0,6-5-7 0,-3 6-19 0,3 1-22 0,3-6-19 16,4 2-18-16,3 0-19 16,-1 0-41-16,5-1-13 0,3 1-12 0,3-2-12 15,7-1-13-15,4-1-95 0,7 2-29 0,0-3 0 16,4-3 0-16,5-4 0 0,-2-5 0 0,2 2 0 16,2-5 0-16,-6 0 0 0,6-5 0 0,-1-3 0 15,-7 0 0-15,-9 0 0 0,-3-2 0 0,7-5 0 16,-8-5 0-16,-1 1 0 0,-7 3 0 0,-2-4 0 15,-4-3 0-15,-4 0 0 0,-3 1 0 0,-5-1 0 16,3 10 0-16,-5 0 0 0,1-1 0 0,-6-2 0 16,5 6 0-16,-8 4 0 0,6-1 0 0,-2 3 0 15,-1 3 0-15,1 1 0 0,4 4-369 0,1 0-184 16,-4 4-659-16,10-2-1312 0,2 6 580 0</inkml:trace>
  <inkml:trace contextRef="#ctx0" brushRef="#br0" timeOffset="-123965.66">22799 17731 3460 0,'18'-11'197'0,"-6"-1"-97"0,-2 3 79 15,-5 2 76-15,0 0 49 0,-4 0 7 0,-1-1-24 16,-2 3-38-16,-2-2-30 0,-3 3 7 0,-1 0 11 16,-3 3 4-16,1 0-3 0,-4 4-1 0,1 1-9 15,-2 6-7-15,2 1-13 0,-5 4-17 0,4-2-12 0,4 3-19 16,-3 6-9-16,5-5-38 0,3 1-113 0,3 2 0 16,-1-5 0-16,6 3 0 0,3 0 0 0,1-1 0 15,4-2 0-15,4 0 0 0,2-2 0 16,-2-1 0-16,12-2 0 0,-6-3 0 0,6-1 0 15,-6-6 0-15,7 2 0 0,-1-3 0 0,-5-1 0 16,-2-4 0-16,-2 0 0 0,-1-5 0 0,-2 0 0 16,1-2 0-16,-4-2 0 0,-1-1 0 0,-4-10 0 0,-2 7 0 15,-5 1 0-15,2-10 0 0,-5 0 0 0,-2 2 0 16,-4 3 0-16,-1-1 0 0,-7 3 0 0,4 8 0 16,-2-1 0-16,-7 3 0 0,4 4 0 15,-1 2 0-15,-9 5 0 0,6 0 0 0,1 3-288 16,-1 2-179-16,5 2-101 0,-2 1-577 0,10 5-1241 15,-5-1 550-15</inkml:trace>
  <inkml:trace contextRef="#ctx0" brushRef="#br0" timeOffset="-123509.74">25122 17641 390 0,'-1'-7'553'16,"-3"3"27"-16,-2-1 4 0,2 1-28 0,0-1-43 15,-1 2-26-15,5 3-34 0,-13 2-23 16,3 2-21-16,1 1-6 0,-1 4-29 0,-1 3-16 15,3 3-27-15,-2 0-24 0,3 3-27 0,0 5-39 0,-2-2-23 16,2-2-22-16,3-1-23 0,-1 6-13 0,3-7-13 16,1 2-99-16,2-1-48 15,1-1 0-15,0 1 0 0,4-1 0 0,0-8 0 0,3 7 0 0,-2-7 0 16,4 0 0-16,2 0 0 0,0-2 0 0,0-3 0 16,4-1 0-16,0-1 0 0,2-2 0 15,-1-4 0-15,0 1 0 0,-4-2 0 0,0-1 0 16,3-3 0-16,-3-2 0 0,-3 0 0 0,2-5 0 15,-4-1 0-15,1-2 0 0,-3 1 0 0,-2-1 0 16,-4-2 0-16,-2 2 0 0,-2-6 0 0,-3 5 0 16,-1 2 0-16,-3 4 0 0,-5 3 0 0,1 1 0 0,-5 0 0 15,-2 3 0-15,-6 6 0 0,-3-1 0 0,0 7-225 16,-1 0-389-16,2 7-612 0,6 1-1327 0,7-1 587 16</inkml:trace>
  <inkml:trace contextRef="#ctx0" brushRef="#br0" timeOffset="-122943.88">26734 17742 284 0,'-19'-5'493'0,"15"1"2"0,2 0-8 16,2 4-9-16,-7-7-6 0,5 1-5 0,0 1-1 15,2 5-18-15,-5-8-13 0,5 1-22 0,0-1-15 16,0 3-25-16,0-3-20 0,3-1-27 0,-2-1-29 16,2 1-22-16,-1-1-35 15,5 0-19-15,-2 0-22 0,2 0-22 0,3-3-14 0,-3 0-14 16,3-2-67-16,0 1-82 0,-1 0 0 0,-2 3 0 0,4 0 0 16,-3 3 0-16,-2 0 0 0,-2 1 0 0,1 2 0 15,0 0 0-15,-4 2 0 0,1 0 0 0,-2 3 0 16,0 0 0-16,0 0 0 0,-2 11 0 0,-4-2 0 15,2 6 0-15,-1 2 0 0,-2 1 0 16,3 0 0-16,-4 7 0 0,-1-2 0 0,4 2 0 16,1-6 0-16,-1 7 0 0,1-6 0 0,-1 4 0 0,0 3 0 15,1-7 0-15,0-2 0 0,2 0 0 16,-1 0 0-16,-1-3 0 0,2-3 0 0,-1-2 0 0,1 1 0 16,-3 0 0-16,2-3-68 0,1-2-322 0,-1 2-56 15,-1-4-49-15,0 3-48 0,-1-1-41 0,1-1-361 16,-6 1-1022-1,5-2 452-15</inkml:trace>
  <inkml:trace contextRef="#ctx0" brushRef="#br0" timeOffset="-122802.43">26627 17973 1173 0,'-7'3'68'0,"4"-1"45"0,-1 0 31 16,4-2 27-16,-9 4 44 0,9-4 48 0,0 0 36 15,-7 2 22-15,7-2 26 0,-5 0 13 0,5 0 2 16,0 0 4-16,0 0-7 0,0 0-13 0,0 0-15 16,0 0-31-16,0 0-11 0,10-13-23 15,1 9-31-15,1 0-39 0,1-1-2 0,1 1-17 0,7 2-37 16,-1-3-42-16,2 0-56 0,6 1-66 0,-6 0-77 15,-2-1-102-15,-1 1-114 0,1 0-141 0,-1 3-554 16,1-2-1097-16,-1-3 485 0</inkml:trace>
  <inkml:trace contextRef="#ctx0" brushRef="#br0" timeOffset="-122170.39">28494 17558 208 0,'-7'3'479'0,"7"-3"-2"31,0 0-11-31,0 0-7 0,0 0-19 0,0 0-8 16,0 0-6-16,0 0-6 0,0 0-5 0,-1-8-3 16,1 8-17-16,0 0-29 0,0 0-29 0,0 0-33 15,0-8-28-15,0 8-19 0,-1-9-24 0,1 4-23 16,0-1-22-16,2 1-19 0,0-2-14 0,-2-1-20 16,1 2-16-16,-1-1 1 0,5-3-17 0,-2 0-12 15,1 1-19-15,1-1-45 0,-2-1-27 0,1 2 0 16,-1 2 0-16,1 2 0 0,-2-3 0 0,1 4 0 15,-3 4 0-15,4-4 0 0,-4 4 0 0,0 0 0 16,0 0 0-16,9 7 0 0,-9 1 0 0,1-2 0 16,-4 5 0-16,5 1 0 0,-2 4 0 0,0 1 0 15,0 0 0-15,-2 1 0 0,0 1 0 0,2 0 0 16,-3 4 0-16,6-5 0 0,-6 1 0 0,6-1 0 16,-6 0 0-16,3 0 0 0,0-1 0 0,3 3 0 15,-6-2 0-15,3-1 0 0,0-4 0 0,5-1 0 16,-5-1 0-16,0 2 0 0,0-2-264 0,0 0-38 15,0-4-45-15,-2-2-50 0,-1 2-36 0,3-7-33 16,-2 9-25-16,0-4-25 0,-1-1-314 0,-1 1-898 16,-3 0 398-16</inkml:trace>
  <inkml:trace contextRef="#ctx0" brushRef="#br0" timeOffset="-122016.15">28465 17879 1715 0,'-11'1'-7'0,"0"2"40"16,-1 0 42-16,1 1 29 0,-3-2 49 0,2 0 44 16,2 0 43-16,-1-2 30 0,5 1 13 15,-1 0 21-15,0 1 16 0,7-2 17 0,-9 4 19 0,9-4-3 16,-7 1 6-16,7-1-13 0,0 0-27 0,0 0-28 15,0 0-13-15,0 0-32 0,23-9-19 0,-10 8-29 16,4 0-15-16,1-2-14 0,7-1-26 0,-2 3-22 16,6-5-46-16,2 2-48 0,1-3-49 0,-2-2-74 15,1 2-82-15,-3-1-97 0,-1 1-97 16,-9 2-140-16,-8-1-532 0,4-4-1130 0,-4 3 500 0</inkml:trace>
  <inkml:trace contextRef="#ctx0" brushRef="#br0" timeOffset="-120740.27">19530 13183 107 0,'-1'-3'424'15,"1"3"16"-15,-3-7-3 0,3 7-7 0,-1-5-11 16,-2 2-13-16,2-1-8 0,-3 1-19 0,4 3-11 15,-4-5-12-15,-2 0-19 0,2 3-24 0,-1 0-14 16,-3-1-21-16,2 1-8 0,-7 2-14 0,-1-1-10 16,0 2-12-16,-5 1-10 0,-2 3-29 0,2 2-1 0,-5 1-15 15,0 4-11-15,-2-1-16 0,7 2-7 0,-3 2-38 16,3 3-12-16,0 2-10 0,6-6-7 16,2 1-13-16,2 2-11 0,1 1-1 0,5-2-53 15,1 2 0-15,3-1 0 0,3 0 0 0,4-2 0 16,3 0 0-16,1-2 0 0,4-2 0 15,2-1 0-15,8 1 0 0,-6-4 0 0,-2-2-98 0,4 0-82 0,-2-2-34 16,0-3-30-16,-1 2-23 0,-3-2-22 0,-2-3-19 16,-1 2-4-16,-3-2 0 0,-1-2 9 0,-4 2 21 15,3-2 27-15,-3 1 24 0,0-2 31 0,-1 1 32 16,0 0 43-16,-3-1 35 0,3 0 44 0,0 1 42 16,-3-1 40-16,-1 2 49 0,3-3 36 0,-2 3 35 15,0 0 26-15,-1 0 24 0,4-2 13 0,-3 4 0 0,-1 2-10 16,0-5-9-16,0 5-3 0,0 0 7 15,0 0 6-15,0 0 4 0,-6 13-10 0,5-6-4 16,-3 2-11-16,-4 2-19 0,3 5-11 0,0-2-16 0,-3 3-16 16,3 0-17-16,5 3-4 0,-5 4-44 0,1-6-62 15,4 1 0-15,0-1 0 0,0 3-135 0,0-1-111 16,-4-1-122 0,0 7-125-16,-1-1-143 0,-3 1-417 0,-1 1-1139 0,0-3 504 0</inkml:trace>
  <inkml:trace contextRef="#ctx0" brushRef="#br0" timeOffset="-120379.41">19255 14348 219 0,'0'-9'529'16,"-1"0"6"-16,-3 3-11 0,2 0-25 0,-4 0-26 15,1 1-24-15,-5 0-18 0,2 3-23 16,-1-1-15-16,-5 3-15 0,-2 1-21 0,-3 5-27 16,1-1-26-16,-3 5-23 0,-3 3-17 0,0 3-20 15,3 2-30-15,2 0-19 0,6-2-20 0,1 0-18 0,5 1-16 16,-3 0-13-1,7 1-13-15,1-3-9 0,7 3-12 0,1-1-7 0,3-1-12 0,5 0-18 16,8 0-28-16,-7-6-29 0,15 2 0 0,-2-7-32 16,1 1-52-16,-1-1-55 0,4-5-49 0,-14 0-51 0,3-3-65 15,-5-4-44-15,2 1-42 0,-9 2-55 0,4 1-47 16,-7-5-35-16,2 6-308 0,-4-4-902 0,0 0 399 16</inkml:trace>
  <inkml:trace contextRef="#ctx0" brushRef="#br0" timeOffset="-120096.15">19323 14537 391 0,'0'0'121'0,"4"-3"55"0,-4 3 25 0,0 0 23 15,0-5 22-15,0 5 20 0,2-3 29 0,-2 3 20 16,4-6 7-16,0 4 7 0,-1 0 7 0,-3 2-3 16,5-5-13-16,-1 3-14 0,-1-2-13 0,4 0-23 31,-1 3-20-31,-1 0-19 0,2 0-23 0,0 2-13 0,2 0-17 16,0 1-19-16,0 4-9 0,3-2-14 15,-3 2-23-15,-6 1-10 0,5 3-7 0,-5 0-13 16,2 2-6-16,-3 2-8 0,-2 2-8 0,0-2-12 15,-9 3-8-15,6-2-4 0,-3 0-4 0,-1-4-2 16,-5 2-1-16,6-2-6 0,-3 0-3 0,-3 0 8 16,4-1 4-16,0-4 14 0,0-1 15 0,3 2 20 15,0-3 5-15,0-1 8 0,2-2 4 0,2 3-1 16,1-4-1-16,0 0-10 0,9 4-7 0,0-5-7 0,4 1-16 16,6-1-11-16,-1-1-46 0,3 0 0 0,1 2-65 15,1 0-87-15,-5 0-91 0,1 2-118 0,-6 0-142 16,-4-1-159-16,4 1-373 0,-9 2-1120 15,-2 0 496-15</inkml:trace>
  <inkml:trace contextRef="#ctx0" brushRef="#br0" timeOffset="-119701.3">19038 15554 442 0,'0'-9'481'0,"0"-3"-3"15,0 3-18-15,-4-3-15 0,2 5-14 0,0-1-14 0,-3-2-24 16,-1 4-22-16,-2 0-14 0,-1 0-28 0,-4 1-10 15,-1 2-16-15,1 4-17 0,-7-1-6 0,0 2-16 16,2 3-24-16,-4 3-12 0,-1 6-12 0,1 0-20 16,3-2-15-16,4 1-11 0,-2 7-23 0,6-4-10 15,1 0-15-15,3-2-10 0,4 3-16 0,2-1-3 16,2-2-15-16,3-5 4 0,4 6-45 16,5-2-37-16,0-2 0 0,4 0 0 0,4-1 0 0,-2-4 0 15,4-2 0-15,5 2-66 0,-1-6-102 0,-8 4-51 16,3-3-58-16,0-3-81 0,-4-1-82 0,-6 0-82 15,1 0-87-15,2 0-313 0,-6-1-1000 0,-1 1 443 16</inkml:trace>
  <inkml:trace contextRef="#ctx0" brushRef="#br0" timeOffset="-119292.4">19130 15720 9 0,'0'0'365'0,"0"0"29"0,0 0 29 15,0 0-7-15,5-11-15 0,-2 8-16 0,3 0-21 16,-1 0-10-16,4-2-18 0,0 1-10 0,2 0-14 15,1 0-17-15,1 1-10 0,0 1-29 0,3 1-22 16,-2 0-18-16,-1-2-23 0,-2 3-22 0,-3 2-14 16,1-1-19-16,0 1-14 0,-4 0-19 0,-1 1-14 15,-3 2-17-15,-1 3-19 0,0-2-11 0,-1 1-17 16,-3-1-7-16,0 4-7 0,-3-1-5 0,-2 1-1 16,-2 0 1-16,1-2-1 0,1-1 1 0,0 0-1 15,-1-1 12-15,5-1 10 0,-1-1 9 0,1-2 13 16,1 0 12-16,0 0 11 0,4-2 6 0,-5 4 5 15,5-4 0-15,0 0-7 0,0 0-2 0,0 0-9 16,0 0-6-16,0 0-6 0,15 0 0 0,-5 0-5 0,3 1-17 16,-3-1 0-16,2-1-1 0,2 2-5 0,-1 1-9 15,1 0 6-15,4 3-8 0,-7-3 2 16,1 3-3-16,-2 3-15 0,0-4 10 0,-2 4-11 16,-2-2 6-16,-2 0-10 0,-1 0 0 0,-1 3 2 15,-1 1 6-15,-4-1-6 0,-2 1 0 0,1 0-5 0,-5-1-2 16,-4 4-23-16,-1 2-18 0,0-2-19 0,-4 0-38 15,-5 3-53-15,0 1-49 0,-2-4-71 16,1 1-71-16,-4 0-90 0,1-1-147 0,-2-5-327 16,2-2-992-16,2 3 439 0</inkml:trace>
  <inkml:trace contextRef="#ctx0" brushRef="#br0" timeOffset="-118945.7">19101 16502 3111 0,'10'-8'402'0,"1"-4"-252"0,0 1 77 0,1 2 31 16,-3-2 31-16,-1 1-1 0,0 0-16 0,0 4-24 0,-4 0-14 15,-1-1-2-15,-1 1-2 0,-2 2-11 16,-1-1-10-16,-4 2 8 0,-3 2-8 15,-4 2 3-15,-1 2-3 0,-5 4 0 0,-9 5-7 0,2 3-2 0,0 3-14 16,0 2-12-16,0 0-170 0,3 4-4 0,5 0 0 16,-1 0 0-16,4 1 0 0,1-3 0 15,5 4 0-15,5-6 0 0,4 4 0 0,1-6 0 0,6-1 0 16,6 4 0-16,5-1 0 0,-1-9 0 0,8 0 0 16,3 0 0-16,-1-3 0 0,3-3 0 0,1-3 0 15,-4-3 0-15,-6 0 0 0,-1-2 0 0,-1-2 0 16,-2-1-459-16,-2-3-187 0,-3 0-535 15,1-3-1280-15,-5-1 566 0</inkml:trace>
  <inkml:trace contextRef="#ctx0" brushRef="#br0" timeOffset="-118631.68">19346 16673 185 0,'0'0'372'0,"-10"4"31"16,10-4 35-16,-6 2-3 0,3 2-5 0,-1-2-16 15,-1 3-18-15,2-3-4 0,1 4-10 0,-2-1-15 16,0 2-9-16,0 1-21 0,0 1-27 0,4-2-16 15,-2 3-22-15,-2 1-29 0,0 2-12 0,7-4-32 16,-3 2-20-16,0 0-17 0,1-2-32 0,3-1-31 16,2-1-19-16,-1 1-36 0,4-2-15 0,-1-1-9 15,5-1-14-15,-3-2-10 0,1 1 1 0,3-3-3 16,-2-2 2 0,2 0 0-16,-2 0-2 0,2-1 7 0,2-4 12 0,-1-1 12 0,-3 1 8 15,-3 0 16-15,2 0 5 0,-3 0 12 0,1 0 14 16,0 2 16-16,-4 1 23 0,0-2 9 0,-2 5-1 0,1-2-11 15,-4 3-12-15,4-1-104 0,-4 1 0 0,0 0 0 16,-2 12 0-16,1-4 0 0,-3 6 0 0,3-2 0 16,-3 5 0-16,0 8 0 0,-1 2 0 15,-4-1 0-15,0-2 0 0,-1 4 0 0,-3 0 0 0,2-2-329 16,0 1-307-16,-1 0-569 0,0-1-1304 0,-2-3 577 16</inkml:trace>
  <inkml:trace contextRef="#ctx0" brushRef="#br0" timeOffset="-118254.85">19250 17607 2952 0,'10'-6'336'0,"-1"-1"-141"0,0 2 10 16,-1-5 58-16,-4 7 52 0,1-3-3 0,-3-1-14 0,-2 0-26 16,0 0-31-16,0 3 2 0,-2 0-7 0,-6-1 0 15,3 2-5-15,-7 0 1 0,1 2-2 0,-2 2-2 16,-6 4-2-16,0 1-5 0,0 1-7 0,-5 4-13 16,0 3-4-16,3 2-90 0,3-3-107 15,1 6 0-15,2 1 0 0,2-6 0 0,5 1 0 0,0 2 0 16,6-1 0-16,2 5 0 0,4-6 0 0,2 0 0 15,6-7 0-15,2 5 0 0,4-1 0 0,6 1 0 16,3-2 0-16,-1-6 0 0,2-3 0 0,2 0 0 16,-8-2 0-16,1 0 0 0,-1-2-167 0,5-3-214 15,-8 0-81-15,-1-3-85 0,-3-2-559 0,2-3-1198 16,-3-1 530 0</inkml:trace>
  <inkml:trace contextRef="#ctx0" brushRef="#br0" timeOffset="-117955.97">19521 17658 104 0,'0'0'378'16,"0"0"24"-16,0 0 9 0,-14 14-3 0,10-11-14 16,4-3-5-16,-9 6-18 0,4-1-13 15,-3 1-17-15,2-1-21 0,-3 2-18 0,5-2-30 0,-1 3-23 16,1 2-28-16,4 2-18 0,0-4-18 0,0 1-22 16,0-1-10-16,5 2-16 0,3-2-17 0,-3 1-5 15,5 0-18-15,2-1-13 0,2 1-11 16,1 2-10-16,2-3-9 0,0 1-7 0,-5 0-4 0,1-3-5 15,-3 1-7-15,-1 0 3 0,3-2-6 16,-7 0-8-16,1 1 1 16,1-1 1-16,-2 0 3 0,-4 1 3 15,0 0 4-15,-1-3 1 0,-2 5-2 0,-3-4 4 16,0-1-8-16,-4 3 2 0,0-1 1 0,-5-1-9 16,-3 1 2-16,-1-1-23 0,-1-2-20 0,0 1-44 15,-3-2-54-15,4-1-66 0,0-4-83 0,2-2-108 16,2-2-120-16,-2-3-412 0,9 3-984 0,1-4 436 15</inkml:trace>
  <inkml:trace contextRef="#ctx0" brushRef="#br0" timeOffset="-117814.91">19623 17644 216 0,'9'-2'527'0,"-3"-2"20"15,2 2 10-15,1-2-25 0,5 5-42 0,0-3-50 16,14-2-32-16,-6 2-40 0,6 0-50 0,-7-2-73 15,-1 5-87-15,1-4-143 0,-2-1-174 16,-4-1-618-16,3-4-842 0,-7 2 372 0</inkml:trace>
  <inkml:trace contextRef="#ctx0" brushRef="#br0" timeOffset="-116855.52">21318 12150 65 0,'1'-11'407'0,"-2"4"-9"16,2-3-2-16,-6 2-6 0,0-1-3 0,1 4-29 0,-4-2-28 16,1 1-20-16,-2 3-21 0,-3 1-4 15,-3 3-7-15,-3 1-15 0,-1 3-13 0,1 2-16 16,-3 3-9-16,6 3-11 0,-1 3-7 0,-2 3-14 16,1-1-13-16,1 3-11 0,8-3-10 0,3 0-14 0,0 2-12 15,2 5-10-15,4-6-11 0,2-1-12 0,3-1-8 16,-1 2-9-16,6-2-8 0,3-2-4 0,4 5-7 15,-2-8-27-15,0-2-23 0,1 0-30 16,10-1-29-16,-10 0-40 0,2-4-51 0,-5-4-36 16,0 0-41-16,3-1-17 0,-3 0-30 0,-4-2-4 0,2 0 11 15,-1-3 20-15,-3-2 20 0,-1 1 25 0,2-6 15 16,-2 3 21-16,-1-2 40 0,-1 2 28 0,-1-2 42 16,-1 1 35-16,-1 1 44 0,3 0 40 0,-5 3 33 15,3-1 24-15,-2 4 6 0,0-3 3 0,-1 6 3 16,0 0 19-16,0 0 12 0,0 0 3 0,0 0 14 15,-1 16-4-15,-2-6 4 0,0 0 2 0,3 3 1 0,-3-1-3 16,1 5-10-16,4-1-3 0,-2 1-7 16,0 0-21-16,0 2-10 0,0-1-12 0,5-1-13 15,-5-2-11-15,4 2-14 0,-1-2-10 0,-1-4-34 0,0 1-30 16,0-1-48-16,1-1-48 0,-1 1-79 0,-2 1-78 16,2-2-83-16,-4-2-86 0,0 3-96 15,-1-3-125-15,-1 1-331 0,-1-2-1034 16,1-1 457-16</inkml:trace>
  <inkml:trace contextRef="#ctx0" brushRef="#br0" timeOffset="-115976.63">22711 12333 3426 0,'14'-12'246'0,"-4"-4"-41"0,4 1 29 16,-6 6 37-16,-3-2 18 0,3 3-8 0,-4 0-24 0,-1-1-23 16,1 4-33-16,-4 0-9 0,4 0-9 0,-8 2-2 15,-1 2-10-15,5 1 5 0,-18 0 1 0,9 3-5 16,-9 2-18-16,-1 2 1 0,-3 5-9 0,-2 5-10 16,6-5-4-16,-2 7-8 0,2-1-24 0,3-4 13 15,1 2-18-15,2-1-1 0,3 3-48 0,0-3-46 16,4 3 0-16,5-1 0 0,4 0 0 0,1 2 0 15,5-5 0-15,3 2 0 0,4-4 0 0,6 4 0 16,1-5 0-16,3 0 0 0,-2-2-38 16,-4-3-147-16,-1-1-46 0,2-3-48 0,-3-2-46 0,-2-1-36 15,-3-2-26-15,-3 1-18 0,1-2-14 0,-3-4-1 16,-2 1 18-16,1-3 30 0,0 1 26 0,-1-1 48 16,-3 1 52-16,-1 0 54 0,-2 2 49 0,-1 1 51 15,0-5 53-15,-1 6 40 0,-1-2 35 0,0 1 32 16,1 3 39-16,-2-3 29 0,1-2 21 0,0 2 19 0,0 3 15 15,1-1 21-15,1 4 2 0,0-5 2 0,0 5-4 16,-3-5-2-16,3 5-8 0,3-4-11 0,-3 4-13 16,0 0-10-16,0-4-11 0,0 4-14 0,0 0-11 15,0 0-7-15,0 0-16 0,12 3-8 0,-12-3-5 16,8 1-14-16,-8-1-6 0,8 2-7 0,-5-1-9 16,4 0-6-16,-3 1-9 0,-4-2-3 0,5 3-3 15,-3-2-2-15,-2-1 2 16,4 4-9-16,-4-4-3 0,0 0-1 0,-6 6-4 0,3-2 3 0,1-2-1 15,-2 1 3-15,-1 0-5 0,5-3-10 0,-7 6 1 16,1-2 2-16,2-3 5 0,4-1-6 0,-8 1-11 16,2 0 10-16,6-1 5 0,-5 1 18 0,5-1-14 15,0 0 7-15,-5 2-2 0,5-2 8 0,0 0 0 16,0 0-9-16,0 0 3 0,4-10 0 0,-4 10-7 16,5-7-1-16,-1 3 6 0,1 1-8 0,0-2-2 0,0 0-1 15,1 2 3-15,-3 0-12 0,6 2-3 0,-2 0 3 16,-1-1-2-16,1 2-4 0,3 0 3 15,-1 3 5-15,0-1-6 0,-1 2-2 0,-2 1 0 0,3 2-5 16,-1 1 7-16,1 2-1 0,-3-1-4 0,1 2-5 16,-6 4 0-16,2 0-5 0,-2 2 4 0,0-3-3 15,-5 3-13-15,-1-1 11 0,1 1-4 0,-6-3 4 16,4 2-4-16,-5-2 3 0,0 0-1 0,-2 1 11 16,0-3-8-16,-1-3-1 0,4 0 3 0,-1-1 4 15,0-1 5-15,2-2-6 0,3-1 4 0,-1-1 2 16,1-3 2-16,1 0 2 0,5 0-1 0,0 0-4 15,-4-5 3-15,4 1-4 0,5-3 3 0,1 0 1 16,-1-2 8-16,7 2-1 0,4-2-8 16,-1 1 12-16,3 1-4 0,1 0 0 0,-6 3-3 0,5 2 7 15,-5-1-9-15,1 2-2 0,0 1-2 0,-3 1 4 0,1 1-20 16,-2 0-34-16,-1-1-50 0,-3 3-69 16,-2 1-76-16,3-3-78 0,-5 2-68 0,0-2-88 15,1 0-508-15,-3-2-1071 0,7 1 474 0</inkml:trace>
  <inkml:trace contextRef="#ctx0" brushRef="#br0" timeOffset="-115425.61">24645 12082 222 0,'5'-5'310'0,"2"0"-6"0,-3 1-17 0,5-2 1 0,0 3-2 0,1-3 4 0,-1 1 4 16,0 0 12-16,1 1-2 0,2-2 6 0,-4 2 5 0,-1 0 3 15,0 1 4-15,-2-3-3 0,0 4-12 0,-1-2-9 16,-3 0-11-16,-1 4-17 0,-4-5-14 0,-2 4-11 15,-2 1-6-15,-6 1-5 0,-3 4-6 0,-1 5-13 16,-6 7-17-16,1 4-3 16,0-1-17-16,0 4-10 0,7 4-13 0,0 0-11 0,1 1-45 0,6 2-99 15,3-1 0-15,2 1 0 0,5-2 0 0,7-1 0 16,-1-1 0-16,7-4 0 0,4-2 0 0,5-3 0 16,3-3 0-16,3-3 0 0,-1-3 0 0,4-4 0 15,-1-3 0-15,-9 0 0 0,-2-5 0 0,2 0-112 16,-3-2-171-16,-4-2-46 0,3-3-38 0,-11 4-23 15,0-4-30-15,1-1-21 0,-3 1-20 0,-2-6-5 0,-1 4-355 16,-2-1-888-16,0-4 393 0</inkml:trace>
  <inkml:trace contextRef="#ctx0" brushRef="#br0" timeOffset="-115057.33">24895 12297 854 0,'0'0'80'0,"0"0"44"0,0 0 17 16,0 0 25-16,0 0 31 0,0 0 23 0,0 0 16 16,0 0 25-16,0 0 25 0,0 0 13 0,19 7 12 15,-10-7-1 1,0 0 3-16,1-1-7 0,3-1-9 15,1 2-11-15,3 2-22 0,1-8-15 0,0 4-19 16,1 2-27-16,0-1-17 0,-2 2-19 0,-1-2-14 16,-6 2-19-16,6 0-12 0,-5-1-19 0,-2 1-8 15,1 3-15-15,-6-1-15 0,1-2 6 0,-5 2-24 0,3 2-1 16,-6 1-11-16,3-2 0 0,-5 4-2 0,1-3-7 16,-1 1-4-16,0 2 0 0,0-3-6 0,-3 0 0 15,3 0 4-15,1 1-7 0,-2-2-7 0,2 0 8 16,2 0-9-16,-1-1 5 0,3 1 0 0,0-4-1 15,5 6 3-15,4-4-2 0,-3 3-2 0,7-3 8 16,-4 3-14-16,9 0-1 0,0 1 0 0,-4 0 1 16,5 0-1-16,-5 1 3 0,-1 1-3 0,-3-1 0 15,1 0 3-15,-1 2-4 0,-3-2-1 0,-1 4 2 16,-3-1-2-16,1 0 2 0,-6-1 0 0,0 0 3 16,-1 0 2-16,-3-1 1 0,-4 0-6 0,0-2 1 15,-3 0 2-15,0-1-1 0,-6-2-1 0,0 3-25 16,0-3-32-16,1-1-37 0,-4-4-51 0,3 2-68 15,-3-2-57-15,5-1-67 0,0-1-71 0,5 0-102 16,2-2-367-16,6-1-947 0,2 2 419 0</inkml:trace>
  <inkml:trace contextRef="#ctx0" brushRef="#br0" timeOffset="-114309.58">26905 11886 239 0,'7'-14'502'0,"-3"0"8"0,-3 2-5 15,0 2-13-15,-1-1-9 0,-2 1-28 0,0 3-28 16,-2 0-42-16,-3 0-19 0,-2 5-20 0,-3 1-11 16,-2 6-25-16,-2 2-6 0,-1 5-17 0,-5 6-10 15,-1 1-13-15,4 4-8 0,0 0-16 0,0 2-22 16,2 2-21-16,3-1-10 0,4 2-12 0,0-3-15 15,3-5-23-15,7 9-4 0,0-5-132 0,4 1-1 16,4 2 0-16,2-5 0 0,4 3 0 0,5-5 0 16,3-4 0-16,2 1 0 0,3-2 0 0,1-4 0 15,0-2 0-15,3-3 0 0,-3-2 0 0,0 1 0 0,-9-5-102 16,1-3-210-16,0-8-40 0,-7 3-46 0,1-2-18 16,-3-3-23-16,0-3-1 0,-3-2 6 0,1 1 7 15,-1-9 36-15,-4 9 51 0,1-2 44 0,-4 1 59 16,-1 1 55-16,0 1 60 0,0 4 59 0,0 1 51 15,0 1 42-15,0 4 52 0,0-1 23 0,0 2 14 16,0 2 17-16,0 3 16 0,0-4 21 0,0 4 18 16,0 0 10-16,0 0 25 0,0 0 7 0,0 13 1 15,0-3 5-15,-1-2 6 0,-3 3-7 0,0 0-6 16,3 1-6-16,1 4-20 0,-1 1-17 0,-2-2-13 16,2-4-22-16,-2 1-6 0,3 6-16 0,4-5-16 15,0 1-5-15,1-4-12 0,4 1-10 0,-1-3-11 16,2-1-8-16,0-1 0 0,3-2-8 0,0-3-2 15,1 0-10-15,5-4-2 0,-2-1-8 16,2-2-37-16,-2-3-3 0,0-3 0 0,-4-1 0 0,2-2 0 16,3-4 0-16,-4 3 0 0,-1 2 0 0,-3-2 0 0,-2 5 0 15,0 3 0-15,-2 1 0 0,-2 2 0 16,-1 1 0-16,2 2 0 0,-5 2 0 0,0 0 0 16,0 0 0-16,-9 18 0 0,4-6 0 0,-3 4 0 0,0 2 0 15,-2 7 0-15,1 1 0 0,1 0 0 0,2 1 0 16,-2-2 0-16,3 2 0 0,4-9 0 0,-3 6 0 15,4-4-219-15,4-2-199 0,-4 0-89 0,4-1-109 16,-3-5-457-16,8 3-1160 0,-3-4 514 0</inkml:trace>
  <inkml:trace contextRef="#ctx0" brushRef="#br0" timeOffset="-113918.14">28678 12061 3143 0,'16'-11'221'0,"-3"0"-69"0,1-3 68 16,-2 3 23-16,-3-2-2 0,-3 2-10 0,0-1-27 15,-2 2-17-15,0-1-18 0,-1 0-3 16,-1-1-6-16,-4 1-7 0,-1 2-5 0,-3 0-6 0,-2 2-6 15,-5 3-4-15,-3-1-4 0,-5 4-6 0,1 2-6 16,-7 3-3-16,-1 4-2 0,2 3-4 0,3 0 1 16,-3 5-7-16,4 0 5 0,4 4-12 0,1 0 0 15,7-3 6-15,2 1-15 0,2 0-4 0,4 2 1 16,0-2-10-16,5 7-4 0,4-8 0 0,1 1-7 16,6 7-3-16,5-7-10 0,-1 0-17 15,5-2 0-15,4 0-4 0,-3-2-32 0,3-3-19 0,1-3-28 16,0 0-13-16,-8-2-22 0,8-4-27 0,-7 0-36 15,-1-1-46-15,0-3-50 0,0-4-46 16,0 1-40-16,-4-2-33 0,5-2-32 0,3-2-35 0,0-4-26 16,-7 4-350-16,5-6-875 0,3 0 387 0</inkml:trace>
  <inkml:trace contextRef="#ctx0" brushRef="#br0" timeOffset="-113587.9">29123 12103 55 0,'3'-2'167'0,"3"-1"36"0,-4 0 22 0,-1 0 4 15,-1 3 13-15,0 0 11 0,0-5 14 0,0 5 14 16,0 0 7-16,0 0 2 0,-5-4-5 0,5 4-10 0,0 0-7 15,0 0-3-15,0 0-7 0,-10 6-4 0,6-3-20 16,3 1-18-16,-1 2-24 0,-2 0-10 0,1 1-21 16,2 0-18-16,-2 1-9 0,2 2-14 15,1 3-9-15,1-4-13 0,0 2-11 0,3 2-6 0,0-2-7 16,1-1-7-16,3-1-6 0,2 4-6 0,-2-3-5 16,2-1-7-16,-2 1-4 0,-1-2-5 0,4 1-3 15,-1-1-5-15,-1 2 2 0,-1-2-7 0,0-1-2 16,-1 3-3-16,-1-5-2 0,-1 4-1 0,3 0-1 15,-2 0 0-15,-1 1-3 0,-2-1 2 0,-3 1-1 16,1-3 1-16,-2 2-1 0,2 0 0 0,-5-1-2 16,3-1 8-16,-3-1 3 0,-1 0 6 0,0-1 2 15,1-2 5-15,-5 1-1 0,-3-2-2 0,3 0-6 16,-2-1 1-16,-1-1-4 0,1-3-12 0,1-1-25 16,-1-1-34-16,-1-2-47 0,-2-3-62 0,-1-5-81 15,3 2-79-15,2-1-76 0,4 3-92 0,-3-5-351 0,5 6-908 16,1-4 402-16</inkml:trace>
  <inkml:trace contextRef="#ctx0" brushRef="#br0" timeOffset="-113399.16">29192 12165 2856 0,'2'-5'311'0,"3"1"-82"16,-1 2 15-16,1-4 36 0,2 1 9 0,0-1-26 16,2 1-24-16,5 0-21 0,-1 1-33 0,6 2-6 15,2 1-4-15,2-1-20 0,4-1-6 0,2 2-16 16,-6 0-1-16,3 1-20 0,-3 2-13 0,-2-4-9 15,-2 2-27-15,-2-3-27 16,-5 2-35-16,-1 1-50 0,-3-2-57 0,-3-1-65 0,-1 1-71 0,-6-3-62 16,2 5-84-16,-9-7-99 0,-1 0-296 0,-1 0-846 15,-5-1 374-15</inkml:trace>
</inkml:ink>
</file>

<file path=ppt/ink/ink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5:02:00.698"/>
    </inkml:context>
    <inkml:brush xml:id="br0">
      <inkml:brushProperty name="width" value="0.05292" units="cm"/>
      <inkml:brushProperty name="height" value="0.05292" units="cm"/>
      <inkml:brushProperty name="color" value="#FF0000"/>
    </inkml:brush>
  </inkml:definitions>
  <inkml:trace contextRef="#ctx0" brushRef="#br0">2498 1295 3003 0,'3'-3'454'0,"-1"-1"-261"0,3 1-85 0,-5 3 42 16,0 0 13-16,5-4 0 0,-5 4-21 0,4-4-11 16,-4 4-14-16,0 0-8 0,0 0 16 0,0 0-8 15,0 0-4-15,0 0-5 0,0 0-1 0,4 8 4 16,-4-8 4-16,0 0 11 0,0 0 12 0,0 0 9 15,0 0 3-15,0 0 15 0,0 0 5 0,0 0-21 16,0 0-28-16,0 0 3 0,0 0-17 0,-10-15 5 16,5 10-30-16,2 0-13 0,1-1 1 0,-5-3-9 15,2-1-4-15,0 3-9 0,1 0-2 0,-1 3-4 16,3-1-3-16,2 5-4 0,-7-4-16 0,7 4-3 16,0 0-2-16,0 0-4 0,0 0-8 0,0 0-6 15,-5 13-2-15,7-4 7 0,2-2-15 0,2 2 0 16,2 4-7-16,3-5 0 0,0-3-6 0,8 0-1 15,3 0-8-15,0-3-1 0,7-4-2 16,2 1 1-16,-3-6 2 0,1-1 4 0,-2 1 6 0,-1-1-2 16,-10-4 9-16,1 2 4 0,-7-2-5 0,3-3 12 15,-7 6 16-15,2-3 9 0,-3 1 1 16,-1-1 12-16,-4 1 4 0,0 5 2 0,-1-5 3 16,-3 7 3-16,3-2-1 0,-2 2-19 0,3 4-2 0,0 0 9 15,-17 11-10-15,7 4 0 0,5 0-5 0,-3 9-1 16,2 3 12-16,3 3-9 0,1 6 3 0,-2-2-4 15,4 13 10-15,-2 1-8 0,0-12 2 0,2 17-2 16,-1-3-10-16,2-4-3 0,-2-10 2 0,1 1-2 16,-4-1-10-16,4 9-20 0,-5 1-10 0,1-14-23 15,2 0-32-15,-2-3-35 0,-5-4-50 0,4 0-54 16,1-5-39-16,-4-2-83 0,-1-5-89 0,-1 1-129 16,0-7-326-1,-4-2-970-15,1-3 429 0</inkml:trace>
  <inkml:trace contextRef="#ctx0" brushRef="#br0" timeOffset="126.05">2471 1755 74 0,'-1'-6'457'0,"1"6"3"16,0-9-13-16,-1 3-23 0,1 6-40 0,2-8-38 0,5 3-35 16,3 0-30-16,1-1-39 0,8-3-55 0,2 2-65 0,6-4-76 15,1 2-98-15,-1-1-107 0,2-2-98 16,-1 8-296-16,-1-7-597 0,1 5 264 0</inkml:trace>
  <inkml:trace contextRef="#ctx0" brushRef="#br0" timeOffset="1116.52">2904 1596 320 0,'0'0'381'0,"0"0"26"0,4-6 9 0,-4 6 11 16,-1-6-6-16,1 6-12 0,1-7-23 0,-1 2-23 16,0 5-17-16,5-10-18 0,-2 3-11 0,1 4-18 15,3-3-20-15,2-3-24 0,0 3-17 0,4-1-25 16,-3 2-19-16,9 3-15 0,-2-1-19 0,1 2-15 15,0 4-19-15,0-2-7 16,-2 5-8-16,4 2-17 0,-3 3-2 0,-1 1-22 0,-5 3-19 0,2 1-12 16,-3 1-12-16,-2 1-13 0,-3 3-5 15,-1 4-11-15,-4 0-9 0,0-4 2 0,-1-2-6 16,-2-1 2-16,-2 1 2 0,1-3 0 0,-2 1 2 0,-1-6 6 16,4-3-7-16,-3 2 3 0,5-3 1 0,-1-3 10 15,2-4-2-15,0 0-6 0,0 0 2 16,0 0 8-16,0 0-9 0,0 0-2 0,16-22-1 0,-4 8 1 15,-1 2-2-15,3-3 1 0,-1 1 2 0,-3 2 8 16,7 2-6-16,-7 5 6 0,0-1-1 0,2 1 2 16,-2 2 3-16,3 1 1 0,-13 2-3 15,18 3 2-15,-9 3 2 0,-2 1-4 0,1 1 5 16,0 3-2-16,0 4-7 0,-1 1 8 0,-1 0-2 16,2 1-3-1,-5-6 0-15,5 4 2 0,-2-4-4 0,1 2-1 0,1-5-3 0,-2 2 11 0,2-3-1 16,-3-3 1-16,3-1 0 0,-8-3-5 0,16-2 4 15,-16 2 0-15,21-7 8 0,-12 1-4 0,1-3 8 0,-3-2-7 16,0-3 1-16,-1 0 5 0,-3-5-2 16,0-8 4-16,0 1-2 0,-5-2-3 0,-3 4 3 15,-3-1 6-15,-2 2 1 0,4 5 7 16,-6 2 5-16,-1 2-13 0,3 8 3 0,1 0-14 0,-4 2 0 16,3 4-2-16,-4 2 4 0,1 6-7 0,2 5 7 15,-3-1-16-15,2 2-5 0,2 1-1 0,6 3-3 16,0 1-6-16,2 0 0 0,4-1-10 0,2-2-2 15,5 0 0-15,-3-5-5 0,7 1 6 0,2-3-2 16,1 2-2-16,4-6-1 0,2-3-5 0,5-2 8 16,-5-3-7-16,-1-1 10 0,6-7 4 0,-8 5 0 15,1-5 7-15,-5 3-4 0,1-6 10 0,1 0 4 16,-3 0 4-16,-1-8 2 0,-3 8-3 0,-1-4 2 16,0 4 3-16,1-2 5 0,-6 3 0 0,0 2 0 15,1 4-10-15,-2 1-6 0,-2-1 5 0,-1 7-2 16,5-4 0-16,-5 4 4 0,0 0 2 0,0 0-1 15,17 18-1-15,-14-7-4 16,1 4 4-16,1-1-4 16,3-2-12-16,-3 3-10 0,-1-3-12 0,2 5-17 15,-2-6-5-15,0-1-3 0,1 0-3 0,0-2-1 16,2 2-7-16,-3-4 2 0,-1 0 5 0,1-3 9 16,-4-3 2-16,12 1 4 0,-12-1 1 0,15-2 6 15,-15 2 9-15,15-12 1 0,-4 4 2 0,-1-2 7 16,4-4 7-16,0-1-1 0,0 1-1 0,4-9 6 15,-4 12 16-15,0-3 4 0,-1 1 13 0,-2 0 9 16,-2 5 8-16,3 3-1 0,-2 0 6 16,0 5 3-16,-10 0 1 0,14 1 12 0,-14-1-3 0,16 12 0 15,-10-2-9-15,2 3-2 0,-2 3-10 0,-3 0 9 16,-1 0-13-16,3 1-6 0,-1-2-6 0,0 1-9 16,-3-3-3-16,7 2-4 0,-3 0-7 0,0-6 0 15,-1 0 2-15,1-3 1 0,3-3 2 0,-2 1 1 16,-6-4-1-16,12 2 1 0,-12-2 8 0,17-9-4 15,-6 2 8-15,3-4 3 0,-1-1 0 16,-2-2 5-16,2 0-1 0,-3 0 0 0,7-7-3 16,-5 7-4-16,-3 5 7 0,1 0-3 0,0 1-10 15,-4 1 5-15,0 0-9 0,3 3-1 0,-4 2-7 16,-5 2-4-16,13 0-19 0,-13 0-29 0,14 4-40 16,-14-4-61-16,12 5-52 0,-7 0-91 0,0-2-100 15,4 0-126-15,-5 0-357 0,-4-3-958 0,10 5 424 0</inkml:trace>
  <inkml:trace contextRef="#ctx0" brushRef="#br0" timeOffset="1493.77">5271 1182 2809 0,'7'-16'375'0,"-1"1"-107"0,-2 4-51 16,-2-1 30-16,1-1 9 0,-2 3 13 0,-1 1-10 15,0 3-1-15,0-1-13 0,0 2-6 0,-1 0-20 16,1 5-22-16,0 0-16 0,0 0-5 15,-14 12-5-15,8 6 20 0,-5 5 12 0,2 7 5 16,1 1-5-16,1 3-5 0,2 16-17 0,-2-3-9 16,6-1-22-16,0 3-12 0,1-13-8 0,0 13-99 15,1-14-31-15,2 10 0 0,-2-11 0 0,3-3 0 16,-2-1 0-16,2-6 0 0,-1 2 0 0,0-9-51 16,-2-5-174-16,-1-1-55 0,1-5-35 0,2-4-53 15,-3-2-70-15,0 0-65 0,0 0-89 0,10-18-312 16,-4 0-978-16,1-10 433 0</inkml:trace>
  <inkml:trace contextRef="#ctx0" brushRef="#br0" timeOffset="1997.63">5385 1396 306 0,'10'-47'231'0,"-2"17"37"16,-2 11 30-16,1 3 32 0,-6 5 11 0,3 1 15 15,0 3-1-15,-3 2-19 0,2 2 16 0,-3 3-3 16,0 0-14-16,0 0-20 0,1 21-10 0,-5-5-23 16,0 2-24-16,0 10-19 0,3-4-26 0,-4 6-9 15,1 2-21-15,-1 1-14 0,5-2-23 0,-4 0-22 16,3-1-19-16,-3-1-23 0,3-2-7 0,-2-7-17 15,6-2-17-15,-3-2-17 0,0 2-13 0,0-8-7 16,1 0-6-16,-1-4 0 0,4-1 7 0,-4-5 1 16,0 0-4-16,0 0 6 0,0 0-5 15,19-16 3-15,-10 1-6 0,4-1 2 0,-3-2 3 0,-1 1 10 16,4 0 7-16,-6 4 4 0,4-3 2 0,-4 8-1 16,3-1-2-16,-3 6 0 0,-1-2-3 0,1 3-4 15,-7 2 0-15,16 6 5 0,-11 0-1 0,4 2 6 16,0 2-12-16,0 3-3 0,-4 4 7 0,3-2-4 15,2 2-3-15,-1 1-5 0,3-2 0 0,2-1 3 16,-1-1 2-16,2-2 0 0,-1-4 2 16,5 1-8-16,-2-6 0 0,1-1 5 0,2-2-1 0,-3-3-5 15,3-1 0-15,-2-3-2 0,1-1 2 0,-4-2 0 16,2-3 3-16,-3-3-2 0,3-5-3 0,-7 4 2 16,1-7 5-16,-2-3-10 0,-2 8 21 0,-3 1 6 15,1 1 11-15,-4 2 15 0,0 4-3 0,-1 4-2 16,0 7-5-16,-6-12-18 0,6 12 12 0,0 0-6 15,0 0-5-15,0 0 4 0,-32 27-13 0,26-10 6 16,-1 1-12-16,2 3 8 0,1-3-2 0,7 2 0 16,1-3-11-16,2 8 12 0,11-4-3 0,-3-7-23 15,7 5-14-15,1-5-12 0,1-1-16 0,4-6-20 16,-4-3-14-16,-3-1-29 0,1-1-22 0,-2-6-37 16,-1 1-15-16,0-2-23 0,-5-3-32 15,-3-1-43-15,-5-1-45 0,-4-1-60 0,-1-9-68 16,-9-4-393-16,-3-7-919 0,-5 0 407 0</inkml:trace>
  <inkml:trace contextRef="#ctx0" brushRef="#br0" timeOffset="2186.21">5318 1209 584 0,'-15'-4'621'0,"5"1"29"15,1-1-2-15,0 0-1 0,5 3-25 0,4 1-43 16,-9-2-54-16,9 2-47 0,0 0-59 0,0 0-36 15,0 0-43-15,25-8-34 0,-7 6-56 0,3 1-62 16,7-2-60-16,3 0-90 0,0 2-93 0,-3-2-115 16,1-1-115-16,-2 4-144 0,2 0-189 15,-3-2-358-15,-7 2-1055 0,-5 0 467 0</inkml:trace>
  <inkml:trace contextRef="#ctx0" brushRef="#br0" timeOffset="2690.94">7218 1607 2873 0,'-4'6'155'0,"1"-2"0"0,-1-1 47 0,3-2 48 15,1-1 11-15,0 0-27 0,0 0-6 0,0 0-5 16,-1-11-25-16,3 1 1 0,2-6-1 0,0-1-1 16,1-1-21-16,4-11-12 0,-5 2 0 15,2-2-6-15,0 0 4 0,-3 0-14 0,4 0-2 0,-4-4-9 16,0-1-10-16,0-2-11 0,-2 1-3 0,-4 2-14 15,3 0 6-15,-4 4 5 0,1 1 7 0,-2 11 0 16,2 6-11-16,1 0-6 0,-1 4-25 0,0 4-18 16,3 3 2-16,0 0-14 0,-6 18-1 0,2 0 6 15,4 12-8-15,-1 3-7 0,3 21-1 0,0-5-22 16,3 7-12-16,1-7 0 0,-1 9 0 0,3-3 0 16,0 0 0-16,-3 2 0 0,1-3 0 0,-2 0 0 15,2-3 0-15,-2 0 0 0,-1-2 0 0,-2-4 0 16,0-11 0-16,1-1 0 0,-4-1 0 0,4-2 0 15,-5-4 0-15,3 0 0 0,-3-8-88 0,2-1-197 16,-3-8-62-16,2 1-58 0,-1-6-61 0,3-4-71 16,0 0-474-1,0 0-1094-15,0 0 483 0</inkml:trace>
  <inkml:trace contextRef="#ctx0" brushRef="#br0" timeOffset="3727.67">7329 1491 299 0,'1'-16'398'0,"0"4"23"0,2 1 21 15,-2 0 14-15,-1 4-12 0,3 3-19 16,-2-3-44-16,-1 3-40 0,3-1-35 0,-3 5-27 0,10-6-28 16,0 3-23-16,2 2-22 0,7 3-23 0,-1 1-17 15,-2 4-18-15,5 0-17 0,-5 4-11 16,0 0-12-16,-2 6-11 0,0-3-8 0,-1 8-19 16,-2-6-12-16,-6 3-14 0,-1 0-12 0,-4 7-13 0,-4-1-6 15,-5 2-5-15,0-4-4 0,0-6 3 0,-5-1-1 31,1 0 0-31,1-4 3 0,-2 1 5 0,-1-1 11 0,4-5 6 0,2-1 11 0,0 0 10 16,2-4 1-16,2 1 5 0,5-3-4 0,0 0-9 16,0 0 0-16,-7-12-9 0,11 5-5 0,6-3-2 15,3-3-1-15,7-5-7 0,2-1 2 0,6-1-5 16,-1-2-2-16,2 0 0 0,2 2-2 0,9-13-3 16,-8 17 2-1,-2-6-4-15,0 3-1 0,-1-4 2 0,-2 3-4 0,-3-1 6 0,-2 1-2 0,-9 6 1 0,1 0 2 16,-4 0 1-16,-4 3-1 0,-2 0-9 15,-1 2 3-15,-3 2-1 0,-1 0-5 0,-3 0 3 16,-4 5-3-16,3-3-1 0,-5 3 0 0,1-3-2 16,-3 5 1-16,1 2-1 0,-1 3-2 0,3-3 1 15,-1 3-1-15,2 4-7 0,5 0 6 0,0 1 2 16,-1-1 3 0,5-1-1-16,5 1 1 0,4 6-1 15,1-3 2-15,5-2 1 0,3 0-1 0,4 2-3 0,0 2-5 16,-4-4 5-16,4 3 1 0,-4-3-7 15,-4-2 6-15,0 0-3 0,1-2-2 0,-7-1 4 16,0 4-4-16,-3-4 6 0,1 4 6 0,-5 1-5 16,2 0 4-16,-4-1-5 0,0 1 7 0,0 0-4 15,-4 0 1-15,3 1 0 0,0-5-6 0,-2 0 6 16,2 1-3-16,1-1 2 0,1 0-5 0,-2 0 1 16,2-2 5-16,2 1-1 0,-3-5 2 0,9 3-3 15,-3-3 6-15,7-1-7 0,4 0 4 0,-4-4 6 16,6 0-7-16,0-1 1 0,-3-3 1 0,2-1 3 15,1-1-9-15,1-4 6 0,1-5 1 0,-3 0-2 16,0-2 2-16,-5 5-1 0,2-4 0 0,-5-2 1 16,-1 5 3-16,-5 2-3 0,-1 1 3 0,-2 5 1 15,-1 0 7-15,0 3-6 0,-1 2-5 0,-3 2-1 16,4 3-4-16,-13 1 6 0,7 8-6 0,-6 6 2 16,-3 7-1-16,1 3-3 0,2-1 0 0,2 6 3 15,5-2-4-15,-2-2 4 0,7 1-4 0,3-2 5 16,2 0 0-16,3-9-7 0,3-1-1 0,2 0 10 15,4-2-1-15,6-1-1 0,-1-8 5 0,4 3 0 16,1-7-2-16,1-2-4 0,-2-3 8 0,-7-2 12 16,5-4 9-16,2 0 3 0,-9 0 6 0,4-8 13 15,0-1 7-15,-6 7 19 0,2-11-5 0,-5-1 0 16,1 1-1-16,-4 6 2 0,1-9 0 0,-4 13 9 16,0-2 3-16,-2 9-5 0,-1-2-10 0,0 5-51 15,-2 1-21-15,-1 3 0 0,0 0 0 0,0 0 0 16,8 11 0-16,-7 0 0 0,3 2 0 0,-1 5 0 15,-2 0 0-15,4 0 0 0,0-2 0 0,-1 3 0 16,1-1 0-16,0 1-30 0,3-3-26 0,-4-3-5 16,1-2 6-16,-1-2 0 0,1 0 7 0,-4-2 17 15,6 1-8-15,-5-5 13 0,2 1 4 0,2-2-2 16,-6-2 4-16,13-5 5 0,-6 3 1 0,4-4-3 16,-1-1 2-16,4-6 5 0,2 2 11 0,5-10-11 15,-3 1 14-15,6-2-9 0,2 0 1 0,-2 4 15 16,-3 3-3-16,-2 5-2 0,-2-1 1 0,-1 0 7 15,-4 7-7-15,0 3-4 0,-3 1 11 0,-9 0 0 16,18 7-3-16,-13 2 6 0,-1 2 4 0,1 6-10 16,-2-1-1-16,-3 2 4 0,1 0-21 0,-1 0-18 15,0 0-21-15,2 2-30 0,-2-2-34 0,2-6-36 16,-1 0-37-16,3 2-37 0,-3-9-43 0,3-2-33 16,-3-1-42-16,-1-2-44 0,0 0-48 0,18-10-48 15,-15 3-324-15,6-3-867 0,-4-6 384 0</inkml:trace>
  <inkml:trace contextRef="#ctx0" brushRef="#br0" timeOffset="3869.24">9190 1212 179 0,'-4'-17'472'0,"-4"5"24"0,2 3-2 0,-1-2-25 16,1 0-28-16,2 5-43 0,0 1-40 0,2-1-44 16,-2 3-60-16,4 3-58 0,0 0-86 0,0 0-99 15,0 0-107-15,0 0-126 0,-8 16-147 0,8-16-216 16,7 15-632-16,-5-7 279 0</inkml:trace>
  <inkml:trace contextRef="#ctx0" brushRef="#br0" timeOffset="4780.71">9559 1415 437 0,'-4'-12'571'0,"-1"5"-5"0,-1-2-18 0,-1 2-12 16,1 0-30-16,-2 1-43 0,4 1-46 0,2 3-46 15,2 2-39-15,-9 0-29 0,9 0-34 16,-13 8-15-16,5 1-36 0,2 5-28 0,-2 1-10 16,2 3-22-16,2 2-25 0,0 6-24 0,3-4-17 15,0-5-13-15,2 7-17 0,4-8-14 0,-1 0-11 16,6-1-7-16,-5-5-10 0,4 0-5 16,9-3-6-16,-4-1 1 0,4-1-5 0,0-6-2 0,1 2 2 0,-7-5 0 15,6-3 6-15,-7 1-5 0,-1-3-2 16,0-3 5-16,0-3-4 0,-3-1 2 0,-2-3 0 0,-4-6 3 15,1 1 1-15,-7 5 3 0,-3-6 3 16,-2 0 7-16,1 0-4 0,-3 7 8 0,2 4-7 16,1 4-2-16,-2 3-1 0,2 0-8 0,0 4 1 15,1 2-5-15,2 1 2 0,6 0-3 0,-13 10 3 16,9-5-3-16,3 2-2 0,2 3-1 0,4 0-3 16,2 1 3-16,7 0 5 0,0-1 3 0,3 2 0 15,3-4-4-15,9 3 6 0,-1-5-9 0,4 1 1 16,-1-7-2-16,1 4 10 0,-1-5-3 0,-3-6 15 15,-2 4 2-15,-5-1 14 0,-2 0 9 0,-1-4 4 16,-3 5 30-16,3-8-20 0,-5 1 15 0,-3 1-4 16,2 1-2-16,2-3 11 0,-8 4-7 0,1 3 5 15,-2-2-38-15,0 3-43 0,-5 3 0 0,7-2 0 16,-7 2 0-16,0 0 0 0,0 14 0 0,-3-2 0 16,1 6 0-16,0-1 0 0,-2 4 0 0,4 5 0 15,-3-8 0-15,2-1 0 0,1 2 0 0,3-2 0 16,-2 0 0-16,4-6 0 0,-1-1 0 15,2-2 0-15,-1-1 0 0,3-3 0 0,0 1 0 0,3-5 0 16,-11 0 0-16,21-5 0 0,-10-1 0 0,-1-1 0 16,-1 1 0-16,5-4 0 0,-1-5 0 0,1 1 0 15,0-1 0-15,0-1 0 0,-5 6 0 0,3 6 0 16,-2-7 0-16,-5 8 0 0,3-4 0 0,-3 2 0 16,-5 5 0-16,11-4 0 0,-11 4 0 0,9 12 0 15,-5-1 0-15,1 0 0 0,-2 4 0 0,1-3 0 16,2 3 0-16,-2 0 0 0,2-1 0 0,1 2 0 15,-3-5 0-15,2-2 0 0,0 2 0 0,1-1 0 16,0-4 0-16,1 1 0 0,2-3 0 0,3 0 0 16,-4-4 0-16,5-1 0 0,-4-1 0 0,3-2 0 15,1-5 0-15,3 1 0 0,-4-3 0 0,-1-3 0 16,1 1 0-16,-1-3 0 16,3-5 0-16,-5 4 0 0,2-6 0 0,2-2 0 0,-4-4 0 0,3 2 0 15,-4 4 0-15,1-4 0 0,-5 12 0 0,0-2 0 16,-4 8 0-16,2 0 0 0,-2 4 0 0,-1-2 0 15,1 4 0-15,-1 3 0 0,0 0 0 0,0 0 0 16,0 0 0-16,0 0 0 0,-6 19 0 0,2-6 0 16,4-1 0-16,4 0 0 0,0 3 0 15,2 3 0-15,6 6 0 0,-1-2 0 0,2 1 0 0,-1-6 0 16,7 4 0-16,-8-5 0 0,2 1 0 0,-1-3 0 16,-2 2 0-16,-1-3 0 0,-4-2 0 0,0-1 0 15,-1-2 0-15,0-2 0 0,-3 0 0 0,-1-6 0 16,-6 8 0-16,-5-7 0 0,-5 1-211 0,-4-4-174 15,-9 0-136-15,-3 0-175 0,0-3-367 0,0-5-1153 16,4 6 510-16</inkml:trace>
  <inkml:trace contextRef="#ctx0" brushRef="#br0" timeOffset="6729.83">11978 1387 365 0,'3'-10'581'0,"-2"0"14"15,2 3 7-15,-2-1-34 0,0 5 2 0,2-1-28 0,-3 4-51 0,-1-7-45 16,1 7-50-16,0 0-17 0,0 0-27 0,-8 17-22 16,0-3-31-16,-2 5-18 0,1 6-30 0,3 3-25 15,-1-1-22-15,1 5-21 0,2-3-30 0,0 0-27 16,4 0-29-16,4-4-11 0,2-6-18 0,2-1-68 15,4-4 0-15,-1-3 0 0,1-4 0 0,0-3 0 16,6-3 0-16,1-3 0 0,-1-2 0 16,0-2 0-16,1-4 0 0,0-8 0 0,-6 3 0 15,5-4 0-15,-6 2 0 0,3-7 0 0,-2-5 0 0,-1 5 0 16,0 0 0-16,-3-1 0 0,-1 8 0 0,-3 5 0 16,0 5 0-16,-1-4 0 15,-3 5 0-15,3 3 0 0,-4 3 0 16,0 0 0-16,14 17 0 0,-9-7 0 0,0 2 0 15,2 6 0-15,0 10 0 0,2-3 0 0,0-1 0 0,5 5 0 0,-5-4 0 0,1-2 0 16,3-5 0-16,-4-2 0 0,0-1 0 16,0-7 0-16,1 0 0 0,-2-3 0 0,2-3 0 0,-2-1 0 15,-8-1 0-15,15-8 0 0,-6 0 0 0,-1-3 0 16,-2 2 0-16,0-2 0 0,0-1 0 0,1-2 0 16,1-4 0-16,-2 7 0 0,-2 0 0 15,0 3 0-15,-1 2 0 0,0 0 0 0,0 2 0 0,3 2 0 16,-6 2 0-16,0 0 0 0,14 9 0 0,-6-2 0 15,0 6 0-15,-2-2 0 0,3 3 0 16,6 8 0-16,2-3 0 0,-3-2 0 0,8 2 0 0,2-3 0 16,2 0 0-16,0-4 0 0,4 1 0 0,0-2 0 15,1-10 0-15,0-1 0 0,1 0 0 0,0-2 0 32,1-4 0-32,-4-4 0 0,-1 0 0 0,-1-4 0 0,-5-1 0 0,1-5 0 0,-1 1 0 0,-7-8 0 15,-2 4 0-15,-2-8 0 0,-2 2 0 16,-1 3-17-16,-4-1 10 0,-4 8 19 15,-2 2 0-15,-1 5-12 0,1 2 0 0,-4 1 0 0,0 5 0 0,-3 0 0 16,-4 4 0-16,-1 4 0 0,-4 6 0 0,4 2 0 16,-8 9 0-16,8 3 0 15,-1-1 0-15,2 0 0 0,0 2 0 0,8-7 0 0,0 0 0 0,1 1 0 32,4 1 0-32,4-8 0 0,1 3 0 0,4 0 0 0,-3-6 0 0,3-2 0 0,3-3 0 15,-1-2 0-15,2 1 0 0,1-3 0 0,-1-3 0 31,2-1 0-31,-2-1 0 0,-1-1 0 0,-1-1 0 0,2-6 0 16,-4 4 0-16,1 0 0 0,-4 1 0 0,2 2 0 16,-4-1 0-16,4 6 0 0,-6-3 0 0,2 1 0 15,-4 3 0-15,9 1 0 0,-8 3 0 0,3 2 0 16,0 5 0-16,2-2 0 0,3 7 0 0,-1-7 0 16,1 4 0-16,2 0 0 0,2-1 0 15,4-2 0-15,-3 1 0 0,4-5 0 0,1 1 0 0,1-6 0 16,-1 0 0-16,-4-2 0 0,5-3 0 0,-2-6 0 15,10-2 0-15,-10 2 0 0,-4-4 0 0,5-5 0 16,-1-1 0-16,-3-5 0 0,-3-1 0 0,2-5 0 16,-1-2 0-16,-1-2 0 0,0-10 0 15,1-2 0-15,-2-1 0 0,-3-1 0 0,-2-4 0 16,3 6 0-16,-8 18 0 0,2 0 0 0,-3 12 0 16,0 8 0-16,-3-3 0 0,3 6 0 0,-1 4 0 15,1 2 0-15,-10 8 0 0,1 6 0 0,-4 10 0 0,1 8 0 16,-1 14 0-16,-1-1 0 0,2 5 0 0,4-3 0 15,5 4 0-15,-2 1 0 0,7-5 0 0,3-12 0 16,3 12 0-16,2-15 0 0,3-2 0 0,2-2 0 16,2-4 0-16,-2-4 0 0,-1-6 0 15,-1-3 0-15,2-2 0 0,-2-6 0 0,0-1 0 16,0-5 0-16,1 1 0 0,-2-3 0 0,1-8 0 16,1 0 0-16,-2-1 0 0,2-8 0 0,-1 5 0 15,1-6 0-15,1-4 0 0,-3 2 0 0,-1 0 0 0,3 4 0 16,-5 9 0-16,-4 2 0 0,0 4 0 0,-1 2 0 15,0 2 0-15,-4 2 0 0,0 0 0 16,14 9 0-16,-10 1 0 0,1 0 0 0,-4 2 0 16,3 3 0-16,1 3 0 0,-2 3 0 0,1-3 0 15,2 0 0-15,4 0 0 0,-1-2 0 0,0-5 0 16,3-1 0-16,2 2 0 0,-3-6-9 0,8 1-73 16,-6-5 9-16,1-2 17 0,5 3 1 0,-6-6 1 15,0 0 15-15,1-2 12 0,0-3 8 0,3-3 19 16,-4 0 2-16,2-3 10 0,-2-2 4 0,1 3 13 15,-3 0 16-15,1 1 4 0,-3 6 8 0,-3-4 8 16,0 3-19-16,0 3-9 0,-3 1-8 0,-3 3-11 16,0 0-9-16,0 0-9 0,16 18 0 0,-14-8 0 15,2 2 0-15,1 5 0 0,-1-1 0 0,-1 0 0 16,5-1 0-16,0 3 0 0,3-1 0 0,5-6 0 16,-2 1 0-16,4-3 0 0,0-2-21 0,11-4-31 15,-7-3 1-15,10 0-5 0,1-4 5 0,-1-1 0 0,-4-4 5 16,3 2 6-16,-4-7 2 0,1 0 5 15,-1-1 4-15,1-3 3 0,-3-5 1 0,-3 3 5 16,5 0 5-16,-5-5 4 0,-1 2 10 0,-4 0 16 16,0 9 11-16,-6-3 18 0,-1 1 14 0,-2 9-5 15,-3 2-9-15,-2 2-6 0,-3 3-8 0,0 0-2 16,0 0-1-16,-14 14 2 0,2 1 2 0,-6 3 3 16,-1 4-12-16,-4 4 3 0,3 2 0 0,-3-1-3 15,2 1-7-15,-2-6-15 0,4 3 0 0,0-4 0 16,6-6 0-16,-1-1 0 0,4-3 0 0,2-1 0 15,1-5 0-15,0 0 0 0,2-3 0 0,5-2 0 16,0 0 0-16,0 0 0 0,-18-12 0 0,17 1 0 16,0-2 0-16,2-1 0 0,0-3 0 0,3 1 0 15,2-4 0-15,4-6 0 0,0 8 0 0,0 2 0 16,-1-2 0-16,1 5 0 0,0-1 0 16,-4 3 0-16,3 4 0 0,-1 1 0 0,0 5 0 0,-1-1 0 15,-7 2 0-15,15 9 0 0,-5 0 0 0,-1 5 0 16,1 3 0-16,1-1 0 0,1 7 0 0,-2-2 0 15,0-4 0-15,6 6 0 0,0-1 0 0,-3-1 0 16,4-6 0-16,-5 1 0 0,6 4 0 0,-4-10 0 16,-2-3 0-16,3 1 0 0,-6-2 0 0,3-2-62 15,-1-3-52-15,-6 0-18 0,-5-1-28 0,14-6-37 16,-9 2-45-16,3-3-51 0,-4-3-61 0,-3 0-66 16,-2-1-91-16,-4-6-440 0,-3 0-1031 0,-6-11 456 15</inkml:trace>
  <inkml:trace contextRef="#ctx0" brushRef="#br0" timeOffset="6996.85">13927 1256 4626 0,'-20'-7'346'0,"1"4"-105"0,6 1 126 0,0-3 28 15,8 3 20-15,-3 1-11 0,3-2-49 0,1 0-55 16,4 3-40-16,8-7-14 0,2 4-16 15,9 2-224-15,3 0-6 0,9-1 0 0,0 2 0 0,7 1 0 16,-3 1 0-16,5 2 0 0,-4 0 0 0,0-3 0 16,-2 1 0-16,-2 1 0 0,-9-3 0 0,0 1 0 15,-4-1 0-15,-6 1 0 0,0 0 0 0,-3 0 0 16,-5 0 0-16,-5-1 0 0,13-1 0 0,-13 1 0 16,0 0-90-16,0-3-360 0,0 3-103 0,0 0-131 15,-18-5-385-15,8 3-1159 0,10 2 513 0</inkml:trace>
  <inkml:trace contextRef="#ctx0" brushRef="#br0" timeOffset="7421.39">15049 1924 4242 0,'-7'-3'415'0,"7"3"-190"0,-3-3-23 16,3 3 28-16,0 0 5 0,0 0-24 0,0 0 10 16,0 0 18-16,-6 7-7 0,7-1 15 15,-1 2-1-15,0 5-13 0,-1 5-9 0,-2 0-24 16,1-3-19-16,-4 9-16 0,1 0-18 0,-5 0-51 15,1 2-96-15,0-7 0 0,-1-2 0 0,1 6-109 0,3-6-198 16,-1-5-152-16,6-1-177 0,-4-1-478 0,1-6-1206 16,0-1 534-16</inkml:trace>
  <inkml:trace contextRef="#ctx0" brushRef="#br0" timeOffset="9576.85">16023 1600 5203 0,'14'-5'172'0,"-2"2"-113"15,-2 1 5-15,-1 2 86 0,-4-2 41 0,-1-1 1 16,-4 3-27-16,9 2-29 16,-9-2-29-16,0 0-3 0,0 0-5 0,-3 7-12 0,3-7-12 0,-7 8-7 15,0 0-8-15,-3-1-1 0,5-4-9 0,1 4-10 16,-1-3-3-16,2-1-7 0,-2 0 3 0,4 1 0 15,1-4 0-15,-4 1-2 0,4-1 0 0,0 0-4 16,0 0-1-16,0-11-3 0,1 4-3 0,-1 0-9 16,0-3 0-16,-5-6 4 0,4 5 4 0,-3 0 0 15,-1-2-1-15,-4 5-15 0,1 4 11 0,-2-4-7 16,-4 1 1-16,0 7 7 0,-5 2 1 0,0 7-4 16,-2-1 4-16,-1 8 2 0,1 3-6 0,3 1 5 15,4 5 0-15,2 1 5 0,2 0 1 0,6 2 11 16,4-1 1-16,4 1-10 0,6-3 1 0,-1 1 0 15,7-2 0-15,3-6 5 0,4 0 1 0,1-5-7 16,2-2-4-16,1-4 5 16,1-3-5-16,1 0-3 0,2-4 1 0,-2-4-8 0,0 0 7 0,0-2 10 15,-10-4-22-15,5-3 16 0,-1-5-16 0,-3-5 6 16,1-2-2-16,2-4-2 0,1-13-3 0,-6 11-3 16,5-13-2-16,-1-7 0 0,-3 0 0 0,2-3 0 15,0 3 0-15,-3-1 0 0,-4 2 0 0,4 7 0 16,-12 13 0-16,1 2 0 0,-2 4 0 15,-4 8 0-15,-1 8 0 0,3-2 0 0,-6 6 0 0,2 1 0 16,1 3 0-16,-14 7 0 0,1 7 0 0,-5 6 0 16,-4 1 0-16,3 6 0 0,0 7 0 0,-4 9 0 0,3 1 0 15,3 3 0-15,2-1 0 0,4-2 0 0,8-8 0 16,0 12 0-16,11 0 0 0,0-2 0 16,4-12 0-16,9 9 0 0,-2-14 0 0,12 9 0 15,-3-15 0-15,2-2 0 0,6-3 0 0,-1-3 0 16,-2-4 0-16,1-4 0 0,-2 0 0 0,0-5 0 15,-4-7 0-15,-6 1-12 0,-3-4 0 0,2-6 4 16,-2-5-7-16,-5-5-2 0,-3-2 23 0,-2-3-8 0,-5 1-2 16,-4-2 14-16,0 3-4 0,-4-1 13 0,-1 9-4 15,-1 4-4-15,1 3-8 0,-4 5-3 16,1 0 0-16,-2 3 0 16,-2 6 0-16,3 2 0 0,-1 4 0 0,0 6 0 0,4 3 0 0,-1 1 0 15,7 2 0-15,4 8 0 0,4-2 0 0,7 1 0 16,0-3 0-16,7-3 0 0,5-1 0 0,5-2 0 15,1-3 0-15,4-1 0 0,4-4 0 0,-4-1-15 0,2-3-8 16,-2 1 14-16,-2-9-1 0,2 1-13 0,-2-5 12 16,-3-1 0-16,-2-2 3 0,0-4 8 15,-6 0 5-15,1-4 1 0,-4-5-4 0,-2-3 6 16,-6 3 4-16,0-4 4 0,-3 0 10 0,-3 2 8 16,-6 6-33-16,-1 1-1 0,-1 2 0 0,-3 4 0 15,-4 4 0-15,-5 1 0 0,3 1 0 0,-4 3 0 31,-7 8 0-31,1-2 0 0,-5 8 0 0,8 0 0 0,-6 5 0 0,8-3 0 0,-3 7 0 0,5-4 0 16,0-3 0 0,7 7 0-16,-2-5 0 0,3 0 0 0,5 0 0 15,0 0 0-15,6-1 0 0,-2-4 0 0,5-2 0 16,0 0 0-16,2-2 0 0,0 1 0 0,0-3 0 16,2-4 0-16,0-1 0 0,0-1 0 15,-1-3 0-15,0 2 0 0,5-7 0 0,-6 1 0 0,-1 0 0 16,4-4 0-16,0-5 0 0,-1 1 0 0,4-5 0 15,-6 5 0-15,0 1 0 0,-5 5 0 0,3 0 0 16,-4 5 0-16,0-1 0 0,-2 0 0 16,1 5 0-16,-4 1 0 0,0 0 0 0,5 8 0 15,-5-2 0-15,0 4 0 0,-2 0 0 0,2 6 0 16,-2-2 0-16,1-2 0 0,1 1 0 0,0 3 0 16,1-4 0-16,1-1 0 0,3-1 0 0,-2-2 0 0,1-3 0 15,2 4 0-15,-1-5 0 0,3-2 0 16,2-1 0-16,-10-1 0 0,19-6 0 0,-9 1 0 15,2 0 0-15,-2-2 0 0,0 0 0 0,6-6 0 16,-2-1 0-16,5-3 0 0,-5 3 0 0,3 2 0 16,-2-5 0-16,-2 5 0 0,-5 3 0 0,2-1 0 15,-1 6 0-15,-4 0 0 0,-1 1 0 0,3 2 0 16,-7 1 0-16,0 0 0 0,12 4 0 0,-10 2 0 16,0 1 0-16,2 3 0 0,-2 2 0 0,1 0 0 15,4 0 0-15,0 4 0 0,2-3 0 0,1-1 0 16,4 0 0-16,-2-3 0 0,-1 0 0 0,3-3 0 15,4 0 0-15,-1-2 0 0,-1-1 0 0,2-2 0 16,0-1 0-16,0-5 0 0,-3-2 0 0,4-1 0 16,-5-1 0-16,4 0 0 0,-5-4 0 0,2 0 0 15,3-6 0-15,0-1 0 0,-1-4 0 0,-2 1 0 16,1-5 0-16,0-2 0 0,-1-2 0 0,6-13 0 16,2 1 0-16,-8-4 0 0,3 4 0 0,-4 0 0 15,-4 12 0-15,-5 6 0 0,2 2 0 0,-3 9 0 16,-4 6 0-16,0-1 0 0,-3 4 0 0,3 0 0 15,-1 1 0-15,-6 3 0 0,5-2 0 0,-2 3 0 16,4 1 0-16,-13 0 0 0,13 0 0 0,-9 4 0 0,5-2 0 16,1-1 0-16,3-1 0 0,-7 5 0 15,7-5 0-15,-3 1 0 0,3-1 0 0,0 0 0 16,-6 3 0-16,6-3 0 0,0 0 0 0,0 0 0 16,0 0 0-16,0 0 0 0,0 0 0 0,-5-8 0 15,5 8 0-15,0 0 0 0,0-4 0 0,0 4 0 16,0-6 0-16,0 6 0 0,0-6 0 0,0 6 0 15,0-5 0-15,0 5 0 0,0 0 0 0,0 0 0 0,0 0 0 16,-11 11 0-16,6-5 0 0,0-2 0 16,-1 6 0-16,1 6 0 0,-1 3 0 0,1 5 0 15,0 5 0-15,-2-4 0 0,5 1 0 0,-2 5 0 16,1 1 0-16,2-1 0 0,1 5 0 0,0 1 0 16,3 9 0-16,-1-14 0 0,3 3 0 0,2-4 0 15,3-1 0-15,0-1 0 0,0-2 0 0,6-2 0 16,-1-4 0-16,0 1 0 0,-2-9 0 0,2-1 0 15,-2-5 0-15,0-2 0 0,-3 0 0 0,3-4 0 16,2-2 0-16,-2-2 0 0,0-3 0 0,2-4 0 16,0 1 0-16,-2-2 0 0,1-6 0 0,2-4 0 15,0 2 0-15,1-5 0 0,1-1 0 0,-4-4 0 16,0 1 0-16,0 3 0 0,-6 6 0 0,-1 2 0 0,0 3 0 16,-1-1 0-16,-1 8 0 0,-1 2 0 0,-3-1 0 15,1 4 0-15,-2 2 0 0,0 0 0 0,0 0 0 16,0 0 0-16,-2 17 0 0,0-10 0 0,-1 5 0 15,2 4 0-15,-2 0 0 0,2 2 0 16,1-1 0-16,1 0 0 0,1-4 0 0,-1-3 0 16,4 7 0-16,0-8 0 0,2 0 0 0,0-2 0 15,2-4 0-15,0 2 0 0,3-2 0 0,-1-5 0 0,8 1 0 16,-2-6 0-16,2-1 0 0,0-2 0 16,3-5 0-16,-4 4 0 0,2-7 0 0,0-3 0 0,-1-1 0 15,-1-2 0-15,-1 5 0 0,-2-2 0 16,-5 3 0-16,1 2 0 0,-3 0 0 0,2 1 0 15,-6 4 0-15,1 2 0 0,-4 2 0 0,3 3 0 16,-4 1 0-16,0 3 0 0,0 0 0 0,0 0 0 0,-10 17 0 16,6-4 0-16,-5 4 0 0,0 7 0 0,2 6 0 15,-2 0 0-15,-1 16 0 0,3-10 0 0,2 0 0 16,-4 13 0-16,1-1 0 0,1 1 0 0,2 4 0 16,1 4 0-16,-2-3 0 0,-1 0 0 15,3 6 0-15,-1-3 0 0,0 3 0 0,0-4 0 16,0 3 0-16,-3-4 0 0,4-2 0 0,-1-2 0 15,0-15 0-15,-3-2 0 0,-2-5 0 0,-3 0 0 0,-2-7 0 16,-2-1 0-16,2-7 0 0,-2-5 0 0,0-1 0 16,4-6 0-16,-6-1 0 0,1-2 0 0,-3-6 0 15,2-2 0-15,4 0 0 0,1-6 0 16,2-2 0-16,-1-6 0 0,4-5 0 0,7-1 0 16,-1-3 0-16,8-4 0 0,13-16 0 0,1 2 0 15,12 0 0-15,14-23 0 0,5-1 0 0,-9 31 0 16,2 0 0-16,0 1 0 0,1 8 0 0,1 3 0 0,-2 4 0 15,-15 9 0-15,4 3 0 0,-5 6 0 0,-2-5 0 16,-5 6 0-16,-6 6 0 0,-3-1 0 0,-2 0 0 16,-1 2 0-16,0 1 0 0,-1-1 0 0,-7 1 0 15,0 0 0-15,8 5-68 0,-8-1-422 16,0-4-105-16,-10 6-578 0,5-2-1271 0,5-4 562 0</inkml:trace>
  <inkml:trace contextRef="#ctx0" brushRef="#br0" timeOffset="10659.28">3384 2650 4257 0,'1'-2'170'0,"-1"2"-134"16,0-5 18-16,0 5-4 0,0 0 19 15,0 0 31-15,0 0 4 0,0 0 6 0,0 0-16 0,-4 17-1 16,3-10-7-16,-1 3-6 0,2-2-4 0,-1-1-3 15,1 0-3-15,0-1-6 0,0 1-4 0,1 1 4 16,1-5 0-16,-1 2 6 0,0 1 11 0,2-3 16 16,-3-3 14-16,5 1 12 0,-5-1-2 0,9-7-8 15,-1-1-11-15,-2 0-6 0,-1-2 1 0,3 1-15 16,-7-7 8-16,4 0-16 0,-1 1-7 0,0-4-6 16,-8-1-7-16,0 5-7 0,2 0 8 0,-6 5-12 15,3-1-2-15,-7 3-8 16,-2 4-1-16,-2 5-12 0,-3 4 7 0,-8 6-2 0,-1 8-3 0,0 4 5 15,-11 8-14-15,6 6 5 0,1 1-3 0,5 2 7 16,0 0-17-16,4 0 16 0,3 2-12 0,6-9 2 16,4 1 13-16,3 0-6 0,2 0 9 0,5 1-5 15,1-5-2-15,10-2 10 0,3-1-10 0,1-1 1 16,7-5 8-16,2-2-2 0,7-3-3 0,3-2-3 16,3-5 4-16,2-4-5 0,-1-3-9 0,0-2 10 15,-1-3-8-15,-1-3 4 0,-4 2-4 0,0-6-15 16,-1-1-9-16,-6-2-19 0,-3 0-24 0,-7-1-34 15,-2 0-48-15,-3 0-57 0,-5 3-67 0,0-8-66 16,-2 5-93-16,-6 6-91 0,2 1-503 0,-1-2-1096 16,-2 2 485-16</inkml:trace>
  <inkml:trace contextRef="#ctx0" brushRef="#br0" timeOffset="10910.91">3707 3091 455 0,'0'0'509'0,"0"0"27"15,0 0 6-15,0 0 0 0,0 0-19 0,0 0-24 16,0 0-30-16,0 0-20 0,10 0-35 16,-10 0-19-16,-1 4-10 0,0 4-12 0,-2 0-11 0,-2 2-23 15,0 6-20-15,1 0-24 0,3 4-15 0,-3 5-30 16,3-5-23-16,-2 6-199 0,3 0-28 0,0-1 0 16,0 0 0-16,0 0 0 0,-1-7 0 0,1 3 0 15,0-5 0-15,0 4 0 0,-3-2 0 0,3-3 0 16,-1 1 0-1,-4-4 0-15,5-1 0 0,-4-1 0 0,3 0 0 0,-3-3 0 0,0 1-397 0,-1-4-193 16,-4 0-611-16,1-3-1301 0,2 0 576 0</inkml:trace>
  <inkml:trace contextRef="#ctx0" brushRef="#br0" timeOffset="11714.38">4623 2858 37 0,'0'-8'522'0,"2"3"22"0,-1-1 3 0,0 2 6 0,1-2-14 16,0 2-25-16,-1 2-34 0,-1 2-46 15,0 0-28-15,0 0-40 0,0 0-3 0,0 0-9 16,0 11-13-16,-2-1-25 0,1 1-21 0,-5 4-28 16,2 3-29-16,-1-1-20 0,0 2-25 0,1-1-16 0,-1 1-21 15,4-2-17-15,-1 0-14 0,2-5-58 0,-3 3-67 16,6-3 0-16,-1-2 0 0,-1-3 0 0,6 1 0 15,-4-4 0-15,1 0 0 0,3-1 0 16,1 0 0-16,-1-3 0 0,1-2 0 0,3-5 0 16,2 2 0-16,1-5 0 0,-1-4 0 0,2 0 0 0,4-5 0 15,2-1 0-15,-3 0 0 0,-4 6 0 0,0 0 0 16,0-1 0-16,1 2 0 0,2-1 0 0,1 6 0 16,-4 1 0-16,-2 2 0 0,3 4 0 0,-3 2 0 15,2 3 0-15,3 2 0 0,-3 6 0 16,-2 1 0-16,-1 4 0 0,5 5 0 0,-10-4 0 0,4 7 0 15,0 1 0-15,-7-7 0 0,3 2 0 0,-2-2 0 16,-3 0 0-16,-1-1 0 0,2-1 0 0,-5 0 0 16,-2 0 0-16,0-6 0 0,-4 1 0 0,0-3 0 15,-6-1 0-15,-7 1-129 0,4-6-218 16,-5-5-77-16,-9-2-70 0,3-5-95 0,-6-1-446 16,6-5-1121-16,-2-1 496 0</inkml:trace>
  <inkml:trace contextRef="#ctx0" brushRef="#br0" timeOffset="11881.77">4680 2667 4246 0,'2'-11'286'0,"-2"0"-125"0,1 2 32 0,1-1 72 15,-4 2 74-15,1-1 9 0,-1 1-33 0,0-2-36 16,0 6-38-16,-1-5-19 0,1 3-24 0,0 3-23 16,1-3-51-16,1 2-68 0,0 4-74 0,4-6-79 15,-4 6-91-15,15 3-129 0,-6 0-148 0,4 1-596 16,15 0-1149-16,3 1 509 0</inkml:trace>
  <inkml:trace contextRef="#ctx0" brushRef="#br0" timeOffset="12406.56">6149 3006 407 0,'8'-11'475'0,"-2"0"0"0,-2 0 2 15,-5-2-9-15,-2-4-9 0,-2 1-20 16,-5 1-5-16,-4-1-22 0,1 2-17 0,-3 1-16 0,-6-1-19 15,3 5-24-15,-8-2-18 0,-3 5-27 0,10 4-30 16,-11 4-17-16,4 5-21 0,-2 3-19 0,2 3-22 16,-1 1-11-16,5 7-25 0,0-2-18 15,3 9-10-15,7-5-14 0,3 3-10 16,3-7-5-16,5 0-14 0,3 1-48 0,4-2-27 0,4 0 0 0,5-8 0 16,0 3 0-16,4-3 0 0,1-4 0 0,11-4 0 15,-10 0 0-15,3-4 0 0,-2-1 0 0,4-7 0 16,-2-2 0-16,-5 1 0 0,-1-1 0 0,-2-1 0 15,-1-2 0-15,-1-8 0 0,-3 6 0 0,-2-5 0 16,-2-3 0-16,-2 6 0 0,-3 1 0 0,3 0 0 16,-4 0 0-16,4 7 0 0,-4 2 0 0,0 3 0 15,0 0 0-15,0 3 0 0,0 3 0 0,0 0 0 16,0 0 0-16,0 0 0 0,5 18 0 0,-4-7 0 16,3 1 0-16,4 6 0 0,2 7 0 0,1-7 0 15,4 4 0-15,1-2 0 0,2-2 0 0,-1-6 0 16,-1-2-213-16,11 2-213 0,-4 1-84 0,4-3-104 15,-8-5-458-15,8 1-1160 16,-4-5 513-16</inkml:trace>
  <inkml:trace contextRef="#ctx0" brushRef="#br0" timeOffset="13146.08">6770 2970 3300 0,'8'-10'234'0,"-3"-4"-79"16,-2 4 75-16,-2 0 73 0,-2-3 4 0,-3 3-17 15,0-4-8-15,-4 3-22 0,-3-2-23 16,2 5 13-16,-5-1-5 0,1 3 2 0,0 0-7 0,-1 4-11 15,1 0-10-15,2 5-17 0,-9 2-11 0,2 2-17 16,2 4-18-16,0 1-12 0,-4 6-9 0,1 1-11 16,6-1-87-16,0 5-37 0,1 0 0 0,6-6 0 15,-2-1 0-15,4 1 0 0,4-4 0 0,-1-2 0 16,2 1 0-16,7-2 0 0,-2-1 0 0,4-4 0 16,7 2 0-16,1-7 0 0,1-2 0 0,4-3 0 15,4 0 0-15,1-5 0 0,0-1 0 0,-1-5 0 0,0-1 0 16,-4-1 0-16,1-4 0 0,-2 2 0 15,-2-3 0-15,-3-6 0 0,2 2 0 0,-5-6 0 16,-4 0 0-16,-1-2 0 0,4-10 0 0,-8-5 0 16,-1 2 0-16,-4 14 0 0,0 0 0 0,0 7 0 15,-1 7 0-15,-6 2 0 16,6 6 0-16,-5 4 0 0,2 4 0 0,-4 4 0 0,-3 6 0 0,-1 2 0 0,-2 14 0 16,-2 6 0-16,3-1 0 0,-1 5 0 0,2 12 0 15,3-9 0-15,4-2 0 0,3 2 0 0,0 1 0 16,4-2 0-16,8-1 0 0,-1 0 0 0,7-2 0 15,0-7 0-15,4 0 0 0,-1-6 0 16,7-1 0-16,-2-3 0 0,3-5 0 0,0-2 0 0,1-7 0 16,-8 0 0-16,1-2 0 0,0-4 0 0,5-5 0 15,-3-4 0-15,-6 5 0 0,-2-4 0 0,-1-1 0 16,3-6 0-16,-2 1 0 0,-6 1 0 16,0-4 0-16,-1 5 0 0,-2 2 0 0,-2 1 0 0,-2 2 0 15,1 4 0-15,-2 2 0 0,-1 2 0 16,2-2 0-16,-4 6 0 0,2 1 0 0,0 0 0 0,-9 11 0 15,4 2 0 1,-1 3 0-16,-2 8 0 0,0 4 0 0,1 3 0 0,-1 17 0 0,2 2 0 0,1 1 0 16,1 2 0-16,0 2 0 0,0-3 0 0,0 4 0 15,2-3 0-15,-2 1 0 0,0 0 0 0,0-5 0 16,2 2 0-16,-1-4 0 0,-1-12 0 0,3 11 0 16,1-11 0-16,-4-1 0 0,0-6 0 0,3 0 0 15,-4-9 0-15,1-1 0 0,0-5 0 16,0-2 0-16,2-2 0 0,-2-2 0 0,-2-5 0 0,-2 2 0 15,0-4 0-15,3-2 0 0,-4-2 0 0,-5-3 0 16,5-1 0-16,-2-7 0 0,-6-8 0 0,3 0 0 31,3 1 0-31,0-6 0 0,4 2 0 0,-2-5 0 0,4 2 0 0,2 4 0 0,3-2 0 0,3-2 0 16,1 3 0-16,2-5 0 0,8 5 0 0,0-2 0 31,5-3 0-31,3 1 0 0,8-8 0 0,1-2 0 16,5 0 0-16,-3 3 0 0,-2 1 0 0,0 1 0 15,-7 9-54-15,6-10-418 0,-13 9-84 0,2-1-119 16,4-15-398-16,-15 14-1161 0,1 1 513 0</inkml:trace>
  <inkml:trace contextRef="#ctx0" brushRef="#br0" timeOffset="13365.92">7292 2502 3508 0,'0'-4'487'16,"1"-1"-178"-16,0 0 0 0,3 1 29 0,-4 0 35 16,1 0-16-16,2 1 0 0,0-1-29 0,-1 0-23 15,2-3-2-15,-3 6 1 0,3-3-25 0,-4 4-20 16,1-4-28-16,-1 4-87 0,2-5-144 0,-2 5 0 16,2-4 0-16,-2 4 0 0,0-2 0 0,0 2 0 15,0 0-238-15,0 0-296 0,0 0-187 0,0 0-396 16,0 0-1209-16,0 0 535 0</inkml:trace>
  <inkml:trace contextRef="#ctx0" brushRef="#br0" timeOffset="14295.7">7921 2942 101 0,'-2'-10'380'0,"2"4"-3"0,-2 0-16 16,0-1-7-16,0-1-1 0,-2-3-1 0,0 1-6 15,-3 3-4-15,0-1 1 0,1 1-5 0,-3-2-10 16,-3 3-15-16,2 3-10 0,-1-1-23 16,-7 1-10-16,4 5-25 0,-4 0-17 0,-3 3-15 0,6 1-18 15,-5 4-17-15,4 2-19 0,0 2-16 0,-2 5-4 16,2 1-20-16,3 5-16 0,2-8-8 0,1 5-6 16,3-3-6-16,4-2-8 15,0-1 1-15,3-1-18 0,0-3-2 0,5-1-7 0,-1 0-6 0,4-3-1 16,1 1-5-16,1-4 2 0,0 0 0 0,3-4-3 15,1-1-10-15,-2-3 10 0,1-1-4 0,-1 1-1 16,2-2-6-16,-4-4-6 0,3-1-2 0,1-1 5 16,-1-5 0-16,-3 0 11 0,3-6-10 0,-4 5 3 15,1-7 1-15,-4 6-5 0,1 0-12 0,-1 6 5 16,-3 0-2-16,1 0 15 0,1 3-1 0,-4 1 8 16,1 5-13-16,1-3-22 0,-2 0 0 0,-1 2 0 15,0 4 0-15,0 0 0 0,0 0 0 0,0 0 0 16,0 0 0-16,0 0 0 0,3 16 0 0,-3-10 0 15,3-2 0-15,0 5 0 0,1-4 0 0,3 4-40 16,0-4-129-16,0-1-100 0,4 2-117 0,-6-5-158 16,2 1-587-16,4-2-1224 0,-2-2 541 0</inkml:trace>
  <inkml:trace contextRef="#ctx0" brushRef="#br0" timeOffset="15082.74">7919 2926 323 0,'0'0'471'0,"2"-3"-3"0,-2 3 0 0,2-6-17 0,-2 1-21 16,0 0-31-16,0 5-34 0,0 0-32 15,0 0-36-15,0 0-20 0,0 0-4 0,0 0-9 16,0 0-10-16,9 13-11 0,-6-5-6 0,-1 5-7 16,-1-1-21-16,2-1-8 0,2 5-13 0,-5-2-12 15,4 2-20-15,-3 1-15 0,3 0-18 16,0-2-10-16,0-1-6 0,2 1-10 0,-1-4-9 0,7 2-11 15,-1-2-5-15,6-3-9 0,1-1-18 0,1-3-21 16,4-2-20-16,5-1-10 0,-1-4-26 0,0-1-21 16,-7-2-31-1,7-3-46-15,-8 0-61 0,0-1-84 0,2-7-98 0,-11 1-118 0,-2-9-515 0,-7 0-1089 16,-1 8 482-16</inkml:trace>
  <inkml:trace contextRef="#ctx0" brushRef="#br0" timeOffset="16122.1">8589 2863 3375 0,'8'-5'172'0,"-2"1"-97"16,-2 0 30-16,2 2 81 0,-5 0 66 15,2-3 6-15,-3 0-17 0,0 1-27 0,0 4-19 0,-10-4 9 16,2 3-2-16,-2 1 1 0,0 1 5 0,-3 2 0 16,-2 3 1-16,-3 3-11 0,-1-1 2 0,3 3-17 15,-5 6-10-15,0 0-12 0,7-3-7 0,1 1-10 16,-1 10-8-16,5-7-17 0,5 1-8 0,0-1-9 16,7 0-5-16,1-1-12 0,1-1-64 0,9 0-21 15,3-2 0-15,7 1 0 0,4-6 0 0,5 0 0 16,2-3 0-16,3-3 0 0,16-5 0 0,-14 0 0 15,-1-5 0-15,-1-1 0 0,-2 0 0 0,0-4 0 16,-3-4 0-16,-3-1 0 0,-2-1 0 0,-5-3 0 16,-5-1 0-16,0-1 0 0,-7-2 0 0,-3 9 0 15,-3-1 0-15,1 1 0 0,-6 4 0 0,0 1 0 16,-2 2 0-16,-1 2 0 0,0 0 0 0,-2 2 0 16,-2 3 0-16,0 1 0 0,-3 3 0 0,-1 4 0 15,-1 4 0-15,-1 3 0 0,2 1 0 0,1 2 0 16,-3 10 0-16,7-1 0 0,3-6 0 0,-1 6 0 15,4-6 0-15,4-1 0 0,1 0 0 0,5-1 0 16,0-1 0-16,3-4 0 0,4-2 0 0,1-1 0 16,0-2 0-16,2-2 0 0,3-4 0 0,4 1 0 15,-5-4 0-15,-2-1 0 0,-2-4 0 0,0 2 0 16,-3-5 0-16,1-4 0 0,-4 2 0 0,2-6 0 16,-3 2 0-16,3-8 0 0,-3 0 0 0,-4 6 0 0,-1-2 0 15,-1 4 0-15,0 0 0 0,-5 5 0 0,4 3 0 16,-4 3 0-16,3-1 0 0,-1 3 0 15,-2 3 0-15,0 0 0 0,0 0 0 0,0 0 0 16,-2 24 0-16,2-8 0 0,0 5 0 0,2-2 0 0,-2 6 0 16,1-5 0-16,3-1 0 0,0-3 0 0,5 2 0 15,-3-2 0-15,5-2 0 0,-2-4 0 0,1-2 0 16,0-2 0-16,2 0 0 0,2-4 0 0,-2-1 0 16,8-3 0-16,-4-4 0 0,2 1 0 15,1-5 0-15,-3-2 0 0,1 1 0 0,0-3 0 0,5-2 0 16,-3-3 0-16,-5 4 0 0,0 2 0 0,-2-1 0 15,-2 6 0-15,-1 1 0 0,-3 0 0 0,1 1 0 16,-2 3 0-16,-1 2 0 0,1 1 0 0,-5 0 0 16,11 7 0-16,-7 2 0 0,1-1 0 15,0 3 0-15,0-2 0 0,4 7 0 0,0-2 0 0,-2-1 0 16,3 2 0-16,-3-7 0 0,5 4 0 0,-3-3 0 16,2-4 0-16,1 1 0 0,-2-2 0 0,2 0 0 15,-1-5 0-15,2 0 0 0,-3-4 0 0,2 1 0 16,-1-3 0-16,2-4 0 0,-2-4 0 0,0 2 0 15,-1-3 0-15,4-7 0 0,-6 6 0 0,3-10 0 16,-1 0 0-16,-2-2 0 0,1-4 0 0,0 1 0 16,-2 0 0-16,5-15 0 0,-7 1 0 0,5-1 0 15,-3 0 0-15,-3 0 0 0,-2 15 0 0,1 1 0 16,-6 6 0-16,3 12 0 0,0 2 0 0,0 3 0 16,0 2 0-16,0 6 0 0,0 0 0 0,0 0 0 15,-10 24 0-15,1-5 0 0,4 7 0 0,-3 7 0 16,3 3 0-16,-3 9 0 0,2 2 0 0,2-1 0 15,0 1 0-15,4-2 0 0,0 2 0 0,3-2 0 16,2-9 0-16,4-5 0 0,-4 0 0 0,5 0 0 16,-2-4 0-16,6-2 0 0,-5-3 0 0,4-7 0 0,-3-3 0 15,4-1 0-15,3-2 0 0,1-4 0 0,-1-1 0 16,-4-6 0-16,10 1 0 0,-4-7 0 0,2-3 0 16,2-4 0-16,-4-4 0 0,-2-6-122 15,-6 3-368-15,1-7-64 0,-6-4-73 0,-6-1-440 0,0-1-1155 16,-2 6 511-16</inkml:trace>
  <inkml:trace contextRef="#ctx0" brushRef="#br0" timeOffset="16294.77">9795 2703 90 0,'-10'0'491'16,"0"-3"30"-16,1 2 37 0,5 0 11 0,-2 0-4 16,6 1-22-16,-4-2-36 0,4 2-47 0,0 0-26 15,10-5-24-15,3 2-34 0,6 1-32 16,4-2-32-16,9 3-32 0,0 0-24 0,1 0-49 0,3 0-70 15,1-1-98-15,-1 1-131 0,1-4-159 0,-4 3-169 16,-1-3-196-16,0 0-338 0,0 1-1033 0,0-1 457 16</inkml:trace>
  <inkml:trace contextRef="#ctx0" brushRef="#br0" timeOffset="16989.36">10989 2982 4251 0,'5'12'192'0,"0"-3"-82"15,3 0 112-15,-2-1 68 0,2-2 19 0,-3 2-11 16,0-3-18-16,-1-1 1 0,1-1-13 0,0 0 14 16,3-1 11-16,-3 3-1 0,-1-5-9 0,-4 0-13 15,13-5-10-15,-7 3-250 0,3-7-10 0,1 2 0 16,0-2 0-16,2-7 0 0,-2 2 0 0,2-2 0 15,2-5 0-15,-2 0 0 0,0-3 0 0,0 0 0 16,-1-1 0-16,1-1 0 0,-5-4 0 0,6-2 0 16,-4-2 0-16,2-11 0 0,-2-2 0 0,-1 12 0 15,0-16 0-15,-7 2 0 0,2 3 0 0,-3 13 0 16,-3 2 0-16,3 12 0 16,-4 2 0-16,3 2 0 0,-3 4 0 0,3 4 0 0,-2 3 0 15,-2 3 0-15,-3 8 0 0,-2 5 0 0,0 12 0 0,-4 4 0 0,6 4 0 16,-2 12 0-16,6-9 0 0,-5 9 0 15,6 7 0-15,1-14 0 0,2 9 0 0,2 2 0 0,0-1 0 16,3-14 0-16,0 3 0 0,2-1 0 16,2-3 0-16,2-1 0 0,-2-3 0 0,0-4 0 0,0-1 0 15,2-5 0-15,1-4 0 0,1-2 0 0,-7-3 0 16,3-1 0-16,-1-4 0 0,-1-2 0 0,4-2 0 16,-1-1 0-16,2-3 0 0,-1 1 0 0,-1-5 0 15,4-3 0-15,0-1 0 0,3-10 0 0,-1 3 0 16,2-5 0-16,-1 3 0 0,-2-4 0 0,-2 4 0 15,1-1 0-15,-5 9 0 0,-3 2 0 16,1 3 0-16,-3-1 0 0,-1 4 0 0,1 2 0 0,-4 3 0 16,4 0 0-16,-4 0 0 15,1 7 0-15,-1 0 0 0,-1 7 0 0,0 1 0 0,-2 0 0 0,1 5 0 16,3-1 0-16,-1-1 0 0,4 0 0 0,1-1 0 16,1 1 0-16,4-6 0 0,1 1 0 0,2-1 0 15,-1-5 0-15,4 0 0 0,-1-4 0 0,3-1 0 16,-1 2 0-16,3-8 0 0,-6-1 0 0,5-5 0 15,-9 2 0-15,2-6 0 0,-2 0 0 16,0-8 0-16,-4 4 0 0,-4 0 0 0,-1-1 0 0,-3-2 0 16,-5-5 0-16,-2 1 0 0,-3 1 0 0,-5 0 0 15,-3 5 0-15,-1 1 0 0,-2 2 0 0,-4 7 0 0,8 2 0 16,1 5 0-16,-2 1 0 0,2 0 0 16,0-1 0-16,0 5 0 0,7 0 0 0,-1 4-199 15,2-3-398-15,2 2-128 0,3-1-387 0,4-1-1205 16,1-4 534-16</inkml:trace>
  <inkml:trace contextRef="#ctx0" brushRef="#br0" timeOffset="17270.41">11283 2549 46 0,'-4'-1'614'0,"-1"0"-4"0,5 1-7 16,0 0-16-16,0 0-23 0,0 0-24 0,18-6-55 16,-5 6-23-16,6-2-38 0,9 4-47 0,1 1-37 0,3-2-27 15,-1 0-34-15,2-2-27 0,-1 3-34 16,1 0-15-16,1 0-18 0,-4 0-24 0,0 0-26 0,-11-1-21 16,-4 0-16-16,-2-1-19 0,0 0-3 15,-7 2-13-15,2-4-5 0,-3 1-44 0,0-1-36 16,-2 0-56-16,-3 2-72 0,0 0-85 0,-8-7-104 15,8 7-140-15,-17-8-621 0,7 6-1191 0,-3-3 527 0</inkml:trace>
  <inkml:trace contextRef="#ctx0" brushRef="#br0" timeOffset="21200.62">13260 2603 51 0,'-6'-4'399'0,"2"0"0"0,0 3-4 16,3-3-25-16,1 4-19 0,-5-2-27 0,5 2-20 15,-4-1-26-15,4 1-23 0,0 0-13 16,0 0-18-16,0 0 8 0,0 0-9 0,0 0-14 16,0 0-14-16,0 0-11 0,0 0-6 0,0 0-13 15,-3 7-8-15,3-7-9 0,0 0-1 0,0 0-8 16,0 0-4-16,0 0-1 0,0 0-4 15,0 0 0-15,0 0-4 0,0 0-5 0,0 0-3 0,0 0-8 0,0 0-9 16,0 0-11-16,0 0-7 0,0 5 1 16,0-5-9-16,0 0-11 0,0 0-9 0,0 0-3 0,0 0-1 15,0 0-1-15,0 0-12 0,0 0-4 16,0 0-6-16,0 0-2 0,0 0 0 0,0 0-1 0,0 0-2 16,0 0-5-16,0 0-3 0,0 0 0 15,0 0-5-15,0 0-6 0,0 0 2 0,0 0 2 0,0 0-4 16,0 0-8-16,0 0-3 0,0 0 2 0,0 0 0 15,0 0-7-15,0 0 2 0,0 0-5 0,0 0 2 16,0 0 0-16,0 0 6 0,0 0-6 16,0 0 1-16,0 0 0 0,0 0-2 0,0 0 6 0,0 0-1 15,0 0 1-15,0 0-3 0,0 0-1 0,0 0 2 32,0 0 1-32,0 0-3 0,0 0-1 0,0 0 5 0,0 0-8 0,0 0 17 0,0 0-3 0,4 3 1 15,-4-3 7-15,0 0-9 0,0 5 0 0,0-5 6 16,0 0-6-16,0 0 1 0,0 0 1 0,0 0 4 15,3 2-9-15,-3-2 5 0,0 0 0 0,0 0 3 16,0 0 2-16,0 0 1 0,0 0-2 0,0 0-1 16,0 0 4-16,1 5 9 15,-1-5 3-15,0 0 0 0,0 0 4 0,0 0-5 0,0 0 0 0,0 0 2 16,0 0-9-16,0 0-1 0,0 0 5 0,0 0-4 16,0 0-1-16,0 0 2 0,0 0 0 0,0 0-2 31,0 0-8-31,1 4 5 0,-1-4-2 0,0 7 11 15,0-2 3-15,0 2 2 0,-1 4-3 0,-3 5-1 16,3 1-4-16,-3 1 5 0,0 0-13 0,2 9 14 16,-1 0 1-16,2 0-7 0,-3-2 8 0,0 2-4 15,3-3-3-15,2 3 3 0,2-2-8 0,-2-7 4 16,0 1-6-16,6 0 0 0,-1-2-4 0,-1-1 1 16,4-1-3-16,-1-1 3 0,1-3-7 0,0-7-1 15,1 1 2-15,2-2-1 0,1-3-6 0,-1-3 10 16,2 0 3-16,1-5-5 0,3-2 5 0,-1-1-2 15,-2-4-3-15,8-5 3 0,-5-3 4 0,1 1 1 16,-1-5-7-16,-5-4 2 0,1 0-6 0,2-14 13 16,-4 11-8-16,2-16-2 0,-4 1 6 0,4-6-6 15,-7 6 4-15,-1 15-2 0,-6-1 0 0,1 4-8 16,-2 3 11-16,-1 8 13 0,0 1 18 0,0 3-3 16,-1 5 1-16,-1 1 24 0,2 3-28 0,-2 0 10 15,1 3-6-15,0-2 0 0,-1 6-19 0,4 0 10 16,-7 8 7-16,3 4-8 0,1 3-12 0,-2 2-10 0,-2 10 0 15,3-2 0-15,2 2 0 0,-1 5 0 16,1-1 0-16,-1 3 0 0,3-1 0 0,-3 1 0 16,2-1 0-16,-1 3 0 0,-2-1 0 0,4 0 0 15,-1-2 0-15,-3 1 0 0,3 0 0 0,2 1 0 16,-1-6 0-16,1-1 0 0,-2-4 0 0,1-4 0 16,2-3 0-16,2 0 0 0,2-6 0 0,-2-2 0 15,3 0 0-15,-3-3 0 0,1-4 0 0,1 3 0 16,-1-2 0-16,-5-3 0 0,16-4 0 0,-4-1 0 15,-3 2 0-15,2-4 0 0,5-7 0 0,-6 1 0 16,7-1 0-16,-2-7 0 0,6 2 0 0,-5 0 0 16,-3 5 0-16,9-3 0 0,-8 2 0 0,9-3 0 15,-9 5 0-15,3 0 0 0,-2 0 0 0,1 1 0 0,1 2 0 16,-2 0 0-16,-3 5 0 0,2-2 0 0,0 4 0 16,-1 1 0-16,1 4 0 0,-1 0 0 15,1 3 0-15,-3 0 0 0,3 6 0 0,-2 1 0 16,-2 1 0-16,0 0 0 0,-1 5 0 0,-4-3 0 0,1 3 0 15,-4 0 0-15,2-1 0 0,-4 1 0 0,0-2 0 16,-4-1 0-16,-2 0 0 0,-1-3 0 0,1-5 0 16,-3 3 0-16,-1-4 0 0,-2 2 0 15,1-3 0-15,0-4 0 0,-1 0 0 0,0-1 0 16,5 1 0-16,-3-1 0 0,2-1 0 0,0 1 0 16,2-1 0-16,-1 1 0 0,3-2 0 0,4 2 0 0,-10 0 0 15,10 0 0-15,0 0 0 0,-5-1 0 0,5 1 0 16,0 0 0-16,0 0 0 0,19 3 0 0,-6-3 0 15,5 0 0-15,1 1 0 0,3 0 0 0,6-4 0 16,3 1 0-16,-1-3 0 0,-2 3 0 16,3-4 0-16,1 4 0 0,-4-5 0 0,0 1 0 0,0 0 0 15,-3-3 0-15,0-1 0 0,-6 0 0 0,-2 1 0 16,6-7 0-16,-9 2 0 0,-4 2 0 0,1-4 0 16,4-6 0-16,-4 0 0 0,-2-3 0 0,0 3 0 15,-6 1 0-15,-2 2 0 0,2 1 0 0,-5 1 0 16,0 2 0-16,-1-1 0 0,-2 8 0 0,-1-4 0 15,1 7 0-15,-1 3 0 0,-1 2 0 0,0 1 0 16,-5 2 0-16,0 8 0 0,1 3 0 0,-1 1 0 16,3 2 0-16,-2 6 0 0,-1 2 0 0,7 0 0 15,1-6 0-15,4 9 0 0,1-3 0 0,3-6 0 16,8 4 0-16,-6-8 0 0,7 0 0 16,0 0 0-16,2-5 0 0,3 3 0 0,8-4 0 0,-5-4 0 15,2-2 0-15,2-2 0 0,-1-2 0 0,1-5 0 16,2-2 0-16,-1-4 0 0,-8 1 0 0,5-6 0 15,-3-2 0-15,1 0 0 0,-2-4 0 0,1-4 0 16,-3 1 0-16,2-6 0 0,4-9 0 0,-1-3 0 16,-2-3 0-16,-1-1 0 0,-2-1 0 0,-2-4 0 15,-3 1 0-15,-1 3 0 0,-3 0 0 0,-3 14 0 16,-2 3 0-16,-3 13 0 0,0-6 0 0,0 8 0 16,-2 5 0-16,0 2 0 0,0 5 0 0,-1 4 0 15,-2-1 0-15,5 2 0 0,-13 8 0 0,4 5 0 16,0-4 0-16,0 8 0 0,1 7 0 0,-2 4 0 15,0-2 0-15,1 8 0 0,-3 0 0 0,4-1 0 0,-3 13 0 16,6-11 0-16,-9 10 0 16,4 4 0-16,2 0 0 0,4-2 0 0,-2 5 0 0,2-3 0 15,-1 3 0-15,1 2 0 0,0-5 0 0,3 3 0 16,-2-5 0-16,2 3 0 0,1-2 0 0,0-1 0 16,-2-12 0-16,4-3 0 0,3-1 0 0,3-3 0 15,-3-4 0-15,0-5 0 0,5-2 0 0,-1-2 0 16,3-2 0-16,3-3 0 0,-2-2 0 0,7-4 0 15,-2 1 0-15,2-5 0 0,-1-2 0 0,-1-1 0 16,-1-4 0-16,1 1 0 0,-1-2 0 0,-3-2 0 16,-1 1 0-16,-3-4 0 0,-1 2 0 0,-4 1 0 15,0-5 0-15,-1 2 0 0,1 0 0 0,-5 2 0 0,3-7 0 16,-3 6 0-16,-3-6 0 0,3 2 0 16,-5-1 0-16,1 1 0 0,-1 0 0 0,1 5 0 15,-2-5 0-15,1 6 0 0,-2-6 0 0,5 3 0 16,-5 1 0-16,2 1 0 0,-1 3 0 0,2 1 0 15,0-1 0-15,0 3 0 0,3 1 0 0,-1-1 0 0,-1 2 0 16,3 3 0-16,-3-6 0 0,2 2 0 0,1 4 0 16,0-5 0-16,0 5-105 0,0 0-318 0,0 0-119 15,-10-3-646-15,10 3-1285 0,0 0 570 0</inkml:trace>
  <inkml:trace contextRef="#ctx0" brushRef="#br0" timeOffset="22637.24">14969 3159 42 0,'1'-2'381'0,"-1"-5"4"0,0 4-33 0,0-3-19 0,3 0-4 15,-2 0-27-15,0-1-5 0,2 1-18 16,-2-6-6-16,2 0-18 0,-1 0-11 0,6-2-16 0,-7-6-11 15,3-5-8-15,-3 6-2 0,0-1-10 0,1-5-18 16,-1 0-12-16,3 0-5 0,-3-1-3 0,2-2-9 16,2 0-13-16,-3-2-7 0,5-1-3 0,-3-1-4 15,1-1-5-15,-1 1-1 0,2 2-1 0,0 0-2 16,-1 4 9-16,-2 5 10 0,-2 3 10 0,-1 2 0 16,1 4 6-16,1 1-6 0,-2 6-11 0,0 0-22 15,0 0-13-15,0 3-12 0,0 2-5 0,0 0-12 16,0 0-2-16,-7 17 5 0,6 1-9 0,-3 8 6 15,0 0 5-15,-1 6 9 0,0-1-48 0,3 5-34 16,-5 9 0-16,5 6 0 0,0-3 0 0,-1-2 0 16,-1 1 0-16,0 7 0 0,3-2 0 0,-1 3 0 15,0-3 0-15,-2 0 0 0,1-1 0 0,1-1 0 16,-3 1 0-16,2-2 0 0,-1 0 0 0,-2-2 0 16,6-15 0-16,-4 6 0 0,-1-4 0 0,4 1 0 15,-2 0 0-15,3-3 0 0,0 3 0 0,3-8 0 16,-2-2 0-16,-1-6 0 0,5 1 0 0,-1-3 0 15,-1-3 0-15,0-3 0 0,1-6 0 0,3 7 0 16,-1-7 0-16,2-1 0 0,1-1 0 0,0-2 0 16,1 1 0-16,1-5 0 0,1-1 0 0,6-3 0 15,-4-4 0-15,0 0 0 0,1-2 0 0,3-1 0 16,-4 1 0-16,4-7 0 0,-4-2 0 0,0-3 0 16,-4 1 0-16,3-2 0 0,-5-2 0 0,-5 0 0 15,-1 1 0-15,-4-2 0 0,2 0 0 0,-8 0 0 0,-1 0 0 16,-4 0 0-16,-5 0 0 0,4 2 0 0,-4 2 0 15,-1 0 0-15,4 3 0 0,-2 3 0 0,2-1 0 16,4 4 0-16,-3 0 0 0,4 2 0 0,-1 0 0 16,3-1 0-16,4 3 0 0,2 2 0 0,0-2 0 15,4-1 0-15,3 3 0 0,1 0 0 0,8-2 0 16,3 0 0-16,6-2 0 0,2-1 0 0,-1 1 0 16,1 5 0-16,3-3 0 0,1-3 0 0,0 6 0 15,-4 1 0-15,3-3 0 16,-9 5 0-16,-1 0 0 0,0 0 0 0,-1-1 0 0,-2 0 0 0,-2 1 0 15,-4 0 0-15,0 0-84 0,-7 1-501 0,-2-3-669 16,-2-1-1358-16,-3 3 601 0</inkml:trace>
  <inkml:trace contextRef="#ctx0" brushRef="#br0" timeOffset="23376.7">13519 2584 39 0,'0'-6'507'0,"-1"2"8"15,1 4-1-15,1-4-15 0,1-2-19 0,0 4-25 16,0-3-27-16,2 1-20 0,-1 2-22 15,5-2-25-15,-2 2-15 0,3-1-29 0,5 3-13 0,-1-3-37 16,6 2-23-16,3 0-18 0,6-1-26 0,7 1-18 0,2-2-15 16,0 1-21-16,-1 1-14 0,2 1-16 15,-2-2-23-15,-3 0-15 0,1 1-24 0,-5-1-18 16,-8 1-8-16,-2-2-7 0,-6 2-16 0,-3 1-2 0,-2-3 0 16,-3 2-45-16,-1-1-49 0,-4 2-58 0,0-5-61 15,0 5-79-15,-17-7-70 0,0 3-55 0,-5-1-106 16,-5 2-395-16,5-1-991 0,1 2 440 0</inkml:trace>
  <inkml:trace contextRef="#ctx0" brushRef="#br0" timeOffset="23597.22">13321 2289 3902 0,'-5'-4'138'0,"-2"-4"12"15,3 2 91-15,-1 1 79 0,1-2 14 0,0 2-27 0,4-2-42 16,-4-3-24-16,3 3-28 0,0 1-1 16,-1 0-16-16,4 0-22 0,-2-1-25 0,1 1-18 0,3 1-13 15,-3 0-35-15,1 0-37 0,1 2-55 0,-2 0-73 16,-1 3-108-16,3-4-133 0,-3 4-169 0,0 0-529 16,0 0-1106-16,0 0 490 0</inkml:trace>
  <inkml:trace contextRef="#ctx0" brushRef="#br0" timeOffset="24839.8">15914 3207 318 0,'3'-5'491'0,"-3"5"-10"16,0 0-7-16,3-2-29 0,-3 2-29 0,0 0-36 15,0 0-33-15,0 0-32 0,0 0-29 0,0 0-19 16,0 0-12-16,0 0-16 0,-6 10-9 0,6-10-11 16,-5 3-8-16,4 0-11 0,-4-1-9 0,5-2-11 15,-6 3 4-15,6-3 5 0,-4 3 11 0,4-3 4 16,0 0 9-16,-4 1-6 0,4-1-14 0,0 0-5 15,-7-8-7-15,5 3-7 0,-3 0 0 0,5 0-35 16,-1-1-139-16,-1-1 0 0,1 0 0 0,1 0 0 0,0-4 0 16,3 4 0-16,-2-1 0 0,4 0 0 15,-4 1 0-15,2 1 0 0,1 0 0 0,-1 3 0 16,3-2 0-16,-1 3 0 0,2 2 0 0,-7 0 0 16,12 4 0-16,-2 2 0 0,-1 2 0 0,-1 2 0 15,3 5 0-15,-4 0 0 0,0 4 0 0,-2 5 0 0,-1-5 0 16,0 6 0-16,-7-5 0 0,3 6 0 0,-6-2 0 15,2-3 0-15,-10 0 0 0,1 3 0 0,-3-3 0 16,-2-3 0-16,1-5 0 0,-6 2 0 16,1 0 0-16,2-7 0 0,1 2 0 0,-2-2 0 0,5-3 0 15,3 0 0-15,0-3 0 0,3-2 0 16,2 1 0-16,2-3-97 0,1 0-491 0,5 2-130 0,4-12-414 16,2 2-1225-16,6-4 541 0</inkml:trace>
  <inkml:trace contextRef="#ctx0" brushRef="#br0" timeOffset="25328.07">16906 2784 4566 0,'7'-9'193'0,"-5"0"-70"0,2 2 69 0,1 4 63 16,-4-2 14-16,2 0-38 0,-2 1-32 0,2 1-39 15,-3 3-31-15,0 0-1 0,0 0 18 0,0 0-23 16,0 0-13-16,-14 14-2 0,9-7-8 0,-2 3-10 0,2-3-15 16,1 3-6-16,-2-2-1 0,1 1-11 15,1-3-6-15,0 0-1 0,2 0-10 0,0-1 0 16,1-2-4-16,-3 1 2 0,4-4 4 0,-3 5 4 16,3-5 11-16,0 0-7 0,0 0-2 0,0 0 0 0,0 0-2 15,0 0 1-15,3-21-6 0,-2 15-14 16,-1-4 2-16,3-1-5 0,-7-3 2 0,0 4-12 0,-1-2-14 15,0-5 0-15,-3 4 0 0,1 3 0 0,-3 1 0 16,-1 3 0-16,0 2 0 0,-8 3 0 0,-2 3 0 16,3 4 0-16,-7 7 0 0,-2 3 0 0,1 5 0 15,5-1 0-15,0 7 0 0,0 0 0 0,6 1 0 16,1 0 0-16,5 3 0 0,4 1 0 0,5-1 0 16,4 0 0-16,5-1 0 0,4-4 0 0,2 2 0 15,6-7 0-15,4 1 0 0,2-2 0 0,2-5 0 16,3-2 0-16,0-3 0 0,0-4 0 0,-4-3 0 15,-1-2 0-15,-4-2 0 0,-4-1 0 0,3 0 0 16,-8-5 0-16,3-1 0 0,-7 0 0 0,0-7 0 16,-3 4 0-16,0 2 0 0,-6-2 0 0,1-1-6 15,-1-1-439-15,-1 2-114 16,0 2-132-16,-3-1-391 0,1 2-1172 0,1 1 518 0</inkml:trace>
  <inkml:trace contextRef="#ctx0" brushRef="#br0" timeOffset="25721.12">17121 3106 265 0,'-4'-4'632'16,"4"-3"27"-16,0 7-2 0,0-14-21 0,0 9-34 16,1 0-42-16,3 0-49 0,5 0-41 0,1 1-41 15,3 2-38-15,0 2-32 0,6 0-37 0,-1 1-31 16,0 2-27-16,2 4-30 0,-4 2-18 0,2 1-26 15,-3 0-14-15,0 5-19 16,-2-1-18-16,0 2-108 0,-7 1-31 0,-3 0 0 0,-2 0 0 0,-2 3 0 16,-2-2 0-16,-6 9 0 0,-1-9 0 0,-3 3 0 15,-2-4 0-15,0 2 0 0,-2-5 0 0,4 1 0 16,-3-1 0-16,3-3 0 0,2-3 0 0,1 2 0 16,3-3 0-16,-2-2 0 0,3 1 0 0,3-3 0 15,-4 1 0-15,6-2 0 0,-1 1 0 0,2-3 0 16,0 0 0-16,5 4 0 0,3-4 0 0,5-2 0 15,1 1 0-15,7-3 0 0,1 2 0 0,6-4 0 16,1 4 0-16,-1-4 0 0,0 4 0 0,2-1 0 0,-11-1 0 16,0-1 0-16,-1 3 0 0,-5 0 0 0,-2-1 0 15,1 1 0-15,-5 0 0 0,1 0 0 16,-3-1 0-16,-1 1 0 0,0 1 0 0,-4 1-359 16,4-4-229-16,-4 4-120 0,0 0-382 0,-4-8-1180 15,4 8 523-15</inkml:trace>
  <inkml:trace contextRef="#ctx0" brushRef="#br0" timeOffset="26129.89">17875 3208 298 0,'0'-2'599'15,"0"2"18"-15,-3-5 0 0,3 5-9 0,0 0-13 16,0 0-28-16,2-7-31 0,-2 7-40 0,0 0-43 15,0 0-37 1,0 0-27-16,0 0-9 0,0 0-19 0,2 18-25 0,2-5-24 0,-4-1-21 0,1 5-25 16,1 1-212-16,-4 1-54 0,2 7 0 0,-2-6 0 15,-1 5 0-15,1-7 0 0,-1 8 0 0,-3-9 0 16,1 1 0-16,-6-1 0 0,-4 3 0 0,2-4 0 31,-8 2 0-31,4-3 0 0,-6 0 0 0,5-3 0 0,-7 1-423 16,-4-5-872-16,10 0-1403 0,-3-3 621 0</inkml:trace>
  <inkml:trace contextRef="#ctx0" brushRef="#br0" timeOffset="27748.83">19582 2590 367 0,'-1'-6'407'0,"0"-5"15"16,-1 2-20-16,0 0-11 0,-4 3-13 0,1 3-11 0,-4-2-2 16,-4 1-4-16,-8 3 2 0,-6 3 0 0,-1 2 1 15,0 1 8-15,-4 7-19 0,0-1-19 16,-1 3-19-16,-3 5-3 0,-5 8-3 0,8-7-12 16,-6 7-21-16,11-5-23 0,-1 4-16 0,8 4-17 0,-1-4-10 15,0 0-57-15,9-1-153 0,4 3 0 0,3 2 0 16,4 3 0-16,10-4 0 0,0-3 0 0,9 0 0 15,3 1 0-15,6-3 0 0,6-5 0 0,0-1 0 16,2-4 0-16,3 1 0 0,-2-6 0 0,2 0 0 16,-5-4 0-16,-2-1 0 0,-9-3 0 15,2-2 0-15,-3-1 0 0,-6-2 0 0,4 0 0 0,-8-3 0 16,2 3 0-16,-6-3 0 0,2-1 0 0,-4-1 0 16,0 0 0-16,0 3 0 15,-3-2 0-15,0-1-82 0,-1 1-453 0,0 8-87 0,0-13-537 0,0 7-1255 16,0 6 554-16</inkml:trace>
  <inkml:trace contextRef="#ctx0" brushRef="#br0" timeOffset="28236.28">19719 3063 450 0,'0'-6'517'0,"0"-2"14"15,0-2 0-15,4-1-18 0,-4 0-26 0,6 1-18 16,-2-1-36-16,5 2-25 0,3-4-24 15,4 3-31-15,0 2-18 0,1 0-24 0,4 3-30 0,-3-1-25 16,2 4-31-16,1 1-16 0,-3 4-25 0,-1-1-21 16,-4 2-12-16,5 2-13 0,-9 1-19 0,4 7-4 15,-4-4-19-15,-3 1-9 0,-2 0-3 0,-4 2-11 16,3 3-13-16,-6-2-13 0,-2 2-12 0,-3-1-1 16,-2 3-7-16,0-3 1 0,-2-2-1 0,-2 0-9 15,4-2-6-15,-4 0-12 0,2-1 0 0,2-2 0 16,0-1 0-16,1-2 0 0,3 0 0 0,0-2 0 15,3 0 0-15,-2-1 0 0,5-2 0 16,-3 2 0-16,3-2 0 0,-4 4 0 0,4-4 0 0,0 0 0 16,0 0 0-16,23-4 0 0,-14 3 0 0,5 0 0 15,-1 1 0-15,6-2 0 0,-1 3 0 0,1 1 0 16,3 4 0-16,-4-1 0 0,2 3 0 0,5 2 0 16,-9-1 0-16,2 4 0 0,0-2 0 0,-3 5 0 15,-2-3 0-15,-3 4 0 0,-1 0 0 0,-5 0 0 16,1 1 0-16,-5-2 0 0,3-1 0 0,-6 2 0 15,-2-5 0-15,-3-1 0 0,-3 2 0 0,-2-1 0 16,-5-2 0-16,0-2 0 0,-1 1 0 0,-8 0 0 16,-1-3 0-16,-1-2 0 0,-2-4 0 0,6 3 0 15,-4-7 0-15,1 4 0 0,5-1 0 0,3-2 0 16,1-2 0-16,1 0 0 0,5 1 0 0,-2 1 0 0,3-4 0 16,3 2 0-1,-1-2 0-15,2-2-40 0,-2 3-535 0,6-2-688 0,-2 2-1368 0,2-3 605 16</inkml:trace>
  <inkml:trace contextRef="#ctx0" brushRef="#br0" timeOffset="30325.88">2994 4378 3463 0,'1'-7'245'0,"2"5"-154"0,-2-3-29 16,0 1 78-16,-1-4 31 0,0 4 10 0,4-3 2 15,-8 0-6-15,4 3-11 0,0-3 7 0,-1 0-5 16,1 2-3-16,-5 0 1 0,5-2-9 0,-4 0-3 16,1 0-8-16,1 1-3 0,-2-1 2 0,0-2-6 15,-2 3-2-15,2 1-6 0,-1-2-4 0,1 3 5 16,-5-2 2-16,0-1 0 0,2 3-1 15,-1-2-1-15,-1 2-8 0,-1 1-2 0,1-1-5 0,-3 2-11 16,-2 4-17-16,-1 3-2 0,-3 1-36 0,-6 6-51 16,2 3 0-16,-1 6 0 0,0 3 0 0,1 2 0 0,3 6 0 15,1-4 0-15,5 6 0 0,-4 11 0 0,8-11 0 16,-1 13 0-16,3-13 0 0,7-1 0 0,0-1 0 16,9 0 0-16,0-3 0 0,4-4 0 15,4-1 0-15,4-4 0 0,3-2 0 0,4-6 0 0,3-1 0 16,-3-1 0-16,7-7 0 0,-6-3 0 0,0-2 0 15,2-3 0-15,-8 0 0 0,-4-1 0 0,8-6 0 16,-10 4 0-16,-2-4 0 0,-1 1 0 16,-2 0 0-16,-5 3-131 0,0-3-186 0,-1 0-75 15,-2 1-76-15,-1 0-74 0,2 1-81 0,-3 2-330 16,1 1-1033-16,-2 1 456 0</inkml:trace>
  <inkml:trace contextRef="#ctx0" brushRef="#br0" timeOffset="30673.06">3194 4679 225 0,'0'0'350'0,"0"0"1"0,0 0 20 16,12-5 12-16,-8 4 10 0,0-3-6 0,-2 1-12 16,3-2-18-16,2 0-21 15,-1 0-21-15,2-1-22 0,1 2-17 0,1-2-21 0,4 2-19 0,0 0-20 16,4 0-23-16,1 2-19 0,1 2-13 0,1 0-18 16,-2 3-13-16,2 1-18 0,-2 1-5 0,0 5-15 15,-2-1-5-15,1 5-5 0,-7 1-9 0,0 0-6 16,-3 0-9-16,-4 5-2 0,-1-1-9 0,-3 6 1 15,-4 1-5-15,-3 1-2 0,-5-1-7 0,0-2-1 16,-2-2 13-16,1-5 19 0,0-3 18 0,1-1 22 16,1-3 24-16,2-1 18 0,3-2 17 0,-3-2 7 15,4 1 3-15,1-1 2 0,-1-1-145 0,1-2-31 16,2 1 0-16,2-3 0 0,-4 3 0 0,4-3 0 16,0 0 0-16,0 0 0 0,15-10 0 0,-4 6 0 15,1-1 0-15,1-1 0 0,2 1 0 0,2-1 0 16,2 3 0-16,-2-3 0 15,-1 4 0-15,-2-1 0 0,-1 0 0 0,-1 0 0 0,-1 2 0 16,1 1 0-16,-3 0 0 0,-2 0-91 0,5-2-252 0,-6 1-63 16,1 1-81-16,4-1-102 0,-11 1-458 0,13-2-1132 0,-7 0 501 15</inkml:trace>
  <inkml:trace contextRef="#ctx0" brushRef="#br0" timeOffset="31238.74">4728 4316 403 0,'0'-11'580'15,"-4"4"22"1,3 1 2-16,0 0-36 0,-3 4-37 0,0-1-44 0,0 2-45 0,4 1-46 0,-8 8-37 15,5-4-35-15,-4 7-16 0,1 4-29 0,2 2-24 16,0 1-23-16,0 10-27 0,3-2-19 0,0 1-14 16,3-2-14-16,2 0-15 15,1 0-20-15,3-5-10 0,2-3-11 0,0-2-12 0,7-1-1 0,-4-1-13 16,6-3-3-16,-5-1-2 0,6-6-11 0,2 0-2 16,8-6-11-16,-3 0 8 0,-7-2-55 0,0-4 0 15,6-1 0-15,-8-1 0 16,5-2 0-16,-9-1 0 0,4-7 0 0,-7 4 0 0,2-5 0 0,-3 0 0 15,1-2 0-15,-6-2 0 0,0 7 0 0,-1 1 0 16,-3 2 0-16,0 2 0 0,-1 1 0 0,1 4 0 0,-1-1 0 16,0 4 0-16,2 3 0 0,-2-3 0 0,0 2 0 15,1 0 0-15,-1 4 0 0,0 0 0 16,0 0 0-16,0 0 0 0,-1 17 0 0,1-8 0 0,1 4 0 16,-1-2 0-16,4 0 0 0,0 7 0 0,2-2 0 15,3 0 0-15,-1-1 0 0,3 0 0 0,3 0 0 16,-1-1 0-1,1 2 0-15,0 6 0 0,3-1 0 0,-7-7 0 0,3 1 0 0,-1-2 0 0,-1 0 0 16,0 1 0-16,-1-5 0 0,-1 1 0 0,-2-1 0 16,-1-1 0-16,1 0 0 0,-4 1 0 0,-3-1 0 15,-1 1 0-15,-3 0 0 0,-5-2 0 0,-1 3 0 16,-4-2 0-16,-3 3 0 0,-3-2 0 0,2-6 0 16,-5 3 0-16,2-4 0 0,-9-3 0 15,9-1-381-15,-8-4-134 0,1-3-134 0,-4-2-459 0,7-2-1200 16,-5 0 531-16</inkml:trace>
  <inkml:trace contextRef="#ctx0" brushRef="#br0" timeOffset="31427.53">4984 4053 5042 0,'0'-8'261'0,"0"1"-109"0,0 2-2 0,0 0 45 0,-3-3 10 15,3 4-42-15,0 1-38 0,0-2-32 16,0 5-46-16,0-5-58 0,0 5-51 0,8-1-79 16,-8 1-116-16,10 2-156 0,-2 1-513 0,4 3-1001 15,1-4 444-15</inkml:trace>
  <inkml:trace contextRef="#ctx0" brushRef="#br0" timeOffset="31741.72">7482 4274 551 0,'4'-11'564'15,"-3"1"18"-15,1 2-21 0,-1 1-33 0,0 3-25 16,2-2-33-16,-1 4-28 0,-2 2-19 0,0 0-15 16,0 0-26-16,0 0-25 0,9 12-20 0,-11-2-20 15,-1 2-27-15,-3 2-26 0,2 2-30 0,-3 2-20 16,-2-1-36-16,-1 0-44 0,3 2-47 0,2-5-58 16,-5 0-63-16,2 1-67 0,1-1-85 0,2-5-78 0,4-1-87 15,-3 0-80-15,1 2-73 0,6-6-77 16,-3-4-320-16,5 0-976 0,-5 0 433 0</inkml:trace>
  <inkml:trace contextRef="#ctx0" brushRef="#br0" timeOffset="31900.36">7628 4355 130 0,'15'-9'341'0,"-1"-3"36"0,-1 3 33 0,-5 2 37 0,-1 3 38 15,-2 0 19-15,-1 2-8 0,-1 0-32 0,-3 2 9 16,6-4-25-16,-6 4-15 0,0 0-16 0,0 0-24 16,0 0-28-16,0 12-33 0,-1-6-34 0,0 4-32 15,-2 1-23-15,3-1-39 0,0 1-49 0,0 1-67 16,0-1-44-16,0 1-89 0,-1 0-112 0,1 4-103 15,1-3-126-15,-2-2-139 0,-2 5-549 0,5 1-1163 16,-1-1 515-16</inkml:trace>
  <inkml:trace contextRef="#ctx0" brushRef="#br0" timeOffset="32278.46">11026 4302 5006 0,'5'-5'375'0,"-1"0"-43"0,0 2 73 0,2-4 32 15,-3 4-41-15,-2-2-36 0,-1 5-44 0,-4-6-40 16,-1 4-35-16,5 2-194 0,-5-3-47 16,5 3 0-16,0 0 0 0,-10 10 0 0,2-4 0 15,3 1 0-15,0 2 0 0,1 1 0 0,-1 1 0 0,2 0 0 16,2 1 0-16,1 0 0 0,0 0 0 0,0-1 0 15,0 0-138-15,0-3-447 0,0-1-103 0,-2-2-442 16,4 0-1225-16,-2-3 542 0</inkml:trace>
  <inkml:trace contextRef="#ctx0" brushRef="#br0" timeOffset="32436.17">11110 4335 309 0,'8'-5'408'0,"0"-5"37"0,-4 4 37 0,2 1 24 0,-4 1 4 15,1 1-12-15,0 0-27 0,1 1-46 0,-4 2-11 16,0 0-20-16,0 0-22 0,0 0-32 0,7 9-32 15,-5-4-28-15,-1 2-29 0,1 5-31 0,3-4-42 16,-1 4-63-16,0 0-71 0,-1 0-88 0,0 0-119 16,0 1-145-16,-2 3-169 0,-1-6-520 15,2 3-1079-15,-2-2 478 0</inkml:trace>
  <inkml:trace contextRef="#ctx0" brushRef="#br0" timeOffset="32845.15">13678 4224 349 0,'0'-6'674'0,"0"1"22"0,0-3 0 0,0 3-19 0,0-1-20 16,0 0-28-16,0 2-38 0,0 4-57 0,-1-3-54 15,1 3-53-15,0 0-38 0,0 0-31 16,-8 8-36-16,4 3-30 0,0 1-30 0,3 3-104 0,-4 1-158 16,1 3 0-16,0-1 0 0,3 1 0 0,-3-1 0 15,3-2 0-15,-2 2 0 0,3-7 0 0,-4 1 0 16,3-2 0 0,1-5-251-16,0 1-239 0,-1 1-90 0,-2-5-565 0,3-2-1241 0,0 0 548 0</inkml:trace>
  <inkml:trace contextRef="#ctx0" brushRef="#br0" timeOffset="33033.55">13766 4252 3289 0,'8'-8'477'0,"1"-1"-135"0,-4 2 41 16,-1 3 6-16,-2-1 3 0,2 2-24 15,-1 0-47-15,-1 1-32 0,2-1-52 0,-4 3-9 0,0 0-17 16,0 0 2-16,0 0-8 0,4 6-4 0,-4-1-14 16,0 1-16-16,0 1-16 0,-3 4-22 0,3 0-133 15,0-2 0-15,0 3 0 0,3-1 0 0,-3 0 0 16,1 0 0-16,-1 1-143 0,3 1-235 0,-6 0-141 0,-1 4-176 15,3-1-381-15,-1-4-1166 0,-1 3 515 16</inkml:trace>
  <inkml:trace contextRef="#ctx0" brushRef="#br0" timeOffset="33819.48">14887 4535 106 0,'6'2'358'0,"-6"-2"-10"0,0 0-14 0,0 0-23 16,0 0-9-16,2 4 5 0,-2-4-35 0,0 0 0 15,0 0-25-15,0 0-7 0,0 0-4 0,0 0-13 16,-12 4-2-16,12-4 0 0,0 0-2 0,-11-4-1 16,11 4-5-16,-4-5-10 0,2 1 5 0,2 4-11 0,-1-9-7 15,1 5-11-15,3-1-10 0,-1 2-13 16,2-2-8-16,3 0-10 0,-1 4-12 0,4-1 0 16,-1-2 2-16,0 3-25 0,1-1-14 0,-2 3-3 15,-3 1-15-15,4 2-6 0,0 0 0 0,-4 5-12 0,0-2 0 16,-1 4 2-16,0-2-11 0,-5 8-1 0,1 0-4 15,-7 1-1-15,2-1-5 0,-5 6-2 16,-2-4-4-16,-2 2 13 0,-5-2-16 0,0 2-4 16,-5-4-15-16,1-1-26 0,-3 0-20 0,-2 0-42 15,0-2-28-15,-3-1-69 0,7 2-95 0,-2-2-116 0,-2-4-124 16,1 2-483-16,8-6-1080 0,4-3 478 0</inkml:trace>
  <inkml:trace contextRef="#ctx0" brushRef="#br0" timeOffset="35897.61">16446 4056 3613 0,'5'-8'185'0,"-1"-3"-115"15,-1 2 12-15,-3-3 110 0,0 1 34 0,-4-4 18 16,-3-1-27-16,1-1-17 0,-7 4-12 0,3 0 10 16,-3 2 5-16,-1 0-3 0,-3 3 6 0,1 2-3 15,-2 0-4-15,-1 1 2 0,-1 6-3 0,-10 3-7 16,12 2-4-16,-10 2 2 0,1 8-6 0,-1 1-7 16,1 4-9-16,-3 2-4 0,5 1-53 0,-8 13-110 15,14-8 0-15,1 0 0 0,5 2 0 0,-1 1 0 16,5-6 0-16,1 6 0 0,7-3 0 0,1-1 0 15,0 0 0-15,9-6 0 0,-4 4 0 0,11 0 0 16,4-6 0-16,7-1 0 0,-1 1 0 0,2-6 0 16,2-3 0-16,4-1 0 0,-3-6 0 0,1 2 0 15,2-6 0-15,-6 0 0 0,0-1 0 0,-6-4 0 16,-4-1 0-16,3 0 0 0,-7-3 0 0,-2 1 0 16,-2 0 0-16,-5-2 0 0,4 0 0 0,-4-1 0 15,-1 2 0-15,-3-2 0 0,-1 1 0 0,0 0 0 16,-1 3 0-16,-2-2 0 0,2 5 0 0,-3-3-545 15,4 1-112-15,-6 3-509 0,2 3-1261 0,4 0 559 16</inkml:trace>
  <inkml:trace contextRef="#ctx0" brushRef="#br0" timeOffset="36164.43">16564 4352 3311 0,'2'-2'312'0,"0"-3"-87"0,-1-2 64 16,-1 3 53-16,0 4 45 0,-3-7-19 15,2 4-21-15,1-1-28 0,0 4-39 0,0 0-6 16,-1-5-4-16,1 5-9 0,0 0-7 0,0 0 16 16,0 0 0-16,0 0-5 0,-4 18-118 0,2-12-147 0,2 6 0 15,-1 0 0-15,0 5 0 0,0 1 0 16,1 2 0-16,0 4 0 0,0 2 0 0,0 2 0 0,0-4 0 16,0 3 0-16,0-8 0 0,0 0 0 15,0-1 0-15,0 7 0 0,0-4 0 0,0-2 0 16,0-1 0-16,-3-1 0 0,3-5 0 0,-1 4 0 0,0-5 0 15,1 0 0-15,-2 0 0 0,1-1 0 0,0-4 0 16,1 0 0-16,-3 0 0 0,1-3-465 0,2-3-823 16,0 0-1395-16,0 0 617 0</inkml:trace>
  <inkml:trace contextRef="#ctx0" brushRef="#br0" timeOffset="36745.61">17770 4530 247 0,'4'-1'576'0,"0"-5"14"0,-3 2-2 16,2-3-25-16,-2-2-25 0,-2 0-13 15,1-2-19-15,-4 1-40 0,-1-7-30 0,-6 0-27 16,5-1-28-16,-7-5-26 0,3 1-29 0,-4-2-26 16,-1 3-22-16,-1-2-13 0,0-3-23 0,-3 1-25 0,2 0-16 15,0-4-20-15,2 1-180 0,2-4-1 0,2 5 0 16,-2-3 0-16,5 0 0 0,2 2 0 15,2-1 0-15,0 2 0 0,5 8 0 0,2 1 0 0,1 2 0 16,1 4 0-16,3 4 0 0,2 0 0 0,0 1 0 16,0 6 0-16,3 1 0 0,0 5 0 0,2 2 0 15,-6 1 0-15,-1 6 0 0,-4 4 0 0,1-1 0 16,-5 3 0-16,-5 5 0 0,-4 4 0 0,-7-3 0 16,-8 4 0-16,1-3 0 0,-13 7 0 0,-5-2 0 15,-2-5 0-15,11-6 0 0,-9 4 0 0,-5-1 0 16,17-10 0-16,-2 2 0 0,3-1 0 0,4 0 0 15,6-6 0-15,4 0 0 0,4-4 0 0,1 2 0 16,1-2 0-16,4-2 0 0,4 2 0 0,2 0 0 0,9-3 0 16,7 0 0-16,9-1 0 0,3-1 0 15,5-1 0-15,3-2 0 0,-1 1 0 0,0-3 0 16,0 1 0-16,3 1 0 0,-7 0 0 0,0 0 0 16,-1-3 0-16,-2 1 0 0,-2 1 0 0,-1-3 0 15,-8 3 0-15,1 0-476 0,-7 0-126 16,2-3-584-16,3 1-1285 0,-4 0 570 0</inkml:trace>
  <inkml:trace contextRef="#ctx0" brushRef="#br0" timeOffset="37090.75">18579 4074 3427 0,'14'-12'314'0,"-4"-1"-79"15,3-3 36-15,0 0-2 0,-4 1 35 0,-4 4 1 16,5-2-24-16,-6 1-13 0,1 2-10 0,-1 0-3 0,-4 1 1 16,0 0-13-16,0 2-11 0,-4 3-21 0,-1 0-13 15,-3 0-1-15,-7 4-7 0,-4 0-4 0,-2 3-3 16,-5 4-75-16,-5 5-108 0,-2 5 0 0,1 1 0 16,0 5 0-16,-13 5 0 0,8 5 0 0,10-9 0 15,-5 12 0-15,12-11 0 0,2 2 0 0,3-2 0 16,2 5 0-16,5-4 0 0,4 1 0 0,4-1 0 15,4-7 0-15,5 5 0 0,9 0 0 0,0-1 0 16,5-3 0-16,2-4 0 0,3-3 0 16,3-1 0-16,0-4 0 0,-3-5 0 0,3 0 0 0,-2-1 0 15,-2-5 0-15,-5 0 0 0,6-5 0 0,-10 0 0 16,-2-3 0-16,-2 1-479 0,0-6-262 0,-3-2-422 16,-1 0-1257-16,-6 1 556 0</inkml:trace>
  <inkml:trace contextRef="#ctx0" brushRef="#br0" timeOffset="37531.17">18718 4331 3387 0,'0'0'288'0,"0"0"-16"0,0 0 55 15,0 0 16-15,0 0-11 0,0 0-34 0,0 0-28 16,7-11-39-16,-2 7-27 0,4-1-3 0,2 1 0 16,1-1-9-16,6-1-1 0,-2 2-20 0,2 0-4 15,1 0-20-15,-1 1-9 16,0 1-6-16,0 1-20 0,-4 1-9 0,-2 1-13 0,-1 0-5 0,1 1-11 15,-3 1-15-15,-4 1 3 0,2 0-12 0,-3 1-7 16,-4 3-22-16,0 1-21 0,-2 1 0 0,-2 0 0 16,-1 3 0-16,-4-4 0 0,-2 4 0 0,-1 1 0 15,0-3 0-15,2-1 0 0,-4 1 0 0,1 1 0 16,6-5 0-16,0-1 0 0,1 1 0 0,-1 0 0 16,3-3 0-16,2 1 0 0,-1-2 0 0,3-3 0 0,-2 8 0 15,2-8 0-15,6 7 0 0,-2-6 0 16,5 4 0-16,3-1 0 0,2-4 0 0,-2 4 0 15,4-2 0-15,2 1 0 0,1 2 0 0,0 5 0 0,-1-2 0 16,-2 4 0-16,-3-5 0 0,1 3 0 0,-1 3 0 16,-8-2 0-16,3-2 0 0,-3 2 0 0,-4 0 0 15,3 0 0-15,-8 3 0 0,0-4 0 0,-4-1 0 16,-3 5 0-16,-4-5 0 0,-2 2 0 0,0-2 0 16,-9 0 0-16,0 0 0 0,5-6 0 0,-2 1 0 15,-7-3 0-15,2-2 0 0,0-3 0 0,7 2 0 16,1-6 0-16,0 1-231 0,2-3-169 0,-5-5-138 15,1-3-633-15,12 4-1268 0,1-3 562 0</inkml:trace>
  <inkml:trace contextRef="#ctx0" brushRef="#br0" timeOffset="38537.67">17926 3282 108 0,'0'-5'417'0,"0"5"3"0,-3-7-27 15,2 4 0-15,1-2-17 0,0 5-13 0,0-8-11 0,0 1-15 16,-2 2-9-16,0 0-7 0,1-3-11 0,0 2-6 16,-2-5-14-16,-2 2-5 0,1-2-9 0,2-5-3 15,-1 2-17-15,-4-3 1 0,0-3-17 16,-2 2-18-16,-1-8-7 0,-2 2-4 0,-3-1-10 15,4-1-20-15,-6 2-4 0,3-3-16 0,-1-1-7 0,-1 3-9 16,2-1-8-16,0 0-49 0,5 5-88 0,-1-3 0 16,4 10 0-16,-1-3 0 0,2 0 0 0,2 8 0 15,3-1 0-15,0-3 0 0,0 3 0 0,4 0 0 16,0 1 0-16,3-1 0 0,3 2 0 0,1 0 0 16,2 5 0-16,5-3 0 0,0 1 0 0,1 3 0 15,0 1 0-15,2 1 0 16,-2 2 0-16,1 0 0 0,-2 1 0 0,0 3 0 0,-6-2 0 0,2 3 0 15,-5 2 0-15,2 3 0 0,-6-1 0 0,3 1 0 16,-7 1 0-16,-1 5-3 0,-1 0-33 0,-8 7-1 16,0-6 3-16,-6 6 12 0,-2-2-2 0,-2-2 7 15,2 2-4-15,-3-4 12 0,-2 0-6 0,-2 6 4 16,1-5 9-16,1 0 2 0,0 1 12 16,2-5-4-1,2-3 6-15,5 2-4 0,5-4 5 0,-3-1 6 0,3 0-6 0,3-2-1 0,0 1 2 0,4-3 5 16,0-2 7-16,1 3 6 0,1-4-11 0,5 1-23 15,-1-1 0-15,2-2 0 0,4 2 0 0,-2-3 0 16,4-1 0-16,6-1 0 0,3-1 0 0,-3 0 0 16,9-4 0-16,-1-1 0 0,2 2 0 0,2-4 0 15,2 0 0 1,-2 0 0-16,2-5 0 0,1 4 0 16,-4-1 0-16,3-5 0 0,-3 0 0 0,-1 3 0 15,-2-1 0-15,-8 5 0 0,-2 1 0 0,-2-1 0 16,-6 4 0-16,0 1 0 0,-4 2 0 0,0-2 0 15,2 4 0-15,-4-1 0 0,1-2 0 0,-4 4 0 16,4-2 0-16,-4 2 0 0,0 0 0 0,0 0 0 0,0 0-96 16,-8 9-464-16,3-7-165 0,0 2-410 0,-2-1-1231 15,0 1 545-15</inkml:trace>
  <inkml:trace contextRef="#ctx0" brushRef="#br0" timeOffset="40112.35">3053 5760 289 0,'0'0'345'0,"0"0"0"15,4-2-1-15,-4 2-15 0,2-4-17 16,-2 4-18-16,0 0-21 0,3-2-28 0,-3 2-5 0,0 0-18 15,0 0-14-15,0 0-19 0,0 0 3 0,0 0 8 16,0 0-6-16,0 0-4 0,5 8-8 0,-5-8-9 16,0 0-10-16,0 5-10 0,0-5-13 0,0 7-11 15,0-3-11-15,0-4-10 0,-4 3-10 0,4-3-13 16,0 5-7-16,0-5-9 0,-1 7-7 0,1-7-4 16,0 0-9-16,1 3 1 0,-1-3-6 0,0 0-3 15,0 0-2-15,0 2-1 0,0-2 3 0,0 0 12 16,0 0 17-16,0 0 7 0,0 0-7 0,0 0-1 15,0-13-6-15,0 7-3 0,4-5 5 0,-3 3 1 16,0-7-2-16,-2 0 3 0,1-3-6 0,-5 0-6 16,5 0 16-16,-3 1-4 0,0 1 2 0,-4 0 11 15,2 4 4-15,1 3-6 16,-2 0 1-16,-4 2-11 0,-2 1 2 0,-1 6-8 0,0 3-2 0,-3 4-13 16,-9 9-1-16,3 2 2 0,1 4-3 0,-1 4-2 0,1 4-38 15,-1 0-5-15,-1 13 0 0,6-9 0 0,7 0 0 16,-3-1 0-16,7 0 0 0,2 1 0 0,4 1 0 15,4-2 0-15,1-1 0 0,5-5 0 16,4 1 0-16,7-4 0 0,-3-5 0 0,5-3 0 16,3-2 0-16,4-4 0 0,0-3 0 0,1-4 0 0,1 1 0 15,0-4 0-15,0-1 0 0,0-4 0 0,-3 0 0 16,-9 0 0-16,0-1-170 0,-3-4-142 0,-2-2-93 16,-1-1-127-16,-4 0-142 0,2-4-343 0,-7 4-1101 15,1 2 487-15</inkml:trace>
  <inkml:trace contextRef="#ctx0" brushRef="#br0" timeOffset="40647.31">3454 6099 3284 0,'0'0'323'0,"5"-5"-145"0,-2-1 26 0,-2 0 58 16,4 1-8-16,-1-5 11 0,-3 3-22 0,6-1-25 15,-2-1-22-15,2-1-6 16,5-3-4-16,2 2-13 0,1-1-3 0,1 1-14 0,3 2-13 0,-1 0-11 15,2 3-13-15,-1-1-15 0,-2 1-14 0,2 3-1 16,-1 2-17-16,-5 2-5 0,-3 0-5 0,3 5-7 16,-4 2 1-16,0 0-11 0,-2 5 0 0,-2 2-9 15,-1 2 0-15,-3 2-11 0,-3 6-6 0,-3-1 1 16,-5 1 2-16,2-7-4 0,-2 5-1 0,0-6-2 16,-2 0-1-16,2 0 1 0,-3-6 22 0,1 3 7 15,2-4 24-15,5-5 12 0,0 1 21 0,1-2 10 16,0 0 11-16,0 0-112 0,3-1-10 0,1-3 0 15,-4 3 0-15,4-3 0 0,0 0 0 0,0 0 0 16,0 0 0-16,9-13 0 0,-4 8 0 0,3 2 0 16,2-4 0-16,2 0 0 0,2 0 0 0,0 2 0 15,0 0 0 1,4 2 0-16,1 2 0 0,0 2 0 0,2 0 0 0,-3 1 0 0,2 5 0 0,-3 0 0 16,-2 3 0-16,3 0 0 0,-4 2 0 0,-1 2 0 15,-7 2 0-15,3 1 0 0,-5 0 0 0,1 1 0 16,-5 0 0-16,-1 1 0 0,-3 0 0 0,-3-1 0 0,-3 4 0 31,-4-5 0-31,1-3 0 0,-2 1 0 0,-8-1 0 16,-1 0 0-16,0-4 0 0,-5-1 0 0,8-2 0 15,-7-4 0-15,7-3 0 0,-2 1 0 0,0-1 0 16,5-2 0-16,-1 0 0 0,6-2 0 0,-1 0 0 16,4-1 0-16,2 1 0 0,-1-1 0 0,3 1 0 15,1 1 0-15,1-2 0 0,4 0 0 0,0-1 0 16,3 2 0-16,4-1 0 0,0 1-313 0,4-1-321 15,1-1-574-15,5 1-1307 0,4 1 578 0</inkml:trace>
  <inkml:trace contextRef="#ctx0" brushRef="#br0" timeOffset="41040.53">5112 5710 321 0,'0'0'547'0,"2"-4"6"0,-2 4-1 16,0 0-11-16,0 0-34 0,0 0-23 0,0 0-35 16,0 0-23-16,0 0-1 0,1 10-2 0,-1-3-23 0,-1 3-25 15,1 2-20-15,-4 0-32 0,3 3-30 0,-3 1-31 16,1-1-28-16,0 2-19 0,0 0-39 0,1-5-49 15,0 0-49-15,2 0-72 0,0 0-84 0,2 0-92 16,-2-1-90-16,2-4-96 0,2-1-79 0,0 0-66 16,1-4-60-16,0 0-392 0,4-2-1030 0,1-2 456 15</inkml:trace>
  <inkml:trace contextRef="#ctx0" brushRef="#br0" timeOffset="41213.54">5226 5888 1069 0,'13'-10'150'0,"3"0"69"16,-9 3 46-16,2-1 61 0,-2 0 42 0,-5 1 54 15,3 3 28-15,-3-1 29 0,-1 0-8 0,0 1-3 16,-1 1-14-16,1-1-32 0,-1 4-20 0,0 0-29 15,2-4-24-15,-2 4-22 0,0 0-29 0,0 0-26 16,0 0-25-16,-3 12-29 0,2-5-76 0,0-1-142 16,1-1 0-16,0 4 0 0,-2 0 0 0,1 2 0 15,1 2 0-15,0 2 0 0,-1-3-29 0,2 1-435 16,-2-1-171-16,2 0-543 0,2 2-1275 0,-1-3 565 16</inkml:trace>
  <inkml:trace contextRef="#ctx0" brushRef="#br0" timeOffset="41592.9">8226 5674 286 0,'0'0'561'0,"-4"-3"8"15,4 3-8-15,0 0-20 0,-9-1-31 0,9 1-25 16,-5 5-30-16,0 0-22 0,1 1-14 0,-1 2-24 15,1 2-25-15,-4 1-29 0,2-1-28 0,2 3-29 16,-2-2-30-16,2 1-21 0,-2 4-27 0,1-2-29 16,-2-1-47-16,3-3-43 0,1 1-58 0,0-2-83 15,-1 0-84-15,4-2-98 0,0-1-98 0,0 1-85 16,0-3-86-16,3-1-488 0,-3-3-1074 0,0 0 475 16</inkml:trace>
  <inkml:trace contextRef="#ctx0" brushRef="#br0" timeOffset="41749.78">8261 5753 117 0,'6'-14'341'15,"1"3"22"-15,0-1 22 0,-2 3 42 16,2 2 48-16,-6 0 33 0,-1 2 7 0,2 2 3 0,-2-1-27 16,2 2-28-16,-2 2-35 0,0 0-19 0,0 0-10 0,0 0-26 15,0 0-25-15,0 0-34 0,-5 12-27 0,5-4-29 16,0-2-25-16,-2 4-33 0,2-1-50 0,-1 1-61 16,2-3-84-16,1 4-101 0,-2-2-133 0,1 2-154 15,-1-4-185-15,-1 5-569 0,-3-8-1232 0,-1 3 545 16</inkml:trace>
  <inkml:trace contextRef="#ctx0" brushRef="#br0" timeOffset="43622.42">11242 5237 3959 0,'0'0'356'0,"1"-6"-138"15,2 3-100-15,-3 3-36 0,0-3 39 0,0 3 28 16,0 0 27-16,4-2 2 0,-4 2 6 0,0 0 21 16,0 11 9-16,-3-6 6 0,6 4 4 15,-6 0-10-15,3 8-2 0,-1-1-9 0,-3 2-20 0,3 0-11 16,-3 1-17-16,1-2-18 0,0 2-15 0,0 0-37 16,-5-2-32-16,3-2-54 0,4 2-55 0,-3-6-70 15,2 0-77-15,0-5-88 0,2 5-76 0,-1-4-50 0,0-1-51 16,2 0-35-16,-1-1-415 0,1-3-995 0,-1-2 440 15</inkml:trace>
  <inkml:trace contextRef="#ctx0" brushRef="#br0" timeOffset="43795.12">11279 5467 736 0,'14'-11'209'16,"2"-2"40"-16,-5 5 26 0,-3-2 15 0,1 1 41 15,-2 0 51-15,-3 4 40 0,1-1 19 0,0 2-3 16,-1 0-7-16,-1 1-9 0,1-1-8 0,-3 0-24 16,2 2-21-16,-3 2-27 0,2-4-21 0,-2 4-21 15,0 0-19-15,0 0-12 0,0 0-25 0,1 14-26 16,-1-8-21-16,-1 1-25 0,1 0-124 0,-1 4-48 15,1 1 0-15,0 0 0 0,0-2 0 0,-1 5 0 16,1 3-158-16,0-1-201 0,-2 7-93 0,0-5-117 16,-2 0-541-16,3 1-1201 0,1-2 533 0</inkml:trace>
  <inkml:trace contextRef="#ctx0" brushRef="#br0" timeOffset="44313.98">13930 5396 4006 0,'1'-10'248'0,"0"-2"-63"15,1 1-37-15,-4 1 90 0,2 5 38 0,2 0 4 16,-1 3-19-16,-1 2-24 0,0 0-28 0,0 0-8 16,-1-6-27-16,1 6-5 0,0 0 7 0,0 0-1 15,0 0-5-15,0 18-15 0,0-10-7 0,-3 0-19 16,1 3-12-1,-1-2-18-15,-2 1-35 0,1 3-45 0,0-2-50 0,1 0-76 0,0 1-71 0,-5 0-92 16,6-3-69-16,-2 1-78 0,1 1-74 0,1-4-73 16,-2-1-351-16,1-1-990 0,3-1 437 0</inkml:trace>
  <inkml:trace contextRef="#ctx0" brushRef="#br0" timeOffset="44486.62">14060 5413 2971 0,'5'-3'278'0,"0"0"-90"0,2 0-20 15,-2 3 16-15,-1-2 42 0,-4 2 8 0,6-3 2 0,-6 3-14 16,0 0-15-16,0 0 14 0,0 0 11 0,8 6-1 16,-7-4 8-16,-1 5-20 0,0 0-14 15,-1 0-13-15,-3 3-25 0,1-2-16 0,1 3-17 16,-2-3-37-16,3 4-53 0,-6 0-57 0,5 0-97 0,-5 0-91 16,3 1-98-16,-1 3-113 0,5-4-122 0,-6-1-380 15,4-1-988-15,0 0 438 0</inkml:trace>
  <inkml:trace contextRef="#ctx0" brushRef="#br0" timeOffset="44974.89">15088 5656 3306 0,'0'0'267'0,"11"-10"-65"15,-10 8 1-15,3-3 64 0,1 2 32 0,-1-2 27 0,-3 1-14 0,-1 4-17 0,4-3-21 16,0 2-5-16,-4 1-9 0,0 0-14 0,0 0 14 15,0 0 12-15,0 0-3 0,-8 13-7 0,3-4-13 16,-1 2-20-16,-4 3-105 0,-2 3-124 0,-3 5 0 31,-2-1 0-31,2 0 0 0,0 0 0 0,-2 0 0 16,7-3 0-16,2-2 0 0,-1-1 0 0,4 0-81 16,1-2-357-16,3-1-97 0,2-3-89 0,-1-3-462 15,4 0-1176-15,1-1 521 0</inkml:trace>
  <inkml:trace contextRef="#ctx0" brushRef="#br0" timeOffset="45430.67">16001 5293 274 0,'8'-4'538'0,"-7"-4"18"16,3 4-5-16,-3-1-22 0,2 4-34 0,-2-3-42 15,2 0-40-15,-3 4-43 0,0 0-30 0,0 0-28 16,0 0-15-16,0 0-30 0,-4 11-11 0,1-5-33 16,2 3-27-16,0-3-16 0,-3 6-23 0,0-5-7 15,2 1-21-15,0-3-10 0,-3 1-5 0,4-3-21 16,-1 2-7-16,2 0-15 0,0-1-1 0,0-4-1 16,0 0 1-16,0 4-8 0,0-4-6 0,0 0 5 15,0 0-10-15,0 0-10 0,2-11-1 0,-2 3-3 16,-2-2 5-16,0-1-5 0,0 3 1 0,-1-2 11 15,0 0-14-15,-2-1 4 0,0 2-5 0,-5-1 19 16,0 3-3-16,-2 3-6 0,-2 2 0 0,-5 3-44 16,-8 5 0-16,-1 4 0 0,1 5 0 0,0 5 0 0,3 2 0 15,-3 1 0-15,6 4 0 0,0-1 0 0,3 2 0 16,5 0 0-16,3 0 0 0,4 1 0 0,3 0 0 16,5-3 0-16,8-1 0 0,1-1 0 15,8 1 0-15,1-6 0 0,5-2 0 0,6-3 0 0,-2-1 0 16,5-4 0-16,1-1 0 0,-3-3 0 0,0-1 0 15,1-3 0-15,-2-2 0 0,-12-1 0 0,3-2 0 16,-4-4 0-16,0 0 0 0,-3-3 0 0,-2-2-147 16,-3-2-404-16,2 2-101 0,-10 1-489 0,2 0-1234 15,0 0 546-15</inkml:trace>
  <inkml:trace contextRef="#ctx0" brushRef="#br0" timeOffset="45666.67">16225 5602 3323 0,'0'0'297'0,"0"0"-79"15,0 0 66-15,0 0 28 0,0 0 12 0,0 0-10 16,0 0-27-16,0 0-23 0,0 0-36 0,0 0-10 16,5 4-4-16,-5-2 27 0,1 3 12 0,-1 3 17 15,0 0 6-15,-1 6 0 0,2 3-5 0,-1 0-4 0,0 2-213 16,3 0-54-16,-3 5 0 0,0 1 0 0,0-6 0 16,1 8 0-16,3-3 0 0,-1-4 0 15,-2-1 0-15,4-2 0 0,-5 1 0 0,1 1 0 0,-1-2 0 16,0 0 0-16,3-1 0 0,-6-6 0 0,3 2 0 15,0-2 0-15,3 1-7 0,-6-2-664 0,-2-2-582 16,3-1-1356-16,-5-1 600 0</inkml:trace>
  <inkml:trace contextRef="#ctx0" brushRef="#br0" timeOffset="46673.64">17291 5839 498 0,'4'-3'523'0,"-2"-2"-2"0,2 1-17 16,-3-4-21-16,-1 1-31 0,0-3-26 0,-1-1-30 15,-2-5-21-15,2 2-29 0,-9-4-26 0,1-8-15 16,-4 1-14-16,-3 0-10 0,0-3-21 0,-2-1-17 16,-1 0-4-16,3 2-17 0,-3-3-7 15,-1 0-11-15,1-1-15 0,1 0-7 0,4-1-10 0,-5 1-10 16,8 1-9-16,0 2-10 0,4 2-57 0,0 0-86 15,5 6 0-15,2 1 0 0,2 2 0 0,2 0 0 16,0 2 0-16,6 2 0 0,-3 4 0 0,4 0 0 16,0 4 0-16,2 0 0 0,5 2 0 0,-5 1 0 15,2 4 0-15,-2 0 0 0,5 5 0 0,-4-1 0 16,-5 4 0-16,-1-1 0 0,-5 6 0 0,-1-3 0 16,-5 7 0-16,-6-1 0 0,-3 5 0 0,-6 1 0 0,-4 1 0 15,-5 0 0-15,-1-1 0 0,-3-1 0 0,2 0 0 16,-2-2 0-16,-1 4 0 0,3-6 0 0,2 0 0 15,4-1 0-15,1-4 0 0,8-4 0 16,5 0 0-16,0-3 0 0,-1 0 0 0,4 0 0 0,3 0 0 16,3-2 0-16,3 1 0 15,3-2 0-15,6-3 0 0,6 2 0 0,3 1 0 0,7-4 0 0,3 0 0 16,0 1 0-16,3-3 0 0,1 3 0 16,1-2 0-16,-3 0 0 0,3-1 0 0,-1 1 0 0,-2 0 0 15,-1-1 0-15,-1-2 0 0,-12 3 0 0,4 0 0 16,-1-1 0-16,-5 1 0 0,-6 1 0 0,1-3 0 15,-2 1 0-15,0 2 0 0,-3-2 0 0,-2 2 0 16,0-2-56-16,4 1-363 0,-4-2-63 0,-1 2-64 16,1-3-56-16,-1 2-413 0,2-2-1099 0,4 0 487 15</inkml:trace>
  <inkml:trace contextRef="#ctx0" brushRef="#br0" timeOffset="47004.89">18207 5208 253 0,'13'-12'465'0,"-8"1"5"0,3 3 12 0,-4-1 6 0,-2 0-3 15,-2 3-10-15,-1-1-23 0,0 1-24 0,-3 1-23 16,-4 0-24-16,-1 2-25 0,-1 1-9 16,-7 2-20-16,-6 5-12 0,-5 6-25 15,-1 2-15-15,-1 1-14 0,1 4-23 0,-3 3-14 0,3 3-19 0,-1-2-12 16,4 3-13-16,4 1-12 0,3 2-140 0,3-2-28 15,1 0 0-15,6 0 0 0,1-1 0 0,7-4 0 16,1-2 0-16,8 5 0 0,1-6 0 0,3-3 0 16,9 6 0-16,2-3 0 0,6-3 0 0,-1-3 0 15,2-1 0-15,2 0 0 0,1-4 0 0,-3 1 0 16,2-4 0-16,-1-2 0 0,-12-2 0 0,3-3 0 16,-3-1 0-1,1-2 0-15,-4 2 0 0,-4-4 0 0,0 1-40 0,1-4-380 0,-5 4-76 0,-3 0-66 0,2-2-80 16,-4 4-364-16,0-2-1088 0,-3 3 481 0</inkml:trace>
  <inkml:trace contextRef="#ctx0" brushRef="#br0" timeOffset="47413.54">18363 5578 199 0,'0'0'355'16,"0"0"23"-16,10-4 24 0,-8 2 18 0,0 0 11 15,3-3-6-15,-3 1-6 0,4-1-9 0,-5 1-17 16,3-3-12-16,0 1-20 0,5 1-7 0,-3 0-25 15,2-3-26-15,0 4-20 0,3 0-14 0,1-1-44 16,-1 3-11-16,1 2-29 0,0 0-20 0,2 2-22 16,-2 2-8-16,1 0-16 0,-1 0-8 0,1 5-12 15,-3-1-20-15,2 4-2 0,-7-1-4 0,-1 1-17 16,-3 4 6-16,-2 0 6 0,1 1-14 0,-6-2-14 16,-1 2-7-16,-2-2 9 0,-1 1-11 0,1-1-9 15,-1 0 9-15,-4-2-16 0,6-4-15 0,-3 3 0 0,0-3 0 16,2-3 0-16,2 0 0 0,2 1 0 0,0-5 0 15,1 2 0-15,0 0 0 0,3 1 0 0,-2-3 0 16,3-2 0-16,0 0 0 0,5 4 0 16,4-4 0-16,4 2 0 0,6-2 0 0,2 0 0 0,9-3 0 15,2 2 0-15,0 1 0 0,0 0 0 0,0 0 0 16,0 0 0-16,0 0 0 0,-10 1 0 0,-1 2 0 16,-3-3 0-16,1 2 0 0,-5-2 0 0,-1 0 0 15,-4 1 0-15,0-1 0 0,-4 0 0 0,2 0 0 16,-7 0 0-16,5 1 0 0,-5-1 0 0,7 0 0 15,-7 0 0-15,0 0 0 0,0 0 0 0,0 0-440 16,0 0-226-16,0 0-516 0,-26-2-1279 0,14 0 567 16</inkml:trace>
  <inkml:trace contextRef="#ctx0" brushRef="#br0" timeOffset="49399.58">2901 7096 3165 0,'-7'-4'287'16,"1"0"-133"-16,1 0-22 0,0-1 55 0,0 0 1 16,2 2 18-16,-1 1 13 0,4 2-4 0,-5-4-16 15,5 4-2-15,-5-2-13 0,5 2-13 0,0 0-12 0,0 0-19 16,0 0-2-16,-10 6 2 0,7-4-2 15,2 2 0-15,-3 2-10 0,3-1-7 0,-2 1-10 16,1-2-23-16,-1 1 1 0,2 0-15 0,-2 0-4 16,3-3 0-16,0-2-10 0,-1 5-6 0,1-5-1 15,-1 3 3-15,1-3-6 0,0 0 12 0,0 0 10 16,0 0 2-16,0 0 9 0,0 0-9 0,6-11 0 16,-3 3 4-16,-2 1-5 0,-2-4-3 0,1 1-7 15,-3 1-9-15,-1-2-21 0,-1 2-33 0,-4-2 0 16,0 4 0-16,0 1 0 0,-9 1 0 0,3 5 0 0,-8 2 0 15,-6 9 0-15,-1 7 0 0,-3 4 0 16,-8 11 0-16,4 5 0 0,0 4 0 0,4 2 0 16,3 0 0-16,4 0 0 0,-1-1 0 0,5-1 0 15,7-10 0-15,7 3 0 0,0 1 0 0,1 11 0 0,7-16 0 16,1 0 0-16,9-2 0 0,2-2 0 0,4-2 0 16,3-2 0-16,7-6 0 0,3 0 0 0,2-3 0 15,4-5 0-15,-1-2 0 0,3-7 0 0,-5 0 0 16,4-4 0-16,-6-6-115 0,1-2-331 0,-4-3-127 15,-8-2-604-15,0-8-1273 0,-3 1 563 0</inkml:trace>
  <inkml:trace contextRef="#ctx0" brushRef="#br0" timeOffset="49683.24">2892 7486 3330 0,'2'-2'336'0,"-1"-1"-162"0,1-1-11 0,-2 4 37 0,4-4 20 15,-4 4 2-15,0 0-3 0,0 0-20 0,2-2-30 16,-2 2-15-16,0 0-7 0,0 0 18 0,0 0 6 15,-1 15 2-15,0-7-8 0,1 1-5 0,-3 2-13 16,0 1-10-16,1 5-14 0,-5-2-12 0,4 6-8 16,-4-3-13-16,1-1-9 0,0 2-7 0,-1-1 3 15,1-1-10-15,1-4-11 0,0-1-5 0,1-1-12 16,1-1-8-16,2 1 0 0,0-5-3 0,1 4-5 16,1-3-1-16,0-2-5 0,6 1 3 0,3 0 0 15,0-3-3-15,4 1-5 0,5-1-10 0,0-2-24 16,3 0-17-16,5 1-30 0,1-4-42 0,0 2-55 0,-5-1-69 15,6-3-61-15,-7 2-59 0,-4 0-48 0,-5 0-51 16,2 0-43-16,-6 1-354 16,3-3-919-16,-6 2 406 0</inkml:trace>
  <inkml:trace contextRef="#ctx0" brushRef="#br0" timeOffset="49863.24">3141 7710 278 0,'-7'-8'209'0,"1"-1"33"16,-2-2 19-16,3 1 39 0,-1 1 29 0,3-1 27 0,-1 1 18 15,1-1 24-15,-4 2 12 0,4-1 10 16,-1 2 4-16,0 1-7 0,0 1 8 0,3 1-18 15,-2 0-30-15,0 2-22 0,3 2-17 0,0 0-19 16,0 0-14-16,-12 8-7 0,7 3-11 0,0-1-19 0,-2 7-22 16,6 2-98-16,-3 7-148 0,-1 2 0 0,5 0 0 15,0-1 0-15,0 2 0 0,4-3 0 0,-4 3 0 16,1 1 0-16,3-3 0 0,1 1 0 0,0-4 0 16,2 0 0-16,-4-7 0 0,0-4-209 15,1 5-330-15,1-3-124 0,-4-4-467 0,0-1-1225 0,1-4 542 16</inkml:trace>
  <inkml:trace contextRef="#ctx0" brushRef="#br0" timeOffset="50216.88">6065 7124 371 0,'-1'-5'523'0,"-2"-1"6"0,3 0 2 0,-4 1-10 15,4 2-26-15,0-1-42 0,0 4-22 0,0 0 3 16,0 0-20-16,0 0-11 0,8 11-10 0,-9-4-30 15,2 4-23-15,-1 0-23 0,-1 1-30 0,-2 5-24 16,2-3-27-16,-2 4-24 16,-4-3-26-16,0 5-55 0,2-4-47 0,0 0-59 0,-2 0-93 0,1 0-84 0,1-5-109 15,1 0-91-15,-1-1-86 0,0-1-86 16,1-2-85-16,2 1-314 0,0-6-1001 0,2 1 443 16</inkml:trace>
  <inkml:trace contextRef="#ctx0" brushRef="#br0" timeOffset="50358.57">6106 7293 208 0,'14'-10'310'0,"-3"4"25"15,0-1 23-15,-3 1 44 0,0 3 29 0,-3 0 15 0,2 1 0 16,-3 0-13-16,1-1-16 0,-5 3-14 16,6 0 8-16,-6 0-4 0,5 7-8 0,-5-1-20 15,1 0-30-15,-1 2-37 0,0 2-26 0,2 6-31 0,-1-3-34 16,2 3-48-16,3 2-62 0,-5-2-74 0,4 0-102 16,-1 1-110-16,1-2-124 0,0 3-120 0,4-1-152 15,0-2-429-15,-1-4-1084 0,-3-2 480 0</inkml:trace>
  <inkml:trace contextRef="#ctx0" brushRef="#br0" timeOffset="50704.5">9645 7208 411 0,'0'0'470'0,"0"0"7"0,9 9 0 15,-6-6-6-15,0 1-4 0,-2 1-3 16,2 2-20-16,-3-1-20 0,1 1-12 0,-2 4-20 15,-1-4-19-15,0 3-33 0,-2-2-30 0,-1 2-31 16,1-2-24-16,0 0-47 16,-1 1-51-16,3-2-53 0,-1-2-68 0,-1 2-75 0,0-1-85 0,1 0-96 0,0-3-84 15,1 2-70-15,-1 1-66 0,3-6-44 0,-1 4-347 16,1-4-901-16,0 0 398 0</inkml:trace>
  <inkml:trace contextRef="#ctx0" brushRef="#br0" timeOffset="50848.14">9743 7304 557 0,'18'-8'253'0,"-4"2"27"16,3-2 16-16,-6 3 38 0,0-2 29 15,-1 2 21-15,-4 2 12 0,0-1-4 0,1 3-15 0,-2 0-18 16,-5 1-12-16,7 0-15 0,-7 0-14 0,6 7-28 16,-4-3-20-16,0 2-24 0,0 1-23 0,-1 4-16 15,-1 0-48-15,0 0-45 0,0 0-63 0,-1 4-90 16,0 2-118-16,1-3-119 0,-1 1-151 0,-2-4-515 16,3-1-1020-16,1-1 452 0</inkml:trace>
  <inkml:trace contextRef="#ctx0" brushRef="#br0" timeOffset="51460.7">13518 6995 478 0,'4'-7'530'0,"-1"6"19"15,-3 1 2-15,4-3-10 0,-4 3-31 0,2-2-35 16,-2 2-41-16,0 0-37 0,0 0-28 0,0 0-24 15,0 0-26-15,0 0-21 0,-4 15-27 0,3-9-23 16,-2 4-20-16,-1-1-29 0,1 2-19 0,-1-3-24 0,1 3-48 16,-3 1-45-16,2-2-45 0,-1 0-55 0,2 1-66 15,-2-3-68-15,1 1-77 0,1 0-73 0,-1 0-61 16,-1-1-58-16,3-3-67 0,0-1-336 0,2-1-914 16,0-3 404-16</inkml:trace>
  <inkml:trace contextRef="#ctx0" brushRef="#br0" timeOffset="51633.4">13633 7070 278 0,'14'-9'324'0,"-1"0"10"0,-4 4 26 0,0-3 37 16,-1 3 18-16,-2 3 8 0,-1-3-3 0,2 3-11 16,-4 0-20-16,-3 2-22 0,7-2-29 15,-7 2 5-15,0 0-16 0,0 0-5 0,4 8-12 16,-4-3-18-16,0 1-22 0,-4 6-19 0,0-3-25 0,3 1-24 16,-3 2-27-16,0 0-52 0,0 0-50 0,0 5-71 15,-2-2-75-15,0 1-87 0,-1-4-102 0,-2 5-116 16,-5 3-144-16,1-3-475 0,-6 1-1078 0,1-1 477 15</inkml:trace>
  <inkml:trace contextRef="#ctx0" brushRef="#br0" timeOffset="53745.89">15200 7192 2990 0,'0'1'287'0,"0"-1"-132"16,0 0-12-16,3 3 84 0,-3-3 50 0,0 0 9 15,0 0-17-15,-12-8-18 0,10 4-18 0,-1-2-2 16,-1-2-5-16,-1 2 2 0,1-3 0 0,-3 0-6 16,0-2 2-16,-3-3-13 0,1 0-7 0,-5-1-1 15,1-2 0-15,-6-4-3 0,-1 1-1 0,0-3-8 16,0 0-4-16,2-3-71 0,-2-1-116 0,-1-6 0 16,6 1 0-16,-2 0 0 0,8 0 0 0,0-13 0 15,4 13 0-15,5-2 0 0,5 2 0 0,-1 2 0 16,1 0 0-16,8 5 0 0,0 0 0 0,0 9 0 0,2 0 0 15,-1 4 0-15,4 2 0 0,0 2 0 16,1 5 0-16,-2 3 0 0,0 5 0 0,1 1 0 0,-1 2 0 16,-7 5 0-16,3 3 0 0,-7 1 0 15,-2 9 0-15,-1-3 0 0,-10 4 0 0,-3 0 0 16,0-1 0-16,-7 3 0 0,-2-1 0 0,-6 1 0 0,-9 6 0 16,-1 2 0-16,4-12 0 0,-9 5 0 0,10-10 0 15,-4 1 0-15,2 0 0 0,2-4 0 0,2-2 0 16,2 0 0-16,12-3 0 0,-3-3 0 0,7 0 0 15,0-4 0-15,5 3 0 0,1-3 0 0,4-1 0 16,1 1 0-16,7-1 0 0,11-1 0 0,3-1 0 16,7-1 0-16,4-2 0 0,6 1 0 0,-1-2 0 15,17-1 0-15,-4-3 0 0,-14 1 0 0,3 3 0 16,-3-2 0-16,1-2 0 0,-6 2 0 0,0-2 0 16,-4-2 0-16,-8 1 0 0,0 1 0 0,-7 1 0 15,-2 1 0-15,3-5 0 0,-5 3-454 0,-2 1-146 16,-4 0-590-16,1-1-1289 0,0 3 571 0</inkml:trace>
  <inkml:trace contextRef="#ctx0" brushRef="#br0" timeOffset="54107.95">16405 6670 3700 0,'10'-12'341'0,"3"0"-217"16,0 0-9-16,-7 3 76 0,2 0 61 0,-4 0 25 16,1 0-6-16,-5-1-29 0,-4 2-14 0,2 0-9 15,-5 1 1-15,-2 3 0 0,-5-2-4 0,0 4 3 16,-9 3 2-16,-7 4-2 0,-1 3-10 0,-2 4 2 16,-12 9-3-16,0 3-5 0,2-1-118 15,9-1-85-15,-4 8 0 0,10-6 0 0,-10 11 0 0,13-7 0 0,6 1 0 16,-2 3 0-16,6-1 0 0,3-1 0 15,3 1 0-15,4-2 0 0,5 0 0 0,5-2 0 16,4 1 0-16,7-2 0 0,3-3 0 0,5-3 0 0,1-2 0 16,7-1 0-16,0-3 0 0,1-3 0 0,0-2 0 15,2-4 0-15,-1-5 0 16,-7 1 0-16,0-4 0 0,-4-1 0 0,-4-4 0 0,-3 1 0 0,1-4 0 16,-5-2 0-16,-2-1-638 0,-1-2-622 0,0 1-1363 15,-2-1 604-15</inkml:trace>
  <inkml:trace contextRef="#ctx0" brushRef="#br0" timeOffset="54468.91">16601 7003 192 0,'6'-5'399'0,"-3"2"37"0,-1-2 41 0,3 2 18 16,-3-2-3-16,-2 5-10 0,2-7-6 0,-2 4-25 16,0 3-12-16,1-5-28 0,-1 5-28 0,0 0-25 15,-1-4-35-15,1 4-27 0,0 0-19 0,-14 8-17 16,5 0-14-16,0-1-21 0,-1 2-15 0,-1-1-18 15,-1 2-17-15,-1 1-22 0,3-1-15 0,2-1-12 16,1 4-47-16,-1-1-79 0,4-2 0 0,2 2 0 0,2 0 0 16,2 3 0-16,2-4 0 0,4-1 0 15,3 4 0-15,2-3 0 0,5 0 0 0,5 3 0 16,-4-2 0-16,7-2 0 0,-1 2 0 0,2 2 0 16,-4-4 0-16,-1 0 0 0,2 2 0 0,-7-3 0 0,-1 0 0 15,-2 0 0-15,-2-1 0 16,3 0 0-16,-8-1 0 0,0 0 0 0,-4 0 0 0,-1 0 0 0,-2-1 0 15,-2 1 0-15,-3 1 0 0,-5 0 0 16,0-4 0-16,-6 5 0 0,-2-3 0 0,-2-3 0 0,-1 3 0 16,-6 1 0-16,4-4 0 0,0-1 0 0,4-2 0 15,-4 3 0-15,5-3 0 0,0-3 0 0,4 3 0 16,3-2 0-16,2-1 0 0,-1-3 0 0,2-1 0 16,4-2-371-16,3-2-179 0,2-6-94 0,2-2-461 15,0-6-1196-15,5-3 530 0</inkml:trace>
  <inkml:trace contextRef="#ctx0" brushRef="#br0" timeOffset="54673.08">16684 6988 58 0,'-3'-7'471'15,"3"0"10"-15,-5 0 55 16,4 3 40-16,-2 0 9 0,2-1 2 0,1 5-38 0,0-4-41 0,0 4-38 16,4-3-30-16,5 2-17 0,1 1-32 0,8 0-27 15,4 0-37-15,7 1-34 0,3 3-23 0,8-1-28 0,-1-1-23 16,1 1-44-16,11-2-51 0,-11 1-53 15,-3-1-58-15,2-3-75 0,-7 1-82 0,-4 0-91 16,-7-2-103-16,-3 0-70 0,-8 3-92 0,-1-1-114 16,-5-1-365-16,-4 2-1060 0,0 0 468 0</inkml:trace>
  <inkml:trace contextRef="#ctx0" brushRef="#br0" timeOffset="55505.88">2742 8408 170 0,'-4'-4'483'0,"-1"-6"17"16,-5 1 2-16,-2-4 28 0,0 2-11 0,-2 0-18 0,-1 1-9 16,0 1-22-16,-2 2-26 0,-2 1-18 15,-2 4-18-15,-6 1-13 16,-5 3-17-16,5 6-17 0,-5 2-20 0,3 1-18 0,-2 4-22 0,-1 2-22 15,4 5-23-15,1 2-144 0,-1 1-112 0,5 3 0 0,6 1 0 16,3 0 0-16,4 0 0 0,4 2 0 0,3-2 0 16,3-1 0-16,5 1 0 0,3-3 0 15,9-1 0-15,3-3 0 0,4 0 0 0,4-3 0 16,3-5 0 0,6-2 0-16,0-2 0 0,2-2 0 0,0-2 0 15,11 0 0-15,2-6 0 0,-17 0 0 0,0-2 0 16,-2-2 0-16,0-5-132 0,-6 5-414 0,-7-3-41 15,7-5-36-15,-12 2-428 0,2 1-1138 0,-3-6 503 16</inkml:trace>
  <inkml:trace contextRef="#ctx0" brushRef="#br0" timeOffset="55819.9">2927 8731 1900 0,'6'-8'59'0,"-4"2"70"0,-1 1 29 15,-1-1 35-15,-1-1 52 0,1 2 18 0,-5-1 36 16,-1 1 30-16,-1-1 7 0,-2 0 10 0,0 2 2 16,0 1 0-16,-2-1 1 0,2 3-14 0,-1-1-10 15,1-1-11-15,-4 6-22 0,7-1-21 0,-3 2-13 16,-3 1-18-16,3 2-14 0,3 0-19 0,-2 3-15 15,2 1-14-15,2 0-127 0,4 1-51 0,0 4 0 16,5 0 0-16,0-2 0 0,5 2 0 0,6-3 0 16,4 5 0-16,3-1 0 0,-1 0 0 0,2-2 0 15,0-1 0-15,1 0 0 0,-2-1 0 0,-4-4 0 0,4 6 0 16,-5-5 0-16,-4-2 0 0,0 2 0 0,-3-4 0 16,0 2 0-16,-5-1 0 0,0 1 0 15,-4 0 0-15,0 0 0 0,-2-1 0 0,-1-1 0 16,-5 3 0-16,-1-2 0 0,-4 0 0 0,-3 3 0 15,0-2 0-15,-4 0 0 0,0 0 0 0,-9 0 0 0,0-2 0 16,5-1 0-16,-6-1 0 0,6-4 0 0,1 1 0 16,0-4 0-16,5 1 0 0,-3-3 0 0,3-2 0 15,1-4 0-15,6-1 0 0,5-4-51 16,-1 0-571-16,2-9-631 0,7-3-1358 0,4 0 600 16</inkml:trace>
  <inkml:trace contextRef="#ctx0" brushRef="#br0" timeOffset="55992.83">2971 8692 273 0,'2'-5'460'0,"0"0"-8"16,-2 1 18-16,2 1 43 0,-2 3 12 0,-2-7 3 16,2 7-17-16,2-4-32 0,-2 4-50 0,0 0-29 15,4-6-34-15,2 1-30 0,6 1-27 0,2 1-33 16,8-4-33-16,3 1-19 0,9 1-30 0,5 0-56 16,16-3-69-16,-5 2-99 0,2-3-136 0,2 5-166 15,1-3-172-15,5-3-524 0,5 0-1113 0,26 2 493 16</inkml:trace>
  <inkml:trace contextRef="#ctx0" brushRef="#br0" timeOffset="56275.49">5978 8488 161 0,'-4'-5'551'0,"-1"1"15"0,0 3 1 15,1 0-13-15,4 1-42 0,-7-3-28 0,7 3-38 16,0 0-5-16,-4 8-4 0,2-4-27 0,1 5-18 16,0 2-33-16,-2 0-36 0,-1 4-20 0,-1 2-31 15,-1-2-28-15,0 1-33 0,-1 1-41 0,1-1-50 16,-2-1-66-16,0-1-88 0,2-3-99 0,-3 1-120 15,5 1-113-15,-1-4-115 0,5 0-108 16,-2-4-365-16,7-2-1033 0,0-2 458 0</inkml:trace>
  <inkml:trace contextRef="#ctx0" brushRef="#br0" timeOffset="56432.47">6163 8606 33 0,'11'-3'425'0,"0"-2"23"16,-5 3 20-16,2 1 19 0,-4 1 13 15,1-2 0-15,-5 2-11 0,8-1-7 0,-8 1-11 0,6 4-16 16,-6-1-21-16,4 1-29 0,-4 1-37 0,0 1-32 15,1 0-38-15,1 5-30 0,0-1-48 0,-2 0-69 16,4 0-74-16,1 1-105 0,-3 0-119 0,5 0-163 16,-3 1-159-16,-2-1-592 0,9 2-1148 0,-1-3 508 15</inkml:trace>
  <inkml:trace contextRef="#ctx0" brushRef="#br0" timeOffset="56842.42">11890 8555 132 0,'-3'-5'617'0,"3"5"10"16,-5-1-2-16,5 1-5 0,-9-2-24 0,9 2-33 15,-11 0-31-15,3 4-42 16,-1 1-48-16,-1-3-47 0,0 5-37 0,1 1-34 0,-4 0-30 0,3 1-35 16,1-1-53-16,-2 4-56 0,4-1-71 0,-1 0-82 15,3 1-89-15,-1-3-88 0,5 2-102 0,-1-4-83 16,4 0-81-16,3 0-83 0,-2-2-373 0,9-1-978 0,-3-1 433 16</inkml:trace>
  <inkml:trace contextRef="#ctx0" brushRef="#br0" timeOffset="56999.68">12014 8633 312 0,'8'-5'369'0,"-1"0"25"0,-2 3 26 0,-1-2 25 16,-2 3 14-16,-2 1-3 0,0 0-11 0,0 0-3 16,0 0-8-16,-9 13-21 0,2-6-18 0,1 4-38 15,-1 0-36-15,1 3-25 0,1 1-31 0,1 3-31 16,0-1-52-16,3 0-64 0,4-2-75 0,-1 3-97 16,1-1-121-16,3-2-122 0,0 1-134 0,3-1-145 15,5-2-303-15,4-5-950 0,4-1 420 0</inkml:trace>
  <inkml:trace contextRef="#ctx0" brushRef="#br0" timeOffset="57611.53">14718 8358 291 0,'8'-8'514'0,"3"4"7"0,-3 0 14 16,-3 2-23-16,-2 1-19 0,1-3-31 0,-4 4-34 0,5-1-29 15,-5 1-27-15,0 0-17 0,-8 11-27 0,3-7-29 16,-4 4-33-16,-5 5-24 0,1 0-23 0,-2 0-25 16,-2 1-30-16,-1-2-45 0,2-2-55 0,2 1-50 15,1 1-68-15,0-3-69 0,5-2-59 0,2 0-47 0,2-1-30 16,3-2-16-16,2 0-6 0,-1-4 0 0,9 5 4 16,1-5 22-1,8 0 23-15,-1 0 22 0,2-6 45 0,9-3 36 0,-7 2 44 0,-2 0 45 16,1-2 37-16,-2 0 45 0,-3 2 42 0,2 1 38 0,-5 1 41 15,-5 3 42-15,1 0 18 0,-3 0 11 0,-1 0-1 16,-4 2 2-16,6 0-5 0,-6 0 3 0,3 5-2 16,-3-1-16-16,-1 1-2 0,-1 2-24 0,0-2-12 15,-2 4-24-15,1 2-14 0,-2-2-48 16,4 3-51-16,-2-1-64 0,1 1-95 0,2-2-135 0,1 2-105 16,-1-1-125-16,-1-1-504 0,3 1-1069 0,2-3 473 15</inkml:trace>
  <inkml:trace contextRef="#ctx0" brushRef="#br0" timeOffset="59185.24">15757 8635 193 0,'0'0'507'0,"0"0"15"0,0 0 1 16,0 0-16-16,0 0-11 0,-2-12-15 0,-1 7-14 16,2-2-13-16,-2-1-25 0,2-2-11 0,-3-1-21 0,-1-4-19 15,-1 1-17-15,1-3-16 0,-3-2-22 0,-1-5-23 16,3 5-16-16,-3-8-26 0,-1 0-20 0,-2 2-22 16,2-5-122-16,-2 0-94 0,1 0 0 0,-3-2 0 15,-3-12 0-15,8 10 0 0,-5-14 0 0,2 13 0 16,1-12 0-16,9 12 0 0,-1 2 0 0,-1-1 0 15,5 3 0-15,3 3 0 0,0 2 0 0,2 8 0 16,2 0 0-16,5 6 0 0,1 1 0 0,-4 5 0 16,7 0 0-16,-4 5 0 0,6 3 0 0,-7 1 0 15,5 3 0-15,-3 2 0 0,-1 6 0 0,0 1 0 16,-6 3 0-16,-3 0 0 0,-2 8 0 0,-5 0 0 0,-5 0 0 16,-6 0 0-16,-2 2 0 0,-6-3 0 15,-4 0 0-15,-13 5 0 0,-4-1 0 0,11-7 0 0,-13 3 0 16,1-2 0-16,8-5 0 0,3-3 0 0,-4 0 0 15,6-1 0-15,3 1 0 0,3-4 0 0,7 0 0 16,0-3 0-16,9 0 0 0,1-1 0 0,3-2 0 16,5 1 0-16,8 2 0 0,1-3 0 0,10 1 0 15,10 2 0-15,5-4 0 0,1-1 0 0,5-1 0 16,15-2 0-16,0 0 0 0,-2-1 0 0,0-3 0 16,-11 3 0-16,-4-3 0 0,0 0 0 0,-3 1 0 15,-4-1 0-15,-3 1 0 0,-9 0 0 0,-2 0 0 16,-7-2 0-16,-1 2 0 0,-1-1 0 0,-3 1 0 15,-1 0 0-15,-2-2 0 0,-2 2 0 0,-1-3 0 16,1 6 0-16,-6-5 0 0,2 1 0 0,0 2 0 16,4 2 0-16,-9-1 0 15,5 0 0-15,4 1-341 0,0 0-324 0,-11 1-533 0,11-1-1298 0,0 0 575 0</inkml:trace>
  <inkml:trace contextRef="#ctx0" brushRef="#br0" timeOffset="59516.11">16785 8020 300 0,'1'-12'556'16,"0"1"25"-16,-2 2 15 0,-1-2-11 0,-1 1-20 0,-2 3-30 15,0-1-29-15,-3 3-25 0,-1 2-28 0,0 2-22 16,-6 2-21-16,-4 2-20 0,-7 6-19 0,-2 3-23 0,-3 6-23 15,2 3-24-15,1 1-19 0,0 3-107 16,-7 10-175-16,10-9 0 16,-2 15 0-16,6-12 0 0,2 2 0 0,6 0 0 0,3 2 0 0,-1 2 0 15,8-3 0-15,4 0 0 0,5 0 0 0,1-2 0 0,5-3 0 16,4 1 0-16,10-6 0 0,-2-1 0 0,2-4 0 16,3-2 0-16,-1-6 0 15,2-2 0-15,0-2 0 0,-2-6 0 0,-6 0 0 0,0-4 0 0,-3-2 0 16,-1-3-163-16,-4-2-597 0,5-7-452 0,-7 3-1312 15,3-5 581-15</inkml:trace>
  <inkml:trace contextRef="#ctx0" brushRef="#br0" timeOffset="59799.57">16979 8283 3401 0,'4'-2'372'0,"-3"0"-108"16,3-2 72-16,-2 2 29 0,-2 2-2 0,3-4-36 15,-3 4-54-15,0 0-41 0,0 0-27 0,0 0 32 16,0 0 30-16,3 12 20 0,-6-1-1 0,2-2 0 0,-2 4-3 15,1 2-3-15,-3 3-153 0,2-1-127 0,-2 2 0 16,-1 0 0-16,0-1 0 0,-1 1 0 16,0 1 0-16,1-4 0 15,-2 1 0-15,1 0 0 0,-2-2 0 0,1-2 0 0,0-1 0 0,3-3 0 0,-1 1 0 16,3 1 0-16,2-4 0 0,-3 2 0 0,4-4 0 16,0 3 0-16,3-2 0 0,-1 1 0 0,11-1 0 15,0-1 0-15,2 1 0 0,3 1 0 0,4-5 0 16,-2 2 0-16,11-2 0 0,-2 2 0 0,-3-1 0 15,1 0 0-15,2-2-40 0,-8 0-424 16,-2-1-35-16,-5 2-53 0,2-1-48 0,-5-2-406 0,-1-1-1091 16,-5 1 483-16</inkml:trace>
  <inkml:trace contextRef="#ctx0" brushRef="#br0" timeOffset="60082.99">17187 8539 267 0,'-3'-11'341'16,"1"-2"21"-16,0 2 37 0,0-1 19 0,1 1 20 0,-2 0 17 15,1 2 7-15,-3 2-2 0,5 0 15 0,0 2-4 16,-1 0-6-16,1 0-31 0,0 5-30 16,-2-3-37-16,2 3-22 0,0 0-17 0,0 0-10 0,0 0-14 15,-12 13-18 1,8-2-21-16,-3 1-138 0,6 1-127 0,-4 5 0 0,4 1 0 0,-3 6 0 0,0 2 0 16,0-1 0-1,0 1 0-15,3 0 0 0,-3 0 0 0,0-2 0 0,2-4 0 0,2 4 0 0,-4-2 0 16,4-3 0-16,0-2 0 0,0 1 0 0,-1-1 0 15,-2-3 0-15,3 1 0 0,-4-5 0 0,4 0 0 16,-1-3 0-16,-1-1 0 0,0-1 0 0,2 1 0 16,0-3 0-16,-1 0 0 0,1-4 0 0,-3 4 0 15,3-4 0 1,0 0-284-16,0 0-456 0,0 0-455 0,-1-18-1294 16,1 8 572-16</inkml:trace>
  <inkml:trace contextRef="#ctx0" brushRef="#br0" timeOffset="60262.49">17749 8624 4749 0,'0'0'474'0,"2"-3"-122"16,-2 3 15-16,0 0 33 0,0-7-2 0,0 7-35 16,-2-5-62-16,2 5-64 0,0 0-46 0,-2-5-30 15,2 5-51-15,-1-4-64 0,1 4-88 16,0 0-108-16,5-2-136 0,-5 2-156 0,10-1-200 0,-5 0-457 15,2 0-1188-15,-7 1 526 0</inkml:trace>
  <inkml:trace contextRef="#ctx0" brushRef="#br0" timeOffset="62867.14">2593 10611 46 0,'-12'-15'410'0,"-2"-9"19"0,5 9 4 16,-4-9-5-16,4 10 7 0,0-1-3 16,-1 2-5-16,4 4-15 0,-2 0-1 0,4 3-14 0,2 3-31 15,-1-1-17-15,1 0-25 0,-2 3-31 0,4 1-21 16,0 0-12-16,-12 7-18 0,9-1-14 0,-1 1-25 16,-3 4-18-16,3-1-24 0,2 5-13 0,-1-1-14 15,3 0-13-15,1-3-9 0,2 1-10 0,1 1-16 16,2-6-9-16,1 3-1 0,3-4-8 0,0 1-6 15,3-6-6-15,2-1-50 0,2-1-6 0,2-3 0 16,-4 0 0-16,2-4 0 0,0-1 0 0,-7 3 0 16,3-7 0-16,-5 3 0 0,-1 1 0 0,-2-4 0 0,-2 0 0 15,-2-2 0-15,-4 3 0 0,0-1 0 16,-5-1 0-16,-4 2 0 0,-3 2 0 0,-4 6-102 16,-2 3-182-16,-6 3-63 0,-2 8-50 0,-2 0-47 0,-1 8-47 15,4 0-45-15,-10 14-396 0,11-7-1010 0,-1 3 448 16</inkml:trace>
  <inkml:trace contextRef="#ctx0" brushRef="#br0" timeOffset="63216.91">2246 10978 453 0,'-2'-2'508'0,"-1"0"13"0,3 2-2 16,-5-5 0-16,0 1-21 0,1 3-30 0,4 1-27 15,-4-4-39-15,4 4-32 0,0 0-46 0,-5-1-34 16,5 1-23-16,0 0-31 0,0 0-27 0,0 0-15 16,-6 5-27-16,3-1-11 0,3-1-17 0,-1 1-17 15,1-4-18-15,-1 5-21 0,-2 0-10 0,2-2-10 16,1-3-15-16,1 7-19 16,-1-5 5-16,0-2-4 0,0 0-2 0,0 6-2 0,0-6-1 0,0 0-3 0,0 0 9 15,0 0-14-15,0 0 2 0,6-11-1 0,-7 5 0 16,1-1 0-16,-2-2-2 0,-1 3-4 0,-1-4-3 15,2 5 2-15,-3-2-2 0,1 4 0 0,-1-1-4 16,-2 4 1-16,7 0-7 0,-10 5-27 0,1 1-15 16,4 2-37-16,-4 3-64 0,0 3-70 0,4 2-78 15,1 0-82-15,3 2-88 0,2 0-109 0,-1-1-323 16,5-3-967-16,5-1 429 0</inkml:trace>
  <inkml:trace contextRef="#ctx0" brushRef="#br0" timeOffset="63515.28">2729 11026 3530 0,'4'-3'400'0,"0"2"-135"15,1 0-35-15,-5 1-39 0,5-3 22 0,-5 3 10 16,0 0 7-16,5 5-18 0,-2 0-21 0,-1-2-7 16,1 3-12-16,-3 3-20 0,1-4 2 0,3 6-20 15,-3-5-10-15,3 4-9 0,0-1-24 0,0 0 4 0,6 0-13 16,-5-2-3-16,4-1 0 15,-1-1-22-15,-3-2-2 0,8-1-3 0,-7-2-2 0,4 0 2 16,2-1-8-16,-4-1 0 0,1-2-8 0,-1 0-1 16,0-3 10-16,0 0 0 0,-3 0 15 0,0-2-4 0,-1 0 11 15,-2-2 11-15,0-1-16 0,-2 3 11 0,-3-4-1 16,-1 8-10-16,-1-4-62 0,-1 2 0 0,-2 0 0 16,-3 2 0-16,-1 4 0 0,-2 2 0 15,0 0 0-15,1 4 0 0,-3 2-16 0,-1 3-209 0,-1 2-101 16,4 1-119-16,1 1-151 0,2 0-502 0,-1 0-1188 15,5-3 525-15</inkml:trace>
</inkml:ink>
</file>

<file path=ppt/ink/ink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5:04:19.855"/>
    </inkml:context>
    <inkml:brush xml:id="br0">
      <inkml:brushProperty name="width" value="0.05292" units="cm"/>
      <inkml:brushProperty name="height" value="0.05292" units="cm"/>
      <inkml:brushProperty name="color" value="#FF0000"/>
    </inkml:brush>
  </inkml:definitions>
  <inkml:trace contextRef="#ctx0" brushRef="#br0">21717 7378 98 0,'0'0'126'15,"0"0"0"-15,0 0-11 0,0 0 0 0,5-1-10 16,-5 1 1-16,0 0-5 0,0 0-7 16,0 0-2-16,0 0-1 0,0 0-5 0,10 1-7 15,-10-1-7-15,0 0-7 0,0 0-8 0,4-2-3 0,-4 2-1 16,0 0-14-16,0 0 4 0,0 0-6 0,4-2-9 15,-4 2-5-15,0 0-5 0,1-3-11 16,-1 3 1-16,0 0-10 0,0-4-9 0,0 4-7 16,0 0-5-16,-4-8-6 0,3 5 5 0,-2 0 6 0,1 1-9 15,-1-2 1-15,-2 0 3 0,1 1 0 0,-1-2 7 16,-1 2-3-16,-1-1-1 0,2 0 8 0,-1 0 5 16,-3-1 1-16,1 1-2 0,-2-1-1 0,2 2-6 15,-1-2 13-15,2 2-6 0,-5-2 6 0,3 0-8 16,0 1 4-16,-2 0-1 0,2 0 3 0,-2 1-6 15,0 0 12-15,2 0-19 0,-1 0 15 0,-1 0-6 16,0 1 0-16,2-2-4 0,-2 2 6 0,1-1-12 16,-1-2 10-16,0 3-11 0,-1 0-7 0,-3 0-1 15,2-1 14-15,0-1-14 0,-1 1-7 0,0-1 14 16,0 3 7-16,-4-2-4 0,4 2-1 0,1-5-10 16,0 4-2-16,-6-3-6 0,4 3-6 0,-3 1 6 15,3-4 2-15,-2 2-2 16,2 1 12-16,-2-3-5 0,2 3-2 0,0-1 10 0,3 1-6 0,-7-2-1 0,0 3 8 15,6-1-8-15,-1 0-11 0,-4-2-1 16,4 2-10-16,1-1-48 0,-6 1-105 0,6-2 47 16</inkml:trace>
  <inkml:trace contextRef="#ctx0" brushRef="#br0" timeOffset="1383.66">19665 7156 27 0,'-24'1'74'16,"2"2"-1"-16,1-2-6 0,0-1-13 0,0 2-1 0,-1-1-2 16,1 0 3-16,1 0-9 0,-2 1 3 0,2 1-4 15,1-1-5-15,-1 0 2 0,1 1-2 16,1 0-9-16,0 0-1 0,-1 1-5 0,3-1 3 15,-2 2-12-15,0-1 6 0,1 0-3 0,-2 1-5 0,-1 0-4 16,2 0-6-16,-3-3 3 0,0 3 0 0,3 1-13 16,-4-1 6-16,-1 0-2 0,0 3-4 0,-4-1 1 15,0 0 1-15,-1 1 5 0,1 0-5 16,1-1 7-16,6-2-6 0,-1 0 2 0,-5 2 10 0,3-2-9 16,5-1 1-16,-5-1 3 0,-4 4-6 0,9-3 3 15,-10 1 2 1,8 1 3-16,-3-3-6 0,2 1 7 0,-7 3-9 0,8-2-10 0,-2-1 19 0,0 4-7 15,-3-2 2-15,6 1-2 0,-7 1-1 0,7-2 0 16,0 2 7-16,-3-1 0 0,4 1-7 0,-5 0-5 16,4 0-4-16,-7 2 7 0,1 0 0 0,4-1 1 15,1 0-1-15,2 0 3 0,-6 3 2 0,2-3 0 16,4-1-6-16,-1 2-1 0,-3-2 9 16,-1 5-8-16,4-1-2 0,-3-5 8 0,4 4 2 0,-6 2-4 15,1 0-7 1,6-2 3-16,0 0 3 0,0 1 2 15,-2 0-7-15,1-2 4 0,0 3-3 0,2-3 6 16,-3 2-10-16,2 1 9 0,0-3-4 0,-3 6 7 16,3-3-6-16,-2 4 10 0,1-5-5 0,-1 4 2 0,2-2-3 15,-2 4 0-15,-2-1 6 0,6-3-13 0,0 0 5 16,-6 4-1-16,7-2 4 0,-4 3-9 0,6-4 4 16,-2-1 4-16,1 1-5 0,0-1 0 15,3 1 1-15,-2 0 5 0,1 1-4 0,-1-2 5 0,3 0-5 16,-2-1-1-16,-1 3 2 0,1-1 3 0,3-3-2 15,-1 3 2-15,0-1 3 0,-1 1-8 0,0-2 10 16,1 2-10-16,-1 0 10 0,-1-2-3 0,1 2 0 16,-1-2 0-16,2 2-1 0,-2 0 1 0,1 1 0 15,-1-2 3-15,2-2 5 0,-4 4-11 0,4-3 3 16,0 1-7-16,-1 3 7 0,-1-3-6 0,1 3 4 16,-1-1 1-16,2-1 10 0,0 1-5 0,-2 1 4 15,3 1 2-15,0-4 3 0,-1 2-2 0,1 1-1 16,-2-3-5-16,4 2 15 0,-4-1-12 0,2 1-1 15,2-1 9-15,-3 0-6 0,0 2-2 0,4-4 3 16,-3 3 6-16,2 0-11 0,-1 0 4 0,1-1-2 16,2 1 3-16,-2 2 1 0,2-1 6 0,0-3-1 0,0 3-3 15,-2-3-7-15,1 2 0 0,2-1 3 16,-1 1-13-16,3-3 4 0,-1 4 7 0,0-2-4 16,1-3 7-16,-3 2-7 0,4-1 9 0,-4-1-3 15,4 2 7-15,0-5-3 0,-2 3 8 0,2 1-6 0,0-1 6 16,0 0 1-16,0-1-8 0,-3 0 4 0,6 1-3 15,-3 1-1-15,2-3-6 0,-2-1 7 0,0 3-3 16,1-2-1-16,2 1 9 0,-2 3-6 0,3-3 6 16,0 0 0-16,-3 3-1 0,3-4-2 0,-1 2-9 15,2-1 8-15,0 1 2 0,0 2 4 0,0-3-5 16,-1 0-3-16,1 1 11 0,-1-2-2 0,2 4-2 16,2 0-5-16,-3 2-6 0,-1-6 5 0,4 5-5 15,-1-1-2-15,-2-2 2 0,4 3-5 0,-1-2 2 16,0 1-1-16,-1 2 1 0,0-2 2 0,1 2-7 15,0 1 2-15,-1-2 1 0,0 1 5 0,1-1-9 16,-3 0 1-16,4-2-2 0,0 3-1 0,-2-1 0 16,-1 0 1-16,1 0-2 0,3 0 5 0,-3-1-5 15,2 0 1-15,-1-1 3 0,-2 3-3 0,3-1 4 16,0-2-1-16,0 2 1 0,0-1 4 0,0-2-4 16,-2 0-5-16,1 1-2 0,1 2-1 0,-1 1 5 0,1-2 3 15,1-2-4-15,-1 4-4 0,1-3-3 0,-1 1 10 16,1 1-4-16,2-3-2 0,-2 1 6 0,-1 3-10 15,-3-7 0-15,2 4 1 0,1-4-1 16,0 4-7-16,-3-2-2 0,3-1-2 0,-2 1 6 0,3 2 2 16,-1-2 2-16,-3 0 1 0,2 1-1 0,0-2 4 15,2 4-2-15,-4-3-1 0,1 2 6 0,0-1 6 16,1 3 8-16,-2-4-2 0,-1 0 1 0,2-1 0 16,-3 0 0-16,5 1 4 0,-4 0-5 0,0-1-4 15,1 0 4-15,-2 2-4 0,1-3-4 0,1 2 6 16,2-2-3-16,-3 1-2 0,3 1 0 0,2 2-2 15,0-1 1-15,0-2-6 0,-2 0-9 0,0-1-8 16,0 1-8-16,-2 0-16 0,3-2-20 0,-4-1-32 16,4 0-24-16,-1 2-53 0,-4-3-117 0,2 0-310 15,-1-3 137-15</inkml:trace>
  <inkml:trace contextRef="#ctx0" brushRef="#br0" timeOffset="5079.68">17805 10343 67 0,'4'4'167'0,"-2"1"-14"16,2 0-7-16,2-1-9 0,-2 1-13 0,5 1-9 16,-2 1-14-16,1-1-5 0,0 2-6 0,0-2-5 0,-1 2 0 15,4-2-13-15,-4 3 1 16,2-2-5-16,3 2-2 0,-1 0-8 0,-2-2 1 0,1 1 0 16,1 1-2-16,-1 0-4 0,0 1-3 0,-1-2-4 15,1 3 3-15,-2-1-7 0,2 0-3 0,-1 0-1 0,0-2-5 16,1 3-2-16,0 2 2 0,-2-5 0 0,2 2-2 15,-1-1-1-15,3 3 9 0,3 2 6 0,-3-2 0 16,0 1-4-16,1 2 3 0,0-1-10 0,2 1-3 16,-2 0-6-16,5-1-1 0,-4-1 2 0,3 0-5 15,1 5-1-15,3-2-2 0,-3-4-5 0,3 5 1 16,0-2-1-16,-3-4 0 0,0 1-1 0,0 0-2 16,0-2-4-16,-3 1 1 0,8 5-3 0,-3-6 5 15,-4 1-7-15,2-1 8 0,1 0-8 0,-1 0 1 16,-3-2 2-16,2 2-1 0,2 0 2 0,-4 0-4 15,2-1-2-15,2-1 5 0,-2 0-5 0,-2 1 1 16,2-1 0-16,-2 2 0 0,2-1 1 0,-1 0-1 16,0-1 4-16,-1 2 2 0,3-3 2 0,-1 1 5 15,-1-2-2-15,2 1-1 0,0-1-4 0,-1 0 6 16,-1 1-4-16,2 1 2 0,-1-2-5 0,2 0 0 0,-1 1 0 16,1-2-1-16,1 2-2 0,-4-3 1 0,1 2-1 15,0 1 1-15,1-4-5 16,0 3 6-16,0 0-1 0,0-1-4 0,-3-2 2 0,3 6-3 0,0-4 3 15,1-2 1-15,-2 4-3 0,3-3 0 0,-1 2 4 16,-1-2-2-16,4 1-1 0,-2-3 3 0,2 0-3 16,1 2 1-16,6-3-1 0,0 0 5 0,1 2 1 15,-2-2-3-15,3-1 0 0,-3 0 0 0,0-1 1 16,0 2 1-16,-2-1 0 0,-4 0-2 0,6-1-3 16,1-1 2-16,-8 2-2 0,8 2 2 0,-2-6-7 15,0 3 5-15,1 0 1 0,1 0-1 0,-1 2 1 0,0-2-3 16,3-1 4-16,-4 1-3 0,1-1 1 15,-7 1 1-15,7 1-4 0,-7 0 3 0,1 0-2 16,-1 0 2-16,5 0 2 0,-4-2 2 0,0 2 1 16,-3 1 3-16,0-1-3 0,-1-1 5 0,1-1-2 15,2 4-1-15,2-4 6 16,-3 2-3-16,-1 0-4 0,-1 0 4 0,1-1 3 0,3-1-6 0,-5 2-2 16,2 0 2-16,-1 0 1 0,-2 0-4 0,1 0 1 0,-3-2 1 15,-2 2-4-15,5-2 1 0,-1 1 1 0,0-1 0 16,2 1-1-16,0 0 0 0,1 0-1 0,-2 0-1 15,1-2 0-15,1-1 3 0,-2 1 0 0,3 2-3 16,-1 0-3-16,2-2 2 0,-1 1 0 0,-2-3-4 16,1 4 2-16,3-3 3 0,-4 4 0 0,2-2-4 15,1-1 3-15,-2-1 1 0,0 0-2 0,0 1-1 16,-1 0 2-16,2 2 2 0,-1 0-3 0,-2-3-3 16,1 1 3-16,3 0 0 0,-1-1 0 0,2 2 0 15,-4 2 0-15,1-5 0 0,0 2 0 0,3-1 0 16,-2-1 0-16,-2 0-2 0,5 2 0 0,-4-3 2 0,-1 2 0 31,4-1-2-31,-4 3 0 0,1-1 2 0,1-2-3 0,-3 1 4 0,2 1 2 0,-1 0-5 0,0-1 3 16,1 1-1-16,-2-1 3 0,2 0-3 0,-1 2 2 15,0-3-4-15,0 3-10 0,-3-1 4 0,5-1 1 16,-2-1 5-16,2 3-8 0,-3-2 4 0,3 2 0 16,0 1 1-16,-1-5-1 0,3 4 2 0,-3 1 0 15,-1-3 3-15,1 3-1 16,-1-3 7-16,0 1-9 0,2 0-2 0,-2 1 3 0,0 1-2 0,3 0 6 15,-5 0-4-15,2-1 8 0,-4-1-7 0,0 2-1 16,4-2 1-16,-4 2 2 0,-1 0 0 0,6-3-5 16,-2 2 2-16,1-1 1 0,0 2-5 0,-2 0-2 15,-2-2-2-15,5-1 0 0,-1 1 0 0,0-1-5 16,1 1-3-16,-2 0 0 0,-3-1-1 0,4 0 4 16,-1 2 3-16,0-2 2 0,0 1 0 0,-2 2 1 15,-2 0 3-15,1-3-1 0,0 1 1 0,4 1 0 0,-4-1-1 16,5 0 1-16,1 0 0 0,-1-3 0 0,-4 3 5 15,4-2 2-15,0 0-3 0,-1 3 1 16,3-3-2-16,-1 0 2 0,3 2-1 0,-4-1-2 0,3-1-1 31,-4-3 3-31,1 6-3 0,0-2 3 0,0 1-2 0,1-3 1 16,-6 5 2-16,2-2 4 0,2-1-5 16,0 0 1-16,-5 2 0 0,-2-2 3 0,2 0-4 15,0 1 4-15,6-4-1 0,-6 5 1 0,5-4-1 16,-2 1-3-16,2-1 1 0,0 1 4 0,-1-3-5 15,-4 1 6-15,-1 3-4 0,7-3 1 0,-2-1 1 16,-3 6-5-16,-1-3 1 0,5-2 4 0,-3 1-2 16,2-1 1-16,-4 2-2 0,-3-2 3 0,6-1 3 0,0-1 3 15,-1 2-3-15,-1 2 0 0,0-2 3 0,0 0-1 16,0 3 1-16,1-7-1 0,2 7-1 16,-5-1-5-16,2 1 5 0,3-1-1 0,-6 1-2 15,0 1-1-15,2 0 4 0,-1-3-2 0,4 4 5 0,-3 0 1 16,1-3-6-16,-5 2 7 0,5 0 8 0,-3-1-8 15,1 0-1-15,-3 0-1 0,4 1 4 0,-2-1-2 16,1 0 0-16,-3 1-2 0,1 0 6 16,2 1-7-16,-3-2-2 0,1 0 6 0,0 1-5 0,-1 1-2 15,1-3 3-15,0 3 3 0,1-1-2 0,-2 0 4 16,-3 2-3-16,6-2 1 0,-1-2 8 0,-1 3-4 16,-3-1 0-16,5-1 4 0,-4 2 12 0,1-4-10 15,0 3-3-15,2 0 6 0,-2 1-5 0,4-4-2 16,-4 2-2-16,0 0 3 0,0-1 2 0,4 0-3 15,-4-2 5-15,2 2 3 0,1-1-3 0,-2 0-5 0,3 0-1 16,-2 0 1-16,1 1 0 0,0 0-3 0,0-1-4 16,-2 0 4-16,6-3-3 0,-5 2-4 15,-1 2 4-15,-1-1 8 0,3-1 3 0,-1 3 0 16,-2-3-3-16,3 0 4 0,-1-1-1 0,1 4-2 0,3-7-2 16,-6 4 0-16,1-2 1 0,2 2 0 0,-1-2-3 15,2 0 5-15,2-1-2 0,-6 4-3 0,3-1-3 16,-1 0 10-16,-2-2-1 0,4 4 4 0,-3-4 15 15,-1 3-16-15,1-1-2 0,1 0-2 0,-2 1 5 16,-3-1 0-16,4 4 4 0,-1-5-1 0,-1 3-2 16,-2-4-7-16,3 4 9 0,-2-2-4 0,0 0-8 15,0 0 1-15,0 0 2 0,1-1-11 0,0 0 4 16,-2 0 11-16,0 0-14 0,1 1-3 0,-1-1-7 16,1 1 11-16,0-2-6 0,2 1 4 0,0-2-4 15,-2 2 3-15,0 0-6 0,3-2-1 0,-2 2 1 16,0-4 12-16,-1 2-10 0,0 1 5 0,2-2-8 0,-4-2 11 15,5 0-3-15,0 0-10 0,-2-2 13 16,-2 1-9-16,4 0-2 0,-4 2-1 0,0 1 8 16,1-5-12-16,-1 1 2 0,4 0 9 0,-5 0 2 15,0 3 0-15,-2 0-7 0,2-4-7 0,1 4 0 0,-2-3 3 16,1 2-5-16,-5 2-3 0,4-3-4 0,-1 1-11 16,-1-4 1-16,2 2 3 0,-3-1-6 0,1 4 0 15,0-4 0-15,1 0 3 0,-6 4-2 0,8-5 13 16,-5 5-5-16,0-5 0 0,-2 1 7 0,-1 1-4 15,1-1 2-15,-1 0 5 0,-1-1 3 0,2 0 0 16,-1 0 0-16,-1-1 2 0,-2 0 9 0,-2 0-8 16,2 0-2-16,-3-4 5 0,2 3-7 0,2-5 8 15,-2 6-6-15,0-5 6 0,1 5-8 0,-1 1-2 16,-3-3 6-16,4 1-5 0,1 1-3 0,0-1 12 16,-3 1-5-16,2 2 1 0,2 1-3 0,0-2 1 15,-1 1 3-15,2 0-4 0,-2 4 4 0,1-3 8 16,-2-1-1-16,2 2-2 0,-2-2-4 0,-1 3 2 0,1-4 1 15,-3 3-3-15,0-3 2 0,0-1-7 0,-1 1 3 16,-3-5-13-16,-5 1-8 0,5 1-7 16,2 3 3-16,-4-6 0 0,1 0-5 0,-2 0-3 0,1 2 0 15,2 4 4-15,3 0 3 0,1-1 4 0,-4 1 0 16,4 0 13-16,0 1-9 0,-3-1 6 16,3 0-4-16,0-1 1 0,-3 2 2 15,1 0 7-15,0-1-2 0,-3 1 2 0,1 1 5 0,0-1-2 0,0-2 4 16,-6 0-6-16,3 3 0 0,-3-4 4 0,0 1 0 15,-2-2 2-15,1 3 3 0,-3-1-3 0,1 3 0 16,-1-2 1-16,-1 0 1 0,-2 2-2 0,5-3-5 16,-5 0 5-16,-1 2-5 0,4-1 2 0,-1 2-1 15,2-1-2-15,-1 0 3 0,-1 3 0 0,1-2 4 16,0 1 1-16,5 4-2 0,-6-5-2 0,2 2 4 16,-4 1-4-16,4-3 0 0,2 6 4 0,2-1-2 15,-1 1 3-15,-6-2 0 0,3-1-2 0,0 2 0 16,-1-3 0-16,4 6-5 0,-8-5 7 0,2 0-3 15,4 3 0-15,-3-1 7 0,5 0-8 0,-7 1 4 16,-2-4-4-16,9 6 3 0,1-1 0 0,-9-3 2 0,8 3-3 16,-5-3 1-16,3 2 1 0,1 2 1 0,-6-4 2 15,2-1-7-15,4 5 12 0,-6-6-8 0,-1 2-2 16,0 0-4-16,2 2 5 0,-2-2 4 0,0 2-9 16,0-4 3-16,-1 2-3 0,1 1 6 15,2 0-1-15,-2 1-2 0,3-3 2 0,3 3-2 0,-4-2 2 16,-1 2 6-16,7 1-12 0,-3-1 0 0,-2-2 0 15,2 3-11-15,3-1 0 0,-8-1 2 16,7 1 0-16,0 1 0 0,-5-3 3 0,-1-1 1 0,0 4-2 16,6 1 0-16,0-2 2 0,-2 1 1 0,4 1 5 15,-1-1-4-15,6 1 2 0,-8-2 0 0,3 4 0 16,1-4-1-16,-2 3-2 0,2-3 3 0,-2 1-3 16,4 0-7-16,-3-1 0 0,-4 2-2 0,6 1-2 15,-1-2-6-15,-5 1-5 0,4-2-10 0,1 2 3 16,-3 0 4-16,1 0 0 0,0 2 1 0,0-3 0 15,-3 1 3-15,4 1 0 0,0-3 0 0,-3 4 5 16,1-5 3-16,1 4 1 0,0 2-5 0,-1-3 3 0,-1 0-1 16,0 0 5-16,1 2 3 0,1-2 2 0,0 1 3 15,-7-1-6-15,7 1 6 0,0-1 0 0,0 1-1 16,-3 0 0-16,1-1 1 0,-5-2-4 0,0 1-4 16,-2 0 0-1,-3 1 4-15,11 1-1 0,-2-1-3 0,-3-2 2 0,-2-1 1 0,0 2 1 0,2-2 3 16,-2 2-1-16,1-2 1 0,-2 2 4 0,0-1 2 15,4 1-3-15,-3-2 0 0,0 3 2 0,0-2 2 16,-1 2-2-16,4-1 2 0,-2-2 6 0,4 3-6 16,3 0 4-16,-2 1 0 0,1 0 2 0,0-1-3 15,-3 1 2-15,5 2-4 16,-1-1 4-16,-2-2-1 0,2 2 0 0,-2 2 2 0,-8-3 1 0,11 3 7 16,-1-1 2-16,-1 0-5 0,2 3 3 0,-5-4-2 15,3 2 2-15,-1 0 4 0,-1 2 3 0,2-3 1 16,3 1-6-16,-2-1-2 0,1 0 3 0,0 2-3 15,2 0 0-15,-2-2-2 0,0 2 2 0,1-1 1 16,-2 0-4-16,8 1 1 0,-7 1-1 0,5 1-2 16,-5-2 0-16,0 1-1 0,-1 1-3 0,2-3 6 0,-3 2-2 15,1 0 0-15,2 0-1 0,-2 1 1 0,6 0 0 16,-1-1-1-16,0 1 2 0,0 0-1 16,1 0 2-16,-2 0-3 0,2 2 5 0,0-2-7 15,-1 0 2-15,3-1-2 0,-1 4 1 0,2-2-1 0,0 1 1 16,-2 0 1-16,1-3-3 0,-1 4 5 0,1-1-3 15,1 3 3-15,-3-3-7 16,0 1 3-16,4-1 5 0,-5 0 0 0,1-1-7 0,-2 0 3 0,3 3-1 16,-7-4 2-16,8 4-2 0,-2-2-2 0,0 2 3 15,-1-3-1-15,0 1 1 0,1-1-3 0,-1 2 2 16,-2 2 4-16,-2-3-6 0,1 2-1 0,-2 0 5 16,5 1-1-16,-3-1-1 0,1-1 3 0,-1 2-4 15,-1 1-1-15,7-2 5 0,-1-2-4 0,-6 4 3 16,8-2-1-16,-4-1 1 0,0 1 2 0,-4 1-4 15,5-2-3-15,3 1 4 0,-4 1-4 0,2-1 5 16,1-1-1-16,2 0 1 0,-3 0-2 0,1-1-3 16,2 2 3-16,0 0 0 0,0-2-1 0,2 0-7 0,0 2-2 15,3-2-7-15,-2 2-9 0,0-3-16 16,1 2-17-16,-1-1-22 0,1 0-35 0,1 0-43 16,4-2-178-16,-12-3-363 15,7 2 161-15</inkml:trace>
  <inkml:trace contextRef="#ctx0" brushRef="#br0" timeOffset="6272.62">20270 6349 76 0,'4'-2'308'16,"-4"2"-12"-16,0 0-15 0,0 0-23 0,0 0-13 15,4-1-23-15,-4 1-8 0,0 0-10 0,0 0-11 16,3 7-7-16,-6-2-2 0,3-5-20 0,-2 8-14 16,1-4-9-16,2 2-12 0,-2-1-16 0,-1 1-9 15,0 1-12-15,1-4-3 0,-2 4-10 0,5-1-7 16,-5-2-12-16,3 0-4 0,-1-1 3 0,1 1 1 0,0-4-15 15,-3 5-3-15,2-3 8 0,1-2 8 16,0 0 4-16,0 0 13 0,0 0-5 0,0 0-4 16,0 0 3-16,0 0-7 0,-1-16-3 0,1 11 0 15,-2-3-5-15,0-1-9 0,-1-1-3 0,1 0-1 0,-3-1-4 16,0-1 6-16,-2 2 5 0,3 0 0 0,-3 1-6 16,-1 2 4-16,-1 0-2 0,1-1-2 0,-4 4-1 15,0 1-2-15,-1 2-5 0,-1 1 1 0,-4 3-4 16,-1 1 0-16,3 4-3 0,0 0 1 0,-2 1-2 15,3 2 0-15,-2 4-8 0,1 3 3 0,1-2 3 16,3-1-1-16,0 0-4 0,-3 6-2 0,6-4 6 16,-1-2-10-16,5 1 0 0,-3 0 0 0,7-1-3 15,-2 1 2-15,3-1-3 0,3-3 1 0,2 1 3 16,-1-1-5-16,1-1 1 0,5-2-2 0,-1 2 0 16,6 0-1-16,-1-2-6 0,3 0-9 0,-2-2-4 15,5-2-3-15,-5 2-6 0,-1-4 4 0,-1 0-4 16,0 0 1-16,-1-1-6 0,-1 1-6 0,1-2 1 15,-7 1-7-15,3-1-10 0,-3 0-12 0,3 0-19 16,-2-1-8-16,-6 0-34 0,9 0-21 0,-5-2-19 16,-4 2-30-16,9-1-40 0,-9 1-47 0,10-4-61 15,-10 4-315-15,4-4-709 0,-4 4 313 0</inkml:trace>
  <inkml:trace contextRef="#ctx0" brushRef="#br0" timeOffset="6681.12">20480 6525 170 0,'0'0'314'0,"0"0"-18"16,-3-4-18-16,3 4-20 0,0 0-11 0,0 0 0 15,0 0-7-15,0 0-4 0,0 0-6 0,1 17-9 16,-2-13-8-16,0 0 1 0,-1 4-7 0,1 0 0 16,0 2-10-16,-2 2-7 0,2-1-4 0,0-2-10 15,-3 4-10-15,0-1-9 0,0 5-7 0,0-1-12 16,1 0-6-16,-3 0-14 0,0 0-6 0,0-1-10 16,2 1-10-16,0-4-7 0,1 1-9 0,0-1-7 15,-1 0-6-15,0 2-8 0,1-3-4 0,3 1-4 16,-3-5-4-16,0 2-6 0,2-2-1 0,-2-2-2 15,2 0-6-15,1 1-2 0,-4-2-3 0,0-1 2 16,3-1-5-16,1 3-1 0,0-5-3 0,0 4 7 16,0-4-10-16,0 0 4 0,0 0-7 0,0 6 1 15,0-6-17-15,0 0-13 0,0 0-21 0,0 0-31 16,0 0-61-16,0 0-72 0,0 0-93 0,0 0-146 16,0 0-409-16,0 0-922 0,-8-20 407 0</inkml:trace>
  <inkml:trace contextRef="#ctx0" brushRef="#br0" timeOffset="16370.07">24386 9190 51 0,'0'0'89'0,"-5"-5"-4"15,1 3-1-15,-1-2-6 0,0 1 1 0,0 0-8 16,0 1-5-16,-2-1 3 0,1 0-9 0,0-1-8 15,-1-2 1-15,-3 5-1 0,-4-2-4 0,5 0-4 16,0 1-5-16,-2-1-8 16,-1-1 8-16,2 2-9 0,-3 0-1 0,0-2-2 0,-1 2-5 0,2-2 5 15,1 0-11-15,-3 2-4 0,0 0 5 0,2 0-8 16,-3-1-4-16,3 1 6 0,-1 0 6 0,0 1-2 16,-2-2-6-16,3 2 2 0,-2 0-12 0,0 0 0 15,-4-3 7-15,0 2-4 0,-1 1 3 0,1 0-4 16,0-3 4-16,-3 1-3 0,3 0 2 0,-1 2 3 15,0-2-7-15,-8 0-3 0,1-1 5 0,4 0-2 16,-6 1 5-16,7 1 0 0,0 0-1 0,1 0-4 16,-1 0 3-16,2-1 0 0,-3 2 0 0,2 0-1 0,-1-1-7 15,2 1-2-15,0-1 1 0,2 2 7 0,-4-1 1 16,3 1-1-16,-1-2-3 0,-2 4 2 16,2-1 1-16,-3-1 0 0,3 0-3 0,1 1 5 0,0-1-1 15,0 1-1 1,-3 0 4-16,4 2-1 0,-2-2-2 0,2 2 6 0,-2-2 1 0,0 0-6 0,4 0 2 15,-3-1 1-15,0 3-4 0,-3-3-6 0,2 1 6 16,-2-1-2-16,1 1-2 0,0-1 6 0,0 0-8 16,0 0 12-16,0 0-4 0,-2 0-3 0,3 0 0 15,-4-1-3-15,1 0 3 0,0 1 7 0,3 0-8 16,-2-2 12-16,3 4-9 16,-4-2 2-16,0 0 4 0,4 1-7 0,-1-1 4 0,-4 0 4 0,5 1-6 0,-3 0-6 15,0 1 10-15,2-2-10 0,-3 1 4 16,-5 1 6-1,7-1-2-15,-1 1-2 0,0-1 4 0,-1 1-9 0,0-2 7 0,-1 4-8 0,4-2 3 0,-11-1 5 32,9 1-4-32,-1 4 1 0,1-4-1 0,1 1 4 15,-1 2 0-15,-4-1 1 0,6 0-12 0,1 0 7 16,-5 1 1-16,5 0 0 0,-11 2-5 0,10-3 4 16,-7 3 0-16,7-3 4 0,1 1 0 0,-2 1-1 15,-1-1-5-15,0 0 4 0,0 1-1 0,1 1 7 16,-1-2-12-16,2 0 7 0,-8 2-5 0,7 0 6 0,-2-1-4 15,2 0 8-15,-2-1-6 0,-4 1 8 0,-2 0-2 16,8 0 6-16,0 1-3 0,0-1 1 0,-9 2-2 16,1 0 0-16,-2-1-1 0,3 3 0 0,-1-5 2 15,8 4-1-15,-6-3-4 0,-2 3 3 0,-1-1-1 16,3 2-1-16,-2-2 1 0,0-1-8 0,1 0 6 16,-5 0 6-16,3 1 2 0,-2 0-3 0,-2-1-2 15,0 1 1-15,1 1 0 0,-1 0-2 0,3 0-2 16,1 0 3-16,-1-1-8 0,2 4 3 0,-1-6-2 15,-1 5 1-15,2-2-1 0,9 1-3 0,-8-1-2 16,1 2 8-16,0 2-5 0,1-3 0 0,1 3 7 16,0-1-8-16,1 0 5 0,0 3 3 0,5-3-4 15,-9 1 3-15,11 0-2 0,-7 2-2 0,1 0 3 16,-1-2 1-16,8-1-5 0,-7 6-5 0,5-5 10 16,-7 2-9-16,2 3 6 0,2 0-6 0,-1-3 2 0,-2 1 1 15,3 1-5-15,5-4 0 0,-8 3-5 0,0 0 2 16,2 0-5-16,-2 3 0 0,0-2-2 0,1 1-1 15,-3 1-3-15,1-2-3 0,-1 2-2 16,2-2-5-16,0-1 4 0,-1 3-12 0,-2 0 3 0,2 2 4 16,2 0-5-16,-2 0 8 0,0-1-12 0,0 2 2 15,-1-4 1-15,2 2 0 0,0 2-2 0,0-1 5 16,-4-1 4-16,4 0-13 0,-1 0-11 0,1-1 20 16,1 1 9-16,2-2 3 0,-2 1 0 0,-1 1 1 15,-1-1 11-15,3 3-13 0,1-1 8 0,-2-3 7 16,2 1 5-16,-1 1-11 0,0 0-1 0,7-4 1 15,-3 5 6-15,2 0-19 0,-4-2 21 0,2 3-8 16,3-2 5-16,-3 2-6 0,2-1 0 0,2-6 2 16,-1 8 1-16,-1-3-3 0,2-2-3 0,3-2 14 15,-3 6-5-15,2-4 0 0,0-1-4 0,1 1 1 16,-1-2 7-16,0 4-5 0,-4 0 1 0,6-2 3 16,-1 0 4-16,1 0-3 0,-4 4-1 0,4-7 6 15,1 3-10-15,-2-1 16 0,-3 6-2 0,3-5 0 16,-1 4-7-16,4-5 8 0,-2 1 3 0,-3 4 4 15,1 2-2-15,2-7-2 0,1-1-2 0,0 4 7 16,-1-5 2-16,-1 5 2 0,5-2 12 0,-6 7-2 0,5-6-1 16,1 0 4-16,-3-1-3 0,3 1 12 0,1 0-16 15,0 8 5-15,-1-2 2 0,1 0 4 16,1 1 13-16,0 1-11 0,2-7-1 0,-3 5-3 16,0 1 5-16,0-1-4 0,3 0 3 0,-2 4-11 0,2-3 3 15,1-1 0-15,-3 1-9 0,2 0-1 0,1-1 1 16,0-2-4-16,0 3-3 0,0-2 2 0,0 1-3 15,0-6-2-15,-1 6 4 0,-2-4-9 0,3 4 6 16,-2-6-5-16,-2-1-1 0,2 1 1 0,0 2 0 16,1-3-3-16,-3 7 4 0,0-1-2 0,2 3 3 15,-1-11-1-15,-1 1 2 0,-1 8 11 0,0-6 1 16,3 1-1-16,-2-1 1 0,-3 5 4 0,2-4 3 16,1-1 0-16,-4 6-3 0,1-2 5 0,3-3-3 15,-1 2-2-15,1-2 0 0,-3 5 3 0,0-6 7 16,0 5-9-16,0 0 7 0,1 2 2 0,-2 1-2 15,0-4-1-15,1 3-1 0,-1-2 1 0,0-5 1 16,-2 5-2-16,6-5 0 0,-5 6-3 0,2 0 5 16,-1-3-8-16,3-2 0 0,-3 4 9 0,4-6-8 15,-6 1-2-15,5-1 5 0,1 1 3 0,-3 10 8 16,-1-11-17-16,4 0-2 0,-4 7 3 0,3-6-2 16,3-1 1-16,-1 1-4 0,-1 7 1 0,-6-1-1 0,5-6 8 15,1 6-6-15,0-5 0 0,-1 4-2 0,-1-6-1 16,0 7 12-16,0-3-7 0,1-2 0 15,-1 5-1-15,-2-1-2 0,2 2 1 0,1-7 16 0,-4 5-13 16,6-5-2-16,1 7 6 0,-2 1 16 0,5-3 17 16,-2 2-23-16,-3-7-5 0,3 6-4 0,0 0 6 15,-1-4-13-15,4 6 14 16,-2-2-10-16,1 0-3 0,4 2-10 0,-3 3-5 0,2-4 13 0,-1-2-9 16,-1-4-3-16,3 5-2 0,-1-7-17 0,4 3-4 15,-3-3-17-15,0 1-12 0,0-1-13 0,0-1-10 16,2 0-12-16,-2-1-11 0,2 0-16 0,-1 1-16 15,0-2-23-15,-2-1-56 0,2-5-56 0,-1 3-245 16,2-1-542-16,-1-3 240 0</inkml:trace>
  <inkml:trace contextRef="#ctx0" brushRef="#br0" timeOffset="18474.29">18717 13950 81 0,'0'0'136'0,"0"0"-22"15,0 0 8-15,-1 4-6 0,1-4-7 0,0 0-7 16,2 6-1-16,0-1 0 0,-1-1-2 0,2 0-18 16,-2 1 12-16,0 0-1 0,2 2-10 0,-2 0-6 15,4 3-6-15,-2 1-1 0,0-2-6 0,1 2-2 16,0 1-2-16,0 4-6 0,0 1 2 0,-2-2-7 31,2 3 0-31,0-4-7 0,2 3 1 0,-2 1-9 16,1 0 5-16,2 1-6 0,-1-1-3 0,2 1-1 15,2 4 0-15,-4-5-2 0,2 0 1 0,3 0-2 16,1-1 1-16,6 4-3 0,-5 1 2 0,3-1-8 16,-4-5 3-16,1-1-2 0,6 5-1 0,0 0-5 15,-5-6 2-15,4 6-3 0,1-2-1 0,-2-3-1 16,-2 0-1-16,8 3 0 0,0 1 1 0,0-2-4 0,-1-2 3 15,-2 2-4-15,3-3 2 0,-1 2-1 16,-3-5-8-16,4 5 9 0,1-4-2 0,-2 3 0 16,-3-4 0-16,7 3-5 0,-1-2 7 0,0 0-1 15,0-1 4-15,-6-1-9 0,8 0 3 0,-4 4-3 16,-1-6 2-16,5 2 0 0,-7-2 0 0,6 0 20 0,1 1-8 16,0 2-6-16,-8-6 4 0,2 1-1 0,5 4-1 15,-7-4-4-15,4 1 0 0,-2-2 4 0,-1 1 3 16,7 0-2-16,-7 1 3 0,-2 0-2 0,3-3 5 15,0 2-2-15,-3-1 3 0,5 0-4 0,-5 1-2 16,9-4 1-16,-4 2-1 0,-1-1-1 0,-2 0-4 16,2 1 3-16,7-2-2 0,-1 1 1 0,3 0-2 15,-4-1 0-15,6-2 4 0,-12 3-3 0,9-5 1 16,0 4 3-16,0-1 2 0,2-2-4 0,-4-2-1 16,1 3 3-16,-3 0-4 0,4 0 3 0,-2-1-4 15,0-3 0-15,0 3 0 0,0-2 3 0,-6 3-4 16,6-3 3-16,-7 0-6 0,0-1 2 0,2 1 4 15,4 0-6-15,0-2 0 0,-4 2-1 0,-4-1 3 16,9-1-4-16,0-1 2 0,-7 4 3 0,1-3-4 16,4-2-3-16,1 3 3 0,-6 1 2 0,6-2-1 15,2 1-3-15,-9-1 4 0,3 2 0 0,-2-2 2 16,7 2 0-16,-8 1-1 0,3-1 2 0,4-3 2 16,-8 3-1-16,3-2 1 0,-4 1 3 0,10-1 2 0,-1-3-1 15,-5 7-4-15,7-6 0 0,-3 1-1 0,2-1 0 16,-4 0 1-16,4 2 1 0,0-2 0 0,-1 1-4 15,-4 1 1-15,-4-1-1 0,11 0-1 16,-10-1 1-16,9 1-3 0,1-1 1 0,-10 1 2 16,1-2-3-16,-1 1-2 0,7-1 3 0,-8 2-3 0,7-5 3 15,-6 6-1-15,-1-1 0 0,3-1 3 0,2-4-3 16,-2 1 0-16,-4 3-4 0,9-6-1 0,0 4 4 16,-11-1-4-16,9-4 2 0,-2 3 1 0,-4 1-2 15,0-1 4-15,0 4 3 0,0-2-7 0,-1-2 6 16,4 4-6-16,-5-4-1 0,2-1 3 0,0 3 1 15,-1 1-3-15,1-2 6 0,6-1-4 0,0-1 9 16,-6 3-5-16,5-2 0 0,-5 1 1 0,6-3-4 16,2 1-2-16,-2-2 4 0,1 2-1 0,-2 0-2 15,0-1 1-15,2 0 0 0,-1 3 4 0,-4-1-2 16,-5 3-2-16,4 1 0 0,-1-3-3 0,-3 0 5 16,2 2-5-16,-2 0 2 0,1-1 0 0,0 1 0 15,2-2-1-15,-5 3 0 0,7-3 7 0,-5 1-7 16,1-2 2-16,-1 3-1 0,0-5-2 0,-1 4 2 15,1-2 1-15,1-1-2 0,5-2 2 0,-6 4-8 16,1-2 2-16,-3 1-3 0,3 1-4 0,-3-1 4 16,-2 0-5-16,3 0 6 0,-6 1 0 0,1 3 5 15,4-5-4-15,-6 3 1 0,0 0-4 0,-1-1 2 16,1 2 3-16,-2 0-3 0,1-1 0 0,0 1 5 0,0-1-3 16,-3 1 1-16,3 1-5 0,-3 0-1 15,1-1 1-15,0 2 0 0,0-2-5 0,1 1 11 16,1-1-7-16,0 1-1 0,0-3 1 0,-2 4-2 15,0-4 1-15,3 3 2 0,2-1-2 0,-2 0 1 0,2 0 4 16,-2-1 0-16,5 2-1 0,-4 0 1 0,1 0 0 16,0 0 3-16,-1-1-3 0,-1 1 5 0,2 0 0 15,-1 1 4-15,0-1 0 0,2 2-3 0,-3-2-2 16,2 2 4-16,-1 2-2 0,1-4 4 0,-3 3 3 16,3-1-2-16,-2 0-4 0,-1 1 1 0,-2 0-5 15,2-1-17-15,-2 2-30 0,1-3-61 0,-2 2-87 16,-3-1-288-16,3-1-524 0,-4 0 232 0</inkml:trace>
  <inkml:trace contextRef="#ctx0" brushRef="#br0" timeOffset="20821.99">23547 13780 5 0,'9'-1'184'0,"2"-2"-9"16,-1-2-13-16,3 1-18 0,6 2-8 0,-5-5-7 16,4 1-8-16,0 3-3 0,-1-3-9 0,-6 0 1 15,7 2-8-15,-8 0-4 0,2-4 2 16,5 2 0-16,-6-1-5 0,2 2-7 0,-3-3-3 0,0 0-4 16,3 1-8-16,-3 0-11 0,4-1-8 0,-5 0-4 0,4-3-8 15,4 1-1-15,-3-1-3 0,-3 0-7 0,5-1-1 16,-1 3-5-16,0-4-3 0,-1 1-3 15,-1 1-8-15,2-3 0 0,-1 0 1 0,2 0-3 16,-3-1-1-16,7-4 0 0,-6 7-2 0,1-2-1 0,-2-2-1 16,0 2 0-16,6-7-2 0,-7 4 4 0,0 3-5 15,0-1 0-15,2-1 2 0,0 2-1 16,-2-3 2-16,2 1 1 0,-2-1-5 0,2-6 2 16,-2 8-1-16,-2-2 3 0,3 0-6 0,-3 2 5 0,4-1 0 15,-1-5 0-15,-4 5 5 0,5 1-2 0,-5 2 0 16,0-1 2-16,0 0-2 0,-1-1-1 0,-3 4 6 15,1 1-4 1,0-2-6-16,1 2 11 0,-5-2-6 0,3-4 1 0,1 6-2 0,-2-3 5 0,4-1-3 16,-4 1 0-16,1-1 0 0,0-2 1 0,-1 4 2 15,1 1 1-15,4-3 2 0,-5-1 2 0,1 1 0 16,3-2-1-16,-5 4 3 0,3-2 5 0,0-2-2 16,-2 3-1-16,-3 1 3 0,6-4 2 0,-1 2-2 15,-3-3 1-15,3 0-3 0,-2 2 1 16,1-2-3-16,-4 0-1 0,3-1-1 0,0 3-1 0,1-3-1 15,-1 2 1-15,2-2-4 0,-4 0-1 0,0-1-1 16,2-1 3-16,-1 1 1 0,3-3-1 0,-3 4 0 0,0-9 1 16,0 3-1-1,1 4-2-15,1 2 0 0,-1-7 0 0,1-2-3 0,0 2 4 0,0 1-6 0,3 0 6 16,-3-3-4-16,-4 2-2 0,4 7 4 0,-2-1-2 31,1-6-3-31,2 5 10 0,-2 4-8 0,-2-4-2 0,2 2-2 0,-1-1 1 0,1 1-2 0,-2-1 0 16,3 1 3-16,-3 0-2 0,0 2-3 0,-2-1 6 15,3 1-7-15,-1 0 3 0,-4 1-5 0,4 1 8 16,-2 0-2-16,0 0-2 0,0-3-2 0,3 1 5 16,-6 4-3-16,3-4 0 0,3 0 1 0,-1 0-1 15,2 0-6-15,-1-2 4 16,-1-3-7-16,2 2-6 16,-3-7 4-16,2 0-2 0,0 0-2 0,0-1 2 15,6-2 3-15,-8 5 0 0,7-2-4 0,-8-2-4 0,5 2 0 16,-2-2-2-16,-2 0 3 0,3-1 3 0,-3 3 5 15,3-5-5-15,-3 2 3 0,3-3-2 16,1 0 1-16,-2-2 3 0,1 3 1 0,1 0-1 16,-1 2 2-16,5 3 1 0,-7-3-2 0,3 5 4 0,2-1-5 15,-1 0 2-15,0 1 0 0,-2 4 5 0,1 3 5 16,0-2-9-16,-1 1 6 0,2 1 0 0,1 0 2 16,-4-1 0-16,0 7 3 0,3-5-6 0,-1-1 0 15,-1 1 3-15,-1-2 0 0,-1 3-1 0,0 3-1 16,1-1-3-16,-3-2 2 0,1 2 0 0,0 1 1 15,-1-5-5-15,-2 4 6 0,2-3-3 0,-3 6-2 16,3-8 4-16,0 4 0 0,0 0 4 0,0-1-7 16,0 1 3-16,4 0-1 0,-3 0 1 0,-1-1-2 15,2 0-1-15,-1-2 0 0,-1 1 0 0,-1 0 1 16,3 1 5-16,-2-1-5 0,0-1 0 0,1 1 4 16,-1-1-4-16,-1 0-2 0,-1-3 0 0,0 3 2 15,1 0-2-15,-3 0 0 0,2 1 0 0,-1 5 0 16,-1 0 1-16,-2-4 2 0,1 3 2 0,1 0-3 15,0 0-2-15,-2 0 2 0,1 0 1 0,-2-1 6 16,-1 0-7-16,5-1-1 0,-4 3 1 0,4-5-1 0,-4 1 1 16,6 4 1-16,-4 0-4 0,2-6 3 0,-6 4 2 15,4-4 2-15,0 5-4 0,-3-3-1 16,3 0 3-16,1 3-3 0,-3 0 3 0,-1-1 3 16,0-1-3-16,2 3-2 0,-3-4 1 0,-4 5 2 15,4 0-7-15,-1-2-4 0,1 2-4 0,0-2 4 0,0 3-2 16,2-1 3-16,-2 0-4 0,0 2 3 0,0 0-1 15,0-2-5-15,2 2-4 0,0 1 1 0,-1-1 3 16,2 0 1-16,-1 0-4 0,1 1 3 16,-3 2 0-16,4-3 1 0,1 0-1 0,-1 3-1 0,-3-3 0 15,3 1 0-15,-1-1-3 0,2 0 2 0,0 0 3 16,0 4-2-16,0-1 1 0,-1-2-1 0,1 2 1 16,-1-1 1-16,2 0 3 0,0 0-7 0,-1 0 3 15,0 1 9-15,-1-1-3 0,1 1 3 0,-1-1 0 16,0 2-1-16,1-1 0 0,-2 1 2 0,1-2-1 15,-2 0 3-15,2 2-3 0,-1-1 3 0,1 1-1 16,1-1-1-16,-1 0 4 0,0 1-3 0,0-1 1 16,1 1 3-16,-1-1-1 0,1 1 1 0,-1 0-7 0,2 1 6 15,-1-2-2-15,-1 1 2 0,1-1 3 16,-1 1-1-16,0-2-1 0,1 2 1 0,-1-1 0 16,1-3 4-16,-2 3-6 0,2-1 3 0,0-1-1 15,-1 2-1-15,1-2 0 0,-1-2-2 0,1 1 1 0,-2 0-8 16,2 1 13-16,-1 1-2 0,1 0 0 0,0 0-6 15,-1 0 5-15,4 2-3 0,-4-3 4 16,-1 3-2-16,3-2 0 0,-1-1-1 0,-2 3 1 16,3-1 1-16,-3 1 1 0,1-4 0 0,2 3-3 15,-3 1 0-15,3-3 1 0,-1 3 1 0,-2-1 4 0,0-3-2 16,1 1 2-16,-2 3 1 0,3-1 1 0,-4-2-2 16,5 1 1-16,-2 2-2 0,1-1 0 0,-1 0-2 15,1 2 3-15,-1-1-3 0,1-2 1 0,-1 1 0 16,1 1 2-16,0-2 0 0,0 1-4 0,2 1 2 15,-2 1-3-15,0-1 2 0,0 0-1 0,3 1-3 16,-5 1 5-16,2-1-2 0,4 3 2 0,-9-4-1 16,5 2 1-16,-1-3-2 0,1 3-2 0,-5-3 2 15,5 4 0-15,4 1-1 0,-5-4 0 0,1 2 6 16,0 0-5-16,0-1-1 0,4 3 5 0,-6-4-1 16,6 4-3-16,-7-3 3 0,4 2-2 15,-1-2 0-15,0 1-2 0,-1 0-1 0,1-2 2 0,4 4 0 16,-10-4 0-16,6 3 1 0,0-1-4 0,1 0-4 15,3 2 5-15,-8-2-1 0,8 2 2 0,-8-3-2 0,8 3 1 16,-5-2 1-16,5 2-1 0,0 0 5 16,-6 0-6-16,6 0 1 0,0 0 1 0,-8 2-2 15,8-2 5-15,0 0-3 0,-5 3 1 0,5-3-2 0,0 0-13 16,-6 2-13-16,6-2-20 0,-2 4-25 0,2-4-34 16,-1 9-25-16,1-6-67 0,-2 1-115 15,2-4-340-15,-6 7 150 0</inkml:trace>
  <inkml:trace contextRef="#ctx0" brushRef="#br0" timeOffset="21892.03">25310 10319 215 0,'0'0'279'0,"2"-5"-13"15,-2 5-18-15,2-6-18 0,-1 4-18 0,3 0-16 16,-4 2-7-16,4-4-18 0,-4 4-15 0,9-2-3 15,-6 0-13-15,-1-1-5 0,-2 3-15 0,5-3-3 16,-5 3-4-16,5-2-11 0,-2 0-7 0,-3 2 0 16,1-4-9-16,-1 4-12 0,0-3-6 0,0 3-10 15,-1-7-1-15,-2 4-5 0,1-4-8 0,-1 5-4 16,-2-4 0-16,1 3-3 0,-6-4-5 0,2 5-3 16,-2-3-2-16,-4 4-2 15,1 1-3-15,-2 0 7 0,0 3-5 0,-6 0 8 16,2 1 2-16,0 4 7 0,0-1-8 0,2 3 8 0,-1 2-3 0,4-1 7 0,0 2 2 15,1 3-8-15,1-4-2 0,1 2 6 0,4-1-3 16,1 2-2-16,4 0 0 0,1 0-12 16,2-2 0-16,1 3 5 0,2-2-11 0,4 0-5 0,1-2 8 15,1 1-3-15,-1-4-13 0,5 2 18 16,-1-2-10-16,-3-2 13 0,-1 0-14 0,5 0 1 0,-2-3-3 16,-1-1 0-16,-2 1-4 0,0-2-1 0,1 1-15 15,-2-2-4-15,0-1-11 0,-1 0-13 0,0 1-18 16,-1 0-8-16,-6-1-33 0,8-1-21 0,-8 1-31 15,8 1-41-15,-8-1-38 0,0 0-25 0,11-1-41 16,-11 1-261-16,6-1-599 0,-6 1 265 0</inkml:trace>
  <inkml:trace contextRef="#ctx0" brushRef="#br0" timeOffset="22347.62">25333 10552 233 0,'-1'-5'289'16,"-3"2"-9"-16,4 3 1 0,0-5-30 0,4 1-17 0,-4 4-14 0,1-6-15 0,-1 6-19 16,0-5-4-16,4 1-24 0,-3 2-15 0,3-1-4 15,0 2-11-15,1-3-19 0,2 2 2 0,0 1-17 16,2-2-6-16,0 3 2 0,-1-1-14 0,6 1 1 16,-5 1-17-16,-1 0-4 0,4 1-6 0,-1 1-6 15,0-1-5-15,-2 4 4 0,-3-3-10 16,1 1-2-16,-1 0-1 0,0 4-3 0,2-1 3 0,-3 1-10 15,-1 1 2-15,-1 0-7 0,-1 0-1 0,0 0-2 16,-2 0 1-16,-2-2-6 0,2 3 8 0,-3 0-2 16,-1-1-6-16,-1-1 0 0,-1 1 1 0,-1-2 3 15,-2 0-4-15,1-1-5 0,2 1 9 0,1-2 6 16,-2-1 4-16,3-1-1 0,1 1 18 0,-3-2-7 16,6-2 0-1,-3 5 16-15,-1-4-15 0,4-1-3 0,-4 5-1 0,4-5 9 0,-1 2-8 0,1-2-1 0,0 0 3 16,0 0 3-16,0 0 6 0,0 0-10 15,11 3 10-15,-2-1-8 0,3 0-4 0,-2 0-4 16,3-4 2-16,1 2-9 0,-1 0 4 0,6 0-3 0,1 3 0 16,-2-4 1-16,0 1-14 0,-5 1 7 0,3-2-6 15,-2 1 1-15,-1 1 6 16,-1 0-1-16,-5-2-6 16,1 0 5-16,-1 1-2 0,-7 0 0 0,8-2-4 15,-8 2 4-15,0 0-4 0,8 0-8 0,-8 0-24 16,0 0-22-16,6-1-44 0,-6 1-46 0,0 0-55 15,0 0-95-15,0 0-116 0,0 0-242 0,0 0-700 16,0 0 310-16</inkml:trace>
  <inkml:trace contextRef="#ctx0" brushRef="#br0" timeOffset="28245.09">22582 7075 5 0,'0'0'93'0,"-1"-5"5"0,1 5-4 16,-2-5-25-16,2 5 3 0,-1-4 1 0,1 4-11 15,0-5 8-15,-4 2-9 0,4 3 0 0,0-5-6 16,-1 2-2-16,1 3 3 0,-3-5-8 0,2 1 5 16,1 4-14-16,-1-4-3 0,-2-1-1 0,-1 0-3 0,3 1-6 15,-4 1 0-15,1 1 1 0,0-5-2 0,2 4-1 16,-5-2-14-16,2 2-3 0,-4-3 11 0,0 3-15 16,0-1 8-16,-1 0 4 0,1-3-5 0,-4 3-2 15,0 0-1-15,1-2-3 0,-5 1-4 0,3 2 7 16,-2-2-6-16,-1 0 1 0,-2-1 2 0,2 1-5 15,-2-1 1-15,1 5-6 0,0-3-1 0,-1 1 4 16,1 2-5-16,-4-1 3 0,5 1-3 0,-1 1 12 16,-1 0-3-16,1 0-9 0,0 0 9 0,-1 3-18 15,-2-2 8-15,2 1 9 0,0 1-1 0,-2-1-6 16,0-1-2-16,0 3 2 0,2 1 2 16,-1 0-7-16,-1-1 5 0,1 2-1 0,-1 0-19 0,-2 1 12 15,4-1-5-15,-7 3 0 0,5-2-1 0,-5 5 0 0,2-2 2 16,-3 0-1-16,3 1 5 0,-3 0-13 0,0 2 3 15,0-3 3-15,4 2 3 0,-5 1 6 0,1-3-3 16,0 0 5-16,-2 4-4 0,2-4-3 0,-2 2 1 16,2-1 8-16,0 0-3 0,2-1 11 0,-2 0-1 15,-1 1-8-15,0-1 12 0,-3 5-7 0,1-4 1 16,2-1 1-16,2 1-2 0,-1 0-3 0,-1 2 3 16,1-1 1-16,0 2-5 0,0-2 12 0,1 1-4 15,-2 2-2-15,2-1 2 0,1 2 3 0,0-2-4 16,-1 2-1-16,2-1-6 0,0 2 9 0,-2-1-6 15,-1 1-2-15,5 2 5 0,-2-2-1 0,0 2 2 16,1 0-9-16,1 1 11 0,0 1 3 0,-3-3-5 16,-1 5-4-16,3 1-4 0,0 2-11 0,-1-3 2 15,-3 4 9-15,-1-4-9 0,-5 11-5 0,-4-1-8 16,11-8-13-16,-1 0 2 0,-6 8 1 0,5-9 11 16,1 3 2-16,-7 8 3 0,9-9 19 0,0 0 11 15,-1 1 2-15,-1-1 5 0,3 2-6 0,-3-2 9 16,-6 9-2-16,3 2 0 0,4-10 1 0,3 0-2 15,-3-1-2-15,-7 13 2 0,0 2-6 0,3-3 7 0,1 0-6 16,5-9-1-16,-7 11-2 0,0 2-4 0,-1-1 8 16,3 2-3-16,2-2-4 0,-1-1-8 15,0-2 5-15,0 3-10 0,11-11 14 0,-11 8 0 16,7-8 3-16,1 0 8 0,0 4-8 0,-4 8 7 0,6-11 0 16,1 0-6-16,-6 10-8 0,5 4 7 0,3-12-1 15,3-1-5-15,-3 0 8 0,2 1-7 0,0-1-4 16,3 0 6-16,-1-1 0 0,-1 2-4 0,3-1-2 15,-2 3-11-15,2-3-2 0,-1-2-14 0,2 2-57 16,-1-3-97-16,1 1 42 0</inkml:trace>
  <inkml:trace contextRef="#ctx0" brushRef="#br0" timeOffset="31312.77">19039 10549 15 0,'0'16'85'16,"2"0"6"-16,0 3-20 0,-2-2 10 0,0-1-7 16,0 2-4-16,0-1-6 0,0 1 0 0,0 0-10 15,0 0-3-15,0-1 1 0,0-1 4 0,0 2-15 16,-2-4-1-16,0 2-22 0,4 2 15 0,-4-1 3 15,2-1 0-15,0 2-8 0,-4 1 7 0,3-4-7 16,1 2 6-16,-4 0 1 0,2 1-1 0,-1-1-5 16,-3 1 1-16,2 0 6 0,0 0-12 0,0 0 1 15,2 0 6-15,-1 0-14 0,-1 0 3 0,0 1 0 16,2-1-3-16,-1 1 0 0,1-2-3 0,-2 3-3 16,0-4 3-16,3 2-7 0,-2 0 11 0,1 0-6 15,-1-2-4-15,1 9 4 0,0-8-1 0,2 1-3 0,-1 1-5 16,2-6 4-16,-1 7-1 0,0-1 2 15,0 6-6-15,2-5 10 0,-2 4-8 0,2 0 11 0,-2-5-10 16,3 1 4-16,-2-1 0 0,0 0 4 0,3-1-7 16,-1 1 4-16,-1 6-1 0,3 0-6 0,-2-6 9 15,1 0-1-15,0 3-2 0,1 1-1 0,1-3-4 16,-1 3-1-16,4 2 2 16,-4-7-3-16,4 7 3 0,1-1 1 0,-1 0-6 15,-1-6 6-15,6 5-1 0,-2-1-1 0,-2-4-5 16,4 5 3-16,-1 3-1 0,1-6 3 0,1 3 0 0,0-2-2 15,-1 3-1-15,4 2 2 0,-2-6 0 0,1 5-3 16,0-2-4-16,1 1 6 0,0 1-2 0,1-1 0 0,4 0-3 16,1-1 8-16,-3 1-5 0,-1-1-7 0,5 0 5 0,-2-2 2 15,2 1-1-15,-2-2 2 0,3 3-2 0,0-3-12 16,-2 2 8 0,4-1-10-16,-3-1 3 0,0 0 7 0,0 2-8 15,3-3-3-15,-5 0 11 0,8 0-11 0,-7-2-4 0,0 0 2 0,-2 0 0 0,4 0-1 0,-4-1 9 16,3 0 1-16,-2-2-3 0,-4 3-4 15,-1-3 0-15,5 0 11 0,-5-3-5 0,5 3-4 16,-5-2 4-16,4 5 5 0,3-2 1 0,-8-5 0 16,7 6-6-16,-2-2 10 0,2-1-1 15,2 2 4-15,0-2-4 0,0 3 6 0,-2-1-3 0,1-2 1 0,1 1-3 16,1 0 4-16,0 1 2 0,1 0-1 16,-1-1-4-16,-1-1 6 0,3 5 0 0,0-6 0 15,0 4-7-15,1-2 3 0,-3 1-4 0,4-2 5 16,-3 3 0-16,2-2 8 0,0 1-5 0,-1 0 1 0,3-2-1 15,-1 3-3-15,-2-4 5 0,-1 3 2 0,3-1-5 32,0 1 7-32,-5-1-4 0,5 0-12 0,1 0 11 0,-1 0 1 0,3 0 2 0,-3 2 6 0,-2-3-7 15,5 1-1-15,-4 3 1 0,2-5 3 0,3 0-5 16,-5 0 6-16,4 3-2 0,0-2-6 0,0 4 5 16,0-6-3-16,-2 0-6 0,2 3 6 0,1-3-3 15,-2 2-3-15,0-3-2 0,-1 5 7 0,0-3-8 16,2-2 8-16,-1 3-2 15,-3 0-1-15,-3-3 0 16,3 1-1-16,-1 3 5 0,-1-6-8 0,0 3-5 16,2-2 5-16,-1 1-2 0,-1-1-16 0,0 0 10 15,-1-2 4-15,-4 1-10 0,1-1-4 0,-1 0-2 16,-3 0-2-16,-1-1-4 0,-3-2 0 0,4 2-2 0,-1-1 0 16,-1-2-8-16,-2 1 0 0,-4-3 6 15,6 1-4-15,-2 0 2 0,-2 1-2 0,-1-2 15 16,1 2-1-16,-1-2-4 0,-2-1 19 0,2 1-1 15,0 1 11-15,0-3 15 0,0 2-1 0,-1-1 5 0,2 2-3 16,-1-2-1-16,6-2 0 0,-6 4-6 0,1-4 8 16,4 2-2-16,-4-1 1 0,4 0-4 15,-4 2 2-15,3-1 0 0,3-1-8 0,-1 2 6 16,-1-1-8-16,1-1 2 0,-1 2 0 0,1 2-2 0,3-3 2 16,-4-3-8-16,5 3 6 0,-4-1-7 0,3 1 11 15,6-3-5-15,-6 1-4 0,-1 1 5 0,-1-2-12 16,9 1 7-16,-9-3-1 0,2 2 8 0,6-4-8 15,-7 1 1-15,-2 0-1 0,6-4 0 0,-4 4-3 16,-1 0 0-16,1-1 0 0,-2 0 5 0,0 0-9 16,8-5 9-16,-10 5-3 0,-1-3 1 0,6 3-2 15,-5-3 4-15,7-1-2 0,-4 1 1 0,-2 1 3 16,5-4 0-16,-4 2-6 0,3-3 9 0,-3 4-2 0,-2-1-5 16,2-1 3-16,0 1 15 0,-2 0-5 0,6-4-8 15,-5 3 2-15,-2 2-7 0,9-5 6 16,0 1 0-16,-8 2-9 0,2 1 8 0,5-4-3 15,-3-1-5-15,-5 4 3 0,6-3-2 0,-8 3 1 0,0-2-1 16,3 3 3-16,-1-4-3 0,-3 2 0 16,0 0 5-16,2-1-9 0,-2-1 7 0,1 2 1 0,-1 0-3 15,1 2-1-15,-4-4 5 0,2 1-7 16,-1-1-1-16,1 1 6 0,-1 0 0 0,2 0 0 0,-1 1-5 16,1-3-1-16,-2 1 7 0,2-2 1 0,-1 2 0 15,1-2 2-15,-1 2 0 0,4-5 9 0,-2 3 4 16,-2 1-6-16,-2 2-5 0,0-1 4 0,2 0 2 15,-2-1 9-15,0 1-6 0,2-2-1 0,-2 3 5 16,3-4-7-16,-3 2 4 0,1 3 0 0,0-4-5 16,-1 1-1-16,-2 2 2 0,2-4 4 0,-1 3-6 15,0-2 0-15,0-1-1 0,2 1 2 0,-1-6 2 16,3 8 2-16,-5-2 4 0,1-1-2 0,-2 0-5 16,2 1 1-16,0-1-1 0,-2-1 0 0,0-1 5 15,1 3-5-15,-3-1 0 0,3 2 2 0,-3-4-5 16,2 5 4-16,-1-2-6 0,0 1 2 0,-1-1 0 15,3 0-4-15,-2-1 1 0,1 2 8 0,0 0-8 0,-3 0 2 16,6-2-2-16,-3 2 4 0,-2-2-3 16,1 0 1-16,3 3 3 0,-4-4 8 0,4-1-2 15,0 5 3-15,-1-2-5 0,-1-1 1 0,1 2-8 16,1-1 0-16,0 0 2 0,-1 2 3 0,2-2 2 16,-2 2-5-16,-1-3 3 0,0 1-2 0,4 0 0 15,-4-1-2-15,1 0-1 0,0 1 2 0,-1-2-2 16,-1 0 6-16,5-5-1 0,2 1 10 0,-5 0-9 15,3 0-1-15,-4 6 0 0,3-9-4 0,1 4 2 16,-3-4-3-16,1 3-3 0,1-1 1 0,-5 5 1 0,4-6 2 16,-1-1-5-16,1 2-1 0,-4 0 0 0,0-2 3 15,-2 2 1-15,5-1 1 0,-6 0-1 0,6-2-1 16,-4 8-3-16,-2 0 0 0,1-7-3 16,2 2 6-16,-4-4-9 0,4 4 5 0,-1-3-3 0,0 1 1 15,3 2 0-15,-3-3-5 0,1 2 5 0,-1 0 0 16,2-2-2-16,-3-1 6 0,-1 2-6 0,1-1 0 15,0 1 1-15,-4-1-2 0,2 0 3 0,0 0-2 16,2-1 4-16,-5 2-5 0,1-1 1 0,-1-2 0 16,-1 2-1-16,-3 1-7 0,6 2 6 0,0-5 6 15,-4 10-7-15,1-6 4 0,1-1-1 0,0-1 2 16,0 1 0-16,-1 0-5 0,3 0 5 0,0-1-5 16,-4 0-1-16,4-1 1 0,0 1 2 0,-2 2-2 0,-1-2-1 15,3-1 2-15,-3-3-1 0,0 6 4 16,2-4 8-16,0 1-7 0,-2-2-1 0,-1 3 1 15,3 1 0-15,-2 0 1 0,-2 0-2 0,1 0 1 16,-1 7-1-16,3-10 4 0,-3 4 1 0,-2 0-5 0,2 6 5 16,1-6 1-16,-5 0-5 0,4 0 7 0,1-1-5 15,0 1-7-15,2 6 8 0,-1 0-3 0,2 0-1 16,1-2 2-16,-4-6 1 0,0 2-8 0,4-2 10 16,-6 1-4-16,2 6-1 0,4-7 4 0,-5 3-5 15,5-2-2-15,0-2 4 0,-4 0 0 0,0 3 2 16,0 0-4-16,1-1 6 0,0-1 2 0,1 4-7 15,0 5 3-15,4-2 3 0,-5-4-4 0,-1 6-3 16,2-1-1-16,2 0-4 0,0-1 10 0,-2-2-6 16,1 3 0-16,-3-5 4 0,2 5-6 0,-1 2 2 15,-1-8-1-15,2 8 6 0,-1-2-9 0,1-1 1 16,0-1-1-16,0-4 4 0,2 0-1 0,-3-1 1 16,3 8 0-16,-5 1 1 0,1-1 5 0,0-4-7 15,3 3 1-15,-3-6-3 0,-1 5 4 0,3-5-3 16,-1 6 2-16,-2-5-4 0,3 3 3 0,-4-2-4 15,2 3 3-15,2 1 1 0,-4-6-4 0,3 5 4 16,1 1-4-16,-2 0 1 0,-1-1 5 0,-2-4-1 16,6 5 1-16,-3-1-5 0,-1 2 1 0,1-7 1 15,-2-2-4-15,-1 9 3 0,1-6 4 0,-3 5-2 16,4 2-2-16,-3-1 1 0,0 0-4 0,1 0 4 16,-1 0-3-16,-1 0 0 0,0 2 2 0,-5-2 1 15,5 2-6-15,-5 2-2 0,3 0-2 0,-3-1 1 0,0 1-3 16,1 2 7-16,-1-3-3 0,1 2 4 0,-1 1-4 15,1 1 4-15,3-1-1 0,-4-1 1 0,2 2-3 16,-3-2 2-16,2 0 6 16,-1 1-7-16,1 0 2 0,2-3 2 0,-3 4 4 0,1-4-2 0,0 2 4 15,2 0-4-15,-1-2-6 0,-2 4 1 0,3-4 5 16,-2 3-6-16,0 1 1 0,0 0 2 0,-1-2 2 16,4 1-1-16,-4 1-2 0,1 0-1 0,2-1 2 15,-1 4 0-15,-2-3-6 0,0 1 0 0,5 0 3 16,-6-1-6-16,0 1 5 0,-1 0-4 0,2-2 5 15,1 2 0-15,-6 0-2 0,6-2 1 0,-2 1 3 16,2-2 1-16,-1 3 3 0,0 0-6 0,0-3 4 16,1-2-1-16,-4 6 4 0,4-3-6 0,-5 0 5 15,5 0-4-15,-1 1 1 0,0 1 2 0,-1 1 1 16,2-3 0-16,1 3-3 0,1-2 5 0,-1 3-4 16,-3-1 3-16,2-2-3 0,2 4 1 0,-5-6-2 15,7 8 4-15,-3-5 0 0,-1 0-1 0,3 3-1 0,-3 1 0 16,3-2 1-16,-2 0-4 0,1 0 5 15,0 2-3-15,0-1 3 0,-3 0 0 0,2 1 0 16,2 0-2-16,0-1-1 0,-2-1 6 0,2 4-6 16,-3-2 4-16,4 0-4 0,-3 2 2 0,1-3-1 0,1 2 5 15,1-1-5-15,0 2-3 0,2 0 3 0,-4-4-2 16,2 2 0-16,2 3 3 0,-3-4-2 16,2 4-3-16,-1-2 3 0,2 3 1 0,-4-4-1 15,2 2-3-15,0-1 1 0,-1 1-2 0,0 1 2 0,-2-1-3 16,2 1 0-16,1-1 8 0,-3 0-3 0,1 1-4 15,2-1 6-15,0 2-2 0,-2-1 0 0,2 0 0 16,-2 0-2-16,5 0 4 0,-3 0 0 16,0-2-1-16,-1 1 3 0,-1 0-3 0,3 0 3 0,-3 1-3 15,0-2-3-15,1 2 6 0,-2-2 0 0,2 0-1 16,0 0 0-16,-2 2-3 0,1-2 6 0,-1 2-5 16,1-2 2-16,-1 0-1 0,1 0 4 0,-1 1-4 15,1-3 1-15,1 1 1 0,-3 2 6 0,3-3-7 16,-1 3 1-16,0-3-1 0,-2 0-2 0,3 0 3 15,1 3-4-15,0-1-1 0,-2-1 0 0,0 1 3 16,2-1 5-16,0 1-4 16,-1 0-1-16,1 1-3 0,-2 0 3 0,1-1 1 0,-1 1-1 0,2 1-1 0,-2 0 1 15,1-3 4-15,1 3-6 0,0-1 1 0,0 3 1 16,-3-2 4-16,2-1-3 0,1 0-2 16,-1 2 4-16,-2-3-5 0,2 0 2 0,1 4-1 15,-1-1 0-15,-3-1 3 0,4 0-4 0,-1-1 5 0,1 2 2 16,0 1-5-16,-1-2 2 0,2 2 0 0,1 0-1 15,-1-2 2-15,0 3-1 0,3-1-2 0,-3-1 2 16,3-1 0-16,0 2 1 0,-2-1-2 0,3-1-2 16,-1 2 1-16,5 1 3 0,-11-1-2 15,7 0 0-15,4 1-3 0,-10-1 1 0,7-2-3 0,3 3 3 16,-9-2 0-16,5 0-1 0,4 2 4 0,-9-1 3 16,4 0-6-16,5 1 3 0,-9-3-2 0,4 3 1 15,5 0 0 1,-8-2 0-16,4 1 1 0,4 1 0 0,-9-1-3 0,9 1 0 0,-9-1 0 0,9 1 1 15,-5-2 2-15,5 2-3 0,0 0 0 0,-9 1 2 16,9-1-2-16,0 0 1 0,0 0-1 0,-9 0 4 16,9 0-4-16,0 0-1 0,0 0-1 0,-7 2-11 15,7-2-9-15,-2 2-7 0,2-2-8 0,0 0-9 16,0 0-10-16,-1 5-9 0,1-5-17 16,-3 5-21-16,3-5-26 0,-1 5-30 0,1-5-41 0,0 0-156 15,0 2-389-15,0-2 172 0</inkml:trace>
  <inkml:trace contextRef="#ctx0" brushRef="#br0" timeOffset="32964.83">23603 6725 275 0,'1'-4'300'0,"4"-2"-8"0,-5 1-8 0,4 0-4 16,-4 2-19-16,0 3-11 0,1-7-10 0,3 4-12 15,-4 3-23-15,3-3-19 0,-3 3-8 0,1-3-23 16,-1 3-20-16,0 0-9 0,0 0-15 0,0 0-6 15,0 0-21-15,0 0 0 0,0 0-12 0,0 0-10 0,0 0 0 16,0 0-5-16,-13 11 5 0,12-9-21 16,-4 2-3-16,1-1-5 0,3 0 7 0,-2 1-14 15,3-4-6-15,-4 4 0 0,4-4 4 0,-1 4-16 16,1-4 10-16,-4 2-2 0,4-2 2 0,0 0-1 0,0 0-1 16,0 0 6-16,-4 5 1 0,4-5-4 0,0 0 4 15,0 0 5-15,0 0-6 0,0 0-1 16,0 0 14-16,-1-13-19 0,1 8 2 0,0 1-5 0,-2 0-4 15,0 0 1-15,-1-2 4 0,1 2-7 0,1 0 5 16,-3-1-1-16,-2 1 1 0,3 0-2 0,-3 1-4 16,-1-1-2-16,-1 3 6 0,0 0-9 0,-2 1 6 15,-3 1-3-15,1 0 8 0,-2 2 2 0,3 0-10 0,-7 3 8 16,1 2-3-16,3 0 2 0,0 3 2 0,-4-1-3 16,4 1-3-16,1 3 2 0,-2 0-3 15,2-1 7-15,2 0-3 0,1 3 12 0,-1 0-12 16,2 2-3-16,4 0 1 0,1 1-2 0,1-1 2 0,1-2-2 15,1 2-3-15,1 0 1 0,3-2-1 0,0 1-4 16,3-1 1-16,4-1 5 0,-1 0-15 0,2-2-2 16,3-2-5-16,-5-2-1 0,4 0-3 0,2 0 4 15,-2-3-17-15,1-2 3 16,3 0-2-16,-6 0-5 0,2-4 2 0,2 1-6 0,-2-2-1 0,-1-1-4 16,2-1-13-16,-4-1-7 0,3 0-11 0,-3-1-16 15,-2-2-24-15,1 2-31 0,1 0-57 0,-4-1-49 16,-2 2-78-16,5-1-207 0,-3-4-585 0,-1 5 259 15</inkml:trace>
  <inkml:trace contextRef="#ctx0" brushRef="#br0" timeOffset="33970.8">23737 7045 22 0,'0'0'284'0,"0"0"-2"0,0 0-15 15,0 0-19-15,3-3-15 0,-3 3-12 0,0 0-22 16,0 0-19-16,0 0-13 0,0 0-20 0,0 0-15 15,0 0-14-15,0 0-11 0,0 0-9 0,0 0-11 16,0 0-10-16,0 0-14 0,0 0-8 0,0 0-3 16,-18 3-2-16,18-3-4 0,-7 2-1 0,7-2-1 15,0 0 2 1,-6 1 7-16,6-1-3 0,-6 2 3 0,6-2 9 0,0 0 0 0,0 0 13 0,0 0-12 16,0 0-4-16,-7-7-2 0,7 7-1 0,0-4-11 15,0 4-6-15,5-6 0 0,-1 2-4 0,-1 0-4 16,2 1 0-16,0-2-9 0,-2 3 3 0,3-2 1 15,1 0 4-15,-1 1-4 0,1-1-4 0,4 2-7 16,-1-1 8-16,-3 1-10 0,3 1 4 16,2-2 6-16,-5 3-18 0,0 0 1 0,2 1-3 0,0 1 5 15,-1 1-1-15,1-1-3 0,-2 0-1 0,1 2-9 0,-3-1 7 16,3 2-1-16,0 1 7 0,-3 1 2 0,0 2-8 16,-1-4 1-16,-2 4-1 0,1 0-2 0,-2-1 4 15,-1 0 3-15,-3 2-9 0,1-3 3 0,-2 3 2 16,0-2 2-16,-3 2-1 0,-1-2 0 0,-1 1-7 15,0-3 10-15,-4 2-3 0,4 0 17 0,-1-1-26 16,0-2 14-16,-2 1-9 0,3-1-3 0,-1 0 1 16,4-1 8-16,-1-2-3 0,2 0 8 0,1 2-3 15,-3-1-6-15,3-1 4 0,4-2 2 0,-5 1 5 16,5-1-7-16,-5 2 11 0,5-2-1 0,0 0 7 16,-4 2-4-16,4-2 3 0,0 0-4 0,0 0 6 15,0 0-12-15,0 0 10 16,25-4-9-16,-18 4 0 0,2-1 7 0,-1 0-10 0,4 0-3 0,-3 1 1 15,-1 0-8-15,3 1 6 0,-2-1 5 0,4 0 4 16,-3 2-18-16,-1-1 7 0,3 2 2 0,-1 0-1 16,-2 3-8-16,-2-3 3 0,3 1 9 0,-3 3-21 0,0 1 16 15,1-1 0-15,-3 1-2 0,-3-2-7 0,2 4-10 16,-2-1 29-16,0-1-13 0,-1 2-3 16,-2-1 8-16,-2 2-5 0,1-3-1 0,-2 0-5 0,1 0 13 15,-2 2-13-15,-1-3 8 0,-2 2 1 0,-1-2-1 16,0-2 6-16,2 3 4 0,-2-3-12 0,-3-1 3 15,3 2 10-15,-4-2 3 0,2-2 2 0,-1 0 8 16,-2-2 16-16,-1 3-9 0,1-3 5 0,1 0 1 16,2-3 7-16,-2 2 2 0,3-1-8 0,2 0-4 15,-1 1 2 1,3-2-3-16,-5-2-2 0,6 4-3 0,0-2-4 0,0 1-7 0,1 0 1 0,4 2-1 16,-6-3-9-16,3 1-13 0,3 2-28 0,-4-5-40 15,4 5-51-15,-3-2-70 0,3 2-89 0,0 0-121 16,0 0-310-16,0 0-769 0,0 0 341 0</inkml:trace>
  <inkml:trace contextRef="#ctx0" brushRef="#br0" timeOffset="40534.15">16675 11072 22 0,'0'0'313'0,"0"0"-13"0,0 0-10 0,0-5-7 0,0 5-7 16,0 0-22-16,0 0-15 0,0 0-22 0,0 0-11 15,0 0-19-15,0 0-17 0,0 0 9 0,0 0 0 16,0 0-14-16,0 0-5 0,0 0 2 0,6 12-11 15,-7-8-2-15,1-4-8 0,0 6-3 0,0-2-6 16,0-4-16-16,-4 4-10 0,3 0-3 0,1-4-7 16,0 0-4-16,0 6-8 0,0-6-8 0,0 0-4 15,0 0 2-15,0 3 4 0,0-3-1 0,0 0 7 16,0 0-7-16,0 0-1 0,0 0-11 0,0 0-2 16,0 0-6-16,5-15-4 0,-5 10 8 0,-4-1-14 15,4-1-1-15,-1-4-1 0,-3 3-6 0,3-2-1 16,-2 1-1-16,-2 0-5 0,-3 2 1 0,2 1-5 0,-3 0-5 15,-2 2 0 1,0 2 0-16,-3 1-4 0,1 1-5 0,-4 3 8 0,-1 4-4 0,-3 2 3 0,4 0 1 16,-5 7 5-16,-3 2 0 0,5 1 0 0,-2 1-1 31,4 2 5-31,1 1-1 0,1 1 1 0,1 0-1 16,2 1-4-16,0-2 2 0,3 0-5 0,5-4-4 15,-2-1 0-15,4 1 2 0,0 0-4 0,1-2 0 16,5 1 0-16,0 0 0 0,2-3-1 0,3-1-2 15,-2-3-2-15,6 1 0 0,2-1-1 0,1 0 2 16,2-6-1-16,0 2 0 0,0-4 0 0,2-2-2 16,3 1 1-16,-4-4 0 0,1-1-6 0,0-5 2 15,-1 3 0-15,1-5-4 0,-3 3 0 0,1-1 3 16,0-2-2-16,-3 0 1 0,0 2 7 0,-5 0-10 16,0-1 2-16,0 2 0 0,-4-2 0 0,0 7 2 15,-1-4 17-15,1 1 3 0,-2 0 8 0,-2 4 0 16,-1 1-11-16,0 0-2 0,0 0-7 0,0 0 5 0,0 0-3 15,0 0-8-15,-14 12 1 0,10-5 3 0,-1 4-5 16,1 0-4-16,3 0 6 0,-3-1-5 0,2 0 2 16,0 1-2-16,2 1 3 0,0 3-5 15,4-4 0-15,-3-1 8 0,3 0-4 0,1-1-1 0,2-2 2 16,-2-1-2-16,1-1 1 0,3-3 2 0,-1 1 1 16,0-3 8-16,2 0-10 0,-4 0-2 0,4-3-2 15,-2-1 1-15,1-2 2 0,-3-3-2 0,2 3 1 16,1-4-3-16,-4-2 1 0,0 1 0 0,0-5 1 15,-2 0-1-15,-2-1 1 0,-1-1-1 0,0 1 0 16,-1 0-7-16,-2 1 8 0,1 4-5 0,-3 2-1 16,1 1 7-16,-1 1-9 0,-3 3-5 0,2 1 0 15,-3 1 4-15,1 4-4 0,-3-1 9 0,-1 3-7 0,1 2 0 16,-1 1-2-16,-1 5 1 0,3-1 4 16,1-2 7-16,1 4-11 0,3-1 1 0,-1-2 8 15,3 3-5-15,2 0-2 0,1-3 5 0,1 1 2 0,3-1-2 16,5 2 2-16,-4-2 2 0,4-2-1 0,4-4-4 15,-3 0 2-15,3-2 1 0,1-1 1 16,1-1 3-16,5 1 3 0,-8-4-10 0,6 2 10 0,-1-5-11 16,2 2 3-16,0-2 2 0,-5-2-1 0,1 0-3 15,-3 1 5-15,6 1-2 0,-8 1-3 0,-1 0 11 16,1 0-11-16,1 3 7 0,-5 1-8 0,-1-3-2 16,3 4-2-16,-3-1 0 0,-5 2 1 0,9 2-3 15,-4-1 2-15,0 7 3 0,-1-3-2 0,2 4 0 16,-2-1 1-16,1 2 0 0,-1 2 4 0,1 4 0 15,-1-1-2-15,1-3-6 0,0 4-3 0,0-5-9 0,-2 0-2 16,-1 1 2-16,0-4 0 0,-1 1-1 0,2-2-1 16,-1 0 3-16,-2-1 4 0,0-2 1 15,0 0 2-15,1 0 6 0,-1-4 2 0,0 4-3 16,0-4 3-16,0 0 2 0,0 0-2 0,0 0 0 0,0 0-1 16,-1-14 7-16,1 14-1 0,0-11-4 0,0 1 1 15,4-3-3-15,2 1 5 0,-2 3 1 0,1-7-3 16,0 1 5-16,3 4 2 0,0 0 0 0,-2 0 1 15,3 4 1-15,0-1-5 0,1 1 5 0,-1 1 1 16,0-1-5-16,4 5 4 0,-4 0 1 0,-1 1 1 16,3 1 2-16,-5 1-6 0,5 0 4 0,-2 4-3 15,2 0 0-15,-2 3-5 0,-1-1 6 0,1 3-2 16,-2 5 1-16,1 1-3 0,-3-1 6 0,0 1-4 16,0-4-5-16,-1 1 3 0,-3-1-8 0,3-1 0 15,-4-1-2-15,0 1 6 0,0-4-6 0,0 0-1 16,2 0 3-16,-4-2 4 0,2 1 1 0,0-1 1 0,0-2 2 15,0-3-5-15,-2 4 5 0,2-4-2 0,0 0 1 16,0 0 4-16,0 0-8 0,-2-14 2 16,2 9 2-16,2-2-2 0,0-3 5 15,2-3-8-15,1-2 5 0,3-1 0 0,-1 0 0 0,1-1-2 0,1 4-4 16,1-2 1-16,3 3 3 0,-4 3-1 0,1 0 1 16,-1 1 3-16,0 1-3 0,-1 0 3 0,3 3-4 15,-3 1 2-15,0 1-1 0,1 2 3 16,-2 1-2-16,2 3 2 0,-1 1 2 0,1 2-1 0,-3-1-1 15,1 5-3-15,-1 4 1 0,-3 1 0 0,4-3 1 16,-4 3-3-16,-1-1 5 0,0-1-1 0,0-3 0 16,2 0-4-16,-4 0 2 0,1-1 0 0,1 1 1 15,0-4-2-15,-2-1 1 0,2 0 2 0,0-1-4 16,-1-2 3-16,2 1 2 0,1-2 2 0,-4-2-1 16,10-1-1-16,-10 1 3 0,10-6-3 0,-5 2-3 15,4-3-2-15,-1 0 10 0,2-2-9 0,-1-1 3 16,0 0 1-16,1-3-1 0,-2-2-2 0,2 0 3 15,0-2-3-15,-1 4 5 0,-2 2-1 0,-1 0-4 16,-3 2 2-16,2 2-4 0,-3 0 3 0,1 3-3 16,-1-1 1-16,-2 2-2 0,0 3 1 0,0 0-3 0,0 0 5 15,7 10-4-15,-10-2 0 0,2 3 6 0,1 1-5 16,-1 4 1-16,-1-1 5 0,2 2-4 0,-2-5-6 16,3 2 6-16,-1-3 0 0,1 2 1 15,1-2 2-15,0 0 0 0,2-1-2 0,0-2 0 0,2 1 1 16,-4-4 3-16,3-2-2 0,1-1 4 0,-1 0-8 15,3 0 11-15,2-6-1 0,-1 1-4 0,1-2-3 16,-1-1 1-16,0-1 3 0,1 0 0 0,-1-1 6 16,4-3-10-16,-3 1-2 0,1-4 3 0,-1 3-1 15,0-5 4-15,-1 2-6 0,0-2 0 0,-4 7 1 16,3 0 0-16,-6 4-2 0,1 2-5 0,-1-2 2 16,1 3 1-16,-3 2-4 0,4-2 4 0,-4 2 5 15,4 9-4-15,-4-1 1 0,1 3 5 0,-2 0-3 16,1 3 0-16,0-2-3 0,0 0 3 0,1 1-2 15,1-1 1-15,0-1 0 0,-1 0 3 0,4-1 0 0,-2-2-4 16,0-2 7-16,0 0-2 0,0-2-4 16,2-1 4-16,0-1 7 0,1-2-8 15,-6 0 7-15,14-2-7 0,-9 0 0 0,4-3 2 0,0-1-1 16,0 0 2-16,-1-1-3 0,-2-2-3 0,4-1 4 0,-2 0-7 16,4-4 6-16,-5 5-1 0,2-1 1 0,-1 2-4 15,-3-2 1-15,4 3 2 0,-4-2-7 16,-1 5 6-16,0 2-6 0,-2 0 1 0,-2 2 1 0,0 0 5 15,8 9-2-15,-8 0 2 0,0-3 4 0,0 6 1 16,-1 0-9-16,1-1 9 0,-1 1-3 0,1-2-3 16,-2 2 3-16,1-2-3 0,1-1 0 0,-1-1 0 15,-1 1 1-15,1-2 2 0,1-3-1 0,0 1-1 16,-1-2 7-16,1 3-2 0,0-6 1 16,1 3-4-16,-1-3 5 0,0 0-5 0,0 0 5 0,0 0-1 15,15-11-2-15,-8 5 3 0,-1-2-5 0,2 0 0 16,-2 0-1-16,4-3-1 0,-1-2 0 0,5 1 11 0,-5-1-11 15,2 4-4-15,-4 0 1 0,2 2 5 0,-2 4-5 16,-1-2 8-16,-1 2-4 0,0-1 1 0,3 3 9 16,-8 1-1-16,0 0 7 0,9 8-2 0,-8-3 3 15,2 2 2-15,-3 0 0 0,0 1-4 0,0 5-6 16,1-3-2-16,-1 0 1 0,-1 0 1 0,2-1-2 16,-1 1-3-16,0-2-4 0,0 1-8 15,0-3-3-15,0 0 5 0,1-4 3 0,-1 2-3 0,3-1 5 0,-2 0-5 16,3-1 8-16,-4-2-7 0,0 0 0 0,18-6-1 15,-12 4 2-15,3-3-3 0,0-2 5 0,-3 1 1 16,3-3-3 0,0 1-2-16,0-3 3 0,0 3-4 0,0-2 4 0,1 2 2 0,-3 2-7 0,1-1 4 15,0 1 0-15,-4 2-5 0,0 0 2 0,1 2 1 16,-2 0-5-16,-3 2 2 0,0 0 7 0,10 3-3 16,-9 0 3-1,1 2-1-15,1 0-2 0,-3 1-2 0,4 1 5 0,-4 0 0 0,0-2-1 0,4 4-1 16,-3 0 0-16,1 0 0 15,4-1-5-15,-1-1-11 0,-1-2-9 0,2 0-18 16,3 0-25-16,-1-2-31 0,0-2-35 0,-1-2-41 0,2-1-42 0,3 0-44 0,-1-3-41 16,-2 0-46-1,-1-1-58-15,1-3-53 0,-4-2-338 0,1-5-864 0,1 2 382 0</inkml:trace>
  <inkml:trace contextRef="#ctx0" brushRef="#br0" timeOffset="40690.75">18538 11260 247 0,'-6'-9'438'0,"2"1"3"16,-2-1 9-16,1 2-4 0,-2-2-15 0,2 5-21 0,2-1-18 0,0-1-49 16,1 2-35-1,0 3-50-15,2 1-66 0,-5-6-88 0,5 6-110 0,0 0-101 0,0 0-126 0,0 0-136 16,0 0-256-16,0 0-675 0,23 8 299 0</inkml:trace>
  <inkml:trace contextRef="#ctx0" brushRef="#br0" timeOffset="40927.25">18809 11222 478 0,'0'0'561'0,"-4"-5"-15"15,4 5-27-15,-6-1-27 0,6 1-32 0,0 0-28 16,-9 9-24-16,6-2-19 0,0 4-36 0,1 0-30 0,-2 7-30 15,1 3-38-15,-2 4-18 0,1 3-20 0,1-5-11 16,-2 6-32-16,0-2-14 0,2-1-27 0,-1 1-29 16,-1-2-34-16,2-7-29 0,1 3-42 15,-1-3-48-15,0-7-54 0,2 1-53 0,-2-1-48 0,2-4-40 16,-2 0-35-16,1 0-30 0,0-3-45 0,2-4-43 16,-1 5-59-16,1-5-261 0,0 0-776 0,0 0 343 15</inkml:trace>
  <inkml:trace contextRef="#ctx0" brushRef="#br0" timeOffset="41618.35">18686 11464 211 0,'-6'-8'357'16,"1"5"7"-16,0-2 25 0,0 1 5 0,-3 0-3 15,4 3-11-15,0 0-23 0,4 1-18 0,0 0-22 16,0 0-16-16,-10 4-21 0,10-4-21 0,4 7-19 16,0-5-25-16,2 3-16 0,3-3-20 0,3 2-14 15,3-2-17-15,0 0-16 0,5-2-11 0,-3 1-11 16,1-3-9-16,1 1-14 0,-2-1-5 0,2 0-9 0,-2-1-5 15,-6 0-9-15,2-2-8 0,-3 0 7 16,1 0 4-16,-5 2 4 0,0-2 7 0,-3 3-4 16,5-1 3-16,-6 2-13 0,-2 1-9 0,7-3-9 15,-7 3-3-15,0 0-5 0,3 7-6 0,-3-4-2 0,0 1 3 16,-1 3-6-16,1 0 1 0,-1-1-3 0,2 5-1 16,0-2-5-16,2 1 3 0,-2-3-7 0,3 1 8 15,0-2-6-15,2 3-2 0,2-4-2 0,0 1 5 16,-1-5-1-16,5 3 3 0,-1-2-5 0,1-2-6 15,-1-1 7-15,0 0 1 0,1-2 0 0,1 0 5 16,-4-2 8-16,5 0-3 0,-5-2 9 0,3-1 3 16,-2 3 4-16,0-4 1 0,-1 1 7 0,1 0-9 15,-5 2 9-15,-1 1 1 0,3 1 7 0,-2 1-3 16,0-2-6-16,-3 3-10 0,2-1-5 0,-4 3-9 16,0 0 3-16,0 0-5 0,0 0 1 0,0 10-8 15,-1-5 11-15,-2 5-10 0,-1 2 20 0,-2 6-14 0,2-2 0 16,-3 2-7-16,3 1-2 0,-1 0 11 15,-3 8-8-15,-1-1-10 0,4-1-3 0,1 2 0 16,-1 3 0-16,-1-3 0 0,-1 1 0 0,3 1 0 16,-1 1 0-16,0-1 0 0,0 1 0 0,0-2-3 0,-1-1-11 15,0 0-9-15,1-1-3 0,0 1 4 0,1-3 4 16,-1-5 5-16,1 1-3 0,1-1 9 0,-1-3 0 16,1 0-5-16,-1-5 2 0,0 6 6 15,1-7-3-15,-4-1 3 0,4 2 6 0,-3-4-4 0,2 0 13 16,-1-3 3-16,-1 2 2 0,-2-4 2 0,2-2-5 15,-4-1-4-15,-2 0 11 0,2-3-3 0,-3 0-7 16,3-1 1-16,0-2 2 0,1-2-3 0,1-2-5 16,-1-3 7-16,4-3-7 0,4 0-3 0,-2-1-2 15,7-2 0-15,5-5 0 0,1-1 0 0,3 0 0 16,5 3 0-16,-3-2 0 0,4 1 0 0,1 2 0 16,1 3 0-16,4-2 0 0,0 3 0 0,-1 0 0 15,1 4 0-15,-6 3 0 0,-1 2 0 0,0-2-29 16,-2 3-61-16,-2 0-44 0,-3 4-60 0,-4 0-72 15,0 1-90-15,-2 3-97 0,0-2-115 0,-5 2-450 16,0 0-1101-16,0 0 488 0</inkml:trace>
  <inkml:trace contextRef="#ctx0" brushRef="#br0" timeOffset="42685.99">16630 12262 37 0,'0'0'402'0,"-8"0"-9"0,8 0 1 15,0 0-7-15,-5 2-6 0,5-2-16 16,0 0-28-16,0 0-18 0,0 0-18 0,0 0-13 0,0 0-14 15,0 0-7-15,0 0-9 0,0 0-13 0,0 0-9 16,0 0-17-16,11-14-11 0,-5 9-14 0,-1-1-15 16,5-1-9-16,-5 1-11 0,3-4-13 0,2-2-3 15,3 0-15-15,0-1 1 0,-2-1-9 0,1 4-6 16,-3-6-2-16,2 4-2 0,0 0-2 0,-2 2 11 16,-3 2-23-16,0 0 2 0,-1 1-13 0,-1 1 10 15,0 2-5-15,-1 0-5 0,-1 1-17 0,0 0-8 16,-2 3-5-16,0 0-2 0,0 0-13 15,0 0-4-15,0 0-2 0,-2 12-2 0,0-1-10 0,-2 0-22 0,1 0 0 16,1 2 0-16,-2 5 0 0,0 6 0 0,-2 3 0 16,2-7 0-16,-1 6 0 0,1-2 0 0,0 4 0 15,0-3 0-15,0 3 0 0,2-3 0 0,-2 0 0 16,1-1 0-16,1-3 0 0,-2-1 0 0,3-2 0 16,-1 1 0-16,1-1 0 0,-1-1 0 0,-1 0 0 15,3 0 0-15,-1-6 0 0,1 2 0 0,0-4 0 16,0 2 0-16,0-4 0 0,1 0 0 0,-1-3 0 15,0 1-14-15,0 2-56 0,0-3-4 0,0-1 0 16,0-3-17-16,0 5 5 0,0-5 2 0,0 5-1 16,0-5 1-16,-4 2 2 0,4-2 6 0,0 0 8 15,-10 3 4-15,10-3 2 0,-9 0 10 0,9 0 3 16,-10-2 9-16,1 1 5 16,0 0 0-16,1 1 1 0,-1 0 6 0,-1 0 10 0,1-2 9 0,-2 2 10 15,2 0 0-15,1-2 15 0,0 2 4 0,2 0 8 0,-3-2 3 16,9 2 4-16,-10-1 8 0,3 2 14 0,7-1-2 15,-6-1-1-15,6 1-4 0,0 0 0 0,-9-2-7 16,9 2 5-16,0 0-3 0,0 0-4 0,0 0 0 16,0 0-5-16,13-4-3 0,-5 3-5 15,1-5-14-15,3 4 9 0,0 0 1 0,8 1-8 0,-7-1-3 16,1 2 11-16,4-2-12 0,1 1 0 0,-1 0 2 16,-1 0-6-16,-3-1 3 0,0 0-7 0,-3 4 0 15,4-4-5-15,-4 1-4 0,0 1 5 0,-2 0 2 16,-1-1 3-16,-2 1-5 0,1 1 8 0,-7-1-10 15,11-1 7-15,-11 1-10 0,9 1 2 0,-9-1-5 0,4 0-9 16,-4 0-10-16,0 0 0 0,9 1-14 0,-9-1-12 16,0 0-19-16,10-1-27 0,-10 1-40 15,4 1-44-15,-4-1-69 0,6-3-54 0,-2 0-64 16,1 1-64-16,4-2-54 0,-1 0-396 0,2 0-956 0,3-2 423 16</inkml:trace>
  <inkml:trace contextRef="#ctx0" brushRef="#br0" timeOffset="42814.32">17162 12545 386 0,'0'0'400'16,"0"0"5"-16,0 0 0 0,0 0-20 0,0 0-26 15,0 0-39-15,0 0-27 0,0 0-41 0,0 0-70 16,-14-5-88-16,14 5-101 0,0 0-117 0,0 0-171 16,0 0-215-16,0 0-551 0,0 0 244 0</inkml:trace>
  <inkml:trace contextRef="#ctx0" brushRef="#br0" timeOffset="53549.7">28601 9458 45 0,'-10'-1'107'0,"-2"1"-8"0,2-1-12 0,-4 1-13 16,5 0 8-16,-5-1-9 0,-1 1-15 0,-3 1-2 15,1 0 1-15,-2 0-3 0,1-1-17 0,-1 3 1 0,-1-1-4 16,-1 0 0-16,2 0-1 0,-4 2-17 0,4-2 6 16,-3 3-7-16,-7 1-2 0,2-1 6 15,-1-1 0-15,7 2-5 0,-3 1-2 16,-3 2-4-16,-1 1 9 0,-3-4-8 0,3 2 3 0,2 3 1 0,5-4-11 16,1 3 6-16,-7 1 0 0,1-2-3 15,-2 4-6-15,3-3 10 0,7 2-4 0,-8 2 7 0,1 1-15 16,-2 1 9-16,2 0-15 0,-3 0 10 0,1 0 4 15,3 4-8-15,-3-4-15 0,2 1 0 0,-1 4 12 16,1-2-8-16,-5 0 8 0,2 0-8 0,0-2 0 16,1 1 6-16,-1 0 2 0,1 0-2 0,3 1-4 15,-2-3 1-15,2 1 3 0,-4-1 12 0,-3-4-9 16,8 5 3-16,-5-1 8 0,1 0 4 0,4-2 1 16,-2 0-6-16,-2 1 3 0,0 2 2 0,3-2 4 15,0-1-14-15,-1 0 6 0,2 0-4 0,-4 2 10 16,1 1-4-16,0-3 8 0,4 2-5 0,-1 0 0 15,-1 2-7-15,-3-3-1 16,4 2 9-16,-1-2 0 0,0 2-2 0,1-2-4 0,2 3 0 0,-3-3 6 16,1 2-4-16,1-3-3 0,4-4 12 0,-5 6-7 15,4-3-5-15,2-1 5 0,-6 3-7 0,6-2 4 16,-5 1-3-16,-1 0 2 0,1 2 2 0,4-5 3 0,0-1-4 16,-8 5 2-16,1 1-2 0,7-7 1 0,-7 5-3 15,6-4 3-15,2 1-4 0,-6 3 0 16,-1-1 4-16,7-5-6 0,-2 2 2 0,0-2-2 0,0 2 11 15,1-1-9-15,-2-1-1 0,3 3 6 0,-1-1 4 16,-7-1-10-16,8 1 8 0,-3-4-6 0,1 5 9 16,4-5 0-16,-2 2-7 0,-2 1 1 0,2-2-1 15,-2-2-2-15,1 4 2 0,2-2 0 0,-3 0 2 16,3 0-9-16,-2-1 12 0,2 2-3 0,-2-1-8 16,1 1 7-16,-1-1-4 0,-1 0 3 0,6-3 2 15,-1 4-1-15,-5 2-3 0,1-3-1 0,3 2 4 16,-3 0-4-16,4-1 1 0,-2 0 0 0,0 1 1 15,2-1-7-15,-3 0 2 0,1 1 5 0,-3 1-6 16,-6 3 8-16,6-5-10 0,-6 3 3 0,8-2 7 16,-2 2-7-16,0-2 5 0,-1 2-7 0,-4 2-1 15,0 0 5-15,0-1-6 0,-1-2 2 16,-1 0 7-16,-3 0 6 0,4 1-5 0,-1-1 4 0,1 0 4 0,-5 1-5 16,3-2 3-16,-1 1 7 0,-2 1-3 0,3 1-7 15,-3-2 2-15,1-1 0 0,4 3 8 16,-5-2-7-16,2 1-4 0,-1-1 5 0,3-1 2 0,0 2-8 15,1-1-7-15,-4 1 10 0,2-1-2 0,0 0 2 16,1 0-1-16,3 1 3 0,-4 1-8 0,1 0-3 16,1 0 9-16,5-5-1 0,-3 4-2 0,-3 1 8 15,7 0-9-15,-3 0-1 0,3-2-4 0,0-1 7 16,-3 6-1-16,-1-2 1 0,6-3-4 0,0 2-2 16,2-4 3-16,-2 4-4 0,0-1 2 0,-1-1-3 15,3-1-2-15,-3 0 0 0,4 0 5 0,-5 3-9 16,4-4 10-16,-1 2-11 0,2-1 2 0,-1 2 5 15,-2-1-3-15,1 0 7 16,0-1-12-16,0-2 5 0,-1 3-2 0,2-3 3 0,-1 4 3 0,1-4 0 16,1 4-1-16,-4-4-3 15,5 2 1-15,-4-1 4 0,1 2-3 0,3-5 4 0,-3 5-8 0,3-4 1 0,-4 3 2 16,5-2 4-16,-4 1-5 0,0 1 0 0,0-1 1 16,1 2 1-16,-6 0 6 0,6-2-3 15,-2 3-3-15,0-2 0 0,0-3 0 0,-1 4-3 16,-1-2 8-16,2 1-4 0,1 1-3 0,2-1 4 0,-7-1-2 15,7-1 2-15,0 2-6 0,-3 0 5 0,2 0-2 16,2 0 5-16,-4 1-9 0,0 1 6 0,2-1 1 16,-1 2 11-16,0 2-9 0,0 0-4 0,2 0 4 15,0 0-2-15,0-1-4 0,-3-1-1 0,4 2-4 16,-2 0 3-16,3 1-2 0,-1-2 6 0,-4 9-4 31,6-7 14-31,0 0-10 0,0-1-1 0,-2 1-5 0,-1 5 6 0,-1 2-1 0,4-5-4 0,0-2 3 16,1 1 7-16,-2 2-11 0,-2-2 9 0,5 2-3 15,-6 3 6-15,6-3-6 0,0 0-6 0,-5 4 3 16,-1 1 2-16,6-4-5 0,-1-1 5 0,-2 3-1 16,2-3-2-16,-3 4-1 0,0 0 2 0,2-5-2 0,2 8-2 15,-2-9 4-15,-1 8 4 16,3-7 2-16,0 1-17 0,-4 5 19 0,4-6-6 0,-4 4-6 0,-2 1 5 16,2-1-1-16,3-4-1 0,-5 5 1 15,1 0 1-15,0-1 1 0,6-5 4 0,-1 3-8 0,1 0 3 16,2-2 7-16,-3 9-3 0,0-2-4 0,4-5 4 15,-1-1-2-15,2 2-5 0,-2 5 8 0,3-6-1 16,0 1-1-16,1-1-5 0,0-1-4 16,2 1 1-16,0 0 3 0,0-1-4 0,2 1 2 0,0 1 3 15,2-4 0-15,-2 2-3 0,1 1-4 0,0-1 10 16,-1-2-4-16,1 1-4 0,1 0 7 0,0 1-3 16,-2-3-4-16,4 1 3 0,-3 0 5 0,2-1-13 31,0 1 2-31,3-2 5 0,0 2-4 0,-2-5 0 15,-1 0 2-15,5 3-3 0,-1-2 2 0,5 0 1 0,-1 1 7 16,1-2-9-16,0 2 0 0,5-3 6 16,7 3 0-16,-3 0-3 0,4-2 2 0,0-1 0 15,1 4 4-15,1-3-3 0,0-4 1 0,7 3 6 16,-2-2-7-16,-1 2 0 0,1 0 0 0,4 1 8 16,-2-3 1-16,-1 2-13 0,-2 2 12 0,6-3-4 15,-4 1 3-15,3-1 6 0,12 4 3 0,-16-6-7 16,1 0 9-16,2 5 0 0,2-3 0 0,-1 1 4 0,-1 0-3 15,-4 0 2-15,3 2 1 0,1-2-4 0,-1 0 1 16,1 1 1-16,0-3-9 0,0 2 6 0,3-4-4 16,-4 2-2-16,1 1 3 0,2-2-6 0,1-1 0 15,-3 0 2-15,1 0 1 0,-1-1-3 0,-1 0 3 16,-1 1 0-16,3-3-1 0,-1 2-1 0,-4-1 1 16,3-1 5-16,-5 2-5 0,3 0 7 15,-2-4-6-15,0 1-2 0,-1 2 14 0,-1 0-10 0,1-3 3 16,0 1-1-16,-1 0 3 0,5 1-11 0,-2-1 9 15,-1 1-6-15,-2-2 5 0,0 3-5 0,2-1 1 16,0-1-3-16,-1 0 1 0,1-1 6 0,0 1-6 16,2 0 1-16,-2 3-2 0,0-4 0 0,0 1 2 15,0-2 0-15,0 2-1 0,0 0-3 0,-1 0 0 16,1 2 2-16,-4-1 0 0,1 1-2 0,3-3 0 16,-1 0 2-16,-2 2-2 0,1 0 2 0,-2 1-2 15,2-3 1-15,-2 2-6 0,3 2 2 0,1-2 0 16,-4 0 2-16,2 0-2 0,2-2 1 0,-2 2 1 15,2-1-2-15,-4 0-1 0,4 2 4 0,-4-3-1 16,4 2 3-16,-4-1-4 0,4 0-5 0,-5 3 7 16,1-4-10-16,0 2 4 0,1-1 5 0,0 0-1 15,0 1-3-15,1-1 0 0,-1 1 6 0,-1-2-3 16,0 2-2-16,-5-1 1 0,9-1-4 0,-2 2 6 0,-1 0-2 16,2-1-1-16,1 2 3 0,1 1 1 0,0-5-1 15,-1 3-3-15,1 2 3 0,2-1-3 0,-2 2 1 16,-1-2 0-16,5 1-7 0,-1 1 7 15,-2-1-1-15,1 1-4 0,1 1 6 0,0-1-6 0,17 4-2 16,-16-3 4-16,0 1 0 0,3-1-2 0,9 4 9 16,-14-4-9-16,18 2 4 0,-18-2-3 0,5 2 7 15,-2-1-5-15,12 3 1 0,-10-2 1 0,8 0 1 16,2 1 0-16,-13 0-13 0,-1-2 18 0,18 2-7 16,-18-4 3-16,12 6 0 0,-10-2-4 0,2-2 1 15,11 0 4-15,-12 0-5 0,12 0 0 0,-14 2-5 16,1-2 5-16,13 1-3 0,-15-3 3 0,1-1 1 15,14 6-4-15,-18-4 3 0,3 0-3 0,4 0 8 16,-7-1-4-16,4 0 2 0,-4 1 6 0,4-2-6 16,-1 3-1-16,-4-3-5 0,4-1 5 0,3-1 1 15,-7 7-5-15,5-7 0 0,-1 5 1 0,3-5-5 16,-4 2 5-16,4 1-2 0,-5 0-1 0,2 0 2 16,-3-2-7-16,2 4 1 0,-1-3-3 0,1 0 3 15,-1-1-1-15,-2 3 0 0,1-3 4 0,-2-1-5 16,4 1 4-16,-5 2-1 0,2-3 11 0,-2 2-14 15,4-1 13-15,-2 2-7 0,-1-2 2 0,-2 3-2 16,2-4 5-16,-2 3-6 0,-6-4 4 0,7 3 7 0,5 0-2 16,-3 0-12-16,0-1 11 0,0 2 1 15,0-2-8-15,0 2 2 0,0 0 1 0,0-1-3 16,-4 0 0-16,4-2 12 0,-1 3 0 0,-2-2-5 16,1 1 7-16,0-1-1 0,-9-1-11 0,9 1 5 0,-3 0-2 15,-5 0 0-15,-2-2 0 0,2 1-2 0,6-1 1 16,-5-1 4-16,-2 0 3 0,0 3-5 0,6-4 3 15,-6 1 2-15,8 1-3 0,-7 0-3 16,-2-2 3-16,7 1 1 0,1 0-2 0,-5-2 4 0,5 2-4 16,0-2 3-16,-1 1-1 0,-1 0 1 0,-4 1-4 15,-1-2 5-15,9 1-6 0,-2 0 0 0,-1-1 3 16,-7 1-2-16,3 0 0 0,5 1 2 0,2-2-3 16,-4 1 4-16,-5 1-1 0,7-4-8 0,-8 2 1 15,11 0-3-15,-3 0 3 0,-5 0 1 0,5-1-4 16,-2 1 5-16,2 0 2 0,-6 1-3 0,1-2 6 15,7 1-5-15,-9 0-2 0,10-1 11 0,-4 2-6 16,1-2-5-16,-8 1 12 0,11-2-2 0,-3 2-5 16,2 0 5-16,1-2 5 0,-3 2-1 0,-6 0-4 15,0 0-4-15,-1 1 3 0,6-1 6 0,-6 2-8 16,2-2-1-16,-2 1 6 0,-3 0-3 0,4 0-3 16,-3 0-3-16,-2-2 0 0,3 4 3 0,-1 0-1 15,-2-1 2-15,2 0 10 0,0 0-5 0,1-2-7 16,-1 1-4-16,-3 1 4 0,2-1-2 0,-4-1 5 15,5 1-2-15,-2-1-5 0,1 2 12 0,-1-2-11 16,-2 1 2-16,-3-1-2 0,7 0 4 0,2-2-4 16,-10 2 5-16,0 0-1 0,3-1 1 0,-4-2-7 15,-1 0 10-15,5 1-3 0,-2-2 0 0,-1 0-3 16,2 1 2-16,-1-1-2 0,-1-1 3 0,5-2 3 16,-5 2-2-16,-1-2-1 0,7 2-1 15,-7 0-3-15,0 0-2 0,4-1-11 0,2 0 9 0,0-3-13 16,-6 5 3-16,8-2 7 0,0-3 0 0,0 0-5 15,-1 2 0-15,2-1 2 0,-2 0-2 0,-2 0 3 16,0-2-3-16,1 1 5 0,0 1-1 0,1-3-3 0,-1-1 13 16,-3 2-12-16,5-4 6 0,-4 1 8 0,0 0-7 15,3-1 3-15,4-3 3 0,-4-1 3 16,-3 3-6-16,4-4 6 0,1 0-3 0,-3-3 26 16,-2 1-6-16,2-2-6 0,0 1 0 0,-1-1 4 0,0-1-2 15,2 1 4-15,-2-1-3 0,3-4 8 0,-1 3-9 16,-6-2 3-16,7-1 3 0,-1-2-3 0,-4 1 2 15,4-1 2-15,-4 1 2 0,1-3-1 0,2 1 2 16,-5 0-2-16,4-2 3 0,-3 1-4 16,2 1 3-16,-1 0 2 0,-3-1 3 0,3 2 3 0,0 2 3 15,-3-1 2-15,-1 0-3 0,0 0 9 0,2 0-2 16,-3-3-4-16,0 0-1 0,-1 1 3 0,3 0 1 16,-3 0-5-16,-1 0-4 0,-1-3-1 0,-1 0-4 15,1 4 2-15,0 0-5 0,-3-3-6 0,5 0 4 16,-3-3-4-16,0 4-3 0,1 0-5 15,-4 1 1-15,7-1-3 0,-3 1-1 0,4 1 0 16,-4 1 2-16,5-4-3 0,-3 2 1 0,-1 0-2 0,1 1 0 16,2-1-1-16,-1-1 0 0,1 1-1 0,0-1 3 15,-1-1-2-15,0 4 0 0,-1-2-5 0,0-1-3 16,0 3 6-16,-2 1-5 0,-1 0 2 0,1 0-3 16,-1 0 5-16,-1 4 1 0,-3-2-4 0,4 2 1 15,-4 4 3-15,0-2-2 0,0-2-1 0,2 4-4 16,-2-4 4-16,0 5-1 0,-2 1 1 0,-1-7-1 15,1 5 3-15,0-6-5 0,-2 1 2 0,4-1-3 16,-2-1 1-16,1 3 4 0,-3-1-1 0,0-1-3 16,1-1 2-16,1 1 1 0,1 1 0 0,-3-3 0 15,0 3 3-15,1 0-6 0,0-3-1 0,-1 2 3 16,0 7 1-16,-4-5-3 0,1-4 2 0,-2 0 0 16,-3 0 1-16,6 1-4 15,-7 0 4-15,-1 1 3 0,-3 1-2 0,3 1-1 0,1-1-1 0,-1 3-1 16,-4 2 1-16,4-3-1 0,-2 1 2 0,-1 3-1 0,2-1-1 15,1-2-1-15,-4 2 1 0,1-1 0 16,1 1 1-16,-5-2 0 0,7 1 3 16,-5-1-4-16,2 4 5 0,-2 0-4 0,6 2 3 0,-4-5-3 15,-4 4 0-15,4 0 3 0,-3-1-5 0,2 0 5 16,-2 1-5-16,-1-1 3 0,3 0-2 0,-1-2 0 16,-4 3 4-16,5-1-2 0,4 7 0 0,-4-3-3 0,-3-5 0 15,0 3 5-15,2-2-5 0,-4 4 5 0,1-3 2 16,4 4-1-16,-5-1-2 0,-2 0 1 0,8 5-2 15,-7-5-3-15,-4 1 7 0,11 1-4 16,-5-1 4-16,-2-2-5 0,-3 2 6 0,-1-2-3 16,3 0 0-16,-3 4-1 0,0-1 2 0,-2-2-5 0,-2 1 4 15,4-2-5-15,-3 1 5 0,-2 1-1 0,0-1-1 16,1 3 1-16,1-4 0 0,-2 3 0 0,2 0 4 16,2 0-3-16,0-1 2 0,-2 1-4 0,5 1 3 15,-3-3-5-15,3 3 4 0,-2-1 0 0,1-2-2 16,-1 1 2-16,3 0-4 0,1 2 1 0,-3-2 0 15,3 2 1-15,-2 0-3 16,0 1 3-16,2-2 0 0,-2 2 3 0,8 0-4 0,-6 0-1 0,3 2 1 16,-3-2 2-16,5 1-2 0,-6-2 4 0,6 4-4 15,1 1-2-15,-8-4 1 0,4 4-4 0,4 1-3 16,-3 1 0-16,0-2 3 0,3 1 1 0,-1 0 1 16,-4 1-1-16,4-2-2 0,-1 1 3 0,0 1 4 15,1-1-3-15,0-1-1 0,1 1 3 0,-4-1-5 16,1-2 2-16,5 3 4 0,-5-2-2 0,4 3 1 15,-5 0-2-15,1 0 2 0,0 1 0 0,-1-3-1 16,3 2-2-16,-9-4 6 0,3 2-2 0,5 3 0 16,-1-1 3-16,-1 1-4 0,-4-2 1 15,6 0-2-15,-8 0 4 0,1 0-4 0,0 0 2 16,-2 1 0-16,3 0 2 0,-2-2-1 0,0 2 3 16,0 0-5-16,1 1 6 15,-1-1-6-15,-1 1 3 0,0-2-5 0,3 1 1 0,5 2 0 0,-1-3 3 0,-6 1 1 16,0 0 1-16,9-1-3 0,-7 0-2 0,3 4 3 15,2-4 2-15,-9 0-1 0,10 0 0 0,-6 1-1 16,5 0 0-16,-1 1-1 0,-6-2 3 16,1 2-3-16,6 0 0 0,2 0 0 0,-10-2 3 15,10 3-4-15,1-2 4 0,-3 2-3 16,-5-2 1-16,6 1 1 0,1-1-2 0,0 2-1 0,-1-4 3 0,2 3-3 16,0-1 1-16,-1 3 2 0,2-5-3 0,3 4 0 15,-3-3-1-15,3 4 2 0,-2-3-1 0,-1 0 1 16,-2 3 3-16,2 0-3 0,2-1-3 0,-2-3 6 15,1 5-3-15,0-3-1 0,1 3 1 0,2 0 2 16,-5 1-3-16,3 0 4 0,1-3-6 16,2 2 3-16,-2 0-5 0,2-1 3 0,0 2 3 15,-2-3-1-15,4 1 0 0,10 2 0 0,-22 0-3 0,22 0 5 16,-13 1-6-16,4 0 2 0,9-1 5 0,-14 0-4 16,14 0 1-16,-11 3 1 0,4-1-2 0,7-2 1 15,-16 2-3-15,8-1 3 0,8-1-3 16,-14 3 5-16,14-3 2 0,-11 2-2 0,11-2-3 15,-12 3 0-15,3-2 2 0,9-1 4 16,-14 0-4-16,14 0 0 0,-20 0-1 0,20 0 3 0,-21-1-3 16,15-1 3-16,6 2-1 0,-19-2-4 0,7 1 6 0,12 1-6 15,-22-3 0-15,22 3 2 0,-19-2 1 0,9 1-1 16,10 1-3-16,-19-2 5 0,19 2-2 0,-18-2 3 16,8 1-3-16,10 1-3 0,-22-2 1 15,13 0 3-15,-1 2 2 0,10 0-5 0,-18-2 2 16,18 2 0-16,-18-1-1 0,8 1-2 0,-2-1 5 15,12 1-3-15,-19-2 2 0,8 1 1 0,0 1 0 16,11 0-2-16,-17-2-2 0,9 1 3 0,8 1-2 0,-19 0-1 16,8 0 4-16,11 0-5 0,-19 0 3 0,9 0-2 15,10 0 1-15,-20 0-1 0,7 0 1 0,-1 0 1 16,0-1 2-16,1-1 0 0,0 2-1 16,0-1 0-16,13 1 0 15,-24 3 0-15,10-5-2 0,1 2 3 0,2-2 1 0,-1 2-3 0,-1-1 0 16,-2 0-2-16,4-1 5 0,-2 1-6 0,3 0 5 15,10 1-2-15,-17 0 2 0,17 0-8 0,-18 0-4 0,18 0-9 16,-13 0-2-16,13 0-8 0,-11-1-7 0,11 1-6 16,0 0 3-16,-17-2-12 0,17 2-7 15,-12-1-8-15,12 1-4 0,-15-1-10 16,15 1-20-16,-19-1-36 0,19 1-41 0,-29-2-154 0,13-3-356 16,1 2 158-16</inkml:trace>
  <inkml:trace contextRef="#ctx0" brushRef="#br0" timeOffset="55255.14">29541 8874 292 0,'0'0'319'0,"3"-2"-19"0,-3 2-16 0,3-4-15 0,-3 4-19 16,0 0-23-16,0 0-21 0,4-4-20 16,-4 4-19-16,0 0-21 15,0 0-15-15,0 0-7 0,0 0-13 0,0 0-9 0,0 0-15 0,0 0-3 0,0 0-8 16,0 14-11-16,0-14 3 0,-4 4-14 0,4 0-7 15,0-4 11-15,-1 5-16 0,1-5-2 0,-3 5-3 16,3-5 4-16,0 4-7 0,0-4 14 16,0 0 15-16,-1 4 5 0,1-4 17 0,0 0 6 0,0 0-3 15,0 0 0-15,0 0-11 0,0 0 6 16,1-13-5-16,0 7-4 0,-2 1-8 0,1 0 0 0,-1-1-9 16,-2-1-1-16,2 0-9 0,-3-2-2 0,-1 1-4 15,1 3 3-15,-3-2-7 0,-1 1-5 0,-1 3 3 16,-3 1-5-16,-3 0-4 0,-3 2 2 0,0 2-2 15,-10 3-5-15,1 6-5 0,2 1 7 0,8-2-6 16,-6 5 0-16,0 0 2 0,4 2-7 0,1 2 2 0,4 2-4 31,1-4 3-31,4 6 0 0,0-6-6 0,4 0 10 16,2 1-4-16,1-1-4 0,6 1 3 0,-3 1 0 16,6-1-2-16,0-1 0 0,2 0-1 0,0-2-1 15,5 1-3-15,-2-2-13 0,4-5-5 0,0 5-6 16,0-6-15-16,-2 0-9 0,4 1-28 0,-2-4-22 15,-4-1-13-15,3-1-20 0,-4 0-17 0,2 0-23 16,-2-2-31-16,-2-1-36 0,-2 0-42 0,0-1-33 16,2-1-58-16,-3 1-203 0,2 0-617 0,-3 1 274 15</inkml:trace>
  <inkml:trace contextRef="#ctx0" brushRef="#br0" timeOffset="55569.25">29640 9149 236 0,'3'-2'299'0,"-3"-3"1"0,2 0-6 16,-4 0-10-16,2 5-5 0,0-8-14 0,0 3-20 16,0 1-15-16,0 4-18 0,2-3-29 0,-2 3-12 15,0 0-22-15,0 0-16 0,0 0-15 0,0 0-14 0,-19 8-10 16,15-3-5-16,-5 5 1 0,-1-3-20 16,1 2 4-16,-1 4-6 0,0-4-19 0,0 3-5 0,-1 0-8 15,2-3 8-15,2-1-10 0,-1 0 2 0,0 3 2 16,2-4-15-16,0 2-4 0,3-2 12 15,-1-1-14-15,3 0 3 0,-2-2-4 0,3 4-1 0,4-3-4 16,-1-2-2-16,2 3 5 0,3 0-9 0,2-1 5 16,-1 1 9-16,1-2-32 0,3 0-2 0,-3-1-8 15,0 0-17-15,3 0-13 0,-1-2-10 0,-1 2-26 16,-3-2-18-16,-1-1-23 0,5 1-23 0,-5-1-25 16,-3 0-26-16,-4 0-31 0,11-3-17 0,-8 0-39 15,1 0-148-15,1 0-475 0,-4 0 210 0</inkml:trace>
  <inkml:trace contextRef="#ctx0" brushRef="#br0" timeOffset="55790.36">29695 9261 199 0,'3'-5'238'0,"-2"1"9"15,0-1 3-15,2 1 2 0,-1 0 1 0,2 0 0 16,-4 1-8-16,0 3 5 0,4-5-7 0,-4 5-2 0,1-5-21 16,-1 5-12-16,0 0-20 0,3-2-20 15,-3 2-5-15,0 0 2 0,0 0 5 0,-8 13-10 16,2-6-2-16,1 2-12 0,-3 6-4 0,3-7-10 15,-3 7-8-15,-1 3-12 0,4-1-4 0,0-1-10 0,-1 2-11 16,-1 0-8-16,0 0-9 0,4 0 0 0,-1 0-13 16,0 1-31-16,3-3-32 0,-1-6-52 0,0 5-67 15,2-4-59-15,0-1-63 0,0 0-91 0,0-3-110 16,0-2-238-16,2 0-744 0,-2-5 330 0</inkml:trace>
  <inkml:trace contextRef="#ctx0" brushRef="#br0" timeOffset="62463.56">32054 10428 57 0,'0'-4'88'0,"0"4"3"0,2-9-5 15,-2 6 3-15,0 3-19 0,-2-7-2 0,1 4-1 16,-2-2-25-16,2 2 9 0,-3 1-9 0,-4-2 13 15,2-1-3-15,-3 1-25 0,4 1-7 0,-11-1 4 16,5-1-6-16,-8 0 9 0,1 2-9 0,-3-1 0 16,0 3-2-16,2-2-8 15,-3-1-2-15,-6-1 2 0,-2 2 5 0,1 0-6 0,3 0 0 0,-4 0 0 16,10 2 3-16,-6-4-6 0,-5 3 4 0,6-1-1 16,3 3 0-16,-7-1-7 0,0 1 4 0,8 0 5 15,-2 1 8 1,4-1-24-16,-12 3 14 0,8-2-4 0,1 0 0 0,-2 4-6 0,1-4-2 0,-4 2 2 15,8-1-1-15,-9 0 9 0,6 3 2 0,-6 0 0 32,10-1-8-32,-10 2-2 0,-1-1 14 0,8 0-3 0,-7 4 1 15,0-2-5-15,1 2-6 0,2-6 2 0,-2 7 9 16,1-4-3-16,-2 4 0 0,8-2 1 16,0-2-1-16,-6 5 0 0,8-4 0 0,-1 1-3 15,-11 3-5-15,6-1 12 0,2-1-15 0,-4 3 4 16,2 0 4-16,-4-1 16 0,1 2-12 0,-1-1 7 0,2-1-12 15,-1 3 1-15,0-1 6 0,-4-2 0 0,6 0-15 16,-1 1-7-16,2 0 14 0,-4-1-1 0,1 2 6 16,1-2-5-16,-2 1 3 0,0 3-4 15,4-1-7-15,-4 1 6 0,1 0-2 0,-3-3-1 16,1 0 1-16,1 2-5 0,-2-1-6 0,2-1 7 0,0 4 10 16,-4-3-15-16,2 0-3 0,2 1 4 0,-2 0-13 15,2-5 7-15,1 4 0 0,2-3-2 0,-4-1 11 16,1-3-1-16,9 0 5 0,-1 0-7 0,-8 2 12 15,7-3 7-15,2 1-1 0,-2-1 0 0,1-1 1 16,-7 2 3-16,4-2-8 0,5 0-10 0,-3-1 12 16,0 2-4-16,-6-1 14 0,4-1-6 0,-5 0-10 15,9 0 20-15,-10 2-23 0,4-1 8 0,-5 1 2 16,3-1-9-16,4-3-4 0,-5 3 8 0,-2 2 2 16,2-2 3-16,0-2-14 0,-1 2-6 0,-2-2 19 15,3 2 0-15,0-1-4 0,6-1 3 16,-5-1 8-16,-3 0-6 0,9-1 12 0,-8 0-15 0,7 0 6 15,-5-1-4-15,-5 1 2 0,7 1 3 0,0 1-7 16,0-2-2-16,-4 1 0 0,-2 1-1 0,4 0 9 16,-2-2-1-16,-2 0 1 0,4 4-3 0,-1-4-7 15,6-1-3-15,-7 2 8 0,3-1 5 16,-4-1-10-16,8 1 7 0,-5-5 0 0,5 7 4 0,-6-4-5 16,0 4 1-16,-1-4 4 0,-1 0-5 0,2 1 10 15,8 1 0-15,-15 0 1 0,5 0-9 0,-7-2 7 16,3 2-1-16,-7 0 9 0,3-1-3 0,-13-3-7 15,12 4 7-15,-10 0 5 0,-2 0 1 0,11 1-11 16,-15 1 2-16,5-4 2 0,-2 5 0 0,1-2 0 16,11-1-9-16,-15 1 2 0,4 3-2 0,13-2 1 15,-1 0 2-15,-13 0 1 0,-2 1-1 0,12-1-3 16,4 0 2-16,-16 3-6 0,4 1-3 0,0-3 4 16,11 2 7-16,-12 1-8 0,12-1-2 0,-13 2 3 15,14-1-6-15,-1 0-2 0,0 1 5 0,-10 3-5 16,12-2 5-16,-15 1-2 0,18 0-11 0,-2 1 7 15,3 0 0-15,-5-1-1 0,1 1-5 0,1 1-5 16,2-3 3-16,-1 4 3 0,2-1-8 0,1 0 3 16,1 1-4-16,0-3 12 0,2 2-9 0,-2-3-12 15,-1 1 17-15,3 2 4 0,1-2-5 0,-3 1 1 0,3 0 6 16,-2-1-9-16,1 4-2 0,3-8-1 16,-1 1-6-16,0 4 16 0,1-3-4 0,-2 1 7 15,5-4-2-15,-5 0-1 0,1 3 0 0,1-2-6 16,6-2 4-16,0 2 2 0,0-1-4 0,-10 3-4 15,11-5-1-15,-12 3-1 0,4 2 7 0,6-3 2 0,0 0-1 16,1 0-6-16,-8 0-11 0,-1 1 8 0,9 0 8 16,-7 2-6-16,8-4 11 0,-3 1 0 0,4 4-2 15,-11-1 0-15,2 0-6 0,0-3 15 16,6 1-1-16,0 2-5 0,3-2 4 0,-1-2-5 16,-3 5-5-16,-5 0 9 0,6-2-8 0,0 0 3 0,2 0 1 15,0 2 1-15,0-1-4 0,1-3-4 0,-2 3 7 16,-1-2-5-16,-6 2 13 0,8 1-2 0,-6 0 1 15,8-2-8-15,-2 0 6 0,2 1 9 0,-1-2-2 16,2 1 0-16,-1 0-1 0,-2 0-2 0,1 3 2 16,-9-1-6-16,8-2 15 0,2 2 0 0,3-3-4 15,-2 1 2-15,-4-1-8 0,3 2 7 0,0-1-7 16,0 0 10-16,-2-1-6 0,3 2-9 0,0-3 1 16,-3 3 2-16,2-1 1 0,2 0 4 0,-3 1 0 15,2-1 4-15,5 0-11 0,-5 4 1 0,0-3 3 16,0-1 6-16,2 3 5 0,-3-1-14 0,-2 2 1 15,2-1 11-15,1 0-19 0,-1 1 9 0,-1-1-1 16,2 3-4-16,0-3 4 0,2 2 0 16,-1 1-2-16,-1 0-4 0,0 0 7 0,-1 1-5 0,2 1 2 15,0-3 0-15,1 0 4 0,-2 3 0 0,2-3-7 16,-3 2 14-16,4 2-13 0,-3 0-3 0,2-2 0 16,-3 8 4-16,2-6-1 0,-2 6-12 0,0-1 22 15,5-2-11-15,-3 3 0 0,2 4 6 0,-2-2-6 16,1 0 5-16,0 0-13 0,1 0 11 0,5-5-3 15,-6 2 0-15,0 3 2 0,0-1-2 0,4-5 3 16,-3 6-4-16,3 3 8 0,-3-4-9 0,0 2 8 0,3 0 1 16,0-1 4-16,-4 0 0 0,2 2 0 0,1 0-2 15,-1-2 1-15,2 0-3 0,1 0-1 0,-4 4-4 16,4-3 5-16,0 1-4 0,0-6 5 0,-1 5-6 16,1 1 4-16,-1-2-9 0,0-6 9 15,3 8-2-15,-2-1 0 0,-1 1-3 0,5-7 4 0,-3 8-4 16,2 0 4-16,-3 0 3 0,3-1-7 0,1 0-1 15,-2 2 4-15,3-1 1 0,-2 0-1 0,1-1 4 16,2 0-5-16,-1 1 1 0,3-1-8 0,0-6 7 16,1 1 6-16,2 6-6 0,0 1 0 0,-2-7 2 15,2 8-5-15,1-3-7 0,-2 1 10 0,3 0-2 16,-1-8 3-16,2 7-10 0,-3 0 11 16,1 0-3-16,-1-6-7 0,2 7 8 0,0 1-1 0,-3-9 1 15,2 8-5-15,2 2 1 0,0 0-4 0,-2-1 8 16,-1-1-2-16,3 1 1 0,-2 1 1 0,1 0-9 15,-2 1 9-15,2-2-5 0,-1 0 2 0,3 3 0 16,-2-2 3-16,0-1-5 0,1 1 2 0,1 2 2 16,-1-2-3-16,0 0 1 0,0-1 1 0,3-2-2 15,-3 4 1-15,3-4 0 0,1 1-2 0,-3 0 4 16,3-2-2-16,0 0 0 0,5 1 2 0,-2-2-3 16,2-1 1-16,2 0-4 0,4 3 1 0,-5-2 8 0,5-1-4 15,-1 3-5-15,2-1 9 0,-2-1-9 16,4 1 6-16,-1-2-1 0,4-1 5 0,-2 2-7 15,0-2-2-15,4 3 7 0,0-4-2 0,0 2 1 16,-1-2-2-16,4 1 3 16,0-1-7-16,-1 1 6 0,5-1-9 0,-3 1 10 0,0-3-4 0,-1-1 8 0,3 1 1 15,-1-1-5-15,-1-1 7 0,1 2-3 0,-2-2 4 16,2 2-4-16,-5-2-2 0,3-2 1 16,1-1-8-16,1 1 0 0,0-1-2 0,-1 1 11 15,-1 0-3-15,1 0 3 0,1-2 0 0,-1 2-1 16,0-1 3-16,1-1-8 0,2 2 6 0,0 1-4 15,1-2 2-15,-1 3-4 0,12 3 0 0,-13-2 1 0,2-1 4 16,0-1-6-16,13 4-6 0,-14-4 14 16,14 3 0-16,-14-3-5 0,14 5-3 0,-13-5 5 15,13 6-2-15,-3-3 2 0,2 2 2 0,-12-7-5 16,0 3-3-16,15 3 8 0,-14-5-5 0,14 5 1 16,-5-1-4-16,-1 3 2 0,-12-6-3 0,2 1 5 0,10 9-1 15,-11-8-4-15,13 3-1 0,-12-4 0 0,11 5 0 16,-3 0 2-16,-8-4 1 0,-1 0-4 0,2-3-11 15,11 9 9-15,-11-9 2 0,11 8-3 16,-1-4-1-16,-10-4 0 0,11 6 0 0,-11-6 4 16,-1 4-3-16,-1-6 5 0,13 12-2 0,-9-10-11 0,-4 1 6 15,-1 2 5-15,3-2 3 0,-3 3 0 0,3 1 1 16,-3-4-9-16,-1 3 8 16,-2-1-6-16,2-1 5 0,-4 0-5 0,2 1 7 0,-3-3-5 0,4 2 4 15,-3 1 1-15,2 1-2 0,-1-4 0 0,0 4 6 16,-1 0 2-16,-5-6-14 0,5 4 10 0,-2 1-7 15,3-2 5-15,-4-1-3 0,2 3 0 0,-2-1-2 16,-1-2 3-16,-1 3-11 0,0-6 10 0,0 5 7 16,2-1-6-16,-2 0-2 0,-3 0 0 0,3-1 3 15,-5-3 2-15,0 1 1 0,0 0-7 0,5 1 2 16,-7-1 2-16,2-1 0 0,4 4 3 0,-5-4-4 16,-2-3-1-16,0 1-1 0,2 0 2 0,-6-3-7 15,4 4 9-15,-4-3-2 0,4 2 7 0,-1 0-12 16,2 2 16-16,0-4-17 0,-3 2 10 0,5 1 0 15,-5 0-3-15,3-2-3 0,-4-2 5 0,3 2-1 16,1 0-1 0,-2 4 3-16,4-5-7 0,-4 2 4 0,0 1-4 0,2 1 9 0,-2-1-13 0,3 1 6 15,-2-3-2-15,-1 0 7 0,0 3-3 0,2-3 3 16,0 4-6-16,0-3 2 0,2 4 2 0,4 0 4 16,-1 2 21-16,3 0-6 0,-1-2-1 0,1 2 1 15,1-1 1-15,-2 2 4 0,1-3-5 0,2 4 12 16,-1-4-23-16,-3 0 4 0,4 0 4 15,2-2 4-15,-3 1-4 0,-1 1-1 0,3 1-9 0,0-3 5 16,-1 0 0-16,-6-2 2 0,8 0 4 0,0 0-10 16,-1 0 6-1,1 0-3-15,-7-2-3 0,7-1-1 0,0 1 3 0,-6-2-9 0,8 1 4 0,-2-3-4 16,3 0 1-16,1-2-9 0,-4 2 0 0,2-4-1 16,4-2 2-16,-2 2-8 0,1-5 3 0,1-1-4 31,0 0 10-31,17-5-12 0,-18 9 16 0,-1-3-7 0,4 0 11 0,1-1 0 0,-2 1 0 0,3 0 2 15,0-1 1-15,0 0 2 0,-7 0-5 0,5 2 6 16,4-3 1-16,-7 1-9 0,14-5 5 0,-12 3-1 16,3 5-2-16,13-7-7 0,-16 5 11 0,15-7-4 15,-15 6-5-15,20-3 1 0,-19-1-3 0,15-1 0 16,-2 0-14-16,-11 2 6 16,15-7-7-16,-1 2 9 0,-5 0-5 0,4-2-5 0,-13 3 11 0,11-1-4 15,-13 3 4-15,1-2-2 0,13-5 1 0,-14 7 1 16,0 1 8-16,-1-5-5 0,1 3 10 0,-1 1-3 15,-3-1 3-15,3-2 6 0,1 1 0 0,-6-4 0 16,7 4 0-16,-4-2 7 0,1-2-9 0,-2 1 3 16,2-2-4-16,14-9-1 0,-8 1 1 15,-9 6-1 1,12-9-6-16,-11 10 5 0,11-8-3 0,2-1-1 16,-16 8 0-16,2-4-3 0,-3 3 6 0,12-10-5 15,-13 11 4-15,1-1 0 0,0-4-4 0,-4 2 8 16,8 1 0-16,-5 1 1 0,-3-1 3 0,2-6 1 15,4-6 3-15,-8 5 0 0,5 2-2 0,-4 0 2 16,5-12-6-16,3 2 4 0,-11 11-2 0,10-11-1 16,-5 9 2-16,6-9-6 0,-8 7 11 0,6-7-3 15,2-4 2-15,0 3 0 0,2 0 3 0,-4-1 0 16,-10 11 2-16,8-15 1 0,-4 3 1 0,4-2-6 16,5 3 6-16,-5 0-4 0,-3-1 1 0,-6 10-5 15,8-11 14-15,1-2-5 0,2 5 1 0,-5-1-3 16,4 0-1-16,-1 0-2 0,2 1 0 15,-2-4-4-15,1 3-1 0,1 1 0 0,1-4-1 0,-7 13 1 16,9-10-5-16,-1-2-2 0,0 0-1 0,-3-4-2 16,2 3 2-16,-7 4 2 0,0 6-3 0,2-9 1 15,3 1-4-15,0 2 2 0,-8 6 2 0,2-6-6 16,4-2 0-16,-1 0-1 0,-10 10 3 0,0-3 3 16,9-8-6-16,-8 11 0 0,2 0 2 0,4-13 2 15,-8 12-3-15,1 2 3 0,-2-1-3 16,0-1-3-16,2 1 4 0,6-14 1 0,-10 16-1 0,1 3-2 15,1-4 1-15,-2-1 3 0,-1-1-8 0,2 1 4 16,-2-1-2-16,0 0 4 0,-1-1 0 0,-1 1 4 16,-2-4-5-16,2 1-1 0,0 0 2 0,-1-11-1 15,-2 12-1-15,4-11 1 0,-4 11-2 0,2-13 0 16,-1 0 0-16,-1 13 1 0,3 2 0 0,-3-4 0 16,5-10-1-16,-6 13 4 0,3-1-3 0,-2-3 0 15,0 2 0-15,6-12-4 0,-4 13 3 0,0-3-1 16,-2-10-2-16,-1 14 3 0,4-14 0 0,-5 12 4 15,0 2-7-15,2-2 3 0,-1-12-2 0,1 12 3 16,-1-12-3-16,1 13 3 0,-5 5 2 0,0-5-1 16,4-1-1-16,-1 0 0 0,-3 3 1 0,0 1-5 15,1 3 3-15,-1-2 3 0,-4 1-8 0,0 4 6 16,4 0-4-16,-4-3 6 0,2 5-3 0,-5-4 0 16,2 9 1-16,-5-5-3 0,3-1 3 0,0-1 2 15,-2 7-3-15,2 0 4 0,-1-7-6 0,1 7 9 16,-1-2-8-16,-1 2 0 0,2 0 0 0,-2 0-2 15,0 2 4-15,0-1 2 0,0-1-1 0,2 1 2 16,-7-8-7-16,5 10 4 0,-3 1-3 0,-2 2 3 16,1-2 4-16,-2 0-6 0,2 1 5 0,-2 2-6 15,0 0 2-15,-1 1 2 0,1-1-4 0,0-1 0 16,15 12 1-16,-30-18-3 0,15 11 6 16,-3-4-3-16,3 1-2 0,-1 0-2 0,1 0 2 15,-2 2 1-15,2-1 2 0,-2-1-2 0,3 0 0 0,0-1 0 16,1 1 2-16,-2-2 1 0,1 4-1 0,0-4-2 15,1 0 3-15,-3-2-6 0,4 1 2 0,-8-3-9 16,7 3 2-16,-2-1-1 0,2 2 3 0,-4-1-4 16,3-1 1-16,1-1 1 0,-1 1-6 0,-7-5 1 15,8 3 4-15,-4 0-1 0,1-1 3 16,0 5 0-16,3-4-2 0,-1 1 0 0,0 1 1 16,-5-4 1-16,9 3 5 0,-3 0 0 0,-1 2-3 0,-3-2-2 15,2 4 7-15,2-4 2 0,-2 1-7 16,-5-3 4-16,3 2-1 0,2 2 6 0,-1 0-3 0,0 2-1 15,-6-5 5-15,4 6-2 0,1-2-2 0,2 1 2 16,-3 1-7-16,2 0 10 0,0 0-5 0,0-1 4 16,-1 0-1-16,2 1 1 0,-1 1 0 15,5-1 2-15,-6 1-6 0,2-2 3 0,1 2 2 16,1-4-4-16,0 9 5 0,4-3-3 0,-1-3-3 0,1 4 0 16,0-3 2-16,0 4 2 0,2-2-1 0,0-1-2 15,-1 1 5-15,2-1-3 0,0 1 6 0,3-1-7 16,-3 2 5-16,1-1-3 0,1 1 5 0,4 6 2 15,-4-13-2-15,-2 4-3 0,5 3 3 0,1 6-3 16,-6-11 0-16,5 3 1 0,1 8 2 16,-4-12-3-16,2 4 0 0,-1 3-5 0,3 5 10 15,-4-14-7-15,2 9 1 0,2 5 0 0,-8-11-1 0,4 6 1 16,4 5-2-16,-7-10-3 0,3 6 6 0,4 4-4 16,-12-9 3-16,6 5 0 0,6 4 6 0,-12-5-10 15,7 1 4-15,5 4-4 0,-10-5 8 0,10 5-5 16,-9-5-6-16,9 5 5 0,0 0 1 0,-14-3 5 15,14 3-9-15,-13-4 2 0,13 4-2 0,-11-6 3 16,11 6-5-16,-13-5 8 0,13 5-1 16,-13-6-4-16,5 4 7 0,-4-1-5 0,12 3-3 0,-13-7 3 15,6 4 0-15,-3-1 2 0,1 1-1 0,9 3 1 16,-14-5-4-16,5 0-1 0,3 0 9 0,6 5-8 16,-16-7 9-16,8 3-6 0,-1-2 5 0,2 3-4 15,-2-2 0-15,-1-1-2 0,1 0 4 0,1 1-4 16,-2 0 0-16,1-1-3 0,0 2 3 0,-2-1-1 15,-1-1 4-15,3 1-1 0,-1 0-9 16,1 0 11-16,-2 0-4 0,11 5 2 0,-15-5-4 16,8 1 4-16,7 4 3 0,-9-5-2 0,9 5 1 0,-11-5 2 15,11 5-7-15,-8-4 4 0,8 4-1 0,-9-4-1 16,9 4-4-16,0 0 3 0,-13-3-2 0,13 3 5 16,0 0-2-16,0 0-4 0,-11-3 4 15,11 3-10-15,0 0-8 0,0 0-21 16,-13 10-32-16,13-10-41 0,0 9-72 0,0-9-182 0,-4 11-394 15,4-11 175-15</inkml:trace>
  <inkml:trace contextRef="#ctx0" brushRef="#br0" timeOffset="63706.48">24945 15660 259 0,'5'0'315'0,"-5"0"-3"0,0 0-12 15,13 0-6 1,-8-1-9-16,-5 1-1 0,9-1-1 0,-5-1-15 0,-4 2-5 0,6-5-11 0,-3 4-7 15,2-1-15-15,-5 2-18 0,0 0-14 0,5-4-17 16,-5 4-18-16,1-4-6 0,-1 0-17 0,0 4-12 16,-1-6-12-16,-2 2-16 0,-1 2-8 0,-4-2-14 15,-1 2-8-15,-4 0-4 0,-4 2-8 0,-2 2 2 16,-7 2-1-16,-2 3-7 0,0 2 1 16,0 1 0-16,0 4-4 0,4 0-3 0,-4 2 0 0,2 0-3 15,0 2-5-15,5 0 0 0,4 1-1 0,4-2-4 16,3-2 0-16,1 1-7 0,1 2-2 0,5-1-1 15,4 0-1-15,0 1-9 0,7-3 5 0,2 0-3 16,0-2 1-16,3 0 1 0,2-1-6 0,6 0-22 16,2-1-23-16,-4-3-24 0,7-3-30 0,-6 1-48 15,-1-3-58-15,-3-1-42 0,-1 0-56 0,-2-3-67 16,1 0-80-16,-3-2-283 0,3-3-781 0,-3 3 346 16</inkml:trace>
  <inkml:trace contextRef="#ctx0" brushRef="#br0" timeOffset="64099.74">25134 15961 10 0,'1'-6'370'0,"2"4"2"0,-3-3-2 16,0 5-10-16,0-7-25 0,-3 3-24 0,3 4-26 15,-1-5-22-15,1 5-26 0,-5-1-23 0,5 1-8 16,-12 3-8-16,2 0-14 0,1 2-4 0,-2 1-19 15,-1 1-9-15,-1 1-16 0,3 1-10 0,-4 2-12 16,4-3-7-16,1 1-12 0,0 0-7 0,4 1-10 16,0-2-2-16,3-2 0 0,2 1-9 0,0-2-2 15,4 2-1-15,1 0-5 0,3 0-5 0,2-1-3 16,1-1-8-16,0 2-3 0,0 0-1 0,6 1-1 16,-3-3-11-16,-1 0-2 0,2 2-1 0,2 0-6 15,-2 0 2-15,-3-2-2 0,-2 3-4 0,0-3-2 16,2 1-2-16,-4 2 0 0,-1-4-1 0,-1 3 1 15,-2 0 0-15,1 0-1 0,-2 0-4 0,-3 0 3 16,-1 1-5-16,-2-1 4 0,-1-1 0 0,-2 1-1 16,-3-1-2-16,0 0 2 0,0 3 0 0,-5-5 10 15,1 2 0-15,-1-1 4 0,0 0-1 0,-5 0-1 16,2-1 1-16,-4-2-2 0,3 1 2 0,0-3-5 16,5 1-1-16,0-1-9 0,0 0-15 0,3-1-30 0,0 0-40 15,1-3-43-15,3 1-47 0,-2-1-53 0,4-2-53 16,-1-2-79-16,1-2-76 0,4 2-293 0,3-3-786 15,-2 0 347-15</inkml:trace>
  <inkml:trace contextRef="#ctx0" brushRef="#br0" timeOffset="64367.12">25121 16018 171 0,'-4'-6'388'0,"4"6"10"16,2-6-11-16,0 2-19 0,2 2-39 0,-3-1-23 15,4 1-15-15,3 1-15 0,1 1-12 16,1-3-24-16,3 5-24 0,1-2-24 0,3 2-12 16,-3-1-14-16,4 0-19 0,2 2-9 0,-1-2-15 0,-1 0-18 15,1 0-2-15,-2 2-14 0,3 0-6 0,-2-1-7 16,-5 0-4-16,0-2 5 0,-3 1-3 0,0 0 3 16,-3-1 4-16,-1 0-3 0,2 1-1 0,-8-1-3 15,9-1-8-15,-9 1-7 0,5-2-10 16,-5 2-22-16,0 0-25 0,0 0-50 0,0 0-48 0,0 0-64 15,0 0-78-15,0 0-83 0,0 0-121 0,0 0-316 16,0 0-820-16,0 0 363 0</inkml:trace>
  <inkml:trace contextRef="#ctx0" brushRef="#br0" timeOffset="66694.38">26850 16907 388 0,'2'-11'410'0,"0"1"-16"0,-2 3-15 0,0 0-21 15,0 3-22-15,0-1-22 0,0 0-39 0,0 1-24 16,0 4-37-16,-4-3 2 0,4 3-9 0,0 0-27 16,0 0-8-16,-9 9-15 0,4-4-18 0,4 1-13 15,-5 1-17-15,1-1-10 0,3 0-8 16,-2 3-10-16,0-2-5 0,3-1-11 0,-1 1-7 0,2-3-1 15,0 0-8-15,0 1-4 0,2-3-1 0,-1 1-10 16,-1-3 5-16,8 0-5 0,-8 0-5 0,11-5-2 16,-5-1-4-16,0-1 3 0,3 1-4 0,-8-3-4 15,3-2-1-15,0 0-7 0,-4 0 6 0,0-2-4 16,0 1 0-16,-4 1-6 0,-3-4 1 0,0 6 2 16,-3 0-1-16,-3 5 9 0,-1-3 4 0,-5 3 1 0,0 4 0 15,-3 0 3-15,-5 8 5 0,-1-1-9 16,-3 6 0-16,3 2 3 0,0 4-4 0,1 2 6 15,7 2-1-15,-2 1-4 0,3 0-1 0,5 2 1 16,0 1-2-16,8-1-3 0,-1 2 1 0,6-2-2 16,-2 1-2-16,7-2-3 0,5 1-5 0,0-8-13 15,4 5-3-15,5-3 6 16,-4-4-5-16,4 2-1 0,0-6-9 0,-2 1-3 0,5-6-4 0,-1 2 3 16,-1-5-5-16,3 0-5 0,-3-2 3 0,-2-2 2 15,-3-1 7-15,3-2 2 0,-6-3-7 0,3-4 2 16,-4 4 9-16,3-8 4 0,-5 5-4 0,-2 1-2 15,-1 0 11-15,-2 0 4 0,0 3 7 0,-3 2-4 16,0 3 1-16,-6-6 4 0,0 6 9 0,6 0 0 16,-13 7 1-16,4 0 3 0,0 2-2 0,0 4 1 15,0 1 1-15,0 2-3 0,3 1 3 0,2 1-2 16,1 0-2-16,2-1 3 0,2 1-3 0,3 0 1 16,-1-6-6-16,2 1 7 0,5 1 0 0,0-2-6 15,1 0 2-15,0-1 4 0,1-6-5 0,2-1 3 16,-1-1-2-16,6-1 0 0,0-1-2 0,-5-1 0 15,1-2 3-15,-1-2 1 0,-2-1 3 0,2-4 2 16,1-2 0-16,-3-3-2 0,-2-1-1 0,-1 1 3 16,-4-4-2-16,-2 0-1 0,-1-2-1 0,-3 0 7 15,-2 3-11-15,-2 1 1 0,-1 0 4 0,-6 2-4 16,1 0 2-16,-3 5 1 0,1 0 2 0,-4 2-6 16,2 2 2-16,-2-1 0 0,3 5-3 0,0 1 2 15,0 0-5-15,1 1-1 16,3 3-5-16,4-1 0 0,-1 0 3 0,4 0 1 0,0 1-5 0,2 0 3 15,1-4 0-15,6 8 4 0,2-2-1 0,3-2-4 16,2 1 3-16,6-2 1 0,-1 0 5 0,0-2-8 16,1 0 0-16,3 0-4 0,6 0 4 0,-10-1-1 15,4 0-3-15,-3 0 5 0,1 0-4 0,-2 3 0 16,-4-2 1-16,-4-1-3 0,-1 1 2 0,0 2 2 16,0-1 0-16,-2 1-2 0,-1 4 5 0,-2 0-2 15,0 4 0-15,-2 0 0 0,-2-1 0 0,3 1 3 16,-2 1-3-16,2-1 1 0,-2 2-4 0,0 1 2 15,2-4 0-15,-2 2 1 0,2-2 0 0,-2-2 3 16,2 3-4-16,-1-3 5 0,2-4-2 0,-2 2-1 16,3-2 3-16,1-2 0 0,0-1 0 0,-6-1 1 15,17-1-1-15,-6 0-2 16,-2-3 1-16,4-1 7 0,-3 1-10 0,0-3 0 0,6-3-1 0,-1 3 1 16,-5-2 1-16,4-1 6 0,0 0-1 0,-5 2 2 15,0 2 4-15,1 1-1 0,-3 2-4 0,-2 0-1 16,0 0 0-16,-5 3 4 0,0 0 6 0,0 0 7 15,14 9 0-15,-13-5 3 0,2 3-2 0,-3 2 1 16,0 2-2-16,1-3-3 0,-1 4 0 16,0 0-4-16,0-3-2 0,1 1-3 0,1-2 3 0,-1 1-6 15,-1 0 7-15,1-3-7 0,1 0 5 0,0 0-7 16,1-3 2-16,1 0 6 0,2-1-1 0,-6-2-4 16,14 1-2-16,-14-1-4 0,15-3 6 0,-3-1-1 15,-2-1-5-15,2-1 6 0,4-3-5 0,-2-1 2 16,4 1-3-16,1 0-7 0,-5 1 2 0,0 3 0 15,2-5 3-15,-6 7 0 0,3-2 1 0,-6 3 1 16,2-4-4-16,-1 5-3 0,-2 1 5 0,-6 0 3 16,12 4 7-16,-7 1-4 0,-2 0 1 0,0-2-6 0,-1 5 13 15,1-1-13-15,-1 1-2 0,0 2 5 16,1-3-1-16,-2 0-1 0,0 0-3 0,3-1 1 16,-2 2 2-16,0-3 5 0,2 0-7 0,2-1 6 15,-2-2-4-15,1 1 5 16,0-1-5-16,-5-2 3 0,13 1-4 0,-13-1-2 0,16-3 1 0,-6-1 3 15,0-1-4-15,-1-2 5 0,1 0-2 0,0-2-3 16,3-1-1-16,-2 2 1 0,-1 0 3 0,0 1-12 0,-4 0 7 16,3 2 8-16,-4 0-13 0,2 0 2 15,-3 3-2-15,-4 2-7 0,7-1 6 0,-7 1-2 16,0 0-1-16,7 9 6 0,-7-3-4 0,0-2 4 16,1 3-3-16,3-2 0 0,-4 1 3 0,1 0-4 15,1 1 5-15,0-1 0 0,4 1 3 0,-1 2 7 16,-2-3-9-16,0-3 3 0,0 1 2 0,4 1-4 15,-2-4 4 1,1 1-5-16,-6-2 2 0,13 3 4 0,-3-7 0 0,-10 4-2 0,14-2-1 0,-6-1 0 0,-1-3-3 31,1 0 0-31,4-1 6 0,-2 1-11 0,0 0 8 16,-1-1-5-16,3-1 1 0,-5 4 4 0,2 0 0 16,-2 1-10-16,-1 0 5 0,-6 3-12 15,9-2 6-15,-9 2 3 0,0 0 0 0,9 5 1 16,-8 0 1-16,-1 0 5 0,0-5-9 0,0 11 7 15,-1-5-1-15,-2 1-2 0,3 1-2 0,0-1 2 0,2 1 0 16,-1-1 0-16,2-1 3 0,0 1 1 0,0-3 2 16,2 0 4-16,-1 0-3 0,1-1 2 15,1 0-7-15,-6-3 6 0,12 2 4 0,-12-2-9 16,15-2 2-16,-6-1 0 0,1 0 0 0,-1-1 0 16,0-1-2-16,4-2-2 0,-3 1 2 0,-1-1-2 15,8-2 3-15,-7 2 5 0,3 1-9 0,-3 0 3 16,-2 0-5-16,-2 4-1 0,4-2-3 0,-5 3 1 0,-1 1 7 15,-4 0-4-15,8 2 0 0,-5 3 2 16,-1 0 0-16,1 0-3 0,-3 4 1 0,2-1 2 0,-2 1-2 16,0 0 3-16,-2 2 0 0,0 0 3 15,4-1 2-15,0 1-4 0,-1-5 10 0,1 1-6 16,0 0-6-16,-1-3 6 0,3 1-1 0,-1 0-3 16,-1-1 3-16,4-3-2 0,-6-1 5 0,14 0-2 15,-7 0 3-15,0-1 2 0,2-2-9 0,3-3 7 0,-3 2-9 16,3-2 5-16,3-4 0 0,-3 4-5 0,-1-1 3 15,3-1 0-15,-5 3-4 0,1 3 1 0,-1-2-10 16,-3 2 8-16,0 1 5 0,0 1-2 16,1 3-6-16,-4-2 9 0,0 3-1 0,0-1-5 15,1 0-1-15,-3 0 7 0,1 2-6 0,-2 1 4 16,2 0 1-16,-2-1-3 0,0 2-9 0,2-2-2 16,-1-1-3-16,1 2 6 0,1-2-1 0,0 0-1 15,2 0 0-15,0-1 6 0,0-2-1 0,4-1-2 0,-2 2 3 16,-1-5-2-16,3 0 9 0,1-1-7 0,-1 2-3 15,2-1 2-15,1 0 0 0,-3 0 3 16,3 0 3-16,-1 0 8 0,-2 2-2 0,-1 1 6 16,2-1 2-16,-2 1-1 0,-3 0-5 0,0 2 6 15,0 1-3-15,-1 3 3 0,1-2 3 0,-1 2 1 16,0-1-8-16,-1 4-10 0,1-1-15 0,1 0-23 16,-2-2-40-16,2-1-42 0,-2 1-48 0,4 1-50 0,-3-3-64 15,1-3-63-15,-5-1-82 0,9-6-82 0,-5 1-330 16,0 0-911-16,0-3 403 0</inkml:trace>
  <inkml:trace contextRef="#ctx0" brushRef="#br0" timeOffset="66835.53">28781 17338 161 0,'-6'-8'413'0,"2"-1"8"0,-3 1-15 16,3 3-32-16,-2 0-35 0,4 1-34 0,2 4-33 15,-8-5-51-15,8 5-62 0,-5 0-104 0,5 0-121 16,0 0-154-16,0 0-254 0,0 0-513 0,0 0 227 15</inkml:trace>
  <inkml:trace contextRef="#ctx0" brushRef="#br0" timeOffset="67103.03">29188 17390 3522 0,'0'0'188'0,"-4"-9"-50"0,1 5 78 16,3 4 45-16,-5-5 21 0,3 1-31 0,2 4-43 15,0-2-40-15,0 2-24 0,0 0 3 0,0 0 13 16,0 0 0-16,-10 17-3 0,6-8 1 0,0 5-7 16,0 4-9-16,-4-1-11 0,2 3 5 0,-3 5-31 15,1-2-8-15,0 6-9 0,-2 0-16 0,0-2-18 16,0-1-19-16,1-3-21 0,1-5-21 0,-3 6-29 16,2-10-29-16,1 0-46 0,3-1-44 0,1-2-50 15,-2-4-48-15,0-2-53 0,3 1-61 0,-5-3-54 16,8-3-74-16,0 0-299 0,-15-9-861 0,9 5 381 15</inkml:trace>
  <inkml:trace contextRef="#ctx0" brushRef="#br0" timeOffset="67698.75">28946 17621 55 0,'-1'-12'276'0,"-2"0"28"0,-2 6 12 15,3 1 15-15,-2-3 31 0,0 3 10 16,4 2 8-16,0 3 0 0,-2-8-20 0,2 8-18 0,0 0-20 16,11-4-22-16,-11 4-16 0,8-2-24 0,-1 1-25 15,4 1-22-15,1 0-20 0,6 0-20 0,4-3-16 16,-3 2-15-16,2 1-11 0,-2-3-17 0,1 2-13 15,3-1-12-15,-4 0-2 0,10-3-13 0,-12 4-4 16,1-1-11-16,-4-2-1 0,-1 3-9 0,0 0-6 16,-2-2-9-16,-3 2-3 0,0 1-10 15,-2 1 3-15,3 0 1 0,-5 2-5 0,1 2-4 0,-4 1 0 16,-1 2-3-16,3 2 1 0,-4 2 0 0,1-3-3 16,1 5-1-16,-1 1 0 0,1-1 0 0,3 0 0 15,1-2 0-15,0-3-3 0,2 3 0 16,-2-3 2-16,2-2-4 0,4-2 4 0,-1-2-5 0,1 1 3 15,2-1 1-15,-1-3 3 16,0 0 9-16,1-3 7 0,-1 1 5 0,0-4 2 0,5-3 11 16,-2 1 6-16,-2-3-6 0,1 0 4 0,-5 3 16 15,0-1-12-15,3 2-2 0,-6 0 7 0,3 0 1 0,-4 2 2 16,-2 1-1-16,-1-1-7 0,-2 5-8 16,7-5-13-16,-7 5 1 0,0 0-1 0,0 0 10 15,0 0-13-15,0 0 31 0,-4 22-9 0,-1-11 1 16,1 6 12-16,0 1-64 0,0 1 0 0,-1-1 0 15,-3 9 0-15,2 1 0 0,0-2 0 0,-5 0 0 16,5 2 0-16,-4 0 0 0,2 2 0 0,-4 0 0 16,2-2 0-16,4 0 0 0,-9-2 0 0,5-1 0 15,-3 4 0-15,4-5 0 0,-1 3 0 0,1-2 0 0,-1-3 0 16,-1-4 0-16,2 2 0 0,0-6 0 0,-1 2 0 16,-2-2 0-16,2-2 0 0,3 0 0 0,7-12 0 15,-16 17 0-15,16-17 0 0,-19 12 0 16,19-12 0-16,-22 6 0 0,22-6 0 0,0 0 0 15,-35-2 0-15,35 2 0 0,0 0 0 0,-29-12 0 16,29 12 0-16,-14-16 0 0,14 16 0 0,-7-24 0 16,7 8 0-16,0-3 0 0,5-1 0 0,4-6 0 15,3 1 0-15,5 0 0 0,0-1 0 16,3 2 0-16,3-1 0 0,0 3 0 0,8-1 0 0,-4 1 0 16,3 3 0-16,2-3-224 0,-4 4-250 0,-1-6-132 15,4 2-543-15,12-6-1243 0,-17 13 551 0</inkml:trace>
  <inkml:trace contextRef="#ctx0" brushRef="#br0" timeOffset="68720.53">30040 17549 345 0,'0'0'364'0,"0"0"-20"15,0 0-21-15,0 0-13 0,0 0-9 0,0 0-17 16,0 0-16-16,-2-6-22 0,2 6-3 0,0 0 0 16,0 0-20-16,0 0-11 0,0 0-15 0,-5-2-9 15,5 2-13-15,-4-5-16 16,1 3-9-16,3 2-13 0,-6-5-6 0,3 2-13 0,-1 1-8 0,-1-3-10 16,2 1-3-16,0-3-4 0,0 1-6 0,3 1-7 15,0-2-9-15,2 0-2 0,0-1-6 0,2-2-2 16,0 2-2-16,2-3-3 0,1 3-5 0,-2-2 5 15,3 3-3-15,0-2-1 0,1 3-1 0,0-1-2 16,0 1 0-16,1 1-3 0,-1 4 5 0,-1-2-15 16,0 2-1-16,-2 1-4 0,0 2-4 0,1 0-5 15,-3 2 4-15,2 0-11 0,-2 4 2 0,1-1 2 16,-1 3 2-16,-3-2-7 0,3 4-3 0,-4-1 4 16,1 5 1-16,-1 0 9 0,-2 0 1 0,-1 3 2 15,-1-2 0-15,-1-1 0 0,0 3 3 0,-1-2 5 16,-1 0-1-16,-2 6 5 0,0-6-3 0,-1 1-9 15,1-2 1 1,-5 5 0-16,5-4 2 0,-7 6 0 0,4-5 5 0,-1 2-5 0,1-6 2 0,0 1-4 16,0-1 11-16,0 0-3 0,0-1 2 0,-2-2 0 15,0 0-5-15,4-3-1 0,1-1-1 0,-2 0-2 16,0-2 2-16,1-1-1 0,-3 1-1 0,4-3-4 16,-1-1-3-16,2-1-3 0,-1 0 0 0,3-1 6 15,-3 0-13-15,9 1 2 0,-9-9 3 16,4 6-4-16,2-4 2 0,1 0-4 0,-1-2-6 0,5-1-2 15,-1 0-14-15,3-1 5 0,0-5-8 0,1 4-1 16,1 1 0-16,6-3 5 0,-3 4-8 0,0 0 7 16,1 5-3-16,1-2 2 0,-2-3-4 0,3 6 7 15,-1 0-4-15,2 0 9 0,1 1-12 16,-2 3 10-16,0 3-3 0,-1 1-3 0,0 0 17 0,-1 0-15 16,2 5 0-16,-3-2 1 0,1 2 1 15,-2 0 1-15,3 4-2 0,-4-3 5 0,3 4 0 0,-3-1-1 16,1-2 7-16,-3 0-8 0,1-1 7 0,2 0-3 15,1-1 0-15,-4 1 4 0,4-3 4 0,0 3 2 16,0-4 14-16,1 0-14 0,2-2 7 0,-3-3-4 16,2 1-4-16,0-3 6 0,0 0-5 0,0-3 6 15,1-1-6 1,-2 1 3-16,2-1-4 0,2-4-6 0,2-1-16 0,-5 0-21 0,5-2-18 16,-2-2-33-16,4-6-40 0,-8 6-49 0,3-2-58 15,1 2-69-15,4-9-93 0,-8 13-99 0,-2 0-481 16,2-5-1056-16,0 2 467 0</inkml:trace>
  <inkml:trace contextRef="#ctx0" brushRef="#br0" timeOffset="68862.97">30626 17739 47 0,'0'0'426'15,"5"5"42"-15,-5-5 25 0,0 0-2 0,0 0-32 0,0 0-40 0,5 0-41 0,-5 0-37 16,0 0-55-1,0 0-69-15,0 0-107 0,0 0-141 0,0 0-195 16,0 0-421-16,0 0-700 0,-21-15 310 16</inkml:trace>
  <inkml:trace contextRef="#ctx0" brushRef="#br0" timeOffset="80423.87">2112 11222 230 0,'3'-6'345'0,"3"-1"-10"15,-1-1-7-15,0 1-20 0,3-2 6 0,-3 2-17 16,0 0-10-16,-1 0-11 0,-3 3-14 0,3-1-11 16,0 1-13-16,-4 0-18 0,0 4-18 0,4-3-28 15,-4 3-10-15,0 0-17 16,0 0 9-16,1 11-2 0,-6-1-7 0,1 8-4 0,-5 10-8 0,-2-2-8 15,-5 6-12-15,-2 11-11 0,-1-2-14 0,0 3-4 16,6-9-13-16,-8 6 0 0,9-11-2 0,-2 1 2 16,2-4 7-16,1-3 5 0,5-8 5 0,0-1-5 15,0-5-1-15,5-2 9 0,-2-2 15 0,1 0 23 16,2-4 13-16,0-2-8 0,0 0-2 0,10-11-6 16,-2 2-13-16,2-8-11 0,0 2 2 0,3-11-13 0,1-1 0 15,-3-1-11-15,5-2-10 0,-5-2-5 16,2-1-8-16,-2-2-5 0,5-10-2 0,-5 11-11 15,-2 1-11-15,-1 2-30 0,1 1 0 0,1 4 0 16,-6 8 0-16,1 4 0 0,-1 4 0 0,-3 1 0 16,2 4 0-16,1 1 0 0,1 4 0 0,-5 0 0 0,5 12 0 15,-1 0 0 1,-3 5 0-16,3 3 0 0,0 8 0 0,1 2 0 0,1 0 0 0,-2 1 0 0,-2 4 0 16,1-1 0-16,0-2 0 0,2 0 0 15,1 1 0-15,-1-1 0 0,1-1 0 0,0-4 0 0,-4-8 0 16,3 6 0-16,1-7 0 0,-4-1 0 0,4-1 0 15,-4-5 0-15,1 0-65 0,-1-1-42 0,0-3-31 16,1-2-5-16,-1-1-18 16,1 1-31-16,-3-5-49 0,0 0-64 0,0 0-53 0,0 0-45 0,0-21-47 15,0 10-53-15,-5 1-352 0,0-5-925 0,1 3 410 16</inkml:trace>
  <inkml:trace contextRef="#ctx0" brushRef="#br0" timeOffset="80597.03">2103 11554 17 0,'-8'3'336'0,"2"1"11"0,-3-2 18 0,2-1 1 16,3 2 25-16,-2-2 5 0,6-1-10 0,-7 2-20 16,3-1-19-16,4-1-20 0,0 0-27 0,-6 2-29 15,6-2-21-15,0 0-21 0,0 0-15 0,0 0-26 16,8-9-20-16,0 8-21 0,1-4-14 0,3 0-3 16,0-1-13-16,5 1-23 0,-2-2-30 0,3 5-31 15,-1-5-46-15,2-2-41 16,-1 1-78-16,0 0-48 0,-7 4-84 0,1-2-109 0,-4 4-455 0,3-3-897 15,-3 4 397-15</inkml:trace>
  <inkml:trace contextRef="#ctx0" brushRef="#br0" timeOffset="80879.39">2581 11679 241 0,'0'0'458'0,"5"0"-18"16,-5 0 3-16,8 5-4 0,-3-4-5 0,-1 4-11 16,0 2-15-16,1 1-24 0,-1 2-22 0,-1 3-27 0,0 3-20 15,0 0-20-15,-2 0-30 0,-1 4-19 0,-1 1-26 16,-2-2-21-16,-1-1-14 0,-1 0-25 15,1-2-22-15,-2 1-44 0,-3-3-47 0,0 0-47 16,0 0-69-16,0-4-75 0,4-3-85 0,-3 0-97 0,3-3-101 16,0-1-463-16,0-4-963 0,5 1 426 0</inkml:trace>
  <inkml:trace contextRef="#ctx0" brushRef="#br0" timeOffset="81556.53">2999 11396 3849 0,'6'-10'471'0,"1"7"-186"0,-6-2-71 0,4-1-16 16,-2 2-12-16,-2 2 8 0,-1 2 5 0,0 0-20 15,0 0 5-15,4 12 8 0,-4-1 6 0,0 1-20 16,1 5-7-16,3 8-6 0,0-1-9 0,-3 1-15 16,0 0-5-16,3 3-14 0,0-3-26 0,-4 1 7 15,3 0-14-15,-2-6-12 0,0 0-1 0,2-3-10 16,-2 1-10-16,-1-1-17 0,0-5-20 0,0 0-10 15,4-2-17-15,-4-3-5 0,0 0-2 0,-1-3 5 16,2-1 1-16,-1-3-9 0,-4 3-25 0,4-3 12 16,0 0 1-16,-4-15 5 0,4 5 3 0,-1-5-15 15,-3-2 21-15,4-2 0 0,-4-9 1 0,3-5-11 0,-2 2 19 16,3-3 2-16,0-2 11 0,3 0 3 0,-2 0 9 16,3 3 2-16,0 0 11 0,0 3 10 0,1 1-1 15,0 4 9-15,1 7 0 0,-2 0 3 0,2 3-5 16,0 4-5-16,0 0 6 0,2 2-12 0,1 2-35 15,1 0-1-15,4 5 0 0,-4-1 0 0,8 3 0 16,-1 4 0-16,-1-1 0 0,-2 5 0 0,4 0 0 16,-5 3 0-16,1 2 0 0,-1 2 0 0,-4 0 0 15,1 0 0-15,-5-1 0 0,-4 3 0 0,-1-2-4 16,-2 2-19-16,-7 0 7 0,0 0-9 0,-1-2 14 16,-3 1 2-16,-1-3-2 0,-4-1 5 0,1-1 15 15,-2-2 2-15,5 2 12 0,-5-1 5 0,7-6 6 0,2-1-34 16,-1 1 0-16,3 2 0 0,3-4 0 0,-1-1 0 15,1 2 0-15,2-2 0 0,3-1 0 16,0 0 0-16,0 0 0 0,11-6 0 0,1 5 0 16,3-6 0-16,4 4 0 0,0-2 0 0,2 3 0 0,-3 1 0 15,5 2 0-15,-4-2 0 0,11 2 0 0,-10 1 0 16,-1 2 0-16,0 4 0 0,-1-2 0 0,0 5 0 16,-3-1 0-16,-3 3 0 0,1 0 0 0,-2 1 0 15,-7-3 0-15,5 5 0 0,-8-5 0 0,3 6 0 16,-8-6 0-16,2 2 0 0,-6 2-15 0,-5-2 7 15,3 0 8-15,-5-1 11 0,-2-3 1 0,-2 1-12 16,-5 0 0-16,-3-2 0 0,6-2 0 0,5-2 0 16,-6 1 0-16,9-2 0 0,-2-1 0 0,2-1 0 0,4 2 0 15,2-5 0-15,0 1-165 0,2 0-149 16,1-1-116-16,4 2-127 0,0 0-565 0,16-12-1214 16,1 7 538-16</inkml:trace>
  <inkml:trace contextRef="#ctx0" brushRef="#br0" timeOffset="81791.28">3873 11751 160 0,'0'0'561'0,"0"6"5"0,-4-1 4 0,3 2-5 0,-4-1-18 16,1 4-24-16,3 1-26 0,-3-2-29 15,0 4-26-15,2-1-40 0,-1 4-33 0,0-5-36 16,0 2-33-16,0-1-25 0,-2 0-32 0,1 4-22 15,3-4-21-15,-3 0-26 0,0 0-27 0,-1-1-38 0,1 0-41 16,-1-3-45-16,0 2-60 0,0-5-53 0,0 2-65 16,0-1-73-16,2-3-84 0,-3 2-81 0,-1-4-81 15,7-1-96-15,0 0-348 0,-9-7-994 16,9 5 440-16</inkml:trace>
  <inkml:trace contextRef="#ctx0" brushRef="#br0" timeOffset="82089.03">4369 11319 308 0,'6'-11'583'0,"-2"2"11"0,-2-2-1 16,-1 2-11-16,0-1-23 0,0 2-19 0,-1 0-32 16,0 1-32-16,-1 3-42 0,-1-3-41 15,-1 5-39-15,-1-1-39 0,-2 2-32 0,-2 1-27 0,-6 3-24 16,4 2-26-16,-8 4-23 0,-3 7-14 15,-2 1-17-15,3 1-17 0,0 2-8 16,2 0-9-16,0 5-27 0,2-2-91 0,1 3 0 0,5-11 0 0,-4 9 0 16,5 1 0-16,4-4 0 0,2-3 0 0,3 1 0 15,0-2 0-15,7 0 0 0,-1-3 0 0,7 1 0 16,-3-5 0-16,6 1 0 0,1-4 0 0,4-1 0 16,0-1 0-16,-3-3 0 0,4 0 0 0,1-4-288 15,3-1-137-15,-7 1-89 0,0-6-98 0,-4 2-447 16,3 0-1147-16,-6 0 507 0</inkml:trace>
  <inkml:trace contextRef="#ctx0" brushRef="#br0" timeOffset="82293.75">4655 11565 246 0,'0'0'434'16,"12"0"-8"-16,-8-1 2 0,-4 1 14 0,6 0 15 16,-6 0-3-16,0 0 1 0,5 4-3 0,-4-1-14 15,1 5 1-15,-2-1-24 0,-3 3-16 0,3 2-21 16,-4 1-22-16,-1 3-28 0,0 1-28 0,0 1-29 15,-1-2-29-15,2 2-25 0,-1 1-22 0,-1-1-30 0,1-1-35 16,0 1-35-16,-1-4-66 0,-2 2-29 0,3-4-8 16,-5 3-112-16,0-4-80 0,1-2-92 0,0-1-99 15,-8-1-121-15,4-1-148 16,-1-3-342-16,0 0-1085 0,0-2 480 0</inkml:trace>
  <inkml:trace contextRef="#ctx0" brushRef="#br0" timeOffset="82607.66">5112 11332 5171 0,'0'-11'333'0,"2"-2"-151"0,-2 3-8 0,0-1 42 15,0 1 10-15,0 3 23 0,1 1-12 0,-1 2-25 0,2-3-32 16,-2 5-17-16,2-1-10 0,-2 3-4 15,0 0 2-15,14 7-1 16,-10 0-7-16,2 3-41 0,4 4-102 0,-3 3 0 0,2 2 0 0,-4 7 0 0,3 2 0 16,-3 0 0-16,0 1 0 0,-5 0 0 0,0-1 0 15,-1 3 0-15,-3-5 0 0,0-5 0 0,0-2 0 16,2 0 0-16,-2-3 0 0,-3-1 0 0,5-2 0 16,-2-3 0-16,-1 0 0 0,1-4 0 0,0-2 0 15,3-2-375-15,-7-2-63 0,8 0-59 16,-14-11-56-16,5 4-78 0,0-7-319 0,3-3-1029 0,-2-10 456 15</inkml:trace>
  <inkml:trace contextRef="#ctx0" brushRef="#br0" timeOffset="82923.27">5099 11208 273 0,'-3'-7'403'0,"2"4"11"0,-2-1 19 16,2 0 8-16,1 4 1 0,-2-7-5 0,2 7-16 0,-2-2-19 15,2 2-9 1,0 0-15-16,0 0-17 0,0 0-18 0,14 13-18 0,-6-8-28 0,1 5-24 0,7-1-20 15,0 3-27 1,11 1-22-16,-3 1-20 0,3 1-14 0,2 0-22 0,-1-1-14 0,-1-1-12 0,1 3-18 16,-1 2-8-16,0-1-11 0,-4 1-12 0,1-1-9 15,-7 2-8-15,1 4-6 16,-3-1-2-16,-5-7-6 0,-5 4 0 0,-1-1-5 0,-1 5-20 0,-3-1-17 16,-4-3 0-16,-4 0 0 0,-3 4 0 0,-3-2 0 15,-4 1 0-15,-1-4 0 0,-3 0 0 0,-1-1 0 16,0-3 0-16,1 0 0 0,-6 0 0 15,9-5 0-15,0 0 0 0,1-1 0 0,0-1 0 0,4-2 0 0,4-2 0 16,-3 1 0-16,4-1 0 0,4-4 0 16,0 1 0-16,5 0-228 0,-8-4-110 0,7 1-116 0,1-3-131 15,5 1-513-15,5-5-1189 0,2-1 526 16</inkml:trace>
  <inkml:trace contextRef="#ctx0" brushRef="#br0" timeOffset="83158.7">5735 11754 3903 0,'5'1'507'0,"2"0"-221"15,-5 1-32-15,2 1-12 0,1 1 35 0,-5-1 11 16,0 2 3-16,1 1-16 0,-1 0-21 0,0 3 11 16,2 2 2-16,-4 2-5 0,4 1-18 0,-2 0-13 15,-3 2-17-15,-1 0-83 0,3 0-131 16,-2 0 0-16,-2-1 0 0,-1 2 0 0,-2-2 0 0,2-4 0 15,-1-1 0-15,-5 3 0 0,0 0 0 0,2-7 0 16,-4 2 0-16,-1 2 0 0,2-5-151 0,-5 2-331 0,-1-4-108 16,-3-3-572-16,5 1-1258 0,0-2 557 15</inkml:trace>
  <inkml:trace contextRef="#ctx0" brushRef="#br0" timeOffset="83913.6">6364 11276 242 0,'1'-4'421'0,"-1"4"10"0,0-5 13 16,0 5-3-16,-1-4-2 0,1 4-13 0,0 0-8 0,0-5-17 16,0 5-24-16,0 0-29 0,0 0-29 15,1-4-21-15,-1 4-36 0,4-3-19 0,-4 3-25 16,10 0-25-16,-1-1-22 0,5 1-11 0,-1-3-18 15,8 2-12-15,0 0-34 0,0 0-21 0,8-1-31 0,-2-1-37 16,-5 3-49-16,-2-2-49 0,-1 2-50 0,-1-2-52 16,-5 2-46-16,-3 0-32 0,-1 0-31 0,-5 0-38 15,-4 0-40-15,0 0-26 0,0 0-318 16,0 0-784-16,-24 2 347 0</inkml:trace>
  <inkml:trace contextRef="#ctx0" brushRef="#br0" timeOffset="84196.84">6474 11252 398 0,'-13'0'149'0,"-1"1"28"0,0-1 10 16,1 1 15-16,3-2 17 0,0 0 20 0,3 1 15 15,0 0 8-15,7 0 12 0,-9-1-2 0,9 1 3 16,-7 0-20-16,7 0-21 0,0 0 2 0,-6 1-2 16,6-1 1-16,-5 5 2 0,4-2-1 0,-2 1-6 15,2 1-3-15,-2 1-5 0,1 0-7 0,-2 2-8 16,0 2-10-16,1-1-10 0,-2 4-24 0,-2 1 17 16,2 1-6-16,-2 2-9 0,1 1-15 0,-2 0-12 15,-1 7-8-15,4-2-1 0,0-3-19 0,0-2-9 16,-2 9-3-16,4-10-8 0,0 3-3 0,3-1-15 0,0-2 2 15,5 0-7-15,0 0-7 0,3 0-5 0,1-3-6 16,5 0-10-16,0-2-39 0,4-2 0 0,0 1 0 16,2-4 0-16,8 0 0 0,2-1 0 0,-6-3 0 15,4-2-14-15,-10 0-84 0,5-2-38 0,-5-3-35 16,1 1-38-16,-5-2-43 0,0-3-49 0,-1-1-47 16,-4 0-41-16,-5 4-51 0,0-6-50 15,-6 4-401-15,-2-4-964 0,-3 2 426 0</inkml:trace>
  <inkml:trace contextRef="#ctx0" brushRef="#br0" timeOffset="84353.82">6353 11539 180 0,'-7'-3'380'15,"2"2"18"-15,0-1 27 0,0-2 9 0,1 2-3 16,0-3-20-16,4 5-31 0,-1-5-32 0,1 5-28 16,5-2-29-16,1-2-31 0,5-2-22 0,1 6-24 15,5-4-25-15,2 1-42 0,2-2-55 0,2 3-63 16,7-2-101-16,2 0-110 0,-5 4-119 0,-4 1-127 15,6-2-270-15,-8-1-755 0,2 4 334 0</inkml:trace>
  <inkml:trace contextRef="#ctx0" brushRef="#br0" timeOffset="84590.18">6960 11685 397 0,'0'5'497'0,"0"2"19"0,0 1 8 15,0 1-1-15,0 1-10 0,0 2-16 16,1 1-16-16,-1 0-26 0,1 3-33 0,-1 0-25 0,0 2-36 16,-1 3-24-16,0-3-37 0,-2 1-29 0,-1-1-26 15,-1 0-26-15,-4-1-20 0,4-1-30 0,-4-1-33 16,4 1-44-16,-4-4-43 0,4-1-59 0,-2 0-58 16,1-1-66-16,2-1-62 0,-1-4-80 0,0-2-60 15,1 3-58-15,0-4-70 0,4-2-86 0,0 0-312 16,0 0-935-16,-4-10 414 0</inkml:trace>
  <inkml:trace contextRef="#ctx0" brushRef="#br0" timeOffset="85022.46">7339 11428 3499 0,'9'-16'391'15,"-3"1"-47"-15,-3 3 14 0,1 4 19 0,-3-3-16 0,-1 6-25 0,0-2-21 16,4 2-34-16,-4 4-36 0,1-3-22 0,-1 4-18 15,0 0 8-15,0 0-3 0,0 0 1 0,-1 17-2 16,1-7-8-16,-4 5-9 0,4 3-172 0,-1 8-20 16,-2 0 0-16,2 3 0 0,1 1 0 0,0-2 0 15,0 0 0-15,0 1 0 0,-3 0 0 16,3-1 0-16,-1-2 0 0,1-3 0 0,-1-4 0 0,2-1 0 16,-2-3 0-16,1-4 0 0,1-1 0 0,-1-3 0 15,0-1 0-15,1 2 0 0,-2-5 0 0,1-1 0 16,0-2 0-16,0 0 0 0,0 0 0 0,-4-12 0 15,3 4 0-15,-3-3 0 0,3-1 0 0,0-6 0 0,-2-1 0 16,2-6 0-16,1-5 0 0,-3 0 0 16,6-4 0-16,1 1 0 0,-3-1 0 0,5 0 0 15,-2 1 0-15,0 3 0 0,1 1 0 0,-1 5 0 0,0 3 0 16,0 4 0-16,2 2 0 0,-2 3 0 0,1 1 0 16,0 1 0-16,-2 4 0 0,3 1 0 0,-1 0 0 15,5 0 0-15,1 3 0 0,2 1 0 0,0 1 0 16,6 1 0-16,-6-2 0 0,6 3 0 0,-2 0 0 15,-3 2 0-15,-1-1 0 0,-3 1 0 16,3 1-9-16,-3 0-382 0,2-1-45 0,-7 1-29 0,-1 1-32 16,-4 0-21-16,-3 0-58 0,-1 0-308 0,-6 4-957 15,-3 0 424-15</inkml:trace>
  <inkml:trace contextRef="#ctx0" brushRef="#br0" timeOffset="85172.88">7335 11516 117 0,'-9'7'250'0,"2"2"6"0,-1-5 10 16,2 4 17-16,3-5 20 0,0 2 15 0,2 0 11 0,2 0-2 15,3-2-3-15,4 1-20 0,2-2-21 0,4 0-27 16,8 4-23-16,0-4-26 0,11-2-29 0,0 2-14 16,-1-2-49-16,0-1-50 0,0-2-59 15,4-1-78-15,-6 1-70 0,-1 2-97 0,0-5-106 0,-7 3-286 16,3-5-685-16,-6 0 303 0</inkml:trace>
  <inkml:trace contextRef="#ctx0" brushRef="#br0" timeOffset="85678.29">7963 11151 75 0,'0'-18'440'0,"-3"0"10"0,8-7 0 16,-5 8-1-16,1 1-6 0,3 3-25 0,0 0-29 0,4 3-32 16,-2 0-36-16,7 3-29 0,-4 0-28 0,5 2-28 15,-1 2-23-15,5 3-21 0,-5 3-22 0,2 1-17 16,0 6-13-16,-3-1-17 0,2 6-12 0,-5 3-7 15,0-1-10-15,-3 1-9 0,-1 9-11 0,-5 1-8 0,-2-3 0 16,-1 4-6-16,-5-5 3 0,1 5 1 16,-2-3 4-16,-4 0-3 0,1-1 6 0,1 1 5 0,-3-3-9 15,1 3-1-15,-2-4 5 0,2 3-2 0,4-9-4 16,0-2-7-16,4 2-1 0,1-4-9 0,0 1-9 16,4-2 1-16,3-2-6 0,-2 1-3 0,6-1 0 15,-1 1 1-15,7-3 6 0,-3 2-19 0,3-3-7 31,-3-3-16-31,4 1-6 0,0-1-1 0,-4 0-8 0,1 1-1 0,-3-2-5 16,-1-1 4-16,-2 1-3 16,0 0 6-16,-4 2 3 0,-1 0-1 0,-1 2 5 15,-4 2 12-15,-3 1 10 0,-6 2 11 0,-2 2 20 16,-6 4-3-16,-1 1 6 0,0-1 17 0,-3-1-6 16,3 4 4-16,0-2-7 0,5 1-3 0,3-4-6 15,4 2-7-15,2 1-1 0,1 0-5 0,6 2 2 16,-1-1-9-16,4-1-17 0,3 1-4 0,4-1-9 15,1 0-11-15,2 6-7 0,-2-6 1 0,-1-1-7 0,-2 0-1 16,3-2-2-16,-5 1 4 0,2-4 15 0,-6 1-9 16,1-2 2-16,-1 1 4 0,-3 3 2 0,-5-2-1 15,-1-1 2-15,-5-1-20 0,-4 4-19 16,-9-5-40-16,-2 3-60 0,-6-4-79 0,-13 5-84 0,-6-1-90 16,-3-3-106-16,-33 3-450 0,30-4-1042 0,-29-2 461 15</inkml:trace>
  <inkml:trace contextRef="#ctx0" brushRef="#br0" timeOffset="86762">1867 10961 244 0,'3'-10'330'0,"1"-2"-8"15,0 1-10-15,0 1-3 0,0 1-5 0,-4-2-5 16,2 4-14-16,1-5-7 0,-3 7-5 0,0-4-5 0,0 4-7 16,0 0-10-16,-3 0-17 0,3 5-17 15,-1-6-21-15,1 6-21 0,-4-5-16 0,4 5-21 16,-4-1-10-16,4 1-16 0,-6 6-7 0,0-1-9 15,-2 1-5-15,0 4-4 0,1 0-4 0,-4 1-3 16,1 2-6-16,3 4 1 0,-4-1 0 0,0 1-1 0,3-1-3 16,3 2 1-16,-4 0-4 15,5 0-7-15,-2 0-1 0,5 3-4 0,-2-4-5 0,3 1-1 0,3 1-10 16,-2-4-2-16,-1 2 4 0,6-3-10 16,1 3-3-16,-2 0-3 0,-1-6-5 0,3 3-2 15,0 2-1-15,0-2-2 0,-2 3-2 0,1-1-1 0,-4-1 1 16,2 0 1-16,-3 0-6 0,1-1 5 0,-5-3-4 15,0 7 4-15,-3-1 1 0,-4 1 9 0,-3-4 7 16,1 1 3-16,-4-1 12 0,2-2 6 0,-1 2 4 16,-1-2 7-16,1 1 7 0,2-8 1 0,4 2 2 15,-1 0 5-15,2-5-7 0,3 3 0 0,1-2-8 16,-3 0-5-16,7-3-6 0,-5 4-9 0,5-4-9 16,-6 2 2-16,6-2-15 0,0 0 12 0,0 0-14 15,0 0-4-15,0 0-1 0,0 0-4 0,18 3 0 16,-18-3-9-16,10 1-1 0,-3 4-1 0,-2-4-6 15,1 2-4-15,-1 1-2 0,3 7 0 0,-3-2 1 16,2 4 6-16,-1 1-3 0,-1 3 2 0,-5 1 2 16,3 2-2-16,-6 6-3 0,2-1 3 0,-7 2 1 15,3-2 5-15,-4 1-8 0,0-1 3 0,-6 3 11 16,-1-3-10-16,0-1 16 0,0 0-3 0,0-3 3 16,4 1 4-16,0-6 6 0,-1 1 6 15,5-4 3-15,1 3-3 0,-1-6-6 0,4 2 12 0,1-1-11 16,1 0 0-16,4-1-10 0,1 0 4 0,5-2 9 15,3 1 1-15,6-1-14 0,5-2-11 0,6 0-23 16,4 0-18-16,2-4-43 0,2 1-47 0,1-1-75 16,-1-1-96-16,-3-3-88 0,-2 3-123 0,-12-3-572 15,1 2-1173-15,-7 0 518 0</inkml:trace>
  <inkml:trace contextRef="#ctx0" brushRef="#br0" timeOffset="88290.61">8834 11516 296 0,'3'-5'410'16,"-2"-1"13"-16,0 2 1 0,2-4-4 0,-3 5-6 15,4-3-12-15,-3 1-7 0,3 0-15 0,-3 3-17 16,3-1-16-16,-3 0-29 0,-1 3-28 0,0 0-12 16,0 0-20-16,0 0 0 0,4 10-6 0,-4-1 4 15,0 7-12-15,0 0-15 0,-4 2-16 0,-1 10-18 0,1-3-18 16,2-1-17-16,-2 3-15 0,1 0-18 0,3-1-11 15,3 0-11-15,-3-1-9 0,5-1-12 16,0-7-6-16,3-1-40 0,-2 1-38 0,2-4 0 0,1-4 0 16,1-1 0-16,7-1 0 0,-5-5 0 0,1 0 0 15,6-2 0-15,-3-3 0 0,3-2 0 0,-1-4 0 16,10-2 0-16,-13 0 0 0,2-3 0 0,-3 1 0 16,0-1 0-16,3-9 0 0,-4 0 0 0,-1-3 0 15,-3 4 0-15,-2-4 0 0,-2 1 0 0,-4 7 0 16,-1 0 0-16,-3 0 0 0,0 0 0 15,-1 5 0-15,0 3 0 0,-1 0 0 0,-3 4 0 0,1 1 0 16,0 4 0-16,-2 2 0 0,5 3 0 0,-6 2 0 0,4 2 0 16,-2 2 0-16,5-2 0 0,2 2 0 0,1 3 0 15,0 4 0-15,4-2 0 0,1 2 0 0,4 1 0 16,5-1 0-16,3 5 0 0,3-2 0 0,3-1 0 16,-2-2 0-16,0 2 0 0,1-2 0 0,-1-2 0 15,-5-2 0-15,-2 2 0 0,-1-5 0 0,-4 0 0 16,0 0 0-16,-3-2 0 0,2 0 0 0,-7-2 0 15,2 1 0-15,-3 0 0 0,-3-2 0 0,1 1 0 16,-5 0 0-16,0-1 0 0,-1-1 0 0,-4-3 0 0,1 1 0 16,-2 0 0-16,-6-4-164 0,0 0-75 15,-2-2-65-15,1-2-93 0,1 0-94 0,-7-5-116 16,-2-4-392-16,4-1-1081 0,-2 0 479 0</inkml:trace>
  <inkml:trace contextRef="#ctx0" brushRef="#br0" timeOffset="88484.78">8942 11200 242 0,'4'-11'538'0,"1"1"16"0,0-7-5 0,0 5-19 0,0 1-36 16,0 3-41-16,3-2-43 0,-3 2-42 0,3 0-38 15,-3 4-63-15,2-1-72 0,-4 3-104 0,3 2-139 16,-6 0-148-16,0 0-171 0,1 13-368 0,-1-7-797 15,-3 3 352-15</inkml:trace>
  <inkml:trace contextRef="#ctx0" brushRef="#br0" timeOffset="90727.69">10069 11552 3001 0,'9'-6'254'0,"2"-4"-122"16,-3 6-14-16,-2-5 25 0,2 2 28 0,-4 2 16 15,0 1-2-15,-1 0-16 0,0 2-27 0,-3 2-10 16,1-3-9-16,-1 3-8 0,0 0 2 0,-10 10 3 0,1-1 2 16,0 6-1-16,-5-1-3 0,3 3 1 0,-6 7-7 15,2 1 12-15,2 0-6 0,-1 2-8 0,4-2-7 16,1 3-10-16,1-3-5 0,3 1-10 0,0-1-8 15,4-7-8-15,2 1 0 0,0-1-9 0,3 0 0 16,4-3-9-16,-1-2-1 0,5 0-5 0,2-3-3 16,4-2-1-16,0 0-1 0,-2-4-4 0,5 0-1 15,-2-3-3-15,4-1-6 0,-4-2 2 0,4-1 1 16,-5-1-3-16,9-7-28 0,-2 1 4 0,-8-1 1 16,0-3 0-16,4-4 4 0,-4-4 4 0,2-2-2 15,-1 2 4-15,-4-3 11 0,-1 3 11 0,-2 5 6 0,-3-1 8 16,0 0 9-16,-4 5 4 15,-2 4 7-15,2-1 3 0,0 5-5 0,-3-1-11 0,-1 1-5 16,0 5-6-16,0 0-1 0,0 0-5 0,-11 17-2 16,4-5-7-16,2 4 0 0,1 1-12 0,-5 1 7 0,8 7-7 15,-3 0 5-15,4-5 0 0,0 4-5 16,4-4 0-16,1-1 0 0,0-2 8 0,0 0-10 16,6-1 2-16,-1-3-9 0,-4-3 7 0,7 1 4 0,-4-3-3 15,5-4 4-15,-4-1-6 0,3-2 3 0,0-1 3 16,-2-1 0-16,-1-4 1 0,-1-1-2 0,-1-2-4 15,2-2 1-15,-3-4 5 0,-1-3 1 0,-2 0-4 16,-3-3-8-16,-1 0 11 0,-1-5-11 0,-7-1-8 16,-1 2 10-16,-1 1-6 0,0 6 12 0,-2 2-10 15,1 2 0-15,-2 4 1 0,-2-2-4 0,3 9-7 16,-3-1 2-16,2 3 6 16,0 3-11-16,-2-1 5 0,2 5 3 0,3 1-5 0,1-2 2 0,4 6-7 15,-3-2 3-15,7 0 4 0,-2 2-4 0,3-1 7 0,4-1-4 16,1 1-1-16,3-2 3 0,7 1-1 0,-7-3 8 15,10 2-4-15,4-5 2 0,-5 0 0 0,3-1 6 16,-1-1-4-16,1-4 7 0,0 0 0 0,1-2-3 16,-2 0 2-16,-2-3-1 0,2-2-4 15,-1 0 6-15,1 0-4 0,-3-2 10 0,0 3 11 0,1-3-12 16,-3 3 5-16,-4 0-7 0,5-1-12 0,-6 4 0 16,-1 1 0-16,-4 2 0 0,2-1 0 0,-2 3 0 15,1 4 0-15,-4-1 0 0,2 5 0 0,1 0 0 0,-3 4 0 16,-1 0 0-16,1 5 0 0,-1 0 0 15,0-1 0-15,3 5 0 0,-3-4 0 0,5-1 0 16,-5 0 0-16,3 0 0 0,-1-3 0 0,-2-2 0 0,0 0 0 16,4-2 0-16,-3-3 0 0,3 0 0 0,-4-2 0 15,4-2 0-15,-3 0 0 0,-1-2 0 0,8 0 0 16,-8 0 0-16,9-4 0 0,-4-2 0 16,3 0 0-16,-2-3 0 0,4 0 0 0,2-5 0 0,-1-1 0 15,3-2 0-15,-2 1 0 0,4-4 0 0,-4 6 0 16,-1-1 0-16,2 2 0 15,-4 3 0-15,1 2 0 0,-2 1 0 0,-3 2 0 0,0 2 0 0,3 0 0 16,-2 2 0-16,-6 1 0 0,9 6 0 0,-1 0 0 16,0 2 0-16,-6 3 0 0,6 1 0 0,-2 4 0 15,-2-4 0-15,0 5 0 0,0 1 0 0,0-2 0 16,-3 1 0-16,4-5 0 0,-4 0 0 0,3-1 0 16,-1 0 0-16,0-2 0 0,-1-2 0 0,-1-2 0 15,-1 0 0-15,3 0 0 0,-3-2 0 0,0-3 0 16,5 0 0-16,-5 0 0 0,7-7 0 0,-4 3 0 0,-1-2 0 15,4-4 0-15,0-1 0 0,2-3 0 0,2-2 0 16,-1 1 0-16,1-3 0 0,1-1 0 0,0 3 0 16,0-1 0-16,2 2 0 0,-4 5 0 0,0 2 0 15,-1-1 0-15,-2 3 0 16,-1 3 0-16,3-1 0 16,-3 4 0-16,-5 0 0 0,11 6 0 0,-4-1 0 15,-2 3 0-15,-1 2 0 0,2 2 0 0,-1 5 0 0,-1-2 0 16,1-1 0-16,-1 3 0 0,2-1 0 0,1 1 0 15,-1-2 0-15,-1-1 0 0,2-3 0 16,-1 0 0-16,-1-2 0 0,1-5 0 0,4 5 0 0,-4-3 0 16,2-3 0-16,-1 0 0 0,0-3 0 0,0-2 0 15,0-1 0-15,4-2 0 0,-2 1 0 0,1-4 0 16,0 0 0-16,2-4 0 0,-2-2 0 0,2-2 0 16,-2 0 0-16,-1 1 0 0,1-2 0 0,-1 2 0 15,-1 1 0-15,-4 2 0 0,2 6 0 0,-2-1 0 16,0 1 0-16,0 3 0 0,-3-3 0 0,1 5 0 15,-2 1 0-15,0 0 0 0,0 0 0 0,3 12 0 16,-2-2 0-16,-1 1 0 0,0 1 0 0,0 5 0 16,2-2 0-16,0 1 0 0,2-1 0 0,0 0 0 15,1 0 0-15,-1-3 0 0,3-1 0 0,-1 1 0 0,2-6 0 16,-1 0 0-16,0 2 0 0,2-6 0 0,0 0 0 16,-1-1 0-16,2-1 0 0,4-1 0 0,-5-1 0 15,3 0 0-15,4-7 0 0,-4 2 0 0,-1-2 0 16,-3 0 0-16,7-5 0 0,-1 0 0 0,2-6 0 15,-4 4 0-15,0-1 0 0,3-3 0 0,-4 4 0 16,-2 1 0-16,-3 4 0 0,0 2 0 0,-1 0 0 16,-1 3 0-16,0 1 0 0,0 1 0 0,-3 3 0 15,-1 1 0-15,0 0 0 0,4 10 0 0,-3-1 0 16,-2 2 0-16,-1 3 0 0,2 0 0 0,-2-1 0 16,2 4 0-16,2 0 0 0,0-2 0 0,-1 1 0 0,4-4 0 15,0 0 0-15,2-2 0 0,-2 0 0 0,3 0 0 16,-2-5 0-16,2 1 0 0,-2-2 0 15,1-3 0-15,3 1 0 0,0-1 0 0,-1-2 0 0,0-5 0 16,4 2 0-16,-3-1 0 0,1-3 0 0,2-3 0 16,4 0 0-16,-3-2 0 0,0-1 0 0,3 0 0 15,2-6 0-15,0 2 0 0,-5 3 0 0,-4 2 0 16,2 5 0-16,-5 1 0 0,2-1 0 0,-2 3 0 16,-3 3 0-16,1 1 0 0,-5 1 0 0,8 4 0 15,-5 2 0-15,0 4 0 0,-2 3 0 0,-1 2 0 16,0 0 0-16,-3 3 0 0,3-1 0 0,0 1 0 15,0-3 0-15,0 2 0 0,0 0 0 0,0-6 0 16,3 3 0-16,-1-3 0 0,-2-6 0 0,2 2 0 16,0-4 0-16,0 3 0 0,-1-3 0 0,2-2 0 15,-3-1 0-15,8 0 0 0,-8 0 0 0,9-4 0 0,-2 0 0 16,0-3 0-16,4 0 0 0,-2-2 0 16,2-5 0-16,2 3 0 0,2-1 0 0,-1-1 0 0,-1 2 0 15,2 0 0-15,-2 0 0 0,-4 4 0 0,1 0 0 16,1 1 0-16,-5 2 0 0,0 0 0 0,1 3 0 15,-2 0 0-15,-5 1 0 0,7 1 0 0,-4 4 0 16,1 1 0-16,0 2 0 0,-2 1 0 16,0 0 0-16,-2 2 0 0,2 0 0 0,-4 0 0 0,2-2 0 15,0 2 0-15,2 2 0 0,-4-6 0 0,4-1 0 16,-2 1 0-16,0-1 0 0,3-2 0 0,-1 2 0 16,-2-6 0-16,9 1 0 0,-4-2 0 0,-5 1 0 15,13-6 0-15,-5 1 0 0,1 0 0 0,1-3 0 16,5-2 0-16,-4-1 0 0,5-1 0 0,-3-1 0 0,6 2 0 15,-5-1 0-15,-4 5 0 0,1 0 0 0,-1-1 0 16,-4 5 0-16,3 0 0 0,-3 1 0 16,1 2 0-16,-7 0 0 0,13 3 0 0,-8 1 0 0,2 2 0 15,-1 1 0-15,-1 1 0 0,-3-1 0 0,3 2 0 16,-1 3 0-16,0-2 0 0,2-2 0 0,1 2 0 16,-2-4 0-16,5 1 0 0,-5-4 0 0,2 2 0 15,0-4 0-15,3-2-113 0,-1-4-172 0,0-1-43 16,3 0-47-16,-6-4-48 0,2 2-68 0,0-9-94 15,-1-1-348-15,-4-9-1009 0,-2 0 448 0</inkml:trace>
  <inkml:trace contextRef="#ctx0" brushRef="#br0" timeOffset="90868.56">12699 11572 3691 0,'-15'-20'332'0,"1"4"-84"0,1 2 17 0,1 1 41 16,-2 2-13-16,4 5-23 0,1-5-14 0,3 4-23 0,2 2-15 15,0 0-23-15,2 1-18 0,-1 0-23 16,3 4-40-16,-1-2-37 0,1 2-60 0,0 0-80 0,0 0-98 15,20 7-99-15,-11-2-106 0,0 0-117 16,1 3-437-16,3-2-994 0,2 5 439 0</inkml:trace>
  <inkml:trace contextRef="#ctx0" brushRef="#br0" timeOffset="91119.96">13030 11498 4106 0,'0'-6'482'0,"3"0"-157"15,-1 0 37-15,0 0 9 0,-1 4-37 0,-1 2-26 16,1-5-25-16,-1 5-29 0,0 0-20 16,0 0 1-16,0 0 4 0,13 14-6 0,-12 3-15 0,5 1-14 15,-2 8-201-15,-1 1-3 0,2 3 0 0,-1 1 0 16,-1 4 0-16,-1 0 0 0,-2 0 0 0,0-1 0 16,1 0 0-16,-1-1 0 0,0-3 0 0,1 1 0 15,-1-5 0-15,0 2 0 0,0-10 0 0,0-1 0 16,3 0 0-16,-3-7 0 0,0 0 0 0,0 0-198 15,1-4-165-15,1-2-33 0,-1 0-51 0,-1-2-67 0,0-2-70 16,0 0-365-16,0 0-1026 0,0-13 454 0</inkml:trace>
  <inkml:trace contextRef="#ctx0" brushRef="#br0" timeOffset="91748.67">12970 11845 53 0,'-9'-8'381'0,"1"1"-13"15,2 3 9-15,-2 0 15 0,3 0 13 0,0 3 3 16,2-4-8-16,2 3-17 0,1 2-18 0,0 0-23 15,0 0-24-15,0 0-23 0,16-5-27 0,-2 7-28 16,1-5-17-16,8 2-31 0,0-1-17 0,-2-1-20 16,7-1-13-16,-7 2-15 0,7-4-5 0,-10 2-18 15,1-3-11-15,1 3-7 0,-4-1-9 0,-2 0-5 16,-1-1-4-16,-1 1 2 0,-2-1 2 16,-1 4 1-16,-3-1-10 0,-2 1-5 0,4 1-10 0,-8 1-1 15,6 2-2-15,-2 3 1 0,-4 0-3 0,1 2 2 16,-1 3 1-16,0 1-8 0,0 2 1 0,0 2-7 15,1 2-2-15,2-2 1 0,1 1-2 0,0-4-6 16,1 0 2-16,0-2-8 0,1-2 8 0,1-1-5 16,0-1-6-16,2-1 4 0,-2-2 3 0,2-2 7 15,0-2-2-15,2-3 6 0,1-1 7 0,0-1 12 16,-1-1 5-16,4-1 13 0,0-4-1 0,-2 1-3 0,1-3 9 16,0 2-40-16,-2-4-34 0,-1 1 0 15,-1 2 0-15,3 1 0 0,-1 0 0 0,-5 2 0 16,2 2 0-16,-2 1 0 0,-2 2 0 0,1 0 0 0,-5 5 0 15,-1 0 0-15,0 0 0 0,11 9 0 0,-10-2 0 16,0 5 0-16,-3 7 0 16,0 5 0-16,0 5 0 0,-1 0 0 0,-1 1 0 0,-1 3 0 0,3-1 0 15,-2 1 0-15,-1 0 0 0,-2 3 0 0,-1 10 0 16,1-13 0-16,1 1 0 0,-2 11 0 0,0-10 0 16,2 0 0-16,-2 10 0 0,-1-12 0 0,0-1 0 15,-1 0 0-15,5-3 0 0,-4 0 0 0,-4-2 0 0,8-4 0 16,0-3 0-16,-5-5 0 0,6 1 0 15,0-4 0-15,-1-3 0 0,3 1 0 0,0-4 0 0,-2-1 0 16,3 1 0-16,-2-2 0 0,3-4 0 16,-1 2 0-16,1-2 0 0,0 0 0 0,0 0 0 0,-2-18 0 15,2 8 0-15,2-8 0 0,-1-2 0 0,2-5 0 16,2-3 0-16,-1-3 0 0,5 0 0 0,1-3 0 16,4 2 0-16,3-1 0 0,-3 4 0 0,5 1 0 15,-3-2 0-15,-1 5 0 0,2 2 0 0,-4 0 0 16,-2 6 0-16,5-5 0 0,-5 8 0 0,0-2 0 15,3-1 0-15,-4 2-398 0,4-1-253 0,-1 2-540 16,9-5-1290-16,-2 2 572 0</inkml:trace>
  <inkml:trace contextRef="#ctx0" brushRef="#br0" timeOffset="92456.51">14023 11673 377 0,'0'-4'479'0,"-2"1"3"16,0-3 2-16,-2 3 2 0,3-2-5 0,-1 1-19 0,2 4-28 15,-2-5-27-15,2 1-30 0,0 4-24 0,0-6-14 16,0 2-26-16,0 4-24 0,0-8-19 0,0 3-28 16,2-1-20-16,-2 0-21 0,2 0-16 0,-2-2-9 15,3 1-15-15,-1-4-16 0,2 3-12 0,0-8-9 16,2 4-23-16,-2 3 8 0,2-2-16 0,-2-2-7 15,2 2-8-15,2-5-2 0,0 2-50 0,-3 2-26 16,3-3 0-16,1 0 0 16,-3-1 0-16,-1 6 0 0,2-1 0 0,-2 0 0 0,-1 5 0 0,1-3 0 15,-4 3 0-15,1 3 0 0,0-1 0 0,-1 0 0 16,-1 4 0-16,4-3 0 0,-4 3 0 0,0 0 0 16,-1 11 0-16,-2 0 0 0,2 1 0 0,-2 6 0 15,1 7 0-15,-6 3 0 0,6 2 0 0,-5 0 0 16,6 3 0-16,-2-1 0 0,2 2 0 15,-3-1 0-15,3 1 0 0,-2 0 0 0,1 0 0 0,-2-2 0 0,4 2 0 16,-1-1 0-16,-2-4 0 0,3-1 0 0,-4-3 0 16,3 0 0-16,0-6 0 0,1-1 0 0,-3 1 0 15,2-3 0-15,1-5 0 0,-3 1 0 0,2-1 0 16,1-3 0-16,0 1 0 0,0-5 0 0,0 3 0 16,0-3 0-16,0 0 0 0,0-1-217 0,0-3-14 31,-3 6-6-31,2-2-6 0,1-4 5 0,-4 3 6 0,4-3 19 0,-10 2 22 0,2-2 21 0,8 0 17 15,-12 2 14-15,4-3 15 0,0 1 16 0,1-1 30 16,-5 0 24-16,2 0 22 0,1-1 30 0,-2 0 31 16,3 2 30-16,-2-3 31 0,-1 1 28 0,0 1 22 15,3 0 22-15,2-1 23 0,-3 2 13 0,9 0 14 0,-9 0 4 16,5-1 3-16,4 1 2 16,0 0-4-16,-9 0-7 0,9 0-16 0,0 0-17 0,0 0-162 15,0 0-15-15,22-3 0 0,-8 2 0 0,4-1 0 16,1 2 0-16,3 0 0 0,-2-1 0 0,3 0 0 0,4-3 0 15,1 3 0-15,-6-1 0 0,-3-1 0 0,1 2 0 16,0-2 0-16,-8 1 0 0,1 0 0 0,3 0 0 16,-10-1 0-16,2 1 0 0,-1-1 0 0,-2 2 0 15,1-2 0-15,-1 1 0 0,-3 0 0 0,-2 2 0 16,4-5 0-16,-3 3 0 0,-1 2 0 0,0 0 0 16,0 0-500-16,-7-4-169 0,7 4-502 0,0 0-1268 15,0 0 562-15</inkml:trace>
  <inkml:trace contextRef="#ctx0" brushRef="#br0" timeOffset="93714.38">1744 12941 124 0,'0'0'364'0,"0"0"-8"0,-5-7-9 0,1 5-6 15,2-2-2-15,-5 1-17 0,2 1-11 0,1 0 3 16,-5-2-1-16,3 1-10 0,-2-4-5 0,-1 0-1 15,-1 0 1-15,-3-5-10 0,2-1-11 0,-1-2-3 0,2 0-6 16,1-2-15-16,-6-8-3 0,1 1-21 0,0-2-7 16,1-2-15-16,-2-2-19 0,2-1-6 0,-1-2-14 15,-3-11-22-15,8 12-12 0,-1 0-15 0,-3 1-10 16,4-1-7-16,-1 0-6 0,6 4-10 16,-1 0-12-16,4 9-3 0,-1-2-9 0,2 6-11 0,2-1-43 15,0 8-8-15,2-2 0 0,0 3 0 0,1 2 0 16,1 1 0-16,-1 6 0 0,-5-2 0 0,13 8 0 15,-5 3 0-15,2 3 0 0,-1 4 0 0,-2 8 0 16,-2-3 0-16,0 4 0 0,-4 0-9 16,-1 0-19-16,-1 3 3 0,-4-2 10 0,-3 0-1 0,-1-2 4 15,0 2-12-15,-5-2 8 0,-4 1 7 0,-2-3 5 16,-1-2 0-16,3-1-7 0,-3 1 9 0,0-3 2 16,2-2 9-16,4-4 5 0,3-4 10 0,2-1-2 15,4-2 14-15,-1 0-4 0,2-2-4 0,1 0-18 16,4-1-10-16,-1 2 0 0,1-5 0 0,0 0 0 15,18-4 0-15,0 0 0 0,3 2 0 0,10-7 0 16,2 1 0-16,3 0 0 0,1-1 0 0,-1 1 0 16,2-2 0-16,2 3 0 0,-4-3 0 0,-2 3 0 15,-2 2 0-15,-5-3 0 0,-5 3 0 0,-10 3 0 16,0-2 0-16,-1 2 0 0,-4-1 0 0,-1 1 0 16,-1 1-104-16,-5 1-60 0,7 0-78 0,-7 0-76 15,0 0-80-15,0 0-82 0,0 0-90 16,-17 4-417-16,11-1-1067 0,6-3 472 0</inkml:trace>
  <inkml:trace contextRef="#ctx0" brushRef="#br0" timeOffset="94815.92">2274 12709 332 0,'-2'-12'417'0,"-2"1"-17"0,-4 1-12 16,2 0-15-16,-3 1-22 0,-1-1-21 0,-3 5-27 15,3 0-20-15,-4 1-18 0,1 1-16 0,3 2-18 0,-3 2-12 16,0 2-16-16,2 1-16 0,0 1-16 0,5-1-11 16,2 4-8-16,-1-1-8 0,0 4-7 0,1-1-11 15,2 1-7-15,2-2-12 0,0 2-2 16,3-1-9-16,0 1-11 0,2 1 1 0,4 0-18 0,-4-1-3 15,0 2-6-15,3-2-6 0,2 4-3 0,-1-4-9 16,0 2-4-16,0-4-12 16,-4 7 7-16,1-7-4 0,0 3 0 0,-3-1-4 0,0-1 0 0,-2 2-1 15,-1 0 0-15,-1-1-6 0,-4-1 5 0,0 3-1 16,-4-5-4-16,-4 3 0 0,-1 2 4 0,-1-2 8 16,-2-3 2-16,-3-2 13 0,2-2 5 0,-2-2-1 15,1 0 7-15,3 0 10 0,2-2 1 0,2-1 18 16,2 0 1-16,2-1 1 0,-2 0-6 0,5 0-2 15,1 0-14-15,-1 1-6 0,5 1-8 0,-6-5-15 16,6 5 5-16,0 0-1 0,1-4-3 0,-1 4-15 16,9-3 1-16,-9 3-5 0,13 3 2 0,-2 1-2 15,-2 3 1-15,1 1-9 0,4 5 1 0,-1 0-3 16,-1 4-7-16,4 4-7 0,-3 1 6 16,1 2-10-16,-5 5 7 0,0-1-1 0,1 3-8 0,-6-4 4 15,-3 4 2-15,2-1-2 16,-3 0 2-16,0-2 2 0,-7-1-7 0,6-8 5 0,-1 0-4 0,0 0 9 15,-3-1-3-15,4-3 4 0,1-3-2 0,-3-1-3 16,2-3 5-16,1-1 1 0,-1 0 3 0,1-2 0 16,0 0-1-16,1 0 1 0,-1-5 5 0,5 4-9 15,0-2-1-15,0-2-10 0,3 0-16 0,-8 0-30 16,18-4-49-16,-8 2-64 0,-1-3-72 16,5 1-83-16,-4-1-113 0,6-6-112 0,-6 3-438 0,-1-2-1071 15,4-1 474-15</inkml:trace>
  <inkml:trace contextRef="#ctx0" brushRef="#br0" timeOffset="95332.84">2636 13042 471 0,'2'-10'541'0,"-2"2"15"0,0 0-1 16,0 4-23-16,0-2-40 0,0 4-40 0,0 2-53 15,0 0-25-15,0 0-13 0,0 0-10 0,6 12-15 16,-2 0-11-16,-2-2-17 16,2 16-8-16,1-1-20 0,1 0-15 0,-3 4-13 0,2 1-15 0,-1-3-28 0,-3 1-13 15,3 4-28-15,-3-3-14 0,3 1-77 0,0-1-77 16,-3-2 0-16,4-2 0 0,-5-6 0 16,2-1 0-16,-1-3 0 0,-1-2 0 0,0-3 0 15,0-1 0-15,0-1 0 0,0-2 0 0,0-2 0 0,0 1 0 16,0-5 0-16,0 0 0 0,0 0 0 15,0 0 0-15,-6-15 0 0,3 3 0 0,1-3 0 0,0-3 0 16,0-1 0-16,-1-11 0 0,0 0 0 0,1-2 0 16,1-4 0-16,2-11 0 0,-2 13 0 0,1 1 0 15,-2-5 0-15,4 8 0 0,0-1 0 0,1 4 0 16,-2 8 0-16,2 0 0 0,-1 3 0 0,1 0 0 16,1 5 0-16,2 1 0 0,-2 0 0 0,1 1 0 15,1 1 0 1,-1 2 0-16,6 0 0 0,0 1 0 15,2-1 0-15,1 5 0 0,5 0 0 0,-1 0 0 16,1 0 0-16,2 4 0 0,-1-2 0 0,0 1 0 16,-2 0 0-16,2 0 0 0,-8 1 0 0,2-2 0 15,-1 2 0-15,-1-1 0 0,-1-1 0 0,-2 3 0 16,0-3 0-16,-5 0 0 0,1 0 0 0,-5-1 0 16,5 2-304-16,-5-2-48 0,0 0-23 0,0 0-20 15,-9 8-15-15,4-3-13 0,-5-2 0 0,-3 2-16 16,3 2 13-16,-7 0-3 0,-2 3-274 0,0 1-761 15,-5 2 337-15</inkml:trace>
  <inkml:trace contextRef="#ctx0" brushRef="#br0" timeOffset="95536.93">2779 13091 895 0,'-10'11'40'0,"-4"1"30"16,5-3 19-16,1-2 24 0,-1 4 23 15,2-4 26-15,0 1 28 0,1 0 12 0,2-1 17 16,0-2 21-16,0 0 14 0,1-2-3 0,-1 3 14 16,3-3 1-16,-2 1 9 0,3-4 1 0,-1 7 6 15,1-3-2-15,0-4 0 0,4 4-14 0,-1-1-16 0,4-1-24 16,3-1-12-16,-2 0-21 0,6 2-23 0,1-3-17 15,4 1-4-15,0-2-16 0,3 0-18 16,0-2-27-16,-3 2-30 0,4 0-27 0,-3 0-38 16,-2-2-48-16,-4 2-36 0,-1 1-38 0,1-1-46 15,-5 0-51-15,0 1-55 0,-3 1-53 0,-6-1-59 0,13 4-83 16,-9-2-302-16,0 1-842 0,0 1 373 0</inkml:trace>
  <inkml:trace contextRef="#ctx0" brushRef="#br0" timeOffset="95836.07">3293 13541 4047 0,'0'0'372'15,"9"-5"-191"-15,-6 3-23 0,2-2 21 0,-2 3 53 16,-3 1 13-16,4-2-6 0,-4 2-27 0,3-4-30 15,-3 4-18-15,0 0-1 0,0 0-2 0,0 0-2 16,1 12 10-16,-5-4-19 0,2 1 2 0,-5 2-8 16,2 3-14-16,1 2-14 0,-2 0-14 0,-1 1-3 15,-1 1-14-15,0-1-6 0,2 2-11 0,-1-4-11 16,-3 2-23-16,5-7-15 0,-3 5-36 0,2-5-33 16,-1-2-32-16,2 3-48 0,3-3-53 0,-2-2-43 15,0-1-45-15,4-1-68 0,0-4-80 0,0 0-84 0,0 0-477 16,0 0-1062-16,0-22 471 0</inkml:trace>
  <inkml:trace contextRef="#ctx0" brushRef="#br0" timeOffset="96465.34">3894 13129 3391 0,'10'-8'337'0,"-3"-2"-122"0,-4 4-42 15,5-5 33-15,-2 3 25 0,-2-2 25 0,-2 2-6 16,-2-1-15-16,0 3-22 0,-1-1-1 0,-1-3-18 16,-3 4-14-16,2 1-28 0,-3 2 3 0,-2 1-2 15,-2 2-6-15,-3 2-12 0,0 1-12 0,-6 3 9 16,2 4-3-16,-7 8 5 0,1 2-3 0,-1 2-5 16,2 0-11-16,-1 3-1 0,4 1-6 0,2 3-11 15,-2-3 1-15,1 5-49 0,8-2-49 0,1-3 0 16,1 2 0-16,2-3 0 0,6 1 0 0,0-7 0 15,6 0 0-15,2-1 0 0,-2 1 0 0,7-5 0 16,5 0 0-16,1-3 0 0,6 0 0 0,4-2 0 16,0-3 0-16,1-4 0 0,-2-3 0 0,0-2 0 15,0-1 0-15,-6-1 0 0,-5-2-153 0,-2-2-49 16,-4-2-9-16,-2 1-9 0,-3-1 8 0,-6-1 13 16,-1-1 19-16,-1 0 21 0,-7-2 11 0,0 3 16 15,-4-2 19-15,-1 3 20 0,4 4 27 0,-7-2 31 16,3 1 26-16,1 4 26 0,3-2 24 0,1 3 20 15,-1 1 10-15,4-1 1 0,-1 2 12 0,3 0 1 0,4 1 2 16,-7 0 14-16,7 0-2 0,0 0 3 16,-3 5 4-16,3-5-5 0,5 5-5 0,0-2-5 0,3-2-1 15,1 3-6-15,2-2-16 0,2 1 1 0,0-2-6 16,1-1 0-16,-1 0-5 0,5 1-12 0,0-3 17 16,-6 2-8-16,1-3 7 0,-1 1 10 0,-6 1 10 15,3-3-39-15,0 1-43 0,-4 2 0 0,0 0 0 16,-1 0 0-16,-4 1 0 0,9-1 0 0,-9 1 0 15,5-1 0-15,-5 1 0 0,0 0 0 0,6 3 0 16,-6 2 0-16,0 1 0 0,-1 3 0 0,-1 4 0 16,2-1 0-16,-5 4 0 0,2 2 0 0,1 1 0 15,-2-1 0-15,0 7 0 0,0-1 0 16,1-4 0-16,1-1 0 0,-2 0 0 0,1 0 0 0,-2-1 0 16,4 0 0-16,1 1 0 0,-2-1 0 0,-2-6 0 15,1-1-155-15,-1 0-372 0,-1 0-94 0,1-1-527 16,2-4-1244-16,-1-1 550 0</inkml:trace>
  <inkml:trace contextRef="#ctx0" brushRef="#br0" timeOffset="96685.32">4237 13601 313 0,'4'-1'452'16,"-4"1"-9"-16,4-1 5 0,-4 1-1 15,0 0 1-15,3 7-12 0,-1-2-14 0,-2 1-8 16,0 3-11-16,0 0-9 0,0 2-14 0,-2 1-23 15,-1-1-36-15,-1 0-30 0,-1 5-32 0,-1-1-17 16,-1 0-30-16,-2 2-21 0,0-2-37 0,-3 1-52 0,0-4-41 16,-1 4-60-16,1-4-64 0,-1-1-73 0,0-4-59 15,4 0-78-15,0-3-68 0,-2-4-79 0,4 0-90 16,7 0-366-16,-14-9-948 0,13 4 419 16</inkml:trace>
  <inkml:trace contextRef="#ctx0" brushRef="#br0" timeOffset="96936.9">4489 13158 3539 0,'10'-14'377'0,"-1"-2"-106"0,3 0-16 0,-6 9 27 0,-1-2 19 16,2 2 4-16,-3-2-30 0,-1 4-34 0,4 2-41 16,-2 0-2-16,-5 3 4 0,14 2 5 0,-7 0-7 15,-1 4-3-15,1 2-3 0,2 5 6 0,0 2-5 16,-2 2-10-16,-2 2-15 0,0 2-17 0,0 4-109 15,3 1-44-15,-7 2 0 0,1 0 0 0,1 1 0 16,-2-3 0-16,-1 4 0 0,-2-5 0 0,0 0 0 16,0-6 0-16,2 0 0 0,-3 1 0 0,2-5 0 15,-3-3 0-15,3 0 0 16,0-2 0-16,-2-2-298 0,3-2-61 0,-1-1-45 0,0-2-56 0,1-3-65 16,0 0-53-16,0 0-351 0,0 0-1004 0,0-18 445 15</inkml:trace>
  <inkml:trace contextRef="#ctx0" brushRef="#br0" timeOffset="97172.31">4814 13125 64 0,'9'-18'374'16,"-3"2"17"-16,-1 5 35 0,-4 0 39 0,2 2 16 15,0 2-9-15,-2 2-30 0,2 0-35 0,-3 5-17 16,0 0-8-16,0 0-8 0,0 0-18 0,-6 28-13 16,5-10-9-16,-2 1-16 0,2 9-24 0,-3 0-9 0,4-1-25 15,-2 3-20-15,3-1-24 0,0 0-25 0,2 1-12 16,1 0-18-16,0-3-17 0,0-2-16 0,-2-4-54 15,3-3-74 1,-1 1 0-16,1-3 0 0,-1-4 0 0,0 0 0 0,0-4 0 0,-3 2 0 16,1-5-136-16,0-1-41 0,-2-1-62 0,2-1-76 0,-2-2-86 15,0 0-58-15,0 0-57 0,-7-10-55 0,-1 1-326 16,0 0-970-16,-2-1 429 0</inkml:trace>
  <inkml:trace contextRef="#ctx0" brushRef="#br0" timeOffset="97329.35">4669 13355 42 0,'-11'-2'349'15,"1"0"9"-15,1 0 37 0,0 1 14 0,4-1 23 16,1 0 13-16,4 2 4 0,-7-1-20 0,7 1-29 16,-2-3-31-16,2 3-26 0,0 0-28 0,11-8-19 15,0 5-37-15,1 0-23 0,6-1-15 16,3-2-31-16,-1 2-28 0,3 1-42 0,-4-1-62 0,11-3-78 16,-10 3-95-16,1-1-129 0,-4 0-159 0,-4 0-514 15,5 1-991-15,-1-3 439 0</inkml:trace>
  <inkml:trace contextRef="#ctx0" brushRef="#br0" timeOffset="97599.9">5324 13430 257 0,'0'0'621'16,"-4"1"-16"-16,4-1-10 0,-3 3-13 0,3-3 0 15,-2 6-29-15,-1-1-30 0,1 0-30 0,0 6-37 0,1 0-39 16,0 6-32-16,0-2-33 0,-2 2-35 16,-1 1-27-16,-1-2-35 0,0 5-16 0,0-2-27 15,-3-1-22-15,-3 5-28 0,0-6-57 0,0-1-105 16,1 1 0-16,-3-2 0 0,4-1 0 0,0-4 0 0,0-2-151 16,-4 7-85-16,7-12-67 0,-1-2-73 0,1-1-57 15,-1 0-70-15,7 0-61 0,-7-6-374 0,7-3-1016 16,0 1 450-16</inkml:trace>
  <inkml:trace contextRef="#ctx0" brushRef="#br0" timeOffset="98160.9">5468 13138 122 0,'3'-10'453'0,"0"0"18"0,0 2 22 0,0 0-2 15,-1-2-17-15,2 2-29 16,1-1-21-16,4 2-37 0,3 0-30 0,5 1-31 0,4 2-28 0,1 0-30 15,-1 0-27-15,10-3-21 0,-3 3-28 0,-1 1-9 16,2 0-25-16,1 1-26 0,-2 0-33 0,-6-1-29 16,-2-1-31-16,-2 2-31 0,-3-2-32 0,-6 2-31 15,3 0-28-15,-6-1-35 0,2 1-27 0,-3-3-20 16,-5 5-5-16,1-6-7 0,-1 6 14 0,-9-7 19 31,9 7 12-31,-15-6 11 0,7 5 12 0,-1-1 26 0,-1 0 27 0,5 1 32 0,5 1 17 0,-18 1 38 16,5 0 17-16,8 0 30 0,-4 5 30 0,3-1 12 15,0 0 19-15,-1 2 27 0,-1 2 5 0,3 1 10 16,1 3 10-16,-2-2 3 16,1 5 6-16,2 1 0 15,-2-2 2-15,1 1-14 0,0 3-5 0,1-2-18 16,-1 3-13-16,3-1-15 0,-2-1-12 0,3 1-9 0,-2-4-15 16,2 5-7-16,-2-2-11 0,5-2-30 0,-4 3-20 15,3-3-36-15,-2-4-35 0,3 1-38 0,-2-2-44 16,0 1-53-16,-1-1-47 0,3-2-44 15,-2-1-42-15,0-2-27 0,3 0-10 0,-5-1-9 16,1-1-7-16,-3 0 2 0,2 1 11 0,-3-3 12 0,4-2 29 16,-7 4 31-16,3-4 44 0,0 2 40 0,4-2 45 15,-13 0 56-15,8 0 49 0,5 0 42 0,-13 0 44 16,7-1 27-16,6 1 36 0,-13-1 26 16,4 0 36-16,4 1 19 0,5 0 18 0,-12 0 16 0,12 0 8 15,-6-2 8-15,6 2 1 0,-8-1 3 0,8 1-14 16,0 0-10-16,0 0-7 0,-5-1-11 0,5 1-18 15,0 0-12-15,0 0-11 0,0 0-25 0,0 0 6 16,0 0-18-16,30 2-11 0,-17-2-6 0,0 2-13 16,8-2-28-16,-1 0-25 0,2 0-28 0,5 0-35 15,-8-2-35-15,2-1-57 0,-5 0-54 0,2-1-66 16,0-1-80-16,-8 1-85 0,1-2-98 0,-4 3-448 16,-2-3-1022-16,2-1 452 0</inkml:trace>
  <inkml:trace contextRef="#ctx0" brushRef="#br0" timeOffset="98475.27">6213 13430 3848 0,'-2'2'565'0,"2"-2"-289"0,0 0-49 15,0 0 6-15,0 0 15 0,0 0 6 16,0 0-15-16,0 0-23 0,0 0-31 0,-12-2-7 0,12 2 4 16,-2 7 1-16,4 0 0 0,-2 0-13 0,-2 5-2 15,0-1-5-15,1 1-14 0,0 3-15 0,-2 0-12 16,-1 2-12-16,-2-2-9 0,-3 1-44 0,1 0-57 16,1-3 0-16,-2 1 0 0,-1-4 0 0,1-1 0 15,-7 1-144-15,6-2-73 0,0-3-75 0,-3-3-95 16,3 1-96-16,-2-4-97 0,-3-2-435 0,6-1-1099 15,1-1 485-15</inkml:trace>
  <inkml:trace contextRef="#ctx0" brushRef="#br0" timeOffset="98851.97">6652 12995 3318 0,'9'-6'313'16,"2"3"-130"-16,-5-4-6 0,3 1 52 0,-2 2 25 16,-1 0 36-16,-2 0-14 0,1 3-18 0,-5-1-40 0,5-1-16 15,-5 3-19-15,0 0-11 0,0 0 12 0,0 0-10 16,4 6 11-16,-4-1-11 0,-4 4 4 0,0-2-11 16,3 6-11-16,-4 4-11 0,-3 1-10 0,7 1-3 15,-4 6-9-15,1 2-8 0,4-1-10 0,-3 3-12 16,2-2-41-16,1 1-52 0,0 1 0 0,1-3 0 15,2 4 0-15,-2-2 0 0,6-1 0 0,-5-2 0 16,2-5 0-16,-3-2 0 0,2-1 0 0,-3-4 0 16,1-1 0-16,-1-1 0 0,-1 1 0 0,-3-4 0 15,-1 2 0-15,0-5 0 0,-3 1 0 0,-5-2 0 16,5-2 0-16,-5-1 0 0,-1-2 0 0,-4-1 0 16,-4-1 0-16,0-4 0 0,3 2 0 0,0-5 0 15,1 0 0-15,-5-3 0 0,8 0 0 0,-2 1-119 16,4-6-224-16,1-2-81 0,1 3-72 0,2-8-82 0,2-1-461 15,5 7-1125-15,5-7 498 0</inkml:trace>
  <inkml:trace contextRef="#ctx0" brushRef="#br0" timeOffset="99056.04">6539 13026 275 0,'-5'-6'388'0,"2"-3"23"0,0 3 13 16,0-4-4-16,3 4 1 0,0-3-17 0,3 1-34 15,0-2-31-15,3 6-26 0,4-3-33 0,0 0-25 16,9-1-23-16,-1 1-23 0,1 2-22 0,0-1-22 16,8-4-25-16,0 5-38 0,1-1-44 15,-1-1-43-15,1 1-57 0,-7 2-60 0,7-6-64 0,-8 6-56 16,-1 1-46-16,-1-1-62 0,1 0-60 0,-6-1-258 16,5 1-702-16,0 1 310 0</inkml:trace>
  <inkml:trace contextRef="#ctx0" brushRef="#br0" timeOffset="99590.01">7050 12790 84 0,'0'0'298'16,"-2"-11"15"-16,2 6 8 0,-2-1 17 0,1-1 14 16,1 0-1-16,3 0 13 0,-1-3-13 0,1 3-21 15,3-1-24-15,2 2-19 0,2-1-22 0,-1 1-22 16,5 0-16-16,-1 4-20 0,-3-2-22 0,4 4-12 0,4 2-15 16,-4 0-18-16,-1 3-16 0,0 0-11 15,-1 5-12-15,1 1-3 0,-3 3-20 0,1 1-6 16,-5 3-4-16,2 1 0 0,-3 4-13 0,-1 2-1 15,-4 0 10-15,-2 2-8 0,0 0-5 0,-3 2 1 0,0 0 3 16,-2-1-1-16,2 1-3 0,-3-2-2 0,1 1-3 16,-1-3-5-16,0 0 0 0,2-6-4 0,2 1-4 15,-1-4 0-15,1 1-4 0,3-5-4 0,1 0-2 16,1-1 2-16,3-2-3 0,2 2-1 0,1-4-4 16,1-1 0-16,3-2-2 0,1-1-2 15,-1-1-5-15,3-4-4 0,0 2-5 0,0-3-8 0,-1 0-4 16,1 2-1-16,-4-3 1 0,3-1 0 0,-3-1 12 15,-6 3-9-15,5-4 4 0,-4 5-1 0,-1-2 0 16,0 1 1-16,-4 0-2 0,0 3-1 0,0 0 1 16,-13-3 5-16,5 3 8 0,-3 3 4 0,-1 0 11 15,-3 2 6-15,-3 4 11 16,-1-3 10-16,1 5 13 0,-5 2 7 0,8 1 10 0,-1-2-1 0,-3 6-7 0,9-2 1 16,1 1-2-16,3 0-7 0,1 1-6 0,5 0-3 15,1 0-9-15,4 2-3 0,4 4 5 16,0-1-6-16,1-6-13 0,2-1-4 0,4 5-9 0,-4-2-1 15,2 1-9-15,-2-5-6 0,-2-1 5 0,1 0-10 16,-3-4 0-16,-3 1-3 0,-1-1 15 0,-1-1-7 16,-3 4-4-16,-1-6 7 15,-3-2-6-15,0 2 6 0,-6-1-2 0,0-2-1 0,-3 3 4 0,-3-4-1 16,-1 1-9-16,-3-2-22 0,-2-1-27 0,3 0-47 16,-8 2-65-16,0-6-89 0,4 2-93 0,-8-1-109 15,10-2-111-15,-9 0-405 0,11-2-1058 0,0 2 468 16</inkml:trace>
  <inkml:trace contextRef="#ctx0" brushRef="#br0" timeOffset="100470.32">8038 13291 23 0,'0'-5'304'0,"3"-2"3"0,-2 1 7 0,3-1 8 16,-2-1 4-16,1-3 13 0,-3 6 11 0,6-4 6 0,-2 3 1 15,-3 1-2-15,1 0-11 0,-1 2-15 0,-1 3-23 16,3-5-32-16,-3 5-26 0,0 0-9 15,0 0-16-15,3 10 2 0,-3-1-2 0,0 5-20 16,2 3-15-16,-4 1-12 0,5 5-11 0,-3 3-19 0,3-1-12 16,-1 2-13-16,1-2 2 0,3 2-25 0,0-8-11 15,2 5-15-15,0-6-4 0,-1-2-6 0,0-2-5 16,3-1-1 0,0 0-1-16,3-5-17 0,-3-1 2 0,4-3 8 0,-1 0 0 0,1-4-18 0,0-1 9 15,4-4-2-15,0 3 8 0,1-7-30 0,-2 0 11 16,-2-2-1-1,-1-3 5-15,-1-1-7 0,-2-2-5 0,2-3 3 0,0-3 2 0,-7 5-4 0,0-1-7 16,-4-1 14-16,2 4-2 0,-4 4 4 0,2 0-27 16,-4 1-1-16,2 4 0 0,-3 0 0 0,3 0 0 15,-1 5 0-15,-1 0 0 0,2 2 0 0,0 0 0 16,0 0 0-16,-7 8 0 0,8-2 0 0,-1 3 0 0,0 1 0 16,3 3 0-16,2 1 0 15,-1 1 0-15,2 1 0 0,2 0 0 0,-2 0 0 0,3 0 0 16,4 1 0-16,-4-1 0 0,4 1 0 0,-3-2 0 15,-1-1 0-15,4 1 0 0,-3-1 0 0,-1 0 0 0,4-2 0 16,-6 1 0-16,0-3 0 0,-1-1 0 0,-1-1 0 16,-1-1 0-16,-1 1 0 0,-3-3 0 0,-2 1 0 15,0 1 0-15,-5-4 0 0,0 3 0 0,-2-4 0 16,-3 2 0-16,1-3 0 0,-8-1 0 0,1-1-127 16,-4 0-76-16,4-3-70 0,-9-4-82 0,0 0-90 15,1-1-91-15,-5-4-506 0,4-2-1130 0,2-1 500 16</inkml:trace>
  <inkml:trace contextRef="#ctx0" brushRef="#br0" timeOffset="100628.88">8102 13034 323 0,'-6'-15'494'0,"2"1"28"0,0 0 3 15,-1 2-16-15,2 3-22 0,2-2-48 0,0 3-37 16,1 1-43-16,0 4-40 0,0-4-41 0,1 2-58 15,-2 0-76 1,1 5-104-16,0-5-114 0,0 5-118 0,0 0-117 0,0 0-439 0,0 0-810 0,-7 10 359 0</inkml:trace>
  <inkml:trace contextRef="#ctx0" brushRef="#br0" timeOffset="102996.37">9222 13165 207 0,'7'-8'352'0,"-6"-1"-13"15,1 1-18-15,-1-3-15 0,0 7-7 0,-3-3-1 16,0 1-2-16,-1 2-2 0,-1-1-2 0,-2 2-5 16,-1 0-9-16,1 3-4 0,-7 0 3 0,0 4-5 0,0 2 2 15,-2-2-10-15,-3 7-5 0,3-1-14 0,-4 11-9 16,-2-1-19-16,2 4-6 0,4 1-18 15,-1 5-9-15,3 0-49 0,3 1-10 0,3-1-17 0,2 2-4 16,2-4-12-16,2 0-8 0,5 2-4 0,2-5-12 16,3-1-10-16,6-1 1 0,-2-8-11 0,4 5 0 15,-1-8-11-15,2-1 2 0,4-3 6 0,-4 0-14 16,2-4 2-16,3-2-4 0,-2-2 2 0,-1-2-6 0,0-3 3 16,-3-2-4-16,2-1-9 0,-2-1-3 0,-3-1 13 15,-1 0-12-15,-2-5 5 0,1 3-10 0,-4-2-2 16,-6 2 8-16,6 0-5 0,-5 1-2 0,0 1 0 15,0 3-1-15,-2 1-1 0,0 1-3 0,-1 2-5 16,0 3-2-16,0 0 6 0,0 0 5 0,0 0-4 16,-8 16 9-16,6-7-7 0,-2 2-1 0,4 0 1 15,-2 5-8-15,-1 0 11 0,3-4-4 0,3 4-5 0,-1-5 10 16,2 2-5-16,1 0-3 0,0-3 2 0,3-2 0 16,-3 1 3-16,6-1-3 0,-2-2 2 0,2-3-3 15,0 1 0-15,-1-2 7 0,-2-2 1 0,3-1 5 16,-2-4-3-16,0 1 8 0,-2-1-16 0,-1-4 9 15,1 1-5-15,-1-3 4 0,-5 0-6 0,2-5-1 16,-6-1 1-16,2 1-4 0,-3-2 4 0,-1 1-1 16,-3-1-2-16,-1 1-4 0,0 2 2 15,-1 3 5-15,0 2 2 0,-2 3-16 0,3 3 6 0,-4 2-2 16,2 2-4-16,0 2-8 0,-1 3 17 0,-1 6-4 16,1 0-7-16,4 5 7 0,-1-3-9 0,4 2 4 15,0 2 7-15,5-3 0 0,0 2-1 0,5-3 0 16,0-1 3-16,0-1 6 0,7 2-3 0,-2-6-3 15,3 5 5-15,-2-7-4 0,8 1 1 0,-1-4-2 16,-1 1 3-16,-1-3 1 0,-1 0-2 0,5-3 6 0,-5 0-4 16,-1-3 5-16,3 1-3 0,0-4 14 0,-3-1 6 15,1-1 7-15,0-1-18 0,1-2-15 16,-5 0 0-16,2-3 0 0,0 2 0 0,-3 1 0 16,3 0 0-16,-3 2 0 0,-4 3 0 0,3-1 0 0,-5 7 0 15,0-1 0 1,-1 0 0-16,0 3 0 0,-3 1 0 0,0 0 0 0,12 9 0 15,-11-2 0-15,4 2 0 0,-1 2 0 0,-3 5 0 0,3 1 0 0,-1-5 0 16,-1 4 0-16,5 0 0 0,-6 0 0 0,4-4 0 16,-1 1 0-16,1-3 0 0,-1 0 0 0,0-1 0 15,-3-2 0-15,4-1 0 0,-2 0 0 0,2-2 0 16,-1-2 0-16,1-1 0 0,-5-1 0 0,0 0 0 16,13-3 0-16,-8-2 0 0,1 0 0 0,0-4 0 15,2-1 0-15,0 1 0 0,3-5 0 0,-2 0 0 16,-1-3 0-16,2 2 0 0,0 2 0 0,-3 3 0 15,0 0 0-15,2 0 0 0,-1 2 0 0,-3 3 0 0,0 0 0 16,3 1 0-16,-2 3 0 0,-6 1 0 16,12 2 0-16,-7 3 0 15,0 0 0-15,0 3 0 0,0 1 0 0,2 2 0 0,-2 0 0 0,1 4 0 0,-2-4 0 16,2 1 0 0,-2-1 0-16,3 1 0 0,-2-4 0 0,-4 4 0 0,3-4 0 0,-3-3 0 0,3 2 0 15,2-2 0-15,-5-1 0 0,3-1 0 0,-1-1 0 16,2-1 0-16,-5-1 0 0,9-3 0 0,-3-1 0 15,-1 1 0-15,4-4 0 0,0 0 0 0,2-1 0 16,0-3 0-16,2-1 0 0,0-2 0 0,-2-1 0 16,2 3 0-16,-3 0 0 15,-1 3 0-15,0 0 0 0,0 1 0 0,-1 2 0 0,-2 1 0 0,-2 0 0 0,3 4 0 16,-1 0 0-16,-6 1 0 0,10 2 0 0,-6 0 0 16,1 5 0-16,1 0 0 0,-1 3 0 15,0-1 0-15,2 2 0 0,-2-2 0 0,3 2 0 0,-2 3 0 16,0-5 0-16,1 2 0 0,-1-1 0 0,3-2 0 15,0 0 0-15,-4-1 0 0,2-2 0 16,0-1 0-16,-2-1 0 0,3 0 0 0,-4-3 0 0,6 1 0 16,-10-1 0-16,13-4 0 0,-4-1 0 0,-4 1 0 15,4-2 0-15,0-4 0 0,-4 3 0 0,4-4 0 16,4-2 0-16,-4 1 0 0,0-2 0 0,-1 0 0 16,1 1 0-16,-2 4 0 0,-1-1 0 0,1 3 0 15,-4 0 0-15,1 2 0 0,0 0 0 0,0 4 0 16,-4 1 0-1,4-1 0-15,-4 1 0 0,2 9 0 0,0-3 0 0,-2 5 0 0,1 0 0 0,0 1 0 16,2 3 0-16,-1 2 0 0,1-1 0 0,-1-4 0 16,2 1 0-16,0 0 0 0,0-2 0 0,1 1 0 15,-1-3 0-15,3-2 0 0,1 0 0 0,-4-2 0 16,3-2 0-16,0-2 0 0,-1-1 0 0,2-1 0 0,4-1 0 16,-1-3 0-16,-2 1 0 15,0-2 0-15,4-1 0 16,-6 0 0-16,3-4 0 0,0 1 0 0,0-1 0 15,0-4 0-15,2 2 0 0,-3-2 0 0,1 0 0 16,0 2 0-16,-4 2 0 0,0 2 0 0,-1 0 0 16,1 3 0-16,-2 0 0 0,2 2 0 0,-5 1 0 15,2 2 0-15,-3 1 0 0,0 0 0 0,9 9 0 16,-9-2 0-16,1 0 0 0,-1 6 0 0,4-1 0 16,-4 1 0-16,1 1 0 0,3 2 0 0,0-4 0 15,1 0 0-15,-1-1 0 0,1-1 0 0,-1 0 0 16,4-2 0-16,-6-1 0 0,6-2 0 0,-4 0 0 15,2-1 0-15,-2-2 0 0,4 0 0 0,2-1 0 16,-3-4 0-16,4 1 0 0,-1-3 0 0,0 0 0 16,2-1 0-16,-1-1 0 0,2-5 0 0,1 1 0 15,-1-1 0-15,2 0 0 0,-1-1 0 0,-1 2 0 16,1-1 0-16,-1 1 0 0,-2 3 0 0,-2 2 0 0,0 0 0 16,-1 1 0-16,1 3 0 0,-3 1 0 0,1 1 0 15,-7 0 0-15,11 6 0 0,-6-2 0 16,0 4 0-16,-1 1 0 0,-3 1 0 0,1 0 0 0,-1 4 0 15,0-2 0-15,1 1 0 0,-1 2 0 0,-1-2 0 16,0-3 0-16,1 2 0 0,0-2 0 0,-1-3 0 16,2 0 0-16,-1-2 0 0,-1 0 0 0,1 0 0 15,-1-3 0-15,0-2 0 0,0 0 0 0,8 1 0 16,-8-1 0-16,8-6 0 0,-6 3 0 0,3-2 0 16,0-1 0-16,3-1 0 0,0-3 0 0,-1 3 0 15,1-3 0-15,0 1 0 0,-1-1 0 0,2 2 0 0,-1-1 0 16,2 2 0-16,-1-1 0 0,0 3 0 15,0-2 0-15,-4 3 0 0,4 1 0 0,-4 3 0 16,4-1 0-16,-1-1 0 0,-2 2 0 0,1 2 0 0,-2 0 0 16,2 0 0-16,0 3 0 0,-1 4 0 0,2-5 0 0,-3 3 0 15,2 1 0-15,0 0 0 0,-2 0 0 0,-1 0 0 16,1 0 0-16,-2-3 0 0,2 2 0 16,-4-2 0-16,1-1 0 0,2 0 0 0,0 0 0 0,-4-1 0 15,3 0 0-15,-2-1 0 0,-1-2 0 0,5 1 0 16,-5-1 0-16,0 0 0 0,17-7 0 0,-10 5 0 15,2-4 0-15,4-3 0 0,0 0 0 0,1-3 0 16,0 0 0-16,0-1 0 0,0-3 0 0,3 4 0 16,-4 0 0-16,-1 0 0 0,0 3 0 0,-3 1 0 15,-1 2 0-15,0 0 0 0,-3 3 0 0,1-1 0 16,-3 2 0-16,-3 2 0 16,0 0 0-16,11 6 0 0,-9-3 0 0,1 2 0 0,1 1 0 0,-1 2 0 15,1 1 0-15,0-1 0 0,0 1 0 0,1-1 0 16,4 1 0-16,-4-4 0 0,0 2 0 0,-1-2-114 15,1-2-240-15,0-1-46 0,3 2-42 0,-3-3-64 0,-5-1-67 16,9-5-394-16,-4 3-1049 0,-1-2 464 0</inkml:trace>
  <inkml:trace contextRef="#ctx0" brushRef="#br0" timeOffset="103169.15">11583 13189 460 0,'-7'-15'547'0,"0"4"27"0,0 1-11 0,2 0-29 16,-1 0-37-16,3 4-50 0,1 2-41 0,2-1-48 16,-1 1-40-16,1 4-70 0,3-3-73 0,-3 3-102 15,6-2-135-15,-6 2-143 0,0 0-160 0,5 9-397 16,-2-4-825-16,-3-5 365 0</inkml:trace>
  <inkml:trace contextRef="#ctx0" brushRef="#br0" timeOffset="103452.58">11705 13140 242 0,'9'-10'585'16,"0"2"33"-16,2-3 16 0,-2 2 1 0,1 0-32 0,-1 5-29 15,-1-2-34-15,-3 3-43 0,3 1-32 0,-8 2-29 16,10 8-23-16,-4-1-19 0,0 7-28 0,-5 2-17 15,5 9-28-15,-2 1-30 0,-2 3-63 0,1 2-228 16,-2-1 0-16,2 4 0 0,1 2 0 0,-2 1 0 16,0-4 0-16,0 2 0 0,-1-3 0 0,-1-2 0 15,2-2 0-15,-1-9 0 0,-2-1 0 0,-1-2 0 16,1-1 0-16,1-5-297 16,0-3-123-16,-2-3-24 0,-1 2-37 0,-1-5-40 0,4-1-20 0,0 0-374 15,-16-9-990-15,8 0 437 0</inkml:trace>
  <inkml:trace contextRef="#ctx0" brushRef="#br0" timeOffset="104080.93">11742 13509 721 0,'-8'-13'92'0,"3"1"59"0,1 1 38 16,3 1 31-16,-2 4 31 0,2-1 32 0,0 1 20 16,1 2 21-16,-4 0 16 0,9 0 2 0,0 2 1 15,3 2-3-15,-3-2-14 0,8 2-2 0,-3 0-20 0,7 0-12 16,2-1-21-16,2 1-31 0,0 0-20 0,-1-1-12 16,8-3-29-16,3 3-11 0,-10-1-14 0,-1-1-17 15,1-1-11-15,-2-1-7 0,-1 0-3 0,-6 1 0 16,1 0 2-16,-3-3-5 0,0 3-10 0,0-1 2 15,-5 0-7-15,1 1-4 0,-5 1-10 0,4-1-5 16,-1 2-11-16,-4 2-17 0,0 0-5 0,0 0-13 16,0 0-33-16,0 15 0 0,0-6 0 0,-2 3 0 15,2 5 0-15,-2 0 0 0,4 2 0 0,0-1 0 16,2 1 0-16,0-3 0 0,1 1 0 0,0-1 0 16,5 0 0-16,-1-4 0 0,2 1 0 0,0-6 0 15,1 1 0-15,-1-2 0 0,3-3 0 0,-1-2 0 16,1 0 0-16,-1-1 0 0,1-2 0 15,-4 1 0-15,4-5 0 0,-4 0 0 0,3 0 0 0,-4-3 0 16,2 1 0-16,-2-2 0 0,3-1 0 0,1 2 0 0,-4-6 0 16,1 4 0-16,-1 1 0 0,-3 1 0 0,-2 0 0 15,3 1 0-15,-4 3 0 0,0 0 0 0,3 2 0 16,-3 1 0-16,-3 2 0 0,0 0 0 0,0 0 0 16,2 10 0-16,0-3 0 0,-4 3 0 0,4 6 0 15,-4 2 0-15,2 1 0 0,-1 8 0 0,1 2 0 16,-1-3 0-16,-1 4 0 0,1 1 0 0,2 0 0 15,1 4 0-15,-4-1 0 0,1 2 0 0,2 10 0 16,-3-10 0-16,-3 9 0 0,5-12 0 0,0 0 0 16,-1 0 0-16,-1 0 0 0,1 0 0 0,-1-3 0 15,-1-3 0-15,-1-1 0 0,3-6 0 0,-4-1 0 16,2-1 0 0,-1-1 0-16,3-4 0 0,1-2 0 0,-1-4 0 0,-3 1 0 0,3-4 0 0,-2 0 0 0,2-1 0 15,1-3 0-15,0 0 0 0,-9-1 0 16,9 1 0-16,-9-9 0 0,0 0 0 0,0 0 0 0,-3-6 0 15,1 0 0-15,-2-9 0 0,4 0 0 0,-1-1 0 16,0 2 0-16,3 0 0 0,2-3 0 0,3 0 0 16,2 7 0-16,1 0 0 15,4-2 0-15,2-4 0 0,0 1 0 0,7 1 0 0,-1 2 0 0,6 1 0 16,3-1 0-16,1 1 0 0,5 1 0 0,0 5 0 16,0-1 0-16,4-5 0 0,-2 6-301 0,-4-8-1014 15,10 4-1426-15,0 1 631 0</inkml:trace>
  <inkml:trace contextRef="#ctx0" brushRef="#br0" timeOffset="105452.42">13252 13375 101 0,'0'0'359'0,"8"-2"-8"0,-8 2-12 0,0 0-20 15,0 0-8-15,0 5-16 0,0-5-8 0,-1 5-6 16,1-5-22-16,-5 4 2 0,1-2-12 0,4-2-9 16,-8 4-10-16,6-2-7 0,-5-1-9 0,2 0-9 15,-4 0-7-15,4-1-11 0,-4 2-6 0,9-2-11 16,-18-4-6-16,9 3-9 0,0-1-4 0,-1-2-2 15,1 0-2-15,0 1-7 0,-2-2-12 0,2-1 3 16,1 1-11-16,0-2-13 0,1-2-2 0,2 2-3 16,0 3-16-16,1-6-1 0,0-1-7 0,1 1-1 15,2 0-6-15,1 0-1 0,1-1-6 0,0 0 1 0,2 3 0 16,1-3 5-16,-1 3-13 0,0-1 5 16,4 1-2-16,-2 2-1 0,0 0 1 0,4 0-6 15,-3 0 0-15,3 0-3 0,0 0-4 0,-4 2-2 0,4 0-2 16,-1 0-34-16,0 3-9 0,-1 0 0 0,1 0 0 15,1 2 0-15,-3 0 0 0,3 1 0 0,0 2 0 16,-2 0 0-16,0 6 0 0,0 0 0 0,-2 1 0 16,0 1 0-16,-3 4 0 0,5 1 0 0,-5 1 0 15,1 0 0-15,-1 8 0 0,0-1 0 0,-2 0 0 16,-2 0 0-16,2 0 0 0,-2 1 0 0,-1 0 0 16,2-2 0-16,-5 0 0 0,3-4 0 0,-2 5 0 15,0 0 0-15,-3-7 0 0,3 2 0 0,-4-3 0 16,0-1 0-16,0 0 0 0,-2-1 0 0,-1-3 0 15,1 3 0-15,-2-3 0 0,0 0 0 0,2-5 0 16,-1 0 0-16,2-1 0 0,-3-3 0 16,0-2 0-16,1 2 0 0,0 0 0 0,2-2 0 0,-3-4 0 15,4 2 0-15,-1-3 0 0,1 1 0 0,0-5 0 16,1 1 0-16,3-3 0 0,0 2 0 0,1-2 0 16,2-2 0-16,2 1 0 0,0-2 0 0,1-3 0 0,0 5 0 15,7-4 0-15,-3 3 0 0,0 3 0 0,2-2 0 16,-1 0 0-16,4 2 0 0,-2-1 0 15,0 2 0-15,1 3 0 0,2 0 0 0,-1 0 0 0,2 2 0 16,-1 2 0-16,1 2 0 0,0 1 0 0,1 0 0 16,0 3 0-16,1 3 0 0,0 1 0 0,0 1 0 15,-1 1 0-15,0 4 0 0,-3-5 0 0,-1 4 0 16,4 0 0-16,0-2 0 0,-1 0 0 0,-1 2 0 16,0-7 0-16,2 5 0 0,-3-5 0 0,-1 0 0 15,4-1 0-15,-2 0 0 0,3 2 0 0,-5-5 0 16,4-2 0-16,-2-1 0 0,1 1 0 0,1-3 0 15,1 2 0-15,-1-3 0 0,-2-3 0 0,2 2 0 16,2-7 0-16,-4 5 0 0,-2-1 0 0,6-3 0 16,-4-1 0-16,0-1 0 0,0 0 0 0,-3 3 0 15,-1-1 0-15,2 2 0 0,-5-1 0 0,1 4 0 0,-1 1 0 16,-1-1 0-16,-1 2 0 16,2 0 0-16,-4 0 0 0,0 3 0 0,0 0 0 0,0 0-437 0,0 0-81 15,0 0-101-15,0 0-485 0,-9 9-1194 0,9-7 529 16</inkml:trace>
  <inkml:trace contextRef="#ctx0" brushRef="#br0" timeOffset="105640.84">13968 13743 207 0,'3'-3'562'0,"-3"3"-6"16,6-2-15-16,-3 0-24 0,-3 2-55 0,5-3-45 15,-5 3-44-15,7-3-68 0,-7 3-73 0,9 0-99 0,-5 0-118 16,-4 0-148 0,0 0-186-16,0 0-326 0,0 0-699 0,0 0 309 0</inkml:trace>
</inkml:ink>
</file>

<file path=ppt/ink/ink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6:27:20.310"/>
    </inkml:context>
    <inkml:brush xml:id="br0">
      <inkml:brushProperty name="width" value="0.05292" units="cm"/>
      <inkml:brushProperty name="height" value="0.05292" units="cm"/>
      <inkml:brushProperty name="color" value="#FF0000"/>
    </inkml:brush>
  </inkml:definitions>
  <inkml:trace contextRef="#ctx0" brushRef="#br0">2035 4845 3028 0,'-21'-18'64'0,"-1"2"-7"0,3-1-17 16,1 7 27-16,5 0 40 0,4 4 46 0,-1-2 20 15,1 1 3-15,4 1 1 0,-2 1 1 0,4 1 1 16,0-1-4-16,-2 3-6 0,5-2-10 0,0 4-7 16,-3-4-11-16,3 4 3 0,0 0-3 0,0 0 10 15,17 5-7-15,-12 0 4 0,3 2-8 0,-3 2-4 16,5 0-7-16,-2 2 3 0,0 0-7 0,-2 2-4 15,3 1-13-15,-2-1-3 0,0-1-3 0,-1 1-9 16,2-4 3-16,0-2 6 0,2 3-1 0,0-3-4 16,3-1 7-16,0-2-2 0,7-2 4 0,8-6 1 15,0-1-1-15,8-6-1 0,10-7-54 0,5-7-51 16,0-2 0-16,4-8 0 0,18-20 0 0,-1 4 0 16,3-5 0-16,-1-2 0 0,0-3 0 0,-1-1 0 15,-2-4 0-15,-1 3 0 0,-5 6 0 0,-19 19 0 16,2 2 0-16,-3-1 0 0,-1 7 0 0,-11 9 0 15,-5 0 0-15,-4 6 0 0,2 4 0 0,-11 0 0 16,-3 7 0-16,-3-4 0 0,1 3 0 0,-4 3 0 16,-1 0 0-16,1-2 0 0,-3 2 0 0,-3 2 0 15,10 0 0-15,-10 0 0 0,12 3 0 0,-7 0 0 16,0-1 0-16,4 1 0 0,-4-1 0 0,3 1 0 16,-4 4 0-16,1-5 0 0,-4 0-557 0,-1-2-193 0,8 6-398 15,-8-6-1242-15,0 0 549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5:40:53.936"/>
    </inkml:context>
    <inkml:brush xml:id="br0">
      <inkml:brushProperty name="width" value="0.05292" units="cm"/>
      <inkml:brushProperty name="height" value="0.05292" units="cm"/>
      <inkml:brushProperty name="color" value="#FF0000"/>
    </inkml:brush>
  </inkml:definitions>
  <inkml:trace contextRef="#ctx0" brushRef="#br0">2257 13527 115 0,'-7'-4'436'0,"-2"-1"-2"0,4 2 5 16,-3-1-1-16,5 1-11 0,-1 0-24 0,0 0-38 16,4 3-27-16,-7-3-26 0,5 2-27 0,2 1-18 15,-4-2-10-15,4 2 1 0,0 0-3 0,0 0-2 16,0 0-20-16,0 0-8 0,0 0-13 0,0 0-8 15,12 8-8-15,-9-4-13 0,4 3-14 0,-3-4-11 16,3 6-11-16,1 0-7 0,0 0-11 0,-1 0-17 16,3 2-4-16,2 4-13 0,-3-2-9 0,4-2-6 15,-6-1 0-15,0 0-8 0,8 1 8 0,-6-4-5 16,0 0 0-16,0 1-25 0,0-3-50 0,1-1 0 16,4-2 0-16,3-1 0 0,5-4 0 0,7-4 0 15,4-4 0-15,13-10 0 0,4 0 0 0,0-5 0 16,-1-2 0-16,2-3 0 0,2-4 0 0,1-1 0 15,-2 0 0-15,1 1 0 0,-5-1 0 0,2 4 0 16,-1 1 0-16,-6 4 0 0,-1 2 0 0,-11 9 0 16,-3 2 0-16,-5-1 0 0,-5 6 0 0,-4 0 0 15,-4 3 0-15,0 2 0 0,-3 0 0 0,-3 1 0 16,1 0 0-16,0 2 0 0,-5 1 0 0,10 1 0 16,-10-1 0-16,9 3 0 0,-5 2 0 0,-1-1 0 15,-1 2-7-15,-2 0-1357 0,1 4-1478 0,-4 0 653 16</inkml:trace>
  <inkml:trace contextRef="#ctx0" brushRef="#br0" timeOffset="2800.17">10791 14730 269 0,'-4'-7'372'0,"3"6"1"0,-2-2-9 16,3 3-8-16,-4-7-2 0,4 4-13 0,0 3-12 15,-3-4-16-15,3 4-20 0,0 0-13 0,0 0-10 16,0 0-7-16,0 0-8 0,0 0-8 0,6 13 3 16,-5-9-19-16,4 5-8 0,3 0-13 0,-2 0-6 15,2 1-24-15,1 0-6 0,1 3-15 0,3-1-14 16,0 2-1-16,6-3-18 0,-1 2-9 0,-1-4 2 15,0 2-17-15,3-5 6 0,7 2-4 0,1-2-12 16,1-2 1-16,-1-3-4 0,3 1-4 0,-3-5-1 16,4 0-4-16,0 0-2 0,-2-4 14 0,2-1 0 15,-1 0-9-15,-2-2-35 0,-3-2-48 0,2 1 0 16,-2-3 0-16,-2 3 0 0,-5-1 0 0,0 4 0 16,-2 0 0-16,-2-1 0 0,-2 6 0 0,1-1 0 0,-2 2 0 15,-1 2 0-15,2 0 0 0,-3 4 0 16,0 1 0-16,2 1 0 0,-2 3 0 0,2 1 0 15,0 3 0-15,1-2 0 0,1 2 0 0,-1 0 0 16,2-1 0-16,-6-3 0 0,4 2 0 0,2 0 0 0,2-4 0 16,0 2 0-16,2-4 0 0,-1-2 0 15,1-2 0-15,0-1 0 0,1-1 0 0,2-2 0 16,-4-1 0-16,10-7 0 0,-2 1 0 0,-6 1 0 16,-2-1 0-16,5-3 0 0,0-3 0 0,0 2 0 0,-6 3 0 15,6-3 0-15,-7 4 0 0,2 0 0 0,-6 3 0 16,-1 3 0-16,-2-3 0 0,0 4 0 0,1 1 0 15,-1 2 0-15,-1 2 0 0,0 0 0 16,2 5 0-16,-3 1 0 0,3 1 0 0,1 3 0 0,-1 1 0 16,0-1 0-16,2 3 0 0,1-3 0 0,-2 3 0 15,3-4 0-15,0-1 0 0,3-1 0 0,-3 2 0 16,0-5 0-16,3-2 0 0,2 2 0 0,1-4 0 16,-3 0 0-16,2-5 0 0,0 1 0 0,2-3 0 15,-1 0 0-15,8-5 0 0,0 1 0 0,-2-2 0 16,3-2 0-16,2-3 0 0,-2 4 0 0,0-2 0 15,-1 2 0-15,1 0 0 0,-10 7 0 16,-1-1 0-16,1 3 0 0,-1 1 0 0,-4 1 0 0,-1 2 0 16,1 1 0-16,-2 2 0 0,0 2 0 0,0 0 0 15,-3 1 0-15,5 2 0 0,-4-2 0 0,0 2 0 16,4 0 0-16,-1 2 0 0,1-1 0 0,-1-2 0 16,0-5 0-16,2 3 0 0,4-4 0 0,-2 3 0 15,2-5 0-15,-2-2 0 0,2 0 0 0,1 0 0 16,-2-2 0-16,-4 1 0 0,4-2 0 0,-4-1 0 15,0-1 0-15,-1 2 0 0,-3-1 0 0,0-1 0 16,-3-1 0-16,-3 0-412 0,-4-2-339 0,-2 4-421 16,-5-2-1268-16,-1 2 561 0</inkml:trace>
  <inkml:trace contextRef="#ctx0" brushRef="#br0" timeOffset="4303">16805 14784 191 0,'-20'0'226'0,"2"0"-5"15,0 1-12-15,0 0-9 0,0-1-7 0,-1-1 21 16,1 2-2-16,5 0 0 0,1-2-4 0,-4 2 2 16,2 1-4-16,0-1 0 0,-1-2 3 0,1 1-1 15,1 1-1-15,-1-1-7 0,2 1 5 0,1-1 1 16,-2 0-5-16,3 1-1 0,0-1 2 0,-2 1 0 15,7 0-2-15,0 0-5 0,5-1-7 0,-9 0-5 16,9 0-8-16,-9 0-6 0,9 0-1 0,0 0-4 16,-8 0-8-16,8 0 1 0,0 0-6 0,0 0 1 15,0 0 2-15,0 0-13 0,0 0 13 0,0 0-4 16,0 0-3-16,31-1-14 0,-12 0-1 0,1 1 1 16,8-1-9-16,4 0-8 0,1 0-115 0,6 1-1 15,11 0 0-15,3-3 0 0,7 2 0 0,-2-3 0 16,6 4 0-16,30 2 0 0,-1 0 0 0,-2-2 0 15,7 0 0-15,-6 1 0 0,5 3 0 0,-1-1 0 16,1-2 0-16,0 2 0 0,0-1 0 0,-1 3 0 0,1 4 0 16,-6-4 0-16,-24-1 0 0,-2-2 0 15,0 0 0-15,-5 0 0 0,-1-2 0 0,-6 3 0 16,-15-1 0-16,0 0 0 0,-4-2 0 0,-3-2 0 16,-12 1 0-16,0 2 0 0,-4-1 0 0,-3 2 0 0,-3-2 0 15,-2 0 0-15,0 1 0 0,-7-1 0 0,10 0 0 16,-10 0 0-16,2 3 0 0,-2-3 0 0,0 0-74 15,0 0-310-15,-21 5-29 0,10-3-27 16,-8 3-18-16,-2-2-27 0,-1 0-18 0,-11 2-35 16,-4 1-278-16,4-2-884 0,-3-1 391 0</inkml:trace>
  <inkml:trace contextRef="#ctx0" brushRef="#br0" timeOffset="4649.67">16891 14978 234 0,'-36'0'351'0,"4"-1"18"0,5 0 14 0,8 0-22 15,0-1-15-15,7 1-11 0,1 1-7 16,5 0-9-16,0 0-11 0,6 0-18 0,-7-1-8 16,7 1-1-16,0 0-3 0,0 0 0 0,0 0-6 0,19-3-8 15,0 5-2-15,3-2-8 0,10 0-10 0,4-2 5 16,17 1-9-16,5 2-7 0,1-2-15 0,36 0-6 15,-5 0-7-15,8 2-3 0,1-5-10 0,2 7-6 16,1-3-11-16,5 3-135 0,2 2-40 0,2-1 0 16,0 3 0-16,-5-1 0 0,-6 0 0 0,-2-4 0 15,-2 3 0-15,-1-4 0 0,-34 0 0 16,2 1 0-16,-5-4 0 0,-5 2 0 0,-15-1 0 16,-2-2 0-16,-1 2 0 0,-5-2 0 0,-8 2 0 0,-5 0 0 15,-3 0 0-15,-4 1 0 0,-2 0 0 0,-2-1 0 16,0 1 0-16,-6 0 0 0,9-2-118 0,-7 0-663 15,-2 2-435-15,0 0-1316 0,7-6 582 16</inkml:trace>
  <inkml:trace contextRef="#ctx0" brushRef="#br0" timeOffset="5550.08">22041 14979 33 0,'-11'-1'467'0,"-1"0"18"16,2 1 8-16,1 0-10 0,1 0 12 0,3-1-20 0,-1 0-32 15,6 1-36-15,0 0-33 0,1-7-29 16,6 5-21-16,7-1-33 0,5 0-17 0,11-2-26 0,2 3-15 16,8 0-25-16,16-1-17 0,-1 3-20 15,-4-1-11-15,3-1-18 0,0 2-6 0,-16-1-23 16,3 1-9-16,-4 1-5 0,-4-2-4 0,-2 1-16 0,-9 0-7 16,-4 1-16-16,-5-1-3 0,-2 0 0 0,-3 0-7 15,-3 0-6-15,-5 0-8 0,0 0-12 0,0 0-18 16,0 0-20-16,-21 3-11 0,-1-2-26 0,-11-1-21 15,1 3-26-15,-5 0-17 0,-17 1-12 0,1 0-8 16,-6 4-8-16,5-6 0 0,-6 2 10 0,1 2-4 16,-2-1 27-16,4 2 9 0,0-1 18 0,4 0 28 15,16-2 21-15,-2-2 37 0,3 1 22 0,8 1 21 16,7-3 17-16,4 1 9 0,6-2 15 16,0 3 14-16,6-2 13 0,5-1 19 0,0 0 12 0,0 0-4 15,23 2-5-15,-1-4 1 0,7 2-9 0,7-1-2 16,0 1-1-16,2-3 4 0,13 5-2 0,1-2-3 15,-13-2 4-15,-2 2-41 0,5-1-83 16,8 2 0-16,-12-1 0 0,2 2 0 0,-3-2 0 0,-1 1 0 16,1-2 0-16,-4 2 0 0,-2-1 0 0,-5-1 0 15,-5-1 0-15,2 2 0 0,-4 0 0 0,-6 0 0 16,0 0 0-16,0 0 0 0,-3 0 0 0,-4-1 0 16,2 1 0-16,-8 0 0 0,10 0 0 0,-10 0 0 15,7 0 0-15,-7 0 0 0,0 0 0 0,7 0 0 16,-7 0 0-16,0 0 0 0,0 0 0 0,0 4 0 15,0-4 0-15,-7 5 0 0,0 0-98 0,-2-4-1252 16,-5 0-1461-16,3 2 648 0</inkml:trace>
  <inkml:trace contextRef="#ctx0" brushRef="#br0" timeOffset="8466.07">5413 16438 98 0,'-4'-1'395'0,"4"1"-4"0,-1-4-2 0,1 4-16 16,0 0-33-16,-4-4-18 0,4 4-12 15,0 0-20-15,0 0-5 0,13 18-15 0,-5-9-13 16,-2 3-10-16,7 2-15 0,0-1-13 0,1 4-14 16,-2-1-8-16,10 0-17 0,0 2 1 0,0-2-13 0,3 0-7 15,-7-4-15-15,5 0 8 0,-1-5-12 0,7 2 3 16,-1-2-5-16,2-4-19 0,0-2 8 0,2-2-1 15,0-2-5-15,3-1-5 0,-2-2 0 0,3-3-4 16,-2 0 0-16,3-3-18 0,-1-1-11 16,0-1 4-16,-2 0-1 0,1 0-5 0,-3-4-5 15,-3 0-5-15,2-3-12 0,-3 5-3 0,-4 1-9 16,3 1-4-16,-9 4-8 0,0 1-9 0,-1 2 8 16,-3 2-7-16,5 3 3 0,-8 3-10 0,3 3-22 15,-1 1 0-15,0 4 0 0,2 2 0 0,-2 3 0 16,1 0 0-16,-1 4 0 0,-3-4 0 0,3 3 0 15,0-1 0-15,-3 1 0 0,3 0 0 0,0-5 0 16,3 2 0-16,1-1 0 0,2-2 0 0,-1-4 0 16,1 0 0-16,1-2 0 0,2 1 0 0,-1-5 0 0,2-2 0 15,-2-1 0-15,7-5 0 0,-2 3 0 0,2-6 0 16,-8 3 0-16,6-7 0 0,1 3 0 16,-9 0 0-16,5-6 0 0,2 0 0 0,-3 2 0 15,-7 3 0-15,2 1 0 0,-3 1 0 0,1 2 0 16,-4 2 0-16,-1 1 0 0,0 2 0 0,-1 3 0 0,0 0 0 15,1 3 0-15,2 3 0 0,-2-1 0 0,-1 2 0 16,4 0 0-16,-3 2 0 0,0-2 0 16,0 2 0-16,2 0 0 0,-1-3 0 0,3 2 0 15,-3-1 0-15,7 0 0 0,-1-1 0 0,-4-3 0 16,0-1 0-16,7 1 0 0,-2-3 0 0,-1-3 0 16,2 2 0-16,4-2 0 0,3-5 0 0,1 0 0 15,-6 1 0-15,-2-2 0 0,7-3 0 0,-7 3 0 16,0-2 0-16,-2 0 0 0,1-1 0 0,-4 0 0 15,1 6 0-15,-3-2 0 0,-2 0 0 0,1 3 0 16,-2-1 0-16,2 1 0 0,-3 2 0 0,0 1 0 16,-1 1 0-16,-1 0 0 0,2 1 0 0,-2 0-161 15,-6 0-169-15,15 4-106 0,-7-3-141 0,-2 2-538 16,2-1-1207-16,-8-2 534 0</inkml:trace>
  <inkml:trace contextRef="#ctx0" brushRef="#br0" timeOffset="9367.07">10368 16495 130 0,'0'0'410'0,"0"0"19"16,0 0 12-16,0 0 2 0,0 0-15 0,0 0-18 16,0 0-23-16,0 0-19 0,0 0-9 0,0 0-15 15,0 0-15-15,0 0-12 0,0 0-9 0,0 0-12 16,0 0-13-16,0 0-13 0,0 0-8 0,0-11-1 16,0 11-15-16,0 0-11 0,0 0-11 0,0 0-14 15,0 0-4-15,1-3-15 0,-1 3-13 0,0 0-15 16,0 0-100-16,0 0-63 0,0 0 0 0,4-2 0 15,-4 2 0-15,0 0 0 0,8-3 0 0,-6 1 0 16,5-2 0-16,-1 3 0 0,2-2 0 0,-2 2 0 16,3-1 0-16,5-2 0 0,-1 2 0 0,6-1 0 15,-4 0 0-15,3 1 0 0,-5 0 0 0,0 1 0 16,-3-1 0-16,-3-1 0 0,-1 2 0 16,-6 1 0-16,10-2-256 0,-10 2-1067 0,0 0-1432 15,0 0 633-15</inkml:trace>
  <inkml:trace contextRef="#ctx0" brushRef="#br0" timeOffset="10767.28">12523 16656 83 0,'-2'-1'297'0,"2"1"-3"0,0 0-15 0,-1-5-10 16,1 5-9-16,0 0-14 0,1-6-8 0,-1 6-14 15,2-4-5-15,-2 4-7 0,0 0-8 0,3-3-15 16,-3 3 1-16,0 0 4 0,0 0-7 0,9 6 4 0,-6-1-6 16,2-1-10-16,-2 4-6 0,-1 0-2 15,6 1-2-15,-3 1-10 0,-1 1-14 0,1 0-9 16,0 0-11-16,-1-1-7 0,5 1-6 0,1 0-7 16,4 3-4-16,-2-4-2 0,-2 0 1 0,1-5 3 15,2 2-4-15,4-1 8 0,1-4 0 0,-1-2-4 16,0 0-5-16,5-2-7 0,-2 0-3 0,1-1-2 15,-1-4-10-15,1 2 1 0,-3-1-3 0,2-5-7 0,4-1-2 16,-2-1-9-16,-3 4 1 0,4-7-3 16,-9 4-1-16,4 3 1 0,-4-2-8 0,-1 4-2 15,-3 1-7-15,2 0 2 0,-2 2-4 0,-1 0-1 16,-3 2-7-16,1 2-3 0,-1 0 4 0,-1 3-1 16,0 0-10-16,0 2 5 0,2 3 5 0,-2 0-7 15,1 1-4-15,-1 0-2 0,2 1 5 0,-1-1-3 16,-1 2-4-16,4 0-6 0,-2-2 8 0,0-1-2 15,1 2-5-15,2-6-1 0,-1 3 4 0,1-3 5 16,3 0 1-16,-4-3 7 0,3 0 1 0,-1 1 2 16,1-4 1-16,-1 0-2 0,1-2 4 0,-2 0-1 15,0-3 1-15,0 1-1 0,1-1-7 0,1-5 5 16,-3 5 4-16,2-1-14 0,1-5 3 0,-3 4-4 16,-2 1-1-16,0 1-9 0,2 0-26 0,-4 3-42 15,4 0-52-15,-1 3-66 0,2 1-77 0,3 1-108 16,-3 2-150-16,-1 2-562 0,3 0-1171 0,0 1 519 15</inkml:trace>
  <inkml:trace contextRef="#ctx0" brushRef="#br0" timeOffset="11633.54">14277 16919 160 0,'0'0'352'0,"0"0"-3"0,0 0-7 0,-5-2-8 15,5 2-13-15,0 0-14 0,0 0-6 0,0 0 0 16,0 0-1-16,0 0-8 0,0 0-5 0,0 0-14 15,0 0-10-15,5 12-20 0,-5-7-14 0,3-1-18 16,-1 1-15-16,5 2-15 0,-6-2-14 0,4 0-13 16,3 3-16-16,2 0-14 0,-1-3 3 0,0 0-9 15,2 0-13-15,0 0-7 0,0-3-14 0,3 1-7 16,3-2-1-16,-3-2-9 0,4-2-2 0,1 1-3 16,1-1-1-16,7-9-1 0,-2 3-6 0,-1-3 2 15,-5 4-4-15,8-4 0 0,0-5 1 0,-3 3 0 16,2 1-8-16,-1 0 1 0,-6 3-4 0,-2 1-1 15,2 0 3-15,-3 2-4 0,-4 3-8 0,-2 0 3 16,1 0-2-16,0 2-1 0,-3 2 1 0,0 1-2 16,-1 1 4-16,2 3 1 0,-2 2-5 0,-1 3-6 15,-1 0-3-15,5 3-2 0,-3-2-7 0,-2 0 4 16,5 3-1-16,-2 0 2 0,-1-5-5 0,2 0 1 16,0-1-3-16,9 0 4 0,-6-2 6 0,2-2 6 15,1-2 8-15,4 0-5 0,2-1 1 0,-5-6 5 16,3 1-2-16,-2-1 2 0,11-4 3 0,-1-1-22 15,-3-4-17-15,-7 4 0 0,7-3 0 0,-6 1 0 16,-1 1 0-16,2 1 0 0,-1 0 0 0,-3 2 0 16,0 0 0-16,-4 2 0 0,0 1 0 0,-3 4 0 15,-2-3 0-15,1 3 0 0,-1 0 0 0,0 1 0 16,-6 0 0-16,13 2 0 0,-8 0 0 0,0 1 0 16,2 0 0-16,-1 0 0 0,-1-1 0 0,-1 1 0 15,-4-3 0-15,8 1-17 0,-2 0-344 0,-3 0-177 16,-3-1-675-16,0 0-1314 0,0 0 582 0</inkml:trace>
  <inkml:trace contextRef="#ctx0" brushRef="#br0" timeOffset="13000.93">15718 12187 380 0,'-2'-12'411'0,"0"1"-9"0,-1 2-5 0,1-3-9 15,-2 4-10-15,3-4-17 0,-2 3-9 0,0-1-12 16,1 4-31-16,-1-1-9 0,-2 1-10 15,2-3-12-15,-1 4-15 0,-2 0-6 0,1 0-15 0,-6 0 2 16,2 2-24-16,-4 0-6 0,-6 2 2 0,2 1-12 16,-3 2-4-16,-9 3-10 0,0 3-14 0,1 2 6 15,2 2-3-15,-4 4-12 0,2 5-8 0,2 4-6 16,2-2-13-16,1 3-6 0,4 4-69 0,0 1-65 16,2-1 0-16,7 1 0 0,3-1 0 0,4 3 0 15,1-4 0-15,6 0 0 0,3 0 0 0,4-5 0 16,4 2 0-16,5-2 0 0,5-4 0 0,2-4 0 15,5-1 0-15,0-3 0 0,3-3 0 0,0-2 0 16,2-5 0-16,-4 0 0 0,-2-4 0 0,1 1 0 16,-1-6 0-16,-12 2 0 0,1-1 0 0,0-3 0 15,-5 0 0-15,0 0 0 0,-6 1 0 0,-1 0 0 16,-2 0 0-16,-1 2 0 0,-1 1 0 0,-4-2 0 16,1 3 0-16,-2-1 0 0,-3 3-29 0,-1-2-407 15,5 4-74-15,-10 1-70 0,4 3-526 0,-1-2-1199 0,-2 2 531 16</inkml:trace>
  <inkml:trace contextRef="#ctx0" brushRef="#br0" timeOffset="13266.35">15881 12568 447 0,'0'-4'527'0,"0"4"22"0,0-6 2 0,0 6-10 16,0-5-31-16,0 5-39 0,0 0-35 0,0 0-25 0,0 0-17 15,0 0-17-15,1 12-19 0,1-6-17 0,0 6-17 16,2 5-10-16,-3 0-26 0,2 2-23 0,-2-1-23 16,2 1-21-16,0 6-23 0,-2-4-19 0,0 4-14 15,0-5-83-15,-1-1-82 0,2 0 0 0,0-2 0 16,-4-1 0-16,0 2 0 0,1-2 0 0,1-3 0 16,-2-3 0-16,2 1 0 0,-4-2-156 0,1-2-184 15,2 0-79-15,-1 0-68 0,1-5-91 0,0 3-458 16,1-5-1121-16,0 0 496 0</inkml:trace>
  <inkml:trace contextRef="#ctx0" brushRef="#br0" timeOffset="13468.12">16267 12685 120 0,'3'-2'492'0,"-3"2"5"0,0 0 28 15,5 5 14-15,0-2-7 0,-4 2-17 0,6 2-16 16,-2 3-37-16,3 0-31 0,-1 6-33 0,1-1-22 15,-3 3-34-15,0-3-29 0,0 2-32 0,-2 0-26 16,-3 1-28-16,-3-1-22 0,-3 2-20 0,-2-2-22 16,-5-1-39-16,-6 6-48 0,-1-1-57 0,-6-3-61 15,4 1-56-15,-6-2-63 0,3-3-69 0,-1-1-75 16,1 2-73-16,7-8-93 0,0 1-512 0,5-5-1062 16,4-2 469-16</inkml:trace>
  <inkml:trace contextRef="#ctx0" brushRef="#br0" timeOffset="13816.66">17193 12280 403 0,'0'-15'419'0,"-2"0"3"0,-3 2-6 0,1 3-18 15,-2 0-15-15,-3 1-20 0,-1 1-11 0,-2 0-13 16,-7 6 0-16,0-2-4 0,-9 3-8 0,7 3-11 16,-11 5 10-16,3 3-21 0,1 2-24 0,0 4 4 15,-3 5-10-15,4 2-18 0,3 2-11 0,2 2-14 16,3-1-12-16,4 0-10 0,-1 4-19 0,6-4-14 16,4-1-10-16,-1 0-18 0,6-1-91 0,4-5-58 0,3-1 0 15,2-1 0-15,2 0 0 0,4-2 0 0,5 0 0 16,4-2 0-16,-4-2 0 0,9-2 0 0,-2 0 0 15,3-4 0-15,0-4 0 0,-8-1 0 0,1-1 0 16,-3-3 0-16,2 1 0 0,-2-5 0 0,-3 1-409 16,1-4-98-16,-3-2-114 0,1 0-488 15,-4 0-1202-15,-5 3 531 0</inkml:trace>
  <inkml:trace contextRef="#ctx0" brushRef="#br0" timeOffset="14133.06">17274 12541 267 0,'-14'-9'484'0,"12"5"32"16,-1-1 24-16,3 1-7 0,0 4-25 0,0-8-36 16,4 5-20-16,4-2-17 0,4 1-17 0,7 3-31 15,2 1-27-15,6 0-36 0,1 3-29 0,-8 3-27 16,8 1-22-16,-7 0-30 0,-3 2-22 0,0 2-23 16,-3 1-13-16,-2 3-17 0,-3-1-10 0,-4 3-14 15,-3 1-10-15,-3 4-14 0,-4-2-16 0,-5 3 0 16,-3 2-9-16,-4-2-5 0,-2-3-10 0,2-1-33 15,-5 1-20-15,2-1 0 0,5-6 0 0,-1-2 0 16,2 1 0-16,4-4 0 0,-1-2 0 0,2 0 0 16,3-1 0-16,0 0 0 0,2-1 0 0,3-2 0 15,0-2 0-15,5 4 0 0,3-2 0 0,-3-2 0 16,9-2 0-16,0 0 0 0,4 0 0 0,0 2 0 16,2-4 0-16,1-1 0 0,-1 2 0 0,2-1 0 15,5-2 0-15,-7 4 0 0,-3-3 0 0,2 0-262 16,-6 2-352-16,-4-1-606 0,10 0-1321 0,-7 1 585 0</inkml:trace>
  <inkml:trace contextRef="#ctx0" brushRef="#br0" timeOffset="14332.95">18142 12773 77 0,'10'-4'617'0,"4"1"11"0,-1-1 21 0,5 0 9 15,-5 2-20-15,1-1-37 0,-1 0-57 0,1 0-57 16,-3 2-48-16,2-1-60 0,1 1-75 0,-1 1-89 16,1-2-102-16,-4 4-121 0,2-1-139 0,0 3-128 15,-1-2-134-15,-5-1-510 0,5 1-995 0,-2-1 441 16</inkml:trace>
  <inkml:trace contextRef="#ctx0" brushRef="#br0" timeOffset="14486.82">18773 12734 447 0,'0'0'586'0,"3"-8"13"0,1 3-12 0,0 0-27 15,1 1-31-15,5-3-61 0,4 2-49 0,4 0-50 16,1-1-81-16,0 0-95 0,3 1-114 0,0 2-121 16,-1-1-124-16,-1 3-139 0,-3-3-109 0,1 3-286 15,0-3-758-15,-4 4 335 0</inkml:trace>
  <inkml:trace contextRef="#ctx0" brushRef="#br0" timeOffset="14633.42">19304 12709 500 0,'6'-2'534'16,"-6"2"-5"-16,8-3-15 0,-3 0-39 0,4 0-46 16,1 1-44-16,7-3-44 0,-1 2-71 0,6-1-90 15,-3-1-105-15,2 2-126 0,-1-1-138 0,3 0-146 16,-5-2-275-16,1 3-661 0,-5-1 294 0</inkml:trace>
  <inkml:trace contextRef="#ctx0" brushRef="#br0" timeOffset="15015.42">20579 12061 2545 0,'8'-25'103'0,"-6"5"37"0,2 4-3 0,-1-1 12 16,-6 4 14-16,3 1 4 0,-4 0 19 0,-2 2 8 16,-2 3-5-16,-1 1 11 0,-5 5 11 15,-2 0 10-15,-6 3 5 0,5 3 4 0,-16 6-1 16,4 3 3-16,1 4 1 0,-2 4-4 0,-8 9-6 0,9-4-13 15,-7 9-8-15,3 2-8 0,3 2-10 16,2 0-15-16,10-8-8 0,-1 11-8 0,6-11-16 0,-1 2-20 16,6-3-7-16,3 0-11 0,1 1-7 0,4-1-4 15,6-3-20-15,1 1-68 0,6-4 0 0,0-2 0 16,2-2 0-16,6-1 0 0,-5-8 0 0,11 1 0 16,-9-6 0-16,13 1-105 0,-12-5-121 0,10 2-63 15,-1-8-67-15,-10 1-65 0,0-4-72 0,6-6-67 16,-8 1-398-16,-1 2-1036 0,-6-1 459 0</inkml:trace>
  <inkml:trace contextRef="#ctx0" brushRef="#br0" timeOffset="15433.56">20514 12555 82 0,'0'0'385'0,"0"0"12"16,-10-5 38-16,8 1 29 0,2 4 23 0,-2-6 10 16,2 2-1-16,0 4-14 0,1-6-32 0,0 3-18 15,3-1-23-15,-1 0-26 0,3 3-15 0,1-1-14 16,4 2-15-16,2 0-20 0,-4 2-25 0,5 3-21 15,-4 0-22-15,4 4-23 0,2 2-23 0,0 2-44 16,-7 1-161-16,0 0 0 0,0 2 0 0,-1 2 0 0,-3-1 0 16,-3 1 0-16,1-1 0 0,-3-6 0 15,0 6 0-15,-3-5 0 0,2-1 0 0,-1-1 0 16,-1 1 0-16,0-4 0 0,2 0 0 0,-2-1 0 16,2 0 0-16,0-3 0 0,-4 1 0 0,5-4 0 0,0 4 0 15,0-4 0-15,0 0 0 0,0 0 0 0,0 0 0 16,11-12 0-16,-4 2 0 0,1-1 0 0,2-3 0 15,4-1 0-15,1-5 0 0,-3 3 0 0,4-3 0 16,-2 6 0-16,-1 0 0 0,-2 0 0 0,-1 6 0 16,0-1 0-16,0 3 0 0,0 0 0 0,-1 2 0 15,0 3 0-15,-1 2 0 0,-2 2 0 0,2 3 0 16,1 3 0-16,-3 2 0 0,2 5 0 0,-2 1 0 16,1-1 0-16,-1 2 0 0,0 0 0 0,-2-1 0 15,1 3 0-15,-1-2 0 0,-1 1 0 0,1-4 0 16,-1 2 0-16,0-5 0 0,-2-2 0 0,0 2 0 15,-1-3 0-15,2 0 0 0,-4-3 0 0,1 1 0 16,1-2 0-16,-4 1-170 0,-2-2-569 0,2-1-475 16,-4 1-1315-16,-2-1 581 0</inkml:trace>
  <inkml:trace contextRef="#ctx0" brushRef="#br0" timeOffset="16602.08">15702 16436 103 0,'0'0'429'0,"0"-9"18"0,0 4 5 0,0-1-3 16,0 1-9-16,-2 2-12 0,2 3-22 0,0-6-19 16,1 2-27-16,-1 4-29 0,0 0-33 15,0 0-19-15,0 0-17 0,0 0-23 0,0 0-17 16,0 0-10-16,1 23-35 0,1-14-11 0,1 2-14 15,4 4-18-15,2-1-9 0,2 2-14 0,3-5-5 16,4 1-8-16,6-1-4 0,3-1-13 0,-1-4-1 16,5-2-17-16,-2-2 2 0,4-3 1 0,4-2-11 15,-1-2-6-15,-3 0-2 0,1-4 1 0,-1 2 5 16,-1-1 0-16,0-3 9 0,-3-3 4 0,-1 3-4 16,0-2 0-16,-1 2 1 0,-8 1-6 0,0 2-1 15,2 0-7-15,-4-2 5 0,0 5-14 0,-4 0-2 16,2 4-23-16,-3-2-15 0,-2 3 0 0,4 3 0 15,-1 1 0-15,-3 0 0 0,3 2 0 0,-4 2 0 16,4-1 0-16,0 4 0 0,1 0 0 0,-5-2 0 16,0 0 0-16,6 1 0 0,-1 0 0 0,1-4 0 15,-2-1 0-15,4-1 0 0,-1 0 0 0,6-4 0 16,-4-1 0-16,4-3 0 0,-2 1 0 0,7-5 0 16,1 2 0-16,-2-4 0 0,4 1 0 0,-2 0 0 15,3-2 0-15,-4-2 0 0,1 1 0 0,-1-1 0 16,0 2 0-16,-3 1 0 0,-5 1 0 0,0 0 0 15,-5 3 0-15,0 2 0 0,-1 2 0 0,-3-1 0 16,-2 2 0-16,4 1 0 0,-3 3 0 0,-2 0 0 16,1 2 0-16,0 2 0 0,-2 3 0 0,1 1 0 15,1-1 0-15,0 2 0 0,3 2 0 0,1-3 0 16,1 1 0-16,3-2 0 0,1-1 0 0,2-3 0 16,0 2 0-16,3-6 0 0,0 0 0 0,7-4 0 15,-2 1 0-15,-5-2 0 0,7-3 0 0,-2-2 0 16,1 1 0-16,-9 0 0 0,3-2 0 0,1-1 0 15,1-3 0-15,-7 2 0 0,-2 2 0 0,0-4 0 0,-3 2 0 16,-3 3 0-16,0-1 0 0,-3 1 0 16,-1 0 0-16,-1 2 0 0,-4 1 0 0,0 0 0 15,0 5 0-15,-4-7 0 0,4 7 0 0,-7-2-68 16,2 2-330-16,5 0-102 0,-13 0-115 0,13 0-487 16,-17 4-1193-16,7 0 527 0</inkml:trace>
  <inkml:trace contextRef="#ctx0" brushRef="#br0" timeOffset="20816.41">13490 11817 19 0,'-1'-5'364'16,"-2"3"-3"-16,3 2 7 0,-4-5-5 0,1 3-10 15,3 2-16-15,0 0-25 0,-8-2-19 16,8 2-21-16,0 0-14 0,-9 3-4 0,8 2 2 0,-3 3-8 16,0-4-9-16,0 7-11 0,0-2 2 0,-2 6 0 15,2 2-11-15,0 3-6 0,-2 4-6 0,-3 2-9 16,0 1-9-16,9 0 2 0,-9 0-30 0,5 4-9 16,0-2-4-16,3 1-13 0,1 2-12 0,0 2-9 15,0-3-6-15,5 2-18 0,-1-2-1 0,0 1-8 16,1-2-8-16,4-1-6 0,-4-2-3 0,4-1-13 15,3-1-4-15,-5-6 0 0,1 0-3 0,2-2-1 0,2-1 3 16,-1-2-22-16,1 1 16 0,2-4 10 16,-1 0 1-16,3-1 0 0,-6-3 2 0,4-2-16 15,-1-2-37-15,0 2 0 0,1-4 0 0,1 0 0 0,-1-1 0 16,3-1 0-16,-3-2 0 0,4-1 0 16,1-1 0-16,-2 0 0 0,-2-3 0 0,3-1 0 15,0-1 0-15,6-3 0 0,-7 0 0 0,5-3 0 16,-6 3 0-16,2-6 0 0,-1 6 0 0,3-8 0 0,-2-1 0 15,1 1 0-15,-3-2 0 0,0-3 0 16,-2-2 0-16,0 2 0 0,-2-1 0 0,-2 0 0 0,-3-1 0 16,1 1 0-16,0-5 0 0,-3 3 0 0,1 2 0 15,-1-1 0-15,-1 2 0 0,-1 7 0 0,-2-6 0 16,2 6 0-16,-3-1 0 0,-3 3 0 0,3-1 0 16,3 4 0-16,-3 1 0 0,-3 2 0 0,3-1 0 15,0 1 0-15,0 3 0 0,0 1 0 0,0 0 0 16,0 0 0-16,-1 3 0 0,1-2 0 0,0 6 0 15,-3-7 0-15,3 5 0 0,0 2 0 0,0 0 0 16,0-4 0-16,0 4 0 0,0 0 0 0,0 0 0 16,0 0-122-16,0 0-357 0,0 0-60 0,3 11-64 15,-6-3-472-15,7 1-1164 0,1 1 514 0</inkml:trace>
  <inkml:trace contextRef="#ctx0" brushRef="#br0" timeOffset="21433.34">14800 11889 90 0,'1'-9'357'0,"1"-3"-12"0,-4 0-8 0,2 4-10 15,-1 0-10-15,0 4-35 0,-4-4-20 0,0 5-26 16,-1 0-21-16,0 4 8 0,-2 2-22 15,-2 1-11-15,-1 4-3 0,-2 4-17 0,0 2-13 16,-1 2-9-16,0 1-8 0,2 5-14 0,-1 0 1 0,2 3-11 16,1-2-8-16,2-5-11 0,1 7-11 15,0-6-8-15,5 1-5 0,-2-2-6 0,2 1-8 16,1-1-4-16,0 0 0 0,2-1-10 0,0 1-3 0,2-5-6 16,1 0-5-16,1-1 2 0,0-2-1 0,-1 0-9 15,2 0 5-15,-1-2-8 0,1 1 0 0,-3-3-5 16,1 0 1-16,2-1-5 0,-3 0-5 0,2-2 8 15,-1 1-5-15,0-1 1 0,1 0-4 0,-4 2-5 16,2-2 6-16,1 1-5 0,-3 2 5 0,-1 0-1 16,0 0-1-16,-1 6 1 0,-3-3 1 0,0 1 5 15,2 1 2-15,-4 0 4 0,1 1 1 0,-1 2-2 16,-3 0 10-16,1 2-3 0,2 0-2 0,-2-2 10 16,3 0-2-16,-1-4-6 0,2 2 3 0,0-2-5 15,0-1-3-15,3 2-1 0,1 0-4 0,0-2 0 16,1 1 0-16,2-1 1 0,1 1-1 0,0-2-2 15,3 2-1-15,-2 0-5 0,3 1 1 0,0-4-1 16,-2 3-1-16,1-2-5 0,1 3 3 0,-4-1 3 16,0 2 0-16,-1 1-3 0,-1 2 2 0,-1 2-3 15,-2 1 2-15,-4 6 14 0,-1-5 9 0,-6 4 12 0,3 2 6 16,-6 0 6-16,2-1 7 0,-1 0 7 0,-1 2 0 16,-1-1 3-16,1-3 2 0,6-2-3 15,3-2-7-15,-2-2-9 0,6 1 0 0,-1 0-3 16,3-1-8-16,3-4 12 0,2 1-18 0,6 0 2 0,3-3-5 15,9 3-30-15,5-3-51 0,4-3-69 0,0-3-99 16,5-2-96-16,-1-1-129 0,1-2-153 0,14-4-301 16,-14-2-971-16,4-3 430 0</inkml:trace>
  <inkml:trace contextRef="#ctx0" brushRef="#br0" timeOffset="22566.12">21227 11785 230 0,'13'-5'352'0,"-3"0"-4"0,2 2-23 16,7-2-5-16,-1 3-11 0,2 2-25 0,1 1-21 15,-1 2-18-15,-1 3-18 0,0 4-17 0,6 3-18 16,-10 0-8-16,5 6-4 0,-3 2-11 0,-3 1-23 15,-5 2 0-15,-1-6 0 0,-1 7-8 0,-7 1 3 16,-3 2 2-16,-2 1 3 0,-6-2 0 0,-3 1-2 0,-1 2-1 16,-4 0 0-16,-2 3-1 0,-7 5-6 15,8-8-5-15,2-1 0 0,0-3-7 0,1 3 4 16,1-3-16-16,2 0-8 0,1-3-7 0,5-3 0 16,4 3-17-16,-2-4-11 0,6 0 2 0,6-2-6 0,3 2-9 15,5 2-10-15,7-3-4 0,4-2-1 0,3-1-1 16,2-2-10-16,4-3-3 0,2-1 0 0,1-1-7 15,0-2 2-15,-1 0-7 0,-3-2 4 0,-3-3-3 16,-5 0 5-16,-2 0 0 0,-9-2-12 0,-5 1 2 16,2-1 0-16,-9 0-7 0,4-1 9 0,-6 2 15 15,0 0 7-15,-16-3 8 0,-2 3 4 16,-3 3 6-16,-7 0 6 0,-2-1 0 0,0 5-1 0,-2 1 12 16,3 1 6-16,1 1-1 0,0 2-2 0,2 0-4 15,8-1-21-15,4 2-48 0,-1 1 0 0,3 3 0 16,3 0 0-16,4 2 0 0,-1 7 0 0,5-7 0 15,2 6 0-15,7 1 0 0,3 1 0 0,0 0 0 16,2 2 0-16,5-3 0 0,-1 1 0 0,-1 2 0 16,4-3 0-16,-1 3 0 0,-3-5 0 0,0 2 0 15,-1-2 0-15,-2 1 0 0,-5-7 0 0,2-1 0 16,-5 1 0-16,-3 0 0 0,0-1 0 0,-2 0 0 16,-3-5 0-16,-6 3 0 0,4-4 0 0,-6 2 0 15,-1-1 0-15,-2-2 0 0,0 0 0 0,1-3 0 0,-1 2 0 16,-4-3 0-16,8-2 0 0,-4 4 0 15,2-6 0-15,3 0 0 0,-2 1 0 0,2-1 0 0,-1-2 0 16,2 0 0-16,-1-2 0 0,0 1-29 16,2 1-269-16,-4-5-76 0,4 4-115 0,2-8-109 0,-2 2-470 15,-3 0-1156-15,1 0 512 0</inkml:trace>
  <inkml:trace contextRef="#ctx0" brushRef="#br0" timeOffset="24084.38">15319 13269 360 0,'0'0'401'0,"-4"-1"-10"15,4 1-13-15,0 0-11 0,0 0-22 0,0 0-10 16,-5 7-26-16,5-7-25 0,5 7-14 0,-5 0-19 16,4-1-16-16,2-1-14 0,-1 2-18 0,1-1-12 15,0-1-19-15,-1 2-11 0,1-2-16 0,2 1-11 16,0-1-8-16,-2-3-14 0,4 3-4 0,2-3-7 15,-2 1-8-15,4-5-8 0,-1 1-7 0,7-1-2 16,-2-3-8-16,5 2-4 0,5-3-7 0,1 0-1 16,0-4-2-16,-1 0-1 0,-4 0 1 0,-1 0-1 15,-4 1 2-15,1 0 1 0,-5 3 3 0,-2 1-1 16,-2-1-1-16,-2 3 2 0,-2 0-7 0,0 1 3 16,-2-1-5-16,1 3-1 0,-6 0 0 0,7 5 3 15,-2-1-8-15,0-1 4 0,-1 4-3 0,1 1-4 0,-1 0-1 16,4 1-4-16,-3 0 6 0,1 1-12 0,2-2-2 15,1 2-2-15,0-4-9 0,8 2 5 16,-6-2-3-16,7-1-3 0,-4-3-3 0,5-1-14 16,3-1-42-16,-5-1-54 0,4-1-89 0,0-2-107 0,-2-1-121 15,0 0-161-15,-1 0-409 0,0-2-1065 0,2-1 471 16</inkml:trace>
  <inkml:trace contextRef="#ctx0" brushRef="#br0" timeOffset="24782.44">17364 13362 135 0,'0'0'354'0,"-3"-2"-4"0,3 2-15 0,-4-2-17 0,4 2-15 16,0 0-7-16,0 0-9 0,0 0-7 0,0 0-12 16,12 8-17-16,-11-2-21 0,4-1-26 0,-1 1-14 15,0 0-22-15,3 1-18 0,-1 0-21 0,3 2-7 16,0-2-13-16,6 4-9 0,0-4-24 0,3 1-23 15,10 3-42-15,-7-9-25 0,9 3-28 0,6-1-22 16,-1-4-6-16,3 2-4 0,2-2 5 0,-1-2 10 16,-2-2 6-16,3 2 1 0,-2-4 8 0,1-2 2 15,-5 1 5-15,-1-1 3 0,2-2 12 0,-7 0 8 16,0-1 11-16,-4 0 19 0,-6 3 14 0,0 1 6 16,-6 1-2-16,0 2 22 0,-4 0-3 0,1 1 3 15,-4 2-5-15,0 1-2 0,-5 0-2 0,10 1-3 16,-6 1 5-16,1 2-1 0,-1 0-9 0,1 3-2 15,4 0 7-15,0 1-21 0,0 0 3 0,5 4-17 16,-1-3 23-16,5 0-18 0,-1 0 4 0,3 0-4 16,-1-4 4-16,4 1-7 0,0-4 4 0,4 3 0 15,-8-2-4-15,11-5-5 0,-3 0-4 0,-8-2-5 0,0-3-2 16,0 4 4-16,-3-3 0 0,1-4 0 16,-2 2 0-16,0-1 2 0,-3 2 1 0,-3-1-4 15,3 0 6-15,-7-1-9 0,2 2-9 0,1 2-11 0,-3 0-41 16,2 0-55-16,-2 5-67 0,4-1-96 0,-9 1-137 15,15 4-212-15,-2-2-686 0,0 2 303 0</inkml:trace>
  <inkml:trace contextRef="#ctx0" brushRef="#br0" timeOffset="25100.39">20694 13449 124 0,'0'0'310'0,"-4"-2"-11"0,4 2-17 16,0 0-17-16,0 0-11 0,-1-3-9 0,1 3-8 16,0 0-10-16,12-1-22 0,-6 1-12 0,2-2-19 15,-8 2-19-15,16 0 0 0,-4-1-56 0,-5 0-49 16,1 1-64-16,-8 0-96 0,9 0-136 0,-5-3-238 16,-4 3-525-16,0 0 232 0</inkml:trace>
  <inkml:trace contextRef="#ctx0" brushRef="#br0" timeOffset="26666.54">22896 12139 267 0,'5'-3'405'16,"-2"-4"10"-16,-2 4 0 0,-2-2-15 0,-2 2-10 16,-3-1-15-16,0 1 4 0,-3 0-22 0,-3 0-15 15,1 1-13-15,-6 2-5 0,-1-1-3 0,-2 1-12 16,-2 2-15-16,-8-1-8 0,2 3-10 0,0 0 2 15,-4 1-22-15,-2 2-8 0,1 0-7 0,-7 4-11 16,-6 3-10-16,-4 1-8 0,12-2-13 0,3 2-6 0,-9 8-11 16,13-3-134-16,3-1-48 0,2 1 0 15,2 3 0-15,5-3 0 0,6-3 0 0,-1 6 0 16,4-5 0-16,6 0 0 0,0 1 0 0,4 0 0 0,1-1 0 16,6-1 0-16,0 0 0 0,6-1 0 0,1-2 0 15,8 1 0-15,7 1 0 0,-1-4 0 0,7-1 0 16,2-1 0-16,14 1 0 0,5-2 0 0,-1-5 0 15,8 2 0-15,-7-4 0 0,8 2 0 0,-4-4 0 16,3-4 0-16,-1 4 0 0,-1-2 0 0,-4 1 0 16,-5-4 0-16,-13 2 0 0,-3 0 0 0,-4 0 0 15,1 0 0-15,-5-3 0 0,-8 2 0 0,-1 2 0 16,-6-1 0-16,-3 0 0 0,2 2 0 0,-6-2 0 16,1 1 0-16,-5 1 0 0,-2 1 0 0,3-3 0 15,-3 3 0-15,0 0 0 0,0 0 0 0,-23 3 0 16,10 3 0-16,-2-2 0 0,-5 1-311 0,-1 4-256 15,-6 0-37-15,0 2-54 0,-4-3-351 0,-2 4-1093 16,-1-1 485-16</inkml:trace>
  <inkml:trace contextRef="#ctx0" brushRef="#br0" timeOffset="26966.36">22400 12850 74 0,'-15'3'378'0,"-3"2"15"16,5-2 20-16,3-1 21 0,-3-1 9 0,7 1-10 15,1 0-12-15,-3-1-18 0,4 0-3 0,4-1-8 16,-5 4 5-16,5-4-2 0,0 0-13 0,9 6-10 16,-1-4-8-16,2 0-16 0,4 0-24 0,7 0-13 0,7-1-15 15,5 3-22-15,4-4-20 0,14 3-21 0,4-2-176 16,0-2-57-16,0 2 0 0,0-1 0 0,6 0 0 16,2-1 0-16,-2-2 0 0,-3 0 0 15,-1 1 0-15,-2 0 0 0,-2 2 0 0,-1-3 0 0,-15 3 0 16,-4-2 0-16,3 0 0 0,-5-2 0 0,-6 0 0 15,-3 3 0-15,-4 0 0 0,-5-2 0 0,-2 2 0 16,1-1 0-16,-6 1 0 0,1 0 0 0,-5-1 0 16,6 1 0-16,-8 1 0 0,0 0 0 0,0 0 0 15,0 0 0-15,0 0 0 0,0 0 0 0,-5 8-124 16,5-8-569-16,-9 4-536 0,5 0-1332 0,-1-2 589 16</inkml:trace>
  <inkml:trace contextRef="#ctx0" brushRef="#br0" timeOffset="27716.35">24022 11923 319 0,'-4'-5'433'0,"4"-1"7"0,-4 1 2 16,4-1-4-16,-1 1 1 0,1-2-10 0,0 3-3 0,0 0-17 15,-2-1-5-15,2 5-11 0,2-6-21 0,-2 6-21 16,0-4-15-16,0 4-7 0,0 0-4 16,0 0-1-16,18 13-15 0,-9-4-8 0,0 4-11 15,1 4-11-15,8 6-14 0,-4 0-127 0,3 2-138 0,-1 4 0 16,4-1 0-16,-1-1 0 0,-3 3 0 0,2 2 0 16,3 9 0-16,-3-9 0 0,-2-1 0 15,-2 0 0-15,-2 3 0 0,-1-3 0 0,-2 0 0 0,0 0 0 16,1 2 0-16,-1-2 0 0,-4 0 0 0,2 0 0 15,-2-2 0-15,1-3 0 0,2-1 0 0,-4 0 0 16,0 0 0-16,-2-7 0 0,3 0 0 0,2-2 0 16,-2 1 0-16,-1-1 0 0,3-5 0 0,-4 1 0 15,3-1 0-15,2-3 0 0,-2 1 0 0,-1-1 0 16,-1-2 0-16,1-2 0 0,-1-1 0 0,1-2 0 16,-1 2 0-16,-4-3 0 0,9-2 0 0,-9 2 0 15,9-3 0-15,0-2 0 0,-3-2 0 0,2 0 0 16,0-4 0-16,2-3 0 0,0-2 0 0,-1-2 0 15,3-6 0-15,-1-1 0 0,-1-3 0 0,2-3 0 0,-1-3 0 16,8-9 0-16,-1-2 0 0,0-1 0 16,0-2 0-16,1 1 0 0,3-2 0 0,-4 3 0 15,5-3 0-15,-1 1 0 0,-7-1 0 0,3 3 0 16,-3 3 0-16,-3 10 0 0,-2 1 0 0,0 2 0 0,-1 2 0 16,0 1 0-16,-4 8 0 0,2-1 0 15,-2 5 0-15,1-1 0 0,-3 6 0 0,1 0 0 16,-1 2 0-16,0 1 0 0,0 1 0 0,-1 1 0 0,-2 1 0 15,1-1 0-15,4 1 0 0,-5 2 0 0,0 2 0 16,0 0 0-16,4-2 0 0,-4 2 0 0,0 0 0 16,1 8 0-16,-1-8 0 0,0 10 0 15,-1-3 0-15,1 0 0 0,-2 5 0 0,0 5-555 0,1-2-177 16,-4 3-419-16,3-1-1247 0,2 4 552 0</inkml:trace>
  <inkml:trace contextRef="#ctx0" brushRef="#br0" timeOffset="27883.2">25117 12569 363 0,'-5'1'599'0,"4"1"-3"16,1-2-25-16,-4 3-47 0,4-3-56 0,-2 3-46 16,2-3-67-16,2 5-84 0,2 0-107 0,-3 1-120 15,6 3-133-15,-5-3-150 0,-2 4-437 0,0 1-730 16,0 1 323-16</inkml:trace>
  <inkml:trace contextRef="#ctx0" brushRef="#br0" timeOffset="28500.15">23908 13415 354 0,'-6'0'415'0,"1"-1"20"0,-3-1-5 15,8 2 4-15,-10 0 1 0,10 0-4 0,-5-2-6 16,5 2-1-16,-8-1-12 0,8 1 0 0,-6 0-9 16,6 0-8-16,0 0-7 0,0 0-10 0,0 0-7 15,0 0-10-15,0 0-20 0,0 0-20 0,17-2-19 16,-2 2-24-16,3-2-232 0,3 2-46 0,9 0 0 16,2 0 0-16,2 0 0 0,5 0 0 0,0 0 0 15,11 0 0-15,-12 0 0 0,-2 0 0 0,5 2 0 16,-5-4 0-16,-2 1 0 0,1 1 0 0,-4 1 0 15,-3-2 0-15,-8 0 0 0,-1 0 0 0,-6 0 0 16,-3 1 0-16,4-1 0 0,-1-1 0 0,-5 1 0 16,-2 0 0-16,-1 0 0 0,2 1 0 0,-7 0 0 15,10 0 0-15,-5-1 0 0,-5 1 0 0,5-1 0 16,-5 1 0-16,0 0 0 0,0 0 0 0,7 2 0 16,-7-2 0-16,0 0 0 0,-11 7 0 0,2-5-53 15,2 6-499-15,-2-6-47 0,-9 3-35 0,-3 2-426 0,2-3-1146 16,-4-1 507-16</inkml:trace>
  <inkml:trace contextRef="#ctx0" brushRef="#br0" timeOffset="28816.99">23888 13553 81 0,'-14'1'403'0,"6"-2"15"16,-1 1 25-16,3-1 24 0,6 1 7 0,-12 0-7 15,12 0-15-15,-6 0-19 0,6 0-14 0,-8-1-4 16,8 1-7-16,0 0-6 0,0 0-14 0,0 0-22 15,18 3-12-15,-4-2-31 0,2-1-17 0,4 3-22 16,8 1-23-16,1-4-23 0,7 1-23 0,-2 1-41 16,18 2-174-16,-3-2 0 0,3 0 0 0,0 1 0 15,1 1 0-15,-1-4 0 0,-15 1 0 16,2-1 0-16,-2 1 0 0,2-1 0 0,-2-2 0 0,-1 2 0 16,-3-3 0-16,-3 3 0 0,-10-1 0 0,-1-2 0 15,-1 2 0-15,-5 0 0 0,-7 0 0 0,3 1 0 16,-1-1 0-16,-8 1 0 0,10-1 0 0,-6-1 0 15,-4 2 0-15,8 2 0 0,-8-2 0 0,0 0 0 16,2 2 0-16,-2-2 0 0,0 0 0 0,-2 6 0 16,2-6 0-16,-9 4 0 0,2 0-737 0,1 0-506 15,-2-1-1346-15,7 1 596 0</inkml:trace>
  <inkml:trace contextRef="#ctx0" brushRef="#br0" timeOffset="28984">24887 13662 292 0,'0'0'565'0,"0"0"17"0,0 0 11 16,0 0-18-16,0 0-23 0,-19-3-65 0,19 3-51 15,0 0-42-15,0 0-72 0,0 0-84 16,14 8-106-16,-14-6-133 0,4 2-146 0,-4 0-155 16,0-4-485-16,-2 7-852 0,2-7 378 0</inkml:trace>
  <inkml:trace contextRef="#ctx0" brushRef="#br0" timeOffset="31449.33">24381 11420 183 0,'-1'-6'406'0,"-4"-1"18"0,2 1 10 0,2 1 1 16,0 2-23-16,0-4-32 0,-2 6-35 0,3 1-33 16,0-6-29-16,0 6-14 0,0 0 8 0,0 0-6 15,-5 13-6-15,4-4-14 0,-1 3-5 0,1 0-21 0,2 9-3 16,-2-5-15-16,1 3 4 0,1-1-29 0,-1 3 6 15,2-3-26-15,-2-2 0 0,3 1 1 16,0-5 5-16,0-2-7 0,2 0-1 0,2-3 3 0,1-1 2 16,1-4-6-16,5 1-8 0,-1-3-8 0,7-5-137 15,8-1-6-15,-1-3 0 0,0-3 0 16,4-2 0-16,3-1 0 0,-3-9 0 0,12-1 0 0,-11 4 0 16,8-8 0-16,2 0 0 0,-2 0 0 0,-10 6 0 15,11-8 0-15,0-1 0 0,-14 8 0 0,1 0 0 16,2 3 0-16,-8 0 0 0,0 3 0 0,-8 7 0 15,0-1 0-15,-5 5 0 0,-5 1 0 0,1 1 0 16,-1 1 0-16,1 3 0 0,-5 1 0 0,0 0 0 16,0 0-102-16,-9 12-339 0,1-4-76 0,2 5-106 15,-12-4-462-15,4 5-1176 0,-8 2 521 0</inkml:trace>
  <inkml:trace contextRef="#ctx0" brushRef="#br0" timeOffset="39849.9">25878 12462 296 0,'0'0'385'0,"0"0"-2"0,1-6-11 15,-1 6-16-15,3-1-23 0,-3 1-23 0,0 0 3 16,0 0-4-16,0 0-1 0,8 6-7 0,-4-4-12 16,0 7-10-16,0-2-7 0,-1 5-4 0,1-2-16 15,-1 7-4-15,4 8-18 0,-5-6-17 0,1 0-17 16,-1 0-22-16,-2 7-19 0,0 0-10 0,0-1-18 16,0-6-14-16,0-2-1 0,0-1-4 0,0-1 1 15,0-3 7-15,2-2 5 0,0-2 21 0,1 0 10 16,3-3 11-16,4 0-1 0,3-5-1 0,6-1-5 15,9-7-94-15,1-2-62 0,5-1 0 0,2-3 0 16,11-6 0-16,-4-3 0 0,6 2 0 0,4-4 0 16,-1-3 0-16,0 2 0 0,3-4 0 0,0 0 0 15,1-3 0-15,-1 0 0 0,-5 2 0 0,0 2 0 16,-5 1 0-16,-13 8 0 0,-1 3 0 0,-5 3 0 16,-8 0 0-16,-1 6 0 0,2-3 0 0,-10 7 0 15,-1-4 0-15,0 7 0 0,-2-2 0 0,-3 5 0 0,-3-2 0 16,10 2 0-16,-10-2 0 0,1 9 0 0,0-5 0 15,-1 3 0-15,0 1 0 0,0-3 0 16,-1 3 0-16,2-2 0 0,-2 2 0 0,1-1 0 0,0 0 0 16,-1 0 0-16,1-1 0 0,0 0 0 0,0-2 0 15,-2 0 0-15,1 2 0 0,1 0 0 0,-3-1 0 16,2-1-360-16,0 2-89 0,-3-1-76 0,0 3-101 16,0-2-413-16,-6 1-1125 0,5 2 498 0</inkml:trace>
  <inkml:trace contextRef="#ctx0" brushRef="#br0" timeOffset="40036.41">27345 13013 5134 0,'-4'-1'405'0,"4"1"-208"0,-8-7-54 0,5 3 20 15,-1 3-8-15,1-2-33 0,3 3-31 0,-5-2-31 0,5 2-32 16,0 0-31-16,0 0-63 0,0 0-93 0,3 11-107 15,-2-6-149-15,-1 0-517 0,-1 3-1009 0,-3 1 447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5:41:40.736"/>
    </inkml:context>
    <inkml:brush xml:id="br0">
      <inkml:brushProperty name="width" value="0.05292" units="cm"/>
      <inkml:brushProperty name="height" value="0.05292" units="cm"/>
      <inkml:brushProperty name="color" value="#FF0000"/>
    </inkml:brush>
  </inkml:definitions>
  <inkml:trace contextRef="#ctx0" brushRef="#br0">1859 3393 19 0,'-5'-5'426'0,"1"-1"8"16,-1 2 5-16,2 3-9 0,1-3-16 0,0 0-35 15,-1 2-30-15,3 2-36 0,-5-3-33 0,5 3-27 16,0 0-11-16,0 0-13 0,0 0-6 0,7 16-7 16,-4-7-12-16,2 0-14 0,1 3-14 0,2 1-17 15,3 2-7-15,1-1-13 0,-2 0-14 0,3 0-9 16,1 0-10-16,0 1-9 0,-1 0-7 15,10 2-6-15,-8-8-8 0,3 1 0 0,1-5-8 0,2 2-6 16,6-2-3-16,-6-4-3 0,1 0-2 0,7-6-5 16,2 2 2-16,0-4-2 0,2-1-1 0,0-3-4 15,-1 0 1-15,4-2 4 0,-4-2 4 0,2 2 0 16,-2-3-12-16,3-1 7 0,-4 0 1 0,-2-2-7 16,0 4 3-16,1-3-11 0,-3 4-4 15,-2 0 2-15,-6 6-6 0,-1-1-10 0,-2 2 2 0,-2 6-8 16,2 0 7-16,-2 3 0 0,3 4-4 0,-2 2-2 15,3 5 2-15,3 3 0 0,-2 2-5 0,0 3 0 16,1-1 3-16,1-1 3 0,-1 3-6 0,2-5-2 16,1 0 3-16,5-2-3 0,-5-1-6 0,3-2 8 15,1-4 2-15,1 0-6 0,4-4 4 16,2-2-4-16,-2-3 6 0,0-3-2 0,4-3 1 16,-8 3 0-16,5-7 0 0,-1 2 7 0,-5-5 0 0,6 1 16 15,-6-2-1-15,1 1 0 0,-1-4 4 0,-2 2 16 16,-2 3-10-16,-5 3-8 0,0 3 4 0,-4-2-5 15,-1 5-7-15,-4 1-14 0,0 1-11 0,1 1 0 16,-1 1 0-16,0 1 0 0,4 4 0 16,-3-1 0-16,3 3 0 0,1 4 0 0,0-2 0 15,0 2 0-15,3 1 0 0,1-1 0 0,6 1 0 0,1 0 0 16,1-2 0-16,-6-5 0 0,11-1 0 0,1-1 0 16,1 0 0-16,1-6 0 0,-4 2 0 15,3-2 0-15,-2-2 0 0,1-4 0 0,-1 1 0 16,-1 0 0-16,1-4 0 0,0-3 0 0,-2 2 0 15,-1-4 0-15,3 4 0 0,-3-5 0 0,-2 1 0 16,0 3 0-16,-8 5 0 0,3 1 0 0,-3 0 0 16,-6 4 0-16,1 0 0 0,0 1 0 0,1 3 0 15,-4 2 0-15,2 2 0 0,-2 3 0 0,0 0 0 16,3 3 0-16,3 3 0 0,-3 0 0 0,3-2 0 16,0 4 0-16,0-2 0 0,0-3 0 0,3 0 0 15,-1 0 0-15,8 0 0 0,-6-2 0 0,7-2 0 0,5 0 0 16,-4-4 0-16,3 1 0 0,-1-4 0 0,2-1 0 15,0-3 0-15,-1-1 0 0,0 1 0 0,-2-4 0 16,1 0 0-16,-2-1 0 0,-3-2 0 16,4-4 0-16,-4 3 0 0,2 0 0 0,-8 2 0 15,-4 0 0-15,2 3 0 0,-7 2 0 0,2 2 0 16,-2 1 0-16,0 0 0 0,0 4 0 0,0 2 0 0,1 1 0 16,-1 3 0-16,4-1 0 0,-5 2 0 0,5 2 0 15,0 2 0-15,-1 1 0 0,2 0 0 16,2 0 0-16,1-2 0 0,0 1 0 0,0-1 0 15,7-2 0-15,2 0 0 0,-2-1 0 0,-4-3 0 16,7-3 0-16,4-1 0 0,5 1 0 0,-3-4 0 16,6 2 0-16,-4-2 0 0,1-1 0 0,0-1 0 15,0-2-1-15,-1-1 0 0,1-1 3 0,1-1-10 16,12-4 7-16,-14 3-4 0,0 1 5 0,-4-2-9 16,-3 2 3-16,-2 0-2 0,-8 3-1 0,-1 2 3 15,-4 2 12-15,0 0-8 0,-1 2 2 0,-2 3-1 16,-2 1 2-16,3 3 0 0,-3 1 4 0,-1 2-3 15,2-1-2-15,-1 4 7 0,0 1-8 0,2 0 4 16,-1-1-2-16,1 1 0 0,2-3-3 0,-3-3 6 16,5 2-5-16,0-1 7 0,3-2-1 0,9-3 6 15,2-1-5-15,0-4-6 0,0 0 0 0,4-2 0 16,-3-5 0-16,0 0 0 0,2-3 0 0,3 2 0 16,-3-7 0-16,-2 3 0 0,5-2 0 0,-3 1 0 15,-2-2 0-15,2 1 0 0,-6 2 0 0,1 3 0 16,-6 4 0-16,0 0 0 0,-2 1 0 0,0 4 0 15,0 1 0-15,-2 3 0 0,2 6 0 0,-5-2 0 16,4 7 0-16,-1-2 0 0,4 5 0 0,-5-3 0 16,-2 0 0-16,-3-1 0 0,5-1 0 0,-3 1 0 15,3-1 0-15,-1-2 0 0,2 2 0 0,0-5 0 16,-2 1 0-16,3-2 0 0,13-3 0 0,-10-2 0 16,10-1 0-16,0-1 0 0,1-2 0 0,-2-3 0 15,1-2 0-15,0 1 0 0,1-5 0 0,0 3 0 16,2-2 0-16,-1-2 0 0,3-1 0 0,-4 1 0 15,-1 2 0-15,-3-1 0 0,-10 5 0 0,2 1 0 16,-3 2 0-16,-5 2 0 0,1 0 0 0,1 2 0 16,-3 2 0-16,0 0 0 0,-1 2 0 0,-1 1 0 15,-1-1 0-15,0 1 0 0,-1 1 0 0,2 1 0 16,-1 0 0-16,1 1 0 0,1-2 0 0,0-2 0 16,2 2 0-16,3-1 0 0,2 1 0 0,-2-2 0 15,4 0 0-15,9-4 0 0,-6 1 0 0,6-1 0 16,2-1 0-16,-1-3 0 0,-2 1 0 0,-4 1 0 15,-4-3 0-15,9 2 0 0,-8-3 0 0,7 0 0 16,-6 0 0-16,-2-2 0 0,3 1 0 0,-4 0 0 16,1 0 0-16,0 1 0 0,-4 0 0 0,0 0 0 15,-2 2 0-15,-1 3 0 0,3-1 0 0,-3 1 0 16,-1 0 0-16,2-1 0 0,0 2 0 0,-3 3 0 16,-1-3 0-16,4 1 0 0,-3 2 0 0,-1-2 0 15,2 2 0-15,0-2 0 0,-1 0 0 0,0 2 0 16,-2-2 0-16,1 0 0 0,-2 1 0 0,2-2-143 15,-9 0-48-15,0 0-59 0,23-4-59 0,-10 3-75 16,-7-2-92-16,3-3-135 0,3 2-361 0,-6-4-1052 16,-2 2 466-16</inkml:trace>
  <inkml:trace contextRef="#ctx0" brushRef="#br0" timeOffset="10886.84">16330 774 2975 0,'0'0'133'0,"0"0"-71"16,-9-28 24-16,9 28 63 0,-5-13 47 15,5 13 9-15,0 0-13 0,0 0-23 0,-8-16-27 16,8 16-11-16,0 0-14 0,0 0-21 0,0 0-2 0,0 0 0 16,0 0-4-16,0 0 5 0,0 0-4 0,0 0-1 15,0 0 1-15,0 0-6 0,0 0 0 0,0 0-7 16,0 0-6-16,0 0-4 0,0 0-3 0,0 0-14 15,-6 44 3-15,6-44-2 0,0 0 1 0,0 0 7 16,0 0 15-16,0 0 6 0,0 0-2 16,0 0-1-16,0 0-7 0,0 0-15 0,0 0-4 15,0 0-3-15,0 0-2 0,0 0 3 0,-8-48-2 16,8 48-4-16,-13-17 1 0,13 17 0 0,-14-11-5 16,14 11-5-16,-25-11 5 0,9 7-6 0,16 4-13 15,-33 0 18-15,8 10-5 0,5 2 10 0,-4 8 2 16,1-4-12-16,0 7 8 0,4 2 3 0,1 5 11 15,0 1-12-15,5-1-6 0,4 2 7 0,-1 2 5 16,5-1-11-16,2 0-6 0,6 1-7 0,0 0 4 16,4-2 2-16,7-3-4 0,3 1 0 0,5-6-1 15,2 2 2-15,3-6-5 0,1-2-10 0,2-4 14 16,2-1-8-16,3-3 6 0,-2-5-14 0,0 1 4 16,2-5 4-16,1-4 1 0,-2-4-1 0,3-1 3 15,0 0-15-15,-2-5 3 0,-3-5-5 0,-1 1 14 16,-1-5-5-16,11-12-5 0,-5 2-1 0,-2-8-7 15,-3-1 4-15,-4 2 0 0,2-5-4 0,0-2 7 16,-4 5-6-16,-9 7-8 0,6-10 10 0,-4 1 1 16,-6 13-12-16,-2 2 26 0,-5 3-15 0,0 1 13 15,-2 7-6-15,-6 4-7 0,3 13-5 0,-6-18 0 16,6 18 0-16,-17-11 0 0,17 11 0 0,0 0 0 16,0 0 0-16,0 0 0 0,-64 29 0 0,46-7 0 15,2 6 0-15,3 0 0 0,3 4 0 16,1 1 0-16,2 1 0 0,1 2 0 0,1 11 0 15,2-1 0-15,3-13 0 0,0 2 0 0,4-3 0 0,0 1 0 16,0 0 0-16,5-1 0 0,2-2 0 0,-1 0 0 16,2-4 0-16,3-2 0 0,2-3 0 15,-3-7 0-15,0 1 0 0,1-2 0 0,-2-1 0 16,5-1 0-16,-1-4 0 0,-1-4 0 0,4 5 0 16,-1-7 0-16,1-3 0 0,1-5 0 0,4-1 0 15,2-4 0-15,0-3 0 0,-2-3 0 0,-2-3 0 16,3-2 0-16,-1 0 0 0,-2-3 0 0,-1 1 0 15,3 3 0-15,-5 0 0 0,-1-2 0 0,-9 7 0 16,3 1 0-16,5-4 0 0,-9 6 0 0,-3 6 0 16,2 0 0-16,-4 1 0 0,0 0 0 0,-2 4 0 15,1-1 0-15,-2 3 0 0,-1 1 0 0,0 0 0 16,0 17 0-16,-1-1 0 0,-3 2 0 0,1-1 0 16,3 2 0-16,-1 0 0 0,0 5 0 0,2-4 0 15,2 5 0-15,1-7 0 0,1 0 0 0,4-2 0 16,6 5 0-16,-1-7 0 0,1-2 0 0,3-3 0 15,3-4 0-15,-1-2 0 0,-1-7 0 0,2-1 0 16,-2-3 0-16,4-5-291 0,0-7-156 0,0-3-68 16,6-15-104-16,-16 3-435 0,4-14-1140 0,-4 1 504 15</inkml:trace>
  <inkml:trace contextRef="#ctx0" brushRef="#br0" timeOffset="11034.39">17549 617 3814 0,'0'0'220'0,"-36"-12"-11"0,36 12-92 16,-16-7 70-16,16 7 56 0,0 0-33 0,0 0-58 16,-22-7-34-16,22 7-56 0,0 0-46 0,0 0-60 15,0 0-97-15,0 0-110 0,0 0-158 0,0 0-342 16,0 0-813-16,0 0 360 0</inkml:trace>
  <inkml:trace contextRef="#ctx0" brushRef="#br0" timeOffset="11483.13">18070 965 3417 0,'7'-7'351'16,"-2"0"-108"-16,-2-3-60 0,-3 10-5 0,5-23 19 16,-5 23-3-16,2-29-32 0,-3 11-14 0,-3 4-11 15,4 14-3-15,-10-30-5 0,2 14-14 0,-2 3-5 16,0 5-13-16,10 8-13 0,-26-12-12 0,26 12-7 15,-38 2-10-15,38-2 6 0,-50 12-18 0,22 0-1 16,2 3-9-16,2-5-1 0,2 7-3 16,2 3-1-16,7 2-1 0,3-9 0 0,1 2 11 15,9 0 0-15,-1 1 8 0,2-1 12 0,4-1 7 0,0-5 6 16,4 4 12-16,4-1-3 0,0-3 15 0,-3-3 14 16,8-3-4-16,-5-1 20 0,1-1-5 0,0 2-9 15,-3-3-6-15,3 4 2 0,-1-2-11 16,-3 1-8-16,-1 0-2 0,0 2-2 0,1 2 1 15,3 4-82-15,-5 5-3 0,-3 2 0 0,1 7 0 16,-2 3 0-16,-1 1 0 0,-3 4 0 0,0 2 0 16,-3 0 0-16,-1-3 0 0,3 16 0 0,-4-14 0 15,0 13 0-15,2-14 0 0,-2-2 0 0,1-2 0 16,0-2 0-16,2-9 0 0,-1 0 0 0,2-7 0 16,1 4 0-16,-5-3 0 0,5-6 0 0,0-1-40 15,0-5-185-15,0 0-51 0,0 0-32 0,0 0-50 16,24-27-42-16,-12 13-21 0,3-14-20 0,2 8-19 15,3-22 0-15,-5 8-341 0,1 0-867 0,9-13 384 16</inkml:trace>
  <inkml:trace contextRef="#ctx0" brushRef="#br0" timeOffset="11983.1">18179 1274 2253 0,'23'-51'-68'16,"4"1"74"-16,-7 6 58 0,-11 17 47 0,3 2 31 15,-3 9 52-15,-3 0 48 0,-2 5 36 0,2 2 33 16,-3 3 10-16,1 0-8 0,-2 0-26 0,1 2-18 16,-3 4-18-16,0 0-8 0,0 0-12 15,0 0-13-15,5 12-5 0,-5 1-16 0,0-1-17 16,0 6-17-16,-1-2-6 0,1 3-15 0,0 0-17 15,-3-2-12-15,7 1-19 0,-4-2 11 0,1 2-22 16,-1-7-11-16,0-2-27 0,0 2-13 0,1-2-6 0,1-1 2 16,-1-3-12-16,3-1 7 0,-4-4 0 15,10 1 3-15,-10-1-9 0,0 0 3 0,23-10-5 16,-10-1 5-16,2-1-4 0,-2 0-7 0,1-1 0 16,4-5 0-16,-1 4 2 0,-4 3 1 0,-2 3 3 15,-2 4 2-15,-1-2-3 0,-1 2 2 0,1 2 3 16,-8 2 10-16,0 0-10 0,20 6 2 0,-8 0 14 15,-5 1-23-15,-1 2 24 0,1 1-14 0,7 1-2 16,-6 0 1-16,2 2-2 0,6-2 13 0,-1 4-6 16,0-7 3-16,4 1 1 0,-2-3 11 0,3-1 2 15,1-2-35-15,1-2-8 0,1-1 0 0,5-1 0 16,1-6 0-16,-2 0 0 0,-1 1 0 0,-6 1 0 16,7-6 0-16,-8 1 0 0,-1-3 0 0,4-2 0 15,-3-7 0-15,-1 0 0 0,-2-1 0 0,-3-1 0 16,-3 1 0-16,-1-2 0 0,-1 9 0 0,-4 0 0 15,-4 7 0-15,1-3 0 0,-5 7 0 16,-1-2 0-16,0 3 0 0,-6 4 0 0,-2 3 0 0,0 2 0 16,-6 4 0-16,2 4 0 0,3 1 0 15,-4 7 0-15,4 0 0 0,4-4 0 0,0 5 0 16,3-3 0-16,5-2 0 0,2 0 0 0,5-1 0 16,3-2 0-16,3-1 0 0,4 0 0 0,2-3 0 15,2 0 0-15,2-5 0 0,0 1 0 0,-1-4 0 0,1-3 0 16,1-3 0-16,-5-4 0 0,9-2-392 0,-1-7-230 15,-9-1-575-15,1 5-1295 0,-4-3 573 16</inkml:trace>
  <inkml:trace contextRef="#ctx0" brushRef="#br0" timeOffset="13166.3">20009 574 259 0,'0'0'373'0,"0"0"21"0,0 0-7 0,0 0 4 16,0 0-16-16,0 0-3 0,0 0-6 16,0 0-10-16,0 0-11 0,0 0-16 0,0 0-19 15,0 0-11-15,0 0-21 0,0 0-11 0,0 0-28 16,0 0-10-16,0 0-10 0,0 0-16 0,0 0-8 15,0 0-21-15,0 0-2 0,0 0-15 0,0 0-10 16,0 0-3-16,0 0-2 0,0 0-3 0,0 0 2 16,0 0-6-16,0 0-2 0,0 0-5 0,0 0-14 15,0 0-7-15,0 0 0 0,0 0-42 0,0 0-65 16,0 0 0-16,0 0 0 0,0 0 0 0,19 24 0 16,-19-24 0-16,3 23 0 0,-2-4 0 0,3 0 0 15,-3 12 0-15,-2-4 0 0,1 4 0 0,-1-1 0 16,1 2 0-16,-3-2 0 0,6 1 0 0,-6-4 0 15,7-1 0-15,-3 3 0 0,1-4 0 0,-1-6 0 16,1-1 0-16,-2-2 0 0,0-4 0 0,2-2 0 16,-1 0 0-16,-2-3 0 0,2-2 0 0,-1-1 0 15,0-4 0-15,0 7 0 0,0-7 0 0,0 0 0 16,0 0 0-16,0 0 0 0,0 0 0 0,-1-18 0 16,-1 9 0-16,1-2 0 0,1-2 0 15,-2-2 0-15,0 3 0 0,1-2 0 0,-3 0 0 0,3 4 0 16,2-1 0-16,-2 1 0 0,0 1 0 0,1 3 0 15,0 1 0-15,-2 0 0 0,2 5 0 0,-1-8 0 16,0 3 0-16,1 5 0 0,-1-5 0 0,1 5 0 16,0 0 0-16,0 0 0 0,-2-7 0 15,2 7 0-15,0 0 0 0,0 0 0 0,0 0 0 16,-2-4 0-16,2 4 0 0,0 0 0 0,0 0 0 16,0 0 0-16,0 0 0 0,0 0 0 0,-3-32 0 15,3 32 0-15,0 0 0 0,0-25 0 0,-1 9 0 16,3 0 0-16,-2 16 0 0,2-23 0 0,-2 6 0 0,0 17 0 15,1-29 0-15,-1 18 0 0,1-6 0 0,-1 17 0 16,-1-33 0-16,1 22 0 0,0 11 0 16,0 0 0-16,0-23 0 0,0 23 0 0,0 0 0 15,0 0 0-15,0-17 0 0,0 17 0 0,0 0 0 16,0 0 0-16,0 0 0 0,0 0 0 0,0 0 0 16,-9 54 0-16,6-24 0 0,0 1 0 0,-2 3 0 15,0 2 0-15,-2 12 0 0,4-12 0 0,2 12 0 16,-4 0 0-16,5-13 0 0,3-1 0 0,-2 12 0 15,0-10 0-15,3-3 0 0,-1-4 0 0,1 2 0 16,1-2 0-16,0-5 0 0,-3-6 0 0,2 0 0 16,-1-3 0-16,-1-3 0 0,1-2 0 0,-2-4 0 15,0-2 0-15,1 4 0 0,-2-8 0 0,1 7 0 16,-1-7 0-16,0 0 0 0,0 0 0 0,4-19 0 16,-4 8 0-16,-2-6 0 0,1-3 0 0,1-4 0 15,0-7 0-15,0-3 0 0,0-2 0 0,-1-20 0 16,3 2 0-16,0 1 0 0,0 1 0 15,-3 0 0-15,6 0 0 0,-2 1 0 0,-1 2 0 0,2 15 0 16,-3 2 0-16,1 0 0 0,0-1 0 16,2 7 0-16,-1 7 0 0,2-9 0 0,0 11 0 15,0-1 0-15,1 4 0 0,3-2 0 0,-9 16 0 0,19-17 0 16,-6 12 0-16,-13 5 0 0,31-5 0 0,-31 5 0 16,39 9 0-16,-22-1 0 0,6 7 0 0,-1 2 0 15,1 4 0-15,-11-4 0 0,3 13 0 16,1-6 0-16,-6 3 0 0,-2 3 0 0,-4-2 0 15,-7 0 0-15,-2-4 0 0,-4 0 0 0,-5 4 0 16,-5-7 0-16,-4-4 0 0,-4 4 0 0,0-4 0 16,1-2 0-16,-4-2 0 0,5-1 0 0,4-5 0 15,0-1 0-15,1 2 0 0,4-2-120 0,5-1-329 16,1 0-141-16,1-4-582 0,9-1-1270 0,-2 5 561 16</inkml:trace>
  <inkml:trace contextRef="#ctx0" brushRef="#br0" timeOffset="13783.08">20413 1133 4078 0,'-1'5'275'0,"1"-5"-34"0,0 0 75 15,-3 9 81-15,3-9 24 0,0 0-39 0,0 0-44 0,0 0-41 16,0 0-48-16,0 0 0 0,0 0-14 16,5-18-30-16,2 9-18 0,-2 0-13 0,5 0-27 0,2-7-147 15,-1 0 0-15,6-5 0 0,-3 6 0 16,2-6 0-16,-7 5 0 0,7-5 0 0,-4-1 0 15,-3 8 0-15,0 0 0 0,-4 3 0 0,-5 11 0 16,8-19 0-16,-8 19 0 0,0 0 0 0,0-15 0 16,0 15 0-16,-13-1 0 0,13 1 0 0,-27 18 0 15,7-1 0-15,-3 4 0 0,2-2 0 0,-1 6 0 16,1 2 0-16,1-3 0 0,3-2 0 0,7 2 0 16,3 0 0-16,1-6 0 0,6-2 0 0,3 1 0 15,0-5 0-15,6 5 0 0,4-5 0 0,5-3 0 16,-1 2 0-16,3-6 0 0,2-2 0 0,0-4 0 15,6-2 0-15,-7-2 0 0,1 2 0 0,-3-5 0 16,11-6 0-16,-5-2 0 0,0 1 0 0,-5-4 0 16,-2-1 0-16,0-1 0 0,-3-2 0 0,-1-2 0 15,-1 1 0-15,-8 6 0 0,0 2 0 0,0 4 0 16,-1 1 0-16,-3 4 0 0,2-2 0 0,-2 3 0 16,-1 3 0-16,0 1 0 0,0 2 0 15,0 0 0-15,0 0 0 0,0 0 0 0,0 0 0 0,-21 11 0 16,18-7 0-16,-1 1 0 0,2 1 0 0,0 1 0 15,0 0 0-15,4 2 0 0,-2-3 0 0,4 4 0 16,1-2 0-16,3-1 0 0,2 0 0 16,-1 1 0-16,1-2 0 0,3 1 0 0,-1 0 0 0,2 5 0 15,-4-4 0-15,0 4 0 0,1-3 0 16,0 3 0-16,-1 2 0 0,-1-1 0 0,-1 0 0 16,-3-1 0-16,-1 1 0 0,-2-3 0 0,0 2 0 15,-2 4 0-15,1-4 0 0,-2-2 0 0,2-1 0 16,-1-2 0-16,-1-1 0 0,1 2 0 0,-2-5 0 15,2-3 0-15,0 7 0 0,0-7 0 0,3 4 0 0,-3-4 0 16,0 0 0-16,0 0 0 0,25-6 0 16,-11 1 0-16,3-2 0 0,3-1 0 0,7-5 0 15,1-6 0-15,-3 1-507 0,2-6-259 0,8-13-387 16,-8 14-1250-16,11-16 553 0</inkml:trace>
  <inkml:trace contextRef="#ctx0" brushRef="#br0" timeOffset="15918.16">21497 984 479 0,'-3'-10'606'0,"-2"-1"1"0,0 0-19 16,5 11-12-16,-22-27-18 0,12 20-21 0,-3 4-25 16,3 0-37-16,-6 1-30 0,-3 5-37 15,-1 4-23-15,-5 10-32 0,-6 0-26 0,3 5-32 0,5 1-21 16,-3 6-32-16,7 1-25 0,2-2-20 0,2 5-87 15,6-3-110-15,6 3 0 0,2-2 0 0,6-3 0 16,8 0 0-16,2-3 0 0,5-6 0 0,5 0 0 16,6-5 0-16,2-4 0 0,2-10 0 15,4 6 0-15,-2-6 0 0,-1-3 0 0,0-6 0 0,-1 0 0 16,-4-5 0-16,0 1 0 0,-3-4 0 16,-5 1 0-16,-5 2 0 0,0-7 0 0,0 2 0 15,-8 4 0-15,-2 1 0 0,-2 4 0 0,-2-1 0 0,0 5 0 16,-2-2 0-16,1 4 0 0,-3 1 0 0,0 3 0 15,0 0 0-15,0 0 0 0,-19 7 0 0,11 3 0 16,-1-2 0-16,4 3 0 0,0 5 0 16,1-5 0-16,4 5 0 0,0-4 0 0,9 4 0 15,0-3 0-15,0-4 0 0,5 5 0 0,1-3 0 16,3-3 0-16,-1 1 0 0,3-5 0 0,-1-2 0 16,-2 4 0-16,2-7 0 0,-5 2 0 0,0-6 0 15,-5 1 0-15,0-2 0 0,3-3 0 0,-6 2 0 16,-2-5 0-16,-3-5 0 0,-3 0 0 0,-1-9 0 15,-1 8 0-15,-3-7 0 0,-2-2 0 0,-2 5 0 16,1 6 0-16,1 0 0 0,4 6 0 0,-4 0 0 16,4 2 0-16,-4 2 0 0,5 2 0 0,0-1 0 15,1 4 0-15,3 1 0 0,0 0 0 0,0 0 0 16,0 0 0-16,0 0 0 0,0 0 0 0,16 13 0 16,3-10 0-16,11 0 0 0,-1-4 0 0,3 1 0 15,4-6 0-15,2 0 0 0,-3-1 0 0,3-1 0 16,-1-5 0-16,9-9 0 0,-10 6 0 0,-2-1 0 15,1-4 0-15,3-12 0 0,-1-1 0 0,-6-6 0 16,-1 0 0-16,-6-3 0 0,-1 0 0 0,-12 9 0 16,-2 1 0-16,0 1 0 0,-9 6 0 0,0 12 0 15,-3-3 0-15,3 17 0 0,-13-18 0 0,13 18 0 16,-32-3 0-16,32 3 0 0,-49 20 0 0,18 2 0 16,-4 13 0-16,1 6 0 0,9 1 0 15,-1 3 0-15,4 2 0 0,10 4 0 0,2-1 0 16,7 0 0-16,7 0 0 0,5-3 0 0,2-14 0 15,12 14 0-15,-5-16 0 0,10 9 0 0,-1-17 0 16,1 2 0-16,4-5 0 0,15 3 0 0,-12-9 0 16,-1-2 0-16,5-3 0 0,-5-5 0 0,0-4 0 15,-4-2 0-15,0 1 0 0,-4-10 0 0,1 0 0 0,-4-2 0 16,-1-5 0-16,-3-3 0 0,0-2 0 16,-8 0 0-16,-2-1 0 0,-6 6 0 0,-4 1 0 15,1 2 0-15,-2 3 0 0,-2 2 0 0,-3 2 0 16,-2 4 0-16,-3 2 0 0,-5 6 0 0,-2 4 0 15,-2 1 0-15,6 3 0 0,-7 5 0 0,7-5 0 16,0 0 0-16,0 9 0 0,9-7 0 0,0-3 0 16,3 0 0-16,1-2 0 0,4-1 0 0,1-1 0 15,3-3 0-15,0-1 0 0,5-2 0 16,0 1 0-16,-11-2 0 0,32-7 0 0,-14 1 0 16,0 0 0-16,-4-3 0 0,5-1 0 0,-6 1 0 15,2-4 0-15,-3 9 0 0,-3-5 0 0,-2 5 0 0,0 0 0 16,-3 1 0-16,1-3 0 0,-5 6 0 0,0 0 0 15,11 0 0-15,-11 0 0 0,9 11 0 0,-4-4 0 16,0 2 0-16,3 4 0 0,0-3 0 0,-1 3 0 16,2-1 0-16,7 0 0 0,-4 0 0 15,5-4 0-15,-3 2 0 0,5 0 0 0,1-4 0 16,0 1 0-16,0-5 0 0,1 0 0 0,-1-6 0 16,3 1 0-16,5-4 0 0,-2-3 0 0,-7 4 0 15,13-6 0-15,-4-3 0 0,0-4 0 0,-1-4 0 16,12-9 0-16,-5-5 0 0,-2-7 0 0,1-5 0 15,9-23 0-15,-16 18 0 0,11-27 0 0,-14 25 0 16,6-21 0-16,-12 30 0 0,-7 12 0 0,-1 3 0 16,-4 4 0-16,-5 9 0 0,-1 2 0 0,1 17 0 15,-14-20 0-15,14 20 0 0,-31-2 0 0,31 2 0 16,-53 23 0-16,16 9 0 0,6 10 0 0,-1 2 0 16,4 9 0-16,7 0 0 0,2 3 0 0,8 4 0 15,3-1 0-15,4-1 0 0,4-2 0 0,4-7 0 16,2 0 0-16,7-1 0 0,-4-20 0 0,5 1 0 15,-2-6 0-15,-1-8 0 0,2 0 0 0,1-2 0 16,3-1 0-16,-4-10 0 0,0 1 0 0,7-3 0 16,-2-2 0-16,1-2 0 0,-4-6 0 15,4 1 0-15,-1-11 0 0,5 1 0 0,-1-3 0 16,0-5 0-16,-2 1 0 0,0 2 0 0,-3 2 0 0,-4 6 0 16,-2 3 0-16,-4 6 0 0,0 1 0 0,-2-1 0 15,-5 7 0-15,0 0 0 0,0 0 0 0,15 19 0 16,-13-8 0-16,-2 7 0 0,0-3 0 0,4 4 0 15,-4-2 0-15,0 1 0 0,6-2 0 0,-4 2 0 16,4-5 0-16,-5-1 0 0,3-1 0 16,4 1 0-16,2-5 0 0,-5 1 0 0,4-4 0 15,3 2 0-15,0-3 0 0,3-3 0 0,-15 0 0 16,30-4 0-16,-12-1 0 0,0 1 0 0,0-5 0 16,2 2 0-16,-2-2 0 0,5-4 0 0,-3 6 0 15,0 1 0-15,-5-1 0 0,-3 0 0 0,-3 3 0 16,-2 1 0-16,-7 3 0 0,12-2 0 0,-12 2 0 15,0 0 0-15,14 10 0 0,-10-5 0 0,-2 2 0 16,2 1 0-16,1 8 0 0,-1-7 0 0,1 0 0 16,1 1 0-16,2-1 0 0,1-3 0 0,1 1 0 15,4 2 0-15,-3-4 0 0,1-1 0 0,1-2 0 16,1 2 0-16,-1-5 0 0,-13 1 0 0,24 0 0 16,-11-5 0-16,-4-1 0 0,1-1 0 0,2-6 0 15,-5-1 0-15,0 1 0 0,-5 1 0 0,1-6 0 16,-2-5 0-16,2-3 0 0,-6 7 0 0,0-9 0 15,-3 2 0-15,0 10 0 0,-2 2 0 0,-1 4 0 16,-2 3 0-16,-5 0 0 0,-3 2 0 16,0 4 0-16,-3 4 0 0,1 5 0 0,4 1 0 0,-4 10 0 15,9-5 0-15,-1-3 0 0,7 4 0 0,2 2 0 16,4-5 0-16,4 0 0 0,1-1 0 16,4 6 0-16,5-4 0 0,1-3 0 0,5 0 0 15,5 0 0-15,4-5 0 0,-1-2 0 0,3-5 0 16,-3 3 0-16,1-5 0 0,0 2 0 0,1-3 0 15,-12 0 0-15,5 1 0 0,4-7 0 0,0-3 0 16,-3-3 0-16,-1 4 0 0,-3-3 0 0,1 1 0 16,-2 3 0-16,-2 6 0 0,-4-6 0 0,-2 10 0 15,-2-4 0-15,-3 6 0 0,-6 0 0 0,0 0 0 16,16 8 0-16,-14 2 0 0,3 2 0 0,-5 0 0 16,-1 5 0-16,-3-5 0 0,3 5 0 0,0 1 0 15,-2 1 0-15,2-4 0 0,-2 1 0 0,3-3 0 16,3-2 0-16,-2-2 0 0,3 1 0 0,2-2 0 15,1-5 0-15,2 1 0 0,-9-4 0 0,24-4 0 16,-14 0 0-16,7-1 0 0,-2-4 0 0,3 3 0 16,-1-4 0-16,2 2 0 0,1-2 0 0,-3 0 0 15,2-1 0-15,-1 1 0 0,-8 3 0 0,3-1 0 16,-5 2 0-16,-1 2 0 0,1 0 0 0,-8 4 0 16,10-2 0-16,-10 2 0 0,0 0 0 15,12 6 0-15,-12-6 0 0,7 8 0 0,-3-2 0 16,3 0 0-16,-2-1 0 0,2 1 0 0,2-1 0 0,2 0 0 15,0-2 0-15,2 4 0 0,0-4 0 0,4-2 0 16,-5-2 0-16,3-3 0 0,-3 0 0 0,2-1 0 16,-4 0 0-16,2 0 0 0,-1-2 0 15,-3 1 0-15,-3-2 0 0,-2-2 0 0,-5-7-49 16,-3-1-407-16,-8-7-118 0,-7 0-612 0,-11-15-1284 16,-6 9 569-16</inkml:trace>
  <inkml:trace contextRef="#ctx0" brushRef="#br0" timeOffset="16082.79">24041 845 5200 0,'-34'-11'411'0,"6"3"17"0,9-1 63 0,6 4 9 15,13 5-27-15,-19-10-59 0,19 10-140 16,0 0-274-16,-4-15 0 0,4 15 0 0,0 0 0 0,43-10 0 16,-13 4 0-16,0 8 0 0,2-2 0 15,-32 0 0-15,59 7 0 0,-32-3 0 0,-9-2 0 16,-18-2 0-16,30 2-517 0</inkml:trace>
  <inkml:trace contextRef="#ctx0" brushRef="#br0" timeOffset="17983.12">20106 1730 512 0,'-12'-14'600'0,"5"7"22"0,1-1-8 0,3 1-6 15,-2 2-34-15,2 0-41 0,0 0-55 0,1 4-53 16,2 1-21-16,0 0-8 0,-8 11-14 0,6 7-12 16,-2 8-29-16,1 1-30 0,-1 7-32 0,-1 0-25 15,-3-2-23-15,2 3-24 0,-1 1-157 0,1-4-50 16,1 1 0-16,-2-3 0 0,4-5 0 0,1-7 0 15,0-1 0-15,-1-5 0 0,3-6 0 0,0-1 0 16,0 1 0-16,0-6 0 0,0 0 0 0,0 0 0 16,8-29 0-16,-6 10 0 0,5-9 0 0,-4 1 0 15,3-5 0-15,-5 0 0 0,1-17 0 0,1-2 0 16,1 5 0-16,0 0 0 0,-3 0 0 0,0 16 0 16,2 0 0-16,-2 4 0 0,0 7 0 0,1 12 0 15,-1-1 0-15,0 1 0 0,0 8 0 0,-1-1 0 16,8 14 0-16,-4 1 0 0,2 5 0 0,3 8 0 15,-2 8 0-15,-1-2 0 0,3-2 0 0,-3 4 0 16,5 9 0-16,-4-17 0 0,2 1 0 0,4 1 0 16,-3-6 0-16,-1 1 0 0,0-9 0 0,0-5 0 15,-1-2 0-15,2-2 0 0,0-3 0 0,2-1 0 16,-2-3 0-16,3-3 0 0,3-4 0 0,-2-1 0 16,2-6 0-16,0-5 0 0,2-5 0 0,1 0 0 15,2-4 0-15,-5-1 0 0,9-15 0 0,-9 15 0 16,-2 1 0-16,-2 4 0 0,-4 8 0 0,-3 0 0 15,1 6 0-15,-3 4 0 0,2 1 0 0,-3 3 0 16,-2 2 0-16,0 0 0 0,5 11 0 0,-3 5 0 16,-2 8 0-16,1 2 0 0,0 4 0 0,1-3 0 15,0 1 0-15,3 0 0 0,2 4 0 0,1-2 0 16,4-3 0-16,1-2 0 0,2 1 0 0,4-5 0 16,2-4 0-16,-5-4 0 0,4-3 0 15,0 2 0-15,0-8 0 0,1-1 0 0,2 0 0 16,4-3 0-16,-7-2 0 0,-2-2 0 0,3-3 0 0,-4 0 0 15,0-6 0-15,6-4 0 0,-5-2 0 0,-3-5 0 16,-3-2 0-16,-3 1 0 0,-4 8 0 0,-1-3 0 16,-3 3 0-16,-1 1 0 0,-3 6 0 15,-1 1 0-15,-1 5 0 0,-3 1 0 0,-3 6 0 0,0 2 0 16,-6 3 0-16,-7 10 0 0,6 1 0 16,-2-2 0-16,3 8 0 0,4 0 0 0,5 2 0 0,5-3 0 15,5-5 0-15,3-3 0 0,3 2 0 0,7-4 0 16,7 2 0-16,5 1 0 0,2-6 0 0,1-5 0 15,0-5 0-15,4 0 0 0,0-3 0 0,3-1 0 16,-4-5 0-16,-2-4 0 0,2 3 0 16,-1-5 0-16,-4 2 0 0,-2-11 0 0,-2 0 0 15,-1-5 0-15,-4-4 0 0,6-10 0 0,-10 9 0 16,-2 1 0-16,-1-1 0 0,-4 3 0 0,-1 7 0 0,-4 8 0 16,0 3 0-16,-2 5 0 0,-2 3 0 15,-2 3 0-15,3 1 0 0,-16 14 0 0,-1 7 0 16,4 5 0-16,-3 1 0 0,2 6 0 0,-3 11 0 15,4-11 0-15,7 0 0 0,6-2 0 0,1-1 0 16,7 1 0-16,2 0 0 0,8-6 0 0,2-6 0 16,1-2 0-16,3-6 0 0,4-2 0 0,4-2 0 15,1-5 0-15,-2-7 0 0,0-2 0 0,-1-2 0 0,1 1 0 16,-1-6 0-16,-4-6 0 0,-1-3 0 16,-1-2 0-16,-1-4 0 0,3-13 0 0,-2-3 0 15,-8-1 0-15,1-2 0 0,-4 0 0 0,2 0 0 16,-7 17 0-16,-2 2 0 0,-2 11 0 0,-3 0 0 15,1 8 0-15,-2 2 0 0,-2 2 0 0,0 6 0 0,2 0 0 16,-12 17 0-16,-2 4 0 0,0 3 0 16,1 5 0-16,-2 16 0 0,1-10 0 0,-5 9 0 15,7-11 0-15,1 14 0 0,3-16 0 0,3 1 0 16,1-1 0-16,0-2 0 0,4-6 0 0,4 2 0 16,0-6 0-16,1-5 0 0,0-3 0 0,3-3 0 15,-2-4 0-15,6 0 0 0,-2-2 0 0,3-3 0 16,-3-5 0-16,4 1 0 0,0-6 0 0,6-8 0 15,-3-1 0-15,2 1 0 0,-1-5 0 0,0-2 0 16,-5 12 0-16,6-7 0 0,-6 7 0 0,-3 7 0 16,-2-3 0-16,-3 4 0 0,-2 2 0 0,-1 2 0 15,-2 2 0-15,0 0 0 0,11 12 0 0,-9-2 0 16,-2 2 0-16,1 4 0 0,2 10 0 0,-2-6 0 16,0 4 0-16,2-8 0 0,-1 9 0 0,1-6 0 15,2 1 0-15,1-9 0 0,2-1 0 0,-2 0 0 16,5-2 0-16,-1-4 0 0,0 0 0 0,2-2 0 15,0-4 0-15,1 0 0 0,-1-3 0 0,-1-1 0 16,2-4 0-16,2-1 0 0,-3-3 0 0,2 4 0 16,-1-5 0-16,1 2 0 0,-5 4 0 0,2-5 0 15,-2 6 0-15,-1 0 0 0,-1 4 0 0,1 0 0 16,-2 3 0-16,3 0 0 0,-9 1 0 0,15 1 0 16,-7 2 0-16,1-1 0 0,0 4 0 0,-1 4 0 15,2-7 0-15,-1 6 0 0,-1 0 0 0,-2 2 0 16,4 2 0-16,-1-3 0 0,2-3 0 0,-1 3 0 15,-1-8 0-15,0 4 0 0,1-3 0 0,0 0 0 16,0-3 0-16,3-2 0 0,-3 1 0 0,1-1 0 16,-1-4 0-16,0 0 0 0,-2-2 0 0,1-3 0 15,-4-6 0-15,-1 3 0 0,-2-4 0 0,-2-8 0 16,-4 0 0-16,-1 2 0 0,-4-4 0 0,2 10 0 16,-4-7 0-16,2 9 0 0,-1 8 0 0,0-2 0 15,1 2 0-15,1 1 0 0,2 1 0 0,0 0 0 16,2 5 0-16,2-2 0 0,2 3 0 0,0 0 0 15,0 0 0-15,17 10 0 0,1-4 0 0,0 0 0 16,11 0 0-16,3-4 0 0,1 4 0 0,3-2 0 16,0-1 0-16,1-3 0 0,0 2 0 0,-1-2 0 15,-2-4 0-15,-3 3 0 0,-4 1 0 0,-8 0 0 16,-6-2 0-16,2 2 0 0,-3 3 0 0,-2-4 0 16,-4 4 0-16,-1-1 0 0,1 2 0 0,-3 3 0 15,-3 1 0-15,-2 2 0 0,-1 2 0 0,-3 2 0 16,-1 2 0-16,1 1 0 0,-1 0 0 0,-1 0 0 15,4 0 0-15,1 1 0 0,1 0 0 0,0-8 0 16,1 3 0-16,5-2 0 0,2 0 0 0,2-4 0 16,5-2 0-16,5-2 0 0,0 0 0 0,1-3 0 15,0-4 0-15,8-6 0 0,-8 2 0 0,-2-2 0 16,0-2 0-16,3-6 0 0,-1-1 0 0,-4-5 0 16,-2 0 0-16,-3-1 0 0,-6-2 0 0,-5-3 0 15,-2 1 0-15,-11 3 0 0,-4 1 0 0,-10 2 0 16,-15-5 0-16,-14 3 0 0,-27-6 0 0,2-2 0 15,-10 10 0-15,-2-1-1366 0,27 12-1478 0,-32-8 654 16</inkml:trace>
  <inkml:trace contextRef="#ctx0" brushRef="#br0" timeOffset="18150.14">21053 1731 6349 0,'-15'1'349'16,"5"-1"-110"-16,3-1 12 0,2 2 48 0,5-1-13 15,0 0-54-15,18-4-46 0,5 2-186 0,13-1 0 16,16 1 0-16,6 1 0 0,2 0 0 0,31-2 0 16,-29 3-15-16,40 1-379 0,-11 1-187 0,8-6-620 15,-3 5-1299-15,-6 4 575 0</inkml:trace>
  <inkml:trace contextRef="#ctx0" brushRef="#br0" timeOffset="18449.87">23761 1658 4229 0,'-12'-34'132'0,"4"2"17"15,0 6 32-15,1-2 7 0,2 13 18 0,1 1 14 16,1 3-18-16,1-1-2 0,-1 6-38 0,2 3 26 15,1 3 34-15,-12 14 26 0,3 1 11 0,-4 10 8 0,-7 17 2 16,0 2 3-16,-5 5-11 0,-2 4-13 0,1 1-160 16,-8 21-88-16,10-24 0 0,1 2 0 0,5 4 0 15,2 2 0-15,8-3 0 0,7 1 0 0,6-4 0 16,8-5 0-16,8-2 0 0,9-6 0 16,4-5 0-16,-2-12 0 0,15 0 0 0,8-8 0 0,3-10-44 15,0-3-508-15,-1-10-127 0,-5 1-474 0,1-7-1249 16,-5-5 553-16</inkml:trace>
  <inkml:trace contextRef="#ctx0" brushRef="#br0" timeOffset="18686.3">24427 1840 3741 0,'-13'-13'354'0,"3"-1"-50"15,1 5 5-15,0 1 27 0,0-2 6 0,1 4-31 16,-1-3-36-16,2 8-9 0,-3 1-28 0,1 3 15 15,-1 5 1-15,-3 6-3 0,0 2-21 0,0 13-8 16,2 1-6-16,-1 0-17 0,2 19-109 0,5-14-90 16,3 1 0-16,0 0 0 0,-2 15 0 0,8 0 0 15,0-15 0-15,1-3 0 0,5-5 0 0,-1 1 0 16,-1-6 0-16,1-6 0 0,-3-8 0 0,-2 1 0 16,0-5 0-16,0-4-443 0,-4-1-203 0,0 0-538 15,0 0-1283-15,-3-24 568 0</inkml:trace>
  <inkml:trace contextRef="#ctx0" brushRef="#br0" timeOffset="19470.53">24593 1938 275 0,'5'-6'460'0,"-2"0"-3"0,2 1-9 0,-2 1-16 15,2-1-1-15,-3-1-15 0,-2 0-8 0,2 0-18 16,-4-1-22-16,4 0-25 0,-6-3-20 0,3 0-26 16,-5 1-6-16,4 0-23 0,-2 2-13 0,-1-1-22 15,-1-2-17-15,2 1-3 0,-3 0-9 0,-2-6-12 16,2 6 0-16,-1 1-25 0,-1-1 1 0,-1 3-5 15,-7-2-5-15,3 4 1 0,-4-2-18 0,0 5-18 16,-1 1-123-16,0 0 0 0,1 1 0 0,-2 2 0 16,1 6 0-16,-6 1 0 0,5 0 0 0,-2 4 0 15,7 0 0-15,-7 5 0 0,4 2 0 0,0 1 0 16,2 0 0-16,0 3 0 0,7 3 0 0,-1-4 0 16,6 8 0-16,0-5 0 0,7 2 0 0,1-3 0 15,4 4 0-15,2 1 0 0,3-4 0 0,4 1 0 16,1-6 0-16,4 2 0 0,1-3 0 0,0 1 0 15,3 0 0-15,1-6 0 0,2-2 0 0,4-2 0 16,-5-7 0-16,4 5 0 0,-1-3 0 16,-3-4 0-16,0-2 0 0,1-2 0 0,-8-1 0 0,6-2 0 15,-8 2 0-15,-4-2 0 0,-1 1 0 0,0-1 0 16,-2-3 0-16,-2 0 0 0,3 1 0 0,-4-1 0 16,-1 3 0-16,0-2 0 0,-3 1 0 0,2 0 0 15,-3 2 0-15,0-3 0 0,0 1 0 0,-1-1 0 16,1 0 0-16,0 2 0 0,2-6 0 15,3-2-589-15,-2 1-678 0,3 1-1374 0,1-3 608 0</inkml:trace>
  <inkml:trace contextRef="#ctx0" brushRef="#br0" timeOffset="19952.91">25391 1877 394 0,'-5'-12'649'15,"1"1"27"-15,0 1 4 0,4 4-10 0,-1-2-31 0,-2 4-53 16,2 1-49-16,1 3-26 0,0 0-31 0,-13 8-35 16,12 3-30-16,-3 7-10 0,0 7-39 15,0 4-36-15,3 3-28 0,1 1-196 0,1-3-106 16,2 3 0-16,1-2 0 0,0 1 0 0,-2 2 0 16,7 1 0-16,-4-7 0 0,3 2 0 0,-3-11 0 0,-1-1 0 15,0-2 0-15,1-2 0 0,-3-3 0 0,-2-4 0 16,2-1 0-16,-1-3 0 0,-1-3 0 15,0 0 0-15,0 0 0 0,0 0 0 0,0 0 0 0,-8-24 0 16,2 7 0-16,2-2 0 0,4-11 0 16,-4 0 0-16,4-5 0 0,0 1 0 0,7-16 0 15,-2 0 0-15,2 0 0 0,6-32 0 0,-3 30 0 0,-1-3 0 16,4 1 0-16,0 7 0 0,1 0 0 0,-1 2 0 16,-4 16 0-16,0 5 0 0,0-2 0 0,3 1 0 15,-3 2 0-15,-5 9 0 0,5 5 0 16,-3 0 0-16,6 1 0 0,-2 8 0 0,4 1 0 15,-1 1 0-15,5 9 0 0,5 6 0 0,-3 6 0 0,0 2 0 16,-3 6 0-16,-5 2 0 0,3 12 0 0,-1-1 0 16,-10-9 0-16,-3 0 0 0,-2-2 0 15,-3-3 0-15,-1 1 0 0,-5-6 0 0,-5-2 0 16,-3-4 0-16,-3-2 0 0,-7-4 0 0,1 0 0 16,-1-3 0-16,-4 2 0 0,0-8 0 0,4-1 0 0,-1 3 0 15,11-5 0-15,5 1 0 0,3 0-642 0,1-4-617 16,9 2-1363-16,0 0 604 0</inkml:trace>
  <inkml:trace contextRef="#ctx0" brushRef="#br0" timeOffset="20616.52">26041 1872 202 0,'0'-6'567'0,"0"0"15"0,0 0 2 0,0 1-25 15,0 2-41-15,0 3-53 0,0 0-12 16,0 0-16-16,4 13-9 0,-1-1-29 0,1 6-39 15,1 7-38-15,-3 0-25 0,1 6-28 0,1-4-23 16,-2 1-26-16,3 0-22 0,-5 3-16 0,-1-3-20 16,1-2-27-16,-5 1-19 0,1-10-21 0,3-1-7 15,-4-1-21-15,1-4-15 0,0 0-6 0,0-5 4 16,0 4 11-16,-2-9-30 0,6-1-31 0,0 0 0 16,-13-10 0-16,9 4 0 0,3-6 0 0,-3-5 0 15,3-2 0-15,1-6 0 0,1-4 0 0,2-3 0 16,-1-4 0-16,7-13 0 0,-5 1 0 0,6-2 0 0,-6 15 0 15,5-11 0-15,0-1 0 0,-1 20 0 16,-3 2 0-16,0 7 0 0,0 0 0 0,-4 9 0 16,6-4 0-16,-3 9 0 0,-2 1 0 0,-2 3 0 15,10 11 0-15,-1 2 0 0,4 9 0 0,0 6 0 16,-3-1 0-16,4 8 0 0,0 9 0 0,-5-11 0 0,4 11 0 16,-4-12 0-16,-3 0 0 0,7 15 0 15,-12-16 0-15,6-1 0 0,-6 1 0 0,-1-10 0 16,0-2 0-16,0-6 0 0,0-1 0 0,0-1 0 15,-1-1 0-15,2-3 0 0,-2-2 0 0,-2-1 0 16,3-4 0-16,0 0 0 0,0 0 0 0,0 0 0 16,3-19 0-16,-3 9 0 0,2-2 0 0,5-7 0 15,0-9 0-15,5 0 0 0,1-1 0 0,3-4 0 0,10-11 0 16,-6 2 0-16,3 1 0 0,0-3 0 16,-5 13 0-16,-4 1 0 0,4 2 0 0,-4 3 0 15,-2 8 0-15,-2 2 0 0,-4 6 0 0,1-2 0 16,-1 3 0-16,-3 4 0 0,2 2 0 0,-2 2 0 0,-3 0 0 15,7 10 0-15,-1 3 0 0,-3 5 0 0,3 5 0 16,2 7 0-16,-3-1 0 0,-1 3 0 16,1 2 0-16,-2 1 0 0,-2 12 0 0,0-12 0 15,-1 1 0-15,0 9 0 0,-2 1 0 0,2-11 0 16,0-1 0-16,-2-6 0 0,1 1 0 0,0 0 0 0,-1-1 0 16,1-3 0-16,1-11 0 0,0-3 0 0,-1-2 0 15,2 1 0-15,-2-4 0 0,2-2 0 16,-1-4 0-16,0 0-137 0,0 0-276 0,7-15-57 0,-5-1-73 15,2 0-91-15,1-12-365 0,1-5-1083 16,0-16 479-16</inkml:trace>
  <inkml:trace contextRef="#ctx0" brushRef="#br0" timeOffset="20866.25">26793 1565 199 0,'-1'-7'493'16,"-1"0"14"-16,1-3 9 0,1 4 1 0,3 1-27 15,0-2-19-15,4 4-17 0,2 5-23 0,2 3-29 16,6 4-15-16,-2 4-20 0,8 7-23 0,-5 5-12 16,1 4-25-16,0 2-9 0,6 12-23 0,-2 8-16 15,-4 0-23-15,-1-2-22 0,-7 1-9 0,-2 3-20 16,0-6-12-16,-5 3-44 0,-4 3-129 0,-4-3 0 16,0-1 0-16,-5 0 0 0,-7 0 0 0,-2-4 0 15,-4 4 0-15,-3-3 0 0,-3-6 0 0,-7 1 0 16,-3-4 0-16,-3-4 0 0,-7-3 0 0,-6-1 0 15,-4-3 0-15,-1 0-464 0,4-6-213 0,-5-2-498 16,-32 1-1274-16,28-1 564 0</inkml:trace>
  <inkml:trace contextRef="#ctx0" brushRef="#br0" timeOffset="21216.23">23671 3053 5085 0,'-59'-9'267'0,"3"-2"-146"15,20 4 18-15,4-2 102 0,4 6 47 0,10-1 38 16,8 3-8-16,-2-2-2 0,6 1-25 0,-2 0-4 0,7 0-16 16,1 2-30-16,9-4-241 0,11 2 0 15,12 0 0-15,22 4 0 0,3-5 0 0,11 3 0 16,31-2 0-16,0 3 0 0,2-1 0 0,5-5 0 0,5 8 0 15,-1-3 0-15,4 0 0 0,9-8 0 0,-6 2 0 16,6-4 0-16,-5 5 0 0,-1 2 0 16,-7 2 0-16,-14 0 0 0,-33 4 0 0,27-1 0 15,-35 0 0-15,-15 0 0 0,-2 4 0 0,-4-3 0 16,-4-1 0-16,-11 1 0 0,-6-1 0 0,-3-2 0 0,-1 1 0 16,-5 0 0-16,-4-1 0 0,4 0 0 0,-4 0 0 15,0 0 0-15,-12 7 0 0,2-4 0 0,-4 0-314 16,-5 1-357-16,-13 4-530 0,0-1-1302 0,-2-4 576 15</inkml:trace>
  <inkml:trace contextRef="#ctx0" brushRef="#br0" timeOffset="21550.1">23529 3185 337 0,'-14'-1'586'0,"1"-1"3"15,3 0 0-15,3 0-18 0,1 0-22 0,5 0-37 16,1 2-22-16,11-4-26 0,2 3-24 0,9-1-32 16,10 6-25-16,6-1-13 0,13-2-12 0,5 2-21 15,6 3-16-15,4-2-16 0,31 1-25 0,0 0-20 16,6-1-218-16,0 5-42 0,1-4 0 0,-1-3 0 16,8 0 0-16,-1-2 0 0,0 0 0 0,1 3 0 15,-7-6 0-15,-6 1 0 0,-30 2 0 0,-4 0 0 16,-5 0 0-16,-2 0 0 0,-3 2 0 0,-19-4 0 15,-2 2 0-15,-6-1 0 0,-10 1 0 0,-1-3 0 16,-4 2 0-16,0 1 0 0,-3-1 0 0,-3 1 0 16,2 1 0-16,-8-1 0 0,9-1 0 0,-9 1 0 15,9 0 0-15,-4-1 0 0,-5 1 0 16,9-1 0-16,-9 1 0 0,10-3 0 0,-6 2 0 0,4-5-1366 16,-1 0-1478-16,0 1 654 0</inkml:trace>
  <inkml:trace contextRef="#ctx0" brushRef="#br0" timeOffset="21733.12">26064 3291 6184 0,'-5'6'527'0,"0"0"-213"16,4-2-84-16,-3 1-9 0,0-2-23 0,3 1 10 15,-2 0-32-15,2 0-43 0,1 0-133 0,0 0 0 16,0 2 0-16,1-3 0 0,-1 1-187 0,3-1-257 15,-3-3-267-15,0 0-431 0,0 0-1237 0,0 0 548 16</inkml:trace>
  <inkml:trace contextRef="#ctx0" brushRef="#br0" timeOffset="27416.59">3238 10930 208 0,'-4'-4'382'0,"4"0"3"0,0-2-3 16,-4 0-2-16,3 1-11 0,1-1-1 0,1 1-13 15,-1 0-8-15,0-1-18 0,4 2-12 0,-4 0-14 16,0-2-15-16,0 2-19 0,0 4-16 0,5-2-10 16,-1 0-18-16,-4 2-18 0,9 0-9 0,-9 0-9 15,9 4 5-15,-4 5-14 0,4-3-16 0,0 6 2 16,-4-3-24-16,4 6-2 0,-1 3-8 0,1-2 3 15,-2 2-13-15,1 0-9 0,-3-3 2 0,4 1 1 16,-4-1-4-16,2 1-2 0,-2-4 2 0,2-4 0 16,2 1-83-16,-2-3-29 0,3-2 0 0,5-2 0 15,3-6 0-15,9-4 0 0,8-5 0 0,10-10 0 16,2-4 0-16,6-4 0 0,23-16 0 0,-21 16 0 16,28-14 0-16,-5-4 0 0,2 2 0 0,-1 0 0 15,-1 2 0-15,-19 16 0 0,20-14 0 0,-25 17 0 16,2-1 0-16,-3 4 0 0,-9 1 0 0,-8 7 0 15,-5 4 0-15,-6-1 0 0,-8 3 0 0,-4 3 0 16,-2 3 0-16,-2-3 0 0,0 3 0 0,-1 2 0 16,-6-2 0-16,3 2 0 0,-2-1 0 0,-3 2 0 15,5-1 0-15,-5 1 0 0,0 0 0 0,0 0 0 16,0 0-243-16,-9 10-1082 0,9-10-1436 0,-4 8 636 16</inkml:trace>
  <inkml:trace contextRef="#ctx0" brushRef="#br0" timeOffset="28516.43">8900 11690 35 0,'2'-5'457'15,"-2"2"4"-15,4-4-7 0,-1 2-3 0,-1 1-9 16,-2-2-8-16,4 1-12 0,-4 3-17 0,5 0-31 16,-5 2-24-16,2-3-22 0,-2 3-16 0,0 0-5 15,6 7-15-15,-3 0-4 0,1 1-26 0,2 2-24 16,2 6-17-16,0-1-12 0,0 0-19 0,1 1-13 15,2 0-4-15,1-1-2 0,4-1-8 0,-3-3-3 0,2 0-9 16,2-3-1-16,2-3-36 0,-1-1-114 16,4-2 0-16,6-2 0 0,-1-2 0 0,-1-5 0 15,1-3 0-15,2-2 0 0,-3 1 0 0,1-2 0 0,0-2 0 16,0 0 0-16,-3 0 0 0,-1 0 0 0,-6 3 0 16,1-1 0-16,-2 4 0 0,0 0 0 0,-1-1 0 15,-6 7 0-15,0-1 0 0,-3 3 0 0,2 1 0 16,0 2 0-16,-1 3 0 0,0 2 0 0,-1 0 0 15,1 3 0-15,-2 1 0 0,2 0 0 0,0 1 0 16,-1-1 0-16,2-1 0 0,0 0 0 0,5 2 0 16,-2-4 0-16,0 0 0 0,1-1 0 0,-1-3 0 15,1 0 0-15,0-2 0 0,5-1 0 0,-4-3 0 16,3-1 0-16,4-3 0 0,-4-2 0 0,5 1 0 16,-1 0 0-16,1 0 0 0,-1-1 0 0,2-6 0 15,2 2 0-15,-5 3 0 0,8-4 0 0,-4 2 0 16,-5 2 0-16,-4-1 0 0,0 4 0 0,0 2 0 15,-3 0 0-15,-4 1 0 0,-1 0 0 0,1 1 0 16,0 2 0-16,0-2 0 0,-7 2 0 0,7 0 0 16,-7 0 0-16,7 4 0 0,-7-1-3 0,0-3-1362 15,0 0-1479-15,0 0 654 0</inkml:trace>
  <inkml:trace contextRef="#ctx0" brushRef="#br0" timeOffset="31599.83">9674 10664 137 0,'1'-7'237'16,"-1"7"-9"-16,-1-7-14 0,1 0-11 0,0 3-9 15,0-1-2-15,0 5-12 0,0-8-10 0,0 5-9 16,1-1-4-16,-1 0-4 0,0 4-10 0,-1-8-10 16,0 5-5-16,1 3-4 0,1-6-1 0,-1 2-10 15,0 4-13-15,0-8-2 0,-3 3-2 0,3 5 0 16,-1-7-9-16,-1 3-3 0,-2-3-5 0,1 2-12 16,-1 2-5-16,-2-3 6 0,2 0-1 0,-6-2-2 0,1 0 1 15,-2 1-9-15,0 1 6 0,0 0 0 0,-5-1-3 16,-1 0-4-16,0 2-2 0,-1 0-2 0,1 0-1 15,1 1-4-15,-1 1 0 0,3-1-3 0,-3 2-3 16,1-4 1-16,4 3-6 0,-2 2 1 0,3 0-2 16,-1-1-9-16,1-1 3 0,1 2-3 0,1 1-3 15,-1 0-8-15,-1 0-1 0,1 1 0 0,-3 3-4 16,3-2 1-16,-3 2 0 0,3 0-3 0,-2 0-8 16,-3 4 9-16,4-2-3 0,-7 1 1 0,1 1 5 15,2 0-5-15,-2 2 9 0,2 0 2 0,-1-1 5 16,0 2-1-16,2 2 4 0,0-2-3 0,-3-1 0 15,3-1 2-15,1 1-1 0,-1 2 5 0,5-4 2 16,-2 6-1-16,1-2 8 0,1 3 2 0,1 1 2 16,1 2 0-16,4 0 0 0,-2 6-2 0,2-3-1 15,1 3-1-15,0 1 2 0,2 2 0 0,2 1-3 16,-2-5 3-16,2 5-4 0,1 0-20 0,-2-2 4 16,3 2 3-16,-3-2 10 0,1 2 5 0,0 0 4 15,-1-2-3-15,3-1 6 0,-1-5 5 0,-2 5 0 0,4 1-1 16,-2-7-1-16,-1 0 1 0,2 7 7 0,0-7-8 15,-2-1-2-15,1 2 4 0,1-2-3 16,-2 1 6-16,2 1-4 0,0-3 2 0,1 1 1 16,0 0-3-16,0 0-3 0,-1-3 2 0,1 2 0 0,3-3-2 15,-2 2 1-15,3-2-3 0,-1-1 1 0,-3 0 2 16,4 1 0-16,0-4-2 0,0 4-7 0,1-1 4 16,4 0 6-16,-1-1-5 0,0-1-4 0,-1 0-6 15,1 0 1-15,1 0-3 0,-1 0-3 0,1-2 0 16,-2-1-2-16,4 1-4 0,-3-1-5 0,1-2 7 15,-4 1-8-15,6 0 0 0,0 0 2 0,-4-1-7 16,2-4 0-16,-1 3 3 0,4-1-5 0,-4-1 3 16,2 1-2-16,2-1-8 0,-3-2 8 0,0 2 3 15,4-2-1-15,-1 0-6 0,-3 0 4 0,0-1 1 16,5 0-2-16,-6 0 2 0,2-1-2 0,1-1 3 16,-3-1-1-16,2 1 0 0,-1 0-6 0,1-5-2 15,3 3 6-15,-5-1-9 0,1 0 5 0,-3 0 3 16,6-2-2-16,-2 0 0 0,-2 0 4 0,4 0 2 15,-7 0 1-15,3 0 5 0,-3-2 2 0,4 1 3 0,-3-1 0 16,1 3-1-16,-1-3-19 0,-2 2-3 16,0-1 0-16,3-2 0 0,-2-2 0 0,2 0 0 15,0 0 0-15,-4 3 0 0,2-7 0 0,-2-1 0 16,2 0 0-16,-1-2 0 0,0 2 0 0,1-6 0 0,-2 5 0 16,-3 2 0-16,0-1 0 0,3-7 0 15,-6 8 0-15,2-3 0 0,0 3 0 0,-1-2 0 16,-1-1 0-16,1 0 0 0,-2 1 0 0,-1 0 0 0,0-1 0 15,0-1 0-15,-1-3 0 0,2 2 0 0,-1-5 0 16,0-1 0-16,0-1 0 0,0 0 0 0,-3 3 0 16,1-3 0-16,1 2 0 0,-3-1 0 0,1 8 0 15,-1-8 0-15,2 7 0 0,-3 1 0 0,-3 2 0 16,4-2 0-16,-1 2 0 0,1-1 0 0,-6 3 0 16,5 0 0-16,-3 0 0 0,-1-1 0 0,3 3 0 15,-3 0 0-15,0 2 0 0,1 0 0 0,-1 3 0 16,2-1 0-16,0 2 0 0,0-2 0 0,-2 1 0 15,1 1 0-15,0-1 0 0,2 2 0 0,-2-2 0 16,2 4 0-16,0-2 0 0,-1-2 0 0,-2 2 0 16,4 2 0-16,-1-1 0 0,1 1 0 0,-2 1 0 15,2-3 0-15,-1 5 0 0,-2-3 0 0,4 1 0 16,2-1 0-16,-2 0 0 0,-3 1 0 0,4 0 0 16,-1-2 0-16,0 3 0 0,0-2 0 0,-1 3 0 0,1-2 0 15,0 1 0-15,-1-1 0 0,5 3-56 16,-5-3-286-16,5 3-58 0,0 0-52 0,-5-1-58 15,5 1-64-15,0 0-403 0,0 0-1057 0,0 0 468 16</inkml:trace>
  <inkml:trace contextRef="#ctx0" brushRef="#br0" timeOffset="32765.95">10935 11725 202 0,'-1'-6'299'0,"0"-1"4"0,1 0-2 0,-1 2 1 15,2-3-3-15,-1 4 9 0,-1 0 0 0,1 4-7 16,0-6-13-16,0 6-10 0,1-6-24 0,-1 6-20 16,0 0-3-16,0 0-11 0,0 0-9 0,0 0-16 15,9 11-13-15,-5-6-15 0,1 2-16 0,1 1-9 16,2 3-7-16,0-3-10 0,5 5-9 0,-1-5-9 16,-3-1-4-16,9 1-4 0,-4 1-5 0,4-3-6 15,1-1-10-15,0-3-1 0,3 1-7 0,6-2-23 16,0-2-3-16,0 0 2 0,0-2 7 0,0-2 0 0,3-1 1 15,-3 3 3-15,0-5 0 0,2 0 0 0,-3-1 7 16,-1-1-9-16,1-1 0 0,-10 3 9 16,2 0-11-16,0 0-3 0,-1-2 3 0,0 3 2 0,-1-2 1 15,-5 5-2-15,0-2 0 0,-1 4 4 16,0 0-14-16,-4 1-1 0,1 1-4 0,0 1-1 0,-1 3 4 16,2 2-6-16,-1 0 10 0,2 3-10 15,-1 0 1-15,5 4-9 0,-5 0-2 0,3 0 5 0,2-2-13 16,-2 0 1-16,0 0-1 0,5 0 1 0,-3-1-9 15,3-1 2-15,1-2 4 0,0-1-4 16,0 0-7-16,0 1 10 0,2-5-2 0,2-1-4 0,-1 1-4 16,-1-2 2-16,10 0-5 0,-4-1 0 0,4-2 0 15,-10 0 3-15,8-3 5 0,-1 0-1 0,-4 1-6 16,4-2 0-16,0-2 14 0,0-1 4 0,-3-1 8 16,2-1 9-16,-1 1-19 0,-5 4-19 0,1 0 0 15,-3 1 0-15,0 1 0 0,-7 3 0 0,1-1 0 16,0 3 0-16,0 2 0 0,-2 1 0 0,2 1 0 15,-2 1 0-15,-1 3 0 0,4 4 0 0,0-3 0 16,-1 2 0-16,1 0 0 0,1 1 0 0,-1-1 0 16,0 0 0-16,2-1 0 0,3-2 0 0,-1 2 0 15,3-6 0-15,-2 0 0 0,9 0 0 0,-6-4 0 16,7-1 0-16,-7 0 0 0,8-4 0 0,1 1 0 0,-3-5 0 16,-1 3 0-16,1 2 0 0,1-6 0 15,-1-1 0-15,0 1 0 0,0-2 0 0,1 0 0 16,-1 3 0-16,0 0 0 0,-7 3 0 0,1 1 0 15,-2 2 0-15,1 1 0 0,-2-1 0 0,1 3 0 0,-5 4 0 16,0-2 0-16,3 2 0 0,-3-1 0 0,0 2 0 16,4 2 0-16,-4 0 0 0,4 1 0 0,-1-4 0 15,0 5 0-15,3-4 0 0,-2-3 0 0,2 4 0 16,0-3 0-16,1 0 0 0,-2-3 0 0,10 0 0 16,-9 1 0-16,-1-1 0 0,1-2 0 0,-2-1 0 15,1 1 0-15,-2-3 0 0,2 2 0 0,-6-2 0 16,2-2 0-16,-2 1 0 0,-3 1 0 0,3 0 0 15,0-1 0-15,-4 0 0 0,0 1 0 0,-2 0 0 16,2 0 0-16,-4-2 0 0,-1 4 0 0,0-2 0 16,-4 0-468-16,-1-1-289 0,1 6-404 0,-7-5-1258 15,7 5 556-15</inkml:trace>
  <inkml:trace contextRef="#ctx0" brushRef="#br0" timeOffset="34916.82">17098 11676 353 0,'1'-5'382'0,"2"0"-6"15,-2 1 0-15,0-1-15 0,4 1-22 0,-5 4-6 16,4-3-10-16,-4 3-11 0,8 1-8 0,-3 2-16 0,0 2-9 15,-1 2-14-15,6 3-11 0,-3-1-10 0,2 6-11 16,3-2-32-16,-1 0-15 0,3 0-14 0,0 1-9 16,1-2-5-16,7 3-10 0,-2-4-7 0,-2-1-6 15,9 1 1-15,-3-1-4 0,6-2-14 0,-2-1-7 16,-7-5-4-16,10 2-7 0,-10-6-1 0,9 2 2 16,-7-2-11-16,5-1-4 0,3-1-5 0,-3-5-12 15,3 1 1-15,-3-3-14 0,1 0 4 0,1 0-6 16,-1-3-3-16,-2 1-7 0,4-2-6 0,-4 3 5 15,-1-3-6-15,-1 2 1 0,-1-2-7 0,-7 8-10 16,0-2 9-16,0 2-2 0,-2-1 6 0,-2 7-34 16,1-1 0-16,-1 2 0 0,1 0 0 0,0 2 0 15,1 4 0-15,2 3 0 0,-1-2 0 0,1 3 0 16,1 1 0-16,0 1 0 0,2 4 0 0,1-5 0 16,2 3 0-16,1-2 0 0,0 0 0 0,2 1 0 15,1-3 0-15,2-3 0 0,-1-2 0 0,-1-2 0 16,4-4 0-16,2-2 0 0,-2-2 0 0,2-1 0 15,-1-1 0-15,-1-2 0 0,-1-2 0 0,2-1 0 16,-4-2 0-16,-1 1 0 0,-1 0 0 0,-1-2 0 16,0 2 0-16,-4 4 0 0,-3-1 0 0,0 4 0 15,0-1 0-15,-3 3 0 0,-2 1 0 0,0 1 0 16,0 4 0-16,1-2 0 0,-3 4 0 0,1 1 0 0,4 2 0 16,-1 2 0-16,-2 1 0 0,2 0 0 0,1 3 0 15,-2 1 0-15,1 0 0 0,2-1 0 0,2 5 0 16,3-2 0-16,-3-1 0 0,2 4 0 0,0-4 0 15,1-1 0-15,-3-4 0 0,4 3 0 0,3 0 0 16,-7-3 0-16,9-3 0 0,-2 3 0 0,4-3 0 16,1-1 0-16,4 0 0 0,-1-4 0 0,-2 1 0 15,4-4 0-15,3-5 0 0,-2 2 0 0,3-3 0 16,11-7 0-16,-14 4 0 0,13-8 0 0,-3 3 0 16,-11 5 0-16,-3 1 0 0,2-2 0 0,-1 2 0 15,-2 2 0-15,-5 2 0 0,3-1 0 0,-1 2 0 16,-9 1 0-16,2 2 0 0,-1-1 0 0,-1 0 0 15,-1 0 0-15,-2 2 0 0,3 0 0 0,1 2 0 16,9-4 0-16,-4 4 0 0,2 0 0 0,-1-2 0 16,1 1 0-16,0 1 0 0,0 0 0 0,-1-1 0 15,2 0 0-15,-8-2 0 0,2-2 0 0,-3 1 0 16,-2 0-634-16,0-4-626 0,-2-3-1364 0,-5 2 603 16</inkml:trace>
  <inkml:trace contextRef="#ctx0" brushRef="#br0" timeOffset="44949.86">10404 14447 101 0,'0'0'309'0,"0"0"-2"0,0 0 0 16,-3 4-10-16,3-4-12 0,0 0-19 15,0 0-21-15,0 0-17 0,0 0-13 0,0 0-29 0,0 0-18 16,0 0-11-16,18-3-30 0,-18 3-40 16,10 0-50-16,-10 0-62 0,7 0-95 0,-7 0-129 0,0 0-239 15,5-3-529-15,-5 3 233 0</inkml:trace>
  <inkml:trace contextRef="#ctx0" brushRef="#br0" timeOffset="46450.03">13876 14316 486 0,'0'0'508'15,"0"-4"8"-15,0 4-5 0,1-4-28 0,-1 4-29 16,0 0-35-16,0 0-23 0,0 0-19 0,0 0-19 16,0 0-27-16,0 0-2 0,-6 19-24 0,6-9-41 15,4 1-5-15,-3 1-25 0,0 4-21 0,3-6-17 16,0 4-7-16,4 1-12 0,1-2-8 0,2 0-11 16,3 0-1-16,3-6-11 0,1 0-2 0,5-3-9 15,6-1-5-15,-1-2-7 0,4-1-99 0,-4-2-24 16,7-4 0-16,-3-3 0 0,0-2 0 0,2 1 0 15,-2-2 0-15,-1-1 0 0,0-2 0 0,-5 3 0 16,4-2 0-16,-5-2 0 0,-1 4 0 0,-3 2 0 16,-7 3 0-16,4 0 0 0,-7 1 0 0,1 1 0 15,-2 2 0-15,3 1 0 0,-4 2 0 0,-1 0 0 16,-1 1 0-16,0 1 0 0,-1 2 0 0,1 0 0 16,-1 1 0-16,1 0 0 0,0 2 0 0,1 1 0 0,-1-1 0 15,2 0 0-15,-1 0 0 0,1 0 0 16,0-1 0-16,0 2 0 0,0-4 0 0,3-3 0 15,-1 3 0-15,0-3 0 0,3 3 0 0,-1-7 0 16,6 3 0-16,-2-1 0 0,1-1 0 0,-2-2 0 0,3 1 0 16,3-4 0-16,-4-1 0 0,8-1 0 15,-1-1 0-15,2 0 0 0,-9 1 0 0,1 1 0 16,0-1 0-16,-2 1 0 0,-4 1 0 0,-2 3 0 16,-2 0 0-16,2 1 0 0,-4 2 0 0,-1-1 0 0,1 2 0 15,-7 0 0-15,10 4 0 0,-5 1 0 0,0 2 0 16,0 2 0-16,0 0 0 0,2 2 0 0,-1 0 0 15,1-1 0-15,-1 1 0 0,4 4 0 0,-4-5 0 16,6 1 0-16,3-3 0 0,1 2 0 0,2-3 0 16,-3-1 0-16,7-1 0 0,-3 0 0 0,1-5 0 15,3 0 0-15,-2 0 0 0,7-2 0 0,-8-1 0 16,2-1 0-16,5-2 0 0,0-1 0 0,-2-1 0 16,-3 3 0-16,5-2 0 0,-7 0 0 0,2 2 0 15,-3-2 0-15,3 2 0 0,-3 0 0 0,-1 4 0 16,-1-5 0-16,-6 5 0 0,2-2 0 0,0 2 0 15,-2 1 0-15,-1-1 0 0,2 1 0 0,-1 1 0 16,0 0 0-16,-3-1 0 0,0 2 0 0,1-1 0 16,-1 0 0-16,-2 1 0 0,3-2 0 0,0 0 0 15,4 0 0-15,-7 0 0 0,2 2 0 0,0-2 0 16,0 0 0-16,0-2 0 0,-4 1 0 0,4 0 0 16,-3-1 0-16,2-2 0 0,-1 1 0 0,-3 1 0 15,0-2 0-15,-3 4-327 0,-3-5-984 0,3 5-1420 16,-11-4 628-16</inkml:trace>
  <inkml:trace contextRef="#ctx0" brushRef="#br0" timeOffset="50166.43">15502 13357 290 0,'5'1'331'0,"-5"-1"1"15,0 0-10-15,0 0-11 0,0 0-2 0,0 0-10 16,9-4-10-16,-9 4-10 0,2-4-11 0,-2 4-10 15,2-4-10-15,-1 1-14 0,-1 3-9 0,1-6-13 16,0 2-11-16,1 0-11 0,-2 4-10 0,0-7-8 16,-2 3-14-16,1-1-12 0,0 0-16 0,-2 2-7 15,1-4-14-15,-1 2-4 0,-1-2-6 0,-2 0-8 16,1 0-8-16,-2-1-2 0,2 4-4 0,0-3-4 16,-4 1-4-16,0 1-3 0,0-2 0 0,-1 1-2 0,-1 0-6 15,-1 1-1-15,2-1 7 0,-3 0-7 16,0 3-1-16,-2-2-8 0,-4-1-3 0,6 4-2 15,-5-2-2-15,4 1 8 0,-2 0-3 0,1 3-2 0,4-1 1 16,-3 0-11-16,0-1 0 0,0 2 8 16,0 2-6-16,1-2-8 0,0 2 3 0,-2 0 9 0,3 0-12 15,2 4 0-15,-4-3-2 0,1 1 10 0,4 0-10 16,-5 1-1-16,3 1 6 0,-1 0 0 0,2 2-10 16,0-1 9-16,0 0-2 0,-1 0-3 0,1 1 3 15,-3 3-2-15,2 2 2 0,-1-1 17 0,0 0-4 16,0-1-12-16,-2 1-2 0,5 2 8 0,-4-3-8 15,3 3-1-15,1 0 10 0,-2 1-10 0,-1 0-2 16,4-2 3-16,-1 1 1 0,1 0-13 0,-1 1-15 16,0 0 0-16,2-1 0 0,1-1 0 0,1 2 0 15,-2-1 0-15,1 3 0 0,1-2 0 0,0 0 0 16,0 2 0-16,1 0 0 0,0-2 0 0,1-3 0 16,0 5 0-16,-1 0 0 0,1-1 0 0,1 1 0 15,-1 2 0-15,1-1 0 0,-1-2 0 0,3 1 0 16,-1 0 0-16,1-4 0 0,0 4 0 0,1 1 0 0,-1 1 0 15,0-3 0-15,3 2 0 0,-1-1 0 16,2-1 0-16,0 0 0 0,0 0 0 0,-2-4 0 16,2 3 0-16,1-3 0 0,-1-1 0 0,2 4 0 0,1-5 0 15,-2 2 0-15,0 1 0 0,1-4 0 0,1 2 0 16,-4-1 0-16,3 0 0 0,0 0 0 16,1-1 0-16,-1 2 0 0,1-1 0 0,1-2 0 15,-3 2 0-15,3 0 0 0,0-2 0 0,-1 1 0 0,1 1 0 16,-3-4 0-16,4 4 0 0,-4-6 0 0,3 3 0 15,-2 2 0-15,1-3 0 0,4 3 0 0,-6-4 0 16,4 1 0-16,3-1 0 0,-6-1 0 16,2 2 0-16,1 0 0 0,0-1 0 0,0-1 0 0,0 1 0 15,2 0 0-15,-2 0 0 0,1-2 0 0,2 2 0 16,-3-1 0-16,2 1 0 0,1-2 0 0,-1 1 0 16,-2-2 0-16,2 2 0 0,0-1 0 15,-1 1 0-15,4-3 0 0,-5 3 0 0,5-3 0 0,-1 1 0 16,-3 1 0-16,4-3 0 0,-1 1 0 0,1-1 0 15,-3 1 0-15,2 1 0 0,0-2 0 0,-1 1 0 16,0 0 0-16,1-1 0 0,0 1 0 16,1-1 0-16,-4 1 0 0,4-2 0 0,-5 2 0 0,4-2 0 15,0 1 0-15,0 0 0 0,-2 0 0 0,1 0 0 16,-1-1 0-16,2 0 0 0,-3 0 0 0,3-1 0 16,-2 0 0-16,-3 0 0 0,5 1 0 0,-2-2 0 15,-2 0 0-15,4 1 0 0,-3 0 0 0,-1-2 0 16,4 0 0-16,-3 0 0 0,2 0 0 0,-1-1 0 15,1-1 0-15,-2 1 0 0,3 0 0 0,-3-2 0 16,3-1 0-16,-3 1 0 0,4-3 0 0,-3 2 0 16,1-3 0-16,-3 0 0 0,6 2 0 0,-4-6 0 15,1 1 0-15,2-1 0 0,-5 2 0 0,4-2 0 16,-1-1 0-16,-6 0 0 0,4 1 0 0,-2-1 0 16,-2 2 0-16,1-3 0 0,1 0 0 0,-2 0 0 15,1-1 0-15,0 1 0 0,0-2 0 0,-2 0 0 16,-1 0 0-16,3-5 0 0,-3 4 0 0,1-6 0 15,-3 7 0-15,2 0 0 0,0 0 0 0,-3 1 0 16,0-2 0-16,1 2 0 0,0-2 0 0,-2 3 0 0,0-1 0 16,0 2 0-16,-4 1 0 0,1-2 0 15,1 5 0-15,-3 0 0 0,1-3 0 0,-1-2 0 16,1 2 0-16,-2 3 0 0,0-3 0 0,-3 1 0 16,1-1 0-16,2 1 0 0,-2-1 0 0,-1 0 0 0,-1 2 0 15,2-2 0-15,3 0 0 0,-4 4 0 0,4-1 0 16,-4-2 0-16,0 1 0 0,-1 0 0 0,-3 1 0 15,7 1 0-15,-7 2 0 0,3-1 0 0,1 2 0 16,-3-1 0-16,3 2 0 0,-1-1 0 0,1 0 0 16,0 0 0-16,0 0 0 0,0 3 0 0,0-2 0 15,2 2 0-15,0 2 0 0,0 1 0 0,0-3 0 16,1 2 0-16,1 0 0 0,0 1 0 0,1 0 0 16,-4 1 0-16,8 1 0 0,-9-2 0 0,4-1 0 15,5 3 0-15,-8-1 0 0,8 1 0 0,-10-1 0 16,10 1 0-16,-5 0 0 0,5 0 0 0,-9-1 0 15,9 1 0-15,-8 0 0 0,8 0 0 0,0 0 0 16,-10 1 0-16,10-1 0 0,-7 2 0 0,7-2 0 16,-7 0 0-16,7 0 0 0,-6 3 0 0,1-1 0 15,2-1-11-15,-2 2-368 0,0 1-94 0,0 0-114 16,0 2-537-16,-6-2-1217 0,5 0 539 0</inkml:trace>
  <inkml:trace contextRef="#ctx0" brushRef="#br0" timeOffset="54116.57">5321 9604 79 0,'0'0'435'0,"0"0"16"0,-14-6 5 16,14 6 12-16,0 0-4 0,-5-4-23 0,5 4-18 15,0 0-25-15,-3-2-37 0,3 2-32 0,0 0-40 0,0 0-23 16,0 0-19-16,0 0-14 0,0 0-2 0,0 12-2 16,2-6-15-16,-1 2-12 0,3 2 0 0,-2-1-15 15,1 3 2-15,3 3-9 0,-5-3-7 16,2 4-11-16,0-1-6 0,-1-3-5 0,3 5-7 0,-3 0-6 16,2-5-3-16,-2-1-5 0,3-1-102 0,0-1-28 15,4 0 0-15,-4-3 0 0,3 1 0 0,2-4 0 16,3-2 0-16,6-1 0 0,10-4 0 0,0-4 0 15,0-1 0-15,7-6 0 0,12-8 0 0,5 2 0 16,-3-6 0-16,0 1 0 0,-1-4 0 0,0 1 0 16,2-4 0-16,-3 2 0 0,-3 5 0 0,0 2 0 15,-12 6 0-15,-3 3 0 0,-6 0 0 0,0 2 0 16,-6 6 0-16,-6-1 0 0,-1 5 0 0,-5 0 0 16,0 1 0-16,-1 0 0 0,-1-1 0 0,2 3 0 15,-6 0 0-15,5-1 0 0,-5 1 0 0,0 7 0 16,0-7 0-16,-4 6 0 0,3-1 0 0,-2 2 0 15,0-2 0-15,0 3 0 0,0-4-721 0,0 2-524 16,-1-1-1349-16,4-5 596 0</inkml:trace>
  <inkml:trace contextRef="#ctx0" brushRef="#br0" timeOffset="63766.18">9846 15594 41 0,'0'0'265'15,"-2"-4"-1"-15,2 4-5 0,0 0-7 0,0 0-4 16,-1-3-3-16,1 3-8 0,0 0-1 0,0 0-5 15,0 0-14-15,0 0-7 0,0 0-7 0,0 0-3 16,0 0-2-16,0 0-5 0,0 0-7 16,0 0-3-16,5 9-12 0,-4-3-1 0,4 3-14 0,-2 0-11 15,2 2-4-15,-1 1-6 0,3 4-9 0,2 0-7 16,2-1-5-16,1-1-3 0,1 0-1 0,5-2-3 16,-3-1-3-16,11 2 1 0,-6-5-10 0,6-1-4 15,2-2-1-15,1 0-3 0,2-7-5 16,-1 1-3-16,3-1-4 0,-4-2-6 0,3-1-2 0,-2-2-5 15,-1-1 5-15,0-2-3 0,-2 0 4 0,1-2-6 16,-5-1 3-16,3 0-5 0,-10 1 4 0,7-3-14 16,-10 1 4-16,2 1-1 0,-2 1-2 0,1 0-3 15,-5 4 0-15,0 0-3 0,-1 3-4 0,-2 1-9 16,-1 2-1-16,3-1-1 0,-8 3-3 0,9 5-3 16,1 1 3-16,-5 3 1 0,3 1-3 0,2 3 3 15,3 2-4-15,-1 2-4 0,1-3 9 0,4 7-12 16,0-9-1-16,-2 3 2 0,2-2-10 0,7 0 5 15,-6-3-3-15,2-3 1 0,8-1-6 0,-6-2 6 16,0-2 4-16,6-1-6 0,1-2-1 0,-8-1 0 16,7-3 3-16,-7 0 1 0,4-4-7 15,2 1 5-15,-8 0-1 0,-1-3-2 0,1 1-4 0,4-5 3 16,-6 4 2-16,0-1-2 0,-1 5 2 0,0-4 9 16,-1 5-8-16,-1-1-3 0,-3 3 14 0,-2 2-4 15,3 2-6-15,0 0-3 0,0 5 3 0,2-1 1 16,0 6-4-16,0-3-5 0,4 4 1 0,-1 0 3 15,7 2 2-15,-10-2-1 0,5 0-9 0,-1-1 9 16,1-2 3-16,1 0-3 0,1-1-2 0,-2-2 6 16,4 0-9-16,4 0 0 0,-9-3 1 0,2-2 2 15,2-1 1-15,4-2 8 0,1-2-7 0,-6 2 13 16,2-3-11-16,4-5-3 0,-1 1 8 0,-1-1 1 16,-7 3 3-16,0-2-3 0,1 0-15 0,0 2 0 15,-1-2 0-15,0 3 0 0,0-1 0 0,0 2 0 16,-4 1 0-16,0 2 0 0,4 3 0 0,0 3 0 15,-5 1 0-15,4 0 0 0,0 2 0 0,-2 2 0 16,3 0 0-16,-4 3 0 0,4-2 0 0,-1 3 0 16,2-3 0-16,4 4 0 0,0-2 0 0,1 1 0 15,-5-4 0-15,7 2 0 0,-5-6 0 0,0 0 0 16,2 0 0-16,5-2 0 0,3-1 0 0,-13-1 0 16,11-1 0-16,-8-1 0 0,7-2 0 0,1-3 0 15,-1 1 0-15,4-3 0 0,0-2 0 0,-1-2 0 16,2 0 0-16,0 0 0 0,-1-2 0 0,0 1 0 15,0 3 0-15,-6-2 0 0,3 3 0 0,-2 3 0 16,-9 5 0-16,1-1 0 0,-2 1 0 0,-3 2 0 16,-3 4 0-16,3-1 0 0,-1 2 0 0,0 3 0 15,-2-3 0-15,2 7 0 0,4-1 0 0,-4 1 0 16,2-1 0-16,2 1 0 0,-1 0 0 0,2-2 0 16,1-1 0-16,2-2 0 0,-1-1 0 0,7-1 0 15,1-1 0-15,-1-4 0 0,5-1 0 0,-1-4 0 16,-1 0 0-16,2-1 0 0,0-5 0 0,0 1 0 15,0 0 0-15,0-4 0 0,0 2 0 0,-1-4 0 16,-1 1 0-16,2 2 0 0,-5 0 0 0,1 0 0 16,-1 2 0-16,-9 4 0 0,1 1 0 0,0 1 0 15,-7 1 0-15,2 2 0 0,-3 1 0 0,0 1 0 16,1 1 0-16,-2-1 0 0,2 2 0 0,-2 2 0 16,-1 0 0-16,3-2 0 0,-1 2 0 0,1-1 0 15,-2 1 0-15,4-2 0 0,-2 1 0 0,1-1 0 16,-1-2 0-16,6 0 0 0,-1 0 0 0,0-1 0 15,-4-1 0-15,1-1 0 0,-4 0 0 0,2 1 0 16,-1 0 0-16,-4-2 0 0,-2 2 0 0,-1-6-682 16,-3 5-570-16,-1 3-1356 0,0 0 600 0</inkml:trace>
  <inkml:trace contextRef="#ctx0" brushRef="#br0" timeOffset="67533.07">21364 15595 49 0,'-4'1'103'0,"4"-1"-3"0,-10 1-16 16,3 0-6-16,2 2-11 0,0-2 1 16,-2 1-19-16,0-2-17 0,7 0-18 0,-14 1-14 15,6 0-19-15,0-1-24 0,-3 0-54 0,1 1-106 16,-3-1 47-16</inkml:trace>
  <inkml:trace contextRef="#ctx0" brushRef="#br0" timeOffset="68266.64">21002 15573 65 0,'0'0'369'0,"-1"-3"4"0,1 3 11 0,0 0-14 16,0-5-3-16,0 5-2 0,-3-4-6 0,3 4-10 16,0 0-8-16,0 0-13 0,-1-4-13 0,1 4-18 15,0 0-15-15,0 0-15 0,0 0-22 0,0 0-11 16,0 0-5-16,0 0-19 0,0 0-11 0,4 12-4 16,-3-8-15-16,3 3-19 0,0 0-9 0,0 2-11 0,2 2-12 15,-1 1 2-15,-1 0-16 0,1-1-6 16,4-3 0-16,5 4-1 0,-6-2-9 0,2-2-4 15,5 2-11-15,0-2 7 0,1-1-13 0,2 1-7 16,10-2 0-16,-7-3 1 0,0 0-20 0,1-1-52 0,1-2 0 16,4-1 0-16,2-3 0 0,-7 2 0 15,6-5 0-15,0 0 0 0,-1 1 0 0,-3-6 0 16,2 2 0-16,-6 0 0 0,0 3 0 0,4-7 0 16,-8 5 0-16,2 1 0 0,-5 2 0 0,0 1 0 15,-3 1 0-15,0 2 0 0,-1 1 0 0,-4 1 0 0,-5 0 0 16,13 3 0-16,-8 1 0 0,-1 1 0 0,1 1 0 15,0 4 0-15,0-1 0 0,-1 3 0 0,4 0 0 16,-6-2 0-16,5 3 0 0,-2-1 0 16,3-1 0-16,-1-2 0 0,2 1 0 0,0-2 0 0,3 0 0 15,4-4 0-15,1 1 0 0,-4-3 0 0,6 0 0 16,0-4 0-16,1 1 0 0,7-2 0 16,-9-1 0-16,12-2 0 0,-10 0 0 0,-1-1 0 15,9-5 0-15,-5 0 0 0,2 0 0 0,0-2 0 0,-6 6 0 16,-2 0 0-16,-2-2 0 0,-2 7 0 0,-1-4 0 15,0 4 0-15,-1 1 0 0,-5-1 0 16,4 3 0-16,-10 0 0 0,12 3 0 0,-6-1 0 16,-1 0 0-16,3 3 0 0,-3 0 0 0,1-3 0 0,1 4 0 15,3 1 0-15,-1-3 0 0,1-1 0 0,2 1 0 16,-1 1 0-16,2-3 0 0,6 0 0 0,0-1 0 16,-1-1 0-16,1-1 0 0,-2-1 0 0,5 0 0 15,-1-3 0-15,-3-2 0 0,1 3 0 0,-1-4 0 16,0 2 0-16,0-4 0 0,-1 2 0 0,-2-2 0 15,-1 0 0-15,-1-1 0 0,-4 3 0 0,1-1 0 16,-2 4 0-16,-2 0 0 0,-2 1 0 0,-1-1-568 16,-1 1-703-16,-2 4-1376 0,0 0 609 0</inkml:trace>
  <inkml:trace contextRef="#ctx0" brushRef="#br0" timeOffset="75236.03">23755 15924 213 0,'0'-5'377'0,"0"5"1"0,6-2-6 16,-6 2-16-16,3-4-26 0,-3 4-22 0,1-2-28 15,-1 2 0-15,0 0-17 0,0 0 0 0,9 8-9 16,-6-3-16-16,1 0-19 0,-2 2-13 0,2-1-13 16,2 2-11-16,-2 4-17 0,1-3-1 0,4 3-5 15,0-1-8-15,0-3-6 0,0 3-6 0,0-3-2 16,9 3-3-16,-4-4-3 0,4-1-8 0,1 0-8 15,8-2-8-15,1-2-3 0,1-3-6 0,2-1-3 16,1 0-13-16,0-2-3 0,0-1 1 0,0-2-2 16,-3-4-5-16,6 0-7 0,-6-1-2 0,4-3-6 15,2 0 0-15,-6-3-9 0,2-1 4 0,0 1-2 16,-3 1-3-16,-4 1-2 0,-1 3-7 0,-4 5-4 16,-10 0-1-16,4 4-5 0,-3 0 6 0,2 3-8 15,-6 0 6-15,2 1-5 0,2 0-4 0,-4 3 6 16,3 0-8-16,-1 2 2 0,1 2-9 0,-3 0 13 15,3 3-14-15,1-2 0 0,3 4 2 0,1-1-3 16,-5-3 5-16,8 2-8 0,-1-2-12 0,6-1 10 16,-5 0 5-16,5 0-4 0,-1-3 9 0,0-3-2 15,0-1-7-15,11-1-5 0,-3 1 6 0,1-1-2 16,-2-7 1-16,0 0-11 0,3-1 1 0,-2-2 11 0,-1-2 1 16,-1-3 4-16,0 2-11 0,0 0-4 15,-4-1 0-15,-4 6 0 0,-1-2 0 0,-1 4 0 16,-1-3 0-16,-3 6 0 0,-4 1 0 0,1-1 0 15,-1 3 0-15,0-1 0 0,0 5 0 0,1 1 0 16,-5-1 0-16,3 4 0 0,-3 2 0 0,3-2 0 0,0 3 0 16,-1-1 0-16,2 1 0 0,0-2 0 15,8 2 0-15,-3 1 0 0,1-4 0 0,1 2 0 16,1-2 0-16,3-3 0 0,1 0 0 0,-1-1 0 16,1-1 0-16,7-1 0 0,-1-2 0 0,3-2 0 15,-3 0 0-15,1-3 0 0,1 0 0 0,-2-4 0 16,2-2 0-16,-2 0 0 0,1-2 0 0,0-1 0 15,-1 0 0-15,-1 1 0 0,-2 4 0 0,-6 0 0 16,-1 2 0-16,-4 3 0 0,-1 1 0 0,-2 1 0 16,0 1 0-16,-2 1 0 0,1 1 0 0,0 1 0 15,-3 2 0-15,1-2 0 0,-1 2 0 0,-2 1 0 0,2 1 0 16,5 0 0-16,-4 1 0 0,1 1 0 16,2-2 0-16,0 2 0 0,2 0 0 0,2-3 0 15,1 0 0-15,6 1 0 0,-1-1 0 0,2-1 0 16,6-2 0-16,-5 2 0 0,-1-3 0 0,7 0 0 0,-2-3 0 15,-6 0 0-15,7 1 0 0,0-3 0 16,2-3 0-16,-3 1 0 0,4-1 0 0,-4-1 0 16,-2 0 0-16,-7 3 0 0,1 2 0 0,-1-2 0 15,-4 3 0-15,-3 1 0 0,5 0 0 0,-6 1 0 0,3 1 0 16,-3 1 0-16,2 2 0 0,-3-1 0 0,-3 2 0 16,6 1 0-16,-5-1 0 0,1 3 0 0,0 2 0 15,1-3 0-15,-2 2 0 0,5-3 0 16,-1 3 0-16,6-1 0 0,0-2 0 0,4-1 0 15,-2 0 0-15,8 1 0 0,0-3 0 0,0-2 0 0,2 0 0 16,-1-2 0-16,2 0 0 0,-1-3 0 16,-1 0 0-16,-1 1 0 0,4-2 0 0,-3-4 0 15,0 5 0-15,-4-5 0 0,5-1 0 0,-3 0 0 16,1 0 0-16,-13 1 0 0,4-1 0 0,1 0 0 16,-10 4 0-16,2 1 0 0,0 0 0 0,-3 1 0 0,-2 0 0 15,-1 1 0-15,-2 2 0 0,-1 1 0 0,3-1 0 16,-5 2 0-16,0 0 0 0,0 0-159 0,0 0-576 15,0 0-482-15,-25 7-1317 0,12-4 583 0</inkml:trace>
  <inkml:trace contextRef="#ctx0" brushRef="#br0" timeOffset="90982.99">7941 16983 14 0,'-3'-5'434'16,"2"1"19"-16,-1-1-9 0,2 2 1 0,-3-3-17 16,2 2-16-16,-3 2-25 0,3-3-21 0,-1-1-23 15,2 6-26-15,0-5-23 0,0 5-17 0,3-2-12 16,-3 2-9-16,10 1-16 0,-10-1-14 0,9 6-1 15,0 0-23-15,1 0-4 0,1 6-12 0,0 0-18 16,3-1-7-16,-1 3-4 0,2 1-8 0,1-2-12 16,0 0-17-16,0 1-7 0,1-3-16 0,0 0-13 15,7 2-3-15,-5-3 2 0,8-4-16 0,-6 1-10 16,7-3 4-16,-1-2-6 0,1-1 1 0,-1-3-6 16,2-3 1-16,0-1-19 0,-2-1-32 0,4-3 0 15,-3 1 0-15,-1-4 0 0,1-2 0 0,-2 2 0 16,0-4 0-16,-3 3 0 0,2-3 0 0,-1 2 0 15,-9 6 0-15,2 2 0 0,1-3 0 0,-7 5 0 16,2 2 0-16,0-2 0 0,0 4 0 0,-1 1 0 16,-1 1 0-16,3 5 0 0,-3-2 0 0,3 2 0 15,0 3 0-15,4 0 0 0,-5 0 0 0,1 3 0 16,3-4 0-16,-2 2 0 0,-1-3 0 0,3 2 0 16,-2-2 0-16,3 0 0 0,-3 0 0 0,2-2 0 15,-3-1 0-15,5-3 0 0,-1-1 0 0,-1-1 0 16,3-2 0-16,-2 1 0 0,0-3 0 0,0-3 0 15,1 2 0-15,1-4 0 0,3-3 0 0,2-2 0 16,4-1 0-16,-6-1 0 0,5 1 0 0,-7 0 0 16,-2 5 0-16,-4 1 0 0,2 2 0 0,-3 2 0 15,-3 1 0-15,0 1 0 0,1 4 0 0,-2 0 0 16,1 3 0-16,0 1 0 0,-1 4 0 0,2 0 0 16,-1 2 0-16,-3 1 0 0,1-1 0 0,4 2 0 15,-7-1 0-15,3-2 0 0,4 0 0 0,-4-1 0 16,1-2 0-16,2 0 0 0,0 0 0 0,1-3 0 15,1-1 0-15,5-2 0 0,-1 0 0 0,1-3 0 16,-1-2 0-16,4-1 0 0,-3-1 0 0,2-1 0 16,-2 0 0-16,8-3 0 0,-1-1 0 0,-1-3 0 15,-2 3 0-15,2 2 0 0,1 0 0 0,-8 5 0 16,1 0 0-16,0 1 0 0,-1 3 0 0,0 1 0 16,2-1 0-16,-2 1 0 0,0 1 0 0,0 1 0 15,-4-1 0-15,4 2 0 0,-4 1 0 0,2-1 0 16,-3-1 0-16,0 0 0 0,0-1 0 0,0-4 0 15,-3 1 0-15,-6 0 0 0,5-1 0 0,-9 3-407 16</inkml:trace>
  <inkml:trace contextRef="#ctx0" brushRef="#br0" timeOffset="92716.05">12988 16851 213 0,'0'0'397'0,"-12"0"-11"16,7-2-3-16,5 2-24 0,-7-2-14 0,7 2-9 15,0 0-4-15,-6-1-9 0,6 1-11 0,0 0-13 16,0 0-28-16,0 0-14 0,-10 1-11 0,10-1 0 16,-1 7-6-16,1-1-10 0,1 0-5 0,3 5-9 15,-1 1-11-15,-1 3-10 0,2 1-16 0,2 0-14 16,2-2-8-16,6 1-10 0,0-2-6 0,8 5-2 15,2 0-1-15,3-6 1 0,0-1-13 0,6-2-1 16,0-4-6-16,3 0-3 0,1-4-2 0,-2-4-4 16,-1 1-5-16,1 0-3 0,2-3-49 0,-3 0-53 15,1-5 0-15,-6-2 0 0,-1-1 0 0,-1 3 0 16,-3-5 0-16,1 1 0 0,-1-4 0 0,-4 0 0 16,-4 7 0-16,-1-1 0 0,2 1 0 0,-2 2 0 15,-3 3 0-15,-1 2 0 0,0 0 0 0,1 2 0 16,0 1 0-16,2 2 0 0,-2 2 0 0,2 1 0 15,1 4 0-15,1 3 0 0,0 3 0 0,5 4 0 16,-3-6 0-16,-4 2 0 0,9 1 0 16,-1 0 0-16,-4-4 0 0,6 2 0 0,-6-4 0 0,2-4 0 15,3-1 0-15,0-1 0 0,-2-1 0 0,-1-4 0 16,-3-1 0-16,5-2 0 0,-1 1 0 0,6-5 0 16,-4-3 0-16,-4 3 0 0,0 0 0 0,2-10 0 15,3 2 0-15,-2 0 0 0,-4 0 0 16,-2 5 0-16,1 1 0 0,-4-1 0 0,-3 6 0 0,2 0 0 15,-2 2 0-15,0 0 0 0,-2 2 0 0,-1 1 0 16,2 3 0-16,0 0 0 0,1 5 0 0,-1 0 0 16,0 2 0-16,4 4 0 0,-3 0 0 0,2-3 0 15,-2 0 0-15,-1-1 0 0,4 5 0 16,0-6 0-16,-3-3 0 0,3 2 0 0,2 2 0 0,-1-6 0 16,1 1 0-16,4-1 0 0,0-3 0 0,0-1 0 15,-3-3 0-15,6-1 0 0,0 2 0 0,-2-3 0 16,1-1 0-16,5-4 0 0,3-1 0 0,-3-1 0 15,1-2 0-15,0 6 0 0,-8 2 0 0,-1 1 0 16,-1 0 0-16,1 3 0 0,1 3 0 0,-5 0 0 16,-3 0 0-16,8 1 0 0,-7 4 0 0,5-1 0 15,-1 2 0-15,-2 0 0 0,3 2 0 0,-2 2 0 16,2-4 0-16,1 0 0 0,1 1 0 0,-5-2 0 16,6 2 0-16,-2-4 0 0,1 0 0 15,1-2 0-15,-4-1 0 0,3-1 0 0,-6 1 0 0,1-1 0 16,-1-3 0-16,2 2 0 0,-2-2 0 0,0 0 0 15,-3 1 0-15,3-4 0 0,-3 2 0 0,2 0 0 16,-5 2 0-16,1-5 0 0,1 3 0 0,-4 1 0 16,-1-1 0-16,1 1 0 0,-2 1 0 0,0 1 0 15,-3 2 0-15,3-4 0 0,1 1 0 0,-4 3 0 16,2-2 0-16,-2 2 0 0,0 0 0 0,0 0 0 16,0 0 0-16,0 0 0 0,0 0 0 0,0 0 0 15,0 0 0-15,-6-6 0 0,6 6 0 0,-8 0 0 16,3-1-193-16,0-1-516 0,5 2-507 0,-19-4-1315 15,7 4 582-15</inkml:trace>
  <inkml:trace contextRef="#ctx0" brushRef="#br0" timeOffset="95116.59">17710 16775 57 0,'3'-2'327'0,"-1"-1"-2"16,-2 3-12-16,2-7-6 0,-2 7-2 0,2-5-2 15,-2 2-9-15,0 3 10 0,4-8-1 0,-4 6 4 16,2 0-4-16,-2 2-8 0,0 0-12 16,4-6-12-16,-4 6-18 0,0 0-15 0,0 0-5 15,0 0-5-15,0 0-11 0,8 8-15 0,-7-3-10 0,-1 2-13 16,1 1-13-16,2 3-14 0,2 1-21 0,0 0-6 15,4 3-15-15,0 0-13 0,4 1-13 16,1 1-3-16,-2-4-9 0,3-1-3 0,5 5 1 16,-3-8-1-16,3 0-3 0,6-2-3 0,2 0-1 15,0-4-2-15,0-2-2 0,3-2 3 0,-4-1-1 16,2 1-4-16,-1-2 3 0,2-2-9 0,-4-2 2 16,1-4 2-16,-9 4-1 0,8-9-1 0,-3 0 4 15,-5 4 8-15,-2 0-64 0,1 4 0 0,-2-1 0 16,-1 0 0-16,-4 2 0 0,1 0 0 0,-1 4 0 15,-4 0 0-15,3 1 0 0,-1 1 0 0,-2 1 0 16,3 1 0-16,0 1 0 0,0 2 0 0,-2 2 0 16,3 0 0-16,-4 2 0 0,6 2 0 0,-1-1 0 15,2 1 0-15,-4 0 0 0,6 1 0 0,-2-1 0 0,1 0 0 16,0-2 0-16,5-1 0 0,-5 0 0 16,6-2 0-16,0-3 0 0,-5 0 0 0,3 0 0 15,0-4 0-15,3 0 0 0,0-4 0 0,-3 1 0 16,9-4 0-16,-8 0 0 0,-1 0 0 0,6-7 0 15,-1 0 0-15,3 3 0 0,-3-2 0 0,-5 4 0 0,1 0 0 16,-1-1 0-16,-2 3 0 0,1 0 0 16,0 3 0-16,-6 2 0 0,3 0 0 0,-1 2 0 15,-3 1 0-15,3 2 0 0,0 5 0 0,-2-2 0 16,1-1 0-16,-2 5 0 0,4 0 0 0,-1 4 0 16,0 0 0-16,-2 0 0 0,-2-3 0 0,3 0 0 0,-3-2 0 15,1 2 0-15,4 1 0 0,-6-4 0 16,3 2 0-16,3-2 0 0,-4-1 0 0,4-2 0 15,3 0 0-15,-3-5 0 0,0 1 0 0,4-2 0 16,-1-3 0-16,4 1 0 0,-1-3 0 0,5-3 0 16,3 0 0-16,-1-3 0 0,1 2 0 0,3-3 0 15,-3 2 0-15,-1-2 0 0,-2 1 0 0,-2 1 0 0,-2 4 0 16,-1 2 0-16,-2 1 0 0,-4 1 0 16,-1 3 0-16,1 1 0 0,-4 2 0 0,2 0 0 15,-2 3 0-15,-2 1 0 0,1 3 0 0,-3 1 0 16,2 0 0-16,-1 1 0 0,1 4 0 0,-2 0 0 15,3 0 0-15,-4-3 0 0,2-2 0 0,-1 2 0 16,2-1 0-16,1-1 0 0,-1 0 0 0,3-1 0 16,-1-2 0-16,0-3 0 0,2 0 0 0,3-3 0 15,2 0 0-15,2-5 0 0,3 3 0 0,5-6 0 16,-2 0 0-16,2 1 0 0,1-4 0 0,-1-1 0 16,2-1 0-16,1-2 0 0,-2 0 0 0,-1-3 0 15,-1 1 0-15,1 4 0 0,-3-1 0 0,-3 4 0 16,-3 3 0-16,0 2 0 0,-7-1 0 0,1 2 0 15,-4 3 0-15,3 0 0 0,-6 2 0 0,3 0 0 16,-3 4 0-16,0 1 0 0,0-1 0 0,0 4 0 16,-1 0 0-16,0 0 0 0,0 1 0 0,0 2 0 15,-2-4 0-15,2 2 0 0,0 1 0 0,1-5 0 16,-1 1 0-16,0 0 0 0,1-1 0 0,0-2 0 16,1-1 0-16,6-1 0 0,-2-2 0 0,5-2 0 15,-2 1 0-15,5-3 0 0,1-3 0 0,0-1 0 16,1-1 0-16,5-1 0 0,-1-2 0 0,-5 1 0 15,-2 0 0-15,2 4 0 0,-3-3 0 0,0 1 0 16,-5 3 0-16,1 2 0 0,-7 1 0 0,3 0 0 16,0 1 0-16,-1 3 0 0,0-1 0 0,-7 0 0 15,13 1 0-15,-8 2 0 0,1-1 0 0,-1 0 0 16,4 2 0-16,-1-2 0 0,3 2 0 0,2-1 0 16,6-2 0-16,-1 0 0 0,3 0 0 0,0-2 0 15,-1 0 0-15,9-2 0 0,-9-2 0 0,2 2 0 16,-4-3 0-16,4 0 0 0,-2 1 0 0,-2-3 0 15,1 0 0-15,-5-1 0 0,0 0 0 0,-5 1 0 16,-4-3 0-16,-1 5 0 0,-6-4-1366 0,-1 4-1478 16,3 6 654-16</inkml:trace>
  <inkml:trace contextRef="#ctx0" brushRef="#br0" timeOffset="100032.86">9043 10093 156 0,'0'-7'535'0,"0"7"13"0,0-5 0 15,0 5-11-15,-2-4-20 0,2 4-27 0,0 0-30 16,0 0-35-16,0 0-27 0,0 0-28 0,0 0-22 15,0 0-21-15,8 9-19 0,-8-3-19 0,5-2-12 16,-1 6-22-16,1-2-10 0,4 0-15 0,-4 3-18 16,3 1-11-16,-3-1-15 0,3 0-16 0,2 4-12 15,-4 0-157-15,5-1-1 0,0-1 0 0,-2 0 0 16,-4-3 0-16,0 0 0 0,0 0 0 0,3-2 0 0,-3 0 0 16,-1-2 0-16,0-1 0 0,1 0 0 0,-1-1 0 15,3-3 0-15,0-2 0 0,2-4 0 16,3-3 0-16,5-3 0 0,2-8 0 0,9-5 0 0,4-12 0 15,4 3 0-15,1-3 0 0,2-9 0 0,3 0 0 16,14-22 0-16,-10 25 0 0,0-3 0 0,-1 8 0 16,-1 0 0-16,4 2 0 0,-5 4 0 15,0 3 0-15,-9 8 0 0,-5 0 0 0,0 5 0 0,2-2 0 16,-1 1 0-16,-7 3 0 0,-7 2 0 0,-5 7 0 16,0-3 0-16,-2 2 0 0,-4 1 0 0,0 2 0 15,0 0 0-15,0-2 0 0,-1 3 0 0,-4 1 0 16,5-4 0-16,-5 4 0 0,4-2 0 0,-4 2 0 15,0 0 0-15,5-2 0 0,-5 2 0 0,0 0 0 16,0 0 0-16,0 0 0 0,0 0 0 0,0 0 0 16,0 0 0-16,0 0 0 0,0 0 0 0,-10 9 0 15,5-6-249-15,-3 0-1075 0,1-2-1434 0,-6 4 635 16</inkml:trace>
  <inkml:trace contextRef="#ctx0" brushRef="#br0" timeOffset="103199.9">9675 16954 366 0,'2'2'376'0,"-2"-2"22"16,0 0-31-16,0 0-36 0,0 0-37 16,0 0-38-16,0 0-46 0,0 0-49 0,0 0-74 0,6-6-81 15,-6 6-115-15,10-3-156 0,-6-1-148 0,-4 4-448 16,9-6 198-16</inkml:trace>
  <inkml:trace contextRef="#ctx0" brushRef="#br0" timeOffset="104215.75">9073 17242 37 0,'0'0'303'0,"0"0"-3"0,0 0-20 16,0 0-21-16,0 0-27 0,0 0-17 0,0 0-25 15,3 3-18-15,-3-3-19 0,5 2-15 0,-5-2-6 16,0 0-21-16,5 1-12 0,-5-1-15 0,4 4-23 16,-4-4-20-16,1 2-24 0,-1-2-34 0,0 0-41 15,0 6-67-15,0-6-77 0,-5 6-202 0,5-6-438 16,-9 5 195-16</inkml:trace>
  <inkml:trace contextRef="#ctx0" brushRef="#br0" timeOffset="104699.5">9668 17087 47 0,'0'0'391'16,"0"0"4"-16,2-7-4 0,-2 7-25 0,1-4-34 16,-1 4-28-16,3-4-31 0,-3 4-35 0,1-3-15 15,-1 3-18-15,0 0-29 0,2-5-18 0,-2 5-13 0,0 0-28 16,0 0-52-16,2-5-42 0,-2 5-52 16,0 0-66-16,0 0-86 0,4-1-94 0,-4 1-271 15,0 0-590-15,0 0 262 0</inkml:trace>
  <inkml:trace contextRef="#ctx0" brushRef="#br0" timeOffset="105565.93">14551 17261 2973 0,'0'0'250'0,"0"0"-115"0,0 0-31 16,0 0-7-16,0 0 47 0,0 0 54 0,0 0 17 15,0 0-1-15,0-5-15 0,0 5-8 0,0 0-9 16,0 0-11-16,0 0-7 0,0 0-4 0,0 0-11 16,0 0-6-16,0-3-11 0,0 3-6 0,0 0-14 15,0 0-13-15,0 0-10 0,0 0-7 0,0 0-6 16,0 0-9-16,0 0-4 0,0 0-5 0,0 0-10 15,0 0-2-15,0 0-5 0,0 0-5 0,0 0-3 16,0 0-2-16,0 0-6 0,0 0-8 0,0 0 0 16,0 0 3-16,0 0-3 0,0 0-2 0,0 0 1 15,0 0-3-15,0 0 2 0,0 0-6 0,0 0 5 16,0 0-9-16,0 0 3 0,0 0-1 0,0 0-5 16,0 0 6-16,0 0-2 0,0 0-3 0,0 0-2 15,0 0 4-15,0 0-2 0,0 0 1 0,0 0-1 16,0 0 1-16,0 0 1 0,0 0-2 0,0 0-5 15,0 0 2-15,0 0 7 0,0 0-1 0,0 0-6 16,0 0 2-16,4-4 0 0,-4 4 0 0,0 0 1 16,0 0-1-16,0 0-1 0,2-4-1 15,-2 4-1-15,0 0 0 0,0 0 6 0,0 0 0 0,1-3-3 16,-1 3 4-16,0 0-7 0,0 0-1 0,3-4 2 16,-3 4-1-16,0 0-1 0,0 0 0 0,0 0-4 15,0 0-7-15,0 0 4 0,0-4-3 0,0 4-3 16,0 0-3-16,0 0 1 0,0 0-2 0,0 0-10 15,0 0 2-15,0 0 2 0,0 0-5 0,0 0-4 16,0 0 0-16,0 0-5 0,0 0-5 0,0 0-7 16,0 0-6-16,0 0-4 0,0 0-10 0,0 0-17 15,0 0-10-15,0 0-18 0,0 0-20 0,0 0-17 16,0 0-30-16,0 0-23 0,0 0-34 16,3-3-38-16,-3 3-55 0,0 0-59 0,0 0-320 15,0 0-771-15,0 0 341 0</inkml:trace>
  <inkml:trace contextRef="#ctx0" brushRef="#br0" timeOffset="109084.83">10981 17036 25 0,'4'-3'259'0,"-4"3"-16"16,4-2-11-16,-4 2-6 0,0 0-15 0,0 0-16 15,0 0-5-15,0-7-12 0,0 7-9 0,0 0-5 16,0 0-8-16,-6-3-10 0,6 3-6 0,-8-1-13 16,8 1-5-16,-4-1-10 0,-2 0 4 0,6 1-13 15,-16-2-1-15,5 1-3 0,-2 0-7 0,-1 0-5 16,-3 0 11-16,-3 1-5 0,1 0 6 0,2 0-2 15,-2-1 4-15,-4-1-1 0,5 2-4 0,-3 0 5 16,2 0-6-16,0 0 10 0,7 0-6 0,-2 0-8 16,-1-1 12-16,3 1 4 0,0 0-3 0,2-3 0 15,-1 3 0-15,4 0-1 0,7 0 3 0,-13-1-5 16,7 0-5-16,6 1-3 0,0 0-3 0,-9 2-9 16,9-2-3-16,0 0 3 0,0 0 3 0,0 0-2 15,0 0-1-15,0 0 0 0,0 0-4 0,24-6 1 16,-16 8-9-16,0-4 2 0,0 2-5 0,4-1 5 15,0-1-9-15,2 0-3 0,-2 2 3 0,9 0-6 16,0-4-4-16,0 2-3 0,8 1 4 0,2-2-4 16,1 0-5-16,3 1-2 0,-6 1 4 0,7-1 3 15,-1 2-2-15,4 0-4 0,-2 0 4 0,1-6-7 16,0 6 2-16,2 0-5 0,1 2 2 0,0-4-7 16,8 2 4-16,-11 2-6 0,3-1 4 0,-3-1-5 15,-2 0 9-15,4-3-6 0,-2 3-21 0,-2-2 22 16,-3 2-4-16,4-1-1 0,0 2 0 0,1-1 5 15,-3-1-10-15,-1 1 2 0,1 0 2 0,-1 2-2 16,2-4-25-16,-4 2 0 0,0 1 0 0,-1-1 0 16,-1-1 0-16,4 2 0 0,-5-2 0 0,2 0 0 15,-3 1 0-15,0 1 0 0,-1-1 0 0,-6-1 0 16,1 0 0-16,0-1 0 0,-2 1 0 0,2-1 0 16,-4 1 0-16,1 2 0 0,2-2 0 0,-1 1 0 15,-1-1 0-15,-6 1 0 0,1-2 0 0,-1 1 0 16,-2 1 0-16,-2 0 0 0,0-1 0 0,0 2 0 15,1-1 0-15,-1-1 0 0,-1-1 0 0,1 1 0 16,-9 1 0-16,14 1 0 0,-14-1 0 0,14 0 0 16,-14 0 0-16,14 0 0 0,-9 0 0 0,3 2 0 15,0-1 0-15,-8-1 0 0,18 0 0 0,-12 1 0 16,-6-1 0-16,14 0 0 0,-14 0 0 0,11 2 0 16,-11-2 0-16,12 0 0 0,-6-2 0 0,-6 2 0 15,12-2 0-15,-12 2 0 0,0 0 0 0,13 1 0 16,-13-1 0-16,7-1 0 0,-7 1 0 0,0 0 0 15,8-2 0-15,-8 2 0 0,0 0 0 0,0 0 0 16,0 0 0-16,0 0 0 0,9 0 0 16,-9 0 0-16,0 0 0 0,0 0 0 0,0 0 0 0,0-5 0 15,0 5 0-15,0 0 0 0,0 0 0 0,0 0 0 16,0 0 0-16,0 0 0 0,-6-10 0 0,6 10 0 16,-3-4 0-16,3 4 0 0,-8-4 0 0,8 4-42 15,-12-2-251-15,4 2-134 0,-9 3-177 0,-2 0-534 16,1-3-1233-16,-11 3 547 0</inkml:trace>
  <inkml:trace contextRef="#ctx0" brushRef="#br0" timeOffset="110215.15">10939 17021 19 0,'0'0'112'0,"-16"1"-18"16,7-1 8-16,2 0-15 0,0 1 0 0,0-2-7 15,-4 2-8-15,3-2 9 0,2 0-16 0,-1 2 8 16,0-2-7-16,7 1 10 0,-9 0 2 0,2-1 7 16,7 1 7-16,-9 0 8 0,9 0 9 15,-10-1 10-15,10 1 6 0,-9-3 2 0,4 2 12 0,5 1 4 16,-13 1 2-16,8-3 3 0,-3 1 4 0,3 0-2 16,5 1-3-16,-15 0-2 0,5 0 2 0,2-1-21 15,2 1 6-15,-3-2 1 0,1 1-9 0,2 1 4 16,-6-2-6-16,6 2-9 0,-2-1 3 0,8 1 2 15,-14-1-9-15,7 2-2 0,0-2 0 0,1 0-7 16,6 1 3-16,-8 1-1 0,8-1-4 0,0 0-8 16,-6-2-1-16,6 2-2 0,0 0-3 0,0 0-4 15,-8 2-4-15,8-2 1 0,0 0-2 0,0 0 0 16,0 0 0-16,0 0-1 0,0 0-1 0,0 0 1 16,0 0-4-16,0 0 1 0,0 0-3 0,0 0-3 15,0 0-6-15,0 0 1 0,-4 1-1 0,4-1 5 16,0 0 9-16,0 0-4 0,0 0-2 0,0 0 6 15,17 1 0-15,-17-1-4 0,9 2-1 0,-3-2 7 16,2 0-5-16,-8 0-5 0,24 1-3 0,-6-2-6 16,0 1 1-16,2 1 1 0,3-2-6 0,-4-1 3 15,12 2-6-15,4 0-2 0,-1-1 4 0,2 0-6 16,2 1 8-16,1-5-2 0,17 5-4 0,-1 2-10 16,0-1-5-16,1 0 4 0,0 0-5 0,4-4 5 15,-2 3-10-15,2 2-3 0,0-2 1 0,0-2-11 16,-3 0-13-16,2 1 0 0,0 0 0 0,-1 1 0 15,-1 0 0-15,2-4 0 0,0 4 0 0,-6-5 0 16,2 2 0-16,-5 3 0 0,-10-1 0 0,-2-2 0 16,-1 0 0-16,0 1 0 0,-2-2 0 0,-3 1 0 15,-4 1 0-15,-8 1 0 0,2 0 0 0,-5-1 0 16,-1 1 0-16,-3-1 0 0,0 1 0 0,-2 1 0 16,-2 0 0-16,-9 0 0 0,14-1 0 0,-6 1 0 15,-8 0 0-15,13 0 0 0,-6 1 0 0,-7-1 0 16,0 0 0-16,0 0 0 0,12-3 0 0,-12 3 0 15,0 0 0-15,0 0 0 0,10 2 0 0,-10-2 0 16,8 1 0-16,-8-1 0 0,0 0 0 0,0 0 0 16,0 0 0-16,0 0 0 0,0 0 0 15,0 0 0-15,0 0 0 0,0 0 0 0,0 0 0 0,0 0 0 16,0 0 0-16,0 0 0 0,0 0 0 0,6-4 0 16,-6 4 0-16,0 0 0 0,0 0 0 0,0 0 0 15,0 0 0-15,0 0 0 0,0 0 0 0,0 0-527 16,-24 10-751-16,12-7-1384 0,-2-2 613 0</inkml:trace>
  <inkml:trace contextRef="#ctx0" brushRef="#br0" timeOffset="116449.86">9095 11508 68 0,'22'6'84'16,"-2"-5"-15"-16,-1 0 10 0,3-1-8 0,-2 2-6 15,0 1-6-15,1-4-7 0,1 3 0 0,-4-2-12 16,1-2-1-16,4-1-4 0,-3 2-11 0,0-3 3 16,0 3-9-16,-2 1-6 0,1-6-3 0,-2 3-5 15,2-1-12-15,-5-2 8 0,4 3 6 0,-5-1-9 16,2-1 2-16,-3-1 5 0,6 0 2 0,-4-4 8 16,1 1 3-16,-2-1 16 0,-1 0-16 0,-1 1 6 15,0-4-18-15,3-1 8 0,-5 0 0 0,0-4-8 16,1 1 3-16,-1-3-12 0,0-3-3 0,2 1 3 15,-4-4-3-15,1 2-3 0,1 0-4 0,-3 5 12 16,2-5-11-16,-3-1-1 0,0 1 2 0,2 0 12 16,-5 3-3-16,2-3-2 0,-3 6 2 0,-2-8 8 15,-2 6 1-15,2 1 3 0,-4-6-2 0,0 0-3 16,-3 0 0-16,3-1 6 0,-5-2-3 0,1 0-4 16,-3 2-2-16,1-1-20 0,-2 1-4 0,-1-3-11 15,1 2-2-15,-1-1-6 0,-2 2-3 0,1 3-3 16,-2 1-6-16,0 1 13 0,-1 6 10 0,3 6 22 0,2-2 10 15,-6 1 12-15,4 3 5 0,-2 1 4 0,-1 0 0 16,0 3 0-16,5 0-9 0,-4 0 10 16,4 3-4-16,-3-1 0 0,4 1 4 0,0 0-5 15,-3 1-6-15,3 1 2 0,1-1 1 0,3 0-3 0,0 1 4 16,3-1-1-16,-4-1 11 0,9 0-3 0,-9 2 19 16,8-1 6-16,-4 2 2 0,5-3 18 0,-6 2 5 15,6-2 9-15,-5 1 12 0,5-1 4 16,0 0 12-16,-3 2 5 0,3-2 2 0,0 0 6 0,0 0-3 15,0 0 4-15,-4 4-5 0,4-4 4 0,0 0-2 16,0 0-11-16,0 0-2 0,0 0-10 0,0 0-8 16,0 0-9-16,0 0-7 0,0 0-8 15,0 0-6-15,0 0-3 0,0 0-11 0,0 0-2 0,0 0-5 16,0 0-2-16,0 0-5 0,0 0-7 0,0 0-15 16,0 0-15-16,0 0-29 0,0 0-34 0,0 0-50 15,0 0-65-15,0 0-62 0,-5 2-227 0,5-2-512 16,0 0 227-16</inkml:trace>
  <inkml:trace contextRef="#ctx0" brushRef="#br0" timeOffset="118932.95">22487 12942 2479 0,'-7'-9'-37'0,"1"-1"33"0,1-1 9 15,-1 3 5-15,2 2 7 0,-1-2 8 0,1 4 8 16,0 0 4-16,-2 3-6 0,0-1 1 0,1-1 0 16,-1 2-2-16,1 0 0 0,5 1-7 15,-15 1 1-15,9 0-1 0,-1 1-8 0,1 0-24 0,-2 0-47 16,-2 3-69-16,5 0-104 0,-2-3-169 0,-2 2-431 16,-5-5 190-16</inkml:trace>
  <inkml:trace contextRef="#ctx0" brushRef="#br0" timeOffset="128551.4">3188 15931 51 0,'0'0'432'0,"0"-5"5"0,0 5-7 16,0-6-5-16,0 6-28 0,0 0-21 0,0-4-22 16,0 4-23-16,-4-3-21 0,4 3-23 0,0 0-2 15,0 0-14-15,0 0-11 0,0 0-9 0,7 12-11 16,-5-5-2-16,-2 2-16 0,4 0-14 0,0 3-9 16,-2-1-12-16,1 1-10 0,5 4 0 0,-2 2-15 15,-6-1-14-15,4-2-13 0,0 3-10 0,-3-2-13 16,4-2 1-16,-1 2-7 0,1 0 4 0,-1-4-4 15,1-4-2-15,-1 2 0 0,1-2 9 0,0-5-5 16,2 4-8-16,-1-5-100 0,4-2 0 0,0-2 0 16,8-7 0-16,-1 1 0 0,8-7 0 0,3-4 0 15,15-10 0-15,0 0 0 0,2-2 0 0,1-2 0 16,0 4 0-16,1-5 0 0,-2 4 0 0,2 1 0 16,-1 1 0-16,-4 1 0 0,-10 7 0 0,13-6 0 15,-17 6 0-15,0 3 0 0,-2 2 0 0,-2 0 0 16,-6 4 0-16,-1 1 0 0,-2 1 0 0,-1 2 0 15,-8 3 0-15,2-3 0 0,0 2 0 0,-2 4 0 16,-2-1 0-16,1 0 0 0,-5 2 0 0,5-6 0 16,-5 6 0-16,0 0 0 0,0 0 0 0,0 0 0 15,0 0 0-15,0 0 0 0,0 0 0 0,0 0 0 16,0 0 0-16,-11 25-59 0,-2-10-1297 0,4-1-1468 16,-5 3 650-16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5:44:03.353"/>
    </inkml:context>
    <inkml:brush xml:id="br0">
      <inkml:brushProperty name="width" value="0.05292" units="cm"/>
      <inkml:brushProperty name="height" value="0.05292" units="cm"/>
      <inkml:brushProperty name="color" value="#FF0000"/>
    </inkml:brush>
  </inkml:definitions>
  <inkml:trace contextRef="#ctx0" brushRef="#br0">4112 5243 348 0,'0'0'472'0,"-2"-6"-2"0,-2 5-26 16,4 1-24-16,-4-4-27 0,4 4-30 0,0 0-30 15,-4-1-27-15,4 1-9 0,0 0-10 0,0 0-16 16,14 11-10-16,-10-7-19 0,1 2-15 0,3 2-7 15,-1 3-15-15,1-2-12 0,1 1-3 0,-3 0-3 16,3 3-16-16,-2 0-10 0,-1-5-14 0,-1 1-1 16,0-1 3-16,1-1-4 0,-3-3-11 0,2 2-1 15,-1-3-1-15,0 1 3 0,0-3 3 0,4-1 6 16,1-2-3-16,3-4-6 0,6-4-84 0,9-7-51 16,4 0 0-16,15-15 0 0,-4 1 0 0,5-4 0 15,-1-1 0-15,8-2 0 0,-6-2 0 0,20-14 0 16,-27 18 0-16,0 4 0 0,-10 11 0 0,-1 0 0 15,-1 1 0-15,-12 11 0 0,-1-1 0 0,-4 3 0 16,-1 3 0-16,-7 1-625 0,-1 4-636 0,-3-1-1367 16,0 0 605-16</inkml:trace>
  <inkml:trace contextRef="#ctx0" brushRef="#br0" timeOffset="20747.91">22126 4223 3426 0,'-3'-27'266'16,"3"1"-106"-16,0 2 22 0,0 5 66 16,0 1 20-16,3 0 6 0,-3 2 18 0,3 0-27 15,-3 6-7-15,0-2 22 0,0 5-6 0,3-1-18 16,-3 2-23-16,1 4-26 0,2 0-3 0,-3 2 5 0,0 0 13 15,9 9-7-15,-5 3 6 0,1 5-2 0,-1 11-207 16,2-1-12-16,-4 5 0 0,4-1 0 16,-6 2 0-16,-2 0 0 0,2 1 0 0,3 0 0 15,-4 14 0-15,-3-17 0 0,1 3 0 0,2-4 0 0,1 2 0 16,-3-3 0-16,2 1 0 0,-1-4 0 0,-1-2 0 16,2-7 0-16,-3-1 0 0,3-4 0 15,-2-1 0-15,3-2 0 0,-4-5 0 0,4 1 0 0,-4-4 0 16,4-1 0-16,0 0 0 0,-15-13 0 0,11 0 0 15,-1-2-206-15,0-10-387 0,2-3-41 0,2-3-493 16,2-2-1220-16,7-2 540 0</inkml:trace>
  <inkml:trace contextRef="#ctx0" brushRef="#br0" timeOffset="21115.27">22279 4212 938 0,'28'-24'122'0,"-5"7"47"16,-1 0 38-16,-8 6 41 0,0 2 49 0,-4 3 22 16,-2 0 29-16,-2 1 17 0,0 2 5 0,-2 0-10 15,-1 1 0-15,1 0-10 0,-4 2-17 0,0 0 5 16,0 0-2-16,0 0-9 0,4 7-22 0,-8 1-14 15,0 0-20-15,-3 1-11 0,-1-1-20 0,-4 7-25 16,2-3-19-16,-5 1-29 0,-1 1-7 0,-7 3-16 16,3 0-12-16,-1-2-109 0,-2-1-23 0,-1 1 0 15,0-1 0-15,1 0 0 0,4-4 0 0,7-1 0 16,-6-1 0-16,8 0 0 0,-3-2 0 0,7-3 0 16,-1-1 0-16,2 2 0 0,0 0 0 0,5-2 0 15,0-2 0-15,9 4 0 0,3-2 0 0,0-1 0 16,1 0 0-16,8 3 0 0,-3-1 0 0,3-2 0 15,7 4 0-15,2 2 0 0,-11-3 0 0,9 6 0 16,-9-3 0-16,0 2 0 0,1 1 0 0,-1 1 0 16,-5 3 0-16,6 3 0 0,-1 1 0 0,1 0 0 15,-6-4 0-15,-3 0 0 0,3 1 0 0,-1-3 0 16,-7-3 0-16,3 1 0 0,0-2 0 0,-1-1 0 16,-2 0 0-16,1-3 0 0,0 0 0 0,1-3 0 15,-4-1 0-15,-4 0 0 0,9-5 0 0,-4-1 0 16,0 1 0-16,-1-8 0 0,-2 1-215 0,1-4-407 15,0 5-604-15,-1-3-1328 0,1 2 587 0</inkml:trace>
  <inkml:trace contextRef="#ctx0" brushRef="#br0" timeOffset="21317.19">22923 4286 4201 0,'0'-6'458'0,"-2"1"-134"16,0 2 37-16,2 3 14 0,0-8-38 15,0 8-47-15,4-5-40 0,-4 5-31 0,4-3-37 16,0 2-11-16,3 1-16 0,5-1-12 0,4 2-14 16,4 0-15-16,-2-1-9 0,3 1-16 0,0 1-22 15,7-1-39-15,-6-1-35 0,-1 0-64 0,-1 1-66 0,-3-1-70 16,-2-1-88-16,-3 1-74 0,-4 0-64 16,-2 1-84-16,-6-1-74 0,4-1-305 0,-4 1-970 15,0 0 430-15</inkml:trace>
  <inkml:trace contextRef="#ctx0" brushRef="#br0" timeOffset="21448.34">23065 4325 118 0,'-20'10'219'0,"3"1"57"0,-7-1 40 0,7 3 26 16,9-4 40-16,-1 0 28 0,4-1 27 16,1 1 16-16,-1-1 4 0,5 2-2 0,5-2-28 15,0 2-22-15,7-4-28 0,3 1-33 0,6 0-43 16,6 0-21-16,2-1-40 0,0-2-53 0,2 1-73 0,-2-4-88 16,1-2-119-16,-1-5-138 0,-6 1-169 0,-2 0-574 15,6-4-1055-15,-8 0 466 0</inkml:trace>
  <inkml:trace contextRef="#ctx0" brushRef="#br0" timeOffset="22081.97">23798 4180 292 0,'3'-5'639'15,"-2"1"4"-15,1-1-13 0,0 3-24 0,-2 2-41 16,1-5-46-16,-1 5-53 0,0 0-35 0,0 0-41 0,0 0-30 15,0 0-36-15,0 0-32 0,0 0-24 16,0 0-17-16,0 12-23 0,0-12-14 0,-3 4-22 0,1-1-14 16,2-3-10-16,-9 5-16 0,1-5-12 15,0 1-11-15,1-1-15 0,-2-1-114 0,2 1 0 0,2-1 0 16,-2-1 0-16,2-3 0 0,0 2 0 0,-1-1 0 16,3 0 0-16,1-2 0 0,2-2 0 0,0 3 0 15,3-5 0-15,5 0 0 0,0 1 0 0,1 0 0 16,0 1 0-16,7 0 0 0,-5 2 0 0,6-1 0 15,-4 3 0-15,6 1 0 0,-3 1 0 0,0 1 0 16,-3 2 0-16,7 0 0 0,-2 4 0 0,0 1 0 16,-3 2 0-16,0 2 0 0,0-2 0 0,-5 2 0 15,0 3 0-15,1 2 0 0,-4-1 0 0,-3 2 0 16,-4-3 0-16,-2 2 0 0,-4 2 0 0,1-1 0 16,-7 0 0-16,1-2 0 0,-5 0 0 0,0-2 0 15,0 2 0-15,-2-3 0 0,-1-1 0 0,0 1 0 16,2-1 0-16,-1-3 0 0,8 0 0 0,-2-2 0 15,3-2 0-15,4 1 0 0,-2-3 0 0,1 2 0 16,3-2 0-16,3-1 0 0,0 0 0 0,0 0 0 16,0 0 0-16,0 0 0 0,24-9 0 0,-13 9 0 15,2-1 0-15,1-2 0 0,3 0 0 0,1 2 0 16,2 2 0-16,-2 0 0 0,0 2 0 0,-3 0 0 16,4 3 0-16,-2 2 0 0,-2 0 0 0,0 3 0 15,-2-1 0-15,-1 2 0 0,0 3 0 0,-1 1 0 16,-1 6 0-16,-6-1 0 0,-1-6 0 0,-3 5 0 15,-3-5 0-15,-2 2 0 0,-1 0 0 0,-2-1 0 16,-6-4 0-16,1 2 0 0,-3-4 0 0,-2-1 0 16,-3-2 0-16,0-1 0 0,0 0 0 0,-10-5 0 15,2 1 0-15,-2-5 0 0,3-4 0 0,6 2 0 0,3-1 0 16,1-1 0-16,-1 0 0 0,5-4 0 16,0 0 0-16,6 4 0 0,5-10 0 0,-1 5 0 15,5-4 0-15,2 6-31 0</inkml:trace>
  <inkml:trace contextRef="#ctx0" brushRef="#br0" timeOffset="22248.54">24381 4641 5818 0,'3'1'495'0,"-3"-1"-37"0,4 1-28 0,-4-1-46 0,3 1-55 15,-3-1-72-15,0 0-237 0,4 4-20 0,-4-4 0 16,6 3 0-16,-1-1 0 0,2 1 0 0,-2 0 0 15,0 1-62-15,-1 0-382 0,-2-1-143 0,-4 5-596 16,-3-2-1283-16,-3-1 568 0</inkml:trace>
  <inkml:trace contextRef="#ctx0" brushRef="#br0" timeOffset="22615.4">22123 4993 511 0,'-17'-2'543'16,"2"2"20"-16,2-1 20 0,2-1-7 0,-1 1 0 16,7 0-25-16,1 1-16 0,4 0-17 0,-12-1-9 15,12 1-25-15,0 0-9 0,0 0-9 0,0 0-13 0,0 0-27 16,39-4-22-16,-6 0-386 0,6 2-18 15,16 0 0-15,9-1 0 0,29 3 0 0,-4-2 0 16,3 2 0-16,-1-4 0 0,5-1 0 0,-1 5 0 16,-1-3 0-16,-2 1 0 0,3 2 0 0,-1-1 0 15,-2-1 0-15,-24 2 0 0,-3 0 0 0,27 0 0 16,-33 0 0-16,1 0 0 0,-6-2 0 0,-17 2 0 16,-1 0 0-16,-1-3 0 0,-13 5 0 0,-3-2 0 0,-6 0 0 15,-3 0 0-15,-2 1 0 0,-3 1 0 0,-5-2 0 16,0 0 0-16,0 0 0 0,0 0 0 0,-24 6 0 15,3-1 0-15,-9 2-555 0,0-2-124 0,-8 3-481 16,5-2-1256-16,-4 4 556 0</inkml:trace>
  <inkml:trace contextRef="#ctx0" brushRef="#br0" timeOffset="22948.2">22087 5146 157 0,'-27'-3'447'0,"8"2"35"16,0 0 13-16,7 0 5 0,1 1-8 0,6-3-28 16,1 2-30-16,4 1-19 0,0 0-28 0,19-6-2 15,3 5-22-15,10 1-15 0,9-2-10 0,13 0-9 16,7 1-26-16,31 0-2 0,-26 0-14 0,35 2-15 16,-5-2-17-16,-1 0-19 0,7 0-17 0,0-6-17 15,-1 6-122-15,-4 0-80 0,-1-1 0 0,0 3 0 16,-6-4 0-16,-28 2 0 0,2 0 0 0,-4-4 0 15,1 5 0-15,-4-2 0 0,-20 0 0 0,0 2 0 16,-4-1 0-16,-4-1 0 0,-11 0 0 0,4 3 0 16,-12-2 0-16,3-1 0 0,-5 1 0 0,-2 1 0 15,2 0 0-15,-4-1 0 0,-4 1 0 0,7 1 0 16,-7-1 0-16,0 0 0 0,10-1 0 0,-10 1 0 16,4 2 0-16,-4-2 0 0,5 4-255 0,-1-3-366 15,-4-1-599-15,12 0-1321 0,-12 0 585 0</inkml:trace>
  <inkml:trace contextRef="#ctx0" brushRef="#br0" timeOffset="23098.82">24329 5159 195 0,'0'0'580'0,"0"0"14"0,0 0 2 0,0 0-16 16,0 0-45-16,0 0-49 0,0 0-65 15,0 0-66-15,0 5-80 0,0-5-117 0,0 0-157 16,0 3-188-16,0-3-269 0,0 0-234 0,0 0-746 0,0 0 331 15</inkml:trace>
  <inkml:trace contextRef="#ctx0" brushRef="#br0" timeOffset="26315.08">23802 6020 104 0,'4'-3'411'0,"-3"-1"13"16,3-3 3-16,0 1-5 0,-4 1-6 0,1-2-18 16,-2 1-6-16,1 1-12 0,-1-4-12 0,-6 1-11 0,2 3-12 15,0-5-8-15,-4 4-24 0,0-1-11 0,-2 2-19 16,-1-1-12-16,-2 3-24 0,-4 1-6 0,-2 2-6 15,-2 0-13-15,-1 3-13 0,-5 4-16 0,5 1-38 16,-4 5-9-16,11 0-19 0,-4 2-2 0,5-1-22 16,4 2-4-16,2 8-5 0,1 0-49 15,7 0-45-15,1 2 0 0,4-6 0 0,3-2 0 0,3 6 0 16,3-3 0-16,6 1 0 0,-2-1 0 0,2 0 0 16,3-2 0-16,0 2 0 0,-6-8 0 0,6 5 0 15,-5 0 0-15,-2-3 0 0,2 5 0 0,-2-6 0 16,-5 2 0-16,-1 0 0 0,0-2 0 0,-7 0 0 15,2 1 0-15,-4-2 0 0,-4-1 0 0,-1 0 0 16,-5 1 0-16,-1-2 0 0,-3 0 0 0,-2-1 0 16,-3 0 0-16,1-3 0 0,-1-4 0 0,1 3 0 15,0-5 0-15,0 0 0 0,8-1 0 0,-3 0 0 16,3-1 0-16,1 0 0 0,3 1 0 0,2-3 0 16,4 3 0-16,-1-4 0 0,1 4 0 0,11-8 0 15,0 0 0-15,8-1 0 0,6-4 0 0,2 1 0 16,0 0 0-16,5-2 0 0,0-2 0 0,3 0 0 0,9-9 0 15,-11 7 0-15,11-10-33 0,-15 3-20 16,11-7 2-16,-14 6 10 0,12-12-1 0,-9 1 2 16,0-4 9-16,-2 2-6 0,-11 9 10 0,-2 1 14 15,-3 6 18-15,-6 5 4 0,2 4 22 0,-4 1 21 16,1 4 5-16,-3 0 13 0,-2 2 7 0,0 1-10 16,-2 3-67-16,3 3 0 0,0 0 0 0,-16 10 0 15,8-2 0-15,-5 8 0 0,1 7 0 0,0 5 0 0,-1 0 0 16,2 2 0-16,2 2 0 0,1 0 0 0,2 2 0 15,3 2 0-15,3 11 0 0,0-15 0 0,8-2 0 16,1 0 0-16,4-2 0 0,2 0 0 16,4-4 0-16,4-3 0 0,3-3 0 0,-1 1 0 0,3-4 0 15,1-3 0-15,1-2 0 0,-2-7 0 0,-6-3 0 16,7-2 0-16,-8-3 0 0,1-1 0 0,4-4 0 16,-6 1 0-16,0-7 0 0,-1-4 0 0,3-2 0 15,-8 0 0-15,0 0 0 0,-5-3 0 0,-4 6 0 16,3-6 0-16,-7 7 0 0,2 3 0 0,-5 2 0 15,0 2 0-15,-1 0 0 0,-2 6 0 0,0 0 0 16,-4 3 0-16,0 3 0 0,0 1 0 0,0 7 0 16,-1 4 0-16,0 3 0 0,2 2 0 0,3 1 0 15,-4 3 0-15,5 5 0 0,4-6 0 0,5 2 0 16,5 0 0-16,1-6 0 0,-1-1 0 0,5-3 0 16,11-1 0-16,-7-4 0 0,8-1 0 0,2-7 0 15,3-1 0-15,-1-8 0 0,-2-1 0 0,-2-2 0 16,1-6 0-16,-1-1 0 0,-1-1 0 0,-3-6 0 15,0-3 0-15,-2-2 0 0,2-9 0 0,-10 6 0 16,5-12 0-16,-8 15 0 0,-6 0 0 0,3 1 0 16,-2 0 0-16,-5 6 0 0,1 4 0 0,-2 4 0 15,-2 6 0-15,3 0 0 0,-2 3 0 0,0 3 0 16,0 4 0-16,2 0 0 0,-12 9 0 0,3 7 0 0,-1 8 0 16,1 5 0-16,0 3 0 0,2 13 0 0,0 6 0 15,1 0 0-15,4 3 0 0,6 1 0 16,-4 0 0-16,2-1 0 0,0-1 0 0,2-1 0 15,-3-1 0-15,1-3 0 0,-2 2 0 0,0-4 0 0,2-12 0 16,-4-3 0-16,4-6 0 0,-2-3 0 0,-2-3 0 16,0-3 0-16,2-5 0 0,-1 0 0 0,-3-6 0 15,4-3 0-15,-4-2 0 0,4 0 0 0,-5-12 0 16,1 2 0-16,-1-8-386 0,0 0-184 0,-4-12-34 16,8-3-26-16,-2-1-371 0,3-12-1083 0,2-1 480 15</inkml:trace>
  <inkml:trace contextRef="#ctx0" brushRef="#br0" timeOffset="26515.3">24882 6534 1458 0,'8'-34'105'0,"-3"5"60"15,1 0 29-15,2 1 43 0,-3 1 19 0,0 3 28 16,4 0 33-16,3 1 19 0,-3 6 8 0,2-1-2 16,3 1-8-16,0 3-7 0,7-5-11 0,-5 8-14 15,7-2-13-15,4 3-33 0,-4 5-20 0,5 1-22 16,-6 5-18-16,-3 1-13 0,11 6-27 0,-11-1-23 16,-3 1-8-16,0 5-16 0,-5 3-7 0,-2 0-7 15,-3 3-24-15,-2-1 12 0,-9 7-9 0,-2-6-9 16,-5 5-7-16,-3-2-17 0,-7-1-20 0,-6 0-20 15,-3-3-32-15,-5-1-30 0,-11 2-44 0,-3-4-61 16,1 0-77-16,10-8-90 0,-16-4-111 0,3-3-122 16,13 0-414-16,-17-8-1060 0,0-2 469 0</inkml:trace>
  <inkml:trace contextRef="#ctx0" brushRef="#br0" timeOffset="26681.81">24156 6136 149 0,'8'-7'476'0,"-2"1"-48"0,3-3-43 0,5 1-36 15,4-2-67-15,0 5-101 0,10-4-109 16,4 2-145-16,-2-3-303 0,5 5-405 0,4-1 180 0</inkml:trace>
  <inkml:trace contextRef="#ctx0" brushRef="#br0" timeOffset="27167.27">25597 6184 589 0,'5'-2'602'16,"2"1"21"-16,-3-5 6 0,3 3-6 0,-2-5-17 16,1 1-25-16,-2-1-36 0,5-1-53 0,-4 0-44 15,0 1-45-15,3-2-40 0,1 0-31 0,0-2-34 16,1-2-28-16,1-2-28 0,1 1-26 0,-2 0-17 15,2 0-69-15,-1-2-130 0,-2 2 0 0,1-3 0 16,-1 1 0-16,-4 0 0 0,-1 1 0 0,0 1 0 16,0 4 0-16,-3 0 0 0,-1 2 0 0,4 2 0 15,-4 0 0-15,1 4 0 0,-2-1 0 0,1 4 0 16,0 0 0-16,0 0 0 0,-8 12 0 0,3-1 0 16,1 6 0-16,-2 7 0 0,0 5 0 0,-1 2 0 15,-2 0 0-15,4 4 0 0,-4 12 0 0,2 1 0 0,2-1 0 16,3-1 0-16,0-12 0 0,0 14 0 15,2-15 0-15,0 2 0 0,0 12 0 0,0-15 0 16,0-3 0-16,0-1 0 0,2-4 0 0,-2-6 0 16,-2-1 0-16,2-4 0 0,-4-2-169 0,2-3-323 0,-3-2-16 15,0-2-16-15,-2-2 21 0,1 0 21 0,-2-2 47 16,-2 2 61-16,0-4 65 0,-2 0 85 0,2 1 71 16,-3-1 71-16,-1-1 65 0,3 2 61 15,3-1 63-15,-2-2 48 0,2 4 36 0,-1-1 29 0,4 1 16 16,5 0 11-16,-8 0 16 0,8 0 9 0,0 0 5 15,0 0 0-15,0 0-5 0,16 8-25 0,-5-5-22 16,7-2-20-16,5 0-22 0,5-1-19 0,4-1-42 16,0-2-56-16,4 0-61 0,-3-2-92 0,-1 1-90 15,3-3-120-15,-6-4-97 0,-2 2-115 0,-7-1-531 16,-4-2-1124-16,2 0 497 0</inkml:trace>
  <inkml:trace contextRef="#ctx0" brushRef="#br0" timeOffset="27348.23">26191 6117 329 0,'1'-17'547'0,"4"2"26"15,-5 2 10-15,4 2-14 0,-3 2-4 0,2 3-42 16,-2 0-46-16,-1 0-45 0,4 3-58 0,-3-1-43 16,3 2-45-16,-4 2-67 0,0 0-81 0,10 7-100 15,-7 0-119-15,1 3-119 0,1 4-108 0,-8 2-104 16,3 1-419-16,-1 4-899 0,-3 4 397 0</inkml:trace>
  <inkml:trace contextRef="#ctx0" brushRef="#br0" timeOffset="27465.24">26205 6396 196 0,'-3'21'266'0,"2"-4"51"0,-3-4 21 0,-1 0 55 15,5-1 38-15,-1-2 32 0,-2-3 18 0,3 0 4 16,-1 0-6-16,1-2-20 0,0-1-17 0,0 1-48 16,0-5-34-16,0 4-39 0,0-4-51 0,0 0-77 15,0 0-118-15,14-7-150 0,-9 2-182 0,-1-3-199 16,6-4-474-16,-1 1-1006 0,0-3 445 0</inkml:trace>
  <inkml:trace contextRef="#ctx0" brushRef="#br0" timeOffset="27648.19">26476 6229 321 0,'0'0'643'0,"-3"-4"11"0,3 4 8 0,0 0-13 0,4-5-22 15,-1 3-38-15,3 2-41 0,7 0-52 0,7 0-56 16,8 1-48-16,2 4-74 0,1 0-71 0,3-2-87 15,-3-1-103-15,-2 2-102 0,-7 0-132 0,-3-1-129 16,-6-1-140-16,-2 3-131 0,-4-3-299 0,-5 1-948 0,-2-3 420 16</inkml:trace>
  <inkml:trace contextRef="#ctx0" brushRef="#br0" timeOffset="28082.01">23894 6921 261 0,'-10'0'543'0,"-1"0"19"0,-1 0 10 0,2 0-1 16,5 0-18-16,5 0-23 0,-9 0-44 0,9 0-34 16,0 0-6-16,0 0-24 0,0 0-14 0,0 0-19 15,0 0-20-15,16 7-21 0,-3-6-17 0,5 1-25 16,1 0-22-16,9-1-20 0,4 3-170 0,4-4-94 16,19-3 0-16,6 2 0 0,2-1 0 0,30 1 0 0,1-1 0 15,-4-2 0-15,6 0 0 0,5 8 0 0,0-3 0 16,7 2 0-16,0-1 0 0,-4-1 0 15,4 1 0-15,-11 2 0 0,11-2 0 0,-19 0 0 0,-24-2 0 16,2-2 0-16,-3 1 0 0,-8-3 0 0,0 1 0 16,-3 0 0-16,-19 2 0 0,-4-1 0 0,-9-2 0 15,-3 2 0-15,-4-1 0 0,-4 0 0 16,2-1 0-16,-5 1 0 0,1 0 0 0,-3 2 0 0,-1 0 0 16,-4 1 0-16,10 0 0 0,-10 0 0 0,0 0 0 15,0 0 0-15,-2 6 0 0,-3 0-1366 0,1-5-1478 16,4-1 654-16</inkml:trace>
  <inkml:trace contextRef="#ctx0" brushRef="#br0" timeOffset="29632.09">27454 5986 140 0,'3'-6'382'0,"-3"0"19"16,4-4 16-16,-1 6 11 0,-1-5 16 0,0 3 7 15,0 4-3-15,-2-3 11 0,3 1-9 0,-3 4-16 16,2-5-11-16,-2 5-30 0,2-3-35 0,-2 3-10 15,0 0-8-15,0 0 7 0,-2 19-6 0,-3-1-5 16,1 7-12-16,-1 4-14 0,3 4-93 0,-5 12-217 16,2 3 0-16,0-1 0 0,0 1 0 0,5-2 0 15,0 4 0-15,0-14 0 0,3 10 0 16,-1-12 0-16,1-2 0 0,-5-2 0 0,6-3 0 0,-2-5 0 0,0-4 0 16,-2-1 0-16,-1-4 0 0,2-4 0 15,-5-1 0-15,4-3 0 0,-4-4 0 0,-1-1 0 16,1-7 0-16,-6-3-55 0,1-3-498 0,-1-5-53 15,2-11-61-15,-2-1-385 0,2-4-1140 0,1-11 505 0</inkml:trace>
  <inkml:trace contextRef="#ctx0" brushRef="#br0" timeOffset="29785.37">27413 6029 307 0,'5'-31'279'0,"0"2"46"0,-4 9 14 16,3 0 26-16,-2 9 36 0,2-3 46 0,-4 2 18 16,0 1 13-16,3 1 2 0,0 0-17 0,2 1-20 0,1 0-25 15,5 1-25-15,4 0-26 0,5 0-27 0,8 1-23 16,-1-1-24-16,4 5-32 0,3-1-25 15,3 4-25-15,0-1-23 0,-1 0-44 0,0 1-45 16,-4 1-52-16,2 0-44 0,-6 1-57 0,-8 1-62 0,-4 2-63 16,-4-1-59-16,-2 2-51 0,-4 1-39 0,-6 3-49 15,-5-1-58-15,-4 5-66 0,-14 3-431 16,-2 1-1010-16,-10 0 446 0</inkml:trace>
  <inkml:trace contextRef="#ctx0" brushRef="#br0" timeOffset="30364.78">27221 6317 129 0,'-3'6'409'0,"-1"-2"19"0,3 1 26 0,1-3 16 16,0-2 5-16,0 0-16 0,9 5-31 0,3-6-37 0,2 1-42 15,13-4-33-15,3 1-33 0,-2-2-39 0,6 0-55 16,1-2-49-16,3-2-53 0,1 2-58 0,-2 0-55 16,-1 0-40-16,-3 0-16 0,0-2-10 15,-3 3 10-15,-3-1 10 0,-7 2 19 0,-1 0 18 0,-1-1 41 16,-4 4 39-16,-5 0 42 0,1-1 28 0,-2 0 18 15,-3 2 12-15,2 0 7 0,-7 1 19 0,7 4 18 16,-3 0 16-16,-1 4 12 0,-1 1 0 0,2 3 5 16,-3 4-4-16,1 3-5 0,0-2-11 0,2 8-17 15,-3-6-16-15,3 6-13 0,1 2-17 0,1-8-10 16,-2 0-25-16,4-1-104 0,0-2 0 0,1 0 0 16,-4-5 0-16,6 0 0 0,-2-3 0 0,3-2 0 15,-1-3 0-15,-2 0 0 0,5-2 0 0,-1-4 0 16,-2 1 0-16,2-4 0 0,4-4 0 0,-3 0 0 15,1-3 0-15,5-8 0 0,-5 7 0 0,2-5 0 16,-2 4 0-16,-4-1 0 0,1 4 0 0,-3 1 0 16,-2 2 0-16,1 3 0 0,-3 1 0 0,0 3 0 15,0 0 0-15,-5 2 0 0,0 0 0 0,12 7 0 16,-11 1 0-16,3 2 0 0,-4 3 0 0,-4 3 0 16,8-1 0-16,-4 3 0 0,0-1 0 0,0-2 0 15,0 2 0-15,0-5 0 0,1 0 0 0,4-1 0 0,-2-3 0 16,-2 0 0-16,0-5 0 0,3 2 0 0,0-3 0 15,0-2 0-15,-4 0 0 0,15-1 0 16,-6-3 0-16,0-1 0 0,0-3 0 0,3 1 0 16,2-2 0-16,0-3 0 0,-4 3 0 0,0 3 0 0,3-2 0 15,-3 1 0-15,2 2 0 0,-3 0 0 0,2 3 0 16,-2 2 0-16,0-1 0 0,0 3 0 0,0 4 0 16,-3-1 0-16,3 1 0 0,-2 2 0 0,-1 1 0 15,-1 0 0-15,4 1 0 0,0-2 0 0,-1 0 0 16,-2 0 0-16,6-1-212 0,-3-3-267 0,-4-1-86 15,4-4-109-15,-2-2-370 0,0 0-1130 0,-5-3 499 16</inkml:trace>
  <inkml:trace contextRef="#ctx0" brushRef="#br0" timeOffset="30498.19">28303 6107 4255 0,'-10'-14'300'0,"3"2"-139"0,-1 3-40 0,3 1 30 16,-2 1-42-16,5 2-40 0,2 2-15 0,0 3-46 15,7-2-85-15,3 7-137 0,6 2-189 0,1 2-353 16,8 0-819-16,0 7 362 0</inkml:trace>
  <inkml:trace contextRef="#ctx0" brushRef="#br0" timeOffset="30949.9">29015 6507 399 0,'0'-8'618'0,"0"-5"14"16,-1 3-6-16,-2-6-32 0,3-1-28 0,0 2-45 16,-1 1-40-16,5 2-42 0,-3-1-42 0,-1 2-37 15,0 1-30-15,0 1-34 0,0 3-29 0,-1-1-21 16,-3 2-33-16,-1 3-24 0,-3 1-20 0,-4 2-14 16,-5 4-13-16,-9 4-19 0,-2 2-15 0,3 2-11 15,-3 5-10-15,2-2-9 0,4 1-20 0,-1 1-58 0,9-4 0 16,2 1 0-16,4-5 0 0,0 5 0 15,6-6 0-15,2 1 0 0,2-4 0 0,2 0 0 16,6-1 0-16,-1-2 0 0,5-2 0 0,3-4 0 0,-1 1 0 16,1-6 0-16,5 0 0 0,2-5 0 0,0-3 0 15,-1-3 0-15,2-3 0 0,-4 2 0 0,4-6 0 16,-5-1 0-16,-1-2 0 0,3-13 0 16,-8 8 0-16,5-10 0 0,-2-5 0 0,-2 2 0 0,-5 11 0 15,-2 1 0-15,-3 4 0 0,3 4 0 0,-4 9 0 16,-3 2 0-16,-2 7 0 0,2 1 0 0,-4 3 0 15,-3 6 0-15,6-1 0 0,-15 14 0 0,6 3 0 16,-3 7 0-16,3 7 0 0,2 3 0 0,-1 12 0 16,5 0 0-16,5-1 0 0,0 1 0 0,2-11 0 15,4 0 0-15,0 1 0 0,4-3 0 0,1-2 0 16,2-3 0-16,1-4 0 0,1-5 0 0,-2-6 0 16,1-2 0-16,-6-5 0 0,3-2 0 0,1-2-547 15,-1-3-727-15,1-1-1381 0,-2-4 611 0</inkml:trace>
  <inkml:trace contextRef="#ctx0" brushRef="#br0" timeOffset="31631.88">29951 6173 4575 0,'2'-8'467'0,"-2"0"-196"16,3 1-24-16,-2 2 16 0,-1-2 0 0,-1 3 4 15,2 0-7-15,-1 1-12 0,1-2-25 0,-1 5-10 16,0-8-22-16,0 8-10 0,0 0-13 0,0 0 0 16,0 0 1-16,-19 15-152 0,9-8-17 0,-4 6 0 15,-3 6 0-15,0 3 0 0,2 1 0 0,1 2 0 16,0 3 0-16,0 2 0 0,3-2 0 0,2 0 0 16,2 1 0-16,2 1 0 0,4-7 0 0,10 3 0 15,4-3 0-15,3-3 0 0,6-2 0 0,-3-8 0 16,8 3 0-16,1-5 0 0,0-3 0 0,4-1 0 15,0-6 0-15,1-4 0 0,-1-3 0 0,0-3 0 16,-1-3 0-16,0-5 0 0,-3-4 0 0,0-1 0 16,6-11 0-16,-2-4 0 0,0-3 0 0,-5 1 0 0,-1-8 0 15,-2-2 0-15,0 1 0 0,-2-4 0 0,-8 7 0 16,1 1 0-16,-7 13 0 0,1 3 0 0,-4 3 0 16,-5 8 0-16,0 3 0 0,-2 5 0 15,0 1 0-15,1 4 0 0,-3 2 0 0,-1 4 0 0,5 1 0 16,-18 9 0-16,5 2 0 0,1 4 0 0,-1 10 0 15,-4 1 0-15,2 6 0 0,5 2 0 0,-4 14 0 16,2 2 0-16,4 2 0 0,3-5 0 16,4 0 0-16,2-11 0 0,3 13 0 0,1-14 0 0,2 0 0 15,2-1 0-15,3-3 0 0,-1-1 0 0,3-6 0 16,-4-8 0-16,4-1 0 0,0-3 0 0,-4-4 0 16,7-2 0-16,-4-2 0 0,3-3 0 15,-5-3 0-15,5-1 0 0,2-4 0 0,-3-5 0 0,6-5 0 16,-1-3 0-16,1-3 0 0,-7-5 0 0,5 2 0 15,-4-2 0-15,-2 2 0 0,-1 2 0 0,-5 7 0 16,3-1 0-16,-5 10 0 0,-1-1 0 0,0 4 0 16,-3 1 0-16,2 2 0 0,-3 2 0 0,0 0 0 15,-4 22 0-15,0-4 0 0,0 9 0 0,-1 3 0 16,2-1 0-16,0 5 0 0,2-4 0 0,1 2 0 16,4-4 0-16,4 1 0 0,-2-2 0 0,1-9 0 15,2-3 0-15,5-1 0 0,-1-5 0 0,2-3 0 16,5-2 0-16,-1-7 0 0,-3-3 0 0,2-4 0 15,1-10-178-15,2-2-232 0,-6-5-57 0,1-4-59 16,5-15-70-16,-7-5-407 0,3-2-1086 0,-3-5 481 16</inkml:trace>
  <inkml:trace contextRef="#ctx0" brushRef="#br0" timeOffset="31748.58">30982 5927 168 0,'-13'-14'289'0,"-1"0"26"16,3 3 11-16,-3 1 33 0,4 4 20 0,0 1 2 15,-1 2 0-15,2 0-18 0,1 3-30 0,3 3-32 16,-2-1-26-16,2 4-33 0,1 1-22 0,0 4-64 15,1 1-73-15,5 1-138 0,1 4-151 0,4 1-186 16,3-4-261-16,0 3-708 0,3-1 313 0</inkml:trace>
  <inkml:trace contextRef="#ctx0" brushRef="#br0" timeOffset="32167.22">31233 6356 73 0,'-2'-11'550'0,"-3"-1"15"0,4 1-1 16,-3-4-10-16,0-1-14 0,-1 0-30 0,1 3-30 16,3 0-36-16,-3 1-40 0,0 2-37 0,-1 0-37 15,0 0-30-15,-4 2-32 0,-4 1-32 0,-1 4-25 16,-6 4-26-16,0 0-23 0,-9 7-13 0,5-1-11 16,0 7-19-16,5-3-11 0,-2 7-11 0,7-3-15 15,-4 5 1-15,9-1-6 0,2-2-12 0,1 2-7 16,5-2 2-16,6 1 2 0,-1-4 19 0,3 1-5 15,2-4 14-15,3-3 13 0,2 2-103 0,3-2 0 16,1-2 0-16,0-3 0 0,1 0 0 0,-2-1 0 16,0 0 0-16,-4-1 0 0,-1 0 0 0,-3 0 0 15,-2-1 0-15,0 1 0 0,0 2 0 0,-2 1 0 16,-1 2 0-16,3 4 0 0,-5 2 0 0,-2 5 0 16,-2 2 0-16,-1 6 0 0,-1 3 0 0,0 2 0 0,1 1 0 15,-4 0 0-15,2 0 0 0,1 0 0 16,0 1 0-16,-1-2 0 0,0-2 0 0,-1-4 0 0,2-5 0 15,2-4 0-15,-1-3 0 0,3-6 0 0,1 1 0 16,2-3 0-16,1-2 0 0,-4-2 0 16,12-3 0-16,-3-3-420 0,0-1-79 0,0-5-38 0,5-10-50 15,-5 5-438-15,5-8-1111 0,0 0 492 16</inkml:trace>
  <inkml:trace contextRef="#ctx0" brushRef="#br0" timeOffset="32900.06">31412 6406 203 0,'21'-45'269'0,"-8"15"50"0,-4 2 27 16,1 4 45-16,-3 7 40 0,-5 0 34 0,3 6 21 15,-1 2-4-15,-3 2-22 0,3 2-44 0,0 1-33 16,-4 4-28-16,0 0-20 0,0 0-14 0,1 12-17 0,2-2-33 16,-4 5-25-16,2 2-20 0,0 0-20 0,2 2-21 15,1 6-18-15,-4 0-16 0,3-6-29 0,3 0-5 16,-1-1-23-16,2 1-32 0,0-3-11 16,-2-6-18-16,-1-1 7 0,3-1-19 0,1-2-1 0,-2-2 2 15,1 0-2-15,-1-6 4 0,4 1-14 0,-1-5 0 16,0-1 5-16,5-6-2 0,-3-1 4 0,1 0-5 15,6-7-9-15,-9 4 8 0,4 2 5 0,-3 0 11 16,-1 3-14-16,0 2-13 0,-3 2 0 0,-2 3 0 16,0-1 0-16,0 2 0 0,-1 1 0 0,0 3 0 15,-3 0 0-15,7 7 0 0,-6-1 0 0,4 4 0 16,-2 0 0-16,2 5 0 0,0 1 0 0,1-1 0 16,2 1 0-16,1-2 0 0,1 1 0 0,3 0 0 15,2-3 0-15,0-3 0 0,4-1 0 0,-2 0 0 16,4-4 0-16,-2-2 0 0,1-3 0 0,0 0 0 15,0-2 0-15,7-4 0 0,-9 1 0 0,-2-3 0 16,11-8 0-16,-9 5 0 0,1-9 0 0,2-3 0 16,-6 1 0-16,4-3 0 0,-3 1 0 0,-1-3 0 15,-3 4 0-15,-1 0 0 0,-7 9 0 0,0 2 0 0,-3 3 0 16,-2 0 0-16,-2 5 0 0,0 3 0 16,-4 1 0-16,-6 3 0 0,4 5 0 0,-6 4 0 15,2 3 0-15,-6 6 0 0,5 2 0 0,0 3 0 16,5 4 0-16,-2-2 0 0,9 1 0 0,2-1 0 0,2 2 0 15,6-5 0-15,1 1 0 0,1-8 0 0,11 4 0 16,1-5 0-16,-7-5 0 0,8 3 0 16,6-7 0-16,-8-2 0 0,11-4 0 0,-2 1 0 15,5-4 0-15,-6-2 0 0,2-5 0 0,-2-3 0 0,-1-3 0 16,-1-3 0-16,-4-5 0 0,13-13 0 0,-5 0 0 16,-11 5 0-16,7-9 0 0,-4-1 0 0,-9 15 0 15,-1-2 0-15,-2 3 0 0,-7 7 0 0,-4 6 0 16,0-4 0-16,-4 6 0 0,0-1 0 15,-1 4 0-15,-4 2 0 0,-5 1 0 0,5 2 0 0,-3 3 0 16,0 0 0-16,-2 7 0 0,3 0 0 0,-2 2 0 16,3-1 0-16,1 6 0 0,2 0 0 0,3 3 0 15,4 0 0-15,0 2 0 0,4 3 0 0,3-5 0 16,7 5 0-16,-2-1 0 0,5 0 0 0,-2-3 0 16,1-5 0-16,4 8 0 0,1-2 0 0,-5 1 0 15,0-7 0-15,-1 0 0 0,-1-1 0 0,-4 0 0 16,-2-3 0-16,-2-1 0 0,1-1 0 0,-5 2 0 15,-2-2 0-15,-4 0 0 0,-6 0 0 0,1-2 0 16,-9 2 0-16,-6 2 0 0,-7 1-185 0,-4-3-300 16,-19 3-211-16,0-3-442 0,-36 6-1233 0,-1-5 547 15</inkml:trace>
  <inkml:trace contextRef="#ctx0" brushRef="#br0" timeOffset="33848.78">24026 7531 342 0,'-3'-10'502'0,"2"0"16"16,-1 3 14-16,0 2-11 0,1 1-20 16,-2-1-34-16,2 1-26 0,1 4-41 0,-9-2-26 15,9 2-14-15,-9 8-22 0,0 6-19 0,2-2-28 16,-5 5-11-16,-1 6-18 0,3 7-25 0,3-2-16 0,-4 2-19 16,6 1-23-16,3-1-15 0,0 1-19 0,4-4-18 15,1 0-8-15,5-5-10 0,1-4-10 0,2-2-9 16,5-2-39-16,-1-2-51 0,3-4 0 0,1-2 0 15,-1-5 0-15,0-1 0 0,1-5 0 0,-3-2 0 16,-1-5 0-16,-2 1 0 0,-3-6 0 0,-1-2 0 16,-4-6 0-16,-4-3 0 0,-3-5 0 0,-3 1 0 15,-7-3 0-15,-2 4 0 0,-4 0 0 0,0 3 0 16,-1 3 0-16,-4 2 0 0,1 5 0 0,6 8 0 16,0 2 0-16,4 2 0 0,-1 3 0 0,1 2 0 15,5 2 0-15,0 3 0 0,3 1 0 0,3 3 0 16,2 1 0-16,6 5 0 0,3 1 0 0,7-3 0 15,6 2 0-15,5 0 0 0,1 0 0 0,8-2 0 16,-1-6 0-16,4-2 0 0,11-4 0 0,-12-4 0 16,11-6 0-16,-1-3 0 0,-17 4 0 0,1-5 0 15,0 0 0-15,0-6 0 0,-7 1 0 0,1-3 0 16,-5-2 0-16,-2-4 0 0,1 0 0 0,-6-2 0 16,-6 1 0-16,1-2 0 0,-4 4 0 0,-3 1 0 0,-4 10 0 15,-3 0 0-15,-3 4 0 0,-2 6 0 0,3 2 0 16,-2 7 0-16,-9 4 0 0,1 4 0 0,0 13 0 15,-2 5 0-15,2 3 0 0,-4 18 0 16,3-2 0-16,3 8 0 0,7 1 0 0,-2 28 0 0,2-27 0 16,3 23 0-16,4 0 0 0,-1-23 0 0,1 0 0 15,0 0 0-15,0-1 0 0,1-1 0 0,1-1 0 16,0-5 0-16,-4-4 0 0,0-12 0 0,2 1 0 16,0-5 0-16,2-3 0 0,-4-7 0 0,1-4 0 15,1-7 0-15,-4-2 0 0,2-1 0 0,-3-2 0 16,-1-7-170-16,6 3-496 0,-15-9-561 0,9 0-1327 15,-2-6 587-15</inkml:trace>
  <inkml:trace contextRef="#ctx0" brushRef="#br0" timeOffset="34014.85">24333 8064 5698 0,'-4'-8'108'0,"1"3"-8"0,1 0 95 0,-1 0 64 15,3 2 10-15,0-4-31 0,5 4-32 0,2-3-40 16,3-1-28-16,8 2-20 0,10-1-5 0,3-1-29 15,1 0-53-15,3 3-73 0,18-2-101 0,-17 1-133 16,2-1-130-16,14-2-156 0,-15 1-487 0,4 0-1137 16,-1 2 502-16</inkml:trace>
  <inkml:trace contextRef="#ctx0" brushRef="#br0" timeOffset="34582.28">25312 7886 20 0,'9'-7'497'0,"-2"-1"-13"0,6-3 27 0,0 0 35 15,1-3 27-15,4-4 7 0,2-3-20 0,2 2-36 16,1-1-27-16,1-1-41 0,1-3-32 0,5 0-40 16,-3 0-29-16,-3 1-28 0,4-1-30 0,-2-1-28 15,-2-2-25-15,1 1-24 0,-3-3-23 0,-2 5-19 16,-4 1-130-16,-3 1-48 0,-8 8 0 0,0 1 0 16,-3 4 0-16,-2 3 0 0,-3 0 0 0,-10 2 0 0,0 3 0 15,-4 2 0-15,-3 4 0 0,0 5 0 0,-3 3 0 16,3 5 0-16,0 2 0 0,4 1 0 0,3 2 0 15,5-7 0-15,-2 9 0 0,10 2 0 16,5 1 0-16,3-2 0 0,1-1 0 0,4 0 0 0,3-2 0 16,0 1 0-16,0-2 0 0,4 1 0 0,1-4 0 15,-2-1 0-15,0 1 0 0,-6-5 0 0,-4 1 0 16,1-1 0-16,-2-1 0 0,-3-2 0 0,-1 1 0 16,-3-1 0-16,-1 1 0 0,-5-1 0 0,1-1 0 15,-5 0 0-15,-1-1 0 0,-3 0 0 0,-4-2 0 16,2-1 0-16,-4 1 0 0,2-4 0 0,5 0 0 15,2-2 0-15,-2-1 0 0,3-1 0 0,3-2 0 16,-2-1 0-16,4-3 0 0,2-1 0 0,3-2 0 16,3 0 0-16,1-5 0 0,9-6 0 0,5 0 0 15,3-1 0-15,3 0 0 0,0-1 0 0,2-1 0 16,16-5 0-16,-14 6 0 0,3 4 0 0,0-2 0 16,0 0 0-16,0 2 0 0,-3 1 0 0,2 1 0 15,-6 4 0-15,0 0 0 0,-7 6 0 0,-3-1 0 16,-3 2 0-16,-3 3 0 0,-4-1 0 0,0 4 0 15,-5 0 0-15,0 0 0 0,6 4 0 0,-7 2 0 16,-3 2 0-16,1 2 0 0,-1 2 0 0,1 4 0 16,-5 4 0-16,3-1 0 0,3-1 0 0,-1 2 0 15,3 0 0-15,3-2 0 0,-2 0 0 0,7 0 0 0,-2-2 0 16,6 0 0-16,0-3 0 0,-3-5 0 16,10 0 0-16,-1-4 0 0,-4-3 0 0,3 1 0 0,2-5-138 15,-1 0-406-15,-8-4-68 0,1-1-538 16,2-6-1246-16,7-5 552 0</inkml:trace>
  <inkml:trace contextRef="#ctx0" brushRef="#br0" timeOffset="34730.91">26353 7448 4045 0,'-7'-20'327'0,"2"0"-104"0,-1 4 56 0,1-2 25 16,3 1 18-16,-1 1-24 0,0 4-8 0,1-1-40 0,3 3-28 16,0 1-20-16,2 3-24 0,2 1-20 0,0 1-51 15,3 1-65-15,1 3-107 0,-1 2-151 0,8 2-162 16,3 2-196-16,3 0-429 0,-4 3-1086 15,1 0 481-15</inkml:trace>
  <inkml:trace contextRef="#ctx0" brushRef="#br0" timeOffset="35348.15">26742 7770 3947 0,'-7'1'337'0,"2"-4"-4"15,1 0 45-15,-1-5 30 0,4-1-3 0,0-3-8 16,-2 0-42-16,2-4-37 0,7 0-41 0,-1-1-13 15,3 1-17-15,0 1-27 0,3 2-18 0,1-2-99 16,3 2-103-16,-1 1 0 0,0 2 0 0,0 3 0 16,-5 1 0-16,5 2 0 0,-5 1 0 0,0 2 0 15,0 2 0-15,-4 2 0 0,0 3 0 0,-2-2 0 16,-2 4 0-16,2 6 0 0,-3-2 0 0,-3 5 0 16,-2-1 0-16,-3 2 0 0,0 8 0 0,2-3 0 15,-1 1 0-15,4-4 0 0,-1 4 0 0,0 2 0 16,4-1 0-16,4 3 0 0,1-5 0 0,0 2 0 15,3-1 0-15,1-5 0 0,1 4 0 0,-1 0 0 16,0-5 0-16,0 0 0 0,-1-3 0 0,0 0 0 16,-6-3 0-16,4 0 0 0,-6-1 0 0,0-2 0 15,-6 2 0-15,0-2 0 0,-2 1 0 0,-6 1 0 0,-3-1 0 16,0-3 0-16,1-2 0 0,2 1 0 0,-3-2 0 16,2-1 0-16,4 0 0 0,-1-2 0 15,3 2 0-15,4-3 0 0,5 0 0 0,-9-2 0 16,9 2 0-16,-1-7 0 0,6 3 0 0,4-7 0 0,6 0 0 15,2-2 0-15,7-3 0 0,2-3 0 0,0-2 0 16,4-4 0-16,6-9 0 0,2-5 0 0,2 2 0 16,-1-1 0-16,2 2 0 0,-1 1 0 15,-1 1 0-15,-12 12 0 0,-1 0 0 0,1 2 0 0,-2 2 0 16,-2-1 0-16,-2 3 0 0,-5 2 0 0,-3 4 0 16,0-2 0-16,-4 2 0 0,-3-1 0 0,-2 2 0 15,1 0 0-15,-5 2 0 0,0 0 0 0,-5 2 0 16,-1 1 0-16,-3-1 0 0,-3 5 0 0,-3 2 0 15,-4 2 0-15,-1 4 0 0,-4 5 0 0,1 2 0 16,-2 3 0-16,3 2 0 0,4 4 0 0,4-3 0 16,0 2 0-16,2 3 0 0,7 0 0 0,5-2 0 15,8 1 0-15,2 0 0 0,8-4 0 0,4 0 0 16,0-2 0-16,6-1 0 0,2-3 0 0,1-3 0 16,1-3 0-16,0-3 0 0,-1-3 0 0,-1-3 0 15,-2-3 0-15,-5-3 0 0,-5 1 0 0,4-4 0 16,-7-3-158-16,5-9-642 0,-3-1-406 0,-1-3-1306 15,-1 0 578-15</inkml:trace>
  <inkml:trace contextRef="#ctx0" brushRef="#br0" timeOffset="35881.87">28309 7431 322 0,'10'-3'562'0,"-1"-3"21"0,2-2 4 15,-2 0-9-15,5-5 3 0,-1 2-21 0,1-3-25 16,-1 2-29-16,2-1-24 0,-1 2-27 0,3 0-23 16,0 0-35-16,2-1-34 0,-1 5-39 0,1-2-32 15,2 5-32-15,-3 1-24 0,4 1-100 0,-3 4-136 16,2 1 0-16,-5 1 0 0,1 2 0 0,0 3 0 15,-5 0 0-15,-2 2 0 0,-2 3 0 0,0 1 0 16,-4 2 0-16,-4 1 0 0,0-3 0 0,-4 2 0 16,-3 0 0-16,-2-1 0 0,-6 4 0 0,-2-2 0 15,1-3 0-15,-1-4 0 0,-3 5 0 0,2-4 0 16,1-5 0-16,-2 3 0 0,6-5 0 0,3 2 0 16,1-1 0-16,-1-1 0 0,4-3 0 0,-1 0 0 15,4-1 0-15,3-1 0 0,0 6 0 0,0-6 0 16,12 3 0-16,2 0 0 0,-2-1 0 0,8 0 0 15,3 2 0-15,5 2 0 0,-1 1 0 0,-1 2 0 16,1 0 0-16,-8 1 0 0,1-2 0 0,-2 2 0 16,4 5 0-16,-9-3 0 0,1 3 0 0,-3-1 0 15,-2 1 0-15,-6-2 0 0,-1 1 0 0,-2 3 0 16,-4-1 0-16,-2-2 0 0,1-3 0 0,-3-2 0 16,-10 2 0-16,4-1 0 0,-6-2 0 0,2-3 0 15,-12 1 0-15,2-3 0 0,-1-1 0 0,-3-1 0 16,1-2 0-16,10 0 0 0,0 0 0 0,-1-2 0 15,3-2 0-15,8 0 0 0,-1 2 0 0,3-6 0 0,4 2 0 16,3-1-336-16,3 2-280 0,5-5-591 0,8-3-1307 16,4 1 578-16</inkml:trace>
  <inkml:trace contextRef="#ctx0" brushRef="#br0" timeOffset="36032.25">29015 7676 3516 0,'5'1'380'0,"-5"-1"-47"16,17-1-32-16,-12 1-5 0,0 0 5 0,-5 0 2 15,9-2-20-15,-4 0-45 0,2 2-42 16,-7 0-25-16,10 3-19 0,-5-2-36 0,3 1-52 16,-6 2-75-16,3 1-110 0,-1-2-138 0,-1 2-162 0,-6 3-552 15,2-3-1055-15,-4 4 467 0</inkml:trace>
  <inkml:trace contextRef="#ctx0" brushRef="#br0" timeOffset="36248.04">28273 8158 4554 0,'-13'3'554'0,"2"0"-193"16,3-2-79-16,1 1-41 0,2-1 2 0,-1 2 4 16,6-3-21-16,0 0-42 0,0 0-32 0,0 0-20 15,31 0-21-15,-11-3-35 0,9 2-43 0,2 1-39 16,1-1-55-16,0 0-65 0,-4 1-74 0,4-1-74 15,-10 0-65-15,-3 1-57 0,-5 0-63 0,-1-3-63 16,-7 1-314-16,-1 2-905 0,-3-1 401 0</inkml:trace>
  <inkml:trace contextRef="#ctx0" brushRef="#br0" timeOffset="36381.94">28316 8201 9 0,'-16'6'291'16,"2"-2"14"-16,3 0 16 0,0 1 14 0,4-3 33 15,0 1 29-15,4 1 26 0,2 0 8 0,1-4-14 16,8 5-35-16,3-3-38 0,7 1-27 0,4 0-54 15,8-3-44-15,6 0-67 0,-4 0-87 0,8-2-140 16,-8 1-133-16,2-4-180 0,-4-1-340 0,0 2-789 16,-10 0 348-16</inkml:trace>
  <inkml:trace contextRef="#ctx0" brushRef="#br0" timeOffset="43948.4">24114 8868 2865 0,'5'0'253'0,"2"-3"-74"16,-1 1-19-16,-1 0-11 0,-1-2 29 0,1 2 47 15,-4-2 3-15,3 1-1 0,-1-1-16 0,-1-1 1 16,0 1-5-16,-2 0-5 0,0-1-11 0,-2-1-7 16,2 1-1-16,-1 2-10 0,-3-3-10 0,-1 1-14 15,0 1-2-15,-1 2-5 0,-5-3 3 0,2 3-13 16,-2-1 3-16,-2 0-1 0,-5 0-2 0,-1 2 0 15,0 4-11-15,-2-2-5 0,0 1-10 0,-1 0-6 16,3 3-4-16,0 1-13 0,5 0-7 0,-2 3-21 16,5-3-55-16,1 3 0 0,1 4 0 0,1-3 0 0,3 2 0 15,2 0 0-15,-1 4 0 0,7 0 0 0,-2 0 0 16,6 0 0-16,-1-1 0 0,2 2 0 0,3-1 0 16,2 1 0-16,-3-1 0 0,2 1 0 0,-1-1 0 15,1-2 0-15,-2 2 0 0,-4-1 0 0,1 2 0 16,0 0 0-16,-5 1 0 0,-2 1 0 0,-2-1 0 15,-3-1 0-15,0 1 0 0,-5-3 0 0,0 2 0 16,-4-1 0-16,-2 0 0 0,0-4 0 0,-3-3 0 16,-6 4 0-16,1 2 0 0,5-7 0 0,0 0 0 15,1-2 0-15,2-3 0 0,5 1 0 0,3-2 0 16,2-1 0-16,-4 1 0 0,3 0 0 0,3-1 0 16,4-1 0-16,0 0 0 0,-5 1 0 0,5-1 0 15,0 0 0-15,0 0 0 0,0 0 0 0,23-2 0 16,-10 2 0-16,2 1 0 0,-2 2 0 0,6 1 0 15,-5 3 0-15,4 1 0 0,-5 2 0 0,2 2 0 16,-2 4 0-16,5 4 0 0,-4 1 0 0,-4 3 0 16,2 2 0-16,-6 1 0 0,2-2 0 0,-4 2 0 15,-5 0 0-15,1-3 0 0,-4 3 0 0,-3 0 0 0,0-2 0 16,-5-2 0-16,1 0 0 0,-3 0 0 0,2-9 0 16,3 3 0-16,-1-2 0 0,2-4 0 15,2 0 0-15,-1-1 0 0,2-1 0 0,0-2 0 16,4 0 0-16,1 0 0 0,0-1 0 0,1 2 0 0,8-3 0 15,-1 1 0-15,2-3 0 0,8 2 0 0,1 1 0 16,2-2 0-16,-1 3 0 0,3-6 0 0,-2 2 0 16,0-2 0-16,-2 0 0 0,-1 2 0 0,0-5 0 15,-4 4 0-15,-4-2 0 0,2 1 0 0,-3-4 0 16,-4 1 0-16,4-2 0 0,-4-1 0 0,-2 2-40 16,-1-5-359-16,1 2-92 0,-2 1-112 0,0-5-507 15,-1-2-1202-15,0 1 532 0</inkml:trace>
  <inkml:trace contextRef="#ctx0" brushRef="#br0" timeOffset="44549.13">24573 9190 423 0,'-5'-6'502'0,"1"-3"28"0,0 3 14 0,-1-1 26 16,0-2-19-16,0 4-31 0,1 0-24 0,0-2-34 0,2 2-25 16,0-2-26-16,-3 1-24 0,3 1-26 0,-1-6-31 15,3 4-23-15,3-3-27 0,-1 0-20 0,5-1-21 16,-2-6-19-16,5 2-16 0,-2 2-47 0,0-3-157 16,2-1 0-16,0 1 0 0,1 2 0 0,1-2 0 15,-3 1 0-15,1 0 0 0,-1 1 0 0,-3 3 0 16,-2 1 0-16,-1 3 0 0,-1 2 0 0,4-1 0 15,-3 2 0-15,-2 0 0 0,1 1 0 0,-2 3 0 16,0 0 0-16,0 0 0 0,0 11 0 0,-3-1 0 16,3 5 0-16,-6 4 0 0,-2 1 0 0,2 6 0 15,1 4 0-15,-1 0 0 0,5 3 0 0,-4 2 0 16,1 11 0-16,3-10 0 0,0-1 0 0,3 0 0 0,-3 0 0 16,-4 0 0-16,4-3 0 0,-1-1 0 0,2 1 0 15,-4-3 0-15,-1 0 0 0,3-6 0 0,0-2 0 16,0-2 0-16,-1-3 0 0,0-3 0 0,1-3 0 15,-1 1 0-15,0-4 0 0,-1 2 0 0,-1-3 0 16,0-3 0-16,0 1 0 0,-5-2 0 16,2 0 0-16,0-2 0 0,-6 0 0 0,8-2 0 0,-3 1 0 15,1-1 0-15,-5 0 0 0,7 0 0 0,-6 0 0 16,6 0 0-16,2-1 0 0,-1 1 0 0,1-1 0 16,4 3 0-16,-5-2 0 0,5 2 0 0,1-6 0 15,-1 6 0-15,9-6 0 0,0 1 0 0,5 1 0 16,3-2 0-16,-2 2 0 0,6-1 0 0,-2 1 0 15,8 0 0-15,0 0 0 0,-7 0 0 0,1 2 0 16,5-3 0-16,-4 4 0 0,-4-1 0 0,-4 1 0 16,4-1 0-16,-5 1 0 0,-2 0 0 0,1-1 0 15,-5 2 0-15,1-1-87 0,-1-1-439 0,-7 2-53 16,12 0-45-16,-7-1-439 0,-1 0-1151 0,-4 1 509 16</inkml:trace>
  <inkml:trace contextRef="#ctx0" brushRef="#br0" timeOffset="44764.82">25098 9478 343 0,'4'-4'398'0,"3"2"26"0,-4 1 28 16,2-1 16-16,-5 2-1 0,0 0-17 15,9 0-24-15,-9 0-16 0,0 4 8 0,0 2-9 16,0 1-8-16,-1 3 0 0,-3 2-11 0,-1 5-11 16,-2 0-14-16,-3 5-26 0,5-1-20 0,-2 1-28 0,-1-1-28 15,4-3-23-15,-5 6-102 0,3-6-138 0,-2 0 0 16,3-2 0-16,0-1 0 0,0 2 0 15,1-4 0-15,0-4 0 0,3 0 0 0,-2-3 0 0,2 0-75 16,1-2-350-16,0-4-123 0,0 0-128 0,0 0-403 16,13-10-1166-16,-3-3 515 0</inkml:trace>
  <inkml:trace contextRef="#ctx0" brushRef="#br0" timeOffset="45116">25549 9162 110 0,'-5'-16'542'0,"5"3"22"16,-1 0 31-16,1 5 21 0,0-5 6 0,1 2-24 16,4 1-36-16,-1-1-35 0,1 3-41 0,0-1-29 15,4 2-32-15,5 2-28 0,-2-1-33 0,2 0-29 16,3 3-34-16,-3 3-31 0,5 0-27 0,-1 0-66 16,0 1-177-16,-1 5 0 0,-5-2 0 0,7 2 0 15,-9 1 0-15,3 2 0 0,-4 2 0 0,0 5 0 16,-4 0 0-16,-5 0 0 0,-4 8 0 0,2 3 0 0,-8-1 0 15,-1 0 0-15,-4-2 0 0,-5-1 0 16,3 0 0-16,-3-1 0 0,3-1 0 0,-2-1 0 16,6-5 0-16,-2-2 0 0,3 0 0 0,-2-3 0 15,8-1 0-15,-2-2 0 0,3-3 0 0,2 2 0 16,-2-2 0-16,4-1 0 0,1-3 0 0,5 3 0 16,1-2 0-16,6-1 0 0,1-1 0 0,-1 1 0 15,8-2 0-15,-1-1 0 0,3 2 0 0,-2-3 0 0,9-2 0 16,-11 4 0-16,5-1 0 0,-1 1 0 0,-3-1 0 15,0-2 0-15,-6 5-305 0,5-5-1010 0,-5 3-1424 16,-1-1 631-16</inkml:trace>
  <inkml:trace contextRef="#ctx0" brushRef="#br0" timeOffset="45365.17">26147 9374 167 0,'2'-5'567'0,"0"2"5"0,-2 3-6 16,0 0-14-16,0 0-1 0,0 0 0 0,0 0-6 16,4 10-7-16,-4-3-21 0,3 3-18 0,-3 5-28 15,-2 2-21-15,2 4-28 0,-1 2-25 0,-5 4-22 16,1-3-35-16,-1 1-229 0,1-1-111 0,-3 0 0 16,2-6 0-16,0 3 0 0,-1-2 0 0,-1-2 0 15,0 0 0-15,-1-2 0 0,1-1 0 0,1-3 0 16,0-1 0-16,5-5 0 0,-2-2-297 0,1 1-353 15,3-4-558-15,0 0-1307 0,0 0 578 0</inkml:trace>
  <inkml:trace contextRef="#ctx0" brushRef="#br0" timeOffset="45831.95">26568 9038 278 0,'1'-13'538'0,"0"1"37"0,-1 2 12 16,4 0-3-16,0-1-20 0,3 0-30 0,3 4-47 16,1-3-17-16,3 3-40 0,4 3-26 0,1-3-28 15,2 5-26-15,-1 0-28 0,1 2-37 0,-3 0-26 0,2 1-24 16,-1 0-26-16,0 4-21 0,-1 2-23 0,-5-2-28 16,-3 1-22-16,3 2-26 0,-7 2-79 15,2-2-10-15,-3 3 0 0,0-2 0 0,-5 2 0 0,0 0 0 16,-5-1 0-16,0 1 0 0,-4-1 0 0,0 1 0 15,-5 1 0-15,3-3 0 0,-1 0 0 0,-2 1 0 16,4-2 0-16,0-2 0 0,2 3 0 0,-1-4 0 16,3 2 0-16,-1-2 0 0,4-2 0 0,-1 0 0 15,2-2 0-15,2-1 0 0,3 8 0 0,2-5 0 16,4-1 0-16,2 0 0 0,2 2 0 0,5-2 0 16,1 3 0-16,-1-2 0 0,1 2 0 0,-2-1 0 15,2 2 0-15,-1 3 0 0,-4-1 0 0,3-1 0 16,-2 4 0-16,-3 0 0 0,-2-2 0 0,-4 3 0 15,1-2 0-15,-5 0 0 0,-1 3 0 0,-1-5 0 16,-2 5 0-16,-5 0 0 0,-2 1 0 0,-2-1 0 16,-1-1 0-16,-2 0 0 0,-1-2 0 0,-4 0 0 15,-2-1 0-15,2-2 0 0,-5 5 0 0,3-7 0 16,1-1 0-16,-2 3 0 0,6-5 0 0,-2 2 0 0,1-4 0 16,5-2 0-16,1 1 0 0,2-1-34 15,2-3-414-15,-1 0-110 0,4 2-130 0,3-7-390 16,5 0-1166-16,1 0 516 0</inkml:trace>
  <inkml:trace contextRef="#ctx0" brushRef="#br0" timeOffset="46436.17">27265 8929 120 0,'0'-11'539'0,"0"2"13"0,0-2 14 15,2-1-3-15,-2 0-23 0,0 1-30 0,6 1-27 0,-2 0-17 16,1-1-36-16,3 3-33 0,-3-1-42 0,5 0-25 16,-1 3-37-16,3 2-34 0,-1-1-17 0,1 3-27 15,1 2-28-15,1 2-20 0,-2 3-19 0,5 1-4 16,-3 5-17-16,1 2-13 0,-4 1-19 0,-2 2-2 16,1 2-17-16,-1 5-15 0,-5 2-4 0,-4 0-5 15,0-1-42-15,-6 4-10 0,1-2 0 0,-4 2 0 16,-3 1 0-16,-1 1 0 0,-2-5 0 0,-1 4 0 15,-2-2 0-15,-3-2 0 0,3 1 0 0,1-1 0 16,3-4 0-16,1-1 0 0,4-4 0 0,-1 1 0 16,4-1 0-16,4-4 0 0,-3 0 0 0,7 0 0 0,5-2 0 15,6 0 0-15,1-1 0 0,3 0 0 16,2-4 0-16,6 0 0 0,-4-2 0 0,-1-3 0 16,8-3 0-16,-5 0 0 0,-3-1 0 0,0 0 0 15,-6-2 0-15,0 2 0 0,-5 0 0 0,-4 1 0 0,2-2 0 16,-4 1 0-16,-3-1 0 0,0 5 0 0,-10-4 0 15,1 4 0-15,-5 2 0 0,-4 1 0 16,-3 5 0-16,1 0 0 0,-3 6 0 0,-1 2 0 0,2 2 0 16,4 2 0-16,-1 2 0 0,4-1 0 0,2 5 0 15,4-1 0-15,3-1 0 0,2 4 0 0,0-3 0 16,4-1 0-16,5-4 0 0,4 7 0 16,-1-1 0-16,1-4 0 0,-3-3 0 0,3-1 0 0,-2-2 0 15,-1 1 0-15,2-1 0 0,-5 1 0 0,1-6 0 16,-2 0 0-16,-2-2 0 0,0 3 0 0,-3-5 0 15,-3 3 0-15,-3-5 0 0,-3 1 0 0,3 0 0 16,-6-3 0-16,3 0 0 0,-7-3 0 0,-4 2 0 16,7-2 0-16,-2 1 0 0,4-1 0 0,-4-2 0 15,8-2 0-15,1 1 0 0,-1-1 0 0,4-1-124 16,4-1-417-16,0 0-148 0,2-2-451 0,4 3-1234 16,5-6 545-16</inkml:trace>
  <inkml:trace contextRef="#ctx0" brushRef="#br0" timeOffset="46633.15">27877 9789 442 0,'9'3'551'0,"-3"4"27"0,-2-2 10 16,2 4-4-16,-3 0 3 0,-1 2-11 0,2 1-20 15,-3 3-31-15,-2 0-37 0,-1 2-41 0,-2-1-43 16,1 1-37-16,-1-1-38 0,-3 1-34 0,0-1-59 15,-4-2-59-15,-1-1-77 0,-2-1-79 0,-1 0-98 0,-9 0-103 16,3-3-125-16,-7 1-125 0,0-4-141 0,-7 1-477 16,4-4-1136-16,0-1 503 0</inkml:trace>
  <inkml:trace contextRef="#ctx0" brushRef="#br0" timeOffset="47748.1">28739 9038 261 0,'9'-4'457'0,"-3"0"17"15,2 3 4-15,-3-4-6 0,-1 2-10 0,0-2-19 16,2 2-15-16,-2-2-12 0,-3 2-18 0,3-1-25 16,-4 1-20-16,-1-2-22 0,-3-1-35 0,2 4-14 0,-5-1-26 15,2 0-21-15,-4 0-9 0,-5-2-31 0,-1 3-7 16,1 0-19-16,0 0-11 0,-7 2-3 0,5 0-15 16,-3 0-15-16,2 3-7 0,3-1-16 0,-3 0-8 15,3 3-5-15,5-1-72 0,0 0-17 0,-1 3 0 16,1-2 0-16,5 1 0 0,0-1 0 0,-1 1 0 15,3 2 0-15,4-1 0 0,-2 2 0 0,5 0 0 16,2 0 0-16,3 0 0 0,1 3 0 0,6 1 0 16,1 0 0-16,1 4 0 0,6 1 0 0,-4-1 0 15,-4-4 0-15,3 7 0 0,-4-6 0 0,-2-2 0 16,0 0 0-16,-5 1 0 0,-2-3 0 0,-3 1 0 16,0-1 0-16,-4 2 0 0,0 0 0 0,-4-2 0 15,-5 2 0-15,-5 0 0 0,-2-1 0 0,-6 4 0 16,-1-1 0-16,4-5 0 0,-8 1 0 0,0 0 0 15,0-1 0-15,7-4 0 0,-1-1 0 0,3 2 0 16,7-3 0-16,1-1 0 0,-2 1 0 0,6 0 0 16,1-2 0-16,-1 1 0 0,6-2 0 0,-3 2 0 15,3-2 0-15,0 0 0 0,7 5 0 0,1 0 0 16,2-1 0-16,4-1 0 0,4 6 0 0,0-4 0 16,1 3 0-16,-2 4 0 0,3 4 0 0,-4-3 0 15,-2-1 0-15,0 4 0 0,2 4 0 0,-5-2 0 16,-6 2 0-16,2 2 0 0,-5-1 0 0,0 3 0 15,-3 2 0-15,-5 0 0 0,-1-2 0 0,-2 1 0 0,-5 0 0 16,0 1 0-16,0-4 0 0,-4 1 0 0,8-7 0 16,-3 2 0-16,2-2 0 0,0 0 0 15,1-4 0-15,4-1 0 0,1-3 0 0,3-1 0 0,2-1 0 16,4 2 0-16,0-5 0 0,8 3 0 0,8 0 0 16,7-1 0-16,0-2 0 0,5 0 0 0,1-1 0 15,0 0 0-15,4-3 0 0,-5-1 0 0,0 1 0 16,-1-2 0-16,-11 0 0 0,1 1 0 0,-9 0 0 15,0-2-269-15,-1-1-293 0,-3-1-86 0,-8 2-471 16,0 4-1212-16,-8-12 536 0</inkml:trace>
  <inkml:trace contextRef="#ctx0" brushRef="#br0" timeOffset="48865.32">29397 9183 112 0,'5'-17'533'15,"-1"0"21"-15,0 4 19 0,-1 1-1 0,1 2-11 16,0-2-14-16,-3 4-19 0,1 3-21 0,0-2-15 15,1 2-32-15,-3 2-39 0,2-2-31 0,-2 5-37 16,0 0-21-16,0 0-14 0,0 0-6 0,2 21-5 16,-6-7-8-16,1 17-279 0,-2 1-20 0,1 4 0 15,-2 11 0-15,1 1 0 0,-2-3 0 0,2 4 0 16,1-3 0-16,3-10 0 0,-1 1 0 0,4 9 0 16,-4-11 0-16,2-3 0 0,0 0 0 0,2-5 0 15,-2 0 0-15,0-2 0 0,0-7 0 0,0-3 0 16,-3-5 0-16,3-1 0 0,0-5 0 0,-1 2 0 15,-1-3 0-15,2-3 0 0,0 0 0 0,-3-17-758 0,3 5-482 16,1-1-1341-16,4-6 594 0</inkml:trace>
  <inkml:trace contextRef="#ctx0" brushRef="#br0" timeOffset="49081.75">29753 9561 3365 0,'6'0'409'0,"-2"1"-192"0,3-1-11 16,-1 2-11-16,-4 1 67 0,2 3 26 0,-3-1-3 15,1 4-25-15,-1 2-11 0,-1 0 24 0,0 4-1 16,0 2 8-16,0 1 2 0,-4 6 4 0,0-4-8 0,-2 3-13 16,-2 1-12-16,1-6-23 0,-5 4-194 0,-1-1-36 15,2 4 0-15,-5-4 0 0,5-4 0 16,-2-1 0-16,-1-2 0 0,1 1 0 0,-1-1 0 0,5-6 0 16,2 0 0-16,-1-4 0 0,-1 1-65 0,5-5-408 15,4 0-110-15,0 0-596 0,-4-9-1277 0,4-1 566 16</inkml:trace>
  <inkml:trace contextRef="#ctx0" brushRef="#br0" timeOffset="49582.74">30172 9256 206 0,'0'-12'500'0,"1"1"27"0,0 0 11 0,2 0 2 16,1 3-19-16,0-3-30 0,5 2-38 0,2 1-8 15,5-1-46-15,1 3-29 0,-1-1-11 0,2 1-37 16,1 1-30-16,-1 0-24 0,3 3-21 0,2 2-21 16,-2 0-30-16,-2 2-21 0,1 3-15 0,0 0-20 15,0 2-22-15,-3 1-6 0,-1 1-10 0,-4-1-16 16,-3 2-4-16,-2 2-6 0,-3 0-2 0,0 0-12 16,-4 5-1-16,-4-1-18 0,-4 2-43 0,-2 0 0 15,-1-2 0-15,-8 5 0 0,3-8 0 0,-4 4 0 16,-3-1 0-16,6-4 0 0,-2-1 0 0,5-3 0 15,0 1 0-15,2-2 0 0,6-2 0 0,-2-1 0 16,2-1 0-16,0 0 0 0,4 0 0 0,-1 1 0 0,3-4 0 16,0 0 0-16,0 0 0 0,11 4 0 15,3-5 0-15,-4 2 0 0,8 0 0 0,0 1 0 16,4-2 0-16,-2 1 0 0,0 3 0 0,1 2 0 16,7-1 0-16,-10 0 0 0,1 6 0 0,0-4 0 0,-2 4 0 15,1 0 0-15,-4 1 0 0,0 1 0 0,-4 2 0 16,-4-5 0-16,-3 4 0 0,-1-3 0 15,-5 5 0-15,-1 1 0 0,-5-3 0 0,-1 0 0 16,-3-3 0-16,-1 2 0 0,-4-2 0 0,0-2 0 0,-10 2 0 16,3-1 0-16,4-2 0 0,-7-1 0 0,0 0 0 15,6-2 0-15,-5 0 0 0,11-4 0 0,-1 4 0 16,3-4 0-16,3-1 0 0,4 0 0 0,-3-1 0 16,4 1 0-16,1-3-298 0,3-1-280 15,2 4-135-15,9-10-388 0,0 3-1192 0,9-4 528 0</inkml:trace>
  <inkml:trace contextRef="#ctx0" brushRef="#br0" timeOffset="50264.92">30937 9737 183 0,'0'0'628'16,"0"-7"53"-16,0 3 17 0,0 4-3 0,2-4-19 16,-2 4-38-16,0 0-41 0,0-4-52 15,0 4-43-15,0 0-39 0,0 0-24 0,0 0-20 0,-9 13-31 16,4-2-14-16,-4 2-109 0,1 3-265 0,-1 0 0 16,0 1 0-16,-2 6 0 0,-2 3 0 0,4-10 0 15,-1 7 0-15,0-5 0 0,1 0 0 0,2-1 0 16,-2 0 0-16,0-1 0 0,3-2 0 0,2-5 0 15,-1 1 0-15,2-6 0 0,2 2 0 0,-3-5-47 16,4-1-662-16,0 0-531 0,10-16-1342 0,2 3 594 16</inkml:trace>
  <inkml:trace contextRef="#ctx0" brushRef="#br0" timeOffset="50581.73">31382 9236 3801 0,'23'-47'402'16,"-5"4"-81"-16,-8 14-15 0,2 4 29 0,-6 5 43 15,-1 4-3-15,0 0-27 0,2 0-14 0,-3 5-17 16,-2 3-10-16,-2 2-19 0,0 1-29 0,4 3-29 16,-4 2-40-16,0 0-190 0,0 0 0 0,-6 11 0 15,-2 4 0-15,-1 1 0 0,1 3 0 0,-2 6 0 16,-3 0 0-16,4 5 0 0,-3-1 0 0,-2 0 0 16,3 0 0-16,-3 0 0 0,3-2 0 0,0 0 0 15,4-8 0-15,-2 3 0 0,1-5 0 0,3-2 0 16,2-4 0-16,-4-2 0 0,6 1 0 0,-1-4 0 15,4 0 0-15,-2-2 0 0,5-1 0 0,0 1 0 16,3-1 0-16,3 0 0 0,2-2 0 0,5 1 0 16,2 0 0-16,3 0 0 0,-5 2 0 0,10-1 0 15,-6 1 0-15,7-1 0 0,-8 2 0 0,-3-2 0 16,1-1 0-16,-2 3 0 0,-7-4 0 0,1 1 0 16,-4 0-387-16,0-2-34 0,-4 2-37 0,-3-2-41 15,0 0-52-15,2-6-429 0,-2 6-1061 0,-14-6 470 16</inkml:trace>
  <inkml:trace contextRef="#ctx0" brushRef="#br0" timeOffset="50798.43">31518 9379 288 0,'-4'-9'191'0,"0"-2"50"0,3-1 36 16,1 1 37-16,1-3 43 0,2 3 33 0,-1 0 37 15,-2-1 30-15,1 5 5 0,1-3 13 0,-1 1 14 16,-1 3-1-16,0 0-3 0,0 1-11 0,0 0-28 16,-1 1-33-16,1 4-35 0,0 0-30 0,0 0-27 0,0 0-16 15,0 0-140-15,-13 17-165 0,10-5 0 0,-2 8 0 16,0 8 0-16,1-2 0 0,2 3 0 0,0 2 0 15,6 2 0-15,0 1 0 0,0-1 0 16,2-1 0-16,1-2 0 0,-2-3 0 0,-1 0 0 0,3-1 0 16,-4-8 0-16,2-1 0 0,0-1 0 0,-4-5 0 15,-1-4 0-15,2-3 0 0,-4 3-332 0,2-5-392 16,0-2-466-16,0 0-1288 0,0 0 570 0</inkml:trace>
  <inkml:trace contextRef="#ctx0" brushRef="#br0" timeOffset="51381.75">31969 9022 3874 0,'0'-19'342'0,"0"1"-93"0,4 0 42 0,-6 2 36 16,2 0 15-16,3 5-21 0,-2-2-19 0,2 1-41 16,1 3-40-16,2-1-11 0,0 2-15 15,5 3-21-15,3 1-10 0,-2 2-18 0,7 3-16 0,0 1-10 16,2 2-19-16,-3 3-8 0,5 3-8 0,-5 1-14 15,-3 3-3-15,2 1-4 0,-4 0-24 0,3 7-40 16,-7-4 0-16,0 5 0 0,-1 2 0 0,-6-6 0 16,-4 0 0-16,-1 8 0 0,-8-2 0 0,2 1 0 15,-4-2 0-15,-2-2 0 0,-4 2 0 0,3-2 0 16,-3 0 0-16,4 0 0 0,2-8 0 0,0 3 0 16,4-2 0-16,-1 1 0 0,1-1 0 0,5-2 0 15,2-2 0-15,2 0 0 0,3-1 0 0,5 1 0 16,2-3 0-16,6 4 0 0,3-3 0 0,9 0 0 15,-7-5 0-15,0-2 0 0,7 2 0 0,-5-4 0 16,-5-4 0-16,1 1 0 0,-1-2 0 0,0-1 0 16,-9 1 0-16,1 0 0 0,-5 0 0 0,-2-1 0 15,-2 1 0-15,-1 3 0 0,0 2 0 0,-6-7 0 16,-7 6 0-16,0 5 0 0,-1 0 0 0,0 2 0 16,-5 5 0-16,2 0 0 0,-2 4 0 0,-1 9 0 15,1-3 0-15,5 3 0 0,2 0 0 0,7 3 0 0,0-1 0 16,3 1 0-16,5 1 0 0,5-1 0 15,-2-2 0-15,4 0 0 0,1-2 0 0,-4-5 0 16,7 5 0-16,-2-8 0 0,-4-1 0 0,2 0 0 16,-5-2 0-16,5 1 0 0,-5-2 0 0,-1 0 0 0,-3-2 0 15,4-1 0-15,-5 2 0 0,-5-1 0 0,0-1 0 16,0 1 0-16,-5 0 0 0,2-2 0 0,-7 1 0 16,-3-1 0-16,1-1 0 0,-3-1 0 15,1 0 0-15,-2 1 0 0,1-1 0 0,-1 1 0 0,2-3 0 16,1-1 0-16,0-1 0 0,4-1 0 0,3 1 0 15,-2 0-15-15,4-1-353 0,1-2-112 0,8 2-133 16,-11 0-507-16,11 0-1212 0,0 0 536 16</inkml:trace>
  <inkml:trace contextRef="#ctx0" brushRef="#br0" timeOffset="51768.34">32690 9836 3478 0,'11'-3'382'0,"-1"-1"-143"0,-1 2-20 0,-2 0-20 15,0 1 22-15,-2-1 6 0,-5 2-12 0,11-1-17 16,-11 1-30-16,7-1-13 0,-7 1-14 0,0 0-6 16,0 0-13-16,0 0-4 0,0 0-7 0,0 0-20 15,0 0 5-15,0 0-14 0,0 0-8 0,-24 2-7 16,16 0 5-16,8-2-12 0,-11-2-1 0,4 2-11 15,7 0 3-15,-9-1-11 0,9 1 2 0,-3-3-12 16,3 3 11-16,0-5-6 0,0 5-10 0,6-6-2 16,-3 2 2-16,3 1 1 0,-1 0 1 0,4-2 11 15,0 4 4-15,-3-1 0 0,1 2 3 0,-2-2 14 16,1 1-1-16,2 4-3 0,-8-3 0 0,10 2 3 16,-5-1 6-16,0 6-5 0,-2 0 10 0,-2 1 6 15,-1 3 7-15,-2 4-34 0,0-1-48 0,-5 0 0 16,0 4 0-16,-2 0 0 0,-1 0 0 0,-4-4 0 15,-4 6 0-15,-7-2 0 0,0-6 0 0,0-2 0 16,-6 2-103-16,4-5-265 0,-10 3-124 0,5-2-154 16,-5 0-451-16,-2-5-1189 0,0 3 525 0</inkml:trace>
  <inkml:trace contextRef="#ctx0" brushRef="#br0" timeOffset="53648.23">22726 10494 25 0,'0'0'379'0,"0"0"5"0,8-14 3 16,-5 9 10-16,0-2 0 0,5 0 7 0,-6 1-4 15,2 0-3-15,-4-1 6 0,4-3-22 16,-1 3-19-16,-3-4-14 0,0 5-8 0,0-5-35 16,-4 6-14-16,1-3-18 0,-6-1-14 0,1 2-22 0,-1 0-16 15,-2 1-26-15,-3 4-11 0,3 0-16 0,-5 3-23 16,4 0-8-16,-6 4-10 0,6 1-15 0,-4 2-13 15,3 3-11-15,0 1-11 0,3 3-9 16,2 1-11-16,2 1 3 0,2 1-5 0,1 0-26 0,6 1-29 16,1-1 0-16,1 0 0 0,4-1 0 0,2-1 0 15,2 2 0-15,0-3 0 0,1 1 0 0,0-2 0 16,1-2 0-16,-3 0 0 0,3-1 0 0,-5 3 0 16,3 1 0-16,-3-1 0 0,-2 2 0 0,-3-7 0 15,-1 7 0-15,-4 1 0 0,-2-5 0 0,-1 2 0 16,-5 2 0-16,-3-3 0 0,-1 1 0 0,-4-3 0 15,0 1 0-15,-2-2 0 0,-1 0 0 0,-1-2 0 16,2-1 0-16,0-1 0 0,5-4 0 0,-1 3 0 16,4-2 0-16,2-2 0 0,-1 0 0 0,9-1 0 15,-9 1 0-15,9-1 0 0,0 0 0 0,0 0 0 16,0 0 0-16,0 0 0 0,0 0 0 0,19-6 0 16,-7 6 0-16,0 3 0 0,2 0 0 0,1 3 0 15,3 4 0-15,0 1 0 0,-3 1 0 0,3 7 0 16,-5-2 0-16,1 6 0 0,-5 2 0 0,2 4 0 15,-2-3 0-15,-4 1 0 0,-1 2 0 0,-4 3 0 16,-3-1 0-16,-3-5 0 0,1 4 0 0,-4 0 0 16,-2-1 0-16,-2-3 0 0,-1 2 0 0,1-3 0 0,-2 3 0 15,-2-3 0-15,-1-2 0 0,3-3 0 0,1-4 0 16,1-2 0-16,3-1 0 0,3-7 0 16,1 3 0-16,1-4 0 0,1 0 0 0,4-1 0 15,0-2 0-15,6 3 0 0,-1-3 0 0,7 1 0 0,7-1 0 16,2-1 0-16,0 1 0 0,10-2 0 0,0-1 0 15,-2 1 0-15,-1-4 0 0,0 2 0 0,-6 0 0 16,-1 1 0-16,-1-2 0 0,-3-2 0 0,0 0-291 16,-5 2-260-16,2-1-88 0,-4 0-480 0,-3-2-1212 15,0 4 538-15</inkml:trace>
  <inkml:trace contextRef="#ctx0" brushRef="#br0" timeOffset="54098.51">23671 10551 261 0,'1'-9'562'0,"1"-3"17"0,0 7 8 0,-1-2-4 15,0 1-24-15,-1 3-28 0,0 3-23 0,0 0-21 16,0 0-9-16,0 0-16 0,2 12-22 0,-5-3-17 16,-1 7-18-16,0 1-27 0,-2-1-24 0,-3 2-28 15,0 6-58-15,-1-1-268 0,-3 2 0 0,0 0 0 16,-2 3 0-16,0-2 0 0,-1-2 0 0,3-3 0 16,-2 3 0-16,1-3 0 0,4-3 0 0,1 0 0 15,3-3 0-15,-1-6 0 0,3 3 0 0,-1-4 0 16,3 0 0-16,2-4 0 0,0 1 0 0,1 0 0 15,4-3 0-15,3-1 0 0,3 1 0 0,2-5 0 16,4 2 0-16,-1 0 0 0,12-4 0 0,-7 2 0 16,-1-1 0-16,7 0 0 0,0-1 0 0,-7 1 0 0,12 1 0 15,-3 1 0-15,-1 1 0 0,-7 1 0 0,1-1 0 16,-7 1 0-16,2 1 0 0,-3-1 0 16,-5 0 0-16,4 1 0 0,-6-2 0 0,1 2 0 0,0-1 0 15,-8 0 0-15,9 0 0 0,-7 1-395 0,-2-1-174 16,0 0-47-16,0 0-487 0,-16 7-1192 0,11-6 527 15</inkml:trace>
  <inkml:trace contextRef="#ctx0" brushRef="#br0" timeOffset="54382.28">23846 10864 196 0,'1'-8'385'0,"5"-2"18"0,-2-1 33 16,-4-2 21-16,5 1 21 0,-2 1 10 0,2-1 4 15,0-2 9-15,-1 2-1 0,1 0 0 0,0 4-3 16,-5-3-6-16,3 5-14 0,-1 0-15 0,1 0-21 15,-2 4-35-15,0-2-34 0,-1 4-163 0,3-4-209 16,-3 4 0-16,0 0 0 0,4 11 0 0,-3 0 0 16,0 7 0-16,-1 1 0 0,2 7 0 0,-4 4 0 15,4-1 0-15,-1 4 0 0,-1-1 0 0,0 2 0 16,5 0 0-16,-5-1 0 0,1 2 0 0,-2-3 0 16,2-2 0-16,-2-1 0 0,1-3 0 0,-1 2 0 0,-2-10 0 15,1 0 0-15,0-3 0 0,0-4 0 16,2 0 0-16,-1-4 0 0,1 1 0 0,-2-2 0 15,0-3 0-15,0 0 0 0,2-3 0 0,0 0 0 0,0 0 0 16,-5-10 0-16,3 3 0 0,3-3-527 0,-2-2-751 16,5-6-1384-16,-1 0 613 0</inkml:trace>
  <inkml:trace contextRef="#ctx0" brushRef="#br0" timeOffset="54781.7">24399 10692 346 0,'3'-6'570'0,"1"2"14"0,-1-1 8 15,-1 2 5-15,1-1-13 0,1 2-14 0,-2-2-43 16,-2 4-33-16,0 0-38 0,2-3-35 0,-2 3-22 16,0 0-22-16,0 0-21 0,-9 9-20 0,2-4-26 15,2 2-25-15,-1 3-25 0,-1-2-133 0,0 3-127 16,0 6 0-16,2-3 0 0,1-2 0 0,2 2 0 15,4 2 0-15,-1 0 0 0,4 1 0 0,4-4 0 16,1 3 0-16,3-1 0 0,2 2 0 0,6 1 0 16,-1 0 0-16,3-4 0 0,4 1 0 0,-4 0 0 15,-2-1 0-15,4 1 0 0,-1-2 0 0,-7-1 0 16,1 1 0-16,-3-1 0 0,-1 0 0 0,-1 1 0 16,-4-3 0-16,-3 0 0 0,2-1 0 0,-4 1 0 15,-3-1 0-15,-1 1 0 0,-1-2 0 0,-3 1 0 0,-4-2 0 16,-1 0 0-16,-2-1 0 0,-6 1 0 0,1 0 0 15,-2-3 0-15,0 0 0 0,0-4 0 16,-1 1 0-16,-2-2 0 0,5 0 0 0,-5-4 0 0,2-3 0 16,5 1-73-16,-4-2-494 0,4-4-80 0,-4 0-504 15,9 0-1247-15,0-2 552 0</inkml:trace>
  <inkml:trace contextRef="#ctx0" brushRef="#br0" timeOffset="54982.06">24494 10729 118 0,'1'-12'481'0,"0"2"20"0,4-1 20 16,-1 2 8-16,0 0-5 0,0 1-8 0,1-2-26 15,5 2-14-15,6-1-33 0,-1 2-38 0,7 3-29 16,4-2-26-16,4 2-28 0,-1 3-29 0,-1 1-34 16,3 0-26-16,-3 0-40 0,3 2-49 0,-2-2-62 15,-1 2-70-15,-6 2-80 0,-3-1-91 0,0 1-107 16,-7 1-84-16,-3 0-82 0,1-1-99 0,-2 1-380 15,-6 4-986-15,-2 1 436 0</inkml:trace>
  <inkml:trace contextRef="#ctx0" brushRef="#br0" timeOffset="55232.63">25085 11161 367 0,'4'6'587'0,"-4"0"21"0,0 0 10 16,1 4 11-16,-2-2 3 0,-3 0-8 0,-1 3-23 16,0 0-27-16,-6 4-34 0,2 0-34 0,-1 1-43 15,-2 0-32-15,-1 1-42 0,2-1-30 0,-3 4-96 16,4-2-263-16,-6 6 0 0,-2-4 0 0,3 2 0 16,1-6 0-16,2 0 0 0,-7 4 0 0,2 0 0 15,6-3 0-15,-2-4 0 0,2 1 0 0,2-5 0 0,1 0 0 16,2-1 0-16,-1-4 0 0,2 2-428 0,2-3-180 15,-1-1-585-15,4-2-1292 0,0 0 572 16</inkml:trace>
  <inkml:trace contextRef="#ctx0" brushRef="#br0" timeOffset="55665.06">25562 10728 4712 0,'0'-28'378'16,"-4"3"-114"-16,4 9 12 0,0 3 46 16,-1 1 30-16,-3 1-37 0,4 0-23 0,-2 3-26 0,0 2-32 15,2 2-18-15,0 0-19 0,0 4-7 0,0 0-13 16,0 0-177-16,-10 16 0 0,6-4 0 0,-1 6 0 16,1 8 0-16,-5 5 0 0,-1 1 0 0,3 0 0 15,-3 2 0-15,2 1 0 0,1 13 0 0,0-3 0 16,1-9 0-16,4-1 0 0,1 1 0 0,2-1 0 15,-1-1 0-15,1-2 0 0,7-2 0 0,0-5 0 16,-1 2 0-16,7-4 0 0,-7-7 0 0,5-1 0 16,5-2 0-16,-2-1 0 0,3-2 0 0,1-4 0 15,2-2 0-15,-1-1 0 0,3-3 0 0,-5-1 0 0,4-4 0 16,-2-1 0-16,0-3 0 0,0 1 0 0,-5-4 0 16,3-1 0-16,-4-1 0 0,-1-10 0 15,2 3 0-15,-7-4 0 0,-3 1 0 0,-5 0 0 0,0 4 0 16,-2 4 0-16,-2 2 0 0,-1 1 0 0,-4 4 0 15,-7 2 0-15,-4 2 0 0,-3 6 0 0,-8 1 0 16,4 3 0-16,-7 6 0 0,5 0 0 0,-3 1 0 16,1 0 0-16,5 2 0 0,1 2 0 0,8-4 0 15,0 0 0-15,2 0-359 0,8-4-947 0,1 2-1414 16,1-6 626-16</inkml:trace>
  <inkml:trace contextRef="#ctx0" brushRef="#br0" timeOffset="56298.49">26218 10601 4829 0,'-12'-16'251'0,"7"-2"-110"0,-4 3-3 16,4 2 64-16,1-5 8 0,0 6 22 0,4 0-3 15,0 0 2-15,2 0-24 0,0 3-3 0,2-2-17 16,-3 2-22-16,6 3-14 0,-1 0-16 0,3 2-11 16,-1 1-17-16,-1 2-7 0,5 1-16 0,-2 4-9 15,3 0-7-15,-3 2-3 0,4 6-14 0,3 2-46 16,-7 1-5-16,-2 3 0 0,-2 5 0 0,-2-3 0 16,-5 4 0-16,-2 4 0 0,-3-3 0 0,-3 2 0 15,-1 1 0-15,-1 0 0 0,-3 0 0 0,0-3 0 16,-1 0 0-16,1 0 0 0,1-2 0 0,2-5 0 15,4-1 0-15,-3 0 0 0,6-4 0 0,4-3 0 16,0 4 0-16,4-2 0 0,2-3 0 0,3 2 0 16,10-4 0-16,-1-1 0 0,9 2 0 0,-5-4 0 15,10-1 0-15,-2-2 0 0,0-2 0 0,-1-3 0 0,-8 2 0 16,-1-3 0-16,-2 0 0 0,-4 0 0 0,-5 0 0 16,-1-3 0-16,-5 3 0 0,-1-2 0 15,-4 1 0-15,-5 1 0 0,-1 1 0 0,-6 0 0 0,-5 2 0 16,-4 2 0-16,2 0 0 0,-8 2 0 0,4 4 0 15,6 4 0-15,2-1 0 0,0 3 0 0,7 2 0 16,1 3 0-16,-1 0 0 0,9 3 0 0,1 7 0 16,5-2 0-16,2 4 0 0,1-4 0 0,6 0 0 15,5 0 0-15,0 1 0 0,-1-6 0 0,-4 5 0 16,2-5 0-16,-5-2 0 0,2-3 0 0,-3 1 0 16,-6-4 0-16,2 0 0 0,-3 0 0 0,-6-2 0 15,2 4 0-15,-8-3 0 0,-1-4 0 0,-3 1 0 16,-5 0 0-16,0 1 0 0,0-2 0 0,-1 0 0 15,1-2 0-15,1 1 0 0,-1-2 0 0,1 0 0 16,-1 0 0-16,5-1 0 0,4-1 0 0,-1 0 0 16,3-2 0-16,4 2 0 0,-4-1 0 0,7-1-96 15,0 0-361-15,0 0-97 0,0 0-112 0,10-11-404 16,1 8-1159-16,7-5 512 0</inkml:trace>
  <inkml:trace contextRef="#ctx0" brushRef="#br0" timeOffset="56698.21">26905 11313 373 0,'8'-2'543'0,"-3"1"16"0,0-2 17 16,2 1 12-16,-2 0 5 0,-5 2-18 0,6-2-32 15,-6 2-42-15,4-2-45 0,-4 2-43 0,0 0-39 16,0 0-35-16,0 0-32 0,0 0-28 0,0 0-27 15,0 0-21-15,-9 9-27 0,3-6-18 0,1-2-20 16,-2 1-33-16,2 1-133 0,-3-1 0 0,1 0 0 16,0-1 0-16,7-1 0 0,-10 2 0 0,5-3 0 15,5 1 0-15,-9-1 0 0,9 1 0 0,-4-4 0 16,4 4 0-16,2-5 0 0,1 0 0 0,2 2 0 16,0-2 0-16,3 3 0 0,-3-3 0 0,3 2 0 15,2-1 0-15,-2 3 0 0,2-3 0 0,-2 4 0 16,-2-1 0-16,-6 1 0 0,12 2 0 0,-7 1 0 15,-1 1 0-15,-1 2 0 0,-1 4 0 0,-1 1 0 16,-1 2 0-16,-3 5 0 0,-2-3 0 0,0 2 0 16,-4-1 0-16,-2 6 0 0,-1-6 0 0,-1 1 0 15,-8 2 0-15,5-5 0 0,-3 5 0 0,-2-3 0 16,-4 1 0-16,0-1 0 0,-2-3 0 0,-1-2 0 16,1-1 0-16,-1-1 0 0,-2-2-365 0,0 2-237 15,0-3-602-15,9-3-1305 0,0 0 577 0</inkml:trace>
  <inkml:trace contextRef="#ctx0" brushRef="#br0" timeOffset="57598.07">27390 10659 467 0,'16'-7'479'0,"-4"2"10"0,4-2 5 16,-3 1-19-16,-3 0-12 0,1 0-15 15,-2 0-13-15,-2 0-20 0,0 2-5 0,-1 1-24 16,-3-2-24-16,0 0-22 0,-3 1-38 0,3 1-31 0,-7-3-14 15,0 4-32-15,-3-2-22 0,-5 0-16 0,-1 1-13 16,-6 1-26-16,0 2-11 0,-3 0-8 0,2 2-10 16,-8 0-19-16,7 1-6 0,2 3-14 0,1-4-9 15,9 4-40-15,-4-2-31 0,2 0 0 0,3 0 0 16,3 1 0-16,1 0 0 0,0 3 0 0,4-2 0 16,4 1 0-16,0 0 0 0,9 7 0 0,-2-4 0 15,5 4 0-15,7 1 0 0,1 6 0 0,2-3 0 16,-1 0 0-16,2 1 0 0,1 0 0 0,-5 0 0 15,1 2 0-15,-2-2 0 0,-3 0 0 0,-1 0 0 16,-6-2 0-16,-3-1 0 0,-5-4 0 0,1 3 0 16,-4-3 0-16,-2 0 0 0,-7 1 0 0,2 2 0 15,-7-2 0-15,-4-1 0 0,-1-1 0 0,-9-3 0 16,-1 3 0-16,-2-1 0 0,-1-4 0 0,2-2 0 0,2 3 0 16,-4-2 0-16,9-2 0 0,4-1 0 15,1-2 0-15,6 2 0 0,2 0 0 0,1-2 0 16,0 1 0-16,8-1 0 0,-3 3 0 0,3-3 0 15,11 4 0-15,2 1 0 0,4 1 0 0,4 1 0 0,5 0 0 16,1 3 0-16,1 1 0 0,-3 1 0 16,-1 2 0-16,-1-1 0 0,-1 3 0 0,-6-3 0 0,3 4 0 15,-6-2 0-15,-4 2 0 0,1 0 0 16,-6 1 0-16,-4 1 0 0,-4 1 0 0,2-3 0 0,-7 9 0 16,-3-1 0-16,0-1 0 0,-2-2 0 0,-3 1 0 15,-1-2 0-15,-1 1 0 0,5-7 0 0,0-1 0 16,-3-3 0-16,3 3 0 0,0-2 0 0,5-3 0 15,4 2 0-15,-4-3 0 0,8 1 0 0,-2-2 0 16,7 1 0-16,5-1 0 0,5 0 0 0,4 0 0 16,1-1 0-16,8 1 0 0,4-4 0 0,-1 0 0 15,2 1 0-15,0-1 0 0,2-3 0 0,-6 0 0 16,0-3 0-16,-7 2 0 0,-5-2 0 0,-2 1 0 16,-1-2 0-16,-1 2 0 0,-3-4 0 0,-1 1 0 15,-3 2 0-15,-1-4 0 0,-3 1-129 0,3 1-373 16,-8-2-68-16,3 1-77 0,-3-2-411 0,0 0-1145 15,-1-3 507-15</inkml:trace>
  <inkml:trace contextRef="#ctx0" brushRef="#br0" timeOffset="57850.13">28040 10817 207 0,'3'-16'468'0,"-3"0"18"0,3 6 2 16,3 0-6-16,0 0-23 0,6-2-25 15,-2 2-35-15,5 5-44 0,6-5-30 0,0 4-36 0,7 1-28 16,-6 0-27-16,6 0-45 0,-6 3-42 0,0 1-68 16,-2 1-75-16,1-1-87 0,-5 2-85 15,-4-2-81-15,-1 2-75 0,-6-1-74 0,-5 0-283 0,0 0-738 16,0 0 327-16</inkml:trace>
  <inkml:trace contextRef="#ctx0" brushRef="#br0" timeOffset="58266.04">28025 10749 313 0,'-5'0'325'0,"1"2"7"0,4-2 5 0,-8 2 12 16,8-2 1-16,-5 2 6 0,5-2-4 0,-1 5-3 15,0-1-6-15,-1 1-3 0,2 1-6 16,-1 2-14-16,0 1-18 0,-2 1-21 0,3 0-22 15,-5 3-19-15,1-1-18 0,4 0-19 0,-4 0-23 0,-2 3-12 16,1-2-21-16,-3-1-15 0,0 3-15 0,3-1-14 16,-5-2-7-16,5-2-11 0,0-1-12 0,-1 0-2 15,2-1-5-15,0 0-4 0,0-2-6 0,0-2-1 16,4 0 2-16,0 0 15 0,0-1 21 0,0 1 0 16,0-4 9-16,9 2-8 0,-2-1 0 0,4-2 5 15,-1 1-6-15,8 0-17 0,1-1-76 0,-1 1 0 16,3 0 0-16,-2 0 0 0,1 1 0 0,3 0 0 15,-2 4 0-15,-3-2 0 0,2 4 0 0,-6-1 0 16,4 3 0-16,-4-2 0 0,-4 2 0 0,3 3 0 16,-4-1 0-16,-1-1 0 0,-3 0 0 0,-1 2 0 15,-2 1 0-15,0 2 0 0,-4-3 0 0,0 4 0 16,-3-5 0-16,-2 1 0 0,-2 2 0 0,-2-5 0 16,-6 4 0-16,0-1 0 0,2-3 0 0,-5 0 0 15,-8 0 0-15,-1-5 0 0,1 2 0 0,0 0 0 0,8-4 0 16,-1-1 0-16,2 0 0 0,1-2 0 0,3 1 0 15,2 0 0-15,6 0 0 0,0-2 0 16,3-1-123-16,4 3-373 0,0-3-94 0,0 3-574 16,17-9-1261-16,2 3 558 0</inkml:trace>
  <inkml:trace contextRef="#ctx0" brushRef="#br0" timeOffset="58466.98">28435 11174 3540 0,'13'-3'391'0,"-7"0"-76"16,1-1-40-16,-2 3-36 0,-1 0-13 0,-4 1 26 0,0 0 17 15,5 5 5-15,-5-5 10 0,-7 12 7 16,4-5 10-16,-3 5 5 0,-3 6-3 0,-1-4 1 0,5 6-10 16,-4 2-16-16,0-4-229 0,0 9-49 0,-2-4 0 15,4 2 0-15,-2-1 0 0,-1 1 0 0,-1-2 0 16,4-5 0-16,-3-2 0 0,1-2 0 0,5-1 0 16,0-2 0-16,-1 0 0 0,-2-1 0 0,2-4-100 15,1 2-441-15,1-5-120 0,2-2-488 0,1-1-1243 16,0 0 550-16</inkml:trace>
  <inkml:trace contextRef="#ctx0" brushRef="#br0" timeOffset="58848.23">28994 10819 3882 0,'8'-25'375'0,"-2"7"-64"0,0 1-15 0,-1 1 33 16,0 2 10-16,-1 2-6 0,-1 3-12 0,-1 0-30 15,2 3-25-15,-3 1-22 0,3 2-20 0,-4 3-8 16,0 0 4-16,0 0 0 0,0 11-1 0,-4 5-114 16,-1 2-105-16,-5 6 0 0,-3 4 0 0,4 0 0 15,-5 6 0-15,3 1 0 0,-6 9 0 0,-2 0 0 16,10-11 0-16,1 0 0 0,-1 2 0 0,4 0 0 16,1-3 0-16,1 1 0 0,0-3 0 0,6-1 0 15,-1-5 0-15,7-2 0 0,-4-6 0 0,7 0 0 16,-3-7 0-16,6 2 0 0,3-1 0 0,1-3 0 15,0-2 0-15,0-4 0 0,-1-1 0 0,3-2 0 16,-3-4 0-16,1 1 0 0,-1-6 0 0,0 0 0 0,1-7 0 16,-5 5 0-16,2-7 0 0,-9 2 0 0,4-8 0 15,-6 7 0-15,-1 0 0 0,-6-1 0 16,-3 0 0-16,-2 1 0 0,-2 2 0 0,-7 3 0 0,0 1 0 16,-8 2 0-16,2 3 0 0,-7 1 0 0,2 5 0 15,-2 3 0-15,8 2 0 0,-6 6 0 0,6-3 0 16,4 6 0-16,0-1-521 0,2 0-758 0,9 0-1385 15,4-1 613-15</inkml:trace>
  <inkml:trace contextRef="#ctx0" brushRef="#br0" timeOffset="59098.38">29629 11218 5197 0,'2'-4'429'0,"0"-7"-97"0,0 6-7 15,-4 3 5-15,4-4-6 0,-2 2-9 0,0 4-32 16,0-5-36-16,0 5-33 0,0 0-19 0,0 0-195 16,-4 13 0-16,2-4 0 0,-2 4 0 0,-1 5 0 15,-5 6 0-15,2 3 0 0,-1-2 0 0,-4 1 0 16,0-1 0-16,2-2 0 0,-3 1 0 0,0-2 0 16,0-1 0-16,5-4 0 0,-3 0 0 0,2-4 0 15,1-4 0-15,4 1 0 0,-3-1 0 0,3-2 0 16,0-5 0-16,1 1-505 0,4-3-194 0,0 0-466 15,0 0-1262-15,0 0 559 0</inkml:trace>
  <inkml:trace contextRef="#ctx0" brushRef="#br0" timeOffset="59632.27">30219 10978 123 0,'12'-17'455'15,"0"-7"11"-15,-1 9 5 0,-1-2-7 16,-1 1 1-16,1 1-19 0,-5-1-24 0,1 0-26 0,0-1-31 16,-4 4-20-16,-2-2-39 0,-4 0-36 0,-1 2-15 15,-4 4-19-15,-1-3-17 0,-4-1-26 0,-3 4-16 16,-3 5-12-16,-7-6-10 0,7 6-13 0,-2 2-4 16,0 2 2-16,-5 1-6 0,8 2-15 0,0 1-11 15,2 4-13-15,1 1 0 0,4-1-7 0,0 1-1 16,4 4-14-16,2-2-1 0,2 0-6 0,1 6 5 15,4-5-6-15,3 4-2 0,3 0 3 0,7 5-13 16,-4-4-4-16,7 2-5 0,2 3-15 0,1-4-29 16,-2-1 0-16,1 1 0 0,0 1 0 0,2-1 0 15,1-1 0-15,-8-3 0 0,7 6 0 0,-5-6 0 16,-4 1 0-16,8 4 0 0,-9-5 0 0,1 0 0 16,-2 1 0-16,1-2 0 0,-7-2 0 0,0 0 0 15,-3-2 0-15,2 3 0 0,-6-4 0 0,3 3 0 16,-5-4 0-16,1 2 0 0,-5-3 0 0,-5 0 0 15,0-2 0-15,-6-1 0 0,2 0 0 0,-4-2 0 16,2-1 0-16,-2-2 0 0,0-3 0 0,3 0 0 16,1-1 0-16,0-1 0 0,2-2 0 0,0 0 0 15,5-2 0-15,3 0 0 0,1 1 0 0,3-3 0 0,2 1 0 16,5-4 0-16,2-1 0 0,4 0 0 16,1-1 0-16,8-4 0 0,5-2 0 0,0 2 0 15,5 2 0-15,3-3 0 0,-3 2 0 0,-1 1 0 16,0 0 0-16,-3 3 0 0,0 1 0 0,-10 2 0 0,-1 4 0 15,-5 3 0-15,-7-2 0 0,4 0-447 0,-5 2-117 16,-1 0-110-16,-4 0-411 0,-3 1-1174 16,3 1 519-16</inkml:trace>
  <inkml:trace contextRef="#ctx0" brushRef="#br0" timeOffset="60266.06">30578 10544 3860 0,'0'-18'300'0,"4"1"-69"0,-4 4-22 0,3 1 39 16,-2 2 2-16,0 1-12 0,2 1-17 0,1 2-29 16,3 2-18-16,4-1-16 0,1 2-7 0,2 3-11 15,4 3-19-15,4 2-8 0,4 3-10 0,0 3 7 16,-3 3-3-16,-1 0-21 0,1 3 2 0,0-2-13 15,-9 1-6-15,0-2-7 0,-2 1 4 0,-3 2-19 16,1 1-15-16,-5-1 6 0,-4 2 1 0,-1-1 1 16,-2 1-14-16,-3 1 2 0,-6 4-1 0,1-6-2 15,-4 5 0-15,-5-3 13 0,1-1 7 0,5-4 0 16,-2-1 0-16,2 0-2 0,2 0-6 0,3-3-4 16,-1 3-2-16,1-2-5 0,3-1 10 0,5-3-2 15,0 4 4-15,5-1-5 0,3-1-25 0,-1-2-8 16,10 4 0-16,1-2 0 0,0 0 0 0,1-4 0 15,1 2 0-15,1-3 0 0,0 0 0 0,-3-3 0 16,2 1 0-16,-6-3 0 0,1 0 0 0,-4-1 0 16,1-3 0-16,-3 3 0 0,0-1 0 0,-4-2 0 15,-1 1 0-15,1-1 0 0,-5 4 0 0,-5-6 0 0,-1 5 0 16,-4-2 0-16,-4 4 0 0,-4 1 0 0,0 3 0 16,0 3 0-16,1 1 0 0,1 3 0 15,-7 4 0-15,9-3 0 0,1 0 0 0,1 4 0 0,2 0 0 16,4-1 0-16,-1 2 0 0,3-3 0 0,3 3 0 15,2 0 0-15,7 3 0 0,-3-3 0 0,3 0 0 16,2-1 0-16,0-1 0 0,1 1 0 0,1-1 0 16,-3-2 0-16,3-1 0 0,-6-2 0 0,2 0 0 15,-4-2 0-15,0 2 0 0,-3-5 0 16,-1 5 0-16,-3-5 0 0,-1 3 0 0,-1-5 0 0,0 1 0 16,-6 1 0-16,2 0 0 0,-4-3 0 0,2-1 0 15,-2 1 0-15,-1-1 0 0,1-1 0 0,1 2 0 16,-2-2 0-16,5 0 0 0,-1 0 0 15,1-1 0-15,4 2 0 0,-3-2 0 0,8 0 0 0,-7 2 0 16,7-2-291-16,-8 1-106 0,8-1-107 0,0 0-119 16,0 0-440-16,0 0-1151 0,0 0 508 0</inkml:trace>
  <inkml:trace contextRef="#ctx0" brushRef="#br0" timeOffset="60664.12">31432 11270 3513 0,'0'0'493'0,"6"-3"-214"15,-3 0-73-15,1 1-14 0,1 1 18 0,-5 1 13 16,6-1 2-16,-6 1-15 0,9-3-24 0,-9 3-16 16,7 0-17-16,-7 0-12 0,2 5-18 0,-2-5-11 15,0 0-6-15,4 5-6 0,-3-2-20 16,-2 0-5-16,-3 1 1 0,3 0-12 0,-3 0-6 0,0-1-3 15,0-1-1-15,1 1-13 0,3-3-1 0,-8 1-3 16,4 2-5-16,4-3 1 0,-4 1 5 0,4-1-5 16,0 0 1-16,0 0 4 0,0 0-1 0,0 0 2 15,0 0-1-15,0 0-5 0,13-10 3 0,-3 7-19 16,-1-1 17-16,-2 2-3 0,3-2 9 0,-4 1-4 16,2 1 4-16,-3 1 7 0,3 1-5 0,-8 0-1 15,11 1-5-15,-6-1-4 0,-1 2-1 0,-1 2-6 16,2 2 7-16,-3-1-1 0,-2 5 4 0,0 1-7 15,-2 0-28-15,-3 5 0 0,-2-1 0 0,1 2 0 16,-4 1 0-16,-2-1 0 0,-7 4 0 0,2 3 0 16,-3-5 0-16,2-2 0 0,-8-3 0 0,-2 1 0 15,-4-4-112-15,-1 0-210 0,-6-3-181 0,-18-3-706 16,19-1-1310-16,-13 2 579 0</inkml:trace>
  <inkml:trace contextRef="#ctx0" brushRef="#br0" timeOffset="62867.17">22712 11894 362 0,'5'3'444'16,"-5"-3"10"-16,4 1 3 0,-4-1-6 0,0 0-9 15,0 0-28-15,0 0-15 0,0 0-26 16,0 0-24-16,0 0-26 0,-14 6-17 0,1-5-18 16,-1 4-14-16,-1 0-13 0,-5-1-13 0,-7 3-21 0,1 2-6 15,-2 2-21-15,2-3-5 0,0 2-7 0,5-1-11 16,3 3-2-16,0-3-17 0,4 2-9 0,2-1-3 15,4 0-8-15,0 1-12 0,2-1-7 0,2 3-1 16,4-3-109-16,1 3-9 0,7 2 0 0,-2-4 0 16,6 2 0-16,4 2 0 0,2 3 0 0,5-4 0 15,0 3 0-15,0-1 0 0,-1 1 0 16,4 1 0-16,-3-2 0 0,-2 1 0 0,-5-3 0 0,-2 0 0 16,-2 1 0-16,-1 2 0 0,-2 1 0 0,-4 1 0 15,-3-1 0-15,0 0 0 0,-4 0 0 0,-5 6 0 16,-1-6 0-16,-2-1 0 0,-6 4 0 0,-3-2 0 15,0-1 0-15,-4-3 0 0,-4 1 0 0,0-2 0 16,1-2 0-16,-4 0 0 0,3-2 0 0,6-3 0 16,1-4 0-16,1 1 0 0,5-1 0 0,-4-1 0 15,8-2 0-15,2 0 0 0,1 0 0 0,0-4 0 16,5 2 0-16,-1-2 0 0,3 4 0 0,5-9 0 16,6 2 0-16,-1 3 0 0,8-4 0 0,-2 1 0 15,2 3 0-15,1-1 0 0,2 3 0 0,-2 3 0 16,0 0 0-16,0 3 0 0,-1 2 0 0,-4 4 0 15,-1 4 0-15,-4-1 0 0,-3 3 0 0,1 2 0 16,-5 9 0-16,0-2 0 0,-9 4 0 0,3-3 0 16,-3 3 0-16,-2 0 0 0,-4-1 0 0,0-1 0 0,-1 0 0 15,0 3 0-15,1-7 0 0,4 3 0 0,2-7 0 16,0-1 0-16,6 1 0 0,0-2 0 0,3 0 0 16,2-4 0-16,6-1 0 0,3 0 0 0,1 0 0 15,8-3 0-15,-2-4 0 0,10 0 0 0,0-3 0 16,0-2 0-16,-1-2 0 0,-1-5 0 0,2-3 0 15,-14 0-443-15,2 0-179 0,0-3-566 0,5-8-1287 16,-1-4 569-16</inkml:trace>
  <inkml:trace contextRef="#ctx0" brushRef="#br0" timeOffset="63115">23263 12171 141 0,'1'-13'498'0,"3"5"11"0,-1-2-1 15,0 2-13-15,1 2-25 0,0 1-26 0,6-2-35 16,7 0-32-16,-2 2-34 0,5 0-37 0,1 1-32 16,7 2-17-16,3-2-44 0,-4 3-48 0,0 1-50 15,-4 0-54-15,-4-1-75 0,-2 0-81 0,-5 1-72 16,0 0-63-16,-6 2-67 0,-2-1-59 0,-4-1-56 15,0 0-257-15,0 0-725 0,-17 2 320 0</inkml:trace>
  <inkml:trace contextRef="#ctx0" brushRef="#br0" timeOffset="63532.28">23195 12119 280 0,'-9'0'310'16,"3"1"4"-16,-3 0 3 0,1 0 8 0,8-1 5 15,-10 3 2-15,4-1 9 0,1 0 0 0,0 4 4 16,1-2-1-16,-1 1-1 0,-1 6-7 0,1-2-10 15,-2 0-7-15,0 7-16 0,0-6-15 0,-1 3-14 16,-1 2-22-16,1-1-13 0,-1 2-19 0,2-2-18 16,-1 1-19-16,2 2-14 0,-2-8-13 0,1 2-8 15,1-2-16-15,4-2-7 0,-1 0-14 0,1-2-5 0,-1 2-10 16,2-1-1-16,2-2 1 0,-1 0-3 0,4 0-93 16,1-3 0-16,2 0 0 0,4 1 0 15,0-2 0-15,2 0 0 0,0 2 0 0,5-4 0 16,0 2 0-16,0-1 0 0,1 1 0 0,0 1 0 0,1 2 0 15,-3-1 0-15,2 3 0 0,-1 0 0 0,-1 1 0 16,-1 1 0-16,-2 3 0 0,-1 1 0 16,-1 0 0-16,-3 4 0 0,-2-1 0 0,-1 2 0 0,-2 2 0 15,0 1 0-15,-4-1 0 0,0 0 0 0,-4 0 0 16,-1 0 0-16,-2 0 0 0,-2 0 0 0,0-2 0 16,-3-1 0-16,1 1 0 0,-5-3 0 0,0-2 0 15,-2 0 0-15,0-3 0 0,-9 2 0 0,8-4 0 16,-3-4 0-16,3 0 0 0,-4-2 0 0,5 1 0 15,-2-4 0-15,-1-1 0 0,5 1 0 0,-1-3 0 16,-1 0 0-16,7 0 0 0,-1 1 0 0,4-1 0 16,2-1 0-16,1 2 0 0,1 0 0 0,0 0-356 15,3 3-211-15,1 2-101 0,5-7-432 0,-1 4-1192 16,6 1 527-16</inkml:trace>
  <inkml:trace contextRef="#ctx0" brushRef="#br0" timeOffset="63965.17">23558 12719 124 0,'0'0'497'15,"0"0"11"-15,0 0-3 0,0 0 6 0,0 0 1 16,0 0-6-16,4 7-15 0,-3-1-4 0,-1 1-3 15,0 3-10-15,-1 2-10 0,-2 0-14 0,2 6-25 16,-3 1-22-16,-1-1-28 0,-4 6-27 0,4-7-28 16,-6 6-25-16,-1 1-283 0,3-8-12 0,0 2 0 15,-3-4 0-15,0 1 0 0,-1 2 0 0,1-2 0 16,-1-2 0-16,-1 0 0 0,1-3 0 0,0 0 0 16,0-1 0-16,4-3 0 0,0-2 0 0,3 0 0 15,-3-4 0-15,3-1-38 0,6 1-529 0,-9-7-90 16,1-1-499-16,6-2-1250 0,0 2 553 0</inkml:trace>
  <inkml:trace contextRef="#ctx0" brushRef="#br0" timeOffset="65298.36">24029 12269 133 0,'-6'-3'458'0,"1"-1"1"0,0 1 4 0,-4 1 0 16,5-2-7-16,-1 2-7 0,0-2-8 0,1 2-9 16,-1 0-11-16,1-1-9 0,-1 0-9 0,5 3-17 15,-5-4-10-15,4 1-17 0,1 3-24 0,-3-3-21 16,3 3-16-16,0 0-12 0,4-5-17 0,0 2-12 15,2 1-24-15,1 1-145 0,2 0-88 0,2 0 0 16,3-1 0-16,4 2 0 0,5 2 0 0,7-2 0 16,2 2 0-16,1-1 0 0,-1 1 0 0,5 0 0 15,-2 0 0-15,0 1 0 0,-2-3 0 0,-3 1 0 0,-1 0 0 16,-10-1 0-16,2 0 0 0,-3-1 0 16,-6 0 0-16,-3-2 0 0,0 2 0 0,0 1 0 15,-4-3 0-15,2 3 0 0,-7 0 0 0,7-1 0 16,-7 1 0-16,0 0 0 0,4-2 0 0,-4 2 0 0,0 0 0 15,0 0 0-15,-15 6 0 0,11-1 0 0,-1-2 0 16,1 3 0-16,-1 3 0 0,-4-1 0 0,5 3 0 16,0-2 0-16,-1 4 0 0,0-4 0 0,-1 7 0 15,-1-1 0-15,2 6 0 0,0-2 0 0,-3 6 0 16,3 3 0-16,-2-3 0 0,0 3 0 0,0 1 0 16,0-1 0-16,0 0 0 0,0 0 0 0,2-5 0 15,-1 4 0-15,2-9 0 0,2 2 0 0,-1-2 0 16,-1 0 0-16,1 1 0 0,2-7 0 0,0 1 0 15,0-4 0-15,-2 2 0 0,0-5 0 0,0-1 0 16,3 2 0-16,-2-5 0 0,2 2 0 0,-1 1 0 16,1-5 0-16,0 0 0 0,0 0 0 0,0 0 0 15,-8-10 0-15,6 8 0 0,-3-5 0 0,2-2 0 16,-3 0-375-16,2-3-317 0,-1 0-496 0,-2 3-1286 0,1-2 569 16</inkml:trace>
  <inkml:trace contextRef="#ctx0" brushRef="#br0" timeOffset="65617.14">24119 12621 162 0,'-2'-5'557'0,"2"5"21"16,-4-5 6-16,4 5-2 0,-1-6-10 15,2 2-26-15,-1 4-28 0,5-7-25 0,1 3-26 16,6 2-27-16,-1-3-35 0,7 2-30 0,2-1-32 0,1 3-33 16,9-3-32-16,0 2-27 0,2-1-25 0,0 2-23 15,-1-1-19-15,-3 1-67 0,3-1-117 0,-5 2 0 16,-3-2 0-16,3 2 0 0,-7 0 0 16,0-1 0-16,-7 1 0 0,-2-2 0 0,1 1 0 0,0 0 0 15,-5 1 0-15,1 0 0 0,-1 1-153 0,-6-1-106 16,0 0-83-16,8 0-70 0,-8 0-80 0,0 0-80 15,0 0-422-15,0 0-1077 0,0 0 478 0</inkml:trace>
  <inkml:trace contextRef="#ctx0" brushRef="#br0" timeOffset="65882.1">24751 12658 390 0,'0'0'475'15,"2"4"21"-15,2 1 9 0,-4-1 9 0,1 2-3 16,1 0 2-16,0 1-4 0,-2 4-14 0,0 0-5 16,0 0-5-16,-1 3-20 0,0 2-20 0,-1 0-23 15,-3 1-28-15,-4 1-25 0,2-1-35 0,0 0-27 16,-6 4-235-16,2-4-72 0,-5 4 0 0,5-6 0 16,-6 6 0-16,7-4 0 0,1-2 0 0,0-1 0 15,-1 1 0-15,1-1 0 0,-1 1 0 0,1-5 0 16,1-1 0-16,3-2 0 0,0 1 0 0,0 0 0 15,0-4 0-15,3 0-233 0,0-2-327 0,2-2-97 16,0 0-467-16,0 0-1217 0,0 0 539 0</inkml:trace>
  <inkml:trace contextRef="#ctx0" brushRef="#br0" timeOffset="66300.23">25439 12203 353 0,'2'-11'556'0,"-2"5"15"0,0 0-5 15,-2 0-12-15,1 4-26 0,-1-1-38 0,2 3-23 16,0 0-13-16,0 0-17 0,-17 12-16 0,11-1-21 0,-6 5-18 16,-2 5-15-16,1 4-28 0,-1 3-22 15,0 0-21-15,1 4-23 0,1-1-24 0,-1 0-78 16,1 0-171-16,7 0 0 0,-2 2 0 0,-1-3 0 15,3 1 0-15,2-3 0 0,3 1 0 0,3-4 0 0,2 0 0 16,1-7 0-16,1-2 0 0,2-2 0 0,3 1 0 16,1-4 0-16,1 1 0 0,4-4 0 0,0-2 0 15,2-1 0-15,-2-4 0 0,4-2 0 0,0-3 0 16,-2 1 0-16,1-3 0 0,-3 0 0 0,-1-4 0 16,1-1 0-16,0-6 0 0,1-1 0 0,-8 3 0 15,-2 0 0-15,-2 0 0 0,-3 3 0 16,-1-3 0-16,-3 5 0 0,-3-2 0 0,-3 2 0 0,-8 0 0 15,1 6 0-15,-14-3 0 0,-4 5 0 0,-3 1 0 16,-3 2 0-16,0 4 0 0,2 1 0 0,-1 1 0 16,4 4 0-16,-1 1 0 0,5 0 0 0,4 1 0 15,6-6 0-15,4 5 0 0,1-2 0 0,4 0 0 16,4-1-457-16,1-2-296 0,4-2-411 0,7 1-1260 16,3-1 557-16</inkml:trace>
  <inkml:trace contextRef="#ctx0" brushRef="#br0" timeOffset="66932.09">25880 12158 281 0,'2'-15'575'15,"-2"4"-15"-15,1 0 9 0,3 1-3 0,-3 0-18 16,3 0-17-16,2 1-24 0,3-1-29 0,3 3-39 15,-1 0-44-15,5 0-30 0,4 4-33 0,-1 2-40 16,-1-2-25-16,10 3-29 0,0 4-24 0,-5-2-17 16,5 4-23-16,-2 2-16 0,-7-1-18 0,0-1-16 0,-1 3-12 15,0 1-13-15,-5-1-69 0,-3 2-30 16,-5 0 0-16,0-1 0 0,-1 7 0 0,-4-6 0 0,0 6 0 16,-4 1 0-16,-5-1 0 0,0-1 0 15,-5 1 0-15,1-3 0 0,-6 4 0 0,0 3 0 0,5-7 0 16,0 1 0-16,-1-1 0 0,2 1 0 0,-2-1 0 15,4-3 0-15,-3 3 0 0,8-3 0 0,1-1 0 16,0 0 0-16,2-1 0 0,6 4 0 16,-1-4 0-16,5 2 0 0,2-4 0 0,5 5 0 0,0-4 0 15,4 2 0-15,-3-1 0 0,2 0 0 0,-1-2 0 16,-2 1 0-16,-1-1 0 0,-2-2 0 0,1 1 0 16,-3-3 0-16,1 2 0 0,-2-2 0 0,-2 3 0 15,-2-2 0-15,-4 1 0 0,4 2 0 0,-8-1 0 16,3 3 0-16,-7 3 0 0,-2 0 0 0,-4 1 0 15,-3 1 0-15,-6 1 0 0,-4-1 0 0,1 0 0 16,-2-1 0-16,6 2 0 0,3-3 0 0,-2 3 0 16,8-4 0-16,-2 2 0 0,6-3 0 0,5 1 0 15,0 5 0-15,4-6 0 0,-1 1 0 0,6 4 0 16,-1 0 0-16,5 1 0 0,0-2 0 0,4 0 0 16,-3 1 0-16,4-1 0 0,-4 1 0 0,2-2 0 15,-3 3 0-15,-3-5 0 0,-1 0 0 0,-2 0 0 16,-1 1 0-16,0-1 0 0,-5-1 0 0,-1 1 0 15,-1-2 0-15,-1 0 0 0,-6-2 0 0,1-2 0 0,-6 3 0 16,-1 0 0-16,-1-3 0 0,-3 1 0 16,1-1 0-16,0-3 0 0,-1-1 0 0,2 2 0 15,2 1 0-15,1-4 0 0,3 0 0 0,4 1 0 16,0-2 0-16,4-2 0 0,6 3-527 0,-9-4-223 0,9 0-403 16,0 4-1248-16,11-14 553 0</inkml:trace>
  <inkml:trace contextRef="#ctx0" brushRef="#br0" timeOffset="67164.73">26619 12839 4277 0,'6'-1'728'0,"-1"-2"-275"16,-5 3-131-16,8 0-6 0,-8 0 30 0,9 4 12 0,-5 0 7 15,2 0-20-15,-3 2-28 0,-2 0 3 0,0 1-276 16,3 3-44-16,-5 0 0 0,2 1 0 0,-1-1 0 15,-1 4 0-15,-3-2 0 0,0 5 0 0,-2-3 0 16,2 1 0-16,-5-1 0 0,0-1 0 0,-5-1 0 16,-1 1 0-16,-2-2 0 0,-1 0 0 0,-1-3 0 15,-10 2 0-15,2-5 0 0,0 3 0 0,-1-6-507 16,-4 1-774-16,-2-3-1388 0,4-2 614 0</inkml:trace>
  <inkml:trace contextRef="#ctx0" brushRef="#br0" timeOffset="68398.02">27314 12181 381 0,'4'-2'444'0,"1"-2"8"15,3 2 0-15,-2 1-7 0,2-2-9 0,-2 2-14 16,0-3-35-16,-1 2-8 0,0 0-13 0,-5 2-12 16,5-2-13-16,-5 2-11 0,0 0-13 0,4-3-29 0,-4 3-19 15,0 0-30-15,-12-2-19 0,2 0-10 16,-2 2-14-16,-7 2-10 0,0 0-22 0,-3-3 3 16,-1 2-18-16,2-1-2 0,1 2-7 0,-3 2-8 0,4 0-3 15,1 0-80-15,1 0-49 0,5-1 0 0,2 1 0 16,2-1 0-16,2 0 0 0,2 2 0 15,0 0 0-15,4-1 0 0,-3 3 0 0,3 0 0 0,4 1 0 16,3 3 0-16,2 2 0 0,2 0 0 0,2 1 0 16,1 0 0-16,-1 2 0 0,8 2 0 0,-3 2 0 15,-4-6 0-15,-1 2 0 0,6 3 0 0,-2 2 0 16,-7-5 0-16,0 0 0 0,-1-2 0 0,0 3 0 16,-4 0 0-16,-1-1 0 0,-4-5 0 0,3 5 0 15,-7-3 0-15,-4 2 0 0,-3-4 0 0,-2 3 0 16,-3-2 0-16,-8 0 0 0,-3 0 0 0,6-5 0 15,-7 2 0-15,0-2 0 0,1-2 0 0,5-2 0 16,2 0 0-16,-1-1 0 0,3-1 0 0,4 0 0 16,3-2 0-16,4 1 0 0,0 0 0 0,7 0 0 15,-9 0 0-15,9 0 0 0,0 0 0 0,0 0 0 16,15-7 0-16,-5 6 0 0,2-2 0 0,0 1 0 16,3 1 0-16,6 1 0 0,1 1 0 0,-4 1 0 15,2 2 0-15,-3 1 0 0,10 2 0 0,-8 1 0 16,-5 3 0-16,3 2 0 0,-3 1 0 0,6 6 0 15,-7 3 0-15,-5-4 0 0,-1 5 0 0,1 4 0 16,-3 0 0-16,-5 1 0 0,0 1 0 0,-4 0 0 16,0 0 0-16,-1 0 0 0,-2 2 0 0,-5-1 0 0,-1-3 0 15,4-2 0-15,-5 0 0 0,5-3 0 0,-1-5 0 16,4-1 0-16,1-2 0 0,-2-1 0 0,3-4 0 16,2 1 0-16,-2-3 0 0,3-1 0 15,1 0 0-15,2-3 0 0,1 1 0 0,2 1 0 0,8-3 0 16,-2 0 0-16,2-2 0 0,7 0 0 0,-1-1 0 15,2 0 0-15,1-2 0 0,-4 1 0 0,2-4 0 16,-1-1 0-16,-1 1 0 0,0-1 0 0,-1-4-27 16,1 0-476-16,-3 0-85 0,0 0-103 0,2-5-373 15,-2 3-1153-15,7-5 511 0</inkml:trace>
  <inkml:trace contextRef="#ctx0" brushRef="#br0" timeOffset="69231.27">27556 12364 72 0,'-7'-4'458'0,"7"4"3"0,0 0 5 0,0 0-4 15,0 0-10-15,0 0-14 0,0 0-9 0,0 0-16 16,0 0-18-16,0 0-29 0,25 5-19 0,-13-5-27 15,3 0-21-15,2 0-25 0,3-1-18 0,1 1-29 16,2-3-26-16,-5 1-8 0,5 0-22 0,-4-5-9 16,-2 3-29-16,2-1-4 0,-1-3-15 0,-5 3 0 15,-3 0 2-15,3 0 10 0,-3-2 0 0,-2 1 1 16,-3 2 8-16,0-3-1 0,-3 2-59 0,1 2-75 16,-2-5 0-16,1 3 0 0,-2 5 0 0,-2-7 0 15,2 7 0-15,-2-2 0 0,2 2 0 0,0 0 0 16,-7 16 0-16,0-3 0 0,0 2 0 0,1 5 0 0,-2 5 0 15,-1 2 0-15,3 4 0 0,0-1 0 16,2 3 0-16,-3 2 0 0,1 0 0 0,2 1 0 0,2 0 0 16,-5-1 0-16,6-1 0 0,-2-4 0 15,1 1 0-15,-2-2 0 0,-1 0 0 0,1-1 0 0,0-3 0 16,4-8 0-16,-4 1 0 0,2-3 0 0,-2-4 0 16,0 0 0-16,0 0 0 0,3-5 0 0,-7 0 0 15,6-1 0-15,-6-4 0 0,3 0 0 0,5-1 0 16,-18-7 0-16,9 1-326 0,-2-1-265 0,-2-7-61 15,-1-2-452-15,1 1-1196 0,3-3 529 0</inkml:trace>
  <inkml:trace contextRef="#ctx0" brushRef="#br0" timeOffset="69398.08">27538 12738 112 0,'-4'-6'248'0,"0"0"54"0,0 0 23 16,3 1 15-16,0-1 29 0,-2 0 24 0,2 1 15 16,1 1-4-16,0-1-8 0,1 1-16 0,4-1-12 15,-1 2-18-15,4-1-27 0,3 1-24 0,5 0-25 16,2 1-27-16,1 2-21 0,4-3-19 0,6 3-32 15,3 4-29-15,0-2-45 0,1 0-54 0,1 0-70 16,-1 1-103-16,-2-2-102 0,-2 1-100 0,-7-1-110 16,-1 2-446-16,7-1-955 0,-10 0 422 0</inkml:trace>
  <inkml:trace contextRef="#ctx0" brushRef="#br0" timeOffset="69668.13">28241 12835 209 0,'0'0'553'0,"4"6"11"0,-2-2 13 0,0-1 3 16,-2 1-3-16,0 2-22 0,0-1-7 0,-2 2-25 15,0 3-32-15,0 2-24 0,-1-1-35 0,1 1-32 0,-5 3-36 16,-2 2-37-16,2 1-25 0,-2 1-32 15,0-2-29-15,2 1-30 0,-1 0-211 0,-1-2 0 0,1 0 0 16,-2 0 0-16,1-3 0 0,0-2 0 16,0-1 0-16,4 0 0 0,-2-2-171 0,5-5-176 15,-2-2-74-15,1 3-85 0,3-4-102 0,0 0-415 0,0 0-1109 16,0 0 490-16</inkml:trace>
  <inkml:trace contextRef="#ctx0" brushRef="#br0" timeOffset="70167.05">28789 12597 182 0,'5'-18'502'16,"0"0"-3"-16,-1 1 5 0,0-2-11 0,-3-1-13 16,-1 1-23-16,0-1-18 0,-1 2-22 0,-3 1-33 15,0 1-29-15,-3-1-33 0,0 2-24 0,-3 4-22 16,2 1-22-16,-1 1-9 0,-5-1-26 0,0 4-22 15,0 2-13-15,-1 0-12 0,-4 4-2 0,2 2-11 16,1 2-10-16,0 2-10 0,-2 1-9 0,5 2-4 16,-2 2-11-16,4 3-1 0,4 0-4 0,-2 2-10 15,8 1-100-15,-3 1 0 0,6-1 0 0,0 4 0 16,4-3 0-16,3 5 0 0,4-2 0 0,2 1 0 16,2-2 0-16,-4-3 0 0,6 1 0 0,-1 0 0 15,0 1 0-15,2 0 0 0,-4-5 0 0,0-1 0 16,-3 1 0-16,0 1 0 0,0-2 0 0,-1 0 0 15,-3 0 0-15,4 2 0 0,-4-2 0 0,-4-4 0 16,0 2 0-16,-1 0 0 0,-4-1 0 0,0-1 0 16,0 1 0-16,-4-3 0 0,-1 1 0 0,-3-2 0 15,-2 0 0-15,1 0 0 0,-9-2 0 0,1 1 0 0,-4-3 0 16,2-2 0-16,-3-2 0 0,1 2 0 16,0-4 0-16,2-1 0 0,2-2 0 0,3 0 0 15,1 1 0-15,3-2 0 0,2-2 0 0,5-1 0 0,1-1 0 16,2-4 0-16,4-3 0 0,5 1 0 0,5-6 0 15,4-1 0-15,5 4 0 0,3 0 0 0,0 1 0 16,1 2 0-16,-2 2 0 0,0 3 0 16,2 4 0-16,-7 1 0 0,1 6 0 0,-3 2 0 15,0-2 0-15,-6 4-396 0,-5 0-178 0,3 5-73 0,-5 1-449 16,-1-1-1187-16,-1 4 525 0</inkml:trace>
  <inkml:trace contextRef="#ctx0" brushRef="#br0" timeOffset="70415.23">29056 12850 145 0,'9'0'502'0,"-9"0"8"15,5 1 11-15,0 0 7 0,-2 2 6 0,-3-3 14 16,5 7-2-16,-1 0-7 0,2 0-13 16,-6 3-23-16,4 2-21 0,-1-1-19 0,-1 5-28 0,-1 1-36 15,1 2-34-15,-4-1-25 0,1 3-41 0,-1-2-293 16,-1-1-6-16,-1 1 0 0,2 1 0 0,-6 0 0 15,3-1 0-15,-3-2 0 0,6 2 0 0,-5-4 0 16,1 1 0-16,2-4 0 0,-1-1 0 0,1-2 0 16,3-2 0-16,-6-1 0 0,7-1-163 0,-1-3-302 15,-3-1-82-15,4-1-110 0,0 0-404 0,0 0-1147 16,0 0 508-16</inkml:trace>
  <inkml:trace contextRef="#ctx0" brushRef="#br0" timeOffset="71414.03">29625 12402 320 0,'2'-4'391'0,"-2"0"4"0,0 0 1 0,4 0 0 15,-4 0 5-15,4-2-3 0,-1 1-7 0,4 1 1 16,-5 1-13-16,1-1 4 0,-1 1-20 0,-2 3-1 16,0-7-5-16,0 7-10 0,2-3-16 0,-2 3-23 15,4-5-22-15,-4 5-23 0,0 0-22 0,0 0-15 16,0 0-6-16,-18 7-7 0,9 1 9 0,-5 4-13 16,-1 4-208-16,-8 3-1 0,5 3 0 0,-2 2 0 15,3 2 0-15,-1 2 0 0,5 0 0 0,-1 3 0 16,1-1 0-16,3 1 0 0,1 2 0 0,4-2 0 15,1 0 0-15,4-1 0 0,2 0 0 0,1-1 0 16,5-3 0-16,2-1 0 0,2-1 0 0,4-2 0 16,0-8 0-16,-3 1 0 0,10-1 0 0,-4-2 0 15,0-2 0-15,8-3 0 0,-8-2 0 0,1-3 0 16,-2-2 0-16,0-2 0 0,-5-1 0 0,1-3 0 16,-4-3 0-16,6-1 0 0,-4-4 0 0,0-3 0 15,-3-1 0-15,-4 0 0 0,-3-1 0 0,-2 2 0 16,0-1 0-16,-6 0 0 0,-5 5 0 0,-2 2 0 15,-4-2 0-15,-1 7 0 0,-9-2 0 0,1 2 0 16,5 7 0-16,-11 1 0 0,4 2 0 0,8 0 0 0,-6 6 0 16,7-2 0-16,6 2 0 0,0-2 0 0,4-1 0 15,4 4-572-15,1-1-699 0,4 0-1374 16,4-1 607-16</inkml:trace>
  <inkml:trace contextRef="#ctx0" brushRef="#br0" timeOffset="72181.63">30052 12192 91 0,'2'-11'452'0,"-4"2"7"0,4-2-5 0,1 3 5 16,-2-4-5-16,2 6-6 0,1-6-15 0,-1 4-28 15,1 2-20-15,5 0-16 0,-4 0-16 0,0 1-20 0,4 2-9 16,0 0-31-16,0 1-18 0,3 2-25 0,-1 0-18 15,3 1-25-15,4 4-23 0,-1 1-14 16,1 0-22-16,0 3-10 0,-3 3-18 0,0 2-10 0,2 0-6 16,1 4-19-16,-2-4-8 0,-4 8-5 0,3 2-5 15,-6-7-5-15,1 7-12 0,-6-5-4 16,1 5 2-16,-5 3-14 0,0-7-34 0,-5 4 0 16,0 0 0-16,-4-5 0 0,-4 7 0 0,4-10 0 0,-3 7 0 15,-4 0 0-15,2-1 0 0,-1-1 0 0,1-6 0 16,4 0 0-16,2 2 0 0,-3-1 0 0,4-2 0 15,2-3 0-15,2 3 0 0,3-1 0 0,2-1 0 16,2-1 0-16,3 4 0 0,5-3 0 0,0 3 0 16,11 0 0-16,-1-1 0 0,5-2 0 0,-3-1 0 15,3-3 0-15,-5-1 0 0,-2-3 0 0,1-2 0 16,-1 5 0-16,-7-6 0 0,1 1 0 0,-1-3 0 16,-7 1 0-16,3-2 0 0,-4-2 0 0,-2 1 0 15,-1 1 0-15,-2 2 0 0,-14-9 0 0,-2 2 0 16,-6 5 0-16,-9 0 0 0,-2-1 0 0,-3 4 0 15,4 3 0-15,-4-1 0 0,3 5 0 0,4-1 0 16,-1 3 0-16,6 0 0 0,5 2 0 0,6 2 0 16,4 0 0-16,-1 3 0 0,6 0 0 0,4 3 0 15,0-2 0-15,9 10 0 0,5-1 0 0,-5 2 0 16,8-1 0-16,0-3 0 0,3 0 0 0,-3-1 0 16,-2-3 0-16,-4-3 0 0,1-2 0 0,-3-1 0 15,1-2 0-15,-5-2 0 0,0-2 0 0,-4 0 0 0,1-2 0 16,-4 0 0-16,-1 0 0 0,-5-1 0 15,-1 0 0-15,-2-2 0 0,-3-1 0 0,-3 0 0 16,-2-2 0-16,1 2 0 0,0-1 0 0,-1 0 0 16,5-2 0-16,0 1 0 0,1-1 0 0,1 2 0 0,0-2 0 15,1 1 0-15,7-2 0 0,4 1 0 16,-11-3 0-16,11 1 0 0,0 2-317 0,3-9-376 16,8 3-505-16,-2-1-1296 0,10-1 574 0</inkml:trace>
  <inkml:trace contextRef="#ctx0" brushRef="#br0" timeOffset="72432.12">30923 12998 4378 0,'9'-5'557'16,"0"0"-159"-16,-2-3-58 0,0 6-3 15,-3-1-26-15,3 0 25 0,1 2-21 0,-2-1-18 0,1 2-37 16,2 2 4-16,1 2-2 0,-1-1-126 15,-1 5-136-15,1 0 0 0,1 5 0 0,-5 3 0 0,2-1 0 16,-1 2 0-16,-3 1 0 0,-2 1 0 0,-2-1 0 16,-2 1 0-16,-4-1 0 0,-1-2 0 15,-4 0 0-15,-3-2 0 0,-7 3 0 0,-3-4 0 16,-5-1 0-16,-3-4 0 0,-5 1 0 0,-15 0-1366 16,12-6-1478-16,-14 1 654 0</inkml:trace>
  <inkml:trace contextRef="#ctx0" brushRef="#br0" timeOffset="74514.73">31773 12325 3476 0,'0'-4'280'0,"-1"-5"-95"0,1 0-72 0,0-5 48 16,-1 5 44-16,-2-3 19 0,-1 2-4 16,2-1 18-16,-2-2-22 0,-3 4-3 0,1-2-26 15,1 1 9-15,-5 0-12 0,1 3-6 0,-1 0-9 0,-2 2-8 16,-1 3-14-16,1-2-19 0,0 4-3 0,-1-1-4 15,-1 1-11-15,1 3-13 0,3-1-5 0,-1 1-10 16,4 2-15-16,1-1 4 0,-2 1-5 0,5-1-3 16,-1 2-2-16,2 1 6 0,2 2-2 0,2 1 2 15,5 4-6-15,1-3 0 0,2 1-27 0,0 2-34 16,4-2 0-16,2 4 0 0,4 1 0 0,-7-2 0 16,1-2 0-16,-4 3 0 0,4 1 0 0,-5-2 0 15,-1 1 0-15,-3 1 0 0,-2 1 0 0,0 1 0 16,-5 0 0-16,-2-1 0 0,-1 0 0 0,0-1 0 15,-3 1 0-15,-2-3 0 0,-3 2 0 0,0-2 0 16,-1-3 0-16,-4 0 0 0,-1-1 0 0,4-2 0 16,-4 1 0-16,2-3 0 0,8-2 0 0,-1 0 0 15,-1-3 0-15,2 2 0 0,3-3 0 0,0 1 0 16,0-1 0-16,2 2 0 0,1-1 0 0,3-2 0 16,0 0 0-16,0 0 0 0,0 0 0 0,0 0 0 0,14 4 0 15,-3-2 0-15,-1 1 0 0,6 0 0 16,-5 2 0-16,3 1 0 0,2 2 0 0,2 2 0 15,-5 2 0-15,-2 1 0 0,2 2 0 0,-1 0 0 16,-5 3 0-16,1 6 0 0,-4 4 0 0,-3-3 0 0,-1 0 0 16,-5 0 0-16,0 3 0 0,-3 2 0 0,-1-5 0 15,0 2 0-15,0-2 0 0,-2 0 0 16,2-6 0-16,-5 2 0 0,6-2 0 0,-3-5 0 0,4 2 0 16,-1-3 0-16,4-2 0 0,0 0 0 0,0-3 0 15,3 0 0-15,1-1 0 0,3 0 0 16,3 0 0-16,4 0 0 0,-1-3 0 0,4 0 0 15,8-2 0-15,-2-2 0 0,2 0 0 0,1-5 0 0,-1 1 0 16,5-6 0-16,-2-6 0 0,-2 0-344 0,0-2-290 16,-6-3-569-16,3-4-1302 0,-2-1 577 0</inkml:trace>
  <inkml:trace contextRef="#ctx0" brushRef="#br0" timeOffset="74731.32">31990 12462 4014 0,'-6'-19'420'16,"-3"-1"-173"-16,8 5 22 0,-3 3 7 0,3-4 16 15,-1 5-9-15,4 2-48 0,2-2 2 0,1 3-29 16,7 0-15-16,-3 1-21 0,11 4-22 0,0-2-10 16,8 0-15-16,3 4-20 0,-4-6-37 0,1 8-49 15,-8 0-50-15,1 0-73 0,-1-1-82 0,-3-2-82 16,-4 2-90-16,-2-1-70 0,-5 1-63 0,-2 0-68 15,-4 0-279-15,0 0-909 0,0 0 402 0</inkml:trace>
  <inkml:trace contextRef="#ctx0" brushRef="#br0" timeOffset="75098.2">32012 12349 129 0,'-11'2'278'0,"2"4"2"0,1-2 5 0,-1 1 21 16,5-2 26-16,-1 1 3 0,1 0 3 0,-1 1 8 15,3 0-8-15,-5 3-8 0,5-2-8 0,-2 0-13 16,1 2 0-16,1 3-11 0,1-2-21 0,-1 3-10 15,1-3-23-15,0 4-12 0,-1-4-20 0,1 3-21 16,4-2-14-16,-6 1-16 0,3 1-9 0,1-1-10 0,-1 0-15 16,0-3 3-16,3 0 0 0,1 0-8 15,1 2 5-15,-1-3-2 0,6-2-5 0,-1 3-6 16,1-2-4-16,7 1-3 0,-2 0-4 0,4-2-3 0,0 2 0 16,-2 1-14-16,2-4-86 0,-1 5 0 15,1-2 0-15,-2 1 0 0,0 1 0 0,-3-1 0 16,-2-2 0-16,3 4 0 0,-5-1 0 0,-1 0 0 15,0 4 0-15,-4-1 0 0,-3-1 0 0,3 1 0 0,-5-2 0 16,0 3 0-16,-5-4 0 0,1 3 0 0,-1-2 0 16,-2-1 0-16,-6 2 0 0,0-4 0 0,-2 2 0 15,-6-2 0-15,0-1 0 0,-6-1 0 0,6 0 0 16,-2-1 0-16,4-4 0 0,-1 4 0 0,0-7 0 16,1 3 0-16,4-2 0 0,3 1 0 0,1-1 0 15,1-1-15-15,4 1-431 0,0-1-118 0,4 1-124 16,2 2-392-16,1-6-1170 0,5 2 518 0</inkml:trace>
  <inkml:trace contextRef="#ctx0" brushRef="#br0" timeOffset="75331.85">32370 12814 203 0,'5'0'500'0,"-5"0"23"15,13 5 13-15,-7-2 9 0,-1 0 3 0,4 1 4 16,-2 4-10-16,0-1-9 0,2 4-24 0,-3-1-19 15,1 6-25-15,-1 0-20 0,2 1-27 0,-5 2-35 16,-1 0-29-16,-2-1-34 0,2 2-31 0,-4-3-253 16,-3 0-36-16,3 0 0 0,-2-2 0 0,-1 1 0 15,-4-2 0-15,2 1 0 0,0-4 0 0,-5 3 0 16,3-7 0-16,-2 0 0 0,-2-1 0 0,3-1 0 16,-1-1 0-16,4-4-256 0,1 0-203 0,6 0-74 15,-12-7-94-15,7 4-426 0,2-3-1141 0,3-4 505 0</inkml:trace>
  <inkml:trace contextRef="#ctx0" brushRef="#br0" timeOffset="75732.06">32681 12504 3540 0,'-11'-24'397'0,"4"0"-117"0,0 0-23 15,2 8 53-15,-1 1 21 0,1 4-6 0,1-1-17 16,3 3-7-16,-1 1-29 0,1 1-2 0,4 0-16 15,-2 2-21-15,3 0-19 0,3 0-11 0,4 2-14 16,1 0-20-16,6 1-15 0,1 1-15 0,-19 1-94 16,0 0-45-16,71 3 0 0,-50-1 0 0,8-2 0 15,-29 0 0-15,37 0 0 0,-37 0 0 0,39-3 0 0,-39 3 0 16,32-4 0-16,-14-2 0 0,-18 6 0 16,27-9 0-16,-27 9 0 0,14-9 0 0,-14 9 0 15,0 0 0-15,18-9 0 0,-18 9 0 0,0 0 0 16,0 0 0-16,18-7 0 0,-18 7 0 0,0 0 0 0,0 0 0 15,0 0 0-15,0 0 0 0,0 0 0 0,0 0 0 16,-5 42 0-16,0-25 0 0,-1 8 0 16,1 3 0-16,0 0 0 0,1 4 0 0,-2-1 0 15,0 2 0-15,-1 0 0 0,5 3 0 0,-2-1 0 0,1-1 0 16,-1-3 0-16,1 2 0 0,0-4 0 0,-1-3 0 16,0 0 0-16,-1-6 0 0,5 5 0 0,-1-11 0 15,-2-1 0-15,3-13 0 0,-6 22 0 16,6-22 0-16,-8 11 0 0,8-11 0 0,-10 11 0 15,10-11 0-15,0 0-403 0,0 0-895 0,0 0-1407 0,0 0 623 16</inkml:trace>
  <inkml:trace contextRef="#ctx0" brushRef="#br0" timeOffset="75965.25">33097 12802 14 0,'0'0'549'0,"0"0"-15"0,0 0-16 0,0 0-6 15,0 0 5-15,0 0-1 0,0 0 2 0,0 0-10 16,0 0-23-16,0 0-17 0,12 31-14 0,-12-31-19 16,-9 31-27-16,5-14-35 0,-4 0-36 0,1 1-30 15,-1 0-26-15,-1-1-33 0,-2 2-39 0,0-1-209 16,2-2 0-16,-2-4 0 0,-2 2 0 0,4-5 0 16,-5 2 0-16,14-11 0 0,-27 14 0 0,14-10 0 15,13-4-164-15,0 0-222 0,-26 3-102 16,26-3-127-16,0 0-475 0,0 0-1180 0,0 0 521 15</inkml:trace>
  <inkml:trace contextRef="#ctx0" brushRef="#br0" timeOffset="76513.95">33482 12570 3294 0,'5'-16'403'0,"3"1"-166"0,-2-1-31 0,-1 4 16 15,0-5 16-15,-5 17 5 0,6-23-23 0,-3 9-17 16,-3 14-22-16,5-28-5 0,-2 14-4 0,-3 14-15 16,2-24-2-16,-2 24-12 0,2-20-17 0,-2 20-7 15,0-18-13-15,0 18-14 0,-4-16-2 16,4 16-21-16,0 0-3 0,-11-16-10 0,11 16 1 0,-15-10-7 16,15 10 1-16,0 0 1 0,-28-5-12 0,28 5-3 15,0 0 1-15,0 0-1 0,-43 18 0 16,31-9-1-16,12-9 5 0,-23 21-7 0,17-7-3 15,1-2 0-15,-2 4 2 0,2 2-1 0,4-1-1 16,-3 1-9-16,8 2-1 0,-3-2-3 0,4 6 2 0,-1-7 2 16,4 2-7-16,3 3-2 0,2 0 1 0,-4-6-3 15,3 0-2-15,-2 1 6 0,0-4 2 0,1 0-12 16,1 0 0-16,-4-3-1 0,-8-10 0 0,15 19-6 16,-9-11 8-16,-6-8 0 0,11 16-3 15,-11-16-6-15,7 14 3 0,-7-14 7 0,5 12-7 0,-5-12 7 16,0 0-8-16,0 20 11 0,0-20-9 0,0 0 6 15,-12 16 4-15,12-16-1 0,-17 11-4 0,17-11 13 16,-20 7-6-16,20-7 11 0,-25 7 5 0,25-7 13 16,0 0 5-16,-39 0 4 0,39 0-10 15,-30-9-41-15,30 9 0 0,-24-8 0 0,24 8 0 16,-20-11 0-16,20 11 0 0,-16-17 0 0,16 17 0 0,-7-18 0 16,7 18 0-16,-2-19 0 0,2 19 0 0,4-28 0 15,1 13 0-15,0-1 0 0,6-1 0 0,0 2 0 16,3-7 0-16,3 3 0 0,-1-4 0 15,1 2 0-15,1-1 0 0,1 1 0 0,-1 1 0 16,-5 6 0-16,5-8-223 0,-7 9-278 0,4 0-157 0,-6-2-478 16,-1 5-1228-16,-8 10 543 0</inkml:trace>
  <inkml:trace contextRef="#ctx0" brushRef="#br0" timeOffset="77098.05">33667 12153 3233 0,'0'-26'373'0,"0"26"-161"15,0-20 1-15,0 20-10 0,4-21 11 16,-4 21 32-16,5-20-3 0,-5 20-21 0,10-17-23 16,-10 17-1-16,13-13-10 0,-13 13-12 0,22-11-8 15,-22 11 0-15,25-2-11 0,-25 2-20 0,0 0 0 16,40 6-6-16,-40-6-10 0,28 12-20 0,-16-5-9 15,-12-7-11-15,23 20-5 0,-14-5-5 0,0-1-7 16,-9 2-11-16,0 0-2 0,0 1-11 0,0 2 2 16,0 8 1-16,0-8-12 0,0 6-3 0,0 1-4 15,0-1 0-15,-4-1 0 0,-8 2-6 0,3-3 8 0,-1 2-10 16,0 3 4-16,-2-4 0 0,1 0-15 0,2 1 5 16,-3 0-3-16,7-6 12 0,-2 6-7 15,4-7-8-15,-1 2 0 0,4-1 5 0,0 2-3 16,4-1 5-16,-3-5-11 0,3 2-3 0,2-1-14 15,2-2 4-15,0 1-5 0,-8-15 1 0,15 17 0 0,-15-17 5 16,14 10 2-16,-14-10 1 0,17 8 9 0,-17-8-4 16,0 0-3-16,0 0 9 0,0 0 6 15,0 0 5-15,0 0-2 0,0 0 1 0,0 0 7 16,0 0-5-16,0 0-4 0,0 0 13 0,0 0-2 16,0 0 1-16,0 0 1 0,0 0-2 0,-33 14 4 15,33-14-17-15,-23 21 16 0,16-10 7 0,-5 5-9 16,4 1 5-16,1 0-16 0,2 1-11 0,3 7 0 0,-1 1 0 15,1-6 0-15,4 6 0 0,1-1 0 16,-2 0 0-16,0 2 0 0,-2-7 0 0,4-1 0 16,0 0 0-16,-3-1 0 0,0 1 0 0,-3-1 0 15,0 2 0-15,-1-2 0 0,-1-3 0 0,1 1 0 0,4-16 0 16,-15 20 0-16,6-11 0 0,9-9 0 0,-29 16 0 16,13-8 0-16,-5-5-51 0,21-3-33 15,-48 4-40-15,21-4-48 0,27 0-53 0,-48-6-75 16,27 0-91-16,-9-4-93 0,5-2-133 0,1-7-341 15,1 1-1036-15,4-2 458 0</inkml:trace>
  <inkml:trace contextRef="#ctx0" brushRef="#br0" timeOffset="77664.98">32822 12643 167 0,'0'0'407'16,"0"0"-17"-16,0 0 16 0,0 0-5 0,-10 0 7 16,10 0 9-16,0 0 3 0,0 0 11 0,0 0 3 15,3 6 7-15,-3-6 9 0,0 0-6 0,0 0-5 16,0 0-20-16,0 0-23 0,0 0-29 0,0 0-27 15,64 8-30-15,-64-8-31 0,47-2-32 0,-24 2-69 16,-23 0-178-16,51-1 0 0,-24 1 0 0,-27 0 0 16,41-5 0-16,-23 0 0 0,-18 5 0 0,25-7-37 15,-25 7-414-15,9-11-185 0</inkml:trace>
  <inkml:trace contextRef="#ctx0" brushRef="#br0" timeOffset="84765.06">21631 7969 295 0,'6'5'386'16,"6"-1"8"-16,-3 0-4 0,1 0-3 0,-1 3 13 16,0 0 4-16,-1 1 6 0,2 0-10 0,-1 0-2 0,-1-2-5 15,-1 3-8-15,-2-5 4 0,-1 0-16 0,0 1-13 16,0-3-11-16,-2 2-14 0,1-2-26 0,-3-2-29 15,4 4-25-15,-3-2-27 0,-1-2-50 16,0 0-60-16,0 0-90 0,0 0-139 0,0 0-160 0,0 0-191 16,0 0-705-16,-18-3-1264 0,18 3 559 0</inkml:trace>
  <inkml:trace contextRef="#ctx0" brushRef="#br0" timeOffset="85215.83">20209 11671 439 0,'-4'5'594'0,"0"1"-47"0,1-3-38 0,-2 1-47 16,4-1-48-16,-2 0-41 0,3-3-47 0,0 0-58 16,-10 0-64-16,10 0-80 0,0 0-83 0,0 0-84 15,0 0-118-15,-2-10-131 0,4 5-343 0,-2-2-687 16,4-1 305-16</inkml:trace>
  <inkml:trace contextRef="#ctx0" brushRef="#br0" timeOffset="85698.03">20028 5586 3805 0,'2'-6'111'16,"-2"1"0"-16,-2 1-28 0,2-2-18 0,-1 2 20 15,1-1-4-15,0 5-18 0,-2-4-25 0,2 4 2 16,-4-4-7-16,1 1 0 0,3 3-15 0,0 0-40 16,0 0-54-16,-10 7-78 0,4-3-110 0,-2 3-411 15,3 2-732-15,0-4 324 0</inkml:trace>
  <inkml:trace contextRef="#ctx0" brushRef="#br0" timeOffset="86667.09">22241 8802 5143 0,'4'-1'386'0,"-4"1"-90"0,5-4-172 16,-5 4 28-16,5-2 23 0,-3-2 23 0,-2 4 21 0,0 0-8 15,1-3-2-15,-1 3 18 0,0-5 8 0,0 5-5 16,0 0-12-16,-3-5-50 0,3 5-168 0,0 0 0 15,-5-5 0-15,5 5 0 0,0 0 0 0,0 0 0 16,0 0 0-16,-3-2 0 0,3 2 0 0,0 0 0 16,0 0 0-16,0 0 0 0,0 0-170 0,0 0-271 15,0 0-83-15,1 12-87 0,-1-12-464 0,0 0-1163 16,-9 0 515-16</inkml:trace>
  <inkml:trace contextRef="#ctx0" brushRef="#br0" timeOffset="87134.23">20040 4820 108 0,'0'0'463'0,"0"-3"-12"0,0-3-20 16,-1 1-10-16,-1 0-31 0,2 0-22 0,-2 0-20 15,2 0-23-15,-3 0-21 0,3 5-25 0,-1-8-28 0,1 4-24 16,0 4-26-16,0-4-40 0,0 4-55 0,0 0-75 15,0 0-103-15,15 16-98 0,-10-2-103 0,2 5-108 16,0 8-281-16,-7 0-717 0,-5 4 318 0</inkml:trace>
  <inkml:trace contextRef="#ctx0" brushRef="#br0" timeOffset="87799.78">16234 8788 265 0,'0'0'486'0,"0"0"-5"16,0 0 2-16,0 0 3 0,0 0-1 0,0 0-4 16,0 0-15-16,0 0-20 0,0 0-27 0,0 0-28 15,0 0-38-15,0 0-26 0,-8-10-28 0,8 10-30 16,0-7-24-16,0 7-26 0,0-5-20 0,0 5-19 15,-1-6-19-15,1 3-21 0,0 3-9 0,-3-7-15 16,3 7-11-16,-1-3-12 0,1 3-14 0,-2-5-6 16,0 3-26-16,2 2-21 0,-6-4-1 0,6 4-15 15,-4-1-12-15,4 1-5 0,-9-2-2 0,9 2-4 16,0 0-5-16,-11 6 2 0,6-5-5 0,0 1 1 16,5-2 3-16,-4 3 6 0,4-3-3 0,-7 3 4 15,2-3 4-15,5 0-3 0,-5 1-4 0,5-1 6 0,0 0-2 16,0 0-2-16,-5 2 8 0,5-2-2 0,0 0-6 15,0 0 5-15,0 0 3 0,0 0-2 16,0 0 2-16,0 0-1 0,0 0 0 0,-3 3-6 16,3-3-7-16,0 0-4 0,0 0-16 0,0 0-11 0,0 0-28 15,0 0-25-15,0 0-45 0,0 0-77 0,0 0-87 16,0 0-92-16,0 0-119 0,0 0-449 0,0 0-1051 16,-2-11 466-16</inkml:trace>
  <inkml:trace contextRef="#ctx0" brushRef="#br0" timeOffset="94481.6">12649 6977 427 0,'-11'-5'466'0,"4"3"9"16,0-1 1-16,0 1-8 0,0 0-17 0,2 0-10 15,-2 0-19-15,3-1-18 0,-1 0-29 16,1 1-36-16,-2 0-26 0,2-1-35 0,4 3-27 0,-4-3-20 16,3 0-30-16,1 3-20 0,-1-4-48 0,1 4-54 15,-3-5-73-15,3 5-79 0,-1-4-102 0,1 4-105 16,0 0-131-16,0 0-502 0,0 0-990 0,-13 2 438 15</inkml:trace>
  <inkml:trace contextRef="#ctx0" brushRef="#br0" timeOffset="95032">11835 10900 458 0,'0'0'561'0,"0"0"-37"16,0 0-25-16,0 0-16 0,-6 5-30 15,6-5-30-15,0 0-37 0,0 0-39 0,0 0-32 0,0 0-40 16,0 0-60-16,0 0-55 0,0 0-70 0,0 0-94 16,0 0-91-16,0 0-106 0,0 0-124 0,0 0-436 15,0 0-825-15,0 0 366 0</inkml:trace>
  <inkml:trace contextRef="#ctx0" brushRef="#br0" timeOffset="95848.53">6349 11258 219 0,'-3'-3'456'0,"3"3"-52"16,-5-4-35-16,4 1-9 0,1 3-9 15,-3-3-8-15,3 3-21 0,0 0-14 0,0 0-42 0,0 0-18 16,0 0-16-16,0 0-11 0,0 0-10 0,0 0-11 16,16 2-9-16,-16-2-7 0,8 3-9 0,-4-2-9 15,0 1-5-15,-4-2-10 0,5 2-7 16,-5-2-4-16,4 3-7 0,-4-3-8 0,0 0-2 0,0 0-8 16,0 0-5-16,3 3-10 0,-3-3-6 0,0 0-1 15,2 2-11-15,-2-2-10 0,0 0-11 0,0 0 1 16,0 0-7-16,0 6-7 0,0-6-4 0,0 0-2 15,0 0-4-15,-2 3-4 0,2-3-1 0,0 0-3 16,0 0-9-16,0 0 6 0,0 0-9 0,0 0-1 16,0 0-3-16,-3 4-4 0,3-4 3 0,0 0-8 15,0 0-4-15,0 0-4 0,0 0-3 0,0 0-8 16,0 0-11-16,0 0-9 0,0 0-17 0,-1 4-22 16,1-4-42-16,0 0-52 0,-2 5-63 0,2-5-65 15,0 0-76-15,0 0-78 0,0 0-97 0,0 0-299 16,0 0-913-16,0 0 405 0</inkml:trace>
  <inkml:trace contextRef="#ctx0" brushRef="#br0" timeOffset="98599.69">15572 8197 4634 0,'0'0'314'0,"-13"-1"-191"0,13 1-64 0,-14-3-20 0,8 3 3 16,-2-1 16-16,0 1 20 0,3-1-11 0,-4 0 15 15,-1 1 16-15,2-1 9 0,2-2-2 0,6 3-11 16,-11-1-5-16,6 1-11 0,5 0-7 16,-7-2-34-16,7 2-38 0,0 0-40 0,0 0-51 0,0 0-57 15,0 0-79-15,0 0-76 0,13 10-118 0,-8-7-401 16,0-3-893-16,-5 0 395 0</inkml:trace>
  <inkml:trace contextRef="#ctx0" brushRef="#br0" timeOffset="98997.87">12229 6065 13 0,'0'0'339'0,"0"0"-21"0,-2-16-18 15,2 16-24-15,0-7-23 0,0 7-21 0,0-4-28 0,0 4-20 16,0-4-20-16,0 4-40 0,0 0-38 0,0 0-54 15,0 0-68-15,0 0-91 0,8 11-267 16,-5 0-426-16,-5 1 188 0</inkml:trace>
  <inkml:trace contextRef="#ctx0" brushRef="#br0" timeOffset="99500.28">12234 11132 4755 0,'0'0'91'0,"0"0"-55"0,-13-4-31 0,13 4 5 16,-9-1-9-16,9 1 2 0,-9-1 0 0,9 1 1 15,-5-3 7-15,5 3-4 0,0 0-8 0,-5-2-24 16,5 2-11-16,0 0-32 0,0 0-49 0,0 0-71 15,0 0-119-15,0 0-391 0,10-6-755 0,-10 6 334 16</inkml:trace>
  <inkml:trace contextRef="#ctx0" brushRef="#br0" timeOffset="101647.99">12243 6353 29 0,'-4'7'42'0,"3"-3"-55"0,1 2-12 0,-4 1 6 15</inkml:trace>
  <inkml:trace contextRef="#ctx0" brushRef="#br0" timeOffset="102648.34">12020 10958 269 0,'0'0'304'16,"0"0"-12"-16,0 0-9 0,0 0-4 0,0 0-7 16,0 0-6-16,0 0-16 0,0 0-10 15,0 0-30-15,0 0-18 0,0 0-6 0,8-1-17 0,-8 1-4 16,0 0-5-16,0 0-11 0,0 0-17 0,0 0-6 15,0 0-12-15,0 0-11 0,0 0-16 0,0 0-10 16,0 0-30-16,0 0-47 0,0 0-82 0,0 0-114 16,0 0-160-16,-1-8-267 0,1 8-676 0,-10-7 300 15</inkml:trace>
  <inkml:trace contextRef="#ctx0" brushRef="#br0" timeOffset="103597.9">5574 11214 170 0,'0'0'418'0,"5"2"-20"0,-5-2-43 0,0 0 5 16,0 0 3-16,0 0 2 0,0 0 2 0,0 0-16 15,0 0-19-15,0 0-26 0,0 0-30 16,0 0-26-16,0 0-27 0,0 0-16 0,0 0-24 0,0 0-18 16,0 0-23-16,0 0-31 0,0 0-39 0,0 0-48 15,0 0-65-15,0 0-71 0,0 0-84 0,0 0-97 16,0 0-119-16,0 0-319 0,0 0-792 0,0 0 351 15</inkml:trace>
  <inkml:trace contextRef="#ctx0" brushRef="#br0" timeOffset="104898.7">12102 6460 18 0,'0'0'367'0,"0"0"-46"0,0 0-32 15,0 0-28-15,0 0-31 0,0 0-62 0,-11-6-91 16,3 4-82-16,-5-3-71 0,-6 0-199 0,-17-3-299 16,-12-5 133-16</inkml:trace>
  <inkml:trace contextRef="#ctx0" brushRef="#br0" timeOffset="105231.85">6949 5966 218 0,'0'0'257'15,"0"0"-61"-15,0 0-67 0,0 0-43 0,0 0-29 16,0 0-49-16,0 0-64 0,4 12-94 0,-1-6-161 15,-2 2 71-15</inkml:trace>
  <inkml:trace contextRef="#ctx0" brushRef="#br0" timeOffset="105681.68">10606 10429 146 0,'0'0'386'16,"0"0"-34"-16,0 0-33 0,0 0-11 0,0 0-16 15,0 0-23-15,0 0-20 0,0 0-30 0,0 0-23 16,0 0-13-16,0 0-23 0,0 0-13 0,0 0-15 16,-8-10-16-16,8 10-20 0,0 0-23 0,0-6-17 15,0 6-19-15,0 0-24 0,0 0-26 0,0 0-27 16,-3-3-54-16,3 3-90 0,0 0-136 0,0-6-197 16,-1 1-559-16,-3-4 248 0</inkml:trace>
  <inkml:trace contextRef="#ctx0" brushRef="#br0" timeOffset="108215.89">11519 11025 3710 0,'6'0'113'0,"-6"0"-48"0,0 0-34 16,5-4-8-16,-5 4-13 0,0 0 3 0,0 0 7 15,0 0 14-15,0 0-4 0,0 0 6 0,-17-6-1 16,17 6 1-16,-5-3-3 0,1 2 0 0,4 1-17 16,-5-3-32-16,5 3-35 0,0 0-52 0,-5-1-71 15,5 1-103-15,-8-1-327 0,8 1-652 0,-4-5 289 16</inkml:trace>
  <inkml:trace contextRef="#ctx0" brushRef="#br0" timeOffset="108750.74">6457 5659 138 0,'0'0'268'0,"0"0"-27"16,0 0-40-16,0 0-45 0,0 0-50 0,4 3-42 15,-4-3-63-15,-10 8-69 0,1-1-117 0,1 2-200 16,0-2 89-16</inkml:trace>
  <inkml:trace contextRef="#ctx0" brushRef="#br0" timeOffset="109367.89">6484 11222 3731 0,'0'1'94'0,"0"2"-20"16,0-3-32-16,0 0-16 0,0 0-12 0,-10 1 0 16,10-1-11-16,0 0 9 0,0 0 0 0,0 0 0 15,-13-4 0-15,9 3 3 0,4 1 4 0,-6-5 13 16,6 5-1-16,-4-2-10 0,4 2-4 0,-4-4-4 0,4 4-1 15,-1-3 0-15,1 3-2 0,0 0-4 16,0 0-3-16,0 0 8 0,0 0-7 0,0 0 3 16,0 0 0-16,0 0 6 0,0 0-11 0,0 0 5 0,0 0-7 15,0 0 1-15,0 0 1 0,0 0 3 0,0 0-3 16,0 0 6-16,0 0-4 0,11 7-4 16,-11-7 1-16,0 0 4 0,4 1 1 0,-4-1 1 0,0 0-3 15,0 0 2-15,1 3-6 0,-1-3-1 0,7 3 11 16,-7-3-25-16,1 4-25 0,-1-4-49 0,3 4-78 15,-3 0-115-15,1-1-345 0,-1-3-677 0,0 0 300 16</inkml:trace>
  <inkml:trace contextRef="#ctx0" brushRef="#br0" timeOffset="111014.67">12008 6328 2753 0,'-4'1'0'0,"1"1"-7"16,3-2 16-16,-10 3-5 0,6-3 5 0,4 0 10 16,-10-1 5-16,10 1 11 0,-10-2 10 0,3 2 10 0,1-2 8 15,6 2 16-15,-9-2-4 0,3 1 0 16,2-2 1-16,0 1-5 0,4 2-4 0,-5-4-4 0,5 4-8 15,-4-3-6-15,4 3-7 0,0 0-7 16,4-6-18-16,-4 6-52 0,5-4-45 0,-5 4-78 0,10 0-75 16,-10 0-302-16,8 1-579 0,-8-1 256 0</inkml:trace>
  <inkml:trace contextRef="#ctx0" brushRef="#br0" timeOffset="111681.69">6965 6273 90 0,'6'-5'228'0,"-2"3"-25"0,1 0-19 16,-3 1-16-16,-2 1-12 0,0 0-24 0,7-1-21 15,-7 1-49-15,0 0-47 0,0 0-44 0,-10 12-64 16,2-5-112-16,-1 3-222 0,0-2 99 0</inkml:trace>
  <inkml:trace contextRef="#ctx0" brushRef="#br0" timeOffset="112183.46">6957 11344 349 0,'-8'-2'328'16,"2"1"-31"-16,2-1-24 0,4 2-31 0,-6-4-22 15,6 4-35-15,-7-3-34 0,7 3-40 16,-2-3-52-16,2 3-47 0,0 0-55 0,-3-4-66 0,3 4-96 16,8-7-107-16,-4 3-338 0,1 0 150 0</inkml:trace>
  <inkml:trace contextRef="#ctx0" brushRef="#br0" timeOffset="119683.45">1450 12230 12 0,'0'0'337'16,"0"0"-12"-16,0-5 0 0,0 5-13 0,4-7-7 15,1 3 3-15,1 0 1 0,2-1-5 0,-3-1-8 16,4-1 2-16,0 2 29 0,-1-1-2 0,-3 1-6 0,0 0-1 16,-1-2-18-16,-3 1-11 0,3 2-14 0,-4-2-21 15,-4 1-25-15,-1 0-18 0,-8 3-17 16,-1 2-15-16,-4 0-18 0,-10 1-4 0,0 3-13 15,-1 3-9-15,-2 2-12 0,4 6-3 0,-1-1-11 0,1 3-11 16,8-2-7-16,1 6-17 0,-2 0-7 0,8 2-5 16,4 1-10-16,7-3-7 0,1 5-1 0,7-2 1 15,4 1-9-15,3-1-9 0,2 2 0 16,5-4 1-16,2 1-14 0,3-2 3 0,4 1 2 0,-3 2 2 16,1-3-4-16,-1 0-9 0,-4 0-3 0,0-2-2 15,-10 2-5-15,1-4 5 0,-5-1-2 0,0-1 4 16,-5 1 3-16,-4 0-3 0,-4 0 6 0,0-1-8 15,-5 2-3-15,-11-1 9 0,-1-3 0 16,-1 2-5-16,-6 0-4 0,4-5-2 0,-3 3 4 0,1-8 15 16,5 1 1-16,2-1-18 0,0-2 0 0,2-1 0 15,3-1 0-15,2-1 0 0,2-1 0 0,3 0 0 16,2-3 0-16,2 0 0 0,2 1 0 0,2-3 0 16,5-3 0-16,7-2 0 0,1 0 0 0,9-6 0 15,5-1 0-15,2 1 0 0,3-1 0 0,14-8 0 16,-3 1 0-16,2-1 0 0,-3 1 0 0,-1-2 0 15,2-1 0-15,-14 5-48 0,1-1-11 0,5-9 11 16,-13 5 5-16,6-12 2 0,-3 1 5 0,-10 8 0 16,-1 2 0-16,-3-1 19 0,-3-1-1 0,-1 2 13 15,-3 3 21-15,-2 1 26 0,-1 8 16 0,-1 2 16 16,-1 4 9-16,0 1 5 0,-1 2-62 0,1 5-26 16,-4-2 0-16,4 5 0 0,0 0 0 0,0 0 0 15,-15 23 0-15,6 0 0 0,3 4 0 0,-1 4 0 16,3 3 0-16,1 1 0 0,-1 12 0 0,-1-2 0 15,3-8 0-15,2 9 0 0,2-12 0 0,3 1 0 16,-1-2 0-16,3-2 0 0,5 0 0 0,-1-4 0 16,3-1 0-16,4-2 0 0,0-5 0 0,1-1 0 15,3-2 0-15,-4-6 0 0,4-2 0 0,-2-5 0 16,2 0 0-16,5-6 0 0,2 1 0 0,-9-4 0 16,0-3 0-16,6-3 0 0,-5-2 0 0,2-4 0 15,-5-3 0-15,-5-3 0 0,-1 1 0 0,-2-4 0 16,-3 3 0-16,-6 4 0 0,1 2 0 0,-1 1 0 15,-4 5 0-15,-3 1 0 0,1 4 0 0,-3 4 0 16,-2 2 0-16,1 4 0 0,-3 3 0 0,0 4 0 16,0 2 0-16,1 5 0 0,-1 6 0 0,2 4 0 15,6-3 0-15,4 1 0 0,0-6 0 0,9 1 0 16,0-4 0-16,5 0 0 0,4-3 0 0,-3-2 0 16,13-3 0-16,3-7 0 0,1-1 0 0,0-4 0 15,0-6 0-15,1-4 0 0,-5-4 0 0,2-3 0 16,-1-4 0-16,4-11 0 0,3-1 0 0,-12-2 0 0,3-2 0 15,-4 1 0-15,-5-6 0 0,-3 2 0 16,-4 12 0-16,0-3 0 0,-3 5 0 0,-4 1 0 16,0 5 0-16,-3 7 0 0,0 6 0 0,0 1 0 15,1 5 0-15,-2 1 0 0,0 4 0 0,0 0 0 16,-8 18 0-16,3 6 0 0,-2 5 0 0,1 8 0 0,-4 12 0 16,3 5 0-16,0 5 0 0,-1 0 0 15,-2-2 0-15,5 4 0 0,-3 21 0 0,2-27 0 16,-6 31 0-16,10-34 0 0,-1 2 0 0,3-2 0 15,0-3 0-15,-1-1 0 0,-2-2 0 0,3-14 0 0,0 2 0 16,0-5 0-16,-1-4 0 0,-3-7 0 0,3-6 0 16,1-3 0-16,-3-2 0 0,3-4 0 0,0-3 0 15,0 0 0-15,-10-13 0 0,9-3 0 16,-6-3-167-16,1-8-507 0,2-4-551 0,1-19-1328 16,2-1 588-16</inkml:trace>
  <inkml:trace contextRef="#ctx0" brushRef="#br0" timeOffset="119897.83">2636 12575 286 0,'4'-29'364'0,"0"5"26"16,0-2 12-16,-1 9 33 0,1 0 7 0,-1 5 4 16,2 0-13-16,2 1-8 0,2-1-19 0,2 4-21 0,1 1-21 15,6-2-28-15,2 5-24 0,2 1-20 0,5 3-17 16,-5 2-24-16,8 5-17 0,-2 0-25 0,-9 1-13 16,-3 5-25-16,2-1-14 0,0 8-14 15,-5-7-11-15,-4 6-11 0,-4-3-10 0,-1 4-12 0,-8-2-10 16,-1 6-10-16,-8-2-6 0,-5 0-3 0,2-3-7 15,-5 2-63-15,-3-2 0 0,0-2 0 0,-2-5 0 16,2 0 0-16,-3-3-121 0,0-3-119 0,5-2-103 16,2-2-130-16,2-5-154 0,-4-1-438 0,4-5-1153 15,-6-3 510-15</inkml:trace>
  <inkml:trace contextRef="#ctx0" brushRef="#br0" timeOffset="120100.47">1945 12203 413 0,'-7'-4'601'15,"5"1"-30"-15,3-2-6 0,4 1-8 0,7-1-19 16,7-2-27-16,8 3-44 0,6-1-39 0,0 1-44 16,5 0-37-16,15 0-67 0,-2 0-108 0,-13 4-128 15,1-2-141-15,13 2-156 0,-1-2-195 0,-15 2-399 16,-4 4-917-16,-3-4 405 0</inkml:trace>
  <inkml:trace contextRef="#ctx0" brushRef="#br0" timeOffset="120564.24">3292 12324 428 0,'-3'-5'567'0,"3"-1"15"0,-1 0-4 0,-1-4 8 16,2 1-18-16,3-2-20 0,-2 0-23 0,4-1-33 16,2 2-33-16,3-5-39 0,0 2-28 0,3 0-27 15,2 1-28-15,0 3-24 0,4 0-33 0,-3 2-30 16,2 2-17-16,1 4-30 0,-1 2-138 0,3-1-65 15,-3 5 0-15,-2 2 0 0,-2 3 0 0,0 5 0 16,-1 9 0-16,-3 0 0 0,-5 1 0 0,-2 1 0 16,-10 3 0-16,-1 0 0 0,-5 1 0 0,-5 1 0 15,-3-2 0-15,-8 10 0 0,6-12 0 0,-4 1 0 16,-6 3 0-16,6-8 0 0,4-1 0 0,3-6 0 16,3-1 0-16,4-1 0 0,-1-3 0 0,7-3 0 15,-1-2 0-15,4 0 0 0,0-1 0 0,4-1 0 16,4-1 0-16,0-1 0 0,5 0 0 0,9-4 0 15,0 2 0-15,3-2 0 0,8 1 0 0,0-4 0 16,0 3 0-16,3-2 0 0,-1-1 0 0,1 3 0 16,-3 1 0-16,-7 1 0 0,-1-1 0 0,-2 2 0 15,-3-1 0-15,-3 0 0 0,0 0 0 0,-8 0 0 16,1 2 0-16,-2-1 0 0,-4 4 0 0,-4 0-533 0,-6 2-103 16,-7 1-535-16,-3 1-1268 0,-5 2 562 0</inkml:trace>
  <inkml:trace contextRef="#ctx0" brushRef="#br0" timeOffset="120830.43">1805 13018 43 0,'-38'-6'616'0,"6"2"-27"0,3 0-13 0,9 0-18 0,9 2-9 16,2 0-28-16,1 1-32 0,4 0-19 0,4 1-8 15,0 0-25-15,0 0-31 0,32-1-35 16,-1 4-34-16,5 2-27 0,16-1-30 0,2-1-27 16,5 2-23-16,1 2-24 0,3-4-17 0,31-1-19 0,-1-2-41 15,-3 5-129-15,-25-3 0 0,30 0 0 16,-29-3 0-16,28-3 0 0,1-3 0 0,-31 0 0 0,27-8-274 16,-27 3-92-16,25-6-104 0,-29-1-127 15,-5-3-484-15,5-3-1171 0,25-15 518 0</inkml:trace>
  <inkml:trace contextRef="#ctx0" brushRef="#br0" timeOffset="121033.89">4195 12331 5698 0,'0'-12'278'0,"0"4"-4"16,-2 1 59-16,0-4 14 0,0 4-3 0,-1-1-27 15,1 2-43-15,-2 3-45 0,4-2-132 0,-3 0-97 16,2 3 0-16,1 2 0 0,0-5 0 0,0 5 0 15,0 0 0-15,5 10 0 0,-2-6 0 0,-1 3-104 16,1 2-287-16,-1 6-61 0,-4 5-46 0,-1-1-43 16,3 0-33-16,-5 9-365 0,-4 1-1016 0,3 0 449 15</inkml:trace>
  <inkml:trace contextRef="#ctx0" brushRef="#br0" timeOffset="121131.31">4139 12563 2048 0,'-9'28'14'0,"3"0"71"0,-3-3 48 0,-3-1 33 16,6-7 36-16,-2 1 45 0,3-3 25 0,-4-1 24 15,1 1 23-15,7-6-5 0,-4 1 3 0,1-3-25 16,0-1-42-16,3-1-14 0,0 1-30 0,-2-3-62 15,3-3-93-15,3 7-113 0,3-7-144 0,-6 0-182 16,7-7-435-16,0 3-891 0,1-6 393 0</inkml:trace>
  <inkml:trace contextRef="#ctx0" brushRef="#br0" timeOffset="121299.81">4309 12562 72 0,'5'1'668'0,"-5"-1"-6"0,0 0 10 0,12 1-1 15,-5 0-10-15,2-1-24 0,4 1-38 0,9-1-47 16,5 2-47-16,1 0-52 0,2-3-45 0,1 2-39 16,1-2-42-16,-4-2-43 0,0 0-65 0,-7 2-86 15,-4-1-90-15,-2 0-104 0,-4-1-131 0,-1 0-130 16,-5 2-141-16,-2-2-147 0,-3 3-439 0,0 0-1134 16,0 0 502-16</inkml:trace>
  <inkml:trace contextRef="#ctx0" brushRef="#br0" timeOffset="122066.96">5193 12419 463 0,'8'-18'546'0,"1"3"10"0,-1 1 6 0,-2 4 0 15,-1-1-3-15,1 2-7 0,-2 0-13 0,-1 4-35 16,1 1-35-16,-3 3-34 0,-1 1-11 0,0 0-4 16,5 12-15-16,-9 1-19 0,2 11-16 0,-3 4-30 15,-3 5-241-15,4 3-99 0,-2 10 0 0,-2 1 0 16,-1-1 0-16,5 3 0 0,2-15 0 0,-5 12 0 15,6-11 0-15,0 1 0 0,-4-4 0 0,2-1 0 16,-1-2 0-16,3 0 0 0,-3-3 0 0,0-9 0 16,3 1 0-16,-3-1 0 0,3-8 0 0,-3-2 0 15,-1-2 0-15,0-5 0 0,5 0 0 0,-8-13-147 16,3 3-419-16,-1-8-38 0,-2-9-46 0,-1-3-388 16,4 0-1124-16,2-6 498 0</inkml:trace>
  <inkml:trace contextRef="#ctx0" brushRef="#br0" timeOffset="122232.43">5151 12503 312 0,'13'-29'233'15,"-4"8"60"-15,-4 1 25 0,0 5 12 0,4 0 26 16,-4 6 36-16,-2-2 19 0,2 4 9 0,-1 0-8 0,1 0-5 16,0 3-4-16,2-4-17 0,4 5-26 0,-1-2-14 15,4 4-15-15,4 0-29 0,2 0-27 16,2 1-23-16,7 2-28 0,2-2-30 0,1 1-14 16,-1 0-26-16,-2 4-44 0,0-4-61 0,0 0-72 0,-11-1-68 15,2 1-81-15,-7 1-77 0,-2 0-66 0,-3 2-57 16,-7 1-62-16,3-1-56 0,-8 3-394 0,-1 2-958 15,-9 4 423-15</inkml:trace>
  <inkml:trace contextRef="#ctx0" brushRef="#br0" timeOffset="122397.67">5057 12747 134 0,'-17'10'403'0,"6"-2"-1"0,1-5 4 16,3 2 14-16,3-3 15 0,4 2 6 0,0-4-13 15,8 3-17-15,2-3-34 0,9-2-34 0,0 1-38 16,12-3-28-16,3 3-26 0,2-1-22 0,4-3-32 15,12 2-56-15,-13-2-78 0,-1 3-84 0,0-1-94 16,3-2-101-16,-4 3-78 0,-1 1-86 0,-4 1-79 16,-1 0-238-16,-1 2-754 0,-3-1 334 0</inkml:trace>
  <inkml:trace contextRef="#ctx0" brushRef="#br0" timeOffset="123317.04">5813 12759 208 0,'8'-2'359'15,"-3"0"16"-15,-1 0 34 0,-3-2 28 0,2 2 16 16,-3 2 9-16,0-7 0 0,0 7-9 0,0 0-11 15,-8-3-11-15,4 2-17 0,4 1-15 0,-14 7-15 16,1-1-18-16,-1 3-33 0,-1 5-34 0,1-2-24 16,-1 4-28-16,6-1-28 0,-3 4-18 0,2-2-20 15,1 7-19-15,5-5-17 0,0 1-70 0,5-2-75 16,1 0 0-16,3-4 0 0,4 0 0 0,3-2 0 16,3-2 0-16,2-2 0 0,0-4 0 0,2-2 0 15,-1-3 0-15,4-1 0 0,-3-3 0 0,-6-1 0 16,5-3 0-16,-8 4 0 0,3-8 0 0,-4 1 0 15,0-1 0-15,-2-2 0 0,1-1 0 0,-6 0 0 0,1-2 0 16,-3-1 0-16,0 2 0 0,-1-1 0 0,-1 0 0 16,0 3 0-16,1-1 0 0,-3 5 0 0,4 1 0 15,2 2 0-15,0 1 0 0,0 0 0 16,1 1 0-16,6 0 0 0,0 1 0 0,5 3 0 0,5 2 0 16,0 2 0-16,9 0 0 0,-1 6 0 0,4 1 0 15,-1 3 0-15,-2 4 0 0,1 0 0 0,0 1 0 16,-5 5 0-16,2-3 0 0,-7 1 0 15,-1 2 0-15,1 1 0 0,-10-5 0 0,1-1 0 0,-2 0 0 16,-3 0 0-16,-2-1 0 0,-3-3 0 0,-2-2 0 16,-4 0 0-16,2-1 0 0,-5-2 0 0,2-1 0 15,-5-2 0-15,3-1 0 0,-1-3 0 0,-2 0 0 16,2-3 0-16,0-2 0 0,1-3 0 0,1 1 0 16,2-6 0-16,2-4 0 0,0-3 0 0,4 1 0 15,4-1 0-15,5-8 0 0,0 3 0 0,4 2 0 16,2 0 0-16,3 3 0 0,4 1 0 0,2 2 0 15,-1 5 0-15,-6 3 0 0,3 3 0 0,-1 0 0 16,3 3 0-16,-3 5 0 0,-1 0 0 0,9 4 0 16,-8 2 0-16,-4 0 0 0,1 3 0 0,-3 2 0 15,-2 1 0-15,-1 1 0 0,-1-1 0 0,1 1 0 16,-6-1 0-16,-1 3 0 0,2-2 0 0,-3 0 0 16,0-3 0-16,-1 3 0 0,2-5 0 0,-1-4 0 15,-2-2 0-15,1 2 0 0,1-1 0 0,-2-5 0 0,0-1 0 16,5 2 0-16,-5-2 0 0,10-6 0 15,-5 2 0-15,4-6 0 0,2-2 0 0,1-2 0 16,6-7 0-16,-4 6 0 0,5-5 0 0,-1-1 0 16,-4 6 0-16,-1 2 0 0,7-5 0 0,-7 6 0 0,-1 5 0 15,-2-2 0-15,0 3 0 0,1 4 0 0,-2 2 0 16,-1 1 0-16,2 3 0 0,-2 3 0 16,-2 2 0-16,1 2 0 0,-2 1 0 0,0 3 0 0,-1 2 0 15,-3-1 0-15,-1 1 0 0,-1 1 0 0,-3-1 0 16,0 1 0-16,3-6 0 0,-3 0 0 0,-1-2 0 15,2-1 0-15,2-4 0 0,0 1 0 0,-3-2 0 16,4-1 0-16,0-3 0 0,0 0 0 0,0 0 0 16,0 0 0-16,5-12 0 0,-1 2 0 0,1-2 0 15,5-3 0-15,2-4 0 0,2-2 0 0,0-1 0 16,1 0 0-16,2 1 0 0,-2 1 0 0,-1 6 0 16,-1 2 0-16,1 1 0 0,-4 4 0 0,2 0 0 15,-1 3 0-15,1 2 0 0,-1 1 0 0,2 3 0 16,-4 4 0-16,4 2 0 0,-3 5 0 0,-1 3 0 15,0 0 0-15,-4 2 0 0,3 0 0 0,-3 8 0 0,-2-7 0 16,0-1 0-16,-1-1 0 0,4 0 0 16,-2-4 0-16,-2-4 0 0,2 3 0 0,0-5 0 15,0 0 0-15,0-2 0 0,2-4 0 0,2-2 0 16,1-3 0-16,-2-2 0 0,6-1 0 0,-4-3-116 0,4-4-605 16,0-3-505-16,3-6-1328 0,2-1 587 0</inkml:trace>
  <inkml:trace contextRef="#ctx0" brushRef="#br0" timeOffset="123831.66">7965 12912 362 0,'-10'0'501'0,"5"2"6"0,-1-2-4 15,6 0-18-15,-9 1-10 0,9-1-15 0,0 0-14 16,0 0 1-16,0 0-27 0,21-3-21 0,-1 2-39 15,6-3-32-15,4-3-27 0,-1-1-33 0,2-2-20 16,1 2-23-16,-2-4-23 0,1-3-20 0,-7 0-21 16,2-2-13-16,-3-2-17 0,-1 1-11 0,-8-3-7 15,-3 4-4-15,-4 2-19 0,-4-5-8 0,-1 3-8 16,-4 0-30-16,-4 1-44 0,-4 3 0 0,2 4 0 16,-2 2 0-16,-4 4 0 0,1 3 0 0,-2 3 0 15,-2 8 0-15,3 1 0 0,-4 6 0 0,3 5 0 16,2 0 0-16,4 3 0 0,3 1 0 0,2-1 0 15,5 2 0-15,6 0 0 0,2-2 0 0,3 0 0 0,6-2 0 16,0-4 0-16,5 0 0 0,8-5 0 16,1 1 0-16,1-4 0 0,0-5 0 0,4-3 0 15,-2-7 0-15,-2-1 0 0,2-3 0 0,-2-2 0 16,-1-2 0-16,1 0 0 0,-1-3-104 0,-3-3-318 0,2 0-44 16,1-2-36-16,-1 0-43 0,1-2-44 0,0 3-339 15,-2 2-1004-15,-2-2 444 0</inkml:trace>
  <inkml:trace contextRef="#ctx0" brushRef="#br0" timeOffset="125064.93">9023 12773 1027 0,'18'-1'88'0,"-5"-2"68"0,-3 2 37 0,-1 1 22 16,0-1 26-16,-1 0 29 0,-3 1 40 0,-5 0 34 16,0 0 24-16,10 0 18 0,-10 0 1 0,0 0 4 15,0 0-1-15,0 0 2 0,-23 7-8 0,13-5-5 16,-8 3-11-16,-1 2-16 0,-9 2-12 0,1 3-20 16,0 1-24-16,-1 3-23 0,0 0-26 0,1 2-173 15,4-1-74-15,3-1 0 0,6-1 0 0,2 1 0 16,2 1 0-16,5 1 0 0,1-1 0 0,7 0 0 15,2-2 0-15,3-5 0 0,5-1 0 0,5 1 0 16,4-8 0-16,0-2 0 0,7-2 0 0,0-5 0 16,2-3 0-16,-1-3 0 0,-2-3 0 0,1-2 0 15,-2-4 0-15,-4 1 0 0,3-6 0 0,-4-4 0 16,-4 0 0-16,0-12 0 0,1-4 0 0,-3-2 0 16,-4 1 0-16,-4-2 0 0,-1 1 0 0,-7 1 0 15,2 14 0-15,-2 4 0 0,-5 9 0 0,1 2 0 0,0 2 0 16,-1 5 0-16,-1 6 0 0,0 5 0 15,-5 2 0-15,2 7 0 0,-5 7 0 0,1 8 0 16,3 7 0-16,4 4 0 0,2 12 0 0,7 1 0 0,2 1 0 16,7 1 0-16,3-3 0 0,1-3 0 0,5 0 0 15,4-1 0-15,3-2 0 0,-1-14 0 0,5 12 0 16,-1-16 0-16,-3-1 0 0,1-8 0 16,3-2 0-16,-2-1 0 0,0-7 0 0,2-1 0 0,-1-3 0 15,-3-6 0-15,0 0 0 0,-2-9 0 0,-6 1 0 16,3-6 0-16,0 0 0 0,-9-1 0 0,3-3 0 15,-4-1 0-15,-3-2 0 0,-6 3 0 0,-2 5 0 16,-2 1 0-16,-5 5 0 0,0-3 0 0,-8 3 0 16,4 7 0-16,-10 1 0 0,0 1 0 0,-2 5 0 15,0 3 0-15,-7 5 0 0,0 1 0 0,-1 3 0 16,5 2 0-16,4 3 0 0,3-1 0 0,4-3 0 16,4 1 0-16,-1 1 0 0,5-4 0 0,5 2 0 15,-3-2 0-15,6 0 0 0,3-1 0 0,7-2 0 16,0 2 0-16,2-5 0 0,2-2 0 0,2-1 0 15,-1-2 0-15,1-2 0 0,1-1 0 0,-3-2 0 16,-4 1 0-16,0-1 0 0,1 1 0 0,-4-1 0 16,-1 2 0-16,0 0 0 0,1-1 0 0,-5 3 0 15,-1 0 0-15,-4 1 0 0,9 8 0 0,-4 0 0 16,-5 3 0-16,1 6 0 0,-1 11 0 0,0 3 0 16,0 4 0-16,-1 12 0 0,-5 2 0 0,2-2 0 15,0 3 0-15,0 0 0 0,-1 2 0 0,1-2 0 16,-2-1 0-16,2 2 0 0,3-6 0 0,-3-10 0 0,-2-2 0 15,0 15 0-15,3-14 0 0,-5 0 0 16,4-2 0-16,-1 3 0 0,-1-5 0 0,-1-2 0 16,0-2 0-16,0-9 0 0,1-1 0 0,-3-1 0 0,0-8 0 15,0 3 0-15,0-8 0 0,-1-2 0 0,-3 0 0 16,1-3 0-16,-5-6 0 0,1 0 0 0,1-6 0 16,-2-4 0-16,3-6 0 0,1-3 0 0,6-3 0 15,3-4 0-15,8-13 0 0,3-1 0 0,9-4 0 16,4-1 0-16,3 0 0 0,19-20 0 0,-12 24 0 15,3 2 0-15,0 2 0 0,7 5 0 0,-2 1 0 16,7 4 0-16,-5-1 0 0,3 3 0 0,-2 1 0 16,2 5 0-16,-3-2 0 0,-8 10 0 0,1-2 0 15,-3 1 0-15,-2 3 0 0,1 0 0 0,-5 0 0 16,1 1 0-16,-4 1 0 0,-5 5 0 0,-4 1 0 16,-2 0 0-16,-2 2 0 0,-1 0 0 0,-3 3 0 15,-2 0 0-15,-1-1 0 0,1 3 0 0,-2 3 0 16,-4-4 0-16,4 4 0 0,0 0 0 0,-19 7 0 15,11 0 0-15,-2 2 0 0,-3 2 0 0,4-3 0 16,0 7 0-16,-2-2 0 0,2 1 0 0,6-2 0 16,-1 3 0-16,3-3 0 0,5 0 0 0,1 0 0 15,3 2 0-15,3-2 0 0,5-2 0 0,0-1 0 0,3-1 0 16,3-4 0-16,6 1 0 0,0-4 0 0,-1-4 0 16,1-1 0-16,-1-4 0 0,-4-1 0 15,3-3 0-15,-5-2 0 0,2-1 0 0,-5-6 0 0,3-1 0 16,-6-2 0-16,0-1 0 0,-2-1 0 0,-4 3 0 15,-4-3 0-15,-1 9 0 0,-4 0 0 0,-4 1 0 16,0 4 0-16,-2 3 0 0,-3 1 0 0,-3 2 0 16,1 5 0-16,-2 1 0 0,-2 4 0 0,1 3 0 15,0 4 0-15,-2 0 0 0,7 3 0 0,2 3 0 16,3 2 0-16,3-1 0 0,6 9 0 0,-1-8 0 16,5 7 0-16,3-2 0 0,4 1 0 0,3-4 0 15,0 1 0-15,0-1 0 0,2 2 0 0,-1-2 0 16,-1 0 0-16,-6-7 0 0,5 1 0 0,1 3 0 15,-4-4 0-15,-3 0 0 0,-2 0 0 0,-1-4 0 16,-1 2 0-16,-2-5 0 0,-2 3 0 0,-1-3 0 16,-3 3 0-16,-2-3 0 0,1 0 0 0,-7 0 0 15,1-1 0-15,-5 0 0 0,-1-2 0 0,-6 1 0 16,-1-1 0-16,-12-2 0 0,1-2 0 0,-10 0 0 0,8 0-468 16,-5-1-820-16,2-3-1394 0,0 1 617 0</inkml:trace>
  <inkml:trace contextRef="#ctx0" brushRef="#br0" timeOffset="126430.29">11590 12380 142 0,'1'-16'461'16,"-1"2"14"-16,0-1 12 0,1 2 0 0,3 1 1 0,-1 3-5 15,-2 1-23-15,1 2-17 0,0 1-28 0,0 1-8 16,1 3-6-16,-3 1-3 0,5 9-3 16,-2 1-18-16,0 9-21 0,-4 8-16 0,4 7-18 0,-3 0-18 15,-2 1-24-15,2 14-27 0,-1 0-236 0,-1-13-17 16,0 9 0-16,1-9 0 0,0-1 0 0,3-1 0 16,-3-2 0-16,2-3 0 0,-1-4 0 0,0-3 0 15,0-4 0-15,2-7 0 0,-2 2 0 0,0-5 0 16,2-1 0-16,-4-3 0 0,2-1 0 0,0-3 0 15,0 0 0-15,0 0 0 0,3-13 0 0,-1 4 0 16,3-7 0-16,1-1 0 0,-1-2 0 0,8-4 0 16,-2 1 0-16,2-1 0 0,4 10 0 0,-3-1 0 15,4 3 0-15,1 4 0 0,2 0 0 0,7 4 0 16,-7 6 0-16,6 1 0 0,1 6 0 0,3 3 0 0,-4 2 0 16,-3 2 0-16,2 1 0 0,-5 2 0 0,-1 1 0 15,-8-5 0-15,1 5 0 0,-4-3 0 0,-4-1 0 16,-2-2 0-16,-6 1 0 0,-2 0 0 0,-1-3 0 15,-7 1 0-15,-2 1 0 0,-3-5 0 0,-7 3 0 16,0-3 0-16,2-6 0 0,1-2 0 0,-5-1 0 16,4-1 0-16,0-1 0 0,0-2 0 0,7 0 0 15,5 0 0-15,0 2 0 0,5 0 0 0,0-2 0 16,4-1 0-16,2 1 0 0,0 3 0 0,14-7 0 16,5 3 0-16,-1-1 0 0,13 1 0 0,-2-1 0 15,8-1 0-15,0 2 0 0,4-3 0 0,10-1 0 16,0 0 0-16,-10 2 0 0,-2-4 0 0,-4 3 0 15,2-1 0-15,-2-3 0 0,-2 1 0 0,-5-1 0 16,-1-1 0-16,-9 2 0 0,-3-4 0 0,-1 0 0 16,-5 0 0-16,-1-2 0 0,-3-1 0 0,-4-1 0 15,-1 5 0-15,-3 1 0 0,-4 1 0 0,1 2 0 16,-3 2 0-16,-4 2 0 0,0-1 0 0,-6 6 0 16,5 4 0-16,-4 5 0 0,1 1 0 0,4 1 0 15,2 4 0-15,-3 3 0 0,9 0 0 0,3 1 0 0,4 0 0 16,3 0 0-16,9 4 0 0,4-3 0 15,1 2 0-15,7-5 0 0,2-4 0 0,3-1 0 0,2-5 0 16,3-3 0-16,2-3 0 0,0-6 0 0,1 2 0 16,-5-8 0-16,1-2 0 0,-6-4 0 0,-1-2 0 15,-4-4 0-15,-3-2 0 0,-2-2 0 0,-6-4 0 16,6-12 0-16,-10-3 0 0,2 0 0 0,-5-2 0 16,-3 3 0-16,-4 10 0 0,0 0 0 15,-3 4 0-15,0 0 0 0,-6 6 0 0,6 9 0 0,-1 3 0 16,2 3 0-16,0 6 0 0,-4 1 0 0,7 3 0 15,-10 10 0-15,5 5 0 0,0 4 0 0,1 12 0 16,5 5 0-16,-1 13 0 0,4 2 0 0,0 1 0 16,1 1 0-16,4 0 0 0,-8-1 0 0,7-5 0 15,-3 4 0-15,4-7 0 0,-4 5 0 0,1-15 0 16,0-5 0-16,-3 0 0 0,-1-9 0 0,0-2 0 16,-2-6 0-16,3 0 0 0,-3-6 0 0,1 1 0 0,-1-4 0 15,0-3 0-15,0 0 0 0,0 0 0 0,8-18 0 16,-4 1 0-16,1-8 0 0,0-2 0 15,-1-1 0-15,3-2 0 0,1 3 0 0,0-2 0 16,-2 4 0-16,2 1 0 0,1 1 0 0,-2 5 0 0,1 3 0 16,1-1 0-16,1 3 0 0,-1 2 0 0,4 0 0 15,-3 3 0-15,-1 2 0 0,9-2 0 16,-8 3 0-16,3 2-235 0,0-2-1091 0,0 3-1437 0,2-1 635 16</inkml:trace>
  <inkml:trace contextRef="#ctx0" brushRef="#br0" timeOffset="126799.87">13233 12252 395 0,'-7'-19'570'0,"-1"3"19"16,-1 2-2-16,1 0 2 0,3 4-1 16,1 0-22-16,4 3-32 0,-1 1-36 0,2 3-38 0,2-4-31 15,3 5-28-15,-1 1-27 0,3 2-25 0,6 3-24 16,-5 2-29-16,6 0-26 0,1 6-30 0,-2 1-109 15,1 0-131-15,-1 3 0 0,0 4 0 0,-4-3 0 16,-2 1 0-16,-4-1 0 0,2 0 0 0,-6-2 0 16,2-4 0-16,-2 2 0 0,2-4 0 0,-2 1 0 15,-2-3 0-15,4 0 0 0,-2-4 0 0,-2 2 0 16,2-5 0-16,5 2 0 0,-5-2 0 0,10-3 0 16,0-3 0-16,3-3 0 0,5-1 0 0,6-5 0 15,-1-4 0-15,4 1 0 0,-4 3 0 0,-6 3 0 16,-2 0 0-16,-5 5 0 0,3 1 0 0,-5 3 0 15,1-2 0-15,-4 4 0 0,1 1 0 0,-6 0 0 16,4 8 0-16,-4 2 0 0,0 0 0 0,0 6 0 16,-4 2 0-16,2 0 0 0,-2 1 0 0,1 3 0 15,-1-3 0-15,-2-1 0 0,3 1 0 0,1-2 0 16,-3 0 0-16,6-6-1366 0,-1-1-1478 0,6 0 654 0</inkml:trace>
  <inkml:trace contextRef="#ctx0" brushRef="#br0" timeOffset="127618.77">14266 12585 273 0,'5'-4'514'16,"1"-1"5"-16,-2 0 6 0,0 2 0 0,-3-2-11 15,-1 3-12-15,0 2-20 0,-4-6-9 0,4 6-15 0,-10 0-17 16,5 5-18-16,-9 3-16 0,0 6-24 16,-7 5-20-16,1 6-23 0,-2 3-28 0,3 1-26 15,0 3-23-15,0 0-75 0,5 1-188 0,2-2 0 16,2 3 0-16,5-1 0 0,5-5 0 0,4 5 0 15,5-6 0-15,2-2 0 0,6-1 0 0,6-8 0 0,1-3 0 16,4-2 0-16,6-7 0 0,0-4 0 16,3-4 0-16,-1-4 0 0,2-2 0 0,8-12 0 0,-12 4 0 15,-4-3 0-15,11-12 0 0,-15 8 0 0,4-12 0 16,-2-3 0-16,-3-4 0 0,-4-3 0 0,2-2 0 16,-6-8 0-16,2-21 0 0,-9 22 0 0,-2-4 0 15,2-25 0-15,-6 26 0 0,0 4 0 0,-5 5 0 16,-2 15 0-16,3 6 0 0,-8 3 0 0,2 12 0 15,2 4 0-15,-1 7 0 0,0 3 0 0,-4 9 0 16,-8 13 0-16,7 8 0 0,0 17 0 0,2 11 0 16,3-1 0-16,5 26 0 0,0-25 0 0,3 23 0 15,7-24 0-15,1-3 0 0,2-1 0 0,5-5 0 16,-1 2 0-16,-3-15 0 0,1-5 0 0,3-2 0 16,-4-4 0-16,3-3 0 0,-7-7 0 0,-1-3 0 15,1-6 0-15,-1-3 0 0,1-2 0 0,2-3 0 16,-2-3 0-16,-1-4 0 0,5-6 0 0,-5-1 0 0,6-6 0 15,-1-2 0-15,-2-3 0 0,3-1 0 16,-3 4 0-16,-1 0 0 0,-2 7 0 0,0 2 0 16,0 1 0-16,-4 7 0 0,0 1 0 0,-2 2 0 15,1 6 0-15,-4-1 0 0,4 9 0 0,-1 1 0 0,2 7 0 16,-3 1 0-16,1 8 0 0,-1 0 0 0,0 3 0 16,3 1 0-16,5-3 0 0,-2 0 0 0,5-3 0 15,-3-1 0-15,3-6 0 0,-4-2 0 0,4-3 0 16,-2-4 0-16,1-4 0 0,-3-4 0 0,1-1 0 15,-2-4-214-15,-2-3-393 0,4-2-86 0,-2-8-421 16,-3 0-1205-16,-1-7 534 0</inkml:trace>
  <inkml:trace contextRef="#ctx0" brushRef="#br0" timeOffset="127768.86">15277 12403 3832 0,'-4'-19'383'0,"1"1"-112"0,1 2 16 15,-1 6 19-15,1-2-29 0,-2 3-48 0,1 2-52 16,2 1-41-16,0 5-30 0,1 1-11 0,0 0-8 15,0 0-11-15,7 18-45 0,-2-8-92 0,6 4-105 16,-1 3-102-16,1 6-105 0,6 4-109 0,-3-1-343 16,0 3-892-16,0 1 396 0</inkml:trace>
  <inkml:trace contextRef="#ctx0" brushRef="#br0" timeOffset="128149.7">15610 12901 3580 0,'0'0'299'0,"8"-7"-74"15,-4 1 83-15,-3-2 3 0,2-3-14 0,-3-1-13 16,-4-5-22-16,0 2-18 0,-4-5-11 0,3 2 11 16,-5-5-3-16,-3 6-3 0,3 0-21 0,-4 2-9 0,-2 2-14 15,0 4-18-15,-1 1-13 0,-2 3-23 16,0 4-10-16,0 5-11 0,0 2-41 0,3 1-78 16,0 5 0-16,3 0 0 0,0 5 0 0,7-1 0 0,-1 3 0 15,6-2 0-15,2-1 0 0,3 2 0 0,4-1 0 16,2-2 0-16,3-2 0 0,0-2 0 0,5-1 0 15,1 0 0-15,0-2 0 0,3-3 0 16,-1-1 0-16,-3-2 0 0,1-1 0 0,-1 1 0 0,-4 0 0 16,-1-2 0-16,0 0 0 0,-3 1 0 0,-1 3 0 15,1 2 0-15,-3 1 0 0,-5 2 0 0,2 2 0 16,-1 4 0-16,-5 4 0 0,1 6 0 0,-1 3 0 16,-1 0 0-16,-1 3 0 0,-1-1 0 0,-1 1 0 15,2 1 0-15,3-2 0 0,1 1 0 0,0-3 0 16,1-2 0-16,0-7 0 0,2-3 0 0,2-4 0 15,-1-2 0-15,-2-3 0 0,1-2 0 0,-1-3 0 16,2-2 0-16,-4 0 0 0,12-9-268 0,-5 1-249 16,-2-2-39-16,2-6-33 0,-1-2-455 0,4-7-1130 15,1 0 499-15</inkml:trace>
  <inkml:trace contextRef="#ctx0" brushRef="#br0" timeOffset="128882.8">15882 12883 284 0,'13'-30'242'15,"0"0"47"-15,-1 4 20 0,-5 8 42 0,0 3 44 16,-1 4 28-16,-1 1 18 0,-2 5-10 0,-1 0-15 15,1 2 0-15,-3 3 4 0,6 1 0 0,-6-1-29 16,2 13-25-16,0-2-16 0,-2 7-29 0,0-1-28 16,0 2-30-16,0 0-24 0,-2 6-21 0,2 1-26 15,3-8-20-15,-1 1-11 0,-1-1-20 0,5 0-20 16,-2-6-28-16,1 3-60 0,-1-5-33 0,1-2 0 0,0-3 0 16,4-1 0-16,1-4 0 0,-2-1 0 0,5-3 0 15,-3-1 0-15,7-3 0 0,-2-3 0 0,0-4 0 16,-1 1 0-16,-1 1 0 0,3 1 0 15,-6-2 0-15,2 2 0 0,-1 4 0 0,-3 1 0 0,0 0 0 16,-3 2 0-16,1 0 0 0,0 4 0 0,-1 1 0 16,-5 0 0-16,15 4 0 0,-7 0 0 15,4 3 0-15,-1 1 0 0,-2-1 0 0,8 4 0 16,-3-1 0-16,2-1 0 0,2 1 0 0,1-1 0 0,-1-1 0 16,9 0 0-16,-6-3 0 0,0 0 0 0,1-5 0 15,-3 0 0-15,2-5 0 0,-3 2 0 0,-1 1 0 16,0-5 0-16,0-2 0 0,-3-2 0 0,0-3 0 15,-1 2 0-15,-1-2 0 0,-1-3 0 0,0-1 0 16,-2 0 0-16,-4 0 0 0,0 1 0 0,-2 0 0 16,-3 3 0-16,-3 2 0 0,3 1 0 0,-7 2 0 15,0 6 0-15,2-1 0 0,-6 4 0 0,2 3 0 16,-3 4 0-16,-2 3 0 0,3 3 0 0,-1 4 0 16,0 7 0-16,4 0 0 0,1 0 0 0,6-5 0 15,4 7 0-15,3-2 0 0,4-1 0 0,2 2 0 16,4-4 0-16,-2-7 0 0,9 4 0 0,0-5 0 15,-1-5 0-15,5-2 0 0,1-6 0 0,1 0 0 16,0-4 0-16,-1-1 0 0,4-3 0 0,0-3 0 16,1-2 0-16,-4-3 0 0,1-3 0 0,-1-1 0 0,2-4 0 15,-3-3 0-15,6-8 0 0,-2-3 0 16,-9 7 0-16,3-10 0 0,-10 11 0 0,0 1 0 16,-7 2 0-16,-2-1 0 0,-4 10 0 0,-4 1 0 15,-2 5 0-15,-2 1 0 0,-3 3 0 0,-2 2 0 0,0 3 0 16,-3 1 0-16,-1 4 0 0,1 2 0 0,-3 5 0 15,0-1 0-15,2 5 0 0,4 3 0 16,0-1 0-16,2 3 0 0,4 2 0 0,4-1 0 16,4 5 0-16,4-1 0 0,3 2 0 0,2-1 0 0,2-3 0 15,-2-5 0-15,8 2 0 0,-7-2 0 0,1-3 0 16,-1 1 0-16,0-1 0 0,-1-2 0 0,-3 2 0 16,-2-3 0-16,-2-1 0 0,-1 1 0 0,-1-3 0 15,-3 1 0-15,1-2 0 0,-5-2 0 0,-1 3 0 16,0-3 0-16,-3 2 0 0,-5 0 0 0,1-1 0 15,-8 1 0-15,-1-3 0 0,-8 5 0 0,-1-3 0 16,-3-1 0-16,-4 1-1366 0,-1 0-1478 0,-4 0 654 16</inkml:trace>
  <inkml:trace contextRef="#ctx0" brushRef="#br0" timeOffset="131766.81">17955 12601 418 0,'4'-11'555'0,"0"1"9"0,-4 0-3 15,0 3-10-15,1 2-23 0,-2 1-31 0,1 4-36 16,0 0-15-16,0 0-18 0,-8 14-25 0,2 1-24 16,-2 9-29-16,-2 2-26 0,1 2-23 0,3 4-29 15,1-3-23-15,1 3-25 0,1-2-22 0,2-2-20 16,4 4-21-16,4-4-26 0,-3-1-135 0,5 2 0 15,-2 0 0-15,3-7 0 0,-1-6 0 0,2-4 0 16,-2-3 0-16,0 0 0 0,1-5 0 0,3-4 0 16,-3-4 0-16,2-1 0 0,0-1 0 0,4-4 0 15,-1-3 0-15,1 0 0 0,1-7 0 0,1-3 0 16,1-1 0-16,3 1 0 0,-9-1 0 0,2 0 0 16,-2 3 0-16,-4 6 0 0,1 4 0 0,-3 4 0 0,-1-1 0 15,-1 4 0-15,-1 3 0 0,6 1 0 0,-3 2 0 16,2 7 0-16,1 0 0 0,3 7 0 15,1 4 0-15,1 2 0 0,-1-1 0 0,5 3 0 0,-3-2 0 16,1 0 0-16,5-2 0 0,-5-2 0 0,1 2 0 16,-7-9 0-16,1-4 0 0,-2 1 0 0,0-6 0 15,-1-3 0-15,-3-1 0 0,2-5 0 16,-1-3 0-16,-1-1 0 0,-1-5 0 0,-4-3 0 0,0 1 0 16,-1-9 0-16,2 0 0 0,-5-2 0 0,4-1 0 15,-1-1 0-15,-1-1 0 0,1 2 0 0,4 2 0 16,-4 2 0-16,3 5 0 0,-1 4 0 15,1 6 0-15,3 1 0 0,-1-1 0 0,4 4 0 0,1 2 0 16,8 2 0-16,3 2 0 0,2-1 0 0,6 4 0 16,4-1 0-16,1 1 0 0,0-2 0 0,2 1 0 15,1 0 0-15,-4-2 0 0,-1 1 0 0,-3-3 0 16,-9-4 0-16,0 4 0 0,-3-4 0 0,-6 0 0 16,-2 0 0-16,0-2 0 0,-4-3 0 0,-1 2 0 15,-3-3 0-15,-1 1 0 0,-1-5 0 0,-8 3 0 16,4-2 0-16,-4 3 0 0,1 3 0 0,1 5 0 15,-2 0 0-15,1 5 0 0,-3 2 0 0,-2 4 0 16,0 9 0-16,-5 5 0 0,3 5 0 0,2 3 0 16,0 4 0-16,1 15 0 0,4-12 0 0,3 1 0 15,1 11 0-15,4 2 0 0,1-14 0 0,2-2 0 16,-1 1 0-16,5-4 0 0,0-2 0 0,1 0 0 16,0-2 0-16,-3-8 0 0,0-8 0 0,3 0 0 15,-2-3 0-15,-2-4 0 0,1-1 0 0,0-1 0 16,-5-1 0-16,11-8 0 0,-5-1 0 0,-1-2 0 15,1 0 0-15,-2-7 0 0,4 2 0 0,-1-2 0 16,1 0 0-16,-3-1 0 0,5 4 0 0,-5 0 0 16,3 4 0-16,-3 1 0 0,0 3 0 0,2 1 0 0,-1 1 0 15,1 4 0-15,0 1 0 0,-2 5 0 0,4 1 0 16,0 3 0-16,0 4 0 0,4 3 0 0,-4 0 0 16,1 6 0-16,4 0 0 0,-4-4 0 15,4 4 0-15,-1-5 0 0,5 4 0 0,-4-6 0 0,0-2 0 16,4-1 0-16,1-4 0 0,-1-2 0 0,0-2 0 15,0-2 0-15,0-2 0 0,-5-3 0 0,6-1 0 16,-1-1 0-16,-4-2 0 0,-3-4 0 0,5-1 0 16,3-7 0-16,-3-1 0 0,-2 3 0 0,-1-7 0 15,0 1 0-15,-2-2 0 0,-3 1 0 0,-4 0 0 16,1 6 0-16,-1 1 0 0,-4 5 0 0,1 1 0 16,-2 4 0-16,0 0 0 0,-3 3 0 0,-4 4 0 15,8 0 0-15,-18 12 0 0,9-4 0 0,-1 9 0 16,-1-1 0-16,0 7 0 0,2 1 0 0,4 1 0 15,-1 0 0-15,5 4 0 0,2-3 0 0,5 1 0 16,1-9 0-16,2 0 0 0,3-3 0 0,1-3 0 16,5 2 0-16,-3-5 0 0,6-5 0 0,-2-2 0 15,4 0 0-15,-3-6 0 0,7-1 0 0,-2-6 0 16,-5 2 0-16,3-6 0 0,0-5 0 0,-4 0 0 0,-1-1 0 16,-1-3 0-16,-2-3 0 0,-3-1 0 0,-1-1 0 15,-2-2 0-15,-4 1 0 0,-1 4 0 16,-3 0 0-16,-1 8 0 0,-2 1 0 0,-2 7 0 15,-3 0 0-15,1 3 0 0,-4 0 0 0,0 5 0 0,2 1 0 16,-1 2 0-16,-1 3 0 0,2 2 0 0,-2 0 0 16,6 3 0-16,0 1 0 0,4 1 0 0,4 2 0 15,0 1 0-15,6 3 0 0,-2 0 0 16,6-1 0-16,5 2 0 0,3-2 0 0,-6-6 0 0,4 1 0 16,-1-3 0-16,-4 0 0 0,4 1 0 0,-5-1 0 15,0 2 0-15,-1-6 0 0,-4 2 0 0,0 0 0 16,-4-3 0-16,-2 6 0 0,-1-3 0 0,-2 4 0 15,-1-3 0-15,-3 2 0 0,0 7 0 0,-3-2 0 16,0-3 0-16,6 1 0 0,-7 2 0 0,7-3 0 16,-3 1 0-16,4-1 0 0,0 1 0 0,0-4 0 15,4-1 0-15,2 4 0 0,2-4 0 0,5-1 0 16,4-3 0-16,-1-1 0 0,7-2 0 0,-2-1 0 16,0-1 0-16,7-3 0 0,-1 0 0 0,0-5 0 15,-9 2 0-15,9-6 0 0,-9 3 0 0,7-3 0 16,-4-6 0-16,-2 2 0 0,-4-3 0 0,2-2 0 15,-2-4 0-15,-1 4 0 0,-4-4 0 0,-2 2 0 16,1 1 0-16,-8 7 0 0,-1 0 0 0,-1 5 0 16,-4 3 0-16,-3 2 0 0,-1 0 0 0,0 7 0 0,-5 2 0 15,4 4 0-15,-4 3 0 0,0 5 0 0,4 2 0 16,-3 7 0-16,5 1 0 0,4 2 0 16,3 0 0-16,5-2 0 0,5 3 0 0,4-2 0 15,3 0 0-15,5-5 0 0,4-1 0 0,-2-5 0 0,4 0 0 16,3-4 0-16,-10-5 0 0,8 0 0 15,-7-5 0-15,0-1 0 0,-2-1 0 0,-2-3 0 16,-2-4 0-16,-7 3 0 0,1-3 0 0,-5 4 0 0,2-3-417 16,-11 0-879-16,4 2-1404 0,-5 2 621 0</inkml:trace>
  <inkml:trace contextRef="#ctx0" brushRef="#br0" timeOffset="135332.47">5092 13797 99 0,'0'0'448'0,"7"-6"20"0,-5 4 15 0,-1-1 2 16,2 1-14-16,-3 2-15 0,4-4-24 0,-4 4-18 16,3-4-16-16,-3 4-23 0,0 0-19 0,0 0-17 15,0 0-22-15,0 0-19 0,0 0-13 0,-8 10-19 16,0-2-26-16,-1 0-25 0,0 0-19 0,0-1-20 15,-6 2-13-15,3-2-23 0,0 0-7 0,-1-3-11 16,3 2-17-16,-3-3-14 0,3-2-1 0,-3-2-12 16,4-1-26-16,1-2-52 0,2-3 0 0,-3-3 0 15,4-2 0-15,2-7 0 0,-1 1 0 0,7 1 0 16,1-3 0-16,2-5 0 0,3 1 0 0,3 7 0 16,3-4 0-16,-6 5 0 0,4 1 0 0,1 3 0 15,-1-1 0-15,-2 9 0 0,2 0 0 0,-2 2 0 16,5 4 0-16,-2 4 0 0,1 7 0 0,-1 0 0 15,4 11 0-15,-2 5 0 0,-3 0 0 0,-1 3 0 16,2 15 0-16,-5-3 0 0,-4-9 0 0,-2 15 0 0,-3-5 0 16,-7 2 0-16,1 1 0 0,-4-1 0 0,-7-4 0 15,-1-9 0-15,-7 6 0 0,5-7 0 16,-10 3 0-16,5-11 0 0,-5-2 0 0,-2-4 0 16,-4-1 0-16,5-5 0 0,-3-1 0 0,3-5 0 0,0-1 0 15,2-6 0-15,6-3 0 0,4-2 0 0,1-2 0 16,4-3 0-16,0-6 0 0,4 2 0 0,2 0 0 15,8-3 0-15,4 0 0 0,2-2 0 16,8-4 0-16,5 7 0 0,2-2 0 0,7 3 0 0,4-2 0 16,1 6 0-16,2 4 0 0,3 2 0 0,-5 5 0 15,7 2 0-15,-5 0 0 0,-4 3 0 0,1 3 0 16,-1 2 0-16,-1 2 0 0,-1-3 0 0,-5 5 0 16,-1 1 0-16,-5-4 0 0,0 1-221 0,-4-1-463 15,3-1-531-15,-3 0-1316 0,0 0 584 0</inkml:trace>
  <inkml:trace contextRef="#ctx0" brushRef="#br0" timeOffset="135998.26">6172 13887 433 0,'12'-14'515'0,"-2"0"9"16,-1 6 5-16,-4 2 4 0,0 1-15 0,-2-1-11 15,1 1-29-15,-2 1-45 0,2 1-40 0,-4 3-33 16,-3-5-33-16,3 5-24 0,0 0-20 0,0 0-14 16,-19 9-19-16,10-5-24 0,-2 1-10 0,-2 0-5 15,0-1-11-15,0 0-10 0,-3 1-4 0,-1 1-12 16,4-2-41-16,-3 3-133 0,-2 3 0 0,3-2 0 16,-1 3 0-16,2 2 0 0,0 1 0 0,3 2 0 15,-6 6 0-15,8-4 0 0,1 7 0 0,-2 0 0 0,4 1 0 16,3 2 0-16,3 0 0 0,1-2 0 15,7 0 0-15,6 0 0 0,-1-1 0 0,6-3 0 16,4-4 0-16,7-2 0 0,-1-5 0 0,7-1 0 0,2-7 0 16,-1-2 0-16,15-5 0 0,-13-2 0 0,-2-5 0 15,0-2 0-15,12-11 0 0,-6 0 0 16,-12 0 0-16,6-9 0 0,-3-4 0 0,-1-1 0 16,-8-6 0-16,-1 0 0 0,-1-2 0 0,-4-5 0 0,-5 0 0 15,0 2 0-15,-5 0 0 0,-2 0 0 0,-6 3 0 16,2 16 0-16,-6 3 0 0,3 9 0 15,0 0 0-15,-4 6 0 0,3 1 0 0,-3 6 0 16,0 4 0-16,4 1 0 0,-14 12 0 0,9 5 0 0,0 9 0 16,-3 5 0-16,2 5 0 0,2 14 0 0,-5 0 0 15,9 5 0-15,-2-3 0 0,0 2 0 0,0-4 0 16,4-1 0-16,0-5 0 0,0-6 0 0,2-3 0 16,1-3 0-16,5-2 0 0,-1-2 0 0,3-2 0 15,-2-10 0-15,3-3 0 0,-3-4 0 0,3-4 0 16,-3-2 0-16,10-4 0 0,-3-4 0 0,2-3 0 15,-1-2 0-15,5-5 0 0,-3-4 0 0,-2-1 0 16,-1-5 0-16,2-1 0 0,-3 0 0 0,-1 2 0 16,-5 1 0-16,0 5 0 0,-1 3 0 0,-2 6 0 15,-2-1 0-15,-3 6 0 0,1 1 0 0,-3 3 0 16,4 10 0-16,-2 1 0 0,-2 6 0 0,3 2 0 16,1 11 0-16,-2-3 0 0,3 2 0 0,2-1 0 15,2 1 0-15,3-7 0 0,-1 2 0 0,5-3 0 16,-3-7 0-16,2-3 0 0,2-4 0 0,1-5 0 15,0 4 0-15,0-10 0 0,0-5 0 0,-3 1-34 16,4-11-681-16,-11 3-526 0,-1-2-1343 0,2-8 594 16</inkml:trace>
  <inkml:trace contextRef="#ctx0" brushRef="#br0" timeOffset="136147.84">7239 13715 351 0,'-9'-14'571'0,"-1"4"-10"0,4 2 6 16,-1 2 2-16,1 1-35 0,3 1-47 0,0 2-47 15,3 2-42-15,0 0-37 0,0 0-37 0,1 12-79 16,3-1-116-16,0 0-147 0,3 3-171 0,-2 5-214 16</inkml:trace>
  <inkml:trace contextRef="#ctx0" brushRef="#br0" timeOffset="136514.84">7688 14066 101 0,'5'-18'605'0,"-2"-1"5"16,-2-7-14-16,-4 1-19 0,-1 0-12 0,1 1-29 15,-6-1-24-15,0-2-42 0,1 11-54 0,-7-6-32 0,5 8-38 16,-2 1-35-16,-6 4-31 0,2 3-32 0,-1 2-22 16,-5 5-24-16,-5 6-21 0,9 2-12 0,-6 6-26 15,1 1-12-15,5 2-15 0,7-1-9 16,3 0-17-16,4 4-7 0,4-3-4 0,3 2-7 0,3-2-37 15,3-1-35-15,9 2 0 0,-1-6 0 0,-1-2 0 16,5-2 0-16,4 1 0 0,-7-4 0 16,4 1 0-16,-3-2 0 0,-1 0 0 0,1 0 0 0,-6 2 0 15,-4-2 0-15,2 3 0 0,-2 5 0 0,-1 3 0 16,0 2 0-16,-5 2 0 0,-3 5 0 0,2 4 0 16,-4 1 0-16,0 0 0 0,1 3 0 0,-6 0 0 15,4 2 0-15,-1 0 0 0,-4 12 0 0,3-14 0 16,0-1 0-16,-3-3 0 0,3 2 0 0,-1-6 0 15,-1 0 0-15,2-9 0 0,4-3 0 0,-4-3 0 16,3-6 0-16,0-1 0 0,-2-2-379 0,4-1-274 16,0 0-50-16,0-13-373 0,0 5-1166 0,8-6 515 15</inkml:trace>
  <inkml:trace contextRef="#ctx0" brushRef="#br0" timeOffset="137214.84">7921 14066 3787 0,'16'-28'459'16,"-9"10"-60"-16,0 3-27 0,-3 5-18 0,0 2-37 15,-3 1-14-15,4 6-10 0,-5 1-3 0,0 0-22 16,5 15-8-16,-5-2-16 0,3 4-22 0,2 8-21 16,-1 0-20-16,0 3-19 0,-3-1-83 0,5-1-79 15,2 2 0-15,-3-2 0 0,3-9 0 0,-3 1 0 0,5-2 0 16,-6-5 0-16,5-4 0 0,0 1 0 16,0-4 0-16,1-3 0 0,-1-1 0 0,2-2 0 15,0-4 0-15,-2-4 0 0,5-3 0 0,1-10 0 16,0 1 0-16,0-4 0 0,-2 5 0 0,-1 4 0 0,-2 2 0 15,3-1 0-15,-4 6 0 0,0 0 0 16,1 3 0-16,-6 1 0 0,1 5 0 0,3 1 0 16,-3 4 0-16,1 2 0 0,-1 3 0 0,-2 2 0 15,3 3 0-15,1 3 0 0,2 1 0 0,0 0 0 0,0-1 0 16,0 0 0-16,3 0 0 0,1-1 0 0,4-4 0 16,-1-1 0-16,3-2 0 0,3-3 0 0,-1-3 0 15,-1-1 0-15,3-4 0 0,-2 0 0 0,-1-3 0 16,-1-3 0-16,0 0 0 0,4-7 0 0,-5 1 0 15,-1-7 0-15,-2 2 0 0,-2-5 0 0,1 0 0 16,-5-2 0-16,-1-1 0 0,-3 0 0 0,-1 7 0 16,-4 1 0-16,-2 2 0 0,0 8 0 0,-2-1 0 15,0 7 0-15,-2-1 0 0,-2 6 0 0,-2 3 0 16,1 5 0-16,-4 4 0 0,3 3 0 0,-2 10 0 16,3-2 0-16,4 2 0 0,4 0 0 0,1 0 0 15,4-3 0-15,6 0 0 0,-1-6 0 0,5-1 0 16,0-4 0-16,5-2 0 0,7 1 0 0,0-5 0 15,-5-3 0-15,9-2 0 0,-4-6 0 0,1 1 0 16,1-5 0-16,2-2 0 0,-6-2 0 0,-1-2 0 16,0-2 0-16,0-2 0 0,-4-4 0 0,0-1 0 15,-4-3 0-15,2-1 0 0,-4-2 0 0,1 1 0 16,-2-1 0-16,-6 4 0 0,-3 5 0 0,-2 2 0 16,-2 1 0-16,-2 7 0 0,-1 3 0 0,-2 1 0 15,-1 2 0-15,2 4 0 0,5 0 0 0,-15 8 0 0,9 0 0 16,0 3 0-16,3 5 0 0,0 2 0 15,3 1 0-15,5 5 0 0,0 1 0 0,4 3 0 16,5-1 0-16,-1-3 0 0,-1 1 0 0,-1 3 0 0,2-5 0 16,2 1 0-16,-1-4 0 0,-5-4 0 0,-1-6 0 15,0 4 0-15,-3-3 0 0,-3-2 0 16,-2-1 0-16,2 0 0 0,-6-2 0 0,-3 1 0 16,0 0 0-16,-6-1 0 0,0-2 0 0,-6 2 0 0,5-4-23 15,-8 3-511-15,4 0-151 0,0-1-474 0,-1-2-1254 16,2-1 555-16</inkml:trace>
  <inkml:trace contextRef="#ctx0" brushRef="#br0" timeOffset="138067.99">10846 13833 560 0,'-4'-11'587'16,"0"-1"16"-16,-2 1-4 0,-7-3-13 0,-1 3-31 15,-3 4-27-15,-1 1-29 0,1 3-40 0,0 3-33 16,-3 1-28-16,0 4-30 0,2 6-26 0,1 0-28 16,-5 10-18-16,9-1-25 0,4 4-23 0,5 0-23 15,3 2-42-15,2 2-39 0,8 1-144 0,8-2 0 16,5 4 0-16,10 9 0 0,1-2 0 0,3-2 0 16,3-3 0-16,2 1 0 0,-13-11 0 0,-1-1 0 15,-1 2 0-15,-5-3 0 0,-2-1 0 0,-9-3 0 16,-3-7 0-16,-6 1 0 0,-2 0 0 0,-6-1 0 15,-10-3 0-15,-5-2 0 0,-10 1 0 0,-5-5 0 0,-4-3 0 16,-9-7 0-16,11 4 0 0,-1-3 0 0,3-2 0 16,1-1 0-16,8-2 0 0,1 0 0 15,11 4 0-15,4-3 0 0,8 1 0 0,4-1 0 16,4-7 0-16,11-6 0 0,11 3 0 0,1-2 0 0,18-9 0 16,2 0 0-16,28-13 0 0,-25 15 0 0,7-3 0 15,20-17 0-15,-5-1 0 0,-2 2 0 16,-22 12 0-16,1-2 0 0,-4-2 0 0,-1-2 0 15,-5 2 0-15,-4-3 0 0,-6 0 0 0,-5 5 0 0,-13 8 0 16,-2 2 0-16,-3 6 0 0,-6 5 0 0,-3 1 0 16,0 6 0-16,-4 2 0 0,-2 6 0 0,-5 3 0 15,1 3 0-15,-3 8 0 0,-5 7 0 0,-3 6 0 16,5 6 0-16,2 5 0 0,2 9 0 0,1 6 0 16,1 2 0-16,8-1 0 0,1 1 0 0,4 3 0 15,1-2 0-15,3 0 0 0,3 0 0 0,-1-5 0 16,-1-1 0-16,0-8 0 0,2-4 0 0,-2-3 0 15,1-2 0-15,-1-1 0 0,-1-10 0 0,-1-2 0 16,-1-3 0-16,1-5 0 0,-2-1 0 0,-1-1 0 16,0-5 0-16,0-1 0 0,0 0 0 0,0 0 0 15,6-19 0-15,-3 7 0 0,5-5 0 0,1-7 0 16,0-1 0-16,4 3 0 0,0-3 0 0,4 1 0 16,-2 4 0-16,1-3 0 0,2 6 0 0,-2 4 0 15,-3 2 0-15,5 3 0 0,-5 3 0 0,-2 4 0 16,2 0 0-16,-4 4 0 0,2 3 0 0,-2 2 0 0,0 5 0 15,-1 2 0-15,-1 2 0 0,0 7 0 16,-3-4 0-16,4 6 0 0,-6 0 0 0,1-8 0 16,2 2 0-16,-3-2 0 0,-1-1 0 0,-1 0 0 15,3-3 0-15,-3-3 0 0,3-1 0 0,-2-1 0 0,-1-2 0 16,1-3 0-16,3 0 0 0,1-3-93 16,-5-1-408-16,10-1-46 0,-10 1-41 0,18-9-489 0,-4-2-1167 15,3-2 516-15</inkml:trace>
  <inkml:trace contextRef="#ctx0" brushRef="#br0" timeOffset="138881.34">11905 14122 696 0,'26'-18'199'0,"-7"0"43"16,-2 6 18-16,-4-3 24 0,-1 0 39 0,1 1 30 16,-4-2 21-16,-1-1 18 0,-1 3 1 15,-3-3 7-15,-1 5-11 0,-3-6-1 0,-2 7 5 0,1 2-10 16,-5-2-7-16,-2 5-14 0,0-2-7 0,-3 5-16 16,-2 3-24-16,0 3-21 0,-3 5-25 0,-1 4-16 15,-6 6-94-15,4 4-159 0,1 0 0 0,2 3 0 16,3 2 0-16,1-1 0 0,5 2 0 0,1-3 0 15,1 1 0-15,7-6 0 0,0-2 0 0,1-2 0 16,3-1 0-16,-1-4 0 0,4-3 0 0,0-2 0 16,1 2 0-16,3-7 0 0,1-1 0 0,-1-4 0 15,-3-1 0-15,3-2 0 0,1-4 0 0,-1-1 0 16,1-1 0-16,-1-3 0 0,-1 2 0 0,0-3 0 16,3-6 0-16,-3 6 0 0,-2 2 0 0,0 1 0 15,-1 3 0-15,-2 1 0 0,0 3 0 0,-3 2 0 16,4 3 0-16,-5 1 0 0,-3 1 0 0,12 7 0 15,-8 0 0-15,1 2 0 0,1 7 0 0,-2 2 0 16,1 0 0-16,3 7 0 0,0-2 0 0,-1-5 0 16,0 0 0-16,3 0 0 0,-1-2 0 0,2-2 0 15,1 0 0-15,-2-5 0 0,2-3 0 0,-1-1 0 16,4-2 0-16,-4-3 0 0,3 0 0 0,-3-3 0 16,2-2 0-16,-3-1 0 0,-1-3 0 0,0-2 0 15,1-5 0-15,-2 0 0 0,0-2 0 0,-3-1 0 16,0-5 0-16,1-2 0 0,-2 2 0 0,1-1 0 0,-3-3 0 15,-2 3 0-15,1 5 0 0,-2-5 0 16,2 9 0-16,-1 0 0 0,0 5 0 0,0 0 0 16,0 7 0-16,0-4 0 0,1 5 0 0,3 1 0 15,4 2 0-15,3 4 0 0,1 2 0 0,4 0 0 0,2 3 0 16,8 1 0-16,-1 5 0 0,-2-1 0 16,-1 0 0-16,1 2 0 0,-5-5 0 0,-4 3 0 15,-1 1 0-15,-3-1 0 0,-2 2 0 0,-3-2 0 0,1 3 0 16,-5-5 0-16,-2 4 0 0,-4-1 0 0,-3 1 0 15,3-4 0-15,-1-1 0 0,1-1 0 0,-5 5 0 16,3-4 0-16,3-4 0 0,2 1 0 0,2-1 0 16,-3 2 0-16,7-3 0 0,1-1 0 0,7 0 0 15,5 1 0-15,3-4 0 0,-1-1 0 0,3-1 0 16,8-2 0-16,1-1 0 0,1-3 0 0,-2 0 0 16,2-4 0-16,0 0 0 0,-1-5 0 0,1-2 0 15,0-1 0-15,1 0 0 0,-6-3 0 0,4-2 0 16,-4-2 0-16,-2-3 0 0,-4-1 0 0,-5 4 0 15,-3-2 0-15,2 3 0 0,-11 6 0 0,0 1 0 16,-7 0 0-16,-2 5 0 0,-2 3 0 0,-5 2 0 16,-1 4 0-16,-6 2 0 0,1 5 0 0,-9 9 0 15,4 2 0-15,2 5 0 0,3 2 0 0,0 3 0 16,6 4 0-16,6-3 0 0,1 6 0 0,5-2 0 16,6-1 0-16,6 0 0 0,-2-1 0 0,9 0 0 15,3-3 0-15,0-5 0 0,1 0 0 0,1-5 0 0,0-1 0 16,-6-6 0-16,1-2 0 0,-1 0 0 15,-4-5 0-15,-1 0 0 0,-4-2 0 0,1-4 0 16,-6 1 0-16,1 1 0 0,-5-4 0 0,-2 1-358 0,-5-4-948 16,-2 3-1415-16,-1-1 627 0</inkml:trace>
  <inkml:trace contextRef="#ctx0" brushRef="#br0" timeOffset="139449.72">14750 13746 3423 0,'8'-31'237'16,"-3"3"2"-16,4 1 20 0,-1 1 98 0,-3-1 33 15,0 2 4-15,5 1 1 0,-5 6-16 0,-1 4-16 16,-1 3 15-16,-1 1 5 0,1 4-9 0,-2-1-16 16,0 4-96-16,-1 0-262 0,0 3 0 0,0 0 0 15,-1 21 0-15,-2-2 0 0,1 8 0 0,-1 6 0 16,1 3 0-16,-2 11 0 0,5 3 0 0,2-2 0 15,1 0 0-15,-1-1 0 0,5 0 0 0,3-2 0 16,0-10 0-16,-3 0 0 0,4 9 0 0,-3-12 0 16,0-5 0-16,-4-2 0 0,2-8 0 0,-1 0 0 15,-5-6 0-15,3-2 0 0,-4 0 0 0,0-5 0 16,0 0 0-16,0-4 0 0,0 0 0 0,0 0 0 16,-13-17 0-16,13 8-569 0,-2-8-702 0,4 0-1376 15,2-1 609-15</inkml:trace>
  <inkml:trace contextRef="#ctx0" brushRef="#br0" timeOffset="139747.63">15113 13875 650 0,'22'-20'294'16,"-7"6"46"-16,-2 1 20 0,-3 3 52 0,-2 3 57 16,0 0 42-16,-6 1 19 0,6 1-9 0,-6 2-22 15,1-1-21-15,-3 4-11 0,0 0-2 0,0 0-25 16,0 0-19-16,-9 13-19 0,4-5-43 0,-4 1-29 16,-5 2-87-16,1 0-243 0,-5 1 0 0,0 4 0 0,-5 0 0 15,-1-1 0-15,0 2 0 0,-3-2 0 16,-4 0 0-16,7-1 0 0,-4 3 0 0,1-5 0 15,5-5 0-15,6 1 0 0,2-3 0 0,5-1 0 16,1-2 0-16,3-1 0 0,2 1 0 0,1 1 0 0,2-3 0 16,0 0 0-16,0 0 0 0,25-1 0 0,-6 2 0 15,3-1 0-15,-3 2 0 0,12 1 0 16,-3 4 0-16,-1 1 0 0,-3 3 0 0,2 1 0 16,3 0 0-16,-6 4 0 0,-1-1 0 0,1 3 0 0,0 2 0 15,-5 0 0-15,2-2 0 0,1 0 0 0,-2 0 0 16,-5-3 0-16,-1-5 0 0,3 3 0 15,-3-2 0-15,-4-4 0 0,3-1 0 0,-5-1 0 16,4-2-446-16,-5-3-846 0,0 1-1397 0,-6-1 618 0</inkml:trace>
  <inkml:trace contextRef="#ctx0" brushRef="#br0" timeOffset="139931.97">15532 14094 355 0,'2'-8'513'0,"-1"1"55"16,-2-1 35-16,2 3 18 0,5-5-9 0,-2 4-27 15,1 3-36-15,4-4-36 0,9 3-36 0,-1 0-28 16,3 1-42-16,10 0-38 0,-1 2-36 0,2 0-32 16,-1-1-28-16,-2 2-55 0,0-1-65 0,-6 0-78 15,0-1-95-15,-4 0-115 0,-5 1-115 0,1-1-109 16,-7 1-80-16,-2-2-81 0,-1 0-83 0,-1 0-339 16,-3 3-1020-16,0 0 452 0</inkml:trace>
  <inkml:trace contextRef="#ctx0" brushRef="#br0" timeOffset="140147.72">15930 13958 306 0,'4'-10'290'0,"2"-1"12"0,-1 1 19 0,4-5 54 16,-2 0 27-16,-2-2 31 0,0 0 21 0,2 0 8 16,-3 0 8-16,1 0 9 0,-1 6 5 0,0-1 9 15,-3 2 2-15,4-1-8 0,-1 7-13 0,-3-4-19 16,2 3-41-16,1 3-19 0,-4 2-195 0,0 0-200 16,0 0 0-16,13 10 0 0,-12 0 0 0,5 7 0 15,3 8 0-15,-2 0 0 0,-3 4 0 0,1 3 0 16,1-2 0-16,-2 3 0 0,-3 1 0 0,2 2 0 15,-1-1 0-15,1-2 0 0,-2-1 0 0,3 0 0 16,-3-5 0-16,-3 0 0 0,-1-3 0 0,2-7 0 16,-3 1 0-16,-4-3 0 0,-2 0 0 0,0-4-1366 0,-3-1-1478 15,4-3 654-15</inkml:trace>
  <inkml:trace contextRef="#ctx0" brushRef="#br0" timeOffset="141649.71">16785 14071 495 0,'0'-12'576'0,"0"2"23"0,2-3-12 0,1-1-20 15,1 4-21-15,1-1-28 0,1-1-22 0,3-2-34 16,2 1-19-16,1 2-23 0,-2-1-22 15,8 2-21-15,-5-2-24 0,5 2-22 0,-4 4-23 16,1 3-21-16,-2 1-22 0,0-3-102 0,0 5-163 0,0 5 0 16,-1-1 0-16,-1 3 0 0,0 7 0 15,0 2 0-15,-3 2 0 0,1 7 0 0,3 4 0 16,-7 0 0-16,-1 2 0 0,-2 2 0 0,-4-3 0 0,0-1 0 16,-3-3 0-16,-1-1 0 0,-1-4 0 0,1-6 0 15,1 2 0-15,1-5 0 0,1-2 0 0,1-4 0 16,-1-2 0-16,0-3 0 0,3-1 0 15,0 0 0-15,0 0 0 0,10-12 0 0,-3 1 0 0,2-4 0 16,5-9 0-16,1 3 0 0,1-5 0 0,2 1 0 16,-3-1 0-16,5-1 0 0,-4 2 0 0,3 4 0 15,-3 0 0-15,-6 7 0 0,-3 5 0 0,0 1 0 16,-2 2 0-16,0 4 0 0,-1 0 0 0,-4 2 0 16,6 9 0-16,-2-1 0 0,-3 4 0 0,3 5 0 15,-4 0 0-15,3 7 0 0,-3-4 0 0,4 7 0 16,-3-8 0-16,4 0 0 0,-1 5 0 0,2-6 0 15,-2 0 0-15,1-6 0 0,0 0 0 0,1-3 0 16,4-1 0-16,-4-4 0 0,-1 0 0 0,4-1 0 16,1-4 0-16,2-1 0 0,-2-3 0 0,3-1 0 0,2-2 0 15,-1-3 0-15,0-3 0 0,7-4 0 16,-3-2 0-16,0-1 0 0,-6 5 0 0,2 1 0 16,-1 1 0-16,-3-1 0 0,-2 6 0 0,-2 1 0 15,1 2 0-15,-3 1 0 0,-3 2 0 0,-1 3 0 0,0 0 0 16,6 10 0-16,-6-5 0 0,-1 6 0 15,1 2 0-15,0 3 0 0,-4 1 0 0,9 1 0 16,-1 1 0-16,4-1 0 0,-3 0 0 0,8-2 0 16,-3-2 0-16,3-1 0 0,2-1 0 0,-1-4 0 0,1 0 0 15,-3-3 0-15,-2-3 0 0,4-1 0 0,-5-1 0 16,5-2 0-16,-5-3 0 0,-2 0 0 0,-1-3 0 16,0-3 0-16,-2 0 0 0,-4-6 0 15,-2-2 0-15,2 0 0 0,-4 1 0 0,-2-8 0 0,-1 0 0 16,1 8 0-16,-1-7 0 0,-3 7 0 0,1 3 0 15,5-2 0-15,-2 6 0 0,3 0 0 0,2 5 0 16,1 0 0-16,4 2 0 0,5 1 0 0,4 2 0 16,7 2 0-16,8 2 0 0,4 1 0 0,5 2 0 15,2 0 0-15,10 2 0 0,-9 1 0 0,14-2 0 16,-2 3 0-16,-1-5 0 0,-13-1 0 0,-2 0 0 16,-4 0 0-16,-5-2 0 0,-9-1 0 0,-1-1 0 15,-7 1 0-15,0 1 0 0,-5-1 0 0,-2 2 0 16,-3-3 0-16,0 0 0 0,-18 12 0 0,4-3 0 15,-4 2 0-15,-9 3 0 0,5 2 0 0,-2 1 0 16,-3 0 0-16,4 1 0 0,3-1 0 0,-2 0 0 16,7-1 0-16,3-2 0 0,3 1 0 0,3-5 0 15,2 1 0-15,4 0 0 0,0-2 0 0,6 0 0 16,2-2 0-16,4-2 0 0,0-3 0 0,5-1 0 16,1-2 0-16,1-2 0 0,1-3 0 0,2-3 0 15,0-5 0-15,0-2 0 0,-2-4 0 0,-2-2 0 16,2-2 0-16,-3-2 0 0,-2-2 0 0,-2-3 0 15,1-2 0-15,2-14 0 0,0 2 0 0,-11-2 0 0,9 2 0 16,-10 10 0-16,3-12 0 0,-5 15 0 0,-1 6 0 16,-2 6 0-16,1 4 0 0,-2 5 0 0,0 0 0 15,1 6 0-15,-3 4 0 0,4 1 0 16,0 0 0-16,-16 20 0 0,10-2 0 0,1 15 0 0,3 1 0 16,2 12 0-16,0 3 0 0,6-1 0 0,-5 0 0 15,2-2 0-15,4 1 0 0,-4-14 0 0,7-1 0 16,2 1 0-16,2-2 0 0,-4-4 0 0,3-4 0 15,-3-6 0-15,3-3 0 0,-1-2 0 0,3-3 0 16,-4-3 0-16,2-2 0 0,-1-3 0 0,-1-2 0 16,2-1 0-16,0-1 0 0,5-4 0 0,-2-4 0 15,0 0 0-15,5-7 0 0,-3 0 0 0,0-2 0 16,0 0 0-16,-1-5 0 0,-2 2 0 0,2 0 0 16,-5 1 0-16,-2 5 0 0,-2 2 0 0,-4 4 0 15,1 1 0-15,-2 2 0 0,-2 2 0 0,-1 3 0 16,0 3 0-16,0 0 0 0,-13 14 0 0,7-3 0 15,-6 5 0-15,1 7 0 0,0 2 0 0,3-1 0 16,3 1 0-16,2 2 0 0,6-3 0 0,2-6 0 16,1 1 0-16,3-2 0 0,3-2 0 0,-1 0 0 15,4-5 0-15,2 2 0 0,2-8 0 0,0-1 0 16,3-2 0-16,-3-4 0 0,8-1 0 0,-5-3 0 16,-2-1 0-16,6-6 0 0,-3 2 0 0,4-5 0 15,-6-1 0-15,-3-2 0 0,0-2 0 0,-1-3 0 16,-1 1 0-16,-3-4 0 0,1-1 0 0,-5-1 0 15,-2 1 0-15,-2 0 0 0,-4 2 0 0,-4 3 0 16,2 9 0-16,-4 3 0 0,-3 1 0 0,-1 4 0 16,-1 1 0-16,4 3 0 0,-2 2 0 0,-3 5 0 15,-1 2 0-15,7 2 0 0,-2 3 0 0,6 4 0 0,1 3 0 16,5 6 0-16,3 2 0 0,6 1 0 0,-2-1 0 16,3 1 0-16,2-1 0 0,2 0 0 0,-3-1 0 15,2-4 0-15,-4 2 0 0,-2-6 0 16,-3 0 0-16,0 0 0 0,-3-2 0 0,-2 1 0 0,-3-4 0 15,-2-1 0-15,-3-1 0 0,-4 1 0 0,-4 0 0 16,-8-3 0-16,-10 5 0 0,-2-4 0 0,-22 8-61 16,-1-6-743-16,-1-2-417 0,-7 2-1323 15,-1 1 585-15</inkml:trace>
  <inkml:trace contextRef="#ctx0" brushRef="#br0" timeOffset="142649.34">20057 13557 279 0,'2'-5'475'0,"-3"0"24"16,0-1 3-16,1 2 5 0,-3 0-8 16,0-1-13-16,0 2-14 0,-3 0-3 0,6 3-17 15,-14 0-10-15,3 4-14 0,-7 2-6 0,0 3-16 16,-9 7-13-16,4 4-5 0,-1 2-20 0,-10 14-15 0,3 1-17 15,0 2-321-15,1 8-15 0,0 4 0 16,8 2 0-16,-5 1 0 0,3 25 0 0,6-22 0 16,7 2 0-16,3 0 0 0,4 1 0 0,2-3 0 0,4 1 0 15,5 0 0-15,0-4 0 0,9 0 0 0,3-2 0 16,6-6 0-16,2-1 0 0,0-5 0 0,-6-12 0 16,3 0 0-16,-4-4 0 0,6-6 0 0,-4 0 0 15,-5-6 0-15,1-2 0 0,-4-3 0 0,-3-2 0 16,-1-3 0-16,0 0 0 0,-3-2 0 0,-1-1 0 15,0-1 0-15,-3 0 0 0,-3 2 0 0,1-7 0 16,-2 1 0-16,-2 3 0 0,-7-2 0 0,1 0-1366 16,-4 0-1478-16,2 2 654 0</inkml:trace>
  <inkml:trace contextRef="#ctx0" brushRef="#br0" timeOffset="143782.34">20322 13961 69 0,'-5'-2'480'0,"5"2"9"0,-12-1-8 0,8-2-15 16,-2 2-23-16,3-1-37 0,3 2-17 0,-8-4-11 15,5 2-18-15,-2-1-12 0,5 3-19 0,-5-4-17 16,1 1-12-16,4 3-19 0,0-7-11 0,0 1-15 16,3 1-12-16,1 1-1 0,6-5-31 0,3 0 0 15,0-3-19-15,4 4-15 0,1 1-11 0,3 1-14 16,-1 1-12-16,7 1-1 0,0 0-17 0,1 1-8 0,-7 4-88 15,0 4-26-15,2 3 0 0,-5 0 0 16,1 3 0-16,0 6 0 0,-6-2 0 0,-4 2 0 16,1 2 0-16,-6 1 0 0,-4-1 0 0,0 1 0 15,-7 4 0-15,0-6 0 0,-3 4 0 0,-2-6 0 0,-2 2 0 16,0-3 0-16,-1-2 0 0,-2 0 0 0,-1-3 0 16,1-1 0-16,1-1 0 0,6-4 0 0,-1 1 0 15,4-1 0-15,-2-1 0 0,4-1 0 0,-1-1 0 16,6-1 0-16,0 0 0 0,0 0 0 0,0 0 0 15,0 0 0-15,21-9 0 0,-2 8 0 0,1 1 0 16,3 0 0-16,6 0 0 0,-1 2 0 0,0 3 0 16,-1 1 0-16,1 3 0 0,-8-2 0 0,4 5 0 15,1 1 0-15,-12 2 0 0,1-5 0 0,-4 5 0 16,-2 2 0-16,1-1 0 0,-7 0 0 0,-2 1 0 16,-2-1 0-16,-7-1 0 0,-2 1 0 0,0-4 0 15,-3 2 0-15,-4-1 0 0,0-3 0 0,-8 0 0 16,-2 0 0-16,-2-4 0 0,2 0 0 0,-4-2 0 15,1-2 0-15,3-2 0 0,0-1 0 0,1-1 0 16,6-2 0-16,4 0 0 0,4 1 0 0,3-4 0 16,1-1 0-16,5 0 0 0,4-1 0 0,8-5 0 15,2 0-40-15,3-2-1319 0,12-4-1471 0,6-2 650 16</inkml:trace>
  <inkml:trace contextRef="#ctx0" brushRef="#br0" timeOffset="144148.34">21039 14158 3911 0,'4'-6'459'16,"0"2"-107"-16,1 1 49 0,-4-1 44 0,3 1-41 16,1-1-35-16,-1 0-54 0,4 3-54 0,3-1-43 0,1 0-15 15,9 0-19-15,-3 1-16 0,11 0-14 16,-8 0-24-16,0 1-32 0,-1 0-57 0,8-2-69 16,-5 0-72-16,-4 0-66 0,-2-2-61 0,1 2-59 15,-5-2-40-15,1-2-30 0,-3 1-3 0,-2-3 5 0,0 0 24 16,0-2 31-16,1-3 33 0,-1-1 48 0,0-1 51 15,-4 4 63-15,3-6 50 0,-3 7 57 0,0-6 69 16,0 4 58-16,-1 1 53 0,1-1 40 16,-2 3 40-16,-2-1 40 0,2 2 33 0,-2 0 28 0,0 5 1 15,-1-2-14-15,0 5-4 0,0 0 2 0,0 0 3 16,0 0-275-16,-6 14-77 0,2-3 0 0,0 7 0 16,3 3 0-16,-3 6 0 0,0 3 0 15,3 3 0-15,0 2 0 0,2-1 0 0,-1 2 0 0,5 9 0 16,-1-9 0-16,-3-3 0 0,4-2 0 0,-2 1 0 15,2-1 0-15,-1-6 0 0,-3-5 0 0,2-2 0 16,-3 3 0-16,0-9 0 0,0-2 0 0,-3 0 0 16,2-2 0-16,-2-1-63 0,3-5-1292 0,0-2-1468 15,0 0 650-15</inkml:trace>
  <inkml:trace contextRef="#ctx0" brushRef="#br0" timeOffset="144348.07">21894 14234 3990 0,'4'-14'560'0,"0"3"-147"16,0-5 45-16,-4 5 22 0,1 2 21 0,2-2-56 16,2 1-53-16,-3 3-56 0,5 0-53 0,2 1-24 15,8 0-185-15,3 2-74 0,1 2 0 0,9 2 0 16,4 1 0-16,-3 0 0 0,0 3 0 0,-2-1 0 16,-2 2 0-16,-8 1 0 0,-6-1 0 0,-2 0-439 15,-3 0-100-15,-6 3-62 0,0-2-57 0,-5 4-335 16,-3-1-1075-16,-6 3 476 0</inkml:trace>
  <inkml:trace contextRef="#ctx0" brushRef="#br0" timeOffset="144483.31">22041 14304 997 0,'-19'10'155'0,"9"-2"57"0,-7 1 37 16,4 1 38-16,7-4 65 0,-2-2 48 0,6 3 38 15,1-3 22-15,-1 2 16 0,2-1 1 0,4-2-13 16,1 0-17-16,8 1-30 0,0-3-29 0,9 1-34 16,-1-1-36-16,9 1-30 0,0-1-29 0,6 1-37 15,-3-3-65-15,2 1-82 0,-2-5-89 0,2 3-105 16,-2-3-103-16,-4-2-109 0,1-1-102 0,-4-1-104 0,0-4-503 15,3 0-1125-15,-3-2 497 0</inkml:trace>
  <inkml:trace contextRef="#ctx0" brushRef="#br0" timeOffset="144835.44">22648 14151 204 0,'2'-15'345'16,"0"1"13"-16,-4-3 31 0,5 6 52 0,-3-6 40 16,0 6 16-16,-1-4 8 0,2 3-12 0,2-3 1 15,1 5-17-15,0 1-19 0,3-2-23 0,1 2-23 16,5 2-25-16,2 1-25 0,4 0-25 0,4 5-30 15,4 0-31-15,-5 2-23 0,7 3-27 0,-3 2-172 16,-6 2-54-16,-2 2 0 0,-3 2 0 0,0 2 0 16,-5 1 0-16,-1 8 0 0,-7-1 0 0,-1 4 0 15,-4 1 0-15,-4-1 0 0,-3 2 0 0,-5 2 0 16,-3-6 0-16,0 2 0 0,-4-3 0 0,-2 0 0 16,1-2 0-16,-3 1 0 0,-1-4 0 0,5-1 0 15,-1-2 0-15,1 0 0 0,5-5 0 16,1 0 0-16,5-3 0 0,2-2 0 0,4-1 0 0,-1-2 0 15,5 1 0-15,1-3 0 0,10 3 0 0,1-1 0 16,10-2 0-16,-1-3 0 0,11 2 0 0,3-4 0 16,2 3 0-16,3-3 0 0,-2-1 0 0,-3 0 0 15,-1 2 0-15,-1-3 0 0,-1 2 0 0,-3 1 0 16,-9-3 0-16,-6 4 0 0,5-1 0 0,-10 0 0 16,-3 1 0-16,0-2 0 0,-3 3-470 0,-2-2-818 15,0 4-1393-15,0 0 617 0</inkml:trace>
  <inkml:trace contextRef="#ctx0" brushRef="#br0" timeOffset="146381.25">23496 14123 200 0,'2'-9'571'0,"-1"0"29"0,2 1 19 0,0-3-16 16,0 4 12-16,1-3-22 0,0 6-30 0,1-3-34 15,0 4-34-15,0 2-29 0,1 1-27 0,-6 0-28 16,13 5-24-16,-5 3-26 0,-1 4-28 0,0 6-34 16,7 6-192-16,-9 1-107 0,3 2 0 0,2-1 0 15,-6 0 0-15,1 1 0 0,-2-2 0 0,-2-6 0 0,-1-1 0 16,0 0 0-16,0-5 0 0,-4 2 0 15,4-3 0-15,0-2 0 0,0-5 0 0,-1 4 0 16,-2-7 0-16,2 2 0 0,1-4 0 0,0 0 0 0,0 0 0 16,0 0 0-16,0-13 0 0,1 7 0 0,7-5 0 15,0-3 0-15,3-2 0 0,9-7 0 16,1-2 0-16,1 2 0 0,1-2 0 0,4-2 0 16,2 3 0-16,-5 1 0 0,-2 3 0 0,-4 8 0 0,-4 2 0 15,-2 5 0-15,-1-1 0 0,-2 3 0 0,-3 2 0 16,2 4 0-16,-3 0 0 0,0 5 0 0,-2 3 0 15,-1 5 0-15,0 2 0 0,-2 7 0 0,-2-7 0 16,1 9 0-16,1-1 0 0,-1-2 0 0,0-4 0 16,-1-2 0-16,2 1 0 0,2-2 0 0,0 1 0 15,1-6 0-15,1-1 0 0,-1 0 0 0,1-4 0 16,5-1 0-16,3-1 0 0,-2-3 0 0,1-1 0 16,2-2 0-16,0-2 0 0,4-4 0 0,-1 0 0 15,2-1 0-15,6-6 0 0,-1-1 0 0,-6 2 0 16,5-1 0-16,-7 0 0 0,8-4 0 0,-11 5 0 15,4 3 0-15,-9 2 0 0,0 1 0 0,0 2 0 16,-4 3 0-16,1-1 0 0,-4 3 0 0,0 0 0 16,0 0 0-16,0 0 0 0,-9 21 0 0,4-10 0 15,3 0 0-15,-1 0 0 0,3 6 0 0,1-1 0 16,1 1 0-16,5-2 0 0,2 1 0 0,4-2 0 16,2-1 0-16,1 2 0 0,0-3 0 0,1-1 0 15,5-4 0-15,-6 0 0 0,-3-5 0 0,-1-2 0 16,-4 0 0-16,-1-2 0 0,-1-5 0 0,-3-3 0 15,-4-1 0-15,-3-3 0 0,-3-3 0 0,-2-1 0 16,-7-7 0-16,-1 3 0 0,-1-2 0 0,-1 1 0 16,4-2 0-16,-2 3 0 0,0 1 0 0,10 4 0 15,-1 6 0-15,8 2 0 0,0 3 0 0,9-1 0 16,1 3 0-16,10 3 0 0,9-1 0 0,7 5 0 0,3 2 0 16,14 1 0-16,2 1 0 0,-3 1 0 0,4 0 0 15,0-2 0-15,2 1 0 0,-4-2 0 0,-2-3 0 16,-15-3 0-16,-3 2 0 0,-4-3 0 15,-7 1 0-15,-4 0 0 0,-6-2 0 0,-1 0 0 0,-5 1 0 16,-2 1 0-16,-2 0 0 0,-3 1 0 0,0 0 0 16,0 0 0-16,-29 2 0 0,11 7 0 0,-3-1 0 15,-3 4 0-15,-3 3 0 0,0 1 0 16,0 2 0-16,4 2 0 0,-1-1 0 0,1 1 0 0,3-1 0 16,4 3 0-16,7-6 0 0,2-1 0 0,4 0 0 15,2 1 0-15,2-4 0 0,8 1 0 0,-1-2 0 16,5-2 0-16,1 0 0 0,4-1 0 0,2-2 0 15,0-6 0-15,0 0 0 0,3-6 0 0,3-2 0 16,-3-6 0-16,2 1 0 0,-2-4 0 0,-4-3 0 16,-1-4 0-16,0-1 0 0,-3 0 0 0,-1-5 0 15,1-4 0-15,3-12 0 0,-5-2 0 0,-2 0 0 16,1-3 0-16,-3 0 0 0,-3 1 0 0,-2 16 0 16,0 1 0-16,-4-1 0 0,-3 7 0 0,0 1 0 15,-4 11 0-15,2 5 0 0,0 2 0 0,-1 6 0 16,-1 5 0-16,-2 6 0 0,-1 8 0 0,-2 10 0 15,2 2 0-15,4 6 0 0,-2 12 0 0,2 2 0 16,5-13 0-16,2 9 0 0,-2 2 0 0,1-12 0 16,1 0 0-16,4-3 0 0,0 0 0 0,2-2 0 15,4 0 0-15,-1-4 0 0,-1-2 0 0,5-7 0 16,-4-3 0-16,3-1 0 0,4-1 0 0,-3-2 0 16,4-3 0-16,0-3 0 0,0 0 0 0,-4-4 0 15,4-1 0-15,-1-2 0 0,1-3 0 0,2-2 0 16,-3-2 0-16,1-3 0 0,9-3 0 0,-5-2 0 15,0-4 0-15,1 3 0 0,-3-2 0 0,-7 5 0 16,3-6 0-16,-7 9 0 0,-1 3 0 0,-3 2 0 16,0 2 0-16,-4 0 0 0,1 4 0 0,-2 2 0 15,0 0 0-15,-13 8 0 0,5 0 0 0,-3 6 0 16,-7 5 0-16,3 0 0 0,1 5 0 0,5-5 0 0,1 7 0 16,-1-1 0-16,9-1 0 0,3 1 0 0,0-7 0 15,4 3 0-15,6 0 0 0,6-1 0 0,0-3 0 16,7-3 0-16,-5-5 0 0,5 0 0 15,3-5 0-15,-1-3 0 0,0-2 0 0,-2-1 0 0,-3-1 0 16,4-9 0-16,0 3 0 0,-2-5 0 0,-6-3 0 16,4 0 0-16,0-1 0 0,0 0 0 0,-2-4 0 15,-2 2 0-15,-1-4 0 0,-3 2 0 16,-3-1 0-16,0 1 0 0,-5 3 0 0,-3 1 0 0,-4 2 0 16,-3 4 0-16,-1 1 0 0,-2 0 0 0,-4 4 0 15,-2 0 0-15,1 3 0 0,-1 2 0 0,-1 2 0 16,2 2 0-16,2 2 0 0,-1 2 0 0,5 1 0 15,-3 3 0-15,4 1 0 0,4 4 0 0,3 3 0 16,3-1 0-16,2-1 0 0,-2 0 0 0,6 1 0 16,0 0 0-16,4 5 0 0,-4-7 0 0,1 2 0 15,4 4 0-15,-4 2 0 0,-3-7 0 0,1 1 0 16,-3-2 0-16,-3 0 0 0,0 0 0 0,-1-2 0 16,-4-2 0-16,0 1 0 0,0 1 0 0,-1-2 0 15,-7-2 0-15,4 0 0 0,-1-1 0 0,-2 1 0 16,-1-3 0-16,0 3 0 0,-1-4 0 0,-2 2 0 15,3-3 0-15,1-1 0 0,-3-1-116 0,0-1-254 16,1 0-70-16,-1-3-62 0,1 0-93 0,-1-3-433 16,2-2-1114-16,2 0 492 0</inkml:trace>
  <inkml:trace contextRef="#ctx0" brushRef="#br0" timeOffset="146682.31">26040 13789 473 0,'12'-6'504'15,"-1"2"16"-15,2 4 2 0,2 6-7 0,0 5-27 16,5 9-30-16,-1 5-26 0,-1 3-38 0,0 15-24 16,-2 0-22-16,-3 3-17 0,-3 4-18 0,2 1-13 15,-10 1-26-15,2-1-24 0,-4-1-21 0,-1 3-27 16,-4-5-17-16,-8 1-12 0,4-3-21 0,-9 2-14 15,4-2-11-15,-4-1-15 0,-2-4 0 0,1-11-21 16,1-1-6-16,-4 1-7 0,2-5-63 0,-1 2-15 16,-3-6 0-16,0 0 0 0,1-1 0 0,-2-4 0 15,5-2 0-15,1-6 0 0,2-1 0 0,-3 0-37 16,3-5-238-16,4-1-116 0,3-1-143 0,-3-3-625 16,7-1-1257-16,3-3 556 0</inkml:trace>
  <inkml:trace contextRef="#ctx0" brushRef="#br0" timeOffset="146848.44">26568 14863 4817 0,'-10'-1'598'0,"10"1"-199"0,0 0-162 0,-7 1-103 16,7-1-45-16,0 0-23 0,-5 5-15 15,4-3-29-15,1-2-75 0,-5 5-104 0,2 0-184 16,-3-1-636-16,3 1-1059 0,-2-1 468 0</inkml:trace>
  <inkml:trace contextRef="#ctx0" brushRef="#br0" timeOffset="148698.1">23838 10019 366 0,'0'-4'346'0,"0"0"-23"16,0 4-22-16,-1-4-19 0,1 4-17 0,0 0 3 15,0 0-31-15,0 0-19 0,6 11-24 0,-2-3-14 16,2 2-20-16,3 0-15 0,2 1-16 0,3 3-15 16,1-4 1-16,5-1-11 0,7-3-11 0,3 4-6 15,4-4 17-15,3-3-10 0,2-3-7 0,14 0 5 16,-16-3-6-16,0-1 6 0,16-8-4 0,-17 8 9 15,-3-4-10-15,1-2-1 0,-3 1-2 0,0 1-7 16,-2-2-2-16,-1-4-3 0,4 4-8 0,-6-1-4 16,-1 2-8-16,-6 3-4 0,1 2-4 0,-1 1 1 15,-1 3 1-15,-4 2-1 0,-3 1 8 0,7 6-9 16,-4 1 0-16,5 2-5 0,-3 3-1 0,4 3-2 16,0 2-4-16,2 2-2 0,5-2-5 0,-1-1 2 0,3-1-24 15,3 2 6-15,1-7 5 0,2 0 4 16,4-1-2-16,-2-4 1 0,3-5-4 0,-3-3 2 15,4 0 0-15,-3-3 1 0,-1-4-6 0,-3 0 15 0,0-3-3 16,-2 1-5-16,-5-3 4 0,1-1 3 16,1-2 1-16,-2-1 9 0,-3-4-3 0,-2 5 0 0,3-6-2 15,-4 6-2-15,-3-5-1 0,0 7-4 16,-3 3 5-16,-4 1 1 0,3 1 1 0,-4 3-1 0,0 2 7 16,-2 4 1-16,3 2 2 0,-2 1-12 0,0 3 4 15,3 0-3-15,-1 6 0 0,3-1-4 0,2 3 1 16,5 1 3-16,1 0-10 0,5 1 0 15,1-3-3-15,0-3-1 0,3 1-2 0,3-3-1 0,2-2 1 16,-4-1 1-16,6-3-7 0,-2 0 3 0,-3-3-5 16,2 0 3-16,-2-4-1 0,-3-1-2 0,0-1 5 15,1-2-5-15,-2-1 0 0,-2-1 3 0,0-3-2 16,-3 0 2-16,-5 3 1 0,4-6-4 0,4 2 2 16,-6-3-4-16,-3 5 3 0,-3 1-3 0,-2 5-4 15,-3-1 1-15,3 2-1 0,-4 3 4 0,1 2-8 16,3 3 4-16,-3 3 3 0,3 4-1 0,3 0 1 15,-3 3-1-15,2 0 3 0,8 4-9 0,-6-4 7 16,7 5 2-16,2-5 10 0,1-1 4 0,1-1 0 16,-4-1 4-16,4-6-3 0,0 1 0 0,-1-6-2 15,-8 0 9-15,2-1-10 0,-1-2-5 0,1-3-20 0,-6-3-31 16,3-2-67-16,-5-1-90 0,8-5-130 16,-12 6-181-16,2-4-479 0,3-7-1070 0,-7 8 474 15</inkml:trace>
  <inkml:trace contextRef="#ctx0" brushRef="#br0" timeOffset="155466.56">24738 8676 108 0,'-5'-4'284'0,"2"1"-12"0,3 3-21 16,-1-4-9-16,1 4-17 0,-4-2-12 0,4 2-6 16,-4-3-10-16,4 3-9 0,0 0-2 0,0 0-1 15,0 0-2-15,0 0 3 0,0 0 1 0,0 0-1 0,0 0 4 16,0 0 4-16,-4-2 2 0,4 2-2 0,0 0 3 15,0 0-3-15,0 0-4 0,0 0-9 16,3 11-9-16,-2-5-5 0,-1-4-7 0,5 2 2 16,-1-2 10-16,0 0-6 0,1 0-4 0,9-2 1 0,0-2-14 15,5-1-12-15,13-3-14 0,3-5-11 16,13-2-10-16,4-3-18 0,-3-2 3 0,-1 3-10 16,0-5-17-16,-15 4-45 0,11-11-63 0,-10 9-91 0,5-13-121 15,-14 15-142-15,-5-3-187 0,-5 8-356 0,-4-4-1024 16,-2 5 453-16</inkml:trace>
  <inkml:trace contextRef="#ctx0" brushRef="#br0" timeOffset="156064.63">26910 8842 2825 0,'-6'1'213'16,"-3"0"-29"-16,0-1-34 0,1 0 46 0,2 0 47 15,-3 0 12-15,4 1 10 0,-3 0-1 0,-1-2-14 16,9 1 7-16,-10 0 6 0,3 0-8 0,7 0-12 16,-6-3-11-16,6-1-29 0,0 4-17 0,8-8-24 15,7-2-11-15,3 0-24 0,12-3-66 0,3-1-94 16,2-1-130-16,13-4-161 0,4 2-222 0,-2-5-441 16,0 0-1068-16,-1-3 472 0</inkml:trace>
  <inkml:trace contextRef="#ctx0" brushRef="#br0" timeOffset="156597.73">29558 8947 3885 0,'0'0'445'0,"0"0"-189"0,-2-11-5 0,2 11 12 16,2-5 16-16,1-1-16 0,0-1-27 0,3-1-53 16,0-1-26-16,4 1-19 0,3-3-13 0,1 0-30 15,2 0-54-15,0 1-86 0,7-4-114 0,-3 3-137 16,6 0-187-16,4-2-456 0,-1 3-1018 0,2-3 450 15</inkml:trace>
  <inkml:trace contextRef="#ctx0" brushRef="#br0" timeOffset="156798.04">30453 8806 4333 0,'-1'-6'438'0,"1"1"-184"15,1-4-30-15,-1 4-3 0,3-1 2 16,-1-4-23-16,1 4-26 0,2-3-27 0,1 1-36 16,4 2-8-16,-1-1-19 0,2 1-39 0,3 1-67 15,2 0-89-15,2 0-110 0,1 2-125 0,-1 3-141 0,-1-2-408 16,1 0-971-16,-6 0 430 0</inkml:trace>
  <inkml:trace contextRef="#ctx0" brushRef="#br0" timeOffset="-127766.08">20097 3990 67 0,'-10'-9'158'0,"-1"2"-4"0,0-1-9 0,-4-2 3 0,2-1-7 16,2 4-6-16,-2-4 10 0,-2 2-5 0,2-1-2 16,-5 1-9-16,5-1-10 0,-3-2-11 15,0 2-10-15,1 2-9 0,-2-2-13 0,2 2-5 16,-4-1-6-16,-7-1-5 0,3-3-5 0,-2 0-10 15,0 4-6-15,0-1-5 0,-2 2-5 0,0 1-4 0,-1 1-3 16,-1-1-2-16,1-1-6 0,0 5 1 0,-2-2-1 16,-2 0-6-16,4 0 3 0,-4 0-1 15,3 4-5-15,-1-2 1 0,0 3-1 0,-2 1 0 16,1 1-7-16,-1 3-1 0,0-2-1 0,-1 5-7 0,0 0-3 16,-1 2-1-16,-3 1-6 0,0 0 2 0,0 1-10 15,2 2 1-15,-13 5-3 0,12-3-6 0,1-1 6 16,-9 7 3-16,8-4-1 0,2-2 2 15,-15 9 8-15,3-1 1 0,9-6 4 0,-5 6-5 0,7-6 5 16,4 3 3-16,-12 7-3 0,11-6 1 0,-2-2 4 16,-7 7-4-16,10-6 3 0,-10 9 5 0,11-11-3 15,-15 10 5-15,17-7-5 0,-13 6 0 0,3 2 6 16,7-6 1-16,-1 1-4 0,4-1 5 0,-12 9-7 16,-2 0 4-16,8 3-2 0,-2-1-2 0,0 1 0 15,-1-2-2-15,5 1-3 0,-4 0-1 0,2 3-1 16,1-3 0-16,8-8-6 0,-10 13 5 0,1-2-2 15,2 3-6-15,0-2 3 0,0-1-10 0,0 2-6 16,1 1 4-16,0-3 2 0,-1 0-6 0,1 3 1 16,-1-1-4-16,0 2 9 0,2-2-1 0,-5 4 3 15,3-4-3-15,0-2 8 0,-2 1-2 0,2-1-1 16,-4-1 1-16,3 3 8 0,-3-3-6 0,4 0 9 16,0-2 6-16,5-8 5 0,-6 8-4 0,8-7 9 15,-7 12 1-15,6-13-4 0,-3 10 10 0,-5-1-4 16,11-7 1-16,-9 10 4 0,8-12 5 0,-8 14-3 15,3-2 3-15,-2 0 0 0,8-9-3 0,-8 11-7 16,2-1-1-16,7-11 7 0,-6 15-2 0,1-2-4 16,-1-2 0-16,0 5 2 0,1-4-3 0,3 1 2 15,1 0 0-15,2-11-4 0,-3 12 3 0,-1-2 0 16,7-9 0-16,-7 11-3 0,1-1 1 0,0-1 0 16,1 0 0-16,9-11 3 0,-4 5-1 0,1-3-2 15,-4 10-3-15,5-10-3 0,-7 10 6 0,8-11-2 16,-2 1-1-16,1 1-1 0,2 1 2 0,-3-4-5 15,-1 3-7-15,4-2 0 0,0-1-5 0,-4 0 4 16,1 2 2-16,0-4 0 0,0-1 2 0,0 0-4 16,2-3-3-16,-3 3 7 0,0-2 4 0,4 4 5 15,-5-3 9-15,5-1 1 0,-4 4 2 0,4-3 1 16,-4 4 1-16,1-2-6 0,2 0 1 0,0 2 2 16,0-2-1-16,0 4-2 0,0-1 5 0,1 0-6 15,-2-2 3-15,0 0-6 0,5 4 0 0,-5-4 0 16,2 2 6-16,4 1-8 0,-3-5 0 0,1 4 5 0,1 0-11 15,-3-4 6-15,4 2 4 0,-2 0 0 16,1 2-3-16,2-2 1 0,3 2-6 0,-2-2 7 16,-2-2 6-16,1 1 1 0,1 2-6 0,-3 1 2 15,3-2 2-15,0 1-1 0,1-1-5 0,-5 2 1 16,3-1-3-16,-1-1 1 0,1-1 0 0,-4 3 2 0,4-1 2 16,-1 3-5-16,-1-6 1 0,4 5 0 0,-3-2 2 15,4-1-4-15,-1-2-1 0,-1 4-2 16,0-3 4-16,1 1-4 0,2-3 24 0,-1 6-24 15,-1-1 0-15,1 0 2 0,3 0 2 0,0 1-5 16,3-3 3-16,-3 2 0 0,2 0-1 0,1-1 2 0,0 1-8 16,2-2-3-16,-2 1 2 0,3 1 2 15,-1-2-1-15,1 1 7 0,3-2-3 0,-3-2-2 16,2 0 6-16,0 2-2 0,2-1-1 0,-4-2 2 16,5-1-2-16,-2 2-2 0,1-2 1 0,-1 2-1 0,4 1 1 15,-1-1 4-15,-1 0-9 0,1 0 2 0,1 1 3 16,0 2-6-16,2-4 2 0,3 0 0 0,-2 3 2 15,4-2 5-15,-5 0-1 0,2 4-6 16,2-6 1-16,-2 2 0 0,1 1 3 0,0-3 1 0,2 1-3 16,2 2 0-16,-2-2 7 0,1-2-1 0,2 2-5 15,-2-3 1-15,0 1 2 0,4-1 2 0,-4-1 1 16,2 0 0-16,-1 1-5 0,2-3 1 16,0 0 4-16,0 3-1 0,-2-2-3 0,3 1 3 15,-3 2-3-15,3 0 1 0,-1 1 6 0,1-1 12 0,1 4-3 16,1-4-3-16,1 0 6 0,-2 5-3 15,1-5 0-15,-1 2-1 0,3-3-1 0,0 3-2 16,0 1 3-16,-2-1 3 0,3-1-8 0,3 0 1 16,-1 0 1-16,2-2 0 0,-3 2 6 0,1 1-12 0,2-5-2 15,1 2 3-15,-3 1-2 0,3-1 3 0,-1-1-1 16,1 2 5-16,10 1 9 0,-10-1-3 0,11 4-9 16,-11-8 0-16,12 4 0 0,-12-4 3 0,11 9 4 15,-11-8-3-15,1 0 5 0,-1 0 2 0,0-2-2 16,17 2 0-16,-6 7-2 0,-11-10 0 0,14 6 6 15,-13-7-4-15,3 3-5 0,-3-4 1 0,3 0-4 16,-1 0-4-16,3-1 4 0,9 4-1 0,-12-5-5 16,1-3 3-16,3 2-2 0,8 3 4 0,-8-4 8 15,-6-2-3-15,6 2-2 0,-3-1 3 0,-1 0 4 16,1 0-1-16,-2-1 3 0,1 2 9 0,2 0-1 16,-4 0 2-16,-2-1 3 0,2-2-3 0,0 2 3 15,-5 0-2-15,4 2 2 0,-4 2 2 0,2-4-2 16,-5-1 2-16,1 6-1 0,-1-4 3 0,0 0-2 15,5 2-1-15,-3-2 2 0,1 2 2 0,2-1 3 16,0 0-4-16,2-1 0 0,-2 0-6 0,0 1-2 16,2 1 0-16,3-1-2 0,-5-1 0 0,2-1-6 15,-1 0-4-15,2 1 1 0,-2 0-1 0,-3-2-5 16,4 2 1-16,1 1-1 0,-2-1 0 0,2-3-3 16,-5 2-3-16,3 1 0 0,-3 0 0 0,0-2 3 15,3 2-6-15,-3-6 2 0,3 2 4 0,-1 3-6 16,-2 0 2-16,7 0-5 0,-3-2 7 0,0 1-4 15,-2 0-2-15,0 0-3 0,-1-1 4 0,3-3-2 16,-4 2 3-16,3-1-6 0,-4 0 0 0,2 3 0 16,-1-6 3-16,1 3-4 0,-8 0-3 0,-4-2-2 15,2-3-3-15,0 1-3 0,-1 2 1 0,5-3-1 16,5 5 5-16,0-3 4 0,0-1 3 0,0-1 4 16,3 2 2-16,1 0 5 0,0-1 2 0,1 0 2 15,1 2 1-15,-2-1 2 0,2-3 4 0,-1 1-3 16,1 2 2-16,-2-1-4 0,-2 0 0 0,0-1 3 15,0 2-5-15,-2 1-1 0,3-5-1 0,-3 2-4 16,4-1 2-16,-3-1-2 0,5-1 3 0,-6 0-3 16,2-2-3-16,5 1-3 0,2-2 0 0,-1 3 1 15,1-2-1-15,1-6 0 0,-1 6 3 0,2-7 5 16,0 5-1-16,0-3-8 0,10-5 1 0,-13 3 6 16,4-1-6-16,-4 4 1 0,11-13 0 0,-11 9 2 15,-2-4-5-15,-2 1 1 0,1-3 2 0,2 1 5 0,7-9-2 16,-11 6-2-16,1 0-1 0,9-9-2 15,-2-2-4-15,-9 10 0 0,9-11 4 0,2 2 1 16,1-2 1-16,-5 1 3 0,3-2-4 0,-3-4 0 16,1 6 1-16,2-1 2 0,-2-1-1 0,3 0-5 15,3-1 0-15,-5-5 3 0,2 8-1 0,0-3 2 16,5-1 3-16,-6 1-1 0,1-2 7 0,1 3 2 16,1-2-1-16,-6 0 2 0,12 0-1 0,-7-1 0 15,0-2 1-15,2 2-5 0,0-3-1 0,1-3 3 16,-1 0 3-16,-2 4-10 0,3-7 4 0,-1 2-3 0,-3 0 1 15,0 0 1-15,1 6-1 0,-1-5 1 0,4 0-5 16,-7 5-2-16,-1-1 7 0,-1-3-4 16,-1 3-1-16,-2 1 3 0,-3-4-6 0,1-2 8 15,-3 3 0-15,0-2-7 0,-2 1-1 0,-1-1 1 16,-7 10 3-16,8-12 5 0,-2 0-8 0,-1-2 2 0,5 0 2 16,-6-3-5-16,5-1 0 0,-4 2-3 0,4-6 5 15,-2 2 1-15,1 1 0 0,-2-1-6 0,-1-1 3 16,1 0 2-16,3-2 2 0,-3 4-4 15,0-5 2-15,-3 6 0 0,1 0 0 0,-2-1-3 0,2-1 4 16,-3 6 1-16,-1-4-4 0,4 2 5 0,-3 2-2 16,-2 1-1-16,2-4 3 0,1 3-8 15,-1-2 2-15,1 0-2 0,-2-1 2 0,3 0 4 0,0 1-3 16,3 1 2-16,3 2-7 0,-3-5 5 16,0 5-2-16,3-4 9 0,0-1-9 0,-4 8 0 0,-1-5 3 15,3 0-4-15,-2 0-1 0,-5-1-1 0,0 3 0 16,-2 1 4-16,-4-3-4 0,1 1 5 15,-3 1 0-15,2-5-3 0,-6 4 3 0,-1 11 3 0,0-12-9 16,-2 12 0-16,3-13 1 0,-6 12 2 0,1-10-3 16,-1 0-1-16,-1 10-1 0,0 1 4 0,-4 2-6 15,-1-1-2-15,-1-1 0 0,-1 0-2 0,-3-11 1 16,3 14-2-16,-1-3 0 0,-1 2 6 0,-1-2 0 16,-1 4-2-16,-6-12-1 0,4 9 3 0,-4-11-5 15,8 15 4-15,-8-1-4 0,5-2-6 0,-6-2-1 16,1-7-2-16,0 9-2 0,3 1 4 0,-3 0 8 15,-1 2-9-15,-8-14 6 0,13 13 2 0,-5-1-1 16,-7-9 3-16,3-2 1 0,4 13 0 0,-4-15 4 16,4 16 1-16,-1-1 5 0,-7-10-8 0,0 0 2 15,6 13 7-15,1-5 1 0,-3 3-4 0,-10-9 4 16,12 12 4-16,-8-12-3 0,3 12 4 0,-7-10-5 16,6 12 1-16,-3-12 0 0,5 12 2 0,0 1 0 15,-2-2 0-15,-1 0 0 0,-8-7-4 0,7 8 2 16,3-1 2-16,-1 3-3 0,-11-12 0 0,12 10 0 15,-2 0 2-15,0-2-2 0,-8-8-2 0,-4 5 1 16,11 4 2-16,4 0 1 0,-5 2 7 0,1-2 1 16,-8-8 1-16,8 8-6 0,-15-5 2 0,15 6-2 15,1 1-3-15,-8-8 3 0,5 8 3 0,3 0-4 16,0 3 5-16,0-4-4 0,-3 2-2 0,4 3-1 16,-3 0 2-16,3 0 1 0,-3 1-4 0,-2 0 2 15,7 1 1-15,-2-4 2 0,1 5 2 0,2-3 0 16,0 1-1-16,2-1 1 0,-1 4-1 0,7 2 4 15,-2-6 0-15,1 5-2 0,-1-6 0 0,4 4-2 16,1 1 2-16,-1-1-4 0,4 1 3 0,-3 1 1 16,1 1-3-16,0 1-2 0,3-1 1 0,-2 3 0 15,0 1-1-15,4 1 0 0,-5-1-2 0,3 0 2 16,-5 1 0-16,3 2-3 0,2-1 2 0,-3 0-4 0,3 1 3 16,-1 1-7-16,-3-1-6 0,3 0-23 15,-3 0-3-15,-5 0 9 0,7 1 2 0,-3 0 2 16,-3-1 2-16,-2-1-2 0,2 0-22 0,-8-3-12 15,3 2 5-15,-2-2 11 0,-3-1 6 0,1-3 3 16,1 1 6-16,-1-2 3 0,1 1 1 0,-1-1 7 0,1 0 3 16,-1-8 5-16,-1 9 11 0,0-4-2 0,-1-4 3 15,3 1 3-15,-2-1-1 0,0 0 3 16,0 1 6-16,0-3 0 0,-5 1 1 0,4 0-1 16,-13-10 3-16,12 12 2 0,0-1-2 0,-2 0 0 0,-6-7 6 15,6 8 2-15,-1 1-1 0,0 1-3 0,0-4-3 16,0 4 6-16,0 1 2 0,-1 0-2 0,1 2 3 15,2 2-4-15,-2 2-4 0,2-1 3 16,2-1-6-16,-3 5 2 0,2-1-7 0,-2 2 1 16,5-2 3-16,0 2-2 0,0 0-5 0,6 4-1 0,-2-2-2 15,3 2 1-15,-8-2-2 0,8 3 0 0,-1-1 1 16,4 1 0-16,1 0-4 0,2 0-1 0,0 2-5 16,-1-1-3-16,3 1-7 0,-1 1-5 15,1-1-8-15,1-1-5 0,1 4-9 0,4-2-16 0,-3 0-13 16,1 1-21-16,1 1-32 0,-3-1-37 0,4 2-47 15,-4 1-188-15,3-3-429 0,-2 1 189 0</inkml:trace>
  <inkml:trace contextRef="#ctx0" brushRef="#br0" timeOffset="-124099.47">16882 7109 146 0,'0'0'158'0,"0"0"-5"0,-8-8-14 0,8 8-13 16,0 0-12-16,-1-4-10 0,1 4-5 0,0 0-16 16,0 0-6-16,0 0-3 0,0 0-9 15,-4-2-7-15,4 2-8 0,0 0-4 0,0 0-4 0,-4-2-2 16,4 2-7-16,0 0-2 0,-5-3-5 0,5 3-4 16,0 0-8-16,0 0 6 0,-5-2-3 0,5 2-6 15,0 0-2-15,-5-2-4 0,5 2 1 0,-6-3 4 16,6 3-3-16,-6-4 0 0,6 4-3 0,-5-4 1 15,0 1 0-15,3 2 1 0,2 1-4 0,-7-5 0 16,3 3-2-16,1-3 2 0,-3 0 1 0,3 3 2 16,-5-2-1-16,2-2-1 0,-1 0-6 0,-2 2 8 15,2-5-3-15,0 2 3 0,1 0 3 0,-2-2-6 16,-2 2 4-16,5-1 0 0,0 0 2 0,0 0-4 16,-2-1 0-16,3 1 5 0,-2 0-6 0,1-2 0 15,0 1 1-15,1-1 1 0,0-2 3 0,0 4 5 16,-1-3-2-16,1-3-2 0,2 3 2 0,-2 0 1 15,0 0-2-15,0 3 4 0,0-2 1 0,3 2 5 16,-4-1-7-16,-3 0-2 0,7 0-1 0,-4 0-2 0,1 0 3 16,-1-1 1-16,-1 2-13 0,-1-4-4 15,0 4 5-15,0-3 11 0,-1 1 9 0,1 0 2 16,1 0-10-16,0 1 4 0,0-1-7 0,-1 0-6 16,-1 1 3-16,0-1-1 0,0-1 2 0,2 1-7 0,-2 3 7 15,2-2-1-15,-2-1-6 0,-1 0 3 0,2 0-2 16,0 2 1-16,1 0 0 0,-3 0-2 15,0-2 2-15,1 2 0 0,2-1 0 0,-2 1-7 16,-5-1 6-16,7 1-5 0,-4-2 7 0,0 3-1 0,1-1 0 16,-2 1 2-16,1 1-3 0,1-3-2 0,2 1-1 15,-4-1 5-15,1 1-6 0,0-2-9 0,0-1-2 16,-2 3 2-16,1-3 6 0,-2-3 3 0,0 4 2 16,0 0-1-16,-1-1-2 0,1 0-1 0,0 0-3 15,2 1 1-15,-4-4 4 0,1 2-18 0,-3 0-5 16,1 4-6-16,-7-9 7 0,6 5 13 0,-1 1 4 15,-1-1 11-15,-3-2-1 0,7 2-6 0,-7-1-1 16,-1-2-5-16,-2 0 3 0,-1 2-4 0,1-4-1 16,-4 3 5-16,4 1 6 0,-1 0 7 0,-2-3 3 15,3 2-5-15,-1-1-2 0,-1 1-4 0,-1 1 8 16,0 0 1-16,1-1-7 0,-4 2-2 0,3-2 10 16,0-2-10-16,-1 5 3 0,-1-3-8 0,2 0 10 15,1 2-4-15,-3-1 3 0,-2-3-3 0,1 2-2 16,4-2-2-16,-2 0-2 0,-6 4-4 0,3-4-1 15,-1-1 1-15,1 2 0 0,-2 2 6 0,3-2 4 16,-1 0-4-16,3 0 10 0,-2-2-3 0,4 2-2 16,-2-2-7-16,-1 2 13 0,4 0-5 0,-1-1 5 15,-1 0-5-15,3-1-1 0,-3 3 4 0,5-1-5 16,-5-2 4-16,4 1 2 0,-3 4-8 0,1-1 3 16,1-3 0-16,-1 2-5 0,-1-2 2 0,2 3-1 15,-2-2 4-15,0 4-2 0,2-1-3 0,-2-5-1 16,3 4 9-16,-2-2-6 0,2 3 3 0,1-1-5 15,-3-1 7-15,2-1-3 0,4 4 2 0,4 1 3 16,-2-2 3-16,0 0 0 0,-2 2-1 0,1-1-2 0,2 1-1 16,1-2-3-16,-1 3 3 0,-9-3 3 15,10 2-7-15,-4 0 6 0,-4-4-5 0,-1 5 4 16,7 0-3-16,-7-2 6 0,0-3-8 0,5 7 6 16,-7-5-2-16,2 1-1 0,-2-2 1 0,3 2 3 15,-1-1 1-15,2-3-3 0,3 7-2 0,-4-4 1 16,0-2-3-16,7 4 1 0,-2 1 2 0,-5-8-1 0,-2 3 1 15,3 1-3-15,4 2 1 0,-4-3 6 16,-5-1-4-16,1 0 3 0,3 1 3 0,-3-2 1 16,3 3 3-16,-7-1 3 0,6-1-2 0,-5 0-3 0,1 2-2 15,1 0-3-15,-3-2 3 0,-1-1 4 0,1 1 2 16,2 3 0-16,-3-4 1 0,0 1 2 0,0 3-1 16,0-3 0-16,0 0 2 0,0 2-4 0,0 0 0 15,2-1-1-15,-1 4-3 0,-1-2-2 0,0 0 4 16,0-1-5-16,-1 2 4 0,-3-1-4 0,3-1-2 15,-2 2 5-15,-3-1-5 0,1 0 0 16,-12-5 2-16,11 4-6 0,1 1-2 0,-9-5 7 0,-4 3 14 16,14 4-5-16,0 1-1 0,1-1-3 0,-5-3-1 15,-7 0-2-15,7 4 1 0,3-2-4 0,1 1 1 16,-1-1-3-16,-12 1 2 0,14 0-3 0,-5 2 0 16,3-3 6-16,-2 4-4 0,0-1 1 0,5-2-3 15,-3 2 0-15,1-3 2 0,-2 4 1 0,2-3-6 16,-13 1 6-16,14 1-4 0,-1 3 1 0,0-4 0 15,0 3-1-15,3-1-1 0,-2-1 2 0,5 3-1 16,-2-1-1-16,1-1 1 0,-1 4-4 0,0-2-1 16,1 2-3-16,1-1-2 0,-3-1 10 0,3 2-3 15,-2-3 3-15,2 1 6 0,1 0-5 0,0-1-1 16,0 1 0-16,7 3-4 0,-1-2-1 0,5 3 3 16,-5-3 1-16,1 2-5 0,-6-3-1 0,8 3 2 15,-8-4-1-15,0 2 4 0,6 3-4 0,-6-4 0 16,1 1 0-16,0 0 2 0,5 0 2 0,-4 2-3 15,-3-2-2-15,3-1 0 0,-2 4 2 0,1-1-5 16,-4-1-1-16,4 2 1 0,0-2-6 0,-1-2 14 16,0 2-11-16,0 2 0 0,-1-3 2 0,7 2-1 15,-10-1 1-15,0 0 0 0,0 0 3 0,0 0 1 16,1-3-2-16,2 4-1 0,-3-4 2 0,-1 1-3 16,0 2 2-16,1-1 3 0,1 1 1 0,-2 0-3 15,-2-2 1-15,3 1 2 0,0 1-1 0,0-1-1 16,-1 2 3-16,-1 1-5 0,3 0 3 0,-1-2-1 15,-1-1 2-15,2 1 1 0,-1 2 2 0,3 1 0 16,-1 0-3-16,2 0 0 0,-2 0 3 0,-1 0 2 16,4 0-6-16,-4-2 4 0,3 5 1 0,-3-4-3 15,5 1 2-15,4 0 1 0,-1 2-2 0,-5-3 1 16,7 3 3-16,-2 0 2 0,3 0-4 0,-2-1 1 16,1 2-3-16,-9-1 2 0,9 0 5 0,-9 3-7 15,6-2-1-15,-6 3-1 0,10-4-5 0,-11 0 0 16,4 2 2-16,-1 0-2 0,2 0 2 0,4-1 0 15,-8-1-1-15,2 3 2 0,6-2 0 0,-4 2-4 16,3-2 1-16,-3 1 0 0,-1 1-4 0,0 0 3 16,3-1-4-16,-4-2 0 0,0 4 4 0,7-3-1 15,-6 1 2-15,-1 2 0 0,7-2-6 0,0 0-3 16,2 4-1-16,-4-4-1 0,-2 3-5 0,4-2 1 16,-6 3-3-16,4-6-2 0,2 5 0 0,0-2-3 15,-7 1 4-15,8-1 6 0,-2 0 7 0,3 0 2 16,-8 2-6-16,5-4 6 0,-1 4 4 0,-4 0 0 15,8-3-7-15,-3 3 3 0,1-4 1 0,1 2 0 16,-1 1 2-16,-5 3 1 0,8-3 1 0,-3 2-3 16,-5 0 5-16,4-2-9 0,-5 3 5 0,-1-2-11 15,3 1 9-15,-2-2-7 0,0 4-6 0,5-5 14 16,3-1 0-16,-9 2-5 0,1 0 2 0,6 0 4 16,-1-3-1-16,4 4 2 0,-1-2 4 0,-2-1 0 15,2 1-6-15,-1-1 2 0,-1 1 4 0,3-1 6 16,-2 1-1-16,1-1 2 0,-2 0-4 0,1 0 2 15,-1 2 19-15,1-2-14 0,-3 0 1 0,5 4 13 16,-1-2-19-16,0-2-3 0,-1 2 4 0,3-3-1 16,-1 3 1-16,-1 0-3 0,1-1 3 0,0-3 5 0,0 6-5 15,0-2 6-15,0-2-7 0,4 1-8 16,-4 0 7-16,4-1-2 0,-4 1 5 0,5 0-5 16,1 0 1-16,-5 1 2 0,3-1 4 0,-1-2-1 15,-2 2 2-15,2 2-4 0,1-2 9 0,2-1-8 0,0-2 0 16,-5 3 5-16,0 1-4 0,3 0-4 15,2-1 4-15,-4 2-1 0,0-2 0 0,5-1-3 0,-2 3 3 16,2-5-3-16,-3 0 2 0,3 2 2 16,-1 0-1-16,-1 2 1 0,-1-4 3 0,5 3-6 15,-4 1 0-15,2 0 0 0,-1-3 4 0,2 5-1 16,-3-3 1-16,3 2-3 0,1-2-4 0,-5-1-3 16,4 3 6-16,-3-2 0 0,1 0-4 0,0 1 4 15,1 0-1-15,1-2 10 0,-1 2-7 0,-2 0 3 16,1 0-5-16,1-1 4 0,-1-1-3 0,1 1-1 0,-2 1 7 15,0-1-3-15,3 0 5 0,-3-1-6 16,0 2-4-16,2 1 4 0,-2-4-3 0,2 3 2 0,-2 0-5 16,1 0-1-16,-1-2 3 0,-3 4 0 15,3-2 5-15,2 0-6 0,-6 3 6 0,2-1 1 16,1 2-4-16,-3-2 3 0,2 0-4 0,1 2 3 0,1 1-3 16,-4-2 1-16,7-1 1 0,-6 1 1 0,0 1-5 15,1 2 4-15,-1 1-4 0,3-3 0 0,-3 3 1 16,1-1 0-16,1 0 0 0,-4-2 6 0,4 3-4 15,-3-1-2-15,3 1-3 0,-9 2-5 16,0 1-6-16,4 0-6 0,-3 2-2 0,2-1-21 0,2 3-26 16,-1-3-36-16,0 2-152 0,-3-1-279 0,4-3 124 15</inkml:trace>
  <inkml:trace contextRef="#ctx0" brushRef="#br0" timeOffset="-118399.11">5835 4848 66 0,'0'-3'139'0,"0"3"-1"15,0 0-8-15,0 0-11 0,0 0-10 0,0 0-14 16,0 0-7-16,0 0-2 0,0 0-4 0,-13 11-12 15,5-2-4-15,2-1-7 0,-2 1 4 0,-2 2-7 16,-1 3 0-16,-3-2-6 0,1 5-10 0,-5 2-1 16,2 1 1-16,-3 2-10 0,4-1-7 0,-3 2 5 15,-1 0-8-15,1 2 1 0,-4 0-7 0,7 4-5 16,-3 0-7-16,-1 1-1 0,2 0-5 0,0 2-2 16,2 0 8-16,-1 0-5 0,-2 14 1 0,3-15-4 15,0 4-1-15,-5 8 8 0,6-10 1 0,0 0-5 16,-4 16-10-16,1-3 18 0,-3-2-3 0,5-10-3 15,-11 8-2-15,3 8 3 0,3-7 1 0,-3-1 6 16,4-10-6-16,-2 12 4 0,-6-3 1 0,4 2-8 16,-2 3-2-16,2-4 8 0,3 2-2 0,-3 2 1 15,4 1 1-15,0 2-12 0,3-4 9 0,-4 6 3 16,1-5-2-16,5 0-5 0,0 3 0 0,1-2 2 16,-2-2-1-16,3 2 0 0,1 0-2 0,2-1-11 15,0-1 10-15,1 4-8 0,0-1-16 0,2-2 13 16,1 2 7-16,-1 0-8 0,-1-4 3 0,-1 1-11 15,1 1 1-15,1-10 5 0,0-1 5 0,-1 0-5 16,-2 9 7-16,-4 4 14 0,-1-3 13 0,5-13 8 16,0 3 3-16,-1 12 4 0,1-15 1 0,-4 16 3 15,7-13-6-15,-4 0 0 0,-2 11-4 0,7-12 0 16,-4 1 1-16,1 13 3 0,3-12 2 0,-1 9 0 16,-2-9-3-16,3 12 4 0,1-15-6 0,-1 3 1 15,1-1-1-15,-1 0 1 0,-1 10 5 0,3-9 2 16,-3 11-6-16,2-14 3 0,3 1-7 0,-6 12-2 0,5-12 1 15,-2 3 3-15,6-4-6 0,-4 2-4 0,2 11 2 16,-1-10-1-16,1-1 4 0,-4 14-2 16,8-15 0-16,-3 0 1 0,3 1-3 0,0 0 0 15,-3 1 1-15,-1 0-1 0,6 11-4 0,-3-15 5 16,3 15-1-16,1-16-5 0,-2 4 0 0,1-2 4 0,1 2-3 16,0-3 0-16,3 4-2 0,-1-2-1 15,3 11-1-15,-3-13 0 0,1 2-6 0,-1-1 1 16,1 3-1-16,-2-3 3 0,5 11 1 0,-2-11-2 15,-2 0 0-15,0-1 1 0,4 1-2 0,0 1-3 0,-3-2 0 16,3 0 4-16,-3 1-2 0,3 11-1 0,-6-11 3 16,4-1-1-16,-2-1 0 0,3 2-2 15,1-2 1-15,0 2-1 0,0-1 1 0,-3 0-5 16,0 1 0-16,0-3 0 0,3 3 4 0,-4-2-4 0,4-2 1 16,-3 1 1-16,2-1-2 0,-3 1 0 0,1-1-3 15,0 3-2-15,3-3 0 0,-1 1 1 0,-1-3-2 16,0-1-5-16,1 4 7 0,-1-4-3 15,-2 2-4-15,4-3 2 0,-3 0-5 0,2 0-7 0,-1-2 0 16,2 4 2-16,1-4-1 0,-4-1-5 0,3 2-1 16,-3 0 3-16,3-1-1 0,-2-5 7 0,2 3-1 15,-4-3 3-15,3 4-3 0,2 1 5 0,-3-5 8 16,-2-1-4-16,2 0 1 0,-1 1 2 16,1-1-3-16,0 0 7 0,-1-2-6 0,2 1 3 0,-3-2 5 15,4 1-2-15,-1-1-1 0,-3 1 0 0,1-1 1 16,0-1 5-16,-1 0-4 0,2 2 0 0,-4-6 4 15,1 2-3-15,-1 4 3 0,2-1-5 0,-4-2 6 16,2-1-1-16,0 3-1 0,3-1-3 0,-2 1 4 16,0-5 1-16,1 5-4 0,2 0 11 0,-2 0 0 15,4-3-2-15,-1 2 3 0,-1 1 0 0,3-3-2 16,-1 3-1-16,5-3-9 0,-4-1 6 0,9 6 1 16,-1-2 1-16,-1-1-3 0,1 4 1 0,-3-6 0 15,4 4 2-15,0-3-1 0,4 2-1 0,-1-2-1 16,-1 1 0-16,2 1 1 0,4-2 0 0,-4 2-2 15,-1-3 1-15,5 0-3 0,1 1 2 0,-1 1 2 16,1 0 1-16,1-2-4 0,1-1 1 0,-3 0-1 16,3 2-5-16,1-2 1 0,-3-1-1 0,4 1 0 15,1-2 5-15,-3 2-5 0,1-2 1 0,3 0-3 16,1-2-1-16,-2 4-5 0,0-3-4 0,2 4-1 16,-3-1-3-16,1-2-3 0,-1-1 4 0,-3-2-6 15,0 3 1-15,1 0 1 0,1 0-2 0,0-1 2 16,-2 0 2-16,2 2 7 0,-3-2-5 0,0-1 2 15,-2-1 9-15,3 1-3 0,-2-3 3 0,0 2-3 16,-1 0 8-16,0-2-13 0,1-1 16 0,-1 1-8 16,1 0 5-16,-3-1-13 0,3 2-4 0,-5-3 5 15,4 2-15-15,-10-3-1 0,3 0-3 0,-1 0 1 16,6 0-4-16,-6 0 5 0,0 0-2 0,-2 0 14 16,2 1-1-16,-3-2 4 0,0 2 8 0,0 0-1 15,-1-1 4-15,3-1 15 0,-3 1-4 0,2-1-1 16,-2 1 8-16,1-1-4 0,3-1 0 0,-4 2 1 0,2-1-2 15,0 1 17-15,-1 0-4 0,2 0 4 16,-2-3-1-16,3 2 0 0,1 2 0 0,-1 2-3 16,-3-3 1-16,10-3 0 0,-7 6 0 0,7-2-4 15,-7 1 6-15,-3-1-5 0,10-1-2 0,-8 0-4 0,10 1-1 16,0 1 0-16,-3 0 6 0,2 0-7 16,2-2-1-16,-1 4-1 0,2 0 4 0,-5-2 3 15,6-1 4-15,-2 0-4 0,-1 1-3 0,1 3 4 16,0-3-3-16,3 0 1 0,-3 3 1 0,2-2 0 0,0 2 2 15,1-1-1-15,-3-1 4 0,4 3-4 0,-4-2-4 16,0 1 3-16,2 0-2 0,2-2-1 0,-2-2 6 16,5 5-3-16,-3-3-3 0,1 2-5 15,1 0-2-15,-1 0 4 0,0-3-1 0,0 2 1 16,-1 1-4-16,4-2-2 0,-3 0 4 0,2 0-3 0,-1 1-2 16,0-1 1-16,2 2 5 0,-2-2-3 0,-1 3 1 15,-1-2-4-15,-2 2-3 0,3-4 4 0,-1 1 3 16,1 1-5-16,0 0 6 0,-1-1 1 0,1-1 1 15,4 0-3-15,9 3 2 0,-13-3-2 0,4 0 8 16,-3 2-5-16,1-1 6 0,0-2-7 0,14 0 6 16,-18 0-5-16,5 0-3 0,-1 3-1 0,1-3-1 15,1-2 4-15,-3 3 1 0,12-2-5 0,-12 0 0 16,-2 0 0-16,0-1-3 0,0 0 0 0,-3-3-8 16,-1 3-2-16,4 0-1 0,2-1-2 0,-3 2 3 15,-2-5-2-15,-1 4 2 0,2-2-2 0,0 1 4 16,-5-1-8-16,3 1 9 0,-4 0 6 0,0-3-10 15,-1 0 3-15,-8 1-7 0,3 0 2 16,-2-2-1-16,0 3 1 0,1 0 8 0,1-1-8 0,-4-2-1 16,1 2 9-16,0 0 1 0,-1 0 0 0,0-2 6 15,0 2 4-15,1 0 5 0,0 0 2 0,-1 0 3 16,0 2 7-16,0-4-5 0,1 1 8 0,0 1 2 16,-1 1 0-16,3-1-1 0,0-2 2 0,5 1-1 15,1 2 3-15,-4 1-10 0,-3-2 0 0,12 0 1 16,-5 1-4-16,2-2 2 0,-3 1 2 0,5-1-5 15,-3 1 2-15,2-1 1 0,1 1-5 0,-3-2-3 16,2 1-2-16,-10 3-2 0,11-3-3 0,-2-5 4 16,0 3-1-16,2 0-5 0,-3 0-1 0,0-1-8 15,-2 1-3-15,1-1 2 0,0 1-2 0,-7 0 1 16,2-1 1-16,-3 1 1 0,9-2 1 0,-9 1 2 16,-1 0 3-16,4-2 2 0,-3 0-2 0,-1 2 0 15,0-1 2-15,0-1-2 0,5-1 2 0,2-2-1 16,-9 5-1-16,4-2 3 0,4-2-3 0,-6 4 4 15,9-5 1-15,-1-1 4 0,-6 6 3 0,-1-1-2 16,7-1 6-16,1-1-5 0,-1-2 0 0,4 3-2 16,-2-2-2-16,0-2 2 0,4 4-7 0,1-2-1 15,-2 3-8-15,2-2-1 0,-1-1-3 0,0-1-5 16,-1 1 1-16,1 0 1 0,1-2 0 0,-2 0 3 16,3-2 0-16,-2 0-7 0,-1 0-7 0,1 0-9 15,1-2-6-15,-2 3-4 0,4-3-3 0,10-6-2 0,1-2 5 16,-13 8-10-16,0 0-10 0,1 0 2 15,8-8 4-15,-9 7-8 0,-1 0 5 0,1-1 2 16,-1 0 6-16,12-9 4 0,-12 9 9 0,10-9 11 16,-1 1 12-16,-13 7 21 0,4-1 15 0,1-2 10 0,9-3 9 15,-5-3 1-15,-6 8 9 0,0-1 1 0,12-7-8 16,-15 7 1-16,16-4-3 0,-12 8-4 16,10-10-12-16,-9 9-1 0,0 0-3 0,9-8-2 15,-10 8-5-15,2 2 0 0,9-7 0 0,-11 6 1 16,4 2 16-16,-1 0 12 0,9-8-3 0,-12 8-6 0,0 0-5 15,-1 0-12-15,-2 3-9 0,0 0-1 0,-2-3 3 16,1 1-2-16,-3-2 2 0,0 0 4 0,1 1 10 16,-3-1 1-16,1 3 4 0,-5-2 5 15,-2 4 5-15,3-4 2 0,-4 4 1 0,5-6-1 0,-4 5 3 16,6 0-2-16,1-3 2 0,2 1 4 0,-3 0 1 16,-7 4 2-16,7-3 0 0,-6 4 0 0,7-3-5 15,-5 4-3-15,6 0-7 0,-1-4-2 16,-5 3 8-16,4-1-6 0,-5-1-2 0,6-1 5 0,1-2 4 15,-7 6-2-15,5-1-2 0,-4 0 2 0,6-2-5 16,-7 5-8-16,1 0-1 0,7-6 3 0,-3 0-6 16,6 1 2-16,-6-1-6 0,0 1 2 0,-5 3-4 15,9-3-1-15,-4-1-4 0,1 0-5 0,2 1 2 16,-9 1 4-16,7-3-4 0,-5 5 1 0,5-7 2 16,-1 1-5-16,3 1 2 0,-2 0-4 0,2 0 3 15,-3 0-3-15,-7 1-3 0,10-2 1 0,-1 0 0 16,-2-1 3-16,0 0-1 0,4 3-2 0,-6-4-3 15,1 0 5-15,-1 1-7 0,2-1 5 0,-5 0-2 16,5 0 1-16,0 1-2 0,-1 1 0 0,-3-4-6 16,3 4 18-16,-1-2-9 0,-1 0 1 0,1-2 1 15,-3 2 2-15,3-1 2 0,-1 2 6 0,1-2-3 16,-2 2 9-16,-3 4 4 0,-3-3-3 0,4 2 2 16,-2 2-3-16,0-1 5 0,-1-1-1 0,3 1-4 15,-3 0 10-15,-1-1-14 0,2 0 1 0,-3 0 0 16,3 2-7-16,-2-3 7 0,2 1-1 0,-1 1-1 15,-1-1-6-15,1 0-3 0,-2 1 4 0,3-1 1 16,-2-1-7-16,3 3 3 0,-3-3-1 0,2 1-3 16,1-1 2-16,-5-1 2 0,2 1-3 0,4-6-7 15,-2 2 9-15,3 0-1 0,-5 2-11 0,-2 1 12 16,6-4-5-16,-8 4 0 0,1-2 3 0,-1 2 7 16,1 1-2-16,0-3-8 0,-3 2 8 0,-1-2-3 15,3 0 1-15,-4 1-7 0,4-3 3 0,-4 4-1 16,-1-4-7-16,5 1 8 0,-3 1-4 0,1 0 6 15,-2-1 0-15,0 1-5 0,0-2 1 0,-1 2 1 16,2-9 1-16,1 4 17 0,2-2 9 0,-5 7-21 16,1 0 3-16,-4-1-4 0,5 0-1 0,-2 1 9 15,-1 1-1-15,-1-2-4 0,2-3 0 0,0 5 4 16,-3-2-7-16,3 0-4 0,-1 2 5 0,-2-3-4 16,1 2 2-16,1 0-6 0,-3-8 8 0,1 1-7 15,0 6 10-15,-1-6-12 0,2 0-4 0,-2 5 9 0,0-6-5 16,1 1 4-16,0-2-1 0,-2 3-9 0,1-2 3 15,0 1 6-15,1 0-1 0,1-1-2 0,-1-1 5 16,-2 2-10-16,2-2 6 0,1-1-5 16,0 0 1-16,-2 0 8 0,0 2-9 0,0 1 6 0,-3 1-5 15,1-2-4-15,-1 1 11 0,-1 0-3 16,2 7-1-16,-3-7-4 0,1 1 4 0,0-1-4 16,-1-1 18-16,0 2-4 0,-3 0-16 0,2 4 4 15,1-4-1-15,-3 1 5 0,-1 0-15 0,0-1 3 16,0 6 4-16,-1-5 1 0,1 5 1 0,0 3 4 0,-4-3-1 15,-1-3 0-15,-3 1-5 0,-2 1 4 0,1-1-6 16,-2 0-3-16,1 1 8 0,1 1 1 16,-4 0 1-16,-1-2-2 0,1 3 3 0,3-1-7 15,-5 0-2-15,1-2 3 0,1 0-6 0,1 3 0 0,-2-2-3 16,-3 2-2-16,4-1-13 0,-5 0-11 0,3 0-3 16,-3 1-8-16,-1-1-10 0,3 1-14 0,-2 0-25 15,0-1-21-15,-4 1-37 0,3-1-28 0,1-1-46 16,-3 0-71-16,2-3-170 0,1 1-512 15,-1-4 227-15</inkml:trace>
  <inkml:trace contextRef="#ctx0" brushRef="#br0" timeOffset="-109431.93">14631 2256 520 0,'0'0'558'0,"0"0"4"0,-2-4-18 0,2 4-33 16,-1-3-39-16,1 3-35 0,0 0-38 15,0 0-21-15,0 0-7 0,0 0-10 0,3 17-24 0,1-7-25 16,-2 2-4-16,0 6-12 0,-1-1-18 0,2-1-14 16,1 0-12-16,-2 0-17 0,1 1-12 15,-1-1-5-15,2-3-14 0,-3-3-53 0,5 1-151 0,-4-3 0 16,2 1 0-16,-3-6 0 0,4 4 0 0,0-4 0 15,3-2 0-15,2-1 0 0,11-6 0 0,12-4 0 16,2-2 0-16,16-7 0 0,2 1 0 0,1-6 0 16,4 0 0-16,25-13 0 0,-25 8 0 0,27-18 0 15,-5 5 0-15,3-2 0 0,-2-6 0 0,-2 6 0 16,-28 12 0-16,7 3 0 0,-10-2 0 0,-1 4 0 16,-12 7 0-16,-3 2 0 0,-4 1 0 0,-1 2 0 15,-5 0 0-15,-6 9 0 0,-5 0 0 0,-1 1 0 16,-4 1 0-16,-1 0 0 0,0 1 0 0,1 2 0 15,-4-1 0-15,2 0 0 0,-4 2 0 0,6-2 0 16,-6 2 0-16,5-3 0 0,-5 3 0 0,0 0 0 16,4-1 0-16,-4 1 0 0,0 0 0 0,4-3 0 15,-4 3 0-15,0 0 0 0,0 0 0 0,0 0 0 16,9 2 0-16,-9-2 0 0,0 0-1366 0,0 0-1478 16,0 0 654-16</inkml:trace>
  <inkml:trace contextRef="#ctx0" brushRef="#br0" timeOffset="-101799.16">24242 3878 18 0,'5'2'184'0,"-5"-2"10"15,4 2 6-15,1-1 14 0,-5-1 14 0,6 0 27 16,-6 0 13-16,0 0 20 0,4 1 4 0,-4-1 13 0,0 0-23 16,0 0-1-16,0 0-13 0,0 0-15 0,0-9-4 15,0 9-15-15,-4-9-9 0,0 6-13 0,2-5-15 16,-6-1-6-16,5 0-18 0,-4 1-19 15,1-2-12-15,-1-4-15 0,-2 3-14 0,-1-2-4 0,-1-1-10 16,-5-1-11-16,0-4-4 0,-6 1-8 0,2 0-3 16,-1 0-3-16,-2 2-9 0,-1-1-6 0,0 2-6 15,-2-3 2-15,4 1-5 0,-3 2 0 16,-2-2-5-16,-1 1-1 0,0 2-8 0,-6 1 3 0,1 1-13 16,1 1 4-16,-2 0 0 0,0 1-7 0,0 0 0 15,-2 1-1-15,-1-1-6 0,1-1 0 0,-2 1-3 16,1 4 0-16,0-3-26 0,-3 4 3 0,3-2 3 15,-1 2-3-15,-12-6-3 0,14 6 7 0,-1 0 0 16,4-2 3-16,-5 3-2 0,-1-4 2 0,1 4-2 16,-2-2 8-16,2 3-2 0,2-1 0 0,-1 0-3 15,0 3 1-15,1 0-2 0,2 0-1 0,-2 1 4 16,4 0-3-16,0 1 2 0,-2 0 5 0,0 1-7 16,2 0 2-16,-1 3 7 0,-3-3-2 0,4 2-2 15,2 0 4-15,0 1-1 0,7 0 3 0,-6 1-5 16,-2 3 3-16,-1-4-4 0,4 5 0 0,-6 1 0 15,6-3-2-15,2 2 2 0,-1 2 1 0,-1 2 0 16,0-2 2-16,-4 3-1 0,1-4 1 0,6 4-1 16,-2-1 2-16,-1 1-5 0,0 3 3 0,4-5-3 15,-3 1 0-15,5 3 1 0,-4 2 3 0,5-2-3 16,1 1 5-16,-1-1-5 0,-1 1 0 0,3 2 6 16,-3 7 3-16,3-2 5 0,0-6 3 0,-2 8 2 15,2-3 0-15,1-1 4 0,0-1 6 0,4 2-1 16,0 1 7-16,1-2-5 0,1 2 6 0,5 2 1 15,1-2 2-15,3 1-9 0,1 1 4 0,0-1-3 16,2 1 5-16,2-1-4 0,0 1 2 0,1-1 4 16,-1 0 0-16,4 2 1 0,-4-2-3 0,2 0 9 15,2 2-10-15,1 0-8 0,0-4 4 0,0 4 1 16,0 2 1-16,2-1 6 0,-1-2-12 0,1 3 8 16,1-2-14-16,-1-2 9 0,0 3-3 0,4-5-3 15,-3 1-5-15,-1-1 5 0,4-1-5 0,-3 0-4 16,2 0 4-16,-5-4-5 0,2-1 0 0,0 6-4 15,1-6 1-15,-2-1 1 0,4 5-2 0,-5-5-8 16,5 0 9-16,-3 1 3 0,5 2 3 0,-3-3-13 16,3 4 2-16,-1-5 3 0,0-1 2 0,2 1-1 15,-1-1 11-15,-1-1-19 0,1-1 2 0,9 2-2 16,1 2 6-16,-1-1-8 0,0-2 8 0,4-2 4 16,-4 1-9-16,0 1-9 0,4-2 19 0,-8-3-6 15,9 5 3-15,0-2-13 0,2-1 17 0,-3 2-9 16,3-1-1-16,1-2-3 0,1 1 6 0,1 0-3 15,-2-5-8-15,3 5 11 0,-4-6-4 0,4 1 1 16,-2 1 0-16,-1 0-3 0,0-3-2 0,2 0 8 16,-3 0 1-16,4-2 5 0,0 3 9 0,1-4-3 15,2 1 11-15,-2 1-15 0,5-3 8 0,-3 0-13 0,-1 2 7 16,2-2 0-16,1 0 3 0,-2 1-1 16,1-1 4-16,0 3-5 0,-2-3-3 0,0-3-15 15,1 5 5-15,-2-2 4 0,-1-2-3 0,1 1 7 16,0-1-8-16,1 2 8 0,-1 1 1 0,-5-2 0 15,5-1-7-15,-5 1-5 0,5-1 0 0,-6 2 0 0,9-3 0 16,-7-1 0-16,1-2 0 0,2 3 0 16,1 1 0-16,1 0 0 0,-3-4 0 0,-1 3 0 15,0 1 0-15,-1-2 0 0,-2-1 0 0,3 2 0 16,-1-3 0-16,0-4 0 0,-1 4 0 0,1 0 0 16,-3 0 0-16,0-2 0 0,-7 3 0 0,8-8 0 15,-2 6 0-15,0-3 0 0,-7 2 0 0,8-5 0 16,-6-1 0-16,0-1 0 0,-1-1 0 0,1 0 0 15,-3-3 0-15,-2 7 0 0,2-8 0 0,0-2 0 16,-6 3 0-16,6-4 0 0,-5 2 0 0,2-2 0 16,-2-4 0-16,2 2 0 0,-3-2 0 0,2 0 0 15,0-1 0-15,4 0 0 0,-4 1 0 0,0-4 0 16,-3 2 0-16,-1-1 0 0,1-3 0 0,-2-1 0 16,4 4 0-16,-5-4 0 0,0 4 0 0,0-2 0 15,-1-2 0-15,-2 3 0 0,-2 1 0 0,2-2 0 16,1 1 0-16,-7-2 0 0,-5 2 0 0,2-2 0 0,-3 0 0 15,-1-1 0-15,-2 0 0 0,-2-3 0 16,-6-6 0-16,3 11 0 0,-8-10 0 0,-6 1 0 16,-3 2 0-16,-3 2 0 0,-3-1 0 0,-1 4 0 0,-2 1 0 15,-6 0 0-15,-5 3 0 0,0 3 0 0,-7 1 0 16,-29-7 0-16,27 10 0 0,-24-4 0 0,-2 2 0 16,-7 0 0-16,29 7-1366 0,-34-5-1478 0,-3 0 654 15</inkml:trace>
  <inkml:trace contextRef="#ctx0" brushRef="#br0" timeOffset="-89666.28">27860 8298 254 0,'0'0'623'0,"2"-3"3"0,-2 3 4 0,4-2-4 16,-4 2-13-16,0 0-24 0,0 0-31 0,0 0-36 16,0 0-40-16,0 0-37 0,0 0-32 0,7 7-25 0,-5-3-25 15,-2 0-30-15,2 2-30 0,-1 0-22 0,0-2-139 16,4 1-142-16,-3 1 0 0,1 1 0 0,0 0 0 15,-1 1 0-15,4-1 0 0,-4 0 0 0,3-2 0 16,4 2 0-16,1-2 0 0,-1 1 0 0,5-1 0 16,-2-2 0-16,2 0 0 0,-1-1 0 0,7-2 0 15,10-1 0-15,-1-4 0 0,-1-2 0 0,-7 1 0 16,5-7 0-16,1-1 0 0,-4 2 0 0,3-3 0 16,-3 3 0-16,-4 1 0 0,-4 1 0 0,2 4 0 15,-2-3 0-15,-6 4 0 0,1-1 0 0,-1 4 0 16,-5-1 0-16,1 1 0 0,-1 2 0 0,-4 0 0 15,5 5 0-15,-1-2 0 0,-4 2 0 0,0 2 0 16,0 1 0-16,0 0 0 0,0 2 0 0,1-2 0 16,-1 2 0-16,4 3 0 0,0 0 0 0,1-3 0 15,0-2 0-15,4 3 0 0,0-5 0 0,4 2 0 16,2-3 0-16,6-1 0 0,-3-2 0 0,2-1 0 16,-1-2 0-16,8 1 0 0,-8-4 0 0,2-3 0 0,-1 1 0 15,7-4 0-15,-3-3 0 0,0 0 0 16,-5 3 0-16,5-4 0 0,-5 4 0 0,-4 1 0 0,0 1 0 15,-2 3 0-15,-2-1 0 0,1 2 0 0,-3 1 0 16,4 2 0-16,-8 0 0 0,3 2 0 0,-3-2 0 16,-5 1 0-16,9 4 0 0,-4-3 0 0,-1 2 0 15,0 1 0-15,1-1 0 0,-1 1 0 0,1-3 0 16,2 5 0-16,0-3 0 0,2 2 0 0,4-3 0 16,-3 0 0-16,4-2 0 0,4 0 0 0,2 0 0 15,-1-1 0-15,-1 0 0 0,0-3 0 0,4-2 0 16,-2 2 0-16,2-1 0 0,-3-1 0 0,3 0 0 15,-3-1 0-15,3 1 0 0,-2-1 0 0,-2 2 0 16,-1-1 0-16,-6 2 0 0,2 2 0 0,-4-2 0 16,-3 3 0-16,2-1 0 0,-4 0 0 0,2 1 0 15,-3-2 0-15,-3 3 0 0,6-1 0 0,-6 1 0 16,5-3 0-16,-5 3 0 0,0 0 0 0,4-1 0 16,-4 1 0-16,0 0 0 0,7-1 0 0,-7 1 0 15,6-3-400-15,-5 1-899 0,7 1-1406 0,-2-2 621 0</inkml:trace>
  <inkml:trace contextRef="#ctx0" brushRef="#br0" timeOffset="-89533.08">29493 8275 53 0,'-4'3'533'0,"4"-3"-12"16,-6 2 5-16,2-1 9 0,4-1-9 0,-5 1-32 16,5-1-42-16,0 0-49 0,-8 1-51 0,8-1-102 15,0 0-118-15,0 0-157 0,0 0-161 0,13 4-188 16,-8-4-325-16,-5 0-757 0,12-5 335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11-17T15:53:51.037"/>
    </inkml:context>
    <inkml:brush xml:id="br0">
      <inkml:brushProperty name="width" value="0.05292" units="cm"/>
      <inkml:brushProperty name="height" value="0.05292" units="cm"/>
      <inkml:brushProperty name="color" value="#FF0000"/>
    </inkml:brush>
  </inkml:definitions>
  <inkml:trace contextRef="#ctx0" brushRef="#br0">15946 7436 47 0,'-17'5'60'0,"1"1"-8"16,-2 2-14-16,5-3-12 0,1 1-7 0,-2 4-13 0,-3-1-15 16,4 2-32-16,-2 0-42 0,6-3 19 0</inkml:trace>
  <inkml:trace contextRef="#ctx0" brushRef="#br0" timeOffset="2663.52">15526 7549 5 0,'-32'23'94'15,"-2"8"-14"-15,8-5 7 0,3 2-21 0,1 1-2 16,-1-3-1-16,2 5-13 0,1 1 1 0,4-1-13 16,-6 11 1-16,3 1-1 0,6-8-7 0,-4 8 2 15,1 3-3-15,3 0 3 0,-1 3-4 0,4-4 7 16,-2 2 0-16,2 0-5 0,0 1 2 0,3 1 1 15,2 0-23-15,0 2 10 0,4 0 7 0,-2-1-1 16,6 1-7-16,3-2-5 0,3 0-8 0,-1 2 2 16,3-3 6-16,11 0-7 0,0-1 10 0,3-2-1 15,2 0-8-15,4-1 2 0,2 1-6 0,4 1 5 0,3-4-1 16,2 0 0-16,0-2-1 0,3 0-5 16,3-6 4-16,4-5-3 0,-4 1-15 0,6-3 11 15,-2-4 3-15,2 1-14 0,-2-9 11 0,6-3-6 16,-2 1 5-16,0-6 0 0,2 0-2 0,-2-3-2 0,3-4 9 15,-4-3-2-15,2-2 3 0,2-2-1 0,-3-4 5 16,1-1 2-16,-1-5 0 0,-3-3 10 16,1-1 1-16,0-2-8 0,-3-4 2 0,3 0 18 0,2-5-7 15,14-21-6-15,-20 18-4 0,1-3 13 0,22-20-3 16,-4-1-11-16,-6-2 5 0,-6-1-5 0,-1-3 2 16,-4-1 8-16,-19 17-5 0,15-25 4 0,-20 26 6 15,-1-3 0-15,-8-3 16 0,-3 5 10 0,-7-2 14 16,-5 2 4-16,-2 4 5 0,-11-2 1 0,-4 13-5 15,-6-13-3-15,-8 1-7 0,-1 3-7 0,-8-1-5 16,-1 1-10-16,-2-3 2 0,-7 6-6 0,1 1-8 16,-4-4-4-16,0 5 0 0,-18-16-6 0,17 21-1 15,-3-2-4-15,-23-15-3 0,24 20-9 0,-6-1-5 16,-22-6-9-16,21 13-11 0,-4 5-4 0,-27-5-24 16,-1 9-17-16,27 6-8 0,-27 0-12 0,26 3-16 15,-26 0-20-15,31 7-23 0,4 1-43 0,-5 4-126 16,8 0-339-16,15-1 150 0</inkml:trace>
  <inkml:trace contextRef="#ctx0" brushRef="#br0" timeOffset="2881.67">15889 7934 223 0,'-7'9'304'0,"0"0"2"0,-1 0 1 15,2-2-4-15,-3 0-12 0,-1 0-17 0,2-1-15 16,0-2-22-16,2 0-24 0,-2-1-20 0,3 0-28 16,1 0-19-16,0-2-13 0,4-1-16 0,-2 2-35 15,2-2-31-15,0 0-30 0,0 0-39 0,-4 4-44 0,4-4-67 16,0 0-75-16,0 0-115 0,0 0-164 16,9-10-522-16,-9-2 232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997160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3718373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3325338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6A3ACC2-D43E-4BA3-8382-EE04A8612F25}" type="slidenum">
              <a:rPr lang="en-US" smtClean="0"/>
              <a:pPr/>
              <a:t>29</a:t>
            </a:fld>
            <a:endParaRPr lang="en-US"/>
          </a:p>
        </p:txBody>
      </p:sp>
    </p:spTree>
    <p:extLst>
      <p:ext uri="{BB962C8B-B14F-4D97-AF65-F5344CB8AC3E}">
        <p14:creationId xmlns:p14="http://schemas.microsoft.com/office/powerpoint/2010/main" val="1928219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Note: 5-clique is a combination</a:t>
            </a:r>
            <a:r>
              <a:rPr lang="en-US" b="1" baseline="0" dirty="0"/>
              <a:t> of five 4-cliques (</a:t>
            </a:r>
            <a:r>
              <a:rPr lang="en-US" b="1" dirty="0"/>
              <a:t>5-clique contains</a:t>
            </a:r>
            <a:r>
              <a:rPr lang="en-US" b="1" baseline="0" dirty="0"/>
              <a:t> five 4-cliques)</a:t>
            </a:r>
            <a:endParaRPr lang="en-US" b="1" dirty="0"/>
          </a:p>
        </p:txBody>
      </p:sp>
      <p:sp>
        <p:nvSpPr>
          <p:cNvPr id="4" name="Slide Number Placeholder 3"/>
          <p:cNvSpPr>
            <a:spLocks noGrp="1"/>
          </p:cNvSpPr>
          <p:nvPr>
            <p:ph type="sldNum" sz="quarter" idx="10"/>
          </p:nvPr>
        </p:nvSpPr>
        <p:spPr/>
        <p:txBody>
          <a:bodyPr/>
          <a:lstStyle/>
          <a:p>
            <a:fld id="{DC179187-408E-4EE0-9C6C-584AB55754FD}" type="slidenum">
              <a:rPr lang="en-US" smtClean="0"/>
              <a:pPr/>
              <a:t>33</a:t>
            </a:fld>
            <a:endParaRPr lang="en-US"/>
          </a:p>
        </p:txBody>
      </p:sp>
    </p:spTree>
    <p:extLst>
      <p:ext uri="{BB962C8B-B14F-4D97-AF65-F5344CB8AC3E}">
        <p14:creationId xmlns:p14="http://schemas.microsoft.com/office/powerpoint/2010/main" val="1806915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6A3ACC2-D43E-4BA3-8382-EE04A8612F25}" type="slidenum">
              <a:rPr lang="en-US" smtClean="0"/>
              <a:pPr/>
              <a:t>47</a:t>
            </a:fld>
            <a:endParaRPr lang="en-US"/>
          </a:p>
        </p:txBody>
      </p:sp>
    </p:spTree>
    <p:extLst>
      <p:ext uri="{BB962C8B-B14F-4D97-AF65-F5344CB8AC3E}">
        <p14:creationId xmlns:p14="http://schemas.microsoft.com/office/powerpoint/2010/main" val="28948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Clique overlap matrix</a:t>
            </a:r>
          </a:p>
        </p:txBody>
      </p:sp>
      <p:sp>
        <p:nvSpPr>
          <p:cNvPr id="4" name="Slide Number Placeholder 3"/>
          <p:cNvSpPr>
            <a:spLocks noGrp="1"/>
          </p:cNvSpPr>
          <p:nvPr>
            <p:ph type="sldNum" sz="quarter" idx="10"/>
          </p:nvPr>
        </p:nvSpPr>
        <p:spPr/>
        <p:txBody>
          <a:bodyPr/>
          <a:lstStyle/>
          <a:p>
            <a:fld id="{DC179187-408E-4EE0-9C6C-584AB55754FD}" type="slidenum">
              <a:rPr lang="en-US" smtClean="0"/>
              <a:pPr/>
              <a:t>48</a:t>
            </a:fld>
            <a:endParaRPr lang="en-US"/>
          </a:p>
        </p:txBody>
      </p:sp>
    </p:spTree>
    <p:extLst>
      <p:ext uri="{BB962C8B-B14F-4D97-AF65-F5344CB8AC3E}">
        <p14:creationId xmlns:p14="http://schemas.microsoft.com/office/powerpoint/2010/main" val="18281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arial" panose="020B0604020202020204" pitchFamily="34" charset="0"/>
              </a:rPr>
              <a:t>A </a:t>
            </a:r>
            <a:r>
              <a:rPr lang="en-US" b="1" i="0" dirty="0">
                <a:solidFill>
                  <a:srgbClr val="222222"/>
                </a:solidFill>
                <a:effectLst/>
                <a:latin typeface="arial" panose="020B0604020202020204" pitchFamily="34" charset="0"/>
              </a:rPr>
              <a:t>symmetric matrix</a:t>
            </a:r>
            <a:r>
              <a:rPr lang="en-US" b="0" i="0" dirty="0">
                <a:solidFill>
                  <a:srgbClr val="222222"/>
                </a:solidFill>
                <a:effectLst/>
                <a:latin typeface="arial" panose="020B0604020202020204" pitchFamily="34" charset="0"/>
              </a:rPr>
              <a:t> is a square </a:t>
            </a:r>
            <a:r>
              <a:rPr lang="en-US" b="1" i="0" dirty="0">
                <a:solidFill>
                  <a:srgbClr val="222222"/>
                </a:solidFill>
                <a:effectLst/>
                <a:latin typeface="arial" panose="020B0604020202020204" pitchFamily="34" charset="0"/>
              </a:rPr>
              <a:t>matrix</a:t>
            </a:r>
            <a:r>
              <a:rPr lang="en-US" b="0" i="0" dirty="0">
                <a:solidFill>
                  <a:srgbClr val="222222"/>
                </a:solidFill>
                <a:effectLst/>
                <a:latin typeface="arial" panose="020B0604020202020204" pitchFamily="34" charset="0"/>
              </a:rPr>
              <a:t> that is equal to its transpose.</a:t>
            </a:r>
            <a:endParaRPr lang="en-IN" dirty="0"/>
          </a:p>
        </p:txBody>
      </p:sp>
      <p:sp>
        <p:nvSpPr>
          <p:cNvPr id="4" name="Slide Number Placeholder 3"/>
          <p:cNvSpPr>
            <a:spLocks noGrp="1"/>
          </p:cNvSpPr>
          <p:nvPr>
            <p:ph type="sldNum" sz="quarter" idx="5"/>
          </p:nvPr>
        </p:nvSpPr>
        <p:spPr/>
        <p:txBody>
          <a:bodyPr/>
          <a:lstStyle/>
          <a:p>
            <a:fld id="{E6A3ACC2-D43E-4BA3-8382-EE04A8612F25}" type="slidenum">
              <a:rPr lang="en-US" smtClean="0"/>
              <a:pPr/>
              <a:t>49</a:t>
            </a:fld>
            <a:endParaRPr lang="en-US"/>
          </a:p>
        </p:txBody>
      </p:sp>
    </p:spTree>
    <p:extLst>
      <p:ext uri="{BB962C8B-B14F-4D97-AF65-F5344CB8AC3E}">
        <p14:creationId xmlns:p14="http://schemas.microsoft.com/office/powerpoint/2010/main" val="1932611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6A3ACC2-D43E-4BA3-8382-EE04A8612F25}" type="slidenum">
              <a:rPr lang="en-US" smtClean="0"/>
              <a:pPr/>
              <a:t>50</a:t>
            </a:fld>
            <a:endParaRPr lang="en-US"/>
          </a:p>
        </p:txBody>
      </p:sp>
    </p:spTree>
    <p:extLst>
      <p:ext uri="{BB962C8B-B14F-4D97-AF65-F5344CB8AC3E}">
        <p14:creationId xmlns:p14="http://schemas.microsoft.com/office/powerpoint/2010/main" val="20441493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Row 1 indicates clique-1 is adjacent to itself, clique-2 and clique-4.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Row 2 indicates clique-2 is adjacent to clique-1 and itself.</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Row 3 indicates clique-3 is adjacent to itself only.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Row 4 indicates clique-4 is adjacent to clique-1 and </a:t>
            </a:r>
            <a:r>
              <a:rPr lang="en-US" dirty="0" err="1"/>
              <a:t>itslf</a:t>
            </a:r>
            <a:r>
              <a:rPr lang="en-US" dirty="0"/>
              <a:t>.</a:t>
            </a:r>
          </a:p>
          <a:p>
            <a:endParaRPr lang="en-IN" dirty="0"/>
          </a:p>
        </p:txBody>
      </p:sp>
      <p:sp>
        <p:nvSpPr>
          <p:cNvPr id="4" name="Slide Number Placeholder 3"/>
          <p:cNvSpPr>
            <a:spLocks noGrp="1"/>
          </p:cNvSpPr>
          <p:nvPr>
            <p:ph type="sldNum" sz="quarter" idx="5"/>
          </p:nvPr>
        </p:nvSpPr>
        <p:spPr/>
        <p:txBody>
          <a:bodyPr/>
          <a:lstStyle/>
          <a:p>
            <a:fld id="{E6A3ACC2-D43E-4BA3-8382-EE04A8612F25}" type="slidenum">
              <a:rPr lang="en-US" smtClean="0"/>
              <a:pPr/>
              <a:t>56</a:t>
            </a:fld>
            <a:endParaRPr lang="en-US"/>
          </a:p>
        </p:txBody>
      </p:sp>
    </p:spTree>
    <p:extLst>
      <p:ext uri="{BB962C8B-B14F-4D97-AF65-F5344CB8AC3E}">
        <p14:creationId xmlns:p14="http://schemas.microsoft.com/office/powerpoint/2010/main" val="282837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cs typeface="Calibri"/>
              </a:rPr>
              <a:t>Ok. Having said that, lets get back to what we were speaking about. </a:t>
            </a:r>
          </a:p>
          <a:p>
            <a:endParaRPr lang="en-US" dirty="0">
              <a:cs typeface="Calibri"/>
            </a:endParaRPr>
          </a:p>
          <a:p>
            <a:r>
              <a:rPr lang="en-US" dirty="0">
                <a:cs typeface="Calibri"/>
              </a:rPr>
              <a:t>Input devices. We have seen that the virtual reality eco system largely encompasses three fundamental components that include</a:t>
            </a:r>
          </a:p>
          <a:p>
            <a:endParaRPr lang="en-US" dirty="0">
              <a:cs typeface="Calibri"/>
            </a:endParaRPr>
          </a:p>
          <a:p>
            <a:r>
              <a:rPr lang="en-US" dirty="0">
                <a:cs typeface="Calibri"/>
              </a:rPr>
              <a:t>HMD – head mounted devices that give you immersive VR experience, we saw some examples in the last class like the HTC VIVE, Oculus Rift, Samsung gear and so on. Some of you have also used few of these and experienced it for a few minutes. </a:t>
            </a:r>
          </a:p>
          <a:p>
            <a:endParaRPr lang="en-US" dirty="0">
              <a:cs typeface="Calibri"/>
            </a:endParaRPr>
          </a:p>
          <a:p>
            <a:r>
              <a:rPr lang="en-US" dirty="0">
                <a:cs typeface="Calibri"/>
              </a:rPr>
              <a:t>And the second components is the GTD or the </a:t>
            </a:r>
            <a:r>
              <a:rPr lang="en-GB" dirty="0"/>
              <a:t>Gesture Tracking Devices. We saw a video of </a:t>
            </a:r>
            <a:r>
              <a:rPr lang="en-GB" dirty="0" err="1"/>
              <a:t>Xsense</a:t>
            </a:r>
            <a:r>
              <a:rPr lang="en-GB" dirty="0"/>
              <a:t> IMU sensors that can accurately estimation the position and orientation of a dancer. we will in the next hour see how these gesture tracking devices work and what are the various technicalities that go into tracking. I will try to keep it as non-mathematical as possible, as the mathematics behind it can get pretty messy and complicated. However, if you are interested in the mathematical aspects, I will be more than happy to discuss. </a:t>
            </a:r>
          </a:p>
          <a:p>
            <a:endParaRPr lang="en-GB" dirty="0">
              <a:cs typeface="Calibri"/>
            </a:endParaRPr>
          </a:p>
          <a:p>
            <a:r>
              <a:rPr lang="en-GB" dirty="0">
                <a:cs typeface="Calibri"/>
              </a:rPr>
              <a:t>On the screen you can see that a 3 directional coordinate system is depicted. The 3 primary axes of a 3d coordinate system is X, Y and Z axis. Hear I would like to know where, when and why in your past have you encountered 3 dimensional coordinate system. </a:t>
            </a:r>
          </a:p>
          <a:p>
            <a:endParaRPr lang="en-GB" dirty="0">
              <a:cs typeface="Calibri"/>
            </a:endParaRPr>
          </a:p>
          <a:p>
            <a:endParaRPr lang="en-GB" dirty="0">
              <a:cs typeface="Calibri"/>
            </a:endParaRPr>
          </a:p>
          <a:p>
            <a:r>
              <a:rPr lang="en-GB" dirty="0">
                <a:cs typeface="Calibri"/>
              </a:rPr>
              <a:t>Give some time to the students to ponder on </a:t>
            </a:r>
          </a:p>
          <a:p>
            <a:endParaRPr lang="en-GB" dirty="0">
              <a:cs typeface="Calibri"/>
            </a:endParaRPr>
          </a:p>
          <a:p>
            <a:endParaRPr lang="en-GB" dirty="0">
              <a:cs typeface="Calibri"/>
            </a:endParaRPr>
          </a:p>
          <a:p>
            <a:r>
              <a:rPr lang="en-GB" dirty="0">
                <a:cs typeface="Calibri"/>
              </a:rPr>
              <a:t>Ok, if I tell you, I have encountered 2 dimension in images, drawings, sketch and so on. While I have encountered 1 dimension when I want to know the temperature currently or current time or something like that. Similar, where and when have you encountered 3D, either consciously or subconsciously. </a:t>
            </a:r>
          </a:p>
          <a:p>
            <a:endParaRPr lang="en-GB" dirty="0">
              <a:cs typeface="Calibri"/>
            </a:endParaRPr>
          </a:p>
          <a:p>
            <a:r>
              <a:rPr lang="en-GB" dirty="0">
                <a:cs typeface="Calibri"/>
              </a:rPr>
              <a:t>Explain the roll pitch and yaw concepts. </a:t>
            </a:r>
          </a:p>
          <a:p>
            <a:r>
              <a:rPr lang="en-GB" dirty="0">
                <a:cs typeface="Calibri"/>
              </a:rPr>
              <a:t>Degree of freedom</a:t>
            </a:r>
          </a:p>
        </p:txBody>
      </p:sp>
      <p:sp>
        <p:nvSpPr>
          <p:cNvPr id="4" name="Slide Number Placeholder 3"/>
          <p:cNvSpPr>
            <a:spLocks noGrp="1"/>
          </p:cNvSpPr>
          <p:nvPr>
            <p:ph type="sldNum" sz="quarter" idx="10"/>
          </p:nvPr>
        </p:nvSpPr>
        <p:spPr/>
        <p:txBody>
          <a:bodyPr/>
          <a:lstStyle/>
          <a:p>
            <a:fld id="{E6A3ACC2-D43E-4BA3-8382-EE04A8612F25}" type="slidenum">
              <a:rPr lang="en-US" smtClean="0"/>
              <a:pPr/>
              <a:t>2</a:t>
            </a:fld>
            <a:endParaRPr lang="en-US"/>
          </a:p>
        </p:txBody>
      </p:sp>
    </p:spTree>
    <p:extLst>
      <p:ext uri="{BB962C8B-B14F-4D97-AF65-F5344CB8AC3E}">
        <p14:creationId xmlns:p14="http://schemas.microsoft.com/office/powerpoint/2010/main" val="30497738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Row 1 indicates clique-1 is adjacent to itself, clique-2 and clique-4.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Row 2 indicates clique-2 is adjacent to clique-1 and itself.</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Row 3 indicates clique-3 is adjacent to itself only.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Row 4 indicates clique-4 is adjacent to clique-1 and itself.</a:t>
            </a:r>
          </a:p>
          <a:p>
            <a:endParaRPr lang="en-IN" dirty="0"/>
          </a:p>
        </p:txBody>
      </p:sp>
      <p:sp>
        <p:nvSpPr>
          <p:cNvPr id="4" name="Slide Number Placeholder 3"/>
          <p:cNvSpPr>
            <a:spLocks noGrp="1"/>
          </p:cNvSpPr>
          <p:nvPr>
            <p:ph type="sldNum" sz="quarter" idx="5"/>
          </p:nvPr>
        </p:nvSpPr>
        <p:spPr/>
        <p:txBody>
          <a:bodyPr/>
          <a:lstStyle/>
          <a:p>
            <a:fld id="{E6A3ACC2-D43E-4BA3-8382-EE04A8612F25}" type="slidenum">
              <a:rPr lang="en-US" smtClean="0"/>
              <a:pPr/>
              <a:t>57</a:t>
            </a:fld>
            <a:endParaRPr lang="en-US"/>
          </a:p>
        </p:txBody>
      </p:sp>
    </p:spTree>
    <p:extLst>
      <p:ext uri="{BB962C8B-B14F-4D97-AF65-F5344CB8AC3E}">
        <p14:creationId xmlns:p14="http://schemas.microsoft.com/office/powerpoint/2010/main" val="10480763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Row 1 indicates clique-1 is adjacent to itself, clique-2 and clique-4.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Row 2 indicates clique-2 is adjacent to clique-1 and itself.</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Row 3 indicates clique-3 is adjacent to itself only.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Row 4 indicates clique-4 is adjacent to clique-1 and </a:t>
            </a:r>
            <a:r>
              <a:rPr lang="en-US" dirty="0" err="1"/>
              <a:t>itslf</a:t>
            </a:r>
            <a:r>
              <a:rPr lang="en-US" dirty="0"/>
              <a:t>.</a:t>
            </a:r>
          </a:p>
          <a:p>
            <a:endParaRPr lang="en-IN" dirty="0"/>
          </a:p>
        </p:txBody>
      </p:sp>
      <p:sp>
        <p:nvSpPr>
          <p:cNvPr id="4" name="Slide Number Placeholder 3"/>
          <p:cNvSpPr>
            <a:spLocks noGrp="1"/>
          </p:cNvSpPr>
          <p:nvPr>
            <p:ph type="sldNum" sz="quarter" idx="5"/>
          </p:nvPr>
        </p:nvSpPr>
        <p:spPr/>
        <p:txBody>
          <a:bodyPr/>
          <a:lstStyle/>
          <a:p>
            <a:fld id="{E6A3ACC2-D43E-4BA3-8382-EE04A8612F25}" type="slidenum">
              <a:rPr lang="en-US" smtClean="0"/>
              <a:pPr/>
              <a:t>58</a:t>
            </a:fld>
            <a:endParaRPr lang="en-US"/>
          </a:p>
        </p:txBody>
      </p:sp>
    </p:spTree>
    <p:extLst>
      <p:ext uri="{BB962C8B-B14F-4D97-AF65-F5344CB8AC3E}">
        <p14:creationId xmlns:p14="http://schemas.microsoft.com/office/powerpoint/2010/main" val="17748316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6893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492705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2014975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1538144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3856571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1069079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4187252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480697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customXml" Target="../ink/ink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customXml" Target="../ink/ink9.xml"/><Relationship Id="rId5" Type="http://schemas.openxmlformats.org/officeDocument/2006/relationships/image" Target="../media/image13.png"/><Relationship Id="rId4" Type="http://schemas.openxmlformats.org/officeDocument/2006/relationships/customXml" Target="../ink/ink8.xml"/></Relationships>
</file>

<file path=ppt/slides/_rels/slide12.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8" Type="http://schemas.openxmlformats.org/officeDocument/2006/relationships/customXml" Target="../ink/ink12.xml"/><Relationship Id="rId3" Type="http://schemas.openxmlformats.org/officeDocument/2006/relationships/image" Target="../media/image13.jp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customXml" Target="../ink/ink11.xml"/><Relationship Id="rId5" Type="http://schemas.openxmlformats.org/officeDocument/2006/relationships/image" Target="../media/image4.png"/><Relationship Id="rId4" Type="http://schemas.openxmlformats.org/officeDocument/2006/relationships/image" Target="../media/image14.jpg"/><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customXml" Target="../ink/ink13.xml"/></Relationships>
</file>

<file path=ppt/slides/_rels/slide15.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customXml" Target="../ink/ink2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customXml" Target="../ink/ink2.xml"/></Relationships>
</file>

<file path=ppt/slides/_rels/slide30.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customXml" Target="../ink/ink29.xml"/></Relationships>
</file>

<file path=ppt/slides/_rels/slide34.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3" Type="http://schemas.openxmlformats.org/officeDocument/2006/relationships/customXml" Target="../ink/ink31.xm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customXml" Target="../ink/ink32.xm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3" Type="http://schemas.openxmlformats.org/officeDocument/2006/relationships/customXml" Target="../ink/ink33.xm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customXml" Target="../ink/ink3.xml"/></Relationships>
</file>

<file path=ppt/slides/_rels/slide40.xml.rels><?xml version="1.0" encoding="UTF-8" standalone="yes"?>
<Relationships xmlns="http://schemas.openxmlformats.org/package/2006/relationships"><Relationship Id="rId3" Type="http://schemas.openxmlformats.org/officeDocument/2006/relationships/customXml" Target="../ink/ink34.xm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customXml" Target="../ink/ink35.xm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customXml" Target="../ink/ink36.xm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3" Type="http://schemas.openxmlformats.org/officeDocument/2006/relationships/customXml" Target="../ink/ink37.xm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3" Type="http://schemas.openxmlformats.org/officeDocument/2006/relationships/customXml" Target="../ink/ink38.xm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4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customXml" Target="../ink/ink39.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customXml" Target="../ink/ink40.xml"/><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customXml" Target="../ink/ink4.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49.png"/><Relationship Id="rId4" Type="http://schemas.openxmlformats.org/officeDocument/2006/relationships/customXml" Target="../ink/ink41.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customXml" Target="../ink/ink42.xm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customXml" Target="../ink/ink43.xm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55.xml.rels><?xml version="1.0" encoding="UTF-8" standalone="yes"?>
<Relationships xmlns="http://schemas.openxmlformats.org/package/2006/relationships"><Relationship Id="rId3" Type="http://schemas.openxmlformats.org/officeDocument/2006/relationships/customXml" Target="../ink/ink44.xm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2.png"/></Relationships>
</file>

<file path=ppt/slides/_rels/slide5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customXml" Target="../ink/ink45.xml"/><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54.png"/><Relationship Id="rId5" Type="http://schemas.openxmlformats.org/officeDocument/2006/relationships/customXml" Target="../ink/ink46.xml"/><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55.png"/><Relationship Id="rId5" Type="http://schemas.openxmlformats.org/officeDocument/2006/relationships/customXml" Target="../ink/ink47.xml"/><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customXml" Target="../ink/ink48.xm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customXml" Target="../ink/ink5.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customXml" Target="../ink/ink49.xm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7.png"/></Relationships>
</file>

<file path=ppt/slides/_rels/slide61.xml.rels><?xml version="1.0" encoding="UTF-8" standalone="yes"?>
<Relationships xmlns="http://schemas.openxmlformats.org/package/2006/relationships"><Relationship Id="rId3" Type="http://schemas.openxmlformats.org/officeDocument/2006/relationships/customXml" Target="../ink/ink50.xm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8.png"/></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60.png"/><Relationship Id="rId2" Type="http://schemas.openxmlformats.org/officeDocument/2006/relationships/hyperlink" Target="Lecture%2028%20&amp;%2029%20-%20Supporting%20Materials/CPM%20-%20Exercise%201%20Solution.docx" TargetMode="External"/><Relationship Id="rId1" Type="http://schemas.openxmlformats.org/officeDocument/2006/relationships/slideLayout" Target="../slideLayouts/slideLayout1.xml"/><Relationship Id="rId6" Type="http://schemas.openxmlformats.org/officeDocument/2006/relationships/customXml" Target="../ink/ink51.xml"/><Relationship Id="rId5" Type="http://schemas.openxmlformats.org/officeDocument/2006/relationships/image" Target="../media/image4.png"/><Relationship Id="rId4" Type="http://schemas.openxmlformats.org/officeDocument/2006/relationships/image" Target="../media/image16.png"/></Relationships>
</file>

<file path=ppt/slides/_rels/slide6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customXml" Target="../ink/ink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4.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customXml" Target="../ink/ink54.xml"/><Relationship Id="rId5" Type="http://schemas.openxmlformats.org/officeDocument/2006/relationships/image" Target="../media/image63.png"/><Relationship Id="rId4" Type="http://schemas.openxmlformats.org/officeDocument/2006/relationships/customXml" Target="../ink/ink53.xml"/></Relationships>
</file>

<file path=ppt/slides/_rels/slide6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customXml" Target="../ink/ink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customXml" Target="../ink/ink56.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customXml" Target="../ink/ink57.xml"/><Relationship Id="rId4" Type="http://schemas.openxmlformats.org/officeDocument/2006/relationships/image" Target="../media/image17.png"/></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6.png"/><Relationship Id="rId1" Type="http://schemas.openxmlformats.org/officeDocument/2006/relationships/slideLayout" Target="../slideLayouts/slideLayout1.xml"/><Relationship Id="rId5" Type="http://schemas.openxmlformats.org/officeDocument/2006/relationships/image" Target="../media/image69.png"/><Relationship Id="rId4" Type="http://schemas.openxmlformats.org/officeDocument/2006/relationships/customXml" Target="../ink/ink58.xml"/></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610.png"/></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3.emf"/><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customXml" Target="../ink/ink6.xml"/><Relationship Id="rId5" Type="http://schemas.openxmlformats.org/officeDocument/2006/relationships/image" Target="../media/image4.png"/><Relationship Id="rId4" Type="http://schemas.openxmlformats.org/officeDocument/2006/relationships/image" Target="../media/image90.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p:nvPr/>
        </p:nvSpPr>
        <p:spPr>
          <a:xfrm>
            <a:off x="4781916" y="1688267"/>
            <a:ext cx="749721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i="0" u="none" strike="noStrike" cap="none" dirty="0">
                <a:solidFill>
                  <a:srgbClr val="C55A11"/>
                </a:solidFill>
                <a:latin typeface="Calibri"/>
                <a:ea typeface="Calibri"/>
                <a:cs typeface="Calibri"/>
                <a:sym typeface="Calibri"/>
              </a:rPr>
              <a:t>Graph Theory and Its Applications</a:t>
            </a:r>
            <a:endParaRPr dirty="0"/>
          </a:p>
        </p:txBody>
      </p:sp>
      <p:sp>
        <p:nvSpPr>
          <p:cNvPr id="90" name="Google Shape;90;p1"/>
          <p:cNvSpPr/>
          <p:nvPr/>
        </p:nvSpPr>
        <p:spPr>
          <a:xfrm>
            <a:off x="4781916" y="2841955"/>
            <a:ext cx="7497214"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rgbClr val="2F5496"/>
                </a:solidFill>
                <a:latin typeface="Calibri"/>
                <a:ea typeface="Calibri"/>
                <a:cs typeface="Calibri"/>
                <a:sym typeface="Calibri"/>
              </a:rPr>
              <a:t>Community Detection</a:t>
            </a:r>
            <a:endParaRPr dirty="0"/>
          </a:p>
        </p:txBody>
      </p:sp>
      <p:sp>
        <p:nvSpPr>
          <p:cNvPr id="91" name="Google Shape;91;p1"/>
          <p:cNvSpPr/>
          <p:nvPr/>
        </p:nvSpPr>
        <p:spPr>
          <a:xfrm>
            <a:off x="4781916" y="4415503"/>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Dr. Arti Arya</a:t>
            </a:r>
            <a:endParaRPr sz="2400" b="1" dirty="0">
              <a:solidFill>
                <a:schemeClr val="dk1"/>
              </a:solidFill>
              <a:latin typeface="Calibri"/>
              <a:ea typeface="Calibri"/>
              <a:cs typeface="Calibri"/>
              <a:sym typeface="Calibri"/>
            </a:endParaRPr>
          </a:p>
        </p:txBody>
      </p:sp>
      <p:sp>
        <p:nvSpPr>
          <p:cNvPr id="92" name="Google Shape;92;p1"/>
          <p:cNvSpPr/>
          <p:nvPr/>
        </p:nvSpPr>
        <p:spPr>
          <a:xfrm>
            <a:off x="4781916" y="4813108"/>
            <a:ext cx="7497214"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Calibri"/>
                <a:ea typeface="Calibri"/>
                <a:cs typeface="Calibri"/>
                <a:sym typeface="Calibri"/>
              </a:rPr>
              <a:t>Department of Computer Science </a:t>
            </a:r>
            <a:endParaRPr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and Engineering</a:t>
            </a:r>
            <a:endParaRPr sz="2000" dirty="0">
              <a:solidFill>
                <a:schemeClr val="dk1"/>
              </a:solidFill>
              <a:latin typeface="Calibri"/>
              <a:ea typeface="Calibri"/>
              <a:cs typeface="Calibri"/>
              <a:sym typeface="Calibri"/>
            </a:endParaRPr>
          </a:p>
        </p:txBody>
      </p:sp>
      <p:grpSp>
        <p:nvGrpSpPr>
          <p:cNvPr id="93" name="Google Shape;93;p1"/>
          <p:cNvGrpSpPr/>
          <p:nvPr/>
        </p:nvGrpSpPr>
        <p:grpSpPr>
          <a:xfrm>
            <a:off x="313844" y="5489699"/>
            <a:ext cx="1066895" cy="1078155"/>
            <a:chOff x="313844" y="5489699"/>
            <a:chExt cx="1066895" cy="1078155"/>
          </a:xfrm>
        </p:grpSpPr>
        <p:sp>
          <p:nvSpPr>
            <p:cNvPr id="94" name="Google Shape;94;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5" name="Google Shape;95;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cxnSp>
        <p:nvCxnSpPr>
          <p:cNvPr id="96" name="Google Shape;96;p1"/>
          <p:cNvCxnSpPr/>
          <p:nvPr/>
        </p:nvCxnSpPr>
        <p:spPr>
          <a:xfrm rot="10800000" flipH="1">
            <a:off x="4781916" y="4112436"/>
            <a:ext cx="4581449" cy="1"/>
          </a:xfrm>
          <a:prstGeom prst="straightConnector1">
            <a:avLst/>
          </a:prstGeom>
          <a:noFill/>
          <a:ln w="38100" cap="flat" cmpd="sng">
            <a:solidFill>
              <a:srgbClr val="C55A11"/>
            </a:solidFill>
            <a:prstDash val="solid"/>
            <a:miter lim="800000"/>
            <a:headEnd type="none" w="sm" len="sm"/>
            <a:tailEnd type="none" w="sm" len="sm"/>
          </a:ln>
        </p:spPr>
      </p:cxnSp>
      <p:grpSp>
        <p:nvGrpSpPr>
          <p:cNvPr id="98" name="Google Shape;98;p1"/>
          <p:cNvGrpSpPr/>
          <p:nvPr/>
        </p:nvGrpSpPr>
        <p:grpSpPr>
          <a:xfrm rot="10800000">
            <a:off x="10855702" y="266068"/>
            <a:ext cx="1066895" cy="1078155"/>
            <a:chOff x="313844" y="5489699"/>
            <a:chExt cx="1066895" cy="1078155"/>
          </a:xfrm>
        </p:grpSpPr>
        <p:sp>
          <p:nvSpPr>
            <p:cNvPr id="99" name="Google Shape;99;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0" name="Google Shape;100;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2" name="Picture 1">
            <a:extLst>
              <a:ext uri="{FF2B5EF4-FFF2-40B4-BE49-F238E27FC236}">
                <a16:creationId xmlns:a16="http://schemas.microsoft.com/office/drawing/2014/main" id="{6A073862-DBED-F98A-761B-74218F9D4D74}"/>
              </a:ext>
            </a:extLst>
          </p:cNvPr>
          <p:cNvPicPr>
            <a:picLocks noChangeAspect="1"/>
          </p:cNvPicPr>
          <p:nvPr/>
        </p:nvPicPr>
        <p:blipFill>
          <a:blip r:embed="rId3"/>
          <a:stretch>
            <a:fillRect/>
          </a:stretch>
        </p:blipFill>
        <p:spPr>
          <a:xfrm>
            <a:off x="1030637" y="1433632"/>
            <a:ext cx="2543276" cy="3990736"/>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9FF4F082-2813-2825-601E-5060E2BC49F3}"/>
                  </a:ext>
                </a:extLst>
              </p14:cNvPr>
              <p14:cNvContentPartPr/>
              <p14:nvPr/>
            </p14:nvContentPartPr>
            <p14:xfrm>
              <a:off x="4969800" y="3458520"/>
              <a:ext cx="2455560" cy="131040"/>
            </p14:xfrm>
          </p:contentPart>
        </mc:Choice>
        <mc:Fallback xmlns="">
          <p:pic>
            <p:nvPicPr>
              <p:cNvPr id="3" name="Ink 2">
                <a:extLst>
                  <a:ext uri="{FF2B5EF4-FFF2-40B4-BE49-F238E27FC236}">
                    <a16:creationId xmlns:a16="http://schemas.microsoft.com/office/drawing/2014/main" id="{9FF4F082-2813-2825-601E-5060E2BC49F3}"/>
                  </a:ext>
                </a:extLst>
              </p:cNvPr>
              <p:cNvPicPr/>
              <p:nvPr/>
            </p:nvPicPr>
            <p:blipFill>
              <a:blip r:embed="rId5"/>
              <a:stretch>
                <a:fillRect/>
              </a:stretch>
            </p:blipFill>
            <p:spPr>
              <a:xfrm>
                <a:off x="4960440" y="3449160"/>
                <a:ext cx="2474280" cy="14976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cs typeface="Calibri"/>
                <a:sym typeface="Calibri"/>
              </a:rPr>
              <a:t>Clique Percolation Method – use clique as seed </a:t>
            </a:r>
            <a:endParaRPr lang="en-US" dirty="0"/>
          </a:p>
        </p:txBody>
      </p:sp>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dirty="0">
                <a:solidFill>
                  <a:srgbClr val="C55A11"/>
                </a:solidFill>
                <a:latin typeface="Calibri"/>
                <a:ea typeface="Calibri"/>
                <a:cs typeface="Calibri"/>
                <a:sym typeface="Calibri"/>
              </a:rPr>
              <a:t>Graph Theory and Its Applications</a:t>
            </a:r>
            <a:endParaRPr dirty="0"/>
          </a:p>
        </p:txBody>
      </p:sp>
      <p:sp>
        <p:nvSpPr>
          <p:cNvPr id="9" name="Content Placeholder 2">
            <a:extLst>
              <a:ext uri="{FF2B5EF4-FFF2-40B4-BE49-F238E27FC236}">
                <a16:creationId xmlns:a16="http://schemas.microsoft.com/office/drawing/2014/main" id="{58E2A15F-6978-4DD1-835E-369C5B81C70A}"/>
              </a:ext>
            </a:extLst>
          </p:cNvPr>
          <p:cNvSpPr txBox="1">
            <a:spLocks/>
          </p:cNvSpPr>
          <p:nvPr/>
        </p:nvSpPr>
        <p:spPr>
          <a:xfrm>
            <a:off x="393111" y="1424131"/>
            <a:ext cx="10972800" cy="53187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r>
              <a:rPr lang="en-US" dirty="0"/>
              <a:t>When using </a:t>
            </a:r>
            <a:r>
              <a:rPr lang="en-US" b="1" dirty="0"/>
              <a:t>cliques as a seed or core of a community</a:t>
            </a:r>
            <a:r>
              <a:rPr lang="en-US" dirty="0"/>
              <a:t>, we assume communities are formed from a set of cliques (small or large) in addition to edges that connect these cliques.</a:t>
            </a:r>
            <a:endParaRPr lang="en-US" b="1" dirty="0"/>
          </a:p>
          <a:p>
            <a:endParaRPr lang="en-US" b="1" dirty="0"/>
          </a:p>
          <a:p>
            <a:r>
              <a:rPr lang="en-US" b="1" dirty="0"/>
              <a:t>Input</a:t>
            </a:r>
          </a:p>
          <a:p>
            <a:pPr lvl="1"/>
            <a:r>
              <a:rPr lang="en-US" sz="2800" dirty="0"/>
              <a:t>A parameter k (clique size) , and a network </a:t>
            </a:r>
          </a:p>
          <a:p>
            <a:r>
              <a:rPr lang="en-US" b="1" dirty="0"/>
              <a:t>Algorithm</a:t>
            </a:r>
            <a:r>
              <a:rPr lang="en-US" dirty="0"/>
              <a:t> ( require parameter k ) </a:t>
            </a:r>
          </a:p>
          <a:p>
            <a:pPr lvl="1" indent="-457200">
              <a:buFont typeface="+mj-lt"/>
              <a:buAutoNum type="arabicParenR"/>
            </a:pPr>
            <a:r>
              <a:rPr lang="en-US" sz="2800" dirty="0" err="1"/>
              <a:t>Cliques</a:t>
            </a:r>
            <a:r>
              <a:rPr lang="en-US" sz="2800" baseline="-25000" dirty="0" err="1"/>
              <a:t>k</a:t>
            </a:r>
            <a:r>
              <a:rPr lang="en-US" sz="2800" dirty="0"/>
              <a:t> = </a:t>
            </a:r>
            <a:r>
              <a:rPr lang="en-US" sz="2800" b="1" dirty="0"/>
              <a:t>all </a:t>
            </a:r>
            <a:r>
              <a:rPr lang="en-US" sz="2800" b="1" u="sng" dirty="0"/>
              <a:t>cliques of size k</a:t>
            </a:r>
            <a:r>
              <a:rPr lang="en-US" sz="2800" u="sng" dirty="0"/>
              <a:t> </a:t>
            </a:r>
            <a:r>
              <a:rPr lang="en-US" sz="2800" dirty="0"/>
              <a:t>in the given network</a:t>
            </a:r>
          </a:p>
          <a:p>
            <a:pPr lvl="1" indent="-457200">
              <a:buFont typeface="+mj-lt"/>
              <a:buAutoNum type="arabicParenR"/>
            </a:pPr>
            <a:r>
              <a:rPr lang="en-US" sz="2800" dirty="0"/>
              <a:t>Construct </a:t>
            </a:r>
            <a:r>
              <a:rPr lang="en-US" sz="2800" b="1" dirty="0"/>
              <a:t>a clique graph G (V,E) such that |V| = |</a:t>
            </a:r>
            <a:r>
              <a:rPr lang="en-US" sz="2800" dirty="0" err="1"/>
              <a:t>Cliques</a:t>
            </a:r>
            <a:r>
              <a:rPr lang="en-US" sz="2800" baseline="-25000" dirty="0" err="1"/>
              <a:t>k</a:t>
            </a:r>
            <a:r>
              <a:rPr lang="en-US" sz="2800" b="1" dirty="0"/>
              <a:t>|</a:t>
            </a:r>
            <a:r>
              <a:rPr lang="en-US" sz="2800" dirty="0"/>
              <a:t> </a:t>
            </a:r>
          </a:p>
          <a:p>
            <a:pPr lvl="1" indent="-457200">
              <a:buFont typeface="+mj-lt"/>
              <a:buAutoNum type="arabicParenR"/>
            </a:pPr>
            <a:r>
              <a:rPr lang="en-IN" sz="2800" dirty="0"/>
              <a:t>E = {</a:t>
            </a:r>
            <a:r>
              <a:rPr lang="en-IN" sz="2800" dirty="0" err="1"/>
              <a:t>e</a:t>
            </a:r>
            <a:r>
              <a:rPr lang="en-IN" sz="2800" baseline="-25000" dirty="0" err="1"/>
              <a:t>ij</a:t>
            </a:r>
            <a:r>
              <a:rPr lang="en-IN" sz="2800" dirty="0"/>
              <a:t>  | clique </a:t>
            </a:r>
            <a:r>
              <a:rPr lang="en-IN" sz="2800" dirty="0" err="1"/>
              <a:t>i</a:t>
            </a:r>
            <a:r>
              <a:rPr lang="en-IN" sz="2800" dirty="0"/>
              <a:t> and clique j share </a:t>
            </a:r>
            <a:r>
              <a:rPr lang="en-IN" sz="2800" b="1" dirty="0"/>
              <a:t>k-1 nodes}</a:t>
            </a:r>
            <a:endParaRPr lang="en-US" sz="2800" b="1" dirty="0"/>
          </a:p>
          <a:p>
            <a:pPr lvl="1" indent="-457200">
              <a:buFont typeface="+mj-lt"/>
              <a:buAutoNum type="arabicParenR"/>
            </a:pPr>
            <a:r>
              <a:rPr lang="en-US" sz="2800" b="1" dirty="0"/>
              <a:t>Return all connected components of G </a:t>
            </a:r>
            <a:endParaRPr lang="en-US" sz="2800" dirty="0"/>
          </a:p>
        </p:txBody>
      </p:sp>
      <p:pic>
        <p:nvPicPr>
          <p:cNvPr id="2" name="Picture 1">
            <a:extLst>
              <a:ext uri="{FF2B5EF4-FFF2-40B4-BE49-F238E27FC236}">
                <a16:creationId xmlns:a16="http://schemas.microsoft.com/office/drawing/2014/main" id="{A724AEA7-631C-9EC6-7C29-5DF6B7EF74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330F175D-E9D7-892C-F3F2-AFEBC9F49218}"/>
                  </a:ext>
                </a:extLst>
              </p14:cNvPr>
              <p14:cNvContentPartPr/>
              <p14:nvPr/>
            </p14:nvContentPartPr>
            <p14:xfrm>
              <a:off x="658800" y="172080"/>
              <a:ext cx="9204480" cy="6045840"/>
            </p14:xfrm>
          </p:contentPart>
        </mc:Choice>
        <mc:Fallback xmlns="">
          <p:pic>
            <p:nvPicPr>
              <p:cNvPr id="3" name="Ink 2">
                <a:extLst>
                  <a:ext uri="{FF2B5EF4-FFF2-40B4-BE49-F238E27FC236}">
                    <a16:creationId xmlns:a16="http://schemas.microsoft.com/office/drawing/2014/main" id="{330F175D-E9D7-892C-F3F2-AFEBC9F49218}"/>
                  </a:ext>
                </a:extLst>
              </p:cNvPr>
              <p:cNvPicPr/>
              <p:nvPr/>
            </p:nvPicPr>
            <p:blipFill>
              <a:blip r:embed="rId5"/>
              <a:stretch>
                <a:fillRect/>
              </a:stretch>
            </p:blipFill>
            <p:spPr>
              <a:xfrm>
                <a:off x="649440" y="162720"/>
                <a:ext cx="9223200" cy="6064560"/>
              </a:xfrm>
              <a:prstGeom prst="rect">
                <a:avLst/>
              </a:prstGeom>
            </p:spPr>
          </p:pic>
        </mc:Fallback>
      </mc:AlternateContent>
    </p:spTree>
    <p:extLst>
      <p:ext uri="{BB962C8B-B14F-4D97-AF65-F5344CB8AC3E}">
        <p14:creationId xmlns:p14="http://schemas.microsoft.com/office/powerpoint/2010/main" val="3327806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747DD82-BA67-1EAC-D7EA-393D4C456BC9}"/>
              </a:ext>
            </a:extLst>
          </p:cNvPr>
          <p:cNvPicPr>
            <a:picLocks noChangeAspect="1"/>
          </p:cNvPicPr>
          <p:nvPr/>
        </p:nvPicPr>
        <p:blipFill>
          <a:blip r:embed="rId2"/>
          <a:stretch>
            <a:fillRect/>
          </a:stretch>
        </p:blipFill>
        <p:spPr>
          <a:xfrm>
            <a:off x="398482" y="1262742"/>
            <a:ext cx="8101219" cy="3620861"/>
          </a:xfrm>
          <a:prstGeom prst="rect">
            <a:avLst/>
          </a:prstGeom>
        </p:spPr>
      </p:pic>
      <p:sp>
        <p:nvSpPr>
          <p:cNvPr id="9" name="Google Shape;120;p3">
            <a:extLst>
              <a:ext uri="{FF2B5EF4-FFF2-40B4-BE49-F238E27FC236}">
                <a16:creationId xmlns:a16="http://schemas.microsoft.com/office/drawing/2014/main" id="{4D6DAF90-BEE9-6912-1DFD-BAD4ECBACC8C}"/>
              </a:ext>
            </a:extLst>
          </p:cNvPr>
          <p:cNvSpPr/>
          <p:nvPr/>
        </p:nvSpPr>
        <p:spPr>
          <a:xfrm>
            <a:off x="434226" y="747162"/>
            <a:ext cx="7999758"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cs typeface="Calibri"/>
                <a:sym typeface="Calibri"/>
              </a:rPr>
              <a:t>Clique Percolation Method – use clique as seed </a:t>
            </a:r>
            <a:endParaRPr lang="en-US" dirty="0"/>
          </a:p>
        </p:txBody>
      </p:sp>
      <p:cxnSp>
        <p:nvCxnSpPr>
          <p:cNvPr id="10" name="Google Shape;122;p3">
            <a:extLst>
              <a:ext uri="{FF2B5EF4-FFF2-40B4-BE49-F238E27FC236}">
                <a16:creationId xmlns:a16="http://schemas.microsoft.com/office/drawing/2014/main" id="{D6833547-C767-9488-39E3-AFB41DF1AA7A}"/>
              </a:ext>
            </a:extLst>
          </p:cNvPr>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2" name="Google Shape;123;p3">
            <a:extLst>
              <a:ext uri="{FF2B5EF4-FFF2-40B4-BE49-F238E27FC236}">
                <a16:creationId xmlns:a16="http://schemas.microsoft.com/office/drawing/2014/main" id="{76AD1676-7D22-72F5-E327-39D085B4E356}"/>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dirty="0">
                <a:solidFill>
                  <a:srgbClr val="C55A11"/>
                </a:solidFill>
                <a:latin typeface="Calibri"/>
                <a:ea typeface="Calibri"/>
                <a:cs typeface="Calibri"/>
                <a:sym typeface="Calibri"/>
              </a:rPr>
              <a:t>Graph Theory and Its Applications</a:t>
            </a:r>
            <a:endParaRPr dirty="0"/>
          </a:p>
        </p:txBody>
      </p:sp>
      <p:pic>
        <p:nvPicPr>
          <p:cNvPr id="2" name="Picture 1">
            <a:extLst>
              <a:ext uri="{FF2B5EF4-FFF2-40B4-BE49-F238E27FC236}">
                <a16:creationId xmlns:a16="http://schemas.microsoft.com/office/drawing/2014/main" id="{23897FBC-FD7C-D31A-E80C-2C6502453A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E60A1B3F-D0CD-6A7F-8ED0-74BEE90C3E21}"/>
                  </a:ext>
                </a:extLst>
              </p14:cNvPr>
              <p14:cNvContentPartPr/>
              <p14:nvPr/>
            </p14:nvContentPartPr>
            <p14:xfrm>
              <a:off x="429480" y="654120"/>
              <a:ext cx="11763000" cy="4707720"/>
            </p14:xfrm>
          </p:contentPart>
        </mc:Choice>
        <mc:Fallback xmlns="">
          <p:pic>
            <p:nvPicPr>
              <p:cNvPr id="3" name="Ink 2">
                <a:extLst>
                  <a:ext uri="{FF2B5EF4-FFF2-40B4-BE49-F238E27FC236}">
                    <a16:creationId xmlns:a16="http://schemas.microsoft.com/office/drawing/2014/main" id="{E60A1B3F-D0CD-6A7F-8ED0-74BEE90C3E21}"/>
                  </a:ext>
                </a:extLst>
              </p:cNvPr>
              <p:cNvPicPr/>
              <p:nvPr/>
            </p:nvPicPr>
            <p:blipFill>
              <a:blip r:embed="rId5"/>
              <a:stretch>
                <a:fillRect/>
              </a:stretch>
            </p:blipFill>
            <p:spPr>
              <a:xfrm>
                <a:off x="420120" y="644760"/>
                <a:ext cx="11781720" cy="4726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5CE0EEBA-F6FC-36AB-1966-FC5CF9B0908D}"/>
                  </a:ext>
                </a:extLst>
              </p14:cNvPr>
              <p14:cNvContentPartPr/>
              <p14:nvPr/>
            </p14:nvContentPartPr>
            <p14:xfrm>
              <a:off x="5447520" y="2676960"/>
              <a:ext cx="898560" cy="744840"/>
            </p14:xfrm>
          </p:contentPart>
        </mc:Choice>
        <mc:Fallback xmlns="">
          <p:pic>
            <p:nvPicPr>
              <p:cNvPr id="4" name="Ink 3">
                <a:extLst>
                  <a:ext uri="{FF2B5EF4-FFF2-40B4-BE49-F238E27FC236}">
                    <a16:creationId xmlns:a16="http://schemas.microsoft.com/office/drawing/2014/main" id="{5CE0EEBA-F6FC-36AB-1966-FC5CF9B0908D}"/>
                  </a:ext>
                </a:extLst>
              </p:cNvPr>
              <p:cNvPicPr/>
              <p:nvPr/>
            </p:nvPicPr>
            <p:blipFill>
              <a:blip r:embed="rId7"/>
              <a:stretch>
                <a:fillRect/>
              </a:stretch>
            </p:blipFill>
            <p:spPr>
              <a:xfrm>
                <a:off x="5438160" y="2667600"/>
                <a:ext cx="917280" cy="763560"/>
              </a:xfrm>
              <a:prstGeom prst="rect">
                <a:avLst/>
              </a:prstGeom>
            </p:spPr>
          </p:pic>
        </mc:Fallback>
      </mc:AlternateContent>
    </p:spTree>
    <p:extLst>
      <p:ext uri="{BB962C8B-B14F-4D97-AF65-F5344CB8AC3E}">
        <p14:creationId xmlns:p14="http://schemas.microsoft.com/office/powerpoint/2010/main" val="3532026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3D690-6EE2-906F-CF72-67DD2E9EA454}"/>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4CB70025-E6EE-9FFE-3C70-981F1E750876}"/>
              </a:ext>
            </a:extLst>
          </p:cNvPr>
          <p:cNvSpPr>
            <a:spLocks noGrp="1"/>
          </p:cNvSpPr>
          <p:nvPr>
            <p:ph type="body" idx="1"/>
          </p:nvPr>
        </p:nvSpPr>
        <p:spPr/>
        <p:txBody>
          <a:bodyPr/>
          <a:lstStyle/>
          <a:p>
            <a:endParaRPr lang="en-IN" dirty="0"/>
          </a:p>
        </p:txBody>
      </p:sp>
      <p:sp>
        <p:nvSpPr>
          <p:cNvPr id="4" name="Text Placeholder 3">
            <a:extLst>
              <a:ext uri="{FF2B5EF4-FFF2-40B4-BE49-F238E27FC236}">
                <a16:creationId xmlns:a16="http://schemas.microsoft.com/office/drawing/2014/main" id="{8109FC45-616D-A133-5152-43E4B4FB122B}"/>
              </a:ext>
            </a:extLst>
          </p:cNvPr>
          <p:cNvSpPr>
            <a:spLocks noGrp="1"/>
          </p:cNvSpPr>
          <p:nvPr>
            <p:ph type="body" idx="2"/>
          </p:nvPr>
        </p:nvSpPr>
        <p:spPr/>
        <p:txBody>
          <a:bodyPr/>
          <a:lstStyle/>
          <a:p>
            <a:endParaRPr lang="en-IN"/>
          </a:p>
        </p:txBody>
      </p:sp>
      <p:pic>
        <p:nvPicPr>
          <p:cNvPr id="7" name="Picture 6">
            <a:extLst>
              <a:ext uri="{FF2B5EF4-FFF2-40B4-BE49-F238E27FC236}">
                <a16:creationId xmlns:a16="http://schemas.microsoft.com/office/drawing/2014/main" id="{EB653BB6-8695-4DE5-68C9-9635E5268E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23832CD7-5554-0F84-104E-EE1F2E435B9F}"/>
                  </a:ext>
                </a:extLst>
              </p14:cNvPr>
              <p14:cNvContentPartPr/>
              <p14:nvPr/>
            </p14:nvContentPartPr>
            <p14:xfrm>
              <a:off x="596880" y="0"/>
              <a:ext cx="8106120" cy="4953240"/>
            </p14:xfrm>
          </p:contentPart>
        </mc:Choice>
        <mc:Fallback xmlns="">
          <p:pic>
            <p:nvPicPr>
              <p:cNvPr id="8" name="Ink 7">
                <a:extLst>
                  <a:ext uri="{FF2B5EF4-FFF2-40B4-BE49-F238E27FC236}">
                    <a16:creationId xmlns:a16="http://schemas.microsoft.com/office/drawing/2014/main" id="{23832CD7-5554-0F84-104E-EE1F2E435B9F}"/>
                  </a:ext>
                </a:extLst>
              </p:cNvPr>
              <p:cNvPicPr/>
              <p:nvPr/>
            </p:nvPicPr>
            <p:blipFill>
              <a:blip r:embed="rId4"/>
              <a:stretch>
                <a:fillRect/>
              </a:stretch>
            </p:blipFill>
            <p:spPr>
              <a:xfrm>
                <a:off x="587520" y="-9360"/>
                <a:ext cx="8124840" cy="4971960"/>
              </a:xfrm>
              <a:prstGeom prst="rect">
                <a:avLst/>
              </a:prstGeom>
            </p:spPr>
          </p:pic>
        </mc:Fallback>
      </mc:AlternateContent>
    </p:spTree>
    <p:extLst>
      <p:ext uri="{BB962C8B-B14F-4D97-AF65-F5344CB8AC3E}">
        <p14:creationId xmlns:p14="http://schemas.microsoft.com/office/powerpoint/2010/main" val="836144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Example using clique of size 3</a:t>
            </a:r>
            <a:endParaRPr dirty="0"/>
          </a:p>
        </p:txBody>
      </p:sp>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dirty="0">
                <a:solidFill>
                  <a:srgbClr val="C55A11"/>
                </a:solidFill>
                <a:latin typeface="Calibri"/>
                <a:ea typeface="Calibri"/>
                <a:cs typeface="Calibri"/>
                <a:sym typeface="Calibri"/>
              </a:rPr>
              <a:t>Graph Theory and Its Applications</a:t>
            </a:r>
            <a:endParaRPr dirty="0"/>
          </a:p>
        </p:txBody>
      </p:sp>
      <p:pic>
        <p:nvPicPr>
          <p:cNvPr id="9" name="Picture 8">
            <a:extLst>
              <a:ext uri="{FF2B5EF4-FFF2-40B4-BE49-F238E27FC236}">
                <a16:creationId xmlns:a16="http://schemas.microsoft.com/office/drawing/2014/main" id="{456A78C9-73E8-4AC0-84AC-1C48AABAE9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410" y="1469470"/>
            <a:ext cx="5683549" cy="1648312"/>
          </a:xfrm>
          <a:prstGeom prst="rect">
            <a:avLst/>
          </a:prstGeom>
        </p:spPr>
      </p:pic>
      <p:sp>
        <p:nvSpPr>
          <p:cNvPr id="10" name="TextBox 9">
            <a:extLst>
              <a:ext uri="{FF2B5EF4-FFF2-40B4-BE49-F238E27FC236}">
                <a16:creationId xmlns:a16="http://schemas.microsoft.com/office/drawing/2014/main" id="{E0171A7E-8EC6-425C-B5C5-D7F81F124CAD}"/>
              </a:ext>
            </a:extLst>
          </p:cNvPr>
          <p:cNvSpPr txBox="1"/>
          <p:nvPr/>
        </p:nvSpPr>
        <p:spPr>
          <a:xfrm>
            <a:off x="7174004" y="1417639"/>
            <a:ext cx="3036796" cy="1323439"/>
          </a:xfrm>
          <a:prstGeom prst="rect">
            <a:avLst/>
          </a:prstGeom>
          <a:noFill/>
        </p:spPr>
        <p:txBody>
          <a:bodyPr wrap="square" rtlCol="0">
            <a:spAutoFit/>
          </a:bodyPr>
          <a:lstStyle/>
          <a:p>
            <a:r>
              <a:rPr lang="en-US" sz="2000" b="1" dirty="0"/>
              <a:t>Cliques of size 3:</a:t>
            </a:r>
          </a:p>
          <a:p>
            <a:r>
              <a:rPr lang="en-US" sz="2000" dirty="0"/>
              <a:t>{1, 2, 3}, {3, 4,5}, {4, 5, 7}, {4,5, 6}, {4,6,7}, {5,6, 7}, {6, 7, 8}, {8,9,10}</a:t>
            </a:r>
          </a:p>
        </p:txBody>
      </p:sp>
      <p:sp>
        <p:nvSpPr>
          <p:cNvPr id="11" name="TextBox 10">
            <a:extLst>
              <a:ext uri="{FF2B5EF4-FFF2-40B4-BE49-F238E27FC236}">
                <a16:creationId xmlns:a16="http://schemas.microsoft.com/office/drawing/2014/main" id="{5CF73FE5-718A-4D81-8D98-3B91F09C7BED}"/>
              </a:ext>
            </a:extLst>
          </p:cNvPr>
          <p:cNvSpPr txBox="1"/>
          <p:nvPr/>
        </p:nvSpPr>
        <p:spPr>
          <a:xfrm>
            <a:off x="589449" y="4360791"/>
            <a:ext cx="2172390" cy="1200329"/>
          </a:xfrm>
          <a:prstGeom prst="rect">
            <a:avLst/>
          </a:prstGeom>
          <a:noFill/>
        </p:spPr>
        <p:txBody>
          <a:bodyPr wrap="none" rtlCol="0">
            <a:spAutoFit/>
          </a:bodyPr>
          <a:lstStyle/>
          <a:p>
            <a:pPr algn="ctr"/>
            <a:r>
              <a:rPr lang="en-US" sz="2400" dirty="0"/>
              <a:t>Communities: </a:t>
            </a:r>
          </a:p>
          <a:p>
            <a:pPr algn="ctr"/>
            <a:r>
              <a:rPr lang="en-US" sz="2400" dirty="0"/>
              <a:t>{1, 2, 3} {8,9,10}</a:t>
            </a:r>
          </a:p>
          <a:p>
            <a:pPr algn="ctr"/>
            <a:r>
              <a:rPr lang="en-US" sz="2400" dirty="0"/>
              <a:t>{3,4, 5, 6, 7, 8}</a:t>
            </a:r>
          </a:p>
        </p:txBody>
      </p:sp>
      <p:sp>
        <p:nvSpPr>
          <p:cNvPr id="12" name="Right Arrow 10">
            <a:extLst>
              <a:ext uri="{FF2B5EF4-FFF2-40B4-BE49-F238E27FC236}">
                <a16:creationId xmlns:a16="http://schemas.microsoft.com/office/drawing/2014/main" id="{C9C3D2B1-1CF3-49D5-932B-87CD6AACCC32}"/>
              </a:ext>
            </a:extLst>
          </p:cNvPr>
          <p:cNvSpPr/>
          <p:nvPr/>
        </p:nvSpPr>
        <p:spPr>
          <a:xfrm>
            <a:off x="6577904" y="2086231"/>
            <a:ext cx="470597" cy="25916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own Arrow 12">
            <a:extLst>
              <a:ext uri="{FF2B5EF4-FFF2-40B4-BE49-F238E27FC236}">
                <a16:creationId xmlns:a16="http://schemas.microsoft.com/office/drawing/2014/main" id="{95B415DB-9D99-4758-B2E0-362B5E905193}"/>
              </a:ext>
            </a:extLst>
          </p:cNvPr>
          <p:cNvSpPr/>
          <p:nvPr/>
        </p:nvSpPr>
        <p:spPr>
          <a:xfrm>
            <a:off x="8627681" y="2816931"/>
            <a:ext cx="360544" cy="60170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Left Arrow 13">
            <a:extLst>
              <a:ext uri="{FF2B5EF4-FFF2-40B4-BE49-F238E27FC236}">
                <a16:creationId xmlns:a16="http://schemas.microsoft.com/office/drawing/2014/main" id="{EE6ED389-8626-4DCF-94C5-769A23DA239F}"/>
              </a:ext>
            </a:extLst>
          </p:cNvPr>
          <p:cNvSpPr/>
          <p:nvPr/>
        </p:nvSpPr>
        <p:spPr>
          <a:xfrm>
            <a:off x="2990934" y="4876291"/>
            <a:ext cx="794500" cy="307106"/>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D9CBA73E-CF4B-43A5-ADE8-85EAEE0F70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6997" y="3664235"/>
            <a:ext cx="6682779" cy="2424112"/>
          </a:xfrm>
          <a:prstGeom prst="rect">
            <a:avLst/>
          </a:prstGeom>
        </p:spPr>
      </p:pic>
      <p:pic>
        <p:nvPicPr>
          <p:cNvPr id="3" name="Picture 2">
            <a:extLst>
              <a:ext uri="{FF2B5EF4-FFF2-40B4-BE49-F238E27FC236}">
                <a16:creationId xmlns:a16="http://schemas.microsoft.com/office/drawing/2014/main" id="{233F68A8-75B9-24E2-C7EB-A648288E4E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DE08E463-5585-8140-4BE2-5FB97E0D3DB7}"/>
                  </a:ext>
                </a:extLst>
              </p14:cNvPr>
              <p14:cNvContentPartPr/>
              <p14:nvPr/>
            </p14:nvContentPartPr>
            <p14:xfrm>
              <a:off x="194760" y="1267560"/>
              <a:ext cx="10626480" cy="5092200"/>
            </p14:xfrm>
          </p:contentPart>
        </mc:Choice>
        <mc:Fallback xmlns="">
          <p:pic>
            <p:nvPicPr>
              <p:cNvPr id="4" name="Ink 3">
                <a:extLst>
                  <a:ext uri="{FF2B5EF4-FFF2-40B4-BE49-F238E27FC236}">
                    <a16:creationId xmlns:a16="http://schemas.microsoft.com/office/drawing/2014/main" id="{DE08E463-5585-8140-4BE2-5FB97E0D3DB7}"/>
                  </a:ext>
                </a:extLst>
              </p:cNvPr>
              <p:cNvPicPr/>
              <p:nvPr/>
            </p:nvPicPr>
            <p:blipFill>
              <a:blip r:embed="rId7"/>
              <a:stretch>
                <a:fillRect/>
              </a:stretch>
            </p:blipFill>
            <p:spPr>
              <a:xfrm>
                <a:off x="185400" y="1258200"/>
                <a:ext cx="10645200" cy="5110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D81C43D3-E76C-720E-265B-59254C858B3D}"/>
                  </a:ext>
                </a:extLst>
              </p14:cNvPr>
              <p14:cNvContentPartPr/>
              <p14:nvPr/>
            </p14:nvContentPartPr>
            <p14:xfrm>
              <a:off x="4693320" y="1345680"/>
              <a:ext cx="6590880" cy="4966560"/>
            </p14:xfrm>
          </p:contentPart>
        </mc:Choice>
        <mc:Fallback xmlns="">
          <p:pic>
            <p:nvPicPr>
              <p:cNvPr id="5" name="Ink 4">
                <a:extLst>
                  <a:ext uri="{FF2B5EF4-FFF2-40B4-BE49-F238E27FC236}">
                    <a16:creationId xmlns:a16="http://schemas.microsoft.com/office/drawing/2014/main" id="{D81C43D3-E76C-720E-265B-59254C858B3D}"/>
                  </a:ext>
                </a:extLst>
              </p:cNvPr>
              <p:cNvPicPr/>
              <p:nvPr/>
            </p:nvPicPr>
            <p:blipFill>
              <a:blip r:embed="rId9"/>
              <a:stretch>
                <a:fillRect/>
              </a:stretch>
            </p:blipFill>
            <p:spPr>
              <a:xfrm>
                <a:off x="4683960" y="1336320"/>
                <a:ext cx="6609600" cy="4985280"/>
              </a:xfrm>
              <a:prstGeom prst="rect">
                <a:avLst/>
              </a:prstGeom>
            </p:spPr>
          </p:pic>
        </mc:Fallback>
      </mc:AlternateContent>
    </p:spTree>
    <p:extLst>
      <p:ext uri="{BB962C8B-B14F-4D97-AF65-F5344CB8AC3E}">
        <p14:creationId xmlns:p14="http://schemas.microsoft.com/office/powerpoint/2010/main" val="203119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CPM – points to note</a:t>
            </a:r>
            <a:endParaRPr dirty="0"/>
          </a:p>
        </p:txBody>
      </p:sp>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dirty="0">
                <a:solidFill>
                  <a:srgbClr val="C55A11"/>
                </a:solidFill>
                <a:latin typeface="Calibri"/>
                <a:ea typeface="Calibri"/>
                <a:cs typeface="Calibri"/>
                <a:sym typeface="Calibri"/>
              </a:rPr>
              <a:t>Graph Theory and Its Applications</a:t>
            </a:r>
            <a:endParaRPr dirty="0"/>
          </a:p>
        </p:txBody>
      </p:sp>
      <p:sp>
        <p:nvSpPr>
          <p:cNvPr id="9" name="Content Placeholder 2">
            <a:extLst>
              <a:ext uri="{FF2B5EF4-FFF2-40B4-BE49-F238E27FC236}">
                <a16:creationId xmlns:a16="http://schemas.microsoft.com/office/drawing/2014/main" id="{F93245B1-A6BF-49E9-BFBF-994C113C5DBC}"/>
              </a:ext>
            </a:extLst>
          </p:cNvPr>
          <p:cNvSpPr txBox="1">
            <a:spLocks/>
          </p:cNvSpPr>
          <p:nvPr/>
        </p:nvSpPr>
        <p:spPr>
          <a:xfrm>
            <a:off x="81280" y="1811380"/>
            <a:ext cx="9296400" cy="53187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r>
              <a:rPr lang="en-IN" dirty="0"/>
              <a:t>The algorithm </a:t>
            </a:r>
            <a:r>
              <a:rPr lang="en-US" dirty="0"/>
              <a:t>searches for all cliques of size k and </a:t>
            </a:r>
            <a:r>
              <a:rPr lang="en-US" b="1" dirty="0"/>
              <a:t>is therefore computationally intensive. </a:t>
            </a:r>
            <a:r>
              <a:rPr lang="en-US" dirty="0"/>
              <a:t>In practice, when using the CPM algorithm, we often solve for a small k to perform faster. </a:t>
            </a:r>
            <a:endParaRPr lang="en-US" dirty="0">
              <a:solidFill>
                <a:srgbClr val="FF0000"/>
              </a:solidFill>
            </a:endParaRPr>
          </a:p>
          <a:p>
            <a:pPr algn="just"/>
            <a:endParaRPr lang="en-US" dirty="0">
              <a:solidFill>
                <a:srgbClr val="FF0000"/>
              </a:solidFill>
            </a:endParaRPr>
          </a:p>
          <a:p>
            <a:pPr algn="just"/>
            <a:r>
              <a:rPr lang="en-US" dirty="0">
                <a:solidFill>
                  <a:srgbClr val="FF0000"/>
                </a:solidFill>
              </a:rPr>
              <a:t>CPM can return </a:t>
            </a:r>
            <a:r>
              <a:rPr lang="en-US" b="1" dirty="0">
                <a:solidFill>
                  <a:srgbClr val="FF0000"/>
                </a:solidFill>
              </a:rPr>
              <a:t>overlapping communities</a:t>
            </a:r>
            <a:r>
              <a:rPr lang="en-US" dirty="0"/>
              <a:t>.</a:t>
            </a:r>
            <a:endParaRPr lang="en-IN" dirty="0"/>
          </a:p>
        </p:txBody>
      </p:sp>
      <p:pic>
        <p:nvPicPr>
          <p:cNvPr id="3" name="Picture 2">
            <a:extLst>
              <a:ext uri="{FF2B5EF4-FFF2-40B4-BE49-F238E27FC236}">
                <a16:creationId xmlns:a16="http://schemas.microsoft.com/office/drawing/2014/main" id="{4F412ADA-3FCD-3B19-2F42-837E01F017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FB851FDA-7354-3403-9286-8ECD2638FAD7}"/>
                  </a:ext>
                </a:extLst>
              </p14:cNvPr>
              <p14:cNvContentPartPr/>
              <p14:nvPr/>
            </p14:nvContentPartPr>
            <p14:xfrm>
              <a:off x="348120" y="1801440"/>
              <a:ext cx="8377920" cy="2967120"/>
            </p14:xfrm>
          </p:contentPart>
        </mc:Choice>
        <mc:Fallback xmlns="">
          <p:pic>
            <p:nvPicPr>
              <p:cNvPr id="4" name="Ink 3">
                <a:extLst>
                  <a:ext uri="{FF2B5EF4-FFF2-40B4-BE49-F238E27FC236}">
                    <a16:creationId xmlns:a16="http://schemas.microsoft.com/office/drawing/2014/main" id="{FB851FDA-7354-3403-9286-8ECD2638FAD7}"/>
                  </a:ext>
                </a:extLst>
              </p:cNvPr>
              <p:cNvPicPr/>
              <p:nvPr/>
            </p:nvPicPr>
            <p:blipFill>
              <a:blip r:embed="rId5"/>
              <a:stretch>
                <a:fillRect/>
              </a:stretch>
            </p:blipFill>
            <p:spPr>
              <a:xfrm>
                <a:off x="338760" y="1792080"/>
                <a:ext cx="8396640" cy="2985840"/>
              </a:xfrm>
              <a:prstGeom prst="rect">
                <a:avLst/>
              </a:prstGeom>
            </p:spPr>
          </p:pic>
        </mc:Fallback>
      </mc:AlternateContent>
    </p:spTree>
    <p:extLst>
      <p:ext uri="{BB962C8B-B14F-4D97-AF65-F5344CB8AC3E}">
        <p14:creationId xmlns:p14="http://schemas.microsoft.com/office/powerpoint/2010/main" val="1760761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4226" y="1825625"/>
            <a:ext cx="10919574" cy="710867"/>
          </a:xfrm>
        </p:spPr>
        <p:txBody>
          <a:bodyPr>
            <a:normAutofit/>
          </a:bodyPr>
          <a:lstStyle/>
          <a:p>
            <a:pPr>
              <a:lnSpc>
                <a:spcPct val="100000"/>
              </a:lnSpc>
              <a:buFont typeface="Wingdings" panose="05000000000000000000" pitchFamily="2" charset="2"/>
              <a:buChar char="Ø"/>
            </a:pPr>
            <a:r>
              <a:rPr lang="en-US" sz="2400" b="1" dirty="0">
                <a:solidFill>
                  <a:srgbClr val="0070C0"/>
                </a:solidFill>
              </a:rPr>
              <a:t>Clique of size 3 </a:t>
            </a:r>
            <a:r>
              <a:rPr lang="en-US" sz="2400" dirty="0"/>
              <a:t>: Complete graph with 3 vertices</a:t>
            </a:r>
          </a:p>
        </p:txBody>
      </p:sp>
      <p:sp>
        <p:nvSpPr>
          <p:cNvPr id="4" name="Oval 3"/>
          <p:cNvSpPr/>
          <p:nvPr/>
        </p:nvSpPr>
        <p:spPr>
          <a:xfrm>
            <a:off x="5519936" y="3889457"/>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Oval 4"/>
          <p:cNvSpPr/>
          <p:nvPr/>
        </p:nvSpPr>
        <p:spPr>
          <a:xfrm>
            <a:off x="4655840" y="5075599"/>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Oval 5"/>
          <p:cNvSpPr/>
          <p:nvPr/>
        </p:nvSpPr>
        <p:spPr>
          <a:xfrm>
            <a:off x="6312024" y="5075599"/>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0" name="Straight Connector 9"/>
          <p:cNvCxnSpPr/>
          <p:nvPr/>
        </p:nvCxnSpPr>
        <p:spPr>
          <a:xfrm flipH="1">
            <a:off x="4871864" y="4105481"/>
            <a:ext cx="864096" cy="11861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735960" y="4105481"/>
            <a:ext cx="792088" cy="11861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871864" y="5291623"/>
            <a:ext cx="165618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ontent Placeholder 2"/>
          <p:cNvSpPr txBox="1">
            <a:spLocks/>
          </p:cNvSpPr>
          <p:nvPr/>
        </p:nvSpPr>
        <p:spPr>
          <a:xfrm>
            <a:off x="4530076" y="5656283"/>
            <a:ext cx="3203856" cy="605458"/>
          </a:xfrm>
          <a:prstGeom prst="rect">
            <a:avLst/>
          </a:prstGeom>
        </p:spPr>
        <p:txBody>
          <a:bodyPr vert="horz" lIns="91440" tIns="45720" rIns="91440" bIns="45720" rtlCol="0">
            <a:normAutofit fontScale="32500" lnSpcReduction="2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lnSpc>
                <a:spcPct val="200000"/>
              </a:lnSpc>
              <a:buNone/>
            </a:pPr>
            <a:r>
              <a:rPr lang="en-US" b="1" dirty="0"/>
              <a:t> </a:t>
            </a:r>
            <a:r>
              <a:rPr lang="en-US" sz="5500" b="1" dirty="0">
                <a:solidFill>
                  <a:srgbClr val="FF3399"/>
                </a:solidFill>
              </a:rPr>
              <a:t>clique of size 3</a:t>
            </a:r>
          </a:p>
        </p:txBody>
      </p:sp>
      <p:sp>
        <p:nvSpPr>
          <p:cNvPr id="12" name="Rectangle 11">
            <a:extLst>
              <a:ext uri="{FF2B5EF4-FFF2-40B4-BE49-F238E27FC236}">
                <a16:creationId xmlns:a16="http://schemas.microsoft.com/office/drawing/2014/main" id="{BEBF5CD9-00F4-4DA0-A699-3B4194565A8B}"/>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15" name="Straight Connector 14">
            <a:extLst>
              <a:ext uri="{FF2B5EF4-FFF2-40B4-BE49-F238E27FC236}">
                <a16:creationId xmlns:a16="http://schemas.microsoft.com/office/drawing/2014/main" id="{BB001838-0B7A-48D5-BCD4-9502BACDC1B0}"/>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6362B94-7ACA-4A1F-BC51-E66054A1E942}"/>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pic>
        <p:nvPicPr>
          <p:cNvPr id="2" name="Picture 1">
            <a:extLst>
              <a:ext uri="{FF2B5EF4-FFF2-40B4-BE49-F238E27FC236}">
                <a16:creationId xmlns:a16="http://schemas.microsoft.com/office/drawing/2014/main" id="{F3336B23-1304-A9D7-4D2D-2002A6E8A9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ABCB51AC-3BBB-1AAC-5D29-1D437EA1DCCA}"/>
                  </a:ext>
                </a:extLst>
              </p14:cNvPr>
              <p14:cNvContentPartPr/>
              <p14:nvPr/>
            </p14:nvContentPartPr>
            <p14:xfrm>
              <a:off x="3710520" y="1186200"/>
              <a:ext cx="2956680" cy="2424240"/>
            </p14:xfrm>
          </p:contentPart>
        </mc:Choice>
        <mc:Fallback xmlns="">
          <p:pic>
            <p:nvPicPr>
              <p:cNvPr id="7" name="Ink 6">
                <a:extLst>
                  <a:ext uri="{FF2B5EF4-FFF2-40B4-BE49-F238E27FC236}">
                    <a16:creationId xmlns:a16="http://schemas.microsoft.com/office/drawing/2014/main" id="{ABCB51AC-3BBB-1AAC-5D29-1D437EA1DCCA}"/>
                  </a:ext>
                </a:extLst>
              </p:cNvPr>
              <p:cNvPicPr/>
              <p:nvPr/>
            </p:nvPicPr>
            <p:blipFill>
              <a:blip r:embed="rId4"/>
              <a:stretch>
                <a:fillRect/>
              </a:stretch>
            </p:blipFill>
            <p:spPr>
              <a:xfrm>
                <a:off x="3701160" y="1176840"/>
                <a:ext cx="2975400" cy="2442960"/>
              </a:xfrm>
              <a:prstGeom prst="rect">
                <a:avLst/>
              </a:prstGeom>
            </p:spPr>
          </p:pic>
        </mc:Fallback>
      </mc:AlternateContent>
    </p:spTree>
    <p:extLst>
      <p:ext uri="{BB962C8B-B14F-4D97-AF65-F5344CB8AC3E}">
        <p14:creationId xmlns:p14="http://schemas.microsoft.com/office/powerpoint/2010/main" val="3317902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655840" y="3889457"/>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Oval 4"/>
          <p:cNvSpPr/>
          <p:nvPr/>
        </p:nvSpPr>
        <p:spPr>
          <a:xfrm>
            <a:off x="4655840" y="5075599"/>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Oval 5"/>
          <p:cNvSpPr/>
          <p:nvPr/>
        </p:nvSpPr>
        <p:spPr>
          <a:xfrm>
            <a:off x="6312024" y="5075599"/>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0" name="Straight Connector 9"/>
          <p:cNvCxnSpPr/>
          <p:nvPr/>
        </p:nvCxnSpPr>
        <p:spPr>
          <a:xfrm>
            <a:off x="4871864" y="4221089"/>
            <a:ext cx="0" cy="10705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528048" y="4105481"/>
            <a:ext cx="0" cy="11861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871864" y="5291623"/>
            <a:ext cx="165618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6312024" y="3889457"/>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5" name="Straight Connector 14"/>
          <p:cNvCxnSpPr/>
          <p:nvPr/>
        </p:nvCxnSpPr>
        <p:spPr>
          <a:xfrm>
            <a:off x="4871864" y="4105481"/>
            <a:ext cx="165618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871864" y="4105481"/>
            <a:ext cx="1656184" cy="11861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4871864" y="4105481"/>
            <a:ext cx="1656184" cy="11861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1C402626-5AB1-4A61-9A28-C745EB3D39AF}"/>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22" name="Straight Connector 21">
            <a:extLst>
              <a:ext uri="{FF2B5EF4-FFF2-40B4-BE49-F238E27FC236}">
                <a16:creationId xmlns:a16="http://schemas.microsoft.com/office/drawing/2014/main" id="{76D7BFAF-D802-46F3-B1F4-99277031B711}"/>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B7634A5-1743-46C6-8545-EB97BBCBCD7A}"/>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sp>
        <p:nvSpPr>
          <p:cNvPr id="24" name="Content Placeholder 2">
            <a:extLst>
              <a:ext uri="{FF2B5EF4-FFF2-40B4-BE49-F238E27FC236}">
                <a16:creationId xmlns:a16="http://schemas.microsoft.com/office/drawing/2014/main" id="{0D7C2B44-060C-45CA-8637-0E445BF0FC23}"/>
              </a:ext>
            </a:extLst>
          </p:cNvPr>
          <p:cNvSpPr>
            <a:spLocks noGrp="1"/>
          </p:cNvSpPr>
          <p:nvPr>
            <p:ph idx="1"/>
          </p:nvPr>
        </p:nvSpPr>
        <p:spPr>
          <a:xfrm>
            <a:off x="434226" y="1825625"/>
            <a:ext cx="10919574" cy="710867"/>
          </a:xfrm>
        </p:spPr>
        <p:txBody>
          <a:bodyPr>
            <a:normAutofit/>
          </a:bodyPr>
          <a:lstStyle/>
          <a:p>
            <a:pPr>
              <a:lnSpc>
                <a:spcPct val="100000"/>
              </a:lnSpc>
              <a:buFont typeface="Wingdings" panose="05000000000000000000" pitchFamily="2" charset="2"/>
              <a:buChar char="Ø"/>
            </a:pPr>
            <a:r>
              <a:rPr lang="en-US" sz="2400" b="1" dirty="0">
                <a:solidFill>
                  <a:srgbClr val="0070C0"/>
                </a:solidFill>
              </a:rPr>
              <a:t>Clique of size 4 </a:t>
            </a:r>
            <a:r>
              <a:rPr lang="en-US" sz="2400" dirty="0"/>
              <a:t>: Complete graph with 4 vertices</a:t>
            </a:r>
          </a:p>
        </p:txBody>
      </p:sp>
      <p:sp>
        <p:nvSpPr>
          <p:cNvPr id="8" name="Content Placeholder 2">
            <a:extLst>
              <a:ext uri="{FF2B5EF4-FFF2-40B4-BE49-F238E27FC236}">
                <a16:creationId xmlns:a16="http://schemas.microsoft.com/office/drawing/2014/main" id="{20D287B6-9911-478C-9844-B4BC49391A12}"/>
              </a:ext>
            </a:extLst>
          </p:cNvPr>
          <p:cNvSpPr txBox="1">
            <a:spLocks/>
          </p:cNvSpPr>
          <p:nvPr/>
        </p:nvSpPr>
        <p:spPr>
          <a:xfrm>
            <a:off x="4434105" y="5674470"/>
            <a:ext cx="2971895" cy="605458"/>
          </a:xfrm>
          <a:prstGeom prst="rect">
            <a:avLst/>
          </a:prstGeom>
        </p:spPr>
        <p:txBody>
          <a:bodyPr vert="horz" lIns="91440" tIns="45720" rIns="91440" bIns="45720" rtlCol="0">
            <a:no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lnSpc>
                <a:spcPct val="200000"/>
              </a:lnSpc>
              <a:buNone/>
            </a:pPr>
            <a:r>
              <a:rPr lang="en-US" b="1" dirty="0">
                <a:solidFill>
                  <a:srgbClr val="FF3399"/>
                </a:solidFill>
              </a:rPr>
              <a:t>Clique of size 4</a:t>
            </a:r>
          </a:p>
        </p:txBody>
      </p:sp>
      <p:pic>
        <p:nvPicPr>
          <p:cNvPr id="2" name="Picture 1">
            <a:extLst>
              <a:ext uri="{FF2B5EF4-FFF2-40B4-BE49-F238E27FC236}">
                <a16:creationId xmlns:a16="http://schemas.microsoft.com/office/drawing/2014/main" id="{94753065-0561-72EA-0709-D5EA2EACD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A6F20A10-75F6-33F7-7747-F1B0450DB4FB}"/>
                  </a:ext>
                </a:extLst>
              </p14:cNvPr>
              <p14:cNvContentPartPr/>
              <p14:nvPr/>
            </p14:nvContentPartPr>
            <p14:xfrm>
              <a:off x="1832400" y="2433600"/>
              <a:ext cx="2777760" cy="1320120"/>
            </p14:xfrm>
          </p:contentPart>
        </mc:Choice>
        <mc:Fallback xmlns="">
          <p:pic>
            <p:nvPicPr>
              <p:cNvPr id="3" name="Ink 2">
                <a:extLst>
                  <a:ext uri="{FF2B5EF4-FFF2-40B4-BE49-F238E27FC236}">
                    <a16:creationId xmlns:a16="http://schemas.microsoft.com/office/drawing/2014/main" id="{A6F20A10-75F6-33F7-7747-F1B0450DB4FB}"/>
                  </a:ext>
                </a:extLst>
              </p:cNvPr>
              <p:cNvPicPr/>
              <p:nvPr/>
            </p:nvPicPr>
            <p:blipFill>
              <a:blip r:embed="rId4"/>
              <a:stretch>
                <a:fillRect/>
              </a:stretch>
            </p:blipFill>
            <p:spPr>
              <a:xfrm>
                <a:off x="1823040" y="2424240"/>
                <a:ext cx="2796480" cy="1338840"/>
              </a:xfrm>
              <a:prstGeom prst="rect">
                <a:avLst/>
              </a:prstGeom>
            </p:spPr>
          </p:pic>
        </mc:Fallback>
      </mc:AlternateContent>
    </p:spTree>
    <p:extLst>
      <p:ext uri="{BB962C8B-B14F-4D97-AF65-F5344CB8AC3E}">
        <p14:creationId xmlns:p14="http://schemas.microsoft.com/office/powerpoint/2010/main" val="136729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655840" y="3889457"/>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Oval 4"/>
          <p:cNvSpPr/>
          <p:nvPr/>
        </p:nvSpPr>
        <p:spPr>
          <a:xfrm>
            <a:off x="4655840" y="5075599"/>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Oval 5"/>
          <p:cNvSpPr/>
          <p:nvPr/>
        </p:nvSpPr>
        <p:spPr>
          <a:xfrm>
            <a:off x="6312024" y="5075599"/>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0" name="Straight Connector 9"/>
          <p:cNvCxnSpPr/>
          <p:nvPr/>
        </p:nvCxnSpPr>
        <p:spPr>
          <a:xfrm>
            <a:off x="4871864" y="4221089"/>
            <a:ext cx="0" cy="10705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528048" y="4105481"/>
            <a:ext cx="0" cy="11861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871864" y="5291623"/>
            <a:ext cx="165618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6312024" y="3889457"/>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5" name="Straight Connector 14"/>
          <p:cNvCxnSpPr/>
          <p:nvPr/>
        </p:nvCxnSpPr>
        <p:spPr>
          <a:xfrm>
            <a:off x="4871864" y="4105481"/>
            <a:ext cx="165618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871864" y="4105481"/>
            <a:ext cx="1656184" cy="11861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4871864" y="4105481"/>
            <a:ext cx="1656184" cy="11861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5483932" y="5805264"/>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9" name="Straight Connector 18"/>
          <p:cNvCxnSpPr/>
          <p:nvPr/>
        </p:nvCxnSpPr>
        <p:spPr>
          <a:xfrm flipH="1" flipV="1">
            <a:off x="4871864" y="5291623"/>
            <a:ext cx="828092" cy="7296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699956" y="5291624"/>
            <a:ext cx="828092" cy="7296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flipV="1">
            <a:off x="4871864" y="4105481"/>
            <a:ext cx="828092" cy="19158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5699956" y="4105481"/>
            <a:ext cx="828092" cy="19158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B2E73AD9-3FA4-49BE-9FE9-1F65052F2471}"/>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26" name="Straight Connector 25">
            <a:extLst>
              <a:ext uri="{FF2B5EF4-FFF2-40B4-BE49-F238E27FC236}">
                <a16:creationId xmlns:a16="http://schemas.microsoft.com/office/drawing/2014/main" id="{13DBD6D2-BBD7-4CF3-B4B2-FD2264D2FB30}"/>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ADEDBF96-63A6-45BD-87D8-8EA8513D19B7}"/>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sp>
        <p:nvSpPr>
          <p:cNvPr id="28" name="Content Placeholder 2">
            <a:extLst>
              <a:ext uri="{FF2B5EF4-FFF2-40B4-BE49-F238E27FC236}">
                <a16:creationId xmlns:a16="http://schemas.microsoft.com/office/drawing/2014/main" id="{2E92C9FA-53F5-4EE0-B06F-0288C3100F80}"/>
              </a:ext>
            </a:extLst>
          </p:cNvPr>
          <p:cNvSpPr>
            <a:spLocks noGrp="1"/>
          </p:cNvSpPr>
          <p:nvPr>
            <p:ph idx="1"/>
          </p:nvPr>
        </p:nvSpPr>
        <p:spPr>
          <a:xfrm>
            <a:off x="434226" y="1825625"/>
            <a:ext cx="10919574" cy="710867"/>
          </a:xfrm>
        </p:spPr>
        <p:txBody>
          <a:bodyPr>
            <a:normAutofit/>
          </a:bodyPr>
          <a:lstStyle/>
          <a:p>
            <a:pPr>
              <a:lnSpc>
                <a:spcPct val="100000"/>
              </a:lnSpc>
              <a:buFont typeface="Wingdings" panose="05000000000000000000" pitchFamily="2" charset="2"/>
              <a:buChar char="Ø"/>
            </a:pPr>
            <a:r>
              <a:rPr lang="en-US" sz="2400" b="1" dirty="0">
                <a:solidFill>
                  <a:srgbClr val="0070C0"/>
                </a:solidFill>
              </a:rPr>
              <a:t>Clique of size 5 </a:t>
            </a:r>
            <a:r>
              <a:rPr lang="en-US" sz="2400" dirty="0"/>
              <a:t>: Complete graph with 5 vertices</a:t>
            </a:r>
          </a:p>
        </p:txBody>
      </p:sp>
      <p:sp>
        <p:nvSpPr>
          <p:cNvPr id="8" name="Content Placeholder 2">
            <a:extLst>
              <a:ext uri="{FF2B5EF4-FFF2-40B4-BE49-F238E27FC236}">
                <a16:creationId xmlns:a16="http://schemas.microsoft.com/office/drawing/2014/main" id="{B8C61DA7-F735-420E-A67E-EB225C8264F2}"/>
              </a:ext>
            </a:extLst>
          </p:cNvPr>
          <p:cNvSpPr txBox="1">
            <a:spLocks/>
          </p:cNvSpPr>
          <p:nvPr/>
        </p:nvSpPr>
        <p:spPr>
          <a:xfrm>
            <a:off x="5015880" y="6261741"/>
            <a:ext cx="2410832" cy="605458"/>
          </a:xfrm>
          <a:prstGeom prst="rect">
            <a:avLst/>
          </a:prstGeom>
        </p:spPr>
        <p:txBody>
          <a:bodyPr vert="horz" lIns="91440" tIns="45720" rIns="91440" bIns="45720" rtlCol="0">
            <a:normAutofit lnSpcReduction="1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lnSpc>
                <a:spcPct val="200000"/>
              </a:lnSpc>
              <a:buNone/>
            </a:pPr>
            <a:r>
              <a:rPr lang="en-US" b="1" dirty="0">
                <a:solidFill>
                  <a:srgbClr val="FF3399"/>
                </a:solidFill>
              </a:rPr>
              <a:t>Clique of size 5</a:t>
            </a:r>
          </a:p>
        </p:txBody>
      </p:sp>
      <p:pic>
        <p:nvPicPr>
          <p:cNvPr id="2" name="Picture 1">
            <a:extLst>
              <a:ext uri="{FF2B5EF4-FFF2-40B4-BE49-F238E27FC236}">
                <a16:creationId xmlns:a16="http://schemas.microsoft.com/office/drawing/2014/main" id="{1606005B-0136-A59A-FC12-B1DF35014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7A99F3A2-A81E-35E0-3895-9D20506FF7BC}"/>
                  </a:ext>
                </a:extLst>
              </p14:cNvPr>
              <p14:cNvContentPartPr/>
              <p14:nvPr/>
            </p14:nvContentPartPr>
            <p14:xfrm>
              <a:off x="1332360" y="1883520"/>
              <a:ext cx="5427360" cy="1945800"/>
            </p14:xfrm>
          </p:contentPart>
        </mc:Choice>
        <mc:Fallback xmlns="">
          <p:pic>
            <p:nvPicPr>
              <p:cNvPr id="3" name="Ink 2">
                <a:extLst>
                  <a:ext uri="{FF2B5EF4-FFF2-40B4-BE49-F238E27FC236}">
                    <a16:creationId xmlns:a16="http://schemas.microsoft.com/office/drawing/2014/main" id="{7A99F3A2-A81E-35E0-3895-9D20506FF7BC}"/>
                  </a:ext>
                </a:extLst>
              </p:cNvPr>
              <p:cNvPicPr/>
              <p:nvPr/>
            </p:nvPicPr>
            <p:blipFill>
              <a:blip r:embed="rId4"/>
              <a:stretch>
                <a:fillRect/>
              </a:stretch>
            </p:blipFill>
            <p:spPr>
              <a:xfrm>
                <a:off x="1323000" y="1874160"/>
                <a:ext cx="5446080" cy="1964520"/>
              </a:xfrm>
              <a:prstGeom prst="rect">
                <a:avLst/>
              </a:prstGeom>
            </p:spPr>
          </p:pic>
        </mc:Fallback>
      </mc:AlternateContent>
    </p:spTree>
    <p:extLst>
      <p:ext uri="{BB962C8B-B14F-4D97-AF65-F5344CB8AC3E}">
        <p14:creationId xmlns:p14="http://schemas.microsoft.com/office/powerpoint/2010/main" val="1829851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4799856" y="3889457"/>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Oval 5"/>
          <p:cNvSpPr/>
          <p:nvPr/>
        </p:nvSpPr>
        <p:spPr>
          <a:xfrm>
            <a:off x="3935760" y="5075599"/>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Oval 6"/>
          <p:cNvSpPr/>
          <p:nvPr/>
        </p:nvSpPr>
        <p:spPr>
          <a:xfrm>
            <a:off x="5591944" y="5075599"/>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 name="Straight Connector 7"/>
          <p:cNvCxnSpPr/>
          <p:nvPr/>
        </p:nvCxnSpPr>
        <p:spPr>
          <a:xfrm flipH="1">
            <a:off x="4151784" y="4105481"/>
            <a:ext cx="864096" cy="11861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015880" y="4105481"/>
            <a:ext cx="792088" cy="11861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151784" y="5291623"/>
            <a:ext cx="165618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a:xfrm>
            <a:off x="2495600" y="3697523"/>
            <a:ext cx="1296144" cy="605458"/>
          </a:xfrm>
          <a:prstGeom prst="rect">
            <a:avLst/>
          </a:prstGeom>
        </p:spPr>
        <p:txBody>
          <a:bodyPr vert="horz" lIns="91440" tIns="45720" rIns="91440" bIns="45720" rtlCol="0">
            <a:normAutofit lnSpcReduction="1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lnSpc>
                <a:spcPct val="200000"/>
              </a:lnSpc>
              <a:buNone/>
            </a:pPr>
            <a:r>
              <a:rPr lang="en-US" dirty="0"/>
              <a:t>k = 3</a:t>
            </a:r>
          </a:p>
        </p:txBody>
      </p:sp>
      <p:sp>
        <p:nvSpPr>
          <p:cNvPr id="12" name="Oval 11"/>
          <p:cNvSpPr/>
          <p:nvPr/>
        </p:nvSpPr>
        <p:spPr>
          <a:xfrm>
            <a:off x="6312024" y="3889457"/>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Oval 12"/>
          <p:cNvSpPr/>
          <p:nvPr/>
        </p:nvSpPr>
        <p:spPr>
          <a:xfrm>
            <a:off x="7032104" y="5046962"/>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4" name="Straight Connector 13"/>
          <p:cNvCxnSpPr/>
          <p:nvPr/>
        </p:nvCxnSpPr>
        <p:spPr>
          <a:xfrm>
            <a:off x="5015880" y="4105481"/>
            <a:ext cx="15121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771964" y="4105481"/>
            <a:ext cx="756084" cy="11861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528048" y="4105482"/>
            <a:ext cx="720080" cy="11575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7824192" y="3889457"/>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2" name="Straight Connector 21"/>
          <p:cNvCxnSpPr/>
          <p:nvPr/>
        </p:nvCxnSpPr>
        <p:spPr>
          <a:xfrm>
            <a:off x="6528048" y="4105481"/>
            <a:ext cx="15121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248128" y="4105482"/>
            <a:ext cx="792088" cy="11575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2A1F352-1700-4742-ACA3-1A51EF13A9AB}"/>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26" name="Straight Connector 25">
            <a:extLst>
              <a:ext uri="{FF2B5EF4-FFF2-40B4-BE49-F238E27FC236}">
                <a16:creationId xmlns:a16="http://schemas.microsoft.com/office/drawing/2014/main" id="{37618FB2-1DCF-4457-B32D-C853447BB75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3236B644-D4B9-44AA-8124-C7C55F95C390}"/>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sp>
        <p:nvSpPr>
          <p:cNvPr id="29" name="Content Placeholder 2">
            <a:extLst>
              <a:ext uri="{FF2B5EF4-FFF2-40B4-BE49-F238E27FC236}">
                <a16:creationId xmlns:a16="http://schemas.microsoft.com/office/drawing/2014/main" id="{C58EB53B-4F23-4EC6-ACC1-31A185E9741A}"/>
              </a:ext>
            </a:extLst>
          </p:cNvPr>
          <p:cNvSpPr>
            <a:spLocks noGrp="1"/>
          </p:cNvSpPr>
          <p:nvPr>
            <p:ph idx="1"/>
          </p:nvPr>
        </p:nvSpPr>
        <p:spPr>
          <a:xfrm>
            <a:off x="434226" y="1527161"/>
            <a:ext cx="8763001" cy="1810946"/>
          </a:xfrm>
        </p:spPr>
        <p:txBody>
          <a:bodyPr>
            <a:normAutofit/>
          </a:bodyPr>
          <a:lstStyle/>
          <a:p>
            <a:pPr>
              <a:lnSpc>
                <a:spcPct val="150000"/>
              </a:lnSpc>
              <a:buFont typeface="Wingdings" panose="05000000000000000000" pitchFamily="2" charset="2"/>
              <a:buChar char="Ø"/>
            </a:pPr>
            <a:r>
              <a:rPr lang="en-US" sz="2400" b="1" dirty="0"/>
              <a:t>Adjacent cliques of size K </a:t>
            </a:r>
          </a:p>
          <a:p>
            <a:pPr marL="365760" lvl="1" indent="0">
              <a:lnSpc>
                <a:spcPct val="100000"/>
              </a:lnSpc>
              <a:buNone/>
            </a:pPr>
            <a:r>
              <a:rPr lang="en-US" dirty="0"/>
              <a:t>Two cliques of size K are adjacent when they share </a:t>
            </a:r>
            <a:r>
              <a:rPr lang="en-US" b="1" u="sng" dirty="0"/>
              <a:t>k-1</a:t>
            </a:r>
            <a:r>
              <a:rPr lang="en-US" b="1" dirty="0"/>
              <a:t> </a:t>
            </a:r>
            <a:r>
              <a:rPr lang="en-US" dirty="0"/>
              <a:t>nodes</a:t>
            </a:r>
          </a:p>
          <a:p>
            <a:pPr marL="45720" indent="0">
              <a:lnSpc>
                <a:spcPct val="200000"/>
              </a:lnSpc>
              <a:buNone/>
            </a:pPr>
            <a:endParaRPr lang="en-US" dirty="0"/>
          </a:p>
          <a:p>
            <a:pPr marL="114300" indent="0">
              <a:lnSpc>
                <a:spcPct val="200000"/>
              </a:lnSpc>
              <a:buNone/>
            </a:pPr>
            <a:endParaRPr lang="en-US" b="1" dirty="0"/>
          </a:p>
        </p:txBody>
      </p:sp>
      <p:sp>
        <p:nvSpPr>
          <p:cNvPr id="2" name="TextBox 1">
            <a:extLst>
              <a:ext uri="{FF2B5EF4-FFF2-40B4-BE49-F238E27FC236}">
                <a16:creationId xmlns:a16="http://schemas.microsoft.com/office/drawing/2014/main" id="{EE5A152E-05B9-1BB5-CE48-4EDAB4B2D849}"/>
              </a:ext>
            </a:extLst>
          </p:cNvPr>
          <p:cNvSpPr txBox="1"/>
          <p:nvPr/>
        </p:nvSpPr>
        <p:spPr>
          <a:xfrm>
            <a:off x="4367808" y="5760720"/>
            <a:ext cx="3287026" cy="400110"/>
          </a:xfrm>
          <a:prstGeom prst="rect">
            <a:avLst/>
          </a:prstGeom>
          <a:noFill/>
        </p:spPr>
        <p:txBody>
          <a:bodyPr wrap="square" rtlCol="0">
            <a:spAutoFit/>
          </a:bodyPr>
          <a:lstStyle/>
          <a:p>
            <a:r>
              <a:rPr lang="en-IN" sz="2000" dirty="0"/>
              <a:t>K=3</a:t>
            </a:r>
          </a:p>
        </p:txBody>
      </p:sp>
      <p:pic>
        <p:nvPicPr>
          <p:cNvPr id="4" name="Picture 3">
            <a:extLst>
              <a:ext uri="{FF2B5EF4-FFF2-40B4-BE49-F238E27FC236}">
                <a16:creationId xmlns:a16="http://schemas.microsoft.com/office/drawing/2014/main" id="{85E244A7-8DF2-8778-B611-8AA6466519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CB505319-FF78-D1B7-49F2-9AD367A0C3ED}"/>
                  </a:ext>
                </a:extLst>
              </p14:cNvPr>
              <p14:cNvContentPartPr/>
              <p14:nvPr/>
            </p14:nvContentPartPr>
            <p14:xfrm>
              <a:off x="927720" y="2934000"/>
              <a:ext cx="7434360" cy="2923560"/>
            </p14:xfrm>
          </p:contentPart>
        </mc:Choice>
        <mc:Fallback xmlns="">
          <p:pic>
            <p:nvPicPr>
              <p:cNvPr id="15" name="Ink 14">
                <a:extLst>
                  <a:ext uri="{FF2B5EF4-FFF2-40B4-BE49-F238E27FC236}">
                    <a16:creationId xmlns:a16="http://schemas.microsoft.com/office/drawing/2014/main" id="{CB505319-FF78-D1B7-49F2-9AD367A0C3ED}"/>
                  </a:ext>
                </a:extLst>
              </p:cNvPr>
              <p:cNvPicPr/>
              <p:nvPr/>
            </p:nvPicPr>
            <p:blipFill>
              <a:blip r:embed="rId4"/>
              <a:stretch>
                <a:fillRect/>
              </a:stretch>
            </p:blipFill>
            <p:spPr>
              <a:xfrm>
                <a:off x="918360" y="2924640"/>
                <a:ext cx="7453080" cy="2942280"/>
              </a:xfrm>
              <a:prstGeom prst="rect">
                <a:avLst/>
              </a:prstGeom>
            </p:spPr>
          </p:pic>
        </mc:Fallback>
      </mc:AlternateContent>
    </p:spTree>
    <p:extLst>
      <p:ext uri="{BB962C8B-B14F-4D97-AF65-F5344CB8AC3E}">
        <p14:creationId xmlns:p14="http://schemas.microsoft.com/office/powerpoint/2010/main" val="2985901502"/>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p:cNvCxnSpPr/>
          <p:nvPr/>
        </p:nvCxnSpPr>
        <p:spPr>
          <a:xfrm flipH="1">
            <a:off x="5771964" y="4105481"/>
            <a:ext cx="756084" cy="11861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015880" y="4105481"/>
            <a:ext cx="15121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4799856" y="3889457"/>
            <a:ext cx="432048" cy="43204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Oval 5"/>
          <p:cNvSpPr/>
          <p:nvPr/>
        </p:nvSpPr>
        <p:spPr>
          <a:xfrm>
            <a:off x="3935760" y="5075599"/>
            <a:ext cx="432048" cy="43204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Oval 6"/>
          <p:cNvSpPr/>
          <p:nvPr/>
        </p:nvSpPr>
        <p:spPr>
          <a:xfrm>
            <a:off x="5591944" y="5075599"/>
            <a:ext cx="432048" cy="43204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 name="Straight Connector 7"/>
          <p:cNvCxnSpPr/>
          <p:nvPr/>
        </p:nvCxnSpPr>
        <p:spPr>
          <a:xfrm flipH="1">
            <a:off x="4151784" y="4105481"/>
            <a:ext cx="864096" cy="1186142"/>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015880" y="4105481"/>
            <a:ext cx="792088" cy="1186142"/>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151784" y="5291623"/>
            <a:ext cx="1656184"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a:xfrm>
            <a:off x="2495600" y="3697523"/>
            <a:ext cx="1296144" cy="605458"/>
          </a:xfrm>
          <a:prstGeom prst="rect">
            <a:avLst/>
          </a:prstGeom>
        </p:spPr>
        <p:txBody>
          <a:bodyPr vert="horz" lIns="91440" tIns="45720" rIns="91440" bIns="45720" rtlCol="0">
            <a:normAutofit lnSpcReduction="1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lnSpc>
                <a:spcPct val="200000"/>
              </a:lnSpc>
              <a:buNone/>
            </a:pPr>
            <a:r>
              <a:rPr lang="en-US" dirty="0"/>
              <a:t>k = 3</a:t>
            </a:r>
          </a:p>
        </p:txBody>
      </p:sp>
      <p:sp>
        <p:nvSpPr>
          <p:cNvPr id="12" name="Oval 11"/>
          <p:cNvSpPr/>
          <p:nvPr/>
        </p:nvSpPr>
        <p:spPr>
          <a:xfrm>
            <a:off x="6312024" y="3889457"/>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Oval 12"/>
          <p:cNvSpPr/>
          <p:nvPr/>
        </p:nvSpPr>
        <p:spPr>
          <a:xfrm>
            <a:off x="7032104" y="5046962"/>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9" name="Straight Connector 18"/>
          <p:cNvCxnSpPr/>
          <p:nvPr/>
        </p:nvCxnSpPr>
        <p:spPr>
          <a:xfrm>
            <a:off x="6528048" y="4105482"/>
            <a:ext cx="720080" cy="11575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7824192" y="3889457"/>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2" name="Straight Connector 21"/>
          <p:cNvCxnSpPr/>
          <p:nvPr/>
        </p:nvCxnSpPr>
        <p:spPr>
          <a:xfrm>
            <a:off x="6528048" y="4105481"/>
            <a:ext cx="15121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248128" y="4105482"/>
            <a:ext cx="792088" cy="11575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Content Placeholder 2"/>
          <p:cNvSpPr txBox="1">
            <a:spLocks/>
          </p:cNvSpPr>
          <p:nvPr/>
        </p:nvSpPr>
        <p:spPr>
          <a:xfrm>
            <a:off x="4415246" y="5507647"/>
            <a:ext cx="3722914" cy="605458"/>
          </a:xfrm>
          <a:prstGeom prst="rect">
            <a:avLst/>
          </a:prstGeom>
        </p:spPr>
        <p:txBody>
          <a:bodyPr vert="horz" lIns="91440" tIns="45720" rIns="91440" bIns="45720" rtlCol="0">
            <a:normAutofit fontScale="25000" lnSpcReduction="2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lnSpc>
                <a:spcPct val="200000"/>
              </a:lnSpc>
              <a:buNone/>
            </a:pPr>
            <a:r>
              <a:rPr lang="en-US" sz="8000" dirty="0">
                <a:solidFill>
                  <a:srgbClr val="FF3399"/>
                </a:solidFill>
              </a:rPr>
              <a:t>K=3</a:t>
            </a:r>
          </a:p>
          <a:p>
            <a:pPr marL="45720" indent="0">
              <a:lnSpc>
                <a:spcPct val="200000"/>
              </a:lnSpc>
              <a:buNone/>
            </a:pPr>
            <a:r>
              <a:rPr lang="en-US" sz="8000" dirty="0">
                <a:solidFill>
                  <a:srgbClr val="FF3399"/>
                </a:solidFill>
              </a:rPr>
              <a:t>Clique 1:  </a:t>
            </a:r>
          </a:p>
        </p:txBody>
      </p:sp>
      <p:sp>
        <p:nvSpPr>
          <p:cNvPr id="23" name="Rectangle 22">
            <a:extLst>
              <a:ext uri="{FF2B5EF4-FFF2-40B4-BE49-F238E27FC236}">
                <a16:creationId xmlns:a16="http://schemas.microsoft.com/office/drawing/2014/main" id="{BC8FEAD3-7F08-4AA1-B93D-3389F53A7D69}"/>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26" name="Straight Connector 25">
            <a:extLst>
              <a:ext uri="{FF2B5EF4-FFF2-40B4-BE49-F238E27FC236}">
                <a16:creationId xmlns:a16="http://schemas.microsoft.com/office/drawing/2014/main" id="{9E802464-6CC4-4112-BA60-AA9D8E666281}"/>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C647282D-7091-4564-90CB-9B19D17F997C}"/>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sp>
        <p:nvSpPr>
          <p:cNvPr id="28" name="Content Placeholder 2">
            <a:extLst>
              <a:ext uri="{FF2B5EF4-FFF2-40B4-BE49-F238E27FC236}">
                <a16:creationId xmlns:a16="http://schemas.microsoft.com/office/drawing/2014/main" id="{88DC0E8A-9AE5-4BA5-A9FF-6F27EF0C692D}"/>
              </a:ext>
            </a:extLst>
          </p:cNvPr>
          <p:cNvSpPr txBox="1">
            <a:spLocks/>
          </p:cNvSpPr>
          <p:nvPr/>
        </p:nvSpPr>
        <p:spPr>
          <a:xfrm>
            <a:off x="434226" y="1527161"/>
            <a:ext cx="8763001" cy="18109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en-US" sz="2400" b="1" dirty="0"/>
              <a:t>Adjacent cliques of size K </a:t>
            </a:r>
          </a:p>
          <a:p>
            <a:pPr marL="365760" lvl="1" indent="0">
              <a:lnSpc>
                <a:spcPct val="100000"/>
              </a:lnSpc>
              <a:buFont typeface="Arial" panose="020B0604020202020204" pitchFamily="34" charset="0"/>
              <a:buNone/>
            </a:pPr>
            <a:r>
              <a:rPr lang="en-US" dirty="0"/>
              <a:t>Two cliques of size K are adjacent when they share </a:t>
            </a:r>
            <a:r>
              <a:rPr lang="en-US" b="1" u="sng" dirty="0"/>
              <a:t>k-1</a:t>
            </a:r>
            <a:r>
              <a:rPr lang="en-US" b="1" dirty="0"/>
              <a:t> </a:t>
            </a:r>
            <a:r>
              <a:rPr lang="en-US" dirty="0"/>
              <a:t>nodes</a:t>
            </a:r>
          </a:p>
          <a:p>
            <a:pPr marL="45720" indent="0">
              <a:lnSpc>
                <a:spcPct val="200000"/>
              </a:lnSpc>
              <a:buFont typeface="Arial" panose="020B0604020202020204" pitchFamily="34" charset="0"/>
              <a:buNone/>
            </a:pPr>
            <a:endParaRPr lang="en-US" dirty="0"/>
          </a:p>
          <a:p>
            <a:pPr>
              <a:lnSpc>
                <a:spcPct val="200000"/>
              </a:lnSpc>
            </a:pPr>
            <a:endParaRPr lang="en-US" b="1" dirty="0"/>
          </a:p>
        </p:txBody>
      </p:sp>
      <p:pic>
        <p:nvPicPr>
          <p:cNvPr id="2" name="Picture 1">
            <a:extLst>
              <a:ext uri="{FF2B5EF4-FFF2-40B4-BE49-F238E27FC236}">
                <a16:creationId xmlns:a16="http://schemas.microsoft.com/office/drawing/2014/main" id="{A55E6A91-5DCE-C454-50A9-5B1D04C375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p:spTree>
    <p:extLst>
      <p:ext uri="{BB962C8B-B14F-4D97-AF65-F5344CB8AC3E}">
        <p14:creationId xmlns:p14="http://schemas.microsoft.com/office/powerpoint/2010/main" val="4040894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17028" y="9815"/>
            <a:ext cx="933598" cy="1398963"/>
          </a:xfrm>
          <a:prstGeom prst="rect">
            <a:avLst/>
          </a:prstGeom>
        </p:spPr>
      </p:pic>
      <p:sp>
        <p:nvSpPr>
          <p:cNvPr id="2" name="Title 1">
            <a:extLst>
              <a:ext uri="{FF2B5EF4-FFF2-40B4-BE49-F238E27FC236}">
                <a16:creationId xmlns:a16="http://schemas.microsoft.com/office/drawing/2014/main" id="{079BEAAB-EC7B-8B3D-C2D2-03905C35433D}"/>
              </a:ext>
            </a:extLst>
          </p:cNvPr>
          <p:cNvSpPr>
            <a:spLocks noGrp="1"/>
          </p:cNvSpPr>
          <p:nvPr>
            <p:ph type="title"/>
          </p:nvPr>
        </p:nvSpPr>
        <p:spPr>
          <a:xfrm>
            <a:off x="201428" y="365124"/>
            <a:ext cx="10515600" cy="1325563"/>
          </a:xfrm>
        </p:spPr>
        <p:txBody>
          <a:bodyPr>
            <a:normAutofit/>
          </a:bodyPr>
          <a:lstStyle/>
          <a:p>
            <a:r>
              <a:rPr lang="en-US" sz="3600" b="1" i="0" u="none" strike="noStrike" cap="none" dirty="0">
                <a:solidFill>
                  <a:srgbClr val="C55A11"/>
                </a:solidFill>
                <a:latin typeface="Calibri"/>
                <a:ea typeface="Calibri"/>
                <a:cs typeface="Calibri"/>
                <a:sym typeface="Calibri"/>
              </a:rPr>
              <a:t>Graph Theory and Its Applications</a:t>
            </a:r>
            <a:br>
              <a:rPr lang="en-US" sz="1100" dirty="0"/>
            </a:br>
            <a:r>
              <a:rPr lang="en-IN" sz="3100" b="1" dirty="0"/>
              <a:t>Acknowledgement</a:t>
            </a:r>
          </a:p>
        </p:txBody>
      </p:sp>
      <p:sp>
        <p:nvSpPr>
          <p:cNvPr id="4" name="Content Placeholder 3">
            <a:extLst>
              <a:ext uri="{FF2B5EF4-FFF2-40B4-BE49-F238E27FC236}">
                <a16:creationId xmlns:a16="http://schemas.microsoft.com/office/drawing/2014/main" id="{BCE7D54F-0B9E-9F7B-A943-F68D2E49C8FA}"/>
              </a:ext>
            </a:extLst>
          </p:cNvPr>
          <p:cNvSpPr>
            <a:spLocks noGrp="1"/>
          </p:cNvSpPr>
          <p:nvPr>
            <p:ph idx="1"/>
          </p:nvPr>
        </p:nvSpPr>
        <p:spPr>
          <a:xfrm>
            <a:off x="320040" y="2045998"/>
            <a:ext cx="9108440" cy="4351338"/>
          </a:xfrm>
        </p:spPr>
        <p:txBody>
          <a:bodyPr/>
          <a:lstStyle/>
          <a:p>
            <a:pPr marL="0" indent="0" algn="just">
              <a:buNone/>
            </a:pPr>
            <a:r>
              <a:rPr lang="en-IN" dirty="0"/>
              <a:t>The course slides are prepared by Prof. </a:t>
            </a:r>
            <a:r>
              <a:rPr lang="en-IN" dirty="0" err="1"/>
              <a:t>BhaskarJyoti</a:t>
            </a:r>
            <a:r>
              <a:rPr lang="en-IN" dirty="0"/>
              <a:t>. But various major inputs are added by me from various reliable resources from  Foreign and Indian Universities as well as from sites.</a:t>
            </a:r>
          </a:p>
          <a:p>
            <a:pPr marL="0" indent="0" algn="just">
              <a:buNone/>
            </a:pPr>
            <a:endParaRPr lang="en-IN" dirty="0"/>
          </a:p>
          <a:p>
            <a:pPr marL="0" indent="0" algn="just">
              <a:buNone/>
            </a:pPr>
            <a:endParaRPr lang="en-IN" dirty="0"/>
          </a:p>
        </p:txBody>
      </p:sp>
      <p:cxnSp>
        <p:nvCxnSpPr>
          <p:cNvPr id="5" name="Straight Connector 4">
            <a:extLst>
              <a:ext uri="{FF2B5EF4-FFF2-40B4-BE49-F238E27FC236}">
                <a16:creationId xmlns:a16="http://schemas.microsoft.com/office/drawing/2014/main" id="{A1F9D155-2290-BAFF-1340-2FCC9802858B}"/>
              </a:ext>
            </a:extLst>
          </p:cNvPr>
          <p:cNvCxnSpPr>
            <a:cxnSpLocks/>
          </p:cNvCxnSpPr>
          <p:nvPr/>
        </p:nvCxnSpPr>
        <p:spPr>
          <a:xfrm flipV="1">
            <a:off x="0" y="1656419"/>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3025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p:cNvCxnSpPr/>
          <p:nvPr/>
        </p:nvCxnSpPr>
        <p:spPr>
          <a:xfrm flipH="1">
            <a:off x="5771964" y="4105481"/>
            <a:ext cx="756084" cy="1186142"/>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015880" y="4105481"/>
            <a:ext cx="1512168"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3935760" y="5075599"/>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 name="Straight Connector 7"/>
          <p:cNvCxnSpPr/>
          <p:nvPr/>
        </p:nvCxnSpPr>
        <p:spPr>
          <a:xfrm flipH="1">
            <a:off x="4151784" y="4105481"/>
            <a:ext cx="864096" cy="11861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015880" y="4105481"/>
            <a:ext cx="792088" cy="1186142"/>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151784" y="5291623"/>
            <a:ext cx="165618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a:xfrm>
            <a:off x="2495600" y="3697523"/>
            <a:ext cx="1296144" cy="605458"/>
          </a:xfrm>
          <a:prstGeom prst="rect">
            <a:avLst/>
          </a:prstGeom>
        </p:spPr>
        <p:txBody>
          <a:bodyPr vert="horz" lIns="91440" tIns="45720" rIns="91440" bIns="45720" rtlCol="0">
            <a:normAutofit lnSpcReduction="1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lnSpc>
                <a:spcPct val="200000"/>
              </a:lnSpc>
              <a:buNone/>
            </a:pPr>
            <a:r>
              <a:rPr lang="en-US" dirty="0"/>
              <a:t>k = 3</a:t>
            </a:r>
          </a:p>
        </p:txBody>
      </p:sp>
      <p:sp>
        <p:nvSpPr>
          <p:cNvPr id="13" name="Oval 12"/>
          <p:cNvSpPr/>
          <p:nvPr/>
        </p:nvSpPr>
        <p:spPr>
          <a:xfrm>
            <a:off x="7032104" y="5046962"/>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9" name="Straight Connector 18"/>
          <p:cNvCxnSpPr/>
          <p:nvPr/>
        </p:nvCxnSpPr>
        <p:spPr>
          <a:xfrm>
            <a:off x="6528048" y="4105482"/>
            <a:ext cx="720080" cy="11575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7824192" y="3889457"/>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2" name="Straight Connector 21"/>
          <p:cNvCxnSpPr/>
          <p:nvPr/>
        </p:nvCxnSpPr>
        <p:spPr>
          <a:xfrm>
            <a:off x="6528048" y="4105481"/>
            <a:ext cx="15121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248128" y="4105482"/>
            <a:ext cx="792088" cy="11575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4799856" y="3889457"/>
            <a:ext cx="432048" cy="43204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Oval 6"/>
          <p:cNvSpPr/>
          <p:nvPr/>
        </p:nvSpPr>
        <p:spPr>
          <a:xfrm>
            <a:off x="5591944" y="5075599"/>
            <a:ext cx="432048" cy="43204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Oval 11"/>
          <p:cNvSpPr/>
          <p:nvPr/>
        </p:nvSpPr>
        <p:spPr>
          <a:xfrm>
            <a:off x="6312024" y="3889457"/>
            <a:ext cx="432048" cy="43204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Content Placeholder 2"/>
          <p:cNvSpPr txBox="1">
            <a:spLocks/>
          </p:cNvSpPr>
          <p:nvPr/>
        </p:nvSpPr>
        <p:spPr>
          <a:xfrm>
            <a:off x="4644162" y="3283999"/>
            <a:ext cx="2975899" cy="605458"/>
          </a:xfrm>
          <a:prstGeom prst="rect">
            <a:avLst/>
          </a:prstGeom>
        </p:spPr>
        <p:txBody>
          <a:bodyPr vert="horz" lIns="91440" tIns="45720" rIns="91440" bIns="45720" rtlCol="0">
            <a:normAutofit lnSpcReduction="1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lnSpc>
                <a:spcPct val="200000"/>
              </a:lnSpc>
              <a:buNone/>
            </a:pPr>
            <a:r>
              <a:rPr lang="en-US" dirty="0">
                <a:solidFill>
                  <a:srgbClr val="FF3399"/>
                </a:solidFill>
              </a:rPr>
              <a:t>K=3, Clique 2 </a:t>
            </a:r>
          </a:p>
        </p:txBody>
      </p:sp>
      <p:sp>
        <p:nvSpPr>
          <p:cNvPr id="23" name="Rectangle 22">
            <a:extLst>
              <a:ext uri="{FF2B5EF4-FFF2-40B4-BE49-F238E27FC236}">
                <a16:creationId xmlns:a16="http://schemas.microsoft.com/office/drawing/2014/main" id="{4DED84B7-449E-4889-B541-6B976AB8C726}"/>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26" name="Straight Connector 25">
            <a:extLst>
              <a:ext uri="{FF2B5EF4-FFF2-40B4-BE49-F238E27FC236}">
                <a16:creationId xmlns:a16="http://schemas.microsoft.com/office/drawing/2014/main" id="{641AFDED-589E-44A8-83CC-8E89B6F2C40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A4A405E3-3191-4866-902C-11166E0C26E5}"/>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sp>
        <p:nvSpPr>
          <p:cNvPr id="29" name="Content Placeholder 2">
            <a:extLst>
              <a:ext uri="{FF2B5EF4-FFF2-40B4-BE49-F238E27FC236}">
                <a16:creationId xmlns:a16="http://schemas.microsoft.com/office/drawing/2014/main" id="{E23E9E78-7D32-4152-941B-95D3B1F9B6FE}"/>
              </a:ext>
            </a:extLst>
          </p:cNvPr>
          <p:cNvSpPr>
            <a:spLocks noGrp="1"/>
          </p:cNvSpPr>
          <p:nvPr>
            <p:ph idx="1"/>
          </p:nvPr>
        </p:nvSpPr>
        <p:spPr>
          <a:xfrm>
            <a:off x="434226" y="1527161"/>
            <a:ext cx="8763001" cy="1810946"/>
          </a:xfrm>
        </p:spPr>
        <p:txBody>
          <a:bodyPr>
            <a:normAutofit/>
          </a:bodyPr>
          <a:lstStyle/>
          <a:p>
            <a:pPr>
              <a:lnSpc>
                <a:spcPct val="150000"/>
              </a:lnSpc>
              <a:buFont typeface="Wingdings" panose="05000000000000000000" pitchFamily="2" charset="2"/>
              <a:buChar char="Ø"/>
            </a:pPr>
            <a:r>
              <a:rPr lang="en-US" sz="2400" b="1" dirty="0"/>
              <a:t>Adjacent cliques of size K </a:t>
            </a:r>
          </a:p>
          <a:p>
            <a:pPr marL="365760" lvl="1" indent="0">
              <a:lnSpc>
                <a:spcPct val="100000"/>
              </a:lnSpc>
              <a:buFont typeface="Arial" panose="020B0604020202020204" pitchFamily="34" charset="0"/>
              <a:buNone/>
            </a:pPr>
            <a:r>
              <a:rPr lang="en-US" dirty="0"/>
              <a:t>Two cliques of size K are adjacent when they share </a:t>
            </a:r>
            <a:r>
              <a:rPr lang="en-US" b="1" u="sng" dirty="0"/>
              <a:t>k-1</a:t>
            </a:r>
            <a:r>
              <a:rPr lang="en-US" b="1" dirty="0"/>
              <a:t> </a:t>
            </a:r>
            <a:r>
              <a:rPr lang="en-US" dirty="0"/>
              <a:t>nodes</a:t>
            </a:r>
          </a:p>
        </p:txBody>
      </p:sp>
      <p:pic>
        <p:nvPicPr>
          <p:cNvPr id="2" name="Picture 1">
            <a:extLst>
              <a:ext uri="{FF2B5EF4-FFF2-40B4-BE49-F238E27FC236}">
                <a16:creationId xmlns:a16="http://schemas.microsoft.com/office/drawing/2014/main" id="{8F1E9948-5674-A618-7D0B-5F8C3F1DFF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p:spTree>
    <p:extLst>
      <p:ext uri="{BB962C8B-B14F-4D97-AF65-F5344CB8AC3E}">
        <p14:creationId xmlns:p14="http://schemas.microsoft.com/office/powerpoint/2010/main" val="3040683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p:cNvCxnSpPr/>
          <p:nvPr/>
        </p:nvCxnSpPr>
        <p:spPr>
          <a:xfrm flipH="1">
            <a:off x="5771964" y="4105481"/>
            <a:ext cx="756084" cy="11861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015880" y="4105481"/>
            <a:ext cx="15121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3935760" y="5075599"/>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 name="Straight Connector 7"/>
          <p:cNvCxnSpPr/>
          <p:nvPr/>
        </p:nvCxnSpPr>
        <p:spPr>
          <a:xfrm flipH="1">
            <a:off x="4151784" y="4105481"/>
            <a:ext cx="864096" cy="11861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015880" y="4105481"/>
            <a:ext cx="792088" cy="11861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151784" y="5291623"/>
            <a:ext cx="165618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a:xfrm>
            <a:off x="2495600" y="3697523"/>
            <a:ext cx="1296144" cy="605458"/>
          </a:xfrm>
          <a:prstGeom prst="rect">
            <a:avLst/>
          </a:prstGeom>
        </p:spPr>
        <p:txBody>
          <a:bodyPr vert="horz" lIns="91440" tIns="45720" rIns="91440" bIns="45720" rtlCol="0">
            <a:normAutofit lnSpcReduction="1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lnSpc>
                <a:spcPct val="200000"/>
              </a:lnSpc>
              <a:buNone/>
            </a:pPr>
            <a:r>
              <a:rPr lang="en-US" dirty="0"/>
              <a:t>k = 3</a:t>
            </a:r>
          </a:p>
        </p:txBody>
      </p:sp>
      <p:sp>
        <p:nvSpPr>
          <p:cNvPr id="13" name="Oval 12"/>
          <p:cNvSpPr/>
          <p:nvPr/>
        </p:nvSpPr>
        <p:spPr>
          <a:xfrm>
            <a:off x="7032104" y="5046962"/>
            <a:ext cx="432048" cy="43204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9" name="Straight Connector 18"/>
          <p:cNvCxnSpPr/>
          <p:nvPr/>
        </p:nvCxnSpPr>
        <p:spPr>
          <a:xfrm>
            <a:off x="6528048" y="4105482"/>
            <a:ext cx="720080" cy="115750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7824192" y="3889457"/>
            <a:ext cx="432048" cy="43204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2" name="Straight Connector 21"/>
          <p:cNvCxnSpPr/>
          <p:nvPr/>
        </p:nvCxnSpPr>
        <p:spPr>
          <a:xfrm>
            <a:off x="6528048" y="4105481"/>
            <a:ext cx="1512168"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248128" y="4105482"/>
            <a:ext cx="792088" cy="115750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4799856" y="3889457"/>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Oval 6"/>
          <p:cNvSpPr/>
          <p:nvPr/>
        </p:nvSpPr>
        <p:spPr>
          <a:xfrm>
            <a:off x="5591944" y="5075599"/>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Oval 11"/>
          <p:cNvSpPr/>
          <p:nvPr/>
        </p:nvSpPr>
        <p:spPr>
          <a:xfrm>
            <a:off x="6312024" y="3889457"/>
            <a:ext cx="432048" cy="43204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Content Placeholder 2"/>
          <p:cNvSpPr txBox="1">
            <a:spLocks/>
          </p:cNvSpPr>
          <p:nvPr/>
        </p:nvSpPr>
        <p:spPr>
          <a:xfrm>
            <a:off x="6669289" y="3289488"/>
            <a:ext cx="3697336" cy="605458"/>
          </a:xfrm>
          <a:prstGeom prst="rect">
            <a:avLst/>
          </a:prstGeom>
        </p:spPr>
        <p:txBody>
          <a:bodyPr vert="horz" lIns="91440" tIns="45720" rIns="91440" bIns="45720" rtlCol="0">
            <a:normAutofit lnSpcReduction="1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lnSpc>
                <a:spcPct val="200000"/>
              </a:lnSpc>
              <a:buNone/>
            </a:pPr>
            <a:r>
              <a:rPr lang="en-US" dirty="0"/>
              <a:t>Clique 3</a:t>
            </a:r>
          </a:p>
        </p:txBody>
      </p:sp>
      <p:sp>
        <p:nvSpPr>
          <p:cNvPr id="23" name="Rectangle 22">
            <a:extLst>
              <a:ext uri="{FF2B5EF4-FFF2-40B4-BE49-F238E27FC236}">
                <a16:creationId xmlns:a16="http://schemas.microsoft.com/office/drawing/2014/main" id="{37300786-B5D5-4690-8390-51755C9A2803}"/>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26" name="Straight Connector 25">
            <a:extLst>
              <a:ext uri="{FF2B5EF4-FFF2-40B4-BE49-F238E27FC236}">
                <a16:creationId xmlns:a16="http://schemas.microsoft.com/office/drawing/2014/main" id="{6E50291D-06E4-492F-B28F-2E86C1EBFB6C}"/>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D0C8B26C-E586-4AA6-A327-1FA2E803156A}"/>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sp>
        <p:nvSpPr>
          <p:cNvPr id="29" name="Content Placeholder 2">
            <a:extLst>
              <a:ext uri="{FF2B5EF4-FFF2-40B4-BE49-F238E27FC236}">
                <a16:creationId xmlns:a16="http://schemas.microsoft.com/office/drawing/2014/main" id="{69604C39-19A4-49A0-A390-72171EA34E5B}"/>
              </a:ext>
            </a:extLst>
          </p:cNvPr>
          <p:cNvSpPr>
            <a:spLocks noGrp="1"/>
          </p:cNvSpPr>
          <p:nvPr>
            <p:ph idx="1"/>
          </p:nvPr>
        </p:nvSpPr>
        <p:spPr>
          <a:xfrm>
            <a:off x="434226" y="1527161"/>
            <a:ext cx="8763001" cy="1335768"/>
          </a:xfrm>
        </p:spPr>
        <p:txBody>
          <a:bodyPr>
            <a:normAutofit/>
          </a:bodyPr>
          <a:lstStyle/>
          <a:p>
            <a:pPr>
              <a:lnSpc>
                <a:spcPct val="150000"/>
              </a:lnSpc>
              <a:buFont typeface="Wingdings" panose="05000000000000000000" pitchFamily="2" charset="2"/>
              <a:buChar char="Ø"/>
            </a:pPr>
            <a:r>
              <a:rPr lang="en-US" sz="2400" b="1" dirty="0"/>
              <a:t>Adjacent cliques of size K </a:t>
            </a:r>
          </a:p>
          <a:p>
            <a:pPr marL="365760" lvl="1" indent="0">
              <a:lnSpc>
                <a:spcPct val="100000"/>
              </a:lnSpc>
              <a:buFont typeface="Arial" panose="020B0604020202020204" pitchFamily="34" charset="0"/>
              <a:buNone/>
            </a:pPr>
            <a:r>
              <a:rPr lang="en-US" dirty="0"/>
              <a:t>Two cliques of size K are adjacent when they share </a:t>
            </a:r>
            <a:r>
              <a:rPr lang="en-US" b="1" u="sng" dirty="0"/>
              <a:t>k-1</a:t>
            </a:r>
            <a:r>
              <a:rPr lang="en-US" b="1" dirty="0"/>
              <a:t> </a:t>
            </a:r>
            <a:r>
              <a:rPr lang="en-US" dirty="0"/>
              <a:t>nodes</a:t>
            </a:r>
          </a:p>
          <a:p>
            <a:pPr marL="45720" indent="0">
              <a:lnSpc>
                <a:spcPct val="200000"/>
              </a:lnSpc>
              <a:buNone/>
            </a:pPr>
            <a:endParaRPr lang="en-US" dirty="0"/>
          </a:p>
          <a:p>
            <a:pPr>
              <a:lnSpc>
                <a:spcPct val="200000"/>
              </a:lnSpc>
            </a:pPr>
            <a:endParaRPr lang="en-US" b="1" dirty="0"/>
          </a:p>
        </p:txBody>
      </p:sp>
      <p:sp>
        <p:nvSpPr>
          <p:cNvPr id="2" name="TextBox 1">
            <a:extLst>
              <a:ext uri="{FF2B5EF4-FFF2-40B4-BE49-F238E27FC236}">
                <a16:creationId xmlns:a16="http://schemas.microsoft.com/office/drawing/2014/main" id="{67636584-9936-7CBA-98F7-CBB1A79C4701}"/>
              </a:ext>
            </a:extLst>
          </p:cNvPr>
          <p:cNvSpPr txBox="1"/>
          <p:nvPr/>
        </p:nvSpPr>
        <p:spPr>
          <a:xfrm>
            <a:off x="6566263" y="3462898"/>
            <a:ext cx="2688285" cy="400110"/>
          </a:xfrm>
          <a:prstGeom prst="rect">
            <a:avLst/>
          </a:prstGeom>
          <a:noFill/>
        </p:spPr>
        <p:txBody>
          <a:bodyPr wrap="square" rtlCol="0">
            <a:spAutoFit/>
          </a:bodyPr>
          <a:lstStyle/>
          <a:p>
            <a:r>
              <a:rPr lang="en-IN" sz="2000" dirty="0">
                <a:solidFill>
                  <a:srgbClr val="FF3399"/>
                </a:solidFill>
              </a:rPr>
              <a:t>K=3, Clique 3</a:t>
            </a:r>
          </a:p>
        </p:txBody>
      </p:sp>
      <p:pic>
        <p:nvPicPr>
          <p:cNvPr id="3" name="Picture 2">
            <a:extLst>
              <a:ext uri="{FF2B5EF4-FFF2-40B4-BE49-F238E27FC236}">
                <a16:creationId xmlns:a16="http://schemas.microsoft.com/office/drawing/2014/main" id="{334D4C6E-6C67-0FF5-44E9-580EEB8B47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C917D28-9D84-98E0-6A35-52D9FFCCF9D1}"/>
                  </a:ext>
                </a:extLst>
              </p14:cNvPr>
              <p14:cNvContentPartPr/>
              <p14:nvPr/>
            </p14:nvContentPartPr>
            <p14:xfrm>
              <a:off x="323280" y="2737080"/>
              <a:ext cx="7665840" cy="1663200"/>
            </p14:xfrm>
          </p:contentPart>
        </mc:Choice>
        <mc:Fallback xmlns="">
          <p:pic>
            <p:nvPicPr>
              <p:cNvPr id="4" name="Ink 3">
                <a:extLst>
                  <a:ext uri="{FF2B5EF4-FFF2-40B4-BE49-F238E27FC236}">
                    <a16:creationId xmlns:a16="http://schemas.microsoft.com/office/drawing/2014/main" id="{0C917D28-9D84-98E0-6A35-52D9FFCCF9D1}"/>
                  </a:ext>
                </a:extLst>
              </p:cNvPr>
              <p:cNvPicPr/>
              <p:nvPr/>
            </p:nvPicPr>
            <p:blipFill>
              <a:blip r:embed="rId4"/>
              <a:stretch>
                <a:fillRect/>
              </a:stretch>
            </p:blipFill>
            <p:spPr>
              <a:xfrm>
                <a:off x="313920" y="2727720"/>
                <a:ext cx="7684560" cy="1681920"/>
              </a:xfrm>
              <a:prstGeom prst="rect">
                <a:avLst/>
              </a:prstGeom>
            </p:spPr>
          </p:pic>
        </mc:Fallback>
      </mc:AlternateContent>
    </p:spTree>
    <p:extLst>
      <p:ext uri="{BB962C8B-B14F-4D97-AF65-F5344CB8AC3E}">
        <p14:creationId xmlns:p14="http://schemas.microsoft.com/office/powerpoint/2010/main" val="249978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3935760" y="5075599"/>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Oval 6"/>
          <p:cNvSpPr/>
          <p:nvPr/>
        </p:nvSpPr>
        <p:spPr>
          <a:xfrm>
            <a:off x="5591944" y="5075599"/>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 name="Straight Connector 7"/>
          <p:cNvCxnSpPr/>
          <p:nvPr/>
        </p:nvCxnSpPr>
        <p:spPr>
          <a:xfrm flipH="1">
            <a:off x="4151784" y="4105481"/>
            <a:ext cx="864096" cy="11861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015880" y="4105481"/>
            <a:ext cx="792088" cy="11861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151784" y="5291623"/>
            <a:ext cx="165618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a:xfrm>
            <a:off x="2495600" y="3697523"/>
            <a:ext cx="1296144" cy="605458"/>
          </a:xfrm>
          <a:prstGeom prst="rect">
            <a:avLst/>
          </a:prstGeom>
        </p:spPr>
        <p:txBody>
          <a:bodyPr vert="horz" lIns="91440" tIns="45720" rIns="91440" bIns="45720" rtlCol="0">
            <a:normAutofit lnSpcReduction="1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lnSpc>
                <a:spcPct val="200000"/>
              </a:lnSpc>
              <a:buNone/>
            </a:pPr>
            <a:r>
              <a:rPr lang="en-US" dirty="0"/>
              <a:t>k = 3</a:t>
            </a:r>
          </a:p>
        </p:txBody>
      </p:sp>
      <p:sp>
        <p:nvSpPr>
          <p:cNvPr id="13" name="Oval 12"/>
          <p:cNvSpPr/>
          <p:nvPr/>
        </p:nvSpPr>
        <p:spPr>
          <a:xfrm>
            <a:off x="7032104" y="5046962"/>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9" name="Straight Connector 18"/>
          <p:cNvCxnSpPr/>
          <p:nvPr/>
        </p:nvCxnSpPr>
        <p:spPr>
          <a:xfrm>
            <a:off x="6528048" y="4105482"/>
            <a:ext cx="720080" cy="11575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7824192" y="3889457"/>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2" name="Straight Connector 21"/>
          <p:cNvCxnSpPr/>
          <p:nvPr/>
        </p:nvCxnSpPr>
        <p:spPr>
          <a:xfrm>
            <a:off x="6528048" y="4105481"/>
            <a:ext cx="15121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248128" y="4105482"/>
            <a:ext cx="792088" cy="11575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5771964" y="4105481"/>
            <a:ext cx="756084" cy="11861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015880" y="4105481"/>
            <a:ext cx="15121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312024" y="3889457"/>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Oval 4"/>
          <p:cNvSpPr/>
          <p:nvPr/>
        </p:nvSpPr>
        <p:spPr>
          <a:xfrm>
            <a:off x="4799856" y="3889457"/>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Oval 25"/>
          <p:cNvSpPr/>
          <p:nvPr/>
        </p:nvSpPr>
        <p:spPr>
          <a:xfrm>
            <a:off x="5591944" y="5075599"/>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Oval 1"/>
          <p:cNvSpPr/>
          <p:nvPr/>
        </p:nvSpPr>
        <p:spPr>
          <a:xfrm>
            <a:off x="3791745" y="3789041"/>
            <a:ext cx="2395119" cy="2395119"/>
          </a:xfrm>
          <a:prstGeom prst="ellipse">
            <a:avLst/>
          </a:prstGeom>
          <a:solidFill>
            <a:srgbClr val="0070C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Oval 28"/>
          <p:cNvSpPr/>
          <p:nvPr/>
        </p:nvSpPr>
        <p:spPr>
          <a:xfrm>
            <a:off x="4583833" y="3257982"/>
            <a:ext cx="2331259" cy="2331259"/>
          </a:xfrm>
          <a:prstGeom prst="ellipse">
            <a:avLst/>
          </a:prstGeom>
          <a:solidFill>
            <a:srgbClr val="FFFF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Content Placeholder 2"/>
          <p:cNvSpPr txBox="1">
            <a:spLocks/>
          </p:cNvSpPr>
          <p:nvPr/>
        </p:nvSpPr>
        <p:spPr>
          <a:xfrm>
            <a:off x="4331804" y="5507647"/>
            <a:ext cx="1296144" cy="605458"/>
          </a:xfrm>
          <a:prstGeom prst="rect">
            <a:avLst/>
          </a:prstGeom>
        </p:spPr>
        <p:txBody>
          <a:bodyPr vert="horz" lIns="91440" tIns="45720" rIns="91440" bIns="45720" rtlCol="0">
            <a:normAutofit fontScale="925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lnSpc>
                <a:spcPct val="200000"/>
              </a:lnSpc>
              <a:buNone/>
            </a:pPr>
            <a:r>
              <a:rPr lang="en-US" dirty="0">
                <a:solidFill>
                  <a:srgbClr val="FF3399"/>
                </a:solidFill>
              </a:rPr>
              <a:t>Clique 1</a:t>
            </a:r>
          </a:p>
        </p:txBody>
      </p:sp>
      <p:sp>
        <p:nvSpPr>
          <p:cNvPr id="28" name="Content Placeholder 2"/>
          <p:cNvSpPr txBox="1">
            <a:spLocks/>
          </p:cNvSpPr>
          <p:nvPr/>
        </p:nvSpPr>
        <p:spPr>
          <a:xfrm>
            <a:off x="5192056" y="3289488"/>
            <a:ext cx="1296144" cy="605458"/>
          </a:xfrm>
          <a:prstGeom prst="rect">
            <a:avLst/>
          </a:prstGeom>
        </p:spPr>
        <p:txBody>
          <a:bodyPr vert="horz" lIns="91440" tIns="45720" rIns="91440" bIns="45720" rtlCol="0">
            <a:normAutofit fontScale="925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lnSpc>
                <a:spcPct val="200000"/>
              </a:lnSpc>
              <a:buNone/>
            </a:pPr>
            <a:r>
              <a:rPr lang="en-US" dirty="0"/>
              <a:t>Clique 2</a:t>
            </a:r>
          </a:p>
        </p:txBody>
      </p:sp>
      <p:sp>
        <p:nvSpPr>
          <p:cNvPr id="30" name="Rectangle 29">
            <a:extLst>
              <a:ext uri="{FF2B5EF4-FFF2-40B4-BE49-F238E27FC236}">
                <a16:creationId xmlns:a16="http://schemas.microsoft.com/office/drawing/2014/main" id="{FD0AD4F6-59B0-41DA-94E5-029E72FF452F}"/>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32" name="Straight Connector 31">
            <a:extLst>
              <a:ext uri="{FF2B5EF4-FFF2-40B4-BE49-F238E27FC236}">
                <a16:creationId xmlns:a16="http://schemas.microsoft.com/office/drawing/2014/main" id="{F9B09823-7681-411C-BD14-13B988BEE7DB}"/>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A57FAECA-EE95-4DE5-97E2-76B632C947E4}"/>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sp>
        <p:nvSpPr>
          <p:cNvPr id="35" name="Content Placeholder 2">
            <a:extLst>
              <a:ext uri="{FF2B5EF4-FFF2-40B4-BE49-F238E27FC236}">
                <a16:creationId xmlns:a16="http://schemas.microsoft.com/office/drawing/2014/main" id="{59C3B05B-900D-46DB-9B6D-2C6EA8830DA0}"/>
              </a:ext>
            </a:extLst>
          </p:cNvPr>
          <p:cNvSpPr>
            <a:spLocks noGrp="1"/>
          </p:cNvSpPr>
          <p:nvPr>
            <p:ph idx="1"/>
          </p:nvPr>
        </p:nvSpPr>
        <p:spPr>
          <a:xfrm>
            <a:off x="202331" y="1054793"/>
            <a:ext cx="8763001" cy="1810946"/>
          </a:xfrm>
        </p:spPr>
        <p:txBody>
          <a:bodyPr>
            <a:normAutofit/>
          </a:bodyPr>
          <a:lstStyle/>
          <a:p>
            <a:pPr>
              <a:lnSpc>
                <a:spcPct val="150000"/>
              </a:lnSpc>
              <a:buFont typeface="Wingdings" panose="05000000000000000000" pitchFamily="2" charset="2"/>
              <a:buChar char="Ø"/>
            </a:pPr>
            <a:r>
              <a:rPr lang="en-US" sz="2400" b="1" dirty="0"/>
              <a:t>Adjacent cliques of size K </a:t>
            </a:r>
          </a:p>
          <a:p>
            <a:pPr marL="365760" lvl="1" indent="0">
              <a:lnSpc>
                <a:spcPct val="100000"/>
              </a:lnSpc>
              <a:buFont typeface="Arial" panose="020B0604020202020204" pitchFamily="34" charset="0"/>
              <a:buNone/>
            </a:pPr>
            <a:r>
              <a:rPr lang="en-US" dirty="0"/>
              <a:t>Two cliques of size K are adjacent when they share </a:t>
            </a:r>
            <a:r>
              <a:rPr lang="en-US" b="1" u="sng" dirty="0"/>
              <a:t>k-1</a:t>
            </a:r>
            <a:r>
              <a:rPr lang="en-US" b="1" dirty="0"/>
              <a:t> </a:t>
            </a:r>
            <a:r>
              <a:rPr lang="en-US" dirty="0"/>
              <a:t>nodes</a:t>
            </a:r>
          </a:p>
          <a:p>
            <a:pPr marL="45720" indent="0">
              <a:lnSpc>
                <a:spcPct val="200000"/>
              </a:lnSpc>
              <a:buNone/>
            </a:pPr>
            <a:endParaRPr lang="en-US" sz="2400" dirty="0"/>
          </a:p>
          <a:p>
            <a:pPr>
              <a:lnSpc>
                <a:spcPct val="200000"/>
              </a:lnSpc>
            </a:pPr>
            <a:endParaRPr lang="en-US" b="1" dirty="0"/>
          </a:p>
        </p:txBody>
      </p:sp>
      <p:sp>
        <p:nvSpPr>
          <p:cNvPr id="34" name="TextBox 33">
            <a:extLst>
              <a:ext uri="{FF2B5EF4-FFF2-40B4-BE49-F238E27FC236}">
                <a16:creationId xmlns:a16="http://schemas.microsoft.com/office/drawing/2014/main" id="{2298F76D-F549-4533-A864-4D8FE25DDF5E}"/>
              </a:ext>
            </a:extLst>
          </p:cNvPr>
          <p:cNvSpPr txBox="1"/>
          <p:nvPr/>
        </p:nvSpPr>
        <p:spPr>
          <a:xfrm>
            <a:off x="9413874" y="3801899"/>
            <a:ext cx="2179243" cy="1631216"/>
          </a:xfrm>
          <a:prstGeom prst="rect">
            <a:avLst/>
          </a:prstGeom>
          <a:noFill/>
        </p:spPr>
        <p:txBody>
          <a:bodyPr wrap="square">
            <a:spAutoFit/>
          </a:bodyPr>
          <a:lstStyle/>
          <a:p>
            <a:r>
              <a:rPr lang="en-US" sz="2000" b="1" dirty="0">
                <a:solidFill>
                  <a:srgbClr val="002060"/>
                </a:solidFill>
              </a:rPr>
              <a:t>Clique-1 and Clique-2 are adjacent</a:t>
            </a:r>
            <a:r>
              <a:rPr lang="en-US" sz="2000" b="1" dirty="0"/>
              <a:t> because they share </a:t>
            </a:r>
            <a:r>
              <a:rPr lang="en-US" sz="2000" b="1" u="sng" dirty="0"/>
              <a:t>k-1</a:t>
            </a:r>
            <a:r>
              <a:rPr lang="en-US" sz="2000" b="1" dirty="0"/>
              <a:t> nodes</a:t>
            </a:r>
            <a:endParaRPr lang="en-IN" sz="2000" b="1" dirty="0"/>
          </a:p>
        </p:txBody>
      </p:sp>
      <p:pic>
        <p:nvPicPr>
          <p:cNvPr id="4" name="Picture 3">
            <a:extLst>
              <a:ext uri="{FF2B5EF4-FFF2-40B4-BE49-F238E27FC236}">
                <a16:creationId xmlns:a16="http://schemas.microsoft.com/office/drawing/2014/main" id="{4EAEF0B2-589C-B052-5F14-153F549F3D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F013F43F-78F1-6F3C-1EE7-5C2D303D3E34}"/>
                  </a:ext>
                </a:extLst>
              </p14:cNvPr>
              <p14:cNvContentPartPr/>
              <p14:nvPr/>
            </p14:nvContentPartPr>
            <p14:xfrm>
              <a:off x="3882960" y="3053520"/>
              <a:ext cx="2623320" cy="2436120"/>
            </p14:xfrm>
          </p:contentPart>
        </mc:Choice>
        <mc:Fallback xmlns="">
          <p:pic>
            <p:nvPicPr>
              <p:cNvPr id="12" name="Ink 11">
                <a:extLst>
                  <a:ext uri="{FF2B5EF4-FFF2-40B4-BE49-F238E27FC236}">
                    <a16:creationId xmlns:a16="http://schemas.microsoft.com/office/drawing/2014/main" id="{F013F43F-78F1-6F3C-1EE7-5C2D303D3E34}"/>
                  </a:ext>
                </a:extLst>
              </p:cNvPr>
              <p:cNvPicPr/>
              <p:nvPr/>
            </p:nvPicPr>
            <p:blipFill>
              <a:blip r:embed="rId4"/>
              <a:stretch>
                <a:fillRect/>
              </a:stretch>
            </p:blipFill>
            <p:spPr>
              <a:xfrm>
                <a:off x="3873600" y="3044160"/>
                <a:ext cx="2642040" cy="2454840"/>
              </a:xfrm>
              <a:prstGeom prst="rect">
                <a:avLst/>
              </a:prstGeom>
            </p:spPr>
          </p:pic>
        </mc:Fallback>
      </mc:AlternateContent>
    </p:spTree>
    <p:extLst>
      <p:ext uri="{BB962C8B-B14F-4D97-AF65-F5344CB8AC3E}">
        <p14:creationId xmlns:p14="http://schemas.microsoft.com/office/powerpoint/2010/main" val="2332655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3935760" y="5075599"/>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Oval 6"/>
          <p:cNvSpPr/>
          <p:nvPr/>
        </p:nvSpPr>
        <p:spPr>
          <a:xfrm>
            <a:off x="5591944" y="5075599"/>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 name="Straight Connector 7"/>
          <p:cNvCxnSpPr/>
          <p:nvPr/>
        </p:nvCxnSpPr>
        <p:spPr>
          <a:xfrm flipH="1">
            <a:off x="4151784" y="4105481"/>
            <a:ext cx="864096" cy="11861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015880" y="4105481"/>
            <a:ext cx="792088" cy="11861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151784" y="5291623"/>
            <a:ext cx="165618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a:xfrm>
            <a:off x="2495600" y="3697523"/>
            <a:ext cx="1296144" cy="605458"/>
          </a:xfrm>
          <a:prstGeom prst="rect">
            <a:avLst/>
          </a:prstGeom>
        </p:spPr>
        <p:txBody>
          <a:bodyPr vert="horz" lIns="91440" tIns="45720" rIns="91440" bIns="45720" rtlCol="0">
            <a:normAutofit lnSpcReduction="1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lnSpc>
                <a:spcPct val="200000"/>
              </a:lnSpc>
              <a:buNone/>
            </a:pPr>
            <a:r>
              <a:rPr lang="en-US" dirty="0"/>
              <a:t>k = 3</a:t>
            </a:r>
          </a:p>
        </p:txBody>
      </p:sp>
      <p:sp>
        <p:nvSpPr>
          <p:cNvPr id="13" name="Oval 12"/>
          <p:cNvSpPr/>
          <p:nvPr/>
        </p:nvSpPr>
        <p:spPr>
          <a:xfrm>
            <a:off x="7032104" y="5046962"/>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9" name="Straight Connector 18"/>
          <p:cNvCxnSpPr/>
          <p:nvPr/>
        </p:nvCxnSpPr>
        <p:spPr>
          <a:xfrm>
            <a:off x="6528048" y="4105482"/>
            <a:ext cx="720080" cy="11575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7824192" y="3889457"/>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2" name="Straight Connector 21"/>
          <p:cNvCxnSpPr/>
          <p:nvPr/>
        </p:nvCxnSpPr>
        <p:spPr>
          <a:xfrm>
            <a:off x="6528048" y="4105481"/>
            <a:ext cx="15121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248128" y="4105482"/>
            <a:ext cx="792088" cy="11575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5771964" y="4105481"/>
            <a:ext cx="756084" cy="11861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015880" y="4105481"/>
            <a:ext cx="15121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312024" y="3889457"/>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Oval 4"/>
          <p:cNvSpPr/>
          <p:nvPr/>
        </p:nvSpPr>
        <p:spPr>
          <a:xfrm>
            <a:off x="4799856" y="3889457"/>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Oval 25"/>
          <p:cNvSpPr/>
          <p:nvPr/>
        </p:nvSpPr>
        <p:spPr>
          <a:xfrm>
            <a:off x="5591944" y="5075599"/>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Oval 1"/>
          <p:cNvSpPr/>
          <p:nvPr/>
        </p:nvSpPr>
        <p:spPr>
          <a:xfrm>
            <a:off x="6129372" y="3225856"/>
            <a:ext cx="2395119" cy="2395119"/>
          </a:xfrm>
          <a:prstGeom prst="ellipse">
            <a:avLst/>
          </a:prstGeom>
          <a:solidFill>
            <a:srgbClr val="0070C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Oval 28"/>
          <p:cNvSpPr/>
          <p:nvPr/>
        </p:nvSpPr>
        <p:spPr>
          <a:xfrm>
            <a:off x="4583833" y="3257982"/>
            <a:ext cx="2331259" cy="2331259"/>
          </a:xfrm>
          <a:prstGeom prst="ellipse">
            <a:avLst/>
          </a:prstGeom>
          <a:solidFill>
            <a:srgbClr val="FFFF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Content Placeholder 2"/>
          <p:cNvSpPr txBox="1">
            <a:spLocks/>
          </p:cNvSpPr>
          <p:nvPr/>
        </p:nvSpPr>
        <p:spPr>
          <a:xfrm>
            <a:off x="6816080" y="3290100"/>
            <a:ext cx="1296144" cy="605458"/>
          </a:xfrm>
          <a:prstGeom prst="rect">
            <a:avLst/>
          </a:prstGeom>
        </p:spPr>
        <p:txBody>
          <a:bodyPr vert="horz" lIns="91440" tIns="45720" rIns="91440" bIns="45720" rtlCol="0">
            <a:normAutofit fontScale="925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lnSpc>
                <a:spcPct val="200000"/>
              </a:lnSpc>
              <a:buNone/>
            </a:pPr>
            <a:r>
              <a:rPr lang="en-US" dirty="0"/>
              <a:t>Clique 3</a:t>
            </a:r>
          </a:p>
        </p:txBody>
      </p:sp>
      <p:sp>
        <p:nvSpPr>
          <p:cNvPr id="28" name="Content Placeholder 2"/>
          <p:cNvSpPr txBox="1">
            <a:spLocks/>
          </p:cNvSpPr>
          <p:nvPr/>
        </p:nvSpPr>
        <p:spPr>
          <a:xfrm>
            <a:off x="5192056" y="3289488"/>
            <a:ext cx="1296144" cy="605458"/>
          </a:xfrm>
          <a:prstGeom prst="rect">
            <a:avLst/>
          </a:prstGeom>
        </p:spPr>
        <p:txBody>
          <a:bodyPr vert="horz" lIns="91440" tIns="45720" rIns="91440" bIns="45720" rtlCol="0">
            <a:normAutofit fontScale="925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lnSpc>
                <a:spcPct val="200000"/>
              </a:lnSpc>
              <a:buNone/>
            </a:pPr>
            <a:r>
              <a:rPr lang="en-US" dirty="0"/>
              <a:t>Clique 2</a:t>
            </a:r>
          </a:p>
        </p:txBody>
      </p:sp>
      <p:sp>
        <p:nvSpPr>
          <p:cNvPr id="30" name="Rectangle 29">
            <a:extLst>
              <a:ext uri="{FF2B5EF4-FFF2-40B4-BE49-F238E27FC236}">
                <a16:creationId xmlns:a16="http://schemas.microsoft.com/office/drawing/2014/main" id="{7E323EE5-6660-4061-A59F-6E7C1267CED6}"/>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32" name="Straight Connector 31">
            <a:extLst>
              <a:ext uri="{FF2B5EF4-FFF2-40B4-BE49-F238E27FC236}">
                <a16:creationId xmlns:a16="http://schemas.microsoft.com/office/drawing/2014/main" id="{F2969DD8-8A4B-4D30-AD58-15C976750362}"/>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8C386E9E-AC94-4066-92D4-C70586A7F771}"/>
              </a:ext>
            </a:extLst>
          </p:cNvPr>
          <p:cNvSpPr/>
          <p:nvPr/>
        </p:nvSpPr>
        <p:spPr>
          <a:xfrm>
            <a:off x="393111" y="252240"/>
            <a:ext cx="7497214" cy="461665"/>
          </a:xfrm>
          <a:prstGeom prst="rect">
            <a:avLst/>
          </a:prstGeom>
        </p:spPr>
        <p:txBody>
          <a:bodyPr wrap="square">
            <a:spAutoFit/>
          </a:bodyPr>
          <a:lstStyle/>
          <a:p>
            <a:r>
              <a:rPr lang="en-US" sz="2400" b="1" i="0" u="none" strike="noStrike" cap="none">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sp>
        <p:nvSpPr>
          <p:cNvPr id="34" name="Content Placeholder 2">
            <a:extLst>
              <a:ext uri="{FF2B5EF4-FFF2-40B4-BE49-F238E27FC236}">
                <a16:creationId xmlns:a16="http://schemas.microsoft.com/office/drawing/2014/main" id="{19D8136F-ADE4-4158-A2DB-8655DDE33033}"/>
              </a:ext>
            </a:extLst>
          </p:cNvPr>
          <p:cNvSpPr>
            <a:spLocks noGrp="1"/>
          </p:cNvSpPr>
          <p:nvPr>
            <p:ph idx="1"/>
          </p:nvPr>
        </p:nvSpPr>
        <p:spPr>
          <a:xfrm>
            <a:off x="434226" y="1527161"/>
            <a:ext cx="8763001" cy="1810946"/>
          </a:xfrm>
        </p:spPr>
        <p:txBody>
          <a:bodyPr>
            <a:normAutofit/>
          </a:bodyPr>
          <a:lstStyle/>
          <a:p>
            <a:pPr>
              <a:lnSpc>
                <a:spcPct val="150000"/>
              </a:lnSpc>
              <a:buFont typeface="Wingdings" panose="05000000000000000000" pitchFamily="2" charset="2"/>
              <a:buChar char="Ø"/>
            </a:pPr>
            <a:r>
              <a:rPr lang="en-US" b="1" dirty="0"/>
              <a:t>Adjacent cliques of size K </a:t>
            </a:r>
          </a:p>
          <a:p>
            <a:pPr marL="365760" lvl="1" indent="0">
              <a:lnSpc>
                <a:spcPct val="100000"/>
              </a:lnSpc>
              <a:buFont typeface="Arial" panose="020B0604020202020204" pitchFamily="34" charset="0"/>
              <a:buNone/>
            </a:pPr>
            <a:r>
              <a:rPr lang="en-US" sz="2800" dirty="0"/>
              <a:t>Two cliques of size K are adjacent when they share </a:t>
            </a:r>
            <a:r>
              <a:rPr lang="en-US" sz="2800" b="1" u="sng" dirty="0"/>
              <a:t>k-1</a:t>
            </a:r>
            <a:r>
              <a:rPr lang="en-US" sz="2800" b="1" dirty="0"/>
              <a:t> </a:t>
            </a:r>
            <a:r>
              <a:rPr lang="en-US" sz="2800" dirty="0"/>
              <a:t>nodes</a:t>
            </a:r>
          </a:p>
          <a:p>
            <a:pPr marL="45720" indent="0">
              <a:lnSpc>
                <a:spcPct val="200000"/>
              </a:lnSpc>
              <a:buNone/>
            </a:pPr>
            <a:endParaRPr lang="en-US" dirty="0"/>
          </a:p>
          <a:p>
            <a:pPr>
              <a:lnSpc>
                <a:spcPct val="200000"/>
              </a:lnSpc>
            </a:pPr>
            <a:endParaRPr lang="en-US" sz="2400" b="1" dirty="0"/>
          </a:p>
        </p:txBody>
      </p:sp>
      <p:sp>
        <p:nvSpPr>
          <p:cNvPr id="3" name="TextBox 2">
            <a:extLst>
              <a:ext uri="{FF2B5EF4-FFF2-40B4-BE49-F238E27FC236}">
                <a16:creationId xmlns:a16="http://schemas.microsoft.com/office/drawing/2014/main" id="{FE70F66C-4A75-466A-9B33-995B7E72FF82}"/>
              </a:ext>
            </a:extLst>
          </p:cNvPr>
          <p:cNvSpPr txBox="1"/>
          <p:nvPr/>
        </p:nvSpPr>
        <p:spPr>
          <a:xfrm>
            <a:off x="9100555" y="3631770"/>
            <a:ext cx="2760519" cy="2308324"/>
          </a:xfrm>
          <a:prstGeom prst="rect">
            <a:avLst/>
          </a:prstGeom>
          <a:noFill/>
        </p:spPr>
        <p:txBody>
          <a:bodyPr wrap="square">
            <a:spAutoFit/>
          </a:bodyPr>
          <a:lstStyle/>
          <a:p>
            <a:pPr algn="just"/>
            <a:r>
              <a:rPr lang="en-US" sz="2400" b="1" dirty="0">
                <a:solidFill>
                  <a:srgbClr val="002060"/>
                </a:solidFill>
              </a:rPr>
              <a:t>Clique-2 and Clique-3 are not adjacent </a:t>
            </a:r>
            <a:r>
              <a:rPr lang="en-US" sz="2400" b="1" dirty="0"/>
              <a:t>because they are not sharing </a:t>
            </a:r>
            <a:r>
              <a:rPr lang="en-US" sz="2400" b="1" u="sng" dirty="0"/>
              <a:t>k-1</a:t>
            </a:r>
            <a:r>
              <a:rPr lang="en-US" sz="2400" b="1" dirty="0"/>
              <a:t> nodes</a:t>
            </a:r>
            <a:endParaRPr lang="en-IN" sz="2400" b="1" dirty="0"/>
          </a:p>
        </p:txBody>
      </p:sp>
      <p:sp>
        <p:nvSpPr>
          <p:cNvPr id="4" name="TextBox 3">
            <a:extLst>
              <a:ext uri="{FF2B5EF4-FFF2-40B4-BE49-F238E27FC236}">
                <a16:creationId xmlns:a16="http://schemas.microsoft.com/office/drawing/2014/main" id="{392AA682-AFED-D08A-905C-2DB357EA25C7}"/>
              </a:ext>
            </a:extLst>
          </p:cNvPr>
          <p:cNvSpPr txBox="1"/>
          <p:nvPr/>
        </p:nvSpPr>
        <p:spPr>
          <a:xfrm>
            <a:off x="5177693" y="3505315"/>
            <a:ext cx="3114051" cy="400110"/>
          </a:xfrm>
          <a:prstGeom prst="rect">
            <a:avLst/>
          </a:prstGeom>
          <a:noFill/>
        </p:spPr>
        <p:txBody>
          <a:bodyPr wrap="square" rtlCol="0">
            <a:spAutoFit/>
          </a:bodyPr>
          <a:lstStyle/>
          <a:p>
            <a:r>
              <a:rPr lang="en-IN" sz="2000" dirty="0"/>
              <a:t>Clique 2          Clique 3</a:t>
            </a:r>
          </a:p>
        </p:txBody>
      </p:sp>
      <p:pic>
        <p:nvPicPr>
          <p:cNvPr id="12" name="Picture 11">
            <a:extLst>
              <a:ext uri="{FF2B5EF4-FFF2-40B4-BE49-F238E27FC236}">
                <a16:creationId xmlns:a16="http://schemas.microsoft.com/office/drawing/2014/main" id="{862F6293-F3CD-57ED-88C6-C0DE9B2CF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D0D4EBB3-36E6-CC31-AB84-90ABA9340AD7}"/>
                  </a:ext>
                </a:extLst>
              </p14:cNvPr>
              <p14:cNvContentPartPr/>
              <p14:nvPr/>
            </p14:nvContentPartPr>
            <p14:xfrm>
              <a:off x="5680440" y="1431720"/>
              <a:ext cx="4179240" cy="3900600"/>
            </p14:xfrm>
          </p:contentPart>
        </mc:Choice>
        <mc:Fallback xmlns="">
          <p:pic>
            <p:nvPicPr>
              <p:cNvPr id="14" name="Ink 13">
                <a:extLst>
                  <a:ext uri="{FF2B5EF4-FFF2-40B4-BE49-F238E27FC236}">
                    <a16:creationId xmlns:a16="http://schemas.microsoft.com/office/drawing/2014/main" id="{D0D4EBB3-36E6-CC31-AB84-90ABA9340AD7}"/>
                  </a:ext>
                </a:extLst>
              </p:cNvPr>
              <p:cNvPicPr/>
              <p:nvPr/>
            </p:nvPicPr>
            <p:blipFill>
              <a:blip r:embed="rId4"/>
              <a:stretch>
                <a:fillRect/>
              </a:stretch>
            </p:blipFill>
            <p:spPr>
              <a:xfrm>
                <a:off x="5671080" y="1422360"/>
                <a:ext cx="4197960" cy="3919320"/>
              </a:xfrm>
              <a:prstGeom prst="rect">
                <a:avLst/>
              </a:prstGeom>
            </p:spPr>
          </p:pic>
        </mc:Fallback>
      </mc:AlternateContent>
    </p:spTree>
    <p:extLst>
      <p:ext uri="{BB962C8B-B14F-4D97-AF65-F5344CB8AC3E}">
        <p14:creationId xmlns:p14="http://schemas.microsoft.com/office/powerpoint/2010/main" val="3675768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C4F0D69-D2FA-4D69-84BB-39934058E574}"/>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8" name="Straight Connector 7">
            <a:extLst>
              <a:ext uri="{FF2B5EF4-FFF2-40B4-BE49-F238E27FC236}">
                <a16:creationId xmlns:a16="http://schemas.microsoft.com/office/drawing/2014/main" id="{5D2FFB6C-8790-4965-AE7F-325AFE926985}"/>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7C36D31-9E60-47E7-A698-008836A6D3AF}"/>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sp>
        <p:nvSpPr>
          <p:cNvPr id="10" name="Content Placeholder 2">
            <a:extLst>
              <a:ext uri="{FF2B5EF4-FFF2-40B4-BE49-F238E27FC236}">
                <a16:creationId xmlns:a16="http://schemas.microsoft.com/office/drawing/2014/main" id="{4E41C964-6DC8-4031-A5C3-0C2184E92198}"/>
              </a:ext>
            </a:extLst>
          </p:cNvPr>
          <p:cNvSpPr txBox="1">
            <a:spLocks/>
          </p:cNvSpPr>
          <p:nvPr/>
        </p:nvSpPr>
        <p:spPr>
          <a:xfrm>
            <a:off x="434226" y="1527161"/>
            <a:ext cx="9029263" cy="18109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400" b="1" dirty="0">
                <a:solidFill>
                  <a:srgbClr val="0070C0"/>
                </a:solidFill>
              </a:rPr>
              <a:t>Clique Community by CPM</a:t>
            </a:r>
            <a:endParaRPr lang="en-US" sz="2400" b="1" dirty="0"/>
          </a:p>
          <a:p>
            <a:pPr marL="365760" lvl="1" indent="0">
              <a:lnSpc>
                <a:spcPct val="150000"/>
              </a:lnSpc>
              <a:buNone/>
            </a:pPr>
            <a:r>
              <a:rPr lang="en-US" b="1" dirty="0">
                <a:solidFill>
                  <a:srgbClr val="002060"/>
                </a:solidFill>
              </a:rPr>
              <a:t>Union of all cliques of size k  that can be reached from each other.</a:t>
            </a:r>
          </a:p>
          <a:p>
            <a:pPr marL="45720" indent="0">
              <a:lnSpc>
                <a:spcPct val="200000"/>
              </a:lnSpc>
              <a:buFont typeface="Arial" panose="020B0604020202020204" pitchFamily="34" charset="0"/>
              <a:buNone/>
            </a:pPr>
            <a:endParaRPr lang="en-US" dirty="0"/>
          </a:p>
          <a:p>
            <a:pPr>
              <a:lnSpc>
                <a:spcPct val="200000"/>
              </a:lnSpc>
            </a:pPr>
            <a:endParaRPr lang="en-US" b="1" dirty="0"/>
          </a:p>
        </p:txBody>
      </p:sp>
      <p:pic>
        <p:nvPicPr>
          <p:cNvPr id="3" name="Picture 2">
            <a:extLst>
              <a:ext uri="{FF2B5EF4-FFF2-40B4-BE49-F238E27FC236}">
                <a16:creationId xmlns:a16="http://schemas.microsoft.com/office/drawing/2014/main" id="{20910B91-6560-1103-2770-C5878265C2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0DB6261-4925-6E0E-7B16-AF1E604F5C38}"/>
                  </a:ext>
                </a:extLst>
              </p14:cNvPr>
              <p14:cNvContentPartPr/>
              <p14:nvPr/>
            </p14:nvContentPartPr>
            <p14:xfrm>
              <a:off x="1705320" y="1944720"/>
              <a:ext cx="2709360" cy="661320"/>
            </p14:xfrm>
          </p:contentPart>
        </mc:Choice>
        <mc:Fallback xmlns="">
          <p:pic>
            <p:nvPicPr>
              <p:cNvPr id="4" name="Ink 3">
                <a:extLst>
                  <a:ext uri="{FF2B5EF4-FFF2-40B4-BE49-F238E27FC236}">
                    <a16:creationId xmlns:a16="http://schemas.microsoft.com/office/drawing/2014/main" id="{F0DB6261-4925-6E0E-7B16-AF1E604F5C38}"/>
                  </a:ext>
                </a:extLst>
              </p:cNvPr>
              <p:cNvPicPr/>
              <p:nvPr/>
            </p:nvPicPr>
            <p:blipFill>
              <a:blip r:embed="rId4"/>
              <a:stretch>
                <a:fillRect/>
              </a:stretch>
            </p:blipFill>
            <p:spPr>
              <a:xfrm>
                <a:off x="1695960" y="1935360"/>
                <a:ext cx="2728080" cy="680040"/>
              </a:xfrm>
              <a:prstGeom prst="rect">
                <a:avLst/>
              </a:prstGeom>
            </p:spPr>
          </p:pic>
        </mc:Fallback>
      </mc:AlternateContent>
    </p:spTree>
    <p:extLst>
      <p:ext uri="{BB962C8B-B14F-4D97-AF65-F5344CB8AC3E}">
        <p14:creationId xmlns:p14="http://schemas.microsoft.com/office/powerpoint/2010/main" val="3391045187"/>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3935760" y="5494768"/>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Oval 5"/>
          <p:cNvSpPr/>
          <p:nvPr/>
        </p:nvSpPr>
        <p:spPr>
          <a:xfrm>
            <a:off x="5591944" y="5494768"/>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Connector 6"/>
          <p:cNvCxnSpPr/>
          <p:nvPr/>
        </p:nvCxnSpPr>
        <p:spPr>
          <a:xfrm flipH="1">
            <a:off x="4151784" y="4524650"/>
            <a:ext cx="864096" cy="11861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015880" y="4524650"/>
            <a:ext cx="792088" cy="11861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4151784" y="5710792"/>
            <a:ext cx="165618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txBox="1">
            <a:spLocks/>
          </p:cNvSpPr>
          <p:nvPr/>
        </p:nvSpPr>
        <p:spPr>
          <a:xfrm>
            <a:off x="2495600" y="4116692"/>
            <a:ext cx="1296144" cy="605458"/>
          </a:xfrm>
          <a:prstGeom prst="rect">
            <a:avLst/>
          </a:prstGeom>
        </p:spPr>
        <p:txBody>
          <a:bodyPr vert="horz" lIns="91440" tIns="45720" rIns="91440" bIns="45720" rtlCol="0">
            <a:normAutofit lnSpcReduction="1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lnSpc>
                <a:spcPct val="200000"/>
              </a:lnSpc>
              <a:buNone/>
            </a:pPr>
            <a:r>
              <a:rPr lang="en-US" dirty="0"/>
              <a:t>k = 3</a:t>
            </a:r>
          </a:p>
        </p:txBody>
      </p:sp>
      <p:sp>
        <p:nvSpPr>
          <p:cNvPr id="11" name="Oval 10"/>
          <p:cNvSpPr/>
          <p:nvPr/>
        </p:nvSpPr>
        <p:spPr>
          <a:xfrm>
            <a:off x="7032104" y="5466131"/>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 name="Straight Connector 11"/>
          <p:cNvCxnSpPr/>
          <p:nvPr/>
        </p:nvCxnSpPr>
        <p:spPr>
          <a:xfrm>
            <a:off x="6528048" y="4524651"/>
            <a:ext cx="720080" cy="11575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824192" y="430862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4" name="Straight Connector 13"/>
          <p:cNvCxnSpPr/>
          <p:nvPr/>
        </p:nvCxnSpPr>
        <p:spPr>
          <a:xfrm>
            <a:off x="6528048" y="4524650"/>
            <a:ext cx="15121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248128" y="4524651"/>
            <a:ext cx="792088" cy="11575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771964" y="4524650"/>
            <a:ext cx="756084" cy="11861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015880" y="4524650"/>
            <a:ext cx="15121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312024" y="430862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Oval 18"/>
          <p:cNvSpPr/>
          <p:nvPr/>
        </p:nvSpPr>
        <p:spPr>
          <a:xfrm>
            <a:off x="4799856" y="430862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Oval 19"/>
          <p:cNvSpPr/>
          <p:nvPr/>
        </p:nvSpPr>
        <p:spPr>
          <a:xfrm>
            <a:off x="5591944" y="5494768"/>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Oval 21"/>
          <p:cNvSpPr/>
          <p:nvPr/>
        </p:nvSpPr>
        <p:spPr>
          <a:xfrm>
            <a:off x="3732616" y="4163205"/>
            <a:ext cx="2395119" cy="2395119"/>
          </a:xfrm>
          <a:prstGeom prst="ellipse">
            <a:avLst/>
          </a:prstGeom>
          <a:solidFill>
            <a:srgbClr val="0070C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Oval 22"/>
          <p:cNvSpPr/>
          <p:nvPr/>
        </p:nvSpPr>
        <p:spPr>
          <a:xfrm>
            <a:off x="4524704" y="3632146"/>
            <a:ext cx="2331259" cy="2331259"/>
          </a:xfrm>
          <a:prstGeom prst="ellipse">
            <a:avLst/>
          </a:prstGeom>
          <a:solidFill>
            <a:srgbClr val="FFFF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Content Placeholder 2"/>
          <p:cNvSpPr txBox="1">
            <a:spLocks/>
          </p:cNvSpPr>
          <p:nvPr/>
        </p:nvSpPr>
        <p:spPr>
          <a:xfrm>
            <a:off x="4272675" y="5881811"/>
            <a:ext cx="1296144" cy="605458"/>
          </a:xfrm>
          <a:prstGeom prst="rect">
            <a:avLst/>
          </a:prstGeom>
        </p:spPr>
        <p:txBody>
          <a:bodyPr vert="horz" lIns="91440" tIns="45720" rIns="91440" bIns="45720" rtlCol="0">
            <a:normAutofit fontScale="925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lnSpc>
                <a:spcPct val="200000"/>
              </a:lnSpc>
              <a:buNone/>
            </a:pPr>
            <a:r>
              <a:rPr lang="en-US" dirty="0"/>
              <a:t>Clique 1</a:t>
            </a:r>
          </a:p>
        </p:txBody>
      </p:sp>
      <p:sp>
        <p:nvSpPr>
          <p:cNvPr id="27" name="Content Placeholder 2"/>
          <p:cNvSpPr txBox="1">
            <a:spLocks/>
          </p:cNvSpPr>
          <p:nvPr/>
        </p:nvSpPr>
        <p:spPr>
          <a:xfrm>
            <a:off x="5132927" y="3663652"/>
            <a:ext cx="1296144" cy="605458"/>
          </a:xfrm>
          <a:prstGeom prst="rect">
            <a:avLst/>
          </a:prstGeom>
        </p:spPr>
        <p:txBody>
          <a:bodyPr vert="horz" lIns="91440" tIns="45720" rIns="91440" bIns="45720" rtlCol="0">
            <a:normAutofit fontScale="925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lnSpc>
                <a:spcPct val="200000"/>
              </a:lnSpc>
              <a:buNone/>
            </a:pPr>
            <a:r>
              <a:rPr lang="en-US" dirty="0"/>
              <a:t>Clique 2</a:t>
            </a:r>
          </a:p>
        </p:txBody>
      </p:sp>
      <p:sp>
        <p:nvSpPr>
          <p:cNvPr id="26" name="Rectangle 25">
            <a:extLst>
              <a:ext uri="{FF2B5EF4-FFF2-40B4-BE49-F238E27FC236}">
                <a16:creationId xmlns:a16="http://schemas.microsoft.com/office/drawing/2014/main" id="{41B9F716-AF6A-41C3-9A6C-725AA8C9DF5E}"/>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29" name="Straight Connector 28">
            <a:extLst>
              <a:ext uri="{FF2B5EF4-FFF2-40B4-BE49-F238E27FC236}">
                <a16:creationId xmlns:a16="http://schemas.microsoft.com/office/drawing/2014/main" id="{26E3146C-E539-4856-8672-76427C715547}"/>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29B4A5FD-4C31-419B-AA34-9732BDC215B6}"/>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sp>
        <p:nvSpPr>
          <p:cNvPr id="21" name="Content Placeholder 2">
            <a:extLst>
              <a:ext uri="{FF2B5EF4-FFF2-40B4-BE49-F238E27FC236}">
                <a16:creationId xmlns:a16="http://schemas.microsoft.com/office/drawing/2014/main" id="{AD408B7A-2124-4009-AF5B-CB185CF9A345}"/>
              </a:ext>
            </a:extLst>
          </p:cNvPr>
          <p:cNvSpPr txBox="1">
            <a:spLocks/>
          </p:cNvSpPr>
          <p:nvPr/>
        </p:nvSpPr>
        <p:spPr>
          <a:xfrm>
            <a:off x="434226" y="1527161"/>
            <a:ext cx="9029263" cy="18109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400" b="1" dirty="0">
                <a:solidFill>
                  <a:srgbClr val="0070C0"/>
                </a:solidFill>
              </a:rPr>
              <a:t>Clique Community by CPM</a:t>
            </a:r>
            <a:endParaRPr lang="en-US" sz="2400" b="1" dirty="0"/>
          </a:p>
          <a:p>
            <a:pPr marL="365760" lvl="1" indent="0">
              <a:lnSpc>
                <a:spcPct val="150000"/>
              </a:lnSpc>
              <a:buNone/>
            </a:pPr>
            <a:r>
              <a:rPr lang="en-US" b="1" dirty="0">
                <a:solidFill>
                  <a:srgbClr val="002060"/>
                </a:solidFill>
              </a:rPr>
              <a:t>Union of all cliques of size k  that can be reached from each other.</a:t>
            </a:r>
          </a:p>
          <a:p>
            <a:pPr marL="45720" indent="0">
              <a:lnSpc>
                <a:spcPct val="200000"/>
              </a:lnSpc>
              <a:buFont typeface="Arial" panose="020B0604020202020204" pitchFamily="34" charset="0"/>
              <a:buNone/>
            </a:pPr>
            <a:endParaRPr lang="en-US" dirty="0"/>
          </a:p>
          <a:p>
            <a:pPr marL="45720" indent="0">
              <a:lnSpc>
                <a:spcPct val="200000"/>
              </a:lnSpc>
              <a:buFont typeface="Arial" panose="020B0604020202020204" pitchFamily="34" charset="0"/>
              <a:buNone/>
            </a:pPr>
            <a:endParaRPr lang="en-US" dirty="0"/>
          </a:p>
          <a:p>
            <a:pPr>
              <a:lnSpc>
                <a:spcPct val="200000"/>
              </a:lnSpc>
            </a:pPr>
            <a:endParaRPr lang="en-US" b="1" dirty="0"/>
          </a:p>
        </p:txBody>
      </p:sp>
      <p:pic>
        <p:nvPicPr>
          <p:cNvPr id="2" name="Picture 1">
            <a:extLst>
              <a:ext uri="{FF2B5EF4-FFF2-40B4-BE49-F238E27FC236}">
                <a16:creationId xmlns:a16="http://schemas.microsoft.com/office/drawing/2014/main" id="{17D0E9C6-6384-9E1B-6D71-6C25C79E06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D0C3AFC0-AFDC-D8D1-B058-F9F5F6F9F451}"/>
                  </a:ext>
                </a:extLst>
              </p14:cNvPr>
              <p14:cNvContentPartPr/>
              <p14:nvPr/>
            </p14:nvContentPartPr>
            <p14:xfrm>
              <a:off x="4161240" y="3387960"/>
              <a:ext cx="1370880" cy="2418480"/>
            </p14:xfrm>
          </p:contentPart>
        </mc:Choice>
        <mc:Fallback xmlns="">
          <p:pic>
            <p:nvPicPr>
              <p:cNvPr id="3" name="Ink 2">
                <a:extLst>
                  <a:ext uri="{FF2B5EF4-FFF2-40B4-BE49-F238E27FC236}">
                    <a16:creationId xmlns:a16="http://schemas.microsoft.com/office/drawing/2014/main" id="{D0C3AFC0-AFDC-D8D1-B058-F9F5F6F9F451}"/>
                  </a:ext>
                </a:extLst>
              </p:cNvPr>
              <p:cNvPicPr/>
              <p:nvPr/>
            </p:nvPicPr>
            <p:blipFill>
              <a:blip r:embed="rId4"/>
              <a:stretch>
                <a:fillRect/>
              </a:stretch>
            </p:blipFill>
            <p:spPr>
              <a:xfrm>
                <a:off x="4151880" y="3378600"/>
                <a:ext cx="1389600" cy="2437200"/>
              </a:xfrm>
              <a:prstGeom prst="rect">
                <a:avLst/>
              </a:prstGeom>
            </p:spPr>
          </p:pic>
        </mc:Fallback>
      </mc:AlternateContent>
    </p:spTree>
    <p:extLst>
      <p:ext uri="{BB962C8B-B14F-4D97-AF65-F5344CB8AC3E}">
        <p14:creationId xmlns:p14="http://schemas.microsoft.com/office/powerpoint/2010/main" val="2488507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3935760" y="5494768"/>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Oval 5"/>
          <p:cNvSpPr/>
          <p:nvPr/>
        </p:nvSpPr>
        <p:spPr>
          <a:xfrm>
            <a:off x="5591944" y="5494768"/>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Connector 6"/>
          <p:cNvCxnSpPr/>
          <p:nvPr/>
        </p:nvCxnSpPr>
        <p:spPr>
          <a:xfrm flipH="1">
            <a:off x="4151784" y="4524650"/>
            <a:ext cx="864096" cy="11861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015880" y="4524650"/>
            <a:ext cx="792088" cy="11861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4151784" y="5710792"/>
            <a:ext cx="165618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txBox="1">
            <a:spLocks/>
          </p:cNvSpPr>
          <p:nvPr/>
        </p:nvSpPr>
        <p:spPr>
          <a:xfrm>
            <a:off x="2495600" y="4116692"/>
            <a:ext cx="1296144" cy="605458"/>
          </a:xfrm>
          <a:prstGeom prst="rect">
            <a:avLst/>
          </a:prstGeom>
        </p:spPr>
        <p:txBody>
          <a:bodyPr vert="horz" lIns="91440" tIns="45720" rIns="91440" bIns="45720" rtlCol="0">
            <a:normAutofit lnSpcReduction="1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lnSpc>
                <a:spcPct val="200000"/>
              </a:lnSpc>
              <a:buNone/>
            </a:pPr>
            <a:r>
              <a:rPr lang="en-US" dirty="0"/>
              <a:t>k = 3</a:t>
            </a:r>
          </a:p>
        </p:txBody>
      </p:sp>
      <p:sp>
        <p:nvSpPr>
          <p:cNvPr id="11" name="Oval 10"/>
          <p:cNvSpPr/>
          <p:nvPr/>
        </p:nvSpPr>
        <p:spPr>
          <a:xfrm>
            <a:off x="7032104" y="5466131"/>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 name="Straight Connector 11"/>
          <p:cNvCxnSpPr/>
          <p:nvPr/>
        </p:nvCxnSpPr>
        <p:spPr>
          <a:xfrm>
            <a:off x="6528048" y="4524651"/>
            <a:ext cx="720080" cy="11575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824192" y="430862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4" name="Straight Connector 13"/>
          <p:cNvCxnSpPr/>
          <p:nvPr/>
        </p:nvCxnSpPr>
        <p:spPr>
          <a:xfrm>
            <a:off x="6528048" y="4524650"/>
            <a:ext cx="15121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248128" y="4524651"/>
            <a:ext cx="792088" cy="11575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771964" y="4524650"/>
            <a:ext cx="756084" cy="11861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015880" y="4524650"/>
            <a:ext cx="15121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312024" y="430862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Oval 18"/>
          <p:cNvSpPr/>
          <p:nvPr/>
        </p:nvSpPr>
        <p:spPr>
          <a:xfrm>
            <a:off x="4799856" y="430862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Oval 19"/>
          <p:cNvSpPr/>
          <p:nvPr/>
        </p:nvSpPr>
        <p:spPr>
          <a:xfrm>
            <a:off x="5591944" y="5494768"/>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Oval 24"/>
          <p:cNvSpPr/>
          <p:nvPr/>
        </p:nvSpPr>
        <p:spPr>
          <a:xfrm>
            <a:off x="3681134" y="3501008"/>
            <a:ext cx="3206955" cy="3024336"/>
          </a:xfrm>
          <a:prstGeom prst="ellipse">
            <a:avLst/>
          </a:prstGeom>
          <a:solidFill>
            <a:srgbClr val="FFFF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6" name="Content Placeholder 2"/>
          <p:cNvSpPr txBox="1">
            <a:spLocks/>
          </p:cNvSpPr>
          <p:nvPr/>
        </p:nvSpPr>
        <p:spPr>
          <a:xfrm>
            <a:off x="4393102" y="3668916"/>
            <a:ext cx="1783017" cy="832887"/>
          </a:xfrm>
          <a:prstGeom prst="rect">
            <a:avLst/>
          </a:prstGeom>
        </p:spPr>
        <p:txBody>
          <a:bodyPr vert="horz" lIns="91440" tIns="45720" rIns="91440" bIns="45720" rtlCol="0">
            <a:normAutofit fontScale="85000" lnSpcReduction="1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lnSpc>
                <a:spcPct val="200000"/>
              </a:lnSpc>
              <a:buNone/>
            </a:pPr>
            <a:r>
              <a:rPr lang="en-US" dirty="0"/>
              <a:t>Community 1</a:t>
            </a:r>
          </a:p>
        </p:txBody>
      </p:sp>
      <p:sp>
        <p:nvSpPr>
          <p:cNvPr id="24" name="Rectangle 23">
            <a:extLst>
              <a:ext uri="{FF2B5EF4-FFF2-40B4-BE49-F238E27FC236}">
                <a16:creationId xmlns:a16="http://schemas.microsoft.com/office/drawing/2014/main" id="{184F4295-988E-4ACB-B196-91C993DB61DD}"/>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28" name="Straight Connector 27">
            <a:extLst>
              <a:ext uri="{FF2B5EF4-FFF2-40B4-BE49-F238E27FC236}">
                <a16:creationId xmlns:a16="http://schemas.microsoft.com/office/drawing/2014/main" id="{AC6A43F3-BF0F-43F2-B5AD-466CE84E4D70}"/>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A3B5A62E-6E5D-430E-B95B-9680BABA7BB8}"/>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sp>
        <p:nvSpPr>
          <p:cNvPr id="21" name="Content Placeholder 2">
            <a:extLst>
              <a:ext uri="{FF2B5EF4-FFF2-40B4-BE49-F238E27FC236}">
                <a16:creationId xmlns:a16="http://schemas.microsoft.com/office/drawing/2014/main" id="{16D127CF-80D8-489C-8536-BADF2EF095AD}"/>
              </a:ext>
            </a:extLst>
          </p:cNvPr>
          <p:cNvSpPr txBox="1">
            <a:spLocks/>
          </p:cNvSpPr>
          <p:nvPr/>
        </p:nvSpPr>
        <p:spPr>
          <a:xfrm>
            <a:off x="434226" y="1527161"/>
            <a:ext cx="9029263" cy="18109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400" b="1" dirty="0">
                <a:solidFill>
                  <a:srgbClr val="0070C0"/>
                </a:solidFill>
              </a:rPr>
              <a:t>Clique Community by CPM</a:t>
            </a:r>
            <a:endParaRPr lang="en-US" sz="2400" b="1" dirty="0"/>
          </a:p>
          <a:p>
            <a:pPr marL="365760" lvl="1" indent="0">
              <a:lnSpc>
                <a:spcPct val="150000"/>
              </a:lnSpc>
              <a:buNone/>
            </a:pPr>
            <a:r>
              <a:rPr lang="en-US" b="1" dirty="0">
                <a:solidFill>
                  <a:srgbClr val="002060"/>
                </a:solidFill>
              </a:rPr>
              <a:t>Union of all cliques of size k  that can be reached from each other.</a:t>
            </a:r>
          </a:p>
          <a:p>
            <a:pPr marL="45720" indent="0">
              <a:lnSpc>
                <a:spcPct val="200000"/>
              </a:lnSpc>
              <a:buFont typeface="Arial" panose="020B0604020202020204" pitchFamily="34" charset="0"/>
              <a:buNone/>
            </a:pPr>
            <a:endParaRPr lang="en-US" dirty="0"/>
          </a:p>
          <a:p>
            <a:pPr marL="45720" indent="0">
              <a:lnSpc>
                <a:spcPct val="200000"/>
              </a:lnSpc>
              <a:buFont typeface="Arial" panose="020B0604020202020204" pitchFamily="34" charset="0"/>
              <a:buNone/>
            </a:pPr>
            <a:endParaRPr lang="en-US" dirty="0"/>
          </a:p>
          <a:p>
            <a:pPr>
              <a:lnSpc>
                <a:spcPct val="200000"/>
              </a:lnSpc>
            </a:pPr>
            <a:endParaRPr lang="en-US" b="1" dirty="0"/>
          </a:p>
        </p:txBody>
      </p:sp>
      <p:sp>
        <p:nvSpPr>
          <p:cNvPr id="30" name="TextBox 29">
            <a:extLst>
              <a:ext uri="{FF2B5EF4-FFF2-40B4-BE49-F238E27FC236}">
                <a16:creationId xmlns:a16="http://schemas.microsoft.com/office/drawing/2014/main" id="{782A2ED6-805B-4F1F-B533-19792ACF9F1D}"/>
              </a:ext>
            </a:extLst>
          </p:cNvPr>
          <p:cNvSpPr txBox="1"/>
          <p:nvPr/>
        </p:nvSpPr>
        <p:spPr>
          <a:xfrm>
            <a:off x="6023992" y="3047722"/>
            <a:ext cx="2139507" cy="369332"/>
          </a:xfrm>
          <a:prstGeom prst="rect">
            <a:avLst/>
          </a:prstGeom>
          <a:noFill/>
        </p:spPr>
        <p:txBody>
          <a:bodyPr wrap="square">
            <a:spAutoFit/>
          </a:bodyPr>
          <a:lstStyle/>
          <a:p>
            <a:pPr marL="0" indent="0">
              <a:lnSpc>
                <a:spcPct val="100000"/>
              </a:lnSpc>
              <a:buFont typeface="Arial" panose="020B0604020202020204" pitchFamily="34" charset="0"/>
              <a:buNone/>
            </a:pPr>
            <a:r>
              <a:rPr lang="en-US" sz="1800" b="1" dirty="0">
                <a:solidFill>
                  <a:srgbClr val="0070C0"/>
                </a:solidFill>
              </a:rPr>
              <a:t>Clique Community</a:t>
            </a:r>
            <a:endParaRPr lang="en-US" sz="1800" b="1" dirty="0"/>
          </a:p>
        </p:txBody>
      </p:sp>
      <p:cxnSp>
        <p:nvCxnSpPr>
          <p:cNvPr id="4" name="Connector: Curved 3">
            <a:extLst>
              <a:ext uri="{FF2B5EF4-FFF2-40B4-BE49-F238E27FC236}">
                <a16:creationId xmlns:a16="http://schemas.microsoft.com/office/drawing/2014/main" id="{CBB77075-259E-41C1-81B4-99442E7AC967}"/>
              </a:ext>
            </a:extLst>
          </p:cNvPr>
          <p:cNvCxnSpPr/>
          <p:nvPr/>
        </p:nvCxnSpPr>
        <p:spPr>
          <a:xfrm rot="5400000">
            <a:off x="5879334" y="3363815"/>
            <a:ext cx="242375" cy="19095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C119031-267A-70E2-D1B5-8240B22CA0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B5BB5E92-08C1-2D59-6984-21AE91125E89}"/>
                  </a:ext>
                </a:extLst>
              </p14:cNvPr>
              <p14:cNvContentPartPr/>
              <p14:nvPr/>
            </p14:nvContentPartPr>
            <p14:xfrm>
              <a:off x="6187320" y="3363120"/>
              <a:ext cx="933480" cy="324360"/>
            </p14:xfrm>
          </p:contentPart>
        </mc:Choice>
        <mc:Fallback xmlns="">
          <p:pic>
            <p:nvPicPr>
              <p:cNvPr id="3" name="Ink 2">
                <a:extLst>
                  <a:ext uri="{FF2B5EF4-FFF2-40B4-BE49-F238E27FC236}">
                    <a16:creationId xmlns:a16="http://schemas.microsoft.com/office/drawing/2014/main" id="{B5BB5E92-08C1-2D59-6984-21AE91125E89}"/>
                  </a:ext>
                </a:extLst>
              </p:cNvPr>
              <p:cNvPicPr/>
              <p:nvPr/>
            </p:nvPicPr>
            <p:blipFill>
              <a:blip r:embed="rId4"/>
              <a:stretch>
                <a:fillRect/>
              </a:stretch>
            </p:blipFill>
            <p:spPr>
              <a:xfrm>
                <a:off x="6177960" y="3353760"/>
                <a:ext cx="952200" cy="343080"/>
              </a:xfrm>
              <a:prstGeom prst="rect">
                <a:avLst/>
              </a:prstGeom>
            </p:spPr>
          </p:pic>
        </mc:Fallback>
      </mc:AlternateContent>
    </p:spTree>
    <p:extLst>
      <p:ext uri="{BB962C8B-B14F-4D97-AF65-F5344CB8AC3E}">
        <p14:creationId xmlns:p14="http://schemas.microsoft.com/office/powerpoint/2010/main" val="1185951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3935760" y="5494768"/>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Oval 5"/>
          <p:cNvSpPr/>
          <p:nvPr/>
        </p:nvSpPr>
        <p:spPr>
          <a:xfrm>
            <a:off x="5591944" y="5494768"/>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Connector 6"/>
          <p:cNvCxnSpPr/>
          <p:nvPr/>
        </p:nvCxnSpPr>
        <p:spPr>
          <a:xfrm flipH="1">
            <a:off x="4151784" y="4524650"/>
            <a:ext cx="864096" cy="11861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015880" y="4524650"/>
            <a:ext cx="792088" cy="11861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4151784" y="5710792"/>
            <a:ext cx="165618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txBox="1">
            <a:spLocks/>
          </p:cNvSpPr>
          <p:nvPr/>
        </p:nvSpPr>
        <p:spPr>
          <a:xfrm>
            <a:off x="2495600" y="4116692"/>
            <a:ext cx="1296144" cy="605458"/>
          </a:xfrm>
          <a:prstGeom prst="rect">
            <a:avLst/>
          </a:prstGeom>
        </p:spPr>
        <p:txBody>
          <a:bodyPr vert="horz" lIns="91440" tIns="45720" rIns="91440" bIns="45720" rtlCol="0">
            <a:normAutofit lnSpcReduction="1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lnSpc>
                <a:spcPct val="200000"/>
              </a:lnSpc>
              <a:buNone/>
            </a:pPr>
            <a:r>
              <a:rPr lang="en-US" dirty="0"/>
              <a:t>k = 3</a:t>
            </a:r>
          </a:p>
        </p:txBody>
      </p:sp>
      <p:sp>
        <p:nvSpPr>
          <p:cNvPr id="11" name="Oval 10"/>
          <p:cNvSpPr/>
          <p:nvPr/>
        </p:nvSpPr>
        <p:spPr>
          <a:xfrm>
            <a:off x="7032104" y="5466131"/>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 name="Straight Connector 11"/>
          <p:cNvCxnSpPr/>
          <p:nvPr/>
        </p:nvCxnSpPr>
        <p:spPr>
          <a:xfrm>
            <a:off x="6528048" y="4524651"/>
            <a:ext cx="720080" cy="11575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824192" y="430862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4" name="Straight Connector 13"/>
          <p:cNvCxnSpPr/>
          <p:nvPr/>
        </p:nvCxnSpPr>
        <p:spPr>
          <a:xfrm>
            <a:off x="6528048" y="4524650"/>
            <a:ext cx="15121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248128" y="4524651"/>
            <a:ext cx="792088" cy="11575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771964" y="4524650"/>
            <a:ext cx="756084" cy="11861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015880" y="4524650"/>
            <a:ext cx="15121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312024" y="430862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Oval 18"/>
          <p:cNvSpPr/>
          <p:nvPr/>
        </p:nvSpPr>
        <p:spPr>
          <a:xfrm>
            <a:off x="4799856" y="430862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Oval 19"/>
          <p:cNvSpPr/>
          <p:nvPr/>
        </p:nvSpPr>
        <p:spPr>
          <a:xfrm>
            <a:off x="5591944" y="5494768"/>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Oval 24"/>
          <p:cNvSpPr/>
          <p:nvPr/>
        </p:nvSpPr>
        <p:spPr>
          <a:xfrm>
            <a:off x="3681134" y="3501008"/>
            <a:ext cx="3206955" cy="3024336"/>
          </a:xfrm>
          <a:prstGeom prst="ellipse">
            <a:avLst/>
          </a:prstGeom>
          <a:solidFill>
            <a:srgbClr val="FFFF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Content Placeholder 2"/>
          <p:cNvSpPr txBox="1">
            <a:spLocks/>
          </p:cNvSpPr>
          <p:nvPr/>
        </p:nvSpPr>
        <p:spPr>
          <a:xfrm>
            <a:off x="4393102" y="3668916"/>
            <a:ext cx="1783017" cy="832887"/>
          </a:xfrm>
          <a:prstGeom prst="rect">
            <a:avLst/>
          </a:prstGeom>
        </p:spPr>
        <p:txBody>
          <a:bodyPr vert="horz" lIns="91440" tIns="45720" rIns="91440" bIns="45720" rtlCol="0">
            <a:normAutofit fontScale="85000" lnSpcReduction="1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lnSpc>
                <a:spcPct val="200000"/>
              </a:lnSpc>
              <a:buNone/>
            </a:pPr>
            <a:r>
              <a:rPr lang="en-US" dirty="0"/>
              <a:t>Community 1</a:t>
            </a:r>
          </a:p>
        </p:txBody>
      </p:sp>
      <p:sp>
        <p:nvSpPr>
          <p:cNvPr id="22" name="Oval 21"/>
          <p:cNvSpPr/>
          <p:nvPr/>
        </p:nvSpPr>
        <p:spPr>
          <a:xfrm>
            <a:off x="6150007" y="3616054"/>
            <a:ext cx="2395119" cy="2395119"/>
          </a:xfrm>
          <a:prstGeom prst="ellipse">
            <a:avLst/>
          </a:prstGeom>
          <a:solidFill>
            <a:srgbClr val="0070C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Content Placeholder 2"/>
          <p:cNvSpPr txBox="1">
            <a:spLocks/>
          </p:cNvSpPr>
          <p:nvPr/>
        </p:nvSpPr>
        <p:spPr>
          <a:xfrm>
            <a:off x="6836715" y="3680298"/>
            <a:ext cx="1296144" cy="605458"/>
          </a:xfrm>
          <a:prstGeom prst="rect">
            <a:avLst/>
          </a:prstGeom>
        </p:spPr>
        <p:txBody>
          <a:bodyPr vert="horz" lIns="91440" tIns="45720" rIns="91440" bIns="45720" rtlCol="0">
            <a:normAutofit fontScale="925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lnSpc>
                <a:spcPct val="200000"/>
              </a:lnSpc>
              <a:buNone/>
            </a:pPr>
            <a:r>
              <a:rPr lang="en-US" dirty="0"/>
              <a:t>Clique 3</a:t>
            </a:r>
          </a:p>
        </p:txBody>
      </p:sp>
      <p:sp>
        <p:nvSpPr>
          <p:cNvPr id="27" name="Rectangle 26">
            <a:extLst>
              <a:ext uri="{FF2B5EF4-FFF2-40B4-BE49-F238E27FC236}">
                <a16:creationId xmlns:a16="http://schemas.microsoft.com/office/drawing/2014/main" id="{E84972A8-96A7-41DA-A79D-3E2D4674C45D}"/>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29" name="Straight Connector 28">
            <a:extLst>
              <a:ext uri="{FF2B5EF4-FFF2-40B4-BE49-F238E27FC236}">
                <a16:creationId xmlns:a16="http://schemas.microsoft.com/office/drawing/2014/main" id="{560A52DE-8819-421C-8E10-861730E20437}"/>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5265BED-A473-4710-93DB-E83E1FFFE196}"/>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sp>
        <p:nvSpPr>
          <p:cNvPr id="21" name="Content Placeholder 2">
            <a:extLst>
              <a:ext uri="{FF2B5EF4-FFF2-40B4-BE49-F238E27FC236}">
                <a16:creationId xmlns:a16="http://schemas.microsoft.com/office/drawing/2014/main" id="{7CE4702C-AC03-467E-AC59-8B76C476A0E9}"/>
              </a:ext>
            </a:extLst>
          </p:cNvPr>
          <p:cNvSpPr txBox="1">
            <a:spLocks/>
          </p:cNvSpPr>
          <p:nvPr/>
        </p:nvSpPr>
        <p:spPr>
          <a:xfrm>
            <a:off x="434226" y="1527161"/>
            <a:ext cx="9029263" cy="18109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400" b="1" dirty="0">
                <a:solidFill>
                  <a:srgbClr val="0070C0"/>
                </a:solidFill>
              </a:rPr>
              <a:t>Clique Community by CPM</a:t>
            </a:r>
            <a:endParaRPr lang="en-US" sz="2400" b="1" dirty="0"/>
          </a:p>
          <a:p>
            <a:pPr marL="365760" lvl="1" indent="0">
              <a:lnSpc>
                <a:spcPct val="150000"/>
              </a:lnSpc>
              <a:buNone/>
            </a:pPr>
            <a:r>
              <a:rPr lang="en-US" b="1" dirty="0">
                <a:solidFill>
                  <a:srgbClr val="002060"/>
                </a:solidFill>
              </a:rPr>
              <a:t>Union of all cliques of size k  that can be reached from each other.</a:t>
            </a:r>
          </a:p>
          <a:p>
            <a:pPr marL="45720" indent="0">
              <a:lnSpc>
                <a:spcPct val="200000"/>
              </a:lnSpc>
              <a:buFont typeface="Arial" panose="020B0604020202020204" pitchFamily="34" charset="0"/>
              <a:buNone/>
            </a:pPr>
            <a:endParaRPr lang="en-US" dirty="0"/>
          </a:p>
          <a:p>
            <a:pPr marL="45720" indent="0">
              <a:lnSpc>
                <a:spcPct val="200000"/>
              </a:lnSpc>
              <a:buFont typeface="Arial" panose="020B0604020202020204" pitchFamily="34" charset="0"/>
              <a:buNone/>
            </a:pPr>
            <a:endParaRPr lang="en-US" dirty="0"/>
          </a:p>
          <a:p>
            <a:pPr>
              <a:lnSpc>
                <a:spcPct val="200000"/>
              </a:lnSpc>
            </a:pPr>
            <a:endParaRPr lang="en-US" b="1" dirty="0"/>
          </a:p>
        </p:txBody>
      </p:sp>
      <p:pic>
        <p:nvPicPr>
          <p:cNvPr id="2" name="Picture 1">
            <a:extLst>
              <a:ext uri="{FF2B5EF4-FFF2-40B4-BE49-F238E27FC236}">
                <a16:creationId xmlns:a16="http://schemas.microsoft.com/office/drawing/2014/main" id="{5F88F46A-EDDE-5B38-494F-150E617344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p:spTree>
    <p:extLst>
      <p:ext uri="{BB962C8B-B14F-4D97-AF65-F5344CB8AC3E}">
        <p14:creationId xmlns:p14="http://schemas.microsoft.com/office/powerpoint/2010/main" val="1178060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3935760" y="5494768"/>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Oval 5"/>
          <p:cNvSpPr/>
          <p:nvPr/>
        </p:nvSpPr>
        <p:spPr>
          <a:xfrm>
            <a:off x="5591944" y="5494768"/>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Connector 6"/>
          <p:cNvCxnSpPr/>
          <p:nvPr/>
        </p:nvCxnSpPr>
        <p:spPr>
          <a:xfrm flipH="1">
            <a:off x="4151784" y="4524650"/>
            <a:ext cx="864096" cy="11861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015880" y="4524650"/>
            <a:ext cx="792088" cy="11861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4151784" y="5710792"/>
            <a:ext cx="165618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txBox="1">
            <a:spLocks/>
          </p:cNvSpPr>
          <p:nvPr/>
        </p:nvSpPr>
        <p:spPr>
          <a:xfrm>
            <a:off x="2495600" y="4116692"/>
            <a:ext cx="1296144" cy="605458"/>
          </a:xfrm>
          <a:prstGeom prst="rect">
            <a:avLst/>
          </a:prstGeom>
        </p:spPr>
        <p:txBody>
          <a:bodyPr vert="horz" lIns="91440" tIns="45720" rIns="91440" bIns="45720" rtlCol="0">
            <a:normAutofit lnSpcReduction="1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lnSpc>
                <a:spcPct val="200000"/>
              </a:lnSpc>
              <a:buNone/>
            </a:pPr>
            <a:r>
              <a:rPr lang="en-US" dirty="0"/>
              <a:t>k = 3</a:t>
            </a:r>
          </a:p>
        </p:txBody>
      </p:sp>
      <p:sp>
        <p:nvSpPr>
          <p:cNvPr id="11" name="Oval 10"/>
          <p:cNvSpPr/>
          <p:nvPr/>
        </p:nvSpPr>
        <p:spPr>
          <a:xfrm>
            <a:off x="7032104" y="5466131"/>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 name="Straight Connector 11"/>
          <p:cNvCxnSpPr/>
          <p:nvPr/>
        </p:nvCxnSpPr>
        <p:spPr>
          <a:xfrm>
            <a:off x="6528048" y="4524651"/>
            <a:ext cx="720080" cy="11575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824192" y="430862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4" name="Straight Connector 13"/>
          <p:cNvCxnSpPr/>
          <p:nvPr/>
        </p:nvCxnSpPr>
        <p:spPr>
          <a:xfrm>
            <a:off x="6528048" y="4524650"/>
            <a:ext cx="15121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248128" y="4524651"/>
            <a:ext cx="792088" cy="11575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771964" y="4524650"/>
            <a:ext cx="756084" cy="11861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015880" y="4524650"/>
            <a:ext cx="15121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312024" y="430862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Oval 18"/>
          <p:cNvSpPr/>
          <p:nvPr/>
        </p:nvSpPr>
        <p:spPr>
          <a:xfrm>
            <a:off x="4799856" y="430862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Oval 19"/>
          <p:cNvSpPr/>
          <p:nvPr/>
        </p:nvSpPr>
        <p:spPr>
          <a:xfrm>
            <a:off x="5591944" y="5494768"/>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Oval 24"/>
          <p:cNvSpPr/>
          <p:nvPr/>
        </p:nvSpPr>
        <p:spPr>
          <a:xfrm>
            <a:off x="3681134" y="3501008"/>
            <a:ext cx="3206955" cy="3024336"/>
          </a:xfrm>
          <a:prstGeom prst="ellipse">
            <a:avLst/>
          </a:prstGeom>
          <a:solidFill>
            <a:srgbClr val="FFFF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Content Placeholder 2"/>
          <p:cNvSpPr txBox="1">
            <a:spLocks/>
          </p:cNvSpPr>
          <p:nvPr/>
        </p:nvSpPr>
        <p:spPr>
          <a:xfrm>
            <a:off x="4393102" y="3668916"/>
            <a:ext cx="1783017" cy="832887"/>
          </a:xfrm>
          <a:prstGeom prst="rect">
            <a:avLst/>
          </a:prstGeom>
        </p:spPr>
        <p:txBody>
          <a:bodyPr vert="horz" lIns="91440" tIns="45720" rIns="91440" bIns="45720" rtlCol="0">
            <a:normAutofit fontScale="85000" lnSpcReduction="1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lnSpc>
                <a:spcPct val="200000"/>
              </a:lnSpc>
              <a:buNone/>
            </a:pPr>
            <a:r>
              <a:rPr lang="en-US" dirty="0"/>
              <a:t>Community 1</a:t>
            </a:r>
          </a:p>
        </p:txBody>
      </p:sp>
      <p:sp>
        <p:nvSpPr>
          <p:cNvPr id="22" name="Oval 21"/>
          <p:cNvSpPr/>
          <p:nvPr/>
        </p:nvSpPr>
        <p:spPr>
          <a:xfrm>
            <a:off x="6150007" y="3616054"/>
            <a:ext cx="2395119" cy="2395119"/>
          </a:xfrm>
          <a:prstGeom prst="ellipse">
            <a:avLst/>
          </a:prstGeom>
          <a:solidFill>
            <a:srgbClr val="0070C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Content Placeholder 2"/>
          <p:cNvSpPr txBox="1">
            <a:spLocks/>
          </p:cNvSpPr>
          <p:nvPr/>
        </p:nvSpPr>
        <p:spPr>
          <a:xfrm>
            <a:off x="6528048" y="3752306"/>
            <a:ext cx="1930152" cy="972839"/>
          </a:xfrm>
          <a:prstGeom prst="rect">
            <a:avLst/>
          </a:prstGeom>
        </p:spPr>
        <p:txBody>
          <a:bodyPr vert="horz" lIns="91440" tIns="45720" rIns="91440" bIns="45720" rtlCol="0">
            <a:normAutofit fontScale="925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lnSpc>
                <a:spcPct val="200000"/>
              </a:lnSpc>
              <a:buNone/>
            </a:pPr>
            <a:r>
              <a:rPr lang="en-US" dirty="0"/>
              <a:t>Community 2</a:t>
            </a:r>
          </a:p>
        </p:txBody>
      </p:sp>
      <p:sp>
        <p:nvSpPr>
          <p:cNvPr id="27" name="Rectangle 26">
            <a:extLst>
              <a:ext uri="{FF2B5EF4-FFF2-40B4-BE49-F238E27FC236}">
                <a16:creationId xmlns:a16="http://schemas.microsoft.com/office/drawing/2014/main" id="{4B4CCC31-0E24-4FCD-8592-03F6827F4E5A}"/>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29" name="Straight Connector 28">
            <a:extLst>
              <a:ext uri="{FF2B5EF4-FFF2-40B4-BE49-F238E27FC236}">
                <a16:creationId xmlns:a16="http://schemas.microsoft.com/office/drawing/2014/main" id="{4E3EB282-D914-445A-9CC4-F99D0C44211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84E0250-942D-4235-915F-AE5D1A953C8C}"/>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sp>
        <p:nvSpPr>
          <p:cNvPr id="21" name="Content Placeholder 2">
            <a:extLst>
              <a:ext uri="{FF2B5EF4-FFF2-40B4-BE49-F238E27FC236}">
                <a16:creationId xmlns:a16="http://schemas.microsoft.com/office/drawing/2014/main" id="{1DB4ACE9-4B54-48DD-9EA8-2DC4EA4BB10D}"/>
              </a:ext>
            </a:extLst>
          </p:cNvPr>
          <p:cNvSpPr txBox="1">
            <a:spLocks/>
          </p:cNvSpPr>
          <p:nvPr/>
        </p:nvSpPr>
        <p:spPr>
          <a:xfrm>
            <a:off x="434226" y="1527161"/>
            <a:ext cx="9029263" cy="18109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400" b="1" dirty="0">
                <a:solidFill>
                  <a:srgbClr val="0070C0"/>
                </a:solidFill>
              </a:rPr>
              <a:t>Clique Community by CPM</a:t>
            </a:r>
            <a:endParaRPr lang="en-US" sz="2400" b="1" dirty="0"/>
          </a:p>
          <a:p>
            <a:pPr marL="365760" lvl="1" indent="0">
              <a:lnSpc>
                <a:spcPct val="150000"/>
              </a:lnSpc>
              <a:buNone/>
            </a:pPr>
            <a:r>
              <a:rPr lang="en-US" b="1" dirty="0">
                <a:solidFill>
                  <a:srgbClr val="002060"/>
                </a:solidFill>
              </a:rPr>
              <a:t>Union of all cliques of size k  that can be reached from each other.</a:t>
            </a:r>
          </a:p>
          <a:p>
            <a:pPr marL="45720" indent="0">
              <a:lnSpc>
                <a:spcPct val="200000"/>
              </a:lnSpc>
              <a:buFont typeface="Arial" panose="020B0604020202020204" pitchFamily="34" charset="0"/>
              <a:buNone/>
            </a:pPr>
            <a:endParaRPr lang="en-US" dirty="0"/>
          </a:p>
          <a:p>
            <a:pPr marL="45720" indent="0">
              <a:lnSpc>
                <a:spcPct val="200000"/>
              </a:lnSpc>
              <a:buFont typeface="Arial" panose="020B0604020202020204" pitchFamily="34" charset="0"/>
              <a:buNone/>
            </a:pPr>
            <a:endParaRPr lang="en-US" dirty="0"/>
          </a:p>
          <a:p>
            <a:pPr>
              <a:lnSpc>
                <a:spcPct val="200000"/>
              </a:lnSpc>
            </a:pPr>
            <a:endParaRPr lang="en-US" b="1" dirty="0"/>
          </a:p>
        </p:txBody>
      </p:sp>
      <p:sp>
        <p:nvSpPr>
          <p:cNvPr id="2" name="TextBox 1">
            <a:extLst>
              <a:ext uri="{FF2B5EF4-FFF2-40B4-BE49-F238E27FC236}">
                <a16:creationId xmlns:a16="http://schemas.microsoft.com/office/drawing/2014/main" id="{0C2A2F01-DA90-477C-A143-E7D666A25444}"/>
              </a:ext>
            </a:extLst>
          </p:cNvPr>
          <p:cNvSpPr txBox="1"/>
          <p:nvPr/>
        </p:nvSpPr>
        <p:spPr>
          <a:xfrm>
            <a:off x="5591944" y="3038558"/>
            <a:ext cx="2816465" cy="369332"/>
          </a:xfrm>
          <a:prstGeom prst="rect">
            <a:avLst/>
          </a:prstGeom>
          <a:noFill/>
        </p:spPr>
        <p:txBody>
          <a:bodyPr wrap="square">
            <a:spAutoFit/>
          </a:bodyPr>
          <a:lstStyle/>
          <a:p>
            <a:pPr marL="0" indent="0">
              <a:lnSpc>
                <a:spcPct val="100000"/>
              </a:lnSpc>
              <a:buFont typeface="Arial" panose="020B0604020202020204" pitchFamily="34" charset="0"/>
              <a:buNone/>
            </a:pPr>
            <a:r>
              <a:rPr lang="en-US" sz="1800" b="1" dirty="0">
                <a:solidFill>
                  <a:srgbClr val="0070C0"/>
                </a:solidFill>
              </a:rPr>
              <a:t>Clique Communities</a:t>
            </a:r>
            <a:endParaRPr lang="en-US" sz="1800" b="1" dirty="0"/>
          </a:p>
        </p:txBody>
      </p:sp>
      <p:cxnSp>
        <p:nvCxnSpPr>
          <p:cNvPr id="4" name="Connector: Curved 3">
            <a:extLst>
              <a:ext uri="{FF2B5EF4-FFF2-40B4-BE49-F238E27FC236}">
                <a16:creationId xmlns:a16="http://schemas.microsoft.com/office/drawing/2014/main" id="{7F596E58-7EC0-477E-A8A0-BDA7A7ED8F5C}"/>
              </a:ext>
            </a:extLst>
          </p:cNvPr>
          <p:cNvCxnSpPr>
            <a:cxnSpLocks/>
          </p:cNvCxnSpPr>
          <p:nvPr/>
        </p:nvCxnSpPr>
        <p:spPr>
          <a:xfrm rot="16200000" flipH="1">
            <a:off x="6703067" y="3454205"/>
            <a:ext cx="285269" cy="1019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CA0B2D9-EE31-49C4-824D-DA2E794354D2}"/>
              </a:ext>
            </a:extLst>
          </p:cNvPr>
          <p:cNvSpPr txBox="1"/>
          <p:nvPr/>
        </p:nvSpPr>
        <p:spPr>
          <a:xfrm>
            <a:off x="3933006" y="6549768"/>
            <a:ext cx="5662686" cy="646331"/>
          </a:xfrm>
          <a:prstGeom prst="rect">
            <a:avLst/>
          </a:prstGeom>
          <a:noFill/>
        </p:spPr>
        <p:txBody>
          <a:bodyPr wrap="square">
            <a:spAutoFit/>
          </a:bodyPr>
          <a:lstStyle/>
          <a:p>
            <a:r>
              <a:rPr lang="en-US" sz="1800" b="1" dirty="0">
                <a:solidFill>
                  <a:srgbClr val="0070C0"/>
                </a:solidFill>
              </a:rPr>
              <a:t>Community-1 </a:t>
            </a:r>
            <a:r>
              <a:rPr lang="en-US" sz="1800" dirty="0">
                <a:solidFill>
                  <a:srgbClr val="0070C0"/>
                </a:solidFill>
              </a:rPr>
              <a:t>and</a:t>
            </a:r>
            <a:r>
              <a:rPr lang="en-US" sz="1800" b="1" dirty="0">
                <a:solidFill>
                  <a:srgbClr val="0070C0"/>
                </a:solidFill>
              </a:rPr>
              <a:t> Community-2 are overlapped</a:t>
            </a:r>
            <a:endParaRPr lang="en-US" sz="1800" b="1" dirty="0"/>
          </a:p>
          <a:p>
            <a:pPr marL="0" indent="0">
              <a:lnSpc>
                <a:spcPct val="100000"/>
              </a:lnSpc>
              <a:buFont typeface="Arial" panose="020B0604020202020204" pitchFamily="34" charset="0"/>
              <a:buNone/>
            </a:pPr>
            <a:endParaRPr lang="en-US" sz="1800" b="1" dirty="0"/>
          </a:p>
        </p:txBody>
      </p:sp>
      <p:cxnSp>
        <p:nvCxnSpPr>
          <p:cNvPr id="37" name="Connector: Curved 36">
            <a:extLst>
              <a:ext uri="{FF2B5EF4-FFF2-40B4-BE49-F238E27FC236}">
                <a16:creationId xmlns:a16="http://schemas.microsoft.com/office/drawing/2014/main" id="{8F5FD6A4-7C3B-4F22-AFB7-100074E21E4F}"/>
              </a:ext>
            </a:extLst>
          </p:cNvPr>
          <p:cNvCxnSpPr>
            <a:cxnSpLocks/>
          </p:cNvCxnSpPr>
          <p:nvPr/>
        </p:nvCxnSpPr>
        <p:spPr>
          <a:xfrm rot="5400000">
            <a:off x="6001835" y="3426213"/>
            <a:ext cx="211999" cy="16768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4E4FB241-CAE1-AC5F-227C-498F82E328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3">
            <p14:nvContentPartPr>
              <p14:cNvPr id="31" name="Ink 30">
                <a:extLst>
                  <a:ext uri="{FF2B5EF4-FFF2-40B4-BE49-F238E27FC236}">
                    <a16:creationId xmlns:a16="http://schemas.microsoft.com/office/drawing/2014/main" id="{D2A13978-BE2F-3841-5F4B-079B9E4EA3ED}"/>
                  </a:ext>
                </a:extLst>
              </p14:cNvPr>
              <p14:cNvContentPartPr/>
              <p14:nvPr/>
            </p14:nvContentPartPr>
            <p14:xfrm>
              <a:off x="3996000" y="3588480"/>
              <a:ext cx="3712320" cy="1275480"/>
            </p14:xfrm>
          </p:contentPart>
        </mc:Choice>
        <mc:Fallback xmlns="">
          <p:pic>
            <p:nvPicPr>
              <p:cNvPr id="31" name="Ink 30">
                <a:extLst>
                  <a:ext uri="{FF2B5EF4-FFF2-40B4-BE49-F238E27FC236}">
                    <a16:creationId xmlns:a16="http://schemas.microsoft.com/office/drawing/2014/main" id="{D2A13978-BE2F-3841-5F4B-079B9E4EA3ED}"/>
                  </a:ext>
                </a:extLst>
              </p:cNvPr>
              <p:cNvPicPr/>
              <p:nvPr/>
            </p:nvPicPr>
            <p:blipFill>
              <a:blip r:embed="rId4"/>
              <a:stretch>
                <a:fillRect/>
              </a:stretch>
            </p:blipFill>
            <p:spPr>
              <a:xfrm>
                <a:off x="3986640" y="3579120"/>
                <a:ext cx="3731040" cy="1294200"/>
              </a:xfrm>
              <a:prstGeom prst="rect">
                <a:avLst/>
              </a:prstGeom>
            </p:spPr>
          </p:pic>
        </mc:Fallback>
      </mc:AlternateContent>
    </p:spTree>
    <p:extLst>
      <p:ext uri="{BB962C8B-B14F-4D97-AF65-F5344CB8AC3E}">
        <p14:creationId xmlns:p14="http://schemas.microsoft.com/office/powerpoint/2010/main" val="6055785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
          <p:cNvSpPr txBox="1">
            <a:spLocks noChangeArrowheads="1"/>
          </p:cNvSpPr>
          <p:nvPr/>
        </p:nvSpPr>
        <p:spPr>
          <a:xfrm>
            <a:off x="105080" y="1377593"/>
            <a:ext cx="5702888" cy="1425247"/>
          </a:xfrm>
          <a:prstGeom prst="rect">
            <a:avLst/>
          </a:prstGeom>
        </p:spPr>
        <p:txBody>
          <a:bodyPr vert="horz" lIns="91440" tIns="45720" rIns="91440" bIns="45720" rtlCol="0">
            <a:normAutofit/>
          </a:bodyPr>
          <a:lstStyle/>
          <a:p>
            <a:pPr marL="342900" indent="-342900">
              <a:spcBef>
                <a:spcPts val="2000"/>
              </a:spcBef>
              <a:buClr>
                <a:srgbClr val="660066"/>
              </a:buClr>
              <a:buFont typeface="Wingdings" panose="05000000000000000000" pitchFamily="2" charset="2"/>
              <a:buChar char="Ø"/>
              <a:defRPr/>
            </a:pPr>
            <a:r>
              <a:rPr lang="en-US" sz="2000" b="1" dirty="0">
                <a:solidFill>
                  <a:srgbClr val="C00000"/>
                </a:solidFill>
              </a:rPr>
              <a:t>Problem:</a:t>
            </a:r>
            <a:r>
              <a:rPr lang="en-US" sz="2000" b="1" dirty="0">
                <a:solidFill>
                  <a:schemeClr val="tx1">
                    <a:lumMod val="65000"/>
                    <a:lumOff val="35000"/>
                  </a:schemeClr>
                </a:solidFill>
              </a:rPr>
              <a:t>  </a:t>
            </a:r>
            <a:r>
              <a:rPr lang="en-US" sz="2000" b="1" dirty="0">
                <a:solidFill>
                  <a:srgbClr val="0070C0"/>
                </a:solidFill>
              </a:rPr>
              <a:t>Given G and k=4. Find  communities and overlapped communities using CPM.</a:t>
            </a:r>
          </a:p>
        </p:txBody>
      </p:sp>
      <p:sp>
        <p:nvSpPr>
          <p:cNvPr id="39" name="Rectangle 38"/>
          <p:cNvSpPr/>
          <p:nvPr/>
        </p:nvSpPr>
        <p:spPr>
          <a:xfrm>
            <a:off x="729952" y="6488668"/>
            <a:ext cx="8534400" cy="369332"/>
          </a:xfrm>
          <a:prstGeom prst="rect">
            <a:avLst/>
          </a:prstGeom>
        </p:spPr>
        <p:txBody>
          <a:bodyPr wrap="square">
            <a:spAutoFit/>
          </a:bodyPr>
          <a:lstStyle/>
          <a:p>
            <a:r>
              <a:rPr lang="en-US" b="1" dirty="0">
                <a:solidFill>
                  <a:srgbClr val="7030A0"/>
                </a:solidFill>
              </a:rPr>
              <a:t>Note:  </a:t>
            </a:r>
            <a:r>
              <a:rPr lang="en-US" b="1" dirty="0">
                <a:solidFill>
                  <a:srgbClr val="0070C0"/>
                </a:solidFill>
              </a:rPr>
              <a:t>k  indicates finding communities of size k or more.</a:t>
            </a:r>
          </a:p>
        </p:txBody>
      </p:sp>
      <p:sp>
        <p:nvSpPr>
          <p:cNvPr id="40" name="Rectangle 39">
            <a:extLst>
              <a:ext uri="{FF2B5EF4-FFF2-40B4-BE49-F238E27FC236}">
                <a16:creationId xmlns:a16="http://schemas.microsoft.com/office/drawing/2014/main" id="{BACBF432-3552-458D-B176-0EB2767CBDD5}"/>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42" name="Straight Connector 41">
            <a:extLst>
              <a:ext uri="{FF2B5EF4-FFF2-40B4-BE49-F238E27FC236}">
                <a16:creationId xmlns:a16="http://schemas.microsoft.com/office/drawing/2014/main" id="{C65DC091-596B-4881-A750-1F101125F421}"/>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8A703302-37FA-4295-A802-8E0721E1649F}"/>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sp>
        <p:nvSpPr>
          <p:cNvPr id="2" name="Oval 1">
            <a:extLst>
              <a:ext uri="{FF2B5EF4-FFF2-40B4-BE49-F238E27FC236}">
                <a16:creationId xmlns:a16="http://schemas.microsoft.com/office/drawing/2014/main" id="{48D05BC1-4ED9-3A3D-93CB-BD564C16184D}"/>
              </a:ext>
            </a:extLst>
          </p:cNvPr>
          <p:cNvSpPr/>
          <p:nvPr/>
        </p:nvSpPr>
        <p:spPr>
          <a:xfrm>
            <a:off x="4799856" y="447510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Oval 2">
            <a:extLst>
              <a:ext uri="{FF2B5EF4-FFF2-40B4-BE49-F238E27FC236}">
                <a16:creationId xmlns:a16="http://schemas.microsoft.com/office/drawing/2014/main" id="{EA694EB7-8289-0902-343F-66F63E814C5C}"/>
              </a:ext>
            </a:extLst>
          </p:cNvPr>
          <p:cNvSpPr/>
          <p:nvPr/>
        </p:nvSpPr>
        <p:spPr>
          <a:xfrm>
            <a:off x="6312024" y="3222561"/>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Oval 9">
            <a:extLst>
              <a:ext uri="{FF2B5EF4-FFF2-40B4-BE49-F238E27FC236}">
                <a16:creationId xmlns:a16="http://schemas.microsoft.com/office/drawing/2014/main" id="{3DDBEA8C-96C1-6206-71D1-BDDFE73049D4}"/>
              </a:ext>
            </a:extLst>
          </p:cNvPr>
          <p:cNvSpPr/>
          <p:nvPr/>
        </p:nvSpPr>
        <p:spPr>
          <a:xfrm>
            <a:off x="5591944" y="6021288"/>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1" name="Straight Connector 20">
            <a:extLst>
              <a:ext uri="{FF2B5EF4-FFF2-40B4-BE49-F238E27FC236}">
                <a16:creationId xmlns:a16="http://schemas.microsoft.com/office/drawing/2014/main" id="{544DB068-E446-BE11-32F7-F1E89B96E2E8}"/>
              </a:ext>
            </a:extLst>
          </p:cNvPr>
          <p:cNvCxnSpPr/>
          <p:nvPr/>
        </p:nvCxnSpPr>
        <p:spPr>
          <a:xfrm flipH="1">
            <a:off x="5015880" y="3406654"/>
            <a:ext cx="1512168" cy="12844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E106D6E-8E69-9C06-C620-1DE7A42DBD36}"/>
              </a:ext>
            </a:extLst>
          </p:cNvPr>
          <p:cNvCxnSpPr/>
          <p:nvPr/>
        </p:nvCxnSpPr>
        <p:spPr>
          <a:xfrm>
            <a:off x="5015880" y="4691130"/>
            <a:ext cx="792088" cy="14741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387C1AA-43AD-C9BF-D9FC-2DA5A0940C6B}"/>
              </a:ext>
            </a:extLst>
          </p:cNvPr>
          <p:cNvCxnSpPr/>
          <p:nvPr/>
        </p:nvCxnSpPr>
        <p:spPr>
          <a:xfrm>
            <a:off x="5807968" y="6165304"/>
            <a:ext cx="14401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1796FFEA-4A6D-7F23-F205-7C475E25B72D}"/>
              </a:ext>
            </a:extLst>
          </p:cNvPr>
          <p:cNvSpPr/>
          <p:nvPr/>
        </p:nvSpPr>
        <p:spPr>
          <a:xfrm>
            <a:off x="7032104" y="5992651"/>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7" name="Straight Connector 26">
            <a:extLst>
              <a:ext uri="{FF2B5EF4-FFF2-40B4-BE49-F238E27FC236}">
                <a16:creationId xmlns:a16="http://schemas.microsoft.com/office/drawing/2014/main" id="{BF378289-D1CE-C8AE-3E85-A9A401F4CB22}"/>
              </a:ext>
            </a:extLst>
          </p:cNvPr>
          <p:cNvCxnSpPr/>
          <p:nvPr/>
        </p:nvCxnSpPr>
        <p:spPr>
          <a:xfrm>
            <a:off x="5015880" y="4691130"/>
            <a:ext cx="15121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FD2E661-0A1A-9F94-D8C1-2880F39C4D05}"/>
              </a:ext>
            </a:extLst>
          </p:cNvPr>
          <p:cNvCxnSpPr/>
          <p:nvPr/>
        </p:nvCxnSpPr>
        <p:spPr>
          <a:xfrm flipH="1">
            <a:off x="5807968" y="3438586"/>
            <a:ext cx="720080" cy="27987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E2B3782-6610-B9B0-312E-F4FA1B6C1477}"/>
              </a:ext>
            </a:extLst>
          </p:cNvPr>
          <p:cNvCxnSpPr/>
          <p:nvPr/>
        </p:nvCxnSpPr>
        <p:spPr>
          <a:xfrm>
            <a:off x="6528048" y="3438586"/>
            <a:ext cx="720080" cy="27267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D01CA561-E400-7D62-D430-60F49598BFBB}"/>
              </a:ext>
            </a:extLst>
          </p:cNvPr>
          <p:cNvSpPr/>
          <p:nvPr/>
        </p:nvSpPr>
        <p:spPr>
          <a:xfrm>
            <a:off x="7824192" y="447510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3" name="Straight Connector 32">
            <a:extLst>
              <a:ext uri="{FF2B5EF4-FFF2-40B4-BE49-F238E27FC236}">
                <a16:creationId xmlns:a16="http://schemas.microsoft.com/office/drawing/2014/main" id="{933A2958-B3CF-CCD6-40CB-8FF2F278F613}"/>
              </a:ext>
            </a:extLst>
          </p:cNvPr>
          <p:cNvCxnSpPr/>
          <p:nvPr/>
        </p:nvCxnSpPr>
        <p:spPr>
          <a:xfrm>
            <a:off x="6528048" y="4691130"/>
            <a:ext cx="15121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7A96B9E-1B45-F9F8-108A-A03AF176F673}"/>
              </a:ext>
            </a:extLst>
          </p:cNvPr>
          <p:cNvCxnSpPr/>
          <p:nvPr/>
        </p:nvCxnSpPr>
        <p:spPr>
          <a:xfrm flipH="1">
            <a:off x="7248128" y="4691131"/>
            <a:ext cx="792088" cy="1517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801DF35E-D87B-04E5-C88B-072A2E15CE74}"/>
              </a:ext>
            </a:extLst>
          </p:cNvPr>
          <p:cNvSpPr/>
          <p:nvPr/>
        </p:nvSpPr>
        <p:spPr>
          <a:xfrm>
            <a:off x="9264352" y="3190629"/>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Oval 43">
            <a:extLst>
              <a:ext uri="{FF2B5EF4-FFF2-40B4-BE49-F238E27FC236}">
                <a16:creationId xmlns:a16="http://schemas.microsoft.com/office/drawing/2014/main" id="{8BDB5349-B3B3-9B60-AFD0-32D8683C73D9}"/>
              </a:ext>
            </a:extLst>
          </p:cNvPr>
          <p:cNvSpPr/>
          <p:nvPr/>
        </p:nvSpPr>
        <p:spPr>
          <a:xfrm>
            <a:off x="6312024" y="1700808"/>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5" name="Oval 44">
            <a:extLst>
              <a:ext uri="{FF2B5EF4-FFF2-40B4-BE49-F238E27FC236}">
                <a16:creationId xmlns:a16="http://schemas.microsoft.com/office/drawing/2014/main" id="{017DAA43-4E9B-715C-3258-417BF501ED63}"/>
              </a:ext>
            </a:extLst>
          </p:cNvPr>
          <p:cNvSpPr/>
          <p:nvPr/>
        </p:nvSpPr>
        <p:spPr>
          <a:xfrm>
            <a:off x="4763852" y="285293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Oval 46">
            <a:extLst>
              <a:ext uri="{FF2B5EF4-FFF2-40B4-BE49-F238E27FC236}">
                <a16:creationId xmlns:a16="http://schemas.microsoft.com/office/drawing/2014/main" id="{93465E81-1B86-B58B-4CB8-6D7C417B0FD5}"/>
              </a:ext>
            </a:extLst>
          </p:cNvPr>
          <p:cNvSpPr/>
          <p:nvPr/>
        </p:nvSpPr>
        <p:spPr>
          <a:xfrm>
            <a:off x="3215680" y="285293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Oval 47">
            <a:extLst>
              <a:ext uri="{FF2B5EF4-FFF2-40B4-BE49-F238E27FC236}">
                <a16:creationId xmlns:a16="http://schemas.microsoft.com/office/drawing/2014/main" id="{4CCFC11F-060D-2DCE-2C37-83BBD1C351B9}"/>
              </a:ext>
            </a:extLst>
          </p:cNvPr>
          <p:cNvSpPr/>
          <p:nvPr/>
        </p:nvSpPr>
        <p:spPr>
          <a:xfrm>
            <a:off x="3186288" y="447510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0" name="Straight Connector 49">
            <a:extLst>
              <a:ext uri="{FF2B5EF4-FFF2-40B4-BE49-F238E27FC236}">
                <a16:creationId xmlns:a16="http://schemas.microsoft.com/office/drawing/2014/main" id="{9995222A-543B-0453-C936-F92DAAC28538}"/>
              </a:ext>
            </a:extLst>
          </p:cNvPr>
          <p:cNvCxnSpPr/>
          <p:nvPr/>
        </p:nvCxnSpPr>
        <p:spPr>
          <a:xfrm>
            <a:off x="5015880" y="4691131"/>
            <a:ext cx="2232248" cy="1517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01DD277-384A-2705-A247-119F3EABEF45}"/>
              </a:ext>
            </a:extLst>
          </p:cNvPr>
          <p:cNvCxnSpPr/>
          <p:nvPr/>
        </p:nvCxnSpPr>
        <p:spPr>
          <a:xfrm flipH="1" flipV="1">
            <a:off x="6528048" y="3406654"/>
            <a:ext cx="1512168" cy="12844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E6A920A-CCD4-1911-AF88-14ACF2A94331}"/>
              </a:ext>
            </a:extLst>
          </p:cNvPr>
          <p:cNvCxnSpPr/>
          <p:nvPr/>
        </p:nvCxnSpPr>
        <p:spPr>
          <a:xfrm flipH="1">
            <a:off x="5807968" y="4691130"/>
            <a:ext cx="2232248" cy="15461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1B24BF6-B451-4734-873F-D23CC526D337}"/>
              </a:ext>
            </a:extLst>
          </p:cNvPr>
          <p:cNvCxnSpPr/>
          <p:nvPr/>
        </p:nvCxnSpPr>
        <p:spPr>
          <a:xfrm flipH="1">
            <a:off x="8040216" y="3406654"/>
            <a:ext cx="1440160" cy="12844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0173713-59B0-16FD-1814-C6143EA70C5E}"/>
              </a:ext>
            </a:extLst>
          </p:cNvPr>
          <p:cNvCxnSpPr/>
          <p:nvPr/>
        </p:nvCxnSpPr>
        <p:spPr>
          <a:xfrm flipH="1">
            <a:off x="6528050" y="3406653"/>
            <a:ext cx="2952327" cy="319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A37CA72-FE90-220F-23EE-D895965CE1BF}"/>
              </a:ext>
            </a:extLst>
          </p:cNvPr>
          <p:cNvCxnSpPr/>
          <p:nvPr/>
        </p:nvCxnSpPr>
        <p:spPr>
          <a:xfrm flipV="1">
            <a:off x="5015880" y="3438586"/>
            <a:ext cx="4464496" cy="1252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C574BED-8FDB-38B7-6288-8DDBF2C255DE}"/>
              </a:ext>
            </a:extLst>
          </p:cNvPr>
          <p:cNvCxnSpPr/>
          <p:nvPr/>
        </p:nvCxnSpPr>
        <p:spPr>
          <a:xfrm>
            <a:off x="6528048" y="1916833"/>
            <a:ext cx="0" cy="14767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D11DEC1-3076-32B9-31FD-7166EBC613D4}"/>
              </a:ext>
            </a:extLst>
          </p:cNvPr>
          <p:cNvCxnSpPr/>
          <p:nvPr/>
        </p:nvCxnSpPr>
        <p:spPr>
          <a:xfrm flipH="1">
            <a:off x="4979876" y="1916832"/>
            <a:ext cx="1548172" cy="11521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815C1CD-5B12-DF59-06E6-856096E9558A}"/>
              </a:ext>
            </a:extLst>
          </p:cNvPr>
          <p:cNvCxnSpPr/>
          <p:nvPr/>
        </p:nvCxnSpPr>
        <p:spPr>
          <a:xfrm flipH="1" flipV="1">
            <a:off x="4979876" y="3068960"/>
            <a:ext cx="36004" cy="16221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4A99976-882C-4D97-DFD8-7541D09647DF}"/>
              </a:ext>
            </a:extLst>
          </p:cNvPr>
          <p:cNvCxnSpPr/>
          <p:nvPr/>
        </p:nvCxnSpPr>
        <p:spPr>
          <a:xfrm flipH="1" flipV="1">
            <a:off x="4979876" y="3068961"/>
            <a:ext cx="1548172" cy="3246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F089E34-D298-96CF-D30F-A4722A635824}"/>
              </a:ext>
            </a:extLst>
          </p:cNvPr>
          <p:cNvCxnSpPr/>
          <p:nvPr/>
        </p:nvCxnSpPr>
        <p:spPr>
          <a:xfrm flipH="1">
            <a:off x="3402312" y="4691130"/>
            <a:ext cx="16135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8009A40-A5C6-DEF5-D98D-CC02D82697F9}"/>
              </a:ext>
            </a:extLst>
          </p:cNvPr>
          <p:cNvCxnSpPr/>
          <p:nvPr/>
        </p:nvCxnSpPr>
        <p:spPr>
          <a:xfrm flipH="1" flipV="1">
            <a:off x="3431704" y="3068960"/>
            <a:ext cx="1584176" cy="16221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307CAE0-CC8E-3186-83A8-DD65F3BB107D}"/>
              </a:ext>
            </a:extLst>
          </p:cNvPr>
          <p:cNvCxnSpPr/>
          <p:nvPr/>
        </p:nvCxnSpPr>
        <p:spPr>
          <a:xfrm flipH="1">
            <a:off x="3431704" y="3068960"/>
            <a:ext cx="1548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6492EE0-25BC-CC0C-9387-A482EB93B9F3}"/>
              </a:ext>
            </a:extLst>
          </p:cNvPr>
          <p:cNvCxnSpPr/>
          <p:nvPr/>
        </p:nvCxnSpPr>
        <p:spPr>
          <a:xfrm flipV="1">
            <a:off x="3431704" y="3068960"/>
            <a:ext cx="0" cy="16221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FA0B0D4-4EC6-357C-9C4E-7FD59F364685}"/>
              </a:ext>
            </a:extLst>
          </p:cNvPr>
          <p:cNvCxnSpPr>
            <a:endCxn id="48" idx="3"/>
          </p:cNvCxnSpPr>
          <p:nvPr/>
        </p:nvCxnSpPr>
        <p:spPr>
          <a:xfrm flipH="1">
            <a:off x="3249560" y="3068960"/>
            <a:ext cx="1730316" cy="17749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3C50C9A-A864-529E-EED1-47DFD6B53562}"/>
              </a:ext>
            </a:extLst>
          </p:cNvPr>
          <p:cNvCxnSpPr/>
          <p:nvPr/>
        </p:nvCxnSpPr>
        <p:spPr>
          <a:xfrm flipH="1" flipV="1">
            <a:off x="3402312" y="4691130"/>
            <a:ext cx="2405656" cy="15461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2AFCE38-CA1C-57B2-A3E8-3A1DE142272D}"/>
              </a:ext>
            </a:extLst>
          </p:cNvPr>
          <p:cNvCxnSpPr/>
          <p:nvPr/>
        </p:nvCxnSpPr>
        <p:spPr>
          <a:xfrm flipH="1" flipV="1">
            <a:off x="3431704" y="4691131"/>
            <a:ext cx="3816424" cy="1517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D428D206-E924-7AEF-2682-6539AAB27BBF}"/>
              </a:ext>
            </a:extLst>
          </p:cNvPr>
          <p:cNvSpPr txBox="1"/>
          <p:nvPr/>
        </p:nvSpPr>
        <p:spPr>
          <a:xfrm>
            <a:off x="3286951" y="2500657"/>
            <a:ext cx="361161" cy="375775"/>
          </a:xfrm>
          <a:prstGeom prst="rect">
            <a:avLst/>
          </a:prstGeom>
          <a:noFill/>
        </p:spPr>
        <p:txBody>
          <a:bodyPr wrap="square">
            <a:spAutoFit/>
          </a:bodyPr>
          <a:lstStyle/>
          <a:p>
            <a:r>
              <a:rPr lang="en-US" b="1" dirty="0">
                <a:solidFill>
                  <a:srgbClr val="0070C0"/>
                </a:solidFill>
              </a:rPr>
              <a:t>1</a:t>
            </a:r>
            <a:endParaRPr lang="en-IN" dirty="0"/>
          </a:p>
        </p:txBody>
      </p:sp>
      <p:sp>
        <p:nvSpPr>
          <p:cNvPr id="79" name="TextBox 78">
            <a:extLst>
              <a:ext uri="{FF2B5EF4-FFF2-40B4-BE49-F238E27FC236}">
                <a16:creationId xmlns:a16="http://schemas.microsoft.com/office/drawing/2014/main" id="{09160014-0213-E845-15F8-272E0913405D}"/>
              </a:ext>
            </a:extLst>
          </p:cNvPr>
          <p:cNvSpPr txBox="1"/>
          <p:nvPr/>
        </p:nvSpPr>
        <p:spPr>
          <a:xfrm>
            <a:off x="3258527" y="4872018"/>
            <a:ext cx="361161" cy="375775"/>
          </a:xfrm>
          <a:prstGeom prst="rect">
            <a:avLst/>
          </a:prstGeom>
          <a:noFill/>
        </p:spPr>
        <p:txBody>
          <a:bodyPr wrap="square">
            <a:spAutoFit/>
          </a:bodyPr>
          <a:lstStyle/>
          <a:p>
            <a:r>
              <a:rPr lang="en-US" b="1" dirty="0">
                <a:solidFill>
                  <a:srgbClr val="0070C0"/>
                </a:solidFill>
              </a:rPr>
              <a:t>2</a:t>
            </a:r>
            <a:endParaRPr lang="en-IN" b="1" dirty="0">
              <a:solidFill>
                <a:srgbClr val="0070C0"/>
              </a:solidFill>
            </a:endParaRPr>
          </a:p>
        </p:txBody>
      </p:sp>
      <p:sp>
        <p:nvSpPr>
          <p:cNvPr id="80" name="TextBox 79">
            <a:extLst>
              <a:ext uri="{FF2B5EF4-FFF2-40B4-BE49-F238E27FC236}">
                <a16:creationId xmlns:a16="http://schemas.microsoft.com/office/drawing/2014/main" id="{6FEDD919-CFD1-C43B-0557-3C5F212B36F4}"/>
              </a:ext>
            </a:extLst>
          </p:cNvPr>
          <p:cNvSpPr txBox="1"/>
          <p:nvPr/>
        </p:nvSpPr>
        <p:spPr>
          <a:xfrm>
            <a:off x="4828341" y="4872018"/>
            <a:ext cx="361161" cy="369332"/>
          </a:xfrm>
          <a:prstGeom prst="rect">
            <a:avLst/>
          </a:prstGeom>
          <a:noFill/>
        </p:spPr>
        <p:txBody>
          <a:bodyPr wrap="square">
            <a:spAutoFit/>
          </a:bodyPr>
          <a:lstStyle/>
          <a:p>
            <a:r>
              <a:rPr lang="en-US" b="1" dirty="0">
                <a:solidFill>
                  <a:srgbClr val="0070C0"/>
                </a:solidFill>
              </a:rPr>
              <a:t>3</a:t>
            </a:r>
            <a:endParaRPr lang="en-IN" dirty="0"/>
          </a:p>
        </p:txBody>
      </p:sp>
      <p:sp>
        <p:nvSpPr>
          <p:cNvPr id="81" name="TextBox 80">
            <a:extLst>
              <a:ext uri="{FF2B5EF4-FFF2-40B4-BE49-F238E27FC236}">
                <a16:creationId xmlns:a16="http://schemas.microsoft.com/office/drawing/2014/main" id="{C6B1B6F9-B9CF-5B04-B77B-B31D5A367945}"/>
              </a:ext>
            </a:extLst>
          </p:cNvPr>
          <p:cNvSpPr txBox="1"/>
          <p:nvPr/>
        </p:nvSpPr>
        <p:spPr>
          <a:xfrm>
            <a:off x="4828340" y="2528585"/>
            <a:ext cx="361161" cy="369332"/>
          </a:xfrm>
          <a:prstGeom prst="rect">
            <a:avLst/>
          </a:prstGeom>
          <a:noFill/>
        </p:spPr>
        <p:txBody>
          <a:bodyPr wrap="square">
            <a:spAutoFit/>
          </a:bodyPr>
          <a:lstStyle/>
          <a:p>
            <a:r>
              <a:rPr lang="en-US" b="1" dirty="0">
                <a:solidFill>
                  <a:srgbClr val="0070C0"/>
                </a:solidFill>
              </a:rPr>
              <a:t>4</a:t>
            </a:r>
            <a:endParaRPr lang="en-IN" dirty="0"/>
          </a:p>
        </p:txBody>
      </p:sp>
      <p:sp>
        <p:nvSpPr>
          <p:cNvPr id="82" name="TextBox 81">
            <a:extLst>
              <a:ext uri="{FF2B5EF4-FFF2-40B4-BE49-F238E27FC236}">
                <a16:creationId xmlns:a16="http://schemas.microsoft.com/office/drawing/2014/main" id="{C235F99F-1C82-C572-2474-19274966F32D}"/>
              </a:ext>
            </a:extLst>
          </p:cNvPr>
          <p:cNvSpPr txBox="1"/>
          <p:nvPr/>
        </p:nvSpPr>
        <p:spPr>
          <a:xfrm>
            <a:off x="6585925" y="2922866"/>
            <a:ext cx="361161" cy="369332"/>
          </a:xfrm>
          <a:prstGeom prst="rect">
            <a:avLst/>
          </a:prstGeom>
          <a:noFill/>
        </p:spPr>
        <p:txBody>
          <a:bodyPr wrap="square">
            <a:spAutoFit/>
          </a:bodyPr>
          <a:lstStyle/>
          <a:p>
            <a:r>
              <a:rPr lang="en-US" b="1" dirty="0">
                <a:solidFill>
                  <a:srgbClr val="0070C0"/>
                </a:solidFill>
              </a:rPr>
              <a:t>5</a:t>
            </a:r>
            <a:endParaRPr lang="en-IN" dirty="0"/>
          </a:p>
        </p:txBody>
      </p:sp>
      <p:sp>
        <p:nvSpPr>
          <p:cNvPr id="83" name="TextBox 82">
            <a:extLst>
              <a:ext uri="{FF2B5EF4-FFF2-40B4-BE49-F238E27FC236}">
                <a16:creationId xmlns:a16="http://schemas.microsoft.com/office/drawing/2014/main" id="{4C25EAFD-0C25-64FB-90BB-4238FF97DD51}"/>
              </a:ext>
            </a:extLst>
          </p:cNvPr>
          <p:cNvSpPr txBox="1"/>
          <p:nvPr/>
        </p:nvSpPr>
        <p:spPr>
          <a:xfrm>
            <a:off x="8235497" y="4494957"/>
            <a:ext cx="361161" cy="369332"/>
          </a:xfrm>
          <a:prstGeom prst="rect">
            <a:avLst/>
          </a:prstGeom>
          <a:noFill/>
        </p:spPr>
        <p:txBody>
          <a:bodyPr wrap="square">
            <a:spAutoFit/>
          </a:bodyPr>
          <a:lstStyle/>
          <a:p>
            <a:r>
              <a:rPr lang="en-US" b="1" dirty="0">
                <a:solidFill>
                  <a:srgbClr val="0070C0"/>
                </a:solidFill>
              </a:rPr>
              <a:t>8</a:t>
            </a:r>
            <a:endParaRPr lang="en-IN" dirty="0"/>
          </a:p>
        </p:txBody>
      </p:sp>
      <p:sp>
        <p:nvSpPr>
          <p:cNvPr id="84" name="TextBox 83">
            <a:extLst>
              <a:ext uri="{FF2B5EF4-FFF2-40B4-BE49-F238E27FC236}">
                <a16:creationId xmlns:a16="http://schemas.microsoft.com/office/drawing/2014/main" id="{685E2BAB-260E-BC45-A279-8EA0AA6351D0}"/>
              </a:ext>
            </a:extLst>
          </p:cNvPr>
          <p:cNvSpPr txBox="1"/>
          <p:nvPr/>
        </p:nvSpPr>
        <p:spPr>
          <a:xfrm>
            <a:off x="9299795" y="2889653"/>
            <a:ext cx="361161" cy="369332"/>
          </a:xfrm>
          <a:prstGeom prst="rect">
            <a:avLst/>
          </a:prstGeom>
          <a:noFill/>
        </p:spPr>
        <p:txBody>
          <a:bodyPr wrap="square">
            <a:spAutoFit/>
          </a:bodyPr>
          <a:lstStyle/>
          <a:p>
            <a:r>
              <a:rPr lang="en-US" b="1" dirty="0">
                <a:solidFill>
                  <a:srgbClr val="0070C0"/>
                </a:solidFill>
              </a:rPr>
              <a:t>9</a:t>
            </a:r>
            <a:endParaRPr lang="en-IN" dirty="0"/>
          </a:p>
        </p:txBody>
      </p:sp>
      <p:sp>
        <p:nvSpPr>
          <p:cNvPr id="85" name="TextBox 84">
            <a:extLst>
              <a:ext uri="{FF2B5EF4-FFF2-40B4-BE49-F238E27FC236}">
                <a16:creationId xmlns:a16="http://schemas.microsoft.com/office/drawing/2014/main" id="{F1D6AD8D-D079-AF32-DBEA-8BDE273A3516}"/>
              </a:ext>
            </a:extLst>
          </p:cNvPr>
          <p:cNvSpPr txBox="1"/>
          <p:nvPr/>
        </p:nvSpPr>
        <p:spPr>
          <a:xfrm>
            <a:off x="6670943" y="1748388"/>
            <a:ext cx="432047" cy="369332"/>
          </a:xfrm>
          <a:prstGeom prst="rect">
            <a:avLst/>
          </a:prstGeom>
          <a:noFill/>
        </p:spPr>
        <p:txBody>
          <a:bodyPr wrap="square">
            <a:spAutoFit/>
          </a:bodyPr>
          <a:lstStyle/>
          <a:p>
            <a:r>
              <a:rPr lang="en-US" b="1" dirty="0">
                <a:solidFill>
                  <a:srgbClr val="0070C0"/>
                </a:solidFill>
              </a:rPr>
              <a:t>10</a:t>
            </a:r>
            <a:endParaRPr lang="en-IN" dirty="0"/>
          </a:p>
        </p:txBody>
      </p:sp>
      <p:pic>
        <p:nvPicPr>
          <p:cNvPr id="4" name="Picture 3">
            <a:extLst>
              <a:ext uri="{FF2B5EF4-FFF2-40B4-BE49-F238E27FC236}">
                <a16:creationId xmlns:a16="http://schemas.microsoft.com/office/drawing/2014/main" id="{D01F0969-319E-4E17-7734-360A7A2ABC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D5777BE0-6F9A-42E9-6DE8-BBE107565619}"/>
                  </a:ext>
                </a:extLst>
              </p14:cNvPr>
              <p14:cNvContentPartPr/>
              <p14:nvPr/>
            </p14:nvContentPartPr>
            <p14:xfrm>
              <a:off x="796320" y="1129320"/>
              <a:ext cx="5837760" cy="5654160"/>
            </p14:xfrm>
          </p:contentPart>
        </mc:Choice>
        <mc:Fallback xmlns="">
          <p:pic>
            <p:nvPicPr>
              <p:cNvPr id="5" name="Ink 4">
                <a:extLst>
                  <a:ext uri="{FF2B5EF4-FFF2-40B4-BE49-F238E27FC236}">
                    <a16:creationId xmlns:a16="http://schemas.microsoft.com/office/drawing/2014/main" id="{D5777BE0-6F9A-42E9-6DE8-BBE107565619}"/>
                  </a:ext>
                </a:extLst>
              </p:cNvPr>
              <p:cNvPicPr/>
              <p:nvPr/>
            </p:nvPicPr>
            <p:blipFill>
              <a:blip r:embed="rId5"/>
              <a:stretch>
                <a:fillRect/>
              </a:stretch>
            </p:blipFill>
            <p:spPr>
              <a:xfrm>
                <a:off x="786960" y="1119960"/>
                <a:ext cx="5856480" cy="5672880"/>
              </a:xfrm>
              <a:prstGeom prst="rect">
                <a:avLst/>
              </a:prstGeom>
            </p:spPr>
          </p:pic>
        </mc:Fallback>
      </mc:AlternateContent>
    </p:spTree>
    <p:extLst>
      <p:ext uri="{BB962C8B-B14F-4D97-AF65-F5344CB8AC3E}">
        <p14:creationId xmlns:p14="http://schemas.microsoft.com/office/powerpoint/2010/main" val="1104510591"/>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cs typeface="Calibri"/>
                <a:sym typeface="Calibri"/>
              </a:rPr>
              <a:t>What is community detection </a:t>
            </a:r>
            <a:endParaRPr dirty="0"/>
          </a:p>
        </p:txBody>
      </p:sp>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dirty="0">
                <a:solidFill>
                  <a:srgbClr val="C55A11"/>
                </a:solidFill>
                <a:latin typeface="Calibri"/>
                <a:ea typeface="Calibri"/>
                <a:cs typeface="Calibri"/>
                <a:sym typeface="Calibri"/>
              </a:rPr>
              <a:t>Graph Theory and Its Applications</a:t>
            </a:r>
            <a:endParaRPr dirty="0"/>
          </a:p>
        </p:txBody>
      </p:sp>
      <p:sp>
        <p:nvSpPr>
          <p:cNvPr id="6" name="Content Placeholder 2">
            <a:extLst>
              <a:ext uri="{FF2B5EF4-FFF2-40B4-BE49-F238E27FC236}">
                <a16:creationId xmlns:a16="http://schemas.microsoft.com/office/drawing/2014/main" id="{13E71C0C-9508-4144-9627-5A3C93BB776D}"/>
              </a:ext>
            </a:extLst>
          </p:cNvPr>
          <p:cNvSpPr txBox="1">
            <a:spLocks/>
          </p:cNvSpPr>
          <p:nvPr/>
        </p:nvSpPr>
        <p:spPr>
          <a:xfrm>
            <a:off x="457199" y="1513840"/>
            <a:ext cx="9731829" cy="4871720"/>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dirty="0"/>
              <a:t>The process of finding clusters/groups/cohesive subgroups of nodes (‘‘</a:t>
            </a:r>
            <a:r>
              <a:rPr lang="en-US" i="1" dirty="0"/>
              <a:t>communities</a:t>
            </a:r>
            <a:r>
              <a:rPr lang="en-US" dirty="0"/>
              <a:t>’’) </a:t>
            </a:r>
          </a:p>
          <a:p>
            <a:pPr lvl="1"/>
            <a:r>
              <a:rPr lang="en-US" dirty="0"/>
              <a:t>With </a:t>
            </a:r>
            <a:r>
              <a:rPr lang="en-US" b="1" dirty="0">
                <a:solidFill>
                  <a:srgbClr val="FF0000"/>
                </a:solidFill>
              </a:rPr>
              <a:t>Strong</a:t>
            </a:r>
            <a:r>
              <a:rPr lang="en-US" dirty="0"/>
              <a:t> </a:t>
            </a:r>
            <a:r>
              <a:rPr lang="en-US" u="sng" dirty="0"/>
              <a:t>internal</a:t>
            </a:r>
            <a:r>
              <a:rPr lang="en-US" dirty="0"/>
              <a:t> connections and </a:t>
            </a:r>
          </a:p>
          <a:p>
            <a:pPr lvl="1"/>
            <a:r>
              <a:rPr lang="en-US" b="1" dirty="0">
                <a:solidFill>
                  <a:srgbClr val="1923F3"/>
                </a:solidFill>
              </a:rPr>
              <a:t>Weak</a:t>
            </a:r>
            <a:r>
              <a:rPr lang="en-US" dirty="0"/>
              <a:t> connections </a:t>
            </a:r>
            <a:r>
              <a:rPr lang="en-US" u="sng" dirty="0"/>
              <a:t>between different communities</a:t>
            </a:r>
          </a:p>
          <a:p>
            <a:endParaRPr lang="en-US" dirty="0"/>
          </a:p>
          <a:p>
            <a:r>
              <a:rPr lang="en-US" dirty="0"/>
              <a:t>Ideal decomposition of a large graph</a:t>
            </a:r>
          </a:p>
          <a:p>
            <a:pPr lvl="1"/>
            <a:r>
              <a:rPr lang="en-US" dirty="0"/>
              <a:t>Completely disjoint communities </a:t>
            </a:r>
          </a:p>
          <a:p>
            <a:pPr lvl="1"/>
            <a:r>
              <a:rPr lang="en-US" dirty="0"/>
              <a:t>There are no interactions between different communities.</a:t>
            </a:r>
          </a:p>
          <a:p>
            <a:endParaRPr lang="en-US" dirty="0"/>
          </a:p>
          <a:p>
            <a:r>
              <a:rPr lang="en-US" dirty="0"/>
              <a:t>In practice, </a:t>
            </a:r>
          </a:p>
          <a:p>
            <a:pPr lvl="1"/>
            <a:r>
              <a:rPr lang="en-US" dirty="0"/>
              <a:t>find community partitions that are maximally decoupled.</a:t>
            </a:r>
          </a:p>
        </p:txBody>
      </p:sp>
      <p:pic>
        <p:nvPicPr>
          <p:cNvPr id="4" name="Picture 3">
            <a:extLst>
              <a:ext uri="{FF2B5EF4-FFF2-40B4-BE49-F238E27FC236}">
                <a16:creationId xmlns:a16="http://schemas.microsoft.com/office/drawing/2014/main" id="{FD1C80B4-2E10-3F12-BCEB-1F89542942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E1AE51CF-AC59-D969-A607-26D2C82251CB}"/>
                  </a:ext>
                </a:extLst>
              </p14:cNvPr>
              <p14:cNvContentPartPr/>
              <p14:nvPr/>
            </p14:nvContentPartPr>
            <p14:xfrm>
              <a:off x="1089360" y="64800"/>
              <a:ext cx="9656640" cy="4365000"/>
            </p14:xfrm>
          </p:contentPart>
        </mc:Choice>
        <mc:Fallback xmlns="">
          <p:pic>
            <p:nvPicPr>
              <p:cNvPr id="5" name="Ink 4">
                <a:extLst>
                  <a:ext uri="{FF2B5EF4-FFF2-40B4-BE49-F238E27FC236}">
                    <a16:creationId xmlns:a16="http://schemas.microsoft.com/office/drawing/2014/main" id="{E1AE51CF-AC59-D969-A607-26D2C82251CB}"/>
                  </a:ext>
                </a:extLst>
              </p:cNvPr>
              <p:cNvPicPr/>
              <p:nvPr/>
            </p:nvPicPr>
            <p:blipFill>
              <a:blip r:embed="rId5"/>
              <a:stretch>
                <a:fillRect/>
              </a:stretch>
            </p:blipFill>
            <p:spPr>
              <a:xfrm>
                <a:off x="1080000" y="55440"/>
                <a:ext cx="9675360" cy="4383720"/>
              </a:xfrm>
              <a:prstGeom prst="rect">
                <a:avLst/>
              </a:prstGeom>
            </p:spPr>
          </p:pic>
        </mc:Fallback>
      </mc:AlternateContent>
    </p:spTree>
    <p:extLst>
      <p:ext uri="{BB962C8B-B14F-4D97-AF65-F5344CB8AC3E}">
        <p14:creationId xmlns:p14="http://schemas.microsoft.com/office/powerpoint/2010/main" val="320487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1381" y="2761511"/>
            <a:ext cx="8534400" cy="1669733"/>
          </a:xfrm>
        </p:spPr>
        <p:txBody>
          <a:bodyPr/>
          <a:lstStyle/>
          <a:p>
            <a:pPr marL="457200" indent="-457200">
              <a:lnSpc>
                <a:spcPct val="150000"/>
              </a:lnSpc>
              <a:buFont typeface="+mj-lt"/>
              <a:buAutoNum type="arabicPeriod"/>
            </a:pPr>
            <a:r>
              <a:rPr lang="en-US" sz="2400" b="1" dirty="0"/>
              <a:t>Locate maximal cliques</a:t>
            </a:r>
          </a:p>
          <a:p>
            <a:pPr marL="457200" indent="-457200">
              <a:lnSpc>
                <a:spcPct val="150000"/>
              </a:lnSpc>
              <a:buFont typeface="+mj-lt"/>
              <a:buAutoNum type="arabicPeriod"/>
            </a:pPr>
            <a:r>
              <a:rPr lang="en-US" sz="2400" b="1" dirty="0"/>
              <a:t>Convert from cliques to communities</a:t>
            </a:r>
          </a:p>
          <a:p>
            <a:pPr>
              <a:lnSpc>
                <a:spcPct val="200000"/>
              </a:lnSpc>
            </a:pPr>
            <a:endParaRPr lang="en-SG" dirty="0"/>
          </a:p>
        </p:txBody>
      </p:sp>
      <p:sp>
        <p:nvSpPr>
          <p:cNvPr id="2" name="Title 1"/>
          <p:cNvSpPr>
            <a:spLocks noGrp="1"/>
          </p:cNvSpPr>
          <p:nvPr>
            <p:ph type="title"/>
          </p:nvPr>
        </p:nvSpPr>
        <p:spPr>
          <a:xfrm>
            <a:off x="463184" y="1424305"/>
            <a:ext cx="10515600" cy="1337199"/>
          </a:xfrm>
        </p:spPr>
        <p:txBody>
          <a:bodyPr>
            <a:normAutofit/>
          </a:bodyPr>
          <a:lstStyle/>
          <a:p>
            <a:pPr>
              <a:lnSpc>
                <a:spcPct val="150000"/>
              </a:lnSpc>
            </a:pPr>
            <a:r>
              <a:rPr lang="en-US" sz="2400" b="1" dirty="0">
                <a:solidFill>
                  <a:srgbClr val="0070C0"/>
                </a:solidFill>
                <a:latin typeface="+mn-lt"/>
              </a:rPr>
              <a:t>Algorithm:  </a:t>
            </a:r>
            <a:br>
              <a:rPr lang="en-US" sz="2400" b="1" dirty="0">
                <a:solidFill>
                  <a:srgbClr val="0070C0"/>
                </a:solidFill>
                <a:latin typeface="+mn-lt"/>
              </a:rPr>
            </a:br>
            <a:r>
              <a:rPr lang="en-US" sz="2400" b="1" dirty="0">
                <a:solidFill>
                  <a:srgbClr val="7030A0"/>
                </a:solidFill>
                <a:latin typeface="+mn-lt"/>
              </a:rPr>
              <a:t>Input: </a:t>
            </a:r>
            <a:r>
              <a:rPr lang="en-US" sz="2400" b="1" dirty="0">
                <a:solidFill>
                  <a:srgbClr val="002060"/>
                </a:solidFill>
                <a:latin typeface="+mn-lt"/>
              </a:rPr>
              <a:t>Given graph G, and k (k: find communities of size k or more)</a:t>
            </a:r>
            <a:endParaRPr lang="en-SG" sz="2400" b="1" dirty="0">
              <a:solidFill>
                <a:srgbClr val="002060"/>
              </a:solidFill>
              <a:latin typeface="+mn-lt"/>
            </a:endParaRPr>
          </a:p>
        </p:txBody>
      </p:sp>
      <p:sp>
        <p:nvSpPr>
          <p:cNvPr id="4" name="Rectangle 3">
            <a:extLst>
              <a:ext uri="{FF2B5EF4-FFF2-40B4-BE49-F238E27FC236}">
                <a16:creationId xmlns:a16="http://schemas.microsoft.com/office/drawing/2014/main" id="{07A89DA2-CB25-4B75-8482-CBCB4B44D048}"/>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 : Algorithm</a:t>
            </a:r>
          </a:p>
        </p:txBody>
      </p:sp>
      <p:cxnSp>
        <p:nvCxnSpPr>
          <p:cNvPr id="6" name="Straight Connector 5">
            <a:extLst>
              <a:ext uri="{FF2B5EF4-FFF2-40B4-BE49-F238E27FC236}">
                <a16:creationId xmlns:a16="http://schemas.microsoft.com/office/drawing/2014/main" id="{6632E01C-2FB3-4AB0-ABE2-CD1EED307816}"/>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2F12449-5246-4441-A0A0-25489427F5E9}"/>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pic>
        <p:nvPicPr>
          <p:cNvPr id="9" name="Picture 8">
            <a:extLst>
              <a:ext uri="{FF2B5EF4-FFF2-40B4-BE49-F238E27FC236}">
                <a16:creationId xmlns:a16="http://schemas.microsoft.com/office/drawing/2014/main" id="{13A8E8A5-9E87-FE16-0D06-830A01434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C89A8472-0920-9681-8A31-967114822FC0}"/>
                  </a:ext>
                </a:extLst>
              </p14:cNvPr>
              <p14:cNvContentPartPr/>
              <p14:nvPr/>
            </p14:nvContentPartPr>
            <p14:xfrm>
              <a:off x="391320" y="2181240"/>
              <a:ext cx="9558000" cy="1925640"/>
            </p14:xfrm>
          </p:contentPart>
        </mc:Choice>
        <mc:Fallback xmlns="">
          <p:pic>
            <p:nvPicPr>
              <p:cNvPr id="10" name="Ink 9">
                <a:extLst>
                  <a:ext uri="{FF2B5EF4-FFF2-40B4-BE49-F238E27FC236}">
                    <a16:creationId xmlns:a16="http://schemas.microsoft.com/office/drawing/2014/main" id="{C89A8472-0920-9681-8A31-967114822FC0}"/>
                  </a:ext>
                </a:extLst>
              </p:cNvPr>
              <p:cNvPicPr/>
              <p:nvPr/>
            </p:nvPicPr>
            <p:blipFill>
              <a:blip r:embed="rId4"/>
              <a:stretch>
                <a:fillRect/>
              </a:stretch>
            </p:blipFill>
            <p:spPr>
              <a:xfrm>
                <a:off x="381960" y="2171880"/>
                <a:ext cx="9576720" cy="1944360"/>
              </a:xfrm>
              <a:prstGeom prst="rect">
                <a:avLst/>
              </a:prstGeom>
            </p:spPr>
          </p:pic>
        </mc:Fallback>
      </mc:AlternateContent>
    </p:spTree>
    <p:extLst>
      <p:ext uri="{BB962C8B-B14F-4D97-AF65-F5344CB8AC3E}">
        <p14:creationId xmlns:p14="http://schemas.microsoft.com/office/powerpoint/2010/main" val="3375611420"/>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0" end="0"/>
                                            </p:txEl>
                                          </p:spTgt>
                                        </p:tgtEl>
                                        <p:attrNameLst>
                                          <p:attrName>style.color</p:attrName>
                                        </p:attrNameLst>
                                      </p:cBhvr>
                                      <p:to>
                                        <p:clrVal>
                                          <a:srgbClr val="000000"/>
                                        </p:clrVal>
                                      </p:to>
                                    </p:set>
                                    <p:set>
                                      <p:cBhvr>
                                        <p:cTn id="7" dur="500" fill="hold"/>
                                        <p:tgtEl>
                                          <p:spTgt spid="3">
                                            <p:txEl>
                                              <p:pRg st="0" end="0"/>
                                            </p:txEl>
                                          </p:spTgt>
                                        </p:tgtEl>
                                        <p:attrNameLst>
                                          <p:attrName>fillcolor</p:attrName>
                                        </p:attrNameLst>
                                      </p:cBhvr>
                                      <p:to>
                                        <p:clrVal>
                                          <a:srgbClr val="000000"/>
                                        </p:clrVal>
                                      </p:to>
                                    </p:set>
                                    <p:set>
                                      <p:cBhvr>
                                        <p:cTn id="8" dur="500" fill="hold"/>
                                        <p:tgtEl>
                                          <p:spTgt spid="3">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9185" y="2554661"/>
            <a:ext cx="8779219" cy="2162603"/>
          </a:xfrm>
        </p:spPr>
        <p:txBody>
          <a:bodyPr>
            <a:normAutofit fontScale="92500"/>
          </a:bodyPr>
          <a:lstStyle/>
          <a:p>
            <a:pPr marL="457200" indent="-457200">
              <a:lnSpc>
                <a:spcPct val="150000"/>
              </a:lnSpc>
              <a:buFont typeface="+mj-lt"/>
              <a:buAutoNum type="alphaLcParenR"/>
            </a:pPr>
            <a:r>
              <a:rPr lang="en-US" sz="2400" dirty="0"/>
              <a:t>Largest possible clique size can be determined from degrees of vertices</a:t>
            </a:r>
          </a:p>
          <a:p>
            <a:pPr marL="457200" indent="-457200">
              <a:lnSpc>
                <a:spcPct val="150000"/>
              </a:lnSpc>
              <a:buFont typeface="+mj-lt"/>
              <a:buAutoNum type="alphaLcParenR"/>
            </a:pPr>
            <a:r>
              <a:rPr lang="en-US" sz="2400" dirty="0"/>
              <a:t>Starting from this size, find all cliques, then reduce size by 1 and repeat</a:t>
            </a:r>
          </a:p>
          <a:p>
            <a:pPr>
              <a:lnSpc>
                <a:spcPct val="200000"/>
              </a:lnSpc>
            </a:pPr>
            <a:endParaRPr lang="en-SG" dirty="0"/>
          </a:p>
        </p:txBody>
      </p:sp>
      <p:sp>
        <p:nvSpPr>
          <p:cNvPr id="2" name="Title 1"/>
          <p:cNvSpPr>
            <a:spLocks noGrp="1"/>
          </p:cNvSpPr>
          <p:nvPr>
            <p:ph type="title"/>
          </p:nvPr>
        </p:nvSpPr>
        <p:spPr>
          <a:xfrm>
            <a:off x="434226" y="1465164"/>
            <a:ext cx="10515600" cy="1325563"/>
          </a:xfrm>
        </p:spPr>
        <p:txBody>
          <a:bodyPr>
            <a:normAutofit/>
          </a:bodyPr>
          <a:lstStyle/>
          <a:p>
            <a:r>
              <a:rPr lang="en-US" sz="2400" b="1" dirty="0">
                <a:solidFill>
                  <a:srgbClr val="00B0F0"/>
                </a:solidFill>
                <a:latin typeface="+mn-lt"/>
              </a:rPr>
              <a:t>1. Locate Maximal Cliques</a:t>
            </a:r>
            <a:endParaRPr lang="en-SG" sz="2400" b="1" dirty="0">
              <a:solidFill>
                <a:srgbClr val="00B0F0"/>
              </a:solidFill>
              <a:latin typeface="+mn-lt"/>
            </a:endParaRPr>
          </a:p>
        </p:txBody>
      </p:sp>
      <p:sp>
        <p:nvSpPr>
          <p:cNvPr id="4" name="Rectangle 3">
            <a:extLst>
              <a:ext uri="{FF2B5EF4-FFF2-40B4-BE49-F238E27FC236}">
                <a16:creationId xmlns:a16="http://schemas.microsoft.com/office/drawing/2014/main" id="{A35B68C3-A592-4DC5-9E44-E62CE59D6E4B}"/>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6" name="Straight Connector 5">
            <a:extLst>
              <a:ext uri="{FF2B5EF4-FFF2-40B4-BE49-F238E27FC236}">
                <a16:creationId xmlns:a16="http://schemas.microsoft.com/office/drawing/2014/main" id="{FB90B93B-6882-4FC1-99EA-413575B77E68}"/>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C1F7CD9-095F-4799-ACC7-3B9DB27BC13B}"/>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pic>
        <p:nvPicPr>
          <p:cNvPr id="9" name="Picture 8">
            <a:extLst>
              <a:ext uri="{FF2B5EF4-FFF2-40B4-BE49-F238E27FC236}">
                <a16:creationId xmlns:a16="http://schemas.microsoft.com/office/drawing/2014/main" id="{D389F305-2DA2-A8C0-5744-D3D79005F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89A40E49-51C7-5443-B7EA-72090F05B0F1}"/>
                  </a:ext>
                </a:extLst>
              </p14:cNvPr>
              <p14:cNvContentPartPr/>
              <p14:nvPr/>
            </p14:nvContentPartPr>
            <p14:xfrm>
              <a:off x="277200" y="1741320"/>
              <a:ext cx="8700480" cy="2175480"/>
            </p14:xfrm>
          </p:contentPart>
        </mc:Choice>
        <mc:Fallback xmlns="">
          <p:pic>
            <p:nvPicPr>
              <p:cNvPr id="10" name="Ink 9">
                <a:extLst>
                  <a:ext uri="{FF2B5EF4-FFF2-40B4-BE49-F238E27FC236}">
                    <a16:creationId xmlns:a16="http://schemas.microsoft.com/office/drawing/2014/main" id="{89A40E49-51C7-5443-B7EA-72090F05B0F1}"/>
                  </a:ext>
                </a:extLst>
              </p:cNvPr>
              <p:cNvPicPr/>
              <p:nvPr/>
            </p:nvPicPr>
            <p:blipFill>
              <a:blip r:embed="rId4"/>
              <a:stretch>
                <a:fillRect/>
              </a:stretch>
            </p:blipFill>
            <p:spPr>
              <a:xfrm>
                <a:off x="267840" y="1731960"/>
                <a:ext cx="8719200" cy="2194200"/>
              </a:xfrm>
              <a:prstGeom prst="rect">
                <a:avLst/>
              </a:prstGeom>
            </p:spPr>
          </p:pic>
        </mc:Fallback>
      </mc:AlternateContent>
    </p:spTree>
    <p:extLst>
      <p:ext uri="{BB962C8B-B14F-4D97-AF65-F5344CB8AC3E}">
        <p14:creationId xmlns:p14="http://schemas.microsoft.com/office/powerpoint/2010/main" val="1198606258"/>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799856" y="447510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Oval 4"/>
          <p:cNvSpPr/>
          <p:nvPr/>
        </p:nvSpPr>
        <p:spPr>
          <a:xfrm>
            <a:off x="6312024" y="3222561"/>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Oval 5"/>
          <p:cNvSpPr/>
          <p:nvPr/>
        </p:nvSpPr>
        <p:spPr>
          <a:xfrm>
            <a:off x="5591944" y="6021288"/>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Connector 6"/>
          <p:cNvCxnSpPr/>
          <p:nvPr/>
        </p:nvCxnSpPr>
        <p:spPr>
          <a:xfrm flipH="1">
            <a:off x="5015880" y="3406654"/>
            <a:ext cx="1512168" cy="12844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015880" y="4691130"/>
            <a:ext cx="792088" cy="14741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807968" y="6165304"/>
            <a:ext cx="14401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7032104" y="5992651"/>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 name="Straight Connector 11"/>
          <p:cNvCxnSpPr/>
          <p:nvPr/>
        </p:nvCxnSpPr>
        <p:spPr>
          <a:xfrm>
            <a:off x="5015880" y="4691130"/>
            <a:ext cx="15121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5807968" y="3438586"/>
            <a:ext cx="720080" cy="27987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528048" y="3438586"/>
            <a:ext cx="720080" cy="27267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824192" y="447510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 name="Straight Connector 15"/>
          <p:cNvCxnSpPr/>
          <p:nvPr/>
        </p:nvCxnSpPr>
        <p:spPr>
          <a:xfrm>
            <a:off x="6528048" y="4691130"/>
            <a:ext cx="15121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248128" y="4691131"/>
            <a:ext cx="792088" cy="1517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9264352" y="3190629"/>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Oval 18"/>
          <p:cNvSpPr/>
          <p:nvPr/>
        </p:nvSpPr>
        <p:spPr>
          <a:xfrm>
            <a:off x="6312024" y="1700808"/>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Oval 19"/>
          <p:cNvSpPr/>
          <p:nvPr/>
        </p:nvSpPr>
        <p:spPr>
          <a:xfrm>
            <a:off x="4763852" y="285293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Oval 21"/>
          <p:cNvSpPr/>
          <p:nvPr/>
        </p:nvSpPr>
        <p:spPr>
          <a:xfrm>
            <a:off x="3215680" y="285293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Oval 22"/>
          <p:cNvSpPr/>
          <p:nvPr/>
        </p:nvSpPr>
        <p:spPr>
          <a:xfrm>
            <a:off x="3186288" y="447510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9" name="Straight Connector 28"/>
          <p:cNvCxnSpPr/>
          <p:nvPr/>
        </p:nvCxnSpPr>
        <p:spPr>
          <a:xfrm>
            <a:off x="5015880" y="4691131"/>
            <a:ext cx="2232248" cy="1517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528048" y="3406654"/>
            <a:ext cx="1512168" cy="12844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807968" y="4691130"/>
            <a:ext cx="2232248" cy="15461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8040216" y="3406654"/>
            <a:ext cx="1440160" cy="12844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6528050" y="3406653"/>
            <a:ext cx="2952327" cy="319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5015880" y="3438586"/>
            <a:ext cx="4464496" cy="1252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528048" y="1916833"/>
            <a:ext cx="0" cy="14767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4979876" y="1916832"/>
            <a:ext cx="1548172" cy="11521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flipV="1">
            <a:off x="4979876" y="3068960"/>
            <a:ext cx="36004" cy="16221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flipV="1">
            <a:off x="4979876" y="3068961"/>
            <a:ext cx="1548172" cy="3246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402312" y="4691130"/>
            <a:ext cx="16135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flipV="1">
            <a:off x="3431704" y="3068960"/>
            <a:ext cx="1584176" cy="16221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3431704" y="3068960"/>
            <a:ext cx="1548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3431704" y="3068960"/>
            <a:ext cx="0" cy="16221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23" idx="3"/>
          </p:cNvCxnSpPr>
          <p:nvPr/>
        </p:nvCxnSpPr>
        <p:spPr>
          <a:xfrm flipH="1">
            <a:off x="3249560" y="3068960"/>
            <a:ext cx="1730316" cy="17749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flipV="1">
            <a:off x="3402312" y="4691130"/>
            <a:ext cx="2405656" cy="15461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flipV="1">
            <a:off x="3431704" y="4691131"/>
            <a:ext cx="3816424" cy="1517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92CDEB33-C1A0-4E6D-AA5C-4CA23DDB6385}"/>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42" name="Straight Connector 41">
            <a:extLst>
              <a:ext uri="{FF2B5EF4-FFF2-40B4-BE49-F238E27FC236}">
                <a16:creationId xmlns:a16="http://schemas.microsoft.com/office/drawing/2014/main" id="{DB00E420-5463-4C97-99B6-63E7F217230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AE22B92A-926B-49CC-A3F8-2BB83C43F7A7}"/>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sp>
        <p:nvSpPr>
          <p:cNvPr id="3" name="Rectangle 3">
            <a:extLst>
              <a:ext uri="{FF2B5EF4-FFF2-40B4-BE49-F238E27FC236}">
                <a16:creationId xmlns:a16="http://schemas.microsoft.com/office/drawing/2014/main" id="{60D4D79F-6EEB-4F7A-889C-03B2CE1B1964}"/>
              </a:ext>
            </a:extLst>
          </p:cNvPr>
          <p:cNvSpPr txBox="1">
            <a:spLocks noChangeArrowheads="1"/>
          </p:cNvSpPr>
          <p:nvPr/>
        </p:nvSpPr>
        <p:spPr>
          <a:xfrm>
            <a:off x="532709" y="1290080"/>
            <a:ext cx="4595428" cy="1425247"/>
          </a:xfrm>
          <a:prstGeom prst="rect">
            <a:avLst/>
          </a:prstGeom>
        </p:spPr>
        <p:txBody>
          <a:bodyPr vert="horz" lIns="91440" tIns="45720" rIns="91440" bIns="45720" rtlCol="0">
            <a:normAutofit/>
          </a:bodyPr>
          <a:lstStyle/>
          <a:p>
            <a:pPr>
              <a:lnSpc>
                <a:spcPct val="150000"/>
              </a:lnSpc>
            </a:pPr>
            <a:r>
              <a:rPr lang="en-US" sz="2400" b="1" dirty="0">
                <a:solidFill>
                  <a:srgbClr val="0070C0"/>
                </a:solidFill>
              </a:rPr>
              <a:t>Locate maximal cliques</a:t>
            </a:r>
          </a:p>
        </p:txBody>
      </p:sp>
      <p:sp>
        <p:nvSpPr>
          <p:cNvPr id="44" name="TextBox 43">
            <a:extLst>
              <a:ext uri="{FF2B5EF4-FFF2-40B4-BE49-F238E27FC236}">
                <a16:creationId xmlns:a16="http://schemas.microsoft.com/office/drawing/2014/main" id="{6B9F0592-8E8E-4742-9311-BF59186F61C0}"/>
              </a:ext>
            </a:extLst>
          </p:cNvPr>
          <p:cNvSpPr txBox="1"/>
          <p:nvPr/>
        </p:nvSpPr>
        <p:spPr>
          <a:xfrm>
            <a:off x="3286951" y="2500657"/>
            <a:ext cx="361161" cy="375775"/>
          </a:xfrm>
          <a:prstGeom prst="rect">
            <a:avLst/>
          </a:prstGeom>
          <a:noFill/>
        </p:spPr>
        <p:txBody>
          <a:bodyPr wrap="square">
            <a:spAutoFit/>
          </a:bodyPr>
          <a:lstStyle/>
          <a:p>
            <a:r>
              <a:rPr lang="en-US" b="1" dirty="0">
                <a:solidFill>
                  <a:srgbClr val="0070C0"/>
                </a:solidFill>
              </a:rPr>
              <a:t>1</a:t>
            </a:r>
            <a:endParaRPr lang="en-IN" dirty="0"/>
          </a:p>
        </p:txBody>
      </p:sp>
      <p:sp>
        <p:nvSpPr>
          <p:cNvPr id="10" name="TextBox 9">
            <a:extLst>
              <a:ext uri="{FF2B5EF4-FFF2-40B4-BE49-F238E27FC236}">
                <a16:creationId xmlns:a16="http://schemas.microsoft.com/office/drawing/2014/main" id="{0DB56E64-8097-4910-A996-D9355877C158}"/>
              </a:ext>
            </a:extLst>
          </p:cNvPr>
          <p:cNvSpPr txBox="1"/>
          <p:nvPr/>
        </p:nvSpPr>
        <p:spPr>
          <a:xfrm>
            <a:off x="3258527" y="4872018"/>
            <a:ext cx="361161" cy="375775"/>
          </a:xfrm>
          <a:prstGeom prst="rect">
            <a:avLst/>
          </a:prstGeom>
          <a:noFill/>
        </p:spPr>
        <p:txBody>
          <a:bodyPr wrap="square">
            <a:spAutoFit/>
          </a:bodyPr>
          <a:lstStyle/>
          <a:p>
            <a:r>
              <a:rPr lang="en-US" b="1" dirty="0">
                <a:solidFill>
                  <a:srgbClr val="0070C0"/>
                </a:solidFill>
              </a:rPr>
              <a:t>2</a:t>
            </a:r>
            <a:endParaRPr lang="en-IN" b="1" dirty="0">
              <a:solidFill>
                <a:srgbClr val="0070C0"/>
              </a:solidFill>
            </a:endParaRPr>
          </a:p>
        </p:txBody>
      </p:sp>
      <p:sp>
        <p:nvSpPr>
          <p:cNvPr id="21" name="TextBox 20">
            <a:extLst>
              <a:ext uri="{FF2B5EF4-FFF2-40B4-BE49-F238E27FC236}">
                <a16:creationId xmlns:a16="http://schemas.microsoft.com/office/drawing/2014/main" id="{28DFDF0E-F06F-43C2-9498-1D2B161540D7}"/>
              </a:ext>
            </a:extLst>
          </p:cNvPr>
          <p:cNvSpPr txBox="1"/>
          <p:nvPr/>
        </p:nvSpPr>
        <p:spPr>
          <a:xfrm>
            <a:off x="4828341" y="4872018"/>
            <a:ext cx="361161" cy="369332"/>
          </a:xfrm>
          <a:prstGeom prst="rect">
            <a:avLst/>
          </a:prstGeom>
          <a:noFill/>
        </p:spPr>
        <p:txBody>
          <a:bodyPr wrap="square">
            <a:spAutoFit/>
          </a:bodyPr>
          <a:lstStyle/>
          <a:p>
            <a:r>
              <a:rPr lang="en-US" b="1" dirty="0">
                <a:solidFill>
                  <a:srgbClr val="0070C0"/>
                </a:solidFill>
              </a:rPr>
              <a:t>3</a:t>
            </a:r>
            <a:endParaRPr lang="en-IN" dirty="0"/>
          </a:p>
        </p:txBody>
      </p:sp>
      <p:sp>
        <p:nvSpPr>
          <p:cNvPr id="24" name="TextBox 23">
            <a:extLst>
              <a:ext uri="{FF2B5EF4-FFF2-40B4-BE49-F238E27FC236}">
                <a16:creationId xmlns:a16="http://schemas.microsoft.com/office/drawing/2014/main" id="{E174C0B8-D023-4F88-AC0F-73B17623F8F1}"/>
              </a:ext>
            </a:extLst>
          </p:cNvPr>
          <p:cNvSpPr txBox="1"/>
          <p:nvPr/>
        </p:nvSpPr>
        <p:spPr>
          <a:xfrm>
            <a:off x="4828340" y="2528585"/>
            <a:ext cx="361161" cy="369332"/>
          </a:xfrm>
          <a:prstGeom prst="rect">
            <a:avLst/>
          </a:prstGeom>
          <a:noFill/>
        </p:spPr>
        <p:txBody>
          <a:bodyPr wrap="square">
            <a:spAutoFit/>
          </a:bodyPr>
          <a:lstStyle/>
          <a:p>
            <a:r>
              <a:rPr lang="en-US" b="1" dirty="0">
                <a:solidFill>
                  <a:srgbClr val="0070C0"/>
                </a:solidFill>
              </a:rPr>
              <a:t>4</a:t>
            </a:r>
            <a:endParaRPr lang="en-IN" dirty="0"/>
          </a:p>
        </p:txBody>
      </p:sp>
      <p:sp>
        <p:nvSpPr>
          <p:cNvPr id="25" name="TextBox 24">
            <a:extLst>
              <a:ext uri="{FF2B5EF4-FFF2-40B4-BE49-F238E27FC236}">
                <a16:creationId xmlns:a16="http://schemas.microsoft.com/office/drawing/2014/main" id="{4A79485B-C9E6-481E-9EF3-61BC25A1EB43}"/>
              </a:ext>
            </a:extLst>
          </p:cNvPr>
          <p:cNvSpPr txBox="1"/>
          <p:nvPr/>
        </p:nvSpPr>
        <p:spPr>
          <a:xfrm>
            <a:off x="6585925" y="2922866"/>
            <a:ext cx="361161" cy="369332"/>
          </a:xfrm>
          <a:prstGeom prst="rect">
            <a:avLst/>
          </a:prstGeom>
          <a:noFill/>
        </p:spPr>
        <p:txBody>
          <a:bodyPr wrap="square">
            <a:spAutoFit/>
          </a:bodyPr>
          <a:lstStyle/>
          <a:p>
            <a:r>
              <a:rPr lang="en-US" b="1" dirty="0">
                <a:solidFill>
                  <a:srgbClr val="0070C0"/>
                </a:solidFill>
              </a:rPr>
              <a:t>5</a:t>
            </a:r>
            <a:endParaRPr lang="en-IN" dirty="0"/>
          </a:p>
        </p:txBody>
      </p:sp>
      <p:sp>
        <p:nvSpPr>
          <p:cNvPr id="26" name="TextBox 25">
            <a:extLst>
              <a:ext uri="{FF2B5EF4-FFF2-40B4-BE49-F238E27FC236}">
                <a16:creationId xmlns:a16="http://schemas.microsoft.com/office/drawing/2014/main" id="{7706B8E9-FBDC-4824-863E-6ED53E81A5E4}"/>
              </a:ext>
            </a:extLst>
          </p:cNvPr>
          <p:cNvSpPr txBox="1"/>
          <p:nvPr/>
        </p:nvSpPr>
        <p:spPr>
          <a:xfrm>
            <a:off x="5685150" y="6384049"/>
            <a:ext cx="361161" cy="369332"/>
          </a:xfrm>
          <a:prstGeom prst="rect">
            <a:avLst/>
          </a:prstGeom>
          <a:noFill/>
        </p:spPr>
        <p:txBody>
          <a:bodyPr wrap="square">
            <a:spAutoFit/>
          </a:bodyPr>
          <a:lstStyle/>
          <a:p>
            <a:r>
              <a:rPr lang="en-US" b="1" dirty="0">
                <a:solidFill>
                  <a:srgbClr val="0070C0"/>
                </a:solidFill>
              </a:rPr>
              <a:t>6</a:t>
            </a:r>
            <a:endParaRPr lang="en-IN" dirty="0"/>
          </a:p>
        </p:txBody>
      </p:sp>
      <p:sp>
        <p:nvSpPr>
          <p:cNvPr id="27" name="TextBox 26">
            <a:extLst>
              <a:ext uri="{FF2B5EF4-FFF2-40B4-BE49-F238E27FC236}">
                <a16:creationId xmlns:a16="http://schemas.microsoft.com/office/drawing/2014/main" id="{E95391F7-DBE6-48EA-8D12-9BD317C23100}"/>
              </a:ext>
            </a:extLst>
          </p:cNvPr>
          <p:cNvSpPr txBox="1"/>
          <p:nvPr/>
        </p:nvSpPr>
        <p:spPr>
          <a:xfrm>
            <a:off x="7102991" y="6384049"/>
            <a:ext cx="361161" cy="369332"/>
          </a:xfrm>
          <a:prstGeom prst="rect">
            <a:avLst/>
          </a:prstGeom>
          <a:noFill/>
        </p:spPr>
        <p:txBody>
          <a:bodyPr wrap="square">
            <a:spAutoFit/>
          </a:bodyPr>
          <a:lstStyle/>
          <a:p>
            <a:r>
              <a:rPr lang="en-US" b="1" dirty="0">
                <a:solidFill>
                  <a:srgbClr val="0070C0"/>
                </a:solidFill>
              </a:rPr>
              <a:t>7</a:t>
            </a:r>
            <a:endParaRPr lang="en-IN" dirty="0"/>
          </a:p>
        </p:txBody>
      </p:sp>
      <p:sp>
        <p:nvSpPr>
          <p:cNvPr id="28" name="TextBox 27">
            <a:extLst>
              <a:ext uri="{FF2B5EF4-FFF2-40B4-BE49-F238E27FC236}">
                <a16:creationId xmlns:a16="http://schemas.microsoft.com/office/drawing/2014/main" id="{4573773D-28E5-4072-80E0-13D0FAEFECCC}"/>
              </a:ext>
            </a:extLst>
          </p:cNvPr>
          <p:cNvSpPr txBox="1"/>
          <p:nvPr/>
        </p:nvSpPr>
        <p:spPr>
          <a:xfrm>
            <a:off x="8235497" y="4494957"/>
            <a:ext cx="361161" cy="369332"/>
          </a:xfrm>
          <a:prstGeom prst="rect">
            <a:avLst/>
          </a:prstGeom>
          <a:noFill/>
        </p:spPr>
        <p:txBody>
          <a:bodyPr wrap="square">
            <a:spAutoFit/>
          </a:bodyPr>
          <a:lstStyle/>
          <a:p>
            <a:r>
              <a:rPr lang="en-US" b="1" dirty="0">
                <a:solidFill>
                  <a:srgbClr val="0070C0"/>
                </a:solidFill>
              </a:rPr>
              <a:t>8</a:t>
            </a:r>
            <a:endParaRPr lang="en-IN" dirty="0"/>
          </a:p>
        </p:txBody>
      </p:sp>
      <p:sp>
        <p:nvSpPr>
          <p:cNvPr id="30" name="TextBox 29">
            <a:extLst>
              <a:ext uri="{FF2B5EF4-FFF2-40B4-BE49-F238E27FC236}">
                <a16:creationId xmlns:a16="http://schemas.microsoft.com/office/drawing/2014/main" id="{3620A184-465B-43A3-950E-FB05FC8A46FA}"/>
              </a:ext>
            </a:extLst>
          </p:cNvPr>
          <p:cNvSpPr txBox="1"/>
          <p:nvPr/>
        </p:nvSpPr>
        <p:spPr>
          <a:xfrm>
            <a:off x="9299795" y="2889653"/>
            <a:ext cx="361161" cy="369332"/>
          </a:xfrm>
          <a:prstGeom prst="rect">
            <a:avLst/>
          </a:prstGeom>
          <a:noFill/>
        </p:spPr>
        <p:txBody>
          <a:bodyPr wrap="square">
            <a:spAutoFit/>
          </a:bodyPr>
          <a:lstStyle/>
          <a:p>
            <a:r>
              <a:rPr lang="en-US" b="1" dirty="0">
                <a:solidFill>
                  <a:srgbClr val="0070C0"/>
                </a:solidFill>
              </a:rPr>
              <a:t>9</a:t>
            </a:r>
            <a:endParaRPr lang="en-IN" dirty="0"/>
          </a:p>
        </p:txBody>
      </p:sp>
      <p:sp>
        <p:nvSpPr>
          <p:cNvPr id="32" name="TextBox 31">
            <a:extLst>
              <a:ext uri="{FF2B5EF4-FFF2-40B4-BE49-F238E27FC236}">
                <a16:creationId xmlns:a16="http://schemas.microsoft.com/office/drawing/2014/main" id="{8D48CF38-DDAD-47B7-AE92-E236A71031FC}"/>
              </a:ext>
            </a:extLst>
          </p:cNvPr>
          <p:cNvSpPr txBox="1"/>
          <p:nvPr/>
        </p:nvSpPr>
        <p:spPr>
          <a:xfrm>
            <a:off x="6670943" y="1748388"/>
            <a:ext cx="432047" cy="369332"/>
          </a:xfrm>
          <a:prstGeom prst="rect">
            <a:avLst/>
          </a:prstGeom>
          <a:noFill/>
        </p:spPr>
        <p:txBody>
          <a:bodyPr wrap="square">
            <a:spAutoFit/>
          </a:bodyPr>
          <a:lstStyle/>
          <a:p>
            <a:r>
              <a:rPr lang="en-US" b="1" dirty="0">
                <a:solidFill>
                  <a:srgbClr val="0070C0"/>
                </a:solidFill>
              </a:rPr>
              <a:t>10</a:t>
            </a:r>
            <a:endParaRPr lang="en-IN" dirty="0"/>
          </a:p>
        </p:txBody>
      </p:sp>
      <p:pic>
        <p:nvPicPr>
          <p:cNvPr id="2" name="Picture 1">
            <a:extLst>
              <a:ext uri="{FF2B5EF4-FFF2-40B4-BE49-F238E27FC236}">
                <a16:creationId xmlns:a16="http://schemas.microsoft.com/office/drawing/2014/main" id="{3B24F17D-F5AC-885E-6130-12163A6D2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3">
            <p14:nvContentPartPr>
              <p14:cNvPr id="33" name="Ink 32">
                <a:extLst>
                  <a:ext uri="{FF2B5EF4-FFF2-40B4-BE49-F238E27FC236}">
                    <a16:creationId xmlns:a16="http://schemas.microsoft.com/office/drawing/2014/main" id="{F766B413-495C-CE82-2699-55B07AFDB69B}"/>
                  </a:ext>
                </a:extLst>
              </p14:cNvPr>
              <p14:cNvContentPartPr/>
              <p14:nvPr/>
            </p14:nvContentPartPr>
            <p14:xfrm>
              <a:off x="3296160" y="3071880"/>
              <a:ext cx="6448680" cy="3419640"/>
            </p14:xfrm>
          </p:contentPart>
        </mc:Choice>
        <mc:Fallback xmlns="">
          <p:pic>
            <p:nvPicPr>
              <p:cNvPr id="33" name="Ink 32">
                <a:extLst>
                  <a:ext uri="{FF2B5EF4-FFF2-40B4-BE49-F238E27FC236}">
                    <a16:creationId xmlns:a16="http://schemas.microsoft.com/office/drawing/2014/main" id="{F766B413-495C-CE82-2699-55B07AFDB69B}"/>
                  </a:ext>
                </a:extLst>
              </p:cNvPr>
              <p:cNvPicPr/>
              <p:nvPr/>
            </p:nvPicPr>
            <p:blipFill>
              <a:blip r:embed="rId4"/>
              <a:stretch>
                <a:fillRect/>
              </a:stretch>
            </p:blipFill>
            <p:spPr>
              <a:xfrm>
                <a:off x="3286800" y="3062520"/>
                <a:ext cx="6467400" cy="3438360"/>
              </a:xfrm>
              <a:prstGeom prst="rect">
                <a:avLst/>
              </a:prstGeom>
            </p:spPr>
          </p:pic>
        </mc:Fallback>
      </mc:AlternateContent>
    </p:spTree>
    <p:extLst>
      <p:ext uri="{BB962C8B-B14F-4D97-AF65-F5344CB8AC3E}">
        <p14:creationId xmlns:p14="http://schemas.microsoft.com/office/powerpoint/2010/main" val="1975747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799856" y="447510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Oval 4"/>
          <p:cNvSpPr/>
          <p:nvPr/>
        </p:nvSpPr>
        <p:spPr>
          <a:xfrm>
            <a:off x="6312024" y="3222561"/>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Oval 5"/>
          <p:cNvSpPr/>
          <p:nvPr/>
        </p:nvSpPr>
        <p:spPr>
          <a:xfrm>
            <a:off x="5591944" y="6021288"/>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Connector 6"/>
          <p:cNvCxnSpPr/>
          <p:nvPr/>
        </p:nvCxnSpPr>
        <p:spPr>
          <a:xfrm flipH="1">
            <a:off x="5015880" y="3406654"/>
            <a:ext cx="1512168" cy="12844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015880" y="4691130"/>
            <a:ext cx="792088" cy="14741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807968" y="6165304"/>
            <a:ext cx="14401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7032104" y="5992651"/>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 name="Straight Connector 11"/>
          <p:cNvCxnSpPr/>
          <p:nvPr/>
        </p:nvCxnSpPr>
        <p:spPr>
          <a:xfrm>
            <a:off x="5015880" y="4691130"/>
            <a:ext cx="15121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5807968" y="3438586"/>
            <a:ext cx="720080" cy="27987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528048" y="3438586"/>
            <a:ext cx="720080" cy="27267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824192" y="447510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 name="Straight Connector 15"/>
          <p:cNvCxnSpPr/>
          <p:nvPr/>
        </p:nvCxnSpPr>
        <p:spPr>
          <a:xfrm>
            <a:off x="6528048" y="4691130"/>
            <a:ext cx="15121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248128" y="4691131"/>
            <a:ext cx="792088" cy="1517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015880" y="4691131"/>
            <a:ext cx="2232248" cy="1517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528048" y="3406654"/>
            <a:ext cx="1512168" cy="12844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807968" y="4691130"/>
            <a:ext cx="2232248" cy="15461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Content Placeholder 2"/>
          <p:cNvSpPr txBox="1">
            <a:spLocks/>
          </p:cNvSpPr>
          <p:nvPr/>
        </p:nvSpPr>
        <p:spPr>
          <a:xfrm>
            <a:off x="1645920" y="5632875"/>
            <a:ext cx="3585984" cy="605458"/>
          </a:xfrm>
          <a:prstGeom prst="rect">
            <a:avLst/>
          </a:prstGeom>
        </p:spPr>
        <p:txBody>
          <a:bodyPr vert="horz" lIns="91440" tIns="45720" rIns="91440" bIns="45720" rtlCol="0">
            <a:no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lnSpc>
                <a:spcPct val="200000"/>
              </a:lnSpc>
              <a:buNone/>
            </a:pPr>
            <a:r>
              <a:rPr lang="en-US" sz="2400" b="1" dirty="0">
                <a:solidFill>
                  <a:srgbClr val="FF3399"/>
                </a:solidFill>
              </a:rPr>
              <a:t>Clique 1</a:t>
            </a:r>
            <a:r>
              <a:rPr lang="en-US" sz="2400" dirty="0">
                <a:solidFill>
                  <a:srgbClr val="FF3399"/>
                </a:solidFill>
              </a:rPr>
              <a:t>: 5-clique</a:t>
            </a:r>
          </a:p>
        </p:txBody>
      </p:sp>
      <p:sp>
        <p:nvSpPr>
          <p:cNvPr id="20" name="Rectangle 19"/>
          <p:cNvSpPr/>
          <p:nvPr/>
        </p:nvSpPr>
        <p:spPr>
          <a:xfrm>
            <a:off x="7543800" y="6248401"/>
            <a:ext cx="2613664" cy="307777"/>
          </a:xfrm>
          <a:prstGeom prst="rect">
            <a:avLst/>
          </a:prstGeom>
        </p:spPr>
        <p:txBody>
          <a:bodyPr wrap="none">
            <a:spAutoFit/>
          </a:bodyPr>
          <a:lstStyle/>
          <a:p>
            <a:r>
              <a:rPr lang="en-US" sz="1400" b="1" dirty="0"/>
              <a:t>A 5-clique contains five 4-cliques</a:t>
            </a:r>
          </a:p>
        </p:txBody>
      </p:sp>
      <p:sp>
        <p:nvSpPr>
          <p:cNvPr id="23" name="Rectangle 22">
            <a:extLst>
              <a:ext uri="{FF2B5EF4-FFF2-40B4-BE49-F238E27FC236}">
                <a16:creationId xmlns:a16="http://schemas.microsoft.com/office/drawing/2014/main" id="{3AA4683E-DCD6-4AC5-A597-589524C8030F}"/>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25" name="Straight Connector 24">
            <a:extLst>
              <a:ext uri="{FF2B5EF4-FFF2-40B4-BE49-F238E27FC236}">
                <a16:creationId xmlns:a16="http://schemas.microsoft.com/office/drawing/2014/main" id="{FAE46898-8AB0-434B-93CD-12288862FAB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2E17945-88A8-42A4-A53D-05E5A27365D1}"/>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sp>
        <p:nvSpPr>
          <p:cNvPr id="18" name="Rectangle 3">
            <a:extLst>
              <a:ext uri="{FF2B5EF4-FFF2-40B4-BE49-F238E27FC236}">
                <a16:creationId xmlns:a16="http://schemas.microsoft.com/office/drawing/2014/main" id="{32AED0F5-AB75-407C-A012-9B62D94E3B1E}"/>
              </a:ext>
            </a:extLst>
          </p:cNvPr>
          <p:cNvSpPr txBox="1">
            <a:spLocks noChangeArrowheads="1"/>
          </p:cNvSpPr>
          <p:nvPr/>
        </p:nvSpPr>
        <p:spPr>
          <a:xfrm>
            <a:off x="420452" y="1513379"/>
            <a:ext cx="4595428" cy="1425247"/>
          </a:xfrm>
          <a:prstGeom prst="rect">
            <a:avLst/>
          </a:prstGeom>
        </p:spPr>
        <p:txBody>
          <a:bodyPr vert="horz" lIns="91440" tIns="45720" rIns="91440" bIns="45720" rtlCol="0">
            <a:normAutofit/>
          </a:bodyPr>
          <a:lstStyle/>
          <a:p>
            <a:pPr>
              <a:lnSpc>
                <a:spcPct val="150000"/>
              </a:lnSpc>
            </a:pPr>
            <a:r>
              <a:rPr lang="en-US" sz="2400" b="1" dirty="0">
                <a:solidFill>
                  <a:srgbClr val="0070C0"/>
                </a:solidFill>
              </a:rPr>
              <a:t>Locate maximal cliques</a:t>
            </a:r>
          </a:p>
        </p:txBody>
      </p:sp>
      <p:pic>
        <p:nvPicPr>
          <p:cNvPr id="2" name="Picture 1">
            <a:extLst>
              <a:ext uri="{FF2B5EF4-FFF2-40B4-BE49-F238E27FC236}">
                <a16:creationId xmlns:a16="http://schemas.microsoft.com/office/drawing/2014/main" id="{26D75DE4-2368-32D7-A957-612CD6CA92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AA874E45-28C1-9469-D5D3-8560EFC8BA87}"/>
                  </a:ext>
                </a:extLst>
              </p14:cNvPr>
              <p14:cNvContentPartPr/>
              <p14:nvPr/>
            </p14:nvContentPartPr>
            <p14:xfrm>
              <a:off x="7135560" y="3328560"/>
              <a:ext cx="422640" cy="149400"/>
            </p14:xfrm>
          </p:contentPart>
        </mc:Choice>
        <mc:Fallback xmlns="">
          <p:pic>
            <p:nvPicPr>
              <p:cNvPr id="3" name="Ink 2">
                <a:extLst>
                  <a:ext uri="{FF2B5EF4-FFF2-40B4-BE49-F238E27FC236}">
                    <a16:creationId xmlns:a16="http://schemas.microsoft.com/office/drawing/2014/main" id="{AA874E45-28C1-9469-D5D3-8560EFC8BA87}"/>
                  </a:ext>
                </a:extLst>
              </p:cNvPr>
              <p:cNvPicPr/>
              <p:nvPr/>
            </p:nvPicPr>
            <p:blipFill>
              <a:blip r:embed="rId5"/>
              <a:stretch>
                <a:fillRect/>
              </a:stretch>
            </p:blipFill>
            <p:spPr>
              <a:xfrm>
                <a:off x="7126200" y="3319200"/>
                <a:ext cx="441360" cy="168120"/>
              </a:xfrm>
              <a:prstGeom prst="rect">
                <a:avLst/>
              </a:prstGeom>
            </p:spPr>
          </p:pic>
        </mc:Fallback>
      </mc:AlternateContent>
    </p:spTree>
    <p:extLst>
      <p:ext uri="{BB962C8B-B14F-4D97-AF65-F5344CB8AC3E}">
        <p14:creationId xmlns:p14="http://schemas.microsoft.com/office/powerpoint/2010/main" val="180346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799856" y="447510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Oval 4"/>
          <p:cNvSpPr/>
          <p:nvPr/>
        </p:nvSpPr>
        <p:spPr>
          <a:xfrm>
            <a:off x="6312024" y="3222561"/>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Oval 5"/>
          <p:cNvSpPr/>
          <p:nvPr/>
        </p:nvSpPr>
        <p:spPr>
          <a:xfrm>
            <a:off x="5591944" y="6021288"/>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Connector 6"/>
          <p:cNvCxnSpPr/>
          <p:nvPr/>
        </p:nvCxnSpPr>
        <p:spPr>
          <a:xfrm flipH="1">
            <a:off x="5015880" y="3406654"/>
            <a:ext cx="1512168" cy="12844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015880" y="4691130"/>
            <a:ext cx="792088" cy="14741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807968" y="6165304"/>
            <a:ext cx="14401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7032104" y="5992651"/>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 name="Straight Connector 11"/>
          <p:cNvCxnSpPr/>
          <p:nvPr/>
        </p:nvCxnSpPr>
        <p:spPr>
          <a:xfrm>
            <a:off x="5015880" y="4691130"/>
            <a:ext cx="15121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5807968" y="3438586"/>
            <a:ext cx="720080" cy="27987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528048" y="3438586"/>
            <a:ext cx="720080" cy="27267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824192" y="447510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 name="Straight Connector 15"/>
          <p:cNvCxnSpPr/>
          <p:nvPr/>
        </p:nvCxnSpPr>
        <p:spPr>
          <a:xfrm>
            <a:off x="6528048" y="4691130"/>
            <a:ext cx="15121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248128" y="4691131"/>
            <a:ext cx="792088" cy="1517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9264352" y="3190629"/>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Oval 18"/>
          <p:cNvSpPr/>
          <p:nvPr/>
        </p:nvSpPr>
        <p:spPr>
          <a:xfrm>
            <a:off x="6312024" y="1700808"/>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Oval 19"/>
          <p:cNvSpPr/>
          <p:nvPr/>
        </p:nvSpPr>
        <p:spPr>
          <a:xfrm>
            <a:off x="4763852" y="285293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Oval 21"/>
          <p:cNvSpPr/>
          <p:nvPr/>
        </p:nvSpPr>
        <p:spPr>
          <a:xfrm>
            <a:off x="3215680" y="285293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Oval 22"/>
          <p:cNvSpPr/>
          <p:nvPr/>
        </p:nvSpPr>
        <p:spPr>
          <a:xfrm>
            <a:off x="3186288" y="447510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9" name="Straight Connector 28"/>
          <p:cNvCxnSpPr/>
          <p:nvPr/>
        </p:nvCxnSpPr>
        <p:spPr>
          <a:xfrm>
            <a:off x="5015880" y="4691131"/>
            <a:ext cx="2232248" cy="1517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528048" y="3406654"/>
            <a:ext cx="1512168" cy="12844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807968" y="4691130"/>
            <a:ext cx="2232248" cy="15461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8040216" y="3406654"/>
            <a:ext cx="1440160" cy="12844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6528050" y="3406653"/>
            <a:ext cx="2952327" cy="319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5015880" y="3438586"/>
            <a:ext cx="4464496" cy="1252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528048" y="1916833"/>
            <a:ext cx="0" cy="14767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4979876" y="1916832"/>
            <a:ext cx="1548172" cy="11521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flipV="1">
            <a:off x="4979876" y="3068960"/>
            <a:ext cx="36004" cy="16221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flipV="1">
            <a:off x="4979876" y="3068961"/>
            <a:ext cx="1548172" cy="3246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402312" y="4691130"/>
            <a:ext cx="16135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flipV="1">
            <a:off x="3431704" y="3068960"/>
            <a:ext cx="1584176" cy="16221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3431704" y="3068960"/>
            <a:ext cx="1548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3431704" y="3068960"/>
            <a:ext cx="0" cy="16221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23" idx="3"/>
          </p:cNvCxnSpPr>
          <p:nvPr/>
        </p:nvCxnSpPr>
        <p:spPr>
          <a:xfrm flipH="1">
            <a:off x="3249560" y="3068960"/>
            <a:ext cx="1730316" cy="17749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flipV="1">
            <a:off x="3402312" y="4691130"/>
            <a:ext cx="2405656" cy="15461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flipV="1">
            <a:off x="3431704" y="4691131"/>
            <a:ext cx="3816424" cy="1517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92CDEB33-C1A0-4E6D-AA5C-4CA23DDB6385}"/>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42" name="Straight Connector 41">
            <a:extLst>
              <a:ext uri="{FF2B5EF4-FFF2-40B4-BE49-F238E27FC236}">
                <a16:creationId xmlns:a16="http://schemas.microsoft.com/office/drawing/2014/main" id="{DB00E420-5463-4C97-99B6-63E7F217230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AE22B92A-926B-49CC-A3F8-2BB83C43F7A7}"/>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sp>
        <p:nvSpPr>
          <p:cNvPr id="3" name="Rectangle 3">
            <a:extLst>
              <a:ext uri="{FF2B5EF4-FFF2-40B4-BE49-F238E27FC236}">
                <a16:creationId xmlns:a16="http://schemas.microsoft.com/office/drawing/2014/main" id="{60D4D79F-6EEB-4F7A-889C-03B2CE1B1964}"/>
              </a:ext>
            </a:extLst>
          </p:cNvPr>
          <p:cNvSpPr txBox="1">
            <a:spLocks noChangeArrowheads="1"/>
          </p:cNvSpPr>
          <p:nvPr/>
        </p:nvSpPr>
        <p:spPr>
          <a:xfrm>
            <a:off x="420452" y="1513379"/>
            <a:ext cx="4595428" cy="1425247"/>
          </a:xfrm>
          <a:prstGeom prst="rect">
            <a:avLst/>
          </a:prstGeom>
        </p:spPr>
        <p:txBody>
          <a:bodyPr vert="horz" lIns="91440" tIns="45720" rIns="91440" bIns="45720" rtlCol="0">
            <a:normAutofit/>
          </a:bodyPr>
          <a:lstStyle/>
          <a:p>
            <a:pPr>
              <a:lnSpc>
                <a:spcPct val="150000"/>
              </a:lnSpc>
            </a:pPr>
            <a:r>
              <a:rPr lang="en-US" sz="2400" b="1" dirty="0">
                <a:solidFill>
                  <a:srgbClr val="0070C0"/>
                </a:solidFill>
              </a:rPr>
              <a:t>Locate maximal cliques</a:t>
            </a:r>
          </a:p>
        </p:txBody>
      </p:sp>
      <p:pic>
        <p:nvPicPr>
          <p:cNvPr id="10" name="Picture 9">
            <a:extLst>
              <a:ext uri="{FF2B5EF4-FFF2-40B4-BE49-F238E27FC236}">
                <a16:creationId xmlns:a16="http://schemas.microsoft.com/office/drawing/2014/main" id="{981725AB-6E19-DA0D-70C9-EB38D51EB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1EA1C04C-0CEC-C7B5-102C-922EE8221E28}"/>
                  </a:ext>
                </a:extLst>
              </p14:cNvPr>
              <p14:cNvContentPartPr/>
              <p14:nvPr/>
            </p14:nvContentPartPr>
            <p14:xfrm>
              <a:off x="4702680" y="2953080"/>
              <a:ext cx="5201640" cy="3515040"/>
            </p14:xfrm>
          </p:contentPart>
        </mc:Choice>
        <mc:Fallback xmlns="">
          <p:pic>
            <p:nvPicPr>
              <p:cNvPr id="21" name="Ink 20">
                <a:extLst>
                  <a:ext uri="{FF2B5EF4-FFF2-40B4-BE49-F238E27FC236}">
                    <a16:creationId xmlns:a16="http://schemas.microsoft.com/office/drawing/2014/main" id="{1EA1C04C-0CEC-C7B5-102C-922EE8221E28}"/>
                  </a:ext>
                </a:extLst>
              </p:cNvPr>
              <p:cNvPicPr/>
              <p:nvPr/>
            </p:nvPicPr>
            <p:blipFill>
              <a:blip r:embed="rId4"/>
              <a:stretch>
                <a:fillRect/>
              </a:stretch>
            </p:blipFill>
            <p:spPr>
              <a:xfrm>
                <a:off x="4693320" y="2943720"/>
                <a:ext cx="5220360" cy="3533760"/>
              </a:xfrm>
              <a:prstGeom prst="rect">
                <a:avLst/>
              </a:prstGeom>
            </p:spPr>
          </p:pic>
        </mc:Fallback>
      </mc:AlternateContent>
    </p:spTree>
    <p:extLst>
      <p:ext uri="{BB962C8B-B14F-4D97-AF65-F5344CB8AC3E}">
        <p14:creationId xmlns:p14="http://schemas.microsoft.com/office/powerpoint/2010/main" val="1819393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799856" y="447510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Oval 4"/>
          <p:cNvSpPr/>
          <p:nvPr/>
        </p:nvSpPr>
        <p:spPr>
          <a:xfrm>
            <a:off x="6312024" y="3222561"/>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Connector 6"/>
          <p:cNvCxnSpPr/>
          <p:nvPr/>
        </p:nvCxnSpPr>
        <p:spPr>
          <a:xfrm flipH="1">
            <a:off x="5015880" y="3406654"/>
            <a:ext cx="1512168" cy="12844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15880" y="4691130"/>
            <a:ext cx="15121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824192" y="447510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 name="Straight Connector 15"/>
          <p:cNvCxnSpPr/>
          <p:nvPr/>
        </p:nvCxnSpPr>
        <p:spPr>
          <a:xfrm>
            <a:off x="6528048" y="4691130"/>
            <a:ext cx="15121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9264352" y="3190629"/>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1" name="Straight Connector 30"/>
          <p:cNvCxnSpPr/>
          <p:nvPr/>
        </p:nvCxnSpPr>
        <p:spPr>
          <a:xfrm flipH="1" flipV="1">
            <a:off x="6528048" y="3406654"/>
            <a:ext cx="1512168" cy="12844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8040216" y="3406654"/>
            <a:ext cx="1440160" cy="12844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6528050" y="3406653"/>
            <a:ext cx="2952327" cy="319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5015880" y="3438586"/>
            <a:ext cx="4464496" cy="1252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Content Placeholder 2"/>
          <p:cNvSpPr txBox="1">
            <a:spLocks/>
          </p:cNvSpPr>
          <p:nvPr/>
        </p:nvSpPr>
        <p:spPr>
          <a:xfrm>
            <a:off x="8269613" y="5085184"/>
            <a:ext cx="2592288" cy="605458"/>
          </a:xfrm>
          <a:prstGeom prst="rect">
            <a:avLst/>
          </a:prstGeom>
        </p:spPr>
        <p:txBody>
          <a:bodyPr vert="horz" lIns="91440" tIns="45720" rIns="91440" bIns="45720" rtlCol="0">
            <a:normAutofit lnSpcReduction="1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lnSpc>
                <a:spcPct val="200000"/>
              </a:lnSpc>
              <a:buNone/>
            </a:pPr>
            <a:r>
              <a:rPr lang="en-US" b="1" dirty="0">
                <a:solidFill>
                  <a:srgbClr val="FF3399"/>
                </a:solidFill>
              </a:rPr>
              <a:t>Clique 2</a:t>
            </a:r>
            <a:r>
              <a:rPr lang="en-US" dirty="0">
                <a:solidFill>
                  <a:srgbClr val="FF3399"/>
                </a:solidFill>
              </a:rPr>
              <a:t>: 4-clique</a:t>
            </a:r>
          </a:p>
        </p:txBody>
      </p:sp>
      <p:sp>
        <p:nvSpPr>
          <p:cNvPr id="17" name="Rectangle 16">
            <a:extLst>
              <a:ext uri="{FF2B5EF4-FFF2-40B4-BE49-F238E27FC236}">
                <a16:creationId xmlns:a16="http://schemas.microsoft.com/office/drawing/2014/main" id="{3379B265-C206-4082-B85D-0FC51B3144C0}"/>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20" name="Straight Connector 19">
            <a:extLst>
              <a:ext uri="{FF2B5EF4-FFF2-40B4-BE49-F238E27FC236}">
                <a16:creationId xmlns:a16="http://schemas.microsoft.com/office/drawing/2014/main" id="{4A531CD6-D7E8-45D4-929F-8CB3455D4DCE}"/>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2528BF8-62CD-48B8-A57A-6301896AB84F}"/>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sp>
        <p:nvSpPr>
          <p:cNvPr id="3" name="Rectangle 3">
            <a:extLst>
              <a:ext uri="{FF2B5EF4-FFF2-40B4-BE49-F238E27FC236}">
                <a16:creationId xmlns:a16="http://schemas.microsoft.com/office/drawing/2014/main" id="{475F5C1C-82DD-439C-857A-44D847B36309}"/>
              </a:ext>
            </a:extLst>
          </p:cNvPr>
          <p:cNvSpPr txBox="1">
            <a:spLocks noChangeArrowheads="1"/>
          </p:cNvSpPr>
          <p:nvPr/>
        </p:nvSpPr>
        <p:spPr>
          <a:xfrm>
            <a:off x="420452" y="1513379"/>
            <a:ext cx="4595428" cy="1425247"/>
          </a:xfrm>
          <a:prstGeom prst="rect">
            <a:avLst/>
          </a:prstGeom>
        </p:spPr>
        <p:txBody>
          <a:bodyPr vert="horz" lIns="91440" tIns="45720" rIns="91440" bIns="45720" rtlCol="0">
            <a:normAutofit/>
          </a:bodyPr>
          <a:lstStyle/>
          <a:p>
            <a:pPr>
              <a:lnSpc>
                <a:spcPct val="150000"/>
              </a:lnSpc>
            </a:pPr>
            <a:r>
              <a:rPr lang="en-US" sz="2400" b="1" dirty="0">
                <a:solidFill>
                  <a:srgbClr val="0070C0"/>
                </a:solidFill>
              </a:rPr>
              <a:t>Locate maximal cliques</a:t>
            </a:r>
          </a:p>
        </p:txBody>
      </p:sp>
      <p:pic>
        <p:nvPicPr>
          <p:cNvPr id="6" name="Picture 5">
            <a:extLst>
              <a:ext uri="{FF2B5EF4-FFF2-40B4-BE49-F238E27FC236}">
                <a16:creationId xmlns:a16="http://schemas.microsoft.com/office/drawing/2014/main" id="{67F2F3A4-D480-6E05-1708-9F2DA0B155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71481EC7-8E3B-E282-3059-14E8CC7A36DA}"/>
                  </a:ext>
                </a:extLst>
              </p14:cNvPr>
              <p14:cNvContentPartPr/>
              <p14:nvPr/>
            </p14:nvContentPartPr>
            <p14:xfrm>
              <a:off x="6506280" y="2931120"/>
              <a:ext cx="383040" cy="162000"/>
            </p14:xfrm>
          </p:contentPart>
        </mc:Choice>
        <mc:Fallback xmlns="">
          <p:pic>
            <p:nvPicPr>
              <p:cNvPr id="8" name="Ink 7">
                <a:extLst>
                  <a:ext uri="{FF2B5EF4-FFF2-40B4-BE49-F238E27FC236}">
                    <a16:creationId xmlns:a16="http://schemas.microsoft.com/office/drawing/2014/main" id="{71481EC7-8E3B-E282-3059-14E8CC7A36DA}"/>
                  </a:ext>
                </a:extLst>
              </p:cNvPr>
              <p:cNvPicPr/>
              <p:nvPr/>
            </p:nvPicPr>
            <p:blipFill>
              <a:blip r:embed="rId4"/>
              <a:stretch>
                <a:fillRect/>
              </a:stretch>
            </p:blipFill>
            <p:spPr>
              <a:xfrm>
                <a:off x="6496920" y="2921760"/>
                <a:ext cx="401760" cy="180720"/>
              </a:xfrm>
              <a:prstGeom prst="rect">
                <a:avLst/>
              </a:prstGeom>
            </p:spPr>
          </p:pic>
        </mc:Fallback>
      </mc:AlternateContent>
    </p:spTree>
    <p:extLst>
      <p:ext uri="{BB962C8B-B14F-4D97-AF65-F5344CB8AC3E}">
        <p14:creationId xmlns:p14="http://schemas.microsoft.com/office/powerpoint/2010/main" val="4020638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799856" y="447510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Oval 4"/>
          <p:cNvSpPr/>
          <p:nvPr/>
        </p:nvSpPr>
        <p:spPr>
          <a:xfrm>
            <a:off x="6312024" y="3222561"/>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Oval 5"/>
          <p:cNvSpPr/>
          <p:nvPr/>
        </p:nvSpPr>
        <p:spPr>
          <a:xfrm>
            <a:off x="5591944" y="6021288"/>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Connector 6"/>
          <p:cNvCxnSpPr/>
          <p:nvPr/>
        </p:nvCxnSpPr>
        <p:spPr>
          <a:xfrm flipH="1">
            <a:off x="5015880" y="3406654"/>
            <a:ext cx="1512168" cy="12844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015880" y="4691130"/>
            <a:ext cx="792088" cy="14741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807968" y="6165304"/>
            <a:ext cx="14401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7032104" y="5992651"/>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 name="Straight Connector 11"/>
          <p:cNvCxnSpPr/>
          <p:nvPr/>
        </p:nvCxnSpPr>
        <p:spPr>
          <a:xfrm>
            <a:off x="5015880" y="4691130"/>
            <a:ext cx="15121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5807968" y="3438586"/>
            <a:ext cx="720080" cy="27987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528048" y="3438586"/>
            <a:ext cx="720080" cy="27267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824192" y="447510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 name="Straight Connector 15"/>
          <p:cNvCxnSpPr/>
          <p:nvPr/>
        </p:nvCxnSpPr>
        <p:spPr>
          <a:xfrm>
            <a:off x="6528048" y="4691130"/>
            <a:ext cx="15121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248128" y="4691131"/>
            <a:ext cx="792088" cy="1517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9264352" y="3190629"/>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Oval 18"/>
          <p:cNvSpPr/>
          <p:nvPr/>
        </p:nvSpPr>
        <p:spPr>
          <a:xfrm>
            <a:off x="6312024" y="1700808"/>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Oval 19"/>
          <p:cNvSpPr/>
          <p:nvPr/>
        </p:nvSpPr>
        <p:spPr>
          <a:xfrm>
            <a:off x="4763852" y="285293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Oval 21"/>
          <p:cNvSpPr/>
          <p:nvPr/>
        </p:nvSpPr>
        <p:spPr>
          <a:xfrm>
            <a:off x="3215680" y="285293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Oval 22"/>
          <p:cNvSpPr/>
          <p:nvPr/>
        </p:nvSpPr>
        <p:spPr>
          <a:xfrm>
            <a:off x="3186288" y="447510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9" name="Straight Connector 28"/>
          <p:cNvCxnSpPr/>
          <p:nvPr/>
        </p:nvCxnSpPr>
        <p:spPr>
          <a:xfrm>
            <a:off x="5015880" y="4691131"/>
            <a:ext cx="2232248" cy="1517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528048" y="3406654"/>
            <a:ext cx="1512168" cy="12844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807968" y="4691130"/>
            <a:ext cx="2232248" cy="15461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8040216" y="3406654"/>
            <a:ext cx="1440160" cy="12844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6528050" y="3406653"/>
            <a:ext cx="2952327" cy="319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5015880" y="3438586"/>
            <a:ext cx="4464496" cy="1252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528048" y="1916833"/>
            <a:ext cx="0" cy="14767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4979876" y="1916832"/>
            <a:ext cx="1548172" cy="11521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flipV="1">
            <a:off x="4979876" y="3068960"/>
            <a:ext cx="36004" cy="16221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flipV="1">
            <a:off x="4979876" y="3068961"/>
            <a:ext cx="1548172" cy="3246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402312" y="4691130"/>
            <a:ext cx="16135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flipV="1">
            <a:off x="3431704" y="3068960"/>
            <a:ext cx="1584176" cy="16221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3431704" y="3068960"/>
            <a:ext cx="1548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3431704" y="3068960"/>
            <a:ext cx="0" cy="16221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23" idx="3"/>
          </p:cNvCxnSpPr>
          <p:nvPr/>
        </p:nvCxnSpPr>
        <p:spPr>
          <a:xfrm flipH="1">
            <a:off x="3249560" y="3068960"/>
            <a:ext cx="1730316" cy="17749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flipV="1">
            <a:off x="3402312" y="4691130"/>
            <a:ext cx="2405656" cy="15461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flipV="1">
            <a:off x="3431704" y="4691131"/>
            <a:ext cx="3816424" cy="1517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B3F26634-E606-4D7C-ACFF-1734810FC530}"/>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42" name="Straight Connector 41">
            <a:extLst>
              <a:ext uri="{FF2B5EF4-FFF2-40B4-BE49-F238E27FC236}">
                <a16:creationId xmlns:a16="http://schemas.microsoft.com/office/drawing/2014/main" id="{8B1BA3BF-23CA-4D04-9415-A511EBEB6D0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C8D07011-703F-4F46-A759-CC1CE914027F}"/>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sp>
        <p:nvSpPr>
          <p:cNvPr id="3" name="Rectangle 3">
            <a:extLst>
              <a:ext uri="{FF2B5EF4-FFF2-40B4-BE49-F238E27FC236}">
                <a16:creationId xmlns:a16="http://schemas.microsoft.com/office/drawing/2014/main" id="{C9705022-98D0-4B37-A7E4-86BCD377AED5}"/>
              </a:ext>
            </a:extLst>
          </p:cNvPr>
          <p:cNvSpPr txBox="1">
            <a:spLocks noChangeArrowheads="1"/>
          </p:cNvSpPr>
          <p:nvPr/>
        </p:nvSpPr>
        <p:spPr>
          <a:xfrm>
            <a:off x="420452" y="1513379"/>
            <a:ext cx="4595428" cy="1425247"/>
          </a:xfrm>
          <a:prstGeom prst="rect">
            <a:avLst/>
          </a:prstGeom>
        </p:spPr>
        <p:txBody>
          <a:bodyPr vert="horz" lIns="91440" tIns="45720" rIns="91440" bIns="45720" rtlCol="0">
            <a:normAutofit/>
          </a:bodyPr>
          <a:lstStyle/>
          <a:p>
            <a:pPr>
              <a:lnSpc>
                <a:spcPct val="150000"/>
              </a:lnSpc>
            </a:pPr>
            <a:r>
              <a:rPr lang="en-US" sz="2400" b="1" dirty="0">
                <a:solidFill>
                  <a:srgbClr val="0070C0"/>
                </a:solidFill>
              </a:rPr>
              <a:t>Locate maximal cliques</a:t>
            </a:r>
          </a:p>
        </p:txBody>
      </p:sp>
      <p:pic>
        <p:nvPicPr>
          <p:cNvPr id="10" name="Picture 9">
            <a:extLst>
              <a:ext uri="{FF2B5EF4-FFF2-40B4-BE49-F238E27FC236}">
                <a16:creationId xmlns:a16="http://schemas.microsoft.com/office/drawing/2014/main" id="{A389F975-8334-9D88-837E-19989E602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p:spTree>
    <p:extLst>
      <p:ext uri="{BB962C8B-B14F-4D97-AF65-F5344CB8AC3E}">
        <p14:creationId xmlns:p14="http://schemas.microsoft.com/office/powerpoint/2010/main" val="3459425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799856" y="447510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Oval 19"/>
          <p:cNvSpPr/>
          <p:nvPr/>
        </p:nvSpPr>
        <p:spPr>
          <a:xfrm>
            <a:off x="4763852" y="285293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Oval 21"/>
          <p:cNvSpPr/>
          <p:nvPr/>
        </p:nvSpPr>
        <p:spPr>
          <a:xfrm>
            <a:off x="3215680" y="285293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Oval 22"/>
          <p:cNvSpPr/>
          <p:nvPr/>
        </p:nvSpPr>
        <p:spPr>
          <a:xfrm>
            <a:off x="3186288" y="447510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7" name="Straight Connector 56"/>
          <p:cNvCxnSpPr/>
          <p:nvPr/>
        </p:nvCxnSpPr>
        <p:spPr>
          <a:xfrm flipH="1" flipV="1">
            <a:off x="4979876" y="3068960"/>
            <a:ext cx="36004" cy="16221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402312" y="4691130"/>
            <a:ext cx="16135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flipV="1">
            <a:off x="3431704" y="3068960"/>
            <a:ext cx="1584176" cy="16221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3431704" y="3068960"/>
            <a:ext cx="1548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3431704" y="3068960"/>
            <a:ext cx="0" cy="16221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23" idx="3"/>
          </p:cNvCxnSpPr>
          <p:nvPr/>
        </p:nvCxnSpPr>
        <p:spPr>
          <a:xfrm flipH="1">
            <a:off x="3249560" y="3068960"/>
            <a:ext cx="1730316" cy="17749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Content Placeholder 2"/>
          <p:cNvSpPr txBox="1">
            <a:spLocks/>
          </p:cNvSpPr>
          <p:nvPr/>
        </p:nvSpPr>
        <p:spPr>
          <a:xfrm>
            <a:off x="767409" y="3501008"/>
            <a:ext cx="2592288" cy="605458"/>
          </a:xfrm>
          <a:prstGeom prst="rect">
            <a:avLst/>
          </a:prstGeom>
        </p:spPr>
        <p:txBody>
          <a:bodyPr vert="horz" lIns="91440" tIns="45720" rIns="91440" bIns="45720" rtlCol="0">
            <a:normAutofit lnSpcReduction="1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lnSpc>
                <a:spcPct val="200000"/>
              </a:lnSpc>
              <a:buNone/>
            </a:pPr>
            <a:r>
              <a:rPr lang="en-US" b="1" dirty="0">
                <a:solidFill>
                  <a:srgbClr val="FF3399"/>
                </a:solidFill>
              </a:rPr>
              <a:t>Clique 3</a:t>
            </a:r>
            <a:r>
              <a:rPr lang="en-US" dirty="0">
                <a:solidFill>
                  <a:srgbClr val="FF3399"/>
                </a:solidFill>
              </a:rPr>
              <a:t>: 4-clique</a:t>
            </a:r>
          </a:p>
        </p:txBody>
      </p:sp>
      <p:sp>
        <p:nvSpPr>
          <p:cNvPr id="16" name="Rectangle 15">
            <a:extLst>
              <a:ext uri="{FF2B5EF4-FFF2-40B4-BE49-F238E27FC236}">
                <a16:creationId xmlns:a16="http://schemas.microsoft.com/office/drawing/2014/main" id="{43A503AD-C413-4F71-8837-CAAF13438C13}"/>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18" name="Straight Connector 17">
            <a:extLst>
              <a:ext uri="{FF2B5EF4-FFF2-40B4-BE49-F238E27FC236}">
                <a16:creationId xmlns:a16="http://schemas.microsoft.com/office/drawing/2014/main" id="{D66F4754-F041-4EC4-AD40-7C576475551E}"/>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8D4F687E-B58D-4D49-A274-1A293561967E}"/>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sp>
        <p:nvSpPr>
          <p:cNvPr id="2" name="Rectangle 3">
            <a:extLst>
              <a:ext uri="{FF2B5EF4-FFF2-40B4-BE49-F238E27FC236}">
                <a16:creationId xmlns:a16="http://schemas.microsoft.com/office/drawing/2014/main" id="{039A851E-84D9-4E01-8C6D-9435FA0598B4}"/>
              </a:ext>
            </a:extLst>
          </p:cNvPr>
          <p:cNvSpPr txBox="1">
            <a:spLocks noChangeArrowheads="1"/>
          </p:cNvSpPr>
          <p:nvPr/>
        </p:nvSpPr>
        <p:spPr>
          <a:xfrm>
            <a:off x="420452" y="1513379"/>
            <a:ext cx="4595428" cy="1425247"/>
          </a:xfrm>
          <a:prstGeom prst="rect">
            <a:avLst/>
          </a:prstGeom>
        </p:spPr>
        <p:txBody>
          <a:bodyPr vert="horz" lIns="91440" tIns="45720" rIns="91440" bIns="45720" rtlCol="0">
            <a:normAutofit/>
          </a:bodyPr>
          <a:lstStyle/>
          <a:p>
            <a:pPr>
              <a:lnSpc>
                <a:spcPct val="150000"/>
              </a:lnSpc>
            </a:pPr>
            <a:r>
              <a:rPr lang="en-US" sz="2400" b="1" dirty="0">
                <a:solidFill>
                  <a:srgbClr val="0070C0"/>
                </a:solidFill>
              </a:rPr>
              <a:t>Locate maximal cliques</a:t>
            </a:r>
          </a:p>
        </p:txBody>
      </p:sp>
      <p:pic>
        <p:nvPicPr>
          <p:cNvPr id="3" name="Picture 2">
            <a:extLst>
              <a:ext uri="{FF2B5EF4-FFF2-40B4-BE49-F238E27FC236}">
                <a16:creationId xmlns:a16="http://schemas.microsoft.com/office/drawing/2014/main" id="{813FE09E-2FDB-0FF0-57A9-BF7787851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670CB29B-D2EB-480D-8838-94F724C812D2}"/>
                  </a:ext>
                </a:extLst>
              </p14:cNvPr>
              <p14:cNvContentPartPr/>
              <p14:nvPr/>
            </p14:nvContentPartPr>
            <p14:xfrm>
              <a:off x="3871440" y="2439720"/>
              <a:ext cx="378720" cy="263160"/>
            </p14:xfrm>
          </p:contentPart>
        </mc:Choice>
        <mc:Fallback xmlns="">
          <p:pic>
            <p:nvPicPr>
              <p:cNvPr id="5" name="Ink 4">
                <a:extLst>
                  <a:ext uri="{FF2B5EF4-FFF2-40B4-BE49-F238E27FC236}">
                    <a16:creationId xmlns:a16="http://schemas.microsoft.com/office/drawing/2014/main" id="{670CB29B-D2EB-480D-8838-94F724C812D2}"/>
                  </a:ext>
                </a:extLst>
              </p:cNvPr>
              <p:cNvPicPr/>
              <p:nvPr/>
            </p:nvPicPr>
            <p:blipFill>
              <a:blip r:embed="rId4"/>
              <a:stretch>
                <a:fillRect/>
              </a:stretch>
            </p:blipFill>
            <p:spPr>
              <a:xfrm>
                <a:off x="3862080" y="2430360"/>
                <a:ext cx="397440" cy="281880"/>
              </a:xfrm>
              <a:prstGeom prst="rect">
                <a:avLst/>
              </a:prstGeom>
            </p:spPr>
          </p:pic>
        </mc:Fallback>
      </mc:AlternateContent>
    </p:spTree>
    <p:extLst>
      <p:ext uri="{BB962C8B-B14F-4D97-AF65-F5344CB8AC3E}">
        <p14:creationId xmlns:p14="http://schemas.microsoft.com/office/powerpoint/2010/main" val="3447378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799856" y="447510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Oval 4"/>
          <p:cNvSpPr/>
          <p:nvPr/>
        </p:nvSpPr>
        <p:spPr>
          <a:xfrm>
            <a:off x="6312024" y="3222561"/>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Oval 5"/>
          <p:cNvSpPr/>
          <p:nvPr/>
        </p:nvSpPr>
        <p:spPr>
          <a:xfrm>
            <a:off x="5591944" y="6021288"/>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Connector 6"/>
          <p:cNvCxnSpPr/>
          <p:nvPr/>
        </p:nvCxnSpPr>
        <p:spPr>
          <a:xfrm flipH="1">
            <a:off x="5015880" y="3406654"/>
            <a:ext cx="1512168" cy="12844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015880" y="4691130"/>
            <a:ext cx="792088" cy="14741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807968" y="6165304"/>
            <a:ext cx="14401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7032104" y="5992651"/>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 name="Straight Connector 11"/>
          <p:cNvCxnSpPr/>
          <p:nvPr/>
        </p:nvCxnSpPr>
        <p:spPr>
          <a:xfrm>
            <a:off x="5015880" y="4691130"/>
            <a:ext cx="15121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5807968" y="3438586"/>
            <a:ext cx="720080" cy="27987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528048" y="3438586"/>
            <a:ext cx="720080" cy="27267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824192" y="447510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 name="Straight Connector 15"/>
          <p:cNvCxnSpPr/>
          <p:nvPr/>
        </p:nvCxnSpPr>
        <p:spPr>
          <a:xfrm>
            <a:off x="6528048" y="4691130"/>
            <a:ext cx="15121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248128" y="4691131"/>
            <a:ext cx="792088" cy="1517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9264352" y="3190629"/>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Oval 18"/>
          <p:cNvSpPr/>
          <p:nvPr/>
        </p:nvSpPr>
        <p:spPr>
          <a:xfrm>
            <a:off x="6312024" y="1700808"/>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Oval 19"/>
          <p:cNvSpPr/>
          <p:nvPr/>
        </p:nvSpPr>
        <p:spPr>
          <a:xfrm>
            <a:off x="4763852" y="285293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Oval 21"/>
          <p:cNvSpPr/>
          <p:nvPr/>
        </p:nvSpPr>
        <p:spPr>
          <a:xfrm>
            <a:off x="3215680" y="285293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Oval 22"/>
          <p:cNvSpPr/>
          <p:nvPr/>
        </p:nvSpPr>
        <p:spPr>
          <a:xfrm>
            <a:off x="3186288" y="447510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9" name="Straight Connector 28"/>
          <p:cNvCxnSpPr/>
          <p:nvPr/>
        </p:nvCxnSpPr>
        <p:spPr>
          <a:xfrm>
            <a:off x="5015880" y="4691131"/>
            <a:ext cx="2232248" cy="1517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528048" y="3406654"/>
            <a:ext cx="1512168" cy="12844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807968" y="4691130"/>
            <a:ext cx="2232248" cy="15461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8040216" y="3406654"/>
            <a:ext cx="1440160" cy="12844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6528050" y="3406653"/>
            <a:ext cx="2952327" cy="319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5015880" y="3438586"/>
            <a:ext cx="4464496" cy="1252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528048" y="1916833"/>
            <a:ext cx="0" cy="14767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4979876" y="1916832"/>
            <a:ext cx="1548172" cy="11521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flipV="1">
            <a:off x="4979876" y="3068960"/>
            <a:ext cx="36004" cy="16221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flipV="1">
            <a:off x="4979876" y="3068961"/>
            <a:ext cx="1548172" cy="3246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402312" y="4691130"/>
            <a:ext cx="16135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flipV="1">
            <a:off x="3431704" y="3068960"/>
            <a:ext cx="1584176" cy="16221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3431704" y="3068960"/>
            <a:ext cx="1548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3431704" y="3068960"/>
            <a:ext cx="0" cy="16221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23" idx="3"/>
          </p:cNvCxnSpPr>
          <p:nvPr/>
        </p:nvCxnSpPr>
        <p:spPr>
          <a:xfrm flipH="1">
            <a:off x="3249560" y="3068960"/>
            <a:ext cx="1730316" cy="17749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flipV="1">
            <a:off x="3402312" y="4691130"/>
            <a:ext cx="2405656" cy="15461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flipV="1">
            <a:off x="3431704" y="4691131"/>
            <a:ext cx="3816424" cy="1517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C1D875FE-DD40-406A-AFAB-425EF20EF38C}"/>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42" name="Straight Connector 41">
            <a:extLst>
              <a:ext uri="{FF2B5EF4-FFF2-40B4-BE49-F238E27FC236}">
                <a16:creationId xmlns:a16="http://schemas.microsoft.com/office/drawing/2014/main" id="{C5B86F64-D375-4988-9888-E6DAE7D35AAB}"/>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D0995632-436A-4FBD-BF7F-0B17F03199BA}"/>
              </a:ext>
            </a:extLst>
          </p:cNvPr>
          <p:cNvSpPr/>
          <p:nvPr/>
        </p:nvSpPr>
        <p:spPr>
          <a:xfrm>
            <a:off x="393111" y="252240"/>
            <a:ext cx="7497214" cy="461665"/>
          </a:xfrm>
          <a:prstGeom prst="rect">
            <a:avLst/>
          </a:prstGeom>
        </p:spPr>
        <p:txBody>
          <a:bodyPr wrap="square">
            <a:spAutoFit/>
          </a:bodyPr>
          <a:lstStyle/>
          <a:p>
            <a:r>
              <a:rPr lang="en-US" sz="2400" b="1" i="0" u="none" strike="noStrike" cap="none">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sp>
        <p:nvSpPr>
          <p:cNvPr id="3" name="Rectangle 3">
            <a:extLst>
              <a:ext uri="{FF2B5EF4-FFF2-40B4-BE49-F238E27FC236}">
                <a16:creationId xmlns:a16="http://schemas.microsoft.com/office/drawing/2014/main" id="{B302A8CC-17F7-4246-B91F-F2D0BC1B0E3C}"/>
              </a:ext>
            </a:extLst>
          </p:cNvPr>
          <p:cNvSpPr txBox="1">
            <a:spLocks noChangeArrowheads="1"/>
          </p:cNvSpPr>
          <p:nvPr/>
        </p:nvSpPr>
        <p:spPr>
          <a:xfrm>
            <a:off x="420452" y="1513379"/>
            <a:ext cx="4595428" cy="1425247"/>
          </a:xfrm>
          <a:prstGeom prst="rect">
            <a:avLst/>
          </a:prstGeom>
        </p:spPr>
        <p:txBody>
          <a:bodyPr vert="horz" lIns="91440" tIns="45720" rIns="91440" bIns="45720" rtlCol="0">
            <a:normAutofit/>
          </a:bodyPr>
          <a:lstStyle/>
          <a:p>
            <a:pPr>
              <a:lnSpc>
                <a:spcPct val="150000"/>
              </a:lnSpc>
            </a:pPr>
            <a:r>
              <a:rPr lang="en-US" sz="2400" b="1" dirty="0">
                <a:solidFill>
                  <a:srgbClr val="0070C0"/>
                </a:solidFill>
              </a:rPr>
              <a:t>Locate maximal cliques</a:t>
            </a:r>
          </a:p>
        </p:txBody>
      </p:sp>
      <p:pic>
        <p:nvPicPr>
          <p:cNvPr id="2" name="Picture 1">
            <a:extLst>
              <a:ext uri="{FF2B5EF4-FFF2-40B4-BE49-F238E27FC236}">
                <a16:creationId xmlns:a16="http://schemas.microsoft.com/office/drawing/2014/main" id="{C30A19B1-AF7A-180E-BC3D-289A18C41E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7322D65-2981-7E87-6C17-F460E1E7F082}"/>
                  </a:ext>
                </a:extLst>
              </p14:cNvPr>
              <p14:cNvContentPartPr/>
              <p14:nvPr/>
            </p14:nvContentPartPr>
            <p14:xfrm>
              <a:off x="3361680" y="2967120"/>
              <a:ext cx="5712840" cy="3297600"/>
            </p14:xfrm>
          </p:contentPart>
        </mc:Choice>
        <mc:Fallback xmlns="">
          <p:pic>
            <p:nvPicPr>
              <p:cNvPr id="10" name="Ink 9">
                <a:extLst>
                  <a:ext uri="{FF2B5EF4-FFF2-40B4-BE49-F238E27FC236}">
                    <a16:creationId xmlns:a16="http://schemas.microsoft.com/office/drawing/2014/main" id="{F7322D65-2981-7E87-6C17-F460E1E7F082}"/>
                  </a:ext>
                </a:extLst>
              </p:cNvPr>
              <p:cNvPicPr/>
              <p:nvPr/>
            </p:nvPicPr>
            <p:blipFill>
              <a:blip r:embed="rId4"/>
              <a:stretch>
                <a:fillRect/>
              </a:stretch>
            </p:blipFill>
            <p:spPr>
              <a:xfrm>
                <a:off x="3352320" y="2957760"/>
                <a:ext cx="5731560" cy="3316320"/>
              </a:xfrm>
              <a:prstGeom prst="rect">
                <a:avLst/>
              </a:prstGeom>
            </p:spPr>
          </p:pic>
        </mc:Fallback>
      </mc:AlternateContent>
    </p:spTree>
    <p:extLst>
      <p:ext uri="{BB962C8B-B14F-4D97-AF65-F5344CB8AC3E}">
        <p14:creationId xmlns:p14="http://schemas.microsoft.com/office/powerpoint/2010/main" val="261616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799856" y="447510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Oval 5"/>
          <p:cNvSpPr/>
          <p:nvPr/>
        </p:nvSpPr>
        <p:spPr>
          <a:xfrm>
            <a:off x="5591944" y="6021288"/>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 name="Straight Connector 7"/>
          <p:cNvCxnSpPr/>
          <p:nvPr/>
        </p:nvCxnSpPr>
        <p:spPr>
          <a:xfrm>
            <a:off x="5015880" y="4691130"/>
            <a:ext cx="792088" cy="14741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807968" y="6165304"/>
            <a:ext cx="14401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7032104" y="5992651"/>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Oval 22"/>
          <p:cNvSpPr/>
          <p:nvPr/>
        </p:nvSpPr>
        <p:spPr>
          <a:xfrm>
            <a:off x="3186288" y="447510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9" name="Straight Connector 28"/>
          <p:cNvCxnSpPr/>
          <p:nvPr/>
        </p:nvCxnSpPr>
        <p:spPr>
          <a:xfrm>
            <a:off x="5015880" y="4691131"/>
            <a:ext cx="2232248" cy="1517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402312" y="4691130"/>
            <a:ext cx="16135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flipV="1">
            <a:off x="3402312" y="4691130"/>
            <a:ext cx="2405656" cy="15461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flipV="1">
            <a:off x="3431704" y="4691131"/>
            <a:ext cx="3816424" cy="1517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Content Placeholder 2"/>
          <p:cNvSpPr txBox="1">
            <a:spLocks/>
          </p:cNvSpPr>
          <p:nvPr/>
        </p:nvSpPr>
        <p:spPr>
          <a:xfrm>
            <a:off x="2135560" y="5812039"/>
            <a:ext cx="2592288" cy="605458"/>
          </a:xfrm>
          <a:prstGeom prst="rect">
            <a:avLst/>
          </a:prstGeom>
        </p:spPr>
        <p:txBody>
          <a:bodyPr vert="horz" lIns="91440" tIns="45720" rIns="91440" bIns="45720" rtlCol="0">
            <a:normAutofit lnSpcReduction="1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lnSpc>
                <a:spcPct val="200000"/>
              </a:lnSpc>
              <a:buNone/>
            </a:pPr>
            <a:r>
              <a:rPr lang="en-US" b="1" dirty="0">
                <a:solidFill>
                  <a:srgbClr val="FF3399"/>
                </a:solidFill>
              </a:rPr>
              <a:t>Clique 4</a:t>
            </a:r>
            <a:r>
              <a:rPr lang="en-US" dirty="0">
                <a:solidFill>
                  <a:srgbClr val="FF3399"/>
                </a:solidFill>
              </a:rPr>
              <a:t>: 4-clique</a:t>
            </a:r>
          </a:p>
        </p:txBody>
      </p:sp>
      <p:sp>
        <p:nvSpPr>
          <p:cNvPr id="16" name="Rectangle 15">
            <a:extLst>
              <a:ext uri="{FF2B5EF4-FFF2-40B4-BE49-F238E27FC236}">
                <a16:creationId xmlns:a16="http://schemas.microsoft.com/office/drawing/2014/main" id="{B2806E41-902C-4EB8-8573-593836E4F950}"/>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18" name="Straight Connector 17">
            <a:extLst>
              <a:ext uri="{FF2B5EF4-FFF2-40B4-BE49-F238E27FC236}">
                <a16:creationId xmlns:a16="http://schemas.microsoft.com/office/drawing/2014/main" id="{D88053EA-F270-4D6B-B962-43E4E9EDB95D}"/>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6AAF67F3-DD26-4570-AA25-B4AF85EEFCB6}"/>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sp>
        <p:nvSpPr>
          <p:cNvPr id="3" name="Rectangle 3">
            <a:extLst>
              <a:ext uri="{FF2B5EF4-FFF2-40B4-BE49-F238E27FC236}">
                <a16:creationId xmlns:a16="http://schemas.microsoft.com/office/drawing/2014/main" id="{9C1C2974-8E2C-4A36-8B9C-EF31FA81F784}"/>
              </a:ext>
            </a:extLst>
          </p:cNvPr>
          <p:cNvSpPr txBox="1">
            <a:spLocks noChangeArrowheads="1"/>
          </p:cNvSpPr>
          <p:nvPr/>
        </p:nvSpPr>
        <p:spPr>
          <a:xfrm>
            <a:off x="420452" y="1513379"/>
            <a:ext cx="4595428" cy="1425247"/>
          </a:xfrm>
          <a:prstGeom prst="rect">
            <a:avLst/>
          </a:prstGeom>
        </p:spPr>
        <p:txBody>
          <a:bodyPr vert="horz" lIns="91440" tIns="45720" rIns="91440" bIns="45720" rtlCol="0">
            <a:normAutofit/>
          </a:bodyPr>
          <a:lstStyle/>
          <a:p>
            <a:pPr>
              <a:lnSpc>
                <a:spcPct val="150000"/>
              </a:lnSpc>
            </a:pPr>
            <a:r>
              <a:rPr lang="en-US" sz="2400" b="1" dirty="0">
                <a:solidFill>
                  <a:srgbClr val="0070C0"/>
                </a:solidFill>
              </a:rPr>
              <a:t>Locate maximal cliques</a:t>
            </a:r>
          </a:p>
        </p:txBody>
      </p:sp>
      <p:pic>
        <p:nvPicPr>
          <p:cNvPr id="5" name="Picture 4">
            <a:extLst>
              <a:ext uri="{FF2B5EF4-FFF2-40B4-BE49-F238E27FC236}">
                <a16:creationId xmlns:a16="http://schemas.microsoft.com/office/drawing/2014/main" id="{9E674583-5D49-7893-69F5-FB50D0E819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p:spTree>
    <p:extLst>
      <p:ext uri="{BB962C8B-B14F-4D97-AF65-F5344CB8AC3E}">
        <p14:creationId xmlns:p14="http://schemas.microsoft.com/office/powerpoint/2010/main" val="1597623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cs typeface="Calibri"/>
                <a:sym typeface="Calibri"/>
              </a:rPr>
              <a:t>Types of Communities</a:t>
            </a:r>
            <a:endParaRPr dirty="0"/>
          </a:p>
        </p:txBody>
      </p:sp>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dirty="0">
                <a:solidFill>
                  <a:srgbClr val="C55A11"/>
                </a:solidFill>
                <a:latin typeface="Calibri"/>
                <a:ea typeface="Calibri"/>
                <a:cs typeface="Calibri"/>
                <a:sym typeface="Calibri"/>
              </a:rPr>
              <a:t>Graph Theory and Its Applications</a:t>
            </a:r>
            <a:endParaRPr dirty="0"/>
          </a:p>
        </p:txBody>
      </p:sp>
      <p:grpSp>
        <p:nvGrpSpPr>
          <p:cNvPr id="19" name="Group 18">
            <a:extLst>
              <a:ext uri="{FF2B5EF4-FFF2-40B4-BE49-F238E27FC236}">
                <a16:creationId xmlns:a16="http://schemas.microsoft.com/office/drawing/2014/main" id="{052A56DF-7C8B-B72C-699C-D7984A023A1A}"/>
              </a:ext>
            </a:extLst>
          </p:cNvPr>
          <p:cNvGrpSpPr/>
          <p:nvPr/>
        </p:nvGrpSpPr>
        <p:grpSpPr>
          <a:xfrm>
            <a:off x="434226" y="1386985"/>
            <a:ext cx="9760132" cy="2366145"/>
            <a:chOff x="1001485" y="1772107"/>
            <a:chExt cx="9760132" cy="2366145"/>
          </a:xfrm>
        </p:grpSpPr>
        <p:cxnSp>
          <p:nvCxnSpPr>
            <p:cNvPr id="4" name="Straight Arrow Connector 3">
              <a:extLst>
                <a:ext uri="{FF2B5EF4-FFF2-40B4-BE49-F238E27FC236}">
                  <a16:creationId xmlns:a16="http://schemas.microsoft.com/office/drawing/2014/main" id="{65AA535C-627C-5240-4A71-4D3C774063F2}"/>
                </a:ext>
              </a:extLst>
            </p:cNvPr>
            <p:cNvCxnSpPr>
              <a:cxnSpLocks/>
            </p:cNvCxnSpPr>
            <p:nvPr/>
          </p:nvCxnSpPr>
          <p:spPr>
            <a:xfrm flipH="1">
              <a:off x="2743200" y="2526041"/>
              <a:ext cx="1935126" cy="902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568D869F-78BE-614A-BAEB-EAE7B0945450}"/>
                </a:ext>
              </a:extLst>
            </p:cNvPr>
            <p:cNvCxnSpPr>
              <a:cxnSpLocks/>
            </p:cNvCxnSpPr>
            <p:nvPr/>
          </p:nvCxnSpPr>
          <p:spPr>
            <a:xfrm>
              <a:off x="4789714" y="2529960"/>
              <a:ext cx="2865728" cy="829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0F467814-4A5F-DD92-9416-C30472480177}"/>
                </a:ext>
              </a:extLst>
            </p:cNvPr>
            <p:cNvSpPr/>
            <p:nvPr/>
          </p:nvSpPr>
          <p:spPr>
            <a:xfrm>
              <a:off x="4125769" y="1772107"/>
              <a:ext cx="2166257" cy="7092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a:t>Communities</a:t>
              </a:r>
            </a:p>
          </p:txBody>
        </p:sp>
        <p:sp>
          <p:nvSpPr>
            <p:cNvPr id="12" name="Rectangle 11">
              <a:extLst>
                <a:ext uri="{FF2B5EF4-FFF2-40B4-BE49-F238E27FC236}">
                  <a16:creationId xmlns:a16="http://schemas.microsoft.com/office/drawing/2014/main" id="{E5AF4A9A-9FD7-E727-78FF-5A97F29332BE}"/>
                </a:ext>
              </a:extLst>
            </p:cNvPr>
            <p:cNvSpPr/>
            <p:nvPr/>
          </p:nvSpPr>
          <p:spPr>
            <a:xfrm>
              <a:off x="1001485" y="3485124"/>
              <a:ext cx="3374572" cy="653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Explicit/Emic</a:t>
              </a:r>
            </a:p>
          </p:txBody>
        </p:sp>
        <p:sp>
          <p:nvSpPr>
            <p:cNvPr id="13" name="Rectangle 12">
              <a:extLst>
                <a:ext uri="{FF2B5EF4-FFF2-40B4-BE49-F238E27FC236}">
                  <a16:creationId xmlns:a16="http://schemas.microsoft.com/office/drawing/2014/main" id="{2077EADF-7054-D8DE-4E6F-0F0E0F2CC693}"/>
                </a:ext>
              </a:extLst>
            </p:cNvPr>
            <p:cNvSpPr>
              <a:spLocks/>
            </p:cNvSpPr>
            <p:nvPr/>
          </p:nvSpPr>
          <p:spPr>
            <a:xfrm>
              <a:off x="7387045" y="3359798"/>
              <a:ext cx="3374572" cy="653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Implicit/Etic</a:t>
              </a:r>
            </a:p>
          </p:txBody>
        </p:sp>
      </p:grpSp>
      <p:sp>
        <p:nvSpPr>
          <p:cNvPr id="15" name="TextBox 14">
            <a:extLst>
              <a:ext uri="{FF2B5EF4-FFF2-40B4-BE49-F238E27FC236}">
                <a16:creationId xmlns:a16="http://schemas.microsoft.com/office/drawing/2014/main" id="{C81871BC-61E2-141B-F919-80BF8BD10976}"/>
              </a:ext>
            </a:extLst>
          </p:cNvPr>
          <p:cNvSpPr txBox="1"/>
          <p:nvPr/>
        </p:nvSpPr>
        <p:spPr>
          <a:xfrm>
            <a:off x="92783" y="3864069"/>
            <a:ext cx="4468331" cy="2862322"/>
          </a:xfrm>
          <a:prstGeom prst="rect">
            <a:avLst/>
          </a:prstGeom>
          <a:noFill/>
        </p:spPr>
        <p:txBody>
          <a:bodyPr wrap="square">
            <a:spAutoFit/>
          </a:bodyPr>
          <a:lstStyle/>
          <a:p>
            <a:pPr marL="342900" indent="-342900" algn="just">
              <a:buAutoNum type="arabicPeriod"/>
            </a:pPr>
            <a:r>
              <a:rPr lang="en-US" sz="2000" dirty="0"/>
              <a:t>Community members understand that they are its members. </a:t>
            </a:r>
          </a:p>
          <a:p>
            <a:pPr marL="342900" indent="-342900" algn="just">
              <a:buAutoNum type="arabicPeriod"/>
            </a:pPr>
            <a:endParaRPr lang="en-US" sz="2000" dirty="0"/>
          </a:p>
          <a:p>
            <a:pPr marL="342900" indent="-342900" algn="just">
              <a:buAutoNum type="arabicPeriod"/>
            </a:pPr>
            <a:r>
              <a:rPr lang="en-US" sz="2000" dirty="0"/>
              <a:t> Non-members understand who the community members are.</a:t>
            </a:r>
          </a:p>
          <a:p>
            <a:pPr marL="342900" indent="-342900" algn="just">
              <a:buAutoNum type="arabicPeriod"/>
            </a:pPr>
            <a:endParaRPr lang="en-US" sz="2000" dirty="0"/>
          </a:p>
          <a:p>
            <a:pPr marL="342900" indent="-342900" algn="just">
              <a:buAutoNum type="arabicPeriod"/>
            </a:pPr>
            <a:r>
              <a:rPr lang="en-US" sz="2000" dirty="0"/>
              <a:t> Community members often have more interactions with each other than with non-members</a:t>
            </a:r>
            <a:endParaRPr lang="en-IN" sz="2000" dirty="0"/>
          </a:p>
        </p:txBody>
      </p:sp>
      <p:sp>
        <p:nvSpPr>
          <p:cNvPr id="20" name="TextBox 19">
            <a:extLst>
              <a:ext uri="{FF2B5EF4-FFF2-40B4-BE49-F238E27FC236}">
                <a16:creationId xmlns:a16="http://schemas.microsoft.com/office/drawing/2014/main" id="{2B3AB929-D9C3-12D3-F66B-E3A672FBCA6A}"/>
              </a:ext>
            </a:extLst>
          </p:cNvPr>
          <p:cNvSpPr txBox="1"/>
          <p:nvPr/>
        </p:nvSpPr>
        <p:spPr>
          <a:xfrm>
            <a:off x="6079812" y="3634743"/>
            <a:ext cx="5677962" cy="2862322"/>
          </a:xfrm>
          <a:prstGeom prst="rect">
            <a:avLst/>
          </a:prstGeom>
          <a:noFill/>
        </p:spPr>
        <p:txBody>
          <a:bodyPr wrap="square">
            <a:spAutoFit/>
          </a:bodyPr>
          <a:lstStyle/>
          <a:p>
            <a:pPr marL="342900" indent="-342900" algn="just">
              <a:buAutoNum type="arabicPeriod"/>
            </a:pPr>
            <a:r>
              <a:rPr lang="en-IN" sz="2000" dirty="0"/>
              <a:t>Individuals interact with each other tacitly.</a:t>
            </a:r>
          </a:p>
          <a:p>
            <a:pPr marL="342900" indent="-342900" algn="just">
              <a:buAutoNum type="arabicPeriod"/>
            </a:pPr>
            <a:endParaRPr lang="en-IN" sz="2000" dirty="0"/>
          </a:p>
          <a:p>
            <a:pPr algn="just"/>
            <a:r>
              <a:rPr lang="en-IN" sz="2000" dirty="0" err="1"/>
              <a:t>Eg</a:t>
            </a:r>
            <a:r>
              <a:rPr lang="en-IN" sz="2000" dirty="0"/>
              <a:t> a person calling someone in Dubai from India on a daily basis need not be friends. But from phone operator point of view they form an implicit community.</a:t>
            </a:r>
          </a:p>
          <a:p>
            <a:pPr algn="just"/>
            <a:endParaRPr lang="en-IN" sz="2000" dirty="0"/>
          </a:p>
          <a:p>
            <a:pPr algn="just"/>
            <a:r>
              <a:rPr lang="en-IN" sz="2000" dirty="0"/>
              <a:t>2. Consider people with same taste for movies on a movie rental site.</a:t>
            </a:r>
          </a:p>
        </p:txBody>
      </p:sp>
      <p:pic>
        <p:nvPicPr>
          <p:cNvPr id="2" name="Picture 1">
            <a:extLst>
              <a:ext uri="{FF2B5EF4-FFF2-40B4-BE49-F238E27FC236}">
                <a16:creationId xmlns:a16="http://schemas.microsoft.com/office/drawing/2014/main" id="{55314024-AD44-6004-CA4E-87D6AE309B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F627C88E-8E2A-CB94-46C1-CAF38CF1AD80}"/>
                  </a:ext>
                </a:extLst>
              </p14:cNvPr>
              <p14:cNvContentPartPr/>
              <p14:nvPr/>
            </p14:nvContentPartPr>
            <p14:xfrm>
              <a:off x="1139400" y="1653120"/>
              <a:ext cx="7922160" cy="3929400"/>
            </p14:xfrm>
          </p:contentPart>
        </mc:Choice>
        <mc:Fallback xmlns="">
          <p:pic>
            <p:nvPicPr>
              <p:cNvPr id="3" name="Ink 2">
                <a:extLst>
                  <a:ext uri="{FF2B5EF4-FFF2-40B4-BE49-F238E27FC236}">
                    <a16:creationId xmlns:a16="http://schemas.microsoft.com/office/drawing/2014/main" id="{F627C88E-8E2A-CB94-46C1-CAF38CF1AD80}"/>
                  </a:ext>
                </a:extLst>
              </p:cNvPr>
              <p:cNvPicPr/>
              <p:nvPr/>
            </p:nvPicPr>
            <p:blipFill>
              <a:blip r:embed="rId5"/>
              <a:stretch>
                <a:fillRect/>
              </a:stretch>
            </p:blipFill>
            <p:spPr>
              <a:xfrm>
                <a:off x="1130040" y="1643760"/>
                <a:ext cx="7940880" cy="3948120"/>
              </a:xfrm>
              <a:prstGeom prst="rect">
                <a:avLst/>
              </a:prstGeom>
            </p:spPr>
          </p:pic>
        </mc:Fallback>
      </mc:AlternateContent>
    </p:spTree>
    <p:extLst>
      <p:ext uri="{BB962C8B-B14F-4D97-AF65-F5344CB8AC3E}">
        <p14:creationId xmlns:p14="http://schemas.microsoft.com/office/powerpoint/2010/main" val="3635855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799856" y="447510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Oval 4"/>
          <p:cNvSpPr/>
          <p:nvPr/>
        </p:nvSpPr>
        <p:spPr>
          <a:xfrm>
            <a:off x="6312024" y="3222561"/>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Oval 5"/>
          <p:cNvSpPr/>
          <p:nvPr/>
        </p:nvSpPr>
        <p:spPr>
          <a:xfrm>
            <a:off x="5591944" y="6021288"/>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Connector 6"/>
          <p:cNvCxnSpPr/>
          <p:nvPr/>
        </p:nvCxnSpPr>
        <p:spPr>
          <a:xfrm flipH="1">
            <a:off x="5015880" y="3406654"/>
            <a:ext cx="1512168" cy="12844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015880" y="4691130"/>
            <a:ext cx="792088" cy="14741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807968" y="6165304"/>
            <a:ext cx="14401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7032104" y="5992651"/>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 name="Straight Connector 11"/>
          <p:cNvCxnSpPr/>
          <p:nvPr/>
        </p:nvCxnSpPr>
        <p:spPr>
          <a:xfrm>
            <a:off x="5015880" y="4691130"/>
            <a:ext cx="15121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5807968" y="3438586"/>
            <a:ext cx="720080" cy="27987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528048" y="3438586"/>
            <a:ext cx="720080" cy="27267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824192" y="447510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 name="Straight Connector 15"/>
          <p:cNvCxnSpPr/>
          <p:nvPr/>
        </p:nvCxnSpPr>
        <p:spPr>
          <a:xfrm>
            <a:off x="6528048" y="4691130"/>
            <a:ext cx="15121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248128" y="4691131"/>
            <a:ext cx="792088" cy="1517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9264352" y="3190629"/>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Oval 18"/>
          <p:cNvSpPr/>
          <p:nvPr/>
        </p:nvSpPr>
        <p:spPr>
          <a:xfrm>
            <a:off x="6312024" y="1700808"/>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Oval 19"/>
          <p:cNvSpPr/>
          <p:nvPr/>
        </p:nvSpPr>
        <p:spPr>
          <a:xfrm>
            <a:off x="4763852" y="285293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Oval 21"/>
          <p:cNvSpPr/>
          <p:nvPr/>
        </p:nvSpPr>
        <p:spPr>
          <a:xfrm>
            <a:off x="3215680" y="285293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Oval 22"/>
          <p:cNvSpPr/>
          <p:nvPr/>
        </p:nvSpPr>
        <p:spPr>
          <a:xfrm>
            <a:off x="3186288" y="447510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9" name="Straight Connector 28"/>
          <p:cNvCxnSpPr/>
          <p:nvPr/>
        </p:nvCxnSpPr>
        <p:spPr>
          <a:xfrm>
            <a:off x="5015880" y="4691131"/>
            <a:ext cx="2232248" cy="1517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528048" y="3406654"/>
            <a:ext cx="1512168" cy="12844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807968" y="4691130"/>
            <a:ext cx="2232248" cy="15461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8040216" y="3406654"/>
            <a:ext cx="1440160" cy="12844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6528050" y="3406653"/>
            <a:ext cx="2952327" cy="319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5015880" y="3438586"/>
            <a:ext cx="4464496" cy="1252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528048" y="1916833"/>
            <a:ext cx="0" cy="14767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4979876" y="1916832"/>
            <a:ext cx="1548172" cy="11521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flipV="1">
            <a:off x="4979876" y="3068960"/>
            <a:ext cx="36004" cy="16221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flipV="1">
            <a:off x="4979876" y="3068961"/>
            <a:ext cx="1548172" cy="3246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402312" y="4691130"/>
            <a:ext cx="16135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flipV="1">
            <a:off x="3431704" y="3068960"/>
            <a:ext cx="1584176" cy="16221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3431704" y="3068960"/>
            <a:ext cx="1548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3431704" y="3068960"/>
            <a:ext cx="0" cy="16221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23" idx="3"/>
          </p:cNvCxnSpPr>
          <p:nvPr/>
        </p:nvCxnSpPr>
        <p:spPr>
          <a:xfrm flipH="1">
            <a:off x="3249560" y="3068960"/>
            <a:ext cx="1730316" cy="17749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flipV="1">
            <a:off x="3402312" y="4691130"/>
            <a:ext cx="2405656" cy="15461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flipV="1">
            <a:off x="3431704" y="4691131"/>
            <a:ext cx="3816424" cy="1517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148DC43-19AB-4D5E-A884-EA0D3CDCA83D}"/>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42" name="Straight Connector 41">
            <a:extLst>
              <a:ext uri="{FF2B5EF4-FFF2-40B4-BE49-F238E27FC236}">
                <a16:creationId xmlns:a16="http://schemas.microsoft.com/office/drawing/2014/main" id="{09F9CBCB-AFF6-4EC1-A46A-120B82F1F46C}"/>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D72E9FEA-C963-4EB0-8FDF-46DE4B93B24E}"/>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sp>
        <p:nvSpPr>
          <p:cNvPr id="3" name="Rectangle 3">
            <a:extLst>
              <a:ext uri="{FF2B5EF4-FFF2-40B4-BE49-F238E27FC236}">
                <a16:creationId xmlns:a16="http://schemas.microsoft.com/office/drawing/2014/main" id="{6E7DE5FD-5592-4203-B93B-D570D8F06029}"/>
              </a:ext>
            </a:extLst>
          </p:cNvPr>
          <p:cNvSpPr txBox="1">
            <a:spLocks noChangeArrowheads="1"/>
          </p:cNvSpPr>
          <p:nvPr/>
        </p:nvSpPr>
        <p:spPr>
          <a:xfrm>
            <a:off x="420452" y="1513379"/>
            <a:ext cx="4595428" cy="1425247"/>
          </a:xfrm>
          <a:prstGeom prst="rect">
            <a:avLst/>
          </a:prstGeom>
        </p:spPr>
        <p:txBody>
          <a:bodyPr vert="horz" lIns="91440" tIns="45720" rIns="91440" bIns="45720" rtlCol="0">
            <a:normAutofit/>
          </a:bodyPr>
          <a:lstStyle/>
          <a:p>
            <a:pPr>
              <a:lnSpc>
                <a:spcPct val="150000"/>
              </a:lnSpc>
            </a:pPr>
            <a:r>
              <a:rPr lang="en-US" sz="2400" b="1" dirty="0">
                <a:solidFill>
                  <a:srgbClr val="0070C0"/>
                </a:solidFill>
              </a:rPr>
              <a:t>Locate maximal cliques</a:t>
            </a:r>
          </a:p>
        </p:txBody>
      </p:sp>
      <p:pic>
        <p:nvPicPr>
          <p:cNvPr id="10" name="Picture 9">
            <a:extLst>
              <a:ext uri="{FF2B5EF4-FFF2-40B4-BE49-F238E27FC236}">
                <a16:creationId xmlns:a16="http://schemas.microsoft.com/office/drawing/2014/main" id="{0CEBD396-66FC-9A7E-CBFD-04A30E83A0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87470EAB-BC91-91C1-ADEA-8FE8DEB202AB}"/>
                  </a:ext>
                </a:extLst>
              </p14:cNvPr>
              <p14:cNvContentPartPr/>
              <p14:nvPr/>
            </p14:nvContentPartPr>
            <p14:xfrm>
              <a:off x="5024520" y="1799640"/>
              <a:ext cx="1712520" cy="1648080"/>
            </p14:xfrm>
          </p:contentPart>
        </mc:Choice>
        <mc:Fallback xmlns="">
          <p:pic>
            <p:nvPicPr>
              <p:cNvPr id="21" name="Ink 20">
                <a:extLst>
                  <a:ext uri="{FF2B5EF4-FFF2-40B4-BE49-F238E27FC236}">
                    <a16:creationId xmlns:a16="http://schemas.microsoft.com/office/drawing/2014/main" id="{87470EAB-BC91-91C1-ADEA-8FE8DEB202AB}"/>
                  </a:ext>
                </a:extLst>
              </p:cNvPr>
              <p:cNvPicPr/>
              <p:nvPr/>
            </p:nvPicPr>
            <p:blipFill>
              <a:blip r:embed="rId4"/>
              <a:stretch>
                <a:fillRect/>
              </a:stretch>
            </p:blipFill>
            <p:spPr>
              <a:xfrm>
                <a:off x="5015160" y="1790280"/>
                <a:ext cx="1731240" cy="1666800"/>
              </a:xfrm>
              <a:prstGeom prst="rect">
                <a:avLst/>
              </a:prstGeom>
            </p:spPr>
          </p:pic>
        </mc:Fallback>
      </mc:AlternateContent>
    </p:spTree>
    <p:extLst>
      <p:ext uri="{BB962C8B-B14F-4D97-AF65-F5344CB8AC3E}">
        <p14:creationId xmlns:p14="http://schemas.microsoft.com/office/powerpoint/2010/main" val="221634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6312024" y="3222561"/>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Oval 18"/>
          <p:cNvSpPr/>
          <p:nvPr/>
        </p:nvSpPr>
        <p:spPr>
          <a:xfrm>
            <a:off x="6312024" y="1700808"/>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Oval 19"/>
          <p:cNvSpPr/>
          <p:nvPr/>
        </p:nvSpPr>
        <p:spPr>
          <a:xfrm>
            <a:off x="4763852" y="285293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1" name="Straight Connector 50"/>
          <p:cNvCxnSpPr/>
          <p:nvPr/>
        </p:nvCxnSpPr>
        <p:spPr>
          <a:xfrm>
            <a:off x="6528048" y="1916833"/>
            <a:ext cx="0" cy="14767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4979876" y="1916832"/>
            <a:ext cx="1548172" cy="11521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flipV="1">
            <a:off x="4979876" y="3068961"/>
            <a:ext cx="1548172" cy="3246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Content Placeholder 2"/>
          <p:cNvSpPr txBox="1">
            <a:spLocks/>
          </p:cNvSpPr>
          <p:nvPr/>
        </p:nvSpPr>
        <p:spPr>
          <a:xfrm>
            <a:off x="7176120" y="2125503"/>
            <a:ext cx="2592288" cy="605458"/>
          </a:xfrm>
          <a:prstGeom prst="rect">
            <a:avLst/>
          </a:prstGeom>
        </p:spPr>
        <p:txBody>
          <a:bodyPr vert="horz" lIns="91440" tIns="45720" rIns="91440" bIns="45720" rtlCol="0">
            <a:normAutofit lnSpcReduction="1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lnSpc>
                <a:spcPct val="200000"/>
              </a:lnSpc>
              <a:buNone/>
            </a:pPr>
            <a:r>
              <a:rPr lang="en-US" b="1" dirty="0">
                <a:solidFill>
                  <a:srgbClr val="FF3399"/>
                </a:solidFill>
              </a:rPr>
              <a:t>Clique 5</a:t>
            </a:r>
            <a:r>
              <a:rPr lang="en-US" dirty="0">
                <a:solidFill>
                  <a:srgbClr val="FF3399"/>
                </a:solidFill>
              </a:rPr>
              <a:t>: 3-clique</a:t>
            </a:r>
          </a:p>
        </p:txBody>
      </p:sp>
      <p:sp>
        <p:nvSpPr>
          <p:cNvPr id="12" name="Rectangle 11">
            <a:extLst>
              <a:ext uri="{FF2B5EF4-FFF2-40B4-BE49-F238E27FC236}">
                <a16:creationId xmlns:a16="http://schemas.microsoft.com/office/drawing/2014/main" id="{AAEDFBC7-DA9B-47AC-A66F-5928FCF0AEBA}"/>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14" name="Straight Connector 13">
            <a:extLst>
              <a:ext uri="{FF2B5EF4-FFF2-40B4-BE49-F238E27FC236}">
                <a16:creationId xmlns:a16="http://schemas.microsoft.com/office/drawing/2014/main" id="{529045CC-AC74-4EED-B428-870E9137B4FD}"/>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152D60F-4BC8-4D11-A941-C0032B8D616A}"/>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sp>
        <p:nvSpPr>
          <p:cNvPr id="3" name="Rectangle 3">
            <a:extLst>
              <a:ext uri="{FF2B5EF4-FFF2-40B4-BE49-F238E27FC236}">
                <a16:creationId xmlns:a16="http://schemas.microsoft.com/office/drawing/2014/main" id="{F488DBE2-2505-463F-AFF7-0C8BCC7E192B}"/>
              </a:ext>
            </a:extLst>
          </p:cNvPr>
          <p:cNvSpPr txBox="1">
            <a:spLocks noChangeArrowheads="1"/>
          </p:cNvSpPr>
          <p:nvPr/>
        </p:nvSpPr>
        <p:spPr>
          <a:xfrm>
            <a:off x="420452" y="1513379"/>
            <a:ext cx="4595428" cy="1425247"/>
          </a:xfrm>
          <a:prstGeom prst="rect">
            <a:avLst/>
          </a:prstGeom>
        </p:spPr>
        <p:txBody>
          <a:bodyPr vert="horz" lIns="91440" tIns="45720" rIns="91440" bIns="45720" rtlCol="0">
            <a:normAutofit/>
          </a:bodyPr>
          <a:lstStyle/>
          <a:p>
            <a:pPr>
              <a:lnSpc>
                <a:spcPct val="150000"/>
              </a:lnSpc>
            </a:pPr>
            <a:r>
              <a:rPr lang="en-US" sz="2400" b="1" dirty="0">
                <a:solidFill>
                  <a:srgbClr val="0070C0"/>
                </a:solidFill>
              </a:rPr>
              <a:t>Locate maximal cliques</a:t>
            </a:r>
          </a:p>
        </p:txBody>
      </p:sp>
      <p:pic>
        <p:nvPicPr>
          <p:cNvPr id="2" name="Picture 1">
            <a:extLst>
              <a:ext uri="{FF2B5EF4-FFF2-40B4-BE49-F238E27FC236}">
                <a16:creationId xmlns:a16="http://schemas.microsoft.com/office/drawing/2014/main" id="{1B6988AC-6AE6-FD5A-129B-05CF0EBF3F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p:spTree>
    <p:extLst>
      <p:ext uri="{BB962C8B-B14F-4D97-AF65-F5344CB8AC3E}">
        <p14:creationId xmlns:p14="http://schemas.microsoft.com/office/powerpoint/2010/main" val="1706475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799856" y="447510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Oval 4"/>
          <p:cNvSpPr/>
          <p:nvPr/>
        </p:nvSpPr>
        <p:spPr>
          <a:xfrm>
            <a:off x="6312024" y="3222561"/>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Oval 5"/>
          <p:cNvSpPr/>
          <p:nvPr/>
        </p:nvSpPr>
        <p:spPr>
          <a:xfrm>
            <a:off x="5591944" y="6021288"/>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Connector 6"/>
          <p:cNvCxnSpPr/>
          <p:nvPr/>
        </p:nvCxnSpPr>
        <p:spPr>
          <a:xfrm flipH="1">
            <a:off x="5015880" y="3406654"/>
            <a:ext cx="1512168" cy="12844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015880" y="4691130"/>
            <a:ext cx="792088" cy="14741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807968" y="6165304"/>
            <a:ext cx="14401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7032104" y="5992651"/>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 name="Straight Connector 11"/>
          <p:cNvCxnSpPr/>
          <p:nvPr/>
        </p:nvCxnSpPr>
        <p:spPr>
          <a:xfrm>
            <a:off x="5015880" y="4691130"/>
            <a:ext cx="15121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5807968" y="3438586"/>
            <a:ext cx="720080" cy="27987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528048" y="3438586"/>
            <a:ext cx="720080" cy="27267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824192" y="447510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 name="Straight Connector 15"/>
          <p:cNvCxnSpPr/>
          <p:nvPr/>
        </p:nvCxnSpPr>
        <p:spPr>
          <a:xfrm>
            <a:off x="6528048" y="4691130"/>
            <a:ext cx="15121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248128" y="4691131"/>
            <a:ext cx="792088" cy="1517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9264352" y="3190629"/>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Oval 18"/>
          <p:cNvSpPr/>
          <p:nvPr/>
        </p:nvSpPr>
        <p:spPr>
          <a:xfrm>
            <a:off x="6312024" y="1700808"/>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Oval 19"/>
          <p:cNvSpPr/>
          <p:nvPr/>
        </p:nvSpPr>
        <p:spPr>
          <a:xfrm>
            <a:off x="4763852" y="285293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Oval 21"/>
          <p:cNvSpPr/>
          <p:nvPr/>
        </p:nvSpPr>
        <p:spPr>
          <a:xfrm>
            <a:off x="3215680" y="285293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Oval 22"/>
          <p:cNvSpPr/>
          <p:nvPr/>
        </p:nvSpPr>
        <p:spPr>
          <a:xfrm>
            <a:off x="3186288" y="447510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9" name="Straight Connector 28"/>
          <p:cNvCxnSpPr/>
          <p:nvPr/>
        </p:nvCxnSpPr>
        <p:spPr>
          <a:xfrm>
            <a:off x="5015880" y="4691131"/>
            <a:ext cx="2232248" cy="1517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528048" y="3406654"/>
            <a:ext cx="1512168" cy="12844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807968" y="4691130"/>
            <a:ext cx="2232248" cy="15461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8040216" y="3406654"/>
            <a:ext cx="1440160" cy="12844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6528050" y="3406653"/>
            <a:ext cx="2952327" cy="319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5015880" y="3438586"/>
            <a:ext cx="4464496" cy="1252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528048" y="1916833"/>
            <a:ext cx="0" cy="14767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4979876" y="1916832"/>
            <a:ext cx="1548172" cy="11521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flipV="1">
            <a:off x="4979876" y="3068960"/>
            <a:ext cx="36004" cy="16221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flipV="1">
            <a:off x="4979876" y="3068961"/>
            <a:ext cx="1548172" cy="3246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402312" y="4691130"/>
            <a:ext cx="16135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flipV="1">
            <a:off x="3431704" y="3068960"/>
            <a:ext cx="1584176" cy="16221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3431704" y="3068960"/>
            <a:ext cx="1548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3431704" y="3068960"/>
            <a:ext cx="0" cy="16221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23" idx="3"/>
          </p:cNvCxnSpPr>
          <p:nvPr/>
        </p:nvCxnSpPr>
        <p:spPr>
          <a:xfrm flipH="1">
            <a:off x="3249560" y="3068960"/>
            <a:ext cx="1730316" cy="17749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flipV="1">
            <a:off x="3402312" y="4691130"/>
            <a:ext cx="2405656" cy="15461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flipV="1">
            <a:off x="3431704" y="4691131"/>
            <a:ext cx="3816424" cy="1517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2D032608-5392-4D0A-844E-7C4F4CE8D56E}"/>
              </a:ext>
            </a:extLst>
          </p:cNvPr>
          <p:cNvSpPr/>
          <p:nvPr/>
        </p:nvSpPr>
        <p:spPr>
          <a:xfrm>
            <a:off x="548526" y="749894"/>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42" name="Straight Connector 41">
            <a:extLst>
              <a:ext uri="{FF2B5EF4-FFF2-40B4-BE49-F238E27FC236}">
                <a16:creationId xmlns:a16="http://schemas.microsoft.com/office/drawing/2014/main" id="{EECAC44C-90D0-4E81-8AC7-34C7E5B3009C}"/>
              </a:ext>
            </a:extLst>
          </p:cNvPr>
          <p:cNvCxnSpPr>
            <a:cxnSpLocks/>
          </p:cNvCxnSpPr>
          <p:nvPr/>
        </p:nvCxnSpPr>
        <p:spPr>
          <a:xfrm>
            <a:off x="105992" y="1319190"/>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D446B0D7-AE5F-4973-816F-A71861CDACDC}"/>
              </a:ext>
            </a:extLst>
          </p:cNvPr>
          <p:cNvSpPr/>
          <p:nvPr/>
        </p:nvSpPr>
        <p:spPr>
          <a:xfrm>
            <a:off x="507411" y="254972"/>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sp>
        <p:nvSpPr>
          <p:cNvPr id="3" name="Rectangle 3">
            <a:extLst>
              <a:ext uri="{FF2B5EF4-FFF2-40B4-BE49-F238E27FC236}">
                <a16:creationId xmlns:a16="http://schemas.microsoft.com/office/drawing/2014/main" id="{538D13A0-4EC0-4A36-B13F-A20CE6963E82}"/>
              </a:ext>
            </a:extLst>
          </p:cNvPr>
          <p:cNvSpPr txBox="1">
            <a:spLocks noChangeArrowheads="1"/>
          </p:cNvSpPr>
          <p:nvPr/>
        </p:nvSpPr>
        <p:spPr>
          <a:xfrm>
            <a:off x="420452" y="1513379"/>
            <a:ext cx="4595428" cy="1425247"/>
          </a:xfrm>
          <a:prstGeom prst="rect">
            <a:avLst/>
          </a:prstGeom>
        </p:spPr>
        <p:txBody>
          <a:bodyPr vert="horz" lIns="91440" tIns="45720" rIns="91440" bIns="45720" rtlCol="0">
            <a:normAutofit/>
          </a:bodyPr>
          <a:lstStyle/>
          <a:p>
            <a:pPr>
              <a:lnSpc>
                <a:spcPct val="150000"/>
              </a:lnSpc>
            </a:pPr>
            <a:r>
              <a:rPr lang="en-US" sz="2400" b="1" dirty="0">
                <a:solidFill>
                  <a:srgbClr val="0070C0"/>
                </a:solidFill>
              </a:rPr>
              <a:t>Locate maximal cliques</a:t>
            </a:r>
          </a:p>
        </p:txBody>
      </p:sp>
      <p:pic>
        <p:nvPicPr>
          <p:cNvPr id="10" name="Picture 9">
            <a:extLst>
              <a:ext uri="{FF2B5EF4-FFF2-40B4-BE49-F238E27FC236}">
                <a16:creationId xmlns:a16="http://schemas.microsoft.com/office/drawing/2014/main" id="{014D798E-7955-C7FE-C975-B7B535A266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79A84BE5-A184-FA17-4AA2-FA2AA3A46993}"/>
                  </a:ext>
                </a:extLst>
              </p14:cNvPr>
              <p14:cNvContentPartPr/>
              <p14:nvPr/>
            </p14:nvContentPartPr>
            <p14:xfrm>
              <a:off x="4785120" y="2671560"/>
              <a:ext cx="2231640" cy="1730880"/>
            </p14:xfrm>
          </p:contentPart>
        </mc:Choice>
        <mc:Fallback xmlns="">
          <p:pic>
            <p:nvPicPr>
              <p:cNvPr id="21" name="Ink 20">
                <a:extLst>
                  <a:ext uri="{FF2B5EF4-FFF2-40B4-BE49-F238E27FC236}">
                    <a16:creationId xmlns:a16="http://schemas.microsoft.com/office/drawing/2014/main" id="{79A84BE5-A184-FA17-4AA2-FA2AA3A46993}"/>
                  </a:ext>
                </a:extLst>
              </p:cNvPr>
              <p:cNvPicPr/>
              <p:nvPr/>
            </p:nvPicPr>
            <p:blipFill>
              <a:blip r:embed="rId4"/>
              <a:stretch>
                <a:fillRect/>
              </a:stretch>
            </p:blipFill>
            <p:spPr>
              <a:xfrm>
                <a:off x="4775760" y="2662200"/>
                <a:ext cx="2250360" cy="1749600"/>
              </a:xfrm>
              <a:prstGeom prst="rect">
                <a:avLst/>
              </a:prstGeom>
            </p:spPr>
          </p:pic>
        </mc:Fallback>
      </mc:AlternateContent>
    </p:spTree>
    <p:extLst>
      <p:ext uri="{BB962C8B-B14F-4D97-AF65-F5344CB8AC3E}">
        <p14:creationId xmlns:p14="http://schemas.microsoft.com/office/powerpoint/2010/main" val="334063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799856" y="447510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Oval 4"/>
          <p:cNvSpPr/>
          <p:nvPr/>
        </p:nvSpPr>
        <p:spPr>
          <a:xfrm>
            <a:off x="6312024" y="3222561"/>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Connector 6"/>
          <p:cNvCxnSpPr/>
          <p:nvPr/>
        </p:nvCxnSpPr>
        <p:spPr>
          <a:xfrm flipH="1">
            <a:off x="5015880" y="3406654"/>
            <a:ext cx="1512168" cy="12844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4763852" y="285293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7" name="Straight Connector 56"/>
          <p:cNvCxnSpPr/>
          <p:nvPr/>
        </p:nvCxnSpPr>
        <p:spPr>
          <a:xfrm flipH="1" flipV="1">
            <a:off x="4979876" y="3068960"/>
            <a:ext cx="36004" cy="16221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flipV="1">
            <a:off x="4979876" y="3068961"/>
            <a:ext cx="1548172" cy="3246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2"/>
          <p:cNvSpPr txBox="1">
            <a:spLocks/>
          </p:cNvSpPr>
          <p:nvPr/>
        </p:nvSpPr>
        <p:spPr>
          <a:xfrm>
            <a:off x="6947012" y="3126271"/>
            <a:ext cx="2592288" cy="605458"/>
          </a:xfrm>
          <a:prstGeom prst="rect">
            <a:avLst/>
          </a:prstGeom>
        </p:spPr>
        <p:txBody>
          <a:bodyPr vert="horz" lIns="91440" tIns="45720" rIns="91440" bIns="45720" rtlCol="0">
            <a:normAutofit lnSpcReduction="1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lnSpc>
                <a:spcPct val="200000"/>
              </a:lnSpc>
              <a:buNone/>
            </a:pPr>
            <a:r>
              <a:rPr lang="en-US" b="1" dirty="0">
                <a:solidFill>
                  <a:schemeClr val="tx1"/>
                </a:solidFill>
              </a:rPr>
              <a:t>Clique 6</a:t>
            </a:r>
            <a:r>
              <a:rPr lang="en-US" dirty="0">
                <a:solidFill>
                  <a:schemeClr val="tx1"/>
                </a:solidFill>
              </a:rPr>
              <a:t>: 3-clique</a:t>
            </a:r>
          </a:p>
        </p:txBody>
      </p:sp>
      <p:sp>
        <p:nvSpPr>
          <p:cNvPr id="13" name="Rectangle 12">
            <a:extLst>
              <a:ext uri="{FF2B5EF4-FFF2-40B4-BE49-F238E27FC236}">
                <a16:creationId xmlns:a16="http://schemas.microsoft.com/office/drawing/2014/main" id="{2C1E80F5-7309-4650-88D3-C5BB3F2252E5}"/>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15" name="Straight Connector 14">
            <a:extLst>
              <a:ext uri="{FF2B5EF4-FFF2-40B4-BE49-F238E27FC236}">
                <a16:creationId xmlns:a16="http://schemas.microsoft.com/office/drawing/2014/main" id="{CB5888E5-A714-489D-9F85-54D6E06986B6}"/>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C18B85BF-080D-46C2-BA76-BD06286CCBEC}"/>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sp>
        <p:nvSpPr>
          <p:cNvPr id="2" name="Rectangle 3">
            <a:extLst>
              <a:ext uri="{FF2B5EF4-FFF2-40B4-BE49-F238E27FC236}">
                <a16:creationId xmlns:a16="http://schemas.microsoft.com/office/drawing/2014/main" id="{44F3D96B-53A5-44C0-99D5-EEC061513F24}"/>
              </a:ext>
            </a:extLst>
          </p:cNvPr>
          <p:cNvSpPr txBox="1">
            <a:spLocks noChangeArrowheads="1"/>
          </p:cNvSpPr>
          <p:nvPr/>
        </p:nvSpPr>
        <p:spPr>
          <a:xfrm>
            <a:off x="420452" y="1513379"/>
            <a:ext cx="4595428" cy="1425247"/>
          </a:xfrm>
          <a:prstGeom prst="rect">
            <a:avLst/>
          </a:prstGeom>
        </p:spPr>
        <p:txBody>
          <a:bodyPr vert="horz" lIns="91440" tIns="45720" rIns="91440" bIns="45720" rtlCol="0">
            <a:normAutofit/>
          </a:bodyPr>
          <a:lstStyle/>
          <a:p>
            <a:pPr>
              <a:lnSpc>
                <a:spcPct val="150000"/>
              </a:lnSpc>
            </a:pPr>
            <a:r>
              <a:rPr lang="en-US" sz="2400" b="1" dirty="0">
                <a:solidFill>
                  <a:srgbClr val="0070C0"/>
                </a:solidFill>
              </a:rPr>
              <a:t>Locate maximal cliques</a:t>
            </a:r>
          </a:p>
        </p:txBody>
      </p:sp>
      <p:pic>
        <p:nvPicPr>
          <p:cNvPr id="3" name="Picture 2">
            <a:extLst>
              <a:ext uri="{FF2B5EF4-FFF2-40B4-BE49-F238E27FC236}">
                <a16:creationId xmlns:a16="http://schemas.microsoft.com/office/drawing/2014/main" id="{42E4F716-193A-DF82-3BAD-BA0DE0BC58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p:spTree>
    <p:extLst>
      <p:ext uri="{BB962C8B-B14F-4D97-AF65-F5344CB8AC3E}">
        <p14:creationId xmlns:p14="http://schemas.microsoft.com/office/powerpoint/2010/main" val="1159846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415DBD1-FBE5-43AE-A3A5-658223980958}"/>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6" name="Straight Connector 5">
            <a:extLst>
              <a:ext uri="{FF2B5EF4-FFF2-40B4-BE49-F238E27FC236}">
                <a16:creationId xmlns:a16="http://schemas.microsoft.com/office/drawing/2014/main" id="{8A72D572-A0CB-49C4-9FD7-EB9C260E7189}"/>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E799B8E6-E600-4C73-8FEE-C079A86A31D7}"/>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sp>
        <p:nvSpPr>
          <p:cNvPr id="12" name="Content Placeholder 2">
            <a:extLst>
              <a:ext uri="{FF2B5EF4-FFF2-40B4-BE49-F238E27FC236}">
                <a16:creationId xmlns:a16="http://schemas.microsoft.com/office/drawing/2014/main" id="{D0807F15-A434-4AFE-B2FC-D51DBA206613}"/>
              </a:ext>
            </a:extLst>
          </p:cNvPr>
          <p:cNvSpPr>
            <a:spLocks noGrp="1"/>
          </p:cNvSpPr>
          <p:nvPr>
            <p:ph idx="1"/>
          </p:nvPr>
        </p:nvSpPr>
        <p:spPr>
          <a:xfrm>
            <a:off x="661930" y="2438400"/>
            <a:ext cx="8534400" cy="1669733"/>
          </a:xfrm>
        </p:spPr>
        <p:txBody>
          <a:bodyPr>
            <a:normAutofit/>
          </a:bodyPr>
          <a:lstStyle/>
          <a:p>
            <a:pPr marL="457200" indent="-457200">
              <a:lnSpc>
                <a:spcPct val="150000"/>
              </a:lnSpc>
              <a:buFont typeface="+mj-lt"/>
              <a:buAutoNum type="arabicPeriod"/>
            </a:pPr>
            <a:r>
              <a:rPr lang="en-US" sz="2400" b="1" dirty="0"/>
              <a:t>Locate maximal cliques</a:t>
            </a:r>
          </a:p>
          <a:p>
            <a:pPr marL="457200" indent="-457200">
              <a:lnSpc>
                <a:spcPct val="150000"/>
              </a:lnSpc>
              <a:buFont typeface="+mj-lt"/>
              <a:buAutoNum type="arabicPeriod"/>
            </a:pPr>
            <a:r>
              <a:rPr lang="en-US" sz="2400" b="1" dirty="0">
                <a:solidFill>
                  <a:srgbClr val="00B0F0"/>
                </a:solidFill>
              </a:rPr>
              <a:t>Convert from cliques to communities</a:t>
            </a:r>
          </a:p>
          <a:p>
            <a:pPr marL="0" indent="0">
              <a:lnSpc>
                <a:spcPct val="150000"/>
              </a:lnSpc>
              <a:buNone/>
            </a:pPr>
            <a:endParaRPr lang="en-US" sz="2400" b="1" dirty="0">
              <a:solidFill>
                <a:srgbClr val="00B0F0"/>
              </a:solidFill>
            </a:endParaRPr>
          </a:p>
          <a:p>
            <a:pPr>
              <a:lnSpc>
                <a:spcPct val="200000"/>
              </a:lnSpc>
            </a:pPr>
            <a:endParaRPr lang="en-SG" dirty="0"/>
          </a:p>
        </p:txBody>
      </p:sp>
      <p:sp>
        <p:nvSpPr>
          <p:cNvPr id="13" name="Title 1">
            <a:extLst>
              <a:ext uri="{FF2B5EF4-FFF2-40B4-BE49-F238E27FC236}">
                <a16:creationId xmlns:a16="http://schemas.microsoft.com/office/drawing/2014/main" id="{48AF4D89-E8CC-4CD5-B835-B7008EFFDEAB}"/>
              </a:ext>
            </a:extLst>
          </p:cNvPr>
          <p:cNvSpPr>
            <a:spLocks noGrp="1"/>
          </p:cNvSpPr>
          <p:nvPr>
            <p:ph type="title"/>
          </p:nvPr>
        </p:nvSpPr>
        <p:spPr>
          <a:xfrm>
            <a:off x="463184" y="1424306"/>
            <a:ext cx="10515600" cy="1121726"/>
          </a:xfrm>
        </p:spPr>
        <p:txBody>
          <a:bodyPr>
            <a:normAutofit/>
          </a:bodyPr>
          <a:lstStyle/>
          <a:p>
            <a:pPr>
              <a:lnSpc>
                <a:spcPct val="100000"/>
              </a:lnSpc>
            </a:pPr>
            <a:r>
              <a:rPr lang="en-US" sz="2400" b="1" dirty="0">
                <a:solidFill>
                  <a:srgbClr val="0070C0"/>
                </a:solidFill>
                <a:latin typeface="+mn-lt"/>
              </a:rPr>
              <a:t>Algorithm</a:t>
            </a:r>
            <a:endParaRPr lang="en-SG" sz="2400" b="1" dirty="0">
              <a:solidFill>
                <a:srgbClr val="0070C0"/>
              </a:solidFill>
              <a:latin typeface="+mn-lt"/>
            </a:endParaRPr>
          </a:p>
        </p:txBody>
      </p:sp>
      <p:pic>
        <p:nvPicPr>
          <p:cNvPr id="2" name="Picture 1">
            <a:extLst>
              <a:ext uri="{FF2B5EF4-FFF2-40B4-BE49-F238E27FC236}">
                <a16:creationId xmlns:a16="http://schemas.microsoft.com/office/drawing/2014/main" id="{A5362582-D440-DFC5-3FA2-7C6D5DF757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16C74B28-525C-9A42-D2B1-75B52588600B}"/>
                  </a:ext>
                </a:extLst>
              </p14:cNvPr>
              <p14:cNvContentPartPr/>
              <p14:nvPr/>
            </p14:nvContentPartPr>
            <p14:xfrm>
              <a:off x="388080" y="2734200"/>
              <a:ext cx="3445920" cy="1221840"/>
            </p14:xfrm>
          </p:contentPart>
        </mc:Choice>
        <mc:Fallback xmlns="">
          <p:pic>
            <p:nvPicPr>
              <p:cNvPr id="3" name="Ink 2">
                <a:extLst>
                  <a:ext uri="{FF2B5EF4-FFF2-40B4-BE49-F238E27FC236}">
                    <a16:creationId xmlns:a16="http://schemas.microsoft.com/office/drawing/2014/main" id="{16C74B28-525C-9A42-D2B1-75B52588600B}"/>
                  </a:ext>
                </a:extLst>
              </p:cNvPr>
              <p:cNvPicPr/>
              <p:nvPr/>
            </p:nvPicPr>
            <p:blipFill>
              <a:blip r:embed="rId4"/>
              <a:stretch>
                <a:fillRect/>
              </a:stretch>
            </p:blipFill>
            <p:spPr>
              <a:xfrm>
                <a:off x="378720" y="2724840"/>
                <a:ext cx="3464640" cy="1240560"/>
              </a:xfrm>
              <a:prstGeom prst="rect">
                <a:avLst/>
              </a:prstGeom>
            </p:spPr>
          </p:pic>
        </mc:Fallback>
      </mc:AlternateContent>
    </p:spTree>
    <p:extLst>
      <p:ext uri="{BB962C8B-B14F-4D97-AF65-F5344CB8AC3E}">
        <p14:creationId xmlns:p14="http://schemas.microsoft.com/office/powerpoint/2010/main" val="3639481158"/>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12">
                                            <p:txEl>
                                              <p:pRg st="0" end="0"/>
                                            </p:txEl>
                                          </p:spTgt>
                                        </p:tgtEl>
                                        <p:attrNameLst>
                                          <p:attrName>style.color</p:attrName>
                                        </p:attrNameLst>
                                      </p:cBhvr>
                                      <p:to>
                                        <p:clrVal>
                                          <a:srgbClr val="000000"/>
                                        </p:clrVal>
                                      </p:to>
                                    </p:set>
                                    <p:set>
                                      <p:cBhvr>
                                        <p:cTn id="7" dur="500" fill="hold"/>
                                        <p:tgtEl>
                                          <p:spTgt spid="12">
                                            <p:txEl>
                                              <p:pRg st="0" end="0"/>
                                            </p:txEl>
                                          </p:spTgt>
                                        </p:tgtEl>
                                        <p:attrNameLst>
                                          <p:attrName>fillcolor</p:attrName>
                                        </p:attrNameLst>
                                      </p:cBhvr>
                                      <p:to>
                                        <p:clrVal>
                                          <a:srgbClr val="000000"/>
                                        </p:clrVal>
                                      </p:to>
                                    </p:set>
                                    <p:set>
                                      <p:cBhvr>
                                        <p:cTn id="8" dur="500" fill="hold"/>
                                        <p:tgtEl>
                                          <p:spTgt spid="12">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415DBD1-FBE5-43AE-A3A5-658223980958}"/>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6" name="Straight Connector 5">
            <a:extLst>
              <a:ext uri="{FF2B5EF4-FFF2-40B4-BE49-F238E27FC236}">
                <a16:creationId xmlns:a16="http://schemas.microsoft.com/office/drawing/2014/main" id="{8A72D572-A0CB-49C4-9FD7-EB9C260E7189}"/>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E799B8E6-E600-4C73-8FEE-C079A86A31D7}"/>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sp>
        <p:nvSpPr>
          <p:cNvPr id="12" name="Content Placeholder 2">
            <a:extLst>
              <a:ext uri="{FF2B5EF4-FFF2-40B4-BE49-F238E27FC236}">
                <a16:creationId xmlns:a16="http://schemas.microsoft.com/office/drawing/2014/main" id="{D0807F15-A434-4AFE-B2FC-D51DBA206613}"/>
              </a:ext>
            </a:extLst>
          </p:cNvPr>
          <p:cNvSpPr>
            <a:spLocks noGrp="1"/>
          </p:cNvSpPr>
          <p:nvPr>
            <p:ph idx="1"/>
          </p:nvPr>
        </p:nvSpPr>
        <p:spPr>
          <a:xfrm>
            <a:off x="393111" y="1282034"/>
            <a:ext cx="9334825" cy="5323726"/>
          </a:xfrm>
        </p:spPr>
        <p:txBody>
          <a:bodyPr>
            <a:normAutofit/>
          </a:bodyPr>
          <a:lstStyle/>
          <a:p>
            <a:pPr marL="0" indent="0">
              <a:lnSpc>
                <a:spcPct val="150000"/>
              </a:lnSpc>
              <a:buNone/>
            </a:pPr>
            <a:r>
              <a:rPr lang="en-US" sz="2400" b="1" dirty="0">
                <a:solidFill>
                  <a:schemeClr val="tx1"/>
                </a:solidFill>
              </a:rPr>
              <a:t>2. Convert from cliques to k-clique communities</a:t>
            </a:r>
          </a:p>
          <a:p>
            <a:pPr marL="914400" lvl="1" indent="-457200">
              <a:lnSpc>
                <a:spcPct val="150000"/>
              </a:lnSpc>
              <a:buFont typeface="+mj-lt"/>
              <a:buAutoNum type="alphaLcParenR"/>
            </a:pPr>
            <a:r>
              <a:rPr lang="en-US" b="1" dirty="0"/>
              <a:t>Create a square matrix </a:t>
            </a:r>
            <a:r>
              <a:rPr lang="en-US" b="1" dirty="0" err="1"/>
              <a:t>CC</a:t>
            </a:r>
            <a:r>
              <a:rPr lang="en-US" b="1" baseline="-25000" dirty="0" err="1"/>
              <a:t>n×n</a:t>
            </a:r>
            <a:r>
              <a:rPr lang="en-US" b="1" dirty="0"/>
              <a:t>, </a:t>
            </a:r>
            <a:r>
              <a:rPr lang="en-US" b="1" dirty="0">
                <a:solidFill>
                  <a:srgbClr val="FF0000"/>
                </a:solidFill>
              </a:rPr>
              <a:t>where n is the number of cliques found</a:t>
            </a:r>
            <a:r>
              <a:rPr lang="en-US" b="1" dirty="0"/>
              <a:t>. Each cell </a:t>
            </a:r>
            <a:r>
              <a:rPr lang="en-US" b="1" dirty="0">
                <a:solidFill>
                  <a:srgbClr val="FF0000"/>
                </a:solidFill>
              </a:rPr>
              <a:t>CC[</a:t>
            </a:r>
            <a:r>
              <a:rPr lang="en-US" b="1" i="1" dirty="0" err="1">
                <a:solidFill>
                  <a:srgbClr val="FF0000"/>
                </a:solidFill>
              </a:rPr>
              <a:t>i</a:t>
            </a:r>
            <a:r>
              <a:rPr lang="en-US" b="1" dirty="0">
                <a:solidFill>
                  <a:srgbClr val="FF0000"/>
                </a:solidFill>
              </a:rPr>
              <a:t>, </a:t>
            </a:r>
            <a:r>
              <a:rPr lang="en-US" b="1" i="1" dirty="0">
                <a:solidFill>
                  <a:srgbClr val="FF0000"/>
                </a:solidFill>
              </a:rPr>
              <a:t>j</a:t>
            </a:r>
            <a:r>
              <a:rPr lang="en-US" b="1" dirty="0">
                <a:solidFill>
                  <a:srgbClr val="FF0000"/>
                </a:solidFill>
              </a:rPr>
              <a:t>] contains number of nodes shared by cliques C</a:t>
            </a:r>
            <a:r>
              <a:rPr lang="en-US" b="1" baseline="-25000" dirty="0">
                <a:solidFill>
                  <a:srgbClr val="FF0000"/>
                </a:solidFill>
              </a:rPr>
              <a:t>i</a:t>
            </a:r>
            <a:r>
              <a:rPr lang="en-US" b="1" i="1" dirty="0">
                <a:solidFill>
                  <a:srgbClr val="FF0000"/>
                </a:solidFill>
              </a:rPr>
              <a:t> </a:t>
            </a:r>
            <a:r>
              <a:rPr lang="en-US" b="1" dirty="0">
                <a:solidFill>
                  <a:srgbClr val="FF0000"/>
                </a:solidFill>
              </a:rPr>
              <a:t>and </a:t>
            </a:r>
            <a:r>
              <a:rPr lang="en-US" b="1" dirty="0" err="1">
                <a:solidFill>
                  <a:srgbClr val="FF0000"/>
                </a:solidFill>
              </a:rPr>
              <a:t>C</a:t>
            </a:r>
            <a:r>
              <a:rPr lang="en-US" b="1" baseline="-25000" dirty="0" err="1">
                <a:solidFill>
                  <a:srgbClr val="FF0000"/>
                </a:solidFill>
              </a:rPr>
              <a:t>j</a:t>
            </a:r>
            <a:r>
              <a:rPr lang="en-US" b="1" dirty="0"/>
              <a:t>.</a:t>
            </a:r>
          </a:p>
          <a:p>
            <a:pPr marL="914400" lvl="1" indent="-457200">
              <a:lnSpc>
                <a:spcPct val="150000"/>
              </a:lnSpc>
              <a:buFont typeface="+mj-lt"/>
              <a:buAutoNum type="alphaLcParenR"/>
            </a:pPr>
            <a:r>
              <a:rPr lang="en-US" b="1" dirty="0"/>
              <a:t>If </a:t>
            </a:r>
            <a:r>
              <a:rPr lang="en-US" b="1" dirty="0">
                <a:solidFill>
                  <a:srgbClr val="FF0000"/>
                </a:solidFill>
              </a:rPr>
              <a:t>CC[</a:t>
            </a:r>
            <a:r>
              <a:rPr lang="en-US" b="1" dirty="0" err="1">
                <a:solidFill>
                  <a:srgbClr val="FF0000"/>
                </a:solidFill>
              </a:rPr>
              <a:t>i,i</a:t>
            </a:r>
            <a:r>
              <a:rPr lang="en-US" b="1" dirty="0">
                <a:solidFill>
                  <a:srgbClr val="FF0000"/>
                </a:solidFill>
              </a:rPr>
              <a:t>]  (diagonal elements )is less than k</a:t>
            </a:r>
            <a:r>
              <a:rPr lang="en-US" b="1" dirty="0"/>
              <a:t>, then </a:t>
            </a:r>
            <a:r>
              <a:rPr lang="en-US" b="1" dirty="0">
                <a:solidFill>
                  <a:srgbClr val="FF0000"/>
                </a:solidFill>
              </a:rPr>
              <a:t>delete.</a:t>
            </a:r>
          </a:p>
          <a:p>
            <a:pPr marL="914400" lvl="1" indent="-457200">
              <a:lnSpc>
                <a:spcPct val="150000"/>
              </a:lnSpc>
              <a:buFont typeface="+mj-lt"/>
              <a:buAutoNum type="alphaLcParenR"/>
            </a:pPr>
            <a:r>
              <a:rPr lang="en-US" b="1" dirty="0"/>
              <a:t>If </a:t>
            </a:r>
            <a:r>
              <a:rPr lang="en-US" b="1" dirty="0">
                <a:solidFill>
                  <a:srgbClr val="FF0000"/>
                </a:solidFill>
              </a:rPr>
              <a:t>CC[</a:t>
            </a:r>
            <a:r>
              <a:rPr lang="en-US" b="1" dirty="0" err="1">
                <a:solidFill>
                  <a:srgbClr val="FF0000"/>
                </a:solidFill>
              </a:rPr>
              <a:t>i,j</a:t>
            </a:r>
            <a:r>
              <a:rPr lang="en-US" b="1" dirty="0">
                <a:solidFill>
                  <a:srgbClr val="FF0000"/>
                </a:solidFill>
              </a:rPr>
              <a:t>] (non-diagonal elements) is less than k-1,</a:t>
            </a:r>
            <a:r>
              <a:rPr lang="en-US" b="1" dirty="0"/>
              <a:t> then </a:t>
            </a:r>
            <a:r>
              <a:rPr lang="en-US" b="1" dirty="0">
                <a:solidFill>
                  <a:srgbClr val="FF0000"/>
                </a:solidFill>
              </a:rPr>
              <a:t>delete</a:t>
            </a:r>
            <a:r>
              <a:rPr lang="en-US" b="1" dirty="0"/>
              <a:t>.</a:t>
            </a:r>
          </a:p>
          <a:p>
            <a:pPr marL="914400" lvl="1" indent="-457200">
              <a:lnSpc>
                <a:spcPct val="150000"/>
              </a:lnSpc>
              <a:buFont typeface="+mj-lt"/>
              <a:buAutoNum type="alphaLcParenR"/>
            </a:pPr>
            <a:r>
              <a:rPr lang="en-US" b="1" dirty="0"/>
              <a:t>Change all </a:t>
            </a:r>
            <a:r>
              <a:rPr lang="en-US" b="1" dirty="0">
                <a:solidFill>
                  <a:srgbClr val="FF0000"/>
                </a:solidFill>
              </a:rPr>
              <a:t>non-zeros to 1</a:t>
            </a:r>
            <a:r>
              <a:rPr lang="en-US" b="1" dirty="0"/>
              <a:t>.</a:t>
            </a:r>
          </a:p>
          <a:p>
            <a:pPr marL="914400" lvl="1" indent="-457200">
              <a:lnSpc>
                <a:spcPct val="150000"/>
              </a:lnSpc>
              <a:buFont typeface="+mj-lt"/>
              <a:buAutoNum type="alphaLcParenR"/>
            </a:pPr>
            <a:r>
              <a:rPr lang="en-US" b="1" dirty="0">
                <a:solidFill>
                  <a:srgbClr val="FF0000"/>
                </a:solidFill>
              </a:rPr>
              <a:t>Combine adjacent cliques </a:t>
            </a:r>
            <a:r>
              <a:rPr lang="en-US" b="1" dirty="0"/>
              <a:t>to form a community.</a:t>
            </a:r>
            <a:endParaRPr lang="en-US" dirty="0"/>
          </a:p>
          <a:p>
            <a:pPr marL="457200" indent="-457200">
              <a:lnSpc>
                <a:spcPct val="150000"/>
              </a:lnSpc>
              <a:buFont typeface="+mj-lt"/>
              <a:buAutoNum type="arabicPeriod"/>
            </a:pPr>
            <a:endParaRPr lang="en-US" sz="2400" b="1" dirty="0">
              <a:solidFill>
                <a:srgbClr val="00B0F0"/>
              </a:solidFill>
            </a:endParaRPr>
          </a:p>
          <a:p>
            <a:pPr>
              <a:lnSpc>
                <a:spcPct val="200000"/>
              </a:lnSpc>
            </a:pPr>
            <a:endParaRPr lang="en-SG" dirty="0"/>
          </a:p>
        </p:txBody>
      </p:sp>
      <p:pic>
        <p:nvPicPr>
          <p:cNvPr id="3" name="Picture 2">
            <a:extLst>
              <a:ext uri="{FF2B5EF4-FFF2-40B4-BE49-F238E27FC236}">
                <a16:creationId xmlns:a16="http://schemas.microsoft.com/office/drawing/2014/main" id="{8C91E453-9C9F-128E-44F1-10701F8792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C14AF491-08A4-16CE-200C-676A284CFBD5}"/>
                  </a:ext>
                </a:extLst>
              </p14:cNvPr>
              <p14:cNvContentPartPr/>
              <p14:nvPr/>
            </p14:nvContentPartPr>
            <p14:xfrm>
              <a:off x="582840" y="375120"/>
              <a:ext cx="11180160" cy="5816880"/>
            </p14:xfrm>
          </p:contentPart>
        </mc:Choice>
        <mc:Fallback xmlns="">
          <p:pic>
            <p:nvPicPr>
              <p:cNvPr id="8" name="Ink 7">
                <a:extLst>
                  <a:ext uri="{FF2B5EF4-FFF2-40B4-BE49-F238E27FC236}">
                    <a16:creationId xmlns:a16="http://schemas.microsoft.com/office/drawing/2014/main" id="{C14AF491-08A4-16CE-200C-676A284CFBD5}"/>
                  </a:ext>
                </a:extLst>
              </p:cNvPr>
              <p:cNvPicPr/>
              <p:nvPr/>
            </p:nvPicPr>
            <p:blipFill>
              <a:blip r:embed="rId4"/>
              <a:stretch>
                <a:fillRect/>
              </a:stretch>
            </p:blipFill>
            <p:spPr>
              <a:xfrm>
                <a:off x="573480" y="365760"/>
                <a:ext cx="11198880" cy="5835600"/>
              </a:xfrm>
              <a:prstGeom prst="rect">
                <a:avLst/>
              </a:prstGeom>
            </p:spPr>
          </p:pic>
        </mc:Fallback>
      </mc:AlternateContent>
    </p:spTree>
    <p:extLst>
      <p:ext uri="{BB962C8B-B14F-4D97-AF65-F5344CB8AC3E}">
        <p14:creationId xmlns:p14="http://schemas.microsoft.com/office/powerpoint/2010/main" val="3049234454"/>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799856" y="447510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Oval 4"/>
          <p:cNvSpPr/>
          <p:nvPr/>
        </p:nvSpPr>
        <p:spPr>
          <a:xfrm>
            <a:off x="6312024" y="3222561"/>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Oval 5"/>
          <p:cNvSpPr/>
          <p:nvPr/>
        </p:nvSpPr>
        <p:spPr>
          <a:xfrm>
            <a:off x="5591944" y="6021288"/>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Connector 6"/>
          <p:cNvCxnSpPr/>
          <p:nvPr/>
        </p:nvCxnSpPr>
        <p:spPr>
          <a:xfrm flipH="1">
            <a:off x="5015880" y="3406654"/>
            <a:ext cx="1512168" cy="12844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015880" y="4691130"/>
            <a:ext cx="792088" cy="14741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807968" y="6165304"/>
            <a:ext cx="14401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7032104" y="5992651"/>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 name="Straight Connector 11"/>
          <p:cNvCxnSpPr/>
          <p:nvPr/>
        </p:nvCxnSpPr>
        <p:spPr>
          <a:xfrm>
            <a:off x="5015880" y="4691130"/>
            <a:ext cx="15121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5807968" y="3438586"/>
            <a:ext cx="720080" cy="27987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528048" y="3438586"/>
            <a:ext cx="720080" cy="27267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824192" y="447510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 name="Straight Connector 15"/>
          <p:cNvCxnSpPr/>
          <p:nvPr/>
        </p:nvCxnSpPr>
        <p:spPr>
          <a:xfrm>
            <a:off x="6528048" y="4691130"/>
            <a:ext cx="15121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248128" y="4691131"/>
            <a:ext cx="792088" cy="1517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9264352" y="3190629"/>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Oval 18"/>
          <p:cNvSpPr/>
          <p:nvPr/>
        </p:nvSpPr>
        <p:spPr>
          <a:xfrm>
            <a:off x="6312024" y="1700808"/>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Oval 19"/>
          <p:cNvSpPr/>
          <p:nvPr/>
        </p:nvSpPr>
        <p:spPr>
          <a:xfrm>
            <a:off x="4763852" y="285293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Oval 21"/>
          <p:cNvSpPr/>
          <p:nvPr/>
        </p:nvSpPr>
        <p:spPr>
          <a:xfrm>
            <a:off x="3215680" y="285293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Oval 22"/>
          <p:cNvSpPr/>
          <p:nvPr/>
        </p:nvSpPr>
        <p:spPr>
          <a:xfrm>
            <a:off x="3186288" y="447510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9" name="Straight Connector 28"/>
          <p:cNvCxnSpPr/>
          <p:nvPr/>
        </p:nvCxnSpPr>
        <p:spPr>
          <a:xfrm>
            <a:off x="5015880" y="4691131"/>
            <a:ext cx="2232248" cy="1517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528048" y="3406654"/>
            <a:ext cx="1512168" cy="12844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807968" y="4691130"/>
            <a:ext cx="2232248" cy="15461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8040216" y="3406654"/>
            <a:ext cx="1440160" cy="12844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6528050" y="3406653"/>
            <a:ext cx="2952327" cy="319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5015880" y="3438586"/>
            <a:ext cx="4464496" cy="1252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528048" y="1916833"/>
            <a:ext cx="0" cy="14767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4979876" y="1916832"/>
            <a:ext cx="1548172" cy="11521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flipV="1">
            <a:off x="4979876" y="3068960"/>
            <a:ext cx="36004" cy="16221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flipV="1">
            <a:off x="4979876" y="3068961"/>
            <a:ext cx="1548172" cy="3246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402312" y="4691130"/>
            <a:ext cx="16135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flipV="1">
            <a:off x="3431704" y="3068960"/>
            <a:ext cx="1584176" cy="16221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3431704" y="3068960"/>
            <a:ext cx="1548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3431704" y="3068960"/>
            <a:ext cx="0" cy="16221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23" idx="3"/>
          </p:cNvCxnSpPr>
          <p:nvPr/>
        </p:nvCxnSpPr>
        <p:spPr>
          <a:xfrm flipH="1">
            <a:off x="3249560" y="3068960"/>
            <a:ext cx="1730316" cy="17749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flipV="1">
            <a:off x="3402312" y="4691130"/>
            <a:ext cx="2405656" cy="15461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flipV="1">
            <a:off x="3431704" y="4691131"/>
            <a:ext cx="3816424" cy="1517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2D032608-5392-4D0A-844E-7C4F4CE8D56E}"/>
              </a:ext>
            </a:extLst>
          </p:cNvPr>
          <p:cNvSpPr/>
          <p:nvPr/>
        </p:nvSpPr>
        <p:spPr>
          <a:xfrm>
            <a:off x="548526" y="749894"/>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42" name="Straight Connector 41">
            <a:extLst>
              <a:ext uri="{FF2B5EF4-FFF2-40B4-BE49-F238E27FC236}">
                <a16:creationId xmlns:a16="http://schemas.microsoft.com/office/drawing/2014/main" id="{EECAC44C-90D0-4E81-8AC7-34C7E5B3009C}"/>
              </a:ext>
            </a:extLst>
          </p:cNvPr>
          <p:cNvCxnSpPr>
            <a:cxnSpLocks/>
          </p:cNvCxnSpPr>
          <p:nvPr/>
        </p:nvCxnSpPr>
        <p:spPr>
          <a:xfrm>
            <a:off x="105992" y="1319190"/>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D446B0D7-AE5F-4973-816F-A71861CDACDC}"/>
              </a:ext>
            </a:extLst>
          </p:cNvPr>
          <p:cNvSpPr/>
          <p:nvPr/>
        </p:nvSpPr>
        <p:spPr>
          <a:xfrm>
            <a:off x="507411" y="254972"/>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sp>
        <p:nvSpPr>
          <p:cNvPr id="2" name="Rectangle 3">
            <a:extLst>
              <a:ext uri="{FF2B5EF4-FFF2-40B4-BE49-F238E27FC236}">
                <a16:creationId xmlns:a16="http://schemas.microsoft.com/office/drawing/2014/main" id="{D5C83C0B-B09F-4018-AFC7-78CC852731C7}"/>
              </a:ext>
            </a:extLst>
          </p:cNvPr>
          <p:cNvSpPr txBox="1">
            <a:spLocks noChangeArrowheads="1"/>
          </p:cNvSpPr>
          <p:nvPr/>
        </p:nvSpPr>
        <p:spPr>
          <a:xfrm>
            <a:off x="420452" y="1513379"/>
            <a:ext cx="4595428" cy="1425247"/>
          </a:xfrm>
          <a:prstGeom prst="rect">
            <a:avLst/>
          </a:prstGeom>
        </p:spPr>
        <p:txBody>
          <a:bodyPr vert="horz" lIns="91440" tIns="45720" rIns="91440" bIns="45720" rtlCol="0">
            <a:normAutofit/>
          </a:bodyPr>
          <a:lstStyle/>
          <a:p>
            <a:pPr marL="342900" indent="-342900">
              <a:spcBef>
                <a:spcPts val="2000"/>
              </a:spcBef>
              <a:buClr>
                <a:srgbClr val="660066"/>
              </a:buClr>
              <a:defRPr/>
            </a:pPr>
            <a:r>
              <a:rPr lang="en-US" sz="2400" b="1" dirty="0">
                <a:solidFill>
                  <a:srgbClr val="0070C0"/>
                </a:solidFill>
              </a:rPr>
              <a:t>Cliques to k-Clique Communities</a:t>
            </a:r>
          </a:p>
        </p:txBody>
      </p:sp>
      <p:sp>
        <p:nvSpPr>
          <p:cNvPr id="45" name="TextBox 44">
            <a:extLst>
              <a:ext uri="{FF2B5EF4-FFF2-40B4-BE49-F238E27FC236}">
                <a16:creationId xmlns:a16="http://schemas.microsoft.com/office/drawing/2014/main" id="{28EA4941-1411-4DF7-86F4-911073317236}"/>
              </a:ext>
            </a:extLst>
          </p:cNvPr>
          <p:cNvSpPr txBox="1"/>
          <p:nvPr/>
        </p:nvSpPr>
        <p:spPr>
          <a:xfrm>
            <a:off x="5843971" y="4620236"/>
            <a:ext cx="1418977" cy="461665"/>
          </a:xfrm>
          <a:prstGeom prst="rect">
            <a:avLst/>
          </a:prstGeom>
          <a:noFill/>
        </p:spPr>
        <p:txBody>
          <a:bodyPr wrap="square">
            <a:spAutoFit/>
          </a:bodyPr>
          <a:lstStyle/>
          <a:p>
            <a:r>
              <a:rPr lang="en-US" sz="2400" b="1" dirty="0">
                <a:solidFill>
                  <a:srgbClr val="0070C0"/>
                </a:solidFill>
                <a:highlight>
                  <a:srgbClr val="00FFFF"/>
                </a:highlight>
              </a:rPr>
              <a:t>Clique-1</a:t>
            </a:r>
            <a:endParaRPr lang="en-IN" sz="2400" dirty="0">
              <a:highlight>
                <a:srgbClr val="00FFFF"/>
              </a:highlight>
            </a:endParaRPr>
          </a:p>
        </p:txBody>
      </p:sp>
      <p:sp>
        <p:nvSpPr>
          <p:cNvPr id="21" name="TextBox 20">
            <a:extLst>
              <a:ext uri="{FF2B5EF4-FFF2-40B4-BE49-F238E27FC236}">
                <a16:creationId xmlns:a16="http://schemas.microsoft.com/office/drawing/2014/main" id="{AF67467E-5DE2-4CBC-B212-18BC783BE76E}"/>
              </a:ext>
            </a:extLst>
          </p:cNvPr>
          <p:cNvSpPr txBox="1"/>
          <p:nvPr/>
        </p:nvSpPr>
        <p:spPr>
          <a:xfrm>
            <a:off x="6690562" y="3811509"/>
            <a:ext cx="1715481" cy="461665"/>
          </a:xfrm>
          <a:prstGeom prst="rect">
            <a:avLst/>
          </a:prstGeom>
          <a:noFill/>
        </p:spPr>
        <p:txBody>
          <a:bodyPr wrap="square">
            <a:spAutoFit/>
          </a:bodyPr>
          <a:lstStyle/>
          <a:p>
            <a:r>
              <a:rPr lang="en-US" sz="2400" b="1" dirty="0">
                <a:solidFill>
                  <a:srgbClr val="0070C0"/>
                </a:solidFill>
                <a:highlight>
                  <a:srgbClr val="FF0000"/>
                </a:highlight>
              </a:rPr>
              <a:t>Clique-2</a:t>
            </a:r>
            <a:endParaRPr lang="en-IN" sz="2400" dirty="0">
              <a:highlight>
                <a:srgbClr val="FF0000"/>
              </a:highlight>
            </a:endParaRPr>
          </a:p>
        </p:txBody>
      </p:sp>
      <p:sp>
        <p:nvSpPr>
          <p:cNvPr id="24" name="TextBox 23">
            <a:extLst>
              <a:ext uri="{FF2B5EF4-FFF2-40B4-BE49-F238E27FC236}">
                <a16:creationId xmlns:a16="http://schemas.microsoft.com/office/drawing/2014/main" id="{939E88D1-17DC-4B48-A5E7-C06932FB4022}"/>
              </a:ext>
            </a:extLst>
          </p:cNvPr>
          <p:cNvSpPr txBox="1"/>
          <p:nvPr/>
        </p:nvSpPr>
        <p:spPr>
          <a:xfrm>
            <a:off x="4589990" y="5175266"/>
            <a:ext cx="1440160" cy="461665"/>
          </a:xfrm>
          <a:prstGeom prst="rect">
            <a:avLst/>
          </a:prstGeom>
          <a:noFill/>
        </p:spPr>
        <p:txBody>
          <a:bodyPr wrap="square">
            <a:spAutoFit/>
          </a:bodyPr>
          <a:lstStyle/>
          <a:p>
            <a:r>
              <a:rPr lang="en-US" sz="2400" b="1" dirty="0">
                <a:solidFill>
                  <a:srgbClr val="0070C0"/>
                </a:solidFill>
                <a:highlight>
                  <a:srgbClr val="FF00FF"/>
                </a:highlight>
              </a:rPr>
              <a:t>Clique-4</a:t>
            </a:r>
            <a:endParaRPr lang="en-IN" sz="2400" dirty="0">
              <a:highlight>
                <a:srgbClr val="FF00FF"/>
              </a:highlight>
            </a:endParaRPr>
          </a:p>
        </p:txBody>
      </p:sp>
      <p:sp>
        <p:nvSpPr>
          <p:cNvPr id="25" name="TextBox 24">
            <a:extLst>
              <a:ext uri="{FF2B5EF4-FFF2-40B4-BE49-F238E27FC236}">
                <a16:creationId xmlns:a16="http://schemas.microsoft.com/office/drawing/2014/main" id="{BEAFDBEB-3AAB-4B6B-BEEC-459C8017615D}"/>
              </a:ext>
            </a:extLst>
          </p:cNvPr>
          <p:cNvSpPr txBox="1"/>
          <p:nvPr/>
        </p:nvSpPr>
        <p:spPr>
          <a:xfrm>
            <a:off x="3540034" y="3553097"/>
            <a:ext cx="1446000" cy="461665"/>
          </a:xfrm>
          <a:prstGeom prst="rect">
            <a:avLst/>
          </a:prstGeom>
          <a:noFill/>
        </p:spPr>
        <p:txBody>
          <a:bodyPr wrap="square">
            <a:spAutoFit/>
          </a:bodyPr>
          <a:lstStyle/>
          <a:p>
            <a:r>
              <a:rPr lang="en-US" sz="2400" b="1" dirty="0">
                <a:solidFill>
                  <a:srgbClr val="0070C0"/>
                </a:solidFill>
                <a:highlight>
                  <a:srgbClr val="000080"/>
                </a:highlight>
              </a:rPr>
              <a:t>Clique-3</a:t>
            </a:r>
            <a:endParaRPr lang="en-IN" sz="2400" dirty="0">
              <a:highlight>
                <a:srgbClr val="000080"/>
              </a:highlight>
            </a:endParaRPr>
          </a:p>
        </p:txBody>
      </p:sp>
      <p:sp>
        <p:nvSpPr>
          <p:cNvPr id="26" name="TextBox 25">
            <a:extLst>
              <a:ext uri="{FF2B5EF4-FFF2-40B4-BE49-F238E27FC236}">
                <a16:creationId xmlns:a16="http://schemas.microsoft.com/office/drawing/2014/main" id="{E35A0F02-3702-4D17-BE1B-FA7D04CB8C43}"/>
              </a:ext>
            </a:extLst>
          </p:cNvPr>
          <p:cNvSpPr txBox="1"/>
          <p:nvPr/>
        </p:nvSpPr>
        <p:spPr>
          <a:xfrm>
            <a:off x="5507620" y="2536309"/>
            <a:ext cx="1380468" cy="400110"/>
          </a:xfrm>
          <a:prstGeom prst="rect">
            <a:avLst/>
          </a:prstGeom>
          <a:noFill/>
        </p:spPr>
        <p:txBody>
          <a:bodyPr wrap="square">
            <a:spAutoFit/>
          </a:bodyPr>
          <a:lstStyle/>
          <a:p>
            <a:r>
              <a:rPr lang="en-US" sz="2000" b="1" dirty="0">
                <a:solidFill>
                  <a:srgbClr val="0070C0"/>
                </a:solidFill>
                <a:highlight>
                  <a:srgbClr val="FFFF00"/>
                </a:highlight>
              </a:rPr>
              <a:t>Clique-5</a:t>
            </a:r>
            <a:endParaRPr lang="en-IN" sz="2000" dirty="0">
              <a:highlight>
                <a:srgbClr val="FFFF00"/>
              </a:highlight>
            </a:endParaRPr>
          </a:p>
        </p:txBody>
      </p:sp>
      <p:sp>
        <p:nvSpPr>
          <p:cNvPr id="27" name="TextBox 26">
            <a:extLst>
              <a:ext uri="{FF2B5EF4-FFF2-40B4-BE49-F238E27FC236}">
                <a16:creationId xmlns:a16="http://schemas.microsoft.com/office/drawing/2014/main" id="{75521FD1-45FD-4BEA-8725-1EA1CD0E27D9}"/>
              </a:ext>
            </a:extLst>
          </p:cNvPr>
          <p:cNvSpPr txBox="1"/>
          <p:nvPr/>
        </p:nvSpPr>
        <p:spPr>
          <a:xfrm>
            <a:off x="5015878" y="3504143"/>
            <a:ext cx="1380468" cy="400110"/>
          </a:xfrm>
          <a:prstGeom prst="rect">
            <a:avLst/>
          </a:prstGeom>
          <a:noFill/>
        </p:spPr>
        <p:txBody>
          <a:bodyPr wrap="square">
            <a:spAutoFit/>
          </a:bodyPr>
          <a:lstStyle/>
          <a:p>
            <a:r>
              <a:rPr lang="en-US" sz="2000" b="1" dirty="0">
                <a:solidFill>
                  <a:srgbClr val="0070C0"/>
                </a:solidFill>
                <a:highlight>
                  <a:srgbClr val="00FF00"/>
                </a:highlight>
              </a:rPr>
              <a:t>Clique-6</a:t>
            </a:r>
            <a:endParaRPr lang="en-IN" sz="2000" dirty="0">
              <a:highlight>
                <a:srgbClr val="00FF00"/>
              </a:highlight>
            </a:endParaRPr>
          </a:p>
        </p:txBody>
      </p:sp>
      <p:pic>
        <p:nvPicPr>
          <p:cNvPr id="10" name="Picture 9">
            <a:extLst>
              <a:ext uri="{FF2B5EF4-FFF2-40B4-BE49-F238E27FC236}">
                <a16:creationId xmlns:a16="http://schemas.microsoft.com/office/drawing/2014/main" id="{A60E1AA5-78DB-0B73-96A3-79F85D9847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E297985D-7423-51B7-FBB7-629D2835D9AD}"/>
                  </a:ext>
                </a:extLst>
              </p14:cNvPr>
              <p14:cNvContentPartPr/>
              <p14:nvPr/>
            </p14:nvContentPartPr>
            <p14:xfrm>
              <a:off x="3333960" y="1805760"/>
              <a:ext cx="5087880" cy="4532760"/>
            </p14:xfrm>
          </p:contentPart>
        </mc:Choice>
        <mc:Fallback xmlns="">
          <p:pic>
            <p:nvPicPr>
              <p:cNvPr id="28" name="Ink 27">
                <a:extLst>
                  <a:ext uri="{FF2B5EF4-FFF2-40B4-BE49-F238E27FC236}">
                    <a16:creationId xmlns:a16="http://schemas.microsoft.com/office/drawing/2014/main" id="{E297985D-7423-51B7-FBB7-629D2835D9AD}"/>
                  </a:ext>
                </a:extLst>
              </p:cNvPr>
              <p:cNvPicPr/>
              <p:nvPr/>
            </p:nvPicPr>
            <p:blipFill>
              <a:blip r:embed="rId4"/>
              <a:stretch>
                <a:fillRect/>
              </a:stretch>
            </p:blipFill>
            <p:spPr>
              <a:xfrm>
                <a:off x="3324600" y="1796400"/>
                <a:ext cx="5106600" cy="4551480"/>
              </a:xfrm>
              <a:prstGeom prst="rect">
                <a:avLst/>
              </a:prstGeom>
            </p:spPr>
          </p:pic>
        </mc:Fallback>
      </mc:AlternateContent>
    </p:spTree>
    <p:extLst>
      <p:ext uri="{BB962C8B-B14F-4D97-AF65-F5344CB8AC3E}">
        <p14:creationId xmlns:p14="http://schemas.microsoft.com/office/powerpoint/2010/main" val="402003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76011794"/>
              </p:ext>
            </p:extLst>
          </p:nvPr>
        </p:nvGraphicFramePr>
        <p:xfrm>
          <a:off x="2855636" y="2060845"/>
          <a:ext cx="6336708" cy="3744419"/>
        </p:xfrm>
        <a:graphic>
          <a:graphicData uri="http://schemas.openxmlformats.org/drawingml/2006/table">
            <a:tbl>
              <a:tblPr firstRow="1" bandRow="1">
                <a:tableStyleId>{E269D01E-BC32-4049-B463-5C60D7B0CCD2}</a:tableStyleId>
              </a:tblPr>
              <a:tblGrid>
                <a:gridCol w="905244">
                  <a:extLst>
                    <a:ext uri="{9D8B030D-6E8A-4147-A177-3AD203B41FA5}">
                      <a16:colId xmlns:a16="http://schemas.microsoft.com/office/drawing/2014/main" val="20000"/>
                    </a:ext>
                  </a:extLst>
                </a:gridCol>
                <a:gridCol w="905244">
                  <a:extLst>
                    <a:ext uri="{9D8B030D-6E8A-4147-A177-3AD203B41FA5}">
                      <a16:colId xmlns:a16="http://schemas.microsoft.com/office/drawing/2014/main" val="20001"/>
                    </a:ext>
                  </a:extLst>
                </a:gridCol>
                <a:gridCol w="905244">
                  <a:extLst>
                    <a:ext uri="{9D8B030D-6E8A-4147-A177-3AD203B41FA5}">
                      <a16:colId xmlns:a16="http://schemas.microsoft.com/office/drawing/2014/main" val="20002"/>
                    </a:ext>
                  </a:extLst>
                </a:gridCol>
                <a:gridCol w="905244">
                  <a:extLst>
                    <a:ext uri="{9D8B030D-6E8A-4147-A177-3AD203B41FA5}">
                      <a16:colId xmlns:a16="http://schemas.microsoft.com/office/drawing/2014/main" val="20003"/>
                    </a:ext>
                  </a:extLst>
                </a:gridCol>
                <a:gridCol w="905244">
                  <a:extLst>
                    <a:ext uri="{9D8B030D-6E8A-4147-A177-3AD203B41FA5}">
                      <a16:colId xmlns:a16="http://schemas.microsoft.com/office/drawing/2014/main" val="20004"/>
                    </a:ext>
                  </a:extLst>
                </a:gridCol>
                <a:gridCol w="905244">
                  <a:extLst>
                    <a:ext uri="{9D8B030D-6E8A-4147-A177-3AD203B41FA5}">
                      <a16:colId xmlns:a16="http://schemas.microsoft.com/office/drawing/2014/main" val="20005"/>
                    </a:ext>
                  </a:extLst>
                </a:gridCol>
                <a:gridCol w="905244">
                  <a:extLst>
                    <a:ext uri="{9D8B030D-6E8A-4147-A177-3AD203B41FA5}">
                      <a16:colId xmlns:a16="http://schemas.microsoft.com/office/drawing/2014/main" val="20006"/>
                    </a:ext>
                  </a:extLst>
                </a:gridCol>
              </a:tblGrid>
              <a:tr h="534917">
                <a:tc>
                  <a:txBody>
                    <a:bodyPr/>
                    <a:lstStyle/>
                    <a:p>
                      <a:pPr algn="ctr"/>
                      <a:endParaRPr lang="en-SG" sz="24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1</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2</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3</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4</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5</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6</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34917">
                <a:tc>
                  <a:txBody>
                    <a:bodyPr/>
                    <a:lstStyle/>
                    <a:p>
                      <a:pPr algn="ctr"/>
                      <a:r>
                        <a:rPr lang="en-US" sz="2400" b="1" dirty="0">
                          <a:solidFill>
                            <a:schemeClr val="tx1"/>
                          </a:solidFill>
                        </a:rPr>
                        <a:t>C</a:t>
                      </a:r>
                      <a:r>
                        <a:rPr lang="en-US" sz="2400" b="1" baseline="-25000" dirty="0">
                          <a:solidFill>
                            <a:schemeClr val="tx1"/>
                          </a:solidFill>
                        </a:rPr>
                        <a:t>1</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C00000"/>
                          </a:solidFill>
                        </a:rPr>
                        <a:t>5</a:t>
                      </a:r>
                      <a:endParaRPr lang="en-SG" sz="2400" dirty="0">
                        <a:solidFill>
                          <a:srgbClr val="C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SG" sz="2400" dirty="0">
                        <a:solidFill>
                          <a:srgbClr val="C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SG" sz="2400" dirty="0">
                        <a:solidFill>
                          <a:srgbClr val="C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SG" sz="2400">
                        <a:solidFill>
                          <a:srgbClr val="C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SG" sz="2400">
                        <a:solidFill>
                          <a:srgbClr val="C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SG" sz="2400">
                        <a:solidFill>
                          <a:srgbClr val="C00000"/>
                        </a:solidFill>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34917">
                <a:tc>
                  <a:txBody>
                    <a:bodyPr/>
                    <a:lstStyle/>
                    <a:p>
                      <a:pPr algn="ctr"/>
                      <a:r>
                        <a:rPr lang="en-US" sz="2400" b="1" dirty="0">
                          <a:solidFill>
                            <a:schemeClr val="tx1"/>
                          </a:solidFill>
                        </a:rPr>
                        <a:t>C</a:t>
                      </a:r>
                      <a:r>
                        <a:rPr lang="en-US" sz="2400" b="1" baseline="-25000" dirty="0">
                          <a:solidFill>
                            <a:schemeClr val="tx1"/>
                          </a:solidFill>
                        </a:rPr>
                        <a:t>2</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SG" sz="2400">
                        <a:solidFill>
                          <a:srgbClr val="C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C00000"/>
                          </a:solidFill>
                        </a:rPr>
                        <a:t>4</a:t>
                      </a:r>
                      <a:endParaRPr lang="en-SG" sz="2400" dirty="0">
                        <a:solidFill>
                          <a:srgbClr val="C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SG" sz="2400" dirty="0">
                        <a:solidFill>
                          <a:srgbClr val="C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SG" sz="2400" dirty="0">
                        <a:solidFill>
                          <a:srgbClr val="C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SG" sz="2400">
                        <a:solidFill>
                          <a:srgbClr val="C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SG" sz="2400">
                        <a:solidFill>
                          <a:srgbClr val="C00000"/>
                        </a:solidFill>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34917">
                <a:tc>
                  <a:txBody>
                    <a:bodyPr/>
                    <a:lstStyle/>
                    <a:p>
                      <a:pPr algn="ctr"/>
                      <a:r>
                        <a:rPr lang="en-US" sz="2400" b="1" dirty="0">
                          <a:solidFill>
                            <a:schemeClr val="tx1"/>
                          </a:solidFill>
                        </a:rPr>
                        <a:t>C</a:t>
                      </a:r>
                      <a:r>
                        <a:rPr lang="en-US" sz="2400" b="1" baseline="-25000" dirty="0">
                          <a:solidFill>
                            <a:schemeClr val="tx1"/>
                          </a:solidFill>
                        </a:rPr>
                        <a:t>3</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SG" sz="2400">
                        <a:solidFill>
                          <a:srgbClr val="C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SG" sz="2400">
                        <a:solidFill>
                          <a:srgbClr val="C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C00000"/>
                          </a:solidFill>
                        </a:rPr>
                        <a:t>4</a:t>
                      </a:r>
                      <a:endParaRPr lang="en-SG" sz="2400" dirty="0">
                        <a:solidFill>
                          <a:srgbClr val="C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SG" sz="2400" dirty="0">
                        <a:solidFill>
                          <a:srgbClr val="C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SG" sz="2400">
                        <a:solidFill>
                          <a:srgbClr val="C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SG" sz="2400">
                        <a:solidFill>
                          <a:srgbClr val="C00000"/>
                        </a:solidFill>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34917">
                <a:tc>
                  <a:txBody>
                    <a:bodyPr/>
                    <a:lstStyle/>
                    <a:p>
                      <a:pPr algn="ctr"/>
                      <a:r>
                        <a:rPr lang="en-US" sz="2400" b="1" dirty="0">
                          <a:solidFill>
                            <a:schemeClr val="tx1"/>
                          </a:solidFill>
                        </a:rPr>
                        <a:t>C</a:t>
                      </a:r>
                      <a:r>
                        <a:rPr lang="en-US" sz="2400" b="1" baseline="-25000" dirty="0">
                          <a:solidFill>
                            <a:schemeClr val="tx1"/>
                          </a:solidFill>
                        </a:rPr>
                        <a:t>4</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SG" sz="2400">
                        <a:solidFill>
                          <a:srgbClr val="C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SG" sz="2400">
                        <a:solidFill>
                          <a:srgbClr val="C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SG" sz="2400" dirty="0">
                        <a:solidFill>
                          <a:srgbClr val="C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C00000"/>
                          </a:solidFill>
                        </a:rPr>
                        <a:t>4</a:t>
                      </a:r>
                      <a:endParaRPr lang="en-SG" sz="2400" dirty="0">
                        <a:solidFill>
                          <a:srgbClr val="C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SG" sz="2400" dirty="0">
                        <a:solidFill>
                          <a:srgbClr val="C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SG" sz="2400">
                        <a:solidFill>
                          <a:srgbClr val="C00000"/>
                        </a:solidFill>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34917">
                <a:tc>
                  <a:txBody>
                    <a:bodyPr/>
                    <a:lstStyle/>
                    <a:p>
                      <a:pPr algn="ctr"/>
                      <a:r>
                        <a:rPr lang="en-US" sz="2400" b="1" dirty="0">
                          <a:solidFill>
                            <a:schemeClr val="tx1"/>
                          </a:solidFill>
                        </a:rPr>
                        <a:t>C</a:t>
                      </a:r>
                      <a:r>
                        <a:rPr lang="en-US" sz="2400" b="1" baseline="-25000" dirty="0">
                          <a:solidFill>
                            <a:schemeClr val="tx1"/>
                          </a:solidFill>
                        </a:rPr>
                        <a:t>5</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SG" sz="2400">
                        <a:solidFill>
                          <a:srgbClr val="C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SG" sz="2400">
                        <a:solidFill>
                          <a:srgbClr val="C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SG" sz="2400" dirty="0">
                        <a:solidFill>
                          <a:srgbClr val="C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SG" sz="2400" dirty="0">
                        <a:solidFill>
                          <a:srgbClr val="C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C00000"/>
                          </a:solidFill>
                        </a:rPr>
                        <a:t>3</a:t>
                      </a:r>
                      <a:endParaRPr lang="en-SG" sz="2400" dirty="0">
                        <a:solidFill>
                          <a:srgbClr val="C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SG" sz="2400" dirty="0">
                        <a:solidFill>
                          <a:srgbClr val="C00000"/>
                        </a:solidFill>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34917">
                <a:tc>
                  <a:txBody>
                    <a:bodyPr/>
                    <a:lstStyle/>
                    <a:p>
                      <a:pPr algn="ctr"/>
                      <a:r>
                        <a:rPr lang="en-US" sz="2400" b="1" dirty="0">
                          <a:solidFill>
                            <a:schemeClr val="tx1"/>
                          </a:solidFill>
                        </a:rPr>
                        <a:t>C</a:t>
                      </a:r>
                      <a:r>
                        <a:rPr lang="en-US" sz="2400" b="1" baseline="-25000" dirty="0">
                          <a:solidFill>
                            <a:schemeClr val="tx1"/>
                          </a:solidFill>
                        </a:rPr>
                        <a:t>6</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SG" sz="2400">
                        <a:solidFill>
                          <a:srgbClr val="C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SG" sz="2400">
                        <a:solidFill>
                          <a:srgbClr val="C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SG" sz="2400" dirty="0">
                        <a:solidFill>
                          <a:srgbClr val="C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SG" sz="2400" dirty="0">
                        <a:solidFill>
                          <a:srgbClr val="C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SG" sz="2400" dirty="0">
                        <a:solidFill>
                          <a:srgbClr val="C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C00000"/>
                          </a:solidFill>
                        </a:rPr>
                        <a:t>3</a:t>
                      </a:r>
                      <a:endParaRPr lang="en-SG" sz="2400" dirty="0">
                        <a:solidFill>
                          <a:srgbClr val="C00000"/>
                        </a:solidFill>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5" name="Rectangle 4"/>
          <p:cNvSpPr/>
          <p:nvPr/>
        </p:nvSpPr>
        <p:spPr>
          <a:xfrm>
            <a:off x="1684961" y="5998787"/>
            <a:ext cx="8974557" cy="707886"/>
          </a:xfrm>
          <a:prstGeom prst="rect">
            <a:avLst/>
          </a:prstGeom>
        </p:spPr>
        <p:txBody>
          <a:bodyPr wrap="square">
            <a:spAutoFit/>
          </a:bodyPr>
          <a:lstStyle/>
          <a:p>
            <a:r>
              <a:rPr lang="en-US" sz="2000" b="1" dirty="0">
                <a:solidFill>
                  <a:schemeClr val="accent2"/>
                </a:solidFill>
              </a:rPr>
              <a:t>Step-a:</a:t>
            </a:r>
            <a:r>
              <a:rPr lang="en-US" sz="2000" b="1" dirty="0">
                <a:solidFill>
                  <a:srgbClr val="0070C0"/>
                </a:solidFill>
              </a:rPr>
              <a:t> </a:t>
            </a:r>
            <a:r>
              <a:rPr lang="en-US" sz="2000" dirty="0"/>
              <a:t>Construct a matrix </a:t>
            </a:r>
            <a:r>
              <a:rPr lang="en-US" sz="2000" dirty="0" err="1"/>
              <a:t>CC</a:t>
            </a:r>
            <a:r>
              <a:rPr lang="en-US" sz="2000" baseline="-25000" dirty="0" err="1"/>
              <a:t>n×n</a:t>
            </a:r>
            <a:r>
              <a:rPr lang="en-US" sz="2000" dirty="0"/>
              <a:t> ,where n represents the total number of cliques. Each cell CC[</a:t>
            </a:r>
            <a:r>
              <a:rPr lang="en-US" sz="2000" i="1" dirty="0" err="1"/>
              <a:t>i</a:t>
            </a:r>
            <a:r>
              <a:rPr lang="en-US" sz="2000" dirty="0"/>
              <a:t>, </a:t>
            </a:r>
            <a:r>
              <a:rPr lang="en-US" sz="2000" i="1" dirty="0"/>
              <a:t>j</a:t>
            </a:r>
            <a:r>
              <a:rPr lang="en-US" sz="2000" dirty="0"/>
              <a:t>] contains number of nodes shared by cliques C</a:t>
            </a:r>
            <a:r>
              <a:rPr lang="en-US" sz="2000" baseline="-25000" dirty="0"/>
              <a:t>i</a:t>
            </a:r>
            <a:r>
              <a:rPr lang="en-US" sz="2000" i="1" dirty="0"/>
              <a:t> </a:t>
            </a:r>
            <a:r>
              <a:rPr lang="en-US" sz="2000" dirty="0"/>
              <a:t>and </a:t>
            </a:r>
            <a:r>
              <a:rPr lang="en-US" sz="2000" dirty="0" err="1"/>
              <a:t>C</a:t>
            </a:r>
            <a:r>
              <a:rPr lang="en-US" sz="2000" baseline="-25000" dirty="0" err="1"/>
              <a:t>j</a:t>
            </a:r>
            <a:r>
              <a:rPr lang="en-US" sz="2000" dirty="0"/>
              <a:t>.</a:t>
            </a:r>
          </a:p>
        </p:txBody>
      </p:sp>
      <p:sp>
        <p:nvSpPr>
          <p:cNvPr id="8" name="Rectangle 7">
            <a:extLst>
              <a:ext uri="{FF2B5EF4-FFF2-40B4-BE49-F238E27FC236}">
                <a16:creationId xmlns:a16="http://schemas.microsoft.com/office/drawing/2014/main" id="{93F125C9-B43B-439A-A966-DF53C85D191C}"/>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10" name="Straight Connector 9">
            <a:extLst>
              <a:ext uri="{FF2B5EF4-FFF2-40B4-BE49-F238E27FC236}">
                <a16:creationId xmlns:a16="http://schemas.microsoft.com/office/drawing/2014/main" id="{9425D5E6-5FD4-4361-B8CD-F0747D3972E2}"/>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491E708-C0A6-4C4F-83B7-FB505373483A}"/>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sp>
        <p:nvSpPr>
          <p:cNvPr id="2" name="Rectangle 3">
            <a:extLst>
              <a:ext uri="{FF2B5EF4-FFF2-40B4-BE49-F238E27FC236}">
                <a16:creationId xmlns:a16="http://schemas.microsoft.com/office/drawing/2014/main" id="{91E60541-2C03-4C47-AA91-ED7D5F5F3F51}"/>
              </a:ext>
            </a:extLst>
          </p:cNvPr>
          <p:cNvSpPr txBox="1">
            <a:spLocks noChangeArrowheads="1"/>
          </p:cNvSpPr>
          <p:nvPr/>
        </p:nvSpPr>
        <p:spPr>
          <a:xfrm>
            <a:off x="420452" y="1513379"/>
            <a:ext cx="4595428" cy="1425247"/>
          </a:xfrm>
          <a:prstGeom prst="rect">
            <a:avLst/>
          </a:prstGeom>
        </p:spPr>
        <p:txBody>
          <a:bodyPr vert="horz" lIns="91440" tIns="45720" rIns="91440" bIns="45720" rtlCol="0">
            <a:normAutofit/>
          </a:bodyPr>
          <a:lstStyle/>
          <a:p>
            <a:pPr marL="342900" indent="-342900">
              <a:spcBef>
                <a:spcPts val="2000"/>
              </a:spcBef>
              <a:buClr>
                <a:srgbClr val="660066"/>
              </a:buClr>
              <a:defRPr/>
            </a:pPr>
            <a:r>
              <a:rPr lang="en-US" sz="2400" b="1" dirty="0">
                <a:solidFill>
                  <a:srgbClr val="0070C0"/>
                </a:solidFill>
              </a:rPr>
              <a:t>Cliques to k-Clique Communities</a:t>
            </a:r>
          </a:p>
        </p:txBody>
      </p:sp>
      <p:pic>
        <p:nvPicPr>
          <p:cNvPr id="3" name="Picture 2">
            <a:extLst>
              <a:ext uri="{FF2B5EF4-FFF2-40B4-BE49-F238E27FC236}">
                <a16:creationId xmlns:a16="http://schemas.microsoft.com/office/drawing/2014/main" id="{FA8A565B-9A1D-4763-A6B4-5182A918B38D}"/>
              </a:ext>
            </a:extLst>
          </p:cNvPr>
          <p:cNvPicPr>
            <a:picLocks noChangeAspect="1"/>
          </p:cNvPicPr>
          <p:nvPr/>
        </p:nvPicPr>
        <p:blipFill>
          <a:blip r:embed="rId3"/>
          <a:stretch>
            <a:fillRect/>
          </a:stretch>
        </p:blipFill>
        <p:spPr>
          <a:xfrm>
            <a:off x="9336364" y="2174427"/>
            <a:ext cx="2622247" cy="1938873"/>
          </a:xfrm>
          <a:prstGeom prst="rect">
            <a:avLst/>
          </a:prstGeom>
        </p:spPr>
      </p:pic>
      <p:pic>
        <p:nvPicPr>
          <p:cNvPr id="6" name="Picture 5">
            <a:extLst>
              <a:ext uri="{FF2B5EF4-FFF2-40B4-BE49-F238E27FC236}">
                <a16:creationId xmlns:a16="http://schemas.microsoft.com/office/drawing/2014/main" id="{97BC6800-324D-B67D-5C17-C684994135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693274C6-89C9-4E00-157B-1838D07FC735}"/>
                  </a:ext>
                </a:extLst>
              </p14:cNvPr>
              <p14:cNvContentPartPr/>
              <p14:nvPr/>
            </p14:nvContentPartPr>
            <p14:xfrm>
              <a:off x="3414960" y="2002680"/>
              <a:ext cx="7993800" cy="3461400"/>
            </p14:xfrm>
          </p:contentPart>
        </mc:Choice>
        <mc:Fallback xmlns="">
          <p:pic>
            <p:nvPicPr>
              <p:cNvPr id="7" name="Ink 6">
                <a:extLst>
                  <a:ext uri="{FF2B5EF4-FFF2-40B4-BE49-F238E27FC236}">
                    <a16:creationId xmlns:a16="http://schemas.microsoft.com/office/drawing/2014/main" id="{693274C6-89C9-4E00-157B-1838D07FC735}"/>
                  </a:ext>
                </a:extLst>
              </p:cNvPr>
              <p:cNvPicPr/>
              <p:nvPr/>
            </p:nvPicPr>
            <p:blipFill>
              <a:blip r:embed="rId6"/>
              <a:stretch>
                <a:fillRect/>
              </a:stretch>
            </p:blipFill>
            <p:spPr>
              <a:xfrm>
                <a:off x="3405600" y="1993320"/>
                <a:ext cx="8012520" cy="3480120"/>
              </a:xfrm>
              <a:prstGeom prst="rect">
                <a:avLst/>
              </a:prstGeom>
            </p:spPr>
          </p:pic>
        </mc:Fallback>
      </mc:AlternateContent>
    </p:spTree>
    <p:extLst>
      <p:ext uri="{BB962C8B-B14F-4D97-AF65-F5344CB8AC3E}">
        <p14:creationId xmlns:p14="http://schemas.microsoft.com/office/powerpoint/2010/main" val="676152374"/>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07576175"/>
              </p:ext>
            </p:extLst>
          </p:nvPr>
        </p:nvGraphicFramePr>
        <p:xfrm>
          <a:off x="2855636" y="2060845"/>
          <a:ext cx="6336708" cy="3744419"/>
        </p:xfrm>
        <a:graphic>
          <a:graphicData uri="http://schemas.openxmlformats.org/drawingml/2006/table">
            <a:tbl>
              <a:tblPr firstRow="1" bandRow="1">
                <a:tableStyleId>{E269D01E-BC32-4049-B463-5C60D7B0CCD2}</a:tableStyleId>
              </a:tblPr>
              <a:tblGrid>
                <a:gridCol w="905244">
                  <a:extLst>
                    <a:ext uri="{9D8B030D-6E8A-4147-A177-3AD203B41FA5}">
                      <a16:colId xmlns:a16="http://schemas.microsoft.com/office/drawing/2014/main" val="20000"/>
                    </a:ext>
                  </a:extLst>
                </a:gridCol>
                <a:gridCol w="905244">
                  <a:extLst>
                    <a:ext uri="{9D8B030D-6E8A-4147-A177-3AD203B41FA5}">
                      <a16:colId xmlns:a16="http://schemas.microsoft.com/office/drawing/2014/main" val="20001"/>
                    </a:ext>
                  </a:extLst>
                </a:gridCol>
                <a:gridCol w="905244">
                  <a:extLst>
                    <a:ext uri="{9D8B030D-6E8A-4147-A177-3AD203B41FA5}">
                      <a16:colId xmlns:a16="http://schemas.microsoft.com/office/drawing/2014/main" val="20002"/>
                    </a:ext>
                  </a:extLst>
                </a:gridCol>
                <a:gridCol w="905244">
                  <a:extLst>
                    <a:ext uri="{9D8B030D-6E8A-4147-A177-3AD203B41FA5}">
                      <a16:colId xmlns:a16="http://schemas.microsoft.com/office/drawing/2014/main" val="20003"/>
                    </a:ext>
                  </a:extLst>
                </a:gridCol>
                <a:gridCol w="905244">
                  <a:extLst>
                    <a:ext uri="{9D8B030D-6E8A-4147-A177-3AD203B41FA5}">
                      <a16:colId xmlns:a16="http://schemas.microsoft.com/office/drawing/2014/main" val="20004"/>
                    </a:ext>
                  </a:extLst>
                </a:gridCol>
                <a:gridCol w="905244">
                  <a:extLst>
                    <a:ext uri="{9D8B030D-6E8A-4147-A177-3AD203B41FA5}">
                      <a16:colId xmlns:a16="http://schemas.microsoft.com/office/drawing/2014/main" val="20005"/>
                    </a:ext>
                  </a:extLst>
                </a:gridCol>
                <a:gridCol w="905244">
                  <a:extLst>
                    <a:ext uri="{9D8B030D-6E8A-4147-A177-3AD203B41FA5}">
                      <a16:colId xmlns:a16="http://schemas.microsoft.com/office/drawing/2014/main" val="20006"/>
                    </a:ext>
                  </a:extLst>
                </a:gridCol>
              </a:tblGrid>
              <a:tr h="534917">
                <a:tc>
                  <a:txBody>
                    <a:bodyPr/>
                    <a:lstStyle/>
                    <a:p>
                      <a:pPr algn="ctr"/>
                      <a:endParaRPr lang="en-SG" sz="2400" b="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1</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2</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3</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4</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5</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6</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34917">
                <a:tc>
                  <a:txBody>
                    <a:bodyPr/>
                    <a:lstStyle/>
                    <a:p>
                      <a:pPr algn="ctr"/>
                      <a:r>
                        <a:rPr lang="en-US" sz="2400" b="1" dirty="0">
                          <a:solidFill>
                            <a:schemeClr val="tx1"/>
                          </a:solidFill>
                        </a:rPr>
                        <a:t>C</a:t>
                      </a:r>
                      <a:r>
                        <a:rPr lang="en-US" sz="2400" b="1" baseline="-25000" dirty="0">
                          <a:solidFill>
                            <a:schemeClr val="tx1"/>
                          </a:solidFill>
                        </a:rPr>
                        <a:t>1</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5</a:t>
                      </a:r>
                      <a:endParaRPr lang="en-SG" sz="2400" b="1" dirty="0">
                        <a:solidFill>
                          <a:srgbClr val="C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3</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3</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34917">
                <a:tc>
                  <a:txBody>
                    <a:bodyPr/>
                    <a:lstStyle/>
                    <a:p>
                      <a:pPr algn="ctr"/>
                      <a:r>
                        <a:rPr lang="en-US" sz="2400" b="1" dirty="0">
                          <a:solidFill>
                            <a:schemeClr val="tx1"/>
                          </a:solidFill>
                        </a:rPr>
                        <a:t>C</a:t>
                      </a:r>
                      <a:r>
                        <a:rPr lang="en-US" sz="2400" b="1" baseline="-25000" dirty="0">
                          <a:solidFill>
                            <a:schemeClr val="tx1"/>
                          </a:solidFill>
                        </a:rPr>
                        <a:t>2</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3</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4</a:t>
                      </a:r>
                      <a:endParaRPr lang="en-SG" sz="2400" b="1" dirty="0">
                        <a:solidFill>
                          <a:srgbClr val="C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34917">
                <a:tc>
                  <a:txBody>
                    <a:bodyPr/>
                    <a:lstStyle/>
                    <a:p>
                      <a:pPr algn="ctr"/>
                      <a:r>
                        <a:rPr lang="en-US" sz="2400" b="1" dirty="0">
                          <a:solidFill>
                            <a:schemeClr val="tx1"/>
                          </a:solidFill>
                        </a:rPr>
                        <a:t>C</a:t>
                      </a:r>
                      <a:r>
                        <a:rPr lang="en-US" sz="2400" b="1" baseline="-25000" dirty="0">
                          <a:solidFill>
                            <a:schemeClr val="tx1"/>
                          </a:solidFill>
                        </a:rPr>
                        <a:t>3</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4</a:t>
                      </a:r>
                      <a:endParaRPr lang="en-SG" sz="2400" b="1" dirty="0">
                        <a:solidFill>
                          <a:srgbClr val="C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34917">
                <a:tc>
                  <a:txBody>
                    <a:bodyPr/>
                    <a:lstStyle/>
                    <a:p>
                      <a:pPr algn="ctr"/>
                      <a:r>
                        <a:rPr lang="en-US" sz="2400" b="1" dirty="0">
                          <a:solidFill>
                            <a:schemeClr val="tx1"/>
                          </a:solidFill>
                        </a:rPr>
                        <a:t>C</a:t>
                      </a:r>
                      <a:r>
                        <a:rPr lang="en-US" sz="2400" b="1" baseline="-25000" dirty="0">
                          <a:solidFill>
                            <a:schemeClr val="tx1"/>
                          </a:solidFill>
                        </a:rPr>
                        <a:t>4</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3</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4</a:t>
                      </a:r>
                      <a:endParaRPr lang="en-SG" sz="2400" b="1" dirty="0">
                        <a:solidFill>
                          <a:srgbClr val="C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34917">
                <a:tc>
                  <a:txBody>
                    <a:bodyPr/>
                    <a:lstStyle/>
                    <a:p>
                      <a:pPr algn="ctr"/>
                      <a:r>
                        <a:rPr lang="en-US" sz="2400" b="1" dirty="0">
                          <a:solidFill>
                            <a:schemeClr val="tx1"/>
                          </a:solidFill>
                        </a:rPr>
                        <a:t>C</a:t>
                      </a:r>
                      <a:r>
                        <a:rPr lang="en-US" sz="2400" b="1" baseline="-25000" dirty="0">
                          <a:solidFill>
                            <a:schemeClr val="tx1"/>
                          </a:solidFill>
                        </a:rPr>
                        <a:t>5</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3</a:t>
                      </a:r>
                      <a:endParaRPr lang="en-SG" sz="2400" b="1" dirty="0">
                        <a:solidFill>
                          <a:srgbClr val="C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34917">
                <a:tc>
                  <a:txBody>
                    <a:bodyPr/>
                    <a:lstStyle/>
                    <a:p>
                      <a:pPr algn="ctr"/>
                      <a:r>
                        <a:rPr lang="en-US" sz="2400" b="1" dirty="0">
                          <a:solidFill>
                            <a:schemeClr val="tx1"/>
                          </a:solidFill>
                        </a:rPr>
                        <a:t>C</a:t>
                      </a:r>
                      <a:r>
                        <a:rPr lang="en-US" sz="2400" b="1" baseline="-25000" dirty="0">
                          <a:solidFill>
                            <a:schemeClr val="tx1"/>
                          </a:solidFill>
                        </a:rPr>
                        <a:t>6</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3</a:t>
                      </a:r>
                      <a:endParaRPr lang="en-SG" sz="2400" b="1" dirty="0">
                        <a:solidFill>
                          <a:srgbClr val="C00000"/>
                        </a:solidFill>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7" name="Rectangle 6">
            <a:extLst>
              <a:ext uri="{FF2B5EF4-FFF2-40B4-BE49-F238E27FC236}">
                <a16:creationId xmlns:a16="http://schemas.microsoft.com/office/drawing/2014/main" id="{8B0ECB6C-7E63-4FC7-9D83-0D0EFB66E6B1}"/>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9" name="Straight Connector 8">
            <a:extLst>
              <a:ext uri="{FF2B5EF4-FFF2-40B4-BE49-F238E27FC236}">
                <a16:creationId xmlns:a16="http://schemas.microsoft.com/office/drawing/2014/main" id="{8A48A5C7-6C94-4A8C-8FB8-5F30FC7DDD2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3C7B8596-8AB2-43DC-B052-0069D95C8024}"/>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sp>
        <p:nvSpPr>
          <p:cNvPr id="2" name="Rectangle 3">
            <a:extLst>
              <a:ext uri="{FF2B5EF4-FFF2-40B4-BE49-F238E27FC236}">
                <a16:creationId xmlns:a16="http://schemas.microsoft.com/office/drawing/2014/main" id="{6D935A5C-C526-4F3D-8217-57E583FE77B6}"/>
              </a:ext>
            </a:extLst>
          </p:cNvPr>
          <p:cNvSpPr txBox="1">
            <a:spLocks noChangeArrowheads="1"/>
          </p:cNvSpPr>
          <p:nvPr/>
        </p:nvSpPr>
        <p:spPr>
          <a:xfrm>
            <a:off x="420452" y="1513379"/>
            <a:ext cx="4595428" cy="1425247"/>
          </a:xfrm>
          <a:prstGeom prst="rect">
            <a:avLst/>
          </a:prstGeom>
        </p:spPr>
        <p:txBody>
          <a:bodyPr vert="horz" lIns="91440" tIns="45720" rIns="91440" bIns="45720" rtlCol="0">
            <a:normAutofit/>
          </a:bodyPr>
          <a:lstStyle/>
          <a:p>
            <a:pPr marL="342900" indent="-342900">
              <a:spcBef>
                <a:spcPts val="2000"/>
              </a:spcBef>
              <a:buClr>
                <a:srgbClr val="660066"/>
              </a:buClr>
              <a:defRPr/>
            </a:pPr>
            <a:r>
              <a:rPr lang="en-US" sz="2400" b="1" dirty="0">
                <a:solidFill>
                  <a:srgbClr val="0070C0"/>
                </a:solidFill>
              </a:rPr>
              <a:t>Cliques to k-Clique Communities</a:t>
            </a:r>
          </a:p>
        </p:txBody>
      </p:sp>
      <p:pic>
        <p:nvPicPr>
          <p:cNvPr id="6" name="Picture 5">
            <a:extLst>
              <a:ext uri="{FF2B5EF4-FFF2-40B4-BE49-F238E27FC236}">
                <a16:creationId xmlns:a16="http://schemas.microsoft.com/office/drawing/2014/main" id="{08FDB72A-7CF7-4DDE-9B84-B866D83E23B5}"/>
              </a:ext>
            </a:extLst>
          </p:cNvPr>
          <p:cNvPicPr>
            <a:picLocks noChangeAspect="1"/>
          </p:cNvPicPr>
          <p:nvPr/>
        </p:nvPicPr>
        <p:blipFill>
          <a:blip r:embed="rId3"/>
          <a:stretch>
            <a:fillRect/>
          </a:stretch>
        </p:blipFill>
        <p:spPr>
          <a:xfrm>
            <a:off x="9336364" y="2174427"/>
            <a:ext cx="2904004" cy="2147202"/>
          </a:xfrm>
          <a:prstGeom prst="rect">
            <a:avLst/>
          </a:prstGeom>
        </p:spPr>
      </p:pic>
      <p:sp>
        <p:nvSpPr>
          <p:cNvPr id="5" name="Rectangle 4">
            <a:extLst>
              <a:ext uri="{FF2B5EF4-FFF2-40B4-BE49-F238E27FC236}">
                <a16:creationId xmlns:a16="http://schemas.microsoft.com/office/drawing/2014/main" id="{0EC64BFD-59A0-47F8-BF45-00097CCBFC84}"/>
              </a:ext>
            </a:extLst>
          </p:cNvPr>
          <p:cNvSpPr/>
          <p:nvPr/>
        </p:nvSpPr>
        <p:spPr>
          <a:xfrm>
            <a:off x="1684961" y="5998787"/>
            <a:ext cx="8974557" cy="707886"/>
          </a:xfrm>
          <a:prstGeom prst="rect">
            <a:avLst/>
          </a:prstGeom>
        </p:spPr>
        <p:txBody>
          <a:bodyPr wrap="square">
            <a:spAutoFit/>
          </a:bodyPr>
          <a:lstStyle/>
          <a:p>
            <a:r>
              <a:rPr lang="en-US" sz="2000" b="1" dirty="0">
                <a:solidFill>
                  <a:schemeClr val="accent2"/>
                </a:solidFill>
              </a:rPr>
              <a:t>Step-a:</a:t>
            </a:r>
            <a:r>
              <a:rPr lang="en-US" sz="2000" b="1" dirty="0">
                <a:solidFill>
                  <a:srgbClr val="0070C0"/>
                </a:solidFill>
              </a:rPr>
              <a:t> </a:t>
            </a:r>
            <a:r>
              <a:rPr lang="en-US" sz="2000" dirty="0"/>
              <a:t>Construct a matrix </a:t>
            </a:r>
            <a:r>
              <a:rPr lang="en-US" sz="2000" dirty="0" err="1"/>
              <a:t>CC</a:t>
            </a:r>
            <a:r>
              <a:rPr lang="en-US" sz="2000" baseline="-25000" dirty="0" err="1"/>
              <a:t>n×n</a:t>
            </a:r>
            <a:r>
              <a:rPr lang="en-US" sz="2000" dirty="0"/>
              <a:t> ,where n represents the total number of cliques. Each cell CC[</a:t>
            </a:r>
            <a:r>
              <a:rPr lang="en-US" sz="2000" i="1" dirty="0" err="1"/>
              <a:t>i</a:t>
            </a:r>
            <a:r>
              <a:rPr lang="en-US" sz="2000" dirty="0"/>
              <a:t>, </a:t>
            </a:r>
            <a:r>
              <a:rPr lang="en-US" sz="2000" i="1" dirty="0"/>
              <a:t>j</a:t>
            </a:r>
            <a:r>
              <a:rPr lang="en-US" sz="2000" dirty="0"/>
              <a:t>] contains number of nodes shared by cliques C</a:t>
            </a:r>
            <a:r>
              <a:rPr lang="en-US" sz="2000" baseline="-25000" dirty="0"/>
              <a:t>i</a:t>
            </a:r>
            <a:r>
              <a:rPr lang="en-US" sz="2000" i="1" dirty="0"/>
              <a:t> </a:t>
            </a:r>
            <a:r>
              <a:rPr lang="en-US" sz="2000" dirty="0"/>
              <a:t>and </a:t>
            </a:r>
            <a:r>
              <a:rPr lang="en-US" sz="2000" dirty="0" err="1"/>
              <a:t>C</a:t>
            </a:r>
            <a:r>
              <a:rPr lang="en-US" sz="2000" baseline="-25000" dirty="0" err="1"/>
              <a:t>j</a:t>
            </a:r>
            <a:r>
              <a:rPr lang="en-US" sz="2000" dirty="0"/>
              <a:t>.</a:t>
            </a:r>
          </a:p>
        </p:txBody>
      </p:sp>
      <p:pic>
        <p:nvPicPr>
          <p:cNvPr id="3" name="Picture 2">
            <a:extLst>
              <a:ext uri="{FF2B5EF4-FFF2-40B4-BE49-F238E27FC236}">
                <a16:creationId xmlns:a16="http://schemas.microsoft.com/office/drawing/2014/main" id="{EBB27F95-DE65-55CE-069F-0ECBA5167F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E7AA7B88-5936-7CA2-3EA7-9F6F3FED3FE2}"/>
                  </a:ext>
                </a:extLst>
              </p14:cNvPr>
              <p14:cNvContentPartPr/>
              <p14:nvPr/>
            </p14:nvContentPartPr>
            <p14:xfrm>
              <a:off x="3297600" y="722520"/>
              <a:ext cx="7989120" cy="5607720"/>
            </p14:xfrm>
          </p:contentPart>
        </mc:Choice>
        <mc:Fallback xmlns="">
          <p:pic>
            <p:nvPicPr>
              <p:cNvPr id="11" name="Ink 10">
                <a:extLst>
                  <a:ext uri="{FF2B5EF4-FFF2-40B4-BE49-F238E27FC236}">
                    <a16:creationId xmlns:a16="http://schemas.microsoft.com/office/drawing/2014/main" id="{E7AA7B88-5936-7CA2-3EA7-9F6F3FED3FE2}"/>
                  </a:ext>
                </a:extLst>
              </p:cNvPr>
              <p:cNvPicPr/>
              <p:nvPr/>
            </p:nvPicPr>
            <p:blipFill>
              <a:blip r:embed="rId6"/>
              <a:stretch>
                <a:fillRect/>
              </a:stretch>
            </p:blipFill>
            <p:spPr>
              <a:xfrm>
                <a:off x="3288240" y="713160"/>
                <a:ext cx="8007840" cy="5626440"/>
              </a:xfrm>
              <a:prstGeom prst="rect">
                <a:avLst/>
              </a:prstGeom>
            </p:spPr>
          </p:pic>
        </mc:Fallback>
      </mc:AlternateContent>
    </p:spTree>
    <p:extLst>
      <p:ext uri="{BB962C8B-B14F-4D97-AF65-F5344CB8AC3E}">
        <p14:creationId xmlns:p14="http://schemas.microsoft.com/office/powerpoint/2010/main" val="1927881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684937066"/>
              </p:ext>
            </p:extLst>
          </p:nvPr>
        </p:nvGraphicFramePr>
        <p:xfrm>
          <a:off x="2855636" y="2060845"/>
          <a:ext cx="6336708" cy="3744419"/>
        </p:xfrm>
        <a:graphic>
          <a:graphicData uri="http://schemas.openxmlformats.org/drawingml/2006/table">
            <a:tbl>
              <a:tblPr firstRow="1" bandRow="1">
                <a:tableStyleId>{E269D01E-BC32-4049-B463-5C60D7B0CCD2}</a:tableStyleId>
              </a:tblPr>
              <a:tblGrid>
                <a:gridCol w="905244">
                  <a:extLst>
                    <a:ext uri="{9D8B030D-6E8A-4147-A177-3AD203B41FA5}">
                      <a16:colId xmlns:a16="http://schemas.microsoft.com/office/drawing/2014/main" val="20000"/>
                    </a:ext>
                  </a:extLst>
                </a:gridCol>
                <a:gridCol w="905244">
                  <a:extLst>
                    <a:ext uri="{9D8B030D-6E8A-4147-A177-3AD203B41FA5}">
                      <a16:colId xmlns:a16="http://schemas.microsoft.com/office/drawing/2014/main" val="20001"/>
                    </a:ext>
                  </a:extLst>
                </a:gridCol>
                <a:gridCol w="905244">
                  <a:extLst>
                    <a:ext uri="{9D8B030D-6E8A-4147-A177-3AD203B41FA5}">
                      <a16:colId xmlns:a16="http://schemas.microsoft.com/office/drawing/2014/main" val="20002"/>
                    </a:ext>
                  </a:extLst>
                </a:gridCol>
                <a:gridCol w="905244">
                  <a:extLst>
                    <a:ext uri="{9D8B030D-6E8A-4147-A177-3AD203B41FA5}">
                      <a16:colId xmlns:a16="http://schemas.microsoft.com/office/drawing/2014/main" val="20003"/>
                    </a:ext>
                  </a:extLst>
                </a:gridCol>
                <a:gridCol w="905244">
                  <a:extLst>
                    <a:ext uri="{9D8B030D-6E8A-4147-A177-3AD203B41FA5}">
                      <a16:colId xmlns:a16="http://schemas.microsoft.com/office/drawing/2014/main" val="20004"/>
                    </a:ext>
                  </a:extLst>
                </a:gridCol>
                <a:gridCol w="905244">
                  <a:extLst>
                    <a:ext uri="{9D8B030D-6E8A-4147-A177-3AD203B41FA5}">
                      <a16:colId xmlns:a16="http://schemas.microsoft.com/office/drawing/2014/main" val="20005"/>
                    </a:ext>
                  </a:extLst>
                </a:gridCol>
                <a:gridCol w="905244">
                  <a:extLst>
                    <a:ext uri="{9D8B030D-6E8A-4147-A177-3AD203B41FA5}">
                      <a16:colId xmlns:a16="http://schemas.microsoft.com/office/drawing/2014/main" val="20006"/>
                    </a:ext>
                  </a:extLst>
                </a:gridCol>
              </a:tblGrid>
              <a:tr h="534917">
                <a:tc>
                  <a:txBody>
                    <a:bodyPr/>
                    <a:lstStyle/>
                    <a:p>
                      <a:pPr algn="ctr"/>
                      <a:endParaRPr lang="en-SG" sz="2400" b="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1</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2</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3</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4</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5</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6</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34917">
                <a:tc>
                  <a:txBody>
                    <a:bodyPr/>
                    <a:lstStyle/>
                    <a:p>
                      <a:pPr algn="ctr"/>
                      <a:r>
                        <a:rPr lang="en-US" sz="2400" b="1" dirty="0">
                          <a:solidFill>
                            <a:schemeClr val="tx1"/>
                          </a:solidFill>
                        </a:rPr>
                        <a:t>C</a:t>
                      </a:r>
                      <a:r>
                        <a:rPr lang="en-US" sz="2400" b="1" baseline="-25000" dirty="0">
                          <a:solidFill>
                            <a:schemeClr val="tx1"/>
                          </a:solidFill>
                        </a:rPr>
                        <a:t>1</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5</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3</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3</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34917">
                <a:tc>
                  <a:txBody>
                    <a:bodyPr/>
                    <a:lstStyle/>
                    <a:p>
                      <a:pPr algn="ctr"/>
                      <a:r>
                        <a:rPr lang="en-US" sz="2400" b="1" dirty="0">
                          <a:solidFill>
                            <a:schemeClr val="tx1"/>
                          </a:solidFill>
                        </a:rPr>
                        <a:t>C</a:t>
                      </a:r>
                      <a:r>
                        <a:rPr lang="en-US" sz="2400" b="1" baseline="-25000" dirty="0">
                          <a:solidFill>
                            <a:schemeClr val="tx1"/>
                          </a:solidFill>
                        </a:rPr>
                        <a:t>2</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3</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4</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34917">
                <a:tc>
                  <a:txBody>
                    <a:bodyPr/>
                    <a:lstStyle/>
                    <a:p>
                      <a:pPr algn="ctr"/>
                      <a:r>
                        <a:rPr lang="en-US" sz="2400" b="1" dirty="0">
                          <a:solidFill>
                            <a:schemeClr val="tx1"/>
                          </a:solidFill>
                        </a:rPr>
                        <a:t>C</a:t>
                      </a:r>
                      <a:r>
                        <a:rPr lang="en-US" sz="2400" b="1" baseline="-25000" dirty="0">
                          <a:solidFill>
                            <a:schemeClr val="tx1"/>
                          </a:solidFill>
                        </a:rPr>
                        <a:t>3</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4</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34917">
                <a:tc>
                  <a:txBody>
                    <a:bodyPr/>
                    <a:lstStyle/>
                    <a:p>
                      <a:pPr algn="ctr"/>
                      <a:r>
                        <a:rPr lang="en-US" sz="2400" b="1" dirty="0">
                          <a:solidFill>
                            <a:schemeClr val="tx1"/>
                          </a:solidFill>
                        </a:rPr>
                        <a:t>C</a:t>
                      </a:r>
                      <a:r>
                        <a:rPr lang="en-US" sz="2400" b="1" baseline="-25000" dirty="0">
                          <a:solidFill>
                            <a:schemeClr val="tx1"/>
                          </a:solidFill>
                        </a:rPr>
                        <a:t>4</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3</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4</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34917">
                <a:tc>
                  <a:txBody>
                    <a:bodyPr/>
                    <a:lstStyle/>
                    <a:p>
                      <a:pPr algn="ctr"/>
                      <a:r>
                        <a:rPr lang="en-US" sz="2400" b="1" dirty="0">
                          <a:solidFill>
                            <a:schemeClr val="tx1"/>
                          </a:solidFill>
                        </a:rPr>
                        <a:t>C</a:t>
                      </a:r>
                      <a:r>
                        <a:rPr lang="en-US" sz="2400" b="1" baseline="-25000" dirty="0">
                          <a:solidFill>
                            <a:schemeClr val="tx1"/>
                          </a:solidFill>
                        </a:rPr>
                        <a:t>5</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3</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34917">
                <a:tc>
                  <a:txBody>
                    <a:bodyPr/>
                    <a:lstStyle/>
                    <a:p>
                      <a:pPr algn="ctr"/>
                      <a:r>
                        <a:rPr lang="en-US" sz="2400" b="1" dirty="0">
                          <a:solidFill>
                            <a:schemeClr val="tx1"/>
                          </a:solidFill>
                        </a:rPr>
                        <a:t>C</a:t>
                      </a:r>
                      <a:r>
                        <a:rPr lang="en-US" sz="2400" b="1" baseline="-25000" dirty="0">
                          <a:solidFill>
                            <a:schemeClr val="tx1"/>
                          </a:solidFill>
                        </a:rPr>
                        <a:t>6</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3</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3" name="Oval 2"/>
          <p:cNvSpPr/>
          <p:nvPr/>
        </p:nvSpPr>
        <p:spPr>
          <a:xfrm>
            <a:off x="4923380" y="2696041"/>
            <a:ext cx="360040" cy="360040"/>
          </a:xfrm>
          <a:prstGeom prst="ellipse">
            <a:avLst/>
          </a:prstGeom>
          <a:solidFill>
            <a:srgbClr val="0070C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Oval 4"/>
          <p:cNvSpPr/>
          <p:nvPr/>
        </p:nvSpPr>
        <p:spPr>
          <a:xfrm>
            <a:off x="4007768" y="3208481"/>
            <a:ext cx="360040" cy="360040"/>
          </a:xfrm>
          <a:prstGeom prst="ellipse">
            <a:avLst/>
          </a:prstGeom>
          <a:solidFill>
            <a:srgbClr val="0070C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6D55A95E-527A-453A-8F42-3125E5D49C97}"/>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10" name="Straight Connector 9">
            <a:extLst>
              <a:ext uri="{FF2B5EF4-FFF2-40B4-BE49-F238E27FC236}">
                <a16:creationId xmlns:a16="http://schemas.microsoft.com/office/drawing/2014/main" id="{C6F2FDB2-61A2-4490-9FE8-563DEB5F9082}"/>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6360F10-F90C-464E-A778-F8A77800123D}"/>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sp>
        <p:nvSpPr>
          <p:cNvPr id="2" name="Rectangle 3">
            <a:extLst>
              <a:ext uri="{FF2B5EF4-FFF2-40B4-BE49-F238E27FC236}">
                <a16:creationId xmlns:a16="http://schemas.microsoft.com/office/drawing/2014/main" id="{34F7556E-CDBE-44DB-8D98-58FE29B4EE60}"/>
              </a:ext>
            </a:extLst>
          </p:cNvPr>
          <p:cNvSpPr txBox="1">
            <a:spLocks noChangeArrowheads="1"/>
          </p:cNvSpPr>
          <p:nvPr/>
        </p:nvSpPr>
        <p:spPr>
          <a:xfrm>
            <a:off x="420452" y="1513379"/>
            <a:ext cx="4595428" cy="1425247"/>
          </a:xfrm>
          <a:prstGeom prst="rect">
            <a:avLst/>
          </a:prstGeom>
        </p:spPr>
        <p:txBody>
          <a:bodyPr vert="horz" lIns="91440" tIns="45720" rIns="91440" bIns="45720" rtlCol="0">
            <a:normAutofit/>
          </a:bodyPr>
          <a:lstStyle/>
          <a:p>
            <a:pPr marL="342900" indent="-342900">
              <a:spcBef>
                <a:spcPts val="2000"/>
              </a:spcBef>
              <a:buClr>
                <a:srgbClr val="660066"/>
              </a:buClr>
              <a:defRPr/>
            </a:pPr>
            <a:r>
              <a:rPr lang="en-US" sz="2400" b="1" dirty="0">
                <a:solidFill>
                  <a:srgbClr val="0070C0"/>
                </a:solidFill>
              </a:rPr>
              <a:t>Cliques to k-Clique Communities</a:t>
            </a:r>
          </a:p>
        </p:txBody>
      </p:sp>
      <p:sp>
        <p:nvSpPr>
          <p:cNvPr id="12" name="TextBox 11">
            <a:extLst>
              <a:ext uri="{FF2B5EF4-FFF2-40B4-BE49-F238E27FC236}">
                <a16:creationId xmlns:a16="http://schemas.microsoft.com/office/drawing/2014/main" id="{338E43D2-E8F3-4F15-8715-8FD33AFAD7B4}"/>
              </a:ext>
            </a:extLst>
          </p:cNvPr>
          <p:cNvSpPr txBox="1"/>
          <p:nvPr/>
        </p:nvSpPr>
        <p:spPr>
          <a:xfrm>
            <a:off x="5015880" y="5983398"/>
            <a:ext cx="2112033" cy="369332"/>
          </a:xfrm>
          <a:prstGeom prst="rect">
            <a:avLst/>
          </a:prstGeom>
          <a:noFill/>
        </p:spPr>
        <p:txBody>
          <a:bodyPr wrap="square">
            <a:spAutoFit/>
          </a:bodyPr>
          <a:lstStyle/>
          <a:p>
            <a:r>
              <a:rPr lang="en-IN" b="1" i="0" dirty="0">
                <a:solidFill>
                  <a:srgbClr val="52565A"/>
                </a:solidFill>
                <a:effectLst/>
                <a:latin typeface="arial" panose="020B0604020202020204" pitchFamily="34" charset="0"/>
              </a:rPr>
              <a:t>Symmetric Matrix</a:t>
            </a:r>
            <a:endParaRPr lang="en-IN" dirty="0"/>
          </a:p>
        </p:txBody>
      </p:sp>
      <p:pic>
        <p:nvPicPr>
          <p:cNvPr id="6" name="Picture 5">
            <a:extLst>
              <a:ext uri="{FF2B5EF4-FFF2-40B4-BE49-F238E27FC236}">
                <a16:creationId xmlns:a16="http://schemas.microsoft.com/office/drawing/2014/main" id="{78E96B73-217E-7E31-44E4-5DFFD883D7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p:spTree>
    <p:extLst>
      <p:ext uri="{BB962C8B-B14F-4D97-AF65-F5344CB8AC3E}">
        <p14:creationId xmlns:p14="http://schemas.microsoft.com/office/powerpoint/2010/main" val="656199795"/>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cs typeface="Calibri"/>
                <a:sym typeface="Calibri"/>
              </a:rPr>
              <a:t>Examples of Explicit Communities/ Implicit Communities</a:t>
            </a:r>
            <a:endParaRPr dirty="0"/>
          </a:p>
        </p:txBody>
      </p:sp>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dirty="0">
                <a:solidFill>
                  <a:srgbClr val="C55A11"/>
                </a:solidFill>
                <a:latin typeface="Calibri"/>
                <a:ea typeface="Calibri"/>
                <a:cs typeface="Calibri"/>
                <a:sym typeface="Calibri"/>
              </a:rPr>
              <a:t>Graph Theory and Its Applications</a:t>
            </a:r>
            <a:endParaRPr dirty="0"/>
          </a:p>
        </p:txBody>
      </p:sp>
      <p:sp>
        <p:nvSpPr>
          <p:cNvPr id="2" name="TextBox 1">
            <a:extLst>
              <a:ext uri="{FF2B5EF4-FFF2-40B4-BE49-F238E27FC236}">
                <a16:creationId xmlns:a16="http://schemas.microsoft.com/office/drawing/2014/main" id="{5AA18459-75D0-B026-4126-39853F0C17FD}"/>
              </a:ext>
            </a:extLst>
          </p:cNvPr>
          <p:cNvSpPr txBox="1"/>
          <p:nvPr/>
        </p:nvSpPr>
        <p:spPr>
          <a:xfrm>
            <a:off x="598883" y="1424131"/>
            <a:ext cx="5334000" cy="2308324"/>
          </a:xfrm>
          <a:prstGeom prst="rect">
            <a:avLst/>
          </a:prstGeom>
          <a:noFill/>
        </p:spPr>
        <p:txBody>
          <a:bodyPr wrap="square" rtlCol="0">
            <a:spAutoFit/>
          </a:bodyPr>
          <a:lstStyle/>
          <a:p>
            <a:r>
              <a:rPr lang="en-IN" sz="2400" dirty="0"/>
              <a:t>EXPLICIT</a:t>
            </a:r>
          </a:p>
          <a:p>
            <a:pPr marL="342900" indent="-342900">
              <a:buFont typeface="Arial" panose="020B0604020202020204" pitchFamily="34" charset="0"/>
              <a:buChar char="•"/>
            </a:pPr>
            <a:r>
              <a:rPr lang="en-IN" sz="2400" dirty="0"/>
              <a:t>Facebook</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Yahoo! Groups</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LinkedIn</a:t>
            </a:r>
          </a:p>
        </p:txBody>
      </p:sp>
      <p:sp>
        <p:nvSpPr>
          <p:cNvPr id="3" name="TextBox 2">
            <a:extLst>
              <a:ext uri="{FF2B5EF4-FFF2-40B4-BE49-F238E27FC236}">
                <a16:creationId xmlns:a16="http://schemas.microsoft.com/office/drawing/2014/main" id="{CA17F7BB-856B-C3A4-B822-BACCE2FE906D}"/>
              </a:ext>
            </a:extLst>
          </p:cNvPr>
          <p:cNvSpPr txBox="1"/>
          <p:nvPr/>
        </p:nvSpPr>
        <p:spPr>
          <a:xfrm>
            <a:off x="5129576" y="2578293"/>
            <a:ext cx="5334000" cy="3416320"/>
          </a:xfrm>
          <a:prstGeom prst="rect">
            <a:avLst/>
          </a:prstGeom>
          <a:noFill/>
        </p:spPr>
        <p:txBody>
          <a:bodyPr wrap="square" rtlCol="0">
            <a:spAutoFit/>
          </a:bodyPr>
          <a:lstStyle/>
          <a:p>
            <a:r>
              <a:rPr lang="en-IN" sz="2400" dirty="0"/>
              <a:t>IMPLICIT</a:t>
            </a:r>
          </a:p>
          <a:p>
            <a:pPr marL="342900" indent="-342900">
              <a:buFont typeface="Arial" panose="020B0604020202020204" pitchFamily="34" charset="0"/>
              <a:buChar char="•"/>
            </a:pPr>
            <a:r>
              <a:rPr lang="en-IN" sz="2400" dirty="0"/>
              <a:t>Like people on movie rental site with similar taste for movies</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They will rarely be the members of same Explicit community.</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But movie rental site is specifically be interested </a:t>
            </a:r>
          </a:p>
        </p:txBody>
      </p:sp>
      <p:pic>
        <p:nvPicPr>
          <p:cNvPr id="4" name="Picture 3">
            <a:extLst>
              <a:ext uri="{FF2B5EF4-FFF2-40B4-BE49-F238E27FC236}">
                <a16:creationId xmlns:a16="http://schemas.microsoft.com/office/drawing/2014/main" id="{4914259A-3A0F-42A4-69A1-86F1AB176B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BA54A09A-8EE2-83BB-AC06-2F8C528DDC8B}"/>
                  </a:ext>
                </a:extLst>
              </p14:cNvPr>
              <p14:cNvContentPartPr/>
              <p14:nvPr/>
            </p14:nvContentPartPr>
            <p14:xfrm>
              <a:off x="4977360" y="2483280"/>
              <a:ext cx="4217400" cy="2482200"/>
            </p14:xfrm>
          </p:contentPart>
        </mc:Choice>
        <mc:Fallback xmlns="">
          <p:pic>
            <p:nvPicPr>
              <p:cNvPr id="5" name="Ink 4">
                <a:extLst>
                  <a:ext uri="{FF2B5EF4-FFF2-40B4-BE49-F238E27FC236}">
                    <a16:creationId xmlns:a16="http://schemas.microsoft.com/office/drawing/2014/main" id="{BA54A09A-8EE2-83BB-AC06-2F8C528DDC8B}"/>
                  </a:ext>
                </a:extLst>
              </p:cNvPr>
              <p:cNvPicPr/>
              <p:nvPr/>
            </p:nvPicPr>
            <p:blipFill>
              <a:blip r:embed="rId5"/>
              <a:stretch>
                <a:fillRect/>
              </a:stretch>
            </p:blipFill>
            <p:spPr>
              <a:xfrm>
                <a:off x="4968000" y="2473920"/>
                <a:ext cx="4236120" cy="2500920"/>
              </a:xfrm>
              <a:prstGeom prst="rect">
                <a:avLst/>
              </a:prstGeom>
            </p:spPr>
          </p:pic>
        </mc:Fallback>
      </mc:AlternateContent>
    </p:spTree>
    <p:extLst>
      <p:ext uri="{BB962C8B-B14F-4D97-AF65-F5344CB8AC3E}">
        <p14:creationId xmlns:p14="http://schemas.microsoft.com/office/powerpoint/2010/main" val="176674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224452753"/>
              </p:ext>
            </p:extLst>
          </p:nvPr>
        </p:nvGraphicFramePr>
        <p:xfrm>
          <a:off x="2718166" y="2431248"/>
          <a:ext cx="6336708" cy="3744419"/>
        </p:xfrm>
        <a:graphic>
          <a:graphicData uri="http://schemas.openxmlformats.org/drawingml/2006/table">
            <a:tbl>
              <a:tblPr firstRow="1" bandRow="1">
                <a:tableStyleId>{E269D01E-BC32-4049-B463-5C60D7B0CCD2}</a:tableStyleId>
              </a:tblPr>
              <a:tblGrid>
                <a:gridCol w="905244">
                  <a:extLst>
                    <a:ext uri="{9D8B030D-6E8A-4147-A177-3AD203B41FA5}">
                      <a16:colId xmlns:a16="http://schemas.microsoft.com/office/drawing/2014/main" val="20000"/>
                    </a:ext>
                  </a:extLst>
                </a:gridCol>
                <a:gridCol w="905244">
                  <a:extLst>
                    <a:ext uri="{9D8B030D-6E8A-4147-A177-3AD203B41FA5}">
                      <a16:colId xmlns:a16="http://schemas.microsoft.com/office/drawing/2014/main" val="20001"/>
                    </a:ext>
                  </a:extLst>
                </a:gridCol>
                <a:gridCol w="905244">
                  <a:extLst>
                    <a:ext uri="{9D8B030D-6E8A-4147-A177-3AD203B41FA5}">
                      <a16:colId xmlns:a16="http://schemas.microsoft.com/office/drawing/2014/main" val="20002"/>
                    </a:ext>
                  </a:extLst>
                </a:gridCol>
                <a:gridCol w="905244">
                  <a:extLst>
                    <a:ext uri="{9D8B030D-6E8A-4147-A177-3AD203B41FA5}">
                      <a16:colId xmlns:a16="http://schemas.microsoft.com/office/drawing/2014/main" val="20003"/>
                    </a:ext>
                  </a:extLst>
                </a:gridCol>
                <a:gridCol w="905244">
                  <a:extLst>
                    <a:ext uri="{9D8B030D-6E8A-4147-A177-3AD203B41FA5}">
                      <a16:colId xmlns:a16="http://schemas.microsoft.com/office/drawing/2014/main" val="20004"/>
                    </a:ext>
                  </a:extLst>
                </a:gridCol>
                <a:gridCol w="905244">
                  <a:extLst>
                    <a:ext uri="{9D8B030D-6E8A-4147-A177-3AD203B41FA5}">
                      <a16:colId xmlns:a16="http://schemas.microsoft.com/office/drawing/2014/main" val="20005"/>
                    </a:ext>
                  </a:extLst>
                </a:gridCol>
                <a:gridCol w="905244">
                  <a:extLst>
                    <a:ext uri="{9D8B030D-6E8A-4147-A177-3AD203B41FA5}">
                      <a16:colId xmlns:a16="http://schemas.microsoft.com/office/drawing/2014/main" val="20006"/>
                    </a:ext>
                  </a:extLst>
                </a:gridCol>
              </a:tblGrid>
              <a:tr h="534917">
                <a:tc>
                  <a:txBody>
                    <a:bodyPr/>
                    <a:lstStyle/>
                    <a:p>
                      <a:pPr algn="ctr"/>
                      <a:endParaRPr lang="en-SG" sz="2400" b="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1</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2</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3</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4</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5</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6</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34917">
                <a:tc>
                  <a:txBody>
                    <a:bodyPr/>
                    <a:lstStyle/>
                    <a:p>
                      <a:pPr algn="ctr"/>
                      <a:r>
                        <a:rPr lang="en-US" sz="2400" b="1" dirty="0">
                          <a:solidFill>
                            <a:schemeClr val="tx1"/>
                          </a:solidFill>
                        </a:rPr>
                        <a:t>C</a:t>
                      </a:r>
                      <a:r>
                        <a:rPr lang="en-US" sz="2400" b="1" baseline="-25000" dirty="0">
                          <a:solidFill>
                            <a:schemeClr val="tx1"/>
                          </a:solidFill>
                        </a:rPr>
                        <a:t>1</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5</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3</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3</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34917">
                <a:tc>
                  <a:txBody>
                    <a:bodyPr/>
                    <a:lstStyle/>
                    <a:p>
                      <a:pPr algn="ctr"/>
                      <a:r>
                        <a:rPr lang="en-US" sz="2400" b="1" dirty="0">
                          <a:solidFill>
                            <a:schemeClr val="tx1"/>
                          </a:solidFill>
                        </a:rPr>
                        <a:t>C</a:t>
                      </a:r>
                      <a:r>
                        <a:rPr lang="en-US" sz="2400" b="1" baseline="-25000" dirty="0">
                          <a:solidFill>
                            <a:schemeClr val="tx1"/>
                          </a:solidFill>
                        </a:rPr>
                        <a:t>2</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3</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4</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34917">
                <a:tc>
                  <a:txBody>
                    <a:bodyPr/>
                    <a:lstStyle/>
                    <a:p>
                      <a:pPr algn="ctr"/>
                      <a:r>
                        <a:rPr lang="en-US" sz="2400" b="1" dirty="0">
                          <a:solidFill>
                            <a:schemeClr val="tx1"/>
                          </a:solidFill>
                        </a:rPr>
                        <a:t>C</a:t>
                      </a:r>
                      <a:r>
                        <a:rPr lang="en-US" sz="2400" b="1" baseline="-25000" dirty="0">
                          <a:solidFill>
                            <a:schemeClr val="tx1"/>
                          </a:solidFill>
                        </a:rPr>
                        <a:t>3</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4</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34917">
                <a:tc>
                  <a:txBody>
                    <a:bodyPr/>
                    <a:lstStyle/>
                    <a:p>
                      <a:pPr algn="ctr"/>
                      <a:r>
                        <a:rPr lang="en-US" sz="2400" b="1" dirty="0">
                          <a:solidFill>
                            <a:schemeClr val="tx1"/>
                          </a:solidFill>
                        </a:rPr>
                        <a:t>C</a:t>
                      </a:r>
                      <a:r>
                        <a:rPr lang="en-US" sz="2400" b="1" baseline="-25000" dirty="0">
                          <a:solidFill>
                            <a:schemeClr val="tx1"/>
                          </a:solidFill>
                        </a:rPr>
                        <a:t>4</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3</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4</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34917">
                <a:tc>
                  <a:txBody>
                    <a:bodyPr/>
                    <a:lstStyle/>
                    <a:p>
                      <a:pPr algn="ctr"/>
                      <a:r>
                        <a:rPr lang="en-US" sz="2400" b="1" dirty="0">
                          <a:solidFill>
                            <a:schemeClr val="tx1"/>
                          </a:solidFill>
                        </a:rPr>
                        <a:t>C</a:t>
                      </a:r>
                      <a:r>
                        <a:rPr lang="en-US" sz="2400" b="1" baseline="-25000" dirty="0">
                          <a:solidFill>
                            <a:schemeClr val="tx1"/>
                          </a:solidFill>
                        </a:rPr>
                        <a:t>5</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3</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34917">
                <a:tc>
                  <a:txBody>
                    <a:bodyPr/>
                    <a:lstStyle/>
                    <a:p>
                      <a:pPr algn="ctr"/>
                      <a:r>
                        <a:rPr lang="en-US" sz="2400" b="1" dirty="0">
                          <a:solidFill>
                            <a:schemeClr val="tx1"/>
                          </a:solidFill>
                        </a:rPr>
                        <a:t>C</a:t>
                      </a:r>
                      <a:r>
                        <a:rPr lang="en-US" sz="2400" b="1" baseline="-25000" dirty="0">
                          <a:solidFill>
                            <a:schemeClr val="tx1"/>
                          </a:solidFill>
                        </a:rPr>
                        <a:t>6</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3</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5" name="Content Placeholder 2"/>
          <p:cNvSpPr txBox="1">
            <a:spLocks/>
          </p:cNvSpPr>
          <p:nvPr/>
        </p:nvSpPr>
        <p:spPr>
          <a:xfrm>
            <a:off x="434226" y="2144320"/>
            <a:ext cx="2000502" cy="605458"/>
          </a:xfrm>
          <a:prstGeom prst="rect">
            <a:avLst/>
          </a:prstGeom>
        </p:spPr>
        <p:txBody>
          <a:bodyPr vert="horz" lIns="91440" tIns="45720" rIns="91440" bIns="45720" rtlCol="0">
            <a:normAutofit lnSpcReduction="1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lnSpc>
                <a:spcPct val="200000"/>
              </a:lnSpc>
              <a:buNone/>
            </a:pPr>
            <a:r>
              <a:rPr lang="en-US" dirty="0">
                <a:solidFill>
                  <a:schemeClr val="tx1"/>
                </a:solidFill>
              </a:rPr>
              <a:t>Given k=4</a:t>
            </a:r>
          </a:p>
        </p:txBody>
      </p:sp>
      <p:sp>
        <p:nvSpPr>
          <p:cNvPr id="7" name="Rectangle 6">
            <a:extLst>
              <a:ext uri="{FF2B5EF4-FFF2-40B4-BE49-F238E27FC236}">
                <a16:creationId xmlns:a16="http://schemas.microsoft.com/office/drawing/2014/main" id="{BF1D3B7B-5C45-4FBC-A5B8-57A290838B24}"/>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9" name="Straight Connector 8">
            <a:extLst>
              <a:ext uri="{FF2B5EF4-FFF2-40B4-BE49-F238E27FC236}">
                <a16:creationId xmlns:a16="http://schemas.microsoft.com/office/drawing/2014/main" id="{5483CA87-4A2A-46C7-BAB2-9AB932D5016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4285E03-C2A8-4F62-B871-4AFAE5D13F3C}"/>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sp>
        <p:nvSpPr>
          <p:cNvPr id="2" name="Rectangle 3">
            <a:extLst>
              <a:ext uri="{FF2B5EF4-FFF2-40B4-BE49-F238E27FC236}">
                <a16:creationId xmlns:a16="http://schemas.microsoft.com/office/drawing/2014/main" id="{6E6DA58E-1B6F-40F3-8B3B-C44EFF4911A3}"/>
              </a:ext>
            </a:extLst>
          </p:cNvPr>
          <p:cNvSpPr txBox="1">
            <a:spLocks noChangeArrowheads="1"/>
          </p:cNvSpPr>
          <p:nvPr/>
        </p:nvSpPr>
        <p:spPr>
          <a:xfrm>
            <a:off x="420452" y="1513379"/>
            <a:ext cx="4595428" cy="1425247"/>
          </a:xfrm>
          <a:prstGeom prst="rect">
            <a:avLst/>
          </a:prstGeom>
        </p:spPr>
        <p:txBody>
          <a:bodyPr vert="horz" lIns="91440" tIns="45720" rIns="91440" bIns="45720" rtlCol="0">
            <a:normAutofit/>
          </a:bodyPr>
          <a:lstStyle/>
          <a:p>
            <a:pPr marL="342900" indent="-342900">
              <a:spcBef>
                <a:spcPts val="2000"/>
              </a:spcBef>
              <a:buClr>
                <a:srgbClr val="660066"/>
              </a:buClr>
              <a:defRPr/>
            </a:pPr>
            <a:r>
              <a:rPr lang="en-US" sz="2400" b="1" dirty="0">
                <a:solidFill>
                  <a:srgbClr val="0070C0"/>
                </a:solidFill>
              </a:rPr>
              <a:t>Cliques to k-Clique Communities</a:t>
            </a:r>
          </a:p>
        </p:txBody>
      </p:sp>
      <p:sp>
        <p:nvSpPr>
          <p:cNvPr id="3" name="Content Placeholder 2">
            <a:extLst>
              <a:ext uri="{FF2B5EF4-FFF2-40B4-BE49-F238E27FC236}">
                <a16:creationId xmlns:a16="http://schemas.microsoft.com/office/drawing/2014/main" id="{CD71DBEA-36C5-4C00-9113-BB0C8D56AAD5}"/>
              </a:ext>
            </a:extLst>
          </p:cNvPr>
          <p:cNvSpPr txBox="1">
            <a:spLocks/>
          </p:cNvSpPr>
          <p:nvPr/>
        </p:nvSpPr>
        <p:spPr>
          <a:xfrm>
            <a:off x="2568541" y="6192376"/>
            <a:ext cx="8702210" cy="929811"/>
          </a:xfrm>
          <a:prstGeom prst="rect">
            <a:avLst/>
          </a:prstGeom>
        </p:spPr>
        <p:txBody>
          <a:bodyPr vert="horz" lIns="91440" tIns="45720" rIns="91440" bIns="45720" rtlCol="0">
            <a:no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buNone/>
            </a:pPr>
            <a:r>
              <a:rPr lang="en-US" sz="1600" b="1" dirty="0">
                <a:solidFill>
                  <a:srgbClr val="0070C0"/>
                </a:solidFill>
              </a:rPr>
              <a:t>Note: </a:t>
            </a:r>
            <a:r>
              <a:rPr lang="en-US" sz="1600" b="1" dirty="0">
                <a:solidFill>
                  <a:schemeClr val="tx1"/>
                </a:solidFill>
              </a:rPr>
              <a:t>Given k in problem statement represents Community size </a:t>
            </a:r>
          </a:p>
          <a:p>
            <a:pPr marL="45720" indent="0">
              <a:buNone/>
            </a:pPr>
            <a:r>
              <a:rPr lang="en-US" sz="1600" b="1" dirty="0">
                <a:solidFill>
                  <a:schemeClr val="tx1"/>
                </a:solidFill>
              </a:rPr>
              <a:t>          (i.e., find communities of size k or more)</a:t>
            </a:r>
          </a:p>
        </p:txBody>
      </p:sp>
      <p:pic>
        <p:nvPicPr>
          <p:cNvPr id="6" name="Picture 5">
            <a:extLst>
              <a:ext uri="{FF2B5EF4-FFF2-40B4-BE49-F238E27FC236}">
                <a16:creationId xmlns:a16="http://schemas.microsoft.com/office/drawing/2014/main" id="{3A528926-5910-687D-3164-AA7572F12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0AFD43DB-9C55-D513-85B8-A4A30C6FAE61}"/>
                  </a:ext>
                </a:extLst>
              </p14:cNvPr>
              <p14:cNvContentPartPr/>
              <p14:nvPr/>
            </p14:nvContentPartPr>
            <p14:xfrm>
              <a:off x="1323000" y="2714400"/>
              <a:ext cx="7873200" cy="3389400"/>
            </p14:xfrm>
          </p:contentPart>
        </mc:Choice>
        <mc:Fallback xmlns="">
          <p:pic>
            <p:nvPicPr>
              <p:cNvPr id="11" name="Ink 10">
                <a:extLst>
                  <a:ext uri="{FF2B5EF4-FFF2-40B4-BE49-F238E27FC236}">
                    <a16:creationId xmlns:a16="http://schemas.microsoft.com/office/drawing/2014/main" id="{0AFD43DB-9C55-D513-85B8-A4A30C6FAE61}"/>
                  </a:ext>
                </a:extLst>
              </p:cNvPr>
              <p:cNvPicPr/>
              <p:nvPr/>
            </p:nvPicPr>
            <p:blipFill>
              <a:blip r:embed="rId5"/>
              <a:stretch>
                <a:fillRect/>
              </a:stretch>
            </p:blipFill>
            <p:spPr>
              <a:xfrm>
                <a:off x="1313640" y="2705040"/>
                <a:ext cx="7891920" cy="3408120"/>
              </a:xfrm>
              <a:prstGeom prst="rect">
                <a:avLst/>
              </a:prstGeom>
            </p:spPr>
          </p:pic>
        </mc:Fallback>
      </mc:AlternateContent>
    </p:spTree>
    <p:extLst>
      <p:ext uri="{BB962C8B-B14F-4D97-AF65-F5344CB8AC3E}">
        <p14:creationId xmlns:p14="http://schemas.microsoft.com/office/powerpoint/2010/main" val="3561041818"/>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88113240"/>
              </p:ext>
            </p:extLst>
          </p:nvPr>
        </p:nvGraphicFramePr>
        <p:xfrm>
          <a:off x="2855636" y="2060845"/>
          <a:ext cx="6336708" cy="3744419"/>
        </p:xfrm>
        <a:graphic>
          <a:graphicData uri="http://schemas.openxmlformats.org/drawingml/2006/table">
            <a:tbl>
              <a:tblPr firstRow="1" bandRow="1">
                <a:tableStyleId>{E269D01E-BC32-4049-B463-5C60D7B0CCD2}</a:tableStyleId>
              </a:tblPr>
              <a:tblGrid>
                <a:gridCol w="905244">
                  <a:extLst>
                    <a:ext uri="{9D8B030D-6E8A-4147-A177-3AD203B41FA5}">
                      <a16:colId xmlns:a16="http://schemas.microsoft.com/office/drawing/2014/main" val="20000"/>
                    </a:ext>
                  </a:extLst>
                </a:gridCol>
                <a:gridCol w="905244">
                  <a:extLst>
                    <a:ext uri="{9D8B030D-6E8A-4147-A177-3AD203B41FA5}">
                      <a16:colId xmlns:a16="http://schemas.microsoft.com/office/drawing/2014/main" val="20001"/>
                    </a:ext>
                  </a:extLst>
                </a:gridCol>
                <a:gridCol w="905244">
                  <a:extLst>
                    <a:ext uri="{9D8B030D-6E8A-4147-A177-3AD203B41FA5}">
                      <a16:colId xmlns:a16="http://schemas.microsoft.com/office/drawing/2014/main" val="20002"/>
                    </a:ext>
                  </a:extLst>
                </a:gridCol>
                <a:gridCol w="905244">
                  <a:extLst>
                    <a:ext uri="{9D8B030D-6E8A-4147-A177-3AD203B41FA5}">
                      <a16:colId xmlns:a16="http://schemas.microsoft.com/office/drawing/2014/main" val="20003"/>
                    </a:ext>
                  </a:extLst>
                </a:gridCol>
                <a:gridCol w="905244">
                  <a:extLst>
                    <a:ext uri="{9D8B030D-6E8A-4147-A177-3AD203B41FA5}">
                      <a16:colId xmlns:a16="http://schemas.microsoft.com/office/drawing/2014/main" val="20004"/>
                    </a:ext>
                  </a:extLst>
                </a:gridCol>
                <a:gridCol w="905244">
                  <a:extLst>
                    <a:ext uri="{9D8B030D-6E8A-4147-A177-3AD203B41FA5}">
                      <a16:colId xmlns:a16="http://schemas.microsoft.com/office/drawing/2014/main" val="20005"/>
                    </a:ext>
                  </a:extLst>
                </a:gridCol>
                <a:gridCol w="905244">
                  <a:extLst>
                    <a:ext uri="{9D8B030D-6E8A-4147-A177-3AD203B41FA5}">
                      <a16:colId xmlns:a16="http://schemas.microsoft.com/office/drawing/2014/main" val="20006"/>
                    </a:ext>
                  </a:extLst>
                </a:gridCol>
              </a:tblGrid>
              <a:tr h="534917">
                <a:tc>
                  <a:txBody>
                    <a:bodyPr/>
                    <a:lstStyle/>
                    <a:p>
                      <a:pPr algn="ctr"/>
                      <a:endParaRPr lang="en-SG" sz="2400" b="1" dirty="0"/>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1</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2</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3</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4</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5</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6</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34917">
                <a:tc>
                  <a:txBody>
                    <a:bodyPr/>
                    <a:lstStyle/>
                    <a:p>
                      <a:pPr algn="ctr"/>
                      <a:r>
                        <a:rPr lang="en-US" sz="2400" b="1" dirty="0">
                          <a:solidFill>
                            <a:schemeClr val="tx1"/>
                          </a:solidFill>
                        </a:rPr>
                        <a:t>C</a:t>
                      </a:r>
                      <a:r>
                        <a:rPr lang="en-US" sz="2400" b="1" baseline="-25000" dirty="0">
                          <a:solidFill>
                            <a:schemeClr val="tx1"/>
                          </a:solidFill>
                        </a:rPr>
                        <a:t>1</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5</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3</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3</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34917">
                <a:tc>
                  <a:txBody>
                    <a:bodyPr/>
                    <a:lstStyle/>
                    <a:p>
                      <a:pPr algn="ctr"/>
                      <a:r>
                        <a:rPr lang="en-US" sz="2400" b="1" dirty="0">
                          <a:solidFill>
                            <a:schemeClr val="tx1"/>
                          </a:solidFill>
                        </a:rPr>
                        <a:t>C</a:t>
                      </a:r>
                      <a:r>
                        <a:rPr lang="en-US" sz="2400" b="1" baseline="-25000" dirty="0">
                          <a:solidFill>
                            <a:schemeClr val="tx1"/>
                          </a:solidFill>
                        </a:rPr>
                        <a:t>2</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3</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4</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34917">
                <a:tc>
                  <a:txBody>
                    <a:bodyPr/>
                    <a:lstStyle/>
                    <a:p>
                      <a:pPr algn="ctr"/>
                      <a:r>
                        <a:rPr lang="en-US" sz="2400" b="1" dirty="0">
                          <a:solidFill>
                            <a:schemeClr val="tx1"/>
                          </a:solidFill>
                        </a:rPr>
                        <a:t>C</a:t>
                      </a:r>
                      <a:r>
                        <a:rPr lang="en-US" sz="2400" b="1" baseline="-25000" dirty="0">
                          <a:solidFill>
                            <a:schemeClr val="tx1"/>
                          </a:solidFill>
                        </a:rPr>
                        <a:t>3</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4</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34917">
                <a:tc>
                  <a:txBody>
                    <a:bodyPr/>
                    <a:lstStyle/>
                    <a:p>
                      <a:pPr algn="ctr"/>
                      <a:r>
                        <a:rPr lang="en-US" sz="2400" b="1" dirty="0">
                          <a:solidFill>
                            <a:schemeClr val="tx1"/>
                          </a:solidFill>
                        </a:rPr>
                        <a:t>C</a:t>
                      </a:r>
                      <a:r>
                        <a:rPr lang="en-US" sz="2400" b="1" baseline="-25000" dirty="0">
                          <a:solidFill>
                            <a:schemeClr val="tx1"/>
                          </a:solidFill>
                        </a:rPr>
                        <a:t>4</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3</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4</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34917">
                <a:tc>
                  <a:txBody>
                    <a:bodyPr/>
                    <a:lstStyle/>
                    <a:p>
                      <a:pPr algn="ctr"/>
                      <a:r>
                        <a:rPr lang="en-US" sz="2400" b="1" dirty="0">
                          <a:solidFill>
                            <a:schemeClr val="tx1"/>
                          </a:solidFill>
                        </a:rPr>
                        <a:t>C</a:t>
                      </a:r>
                      <a:r>
                        <a:rPr lang="en-US" sz="2400" b="1" baseline="-25000" dirty="0">
                          <a:solidFill>
                            <a:schemeClr val="tx1"/>
                          </a:solidFill>
                        </a:rPr>
                        <a:t>5</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3</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34917">
                <a:tc>
                  <a:txBody>
                    <a:bodyPr/>
                    <a:lstStyle/>
                    <a:p>
                      <a:pPr algn="ctr"/>
                      <a:r>
                        <a:rPr lang="en-US" sz="2400" b="1" dirty="0">
                          <a:solidFill>
                            <a:schemeClr val="tx1"/>
                          </a:solidFill>
                        </a:rPr>
                        <a:t>C</a:t>
                      </a:r>
                      <a:r>
                        <a:rPr lang="en-US" sz="2400" b="1" baseline="-25000" dirty="0">
                          <a:solidFill>
                            <a:schemeClr val="tx1"/>
                          </a:solidFill>
                        </a:rPr>
                        <a:t>6</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3</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3" name="Oval 2"/>
          <p:cNvSpPr/>
          <p:nvPr/>
        </p:nvSpPr>
        <p:spPr>
          <a:xfrm rot="1799127">
            <a:off x="3375592" y="3936987"/>
            <a:ext cx="6368230" cy="536733"/>
          </a:xfrm>
          <a:custGeom>
            <a:avLst/>
            <a:gdLst>
              <a:gd name="connsiteX0" fmla="*/ 0 w 6357734"/>
              <a:gd name="connsiteY0" fmla="*/ 231213 h 462426"/>
              <a:gd name="connsiteX1" fmla="*/ 3178867 w 6357734"/>
              <a:gd name="connsiteY1" fmla="*/ 0 h 462426"/>
              <a:gd name="connsiteX2" fmla="*/ 6357734 w 6357734"/>
              <a:gd name="connsiteY2" fmla="*/ 231213 h 462426"/>
              <a:gd name="connsiteX3" fmla="*/ 3178867 w 6357734"/>
              <a:gd name="connsiteY3" fmla="*/ 462426 h 462426"/>
              <a:gd name="connsiteX4" fmla="*/ 0 w 6357734"/>
              <a:gd name="connsiteY4" fmla="*/ 231213 h 462426"/>
              <a:gd name="connsiteX0" fmla="*/ 0 w 6539625"/>
              <a:gd name="connsiteY0" fmla="*/ 231213 h 476898"/>
              <a:gd name="connsiteX1" fmla="*/ 3178867 w 6539625"/>
              <a:gd name="connsiteY1" fmla="*/ 0 h 476898"/>
              <a:gd name="connsiteX2" fmla="*/ 6357734 w 6539625"/>
              <a:gd name="connsiteY2" fmla="*/ 231213 h 476898"/>
              <a:gd name="connsiteX3" fmla="*/ 5784316 w 6539625"/>
              <a:gd name="connsiteY3" fmla="*/ 428525 h 476898"/>
              <a:gd name="connsiteX4" fmla="*/ 3178867 w 6539625"/>
              <a:gd name="connsiteY4" fmla="*/ 462426 h 476898"/>
              <a:gd name="connsiteX5" fmla="*/ 0 w 6539625"/>
              <a:gd name="connsiteY5" fmla="*/ 231213 h 476898"/>
              <a:gd name="connsiteX0" fmla="*/ 0 w 6367084"/>
              <a:gd name="connsiteY0" fmla="*/ 236998 h 482683"/>
              <a:gd name="connsiteX1" fmla="*/ 3178867 w 6367084"/>
              <a:gd name="connsiteY1" fmla="*/ 5785 h 482683"/>
              <a:gd name="connsiteX2" fmla="*/ 5567191 w 6367084"/>
              <a:gd name="connsiteY2" fmla="*/ 83784 h 482683"/>
              <a:gd name="connsiteX3" fmla="*/ 6357734 w 6367084"/>
              <a:gd name="connsiteY3" fmla="*/ 236998 h 482683"/>
              <a:gd name="connsiteX4" fmla="*/ 5784316 w 6367084"/>
              <a:gd name="connsiteY4" fmla="*/ 434310 h 482683"/>
              <a:gd name="connsiteX5" fmla="*/ 3178867 w 6367084"/>
              <a:gd name="connsiteY5" fmla="*/ 468211 h 482683"/>
              <a:gd name="connsiteX6" fmla="*/ 0 w 6367084"/>
              <a:gd name="connsiteY6" fmla="*/ 236998 h 482683"/>
              <a:gd name="connsiteX0" fmla="*/ 133718 w 6500802"/>
              <a:gd name="connsiteY0" fmla="*/ 301829 h 547514"/>
              <a:gd name="connsiteX1" fmla="*/ 863275 w 6500802"/>
              <a:gd name="connsiteY1" fmla="*/ 10781 h 547514"/>
              <a:gd name="connsiteX2" fmla="*/ 3312585 w 6500802"/>
              <a:gd name="connsiteY2" fmla="*/ 70616 h 547514"/>
              <a:gd name="connsiteX3" fmla="*/ 5700909 w 6500802"/>
              <a:gd name="connsiteY3" fmla="*/ 148615 h 547514"/>
              <a:gd name="connsiteX4" fmla="*/ 6491452 w 6500802"/>
              <a:gd name="connsiteY4" fmla="*/ 301829 h 547514"/>
              <a:gd name="connsiteX5" fmla="*/ 5918034 w 6500802"/>
              <a:gd name="connsiteY5" fmla="*/ 499141 h 547514"/>
              <a:gd name="connsiteX6" fmla="*/ 3312585 w 6500802"/>
              <a:gd name="connsiteY6" fmla="*/ 533042 h 547514"/>
              <a:gd name="connsiteX7" fmla="*/ 133718 w 6500802"/>
              <a:gd name="connsiteY7" fmla="*/ 301829 h 547514"/>
              <a:gd name="connsiteX0" fmla="*/ 1146 w 6368230"/>
              <a:gd name="connsiteY0" fmla="*/ 301829 h 536733"/>
              <a:gd name="connsiteX1" fmla="*/ 730703 w 6368230"/>
              <a:gd name="connsiteY1" fmla="*/ 10781 h 536733"/>
              <a:gd name="connsiteX2" fmla="*/ 3180013 w 6368230"/>
              <a:gd name="connsiteY2" fmla="*/ 70616 h 536733"/>
              <a:gd name="connsiteX3" fmla="*/ 5568337 w 6368230"/>
              <a:gd name="connsiteY3" fmla="*/ 148615 h 536733"/>
              <a:gd name="connsiteX4" fmla="*/ 6358880 w 6368230"/>
              <a:gd name="connsiteY4" fmla="*/ 301829 h 536733"/>
              <a:gd name="connsiteX5" fmla="*/ 5785462 w 6368230"/>
              <a:gd name="connsiteY5" fmla="*/ 499141 h 536733"/>
              <a:gd name="connsiteX6" fmla="*/ 3180013 w 6368230"/>
              <a:gd name="connsiteY6" fmla="*/ 533042 h 536733"/>
              <a:gd name="connsiteX7" fmla="*/ 641488 w 6368230"/>
              <a:gd name="connsiteY7" fmla="*/ 448855 h 536733"/>
              <a:gd name="connsiteX8" fmla="*/ 1146 w 6368230"/>
              <a:gd name="connsiteY8" fmla="*/ 301829 h 536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8230" h="536733">
                <a:moveTo>
                  <a:pt x="1146" y="301829"/>
                </a:moveTo>
                <a:cubicBezTo>
                  <a:pt x="16015" y="228817"/>
                  <a:pt x="200892" y="49317"/>
                  <a:pt x="730703" y="10781"/>
                </a:cubicBezTo>
                <a:cubicBezTo>
                  <a:pt x="1260514" y="-27754"/>
                  <a:pt x="2373741" y="47644"/>
                  <a:pt x="3180013" y="70616"/>
                </a:cubicBezTo>
                <a:cubicBezTo>
                  <a:pt x="3986285" y="93588"/>
                  <a:pt x="5038526" y="110080"/>
                  <a:pt x="5568337" y="148615"/>
                </a:cubicBezTo>
                <a:cubicBezTo>
                  <a:pt x="6098148" y="187151"/>
                  <a:pt x="6316615" y="254350"/>
                  <a:pt x="6358880" y="301829"/>
                </a:cubicBezTo>
                <a:cubicBezTo>
                  <a:pt x="6401145" y="349309"/>
                  <a:pt x="6315273" y="460606"/>
                  <a:pt x="5785462" y="499141"/>
                </a:cubicBezTo>
                <a:cubicBezTo>
                  <a:pt x="5255651" y="537677"/>
                  <a:pt x="4037342" y="541423"/>
                  <a:pt x="3180013" y="533042"/>
                </a:cubicBezTo>
                <a:cubicBezTo>
                  <a:pt x="2322684" y="524661"/>
                  <a:pt x="1171299" y="487391"/>
                  <a:pt x="641488" y="448855"/>
                </a:cubicBezTo>
                <a:cubicBezTo>
                  <a:pt x="111677" y="410320"/>
                  <a:pt x="-13723" y="374841"/>
                  <a:pt x="1146" y="301829"/>
                </a:cubicBezTo>
                <a:close/>
              </a:path>
            </a:pathLst>
          </a:cu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2CB5B076-A113-4D74-AFA2-C234F84E009C}"/>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10" name="Straight Connector 9">
            <a:extLst>
              <a:ext uri="{FF2B5EF4-FFF2-40B4-BE49-F238E27FC236}">
                <a16:creationId xmlns:a16="http://schemas.microsoft.com/office/drawing/2014/main" id="{943EAB34-E36E-4709-828E-C9F8F79B0311}"/>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51B0AFB-0D21-466C-A819-2DEDE7B72FBE}"/>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sp>
        <p:nvSpPr>
          <p:cNvPr id="2" name="Rectangle 3">
            <a:extLst>
              <a:ext uri="{FF2B5EF4-FFF2-40B4-BE49-F238E27FC236}">
                <a16:creationId xmlns:a16="http://schemas.microsoft.com/office/drawing/2014/main" id="{202F24FF-C1CD-442B-9158-047373DAE138}"/>
              </a:ext>
            </a:extLst>
          </p:cNvPr>
          <p:cNvSpPr txBox="1">
            <a:spLocks noChangeArrowheads="1"/>
          </p:cNvSpPr>
          <p:nvPr/>
        </p:nvSpPr>
        <p:spPr>
          <a:xfrm>
            <a:off x="420452" y="1513379"/>
            <a:ext cx="4595428" cy="1425247"/>
          </a:xfrm>
          <a:prstGeom prst="rect">
            <a:avLst/>
          </a:prstGeom>
        </p:spPr>
        <p:txBody>
          <a:bodyPr vert="horz" lIns="91440" tIns="45720" rIns="91440" bIns="45720" rtlCol="0">
            <a:normAutofit/>
          </a:bodyPr>
          <a:lstStyle/>
          <a:p>
            <a:pPr marL="342900" indent="-342900">
              <a:spcBef>
                <a:spcPts val="2000"/>
              </a:spcBef>
              <a:buClr>
                <a:srgbClr val="660066"/>
              </a:buClr>
              <a:defRPr/>
            </a:pPr>
            <a:r>
              <a:rPr lang="en-US" sz="2400" b="1" dirty="0">
                <a:solidFill>
                  <a:srgbClr val="0070C0"/>
                </a:solidFill>
              </a:rPr>
              <a:t>Cliques to k-Clique Communities</a:t>
            </a:r>
          </a:p>
        </p:txBody>
      </p:sp>
      <p:sp>
        <p:nvSpPr>
          <p:cNvPr id="6" name="Content Placeholder 2">
            <a:extLst>
              <a:ext uri="{FF2B5EF4-FFF2-40B4-BE49-F238E27FC236}">
                <a16:creationId xmlns:a16="http://schemas.microsoft.com/office/drawing/2014/main" id="{60610FD1-C416-4897-AE9A-7C7B885D967E}"/>
              </a:ext>
            </a:extLst>
          </p:cNvPr>
          <p:cNvSpPr txBox="1">
            <a:spLocks/>
          </p:cNvSpPr>
          <p:nvPr/>
        </p:nvSpPr>
        <p:spPr>
          <a:xfrm>
            <a:off x="434226" y="2144320"/>
            <a:ext cx="864096" cy="605458"/>
          </a:xfrm>
          <a:prstGeom prst="rect">
            <a:avLst/>
          </a:prstGeom>
        </p:spPr>
        <p:txBody>
          <a:bodyPr vert="horz" lIns="91440" tIns="45720" rIns="91440" bIns="45720" rtlCol="0">
            <a:normAutofit lnSpcReduction="1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lnSpc>
                <a:spcPct val="200000"/>
              </a:lnSpc>
              <a:buNone/>
            </a:pPr>
            <a:r>
              <a:rPr lang="en-US" dirty="0">
                <a:solidFill>
                  <a:schemeClr val="tx1"/>
                </a:solidFill>
              </a:rPr>
              <a:t>k=4</a:t>
            </a:r>
          </a:p>
        </p:txBody>
      </p:sp>
      <p:sp>
        <p:nvSpPr>
          <p:cNvPr id="5" name="Content Placeholder 2">
            <a:extLst>
              <a:ext uri="{FF2B5EF4-FFF2-40B4-BE49-F238E27FC236}">
                <a16:creationId xmlns:a16="http://schemas.microsoft.com/office/drawing/2014/main" id="{434924F0-2E13-4DC3-BC69-2ED10BEC2902}"/>
              </a:ext>
            </a:extLst>
          </p:cNvPr>
          <p:cNvSpPr txBox="1">
            <a:spLocks/>
          </p:cNvSpPr>
          <p:nvPr/>
        </p:nvSpPr>
        <p:spPr>
          <a:xfrm>
            <a:off x="2855636" y="6000302"/>
            <a:ext cx="6211246" cy="605458"/>
          </a:xfrm>
          <a:prstGeom prst="rect">
            <a:avLst/>
          </a:prstGeom>
        </p:spPr>
        <p:txBody>
          <a:bodyPr vert="horz" lIns="91440" tIns="45720" rIns="91440" bIns="45720" rtlCol="0">
            <a:no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lnSpc>
                <a:spcPct val="200000"/>
              </a:lnSpc>
              <a:buNone/>
            </a:pPr>
            <a:r>
              <a:rPr lang="en-US" b="1" dirty="0">
                <a:solidFill>
                  <a:schemeClr val="accent2"/>
                </a:solidFill>
              </a:rPr>
              <a:t>Step-b:</a:t>
            </a:r>
            <a:r>
              <a:rPr lang="en-US" b="1" dirty="0">
                <a:solidFill>
                  <a:srgbClr val="0070C0"/>
                </a:solidFill>
              </a:rPr>
              <a:t> If CC[</a:t>
            </a:r>
            <a:r>
              <a:rPr lang="en-US" b="1" dirty="0" err="1">
                <a:solidFill>
                  <a:srgbClr val="0070C0"/>
                </a:solidFill>
              </a:rPr>
              <a:t>i,i</a:t>
            </a:r>
            <a:r>
              <a:rPr lang="en-US" b="1" dirty="0">
                <a:solidFill>
                  <a:srgbClr val="0070C0"/>
                </a:solidFill>
              </a:rPr>
              <a:t>] is less than k, then delete</a:t>
            </a:r>
          </a:p>
        </p:txBody>
      </p:sp>
      <p:pic>
        <p:nvPicPr>
          <p:cNvPr id="7" name="Picture 6">
            <a:extLst>
              <a:ext uri="{FF2B5EF4-FFF2-40B4-BE49-F238E27FC236}">
                <a16:creationId xmlns:a16="http://schemas.microsoft.com/office/drawing/2014/main" id="{4E543F04-C337-1FAE-766B-A2BC4DAA4D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p:spTree>
    <p:extLst>
      <p:ext uri="{BB962C8B-B14F-4D97-AF65-F5344CB8AC3E}">
        <p14:creationId xmlns:p14="http://schemas.microsoft.com/office/powerpoint/2010/main" val="3183241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664069969"/>
              </p:ext>
            </p:extLst>
          </p:nvPr>
        </p:nvGraphicFramePr>
        <p:xfrm>
          <a:off x="2855636" y="2060845"/>
          <a:ext cx="6336708" cy="3744419"/>
        </p:xfrm>
        <a:graphic>
          <a:graphicData uri="http://schemas.openxmlformats.org/drawingml/2006/table">
            <a:tbl>
              <a:tblPr firstRow="1" bandRow="1">
                <a:tableStyleId>{E269D01E-BC32-4049-B463-5C60D7B0CCD2}</a:tableStyleId>
              </a:tblPr>
              <a:tblGrid>
                <a:gridCol w="905244">
                  <a:extLst>
                    <a:ext uri="{9D8B030D-6E8A-4147-A177-3AD203B41FA5}">
                      <a16:colId xmlns:a16="http://schemas.microsoft.com/office/drawing/2014/main" val="20000"/>
                    </a:ext>
                  </a:extLst>
                </a:gridCol>
                <a:gridCol w="905244">
                  <a:extLst>
                    <a:ext uri="{9D8B030D-6E8A-4147-A177-3AD203B41FA5}">
                      <a16:colId xmlns:a16="http://schemas.microsoft.com/office/drawing/2014/main" val="20001"/>
                    </a:ext>
                  </a:extLst>
                </a:gridCol>
                <a:gridCol w="905244">
                  <a:extLst>
                    <a:ext uri="{9D8B030D-6E8A-4147-A177-3AD203B41FA5}">
                      <a16:colId xmlns:a16="http://schemas.microsoft.com/office/drawing/2014/main" val="20002"/>
                    </a:ext>
                  </a:extLst>
                </a:gridCol>
                <a:gridCol w="905244">
                  <a:extLst>
                    <a:ext uri="{9D8B030D-6E8A-4147-A177-3AD203B41FA5}">
                      <a16:colId xmlns:a16="http://schemas.microsoft.com/office/drawing/2014/main" val="20003"/>
                    </a:ext>
                  </a:extLst>
                </a:gridCol>
                <a:gridCol w="905244">
                  <a:extLst>
                    <a:ext uri="{9D8B030D-6E8A-4147-A177-3AD203B41FA5}">
                      <a16:colId xmlns:a16="http://schemas.microsoft.com/office/drawing/2014/main" val="20004"/>
                    </a:ext>
                  </a:extLst>
                </a:gridCol>
                <a:gridCol w="905244">
                  <a:extLst>
                    <a:ext uri="{9D8B030D-6E8A-4147-A177-3AD203B41FA5}">
                      <a16:colId xmlns:a16="http://schemas.microsoft.com/office/drawing/2014/main" val="20005"/>
                    </a:ext>
                  </a:extLst>
                </a:gridCol>
                <a:gridCol w="905244">
                  <a:extLst>
                    <a:ext uri="{9D8B030D-6E8A-4147-A177-3AD203B41FA5}">
                      <a16:colId xmlns:a16="http://schemas.microsoft.com/office/drawing/2014/main" val="20006"/>
                    </a:ext>
                  </a:extLst>
                </a:gridCol>
              </a:tblGrid>
              <a:tr h="534917">
                <a:tc>
                  <a:txBody>
                    <a:bodyPr/>
                    <a:lstStyle/>
                    <a:p>
                      <a:pPr algn="ctr"/>
                      <a:endParaRPr lang="en-SG" sz="2400" b="1" dirty="0"/>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1</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2</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3</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4</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5</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6</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34917">
                <a:tc>
                  <a:txBody>
                    <a:bodyPr/>
                    <a:lstStyle/>
                    <a:p>
                      <a:pPr algn="ctr"/>
                      <a:r>
                        <a:rPr lang="en-US" sz="2400" b="1" dirty="0">
                          <a:solidFill>
                            <a:schemeClr val="tx1"/>
                          </a:solidFill>
                        </a:rPr>
                        <a:t>C</a:t>
                      </a:r>
                      <a:r>
                        <a:rPr lang="en-US" sz="2400" b="1" baseline="-25000" dirty="0">
                          <a:solidFill>
                            <a:schemeClr val="tx1"/>
                          </a:solidFill>
                        </a:rPr>
                        <a:t>1</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5</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3</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3</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34917">
                <a:tc>
                  <a:txBody>
                    <a:bodyPr/>
                    <a:lstStyle/>
                    <a:p>
                      <a:pPr algn="ctr"/>
                      <a:r>
                        <a:rPr lang="en-US" sz="2400" b="1" dirty="0">
                          <a:solidFill>
                            <a:schemeClr val="tx1"/>
                          </a:solidFill>
                        </a:rPr>
                        <a:t>C</a:t>
                      </a:r>
                      <a:r>
                        <a:rPr lang="en-US" sz="2400" b="1" baseline="-25000" dirty="0">
                          <a:solidFill>
                            <a:schemeClr val="tx1"/>
                          </a:solidFill>
                        </a:rPr>
                        <a:t>2</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3</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4</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34917">
                <a:tc>
                  <a:txBody>
                    <a:bodyPr/>
                    <a:lstStyle/>
                    <a:p>
                      <a:pPr algn="ctr"/>
                      <a:r>
                        <a:rPr lang="en-US" sz="2400" b="1" dirty="0">
                          <a:solidFill>
                            <a:schemeClr val="tx1"/>
                          </a:solidFill>
                        </a:rPr>
                        <a:t>C</a:t>
                      </a:r>
                      <a:r>
                        <a:rPr lang="en-US" sz="2400" b="1" baseline="-25000" dirty="0">
                          <a:solidFill>
                            <a:schemeClr val="tx1"/>
                          </a:solidFill>
                        </a:rPr>
                        <a:t>3</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4</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34917">
                <a:tc>
                  <a:txBody>
                    <a:bodyPr/>
                    <a:lstStyle/>
                    <a:p>
                      <a:pPr algn="ctr"/>
                      <a:r>
                        <a:rPr lang="en-US" sz="2400" b="1" dirty="0">
                          <a:solidFill>
                            <a:schemeClr val="tx1"/>
                          </a:solidFill>
                        </a:rPr>
                        <a:t>C</a:t>
                      </a:r>
                      <a:r>
                        <a:rPr lang="en-US" sz="2400" b="1" baseline="-25000" dirty="0">
                          <a:solidFill>
                            <a:schemeClr val="tx1"/>
                          </a:solidFill>
                        </a:rPr>
                        <a:t>4</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3</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4</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34917">
                <a:tc>
                  <a:txBody>
                    <a:bodyPr/>
                    <a:lstStyle/>
                    <a:p>
                      <a:pPr algn="ctr"/>
                      <a:r>
                        <a:rPr lang="en-US" sz="2400" b="1" dirty="0">
                          <a:solidFill>
                            <a:schemeClr val="tx1"/>
                          </a:solidFill>
                        </a:rPr>
                        <a:t>C</a:t>
                      </a:r>
                      <a:r>
                        <a:rPr lang="en-US" sz="2400" b="1" baseline="-25000" dirty="0">
                          <a:solidFill>
                            <a:schemeClr val="tx1"/>
                          </a:solidFill>
                        </a:rPr>
                        <a:t>5</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34917">
                <a:tc>
                  <a:txBody>
                    <a:bodyPr/>
                    <a:lstStyle/>
                    <a:p>
                      <a:pPr algn="ctr"/>
                      <a:r>
                        <a:rPr lang="en-US" sz="2400" b="1" dirty="0">
                          <a:solidFill>
                            <a:schemeClr val="tx1"/>
                          </a:solidFill>
                        </a:rPr>
                        <a:t>C</a:t>
                      </a:r>
                      <a:r>
                        <a:rPr lang="en-US" sz="2400" b="1" baseline="-25000" dirty="0">
                          <a:solidFill>
                            <a:schemeClr val="tx1"/>
                          </a:solidFill>
                        </a:rPr>
                        <a:t>6</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3" name="Oval 2"/>
          <p:cNvSpPr/>
          <p:nvPr/>
        </p:nvSpPr>
        <p:spPr>
          <a:xfrm rot="1799127">
            <a:off x="3375592" y="3936987"/>
            <a:ext cx="6368230" cy="536733"/>
          </a:xfrm>
          <a:custGeom>
            <a:avLst/>
            <a:gdLst>
              <a:gd name="connsiteX0" fmla="*/ 0 w 6357734"/>
              <a:gd name="connsiteY0" fmla="*/ 231213 h 462426"/>
              <a:gd name="connsiteX1" fmla="*/ 3178867 w 6357734"/>
              <a:gd name="connsiteY1" fmla="*/ 0 h 462426"/>
              <a:gd name="connsiteX2" fmla="*/ 6357734 w 6357734"/>
              <a:gd name="connsiteY2" fmla="*/ 231213 h 462426"/>
              <a:gd name="connsiteX3" fmla="*/ 3178867 w 6357734"/>
              <a:gd name="connsiteY3" fmla="*/ 462426 h 462426"/>
              <a:gd name="connsiteX4" fmla="*/ 0 w 6357734"/>
              <a:gd name="connsiteY4" fmla="*/ 231213 h 462426"/>
              <a:gd name="connsiteX0" fmla="*/ 0 w 6539625"/>
              <a:gd name="connsiteY0" fmla="*/ 231213 h 476898"/>
              <a:gd name="connsiteX1" fmla="*/ 3178867 w 6539625"/>
              <a:gd name="connsiteY1" fmla="*/ 0 h 476898"/>
              <a:gd name="connsiteX2" fmla="*/ 6357734 w 6539625"/>
              <a:gd name="connsiteY2" fmla="*/ 231213 h 476898"/>
              <a:gd name="connsiteX3" fmla="*/ 5784316 w 6539625"/>
              <a:gd name="connsiteY3" fmla="*/ 428525 h 476898"/>
              <a:gd name="connsiteX4" fmla="*/ 3178867 w 6539625"/>
              <a:gd name="connsiteY4" fmla="*/ 462426 h 476898"/>
              <a:gd name="connsiteX5" fmla="*/ 0 w 6539625"/>
              <a:gd name="connsiteY5" fmla="*/ 231213 h 476898"/>
              <a:gd name="connsiteX0" fmla="*/ 0 w 6367084"/>
              <a:gd name="connsiteY0" fmla="*/ 236998 h 482683"/>
              <a:gd name="connsiteX1" fmla="*/ 3178867 w 6367084"/>
              <a:gd name="connsiteY1" fmla="*/ 5785 h 482683"/>
              <a:gd name="connsiteX2" fmla="*/ 5567191 w 6367084"/>
              <a:gd name="connsiteY2" fmla="*/ 83784 h 482683"/>
              <a:gd name="connsiteX3" fmla="*/ 6357734 w 6367084"/>
              <a:gd name="connsiteY3" fmla="*/ 236998 h 482683"/>
              <a:gd name="connsiteX4" fmla="*/ 5784316 w 6367084"/>
              <a:gd name="connsiteY4" fmla="*/ 434310 h 482683"/>
              <a:gd name="connsiteX5" fmla="*/ 3178867 w 6367084"/>
              <a:gd name="connsiteY5" fmla="*/ 468211 h 482683"/>
              <a:gd name="connsiteX6" fmla="*/ 0 w 6367084"/>
              <a:gd name="connsiteY6" fmla="*/ 236998 h 482683"/>
              <a:gd name="connsiteX0" fmla="*/ 133718 w 6500802"/>
              <a:gd name="connsiteY0" fmla="*/ 301829 h 547514"/>
              <a:gd name="connsiteX1" fmla="*/ 863275 w 6500802"/>
              <a:gd name="connsiteY1" fmla="*/ 10781 h 547514"/>
              <a:gd name="connsiteX2" fmla="*/ 3312585 w 6500802"/>
              <a:gd name="connsiteY2" fmla="*/ 70616 h 547514"/>
              <a:gd name="connsiteX3" fmla="*/ 5700909 w 6500802"/>
              <a:gd name="connsiteY3" fmla="*/ 148615 h 547514"/>
              <a:gd name="connsiteX4" fmla="*/ 6491452 w 6500802"/>
              <a:gd name="connsiteY4" fmla="*/ 301829 h 547514"/>
              <a:gd name="connsiteX5" fmla="*/ 5918034 w 6500802"/>
              <a:gd name="connsiteY5" fmla="*/ 499141 h 547514"/>
              <a:gd name="connsiteX6" fmla="*/ 3312585 w 6500802"/>
              <a:gd name="connsiteY6" fmla="*/ 533042 h 547514"/>
              <a:gd name="connsiteX7" fmla="*/ 133718 w 6500802"/>
              <a:gd name="connsiteY7" fmla="*/ 301829 h 547514"/>
              <a:gd name="connsiteX0" fmla="*/ 1146 w 6368230"/>
              <a:gd name="connsiteY0" fmla="*/ 301829 h 536733"/>
              <a:gd name="connsiteX1" fmla="*/ 730703 w 6368230"/>
              <a:gd name="connsiteY1" fmla="*/ 10781 h 536733"/>
              <a:gd name="connsiteX2" fmla="*/ 3180013 w 6368230"/>
              <a:gd name="connsiteY2" fmla="*/ 70616 h 536733"/>
              <a:gd name="connsiteX3" fmla="*/ 5568337 w 6368230"/>
              <a:gd name="connsiteY3" fmla="*/ 148615 h 536733"/>
              <a:gd name="connsiteX4" fmla="*/ 6358880 w 6368230"/>
              <a:gd name="connsiteY4" fmla="*/ 301829 h 536733"/>
              <a:gd name="connsiteX5" fmla="*/ 5785462 w 6368230"/>
              <a:gd name="connsiteY5" fmla="*/ 499141 h 536733"/>
              <a:gd name="connsiteX6" fmla="*/ 3180013 w 6368230"/>
              <a:gd name="connsiteY6" fmla="*/ 533042 h 536733"/>
              <a:gd name="connsiteX7" fmla="*/ 641488 w 6368230"/>
              <a:gd name="connsiteY7" fmla="*/ 448855 h 536733"/>
              <a:gd name="connsiteX8" fmla="*/ 1146 w 6368230"/>
              <a:gd name="connsiteY8" fmla="*/ 301829 h 536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8230" h="536733">
                <a:moveTo>
                  <a:pt x="1146" y="301829"/>
                </a:moveTo>
                <a:cubicBezTo>
                  <a:pt x="16015" y="228817"/>
                  <a:pt x="200892" y="49317"/>
                  <a:pt x="730703" y="10781"/>
                </a:cubicBezTo>
                <a:cubicBezTo>
                  <a:pt x="1260514" y="-27754"/>
                  <a:pt x="2373741" y="47644"/>
                  <a:pt x="3180013" y="70616"/>
                </a:cubicBezTo>
                <a:cubicBezTo>
                  <a:pt x="3986285" y="93588"/>
                  <a:pt x="5038526" y="110080"/>
                  <a:pt x="5568337" y="148615"/>
                </a:cubicBezTo>
                <a:cubicBezTo>
                  <a:pt x="6098148" y="187151"/>
                  <a:pt x="6316615" y="254350"/>
                  <a:pt x="6358880" y="301829"/>
                </a:cubicBezTo>
                <a:cubicBezTo>
                  <a:pt x="6401145" y="349309"/>
                  <a:pt x="6315273" y="460606"/>
                  <a:pt x="5785462" y="499141"/>
                </a:cubicBezTo>
                <a:cubicBezTo>
                  <a:pt x="5255651" y="537677"/>
                  <a:pt x="4037342" y="541423"/>
                  <a:pt x="3180013" y="533042"/>
                </a:cubicBezTo>
                <a:cubicBezTo>
                  <a:pt x="2322684" y="524661"/>
                  <a:pt x="1171299" y="487391"/>
                  <a:pt x="641488" y="448855"/>
                </a:cubicBezTo>
                <a:cubicBezTo>
                  <a:pt x="111677" y="410320"/>
                  <a:pt x="-13723" y="374841"/>
                  <a:pt x="1146" y="301829"/>
                </a:cubicBezTo>
                <a:close/>
              </a:path>
            </a:pathLst>
          </a:cu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5B1FBCEE-94A5-4C93-B29F-BDDAE69D4763}"/>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11" name="Straight Connector 10">
            <a:extLst>
              <a:ext uri="{FF2B5EF4-FFF2-40B4-BE49-F238E27FC236}">
                <a16:creationId xmlns:a16="http://schemas.microsoft.com/office/drawing/2014/main" id="{519EB38F-2855-486F-8FC0-365374B0C423}"/>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36A867F-F486-4C6F-9D94-F505168F78D1}"/>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sp>
        <p:nvSpPr>
          <p:cNvPr id="2" name="Rectangle 3">
            <a:extLst>
              <a:ext uri="{FF2B5EF4-FFF2-40B4-BE49-F238E27FC236}">
                <a16:creationId xmlns:a16="http://schemas.microsoft.com/office/drawing/2014/main" id="{8AA914D3-F637-43BE-946C-CC0D0884DF1B}"/>
              </a:ext>
            </a:extLst>
          </p:cNvPr>
          <p:cNvSpPr txBox="1">
            <a:spLocks noChangeArrowheads="1"/>
          </p:cNvSpPr>
          <p:nvPr/>
        </p:nvSpPr>
        <p:spPr>
          <a:xfrm>
            <a:off x="420452" y="1513379"/>
            <a:ext cx="4595428" cy="1425247"/>
          </a:xfrm>
          <a:prstGeom prst="rect">
            <a:avLst/>
          </a:prstGeom>
        </p:spPr>
        <p:txBody>
          <a:bodyPr vert="horz" lIns="91440" tIns="45720" rIns="91440" bIns="45720" rtlCol="0">
            <a:normAutofit/>
          </a:bodyPr>
          <a:lstStyle/>
          <a:p>
            <a:pPr marL="342900" indent="-342900">
              <a:spcBef>
                <a:spcPts val="2000"/>
              </a:spcBef>
              <a:buClr>
                <a:srgbClr val="660066"/>
              </a:buClr>
              <a:defRPr/>
            </a:pPr>
            <a:r>
              <a:rPr lang="en-US" sz="2400" b="1" dirty="0">
                <a:solidFill>
                  <a:srgbClr val="0070C0"/>
                </a:solidFill>
              </a:rPr>
              <a:t>Cliques to k-Clique Communities</a:t>
            </a:r>
          </a:p>
        </p:txBody>
      </p:sp>
      <p:sp>
        <p:nvSpPr>
          <p:cNvPr id="7" name="Content Placeholder 2">
            <a:extLst>
              <a:ext uri="{FF2B5EF4-FFF2-40B4-BE49-F238E27FC236}">
                <a16:creationId xmlns:a16="http://schemas.microsoft.com/office/drawing/2014/main" id="{B84EBCAE-A989-4138-A9DB-366EF44F6569}"/>
              </a:ext>
            </a:extLst>
          </p:cNvPr>
          <p:cNvSpPr txBox="1">
            <a:spLocks/>
          </p:cNvSpPr>
          <p:nvPr/>
        </p:nvSpPr>
        <p:spPr>
          <a:xfrm>
            <a:off x="434226" y="2144320"/>
            <a:ext cx="864096" cy="605458"/>
          </a:xfrm>
          <a:prstGeom prst="rect">
            <a:avLst/>
          </a:prstGeom>
        </p:spPr>
        <p:txBody>
          <a:bodyPr vert="horz" lIns="91440" tIns="45720" rIns="91440" bIns="45720" rtlCol="0">
            <a:normAutofit lnSpcReduction="1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lnSpc>
                <a:spcPct val="200000"/>
              </a:lnSpc>
              <a:buNone/>
            </a:pPr>
            <a:r>
              <a:rPr lang="en-US" dirty="0">
                <a:solidFill>
                  <a:schemeClr val="tx1"/>
                </a:solidFill>
              </a:rPr>
              <a:t>k=4</a:t>
            </a:r>
          </a:p>
        </p:txBody>
      </p:sp>
      <p:pic>
        <p:nvPicPr>
          <p:cNvPr id="5" name="Picture 4">
            <a:extLst>
              <a:ext uri="{FF2B5EF4-FFF2-40B4-BE49-F238E27FC236}">
                <a16:creationId xmlns:a16="http://schemas.microsoft.com/office/drawing/2014/main" id="{06F870B9-A6E1-BB71-F06E-5542F266E1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A2ABD507-185A-0827-A960-C0ECF7764599}"/>
                  </a:ext>
                </a:extLst>
              </p14:cNvPr>
              <p14:cNvContentPartPr/>
              <p14:nvPr/>
            </p14:nvContentPartPr>
            <p14:xfrm>
              <a:off x="5712840" y="1469520"/>
              <a:ext cx="3422160" cy="4232520"/>
            </p14:xfrm>
          </p:contentPart>
        </mc:Choice>
        <mc:Fallback xmlns="">
          <p:pic>
            <p:nvPicPr>
              <p:cNvPr id="6" name="Ink 5">
                <a:extLst>
                  <a:ext uri="{FF2B5EF4-FFF2-40B4-BE49-F238E27FC236}">
                    <a16:creationId xmlns:a16="http://schemas.microsoft.com/office/drawing/2014/main" id="{A2ABD507-185A-0827-A960-C0ECF7764599}"/>
                  </a:ext>
                </a:extLst>
              </p:cNvPr>
              <p:cNvPicPr/>
              <p:nvPr/>
            </p:nvPicPr>
            <p:blipFill>
              <a:blip r:embed="rId4"/>
              <a:stretch>
                <a:fillRect/>
              </a:stretch>
            </p:blipFill>
            <p:spPr>
              <a:xfrm>
                <a:off x="5703480" y="1460160"/>
                <a:ext cx="3440880" cy="4251240"/>
              </a:xfrm>
              <a:prstGeom prst="rect">
                <a:avLst/>
              </a:prstGeom>
            </p:spPr>
          </p:pic>
        </mc:Fallback>
      </mc:AlternateContent>
    </p:spTree>
    <p:extLst>
      <p:ext uri="{BB962C8B-B14F-4D97-AF65-F5344CB8AC3E}">
        <p14:creationId xmlns:p14="http://schemas.microsoft.com/office/powerpoint/2010/main" val="346615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19408513"/>
              </p:ext>
            </p:extLst>
          </p:nvPr>
        </p:nvGraphicFramePr>
        <p:xfrm>
          <a:off x="2855636" y="2060845"/>
          <a:ext cx="6336708" cy="3744419"/>
        </p:xfrm>
        <a:graphic>
          <a:graphicData uri="http://schemas.openxmlformats.org/drawingml/2006/table">
            <a:tbl>
              <a:tblPr firstRow="1" bandRow="1">
                <a:tableStyleId>{E269D01E-BC32-4049-B463-5C60D7B0CCD2}</a:tableStyleId>
              </a:tblPr>
              <a:tblGrid>
                <a:gridCol w="905244">
                  <a:extLst>
                    <a:ext uri="{9D8B030D-6E8A-4147-A177-3AD203B41FA5}">
                      <a16:colId xmlns:a16="http://schemas.microsoft.com/office/drawing/2014/main" val="20000"/>
                    </a:ext>
                  </a:extLst>
                </a:gridCol>
                <a:gridCol w="905244">
                  <a:extLst>
                    <a:ext uri="{9D8B030D-6E8A-4147-A177-3AD203B41FA5}">
                      <a16:colId xmlns:a16="http://schemas.microsoft.com/office/drawing/2014/main" val="20001"/>
                    </a:ext>
                  </a:extLst>
                </a:gridCol>
                <a:gridCol w="905244">
                  <a:extLst>
                    <a:ext uri="{9D8B030D-6E8A-4147-A177-3AD203B41FA5}">
                      <a16:colId xmlns:a16="http://schemas.microsoft.com/office/drawing/2014/main" val="20002"/>
                    </a:ext>
                  </a:extLst>
                </a:gridCol>
                <a:gridCol w="905244">
                  <a:extLst>
                    <a:ext uri="{9D8B030D-6E8A-4147-A177-3AD203B41FA5}">
                      <a16:colId xmlns:a16="http://schemas.microsoft.com/office/drawing/2014/main" val="20003"/>
                    </a:ext>
                  </a:extLst>
                </a:gridCol>
                <a:gridCol w="905244">
                  <a:extLst>
                    <a:ext uri="{9D8B030D-6E8A-4147-A177-3AD203B41FA5}">
                      <a16:colId xmlns:a16="http://schemas.microsoft.com/office/drawing/2014/main" val="20004"/>
                    </a:ext>
                  </a:extLst>
                </a:gridCol>
                <a:gridCol w="905244">
                  <a:extLst>
                    <a:ext uri="{9D8B030D-6E8A-4147-A177-3AD203B41FA5}">
                      <a16:colId xmlns:a16="http://schemas.microsoft.com/office/drawing/2014/main" val="20005"/>
                    </a:ext>
                  </a:extLst>
                </a:gridCol>
                <a:gridCol w="905244">
                  <a:extLst>
                    <a:ext uri="{9D8B030D-6E8A-4147-A177-3AD203B41FA5}">
                      <a16:colId xmlns:a16="http://schemas.microsoft.com/office/drawing/2014/main" val="20006"/>
                    </a:ext>
                  </a:extLst>
                </a:gridCol>
              </a:tblGrid>
              <a:tr h="534917">
                <a:tc>
                  <a:txBody>
                    <a:bodyPr/>
                    <a:lstStyle/>
                    <a:p>
                      <a:pPr algn="ctr"/>
                      <a:endParaRPr lang="en-SG" sz="2400" b="1" dirty="0"/>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1</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2</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3</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4</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5</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6</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34917">
                <a:tc>
                  <a:txBody>
                    <a:bodyPr/>
                    <a:lstStyle/>
                    <a:p>
                      <a:pPr algn="ctr"/>
                      <a:r>
                        <a:rPr lang="en-US" sz="2400" b="1" dirty="0">
                          <a:solidFill>
                            <a:schemeClr val="tx1"/>
                          </a:solidFill>
                        </a:rPr>
                        <a:t>C</a:t>
                      </a:r>
                      <a:r>
                        <a:rPr lang="en-US" sz="2400" b="1" baseline="-25000" dirty="0">
                          <a:solidFill>
                            <a:schemeClr val="tx1"/>
                          </a:solidFill>
                        </a:rPr>
                        <a:t>1</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5</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3</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3</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34917">
                <a:tc>
                  <a:txBody>
                    <a:bodyPr/>
                    <a:lstStyle/>
                    <a:p>
                      <a:pPr algn="ctr"/>
                      <a:r>
                        <a:rPr lang="en-US" sz="2400" b="1" dirty="0">
                          <a:solidFill>
                            <a:schemeClr val="tx1"/>
                          </a:solidFill>
                        </a:rPr>
                        <a:t>C</a:t>
                      </a:r>
                      <a:r>
                        <a:rPr lang="en-US" sz="2400" b="1" baseline="-25000" dirty="0">
                          <a:solidFill>
                            <a:schemeClr val="tx1"/>
                          </a:solidFill>
                        </a:rPr>
                        <a:t>2</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3</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4</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34917">
                <a:tc>
                  <a:txBody>
                    <a:bodyPr/>
                    <a:lstStyle/>
                    <a:p>
                      <a:pPr algn="ctr"/>
                      <a:r>
                        <a:rPr lang="en-US" sz="2400" b="1" dirty="0">
                          <a:solidFill>
                            <a:schemeClr val="tx1"/>
                          </a:solidFill>
                        </a:rPr>
                        <a:t>C</a:t>
                      </a:r>
                      <a:r>
                        <a:rPr lang="en-US" sz="2400" b="1" baseline="-25000" dirty="0">
                          <a:solidFill>
                            <a:schemeClr val="tx1"/>
                          </a:solidFill>
                        </a:rPr>
                        <a:t>3</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4</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34917">
                <a:tc>
                  <a:txBody>
                    <a:bodyPr/>
                    <a:lstStyle/>
                    <a:p>
                      <a:pPr algn="ctr"/>
                      <a:r>
                        <a:rPr lang="en-US" sz="2400" b="1" dirty="0">
                          <a:solidFill>
                            <a:schemeClr val="tx1"/>
                          </a:solidFill>
                        </a:rPr>
                        <a:t>C</a:t>
                      </a:r>
                      <a:r>
                        <a:rPr lang="en-US" sz="2400" b="1" baseline="-25000" dirty="0">
                          <a:solidFill>
                            <a:schemeClr val="tx1"/>
                          </a:solidFill>
                        </a:rPr>
                        <a:t>4</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3</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4</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34917">
                <a:tc>
                  <a:txBody>
                    <a:bodyPr/>
                    <a:lstStyle/>
                    <a:p>
                      <a:pPr algn="ctr"/>
                      <a:r>
                        <a:rPr lang="en-US" sz="2400" b="1" dirty="0">
                          <a:solidFill>
                            <a:schemeClr val="tx1"/>
                          </a:solidFill>
                        </a:rPr>
                        <a:t>C</a:t>
                      </a:r>
                      <a:r>
                        <a:rPr lang="en-US" sz="2400" b="1" baseline="-25000" dirty="0">
                          <a:solidFill>
                            <a:schemeClr val="tx1"/>
                          </a:solidFill>
                        </a:rPr>
                        <a:t>5</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34917">
                <a:tc>
                  <a:txBody>
                    <a:bodyPr/>
                    <a:lstStyle/>
                    <a:p>
                      <a:pPr algn="ctr"/>
                      <a:r>
                        <a:rPr lang="en-US" sz="2400" b="1" dirty="0">
                          <a:solidFill>
                            <a:schemeClr val="tx1"/>
                          </a:solidFill>
                        </a:rPr>
                        <a:t>C</a:t>
                      </a:r>
                      <a:r>
                        <a:rPr lang="en-US" sz="2400" b="1" baseline="-25000" dirty="0">
                          <a:solidFill>
                            <a:schemeClr val="tx1"/>
                          </a:solidFill>
                        </a:rPr>
                        <a:t>6</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2</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6" name="Right Triangle 5"/>
          <p:cNvSpPr/>
          <p:nvPr/>
        </p:nvSpPr>
        <p:spPr>
          <a:xfrm>
            <a:off x="3837626" y="2914451"/>
            <a:ext cx="5040560" cy="2808312"/>
          </a:xfrm>
          <a:prstGeom prst="rtTriangle">
            <a:avLst/>
          </a:prstGeom>
          <a:solidFill>
            <a:srgbClr val="0070C0">
              <a:alpha val="4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ight Triangle 6"/>
          <p:cNvSpPr/>
          <p:nvPr/>
        </p:nvSpPr>
        <p:spPr>
          <a:xfrm rot="10800000">
            <a:off x="4367808" y="2636912"/>
            <a:ext cx="4824536" cy="2808312"/>
          </a:xfrm>
          <a:prstGeom prst="rtTriangle">
            <a:avLst/>
          </a:prstGeom>
          <a:solidFill>
            <a:srgbClr val="0070C0">
              <a:alpha val="4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0869AC38-4AF6-45D8-B5A8-7D782F49A87A}"/>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11" name="Straight Connector 10">
            <a:extLst>
              <a:ext uri="{FF2B5EF4-FFF2-40B4-BE49-F238E27FC236}">
                <a16:creationId xmlns:a16="http://schemas.microsoft.com/office/drawing/2014/main" id="{ECCEC11C-06E7-4B01-84F3-44780320C107}"/>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C321ACF6-C2A4-414E-BE87-73D17B68E487}"/>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sp>
        <p:nvSpPr>
          <p:cNvPr id="2" name="Content Placeholder 2">
            <a:extLst>
              <a:ext uri="{FF2B5EF4-FFF2-40B4-BE49-F238E27FC236}">
                <a16:creationId xmlns:a16="http://schemas.microsoft.com/office/drawing/2014/main" id="{68E5068C-6792-4E43-8396-B1EB268496AE}"/>
              </a:ext>
            </a:extLst>
          </p:cNvPr>
          <p:cNvSpPr txBox="1">
            <a:spLocks/>
          </p:cNvSpPr>
          <p:nvPr/>
        </p:nvSpPr>
        <p:spPr>
          <a:xfrm>
            <a:off x="434226" y="2144320"/>
            <a:ext cx="864096" cy="605458"/>
          </a:xfrm>
          <a:prstGeom prst="rect">
            <a:avLst/>
          </a:prstGeom>
        </p:spPr>
        <p:txBody>
          <a:bodyPr vert="horz" lIns="91440" tIns="45720" rIns="91440" bIns="45720" rtlCol="0">
            <a:normAutofit lnSpcReduction="1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lnSpc>
                <a:spcPct val="200000"/>
              </a:lnSpc>
              <a:buNone/>
            </a:pPr>
            <a:r>
              <a:rPr lang="en-US" dirty="0">
                <a:solidFill>
                  <a:schemeClr val="tx1"/>
                </a:solidFill>
              </a:rPr>
              <a:t>k=4</a:t>
            </a:r>
          </a:p>
        </p:txBody>
      </p:sp>
      <p:sp>
        <p:nvSpPr>
          <p:cNvPr id="3" name="Rectangle 3">
            <a:extLst>
              <a:ext uri="{FF2B5EF4-FFF2-40B4-BE49-F238E27FC236}">
                <a16:creationId xmlns:a16="http://schemas.microsoft.com/office/drawing/2014/main" id="{B02E021B-B5BB-44B5-A762-856004DF28C8}"/>
              </a:ext>
            </a:extLst>
          </p:cNvPr>
          <p:cNvSpPr txBox="1">
            <a:spLocks noChangeArrowheads="1"/>
          </p:cNvSpPr>
          <p:nvPr/>
        </p:nvSpPr>
        <p:spPr>
          <a:xfrm>
            <a:off x="420452" y="1513379"/>
            <a:ext cx="4595428" cy="1425247"/>
          </a:xfrm>
          <a:prstGeom prst="rect">
            <a:avLst/>
          </a:prstGeom>
        </p:spPr>
        <p:txBody>
          <a:bodyPr vert="horz" lIns="91440" tIns="45720" rIns="91440" bIns="45720" rtlCol="0">
            <a:normAutofit/>
          </a:bodyPr>
          <a:lstStyle/>
          <a:p>
            <a:pPr marL="342900" indent="-342900">
              <a:spcBef>
                <a:spcPts val="2000"/>
              </a:spcBef>
              <a:buClr>
                <a:srgbClr val="660066"/>
              </a:buClr>
              <a:defRPr/>
            </a:pPr>
            <a:r>
              <a:rPr lang="en-US" sz="2400" b="1" dirty="0">
                <a:solidFill>
                  <a:srgbClr val="0070C0"/>
                </a:solidFill>
              </a:rPr>
              <a:t>Cliques to k-Clique Communities</a:t>
            </a:r>
          </a:p>
        </p:txBody>
      </p:sp>
      <p:sp>
        <p:nvSpPr>
          <p:cNvPr id="8" name="Content Placeholder 2">
            <a:extLst>
              <a:ext uri="{FF2B5EF4-FFF2-40B4-BE49-F238E27FC236}">
                <a16:creationId xmlns:a16="http://schemas.microsoft.com/office/drawing/2014/main" id="{F2594E85-FBF8-4986-B1A4-5A2590170521}"/>
              </a:ext>
            </a:extLst>
          </p:cNvPr>
          <p:cNvSpPr txBox="1">
            <a:spLocks/>
          </p:cNvSpPr>
          <p:nvPr/>
        </p:nvSpPr>
        <p:spPr>
          <a:xfrm>
            <a:off x="2743199" y="6000302"/>
            <a:ext cx="6544019" cy="605458"/>
          </a:xfrm>
          <a:prstGeom prst="rect">
            <a:avLst/>
          </a:prstGeom>
        </p:spPr>
        <p:txBody>
          <a:bodyPr vert="horz" lIns="91440" tIns="45720" rIns="91440" bIns="45720" rtlCol="0">
            <a:normAutofit lnSpcReduction="1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lnSpc>
                <a:spcPct val="200000"/>
              </a:lnSpc>
              <a:buNone/>
            </a:pPr>
            <a:r>
              <a:rPr lang="en-US" b="1" dirty="0">
                <a:solidFill>
                  <a:schemeClr val="accent2"/>
                </a:solidFill>
              </a:rPr>
              <a:t>Step-c: </a:t>
            </a:r>
            <a:r>
              <a:rPr lang="en-US" b="1" dirty="0">
                <a:solidFill>
                  <a:srgbClr val="0070C0"/>
                </a:solidFill>
              </a:rPr>
              <a:t>If CC[i,j] is less than k-1, then delete</a:t>
            </a:r>
          </a:p>
        </p:txBody>
      </p:sp>
      <p:pic>
        <p:nvPicPr>
          <p:cNvPr id="5" name="Picture 4">
            <a:extLst>
              <a:ext uri="{FF2B5EF4-FFF2-40B4-BE49-F238E27FC236}">
                <a16:creationId xmlns:a16="http://schemas.microsoft.com/office/drawing/2014/main" id="{3DD24FCD-7854-7EB7-2DE0-AE4DF37B4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p:spTree>
    <p:extLst>
      <p:ext uri="{BB962C8B-B14F-4D97-AF65-F5344CB8AC3E}">
        <p14:creationId xmlns:p14="http://schemas.microsoft.com/office/powerpoint/2010/main" val="2553964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18822373"/>
              </p:ext>
            </p:extLst>
          </p:nvPr>
        </p:nvGraphicFramePr>
        <p:xfrm>
          <a:off x="2855636" y="2060845"/>
          <a:ext cx="6336708" cy="3744419"/>
        </p:xfrm>
        <a:graphic>
          <a:graphicData uri="http://schemas.openxmlformats.org/drawingml/2006/table">
            <a:tbl>
              <a:tblPr firstRow="1" bandRow="1">
                <a:tableStyleId>{E269D01E-BC32-4049-B463-5C60D7B0CCD2}</a:tableStyleId>
              </a:tblPr>
              <a:tblGrid>
                <a:gridCol w="905244">
                  <a:extLst>
                    <a:ext uri="{9D8B030D-6E8A-4147-A177-3AD203B41FA5}">
                      <a16:colId xmlns:a16="http://schemas.microsoft.com/office/drawing/2014/main" val="20000"/>
                    </a:ext>
                  </a:extLst>
                </a:gridCol>
                <a:gridCol w="905244">
                  <a:extLst>
                    <a:ext uri="{9D8B030D-6E8A-4147-A177-3AD203B41FA5}">
                      <a16:colId xmlns:a16="http://schemas.microsoft.com/office/drawing/2014/main" val="20001"/>
                    </a:ext>
                  </a:extLst>
                </a:gridCol>
                <a:gridCol w="905244">
                  <a:extLst>
                    <a:ext uri="{9D8B030D-6E8A-4147-A177-3AD203B41FA5}">
                      <a16:colId xmlns:a16="http://schemas.microsoft.com/office/drawing/2014/main" val="20002"/>
                    </a:ext>
                  </a:extLst>
                </a:gridCol>
                <a:gridCol w="905244">
                  <a:extLst>
                    <a:ext uri="{9D8B030D-6E8A-4147-A177-3AD203B41FA5}">
                      <a16:colId xmlns:a16="http://schemas.microsoft.com/office/drawing/2014/main" val="20003"/>
                    </a:ext>
                  </a:extLst>
                </a:gridCol>
                <a:gridCol w="905244">
                  <a:extLst>
                    <a:ext uri="{9D8B030D-6E8A-4147-A177-3AD203B41FA5}">
                      <a16:colId xmlns:a16="http://schemas.microsoft.com/office/drawing/2014/main" val="20004"/>
                    </a:ext>
                  </a:extLst>
                </a:gridCol>
                <a:gridCol w="905244">
                  <a:extLst>
                    <a:ext uri="{9D8B030D-6E8A-4147-A177-3AD203B41FA5}">
                      <a16:colId xmlns:a16="http://schemas.microsoft.com/office/drawing/2014/main" val="20005"/>
                    </a:ext>
                  </a:extLst>
                </a:gridCol>
                <a:gridCol w="905244">
                  <a:extLst>
                    <a:ext uri="{9D8B030D-6E8A-4147-A177-3AD203B41FA5}">
                      <a16:colId xmlns:a16="http://schemas.microsoft.com/office/drawing/2014/main" val="20006"/>
                    </a:ext>
                  </a:extLst>
                </a:gridCol>
              </a:tblGrid>
              <a:tr h="534917">
                <a:tc>
                  <a:txBody>
                    <a:bodyPr/>
                    <a:lstStyle/>
                    <a:p>
                      <a:pPr algn="ctr"/>
                      <a:endParaRPr lang="en-SG" sz="2400" b="1" dirty="0"/>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1</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2</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3</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4</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5</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6</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34917">
                <a:tc>
                  <a:txBody>
                    <a:bodyPr/>
                    <a:lstStyle/>
                    <a:p>
                      <a:pPr algn="ctr"/>
                      <a:r>
                        <a:rPr lang="en-US" sz="2400" b="1" dirty="0">
                          <a:solidFill>
                            <a:schemeClr val="tx1"/>
                          </a:solidFill>
                        </a:rPr>
                        <a:t>C</a:t>
                      </a:r>
                      <a:r>
                        <a:rPr lang="en-US" sz="2400" b="1" baseline="-25000" dirty="0">
                          <a:solidFill>
                            <a:schemeClr val="tx1"/>
                          </a:solidFill>
                        </a:rPr>
                        <a:t>1</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5</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3</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3</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34917">
                <a:tc>
                  <a:txBody>
                    <a:bodyPr/>
                    <a:lstStyle/>
                    <a:p>
                      <a:pPr algn="ctr"/>
                      <a:r>
                        <a:rPr lang="en-US" sz="2400" b="1" dirty="0">
                          <a:solidFill>
                            <a:schemeClr val="tx1"/>
                          </a:solidFill>
                        </a:rPr>
                        <a:t>C</a:t>
                      </a:r>
                      <a:r>
                        <a:rPr lang="en-US" sz="2400" b="1" baseline="-25000" dirty="0">
                          <a:solidFill>
                            <a:schemeClr val="tx1"/>
                          </a:solidFill>
                        </a:rPr>
                        <a:t>2</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3</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4</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34917">
                <a:tc>
                  <a:txBody>
                    <a:bodyPr/>
                    <a:lstStyle/>
                    <a:p>
                      <a:pPr algn="ctr"/>
                      <a:r>
                        <a:rPr lang="en-US" sz="2400" b="1" dirty="0">
                          <a:solidFill>
                            <a:schemeClr val="tx1"/>
                          </a:solidFill>
                        </a:rPr>
                        <a:t>C</a:t>
                      </a:r>
                      <a:r>
                        <a:rPr lang="en-US" sz="2400" b="1" baseline="-25000" dirty="0">
                          <a:solidFill>
                            <a:schemeClr val="tx1"/>
                          </a:solidFill>
                        </a:rPr>
                        <a:t>3</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4</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34917">
                <a:tc>
                  <a:txBody>
                    <a:bodyPr/>
                    <a:lstStyle/>
                    <a:p>
                      <a:pPr algn="ctr"/>
                      <a:r>
                        <a:rPr lang="en-US" sz="2400" b="1" dirty="0">
                          <a:solidFill>
                            <a:schemeClr val="tx1"/>
                          </a:solidFill>
                        </a:rPr>
                        <a:t>C</a:t>
                      </a:r>
                      <a:r>
                        <a:rPr lang="en-US" sz="2400" b="1" baseline="-25000" dirty="0">
                          <a:solidFill>
                            <a:schemeClr val="tx1"/>
                          </a:solidFill>
                        </a:rPr>
                        <a:t>4</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3</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4</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34917">
                <a:tc>
                  <a:txBody>
                    <a:bodyPr/>
                    <a:lstStyle/>
                    <a:p>
                      <a:pPr algn="ctr"/>
                      <a:r>
                        <a:rPr lang="en-US" sz="2400" b="1" dirty="0">
                          <a:solidFill>
                            <a:schemeClr val="tx1"/>
                          </a:solidFill>
                        </a:rPr>
                        <a:t>C</a:t>
                      </a:r>
                      <a:r>
                        <a:rPr lang="en-US" sz="2400" b="1" baseline="-25000" dirty="0">
                          <a:solidFill>
                            <a:schemeClr val="tx1"/>
                          </a:solidFill>
                        </a:rPr>
                        <a:t>5</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34917">
                <a:tc>
                  <a:txBody>
                    <a:bodyPr/>
                    <a:lstStyle/>
                    <a:p>
                      <a:pPr algn="ctr"/>
                      <a:r>
                        <a:rPr lang="en-US" sz="2400" b="1" dirty="0">
                          <a:solidFill>
                            <a:schemeClr val="tx1"/>
                          </a:solidFill>
                        </a:rPr>
                        <a:t>C</a:t>
                      </a:r>
                      <a:r>
                        <a:rPr lang="en-US" sz="2400" b="1" baseline="-25000" dirty="0">
                          <a:solidFill>
                            <a:schemeClr val="tx1"/>
                          </a:solidFill>
                        </a:rPr>
                        <a:t>6</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6" name="Right Triangle 5"/>
          <p:cNvSpPr/>
          <p:nvPr/>
        </p:nvSpPr>
        <p:spPr>
          <a:xfrm>
            <a:off x="3863752" y="2996952"/>
            <a:ext cx="5040560" cy="2808312"/>
          </a:xfrm>
          <a:prstGeom prst="rtTriangle">
            <a:avLst/>
          </a:prstGeom>
          <a:solidFill>
            <a:srgbClr val="0070C0">
              <a:alpha val="4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ight Triangle 6"/>
          <p:cNvSpPr/>
          <p:nvPr/>
        </p:nvSpPr>
        <p:spPr>
          <a:xfrm rot="10800000">
            <a:off x="4367808" y="2636912"/>
            <a:ext cx="4824536" cy="2808312"/>
          </a:xfrm>
          <a:prstGeom prst="rtTriangle">
            <a:avLst/>
          </a:prstGeom>
          <a:solidFill>
            <a:srgbClr val="0070C0">
              <a:alpha val="4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54585C1B-7278-446A-B10C-75A86B6ED2A3}"/>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12" name="Straight Connector 11">
            <a:extLst>
              <a:ext uri="{FF2B5EF4-FFF2-40B4-BE49-F238E27FC236}">
                <a16:creationId xmlns:a16="http://schemas.microsoft.com/office/drawing/2014/main" id="{26A43F39-C62C-44FF-8C90-2C9108A40C6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689FC7D-D101-4688-B6B4-00274DF59B8B}"/>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sp>
        <p:nvSpPr>
          <p:cNvPr id="2" name="Content Placeholder 2">
            <a:extLst>
              <a:ext uri="{FF2B5EF4-FFF2-40B4-BE49-F238E27FC236}">
                <a16:creationId xmlns:a16="http://schemas.microsoft.com/office/drawing/2014/main" id="{2A560225-8252-44FB-B605-48187705482F}"/>
              </a:ext>
            </a:extLst>
          </p:cNvPr>
          <p:cNvSpPr txBox="1">
            <a:spLocks/>
          </p:cNvSpPr>
          <p:nvPr/>
        </p:nvSpPr>
        <p:spPr>
          <a:xfrm>
            <a:off x="434226" y="2144320"/>
            <a:ext cx="864096" cy="605458"/>
          </a:xfrm>
          <a:prstGeom prst="rect">
            <a:avLst/>
          </a:prstGeom>
        </p:spPr>
        <p:txBody>
          <a:bodyPr vert="horz" lIns="91440" tIns="45720" rIns="91440" bIns="45720" rtlCol="0">
            <a:normAutofit lnSpcReduction="1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lnSpc>
                <a:spcPct val="200000"/>
              </a:lnSpc>
              <a:buNone/>
            </a:pPr>
            <a:r>
              <a:rPr lang="en-US" dirty="0">
                <a:solidFill>
                  <a:schemeClr val="tx1"/>
                </a:solidFill>
              </a:rPr>
              <a:t>k=4</a:t>
            </a:r>
          </a:p>
        </p:txBody>
      </p:sp>
      <p:sp>
        <p:nvSpPr>
          <p:cNvPr id="3" name="Rectangle 3">
            <a:extLst>
              <a:ext uri="{FF2B5EF4-FFF2-40B4-BE49-F238E27FC236}">
                <a16:creationId xmlns:a16="http://schemas.microsoft.com/office/drawing/2014/main" id="{A326FF16-0314-4639-A3A8-B8E1B0EF2CDA}"/>
              </a:ext>
            </a:extLst>
          </p:cNvPr>
          <p:cNvSpPr txBox="1">
            <a:spLocks noChangeArrowheads="1"/>
          </p:cNvSpPr>
          <p:nvPr/>
        </p:nvSpPr>
        <p:spPr>
          <a:xfrm>
            <a:off x="420452" y="1513379"/>
            <a:ext cx="4595428" cy="1425247"/>
          </a:xfrm>
          <a:prstGeom prst="rect">
            <a:avLst/>
          </a:prstGeom>
        </p:spPr>
        <p:txBody>
          <a:bodyPr vert="horz" lIns="91440" tIns="45720" rIns="91440" bIns="45720" rtlCol="0">
            <a:normAutofit/>
          </a:bodyPr>
          <a:lstStyle/>
          <a:p>
            <a:pPr marL="342900" indent="-342900">
              <a:spcBef>
                <a:spcPts val="2000"/>
              </a:spcBef>
              <a:buClr>
                <a:srgbClr val="660066"/>
              </a:buClr>
              <a:defRPr/>
            </a:pPr>
            <a:r>
              <a:rPr lang="en-US" sz="2400" b="1" dirty="0">
                <a:solidFill>
                  <a:srgbClr val="0070C0"/>
                </a:solidFill>
              </a:rPr>
              <a:t>Cliques to k-Clique Communities</a:t>
            </a:r>
          </a:p>
        </p:txBody>
      </p:sp>
      <p:pic>
        <p:nvPicPr>
          <p:cNvPr id="5" name="Picture 4">
            <a:extLst>
              <a:ext uri="{FF2B5EF4-FFF2-40B4-BE49-F238E27FC236}">
                <a16:creationId xmlns:a16="http://schemas.microsoft.com/office/drawing/2014/main" id="{F2553360-2900-2025-96A7-8578B41C1F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774F2304-C20B-F9A9-DC78-62A1DED68A08}"/>
                  </a:ext>
                </a:extLst>
              </p14:cNvPr>
              <p14:cNvContentPartPr/>
              <p14:nvPr/>
            </p14:nvContentPartPr>
            <p14:xfrm>
              <a:off x="4114800" y="3070080"/>
              <a:ext cx="4924080" cy="2217600"/>
            </p14:xfrm>
          </p:contentPart>
        </mc:Choice>
        <mc:Fallback xmlns="">
          <p:pic>
            <p:nvPicPr>
              <p:cNvPr id="8" name="Ink 7">
                <a:extLst>
                  <a:ext uri="{FF2B5EF4-FFF2-40B4-BE49-F238E27FC236}">
                    <a16:creationId xmlns:a16="http://schemas.microsoft.com/office/drawing/2014/main" id="{774F2304-C20B-F9A9-DC78-62A1DED68A08}"/>
                  </a:ext>
                </a:extLst>
              </p:cNvPr>
              <p:cNvPicPr/>
              <p:nvPr/>
            </p:nvPicPr>
            <p:blipFill>
              <a:blip r:embed="rId4"/>
              <a:stretch>
                <a:fillRect/>
              </a:stretch>
            </p:blipFill>
            <p:spPr>
              <a:xfrm>
                <a:off x="4105440" y="3060720"/>
                <a:ext cx="4942800" cy="2236320"/>
              </a:xfrm>
              <a:prstGeom prst="rect">
                <a:avLst/>
              </a:prstGeom>
            </p:spPr>
          </p:pic>
        </mc:Fallback>
      </mc:AlternateContent>
    </p:spTree>
    <p:extLst>
      <p:ext uri="{BB962C8B-B14F-4D97-AF65-F5344CB8AC3E}">
        <p14:creationId xmlns:p14="http://schemas.microsoft.com/office/powerpoint/2010/main" val="3257100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61125929"/>
              </p:ext>
            </p:extLst>
          </p:nvPr>
        </p:nvGraphicFramePr>
        <p:xfrm>
          <a:off x="2855636" y="2060845"/>
          <a:ext cx="6336708" cy="3744419"/>
        </p:xfrm>
        <a:graphic>
          <a:graphicData uri="http://schemas.openxmlformats.org/drawingml/2006/table">
            <a:tbl>
              <a:tblPr firstRow="1" bandRow="1">
                <a:tableStyleId>{E269D01E-BC32-4049-B463-5C60D7B0CCD2}</a:tableStyleId>
              </a:tblPr>
              <a:tblGrid>
                <a:gridCol w="905244">
                  <a:extLst>
                    <a:ext uri="{9D8B030D-6E8A-4147-A177-3AD203B41FA5}">
                      <a16:colId xmlns:a16="http://schemas.microsoft.com/office/drawing/2014/main" val="20000"/>
                    </a:ext>
                  </a:extLst>
                </a:gridCol>
                <a:gridCol w="905244">
                  <a:extLst>
                    <a:ext uri="{9D8B030D-6E8A-4147-A177-3AD203B41FA5}">
                      <a16:colId xmlns:a16="http://schemas.microsoft.com/office/drawing/2014/main" val="20001"/>
                    </a:ext>
                  </a:extLst>
                </a:gridCol>
                <a:gridCol w="905244">
                  <a:extLst>
                    <a:ext uri="{9D8B030D-6E8A-4147-A177-3AD203B41FA5}">
                      <a16:colId xmlns:a16="http://schemas.microsoft.com/office/drawing/2014/main" val="20002"/>
                    </a:ext>
                  </a:extLst>
                </a:gridCol>
                <a:gridCol w="905244">
                  <a:extLst>
                    <a:ext uri="{9D8B030D-6E8A-4147-A177-3AD203B41FA5}">
                      <a16:colId xmlns:a16="http://schemas.microsoft.com/office/drawing/2014/main" val="20003"/>
                    </a:ext>
                  </a:extLst>
                </a:gridCol>
                <a:gridCol w="905244">
                  <a:extLst>
                    <a:ext uri="{9D8B030D-6E8A-4147-A177-3AD203B41FA5}">
                      <a16:colId xmlns:a16="http://schemas.microsoft.com/office/drawing/2014/main" val="20004"/>
                    </a:ext>
                  </a:extLst>
                </a:gridCol>
                <a:gridCol w="905244">
                  <a:extLst>
                    <a:ext uri="{9D8B030D-6E8A-4147-A177-3AD203B41FA5}">
                      <a16:colId xmlns:a16="http://schemas.microsoft.com/office/drawing/2014/main" val="20005"/>
                    </a:ext>
                  </a:extLst>
                </a:gridCol>
                <a:gridCol w="905244">
                  <a:extLst>
                    <a:ext uri="{9D8B030D-6E8A-4147-A177-3AD203B41FA5}">
                      <a16:colId xmlns:a16="http://schemas.microsoft.com/office/drawing/2014/main" val="20006"/>
                    </a:ext>
                  </a:extLst>
                </a:gridCol>
              </a:tblGrid>
              <a:tr h="534917">
                <a:tc>
                  <a:txBody>
                    <a:bodyPr/>
                    <a:lstStyle/>
                    <a:p>
                      <a:pPr algn="ctr"/>
                      <a:endParaRPr lang="en-SG" sz="2400" b="1" dirty="0"/>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1</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2</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3</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4</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5</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6</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34917">
                <a:tc>
                  <a:txBody>
                    <a:bodyPr/>
                    <a:lstStyle/>
                    <a:p>
                      <a:pPr algn="ctr"/>
                      <a:r>
                        <a:rPr lang="en-US" sz="2400" b="1" dirty="0">
                          <a:solidFill>
                            <a:schemeClr val="tx1"/>
                          </a:solidFill>
                        </a:rPr>
                        <a:t>C</a:t>
                      </a:r>
                      <a:r>
                        <a:rPr lang="en-US" sz="2400" b="1" baseline="-25000" dirty="0">
                          <a:solidFill>
                            <a:schemeClr val="tx1"/>
                          </a:solidFill>
                        </a:rPr>
                        <a:t>1</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5</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3</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3</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34917">
                <a:tc>
                  <a:txBody>
                    <a:bodyPr/>
                    <a:lstStyle/>
                    <a:p>
                      <a:pPr algn="ctr"/>
                      <a:r>
                        <a:rPr lang="en-US" sz="2400" b="1" dirty="0">
                          <a:solidFill>
                            <a:schemeClr val="tx1"/>
                          </a:solidFill>
                        </a:rPr>
                        <a:t>C</a:t>
                      </a:r>
                      <a:r>
                        <a:rPr lang="en-US" sz="2400" b="1" baseline="-25000" dirty="0">
                          <a:solidFill>
                            <a:schemeClr val="tx1"/>
                          </a:solidFill>
                        </a:rPr>
                        <a:t>2</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3</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4</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34917">
                <a:tc>
                  <a:txBody>
                    <a:bodyPr/>
                    <a:lstStyle/>
                    <a:p>
                      <a:pPr algn="ctr"/>
                      <a:r>
                        <a:rPr lang="en-US" sz="2400" b="1" dirty="0">
                          <a:solidFill>
                            <a:schemeClr val="tx1"/>
                          </a:solidFill>
                        </a:rPr>
                        <a:t>C</a:t>
                      </a:r>
                      <a:r>
                        <a:rPr lang="en-US" sz="2400" b="1" baseline="-25000" dirty="0">
                          <a:solidFill>
                            <a:schemeClr val="tx1"/>
                          </a:solidFill>
                        </a:rPr>
                        <a:t>3</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4</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34917">
                <a:tc>
                  <a:txBody>
                    <a:bodyPr/>
                    <a:lstStyle/>
                    <a:p>
                      <a:pPr algn="ctr"/>
                      <a:r>
                        <a:rPr lang="en-US" sz="2400" b="1" dirty="0">
                          <a:solidFill>
                            <a:schemeClr val="tx1"/>
                          </a:solidFill>
                        </a:rPr>
                        <a:t>C</a:t>
                      </a:r>
                      <a:r>
                        <a:rPr lang="en-US" sz="2400" b="1" baseline="-25000" dirty="0">
                          <a:solidFill>
                            <a:schemeClr val="tx1"/>
                          </a:solidFill>
                        </a:rPr>
                        <a:t>4</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3</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4</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34917">
                <a:tc>
                  <a:txBody>
                    <a:bodyPr/>
                    <a:lstStyle/>
                    <a:p>
                      <a:pPr algn="ctr"/>
                      <a:r>
                        <a:rPr lang="en-US" sz="2400" b="1" dirty="0">
                          <a:solidFill>
                            <a:schemeClr val="tx1"/>
                          </a:solidFill>
                        </a:rPr>
                        <a:t>C</a:t>
                      </a:r>
                      <a:r>
                        <a:rPr lang="en-US" sz="2400" b="1" baseline="-25000" dirty="0">
                          <a:solidFill>
                            <a:schemeClr val="tx1"/>
                          </a:solidFill>
                        </a:rPr>
                        <a:t>5</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34917">
                <a:tc>
                  <a:txBody>
                    <a:bodyPr/>
                    <a:lstStyle/>
                    <a:p>
                      <a:pPr algn="ctr"/>
                      <a:r>
                        <a:rPr lang="en-US" sz="2400" b="1" dirty="0">
                          <a:solidFill>
                            <a:schemeClr val="tx1"/>
                          </a:solidFill>
                        </a:rPr>
                        <a:t>C</a:t>
                      </a:r>
                      <a:r>
                        <a:rPr lang="en-US" sz="2400" b="1" baseline="-25000" dirty="0">
                          <a:solidFill>
                            <a:schemeClr val="tx1"/>
                          </a:solidFill>
                        </a:rPr>
                        <a:t>6</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7" name="Rectangle 6">
            <a:extLst>
              <a:ext uri="{FF2B5EF4-FFF2-40B4-BE49-F238E27FC236}">
                <a16:creationId xmlns:a16="http://schemas.microsoft.com/office/drawing/2014/main" id="{696FE9A6-7C28-4A6F-9423-200F4C93F9C0}"/>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9" name="Straight Connector 8">
            <a:extLst>
              <a:ext uri="{FF2B5EF4-FFF2-40B4-BE49-F238E27FC236}">
                <a16:creationId xmlns:a16="http://schemas.microsoft.com/office/drawing/2014/main" id="{1B5238AF-4D1D-4097-B9C2-644FEEA468F0}"/>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2A021B6-17F9-42AF-9850-49E284B1D4F7}"/>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sp>
        <p:nvSpPr>
          <p:cNvPr id="2" name="Content Placeholder 2">
            <a:extLst>
              <a:ext uri="{FF2B5EF4-FFF2-40B4-BE49-F238E27FC236}">
                <a16:creationId xmlns:a16="http://schemas.microsoft.com/office/drawing/2014/main" id="{BAD8F839-6ADA-4058-B907-D522BD3AFEF4}"/>
              </a:ext>
            </a:extLst>
          </p:cNvPr>
          <p:cNvSpPr txBox="1">
            <a:spLocks/>
          </p:cNvSpPr>
          <p:nvPr/>
        </p:nvSpPr>
        <p:spPr>
          <a:xfrm>
            <a:off x="434226" y="2144320"/>
            <a:ext cx="864096" cy="605458"/>
          </a:xfrm>
          <a:prstGeom prst="rect">
            <a:avLst/>
          </a:prstGeom>
        </p:spPr>
        <p:txBody>
          <a:bodyPr vert="horz" lIns="91440" tIns="45720" rIns="91440" bIns="45720" rtlCol="0">
            <a:normAutofit lnSpcReduction="1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lnSpc>
                <a:spcPct val="200000"/>
              </a:lnSpc>
              <a:buNone/>
            </a:pPr>
            <a:r>
              <a:rPr lang="en-US" dirty="0">
                <a:solidFill>
                  <a:schemeClr val="tx1"/>
                </a:solidFill>
              </a:rPr>
              <a:t>k=4</a:t>
            </a:r>
          </a:p>
        </p:txBody>
      </p:sp>
      <p:sp>
        <p:nvSpPr>
          <p:cNvPr id="3" name="Rectangle 3">
            <a:extLst>
              <a:ext uri="{FF2B5EF4-FFF2-40B4-BE49-F238E27FC236}">
                <a16:creationId xmlns:a16="http://schemas.microsoft.com/office/drawing/2014/main" id="{3028C030-6180-4669-BB23-98AE11BB970D}"/>
              </a:ext>
            </a:extLst>
          </p:cNvPr>
          <p:cNvSpPr txBox="1">
            <a:spLocks noChangeArrowheads="1"/>
          </p:cNvSpPr>
          <p:nvPr/>
        </p:nvSpPr>
        <p:spPr>
          <a:xfrm>
            <a:off x="420452" y="1513379"/>
            <a:ext cx="4595428" cy="1425247"/>
          </a:xfrm>
          <a:prstGeom prst="rect">
            <a:avLst/>
          </a:prstGeom>
        </p:spPr>
        <p:txBody>
          <a:bodyPr vert="horz" lIns="91440" tIns="45720" rIns="91440" bIns="45720" rtlCol="0">
            <a:normAutofit/>
          </a:bodyPr>
          <a:lstStyle/>
          <a:p>
            <a:pPr marL="342900" indent="-342900">
              <a:spcBef>
                <a:spcPts val="2000"/>
              </a:spcBef>
              <a:buClr>
                <a:srgbClr val="660066"/>
              </a:buClr>
              <a:defRPr/>
            </a:pPr>
            <a:r>
              <a:rPr lang="en-US" sz="2400" b="1" dirty="0">
                <a:solidFill>
                  <a:srgbClr val="0070C0"/>
                </a:solidFill>
              </a:rPr>
              <a:t>Cliques to k-Clique Communities</a:t>
            </a:r>
          </a:p>
        </p:txBody>
      </p:sp>
      <p:sp>
        <p:nvSpPr>
          <p:cNvPr id="6" name="Content Placeholder 2">
            <a:extLst>
              <a:ext uri="{FF2B5EF4-FFF2-40B4-BE49-F238E27FC236}">
                <a16:creationId xmlns:a16="http://schemas.microsoft.com/office/drawing/2014/main" id="{21E08278-908F-49DE-BB89-91742C9D2495}"/>
              </a:ext>
            </a:extLst>
          </p:cNvPr>
          <p:cNvSpPr txBox="1">
            <a:spLocks/>
          </p:cNvSpPr>
          <p:nvPr/>
        </p:nvSpPr>
        <p:spPr>
          <a:xfrm>
            <a:off x="2721166" y="5949280"/>
            <a:ext cx="6026227" cy="605458"/>
          </a:xfrm>
          <a:prstGeom prst="rect">
            <a:avLst/>
          </a:prstGeom>
        </p:spPr>
        <p:txBody>
          <a:bodyPr vert="horz" lIns="91440" tIns="45720" rIns="91440" bIns="45720" rtlCol="0">
            <a:no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lnSpc>
                <a:spcPct val="200000"/>
              </a:lnSpc>
              <a:buNone/>
            </a:pPr>
            <a:r>
              <a:rPr lang="en-US" b="1" dirty="0">
                <a:solidFill>
                  <a:schemeClr val="accent2"/>
                </a:solidFill>
              </a:rPr>
              <a:t>Step-d: </a:t>
            </a:r>
            <a:r>
              <a:rPr lang="en-US" b="1" dirty="0">
                <a:solidFill>
                  <a:srgbClr val="0070C0"/>
                </a:solidFill>
              </a:rPr>
              <a:t>Change all non-zeros to 1</a:t>
            </a:r>
          </a:p>
        </p:txBody>
      </p:sp>
      <p:pic>
        <p:nvPicPr>
          <p:cNvPr id="5" name="Picture 4">
            <a:extLst>
              <a:ext uri="{FF2B5EF4-FFF2-40B4-BE49-F238E27FC236}">
                <a16:creationId xmlns:a16="http://schemas.microsoft.com/office/drawing/2014/main" id="{C6DFE86B-4739-A244-9898-7FF37635F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2A0E1EDC-A529-7172-0F8E-5268B02722BB}"/>
                  </a:ext>
                </a:extLst>
              </p14:cNvPr>
              <p14:cNvContentPartPr/>
              <p14:nvPr/>
            </p14:nvContentPartPr>
            <p14:xfrm>
              <a:off x="5129640" y="6566760"/>
              <a:ext cx="2261880" cy="99720"/>
            </p14:xfrm>
          </p:contentPart>
        </mc:Choice>
        <mc:Fallback xmlns="">
          <p:pic>
            <p:nvPicPr>
              <p:cNvPr id="11" name="Ink 10">
                <a:extLst>
                  <a:ext uri="{FF2B5EF4-FFF2-40B4-BE49-F238E27FC236}">
                    <a16:creationId xmlns:a16="http://schemas.microsoft.com/office/drawing/2014/main" id="{2A0E1EDC-A529-7172-0F8E-5268B02722BB}"/>
                  </a:ext>
                </a:extLst>
              </p:cNvPr>
              <p:cNvPicPr/>
              <p:nvPr/>
            </p:nvPicPr>
            <p:blipFill>
              <a:blip r:embed="rId4"/>
              <a:stretch>
                <a:fillRect/>
              </a:stretch>
            </p:blipFill>
            <p:spPr>
              <a:xfrm>
                <a:off x="5120280" y="6557400"/>
                <a:ext cx="2280600" cy="118440"/>
              </a:xfrm>
              <a:prstGeom prst="rect">
                <a:avLst/>
              </a:prstGeom>
            </p:spPr>
          </p:pic>
        </mc:Fallback>
      </mc:AlternateContent>
    </p:spTree>
    <p:extLst>
      <p:ext uri="{BB962C8B-B14F-4D97-AF65-F5344CB8AC3E}">
        <p14:creationId xmlns:p14="http://schemas.microsoft.com/office/powerpoint/2010/main" val="3573078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48450609"/>
              </p:ext>
            </p:extLst>
          </p:nvPr>
        </p:nvGraphicFramePr>
        <p:xfrm>
          <a:off x="2855636" y="2060845"/>
          <a:ext cx="6336708" cy="3744419"/>
        </p:xfrm>
        <a:graphic>
          <a:graphicData uri="http://schemas.openxmlformats.org/drawingml/2006/table">
            <a:tbl>
              <a:tblPr firstRow="1" bandRow="1">
                <a:tableStyleId>{E269D01E-BC32-4049-B463-5C60D7B0CCD2}</a:tableStyleId>
              </a:tblPr>
              <a:tblGrid>
                <a:gridCol w="905244">
                  <a:extLst>
                    <a:ext uri="{9D8B030D-6E8A-4147-A177-3AD203B41FA5}">
                      <a16:colId xmlns:a16="http://schemas.microsoft.com/office/drawing/2014/main" val="20000"/>
                    </a:ext>
                  </a:extLst>
                </a:gridCol>
                <a:gridCol w="905244">
                  <a:extLst>
                    <a:ext uri="{9D8B030D-6E8A-4147-A177-3AD203B41FA5}">
                      <a16:colId xmlns:a16="http://schemas.microsoft.com/office/drawing/2014/main" val="20001"/>
                    </a:ext>
                  </a:extLst>
                </a:gridCol>
                <a:gridCol w="905244">
                  <a:extLst>
                    <a:ext uri="{9D8B030D-6E8A-4147-A177-3AD203B41FA5}">
                      <a16:colId xmlns:a16="http://schemas.microsoft.com/office/drawing/2014/main" val="20002"/>
                    </a:ext>
                  </a:extLst>
                </a:gridCol>
                <a:gridCol w="905244">
                  <a:extLst>
                    <a:ext uri="{9D8B030D-6E8A-4147-A177-3AD203B41FA5}">
                      <a16:colId xmlns:a16="http://schemas.microsoft.com/office/drawing/2014/main" val="20003"/>
                    </a:ext>
                  </a:extLst>
                </a:gridCol>
                <a:gridCol w="905244">
                  <a:extLst>
                    <a:ext uri="{9D8B030D-6E8A-4147-A177-3AD203B41FA5}">
                      <a16:colId xmlns:a16="http://schemas.microsoft.com/office/drawing/2014/main" val="20004"/>
                    </a:ext>
                  </a:extLst>
                </a:gridCol>
                <a:gridCol w="905244">
                  <a:extLst>
                    <a:ext uri="{9D8B030D-6E8A-4147-A177-3AD203B41FA5}">
                      <a16:colId xmlns:a16="http://schemas.microsoft.com/office/drawing/2014/main" val="20005"/>
                    </a:ext>
                  </a:extLst>
                </a:gridCol>
                <a:gridCol w="905244">
                  <a:extLst>
                    <a:ext uri="{9D8B030D-6E8A-4147-A177-3AD203B41FA5}">
                      <a16:colId xmlns:a16="http://schemas.microsoft.com/office/drawing/2014/main" val="20006"/>
                    </a:ext>
                  </a:extLst>
                </a:gridCol>
              </a:tblGrid>
              <a:tr h="534917">
                <a:tc>
                  <a:txBody>
                    <a:bodyPr/>
                    <a:lstStyle/>
                    <a:p>
                      <a:pPr algn="ctr"/>
                      <a:endParaRPr lang="en-SG" sz="2400" b="1" dirty="0"/>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1</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2</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3</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4</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5</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6</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34917">
                <a:tc>
                  <a:txBody>
                    <a:bodyPr/>
                    <a:lstStyle/>
                    <a:p>
                      <a:pPr algn="ctr"/>
                      <a:r>
                        <a:rPr lang="en-US" sz="2400" b="1" dirty="0">
                          <a:solidFill>
                            <a:schemeClr val="tx1"/>
                          </a:solidFill>
                        </a:rPr>
                        <a:t>C</a:t>
                      </a:r>
                      <a:r>
                        <a:rPr lang="en-US" sz="2400" b="1" baseline="-25000" dirty="0">
                          <a:solidFill>
                            <a:schemeClr val="tx1"/>
                          </a:solidFill>
                        </a:rPr>
                        <a:t>1</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34917">
                <a:tc>
                  <a:txBody>
                    <a:bodyPr/>
                    <a:lstStyle/>
                    <a:p>
                      <a:pPr algn="ctr"/>
                      <a:r>
                        <a:rPr lang="en-US" sz="2400" b="1" dirty="0">
                          <a:solidFill>
                            <a:schemeClr val="tx1"/>
                          </a:solidFill>
                        </a:rPr>
                        <a:t>C</a:t>
                      </a:r>
                      <a:r>
                        <a:rPr lang="en-US" sz="2400" b="1" baseline="-25000" dirty="0">
                          <a:solidFill>
                            <a:schemeClr val="tx1"/>
                          </a:solidFill>
                        </a:rPr>
                        <a:t>2</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34917">
                <a:tc>
                  <a:txBody>
                    <a:bodyPr/>
                    <a:lstStyle/>
                    <a:p>
                      <a:pPr algn="ctr"/>
                      <a:r>
                        <a:rPr lang="en-US" sz="2400" b="1" dirty="0">
                          <a:solidFill>
                            <a:schemeClr val="tx1"/>
                          </a:solidFill>
                        </a:rPr>
                        <a:t>C</a:t>
                      </a:r>
                      <a:r>
                        <a:rPr lang="en-US" sz="2400" b="1" baseline="-25000" dirty="0">
                          <a:solidFill>
                            <a:schemeClr val="tx1"/>
                          </a:solidFill>
                        </a:rPr>
                        <a:t>3</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34917">
                <a:tc>
                  <a:txBody>
                    <a:bodyPr/>
                    <a:lstStyle/>
                    <a:p>
                      <a:pPr algn="ctr"/>
                      <a:r>
                        <a:rPr lang="en-US" sz="2400" b="1" dirty="0">
                          <a:solidFill>
                            <a:schemeClr val="tx1"/>
                          </a:solidFill>
                        </a:rPr>
                        <a:t>C</a:t>
                      </a:r>
                      <a:r>
                        <a:rPr lang="en-US" sz="2400" b="1" baseline="-25000" dirty="0">
                          <a:solidFill>
                            <a:schemeClr val="tx1"/>
                          </a:solidFill>
                        </a:rPr>
                        <a:t>4</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1</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34917">
                <a:tc>
                  <a:txBody>
                    <a:bodyPr/>
                    <a:lstStyle/>
                    <a:p>
                      <a:pPr algn="ctr"/>
                      <a:r>
                        <a:rPr lang="en-US" sz="2400" b="1" dirty="0">
                          <a:solidFill>
                            <a:schemeClr val="tx1"/>
                          </a:solidFill>
                        </a:rPr>
                        <a:t>C</a:t>
                      </a:r>
                      <a:r>
                        <a:rPr lang="en-US" sz="2400" b="1" baseline="-25000" dirty="0">
                          <a:solidFill>
                            <a:schemeClr val="tx1"/>
                          </a:solidFill>
                        </a:rPr>
                        <a:t>5</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34917">
                <a:tc>
                  <a:txBody>
                    <a:bodyPr/>
                    <a:lstStyle/>
                    <a:p>
                      <a:pPr algn="ctr"/>
                      <a:r>
                        <a:rPr lang="en-US" sz="2400" b="1" dirty="0">
                          <a:solidFill>
                            <a:schemeClr val="tx1"/>
                          </a:solidFill>
                        </a:rPr>
                        <a:t>C</a:t>
                      </a:r>
                      <a:r>
                        <a:rPr lang="en-US" sz="2400" b="1" baseline="-25000" dirty="0">
                          <a:solidFill>
                            <a:schemeClr val="tx1"/>
                          </a:solidFill>
                        </a:rPr>
                        <a:t>6</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8" name="Rectangle 7">
            <a:extLst>
              <a:ext uri="{FF2B5EF4-FFF2-40B4-BE49-F238E27FC236}">
                <a16:creationId xmlns:a16="http://schemas.microsoft.com/office/drawing/2014/main" id="{01CE1AB7-466B-4E08-8938-DB0DF6363BE5}"/>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10" name="Straight Connector 9">
            <a:extLst>
              <a:ext uri="{FF2B5EF4-FFF2-40B4-BE49-F238E27FC236}">
                <a16:creationId xmlns:a16="http://schemas.microsoft.com/office/drawing/2014/main" id="{ACF03FA2-4837-46B2-B6DE-9AFBBF60981C}"/>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5A49C7A-8624-4B14-A91F-D16CEDAD2C01}"/>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sp>
        <p:nvSpPr>
          <p:cNvPr id="2" name="Content Placeholder 2">
            <a:extLst>
              <a:ext uri="{FF2B5EF4-FFF2-40B4-BE49-F238E27FC236}">
                <a16:creationId xmlns:a16="http://schemas.microsoft.com/office/drawing/2014/main" id="{58FCA1C3-8F23-4D24-BF84-CEF20E091C13}"/>
              </a:ext>
            </a:extLst>
          </p:cNvPr>
          <p:cNvSpPr txBox="1">
            <a:spLocks/>
          </p:cNvSpPr>
          <p:nvPr/>
        </p:nvSpPr>
        <p:spPr>
          <a:xfrm>
            <a:off x="434226" y="2144320"/>
            <a:ext cx="864096" cy="605458"/>
          </a:xfrm>
          <a:prstGeom prst="rect">
            <a:avLst/>
          </a:prstGeom>
        </p:spPr>
        <p:txBody>
          <a:bodyPr vert="horz" lIns="91440" tIns="45720" rIns="91440" bIns="45720" rtlCol="0">
            <a:normAutofit lnSpcReduction="1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lnSpc>
                <a:spcPct val="200000"/>
              </a:lnSpc>
              <a:buNone/>
            </a:pPr>
            <a:r>
              <a:rPr lang="en-US" dirty="0">
                <a:solidFill>
                  <a:schemeClr val="tx1"/>
                </a:solidFill>
              </a:rPr>
              <a:t>k=4</a:t>
            </a:r>
          </a:p>
        </p:txBody>
      </p:sp>
      <p:sp>
        <p:nvSpPr>
          <p:cNvPr id="3" name="Rectangle 3">
            <a:extLst>
              <a:ext uri="{FF2B5EF4-FFF2-40B4-BE49-F238E27FC236}">
                <a16:creationId xmlns:a16="http://schemas.microsoft.com/office/drawing/2014/main" id="{20BAB0F2-C471-4BB7-8787-3970C66FE618}"/>
              </a:ext>
            </a:extLst>
          </p:cNvPr>
          <p:cNvSpPr txBox="1">
            <a:spLocks noChangeArrowheads="1"/>
          </p:cNvSpPr>
          <p:nvPr/>
        </p:nvSpPr>
        <p:spPr>
          <a:xfrm>
            <a:off x="420452" y="1513379"/>
            <a:ext cx="4595428" cy="1425247"/>
          </a:xfrm>
          <a:prstGeom prst="rect">
            <a:avLst/>
          </a:prstGeom>
        </p:spPr>
        <p:txBody>
          <a:bodyPr vert="horz" lIns="91440" tIns="45720" rIns="91440" bIns="45720" rtlCol="0">
            <a:normAutofit/>
          </a:bodyPr>
          <a:lstStyle/>
          <a:p>
            <a:pPr marL="342900" indent="-342900">
              <a:spcBef>
                <a:spcPts val="2000"/>
              </a:spcBef>
              <a:buClr>
                <a:srgbClr val="660066"/>
              </a:buClr>
              <a:defRPr/>
            </a:pPr>
            <a:r>
              <a:rPr lang="en-US" sz="2400" b="1" dirty="0">
                <a:solidFill>
                  <a:srgbClr val="0070C0"/>
                </a:solidFill>
              </a:rPr>
              <a:t>Cliques to k-Clique Communities</a:t>
            </a:r>
          </a:p>
        </p:txBody>
      </p:sp>
      <p:sp>
        <p:nvSpPr>
          <p:cNvPr id="5" name="Content Placeholder 2">
            <a:extLst>
              <a:ext uri="{FF2B5EF4-FFF2-40B4-BE49-F238E27FC236}">
                <a16:creationId xmlns:a16="http://schemas.microsoft.com/office/drawing/2014/main" id="{1D8F0F2C-4F0A-4ED5-A879-E7C32C1D0B80}"/>
              </a:ext>
            </a:extLst>
          </p:cNvPr>
          <p:cNvSpPr txBox="1">
            <a:spLocks/>
          </p:cNvSpPr>
          <p:nvPr/>
        </p:nvSpPr>
        <p:spPr>
          <a:xfrm>
            <a:off x="2721166" y="5949280"/>
            <a:ext cx="7938353" cy="605458"/>
          </a:xfrm>
          <a:prstGeom prst="rect">
            <a:avLst/>
          </a:prstGeom>
        </p:spPr>
        <p:txBody>
          <a:bodyPr vert="horz" lIns="91440" tIns="45720" rIns="91440" bIns="45720" rtlCol="0">
            <a:no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lnSpc>
                <a:spcPct val="200000"/>
              </a:lnSpc>
              <a:buNone/>
            </a:pPr>
            <a:r>
              <a:rPr lang="en-US" b="1" dirty="0">
                <a:solidFill>
                  <a:schemeClr val="accent2"/>
                </a:solidFill>
              </a:rPr>
              <a:t>Step-e: </a:t>
            </a:r>
            <a:r>
              <a:rPr lang="en-US" b="1" dirty="0">
                <a:solidFill>
                  <a:srgbClr val="0070C0"/>
                </a:solidFill>
              </a:rPr>
              <a:t>Combine adjacent cliques to form a community.</a:t>
            </a:r>
          </a:p>
        </p:txBody>
      </p:sp>
      <p:pic>
        <p:nvPicPr>
          <p:cNvPr id="6" name="Picture 5">
            <a:extLst>
              <a:ext uri="{FF2B5EF4-FFF2-40B4-BE49-F238E27FC236}">
                <a16:creationId xmlns:a16="http://schemas.microsoft.com/office/drawing/2014/main" id="{77D016CB-8391-4EBB-A0FF-2F8FBD5656AA}"/>
              </a:ext>
            </a:extLst>
          </p:cNvPr>
          <p:cNvPicPr>
            <a:picLocks noChangeAspect="1"/>
          </p:cNvPicPr>
          <p:nvPr/>
        </p:nvPicPr>
        <p:blipFill>
          <a:blip r:embed="rId3"/>
          <a:stretch>
            <a:fillRect/>
          </a:stretch>
        </p:blipFill>
        <p:spPr>
          <a:xfrm>
            <a:off x="9336364" y="2174427"/>
            <a:ext cx="2622247" cy="1938873"/>
          </a:xfrm>
          <a:prstGeom prst="rect">
            <a:avLst/>
          </a:prstGeom>
        </p:spPr>
      </p:pic>
      <p:pic>
        <p:nvPicPr>
          <p:cNvPr id="7" name="Picture 6">
            <a:extLst>
              <a:ext uri="{FF2B5EF4-FFF2-40B4-BE49-F238E27FC236}">
                <a16:creationId xmlns:a16="http://schemas.microsoft.com/office/drawing/2014/main" id="{2635353D-3F5B-CB04-09F3-D712CE8ADC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30FD93DA-88F7-18AC-0C26-7D3F720FAC35}"/>
                  </a:ext>
                </a:extLst>
              </p14:cNvPr>
              <p14:cNvContentPartPr/>
              <p14:nvPr/>
            </p14:nvContentPartPr>
            <p14:xfrm>
              <a:off x="2406960" y="2800080"/>
              <a:ext cx="7401960" cy="3881520"/>
            </p14:xfrm>
          </p:contentPart>
        </mc:Choice>
        <mc:Fallback xmlns="">
          <p:pic>
            <p:nvPicPr>
              <p:cNvPr id="12" name="Ink 11">
                <a:extLst>
                  <a:ext uri="{FF2B5EF4-FFF2-40B4-BE49-F238E27FC236}">
                    <a16:creationId xmlns:a16="http://schemas.microsoft.com/office/drawing/2014/main" id="{30FD93DA-88F7-18AC-0C26-7D3F720FAC35}"/>
                  </a:ext>
                </a:extLst>
              </p:cNvPr>
              <p:cNvPicPr/>
              <p:nvPr/>
            </p:nvPicPr>
            <p:blipFill>
              <a:blip r:embed="rId6"/>
              <a:stretch>
                <a:fillRect/>
              </a:stretch>
            </p:blipFill>
            <p:spPr>
              <a:xfrm>
                <a:off x="2397600" y="2790720"/>
                <a:ext cx="7420680" cy="3900240"/>
              </a:xfrm>
              <a:prstGeom prst="rect">
                <a:avLst/>
              </a:prstGeom>
            </p:spPr>
          </p:pic>
        </mc:Fallback>
      </mc:AlternateContent>
    </p:spTree>
    <p:extLst>
      <p:ext uri="{BB962C8B-B14F-4D97-AF65-F5344CB8AC3E}">
        <p14:creationId xmlns:p14="http://schemas.microsoft.com/office/powerpoint/2010/main" val="427247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36038085"/>
              </p:ext>
            </p:extLst>
          </p:nvPr>
        </p:nvGraphicFramePr>
        <p:xfrm>
          <a:off x="2927646" y="1919012"/>
          <a:ext cx="6336708" cy="3744419"/>
        </p:xfrm>
        <a:graphic>
          <a:graphicData uri="http://schemas.openxmlformats.org/drawingml/2006/table">
            <a:tbl>
              <a:tblPr firstRow="1" bandRow="1">
                <a:tableStyleId>{E269D01E-BC32-4049-B463-5C60D7B0CCD2}</a:tableStyleId>
              </a:tblPr>
              <a:tblGrid>
                <a:gridCol w="905244">
                  <a:extLst>
                    <a:ext uri="{9D8B030D-6E8A-4147-A177-3AD203B41FA5}">
                      <a16:colId xmlns:a16="http://schemas.microsoft.com/office/drawing/2014/main" val="20000"/>
                    </a:ext>
                  </a:extLst>
                </a:gridCol>
                <a:gridCol w="905244">
                  <a:extLst>
                    <a:ext uri="{9D8B030D-6E8A-4147-A177-3AD203B41FA5}">
                      <a16:colId xmlns:a16="http://schemas.microsoft.com/office/drawing/2014/main" val="20001"/>
                    </a:ext>
                  </a:extLst>
                </a:gridCol>
                <a:gridCol w="905244">
                  <a:extLst>
                    <a:ext uri="{9D8B030D-6E8A-4147-A177-3AD203B41FA5}">
                      <a16:colId xmlns:a16="http://schemas.microsoft.com/office/drawing/2014/main" val="20002"/>
                    </a:ext>
                  </a:extLst>
                </a:gridCol>
                <a:gridCol w="905244">
                  <a:extLst>
                    <a:ext uri="{9D8B030D-6E8A-4147-A177-3AD203B41FA5}">
                      <a16:colId xmlns:a16="http://schemas.microsoft.com/office/drawing/2014/main" val="20003"/>
                    </a:ext>
                  </a:extLst>
                </a:gridCol>
                <a:gridCol w="905244">
                  <a:extLst>
                    <a:ext uri="{9D8B030D-6E8A-4147-A177-3AD203B41FA5}">
                      <a16:colId xmlns:a16="http://schemas.microsoft.com/office/drawing/2014/main" val="20004"/>
                    </a:ext>
                  </a:extLst>
                </a:gridCol>
                <a:gridCol w="905244">
                  <a:extLst>
                    <a:ext uri="{9D8B030D-6E8A-4147-A177-3AD203B41FA5}">
                      <a16:colId xmlns:a16="http://schemas.microsoft.com/office/drawing/2014/main" val="20005"/>
                    </a:ext>
                  </a:extLst>
                </a:gridCol>
                <a:gridCol w="905244">
                  <a:extLst>
                    <a:ext uri="{9D8B030D-6E8A-4147-A177-3AD203B41FA5}">
                      <a16:colId xmlns:a16="http://schemas.microsoft.com/office/drawing/2014/main" val="20006"/>
                    </a:ext>
                  </a:extLst>
                </a:gridCol>
              </a:tblGrid>
              <a:tr h="534917">
                <a:tc>
                  <a:txBody>
                    <a:bodyPr/>
                    <a:lstStyle/>
                    <a:p>
                      <a:pPr algn="ctr"/>
                      <a:endParaRPr lang="en-SG" sz="2400" b="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1</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2</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3</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4</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5</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6</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34917">
                <a:tc>
                  <a:txBody>
                    <a:bodyPr/>
                    <a:lstStyle/>
                    <a:p>
                      <a:pPr algn="ctr"/>
                      <a:r>
                        <a:rPr lang="en-US" sz="2400" b="1" dirty="0">
                          <a:solidFill>
                            <a:schemeClr val="tx1"/>
                          </a:solidFill>
                        </a:rPr>
                        <a:t>C</a:t>
                      </a:r>
                      <a:r>
                        <a:rPr lang="en-US" sz="2400" b="1" baseline="-25000" dirty="0">
                          <a:solidFill>
                            <a:schemeClr val="tx1"/>
                          </a:solidFill>
                        </a:rPr>
                        <a:t>1</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bg1"/>
                          </a:solidFill>
                        </a:rPr>
                        <a:t>1</a:t>
                      </a:r>
                      <a:endParaRPr lang="en-SG" sz="24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bg1"/>
                          </a:solidFill>
                        </a:rPr>
                        <a:t>1</a:t>
                      </a:r>
                      <a:endParaRPr lang="en-SG" sz="24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bg1"/>
                          </a:solidFill>
                        </a:rPr>
                        <a:t>0</a:t>
                      </a:r>
                      <a:endParaRPr lang="en-SG" sz="24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bg1"/>
                          </a:solidFill>
                        </a:rPr>
                        <a:t>1</a:t>
                      </a:r>
                      <a:endParaRPr lang="en-SG" sz="24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bg1"/>
                          </a:solidFill>
                        </a:rPr>
                        <a:t>0</a:t>
                      </a:r>
                      <a:endParaRPr lang="en-SG" sz="24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bg1"/>
                          </a:solidFill>
                        </a:rPr>
                        <a:t>0</a:t>
                      </a:r>
                      <a:endParaRPr lang="en-SG" sz="24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34917">
                <a:tc>
                  <a:txBody>
                    <a:bodyPr/>
                    <a:lstStyle/>
                    <a:p>
                      <a:pPr algn="ctr"/>
                      <a:r>
                        <a:rPr lang="en-US" sz="2400" b="1" dirty="0">
                          <a:solidFill>
                            <a:schemeClr val="tx1"/>
                          </a:solidFill>
                        </a:rPr>
                        <a:t>C</a:t>
                      </a:r>
                      <a:r>
                        <a:rPr lang="en-US" sz="2400" b="1" baseline="-25000" dirty="0">
                          <a:solidFill>
                            <a:schemeClr val="tx1"/>
                          </a:solidFill>
                        </a:rPr>
                        <a:t>2</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bg1"/>
                          </a:solidFill>
                        </a:rPr>
                        <a:t>1</a:t>
                      </a:r>
                      <a:endParaRPr lang="en-SG" sz="24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bg1"/>
                          </a:solidFill>
                        </a:rPr>
                        <a:t>1</a:t>
                      </a:r>
                      <a:endParaRPr lang="en-SG" sz="24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bg1"/>
                          </a:solidFill>
                        </a:rPr>
                        <a:t>0</a:t>
                      </a:r>
                      <a:endParaRPr lang="en-SG" sz="24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bg1"/>
                          </a:solidFill>
                        </a:rPr>
                        <a:t>0</a:t>
                      </a:r>
                      <a:endParaRPr lang="en-SG" sz="24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bg1"/>
                          </a:solidFill>
                        </a:rPr>
                        <a:t>0</a:t>
                      </a:r>
                      <a:endParaRPr lang="en-SG" sz="24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bg1"/>
                          </a:solidFill>
                        </a:rPr>
                        <a:t>0</a:t>
                      </a:r>
                      <a:endParaRPr lang="en-SG" sz="24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34917">
                <a:tc>
                  <a:txBody>
                    <a:bodyPr/>
                    <a:lstStyle/>
                    <a:p>
                      <a:pPr algn="ctr"/>
                      <a:r>
                        <a:rPr lang="en-US" sz="2400" b="1" dirty="0">
                          <a:solidFill>
                            <a:schemeClr val="tx1"/>
                          </a:solidFill>
                        </a:rPr>
                        <a:t>C</a:t>
                      </a:r>
                      <a:r>
                        <a:rPr lang="en-US" sz="2400" b="1" baseline="-25000" dirty="0">
                          <a:solidFill>
                            <a:schemeClr val="tx1"/>
                          </a:solidFill>
                        </a:rPr>
                        <a:t>3</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bg1"/>
                          </a:solidFill>
                        </a:rPr>
                        <a:t>0</a:t>
                      </a:r>
                      <a:endParaRPr lang="en-SG" sz="24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bg1"/>
                          </a:solidFill>
                        </a:rPr>
                        <a:t>0</a:t>
                      </a:r>
                      <a:endParaRPr lang="en-SG" sz="24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bg1"/>
                          </a:solidFill>
                        </a:rPr>
                        <a:t>1</a:t>
                      </a:r>
                      <a:endParaRPr lang="en-SG" sz="24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bg1"/>
                          </a:solidFill>
                        </a:rPr>
                        <a:t>0</a:t>
                      </a:r>
                      <a:endParaRPr lang="en-SG" sz="24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bg1"/>
                          </a:solidFill>
                        </a:rPr>
                        <a:t>0</a:t>
                      </a:r>
                      <a:endParaRPr lang="en-SG" sz="24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bg1"/>
                          </a:solidFill>
                        </a:rPr>
                        <a:t>0</a:t>
                      </a:r>
                      <a:endParaRPr lang="en-SG" sz="24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34917">
                <a:tc>
                  <a:txBody>
                    <a:bodyPr/>
                    <a:lstStyle/>
                    <a:p>
                      <a:pPr algn="ctr"/>
                      <a:r>
                        <a:rPr lang="en-US" sz="2400" b="1" dirty="0">
                          <a:solidFill>
                            <a:schemeClr val="tx1"/>
                          </a:solidFill>
                        </a:rPr>
                        <a:t>C</a:t>
                      </a:r>
                      <a:r>
                        <a:rPr lang="en-US" sz="2400" b="1" baseline="-25000" dirty="0">
                          <a:solidFill>
                            <a:schemeClr val="tx1"/>
                          </a:solidFill>
                        </a:rPr>
                        <a:t>4</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bg1"/>
                          </a:solidFill>
                        </a:rPr>
                        <a:t>1</a:t>
                      </a:r>
                      <a:endParaRPr lang="en-SG" sz="24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bg1"/>
                          </a:solidFill>
                        </a:rPr>
                        <a:t>0</a:t>
                      </a:r>
                      <a:endParaRPr lang="en-SG" sz="24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bg1"/>
                          </a:solidFill>
                        </a:rPr>
                        <a:t>0</a:t>
                      </a:r>
                      <a:endParaRPr lang="en-SG" sz="24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bg1"/>
                          </a:solidFill>
                        </a:rPr>
                        <a:t>1</a:t>
                      </a:r>
                      <a:endParaRPr lang="en-SG" sz="24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bg1"/>
                          </a:solidFill>
                        </a:rPr>
                        <a:t>0</a:t>
                      </a:r>
                      <a:endParaRPr lang="en-SG" sz="24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bg1"/>
                          </a:solidFill>
                        </a:rPr>
                        <a:t>0</a:t>
                      </a:r>
                      <a:endParaRPr lang="en-SG" sz="24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34917">
                <a:tc>
                  <a:txBody>
                    <a:bodyPr/>
                    <a:lstStyle/>
                    <a:p>
                      <a:pPr algn="ctr"/>
                      <a:r>
                        <a:rPr lang="en-US" sz="2400" b="1" dirty="0">
                          <a:solidFill>
                            <a:schemeClr val="tx1"/>
                          </a:solidFill>
                        </a:rPr>
                        <a:t>C</a:t>
                      </a:r>
                      <a:r>
                        <a:rPr lang="en-US" sz="2400" b="1" baseline="-25000" dirty="0">
                          <a:solidFill>
                            <a:schemeClr val="tx1"/>
                          </a:solidFill>
                        </a:rPr>
                        <a:t>5</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bg1"/>
                          </a:solidFill>
                        </a:rPr>
                        <a:t>0</a:t>
                      </a:r>
                      <a:endParaRPr lang="en-SG" sz="24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bg1"/>
                          </a:solidFill>
                        </a:rPr>
                        <a:t>0</a:t>
                      </a:r>
                      <a:endParaRPr lang="en-SG" sz="24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bg1"/>
                          </a:solidFill>
                        </a:rPr>
                        <a:t>0</a:t>
                      </a:r>
                      <a:endParaRPr lang="en-SG" sz="24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bg1"/>
                          </a:solidFill>
                        </a:rPr>
                        <a:t>0</a:t>
                      </a:r>
                      <a:endParaRPr lang="en-SG" sz="24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bg1"/>
                          </a:solidFill>
                        </a:rPr>
                        <a:t>0</a:t>
                      </a:r>
                      <a:endParaRPr lang="en-SG" sz="24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bg1"/>
                          </a:solidFill>
                        </a:rPr>
                        <a:t>0</a:t>
                      </a:r>
                      <a:endParaRPr lang="en-SG" sz="24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34917">
                <a:tc>
                  <a:txBody>
                    <a:bodyPr/>
                    <a:lstStyle/>
                    <a:p>
                      <a:pPr algn="ctr"/>
                      <a:r>
                        <a:rPr lang="en-US" sz="2400" b="1" dirty="0">
                          <a:solidFill>
                            <a:schemeClr val="tx1"/>
                          </a:solidFill>
                        </a:rPr>
                        <a:t>C</a:t>
                      </a:r>
                      <a:r>
                        <a:rPr lang="en-US" sz="2400" b="1" baseline="-25000" dirty="0">
                          <a:solidFill>
                            <a:schemeClr val="tx1"/>
                          </a:solidFill>
                        </a:rPr>
                        <a:t>6</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bg1"/>
                          </a:solidFill>
                        </a:rPr>
                        <a:t>0</a:t>
                      </a:r>
                      <a:endParaRPr lang="en-SG" sz="24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bg1"/>
                          </a:solidFill>
                        </a:rPr>
                        <a:t>0</a:t>
                      </a:r>
                      <a:endParaRPr lang="en-SG" sz="24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bg1"/>
                          </a:solidFill>
                        </a:rPr>
                        <a:t>0</a:t>
                      </a:r>
                      <a:endParaRPr lang="en-SG" sz="24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bg1"/>
                          </a:solidFill>
                        </a:rPr>
                        <a:t>0</a:t>
                      </a:r>
                      <a:endParaRPr lang="en-SG" sz="24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bg1"/>
                          </a:solidFill>
                        </a:rPr>
                        <a:t>0</a:t>
                      </a:r>
                      <a:endParaRPr lang="en-SG" sz="24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chemeClr val="bg1"/>
                          </a:solidFill>
                        </a:rPr>
                        <a:t>0</a:t>
                      </a:r>
                      <a:endParaRPr lang="en-SG" sz="24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6" name="Content Placeholder 2"/>
          <p:cNvSpPr txBox="1">
            <a:spLocks/>
          </p:cNvSpPr>
          <p:nvPr/>
        </p:nvSpPr>
        <p:spPr>
          <a:xfrm>
            <a:off x="708128" y="3346704"/>
            <a:ext cx="2538848" cy="696485"/>
          </a:xfrm>
          <a:prstGeom prst="rect">
            <a:avLst/>
          </a:prstGeom>
        </p:spPr>
        <p:txBody>
          <a:bodyPr vert="horz" lIns="91440" tIns="45720" rIns="91440" bIns="45720" rtlCol="0">
            <a:no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buNone/>
            </a:pPr>
            <a:r>
              <a:rPr lang="en-US" b="1" dirty="0">
                <a:solidFill>
                  <a:srgbClr val="0070C0"/>
                </a:solidFill>
              </a:rPr>
              <a:t>Clique-clique overlap matrix</a:t>
            </a:r>
          </a:p>
        </p:txBody>
      </p:sp>
      <p:sp>
        <p:nvSpPr>
          <p:cNvPr id="8" name="Content Placeholder 2"/>
          <p:cNvSpPr txBox="1">
            <a:spLocks/>
          </p:cNvSpPr>
          <p:nvPr/>
        </p:nvSpPr>
        <p:spPr>
          <a:xfrm>
            <a:off x="2927646" y="5732584"/>
            <a:ext cx="6467266" cy="1066800"/>
          </a:xfrm>
          <a:prstGeom prst="rect">
            <a:avLst/>
          </a:prstGeom>
        </p:spPr>
        <p:txBody>
          <a:bodyPr vert="horz" lIns="91440" tIns="45720" rIns="91440" bIns="45720" rtlCol="0">
            <a:no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buNone/>
            </a:pPr>
            <a:r>
              <a:rPr lang="en-US" sz="1400" dirty="0">
                <a:solidFill>
                  <a:schemeClr val="tx1"/>
                </a:solidFill>
              </a:rPr>
              <a:t>Row 1 indicates clique-1 is adjacent to itself, clique-2 and clique-4.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 Row 2 indicates clique-2 is adjacent to clique-1 and itself.</a:t>
            </a:r>
            <a:endParaRPr lang="en-IN" sz="1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 Row 3 indicates clique-3 is adjacent to itself only.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 Row 4 indicates clique-4 is adjacent to clique-1 and itself.</a:t>
            </a:r>
          </a:p>
        </p:txBody>
      </p:sp>
      <p:sp>
        <p:nvSpPr>
          <p:cNvPr id="9" name="Rectangle 8">
            <a:extLst>
              <a:ext uri="{FF2B5EF4-FFF2-40B4-BE49-F238E27FC236}">
                <a16:creationId xmlns:a16="http://schemas.microsoft.com/office/drawing/2014/main" id="{ACE16A0A-3F23-4A9D-91D0-CDA354856952}"/>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11" name="Straight Connector 10">
            <a:extLst>
              <a:ext uri="{FF2B5EF4-FFF2-40B4-BE49-F238E27FC236}">
                <a16:creationId xmlns:a16="http://schemas.microsoft.com/office/drawing/2014/main" id="{26BE1354-C064-48C5-924F-F1A53CB5857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6FCF737-4964-45F1-8BE5-6CBE6A21B80D}"/>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sp>
        <p:nvSpPr>
          <p:cNvPr id="7" name="Rectangle 3">
            <a:extLst>
              <a:ext uri="{FF2B5EF4-FFF2-40B4-BE49-F238E27FC236}">
                <a16:creationId xmlns:a16="http://schemas.microsoft.com/office/drawing/2014/main" id="{CE43E008-FBB6-460E-A0C0-457A7E5CA2F5}"/>
              </a:ext>
            </a:extLst>
          </p:cNvPr>
          <p:cNvSpPr txBox="1">
            <a:spLocks noChangeArrowheads="1"/>
          </p:cNvSpPr>
          <p:nvPr/>
        </p:nvSpPr>
        <p:spPr>
          <a:xfrm>
            <a:off x="420452" y="1513379"/>
            <a:ext cx="4595428" cy="1425247"/>
          </a:xfrm>
          <a:prstGeom prst="rect">
            <a:avLst/>
          </a:prstGeom>
        </p:spPr>
        <p:txBody>
          <a:bodyPr vert="horz" lIns="91440" tIns="45720" rIns="91440" bIns="45720" rtlCol="0">
            <a:normAutofit/>
          </a:bodyPr>
          <a:lstStyle/>
          <a:p>
            <a:pPr marL="342900" indent="-342900">
              <a:spcBef>
                <a:spcPts val="2000"/>
              </a:spcBef>
              <a:buClr>
                <a:srgbClr val="660066"/>
              </a:buClr>
              <a:defRPr/>
            </a:pPr>
            <a:r>
              <a:rPr lang="en-US" sz="2400" b="1" dirty="0">
                <a:solidFill>
                  <a:srgbClr val="0070C0"/>
                </a:solidFill>
              </a:rPr>
              <a:t>Cliques to k-Clique Communities</a:t>
            </a:r>
          </a:p>
        </p:txBody>
      </p:sp>
      <p:pic>
        <p:nvPicPr>
          <p:cNvPr id="2" name="Picture 1">
            <a:extLst>
              <a:ext uri="{FF2B5EF4-FFF2-40B4-BE49-F238E27FC236}">
                <a16:creationId xmlns:a16="http://schemas.microsoft.com/office/drawing/2014/main" id="{50CE7D32-AB61-4BF9-936D-8E2FD5E089B4}"/>
              </a:ext>
            </a:extLst>
          </p:cNvPr>
          <p:cNvPicPr>
            <a:picLocks noChangeAspect="1"/>
          </p:cNvPicPr>
          <p:nvPr/>
        </p:nvPicPr>
        <p:blipFill>
          <a:blip r:embed="rId3"/>
          <a:stretch>
            <a:fillRect/>
          </a:stretch>
        </p:blipFill>
        <p:spPr>
          <a:xfrm>
            <a:off x="9336364" y="2174427"/>
            <a:ext cx="2622247" cy="1938873"/>
          </a:xfrm>
          <a:prstGeom prst="rect">
            <a:avLst/>
          </a:prstGeom>
        </p:spPr>
      </p:pic>
      <p:pic>
        <p:nvPicPr>
          <p:cNvPr id="3" name="Picture 2">
            <a:extLst>
              <a:ext uri="{FF2B5EF4-FFF2-40B4-BE49-F238E27FC236}">
                <a16:creationId xmlns:a16="http://schemas.microsoft.com/office/drawing/2014/main" id="{CC208501-1A7B-5ED2-8CEC-292427DBFD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1338AB6F-ECF1-846C-9971-165A568DD7EE}"/>
                  </a:ext>
                </a:extLst>
              </p14:cNvPr>
              <p14:cNvContentPartPr/>
              <p14:nvPr/>
            </p14:nvContentPartPr>
            <p14:xfrm>
              <a:off x="2510640" y="1884240"/>
              <a:ext cx="8595000" cy="4219560"/>
            </p14:xfrm>
          </p:contentPart>
        </mc:Choice>
        <mc:Fallback xmlns="">
          <p:pic>
            <p:nvPicPr>
              <p:cNvPr id="5" name="Ink 4">
                <a:extLst>
                  <a:ext uri="{FF2B5EF4-FFF2-40B4-BE49-F238E27FC236}">
                    <a16:creationId xmlns:a16="http://schemas.microsoft.com/office/drawing/2014/main" id="{1338AB6F-ECF1-846C-9971-165A568DD7EE}"/>
                  </a:ext>
                </a:extLst>
              </p:cNvPr>
              <p:cNvPicPr/>
              <p:nvPr/>
            </p:nvPicPr>
            <p:blipFill>
              <a:blip r:embed="rId6"/>
              <a:stretch>
                <a:fillRect/>
              </a:stretch>
            </p:blipFill>
            <p:spPr>
              <a:xfrm>
                <a:off x="2501280" y="1874880"/>
                <a:ext cx="8613720" cy="4238280"/>
              </a:xfrm>
              <a:prstGeom prst="rect">
                <a:avLst/>
              </a:prstGeom>
            </p:spPr>
          </p:pic>
        </mc:Fallback>
      </mc:AlternateContent>
    </p:spTree>
    <p:extLst>
      <p:ext uri="{BB962C8B-B14F-4D97-AF65-F5344CB8AC3E}">
        <p14:creationId xmlns:p14="http://schemas.microsoft.com/office/powerpoint/2010/main" val="2009740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42837567"/>
              </p:ext>
            </p:extLst>
          </p:nvPr>
        </p:nvGraphicFramePr>
        <p:xfrm>
          <a:off x="2848724" y="2074106"/>
          <a:ext cx="6336708" cy="3744419"/>
        </p:xfrm>
        <a:graphic>
          <a:graphicData uri="http://schemas.openxmlformats.org/drawingml/2006/table">
            <a:tbl>
              <a:tblPr firstRow="1" bandRow="1">
                <a:tableStyleId>{E269D01E-BC32-4049-B463-5C60D7B0CCD2}</a:tableStyleId>
              </a:tblPr>
              <a:tblGrid>
                <a:gridCol w="905244">
                  <a:extLst>
                    <a:ext uri="{9D8B030D-6E8A-4147-A177-3AD203B41FA5}">
                      <a16:colId xmlns:a16="http://schemas.microsoft.com/office/drawing/2014/main" val="20000"/>
                    </a:ext>
                  </a:extLst>
                </a:gridCol>
                <a:gridCol w="905244">
                  <a:extLst>
                    <a:ext uri="{9D8B030D-6E8A-4147-A177-3AD203B41FA5}">
                      <a16:colId xmlns:a16="http://schemas.microsoft.com/office/drawing/2014/main" val="20001"/>
                    </a:ext>
                  </a:extLst>
                </a:gridCol>
                <a:gridCol w="905244">
                  <a:extLst>
                    <a:ext uri="{9D8B030D-6E8A-4147-A177-3AD203B41FA5}">
                      <a16:colId xmlns:a16="http://schemas.microsoft.com/office/drawing/2014/main" val="20002"/>
                    </a:ext>
                  </a:extLst>
                </a:gridCol>
                <a:gridCol w="905244">
                  <a:extLst>
                    <a:ext uri="{9D8B030D-6E8A-4147-A177-3AD203B41FA5}">
                      <a16:colId xmlns:a16="http://schemas.microsoft.com/office/drawing/2014/main" val="20003"/>
                    </a:ext>
                  </a:extLst>
                </a:gridCol>
                <a:gridCol w="905244">
                  <a:extLst>
                    <a:ext uri="{9D8B030D-6E8A-4147-A177-3AD203B41FA5}">
                      <a16:colId xmlns:a16="http://schemas.microsoft.com/office/drawing/2014/main" val="20004"/>
                    </a:ext>
                  </a:extLst>
                </a:gridCol>
                <a:gridCol w="905244">
                  <a:extLst>
                    <a:ext uri="{9D8B030D-6E8A-4147-A177-3AD203B41FA5}">
                      <a16:colId xmlns:a16="http://schemas.microsoft.com/office/drawing/2014/main" val="20005"/>
                    </a:ext>
                  </a:extLst>
                </a:gridCol>
                <a:gridCol w="905244">
                  <a:extLst>
                    <a:ext uri="{9D8B030D-6E8A-4147-A177-3AD203B41FA5}">
                      <a16:colId xmlns:a16="http://schemas.microsoft.com/office/drawing/2014/main" val="20006"/>
                    </a:ext>
                  </a:extLst>
                </a:gridCol>
              </a:tblGrid>
              <a:tr h="534917">
                <a:tc>
                  <a:txBody>
                    <a:bodyPr/>
                    <a:lstStyle/>
                    <a:p>
                      <a:pPr algn="ctr"/>
                      <a:endParaRPr lang="en-SG" sz="2400" b="1" dirty="0"/>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1</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2</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3</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4</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5</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tx1"/>
                          </a:solidFill>
                        </a:rPr>
                        <a:t>C</a:t>
                      </a:r>
                      <a:r>
                        <a:rPr lang="en-US" sz="2400" baseline="-25000" dirty="0">
                          <a:solidFill>
                            <a:schemeClr val="tx1"/>
                          </a:solidFill>
                        </a:rPr>
                        <a:t>6</a:t>
                      </a:r>
                      <a:endParaRPr lang="en-SG" sz="2400" baseline="-250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34917">
                <a:tc>
                  <a:txBody>
                    <a:bodyPr/>
                    <a:lstStyle/>
                    <a:p>
                      <a:pPr algn="ctr"/>
                      <a:r>
                        <a:rPr lang="en-US" sz="2400" b="1" dirty="0">
                          <a:solidFill>
                            <a:schemeClr val="tx1"/>
                          </a:solidFill>
                        </a:rPr>
                        <a:t>C</a:t>
                      </a:r>
                      <a:r>
                        <a:rPr lang="en-US" sz="2400" b="1" baseline="-25000" dirty="0">
                          <a:solidFill>
                            <a:schemeClr val="tx1"/>
                          </a:solidFill>
                        </a:rPr>
                        <a:t>1</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FF0000"/>
                          </a:solidFill>
                        </a:rPr>
                        <a:t>1</a:t>
                      </a:r>
                      <a:endParaRPr lang="en-SG" sz="2400" b="1" dirty="0">
                        <a:solidFill>
                          <a:srgbClr val="FF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FF0000"/>
                          </a:solidFill>
                        </a:rPr>
                        <a:t>1</a:t>
                      </a:r>
                      <a:endParaRPr lang="en-SG" sz="2400" b="1" dirty="0">
                        <a:solidFill>
                          <a:srgbClr val="FF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FF0000"/>
                          </a:solidFill>
                        </a:rPr>
                        <a:t>1</a:t>
                      </a:r>
                      <a:endParaRPr lang="en-SG" sz="2400" b="1" dirty="0">
                        <a:solidFill>
                          <a:srgbClr val="FF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34917">
                <a:tc>
                  <a:txBody>
                    <a:bodyPr/>
                    <a:lstStyle/>
                    <a:p>
                      <a:pPr algn="ctr"/>
                      <a:r>
                        <a:rPr lang="en-US" sz="2400" b="1" dirty="0">
                          <a:solidFill>
                            <a:schemeClr val="tx1"/>
                          </a:solidFill>
                        </a:rPr>
                        <a:t>C</a:t>
                      </a:r>
                      <a:r>
                        <a:rPr lang="en-US" sz="2400" b="1" baseline="-25000" dirty="0">
                          <a:solidFill>
                            <a:schemeClr val="tx1"/>
                          </a:solidFill>
                        </a:rPr>
                        <a:t>2</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1</a:t>
                      </a:r>
                      <a:endParaRPr lang="en-SG" sz="2400" b="1" dirty="0">
                        <a:solidFill>
                          <a:srgbClr val="C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1</a:t>
                      </a:r>
                      <a:endParaRPr lang="en-SG" sz="2400" b="1" dirty="0">
                        <a:solidFill>
                          <a:srgbClr val="C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34917">
                <a:tc>
                  <a:txBody>
                    <a:bodyPr/>
                    <a:lstStyle/>
                    <a:p>
                      <a:pPr algn="ctr"/>
                      <a:r>
                        <a:rPr lang="en-US" sz="2400" b="1" dirty="0">
                          <a:solidFill>
                            <a:schemeClr val="tx1"/>
                          </a:solidFill>
                        </a:rPr>
                        <a:t>C</a:t>
                      </a:r>
                      <a:r>
                        <a:rPr lang="en-US" sz="2400" b="1" baseline="-25000" dirty="0">
                          <a:solidFill>
                            <a:schemeClr val="tx1"/>
                          </a:solidFill>
                        </a:rPr>
                        <a:t>3</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7030A0"/>
                          </a:solidFill>
                        </a:rPr>
                        <a:t>1</a:t>
                      </a:r>
                      <a:endParaRPr lang="en-SG" sz="2400" b="1" dirty="0">
                        <a:solidFill>
                          <a:srgbClr val="7030A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34917">
                <a:tc>
                  <a:txBody>
                    <a:bodyPr/>
                    <a:lstStyle/>
                    <a:p>
                      <a:pPr algn="ctr"/>
                      <a:r>
                        <a:rPr lang="en-US" sz="2400" b="1" dirty="0">
                          <a:solidFill>
                            <a:schemeClr val="tx1"/>
                          </a:solidFill>
                        </a:rPr>
                        <a:t>C</a:t>
                      </a:r>
                      <a:r>
                        <a:rPr lang="en-US" sz="2400" b="1" baseline="-25000" dirty="0">
                          <a:solidFill>
                            <a:schemeClr val="tx1"/>
                          </a:solidFill>
                        </a:rPr>
                        <a:t>4</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1</a:t>
                      </a:r>
                      <a:endParaRPr lang="en-SG" sz="2400" b="1" dirty="0">
                        <a:solidFill>
                          <a:srgbClr val="C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1</a:t>
                      </a:r>
                      <a:endParaRPr lang="en-SG" sz="2400" b="1" dirty="0">
                        <a:solidFill>
                          <a:srgbClr val="C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34917">
                <a:tc>
                  <a:txBody>
                    <a:bodyPr/>
                    <a:lstStyle/>
                    <a:p>
                      <a:pPr algn="ctr"/>
                      <a:r>
                        <a:rPr lang="en-US" sz="2400" b="1" dirty="0">
                          <a:solidFill>
                            <a:schemeClr val="tx1"/>
                          </a:solidFill>
                        </a:rPr>
                        <a:t>C</a:t>
                      </a:r>
                      <a:r>
                        <a:rPr lang="en-US" sz="2400" b="1" baseline="-25000" dirty="0">
                          <a:solidFill>
                            <a:schemeClr val="tx1"/>
                          </a:solidFill>
                        </a:rPr>
                        <a:t>5</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34917">
                <a:tc>
                  <a:txBody>
                    <a:bodyPr/>
                    <a:lstStyle/>
                    <a:p>
                      <a:pPr algn="ctr"/>
                      <a:r>
                        <a:rPr lang="en-US" sz="2400" b="1" dirty="0">
                          <a:solidFill>
                            <a:schemeClr val="tx1"/>
                          </a:solidFill>
                        </a:rPr>
                        <a:t>C</a:t>
                      </a:r>
                      <a:r>
                        <a:rPr lang="en-US" sz="2400" b="1" baseline="-25000" dirty="0">
                          <a:solidFill>
                            <a:schemeClr val="tx1"/>
                          </a:solidFill>
                        </a:rPr>
                        <a:t>6</a:t>
                      </a:r>
                      <a:endParaRPr lang="en-SG" sz="2400" b="1" baseline="-250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t>0</a:t>
                      </a:r>
                      <a:endParaRPr lang="en-SG" sz="2400" b="1"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6" name="Content Placeholder 2"/>
          <p:cNvSpPr txBox="1">
            <a:spLocks/>
          </p:cNvSpPr>
          <p:nvPr/>
        </p:nvSpPr>
        <p:spPr>
          <a:xfrm>
            <a:off x="708128" y="3346704"/>
            <a:ext cx="2538848" cy="696485"/>
          </a:xfrm>
          <a:prstGeom prst="rect">
            <a:avLst/>
          </a:prstGeom>
        </p:spPr>
        <p:txBody>
          <a:bodyPr vert="horz" lIns="91440" tIns="45720" rIns="91440" bIns="45720" rtlCol="0">
            <a:no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buNone/>
            </a:pPr>
            <a:r>
              <a:rPr lang="en-US" b="1" dirty="0">
                <a:solidFill>
                  <a:srgbClr val="0070C0"/>
                </a:solidFill>
              </a:rPr>
              <a:t>Clique-clique overlap matrix</a:t>
            </a:r>
          </a:p>
        </p:txBody>
      </p:sp>
      <p:sp>
        <p:nvSpPr>
          <p:cNvPr id="8" name="Content Placeholder 2"/>
          <p:cNvSpPr txBox="1">
            <a:spLocks/>
          </p:cNvSpPr>
          <p:nvPr/>
        </p:nvSpPr>
        <p:spPr>
          <a:xfrm>
            <a:off x="2718166" y="6042772"/>
            <a:ext cx="6767334" cy="1066800"/>
          </a:xfrm>
          <a:prstGeom prst="rect">
            <a:avLst/>
          </a:prstGeom>
        </p:spPr>
        <p:txBody>
          <a:bodyPr vert="horz" lIns="91440" tIns="45720" rIns="91440" bIns="45720" rtlCol="0">
            <a:no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buNone/>
            </a:pPr>
            <a:r>
              <a:rPr lang="en-US" b="1" dirty="0">
                <a:solidFill>
                  <a:srgbClr val="002060"/>
                </a:solidFill>
              </a:rPr>
              <a:t>Adjacent Cliques 1,2 and 4 form community-1  </a:t>
            </a:r>
            <a:r>
              <a:rPr lang="en-US" dirty="0">
                <a:solidFill>
                  <a:srgbClr val="002060"/>
                </a:solidFill>
              </a:rPr>
              <a:t>and</a:t>
            </a:r>
            <a:r>
              <a:rPr lang="en-US" b="1" dirty="0">
                <a:solidFill>
                  <a:srgbClr val="002060"/>
                </a:solidFill>
              </a:rPr>
              <a:t> Clique 3 alone form community-2 </a:t>
            </a:r>
          </a:p>
        </p:txBody>
      </p:sp>
      <p:sp>
        <p:nvSpPr>
          <p:cNvPr id="9" name="Rectangle 8">
            <a:extLst>
              <a:ext uri="{FF2B5EF4-FFF2-40B4-BE49-F238E27FC236}">
                <a16:creationId xmlns:a16="http://schemas.microsoft.com/office/drawing/2014/main" id="{ACE16A0A-3F23-4A9D-91D0-CDA354856952}"/>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11" name="Straight Connector 10">
            <a:extLst>
              <a:ext uri="{FF2B5EF4-FFF2-40B4-BE49-F238E27FC236}">
                <a16:creationId xmlns:a16="http://schemas.microsoft.com/office/drawing/2014/main" id="{26BE1354-C064-48C5-924F-F1A53CB5857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6FCF737-4964-45F1-8BE5-6CBE6A21B80D}"/>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sp>
        <p:nvSpPr>
          <p:cNvPr id="7" name="Rectangle 3">
            <a:extLst>
              <a:ext uri="{FF2B5EF4-FFF2-40B4-BE49-F238E27FC236}">
                <a16:creationId xmlns:a16="http://schemas.microsoft.com/office/drawing/2014/main" id="{CE43E008-FBB6-460E-A0C0-457A7E5CA2F5}"/>
              </a:ext>
            </a:extLst>
          </p:cNvPr>
          <p:cNvSpPr txBox="1">
            <a:spLocks noChangeArrowheads="1"/>
          </p:cNvSpPr>
          <p:nvPr/>
        </p:nvSpPr>
        <p:spPr>
          <a:xfrm>
            <a:off x="420452" y="1513379"/>
            <a:ext cx="4595428" cy="1425247"/>
          </a:xfrm>
          <a:prstGeom prst="rect">
            <a:avLst/>
          </a:prstGeom>
        </p:spPr>
        <p:txBody>
          <a:bodyPr vert="horz" lIns="91440" tIns="45720" rIns="91440" bIns="45720" rtlCol="0">
            <a:normAutofit/>
          </a:bodyPr>
          <a:lstStyle/>
          <a:p>
            <a:pPr marL="342900" indent="-342900">
              <a:spcBef>
                <a:spcPts val="2000"/>
              </a:spcBef>
              <a:buClr>
                <a:srgbClr val="660066"/>
              </a:buClr>
              <a:defRPr/>
            </a:pPr>
            <a:r>
              <a:rPr lang="en-US" sz="2400" b="1" dirty="0">
                <a:solidFill>
                  <a:srgbClr val="0070C0"/>
                </a:solidFill>
              </a:rPr>
              <a:t>Cliques to k-Clique Communities</a:t>
            </a:r>
          </a:p>
        </p:txBody>
      </p:sp>
      <p:pic>
        <p:nvPicPr>
          <p:cNvPr id="2" name="Picture 1">
            <a:extLst>
              <a:ext uri="{FF2B5EF4-FFF2-40B4-BE49-F238E27FC236}">
                <a16:creationId xmlns:a16="http://schemas.microsoft.com/office/drawing/2014/main" id="{50CE7D32-AB61-4BF9-936D-8E2FD5E089B4}"/>
              </a:ext>
            </a:extLst>
          </p:cNvPr>
          <p:cNvPicPr>
            <a:picLocks noChangeAspect="1"/>
          </p:cNvPicPr>
          <p:nvPr/>
        </p:nvPicPr>
        <p:blipFill>
          <a:blip r:embed="rId3"/>
          <a:stretch>
            <a:fillRect/>
          </a:stretch>
        </p:blipFill>
        <p:spPr>
          <a:xfrm>
            <a:off x="9336364" y="2174427"/>
            <a:ext cx="2622247" cy="1938873"/>
          </a:xfrm>
          <a:prstGeom prst="rect">
            <a:avLst/>
          </a:prstGeom>
        </p:spPr>
      </p:pic>
      <p:pic>
        <p:nvPicPr>
          <p:cNvPr id="3" name="Picture 2">
            <a:extLst>
              <a:ext uri="{FF2B5EF4-FFF2-40B4-BE49-F238E27FC236}">
                <a16:creationId xmlns:a16="http://schemas.microsoft.com/office/drawing/2014/main" id="{73976C6B-9000-7E08-2F2A-C883C84130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CE573CAF-5411-4513-1FAA-74CD6B747124}"/>
                  </a:ext>
                </a:extLst>
              </p14:cNvPr>
              <p14:cNvContentPartPr/>
              <p14:nvPr/>
            </p14:nvContentPartPr>
            <p14:xfrm>
              <a:off x="487080" y="4604040"/>
              <a:ext cx="6221160" cy="1874520"/>
            </p14:xfrm>
          </p:contentPart>
        </mc:Choice>
        <mc:Fallback xmlns="">
          <p:pic>
            <p:nvPicPr>
              <p:cNvPr id="5" name="Ink 4">
                <a:extLst>
                  <a:ext uri="{FF2B5EF4-FFF2-40B4-BE49-F238E27FC236}">
                    <a16:creationId xmlns:a16="http://schemas.microsoft.com/office/drawing/2014/main" id="{CE573CAF-5411-4513-1FAA-74CD6B747124}"/>
                  </a:ext>
                </a:extLst>
              </p:cNvPr>
              <p:cNvPicPr/>
              <p:nvPr/>
            </p:nvPicPr>
            <p:blipFill>
              <a:blip r:embed="rId6"/>
              <a:stretch>
                <a:fillRect/>
              </a:stretch>
            </p:blipFill>
            <p:spPr>
              <a:xfrm>
                <a:off x="477720" y="4594680"/>
                <a:ext cx="6239880" cy="1893240"/>
              </a:xfrm>
              <a:prstGeom prst="rect">
                <a:avLst/>
              </a:prstGeom>
            </p:spPr>
          </p:pic>
        </mc:Fallback>
      </mc:AlternateContent>
    </p:spTree>
    <p:extLst>
      <p:ext uri="{BB962C8B-B14F-4D97-AF65-F5344CB8AC3E}">
        <p14:creationId xmlns:p14="http://schemas.microsoft.com/office/powerpoint/2010/main" val="156337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799856" y="447510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Oval 4"/>
          <p:cNvSpPr/>
          <p:nvPr/>
        </p:nvSpPr>
        <p:spPr>
          <a:xfrm>
            <a:off x="6312024" y="3222561"/>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Oval 5"/>
          <p:cNvSpPr/>
          <p:nvPr/>
        </p:nvSpPr>
        <p:spPr>
          <a:xfrm>
            <a:off x="5591944" y="6021288"/>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Connector 6"/>
          <p:cNvCxnSpPr/>
          <p:nvPr/>
        </p:nvCxnSpPr>
        <p:spPr>
          <a:xfrm flipH="1">
            <a:off x="5015880" y="3406654"/>
            <a:ext cx="1512168" cy="12844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015880" y="4691130"/>
            <a:ext cx="792088" cy="14741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807968" y="6165304"/>
            <a:ext cx="14401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7032104" y="5992651"/>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 name="Straight Connector 11"/>
          <p:cNvCxnSpPr/>
          <p:nvPr/>
        </p:nvCxnSpPr>
        <p:spPr>
          <a:xfrm>
            <a:off x="5015880" y="4691130"/>
            <a:ext cx="15121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5807968" y="3438586"/>
            <a:ext cx="720080" cy="27987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528048" y="3438586"/>
            <a:ext cx="720080" cy="27267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824192" y="447510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 name="Straight Connector 15"/>
          <p:cNvCxnSpPr/>
          <p:nvPr/>
        </p:nvCxnSpPr>
        <p:spPr>
          <a:xfrm>
            <a:off x="6528048" y="4691130"/>
            <a:ext cx="15121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248128" y="4691131"/>
            <a:ext cx="792088" cy="1517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9264352" y="3190629"/>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Oval 22"/>
          <p:cNvSpPr/>
          <p:nvPr/>
        </p:nvSpPr>
        <p:spPr>
          <a:xfrm>
            <a:off x="3186288" y="447510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9" name="Straight Connector 28"/>
          <p:cNvCxnSpPr/>
          <p:nvPr/>
        </p:nvCxnSpPr>
        <p:spPr>
          <a:xfrm>
            <a:off x="5015880" y="4691131"/>
            <a:ext cx="2232248" cy="1517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528048" y="3406654"/>
            <a:ext cx="1512168" cy="12844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807968" y="4691130"/>
            <a:ext cx="2232248" cy="15461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8040216" y="3406654"/>
            <a:ext cx="1440160" cy="12844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6528050" y="3406653"/>
            <a:ext cx="2952327" cy="319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5015880" y="3438586"/>
            <a:ext cx="4464496" cy="1252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402312" y="4691130"/>
            <a:ext cx="16135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flipV="1">
            <a:off x="3402312" y="4691130"/>
            <a:ext cx="2405656" cy="15461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flipV="1">
            <a:off x="3431704" y="4691131"/>
            <a:ext cx="3816424" cy="1517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Content Placeholder 2"/>
          <p:cNvSpPr txBox="1">
            <a:spLocks/>
          </p:cNvSpPr>
          <p:nvPr/>
        </p:nvSpPr>
        <p:spPr>
          <a:xfrm>
            <a:off x="2476738" y="5819241"/>
            <a:ext cx="3203578" cy="605458"/>
          </a:xfrm>
          <a:prstGeom prst="rect">
            <a:avLst/>
          </a:prstGeom>
        </p:spPr>
        <p:txBody>
          <a:bodyPr vert="horz" lIns="91440" tIns="45720" rIns="91440" bIns="45720" rtlCol="0">
            <a:normAutofit lnSpcReduction="1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lnSpc>
                <a:spcPct val="200000"/>
              </a:lnSpc>
              <a:buNone/>
            </a:pPr>
            <a:r>
              <a:rPr lang="en-US" b="1" dirty="0">
                <a:solidFill>
                  <a:srgbClr val="7030A0"/>
                </a:solidFill>
              </a:rPr>
              <a:t>Community 1</a:t>
            </a:r>
          </a:p>
        </p:txBody>
      </p:sp>
      <p:sp>
        <p:nvSpPr>
          <p:cNvPr id="30" name="Rectangle 29"/>
          <p:cNvSpPr/>
          <p:nvPr/>
        </p:nvSpPr>
        <p:spPr>
          <a:xfrm>
            <a:off x="6019801" y="4724400"/>
            <a:ext cx="950901" cy="369332"/>
          </a:xfrm>
          <a:prstGeom prst="rect">
            <a:avLst/>
          </a:prstGeom>
        </p:spPr>
        <p:txBody>
          <a:bodyPr wrap="none">
            <a:spAutoFit/>
          </a:bodyPr>
          <a:lstStyle/>
          <a:p>
            <a:r>
              <a:rPr lang="en-US" b="1" dirty="0">
                <a:solidFill>
                  <a:srgbClr val="0070C0"/>
                </a:solidFill>
              </a:rPr>
              <a:t>Clique 1</a:t>
            </a:r>
            <a:endParaRPr lang="en-US" dirty="0">
              <a:solidFill>
                <a:srgbClr val="0070C0"/>
              </a:solidFill>
            </a:endParaRPr>
          </a:p>
        </p:txBody>
      </p:sp>
      <p:sp>
        <p:nvSpPr>
          <p:cNvPr id="32" name="Rectangle 31"/>
          <p:cNvSpPr/>
          <p:nvPr/>
        </p:nvSpPr>
        <p:spPr>
          <a:xfrm>
            <a:off x="4572001" y="5181600"/>
            <a:ext cx="950901" cy="369332"/>
          </a:xfrm>
          <a:prstGeom prst="rect">
            <a:avLst/>
          </a:prstGeom>
        </p:spPr>
        <p:txBody>
          <a:bodyPr wrap="none">
            <a:spAutoFit/>
          </a:bodyPr>
          <a:lstStyle/>
          <a:p>
            <a:r>
              <a:rPr lang="en-US" b="1" dirty="0">
                <a:solidFill>
                  <a:srgbClr val="0070C0"/>
                </a:solidFill>
              </a:rPr>
              <a:t>Clique 4</a:t>
            </a:r>
            <a:endParaRPr lang="en-US" dirty="0">
              <a:solidFill>
                <a:srgbClr val="0070C0"/>
              </a:solidFill>
            </a:endParaRPr>
          </a:p>
        </p:txBody>
      </p:sp>
      <p:sp>
        <p:nvSpPr>
          <p:cNvPr id="33" name="Rectangle 32"/>
          <p:cNvSpPr/>
          <p:nvPr/>
        </p:nvSpPr>
        <p:spPr>
          <a:xfrm>
            <a:off x="6858001" y="3962400"/>
            <a:ext cx="950901" cy="369332"/>
          </a:xfrm>
          <a:prstGeom prst="rect">
            <a:avLst/>
          </a:prstGeom>
        </p:spPr>
        <p:txBody>
          <a:bodyPr wrap="none">
            <a:spAutoFit/>
          </a:bodyPr>
          <a:lstStyle/>
          <a:p>
            <a:r>
              <a:rPr lang="en-US" b="1" dirty="0">
                <a:solidFill>
                  <a:srgbClr val="0070C0"/>
                </a:solidFill>
              </a:rPr>
              <a:t>Clique 2</a:t>
            </a:r>
            <a:endParaRPr lang="en-US" dirty="0">
              <a:solidFill>
                <a:srgbClr val="0070C0"/>
              </a:solidFill>
            </a:endParaRPr>
          </a:p>
        </p:txBody>
      </p:sp>
      <p:sp>
        <p:nvSpPr>
          <p:cNvPr id="35" name="Rectangle 34">
            <a:extLst>
              <a:ext uri="{FF2B5EF4-FFF2-40B4-BE49-F238E27FC236}">
                <a16:creationId xmlns:a16="http://schemas.microsoft.com/office/drawing/2014/main" id="{A0C2E86C-C218-465D-A0B7-0C48F0E5B50F}"/>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40" name="Straight Connector 39">
            <a:extLst>
              <a:ext uri="{FF2B5EF4-FFF2-40B4-BE49-F238E27FC236}">
                <a16:creationId xmlns:a16="http://schemas.microsoft.com/office/drawing/2014/main" id="{06FC8DBD-3B44-4B24-87A8-2A4AC949CA66}"/>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78FC9E4D-3B7B-4AE6-A07F-DBE1BDE7C616}"/>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sp>
        <p:nvSpPr>
          <p:cNvPr id="2" name="Rectangle 3">
            <a:extLst>
              <a:ext uri="{FF2B5EF4-FFF2-40B4-BE49-F238E27FC236}">
                <a16:creationId xmlns:a16="http://schemas.microsoft.com/office/drawing/2014/main" id="{13B78CB5-FB4A-42C1-852E-51DEB1B0C538}"/>
              </a:ext>
            </a:extLst>
          </p:cNvPr>
          <p:cNvSpPr txBox="1">
            <a:spLocks noChangeArrowheads="1"/>
          </p:cNvSpPr>
          <p:nvPr/>
        </p:nvSpPr>
        <p:spPr>
          <a:xfrm>
            <a:off x="420452" y="1513379"/>
            <a:ext cx="4595428" cy="1425247"/>
          </a:xfrm>
          <a:prstGeom prst="rect">
            <a:avLst/>
          </a:prstGeom>
        </p:spPr>
        <p:txBody>
          <a:bodyPr vert="horz" lIns="91440" tIns="45720" rIns="91440" bIns="45720" rtlCol="0">
            <a:normAutofit/>
          </a:bodyPr>
          <a:lstStyle/>
          <a:p>
            <a:pPr marL="342900" indent="-342900">
              <a:spcBef>
                <a:spcPts val="2000"/>
              </a:spcBef>
              <a:buClr>
                <a:srgbClr val="660066"/>
              </a:buClr>
              <a:defRPr/>
            </a:pPr>
            <a:r>
              <a:rPr lang="en-US" sz="2400" b="1" dirty="0">
                <a:solidFill>
                  <a:srgbClr val="0070C0"/>
                </a:solidFill>
              </a:rPr>
              <a:t>Cliques to k-Clique Communities</a:t>
            </a:r>
          </a:p>
        </p:txBody>
      </p:sp>
      <p:pic>
        <p:nvPicPr>
          <p:cNvPr id="3" name="Picture 2">
            <a:extLst>
              <a:ext uri="{FF2B5EF4-FFF2-40B4-BE49-F238E27FC236}">
                <a16:creationId xmlns:a16="http://schemas.microsoft.com/office/drawing/2014/main" id="{3E97AFB7-39C8-E328-3B93-7082958183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82194B56-C51C-849F-F917-6EDD99F35DE5}"/>
                  </a:ext>
                </a:extLst>
              </p14:cNvPr>
              <p14:cNvContentPartPr/>
              <p14:nvPr/>
            </p14:nvContentPartPr>
            <p14:xfrm>
              <a:off x="4768560" y="4273200"/>
              <a:ext cx="2929680" cy="1297800"/>
            </p14:xfrm>
          </p:contentPart>
        </mc:Choice>
        <mc:Fallback xmlns="">
          <p:pic>
            <p:nvPicPr>
              <p:cNvPr id="10" name="Ink 9">
                <a:extLst>
                  <a:ext uri="{FF2B5EF4-FFF2-40B4-BE49-F238E27FC236}">
                    <a16:creationId xmlns:a16="http://schemas.microsoft.com/office/drawing/2014/main" id="{82194B56-C51C-849F-F917-6EDD99F35DE5}"/>
                  </a:ext>
                </a:extLst>
              </p:cNvPr>
              <p:cNvPicPr/>
              <p:nvPr/>
            </p:nvPicPr>
            <p:blipFill>
              <a:blip r:embed="rId4"/>
              <a:stretch>
                <a:fillRect/>
              </a:stretch>
            </p:blipFill>
            <p:spPr>
              <a:xfrm>
                <a:off x="4759200" y="4263840"/>
                <a:ext cx="2948400" cy="1316520"/>
              </a:xfrm>
              <a:prstGeom prst="rect">
                <a:avLst/>
              </a:prstGeom>
            </p:spPr>
          </p:pic>
        </mc:Fallback>
      </mc:AlternateContent>
    </p:spTree>
    <p:extLst>
      <p:ext uri="{BB962C8B-B14F-4D97-AF65-F5344CB8AC3E}">
        <p14:creationId xmlns:p14="http://schemas.microsoft.com/office/powerpoint/2010/main" val="703315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cs typeface="Calibri"/>
                <a:sym typeface="Calibri"/>
              </a:rPr>
              <a:t>Why community detection?</a:t>
            </a:r>
            <a:endParaRPr dirty="0"/>
          </a:p>
        </p:txBody>
      </p:sp>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dirty="0">
                <a:solidFill>
                  <a:srgbClr val="C55A11"/>
                </a:solidFill>
                <a:latin typeface="Calibri"/>
                <a:ea typeface="Calibri"/>
                <a:cs typeface="Calibri"/>
                <a:sym typeface="Calibri"/>
              </a:rPr>
              <a:t>Graph Theory and Its Applications</a:t>
            </a:r>
            <a:endParaRPr dirty="0"/>
          </a:p>
        </p:txBody>
      </p:sp>
      <p:sp>
        <p:nvSpPr>
          <p:cNvPr id="7" name="Content Placeholder 2">
            <a:extLst>
              <a:ext uri="{FF2B5EF4-FFF2-40B4-BE49-F238E27FC236}">
                <a16:creationId xmlns:a16="http://schemas.microsoft.com/office/drawing/2014/main" id="{D8E3703E-60C0-4410-9C1A-177E80F300B1}"/>
              </a:ext>
            </a:extLst>
          </p:cNvPr>
          <p:cNvSpPr txBox="1">
            <a:spLocks/>
          </p:cNvSpPr>
          <p:nvPr/>
        </p:nvSpPr>
        <p:spPr>
          <a:xfrm>
            <a:off x="121920" y="1257283"/>
            <a:ext cx="4663440" cy="5318760"/>
          </a:xfrm>
          <a:prstGeom prst="rect">
            <a:avLst/>
          </a:prstGeom>
          <a:noFill/>
          <a:ln>
            <a:noFill/>
          </a:ln>
        </p:spPr>
        <p:txBody>
          <a:bodyPr spcFirstLastPara="1" wrap="square" lIns="91425" tIns="45700" rIns="91425" bIns="45700" anchor="t" anchorCtr="0">
            <a:normAutofit fontScale="92500"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r>
              <a:rPr lang="en-US" b="1" dirty="0"/>
              <a:t>Network Summarization</a:t>
            </a:r>
          </a:p>
          <a:p>
            <a:pPr lvl="1"/>
            <a:r>
              <a:rPr lang="en-US" dirty="0"/>
              <a:t>A </a:t>
            </a:r>
            <a:r>
              <a:rPr lang="en-US" dirty="0">
                <a:solidFill>
                  <a:srgbClr val="FF0000"/>
                </a:solidFill>
              </a:rPr>
              <a:t>community can be considered as a summary of the whole network</a:t>
            </a:r>
          </a:p>
          <a:p>
            <a:pPr lvl="1"/>
            <a:r>
              <a:rPr lang="en-US" dirty="0"/>
              <a:t>Easier to visualize  and understand</a:t>
            </a:r>
          </a:p>
          <a:p>
            <a:pPr marL="0" indent="0">
              <a:buFont typeface="Arial"/>
              <a:buNone/>
            </a:pPr>
            <a:r>
              <a:rPr lang="en-US" b="1" dirty="0"/>
              <a:t>Preserve Privacy</a:t>
            </a:r>
          </a:p>
          <a:p>
            <a:pPr lvl="1"/>
            <a:r>
              <a:rPr lang="en-US" dirty="0"/>
              <a:t>[</a:t>
            </a:r>
            <a:r>
              <a:rPr lang="en-US" u="sng" dirty="0"/>
              <a:t>Sometimes</a:t>
            </a:r>
            <a:r>
              <a:rPr lang="en-US" dirty="0"/>
              <a:t>] a community can reveal some properties without releasing the individuals’ privacy information.</a:t>
            </a:r>
          </a:p>
          <a:p>
            <a:pPr marL="114300" indent="0">
              <a:buNone/>
            </a:pPr>
            <a:r>
              <a:rPr lang="en-US" b="1" dirty="0"/>
              <a:t>Implicit communities are often more useful. </a:t>
            </a:r>
            <a:r>
              <a:rPr lang="en-US" dirty="0"/>
              <a:t>Community detection is really around that.</a:t>
            </a:r>
          </a:p>
        </p:txBody>
      </p:sp>
      <p:pic>
        <p:nvPicPr>
          <p:cNvPr id="10" name="Picture 2" descr="http://blogs.harvard.edu/idblog/files/2009/06/arabic_30_labels_sm.png">
            <a:extLst>
              <a:ext uri="{FF2B5EF4-FFF2-40B4-BE49-F238E27FC236}">
                <a16:creationId xmlns:a16="http://schemas.microsoft.com/office/drawing/2014/main" id="{C14E5E58-EAFC-40DE-A98E-57AC8D492C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2200" y="1355451"/>
            <a:ext cx="5181600" cy="51816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F969761F-D82E-8BD3-5A12-FBAA77542E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5A81EE72-8BCD-69DC-FC99-B98E20BE7157}"/>
                  </a:ext>
                </a:extLst>
              </p14:cNvPr>
              <p14:cNvContentPartPr/>
              <p14:nvPr/>
            </p14:nvContentPartPr>
            <p14:xfrm>
              <a:off x="249120" y="2351160"/>
              <a:ext cx="3644280" cy="3517560"/>
            </p14:xfrm>
          </p:contentPart>
        </mc:Choice>
        <mc:Fallback xmlns="">
          <p:pic>
            <p:nvPicPr>
              <p:cNvPr id="3" name="Ink 2">
                <a:extLst>
                  <a:ext uri="{FF2B5EF4-FFF2-40B4-BE49-F238E27FC236}">
                    <a16:creationId xmlns:a16="http://schemas.microsoft.com/office/drawing/2014/main" id="{5A81EE72-8BCD-69DC-FC99-B98E20BE7157}"/>
                  </a:ext>
                </a:extLst>
              </p:cNvPr>
              <p:cNvPicPr/>
              <p:nvPr/>
            </p:nvPicPr>
            <p:blipFill>
              <a:blip r:embed="rId6"/>
              <a:stretch>
                <a:fillRect/>
              </a:stretch>
            </p:blipFill>
            <p:spPr>
              <a:xfrm>
                <a:off x="239760" y="2341800"/>
                <a:ext cx="3663000" cy="3536280"/>
              </a:xfrm>
              <a:prstGeom prst="rect">
                <a:avLst/>
              </a:prstGeom>
            </p:spPr>
          </p:pic>
        </mc:Fallback>
      </mc:AlternateContent>
    </p:spTree>
    <p:extLst>
      <p:ext uri="{BB962C8B-B14F-4D97-AF65-F5344CB8AC3E}">
        <p14:creationId xmlns:p14="http://schemas.microsoft.com/office/powerpoint/2010/main" val="1763252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799856" y="447510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Oval 19"/>
          <p:cNvSpPr/>
          <p:nvPr/>
        </p:nvSpPr>
        <p:spPr>
          <a:xfrm>
            <a:off x="4763852" y="285293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Oval 21"/>
          <p:cNvSpPr/>
          <p:nvPr/>
        </p:nvSpPr>
        <p:spPr>
          <a:xfrm>
            <a:off x="3215680" y="285293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Oval 22"/>
          <p:cNvSpPr/>
          <p:nvPr/>
        </p:nvSpPr>
        <p:spPr>
          <a:xfrm>
            <a:off x="3186288" y="447510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7" name="Straight Connector 56"/>
          <p:cNvCxnSpPr/>
          <p:nvPr/>
        </p:nvCxnSpPr>
        <p:spPr>
          <a:xfrm flipH="1" flipV="1">
            <a:off x="4979876" y="3068960"/>
            <a:ext cx="36004" cy="16221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402312" y="4691130"/>
            <a:ext cx="16135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flipV="1">
            <a:off x="3431704" y="3068960"/>
            <a:ext cx="1584176" cy="16221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3431704" y="3068960"/>
            <a:ext cx="1548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3431704" y="3068960"/>
            <a:ext cx="0" cy="16221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23" idx="3"/>
          </p:cNvCxnSpPr>
          <p:nvPr/>
        </p:nvCxnSpPr>
        <p:spPr>
          <a:xfrm flipH="1">
            <a:off x="3249560" y="3068960"/>
            <a:ext cx="1730316" cy="17749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Content Placeholder 2"/>
          <p:cNvSpPr txBox="1">
            <a:spLocks/>
          </p:cNvSpPr>
          <p:nvPr/>
        </p:nvSpPr>
        <p:spPr>
          <a:xfrm>
            <a:off x="2476738" y="5173137"/>
            <a:ext cx="3203578" cy="605458"/>
          </a:xfrm>
          <a:prstGeom prst="rect">
            <a:avLst/>
          </a:prstGeom>
        </p:spPr>
        <p:txBody>
          <a:bodyPr vert="horz" lIns="91440" tIns="45720" rIns="91440" bIns="45720" rtlCol="0">
            <a:normAutofit lnSpcReduction="10000"/>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pPr marL="45720" indent="0">
              <a:lnSpc>
                <a:spcPct val="200000"/>
              </a:lnSpc>
              <a:buNone/>
            </a:pPr>
            <a:r>
              <a:rPr lang="en-US" b="1" dirty="0">
                <a:solidFill>
                  <a:srgbClr val="7030A0"/>
                </a:solidFill>
              </a:rPr>
              <a:t>Community 2</a:t>
            </a:r>
          </a:p>
        </p:txBody>
      </p:sp>
      <p:sp>
        <p:nvSpPr>
          <p:cNvPr id="16" name="Rectangle 15"/>
          <p:cNvSpPr/>
          <p:nvPr/>
        </p:nvSpPr>
        <p:spPr>
          <a:xfrm>
            <a:off x="3657601" y="3657600"/>
            <a:ext cx="950901" cy="369332"/>
          </a:xfrm>
          <a:prstGeom prst="rect">
            <a:avLst/>
          </a:prstGeom>
        </p:spPr>
        <p:txBody>
          <a:bodyPr wrap="none">
            <a:spAutoFit/>
          </a:bodyPr>
          <a:lstStyle/>
          <a:p>
            <a:r>
              <a:rPr lang="en-US" b="1" dirty="0">
                <a:solidFill>
                  <a:srgbClr val="0070C0"/>
                </a:solidFill>
              </a:rPr>
              <a:t>Clique 3</a:t>
            </a:r>
            <a:endParaRPr lang="en-US" dirty="0">
              <a:solidFill>
                <a:srgbClr val="0070C0"/>
              </a:solidFill>
            </a:endParaRPr>
          </a:p>
        </p:txBody>
      </p:sp>
      <p:sp>
        <p:nvSpPr>
          <p:cNvPr id="18" name="Rectangle 17">
            <a:extLst>
              <a:ext uri="{FF2B5EF4-FFF2-40B4-BE49-F238E27FC236}">
                <a16:creationId xmlns:a16="http://schemas.microsoft.com/office/drawing/2014/main" id="{384BCEF1-0BE6-4C82-B33F-111B63DD3CB8}"/>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21" name="Straight Connector 20">
            <a:extLst>
              <a:ext uri="{FF2B5EF4-FFF2-40B4-BE49-F238E27FC236}">
                <a16:creationId xmlns:a16="http://schemas.microsoft.com/office/drawing/2014/main" id="{0088900B-2787-461B-A2B8-52671CF4A32A}"/>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30CFB109-7372-43A0-9DC4-EBE65DA9D352}"/>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sp>
        <p:nvSpPr>
          <p:cNvPr id="2" name="Rectangle 3">
            <a:extLst>
              <a:ext uri="{FF2B5EF4-FFF2-40B4-BE49-F238E27FC236}">
                <a16:creationId xmlns:a16="http://schemas.microsoft.com/office/drawing/2014/main" id="{FEC81427-EF2D-4D33-BF0D-950591567FBC}"/>
              </a:ext>
            </a:extLst>
          </p:cNvPr>
          <p:cNvSpPr txBox="1">
            <a:spLocks noChangeArrowheads="1"/>
          </p:cNvSpPr>
          <p:nvPr/>
        </p:nvSpPr>
        <p:spPr>
          <a:xfrm>
            <a:off x="420452" y="1513379"/>
            <a:ext cx="4595428" cy="1425247"/>
          </a:xfrm>
          <a:prstGeom prst="rect">
            <a:avLst/>
          </a:prstGeom>
        </p:spPr>
        <p:txBody>
          <a:bodyPr vert="horz" lIns="91440" tIns="45720" rIns="91440" bIns="45720" rtlCol="0">
            <a:normAutofit/>
          </a:bodyPr>
          <a:lstStyle/>
          <a:p>
            <a:pPr marL="342900" indent="-342900">
              <a:spcBef>
                <a:spcPts val="2000"/>
              </a:spcBef>
              <a:buClr>
                <a:srgbClr val="660066"/>
              </a:buClr>
              <a:defRPr/>
            </a:pPr>
            <a:r>
              <a:rPr lang="en-US" sz="2400" b="1" dirty="0">
                <a:solidFill>
                  <a:srgbClr val="0070C0"/>
                </a:solidFill>
              </a:rPr>
              <a:t>Cliques to k-Clique Communities</a:t>
            </a:r>
          </a:p>
        </p:txBody>
      </p:sp>
      <p:pic>
        <p:nvPicPr>
          <p:cNvPr id="3" name="Picture 2">
            <a:extLst>
              <a:ext uri="{FF2B5EF4-FFF2-40B4-BE49-F238E27FC236}">
                <a16:creationId xmlns:a16="http://schemas.microsoft.com/office/drawing/2014/main" id="{296ED8B8-F8DD-6FE4-0C63-ADEC00D47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6EAD4430-EDF1-77A4-3735-2780AC634654}"/>
                  </a:ext>
                </a:extLst>
              </p14:cNvPr>
              <p14:cNvContentPartPr/>
              <p14:nvPr/>
            </p14:nvContentPartPr>
            <p14:xfrm>
              <a:off x="2923560" y="2814480"/>
              <a:ext cx="2532600" cy="1678680"/>
            </p14:xfrm>
          </p:contentPart>
        </mc:Choice>
        <mc:Fallback xmlns="">
          <p:pic>
            <p:nvPicPr>
              <p:cNvPr id="5" name="Ink 4">
                <a:extLst>
                  <a:ext uri="{FF2B5EF4-FFF2-40B4-BE49-F238E27FC236}">
                    <a16:creationId xmlns:a16="http://schemas.microsoft.com/office/drawing/2014/main" id="{6EAD4430-EDF1-77A4-3735-2780AC634654}"/>
                  </a:ext>
                </a:extLst>
              </p:cNvPr>
              <p:cNvPicPr/>
              <p:nvPr/>
            </p:nvPicPr>
            <p:blipFill>
              <a:blip r:embed="rId4"/>
              <a:stretch>
                <a:fillRect/>
              </a:stretch>
            </p:blipFill>
            <p:spPr>
              <a:xfrm>
                <a:off x="2914200" y="2805120"/>
                <a:ext cx="2551320" cy="1697400"/>
              </a:xfrm>
              <a:prstGeom prst="rect">
                <a:avLst/>
              </a:prstGeom>
            </p:spPr>
          </p:pic>
        </mc:Fallback>
      </mc:AlternateContent>
    </p:spTree>
    <p:extLst>
      <p:ext uri="{BB962C8B-B14F-4D97-AF65-F5344CB8AC3E}">
        <p14:creationId xmlns:p14="http://schemas.microsoft.com/office/powerpoint/2010/main" val="242476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799856" y="447510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Oval 4"/>
          <p:cNvSpPr/>
          <p:nvPr/>
        </p:nvSpPr>
        <p:spPr>
          <a:xfrm>
            <a:off x="6312024" y="3222561"/>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Oval 5"/>
          <p:cNvSpPr/>
          <p:nvPr/>
        </p:nvSpPr>
        <p:spPr>
          <a:xfrm>
            <a:off x="5591944" y="6021288"/>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Connector 6"/>
          <p:cNvCxnSpPr/>
          <p:nvPr/>
        </p:nvCxnSpPr>
        <p:spPr>
          <a:xfrm flipH="1">
            <a:off x="5015880" y="3406654"/>
            <a:ext cx="1512168" cy="12844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015880" y="4691130"/>
            <a:ext cx="792088" cy="14741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807968" y="6165304"/>
            <a:ext cx="14401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7032104" y="5992651"/>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2" name="Straight Connector 11"/>
          <p:cNvCxnSpPr/>
          <p:nvPr/>
        </p:nvCxnSpPr>
        <p:spPr>
          <a:xfrm>
            <a:off x="5015880" y="4691130"/>
            <a:ext cx="15121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5807968" y="3438586"/>
            <a:ext cx="720080" cy="27987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528048" y="3438586"/>
            <a:ext cx="720080" cy="27267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824192" y="447510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 name="Straight Connector 15"/>
          <p:cNvCxnSpPr/>
          <p:nvPr/>
        </p:nvCxnSpPr>
        <p:spPr>
          <a:xfrm>
            <a:off x="6528048" y="4691130"/>
            <a:ext cx="15121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248128" y="4691131"/>
            <a:ext cx="792088" cy="1517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9264352" y="3190629"/>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Oval 19"/>
          <p:cNvSpPr/>
          <p:nvPr/>
        </p:nvSpPr>
        <p:spPr>
          <a:xfrm>
            <a:off x="4763852" y="285293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Oval 21"/>
          <p:cNvSpPr/>
          <p:nvPr/>
        </p:nvSpPr>
        <p:spPr>
          <a:xfrm>
            <a:off x="3215680" y="285293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Oval 22"/>
          <p:cNvSpPr/>
          <p:nvPr/>
        </p:nvSpPr>
        <p:spPr>
          <a:xfrm>
            <a:off x="3186288" y="4475106"/>
            <a:ext cx="432048" cy="4320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9" name="Straight Connector 28"/>
          <p:cNvCxnSpPr/>
          <p:nvPr/>
        </p:nvCxnSpPr>
        <p:spPr>
          <a:xfrm>
            <a:off x="5015880" y="4691131"/>
            <a:ext cx="2232248" cy="1517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528048" y="3406654"/>
            <a:ext cx="1512168" cy="12844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807968" y="4691130"/>
            <a:ext cx="2232248" cy="15461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cxnSpLocks/>
          </p:cNvCxnSpPr>
          <p:nvPr/>
        </p:nvCxnSpPr>
        <p:spPr>
          <a:xfrm flipH="1">
            <a:off x="8040216" y="3406654"/>
            <a:ext cx="1440160" cy="12844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cxnSpLocks/>
          </p:cNvCxnSpPr>
          <p:nvPr/>
        </p:nvCxnSpPr>
        <p:spPr>
          <a:xfrm flipH="1">
            <a:off x="6528050" y="3406653"/>
            <a:ext cx="2952327" cy="319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cxnSpLocks/>
          </p:cNvCxnSpPr>
          <p:nvPr/>
        </p:nvCxnSpPr>
        <p:spPr>
          <a:xfrm flipV="1">
            <a:off x="5015880" y="3438586"/>
            <a:ext cx="4464496" cy="1252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flipV="1">
            <a:off x="4979876" y="3068960"/>
            <a:ext cx="36004" cy="16221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402312" y="4691130"/>
            <a:ext cx="16135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flipV="1">
            <a:off x="3431704" y="3068960"/>
            <a:ext cx="1584176" cy="16221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3431704" y="3068960"/>
            <a:ext cx="15481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3431704" y="3068960"/>
            <a:ext cx="0" cy="16221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23" idx="3"/>
          </p:cNvCxnSpPr>
          <p:nvPr/>
        </p:nvCxnSpPr>
        <p:spPr>
          <a:xfrm flipH="1">
            <a:off x="3249560" y="3068960"/>
            <a:ext cx="1730316" cy="17749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flipV="1">
            <a:off x="3402312" y="4691130"/>
            <a:ext cx="2405656" cy="15461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flipV="1">
            <a:off x="3431704" y="4691131"/>
            <a:ext cx="3816424" cy="15175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2D032608-5392-4D0A-844E-7C4F4CE8D56E}"/>
              </a:ext>
            </a:extLst>
          </p:cNvPr>
          <p:cNvSpPr/>
          <p:nvPr/>
        </p:nvSpPr>
        <p:spPr>
          <a:xfrm>
            <a:off x="548526" y="749894"/>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42" name="Straight Connector 41">
            <a:extLst>
              <a:ext uri="{FF2B5EF4-FFF2-40B4-BE49-F238E27FC236}">
                <a16:creationId xmlns:a16="http://schemas.microsoft.com/office/drawing/2014/main" id="{EECAC44C-90D0-4E81-8AC7-34C7E5B3009C}"/>
              </a:ext>
            </a:extLst>
          </p:cNvPr>
          <p:cNvCxnSpPr>
            <a:cxnSpLocks/>
          </p:cNvCxnSpPr>
          <p:nvPr/>
        </p:nvCxnSpPr>
        <p:spPr>
          <a:xfrm>
            <a:off x="105992" y="1319190"/>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D446B0D7-AE5F-4973-816F-A71861CDACDC}"/>
              </a:ext>
            </a:extLst>
          </p:cNvPr>
          <p:cNvSpPr/>
          <p:nvPr/>
        </p:nvSpPr>
        <p:spPr>
          <a:xfrm>
            <a:off x="507411" y="254972"/>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sp>
        <p:nvSpPr>
          <p:cNvPr id="2" name="Rectangle 3">
            <a:extLst>
              <a:ext uri="{FF2B5EF4-FFF2-40B4-BE49-F238E27FC236}">
                <a16:creationId xmlns:a16="http://schemas.microsoft.com/office/drawing/2014/main" id="{D5C83C0B-B09F-4018-AFC7-78CC852731C7}"/>
              </a:ext>
            </a:extLst>
          </p:cNvPr>
          <p:cNvSpPr txBox="1">
            <a:spLocks noChangeArrowheads="1"/>
          </p:cNvSpPr>
          <p:nvPr/>
        </p:nvSpPr>
        <p:spPr>
          <a:xfrm>
            <a:off x="420451" y="1513379"/>
            <a:ext cx="8300049" cy="1425247"/>
          </a:xfrm>
          <a:prstGeom prst="rect">
            <a:avLst/>
          </a:prstGeom>
        </p:spPr>
        <p:txBody>
          <a:bodyPr vert="horz" lIns="91440" tIns="45720" rIns="91440" bIns="45720" rtlCol="0">
            <a:normAutofit/>
          </a:bodyPr>
          <a:lstStyle/>
          <a:p>
            <a:pPr marL="342900" indent="-342900">
              <a:spcBef>
                <a:spcPts val="2000"/>
              </a:spcBef>
              <a:buClr>
                <a:srgbClr val="660066"/>
              </a:buClr>
              <a:defRPr/>
            </a:pPr>
            <a:r>
              <a:rPr lang="en-US" sz="2400" b="1" dirty="0">
                <a:solidFill>
                  <a:srgbClr val="0070C0"/>
                </a:solidFill>
              </a:rPr>
              <a:t>Cliques to k-Clique Communities</a:t>
            </a:r>
          </a:p>
          <a:p>
            <a:pPr marL="342900" indent="-342900">
              <a:spcBef>
                <a:spcPts val="2000"/>
              </a:spcBef>
              <a:buClr>
                <a:srgbClr val="660066"/>
              </a:buClr>
              <a:defRPr/>
            </a:pPr>
            <a:r>
              <a:rPr lang="en-US" sz="2000" b="1" dirty="0"/>
              <a:t>Identified communities Community-1 and Community-2 are overlapped.</a:t>
            </a:r>
          </a:p>
        </p:txBody>
      </p:sp>
      <p:sp>
        <p:nvSpPr>
          <p:cNvPr id="25" name="TextBox 24">
            <a:extLst>
              <a:ext uri="{FF2B5EF4-FFF2-40B4-BE49-F238E27FC236}">
                <a16:creationId xmlns:a16="http://schemas.microsoft.com/office/drawing/2014/main" id="{BEAFDBEB-3AAB-4B6B-BEEC-459C8017615D}"/>
              </a:ext>
            </a:extLst>
          </p:cNvPr>
          <p:cNvSpPr txBox="1"/>
          <p:nvPr/>
        </p:nvSpPr>
        <p:spPr>
          <a:xfrm>
            <a:off x="3489016" y="3161153"/>
            <a:ext cx="1613568" cy="369332"/>
          </a:xfrm>
          <a:prstGeom prst="rect">
            <a:avLst/>
          </a:prstGeom>
          <a:noFill/>
        </p:spPr>
        <p:txBody>
          <a:bodyPr wrap="square">
            <a:spAutoFit/>
          </a:bodyPr>
          <a:lstStyle/>
          <a:p>
            <a:r>
              <a:rPr lang="en-US" b="1" dirty="0">
                <a:solidFill>
                  <a:srgbClr val="C00000"/>
                </a:solidFill>
              </a:rPr>
              <a:t>Community-2</a:t>
            </a:r>
            <a:endParaRPr lang="en-IN" dirty="0">
              <a:solidFill>
                <a:srgbClr val="C00000"/>
              </a:solidFill>
            </a:endParaRPr>
          </a:p>
        </p:txBody>
      </p:sp>
      <p:sp>
        <p:nvSpPr>
          <p:cNvPr id="3" name="TextBox 2">
            <a:extLst>
              <a:ext uri="{FF2B5EF4-FFF2-40B4-BE49-F238E27FC236}">
                <a16:creationId xmlns:a16="http://schemas.microsoft.com/office/drawing/2014/main" id="{DF4D7451-3D07-4BB5-B6B9-E576760BA6B8}"/>
              </a:ext>
            </a:extLst>
          </p:cNvPr>
          <p:cNvSpPr txBox="1"/>
          <p:nvPr/>
        </p:nvSpPr>
        <p:spPr>
          <a:xfrm>
            <a:off x="5765163" y="4688537"/>
            <a:ext cx="1613568" cy="369332"/>
          </a:xfrm>
          <a:prstGeom prst="rect">
            <a:avLst/>
          </a:prstGeom>
          <a:noFill/>
        </p:spPr>
        <p:txBody>
          <a:bodyPr wrap="square">
            <a:spAutoFit/>
          </a:bodyPr>
          <a:lstStyle/>
          <a:p>
            <a:r>
              <a:rPr lang="en-US" b="1" dirty="0">
                <a:solidFill>
                  <a:srgbClr val="C00000"/>
                </a:solidFill>
              </a:rPr>
              <a:t>Community-1</a:t>
            </a:r>
            <a:endParaRPr lang="en-IN" dirty="0">
              <a:solidFill>
                <a:srgbClr val="C00000"/>
              </a:solidFill>
            </a:endParaRPr>
          </a:p>
        </p:txBody>
      </p:sp>
      <p:sp>
        <p:nvSpPr>
          <p:cNvPr id="10" name="Oval 9">
            <a:extLst>
              <a:ext uri="{FF2B5EF4-FFF2-40B4-BE49-F238E27FC236}">
                <a16:creationId xmlns:a16="http://schemas.microsoft.com/office/drawing/2014/main" id="{BDCC7553-D07D-488F-993B-81CF344DD6FC}"/>
              </a:ext>
            </a:extLst>
          </p:cNvPr>
          <p:cNvSpPr/>
          <p:nvPr/>
        </p:nvSpPr>
        <p:spPr>
          <a:xfrm>
            <a:off x="2667345" y="2599202"/>
            <a:ext cx="3097080" cy="2569423"/>
          </a:xfrm>
          <a:prstGeom prst="ellipse">
            <a:avLst/>
          </a:prstGeom>
          <a:solidFill>
            <a:srgbClr val="0070C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8" name="Oval 27">
            <a:extLst>
              <a:ext uri="{FF2B5EF4-FFF2-40B4-BE49-F238E27FC236}">
                <a16:creationId xmlns:a16="http://schemas.microsoft.com/office/drawing/2014/main" id="{C6BBE8A7-E509-4F51-A154-4B2FE8D8BC22}"/>
              </a:ext>
            </a:extLst>
          </p:cNvPr>
          <p:cNvSpPr/>
          <p:nvPr/>
        </p:nvSpPr>
        <p:spPr>
          <a:xfrm rot="-840000">
            <a:off x="2348860" y="3150251"/>
            <a:ext cx="8127078" cy="3513806"/>
          </a:xfrm>
          <a:prstGeom prst="ellipse">
            <a:avLst/>
          </a:prstGeom>
          <a:solidFill>
            <a:srgbClr val="0070C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9" name="Picture 18">
            <a:extLst>
              <a:ext uri="{FF2B5EF4-FFF2-40B4-BE49-F238E27FC236}">
                <a16:creationId xmlns:a16="http://schemas.microsoft.com/office/drawing/2014/main" id="{48EE7BA4-0AAB-981C-E682-11C8028C4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6DB04D82-017C-BFBD-C121-17F9328B98C6}"/>
                  </a:ext>
                </a:extLst>
              </p14:cNvPr>
              <p14:cNvContentPartPr/>
              <p14:nvPr/>
            </p14:nvContentPartPr>
            <p14:xfrm>
              <a:off x="2402280" y="2472120"/>
              <a:ext cx="7664400" cy="2621160"/>
            </p14:xfrm>
          </p:contentPart>
        </mc:Choice>
        <mc:Fallback xmlns="">
          <p:pic>
            <p:nvPicPr>
              <p:cNvPr id="21" name="Ink 20">
                <a:extLst>
                  <a:ext uri="{FF2B5EF4-FFF2-40B4-BE49-F238E27FC236}">
                    <a16:creationId xmlns:a16="http://schemas.microsoft.com/office/drawing/2014/main" id="{6DB04D82-017C-BFBD-C121-17F9328B98C6}"/>
                  </a:ext>
                </a:extLst>
              </p:cNvPr>
              <p:cNvPicPr/>
              <p:nvPr/>
            </p:nvPicPr>
            <p:blipFill>
              <a:blip r:embed="rId4"/>
              <a:stretch>
                <a:fillRect/>
              </a:stretch>
            </p:blipFill>
            <p:spPr>
              <a:xfrm>
                <a:off x="2392920" y="2462760"/>
                <a:ext cx="7683120" cy="2639880"/>
              </a:xfrm>
              <a:prstGeom prst="rect">
                <a:avLst/>
              </a:prstGeom>
            </p:spPr>
          </p:pic>
        </mc:Fallback>
      </mc:AlternateContent>
    </p:spTree>
    <p:extLst>
      <p:ext uri="{BB962C8B-B14F-4D97-AF65-F5344CB8AC3E}">
        <p14:creationId xmlns:p14="http://schemas.microsoft.com/office/powerpoint/2010/main" val="391745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4226" y="1546180"/>
            <a:ext cx="8802241" cy="4724400"/>
          </a:xfrm>
        </p:spPr>
        <p:txBody>
          <a:bodyPr>
            <a:normAutofit/>
          </a:bodyPr>
          <a:lstStyle/>
          <a:p>
            <a:pPr>
              <a:lnSpc>
                <a:spcPct val="100000"/>
              </a:lnSpc>
              <a:buFont typeface="Wingdings" panose="05000000000000000000" pitchFamily="2" charset="2"/>
              <a:buChar char="Ø"/>
            </a:pPr>
            <a:r>
              <a:rPr lang="en-US" sz="2200" b="1" dirty="0">
                <a:solidFill>
                  <a:srgbClr val="C00000"/>
                </a:solidFill>
              </a:rPr>
              <a:t>Exercise 1:</a:t>
            </a:r>
            <a:r>
              <a:rPr lang="en-US" sz="2200" dirty="0"/>
              <a:t> Find communities and overlapped communities of size greater than or equal to 3 using Clique Percolation Method (CPM). </a:t>
            </a:r>
            <a:r>
              <a:rPr lang="en-US" sz="2200" dirty="0">
                <a:hlinkClick r:id="rId2" action="ppaction://hlinkfile"/>
              </a:rPr>
              <a:t>Show matrix computation.</a:t>
            </a:r>
            <a:endParaRPr lang="en-US" sz="2200" dirty="0"/>
          </a:p>
        </p:txBody>
      </p:sp>
      <p:sp>
        <p:nvSpPr>
          <p:cNvPr id="102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25" name="Object 1"/>
          <p:cNvGraphicFramePr>
            <a:graphicFrameLocks noChangeAspect="1"/>
          </p:cNvGraphicFramePr>
          <p:nvPr>
            <p:extLst>
              <p:ext uri="{D42A27DB-BD31-4B8C-83A1-F6EECF244321}">
                <p14:modId xmlns:p14="http://schemas.microsoft.com/office/powerpoint/2010/main" val="3169684869"/>
              </p:ext>
            </p:extLst>
          </p:nvPr>
        </p:nvGraphicFramePr>
        <p:xfrm>
          <a:off x="2414126" y="3429000"/>
          <a:ext cx="6257393" cy="2971800"/>
        </p:xfrm>
        <a:graphic>
          <a:graphicData uri="http://schemas.openxmlformats.org/presentationml/2006/ole">
            <mc:AlternateContent xmlns:mc="http://schemas.openxmlformats.org/markup-compatibility/2006">
              <mc:Choice xmlns:v="urn:schemas-microsoft-com:vml" Requires="v">
                <p:oleObj name="Bitmap Image" r:id="rId3" imgW="3467584" imgH="1647619" progId="Paint.Picture">
                  <p:embed/>
                </p:oleObj>
              </mc:Choice>
              <mc:Fallback>
                <p:oleObj name="Bitmap Image" r:id="rId3" imgW="3467584" imgH="1647619" progId="Paint.Picture">
                  <p:embed/>
                  <p:pic>
                    <p:nvPicPr>
                      <p:cNvPr id="1025"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4126" y="3429000"/>
                        <a:ext cx="6257393" cy="297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a:extLst>
              <a:ext uri="{FF2B5EF4-FFF2-40B4-BE49-F238E27FC236}">
                <a16:creationId xmlns:a16="http://schemas.microsoft.com/office/drawing/2014/main" id="{80472FA1-8965-42DC-9334-6B463A9C1EE3}"/>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10" name="Straight Connector 9">
            <a:extLst>
              <a:ext uri="{FF2B5EF4-FFF2-40B4-BE49-F238E27FC236}">
                <a16:creationId xmlns:a16="http://schemas.microsoft.com/office/drawing/2014/main" id="{7C7B95CA-B64A-4A1E-AE25-D5E347722B3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55AC530-5F27-4563-B7C3-201933D4952E}"/>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pic>
        <p:nvPicPr>
          <p:cNvPr id="2" name="Picture 1">
            <a:extLst>
              <a:ext uri="{FF2B5EF4-FFF2-40B4-BE49-F238E27FC236}">
                <a16:creationId xmlns:a16="http://schemas.microsoft.com/office/drawing/2014/main" id="{53FFC813-6D7C-5EF6-F3EA-B30D5BF146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778A7E6C-E125-1A43-358E-BF91A1096AFA}"/>
                  </a:ext>
                </a:extLst>
              </p14:cNvPr>
              <p14:cNvContentPartPr/>
              <p14:nvPr/>
            </p14:nvContentPartPr>
            <p14:xfrm>
              <a:off x="108360" y="1369800"/>
              <a:ext cx="11947320" cy="5253480"/>
            </p14:xfrm>
          </p:contentPart>
        </mc:Choice>
        <mc:Fallback xmlns="">
          <p:pic>
            <p:nvPicPr>
              <p:cNvPr id="4" name="Ink 3">
                <a:extLst>
                  <a:ext uri="{FF2B5EF4-FFF2-40B4-BE49-F238E27FC236}">
                    <a16:creationId xmlns:a16="http://schemas.microsoft.com/office/drawing/2014/main" id="{778A7E6C-E125-1A43-358E-BF91A1096AFA}"/>
                  </a:ext>
                </a:extLst>
              </p:cNvPr>
              <p:cNvPicPr/>
              <p:nvPr/>
            </p:nvPicPr>
            <p:blipFill>
              <a:blip r:embed="rId7"/>
              <a:stretch>
                <a:fillRect/>
              </a:stretch>
            </p:blipFill>
            <p:spPr>
              <a:xfrm>
                <a:off x="99000" y="1360440"/>
                <a:ext cx="11966040" cy="5272200"/>
              </a:xfrm>
              <a:prstGeom prst="rect">
                <a:avLst/>
              </a:prstGeom>
            </p:spPr>
          </p:pic>
        </mc:Fallback>
      </mc:AlternateContent>
    </p:spTree>
    <p:extLst>
      <p:ext uri="{BB962C8B-B14F-4D97-AF65-F5344CB8AC3E}">
        <p14:creationId xmlns:p14="http://schemas.microsoft.com/office/powerpoint/2010/main" val="18800997"/>
      </p:ext>
    </p:extLst>
  </p:cSld>
  <p:clrMapOvr>
    <a:masterClrMapping/>
  </p:clrMapOvr>
  <mc:AlternateContent xmlns:mc="http://schemas.openxmlformats.org/markup-compatibility/2006" xmlns:p14="http://schemas.microsoft.com/office/powerpoint/2010/main">
    <mc:Choice Requires="p14">
      <p:transition p14:dur="250">
        <p:fade thruBlk="1"/>
      </p:transition>
    </mc:Choice>
    <mc:Fallback xmlns="">
      <p:transition>
        <p:fade thruBlk="1"/>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E6DF5-3EFE-19A9-8007-DBECEF3F4BF4}"/>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A33F9E9D-2BBA-E6ED-4692-4802B474FC91}"/>
              </a:ext>
            </a:extLst>
          </p:cNvPr>
          <p:cNvSpPr>
            <a:spLocks noGrp="1"/>
          </p:cNvSpPr>
          <p:nvPr>
            <p:ph type="body" idx="1"/>
          </p:nvPr>
        </p:nvSpPr>
        <p:spPr/>
        <p:txBody>
          <a:bodyPr/>
          <a:lstStyle/>
          <a:p>
            <a:endParaRPr lang="en-IN"/>
          </a:p>
        </p:txBody>
      </p:sp>
      <p:sp>
        <p:nvSpPr>
          <p:cNvPr id="4" name="Text Placeholder 3">
            <a:extLst>
              <a:ext uri="{FF2B5EF4-FFF2-40B4-BE49-F238E27FC236}">
                <a16:creationId xmlns:a16="http://schemas.microsoft.com/office/drawing/2014/main" id="{0558A9E5-FF69-B25C-9BE9-FB0F4A192D9B}"/>
              </a:ext>
            </a:extLst>
          </p:cNvPr>
          <p:cNvSpPr>
            <a:spLocks noGrp="1"/>
          </p:cNvSpPr>
          <p:nvPr>
            <p:ph type="body" idx="2"/>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BA6572D6-AA27-4AE8-111B-2EEEF838BFFB}"/>
                  </a:ext>
                </a:extLst>
              </p14:cNvPr>
              <p14:cNvContentPartPr/>
              <p14:nvPr/>
            </p14:nvContentPartPr>
            <p14:xfrm>
              <a:off x="624600" y="340200"/>
              <a:ext cx="10353240" cy="4770000"/>
            </p14:xfrm>
          </p:contentPart>
        </mc:Choice>
        <mc:Fallback xmlns="">
          <p:pic>
            <p:nvPicPr>
              <p:cNvPr id="5" name="Ink 4">
                <a:extLst>
                  <a:ext uri="{FF2B5EF4-FFF2-40B4-BE49-F238E27FC236}">
                    <a16:creationId xmlns:a16="http://schemas.microsoft.com/office/drawing/2014/main" id="{BA6572D6-AA27-4AE8-111B-2EEEF838BFFB}"/>
                  </a:ext>
                </a:extLst>
              </p:cNvPr>
              <p:cNvPicPr/>
              <p:nvPr/>
            </p:nvPicPr>
            <p:blipFill>
              <a:blip r:embed="rId3"/>
              <a:stretch>
                <a:fillRect/>
              </a:stretch>
            </p:blipFill>
            <p:spPr>
              <a:xfrm>
                <a:off x="615240" y="330840"/>
                <a:ext cx="10371960" cy="4788720"/>
              </a:xfrm>
              <a:prstGeom prst="rect">
                <a:avLst/>
              </a:prstGeom>
            </p:spPr>
          </p:pic>
        </mc:Fallback>
      </mc:AlternateContent>
    </p:spTree>
    <p:extLst>
      <p:ext uri="{BB962C8B-B14F-4D97-AF65-F5344CB8AC3E}">
        <p14:creationId xmlns:p14="http://schemas.microsoft.com/office/powerpoint/2010/main" val="10476798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body" idx="1"/>
          </p:nvPr>
        </p:nvSpPr>
        <p:spPr>
          <a:xfrm>
            <a:off x="434226" y="1574800"/>
            <a:ext cx="8785974" cy="1143000"/>
          </a:xfrm>
        </p:spPr>
        <p:txBody>
          <a:bodyPr>
            <a:normAutofit/>
          </a:bodyPr>
          <a:lstStyle/>
          <a:p>
            <a:pPr>
              <a:lnSpc>
                <a:spcPct val="100000"/>
              </a:lnSpc>
              <a:buFont typeface="Wingdings" panose="05000000000000000000" pitchFamily="2" charset="2"/>
              <a:buChar char="Ø"/>
            </a:pPr>
            <a:r>
              <a:rPr lang="en-US" sz="2200" b="1" dirty="0">
                <a:solidFill>
                  <a:srgbClr val="C00000"/>
                </a:solidFill>
              </a:rPr>
              <a:t>Exercise 2: </a:t>
            </a:r>
            <a:r>
              <a:rPr lang="en-US" sz="2200" dirty="0"/>
              <a:t>Given G and k=3, find  communities and overlapped communities using CPM. Show matrix computation.</a:t>
            </a:r>
          </a:p>
        </p:txBody>
      </p:sp>
      <p:pic>
        <p:nvPicPr>
          <p:cNvPr id="1026" name="Picture 2"/>
          <p:cNvPicPr>
            <a:picLocks noChangeAspect="1" noChangeArrowheads="1"/>
          </p:cNvPicPr>
          <p:nvPr/>
        </p:nvPicPr>
        <p:blipFill>
          <a:blip r:embed="rId2" cstate="print"/>
          <a:srcRect/>
          <a:stretch>
            <a:fillRect/>
          </a:stretch>
        </p:blipFill>
        <p:spPr bwMode="auto">
          <a:xfrm>
            <a:off x="2201078" y="2845106"/>
            <a:ext cx="6007748" cy="3886200"/>
          </a:xfrm>
          <a:prstGeom prst="rect">
            <a:avLst/>
          </a:prstGeom>
          <a:noFill/>
          <a:ln w="9525">
            <a:noFill/>
            <a:miter lim="800000"/>
            <a:headEnd/>
            <a:tailEnd/>
          </a:ln>
        </p:spPr>
      </p:pic>
      <p:sp>
        <p:nvSpPr>
          <p:cNvPr id="7" name="Rectangle 6">
            <a:extLst>
              <a:ext uri="{FF2B5EF4-FFF2-40B4-BE49-F238E27FC236}">
                <a16:creationId xmlns:a16="http://schemas.microsoft.com/office/drawing/2014/main" id="{1DB0C08F-17C7-4FCA-B560-078CF70B7773}"/>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9" name="Straight Connector 8">
            <a:extLst>
              <a:ext uri="{FF2B5EF4-FFF2-40B4-BE49-F238E27FC236}">
                <a16:creationId xmlns:a16="http://schemas.microsoft.com/office/drawing/2014/main" id="{DB5862AE-6B01-4B46-BC32-0528F358A0F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C1F2221-D456-40FF-B5D9-82E72B956536}"/>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pic>
        <p:nvPicPr>
          <p:cNvPr id="4" name="Picture 3">
            <a:extLst>
              <a:ext uri="{FF2B5EF4-FFF2-40B4-BE49-F238E27FC236}">
                <a16:creationId xmlns:a16="http://schemas.microsoft.com/office/drawing/2014/main" id="{4A4CD292-0EDD-423E-6E98-3CBE5EB50A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385928A-54BA-CEED-9741-56197DBBECC5}"/>
                  </a:ext>
                </a:extLst>
              </p14:cNvPr>
              <p14:cNvContentPartPr/>
              <p14:nvPr/>
            </p14:nvContentPartPr>
            <p14:xfrm>
              <a:off x="6824520" y="2792880"/>
              <a:ext cx="3912480" cy="3096720"/>
            </p14:xfrm>
          </p:contentPart>
        </mc:Choice>
        <mc:Fallback xmlns="">
          <p:pic>
            <p:nvPicPr>
              <p:cNvPr id="5" name="Ink 4">
                <a:extLst>
                  <a:ext uri="{FF2B5EF4-FFF2-40B4-BE49-F238E27FC236}">
                    <a16:creationId xmlns:a16="http://schemas.microsoft.com/office/drawing/2014/main" id="{1385928A-54BA-CEED-9741-56197DBBECC5}"/>
                  </a:ext>
                </a:extLst>
              </p:cNvPr>
              <p:cNvPicPr/>
              <p:nvPr/>
            </p:nvPicPr>
            <p:blipFill>
              <a:blip r:embed="rId5"/>
              <a:stretch>
                <a:fillRect/>
              </a:stretch>
            </p:blipFill>
            <p:spPr>
              <a:xfrm>
                <a:off x="6815160" y="2783520"/>
                <a:ext cx="3931200" cy="3115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D1EB4EC2-F204-B232-DAD8-271B79D614B3}"/>
                  </a:ext>
                </a:extLst>
              </p14:cNvPr>
              <p14:cNvContentPartPr/>
              <p14:nvPr/>
            </p14:nvContentPartPr>
            <p14:xfrm>
              <a:off x="627480" y="1521000"/>
              <a:ext cx="427320" cy="225360"/>
            </p14:xfrm>
          </p:contentPart>
        </mc:Choice>
        <mc:Fallback xmlns="">
          <p:pic>
            <p:nvPicPr>
              <p:cNvPr id="6" name="Ink 5">
                <a:extLst>
                  <a:ext uri="{FF2B5EF4-FFF2-40B4-BE49-F238E27FC236}">
                    <a16:creationId xmlns:a16="http://schemas.microsoft.com/office/drawing/2014/main" id="{D1EB4EC2-F204-B232-DAD8-271B79D614B3}"/>
                  </a:ext>
                </a:extLst>
              </p:cNvPr>
              <p:cNvPicPr/>
              <p:nvPr/>
            </p:nvPicPr>
            <p:blipFill>
              <a:blip r:embed="rId7"/>
              <a:stretch>
                <a:fillRect/>
              </a:stretch>
            </p:blipFill>
            <p:spPr>
              <a:xfrm>
                <a:off x="618120" y="1511640"/>
                <a:ext cx="446040" cy="244080"/>
              </a:xfrm>
              <a:prstGeom prst="rect">
                <a:avLst/>
              </a:prstGeom>
            </p:spPr>
          </p:pic>
        </mc:Fallback>
      </mc:AlternateContent>
    </p:spTree>
    <p:extLst>
      <p:ext uri="{BB962C8B-B14F-4D97-AF65-F5344CB8AC3E}">
        <p14:creationId xmlns:p14="http://schemas.microsoft.com/office/powerpoint/2010/main" val="10440008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0A95C29-2273-1264-9107-9B8CA5FB27BC}"/>
                  </a:ext>
                </a:extLst>
              </p14:cNvPr>
              <p14:cNvContentPartPr/>
              <p14:nvPr/>
            </p14:nvContentPartPr>
            <p14:xfrm>
              <a:off x="365760" y="119520"/>
              <a:ext cx="11371680" cy="6419520"/>
            </p14:xfrm>
          </p:contentPart>
        </mc:Choice>
        <mc:Fallback xmlns="">
          <p:pic>
            <p:nvPicPr>
              <p:cNvPr id="5" name="Ink 4">
                <a:extLst>
                  <a:ext uri="{FF2B5EF4-FFF2-40B4-BE49-F238E27FC236}">
                    <a16:creationId xmlns:a16="http://schemas.microsoft.com/office/drawing/2014/main" id="{70A95C29-2273-1264-9107-9B8CA5FB27BC}"/>
                  </a:ext>
                </a:extLst>
              </p:cNvPr>
              <p:cNvPicPr/>
              <p:nvPr/>
            </p:nvPicPr>
            <p:blipFill>
              <a:blip r:embed="rId3"/>
              <a:stretch>
                <a:fillRect/>
              </a:stretch>
            </p:blipFill>
            <p:spPr>
              <a:xfrm>
                <a:off x="356400" y="110160"/>
                <a:ext cx="11390400" cy="6438240"/>
              </a:xfrm>
              <a:prstGeom prst="rect">
                <a:avLst/>
              </a:prstGeom>
            </p:spPr>
          </p:pic>
        </mc:Fallback>
      </mc:AlternateContent>
    </p:spTree>
    <p:extLst>
      <p:ext uri="{BB962C8B-B14F-4D97-AF65-F5344CB8AC3E}">
        <p14:creationId xmlns:p14="http://schemas.microsoft.com/office/powerpoint/2010/main" val="22481512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B793-6112-E50C-8A2A-A8F4A7F2A942}"/>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ECF71451-3E5E-D44E-5866-8B429862E3C8}"/>
              </a:ext>
            </a:extLst>
          </p:cNvPr>
          <p:cNvSpPr>
            <a:spLocks noGrp="1"/>
          </p:cNvSpPr>
          <p:nvPr>
            <p:ph type="body" idx="1"/>
          </p:nvPr>
        </p:nvSpPr>
        <p:spPr/>
        <p:txBody>
          <a:bodyPr/>
          <a:lstStyle/>
          <a:p>
            <a:endParaRPr lang="en-IN"/>
          </a:p>
        </p:txBody>
      </p:sp>
      <p:sp>
        <p:nvSpPr>
          <p:cNvPr id="4" name="Text Placeholder 3">
            <a:extLst>
              <a:ext uri="{FF2B5EF4-FFF2-40B4-BE49-F238E27FC236}">
                <a16:creationId xmlns:a16="http://schemas.microsoft.com/office/drawing/2014/main" id="{C49D30A8-06AE-917D-8AAD-5C98047139EB}"/>
              </a:ext>
            </a:extLst>
          </p:cNvPr>
          <p:cNvSpPr>
            <a:spLocks noGrp="1"/>
          </p:cNvSpPr>
          <p:nvPr>
            <p:ph type="body" idx="2"/>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BA1A43CE-7FBF-5F3A-4262-CC4AB8C26BCD}"/>
                  </a:ext>
                </a:extLst>
              </p14:cNvPr>
              <p14:cNvContentPartPr/>
              <p14:nvPr/>
            </p14:nvContentPartPr>
            <p14:xfrm>
              <a:off x="184320" y="395756"/>
              <a:ext cx="6489360" cy="3622320"/>
            </p14:xfrm>
          </p:contentPart>
        </mc:Choice>
        <mc:Fallback xmlns="">
          <p:pic>
            <p:nvPicPr>
              <p:cNvPr id="5" name="Ink 4">
                <a:extLst>
                  <a:ext uri="{FF2B5EF4-FFF2-40B4-BE49-F238E27FC236}">
                    <a16:creationId xmlns:a16="http://schemas.microsoft.com/office/drawing/2014/main" id="{BA1A43CE-7FBF-5F3A-4262-CC4AB8C26BCD}"/>
                  </a:ext>
                </a:extLst>
              </p:cNvPr>
              <p:cNvPicPr/>
              <p:nvPr/>
            </p:nvPicPr>
            <p:blipFill>
              <a:blip r:embed="rId3"/>
              <a:stretch>
                <a:fillRect/>
              </a:stretch>
            </p:blipFill>
            <p:spPr>
              <a:xfrm>
                <a:off x="174960" y="386396"/>
                <a:ext cx="6508080" cy="3641040"/>
              </a:xfrm>
              <a:prstGeom prst="rect">
                <a:avLst/>
              </a:prstGeom>
            </p:spPr>
          </p:pic>
        </mc:Fallback>
      </mc:AlternateContent>
      <p:pic>
        <p:nvPicPr>
          <p:cNvPr id="6" name="Picture 2">
            <a:extLst>
              <a:ext uri="{FF2B5EF4-FFF2-40B4-BE49-F238E27FC236}">
                <a16:creationId xmlns:a16="http://schemas.microsoft.com/office/drawing/2014/main" id="{667EE877-8203-291B-7E82-3BC551A9B99A}"/>
              </a:ext>
            </a:extLst>
          </p:cNvPr>
          <p:cNvPicPr>
            <a:picLocks noChangeAspect="1" noChangeArrowheads="1"/>
          </p:cNvPicPr>
          <p:nvPr/>
        </p:nvPicPr>
        <p:blipFill>
          <a:blip r:embed="rId4" cstate="print"/>
          <a:srcRect/>
          <a:stretch>
            <a:fillRect/>
          </a:stretch>
        </p:blipFill>
        <p:spPr bwMode="auto">
          <a:xfrm>
            <a:off x="6019800" y="2425700"/>
            <a:ext cx="6007748" cy="38862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83C81B63-E63A-2E83-AE58-0A54489A71DD}"/>
                  </a:ext>
                </a:extLst>
              </p14:cNvPr>
              <p14:cNvContentPartPr/>
              <p14:nvPr/>
            </p14:nvContentPartPr>
            <p14:xfrm>
              <a:off x="462240" y="2265120"/>
              <a:ext cx="11638080" cy="4322160"/>
            </p14:xfrm>
          </p:contentPart>
        </mc:Choice>
        <mc:Fallback xmlns="">
          <p:pic>
            <p:nvPicPr>
              <p:cNvPr id="7" name="Ink 6">
                <a:extLst>
                  <a:ext uri="{FF2B5EF4-FFF2-40B4-BE49-F238E27FC236}">
                    <a16:creationId xmlns:a16="http://schemas.microsoft.com/office/drawing/2014/main" id="{83C81B63-E63A-2E83-AE58-0A54489A71DD}"/>
                  </a:ext>
                </a:extLst>
              </p:cNvPr>
              <p:cNvPicPr/>
              <p:nvPr/>
            </p:nvPicPr>
            <p:blipFill>
              <a:blip r:embed="rId6"/>
              <a:stretch>
                <a:fillRect/>
              </a:stretch>
            </p:blipFill>
            <p:spPr>
              <a:xfrm>
                <a:off x="452880" y="2255760"/>
                <a:ext cx="11656800" cy="4340880"/>
              </a:xfrm>
              <a:prstGeom prst="rect">
                <a:avLst/>
              </a:prstGeom>
            </p:spPr>
          </p:pic>
        </mc:Fallback>
      </mc:AlternateContent>
    </p:spTree>
    <p:extLst>
      <p:ext uri="{BB962C8B-B14F-4D97-AF65-F5344CB8AC3E}">
        <p14:creationId xmlns:p14="http://schemas.microsoft.com/office/powerpoint/2010/main" val="8156978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body" idx="1"/>
          </p:nvPr>
        </p:nvSpPr>
        <p:spPr>
          <a:xfrm>
            <a:off x="434226" y="1574800"/>
            <a:ext cx="8785974" cy="1143000"/>
          </a:xfrm>
        </p:spPr>
        <p:txBody>
          <a:bodyPr>
            <a:normAutofit/>
          </a:bodyPr>
          <a:lstStyle/>
          <a:p>
            <a:pPr>
              <a:lnSpc>
                <a:spcPct val="100000"/>
              </a:lnSpc>
              <a:buFont typeface="Wingdings" panose="05000000000000000000" pitchFamily="2" charset="2"/>
              <a:buChar char="Ø"/>
            </a:pPr>
            <a:r>
              <a:rPr lang="en-US" sz="2200" b="1" dirty="0">
                <a:solidFill>
                  <a:srgbClr val="C00000"/>
                </a:solidFill>
              </a:rPr>
              <a:t>Exercise 3: </a:t>
            </a:r>
            <a:r>
              <a:rPr lang="en-US" sz="2200" dirty="0"/>
              <a:t>Given G and k=3, find communities and overlapped communities using CPM. Show matrix computation.</a:t>
            </a:r>
          </a:p>
        </p:txBody>
      </p:sp>
      <p:sp>
        <p:nvSpPr>
          <p:cNvPr id="7" name="Rectangle 6">
            <a:extLst>
              <a:ext uri="{FF2B5EF4-FFF2-40B4-BE49-F238E27FC236}">
                <a16:creationId xmlns:a16="http://schemas.microsoft.com/office/drawing/2014/main" id="{1DB0C08F-17C7-4FCA-B560-078CF70B7773}"/>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9" name="Straight Connector 8">
            <a:extLst>
              <a:ext uri="{FF2B5EF4-FFF2-40B4-BE49-F238E27FC236}">
                <a16:creationId xmlns:a16="http://schemas.microsoft.com/office/drawing/2014/main" id="{DB5862AE-6B01-4B46-BC32-0528F358A0F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C1F2221-D456-40FF-B5D9-82E72B956536}"/>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pic>
        <p:nvPicPr>
          <p:cNvPr id="11" name="Picture 10" descr="Graph kclique_percolation — Trusted Analytics Platform 0.6.0 documentation">
            <a:extLst>
              <a:ext uri="{FF2B5EF4-FFF2-40B4-BE49-F238E27FC236}">
                <a16:creationId xmlns:a16="http://schemas.microsoft.com/office/drawing/2014/main" id="{31238376-7D64-4851-BE46-953930A526A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38787" y="2717800"/>
            <a:ext cx="5001851" cy="3118546"/>
          </a:xfrm>
          <a:prstGeom prst="rect">
            <a:avLst/>
          </a:prstGeom>
          <a:noFill/>
          <a:ln>
            <a:noFill/>
          </a:ln>
        </p:spPr>
      </p:pic>
      <p:pic>
        <p:nvPicPr>
          <p:cNvPr id="2" name="Picture 1">
            <a:extLst>
              <a:ext uri="{FF2B5EF4-FFF2-40B4-BE49-F238E27FC236}">
                <a16:creationId xmlns:a16="http://schemas.microsoft.com/office/drawing/2014/main" id="{35657CB0-6345-5D34-D0B8-F520EF6B87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9BF620C6-B69D-9EBE-841C-36192853C5AD}"/>
                  </a:ext>
                </a:extLst>
              </p14:cNvPr>
              <p14:cNvContentPartPr/>
              <p14:nvPr/>
            </p14:nvContentPartPr>
            <p14:xfrm>
              <a:off x="679680" y="1436040"/>
              <a:ext cx="559080" cy="324720"/>
            </p14:xfrm>
          </p:contentPart>
        </mc:Choice>
        <mc:Fallback xmlns="">
          <p:pic>
            <p:nvPicPr>
              <p:cNvPr id="3" name="Ink 2">
                <a:extLst>
                  <a:ext uri="{FF2B5EF4-FFF2-40B4-BE49-F238E27FC236}">
                    <a16:creationId xmlns:a16="http://schemas.microsoft.com/office/drawing/2014/main" id="{9BF620C6-B69D-9EBE-841C-36192853C5AD}"/>
                  </a:ext>
                </a:extLst>
              </p:cNvPr>
              <p:cNvPicPr/>
              <p:nvPr/>
            </p:nvPicPr>
            <p:blipFill>
              <a:blip r:embed="rId5"/>
              <a:stretch>
                <a:fillRect/>
              </a:stretch>
            </p:blipFill>
            <p:spPr>
              <a:xfrm>
                <a:off x="670320" y="1426680"/>
                <a:ext cx="577800" cy="343440"/>
              </a:xfrm>
              <a:prstGeom prst="rect">
                <a:avLst/>
              </a:prstGeom>
            </p:spPr>
          </p:pic>
        </mc:Fallback>
      </mc:AlternateContent>
    </p:spTree>
    <p:extLst>
      <p:ext uri="{BB962C8B-B14F-4D97-AF65-F5344CB8AC3E}">
        <p14:creationId xmlns:p14="http://schemas.microsoft.com/office/powerpoint/2010/main" val="8571144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body" idx="1"/>
          </p:nvPr>
        </p:nvSpPr>
        <p:spPr>
          <a:xfrm>
            <a:off x="434226" y="1574800"/>
            <a:ext cx="8785974" cy="1143000"/>
          </a:xfrm>
        </p:spPr>
        <p:txBody>
          <a:bodyPr>
            <a:normAutofit/>
          </a:bodyPr>
          <a:lstStyle/>
          <a:p>
            <a:pPr>
              <a:lnSpc>
                <a:spcPct val="100000"/>
              </a:lnSpc>
              <a:buFont typeface="Wingdings" panose="05000000000000000000" pitchFamily="2" charset="2"/>
              <a:buChar char="Ø"/>
            </a:pPr>
            <a:r>
              <a:rPr lang="en-US" sz="2200" b="1" dirty="0">
                <a:solidFill>
                  <a:srgbClr val="C00000"/>
                </a:solidFill>
              </a:rPr>
              <a:t>Exercise 4: </a:t>
            </a:r>
            <a:r>
              <a:rPr lang="en-US" sz="2200" dirty="0"/>
              <a:t>Given G and k=3, find communities and overlapped communities using CPM. Show matrix computation.</a:t>
            </a:r>
          </a:p>
        </p:txBody>
      </p:sp>
      <p:sp>
        <p:nvSpPr>
          <p:cNvPr id="7" name="Rectangle 6">
            <a:extLst>
              <a:ext uri="{FF2B5EF4-FFF2-40B4-BE49-F238E27FC236}">
                <a16:creationId xmlns:a16="http://schemas.microsoft.com/office/drawing/2014/main" id="{1DB0C08F-17C7-4FCA-B560-078CF70B7773}"/>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9" name="Straight Connector 8">
            <a:extLst>
              <a:ext uri="{FF2B5EF4-FFF2-40B4-BE49-F238E27FC236}">
                <a16:creationId xmlns:a16="http://schemas.microsoft.com/office/drawing/2014/main" id="{DB5862AE-6B01-4B46-BC32-0528F358A0F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C1F2221-D456-40FF-B5D9-82E72B956536}"/>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pic>
        <p:nvPicPr>
          <p:cNvPr id="11" name="Picture 10">
            <a:extLst>
              <a:ext uri="{FF2B5EF4-FFF2-40B4-BE49-F238E27FC236}">
                <a16:creationId xmlns:a16="http://schemas.microsoft.com/office/drawing/2014/main" id="{E21D469A-A41C-4B30-9369-717E92C8EAF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91624" y="2932735"/>
            <a:ext cx="5662471" cy="2495791"/>
          </a:xfrm>
          <a:prstGeom prst="rect">
            <a:avLst/>
          </a:prstGeom>
          <a:noFill/>
          <a:ln>
            <a:noFill/>
          </a:ln>
        </p:spPr>
      </p:pic>
      <p:pic>
        <p:nvPicPr>
          <p:cNvPr id="2" name="Picture 1">
            <a:extLst>
              <a:ext uri="{FF2B5EF4-FFF2-40B4-BE49-F238E27FC236}">
                <a16:creationId xmlns:a16="http://schemas.microsoft.com/office/drawing/2014/main" id="{ABE3C050-9586-CC05-FF41-54197F96A4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p:spTree>
    <p:extLst>
      <p:ext uri="{BB962C8B-B14F-4D97-AF65-F5344CB8AC3E}">
        <p14:creationId xmlns:p14="http://schemas.microsoft.com/office/powerpoint/2010/main" val="32513485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body" idx="1"/>
          </p:nvPr>
        </p:nvSpPr>
        <p:spPr>
          <a:xfrm>
            <a:off x="434226" y="1574800"/>
            <a:ext cx="8785974" cy="1143000"/>
          </a:xfrm>
        </p:spPr>
        <p:txBody>
          <a:bodyPr>
            <a:normAutofit/>
          </a:bodyPr>
          <a:lstStyle/>
          <a:p>
            <a:pPr>
              <a:lnSpc>
                <a:spcPct val="100000"/>
              </a:lnSpc>
              <a:buFont typeface="Wingdings" panose="05000000000000000000" pitchFamily="2" charset="2"/>
              <a:buChar char="Ø"/>
            </a:pPr>
            <a:r>
              <a:rPr lang="en-US" sz="2200" b="1" dirty="0">
                <a:solidFill>
                  <a:srgbClr val="C00000"/>
                </a:solidFill>
              </a:rPr>
              <a:t>Exercise 5: </a:t>
            </a:r>
            <a:r>
              <a:rPr lang="en-US" sz="2200" dirty="0"/>
              <a:t>Given G and k=3, find communities and overlapped communities using CPM. Show matrix computation.</a:t>
            </a:r>
          </a:p>
        </p:txBody>
      </p:sp>
      <p:sp>
        <p:nvSpPr>
          <p:cNvPr id="7" name="Rectangle 6">
            <a:extLst>
              <a:ext uri="{FF2B5EF4-FFF2-40B4-BE49-F238E27FC236}">
                <a16:creationId xmlns:a16="http://schemas.microsoft.com/office/drawing/2014/main" id="{1DB0C08F-17C7-4FCA-B560-078CF70B7773}"/>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Finding Overlapped Communities by CPM</a:t>
            </a:r>
          </a:p>
        </p:txBody>
      </p:sp>
      <p:cxnSp>
        <p:nvCxnSpPr>
          <p:cNvPr id="9" name="Straight Connector 8">
            <a:extLst>
              <a:ext uri="{FF2B5EF4-FFF2-40B4-BE49-F238E27FC236}">
                <a16:creationId xmlns:a16="http://schemas.microsoft.com/office/drawing/2014/main" id="{DB5862AE-6B01-4B46-BC32-0528F358A0F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C1F2221-D456-40FF-B5D9-82E72B956536}"/>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pic>
        <p:nvPicPr>
          <p:cNvPr id="2050" name="Picture 2" descr="Clique percolation method with k = 3 | Download Scientific Diagram">
            <a:extLst>
              <a:ext uri="{FF2B5EF4-FFF2-40B4-BE49-F238E27FC236}">
                <a16:creationId xmlns:a16="http://schemas.microsoft.com/office/drawing/2014/main" id="{A0CD2140-35E6-4F00-BE80-2C87CDF2CD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9" y="2717800"/>
            <a:ext cx="10324661" cy="323093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3326128B-1D9B-3C3D-C943-4F0CDC2299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p:spTree>
    <p:extLst>
      <p:ext uri="{BB962C8B-B14F-4D97-AF65-F5344CB8AC3E}">
        <p14:creationId xmlns:p14="http://schemas.microsoft.com/office/powerpoint/2010/main" val="1288723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cs typeface="Calibri"/>
                <a:sym typeface="Calibri"/>
              </a:rPr>
              <a:t> Community detection vs. Clustering </a:t>
            </a:r>
            <a:endParaRPr dirty="0"/>
          </a:p>
        </p:txBody>
      </p:sp>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dirty="0">
                <a:solidFill>
                  <a:srgbClr val="C55A11"/>
                </a:solidFill>
                <a:latin typeface="Calibri"/>
                <a:ea typeface="Calibri"/>
                <a:cs typeface="Calibri"/>
                <a:sym typeface="Calibri"/>
              </a:rPr>
              <a:t>Graph Theory and Its Applications</a:t>
            </a:r>
            <a:endParaRPr dirty="0"/>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DF164368-0111-4A37-903C-79D71AC4DEFB}"/>
                  </a:ext>
                </a:extLst>
              </p:cNvPr>
              <p:cNvSpPr txBox="1">
                <a:spLocks/>
              </p:cNvSpPr>
              <p:nvPr/>
            </p:nvSpPr>
            <p:spPr>
              <a:xfrm>
                <a:off x="457200" y="1424130"/>
                <a:ext cx="8382000" cy="496142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r>
                  <a:rPr lang="en-US" b="1" dirty="0">
                    <a:solidFill>
                      <a:srgbClr val="FF0000"/>
                    </a:solidFill>
                  </a:rPr>
                  <a:t>Clustering</a:t>
                </a:r>
                <a:endParaRPr lang="en-US" dirty="0">
                  <a:solidFill>
                    <a:srgbClr val="FF0000"/>
                  </a:solidFill>
                </a:endParaRPr>
              </a:p>
              <a:p>
                <a:r>
                  <a:rPr lang="en-US" dirty="0"/>
                  <a:t>Data is often </a:t>
                </a:r>
                <a:r>
                  <a:rPr lang="en-US" b="1" dirty="0"/>
                  <a:t>non-linked  </a:t>
                </a:r>
              </a:p>
              <a:p>
                <a:r>
                  <a:rPr lang="en-US" dirty="0"/>
                  <a:t>Data is </a:t>
                </a:r>
                <a:r>
                  <a:rPr lang="en-US" b="1" dirty="0"/>
                  <a:t>non-discreet</a:t>
                </a:r>
              </a:p>
              <a:p>
                <a:r>
                  <a:rPr lang="en-US" dirty="0"/>
                  <a:t>Clustering works on the </a:t>
                </a:r>
                <a:r>
                  <a:rPr lang="en-US" b="1" dirty="0"/>
                  <a:t>distance or similarity matrix</a:t>
                </a:r>
                <a:r>
                  <a:rPr lang="en-US" dirty="0"/>
                  <a:t>, e.g., </a:t>
                </a:r>
                <a14:m>
                  <m:oMath xmlns:m="http://schemas.openxmlformats.org/officeDocument/2006/math">
                    <m:r>
                      <a:rPr lang="en-US" i="1" dirty="0" smtClean="0">
                        <a:latin typeface="Cambria Math" panose="02040503050406030204" pitchFamily="18" charset="0"/>
                      </a:rPr>
                      <m:t>𝑘</m:t>
                    </m:r>
                  </m:oMath>
                </a14:m>
                <a:r>
                  <a:rPr lang="en-US" dirty="0"/>
                  <a:t>-means.</a:t>
                </a:r>
              </a:p>
              <a:p>
                <a:pPr marL="0" indent="0">
                  <a:buFont typeface="Arial"/>
                  <a:buNone/>
                </a:pPr>
                <a:endParaRPr lang="en-US" dirty="0"/>
              </a:p>
              <a:p>
                <a:pPr marL="0" indent="0">
                  <a:buFont typeface="Arial"/>
                  <a:buNone/>
                </a:pPr>
                <a:r>
                  <a:rPr lang="en-US" b="1" dirty="0">
                    <a:solidFill>
                      <a:srgbClr val="1923F3"/>
                    </a:solidFill>
                  </a:rPr>
                  <a:t>Community detection</a:t>
                </a:r>
                <a:endParaRPr lang="en-US" dirty="0">
                  <a:solidFill>
                    <a:srgbClr val="1923F3"/>
                  </a:solidFill>
                </a:endParaRPr>
              </a:p>
              <a:p>
                <a:r>
                  <a:rPr lang="en-US" dirty="0"/>
                  <a:t>Data is </a:t>
                </a:r>
                <a:r>
                  <a:rPr lang="en-US" b="1" dirty="0"/>
                  <a:t>linked</a:t>
                </a:r>
                <a:r>
                  <a:rPr lang="en-US" dirty="0"/>
                  <a:t> (a graph)</a:t>
                </a:r>
              </a:p>
              <a:p>
                <a:r>
                  <a:rPr lang="en-US" dirty="0"/>
                  <a:t>Network data tends to be “</a:t>
                </a:r>
                <a:r>
                  <a:rPr lang="en-US" b="1" dirty="0"/>
                  <a:t>discreet</a:t>
                </a:r>
                <a:r>
                  <a:rPr lang="en-US" dirty="0"/>
                  <a:t>”, leading to algorithms using the </a:t>
                </a:r>
                <a:r>
                  <a:rPr lang="en-US" b="1" dirty="0"/>
                  <a:t>graph properties directly </a:t>
                </a:r>
              </a:p>
            </p:txBody>
          </p:sp>
        </mc:Choice>
        <mc:Fallback xmlns="">
          <p:sp>
            <p:nvSpPr>
              <p:cNvPr id="9" name="Content Placeholder 2">
                <a:extLst>
                  <a:ext uri="{FF2B5EF4-FFF2-40B4-BE49-F238E27FC236}">
                    <a16:creationId xmlns:a16="http://schemas.microsoft.com/office/drawing/2014/main" id="{DF164368-0111-4A37-903C-79D71AC4DEFB}"/>
                  </a:ext>
                </a:extLst>
              </p:cNvPr>
              <p:cNvSpPr txBox="1">
                <a:spLocks noRot="1" noChangeAspect="1" noMove="1" noResize="1" noEditPoints="1" noAdjustHandles="1" noChangeArrowheads="1" noChangeShapeType="1" noTextEdit="1"/>
              </p:cNvSpPr>
              <p:nvPr/>
            </p:nvSpPr>
            <p:spPr>
              <a:xfrm>
                <a:off x="457200" y="1424130"/>
                <a:ext cx="8382000" cy="4961429"/>
              </a:xfrm>
              <a:prstGeom prst="rect">
                <a:avLst/>
              </a:prstGeom>
              <a:blipFill>
                <a:blip r:embed="rId4"/>
                <a:stretch>
                  <a:fillRect l="-1527" r="-2255" b="-3321"/>
                </a:stretch>
              </a:blipFill>
              <a:ln>
                <a:noFill/>
              </a:ln>
            </p:spPr>
            <p:txBody>
              <a:bodyPr/>
              <a:lstStyle/>
              <a:p>
                <a:r>
                  <a:rPr lang="en-IN">
                    <a:noFill/>
                  </a:rPr>
                  <a:t> </a:t>
                </a:r>
              </a:p>
            </p:txBody>
          </p:sp>
        </mc:Fallback>
      </mc:AlternateContent>
      <p:pic>
        <p:nvPicPr>
          <p:cNvPr id="4" name="Picture 3">
            <a:extLst>
              <a:ext uri="{FF2B5EF4-FFF2-40B4-BE49-F238E27FC236}">
                <a16:creationId xmlns:a16="http://schemas.microsoft.com/office/drawing/2014/main" id="{278F9E50-5F47-DD14-2351-E69123407E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p:spTree>
    <p:extLst>
      <p:ext uri="{BB962C8B-B14F-4D97-AF65-F5344CB8AC3E}">
        <p14:creationId xmlns:p14="http://schemas.microsoft.com/office/powerpoint/2010/main" val="41439162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B0C08F-17C7-4FCA-B560-078CF70B7773}"/>
              </a:ext>
            </a:extLst>
          </p:cNvPr>
          <p:cNvSpPr/>
          <p:nvPr/>
        </p:nvSpPr>
        <p:spPr>
          <a:xfrm>
            <a:off x="434226" y="747162"/>
            <a:ext cx="7999758" cy="461665"/>
          </a:xfrm>
          <a:prstGeom prst="rect">
            <a:avLst/>
          </a:prstGeom>
        </p:spPr>
        <p:txBody>
          <a:bodyPr wrap="square">
            <a:spAutoFit/>
          </a:bodyPr>
          <a:lstStyle/>
          <a:p>
            <a:r>
              <a:rPr lang="en-US" sz="2400" b="1" dirty="0">
                <a:solidFill>
                  <a:schemeClr val="accent2"/>
                </a:solidFill>
              </a:rPr>
              <a:t>CPM Algorithm</a:t>
            </a:r>
          </a:p>
        </p:txBody>
      </p:sp>
      <p:cxnSp>
        <p:nvCxnSpPr>
          <p:cNvPr id="9" name="Straight Connector 8">
            <a:extLst>
              <a:ext uri="{FF2B5EF4-FFF2-40B4-BE49-F238E27FC236}">
                <a16:creationId xmlns:a16="http://schemas.microsoft.com/office/drawing/2014/main" id="{DB5862AE-6B01-4B46-BC32-0528F358A0FF}"/>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C1F2221-D456-40FF-B5D9-82E72B956536}"/>
              </a:ext>
            </a:extLst>
          </p:cNvPr>
          <p:cNvSpPr/>
          <p:nvPr/>
        </p:nvSpPr>
        <p:spPr>
          <a:xfrm>
            <a:off x="393111" y="252240"/>
            <a:ext cx="7497214" cy="461665"/>
          </a:xfrm>
          <a:prstGeom prst="rect">
            <a:avLst/>
          </a:prstGeom>
        </p:spPr>
        <p:txBody>
          <a:bodyPr wrap="square">
            <a:spAutoFit/>
          </a:bodyPr>
          <a:lstStyle/>
          <a:p>
            <a:r>
              <a:rPr lang="en-US" sz="2400" b="1" i="0" u="none" strike="noStrike" cap="none" dirty="0">
                <a:solidFill>
                  <a:srgbClr val="C55A11"/>
                </a:solidFill>
                <a:latin typeface="Calibri"/>
                <a:ea typeface="Calibri"/>
                <a:cs typeface="Calibri"/>
                <a:sym typeface="Calibri"/>
              </a:rPr>
              <a:t>Graph Theory and Its Applications</a:t>
            </a:r>
            <a:endParaRPr lang="en-US" sz="2400" b="1" dirty="0">
              <a:solidFill>
                <a:schemeClr val="accent1">
                  <a:lumMod val="75000"/>
                </a:schemeClr>
              </a:solidFill>
            </a:endParaRPr>
          </a:p>
        </p:txBody>
      </p:sp>
      <p:pic>
        <p:nvPicPr>
          <p:cNvPr id="12" name="Picture 11">
            <a:extLst>
              <a:ext uri="{FF2B5EF4-FFF2-40B4-BE49-F238E27FC236}">
                <a16:creationId xmlns:a16="http://schemas.microsoft.com/office/drawing/2014/main" id="{87D5FCD9-0C46-43EC-AC06-F1D206041149}"/>
              </a:ext>
            </a:extLst>
          </p:cNvPr>
          <p:cNvPicPr>
            <a:picLocks noChangeAspect="1"/>
          </p:cNvPicPr>
          <p:nvPr/>
        </p:nvPicPr>
        <p:blipFill>
          <a:blip r:embed="rId2"/>
          <a:stretch>
            <a:fillRect/>
          </a:stretch>
        </p:blipFill>
        <p:spPr>
          <a:xfrm>
            <a:off x="857605" y="1665051"/>
            <a:ext cx="8520075" cy="3494031"/>
          </a:xfrm>
          <a:prstGeom prst="rect">
            <a:avLst/>
          </a:prstGeom>
        </p:spPr>
      </p:pic>
      <p:pic>
        <p:nvPicPr>
          <p:cNvPr id="2" name="Picture 1">
            <a:extLst>
              <a:ext uri="{FF2B5EF4-FFF2-40B4-BE49-F238E27FC236}">
                <a16:creationId xmlns:a16="http://schemas.microsoft.com/office/drawing/2014/main" id="{A63D3A42-4CF8-0E63-3277-EF24AF4CBF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p:spTree>
    <p:extLst>
      <p:ext uri="{BB962C8B-B14F-4D97-AF65-F5344CB8AC3E}">
        <p14:creationId xmlns:p14="http://schemas.microsoft.com/office/powerpoint/2010/main" val="15232712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cxnSp>
        <p:nvCxnSpPr>
          <p:cNvPr id="242" name="Google Shape;242;p13"/>
          <p:cNvCxnSpPr/>
          <p:nvPr/>
        </p:nvCxnSpPr>
        <p:spPr>
          <a:xfrm rot="10800000" flipH="1">
            <a:off x="5448168" y="2887307"/>
            <a:ext cx="4581449" cy="1"/>
          </a:xfrm>
          <a:prstGeom prst="straightConnector1">
            <a:avLst/>
          </a:prstGeom>
          <a:noFill/>
          <a:ln w="38100" cap="flat" cmpd="sng">
            <a:solidFill>
              <a:srgbClr val="C55A11"/>
            </a:solidFill>
            <a:prstDash val="solid"/>
            <a:miter lim="800000"/>
            <a:headEnd type="none" w="sm" len="sm"/>
            <a:tailEnd type="none" w="sm" len="sm"/>
          </a:ln>
        </p:spPr>
      </p:cxnSp>
      <p:grpSp>
        <p:nvGrpSpPr>
          <p:cNvPr id="245" name="Google Shape;245;p13"/>
          <p:cNvGrpSpPr/>
          <p:nvPr/>
        </p:nvGrpSpPr>
        <p:grpSpPr>
          <a:xfrm>
            <a:off x="313844" y="349466"/>
            <a:ext cx="11518407" cy="6218388"/>
            <a:chOff x="313844" y="349466"/>
            <a:chExt cx="11518407" cy="6218388"/>
          </a:xfrm>
        </p:grpSpPr>
        <p:sp>
          <p:nvSpPr>
            <p:cNvPr id="246" name="Google Shape;246;p13"/>
            <p:cNvSpPr/>
            <p:nvPr/>
          </p:nvSpPr>
          <p:spPr>
            <a:xfrm>
              <a:off x="11786532" y="360726"/>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7" name="Google Shape;247;p13"/>
            <p:cNvSpPr/>
            <p:nvPr/>
          </p:nvSpPr>
          <p:spPr>
            <a:xfrm rot="5400000">
              <a:off x="11275944" y="-161122"/>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8" name="Google Shape;248;p13"/>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9" name="Google Shape;249;p13"/>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51" name="Google Shape;251;p13"/>
          <p:cNvSpPr/>
          <p:nvPr/>
        </p:nvSpPr>
        <p:spPr>
          <a:xfrm>
            <a:off x="5448168" y="2049518"/>
            <a:ext cx="4603806" cy="6652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C55A11"/>
                </a:solidFill>
                <a:latin typeface="Calibri"/>
                <a:ea typeface="Calibri"/>
                <a:cs typeface="Calibri"/>
                <a:sym typeface="Calibri"/>
              </a:rPr>
              <a:t>THANK YOU</a:t>
            </a:r>
            <a:endParaRPr/>
          </a:p>
        </p:txBody>
      </p:sp>
      <p:sp>
        <p:nvSpPr>
          <p:cNvPr id="252" name="Google Shape;252;p13"/>
          <p:cNvSpPr/>
          <p:nvPr/>
        </p:nvSpPr>
        <p:spPr>
          <a:xfrm>
            <a:off x="5448168" y="3128242"/>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Dr. Arti Arya</a:t>
            </a:r>
            <a:endParaRPr sz="2400" b="1" dirty="0">
              <a:solidFill>
                <a:schemeClr val="dk1"/>
              </a:solidFill>
              <a:latin typeface="Calibri"/>
              <a:ea typeface="Calibri"/>
              <a:cs typeface="Calibri"/>
              <a:sym typeface="Calibri"/>
            </a:endParaRPr>
          </a:p>
        </p:txBody>
      </p:sp>
      <p:sp>
        <p:nvSpPr>
          <p:cNvPr id="253" name="Google Shape;253;p13"/>
          <p:cNvSpPr/>
          <p:nvPr/>
        </p:nvSpPr>
        <p:spPr>
          <a:xfrm>
            <a:off x="5448168" y="3525847"/>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of Computer Science and Engineering</a:t>
            </a:r>
            <a:endParaRPr sz="2400" dirty="0">
              <a:solidFill>
                <a:schemeClr val="dk1"/>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90B78769-BFE6-1A42-AB29-F95F6AC83FD6}"/>
              </a:ext>
            </a:extLst>
          </p:cNvPr>
          <p:cNvPicPr>
            <a:picLocks noChangeAspect="1"/>
          </p:cNvPicPr>
          <p:nvPr/>
        </p:nvPicPr>
        <p:blipFill>
          <a:blip r:embed="rId3"/>
          <a:stretch>
            <a:fillRect/>
          </a:stretch>
        </p:blipFill>
        <p:spPr>
          <a:xfrm>
            <a:off x="1030637" y="1433632"/>
            <a:ext cx="2543276" cy="3990736"/>
          </a:xfrm>
          <a:prstGeom prst="rect">
            <a:avLst/>
          </a:prstGeom>
        </p:spPr>
      </p:pic>
    </p:spTree>
    <p:extLst>
      <p:ext uri="{BB962C8B-B14F-4D97-AF65-F5344CB8AC3E}">
        <p14:creationId xmlns:p14="http://schemas.microsoft.com/office/powerpoint/2010/main" val="1766872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cs typeface="Calibri"/>
                <a:sym typeface="Calibri"/>
              </a:rPr>
              <a:t> Community detection vs. Clustering </a:t>
            </a:r>
            <a:endParaRPr dirty="0"/>
          </a:p>
        </p:txBody>
      </p:sp>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dirty="0">
                <a:solidFill>
                  <a:srgbClr val="C55A11"/>
                </a:solidFill>
                <a:latin typeface="Calibri"/>
                <a:ea typeface="Calibri"/>
                <a:cs typeface="Calibri"/>
                <a:sym typeface="Calibri"/>
              </a:rPr>
              <a:t>Graph Theory and Its Applications</a:t>
            </a:r>
            <a:endParaRPr dirty="0"/>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DF164368-0111-4A37-903C-79D71AC4DEFB}"/>
                  </a:ext>
                </a:extLst>
              </p:cNvPr>
              <p:cNvSpPr txBox="1">
                <a:spLocks/>
              </p:cNvSpPr>
              <p:nvPr/>
            </p:nvSpPr>
            <p:spPr>
              <a:xfrm>
                <a:off x="457199" y="1424130"/>
                <a:ext cx="10091057" cy="4961429"/>
              </a:xfrm>
              <a:prstGeom prst="rect">
                <a:avLst/>
              </a:prstGeom>
              <a:noFill/>
              <a:ln>
                <a:noFill/>
              </a:ln>
            </p:spPr>
            <p:txBody>
              <a:bodyPr spcFirstLastPara="1" wrap="square" lIns="91425" tIns="45700" rIns="91425" bIns="45700" anchor="t" anchorCtr="0">
                <a:normAutofit fontScale="925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r>
                  <a:rPr lang="en-US" b="1" dirty="0"/>
                  <a:t>We’ll look into various Community detection Algorithms.</a:t>
                </a:r>
              </a:p>
              <a:p>
                <a:pPr indent="-457200"/>
                <a:r>
                  <a:rPr lang="en-US" dirty="0"/>
                  <a:t>These algos take a </a:t>
                </a:r>
                <a:r>
                  <a:rPr lang="en-US" dirty="0">
                    <a:solidFill>
                      <a:srgbClr val="FF3399"/>
                    </a:solidFill>
                  </a:rPr>
                  <a:t>graph as </a:t>
                </a:r>
                <a:r>
                  <a:rPr lang="en-US" dirty="0" err="1">
                    <a:solidFill>
                      <a:srgbClr val="FF3399"/>
                    </a:solidFill>
                  </a:rPr>
                  <a:t>i</a:t>
                </a:r>
                <a:r>
                  <a:rPr lang="en-US" dirty="0">
                    <a:solidFill>
                      <a:srgbClr val="FF3399"/>
                    </a:solidFill>
                  </a:rPr>
                  <a:t>/p</a:t>
                </a:r>
                <a:r>
                  <a:rPr lang="en-US" dirty="0"/>
                  <a:t>.</a:t>
                </a:r>
              </a:p>
              <a:p>
                <a:pPr indent="-457200"/>
                <a:r>
                  <a:rPr lang="en-US" dirty="0">
                    <a:solidFill>
                      <a:srgbClr val="FF3399"/>
                    </a:solidFill>
                  </a:rPr>
                  <a:t>Edges </a:t>
                </a:r>
                <a:r>
                  <a:rPr lang="en-US" dirty="0"/>
                  <a:t>of the graph may represent contents or attributes shared by the individuals.( </a:t>
                </a:r>
                <a:r>
                  <a:rPr lang="en-US" dirty="0" err="1"/>
                  <a:t>eg</a:t>
                </a:r>
                <a:r>
                  <a:rPr lang="en-US" dirty="0"/>
                  <a:t> edges can </a:t>
                </a:r>
                <a:r>
                  <a:rPr lang="en-US" dirty="0">
                    <a:solidFill>
                      <a:srgbClr val="FF3399"/>
                    </a:solidFill>
                  </a:rPr>
                  <a:t>represent/connect people belonging to same location, same gender, who bought same product </a:t>
                </a:r>
                <a:r>
                  <a:rPr lang="en-US" dirty="0" err="1">
                    <a:solidFill>
                      <a:srgbClr val="FF3399"/>
                    </a:solidFill>
                  </a:rPr>
                  <a:t>etc</a:t>
                </a:r>
                <a:r>
                  <a:rPr lang="en-US" dirty="0"/>
                  <a:t>)</a:t>
                </a:r>
              </a:p>
              <a:p>
                <a:pPr indent="-457200"/>
                <a:r>
                  <a:rPr lang="en-US" dirty="0"/>
                  <a:t>Similarly, </a:t>
                </a:r>
                <a:r>
                  <a:rPr lang="en-US" dirty="0">
                    <a:solidFill>
                      <a:srgbClr val="FF3399"/>
                    </a:solidFill>
                  </a:rPr>
                  <a:t>nodes </a:t>
                </a:r>
                <a:r>
                  <a:rPr lang="en-US" dirty="0"/>
                  <a:t>can be </a:t>
                </a:r>
                <a:r>
                  <a:rPr lang="en-US" dirty="0">
                    <a:solidFill>
                      <a:srgbClr val="FF3399"/>
                    </a:solidFill>
                  </a:rPr>
                  <a:t>products, sites, webpages etc. </a:t>
                </a:r>
              </a:p>
              <a:p>
                <a:pPr indent="-457200"/>
                <a:endParaRPr lang="en-US" dirty="0"/>
              </a:p>
              <a:p>
                <a:pPr indent="-457200">
                  <a:lnSpc>
                    <a:spcPct val="160000"/>
                  </a:lnSpc>
                </a:pPr>
                <a:r>
                  <a:rPr lang="en-US" dirty="0"/>
                  <a:t>Formally, for a graph G(V, E), the </a:t>
                </a:r>
                <a:r>
                  <a:rPr lang="en-US" b="1" dirty="0"/>
                  <a:t>task of community detection </a:t>
                </a:r>
                <a:r>
                  <a:rPr lang="en-US" dirty="0"/>
                  <a:t>is to find a set of communities </a:t>
                </a:r>
                <a14:m>
                  <m:oMath xmlns:m="http://schemas.openxmlformats.org/officeDocument/2006/math">
                    <m:sSubSup>
                      <m:sSubSupPr>
                        <m:ctrlPr>
                          <a:rPr lang="en-US" i="1" dirty="0" smtClean="0">
                            <a:latin typeface="Cambria Math" panose="02040503050406030204" pitchFamily="18" charset="0"/>
                          </a:rPr>
                        </m:ctrlPr>
                      </m:sSubSupPr>
                      <m:e>
                        <m:r>
                          <a:rPr lang="en-US" i="1" dirty="0">
                            <a:latin typeface="Cambria Math" panose="02040503050406030204" pitchFamily="18" charset="0"/>
                          </a:rPr>
                          <m:t>{</m:t>
                        </m:r>
                        <m:r>
                          <a:rPr lang="en-US" i="1" dirty="0">
                            <a:latin typeface="Cambria Math" panose="02040503050406030204" pitchFamily="18" charset="0"/>
                          </a:rPr>
                          <m:t>𝐶𝑖</m:t>
                        </m:r>
                        <m:r>
                          <a:rPr lang="en-US" i="1" dirty="0">
                            <a:latin typeface="Cambria Math" panose="02040503050406030204" pitchFamily="18" charset="0"/>
                          </a:rPr>
                          <m:t>}</m:t>
                        </m:r>
                      </m:e>
                      <m:sub>
                        <m:r>
                          <a:rPr lang="en-IN" b="0" i="1" dirty="0" smtClean="0">
                            <a:latin typeface="Cambria Math" panose="02040503050406030204" pitchFamily="18" charset="0"/>
                          </a:rPr>
                          <m:t>𝑖</m:t>
                        </m:r>
                        <m:r>
                          <a:rPr lang="en-IN" b="0" i="1" dirty="0" smtClean="0">
                            <a:latin typeface="Cambria Math" panose="02040503050406030204" pitchFamily="18" charset="0"/>
                          </a:rPr>
                          <m:t>=1</m:t>
                        </m:r>
                      </m:sub>
                      <m:sup>
                        <m:r>
                          <a:rPr lang="en-IN" b="0" i="1" dirty="0" smtClean="0">
                            <a:latin typeface="Cambria Math" panose="02040503050406030204" pitchFamily="18" charset="0"/>
                          </a:rPr>
                          <m:t>𝑛</m:t>
                        </m:r>
                      </m:sup>
                    </m:sSubSup>
                    <m:r>
                      <a:rPr lang="en-US" i="1" dirty="0" smtClean="0">
                        <a:latin typeface="Cambria Math" panose="02040503050406030204" pitchFamily="18" charset="0"/>
                      </a:rPr>
                      <m:t> </m:t>
                    </m:r>
                    <m:r>
                      <a:rPr lang="en-IN" b="0" i="1" dirty="0" smtClean="0">
                        <a:latin typeface="Cambria Math" panose="02040503050406030204" pitchFamily="18" charset="0"/>
                      </a:rPr>
                      <m:t> </m:t>
                    </m:r>
                  </m:oMath>
                </a14:m>
                <a:r>
                  <a:rPr lang="en-US" dirty="0"/>
                  <a:t>in a G such that </a:t>
                </a:r>
                <a14:m>
                  <m:oMath xmlns:m="http://schemas.openxmlformats.org/officeDocument/2006/math">
                    <m:sSubSup>
                      <m:sSubSupPr>
                        <m:ctrlPr>
                          <a:rPr lang="en-US" i="1" dirty="0" smtClean="0">
                            <a:latin typeface="Cambria Math" panose="02040503050406030204" pitchFamily="18" charset="0"/>
                          </a:rPr>
                        </m:ctrlPr>
                      </m:sSubSupPr>
                      <m:e>
                        <m:r>
                          <a:rPr lang="en-US" i="1" dirty="0" smtClean="0">
                            <a:latin typeface="Cambria Math" panose="02040503050406030204" pitchFamily="18" charset="0"/>
                            <a:ea typeface="Cambria Math" panose="02040503050406030204" pitchFamily="18" charset="0"/>
                          </a:rPr>
                          <m:t>∪</m:t>
                        </m:r>
                      </m:e>
                      <m:sub>
                        <m:r>
                          <a:rPr lang="en-IN" b="0" i="1" dirty="0" smtClean="0">
                            <a:latin typeface="Cambria Math" panose="02040503050406030204" pitchFamily="18" charset="0"/>
                          </a:rPr>
                          <m:t>𝑖</m:t>
                        </m:r>
                        <m:r>
                          <a:rPr lang="en-IN" b="0" i="1" dirty="0" smtClean="0">
                            <a:latin typeface="Cambria Math" panose="02040503050406030204" pitchFamily="18" charset="0"/>
                          </a:rPr>
                          <m:t>=1</m:t>
                        </m:r>
                      </m:sub>
                      <m:sup>
                        <m:r>
                          <a:rPr lang="en-IN" b="0" i="1" dirty="0" smtClean="0">
                            <a:latin typeface="Cambria Math" panose="02040503050406030204" pitchFamily="18" charset="0"/>
                          </a:rPr>
                          <m:t>𝑛</m:t>
                        </m:r>
                      </m:sup>
                    </m:sSubSup>
                    <m:r>
                      <a:rPr lang="en-US" i="1" dirty="0" smtClean="0">
                        <a:latin typeface="Cambria Math" panose="02040503050406030204" pitchFamily="18" charset="0"/>
                      </a:rPr>
                      <m:t>𝐶𝑖</m:t>
                    </m:r>
                    <m:r>
                      <a:rPr lang="en-US" i="1" dirty="0" smtClean="0">
                        <a:latin typeface="Cambria Math" panose="02040503050406030204" pitchFamily="18" charset="0"/>
                      </a:rPr>
                      <m:t> ⊆ </m:t>
                    </m:r>
                    <m:r>
                      <a:rPr lang="en-US" i="1" dirty="0" smtClean="0">
                        <a:latin typeface="Cambria Math" panose="02040503050406030204" pitchFamily="18" charset="0"/>
                      </a:rPr>
                      <m:t>𝑉</m:t>
                    </m:r>
                    <m:r>
                      <a:rPr lang="en-US" i="1" dirty="0" smtClean="0">
                        <a:latin typeface="Cambria Math" panose="02040503050406030204" pitchFamily="18" charset="0"/>
                      </a:rPr>
                      <m:t>. </m:t>
                    </m:r>
                  </m:oMath>
                </a14:m>
                <a:endParaRPr lang="en-US" dirty="0"/>
              </a:p>
              <a:p>
                <a:pPr indent="-457200">
                  <a:lnSpc>
                    <a:spcPct val="160000"/>
                  </a:lnSpc>
                </a:pPr>
                <a:endParaRPr lang="en-US" dirty="0"/>
              </a:p>
              <a:p>
                <a:pPr marL="0" indent="0">
                  <a:buFont typeface="Arial"/>
                  <a:buNone/>
                </a:pPr>
                <a:endParaRPr lang="en-US" b="1" dirty="0"/>
              </a:p>
            </p:txBody>
          </p:sp>
        </mc:Choice>
        <mc:Fallback xmlns="">
          <p:sp>
            <p:nvSpPr>
              <p:cNvPr id="9" name="Content Placeholder 2">
                <a:extLst>
                  <a:ext uri="{FF2B5EF4-FFF2-40B4-BE49-F238E27FC236}">
                    <a16:creationId xmlns:a16="http://schemas.microsoft.com/office/drawing/2014/main" id="{DF164368-0111-4A37-903C-79D71AC4DEFB}"/>
                  </a:ext>
                </a:extLst>
              </p:cNvPr>
              <p:cNvSpPr txBox="1">
                <a:spLocks noRot="1" noChangeAspect="1" noMove="1" noResize="1" noEditPoints="1" noAdjustHandles="1" noChangeArrowheads="1" noChangeShapeType="1" noTextEdit="1"/>
              </p:cNvSpPr>
              <p:nvPr/>
            </p:nvSpPr>
            <p:spPr>
              <a:xfrm>
                <a:off x="457199" y="1424130"/>
                <a:ext cx="10091057" cy="4961429"/>
              </a:xfrm>
              <a:prstGeom prst="rect">
                <a:avLst/>
              </a:prstGeom>
              <a:blipFill>
                <a:blip r:embed="rId4"/>
                <a:stretch>
                  <a:fillRect l="-1088" r="-121"/>
                </a:stretch>
              </a:blipFill>
              <a:ln>
                <a:noFill/>
              </a:ln>
            </p:spPr>
            <p:txBody>
              <a:bodyPr/>
              <a:lstStyle/>
              <a:p>
                <a:r>
                  <a:rPr lang="en-IN">
                    <a:noFill/>
                  </a:rPr>
                  <a:t> </a:t>
                </a:r>
              </a:p>
            </p:txBody>
          </p:sp>
        </mc:Fallback>
      </mc:AlternateContent>
      <p:pic>
        <p:nvPicPr>
          <p:cNvPr id="2" name="Picture 1">
            <a:extLst>
              <a:ext uri="{FF2B5EF4-FFF2-40B4-BE49-F238E27FC236}">
                <a16:creationId xmlns:a16="http://schemas.microsoft.com/office/drawing/2014/main" id="{220153B1-B56A-64F0-A9A2-A6863350B4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50770" y="246856"/>
            <a:ext cx="1219200" cy="1562100"/>
          </a:xfrm>
          <a:prstGeom prst="rect">
            <a:avLst/>
          </a:prstGeom>
        </p:spPr>
      </p:pic>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F4F09217-75B5-2F63-0820-DD79E744AF2B}"/>
                  </a:ext>
                </a:extLst>
              </p14:cNvPr>
              <p14:cNvContentPartPr/>
              <p14:nvPr/>
            </p14:nvContentPartPr>
            <p14:xfrm>
              <a:off x="793440" y="4018680"/>
              <a:ext cx="9051120" cy="2102400"/>
            </p14:xfrm>
          </p:contentPart>
        </mc:Choice>
        <mc:Fallback xmlns="">
          <p:pic>
            <p:nvPicPr>
              <p:cNvPr id="3" name="Ink 2">
                <a:extLst>
                  <a:ext uri="{FF2B5EF4-FFF2-40B4-BE49-F238E27FC236}">
                    <a16:creationId xmlns:a16="http://schemas.microsoft.com/office/drawing/2014/main" id="{F4F09217-75B5-2F63-0820-DD79E744AF2B}"/>
                  </a:ext>
                </a:extLst>
              </p:cNvPr>
              <p:cNvPicPr/>
              <p:nvPr/>
            </p:nvPicPr>
            <p:blipFill>
              <a:blip r:embed="rId7"/>
              <a:stretch>
                <a:fillRect/>
              </a:stretch>
            </p:blipFill>
            <p:spPr>
              <a:xfrm>
                <a:off x="784080" y="4009320"/>
                <a:ext cx="9069840" cy="2121120"/>
              </a:xfrm>
              <a:prstGeom prst="rect">
                <a:avLst/>
              </a:prstGeom>
            </p:spPr>
          </p:pic>
        </mc:Fallback>
      </mc:AlternateContent>
    </p:spTree>
    <p:extLst>
      <p:ext uri="{BB962C8B-B14F-4D97-AF65-F5344CB8AC3E}">
        <p14:creationId xmlns:p14="http://schemas.microsoft.com/office/powerpoint/2010/main" val="2947425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cs typeface="Calibri"/>
                <a:sym typeface="Calibri"/>
              </a:rPr>
              <a:t> Our plan for Community detection  </a:t>
            </a:r>
            <a:endParaRPr dirty="0"/>
          </a:p>
        </p:txBody>
      </p:sp>
      <p:pic>
        <p:nvPicPr>
          <p:cNvPr id="121" name="Google Shape;121;p3"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NETWORK ANALYSIS AND MINING</a:t>
            </a:r>
            <a:endParaRPr dirty="0"/>
          </a:p>
        </p:txBody>
      </p:sp>
      <p:sp>
        <p:nvSpPr>
          <p:cNvPr id="9" name="Content Placeholder 2">
            <a:extLst>
              <a:ext uri="{FF2B5EF4-FFF2-40B4-BE49-F238E27FC236}">
                <a16:creationId xmlns:a16="http://schemas.microsoft.com/office/drawing/2014/main" id="{DF164368-0111-4A37-903C-79D71AC4DEFB}"/>
              </a:ext>
            </a:extLst>
          </p:cNvPr>
          <p:cNvSpPr txBox="1">
            <a:spLocks/>
          </p:cNvSpPr>
          <p:nvPr/>
        </p:nvSpPr>
        <p:spPr>
          <a:xfrm>
            <a:off x="457200" y="1424130"/>
            <a:ext cx="7670800" cy="496142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r>
              <a:rPr lang="en-US" b="1" dirty="0">
                <a:solidFill>
                  <a:srgbClr val="1923F3"/>
                </a:solidFill>
              </a:rPr>
              <a:t>Our plan  </a:t>
            </a:r>
            <a:endParaRPr lang="en-US" dirty="0">
              <a:solidFill>
                <a:srgbClr val="1923F3"/>
              </a:solidFill>
            </a:endParaRPr>
          </a:p>
          <a:p>
            <a:r>
              <a:rPr lang="en-US" dirty="0"/>
              <a:t>We will learn three specific algorithms</a:t>
            </a:r>
          </a:p>
          <a:p>
            <a:pPr lvl="1"/>
            <a:r>
              <a:rPr lang="en-US" dirty="0"/>
              <a:t>Clique Percolation Method </a:t>
            </a:r>
          </a:p>
          <a:p>
            <a:pPr lvl="1"/>
            <a:r>
              <a:rPr lang="en-US" dirty="0"/>
              <a:t>Girvan Newman </a:t>
            </a:r>
          </a:p>
          <a:p>
            <a:pPr lvl="1"/>
            <a:r>
              <a:rPr lang="en-US" dirty="0"/>
              <a:t>Louvain </a:t>
            </a:r>
          </a:p>
          <a:p>
            <a:r>
              <a:rPr lang="en-US" dirty="0"/>
              <a:t>We will then look at the community detection big picture and understand where everything fits</a:t>
            </a:r>
          </a:p>
          <a:p>
            <a:r>
              <a:rPr lang="en-US" dirty="0"/>
              <a:t>We finally look at how to evaluate </a:t>
            </a:r>
          </a:p>
        </p:txBody>
      </p:sp>
    </p:spTree>
    <p:extLst>
      <p:ext uri="{BB962C8B-B14F-4D97-AF65-F5344CB8AC3E}">
        <p14:creationId xmlns:p14="http://schemas.microsoft.com/office/powerpoint/2010/main" val="359045456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5D4F4A6E89004B9969E5A919E98885" ma:contentTypeVersion="7" ma:contentTypeDescription="Create a new document." ma:contentTypeScope="" ma:versionID="a7e34601cba34b5100a96368ac6191df">
  <xsd:schema xmlns:xsd="http://www.w3.org/2001/XMLSchema" xmlns:xs="http://www.w3.org/2001/XMLSchema" xmlns:p="http://schemas.microsoft.com/office/2006/metadata/properties" xmlns:ns2="777052eb-7f64-4d82-8b21-49620de4b061" targetNamespace="http://schemas.microsoft.com/office/2006/metadata/properties" ma:root="true" ma:fieldsID="ee9fa33780a42d2c59011c1127885f1f" ns2:_="">
    <xsd:import namespace="777052eb-7f64-4d82-8b21-49620de4b06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7052eb-7f64-4d82-8b21-49620de4b0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5C1CF13-3218-417E-AC0E-63F4CC0C20A0}"/>
</file>

<file path=customXml/itemProps2.xml><?xml version="1.0" encoding="utf-8"?>
<ds:datastoreItem xmlns:ds="http://schemas.openxmlformats.org/officeDocument/2006/customXml" ds:itemID="{DBFAEE84-5DA7-4F4D-81BE-E5E8190F6E25}"/>
</file>

<file path=customXml/itemProps3.xml><?xml version="1.0" encoding="utf-8"?>
<ds:datastoreItem xmlns:ds="http://schemas.openxmlformats.org/officeDocument/2006/customXml" ds:itemID="{37B07504-F7B5-4C08-A169-DD1BB5468BCA}"/>
</file>

<file path=docProps/app.xml><?xml version="1.0" encoding="utf-8"?>
<Properties xmlns="http://schemas.openxmlformats.org/officeDocument/2006/extended-properties" xmlns:vt="http://schemas.openxmlformats.org/officeDocument/2006/docPropsVTypes">
  <TotalTime>5962</TotalTime>
  <Words>3476</Words>
  <Application>Microsoft Office PowerPoint</Application>
  <PresentationFormat>Widescreen</PresentationFormat>
  <Paragraphs>995</Paragraphs>
  <Slides>71</Slides>
  <Notes>22</Notes>
  <HiddenSlides>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71</vt:i4>
      </vt:variant>
    </vt:vector>
  </HeadingPairs>
  <TitlesOfParts>
    <vt:vector size="79" baseType="lpstr">
      <vt:lpstr>arial</vt:lpstr>
      <vt:lpstr>Wingdings</vt:lpstr>
      <vt:lpstr>Wingdings 2</vt:lpstr>
      <vt:lpstr>Cambria Math</vt:lpstr>
      <vt:lpstr>Calibri</vt:lpstr>
      <vt:lpstr>arial</vt:lpstr>
      <vt:lpstr>Office Theme</vt:lpstr>
      <vt:lpstr>Bitmap Image</vt:lpstr>
      <vt:lpstr>PowerPoint Presentation</vt:lpstr>
      <vt:lpstr>Graph Theory and Its Applications Acknowledgement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Algorithm:   Input: Given graph G, and k (k: find communities of size k or more)</vt:lpstr>
      <vt:lpstr>1. Locate Maximal Cliques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 C O</dc:creator>
  <cp:lastModifiedBy>Dr Arti Arya</cp:lastModifiedBy>
  <cp:revision>243</cp:revision>
  <dcterms:created xsi:type="dcterms:W3CDTF">2020-06-03T14:19:11Z</dcterms:created>
  <dcterms:modified xsi:type="dcterms:W3CDTF">2023-11-18T07:27:57Z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0x0101004A5D4F4A6E89004B9969E5A919E98885</vt:lpwstr>
  </property>
</Properties>
</file>