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ink/ink33.xml" ContentType="application/inkml+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5.xml" ContentType="application/inkml+xml"/>
  <Override PartName="/ppt/ink/ink34.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1" r:id="rId14"/>
    <p:sldId id="272" r:id="rId15"/>
    <p:sldId id="274" r:id="rId16"/>
    <p:sldId id="275" r:id="rId17"/>
    <p:sldId id="316"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Inter" panose="020B0604020202020204" charset="0"/>
      <p:regular r:id="rId64"/>
      <p:bold r:id="rId65"/>
    </p:embeddedFont>
    <p:embeddedFont>
      <p:font typeface="Noto Sans Symbols" panose="020B060402020202020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jyY5Now5nt4iv78xoLkg+ZPZE3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68E5B6-146A-4791-988A-A46CDE5896A9}">
  <a:tblStyle styleId="{1A68E5B6-146A-4791-988A-A46CDE5896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38:40.962"/>
    </inkml:context>
    <inkml:brush xml:id="br0">
      <inkml:brushProperty name="width" value="0.05292" units="cm"/>
      <inkml:brushProperty name="height" value="0.05292" units="cm"/>
      <inkml:brushProperty name="color" value="#FF0000"/>
    </inkml:brush>
  </inkml:definitions>
  <inkml:trace contextRef="#ctx0" brushRef="#br0">10621 838 2239 0,'0'0'791'0,"0"0"-420"15,0 0-106-15,0 0-124 16,0 0-31-16,0 0-35 0,13-6 29 15,-6 26-104-15,2 10 0 16,-5 8 0-16,0 12 0 16,-4 8 0-16,0 9 0 15,0 2 0-15,-6 2 0 16,-5-1 0-16,2-4 0 16,2-10 0-16,3-9 0 15,2-15 0-15,2-14 0 0,-2-16 0 16,-6-22-270-16,4-20-529 15,-3-6-692-15</inkml:trace>
  <inkml:trace contextRef="#ctx0" brushRef="#br0" timeOffset="567.27">10594 699 1813 0,'0'0'565'15,"0"0"-357"-15,0 0 39 0,0 0-43 16,0 0-80 0,0 0-1-16,0 0-4 0,-125-100 52 15,83 100-25-15,-7 20-67 16,-7 12-4-16,0 11-1 16,1 5-26-16,4 6 4 15,5 4-31-15,11 2 6 16,6 2-27-16,10 3 0 15,9-1 0 1,10 2 0-16,0 2 0 0,7-2 0 16,15 0 0-16,9-2 0 0,8-5 0 15,7-5 0-15,3-4 0 16,6-6 0-16,6-6 0 16,4-8 0-16,2-7 0 15,4-12 0 1,0-11 0-16,3 0 0 0,-5-14 0 15,0-10 0-15,-5-6 0 16,-4-6 0-16,-4-4 0 16,-2-6 0-16,-10-2 0 15,-3-5 0 1,-10-5 0-16,-12-2 0 0,-5 0 0 16,-9-4 0-16,-5 2 0 0,0 0 0 15,-14-1 0-15,-8 5 0 16,-5 2 0-16,-6 4 0 15,-6 2 0-15,-7 6 0 16,-6 6 0-16,-6 6 0 16,-8 4 0-16,-3 6 0 15,-6 4 0 1,0 7 0-16,-14 11 0 0,18 0 0 16,18 11-887-16</inkml:trace>
  <inkml:trace contextRef="#ctx0" brushRef="#br0" timeOffset="1910.98">2989 1337 2635 0,'0'0'503'0,"0"0"-226"16,-44-104 27-16,33 76-53 15,6 16-125-15,3 12-126 16,2 24 0-16,0 50 0 15,0 51 0-15,0 35 0 16,0-6 0-16,0-33 0 16,-4-47 0-16,-1-32 0 0,3-8 0 15,0-8 0 1,2-12 0-16,0-14 0 0,0-44 0 16,0-54 0-16,0-53 0 15,-5-21 0-15,-2 23 0 16,3 41 0-16,4 54 0 15,0 28 0-15,0 10 0 16,0 10 0 0,11 6 0-16,11 32 0 15,10 26 0-15,5 20 0 0,8 8 0 16,-1 1 0-16,4-5 0 16,-4-16 0-16,-3-16 0 15,-8-18 0-15,-4-22 0 0,-10-10 0 16,0-25 0-1,-9-28 0-15,0-31 0 16,-6-32 0-16,-1 8 0 0,-3 15 0 16,0 29 0-16,2 38 0 15,0 8 0-15,0 12 0 16,2 8 0-16,3 52 0 16,2 40 0-16,2 36 0 15,-2 15 0-15,-3-20 0 16,0-34 0-16,-2-32 0 15,2-11 0-15,3 0 0 0,7-4-72 16,20-18-413 0,-3-20-314-16,-2-6-376 0</inkml:trace>
  <inkml:trace contextRef="#ctx0" brushRef="#br0" timeOffset="3200.07">3858 1552 1835 0,'0'0'1015'0,"0"0"-487"15,0 0-207-15,0 0-96 16,0 0-53-16,-13 124-172 16,5-58 0-16,2 8 0 15,4-3 0-15,2-11 0 16,0-12 0-16,10-16 0 0,9-18 0 16,2-14 0-16,3-4 0 15,-2-34-15-15,-6-18-33 16,-12-24 18-16,-4-3 7 15,-6-1 8-15,-21 4 14 16,-2 26 2-16,-2 6 43 16,4 19 43-16,7 20-87 15,13 9 0-15,7 2 0 16,0 22 0-16,31 4 0 16,16-4 0-16,16-6 0 0,10-12-36 15,8-6-101-15,-4-4-100 16,-1-20-4-16,-13-2 70 15,-12-2 111 1,-13 8 54-16,-13 3 6 16,-15 7 86-1,-7 10 83-15,-3 0 62 0,-3 9-63 0,-19 22-74 16,-3 18-20-16,-1 7-8 0,4 8-66 31,6-2 0-31,9-6 0 16,7-9 0-16,0-15 0 15,14-18 0-15,10-14 0 16,7-10 0-16,2-33 0 16,2-17 0-16,-7-16 0 15,-4-24 0-15,-12-27 0 16,-12-23 0-16,0 14 0 16,-12 35 0-16,-3 41 0 15,6 40 0-15,2 10 0 16,1 10 0-16,-5 18 0 0,3 66 0 15,8 43 0-15,0 19 0 16,17-16 0-16,14-33 0 16,0-37 0-16,7-14 0 15,15-2 0-15,12-10 0 16,11-9 0-16,-1-25 0 16,-1-9 0-16,-7-33 0 15,-12-16 0-15,-10-10 0 16,-16-4 0-16,-11-3 0 15,-14 11 0-15,-4 14 0 16,0 20 0-16,-9 18 0 16,-10 12 0-16,-4 24 0 15,-1 26 0-15,5 13 0 0,9 7 0 16,10 0 0 0,0-8 0-16,22-16 0 0,20-18 0 15,10-22 0-15,8-6 0 16,4-40 0-16,-1-16 0 15,-7-18 0-15,-10-24 0 16,-9-35 0-16,-18-35 0 16,-15-11 0-16,-4 29 0 15,-9 46 0-15,-7 51 0 16,3 27 0-16,-1 7 0 16,-1 12 0-16,-1 7 0 0,-1 43 0 15,3 53 0-15,10 42 0 16,4 18 0-16,9-1 0 15,15-33 0-15,1-39 0 16,0-25 0-16,1-12 0 16,8-4 0-16,6-4 0 15,7-10 0-15,-1-26 0 16,4-8 0-16,-2-40 0 16,4-34 0-16,1-33 0 15,-11 3 0-15,-11 10 0 0,-14 17 0 16,-15 32 0-1,-2 4 0-15,0 7 0 0,-9 20 0 16,-14 18 0-16,-3 2 0 16,-3 22 0-16,2 16 0 15,9 11 0-15,11 5 0 16,7 0 0-16,14-6 0 16,26-8 0-16,13-12 0 15,12-10 0-15,4-8 0 16,-3-8 0-16,-7-2 0 15,-10 0 0-15,-16 0 0 0,-12 4 0 16,-17 6 0 0,-4 8 0-16,-14 4 0 0,-28 9 0 15,-18 5 0-15,-15 0 0 16,-60 15-123-16,19-6-682 16,5-5-1057-16</inkml:trace>
  <inkml:trace contextRef="#ctx0" brushRef="#br0" timeOffset="3609.6">2700 3020 392 0,'0'0'2636'0,"0"0"-2341"16,-127 1-49-16,89-1 93 16,16 0-151-16,8 0-188 15,12 0 0-15,2-4 0 16,14-7 0-16,30-7 0 16,50-14 0-1,72-19 0-15,102-19 0 0,69-8 0 16,55-2 0-16,32-1 0 0,2 5 0 15,16 4 0-15,-19 0 0 16,-44 6 0-16,-60 8 0 16,-79 9 0-16,-84 15 0 15,-69 13 0-15,-55 10 0 16,-32 5 0-16,0 2 0 16,-34 0 0-16,-51 4 0 15,3 0-141-15,0 3-890 0</inkml:trace>
  <inkml:trace contextRef="#ctx0" brushRef="#br0" timeOffset="4901.78">12570 790 2248 0,'0'0'949'0,"0"0"-729"0,0 0 37 16,0 0-73-16,-60 170-35 15,45-38-60-15,3-1-89 16,6-29 0-16,3-33 0 15,3-32 0-15,0-1 0 16,0-7 0-16,0-13 0 16,0-16 0-16,0-14 0 15,0-50 0-15,0-37 0 16,0-35 0-16,0-19 0 16,0 7 0-16,0 34 0 15,-2 37 0-15,2 29 0 16,0 19 0-16,2 0 0 15,11 7 0-15,6 6 0 0,3 16 0 16,11 0 0-16,7 26 0 16,3 12 0-16,1 12 0 15,-8 5 0-15,-9 1 0 16,-19 0 0-16,-8-4 0 16,-17 0 0-16,-30-6 0 15,-16-3 0-15,-3-6 0 16,1-6 0-16,14-9 0 0,17-10 0 15,19-4 0-15,15-2 0 16,9 2 0-16,33 4 0 16,22 4 0-16,15 6 0 15,10 4 0-15,5 2 0 16,-5 4 0-16,-7-2 0 16,-10 0 0-16,-14-3 0 15,-16-8 0-15,-16-5 0 16,-8-4 0-16,-11-3 0 15,-5-6 0-15,-2-1 0 16,0 0 0-16,0-11-9 0,-2-10-366 16,-5 2-571-16</inkml:trace>
  <inkml:trace contextRef="#ctx0" brushRef="#br0" timeOffset="5611.88">13711 1271 1987 0,'0'0'708'15,"0"0"-365"-15,0 0 38 0,0 0-66 16,0 0-126-16,-38-116-63 16,5 107-79-16,-7 9-47 15,-12 0 0-15,-3 18 0 16,-3 17 0-16,5 7 0 15,12 4 0-15,16 2 0 16,19-3 0-16,6-8 0 16,20-9 0-1,20-14 0-15,14-10 0 0,4-4 0 16,-2-18 0-16,-4-14 0 0,-9-4 0 16,-9-4 0-16,-10 4 0 15,-11 8 0-15,-6 8 0 16,-5 8 0-16,-2 10 0 15,0 2 0-15,0 0 0 16,0 24 0 0,0 10 0-16,4 8 0 15,10 0 0-15,3-6 0 0,8-5 0 16,4-13 0-16,2-14 0 16,1-4 0-16,-3-11 0 15,0-17 0-15,-5-9 0 0,-3-6 0 16,-4-1 0-1,-3 8 0-15,-5 10 0 0,-3 12 0 16,-2 12 0-16,1 2 0 16,6 18 0-16,4 18 0 15,4 10 0-15,5 1 0 16,0-6 0-16,1-6 0 16,0-11 0-1,-5-12 0-15,-3-12 0 0,1 0 0 16,0-22 0-16,2-10 0 15,1-7 0-15,-2-1 0 0,-1 6 0 16,3 10 0-16,-6 8 0 16,3 12 0-16,1 4 0 15,2 2 0 1,1 18 0-16,2 6 0 0,5 2 0 16,16 4-123-16,-7-5-629 15,-3-9-947-15</inkml:trace>
  <inkml:trace contextRef="#ctx0" brushRef="#br0" timeOffset="6009.9">15157 1267 2058 0,'0'0'930'16,"0"0"-380"-16,0 0-100 15,0 0-342-15,-129-50-108 0,91 56 0 16,-7 26 0-16,1 10 0 16,4 8 0-16,9 1 0 15,13-5 0-15,13-10 0 16,5-13 0-16,25-8 0 16,17-15 0-16,14-2 0 15,9-29 0-15,-1-13 0 16,-4-14 0-16,-8-8 0 15,-17-10 0-15,-15-22 0 16,-20-22 0-16,-5 7 0 16,-21 19 0-16,-6 24 0 15,3 37 0-15,3 11 0 16,0 15 0-16,3 8 0 0,7 44 0 16,9 23 0-16,7 16 0 15,5 8 0-15,26 3 0 16,14-7 0-16,9-10 0 15,3-16 0-15,21-16-159 16,-13-18-539-16,-9-18-579 0</inkml:trace>
  <inkml:trace contextRef="#ctx0" brushRef="#br0" timeOffset="6801.78">15627 1110 2051 0,'0'0'937'0,"0"0"-405"16,0 0-208-16,0 0-72 15,0 0-252-15,0 0 0 16,-31 127 0-16,31-79 0 16,5-2 0-16,19-6 0 15,12-12 0-15,4-11 0 0,2-16 0 16,1-1 0-16,-6-16 0 16,-5-18 0-16,-13-10 0 15,-9-10 0 1,-10-8 0-16,-10 0 0 0,-18 4 0 15,-13 9 0 1,-1 19 0-16,-5 16 0 0,3 14 0 16,1 16 0-16,7 26 0 15,15 12 0-15,16 3 0 16,5-1 0-16,20-8 0 16,25-14 0-16,10-14 0 15,7-18 0-15,8-2 0 16,-1-20 0-16,-7-16 0 0,-4-6 0 15,-14-2 0-15,-10-2 0 16,-9 7 0-16,-9 8 0 16,-8 8 0-16,-6 15 0 15,-2 8 0-15,0 4 0 16,0 28 0-16,0 13 0 16,0 7 0-16,5 2 0 15,9-6 0-15,3-10 0 16,1-10 0-16,2-14 0 15,2-12 0-15,1-2 0 0,1-12 0 16,2-16 0-16,3-10 0 16,2-6 0-16,4-4 0 15,-7 0 0-15,-3 7 0 16,-7 15 0-16,-10 12 0 16,-1 14 0-16,-5 0 0 15,0 22 0-15,3 13 0 16,0 7 0-16,1 0 0 15,3-6 0-15,3-8 0 16,1-10 0-16,3-12 0 16,1-6 0-1,5-4 0-15,3-18 0 0,2-6 0 0,1 0 0 16,-3 2 0-16,0 6 0 16,-7 8 0-16,-3 8 0 15,-3 4 0-15,1 0 0 16,2 20 0-16,1 8 0 15,2 0 0-15,-1 2 0 16,-1-6 0-16,2-8 0 16,-4-8 0-16,-4-8-15 15,-3-6-363-15,-5-16-509 16,-2-6-1016-16</inkml:trace>
  <inkml:trace contextRef="#ctx0" brushRef="#br0" timeOffset="7972.35">18327 670 2023 0,'0'0'824'0,"0"0"-587"16,0 0 99-16,0 0-21 0,0 0-123 15,-62-113-23 1,18 95-169-16,-10 8 0 0,-12 10 0 15,-9 2 0-15,0 30 0 16,-1 20 0 0,9 17 0-16,19 11 0 15,21 6 0-15,27-4 0 0,9-6 0 0,46-14 0 16,21-17 0-16,13-19 0 16,4-21 0-16,-8-5 0 15,-16-13 0-15,-24-19-75 16,-30-4-5-16,-15-1 25 15,-19 1 19-15,-30 6 16 16,-7 8 20-16,-2 10 3 16,7 10 26-16,12 2 28 0,18 0-6 15,13 14-9 1,8 2 13-16,14 2-26 0,22-4-29 16,13-4 0-16,4-3 0 15,1-7 0-15,-3 0 0 31,-7 0 0-31,-10-7 0 0,-12 3 0 0,-9 2 0 16,-7 2 0-16,-4 0 0 16,-2 13 0-16,0 15 0 15,0 8 0-15,0 8 0 16,0 2 0-16,0-2 0 16,6-2 0-16,1-8 0 15,9-10 0-15,-3-10-357 0,1-10-872 16</inkml:trace>
  <inkml:trace contextRef="#ctx0" brushRef="#br0" timeOffset="8303.31">18675 938 643 0,'0'0'1958'0,"0"0"-1409"16,0 0 5-16,0 0-162 0,0 0-392 15,0 0 0-15,116 135 0 16,-98-85 0-16,-5 0 0 31,-1-4 0-31,-8-10 0 0,-2-8 0 0,-2-12 0 16,0-12 0-16,0-4 0 16,0-2 0-16,0-24 0 15,0-12 0-15,5-10 0 16,17-4 0-16,14-1 0 31,6 7 0-31,9 10 0 0,-2 12 0 16,13 20 0-16,-15 4-311 15,-9 0-788-15</inkml:trace>
  <inkml:trace contextRef="#ctx0" brushRef="#br0" timeOffset="9200.85">19574 1028 1916 0,'0'0'945'16,"0"0"-422"-16,0 0-163 0,0 0-110 16,0 0-148-1,-130-2-102-15,90 36 0 0,2 7 0 16,5 4 0-16,6 0 0 15,13-7 0-15,14-6 0 16,0-10 0-16,18-10 0 16,15-12 0-16,9 0 0 15,6-16 0-15,-1-12 0 16,-5-8 0-16,-7 0 0 16,-6 0 0-16,-6 3 0 15,-10 10 0-15,-4 9 0 16,-6 7 0-16,-3 7 0 0,0 7 0 15,0 16 0-15,0 9 0 16,4 4 0-16,5 1 0 16,6-5 0-16,1-10 0 15,-1-6 0-15,1-10 0 16,2-6 0-16,0 0 0 16,0-16 0-16,1-8 0 15,2-4 0-15,-3 2 0 16,-3 4 0-16,-1 6 0 15,-6 6 0-15,-1 6 0 16,-3 4 0-16,3 0 0 0,2 20 0 16,2 6 0-16,5 4 0 15,1-2 0-15,0-6 0 16,-2-10 0-16,-1-8 0 16,-2-4 0-16,1-8 0 15,4-18 0-15,-2-8 0 16,3-7 0-16,2-2 0 15,0-1 0-15,0 4 0 16,-5 1 0-16,-1 7 0 16,-7 2-122-16,-3 4-110 15,-4 2-22-15,0 2-54 0,-7 0-257 16,-8 2 104 0,-3 0 277-16,0 2 178 0,3 0 6 15,-1 1 235-15,7 2 117 16,0 2 139-16,5 4-174 15,2 3 13-15,0 3-79 16,-1 3-95-16,3 0-156 16,0 23 0-16,0 13 0 15,0 16 0-15,0 18 0 16,7 12 0-16,4 25 0 16,-3-5 0-16,2 2 0 15,1 15 0-15,-5-28 0 0,1 10 0 16,-2-9 0-1,-5-26 0-15,0-4 0 0,0-19 0 16,0-25 0-16,0-18 0 16,0-11-62-16,-12-33-317 15,2-58-313-15,3 8-142 16,2-5-226-16</inkml:trace>
  <inkml:trace contextRef="#ctx0" brushRef="#br0" timeOffset="9730.26">20104 984 1433 0,'0'0'885'0,"0"0"-316"15,0 0-72-15,0 0-134 0,0 0-168 16,0 0-101-16,139-72-34 16,-98 96-60-16,-1 8 0 15,-7 6 0-15,-8 1 0 16,-16 0 0-16,-9 0-14 16,-13-3-4-16,-26-4 6 15,-7-6 8-15,-1-6 4 16,9-6 7-16,15-8 2 15,19-6 23-15,4-4-32 16,56-30 0-16,42-22-9 16,7-4-63-16,-3-2-18 0,-10-1-42 15,-30 3 18 1,-4-10 60-16,-12-12 39 0,-25 4 15 16,-21 5 112-16,-5 13 20 15,-26 18 36-15,-4 22-94 16,-1 20-74-16,0 18 0 15,0 52 0-15,9 40 0 16,12 3 0-16,9-5 0 16,6-14 0-16,8-26 0 15,15 3 0-15,4-3 0 16,4-20 0 0,0-18 0-16,-2-20 0 0,-3-10 0 0,-1-18 0 15,-3-20 0-15,1-6 0 16,-4-6 0-16,2 2 0 15,-1 8 0-15,-5 11 0 16,-1 14 0 0,-3 12 0-16,0 3 0 15,1 25 0-15,0 15 0 16,1 12 0-16,1 2 0 16,1-2 0-16,4-8 0 15,-1-10 0-15,3-18 0 0,4-14 0 16,22-26 0-16,-7-18-457 15,-2-6-618-15</inkml:trace>
  <inkml:trace contextRef="#ctx0" brushRef="#br0" timeOffset="10470.57">22227 836 2735 0,'0'0'785'0,"0"0"-490"0,0 0-14 15,0 0-281-15,0 0 0 16,-29 160 0 0,19-93 0-16,4 1 0 0,2-4 0 15,-1-8 0-15,3-10 0 16,2-12 0-16,0-16 0 15,0-14 0-15,0-4 0 16,0-22 0-16,0-28 0 16,0-30 0-16,0-37 0 15,0 3 0-15,0 12 0 16,0 24 0-16,0 36 0 16,2 10 0-16,0 10 0 0,1 22 0 15,3 1 0-15,4 35 0 16,5 15 0-16,7 13 0 15,7 4 0-15,3-4 0 16,3-5 0 0,-4-13 0-16,-2-16 0 0,-6-12 0 15,-4-14 0-15,-1-4 0 16,0-14 0-16,6-23 0 16,3-10 0-16,4-14 0 0,3-5 0 15,-5 2 0-15,-2 8 0 16,-9 18 0-1,-7 16 0-15,-5 20 0 0,-4 4 0 16,3 32 0-16,0 20 0 16,-1 14 0-16,3 8 0 15,-3 3 0-15,2-7 0 16,4-8 0-16,-1-10 0 16,4-12 0-16,11-18-111 15,1-12-688-15,0-12-561 0</inkml:trace>
  <inkml:trace contextRef="#ctx0" brushRef="#br0" timeOffset="11510.62">23160 988 1540 0,'0'0'1107'15,"0"0"-353"-15,0 0-257 16,0 0-299 0,0 0-198-16,-93 103 0 0,64-48 0 15,8 2 0-15,11-3 0 16,10-8 0-16,0-8 0 15,20-10 0-15,13-14 0 16,11-14 0-16,1 0 0 16,-3-22 0-16,-6-16 0 15,-14-10 0-15,-13-8 0 16,-9-6 0-16,-9 1 0 0,-22 6 0 16,0 10 0-16,0 15 0 15,11 14 0-15,11 10 0 16,9 6 0-16,13 0 0 15,32 10 0-15,19 2 0 32,19-2 0-32,13-6 0 0,4-1 0 0,-7-3 0 15,-17 0 0-15,-20 0 0 16,-23 0 0-16,-23 0 0 16,-10 7 0-16,-19 18 0 0,-18 8 0 15,-11 11 0 1,2 7 0-16,5 1 0 15,8-2 0-15,14-4 0 0,12-8 0 16,7-8 0-16,11-13 0 16,22-16 0-16,11-1 0 15,8-24 0-15,0-20 0 16,-6-14 0-16,-5-10 0 16,-10-9 0-16,-10-23 0 15,-9 8 0-15,-8 0 0 16,-4 10 0-16,0 27 0 15,-6 14 0-15,-6 24 0 16,-3 17 0-16,-1 31 0 0,-1 39 0 16,3 34 0-16,7 0 0 15,7-7 0-15,0-13 0 16,11-22 0 0,16 2 0-16,11-2 0 0,7-16 0 15,3-17 0-15,6-20 0 16,0-9 0-1,2-9 0 1,-6-24 0-16,0-9 0 16,-8-10 0-16,-6-8 0 0,-7 0 0 15,-12 1 0-15,-10 13 0 16,-7 12 0-16,0 16 0 16,-15 16 0-16,-12 2 0 15,0 28 0-15,-2 16 0 16,9 9 0-16,11 3 0 15,9-2 0-15,4-8 0 16,32-10 0-16,15-14 0 16,14-14 0-16,7-8 0 15,1-12 0-15,-2-22 0 0,-9-10 0 16,-10-10 0 0,-14-14 0-16,-12-26 0 0,-10-27 0 15,-13 9 0-15,-3 11 0 16,0 28 0-16,-16 30 0 15,-5 13 0-15,2 14 0 16,-4 16 0-16,1 28 0 16,4 44 0-16,7 35 0 15,8 1 0-15,3-8 0 16,3-14 0-16,15-15 0 16,7 1 0-16,8 2 0 0,7-14 0 15,11-14 0 1,7-20 0-16,7-14 0 0,4-12 0 15,18-23-101-15,-18-12-464 16,-16 1-719-16</inkml:trace>
  <inkml:trace contextRef="#ctx0" brushRef="#br0" timeOffset="12564.54">10374 2478 1840 0,'0'0'617'16,"0"0"-123"-16,0 0 37 16,0 0-228-16,0 0 8 0,0 0-311 15,0 0 0-15,-25-46 0 16,52 18 0-16,13-4 0 16,11 0 0-16,5 8 0 15,4 14 0-15,-5 10 0 16,-5 22 0-16,-15 28 0 15,-15 18 0-15,-20 10 0 16,-8 7 0-16,-35-3 0 16,-15-8 0-16,-7-8 0 15,1-16 0-15,1-18 0 16,7-18 0-16,10-14 0 16,9-4 0-16,12-24 0 0,13-6 0 15,12-2 0 1,0 2 0-16,31 8 0 0,14 8 0 15,13 8 0-15,11 10 0 16,7 0 0-16,0 0 0 16,-1 10 0-16,-3-2 0 15,-12-6-129-15,-3-2-409 16,-14-14-299-16,-18-8-249 0</inkml:trace>
  <inkml:trace contextRef="#ctx0" brushRef="#br0" timeOffset="12975.03">10492 1953 1691 0,'0'0'832'0,"-130"-8"-328"15,54 8 7-15,-6 30-196 16,4 40-72-16,16 47-243 16,21 33 0-16,28 12 0 15,17-8 0-15,39-39 0 16,6-35 0-16,34 0 0 15,33-9 0-15,24-13 0 0,20-14 0 16,-13-38 0 0,-35-8 0-16,-23-22 0 0,-22-4 0 15,-14-6 0-15,4-12 0 16,4-11 0-16,-5-13 0 16,-11-22 0-16,-22-28 0 15,-23-39 0-15,-17-13 0 16,-43 9 0-16,-11 37 0 15,-1 50 0-15,-28 18 0 16,-38 30 0-16,-29 20 0 16,-18 8 0-16,37 32 0 15,51 12 0-15,36 2 0 32,26 36 0-32,15-10-670 0,20-5-1597 0</inkml:trace>
  <inkml:trace contextRef="#ctx0" brushRef="#br0" timeOffset="13603.71">13607 2292 2172 0,'0'0'633'16,"0"0"-403"-16,0 0 7 15,41-133-16-15,-38 79-15 16,-3-2-64-16,-15 4-74 15,-26 10-16-15,-14 14 1 16,-15 20-4-16,-7 8-16 16,-6 36-33-16,7 20 0 15,18 16 0-15,19 12 0 16,25 2 0-16,14-1 0 0,33-5 0 16,27-8 0-16,19-11 0 15,5-7 0-15,3-8 0 16,-13-8 0-16,-16-4 0 15,-20-6 0-15,-28-2 0 16,-10-6 0-16,-31 0 0 16,-31-2 0-16,-19-4 0 15,-9-6 0-15,1-6 0 16,12-2 0-16,19 0 0 16,23-10 0-16,26-4 0 15,9-4 0-15,85-12-266 0,-3 2-512 16,5 4-705-16</inkml:trace>
  <inkml:trace contextRef="#ctx0" brushRef="#br0" timeOffset="14805.05">13865 2555 1215 0,'0'0'1261'0,"0"0"-662"0,0 0-258 16,0 0 3-16,-18-119-8 15,18 107-336-15,0 10 0 16,2 2 0-16,20 18 0 15,11 22 0-15,8 14 0 16,1 8 0-16,1 5 0 16,-7-3 0-16,-7-12 0 15,-10-14 0-15,-5-12 0 16,-5-16 0-16,-5-10 0 16,-2-6 0-16,2-28 0 0,4-12 0 15,5-10 0-15,5-2 0 16,4 4 0-16,0 7 0 15,-1 18 0-15,0 14 0 16,-3 15 0-16,1 8 0 16,-4 27 0-16,-1 13 0 15,-1 6 0-15,-3 0 0 16,0-6 0-16,1-10 0 16,-5-12 0-16,1-14 0 15,2-12 0-15,2 0 0 16,7-20 0-16,4-16 0 0,9-6 0 15,6 0 0 1,-2 4 0-16,0 8 0 0,-3 12 0 16,-8 12 0-16,-2 6 0 15,-2 14 0-15,3 19 0 16,4 8 0-16,6 1 0 16,13-4 0-16,12-10-26 15,11-14-298-15,3-14-256 16,-1-2-185-16,-8-28 131 15,-14-6 44-15,-14-6 590 16,-17-2 54-16,-14 3 510 16,-4 8 28-16,-6 4 24 0,-14 14-100 31,-7 6-192-31,0 9-71 0,-4 6-253 0,2 24 0 16,0 12 0-16,7 7 0 15,7 1 0-15,10-6 0 16,5-6 0-16,0-12 0 15,20-10 0-15,7-14 0 16,4-2 0-16,4-14 0 16,-1-16 0-16,-1-10 0 15,-4-6 0-15,-4 2 0 16,-5 1 0-16,-5 10 0 0,-5 11 0 16,-4 9 0-1,-4 13 0-15,3 0 0 0,3 20 0 16,6 17 0-16,6 5 0 31,9 2 0-31,9-6 0 0,4-10 0 0,6-14 0 16,0-14 0-16,-1 0 0 15,-5-28 0-15,-6-12 0 16,-7-8 0-16,-9-9 0 16,-5-11 0-16,-5-24 0 15,-10-26 0 1,0 6 0-16,0 15 0 0,-3 25 0 15,-6 36 0-15,-2 16 0 0,-5 18 0 16,-5 34 0-16,-4 74 0 16,4 47 0-16,19 13 0 15,2-28 0-15,19-43 0 16,12-45 0-16,6-14 0 16,15-6 0-16,10-12 0 15,11-14 0 1,-2-8 0-16,-4-40 0 0,-9-14 0 15,-13-16 0 1,-11-29 0-16,-17-27 0 0,-12 3 0 16,-5 15 0-16,0 24 0 0,-7 40 0 31,-4 14 0-31,-2 20 0 16,1 34 0-16,4 70 0 15,8 46 0-15,0 3 0 16,8-23 0-16,17-37 0 15,4-29 0-15,9-2 0 16,7-2 0-16,7-8 0 16,7-22 0-16,28-22-17 15,-16-22-629-15,-11-10-889 0</inkml:trace>
  <inkml:trace contextRef="#ctx0" brushRef="#br0" timeOffset="15540.42">18103 2121 2433 0,'0'0'706'0,"0"0"-424"16,0 0 40 0,0 0 31-16,0 0-353 0,0 0 0 15,0 0 0-15,0 145 0 16,-5-47 0-16,1-2 0 16,4-10 0-16,0-27 0 15,0 0 0-15,4-4 0 16,7-17 0-16,0-16 0 15,1-18 0-15,-1-4 0 16,7-22 0-16,6-20 0 0,5-18 0 16,7-8 0-16,0-7 0 15,-3 7 0-15,-2 12 0 16,-6 22 0-16,-6 24 0 16,2 12 0-16,-1 38 0 15,2 20 0-15,4 14 0 16,6 7 0-16,5-7 0 15,4-10 0 1,-1-16 0-16,-3-16 0 0,-5-20 0 16,-5-12 0-1,-7-8 0-15,-3-26 0 0,-3-16 0 16,-1-11 0-16,-1-11 0 16,1-24 0-16,-2 8 0 0,0-2 0 15,-2 11 0-15,-5 31 0 16,1 12 0-16,-5 26 0 15,2 10 0-15,0 35 0 16,3 20 0-16,6 14-71 16,24 29-449-16,1-20-247 15,3-16-263-15</inkml:trace>
  <inkml:trace contextRef="#ctx0" brushRef="#br0" timeOffset="16269.9">19339 2464 1580 0,'0'0'868'0,"0"0"-259"15,0 0-265-15,-22-124-23 16,7 100-88 0,-6 14-92-16,-4 10-141 15,-1 18 0-15,-6 26 0 0,3 14 0 16,10 8 0-16,7 1 0 16,12-12 0-16,3-10 0 15,25-15 0-15,9-18 0 16,3-12 0-16,-3 0 0 15,-1-26 0-15,-9-10 0 0,-7-4 0 16,-7-4 0-16,-7-1 0 16,0 3 0-16,-6 4 0 15,2 10 0-15,0 8 0 16,7 10 0-16,4 6 0 16,7 4 0-16,11 6 0 15,7 20 0-15,5 14 0 16,1 6 0-16,-3 6 0 15,-10-2 0 1,-12-3 0-16,-10-7 0 0,-9-8 0 16,-7-6 0-16,-19-12 0 15,-6-8 0-15,1-6 0 16,10-2 0-16,13-26 0 0,8-13 0 16,29-10 0-16,29-7 0 15,36-14 0-15,4 9-167 16,7 1-194-16,-3 4-143 15,-26 14 9-15,-7-2 237 16,-22 7 258-16,-25 7 2 16,-20 6 298-16,-2 2 209 15,-13 4-213-15,-7 2 10 16,-3 2-97-16,6 2-46 16,3 6-163-1,6 2 0-15,3 4 0 0,1 2 0 0,0 8 0 16,-4 26 0-16,0 20 0 15,-8 33 0 1,3 1 0-16,-3 10 0 0,7 0 0 16,9-15 0-16,0 1 0 15,25-12 0 1,20-18 0-16,17-18 0 0,13-18 0 16,12-18 0-16,3-8 0 15,-8-30 0-15,-8-14 0 16,-16-8-47-16,-19-16-319 0,-14 14-581 15,-16 15-797-15</inkml:trace>
  <inkml:trace contextRef="#ctx0" brushRef="#br0" timeOffset="16710.23">20966 2623 1631 0,'0'0'811'0,"0"0"-284"15,0 0-187 1,0 0-35-16,0 0-89 0,15-103-52 0,-17 85-62 16,-15 6-102-1,-10 12 0-15,-7 0 0 0,-4 22 0 16,-6 18 0-16,2 9 0 16,8 7 0-16,10-4 0 15,14-6 0 1,10-10 0-16,12-12 0 0,21-18 0 15,13-6 0-15,6-18 0 16,4-22 0-16,-2-10 0 16,-10-12 0-16,-9-7 0 15,-8-11 0-15,-11-26 0 16,-14-26 0-16,-2 9 0 0,0 17 0 31,-12 30 0-31,0 42 0 16,-2 12 0-16,3 15 0 15,0 28 0-15,11 67 0 16,0 46 0-16,29 19 0 16,9-23 0-16,-1-36 0 15,-5-41 0-15,-3-13 0 16,6 0 0-16,1-4 0 16,17-12 0-16,-13-16-21 15,-7-8-759-15</inkml:trace>
  <inkml:trace contextRef="#ctx0" brushRef="#br0" timeOffset="17472.75">22751 1973 2414 0,'0'0'764'16,"0"0"-222"-16,0 0-166 16,0 0-376-16,0 0 0 0,-23 108 0 15,21-27 0-15,0 9 0 16,2-2 0-16,0-10 0 16,0-14 0-16,0-18 0 15,4-15 0-15,0-17 0 16,-4-14 0-16,0-3 0 15,0-30 0-15,0-24 0 16,0-33 0-16,0-33 0 16,3 7 0-16,5 14 0 15,2 24 0-15,-2 38 0 16,-3 10 0-16,1 10 0 0,-1 20 0 16,2 15 0-1,6 36 0-15,3 15 0 0,6 10 0 16,2 2 0-16,5-7 0 15,0-13 0-15,0-14 0 16,-4-18 0-16,-2-16 0 16,-4-10 0-1,-1-10 0-15,5-26 0 0,-4-16 0 16,6-14 0-16,0-13 0 16,-1-1 0-16,-2 6 0 15,-2 9 0-15,-7 24 0 16,-5 21 0-16,-4 20 0 15,-2 14 0-15,-2 50 0 0,0 40 0 16,2 5 0-16,3-5 0 16,1-12 0-16,4-26 0 15,7 2 0-15,8-4 0 16,26-20-66-16,-7-17-610 16,0-19-656-16</inkml:trace>
  <inkml:trace contextRef="#ctx0" brushRef="#br0" timeOffset="18509.72">23819 2278 363 0,'0'0'2015'16,"0"0"-1178"-16,0 0-336 15,0 0-289-15,0 0-44 16,0 0-168-16,-106 146 0 16,85-96 0-1,11-4 0-15,8-6 0 0,2-8 0 16,17-11 0-16,17-11 0 15,6-10 0-15,-2 0 0 16,-7-24 0 0,-13-11 0-16,-18-6 0 15,0-8 0-15,-23-1 0 0,-12 2 0 0,-3 8 0 16,9 10 0-16,9 12 0 16,16 14 0-16,4 4 0 15,29 2 0-15,26 12 0 16,16-2 0-16,12-6 0 0,3-6 0 15,-3 0 0-15,-16-11-18 16,-18-4-4-16,-20-1 22 31,-18 2 24-31,-11 1-8 16,-7 10-16-16,-24 3 0 16,-6 6 0-16,-8 26 0 15,0 18 0-15,5 8 0 16,8 6 0-16,13-4 0 15,13-7 0-15,6-16 0 16,13-11 0-16,24-16 0 0,10-10 0 16,9-18 0-16,1-24 0 15,-5-16 0-15,-5-14 0 16,-7-24 0-16,-9-22 0 16,-8 6 0-16,-12 15 0 15,-9 21 0-15,-2 32 0 16,0 8 0-16,0 16 0 15,-9 20 0-15,-5 20 0 16,-3 48 0-16,3 36 0 16,7 2 0-16,7-8 0 15,0-15 0-15,30-23 0 16,11-2 0-16,15-2 0 16,11-18 0-16,7-18 0 0,1-14 0 15,-3-6 0-15,-7-10 0 16,-12-16 0-16,-6-12 0 15,-12-6 0-15,-8-8 0 16,-12-6 0-16,-5-2 0 16,-10 4 0-16,0 11 0 15,-14 15 0-15,-13 18 0 16,-4 12 0-16,-2 24 0 16,-1 29 0-16,8 13 0 15,8 8 0-15,16-2 0 16,2-8 0-16,31-12 0 15,20-18 0-15,14-16 0 16,9-15 0-16,6-3 0 0,0-25 0 16,-6-12 0-16,-12-14 0 15,-13-11 0-15,-12-22 0 16,-14-30 0-16,-14 1 0 16,-9 11 0-16,0 10 0 15,-20 26 0-15,-11 1 0 16,-5 11 0-16,-2 28 0 15,-2 26 0-15,7 18 0 16,4 54 0-16,16 41 0 16,13 29 0-16,15-7 0 15,20-29 0-15,1-36 0 0,-2-28 0 16,8 0 0-16,6-4 0 16,8-5 0-16,-2-18 0 15,0-12 0-15,8-12 0 16,-11-17-495-16,-10-4-716 15</inkml:trace>
  <inkml:trace contextRef="#ctx0" brushRef="#br0" timeOffset="18635.22">26244 2422 2895 0,'0'0'905'0,"0"0"-609"0,0 0-296 16,0 0 0-16,0 0 0 15,0 0 0-15,0 0-742 0</inkml:trace>
  <inkml:trace contextRef="#ctx0" brushRef="#br0" timeOffset="23533.44">10357 3680 1753 0,'0'0'1033'16,"0"0"-655"-16,0 0-15 15,0 0-95-15,0 0-46 16,0 0-143 0,19-111-79-16,3 89 0 0,2 4 0 15,5 4 0-15,0 8 0 16,0 6 0-16,0 0 0 0,-6 16 0 15,-6 20 0 1,-5 12 0-16,-12 10 0 0,0 6 0 16,-12 1 0-16,-10-7 0 15,2-12 0 1,3-12 0-16,5-14 0 0,8-12 0 16,4-8 0-16,0 0 0 15,0 0 0-15,6-2 0 16,12-8 0-16,7-2 0 15,6 6 0-15,0 6 0 16,5 0 0 0,-5 12 0-16,-2 14 0 0,-4 8 0 15,-10 4 0-15,-9 1 0 16,-6-2 0-16,0-2 0 0,-24-6 0 16,-12 0 0-16,-8-9 0 15,-10-2 0-15,-2-8 0 16,1-4 0-16,2-6 0 15,8 0 0-15,7-4 0 16,5-18-317-16,12 0-401 16,10 2-465-16</inkml:trace>
  <inkml:trace contextRef="#ctx0" brushRef="#br0" timeOffset="24073.39">10596 3294 1463 0,'0'0'718'0,"0"0"-431"16,0 0 220-16,0 0-194 15,-141-84-41-15,99 84-117 16,-9 6-67-16,-6 22-2 15,-6 12 4-15,1 14-39 16,0 11-8-16,4 9-20 16,8 8-23-16,6 7 0 15,13 5 0-15,10 0 0 16,13-2 0-16,8 0 0 16,15-7 0-16,28-5 0 15,16-6 0-15,17-8 0 0,14-8 0 16,3-6 0-16,7-12 0 15,0-9 0-15,-4-16 0 16,1-8 0-16,-9-7 0 16,-1-14 0-16,-4-19 0 15,-8-11 0-15,-7-10 0 16,-14-8 0-16,-6-8 0 16,-13-22 0-16,-12-26 0 15,-21-23 0-15,-2 8 0 16,-16 25 0-16,-15 30 0 15,-7 22 0-15,-18-6 0 0,-30-14 0 16,-40-2 0 0,-24 15 0-16,7 23 0 0,33 28 0 15,41 12 0-15,34 36-35 16,10 7-773-16,19-3-1450 0</inkml:trace>
  <inkml:trace contextRef="#ctx0" brushRef="#br0" timeOffset="24704.71">13152 3561 2210 0,'0'0'940'16,"0"0"-377"-16,0 0-180 16,0 0-383-16,0 0 0 15,0 0 0-15,-31 110 0 16,22 12 0-16,2 17 0 16,4-19 0-16,3-35 0 0,0-40 0 15,0-14 0 1,8-5 0-16,-2-6 0 0,-1-6 0 15,-3-14 0-15,0 0 0 16,-2-32 0-16,0-38 0 16,0-41 0-16,0-45 0 15,0-18 0-15,0 9 0 16,0 37 0-16,8 51 0 16,2 31 0-16,3 20 0 15,1 8 0 1,3 8 0-16,6 10 0 0,4 0 0 15,0 28 0-15,-4 15 0 16,-5 8 0-16,-9 8 0 0,-9 3 0 16,-13 0 0-16,-27 2 0 15,-11-2 0-15,-7-4 0 16,6 3 0-16,17 17 0 16,17-14-384-16,18-10-819 0</inkml:trace>
  <inkml:trace contextRef="#ctx0" brushRef="#br0" timeOffset="25541.6">13557 4283 2227 0,'0'0'1204'0,"0"0"-740"15,0 0-263-15,-25-115-201 16,46 64 0-16,16-14 0 15,6-5 0-15,-1-2 0 16,-8 8 0 0,-12 10 0-16,-11 11 0 0,-9 18 0 0,-2 10 0 15,-6 12 0 1,-19 3 0-16,-8 3 0 0,-1 19 0 16,1 9 0-16,8 3 0 15,14 2 0-15,11 0 0 16,0-2 0-1,23-2 0-15,8-4 0 0,7-4 0 16,0-4 0-16,-3-2-3 16,-2 0-9-16,-6-1 10 15,-4 1-5-15,-6 0 7 16,-3 1 0-16,-3 2 1 16,1-1-1-16,-2 0 0 0,5-4 0 31,8-7-1-31,8-2 0 0,12-7-1 0,5-2 1 15,11-22 0-15,-4-11-8 16,-6-5 8-16,-10-7 0 16,-15-4 0-16,-15 1 1 15,-9 6 41-15,0 12-41 16,-9 8 0 0,-11 14 0-16,2 10 0 0,0 6 0 15,2 28 0-15,8 16 0 16,5 10 0-16,3 1 0 15,25-7 0 1,21-12 0-16,21-20 0 16,16-22 0-16,6-9 0 15,-2-38-233-15,-9-19-220 16,-14-17-34-16,-19-7 133 16,-20-4 31-16,-16-1 128 15,-9 9 195-15,-3 10 27 16,-17 18 214-16,1 16 130 15,0 22 139-15,5 16-216 16,4 4-108-16,3 30-122 16,1 22 74-16,6 30 18 0,0 32-98 15,0 35-58-15,13 9 0 16,9-5 0-16,3-17 0 16,-6-36 0-16,-3-20 0 15,-5-21 0-15,-4-7 0 16,0 2 0-16,-5-4 0 15,0-2 0-15,-2-20 0 16,0-16 0-16,-13-12-23 16,-19-26-476-16,5-12-209 15,4-6-176-15</inkml:trace>
  <inkml:trace contextRef="#ctx0" brushRef="#br0" timeOffset="26140.76">14741 4209 1735 0,'0'0'843'0,"0"0"-336"15,0 0-203-15,0 0-41 16,151-92-98-16,-86 63-87 16,2 0-56-16,4-4-13 15,-7 1 6-15,-6 0-15 0,-13 0-7 16,-11 0-1-16,-15 2-2 16,-7 2 8-16,-10 0 1 15,-2 4 0-15,0 3 1 16,-14 10 2-16,-3 4 23 15,-2 7 11-15,-1 4-4 16,1 27-19-16,0 10 13 16,6 14 24-16,9 3-50 15,4 0 0 1,4-8 0-16,25-8 0 0,9-13 0 16,12-15 0-16,4-14 0 0,7 0 0 15,-1-26 0-15,-4-13 0 16,-9-7 0-16,-11-6 0 15,-12-4 0-15,-9 0 0 16,-8 2 0-16,-7 4 0 16,0 10 0-16,0 12 0 15,-15 13 0-15,-4 12 0 16,2 3 0-16,-1 14 0 16,5 13 0-16,3 9 0 15,10 1 0-15,0 1 0 16,14-2 0-16,15-2 0 15,7-4 0-15,2 0 0 16,-1-2 0-16,-4 4 0 0,-6 1 0 16,-6 0 0-16,-10 2 0 15,-4-3 0-15,-3-2 0 16,-2-6 0-16,1-8 0 16,1-6 0-16,9-10 0 15,7 0 0 1,9-14 0-16,9-20 0 0,5-12 0 15,12-40-78-15,-12 9-627 16,-8 3-1381-16</inkml:trace>
  <inkml:trace contextRef="#ctx0" brushRef="#br0" timeOffset="28138.59">16293 4018 195 0,'0'0'2037'16,"0"0"-1429"-16,0 0-373 16,0 0 60-16,0 0-10 15,0 0-102 1,0 0-66-16,54-48-60 0,-29 20-35 16,-2-4-16-16,-6 0 6 0,-9 0 0 15,-8 6-3-15,0 6 14 16,-8 6-23-16,-19 10 0 15,-4 4 0-15,-7 14 0 16,0 22 0 0,4 12 0-16,14 8 0 0,12 4 0 15,8-1 0-15,21-12 0 16,29-8 0-16,14-17 0 16,12-18 0-16,6-4 0 15,1-26 0-15,-8-15 0 16,-10-9 0-1,-16-2 0-15,-13-2 0 0,-16 6 0 16,-9 8 0-16,-9 9 0 0,-2 13 0 16,0 15 0-16,0 3 0 15,0 12 0-15,0 22 0 16,0 14 0-16,0 8 0 16,0-2 0-16,21-7 0 15,3-14 0 1,5-11 0-16,5-15 0 0,-1-7 0 15,0-12 0-15,-4-19 0 16,0-2 0-16,-5-4 0 31,-3 7 0-31,-5 8 0 0,-6 10 0 16,1 10 0-16,3 2 0 16,1 12 0-16,8 18 0 15,4 6 0-15,8 3 0 16,5-6 0-16,5-8 0 15,3-11-47-15,2-14-74 16,-4 0-71-16,-3-28 34 16,-10-15 40-16,-8-9 14 15,-8-10 1-15,-5-6 42 16,-7-8 41-16,-5-5 12 16,0-3 8-16,0 0 0 0,0 12 39 15,0 14 93-15,-7 24 73 16,-3 26 41-16,4 9-112 15,-3 58-95-15,5 43 16 16,4 39 27-16,0 13-82 16,13-26 0-16,14-35 0 15,0-42 0-15,4-15 0 16,9-3 0-16,9-9 0 16,7-12 0-16,1-12 0 15,-1-12 0-15,-4-24 0 16,-11-14 0-16,-5-8 0 15,-9-7 0-15,-7 1 0 16,-7 8 0-16,-3 14 0 0,-4 16 0 16,-6 20 0-16,2 6 0 15,-2 22 0-15,3 24 0 16,3 12 0-16,10 4 0 16,6 0 0-16,12-8 0 15,10-13 0-15,10-14 0 16,10-13 0-16,7-14 0 15,4 0-47-15,-4-21-25 16,-5-12 8-16,-12-4 31 16,-12-6 21-16,-15-3 11 15,-9-2 1-15,-12 4 31 0,-6 8 14 16,0 10 29-16,-6 14 5 16,-17 12-79-16,-6 10 0 15,-4 28 0-15,0 10 0 16,6 6 0-16,4-2 0 15,13-8 0-15,10-12 0 16,0-11 0-16,2-11 0 16,20-10 0-16,7 0 0 15,2-13 0-15,3-9 0 16,-3-1 0-16,-2 2 0 0,-5 7 0 16,-2 6 0-16,-1 8 0 15,-2 0 0-15,6 8 0 16,2 13 0-16,4 1 0 15,0-3 0-15,4-2 0 16,-1-7 0-16,-1-9 0 16,-2-1 0-16,-2-5 0 15,-4-19 0-15,-5-8 0 16,-7-7 0-16,-1-9 0 16,-5-10 0-16,-5-6 0 15,-2-10 0-15,0-8 0 0,-2-1 0 16,-14 5 0-16,-2 16 0 15,0 20 0 1,3 23 0-16,1 19 0 0,3 25 0 16,3 43 0-16,8 34 0 15,0 2 0-15,13-7 0 16,13-15 0-16,6-22 0 16,5-2 0-16,3-4 0 15,-3-18 0-15,-4-17 0 16,-9-17-174-16,-8-2-185 15,-16-48-273-15,-5 1-165 16,-19-3-199-16</inkml:trace>
  <inkml:trace contextRef="#ctx0" brushRef="#br0" timeOffset="28311.74">17563 3589 2593 0,'0'0'841'0,"0"0"-589"16,0 0 24-16,0 0-142 16,150 18-134-16,-3-14 0 15,22-4 0-15,-31-2-54 16,-31-16-787-16</inkml:trace>
  <inkml:trace contextRef="#ctx0" brushRef="#br0" timeOffset="29099.04">20328 3860 1719 0,'0'0'739'0,"0"0"-155"15,0 0-82-15,0 0-154 0,0 0-144 16,0 0-204-16,0 0 0 16,34-67 0-16,-41 112 0 15,-4 21 0-15,2 12 0 16,2 4 0-16,3-7 0 16,4-14 0-16,0-16 0 15,0-17 0-15,0-14 0 16,0-12 0-16,0-2 0 15,0-26 0-15,0-20 0 16,-2-30 0-16,0-35 0 16,0 5 0-16,2 7 0 0,0 17 0 15,0 32 0 1,0 6 0-16,2 10 0 0,0 22 0 16,0 12 0-16,2 18 0 15,5 27 0-15,1 16 0 16,3 12 0-16,3 5 0 15,1-2 0-15,3-10 0 16,0-13 0-16,-2-20 0 16,0-12 0-16,-5-20 0 15,3-1 0-15,1-23 0 16,8-23 0-16,2-17 0 0,6-13 0 16,5-8 0-1,-3-3 0-15,-1 11 0 0,-7 16 0 16,-9 22 0-16,-9 22 0 15,-5 16 0 1,-4 14 0-16,0 48 0 0,0 37 0 16,0 1 0-16,4-4 0 15,4-12 0-15,0-21 0 16,3-1 0-16,5-2 0 16,4-16 0-16,20-16-108 15,-6-16-593-15,-1-12-500 0</inkml:trace>
  <inkml:trace contextRef="#ctx0" brushRef="#br0" timeOffset="30208.21">21199 3954 1119 0,'0'0'1410'0,"0"0"-642"0,0 0-209 16,0 0-319-16,0 0-240 31,0 0 0-31,-58 108 0 16,43-56 0-16,9-2 0 15,6-7 0-15,0-7 0 16,24-12 0-16,12-14 0 0,8-10 0 16,1 0 0-16,-5-26 0 15,-11-12 0-15,-12-11 0 16,-17-6 0-16,0-6 0 16,-13 1 0-16,-16 8 0 15,2 12 0-15,5 14 0 16,9 14 0-16,11 12 0 15,2 0 0-15,8 4 0 16,30 14 0-16,18-2 0 16,33-2 0-16,36-12 0 15,-5-2 0-15,-10 0-9 16,-19-16-128-16,-33 2-25 0,-5 0 89 16,-8 0 49-16,-23 6 24 15,-17 4 153-15,-5 4 30 16,-23 0-114-16,-16 22-69 15,-9 10 0-15,-1 10 0 16,3 6 0-16,10 0 0 16,9-4 0-16,11-5 0 15,12-11 0-15,4-10 0 16,6-10 0-16,23-8 0 16,12 0 0-16,8-30 0 0,6-12 0 15,1-15 0-15,-2-11 0 16,-8-10 0-16,-6-6 0 15,-9-4 0-15,-6-3 0 16,-9 5 0-16,-12 14 0 16,-4 18 0-16,0 20 0 15,-6 21 0-15,-10 13 0 0,-1 22 0 16,-8 31 0-16,-2 33 0 16,11 28 0-1,10-1 0-15,6-13 0 0,13-16 0 16,27-22 0-16,14 0 0 15,17-5 0-15,10-21 0 16,5-18 0-16,-1-18 0 16,-5 0 0-16,-11-28 0 15,-13-11 0-15,-14-7 0 16,-13-8 0-16,-11-4 0 0,-11 0 0 16,-7 6 0-16,0 8 0 15,-21 13 0-15,-3 17 0 16,-8 14 0-16,-1 10 0 15,-3 33 0-15,5 15 0 16,10 10 0-16,11 2 0 16,10-6 0-16,14-10 0 15,28-14 0-15,14-15 0 16,13-17 0-16,7-8 0 16,1-15 0-16,-3-18 0 0,-9-16 0 15,-10-9 0-15,-8-12 0 16,-11-10 0-16,-5-23 0 15,-13 7 0 1,-7-4 0-16,-11 4 0 0,0 22 0 16,-4 6 0-16,-12 22 0 15,1 21 0-15,-2 23 0 16,2 2 0-16,-5 37 0 16,3 17 0-16,-2 14 0 15,6 12 0-15,6 6 0 16,7 5 0-16,0-3 0 15,10 0 0-15,11-6 0 0,8-6 0 16,5-12 0-16,6-14 0 16,4-11 0-16,10-17 0 15,9-12 0-15,5-10-50 16,36-17-447-16,-18-12-343 16,-8-5-639-1</inkml:trace>
  <inkml:trace contextRef="#ctx0" brushRef="#br0" timeOffset="30334.69">24152 3952 2268 0,'0'0'1114'16,"0"0"-753"-16,0 0-8 0,0 0-353 0,0 0 0 15,0 0 0 1,0 0 0 0,-32 58-63-16,5-26-982 0</inkml:trace>
  <inkml:trace contextRef="#ctx0" brushRef="#br0" timeOffset="30664.85">20914 4910 2333 0,'0'0'1323'15,"0"0"-883"-15,0 0-440 16,0 0 0-16,0 0 0 16,131-14 0-16,50 4 0 15,47 1 0-15,28-4 0 16,6-5 0-16,-9-1 0 16,-6-8 0-16,-20-3 0 15,-38 2 0-15,-48 6 0 0,-54 4 0 16,-41 8 0-16,-27 4 0 15,-17 2 0-15,-2 4 0 16,-54 0 0-16,-56 8-168 16,-45 24-375-16,13-2-364 15,15-2-358-15</inkml:trace>
  <inkml:trace contextRef="#ctx0" brushRef="#br0" timeOffset="30947.56">20952 5073 2345 0,'0'0'798'0,"0"0"-256"16,0 0-131-16,0 0-411 0,0 0 0 15,0 0 0-15,278-52 0 16,-48 34 0-16,22 2 0 16,-5 2 0-16,-24 6 0 15,-18-2 0-15,-24 0 0 16,-50 4 0-16,-40-1 0 15,-35 4 0-15,-25-1 0 16,-4 0 0-16,-9 1 0 16,-2-1 0-16,-12 4 0 15,-4-1 0-15,2 1 0 0,7-3 0 16,22-4 0-16,2-1-237 16,4-2-1553-16</inkml:trace>
  <inkml:trace contextRef="#ctx0" brushRef="#br0" timeOffset="31104.97">23363 4860 2186 0,'0'0'1409'15,"0"0"-908"-15,0 0-501 16,0 0 0-16,0 0 0 16,0 0 0-16,0 0 0 15,32-11-356-15,-19 4-1672 0</inkml:trace>
  <inkml:trace contextRef="#ctx0" brushRef="#br0" timeOffset="32170.94">26067 976 41 0,'0'0'2595'0,"0"0"-1986"0,0 0-111 16,0 0-145-16,0 0-353 16,0 0 0-16,0 0 0 15,-4-58 0-15,2 58 0 16,2 8 0-16,0 12 0 0,0 10 0 15,4 2 0-15,19 1 0 16,6-5 0-16,15-10 0 16,14-10 0-16,18-8 0 15,31-14 0-15,34-37 0 16,25-21 0-16,4-10 0 16,-32 6 0-16,-37 18 0 15,-42 19 0-15,-16 12 0 16,-3-1 0-16,-7 6 0 15,-8 4 0-15,-17 9 0 16,-8 9 0-16,0 0 0 16,-6 20 0-16,-11 9-87 15,-2 0-1084-15</inkml:trace>
  <inkml:trace contextRef="#ctx0" brushRef="#br0" timeOffset="32344.55">27850 976 2751 0,'0'0'1007'0,"0"0"-776"16,0 0-124-16,0 0-107 16,0 0-273-16,0 0-1400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10:08.489"/>
    </inkml:context>
    <inkml:brush xml:id="br0">
      <inkml:brushProperty name="width" value="0.05292" units="cm"/>
      <inkml:brushProperty name="height" value="0.05292" units="cm"/>
      <inkml:brushProperty name="color" value="#00B050"/>
    </inkml:brush>
  </inkml:definitions>
  <inkml:trace contextRef="#ctx0" brushRef="#br0">5848 4520 2379 0,'0'0'654'0,"0"0"-423"16,0 0 85-16,0 0-46 15,0 0-24-15,0 0-246 16,-22-61 0-16,22 144 0 0,0 37 0 15,0 18 0-15,0-17 0 16,0-31 0 0,0-34 0-16,6-12 0 0,4-4 0 15,1-4 0-15,5-10 0 16,-1-15 0-16,7-11 0 16,1-26 0-16,3-23 0 0,1-19 0 15,-3-6 0-15,-1 2 0 16,-6 11 0-1,-3 23 0-15,-3 26 0 0,1 12 0 16,5 26 0-16,5 27 0 16,10 9 0-16,5 6 0 15,3-2 0-15,3-12 0 16,-3-12 0-16,-5-16 0 16,-6-20 0-16,-8-6 0 15,-10-24 0 1,-5-26 0-16,-6-16 0 0,0-14 0 15,-6-4 0-15,-12 6 0 16,2 13 0-16,3 23 0 0,6 24 0 16,7 18 0-16,0 2 0 15,16 26 0-15,19 8 0 16,9 1 0 0,15-11 0-16,8-11 0 0,4-15 0 15,-2-4 0-15,-9-28 0 16,-10-12 0-16,-17-12 0 15,-16-8 0-15,-15-4 0 16,-2-3 0-16,-10 7 0 16,-13 14 0-16,1 18 0 15,2 22 0 1,4 10 0-16,3 34 0 16,2 26 0-16,4 33 0 0,5-3 0 0,2 8 0 15,0-1 0-15,11-21 0 31,5 2 0-31,4-16 0 16,-5-18 0-16,-1-14 0 0,-5-16 0 16,-3-14 0-1,-4 0 0-15,4-24 0 16,0-14 0-16,0-6 0 16,1 0 0-16,2 4 0 15,-2 10 0-15,-1 10 0 16,5 10 0-16,3 10 0 0,8 0 0 15,9 12 0-15,5 16 0 16,9 8 0-16,-1 2 0 16,3-2 0-16,0-4 0 15,-3-8 0-15,-2-12 0 16,-1-12 0-16,-3 0 0 16,-5-26 0-16,-4-14 0 15,-9-12 0-15,-4-8 0 16,-10-4 0-16,-4 3 0 15,-2 13 0-15,0 14 0 16,-11 16 0-16,-7 18 0 16,-1 10 0-16,-4 34 0 15,3 16 0-15,5 12 0 0,8 3 0 16,7-3 0-16,0-12 0 16,13-10 0-16,12-16 0 15,6-14 0-15,0-18 0 16,3-2 0-16,-3-22 0 15,0-16 0-15,-4-10 0 16,-5-2 0-16,-4 4 0 16,-7 8 0-16,-2 12 0 0,-7 16 0 15,0 10 0 1,0 1 0-16,3 28 0 0,1 9 0 16,2 6 0-16,0 0 0 15,3-6 0-15,-1-8 0 16,-2-10 0-16,1-10 0 15,-3-10 0-15,6 0 0 16,1-14 0-16,8-18 0 16,3-8 0-16,5 0 0 15,-1 0 0-15,-1 12 0 16,-2 12 0-16,-5 14 0 16,0 2 0-16,-2 24 0 15,0 10 0-15,-1 6 0 0,2-2 0 16,-2-4 0-16,3-8 0 15,3-10 0-15,2-8 0 16,19-10-296-16,-7-20-465 16,1-6-791-16</inkml:trace>
  <inkml:trace contextRef="#ctx0" brushRef="#br0" timeOffset="1165.33">9545 4714 1435 0,'0'0'694'0,"0"0"-346"0,0 0 220 16,0 0-237-16,0 0-42 15,0 0-53-15,0 0-41 16,6-12-195-16,-4 0 0 15,0-6 0-15,3-4 0 16,6-2 0-16,2 0 0 16,8 4 0-1,4 2 0-15,4 10 0 16,6 8 0-16,5 0 0 0,2 26 0 0,-1 16 0 16,-4 12 0-16,-8 10 0 15,-8 4 0-15,-11 0 0 16,-7-10 0-16,-3-9 0 15,0-17 0-15,0-16 0 16,0-12 0-16,0-4 0 16,-3-16 0-16,3-20 0 15,0-14 0-15,0-8 0 16,0-3 0-16,7 7 0 16,7 12 0-16,1 12 0 15,8 16 0-15,1 12 0 16,7 2 0-16,5 22 0 0,-1 14 0 15,3 8 0-15,-7 3 0 16,-4-2 0-16,-9-4 0 16,-7-9 0-16,-4-10-129 15,-7-16-433-15,0-6-360 16,0 0-682 0</inkml:trace>
  <inkml:trace contextRef="#ctx0" brushRef="#br0" timeOffset="1668.87">10480 4760 2677 0,'0'0'791'16,"0"0"-436"-16,0 0-82 31,0 0-273-31,0 0 0 0,118-8 0 0,-58 8 0 16,19-2 0-16,32-2 0 15,32-4 0-15,26-2 0 16,-14 2 0-16,-34 0 0 15,-43 2 0-15,-34 2 0 16,-1 0 0-16,-9-2 0 16,-7 0-11-1,-21-2 11 1,-6-2 11-16,-4-2-11 0,-23-2 0 16,-4 0 0-16,-7 0-20 15,-3 0 13-15,1 2 5 16,1-2 2-16,5 1 29 15,7 4-29-15,7-4 0 16,7 6 0-16,6 0 0 16,7 3 0-16,0 4 0 15,0 0 0-15,20 0 0 16,11 0 0-16,9 18 0 16,3 9 0-16,-1 7 0 15,-4 6 0-15,-9 4 0 16,-9 2 0-16,-11-2 0 15,-9 0 0-15,-9-2 0 0,-24-3 0 16,-9-2 0-16,-6-6 0 16,4-5 0-16,10-10 0 15,19-16 0-15,13-4-347 16,2-18-1252-16</inkml:trace>
  <inkml:trace contextRef="#ctx0" brushRef="#br0" timeOffset="2268.82">12746 4431 2709 0,'0'0'713'0,"0"0"-434"15,0 0 116-15,0 0-395 16,0 0 0-16,0 0 0 0,0 0 0 16,-55 129 0-16,15-75 0 15,-5 0 0-15,-8-4 0 16,-3-6 0-16,-2-8 0 16,0-10 0-16,6-12 0 15,6-10 0-15,8-4 0 16,11-8 0-16,7-20 0 15,9-8 0-15,11-8 0 16,0-2 0-16,2 4 0 16,16 10 0-16,4 8 0 15,3 14 0-15,2 10 0 16,6 0 0-16,5 28 0 16,2 12 0-16,5 10 0 0,-3 6 0 15,3 0 0-15,-1-3 0 16,-2-8 0-16,3-13 0 15,1-11 0-15,2-13 0 16,-2-8 0 0,3-11 0-16,-5-21 0 15,-3-12 0-15,-7-12 0 0,-8-8 0 16,-11-10 0-16,-8-4 0 16,-7 1 0-16,-4 8 0 15,-28 12 0-15,-10 17 0 0,-9 14 0 16,-9 14 0-16,-1 12 0 15,3 0 0-15,10 26 0 16,13 6 0-16,12 6 0 16,23 2 0-16,25 9-102 15,19-13-836-15,7-8-1795 0</inkml:trace>
  <inkml:trace contextRef="#ctx0" brushRef="#br0" timeOffset="2542.12">13665 5059 2307 0,'0'0'1202'15,"0"0"-824"-15,0 0-169 16,0 0-209-16,0 0 0 15,6 102 0-15,-15-70 0 16,-15 4 0-16,-12 2 0 0,-44 13 0 16,9-11-174-16,-4-8-1093 0</inkml:trace>
  <inkml:trace contextRef="#ctx0" brushRef="#br0" timeOffset="4110.56">15884 4185 1169 0,'0'0'1022'0,"0"0"-564"0,0 0 64 15,0 0-59-15,0 0-192 16,0 0-80-16,-16 20-191 15,16 10 0 1,0 18 0-16,0 32 0 0,-9 37 0 16,-4 31 0-16,-3 8 0 15,3-27 0-15,3-37 0 16,6-38 0-16,2-10 0 16,-2 0 0-16,1-4 0 15,1-6 0-15,-2-20 0 16,2-14 0-16,-4-8 0 0,4-74-143 15,0 4-830-15,0-8-373 32</inkml:trace>
  <inkml:trace contextRef="#ctx0" brushRef="#br0" timeOffset="4543.92">15805 4333 1898 0,'0'0'873'16,"0"0"-302"-1,0 0-116 1,0-102-156-16,10 74-299 15,11 4 0-15,15 0 0 16,9 8 0-16,7 8 0 0,0 8 0 16,2 8 0-16,-5 28 0 15,-9 14 0-15,-15 12 0 16,-16 8 0-16,-9 3 0 16,-29-1 0-16,-23-6 0 15,-15-10 0-15,-10-10 0 16,-6-12 0-16,5-14 0 15,9-8 0-15,15-10 0 16,19-2 0-16,17 0 0 16,14 0 0-16,4 0 0 15,4 2 0-15,23 14 0 16,13 12 0-16,12 12 0 16,10 10 0-16,11 11 0 0,8 1 0 15,-2-2 0 1,2-8 0-16,-12-10 0 0,-15-12 0 15,-15-12 0-15,-14-8 0 16,-14-8 0-16,-7-2 0 16,-4 0 0-16,0-20 0 15,0-14-21-15,0 4-775 16,-4 6-901-16</inkml:trace>
  <inkml:trace contextRef="#ctx0" brushRef="#br0" timeOffset="5210.04">17145 4828 182 0,'0'0'2143'0,"0"0"-1495"16,-8-104-289-16,-7 68-46 15,-5 10-86-15,-7 12-94 16,-6 14-42-16,-7 4-91 15,-10 32 0-15,0 16 0 16,-2 10 0-16,8 4 0 16,13-3 0-16,19-11 0 15,12-14 0-15,10-16 0 0,27-14 0 16,8-8 0 0,6-20 0-16,-1-20 0 0,-11-8 0 15,-5-3 0-15,-10 5 0 16,-11 9 0-16,-4 10 0 15,-6 13 0-15,-3 12 0 16,0 2 0-16,0 16 0 16,0 20 0-16,0 9 0 15,4 5 0-15,5-2 0 16,6-8 0-16,3-10 0 0,1-12 0 16,-2-10 0-16,-1-8 0 15,1-4 0-15,4-22 0 16,1-10 0-16,2-6 0 15,1-4 0-15,-1 6 0 16,-3 8 0-16,-4 10 0 16,-5 15 0-16,1 7 0 15,-3 12 0-15,7 23 0 16,1 8 0-16,-1 6 0 0,3-3 0 16,-2-6 0-16,-2-14 0 15,-1-10 0-15,-1-14 0 16,1-2 0-16,3-16 0 15,5-18 0-15,3-10 0 16,-2-1 0-16,1 5 0 0,-2 12 0 16,-8 10 0-1,1 14 0-15,-5 4 0 0,5 14 0 16,1 19 0-16,5 7 0 16,7 6 0-1,3-2 0-15,21-4 0 0,-9-10-718 16,-2-16-593-16</inkml:trace>
  <inkml:trace contextRef="#ctx0" brushRef="#br0" timeOffset="5635.33">18386 4856 2390 0,'0'0'858'0,"0"0"-278"15,0 0-312-15,0 0-268 0,0 0 0 16,0 0 0-16,0 0 0 15,-92-46 0-15,48 78 0 16,-3 15 0-16,3 9 0 16,5 2 0-1,17-4 0-15,15-10 0 0,7-14 0 16,20-12 0-16,20-18 0 16,12-2 0-1,4-34 0-15,-3-14 0 16,-6-14 0-16,-14-12 0 15,-13-22 0-15,-17-21 0 16,-3 9 0-16,-5 15 0 0,-15 21 0 0,3 32 0 16,-2 10 0-16,6 14 0 15,8 18 0 1,5 38 0-16,0 58 0 0,27 39 0 16,8 13 0-16,4-20 0 15,-8-35 0-15,-9-41 0 16,3-14 0-1,-1-4 0-15,5-8 0 16,7-26-460-16,-7 0-371 16,-7-28-536-16</inkml:trace>
  <inkml:trace contextRef="#ctx0" brushRef="#br0" timeOffset="6401.56">18807 4798 2419 0,'0'0'864'0,"0"0"-484"0,0 0-104 31,0 0-119-31,0 0-157 16,9 102 0-16,-3-59 0 16,8-3 0-16,1-8 0 15,8-8 0-15,4-12 0 16,4-12 0-16,4 0 0 16,1-22 0-16,-3-16 0 0,-4-14 0 15,-6-14 0 1,-10-7 0-16,-11-3 0 0,-2 10 0 15,-13 16 0-15,-21 24 0 16,-11 26 0-16,-3 10 0 16,-4 38 0-16,6 16 0 15,12 10 0-15,19 0 0 16,15-8 0-16,4-13 0 16,34-19 0-16,15-16 0 15,10-18 0-15,3-4 0 16,3-28 0-16,-5-10 0 15,-10-7 0-15,-11 2 0 16,-9 4 0-16,-15 9 0 0,-7 14 0 16,-8 14 0-16,-4 6 0 15,0 20 0-15,0 23 0 16,0 8 0-16,0 3 0 16,0 1 0-16,0-13 0 15,11-10 0-15,3-10 0 16,-1-14 0-16,1-8 0 15,3 0 0-15,3-18 0 16,5-12 0-16,4-6 0 16,0-4 0-16,-1 1 0 0,-1 7 0 15,-7 10 0-15,-3 12 0 16,-9 10 0-16,-1 0 0 16,1 25 0-16,2 9 0 15,-1 4 0-15,-1 0 0 0,1-4 0 16,0-10 0-1,2-10 0-15,3-12 0 0,3-2 0 16,6-14 0-16,2-16 0 16,4-6 0-1,0-4 0-15,-6 1 0 16,0 7 0-16,-5 10 0 0,-3 12 0 16,1 10 0-16,-3 0 0 0,3 18 0 31,2 14 0-31,2 4 0 15,-1 1 0-15,2-5 0 16,-1-8 0-16,0-10 0 16,-2-12 0-16,9-12 0 0,-3-20 0 15,-2-7-857-15</inkml:trace>
  <inkml:trace contextRef="#ctx0" brushRef="#br0" timeOffset="7140.91">22122 4357 2061 0,'0'0'1050'16,"0"0"-464"-16,0 0-315 0,0 0-143 15,0 0-128-15,-142-80 0 16,84 106 0-16,-5 26 0 16,-1 18 0-16,6 15 0 15,13 3 0-15,18 0 0 16,22-8 0-16,5-10 0 15,32-15 0-15,19-15 0 16,12-16 0-16,3-16 0 16,-1-8 0-16,-9-8 0 15,-17-20 0-15,-18-7 0 0,-19-1 0 16,-4 0 0 0,-34 4-44-16,-11 12-16 0,-1 10 32 15,3 10 28-15,9 0 28 16,14 0 76-16,13 8-104 15,9 0 0-15,0 0 0 16,6-4 0-16,15-2 0 16,3-2 0-16,3 0 0 15,0 0 0-15,-3-8 0 16,-4-2 0-16,-4 4 0 16,-7 2 0-16,-3 4 0 15,1 0 0-15,-3 16 0 16,6 17 0-16,-1 10 0 15,-3 12 0-15,4 5 0 0,-4 2 0 16,3-4 0-16,1-6 0 16,11-10 0-16,-1-14-599 15,-2-17-762-15</inkml:trace>
  <inkml:trace contextRef="#ctx0" brushRef="#br0" timeOffset="8599.26">22325 4732 2326 0,'0'0'986'16,"0"0"-388"-16,0 0-412 0,0 0-186 16,0 0 0-16,0 0 0 15,114 20 0-15,-70 16 0 16,-2 4 0-16,-6 3 0 16,-10-4 0-16,-10-2 0 15,-14-5 0-15,-2-6 0 16,-8-6 0-16,-19-10 0 15,-2-8 0-15,2-2 0 16,5-16 0-16,13-20 0 16,9-13 0-16,6-5 0 15,30-4 0-15,13 6 0 16,9 12 0-16,5 12 0 0,-1 14 0 16,0 12 0-16,-1 2 0 15,-5 0 0-15,-8 10 0 16,-3 2 0-1,-7-4 0-15,-11-4 0 0,-7-4 0 16,-7 0 0-16,-9 0 0 16,-4-12 0-16,0-2 0 15,-8 2 0-15,-17 4 0 16,-4 8 0-16,-7 0 0 16,1 20 0-16,4 18 0 0,4 8 0 15,13 5 0-15,12-4 0 16,2-7 0-1,20-9 0-15,16-13 0 0,1-12 0 16,2-6 0-16,-4-8 0 16,-6-18 0-16,-7-4 0 15,-6-1 0-15,-5 3 0 16,-4 9 0-16,-5 6 0 16,1 7 0-16,-1 6 0 15,0 0 0-15,4 12 0 16,7 10 0-16,8 5 0 15,8-4 0-15,4-2 0 0,7-9 0 16,1-12 0 0,-4 0 0-16,-3-24 0 0,-7-14 0 15,-7-11 0-15,-7-7 0 16,-4-10 0 0,-2-8 0-16,-3-5 0 0,-4 3 0 15,0 12 0-15,0 16 0 16,0 22 0-16,0 20 0 15,0 6 0-15,0 48 0 16,0 47 0-16,0 51 0 0,5 24 0 16,14 7 0-1,8-11 0-15,0-27 0 0,0-11 0 16,-7-28 0-16,-7-28 0 16,-7-26 0-16,-3-17 0 15,-3-9 0-15,0-12 0 16,0-8 0-16,-22-13 0 15,-9-31 0-15,-8-30-99 16,4-42-349-16,13-44-22 16,17-15-139-16,5 22 102 15,7 44 201-15,6 50 306 16,-2 17 193-16,3 2 297 16,-1 2 67-16,3 4-34 0,1 10-200 15,6 12-128-15,6 10-37 16,6 2-158-1,6 10 0-15,-3 20 0 0,-5 10 0 32,-6 6 0-32,-14 4 0 15,-13 0 0-15,0-6-11 0,-27-4-11 0,-13-5 21 16,-9-7 1 0,3-8 34-16,4-4-34 15,13-8 0-15,12-4 0 0,17-4 0 16,7 0 0-16,34-22 0 15,16-10 0-15,19-11 0 16,5-8 0-16,3-10 0 16,-8-7-50-16,-9-6 4 15,-16-7 23-15,-15 0 23 16,-17 6 23 0,-11 15 45-16,-8 18-40 0,0 18-28 15,-10 20 0-15,-5 4 0 16,-6 34 0-16,-3 24 0 15,2 16 0-15,0 13 0 16,8 1 0-16,7-4 0 0,7-10 0 16,0-12 0-1,2-17 0-15,14-13 0 0,-1-16 0 16,4-13 0-16,-2-3 0 16,6-14 0-16,1-15 0 15,7-11 0-15,1-3 0 16,-1 1 0-16,-4 8 0 15,-3 10 0-15,-6 14 0 16,-2 10 0-16,-3 0 0 16,1 24 0-16,-1 12 0 0,-3 6 0 15,2 2 0-15,-1-4 0 32,5-5 0-32,1-11 0 0,4-10 0 0,3-10 0 15,5-4 0-15,3-9 0 16,-1-16 0-1,2-11 0-15,-4-29 0 0,-10 11-66 16,-9 4-845-16</inkml:trace>
  <inkml:trace contextRef="#ctx0" brushRef="#br0" timeOffset="10607.04">24880 4560 1728 0,'0'0'779'0,"0"0"-462"15,0 0-19-15,0 0-68 0,0 0-74 32,0 0-84-32,76-107-7 15,-69 102 25-15,-7 0 18 16,0 3-35-16,0 2-2 15,0 0 38-15,-5 0-109 16,-8 8 0-16,-3 13 0 16,-1 7 0-16,-2 4 0 15,6 4 0-15,7 0 0 16,6-6 0-16,0-4 0 16,4-4 0-16,21-4 0 15,4-6 0-15,4-2 0 0,5-2 0 16,-5 0 0-16,-4-2 0 15,-8 0 0-15,-13 2 0 16,-8 0 0-16,0 6 0 16,-14 4 0-16,-21 4 0 15,-9 5 0-15,-8-1 0 16,1-2 0-16,9-9 0 16,11-2 0-16,15-7 0 15,13-6 0-15,3 0 0 16,6 0 0-16,13 0 0 15,8 0-44-15,-5 0-644 16,-11 0-826-16</inkml:trace>
  <inkml:trace contextRef="#ctx0" brushRef="#br0" timeOffset="11869.49">2593 6782 1317 0,'0'0'1100'0,"0"0"-639"16,0 0-82-16,0 0 87 15,72-127-269-15,-61 99-86 16,-3 0-46-16,-4 2-65 15,-4-4 0-15,0 2 0 16,-2-2 0 0,-17 2 0-16,-10 6 0 0,-8 8 0 15,-5 10 0-15,0 4 0 16,-3 22 0-16,3 16 0 0,9 10 0 16,8 8 0-1,12 0 0-15,11-2 0 0,2-7 0 16,5-14 0-1,16-11 0-15,4-12 0 0,2-10 0 16,0 0 0-16,-1-19 0 16,1-12 0-16,-5-2 0 15,-2-2 0-15,-4 7 0 16,-7 6 0-16,-5 8 0 16,1 12 0-16,-3 2 0 0,4 24 0 15,8 38 0-15,7 43 0 16,0 35 0-16,-3 10 0 15,-11-21 0-15,-7-37 0 16,0-34 0-16,-4-6 0 16,-19 6 0-16,-6 3 0 15,-9-3 0 1,1-12 0-16,-4-16 0 16,5-16 0-16,5-14 0 0,4-14 0 15,8-46 0-15,9-54 0 16,10-57 0-16,29-14 0 0,25 25-72 15,31 31-471-15,-16 66-219 16,-9 25-220-16</inkml:trace>
  <inkml:trace contextRef="#ctx0" brushRef="#br0" timeOffset="12901.16">3002 6784 1152 0,'0'0'564'16,"0"0"-226"-16,0 0 18 15,0 0-57-15,0 0-114 16,0 0-28-16,0 0-57 15,99-14-43-15,-79-11-28 16,-2 1-14 0,-5 0 13-16,-1-2 33 15,-8 2 68 1,-4 4 45-16,0 0-6 0,0 6-49 16,-14 2-41-16,1 4-35 15,-5 8 1-15,1 0-44 16,-4 10 0-16,4 22 0 15,3 10 0-15,8 8 0 16,6 4 0-16,0-4 0 16,20-7 0-16,9-11 0 15,11-16 0-15,4-12 0 16,5-4 0-16,0-16 0 0,-6-16 0 16,-8-11 0-16,-6 2 0 0,-8-4 0 15,-8 7 0 1,-7 10 0-16,-2 8 0 15,-2 12 0-15,2 8 0 0,0 0 0 16,5 16 0-16,6 17 0 16,5 7 0-16,5 3 0 15,2 0 0-15,0-7 0 16,-4-8 0-16,-2-12 0 16,-5-10 0-16,-1-6 0 15,1-8 0-15,1-22 0 0,4-10 0 16,1-7 0-16,0 3 0 15,-4 6 0-15,-3 12 0 16,-1 14 0-16,-1 12 0 16,7 0 0-16,5 28 0 15,4 10 0-15,6 6 0 16,1 2 0-16,2-3 0 16,-1-9 0-16,-2-10 0 15,-2-10 0-15,-2-14 0 16,-2 0 0-16,-1-20 0 15,-1-14 0-15,-4-10 0 16,-5-5 0-16,-7-2 0 16,-9 2 0-16,-2 9 0 0,0 14 0 15,-5 14 0-15,-5 12 0 16,-2 10 0-16,1 28 0 16,3 14 0-16,2 8 0 15,6 3 0-15,2-7 0 16,25-10 0-16,10-14 0 15,9-16 0-15,8-16 0 16,4-2 0-16,-3-32 0 16,-4-12 0-16,-8-6 0 15,-15-5 0-15,-10-1 0 0,-11 0 0 16,-7 8 0-16,0 6 0 16,-4 14 0-16,-9 12 0 31,-1 12 0-31,1 6 0 0,1 8 0 0,1 18 0 15,3 10 0 1,8 4 0-16,0 2 0 0,15-6 0 16,18-5 0-16,12-5 0 15,4-8 0-15,-2 0 0 0,-7-3 0 16,-11 3 0 0,-9 5 0-16,-13 1 0 0,-5 4 0 15,-2 0 0-15,0-2 0 16,0-4 0-16,0-6 0 15,0-8 0-15,6-8 0 16,21 0 0-16,11-16 0 16,11-16 0-16,26-40-332 15,-11 8-505-15,-14 0-773 0</inkml:trace>
  <inkml:trace contextRef="#ctx0" brushRef="#br0" timeOffset="13735.6">5607 6575 973 0,'0'0'1571'0,"0"0"-1023"16,0 0-169-16,0 0-2 15,0 0-129-15,0 0-248 16,-122-58 0-16,93 88 0 15,0 14 0-15,-2 8 0 16,4 4 0-16,10 1 0 16,10-10 0-16,7-10 0 15,0-12 0-15,19-14 0 16,11-11 0-16,3 0 0 0,0-26 0 16,3-9 0-16,-5-6 0 15,-4-2 0-15,-7 7 0 16,-5 10 0-16,-5 12 0 15,-4 10 0-15,1 4 0 16,5 12 0-16,5 20 0 16,10 8 0-16,6 4 0 15,5-3 0-15,5-9 0 16,-4-12 0-16,-1-16 0 16,-5-4 0-16,-4-26-125 0,-4-18-110 15,-4-13 11 1,-6-8 47-16,-4-12 35 0,-6-7 57 15,-5-7 50-15,0 4 35 16,0 10 51-16,0 21 153 16,-7 20 81-16,2 22 0 15,3 14-87-15,0 14-198 16,2 30 0-16,0 20 0 16,0 15 0-16,11 7 0 15,2 4 0-15,3-6 0 16,4-10 0-16,2-11 0 15,7-16 0-15,7-16 0 16,4-15 0-16,3-16 0 0,5 0 0 16,2-22 0-16,1-17 0 15,-5-11 0-15,-2-8 0 16,-7-8 0-16,-13 0 0 16,-8 8 0-16,-12 13 0 15,-4 20 0-15,0 21 0 16,-11 4 0-16,-9 32 0 15,0 16 0-15,2 12 0 16,10 4 0-16,8-2 0 16,0-4 0-16,29-11 0 15,15-11 0-15,14-17 0 0,6-10 0 16,3-9 0-16,-7 0 0 16,-13-9 0-16,-15 0 0 15,-19 5 0-15,-13 4 0 16,0 0 0-16,-11 0 0 15,-14 0 0-15,-22 2-84 16,9 2-555-16,1-4-666 0</inkml:trace>
  <inkml:trace contextRef="#ctx0" brushRef="#br0" timeOffset="14066.22">6116 6309 1322 0,'0'0'1983'0,"0"0"-1296"16,0 0-583-16,0 0-104 0,0 0 0 16,0 0 0-1,0 0 0-15,9-11 0 0,24 9 0 16,9-2 0-16,9 3 0 15,-1-4 0-15,-6 1 0 16,-11 0 0-16,-10 0 0 16,-12 2 0-16,-7 2 0 15,-4 0 0-15,0 0 0 16,-2 4 0-16,-9 12-374 16,0 1-759-16</inkml:trace>
  <inkml:trace contextRef="#ctx0" brushRef="#br0" timeOffset="14799.59">8502 6403 2234 0,'0'0'897'0,"0"0"-417"16,0 0 5-16,0 0-485 15,0 0 0-15,0 0 0 16,0 0 0-16,11 29 0 16,-2 60 0-16,2-1 0 15,3 10 0-15,-1 1 0 0,2-23 0 16,1 0 0 0,-5-18 0-16,-2-18 0 0,-2-18 0 15,-3-12 0-15,-4-10 0 16,0-6 0-16,0-28 0 15,0-22 0-15,-4-34 0 16,-14-41 0-16,0-37 0 16,2-8 0-16,8 31 0 15,5 47 0-15,3 54 0 16,0 20 0-16,3 10 0 16,17 5 0-16,8 9 0 15,15 11 0-15,11 27 0 16,6 16 0-16,2 12 0 0,-9 8 0 15,-12 3 0 1,-26-3 0-16,-15-2 0 0,-29-6 0 16,-31-6 0-16,-18-6 0 15,-2-9 0-15,11-11 0 16,24-16 0-16,45-18 0 16,29-2-237-16,29-18-1425 0</inkml:trace>
  <inkml:trace contextRef="#ctx0" brushRef="#br0" timeOffset="15272.16">9302 6705 2746 0,'0'0'833'0,"0"0"-385"16,0 0-379-16,0 0-69 15,0 0 0-15,0 0 0 16,0 0 0-16,-19 135 0 15,38-95 0-15,8-6 0 16,6-8 0-16,4-12 0 16,1-10 0-16,-4-4 0 15,-8-6 0-15,-10-16 0 16,-11-10 0-16,-5-6 0 0,-13-7 0 16,-24 1 0-16,-7 4 0 15,-3 8 0-15,7 8 0 16,11 10 0-16,14 6 0 15,13 6 0 1,2 2 0-16,24 0 0 0,23-2 0 16,15 0 0-16,7-4 0 15,0 2 0-15,-9-2 0 16,-13 6 0-16,-18 0 0 16,-14 6 0-16,-7 22 0 15,-6 9 0-15,-2 8 0 16,0 8 0-16,0-3 0 0,7-4 0 15,5-8 0-15,9-10 0 16,8-14 0-16,6-14 0 16,21-24-72-16,-9-18-773 15,-7-8-783-15</inkml:trace>
  <inkml:trace contextRef="#ctx0" brushRef="#br0" timeOffset="15398.34">10039 6254 3143 0,'0'0'745'0,"0"0"-537"16,0 0-208-16,0 0 0 0,0 0 0 15,0 0 0 1,0 0-939-16</inkml:trace>
  <inkml:trace contextRef="#ctx0" brushRef="#br0" timeOffset="15808.22">10536 6461 2714 0,'0'0'787'0,"0"0"-436"0,0 0-107 16,0 0-244-16,0 0 0 15,0 0 0-15,0 0 0 16,-89-29 0-16,60 54 0 15,0 5 0 1,11 0 0-16,12 0 0 0,6-2 0 16,11-2 0-16,24 0 0 15,17-2 0-15,6 0 0 16,4 0 0-16,-7 1 0 16,-8 0 0-16,-15 0 0 15,-22 1 0-15,-10-2 0 16,-21 2 0-16,-29 0 0 0,-14-2 0 31,-9-2 0-31,-1-6 0 0,11-6 0 0,17-4 0 31,21-6 0-31,19 0 0 0,6 0 0 0,29-14 0 16,21-6-78-16,53-18-479 31,-14 6-462-31,-4 2-522 0</inkml:trace>
  <inkml:trace contextRef="#ctx0" brushRef="#br0" timeOffset="16174.96">11053 6589 1714 0,'0'0'765'0,"0"0"-121"15,0 0-128-15,0 0-213 16,0 0-149-16,0 0-154 16,0 0 0-16,-118-88 0 15,97 102 0-15,4 14 0 16,1 8 0-16,7 6 0 15,9 0 0-15,0-2 0 16,11-8 0-16,18-3 0 0,10-8 0 16,5-4 0-1,3-4 0-15,2 1 0 16,-2 3 0-16,-9 1 0 0,-9 4 0 16,-12 0 0-16,-17 4 0 15,0 0 0-15,-24 0 0 16,-19 0 0-16,-11-2 0 15,0-4 0-15,2-2 0 16,12-8 0-16,13-8 0 16,21-2 0-16,6-14 0 15,69-48-152-15,2 4-521 16,7-2-430-16</inkml:trace>
  <inkml:trace contextRef="#ctx0" brushRef="#br0" timeOffset="16740.47">11483 6720 2032 0,'0'0'996'0,"0"0"-390"15,0 0-144-15,0 0-462 16,0 0 0-16,0 0 0 0,-69 127 0 16,60-80 0-16,9-3 0 15,0-6 0-15,27-10 0 16,8-12 0-16,12-12 0 16,2-4 0-1,0-16 0-15,-5-16 0 0,-12-6 0 16,-16-6 0-16,-16-7 0 15,0-3 0-15,-30 0 0 16,-11 6 0-16,-7 6 0 16,4 12 0-16,7 12 0 15,14 8 0-15,13 8 0 16,10 2 0-16,12 0 0 0,26 16 0 16,13 4 0-16,10 2 0 15,7-2 0-15,1 1 0 16,-4 0 0-16,-5 3 0 15,-13 3 0-15,-9 2 0 16,-13 4 0-16,-15-1 0 16,-8-2 0-16,-2-2 0 15,0-6 0-15,-4-6 0 16,-2-8 0-16,4-8 0 16,2 0 0-16,0-16 0 15,0-16 0-15,12-12 0 16,13-4 0-16,6-2 0 0,3 3 0 15,3 14 0 1,0 8 0-16,-4 17 0 0,-4 8 0 16,-1 8 0-16,-3 26 0 15,-5 12 0-15,1 4 0 16,-6 1 0-16,-1-7 0 16,-1-10 0-16,-3-10 0 15,2-12 0-15,1-10 0 16,3-2 0-16,4-14 0 15,13-44-41-15,-2 6-615 16,-4-2-842-16</inkml:trace>
  <inkml:trace contextRef="#ctx0" brushRef="#br0" timeOffset="17609.07">14045 6226 925 0,'0'0'657'15,"0"0"-510"-15,0 0 35 16,0 0 14-16,0 0 71 16,0 0 84-16,0 0 109 15,-4-4-148-15,4 4-24 0,0-2-66 16,0 2-133-16,0-2-89 15,0 2 0-15,0-2 0 16,0 2 0-16,0 0 0 16,0 0 0-16,0 0 0 15,0 0 0-15,0-2 0 16,0 2 0-16,0 0 0 16,0-2 0-16,0 2 0 15,0-4 0-15,4 0 0 16,3-2 0-16,-1-2 0 0,-1 2 0 15,0 2 0-15,-1 0 0 16,-2 2 0-16,0 0 0 16,-2 0 0-16,3 0 0 15,-3 0 0-15,2-2 0 16,0 2 0-16,0 0 0 16,-2 0 0-16,0 2 0 15,0 0 0-15,0 0 0 16,0 0 0-16,0 20 0 15,4 20 0-15,4 32 0 16,0 7 0-16,5 11 0 16,1 6 0-16,4-18 0 15,0 4 0-15,2-10 0 0,-5-15 0 16,-3-15 0-16,-6-18 0 16,-3-10 0-16,-3-12 0 15,0-2 0-15,0-18 0 16,-16-46-183-16,-2 4-705 15,2-5-668-15</inkml:trace>
  <inkml:trace contextRef="#ctx0" brushRef="#br0" timeOffset="17909.47">14079 6162 1328 0,'0'0'1459'0,"0"0"-903"15,0 0-99-15,0 0-161 16,0 0-296-16,0 0 0 15,0 0 0-15,53 2 0 16,5 32 0-16,11 8 0 16,4 10 0-16,-1 5 0 15,-5 7 0-15,-11 2 0 16,-14 2 0-16,-18 2 0 0,-17-2 0 16,-7 0 0-1,-25-3 0-15,-21-9 0 16,-12-6 0-16,-7-12 0 0,-1-14 0 15,6-10 0-15,8-12 0 16,14-2 0-16,14-8 0 16,17-12 0-16,7-6 0 15,4 2 0-15,43 0 0 16,0 10-534-16,-3 6-1350 0</inkml:trace>
  <inkml:trace contextRef="#ctx0" brushRef="#br0" timeOffset="19430.14">15010 6834 2735 0,'0'0'827'0,"0"0"-482"16,0 0-156-16,0 0-189 15,156-52 0-15,-107 35 0 16,-2-1 0 0,-7 0 0-16,-11-4 0 0,-10-1 0 15,-11-2 0 1,-8 1 0-16,-4 2 0 0,-21 6 0 16,-6 8 0-16,-8 8 0 15,-3 0 0-15,2 20 0 16,5 16 0-16,6 10 0 15,13 6 0-15,16 2 0 16,4-5 0-16,39-7 0 16,19-14 0-16,32-16 0 15,31-12 0-15,-5-16 0 16,-11-12 0-16,-18-9 0 16,-26 0 0-16,4-8 0 15,-2-5 0-15,-19-2 0 16,-19 4 0-16,-15 6 0 15,-14 10 0-15,-6 10 0 0,-31 16 0 16,-9 6 0-16,-10 14 0 16,-2 24 0-16,7 6 0 15,9 6 0-15,15-2 0 16,20-8 0-16,7-9 0 16,21-16 0-16,19-12 0 15,13-3 0-15,0-22 0 16,1-10 0-16,-7-7 0 15,-11 1 0-15,-12 4 0 16,-9 6 0-16,-6 8 0 0,-6 10 0 16,-3 10 0-16,0 0 0 15,0 16 0-15,0 24 0 16,0 18 0-16,0 12 0 16,0 27 0-16,7 21 0 15,10-8 0-15,1-11 0 16,-3-15 0-16,-3-18 0 15,-1 8 0-15,-3 4 0 16,0-5 0-16,-8-14 0 16,0-8 0-16,0-15 0 15,-25-14 0-15,-13-12 0 16,-9-10 0-16,-11 0 0 0,-2-18 0 16,7-20 0-16,10-14 0 15,24-32 0-15,19-31 0 16,57-37 0-1,34-13 0-15,21 5 0 0,6 16 0 16,-26 40 0-16,-19 23 0 16,-24 29 0-16,-13 14 0 15,-7 2 0-15,-12 4 0 16,-5 0 0-16,-12 11 0 16,-2 10 0-16,-25 7 0 0,-9 4 0 15,-7 5 0-15,-3 26 0 16,3 6 0-16,8 8 0 15,13-1 0-15,17-2 0 16,5-6 0-16,33-10 0 16,23-10 0-16,14-12 0 15,5-4 0-15,-4 0 0 16,-9-14 0-16,-16 2 0 0,-17 4 0 16,-17 6 0-1,-9 2 0-15,-3 0 0 16,-3 6 0-16,-14 18 0 0,-3 8 0 15,-3 6 0-15,6 5 0 16,5-3 0 0,12-4 0-16,0-6 0 15,23-12 0-15,17-12 0 0,16-6 0 16,6-12 0-16,5-16 0 16,-1-10 0-16,-8-5 0 15,-6-2 0-15,-12-5 0 0,-9-3 0 16,-13 1 0-16,-9 6 0 15,-9 6 0-15,0 14 0 16,-18 13 0-16,-8 13 0 16,-8 13 0-16,1 29 0 15,-1 12 0-15,10 10 0 16,12 0 0-16,12-3 0 16,4-11 0-1,28-12 0-15,15-18 0 0,13-16 0 16,5-4 0-1,6-22 0-15,-2-16 0 0,-4-9 0 0,-9-1 0 16,-14-2 0 0,-15 2 0-16,-14 4 0 0,-13 6 0 15,0 12 0-15,-23 16 0 16,-8 10 0 0,-7 10 0-16,3 26 0 15,8 12 0-15,14 4 0 0,13 2 0 16,0-4 0-16,33-9 0 15,11-14 0-15,12-13 0 16,9-10 0-16,1-4 0 0,2-7 0 16,-9-18 0-16,-9 2 0 15,-19-9 0-15,-13 7-360 16,-18 10-1043-16</inkml:trace>
  <inkml:trace contextRef="#ctx0" brushRef="#br0" timeOffset="20676.06">19360 6575 757 0,'0'0'1909'0,"0"0"-1353"15,0 0-344-15,0 0 111 0,0 0-134 16,0 0-87 0,0 0-54-16,-58-110-48 0,19 106 0 15,-7 4 0-15,-6 10 0 16,1 22 0-16,2 10 0 15,11 6 0-15,14 2 0 16,15-6 0-16,9-7 0 16,11-14 0-16,29-13 0 15,13-10 0-15,8-14 0 16,3-24 0-16,-6-16 0 16,-8-10 0-16,-13-8 0 15,-14-4 0-15,-12-4 0 0,-11-1 0 16,0 3 0-1,-17 10 0-15,-4 11 0 0,3 20 0 16,5 16 0-16,3 20 0 16,6 6 0-16,2 56 0 15,2 41 0-15,0 38 0 16,18-1 0-16,1-27 0 0,2-36 0 16,3-25 0-1,5-6 0-15,7 0 0 0,4-9 0 16,-2-21 0-16,-4-15 0 15,-5-3 0-15,-6-31 0 16,2-12 0-16,-4-15 0 16,-2-3 0-16,-3 2 0 15,-5 6 0-15,-2 16 0 16,-4 12 0-16,-5 18 0 16,2 10 0-16,0 4 0 15,2 25 0-15,3 12 0 16,7 5 0-16,3 0 0 15,3-4 0-15,1-12 0 0,0-8 0 16,0-12 0-16,-1-10 0 16,2 0 0-1,5-14 0-15,4-16 0 0,4-6 0 16,4 0 0-16,-1 2 0 16,-1 8 0-16,-3 10 0 15,-3 10 0-15,0 6 0 16,-2 8 0-16,2 20 0 15,-4 8 0-15,-4 6 0 16,-11 2 0-16,-7-4 0 16,-5-4 0-16,-13-7 0 15,-23-7 0-15,-13-12 0 16,-47-10-191-16,13-24-550 0,8-9-779 0</inkml:trace>
  <inkml:trace contextRef="#ctx0" brushRef="#br0" timeOffset="20833.99">19981 5905 2638 0,'0'0'999'0,"0"0"-540"16,0 0-459 0,0 0 0-16,0 0 0 0,0 0 0 15,0 0-27-15,131 83-1210 0</inkml:trace>
  <inkml:trace contextRef="#ctx0" brushRef="#br0" timeOffset="21132.6">20841 5984 2897 0,'0'0'739'15,"0"0"-279"-15,0 0-460 0,0 0 0 16,0 0 0-16,-54 180 0 16,44-80 0-16,4-4 0 15,6-9 0-15,6-21 0 16,13 6 0-16,8-2 0 15,2-14 0-15,0-18 0 16,-7-30 0-16,-6-8-725 0,-14-1-755 16</inkml:trace>
  <inkml:trace contextRef="#ctx0" brushRef="#br0" timeOffset="21572.7">20676 6507 2336 0,'0'0'910'15,"0"0"-396"-15,0 0-178 0,0 0-336 16,0 0 0-16,0 0 0 16,130-48 0-1,-75 30 0-15,5-1 0 0,-2 1 0 16,-2 3 0-16,-3 3 0 0,-6 5 0 16,-2 7 0-1,-3 0 0-15,-5 16 0 0,-3 16 0 16,-7 9 0-16,-5 5 0 15,-9 4 0-15,-5-2 0 16,-8-6 0-16,0-6 0 16,-10-10 0-16,-12-6 0 15,0-9 0-15,-3-7 0 32,3-4 0-32,4-8 0 0,10-19 0 0,8-11 0 15,0-10 0-15,21-8 0 0,17 0 0 16,7 6 0-16,3 8 0 15,2 14 0-15,-5 16 0 16,-7 12 0-16,-5 0 0 16,-4 26 0-1,-2 12 0-15,-6 8 0 0,2 4 0 16,-3-4 0-16,-2-4 0 16,0-10 0-16,0-16 0 15,-7-10-490-15,-5-6-478 0</inkml:trace>
  <inkml:trace contextRef="#ctx0" brushRef="#br0" timeOffset="21730.32">21732 5985 2739 0,'0'0'898'0,"0"0"-439"16,0 0-459-16,0 0 0 15,0 0 0-15,0 0 0 16,0 0 0-16,65 39-1237 0</inkml:trace>
  <inkml:trace contextRef="#ctx0" brushRef="#br0" timeOffset="23329.2">22064 6029 1820 0,'0'0'1728'16,"0"0"-1180"-16,0 0-548 16,0 0 0-16,24 151 0 15,-8-69 0-15,0 8 0 16,-3 1 0-16,-4-7 0 16,0-14 0-16,-7-14 0 15,0-20 0-15,0-14 0 16,-2-13 0-16,3-9 0 15,4-9 0-15,4-21 0 0,7-8 0 16,3-6 0-16,6 0 0 16,2 6 0-16,2 8 0 15,1 8 0-15,1 14 0 16,-2 8 0-16,-2 8 0 16,0 26 0-16,-6 8 0 15,-8 8 0-15,-10 4 0 16,-5-4 0-16,-14-3 0 15,-21-11 0-15,-13-8 0 16,0-10 0-16,3-10 0 16,7-8 0-16,17-3 0 15,13-23 0-15,8-10 0 0,27-11 0 0,23-6 0 16,12 1 0-16,5 6 0 16,1 16 0-16,-10 14 0 15,-10 14 0-15,-13 2 0 16,-13 20 0-1,-10 14 0-15,-10 4 0 0,-2 4 0 16,0-2 0-16,0-6 0 16,0-10 0-16,0-7 0 15,6-12 0-15,17-5 0 0,10-8 0 16,7-17 0 0,3-12 0-16,-1-3 0 0,-2 2 0 15,-5 6 0-15,-6 6 0 16,-4 12 0-16,-7 12 0 15,-1 2 0-15,4 12 0 16,1 16 0-16,5 2 0 16,4 2 0-16,5-6 0 15,1-8 0-15,3-14 0 16,-1-4 0 0,-6-8 0-16,-4-22 0 0,-3-8 0 15,-5-8 0-15,-5-8 0 16,-6-8 0-16,-3-11 0 0,-3-19 0 15,-4 4 0-15,0-2 0 16,0 6 0-16,-13 25 0 16,-1 14 0-1,1 24 0-15,5 21 0 0,-2 42 0 16,10 59 0-16,0 35 0 16,8 0 0-16,13-23 0 15,4-39 0-15,0-30 0 16,8-4 0-16,7-8 0 15,7-6 0-15,-1-20 0 0,-1-6 0 32,-3-16 0-32,-8-14 0 0,-5-6 0 0,-7-2 0 15,-5 0 0-15,-3 5 0 16,-1 10 0-16,-3 13 0 16,-4 10 0-16,-1 10 0 15,-3 24 0-15,2 10 0 16,1 4 0-1,2-2 0-15,4-6 0 16,2-12 0 0,7-12 0-16,3-12 0 15,1-4 0-15,5-12 0 16,-3-14 0-16,5-6 0 16,6-4 0-16,1-2 0 0,6 0 0 15,1 2 0-15,-3 8 0 16,-9 15 0-16,-8 13 0 15,-10 7 0-15,-5 27 0 16,-8 10 0-16,-2 4 0 16,0-2 0-16,0-6 0 15,6-12 0-15,7-12 0 16,8-12 0-16,-1-4 0 16,5-10 0-16,-6-16 0 15,-3-6 0-15,-7-6 0 16,-9-4 0-16,0-4 0 0,-15-2 0 15,-14 2 0-15,-8 3 0 16,-1 11 0-16,3 14 0 16,4 12 0-16,6 6 0 15,14 0 0-15,11 16 0 16,0 5 0-16,32-6 0 16,12-2 0-16,14-5 0 15,6-8 0-15,3 0 0 16,-2 0 0-16,-4-4 0 15,-13 1 0-15,-8 3 0 16,-11 13 0-16,-9 19 0 16,-7 8 0-16,-5 8 0 0,-2 2 0 15,-2-6 0-15,1-4 0 16,-1-12 0-16,0-10 0 16,2-14 0-16,0-4 0 15,3-6 0-15,5-22 0 16,5-10 0-16,8-6 0 15,6-4 0-15,9 0 0 0,8 4 0 16,-1 9 0 0,-3 13 0-16,-6 17 0 0,-5 5 0 15,-14 15 0-15,-5 20 0 16,-7 7 0-16,-7 4 0 16,-2-4 0-16,0-4 0 15,0-10 0-15,-4-14-135 16,-9-8-452-16,-6-6-530 0</inkml:trace>
  <inkml:trace contextRef="#ctx0" brushRef="#br0" timeOffset="23534.28">23651 6130 2954 0,'0'0'755'0,"0"0"-490"16,0 0-143-16,124-62-122 16,-8 40 0-16,40 0-72 15,-18 8-684-15,-22 3-1319 0</inkml:trace>
  <inkml:trace contextRef="#ctx0" brushRef="#br0" timeOffset="23707.62">25502 6222 3288 0,'0'0'808'0,"0"0"-808"16,0 0 0-16,0 0 0 16,0 0 0-16,0 0-30 15,0 0-1648-15</inkml:trace>
  <inkml:trace contextRef="#ctx0" brushRef="#br0" timeOffset="25636.5">8107 7686 2181 0,'0'0'723'15,"0"0"-559"-15,0 0 64 16,0 0 91-16,0 0-56 16,0 0-115-16,-4-2-78 15,4 26-70-15,14 16 0 16,17 10 0-16,11 10 0 15,16 0 0-15,13-7 0 16,27-7 0-16,38-18 0 16,31-18 0-16,9-10 0 0,-13-6 0 15,-39-17 0 1,-39 4 0-16,-20-2 0 0,-5 2 0 16,7-5 0-16,9 2 0 15,4 1 0-15,-4 9 0 16,-5 12 0-16,0 0 0 15,7 8 0-15,27 10 0 16,29-1 0 0,28-8 0-16,12-9 0 0,-9 0 0 15,-13-12 0-15,-21-9 0 0,2-4 0 16,-5-3 0-16,1-2 0 16,-2-2 0-16,-5-2 0 15,-17 6 0-15,-18 4 0 16,-20 8 0-16,-3 8 0 15,6 4 0-15,7 4 0 16,8 0 0-16,-2 24 0 16,-3 6 0-16,5 4 0 15,21 0 0-15,28-10 0 16,27-21 0-16,13-6 0 16,-8-37 0-16,-3-12 0 15,-14-2 0-15,5-4 0 16,0-2 0-16,2 2 0 0,-5 3 0 15,-6 11 0-15,-11 18 0 16,-25 16 0-16,-19 10 0 16,-24 2 0-16,-3 22 0 15,12 10 0-15,14 6 0 16,29 10 0 0,18-3 0-16,27-15 0 0,15-20 0 15,-2-12 0-15,-4-29 0 16,-10-12 0-16,-1-4 0 15,1-1 0-15,-5-2 0 16,-9 2 0-16,-7 4 0 0,-10 6 0 16,-23 16 0-1,-27 12 0-15,-20 8 0 0,-5 8 0 16,8 16 0-16,15 10 0 16,14 8 0-16,5-2 0 15,20-2 0-15,22-10 0 16,25-18 0-16,4-10 0 15,-6-1 0-15,-12-24 0 16,-12-1 0 0,6-2 0-16,3-4 0 0,12 0 0 15,4 0 0-15,5 6 0 16,-1 12 0-16,-8 14 0 0,-13 10 0 16,-11 30 0-16,-10 8 0 15,-3 4 0-15,-3-2 0 16,1-12 0-1,1-11 0-15,-1-18 0 0,1-9 0 16,3-5 0-16,0-26 0 16,0-5 0-16,-3-4 0 15,-1-2 0-15,-1-4 0 16,7-4 0-16,6-7 0 16,6 3 0-16,2 8 0 15,-6 19 0 1,-6 20 0-16,-8 7 0 0,-3 34 0 0,-16 4 0 15,-17 1 0-15,15 1 0 16,-15-10 0-16,0-4 0 16,13-2 0-16,-16-16 0 15,14-4 0-15,11-4 0 16,0 0 0 0,-1-14 0-16,-3-10 0 0,2-2 0 15,-3-2 0-15,3-4 0 16,0-3 0-16,-5 8 0 15,-5 2 0-15,-7 15 0 0,-8 10 0 16,-5 0 0 0,0 14 0-16,0 12 0 15,5 2 0-15,7-2 0 0,22-1 0 32,27-9 0-32,27-8 0 15,6-8 0-15,-26 0 0 16,-37 0 0-16,-36-2 0 15,-13-6 0-15,9-2 0 16,5-6 0-16,4-1-218 16,3 6-595-16,-17 3-284 15,-17 8-512-15</inkml:trace>
  <inkml:trace contextRef="#ctx0" brushRef="#br0" timeOffset="25730.84">26353 7255 606 0,'0'0'1308'0,"0"0"-554"15,0 0-248-15,0 0-287 16,138 26-119-16,-111-30-100 15,-7-16-305-15,-13-6-1422 0</inkml:trace>
  <inkml:trace contextRef="#ctx0" brushRef="#br0" timeOffset="26609.42">26460 4255 1612 0,'0'0'656'15,"0"0"-316"-15,0 0 26 16,0 0-16-16,-52-110 25 16,52 82-159-16,0-2-35 15,16 2-181-15,11 1 0 16,2 5 0-16,0 8 0 16,0 10 0-16,-7 4 0 0,-2 12 0 15,-6 26 0-15,-7 16 0 16,-7 17 0-16,0 11 0 15,-10 24 0-15,-16 24 0 16,-5 19 0-16,2-11 0 16,9-29 0-16,13-33 0 15,7-20 0-15,0 4 0 16,25 8 0-16,10 2 0 16,12-11 0-16,2-9 0 15,-3-12 0-15,-7-8 0 16,-18-8 0-16,-18-2 0 15,-8 2 0-15,-41 10 0 16,-26 10 0-16,-10 13 0 0,-3 5 0 16,12 3 0-16,20 6 0 15,24-1 0-15,24 0 0 16,5 2 0-16,36-2 0 16,10-3 0-16,3-5 0 15,-5-6 0-15,-9-4 0 16,-16-6 0-16,-12-4 0 15,-7-1 0-15,0 1 0 16,0 2 0-16,-2 0 0 16,2 0 0-16,0 0 0 15,4-2 0-15,16-3 0 0,1-4 0 16,-4-3 0-16,-7-2 0 16,-10-1 0-16,-10-4 0 15,-23-2 0-15,-9-3 0 16,0-2 0-16,10-6 0 15,32-10 0-15,0 0-105 16,26-16-1251-16</inkml:trace>
  <inkml:trace contextRef="#ctx0" brushRef="#br0" timeOffset="28039.96">28055 5358 3375 0,'0'0'485'0,"0"0"-439"16,0 0 2-16,0 0 35 16,0 0-24-16,0 0-59 15,0 0 0-15,-156 0 0 16,107-6 0-16,3-17 0 15,8-8 0-15,7-11 0 16,11-7 0-16,13-5 0 16,7-2 0-16,0 6 0 0,13 6 0 15,5 12 0-15,0 11 0 16,-2 18 0-16,1 3 0 16,3 24 0-16,9 40 0 15,9 42 0-15,7 42 0 16,-5 21 0-16,-15-9 0 15,-19-17 0-15,-6-41 0 16,-16-26 0-16,-15-20 0 16,-11-8 0-16,-18 2 0 15,-11-1 0-15,-14-7 0 16,6-16 0-16,10-18 0 0,21-8 0 16,21-18 0-16,25-24 0 15,6-14 0-15,43-12 0 16,20-3 0-16,11 7 0 15,2 14 0-15,-7 16 0 16,-6 20 0-16,-9 14 0 16,-8 8 0-16,-11 24 0 15,-5 12 0-15,-7 6 0 16,-7 3 0-16,-9-3 0 16,-3-6 0-16,-5-10 0 15,-3-10 0-15,0-8 0 16,0-10 0-16,2-6 0 15,9 0 0-15,7-18 0 0,11-16 0 16,12-8 0-16,0-6 0 16,4 3 0-16,-7 11 0 15,-7 12 0-15,-11 16 0 16,-4 6 0-16,-5 8 0 16,3 20 0-16,-4 11 0 15,5 2 0 1,2 2 0-16,-1-7 0 0,-1-8 0 15,1-12 0-15,1-10 0 16,4-6 0-16,3-8 0 0,2-22 0 16,1-11 0-16,2-4 0 15,-2-1 0-15,-5 7 0 16,-4 11 0-16,-7 12 0 16,-2 12 0-16,-2 4 0 15,4 15 0-15,0 16 0 16,4 11 0-16,6 4 0 15,1-3 0-15,5-9 0 16,4-10 0-16,7-16 0 16,4-8 0-16,3-12 0 15,-1-24 0 1,-3-17 0-16,-4-11 0 0,-8-12 0 16,-4-26 0-16,-8-28 0 0,-6 9 0 15,-8 17 0-15,-3 24 0 16,0 39 0-16,-11 12 0 15,-2 12 0-15,-1 17 0 16,-1 59 0-16,-1 57 0 16,7 58 0-16,7 31 0 15,2 8 0-15,0-11 0 16,2-19 0-16,-2-9 0 16,0-15 0-16,0-17 0 15,-2-32 0-15,-7-31 0 16,0-28 0-16,2-20 0 0,3-5 0 15,-3-12 0-15,5-13 0 16,2-2 0-16,0-35 0 16,0-18 0-16,15-37-75 15,19-41-231-15,13-52-161 16,1-25-99-16,-5 0 19 16,-18 25 305-16,-25 41 240 15,0 35 2 1,-12 32 272-16,-3 20 270 0,1 12 0 15,1-2-158-15,7-3 81 0,4 3-465 16,2 14 0-16,21 12 0 16,20 16 0-16,12 4 0 15,9 28 0-15,0 23 0 16,-4 17 0-16,-8 14 0 16,-21 4 0-16,-21 4 0 15,-8-5 0-15,-33-9 0 16,-27-12 0-16,-17-14 0 15,-6-14 0-15,2-12 0 16,14-10 0-16,26-10 0 16,24-4 0-16,53-28 0 15,26-12-579 1,17-6-594-16</inkml:trace>
  <inkml:trace contextRef="#ctx0" brushRef="#br0" timeOffset="28139.28">30025 5952 1662 0,'0'0'1115'15,"0"0"-592"-15,0 0-37 32,0 0-267-32,0 0-128 0,0 0-91 15,-27 127-321-15,14-90-787 0</inkml:trace>
  <inkml:trace contextRef="#ctx0" brushRef="#br0" timeOffset="28643.04">27757 6892 2970 0,'0'0'1126'16,"0"0"-1126"-16,0 0 0 16,0 0 0-16,126-114 0 15,102 79 0-15,46-1 0 16,11 2 0-16,-29 6 0 15,-61 2 0-15,-55 8 0 16,-58 4 0-16,-44 6 0 16,-36 8 0-16,-6 0 0 15,-56 0 0-15,-52 8-47 16,-57 22-149-16,-27 10-82 0,-3 6-213 16,12 7-163-16,23-2 151 15,12 2 329-15,28-9 174 16,30-10 6-16,32-12 339 15,19-6 315-15,7-6-3 16,12 0-139-16,8-6-361 16,16-4-157-16,32 0 0 15,49-4 0 1,52-20 0-16,56-6 0 0,18-4 0 16,-7 6 0-1,-44 10 0-15,-56 8 0 0,-32 5 0 16,-24 4 0-16,-9-2 0 0,-6 3 0 15,-6 0 0-15,-19 0 0 16,-4 0 0-16,0 0 0 16,0 0 0-16,5 0-553 15,6 0-1482-15</inkml:trace>
  <inkml:trace contextRef="#ctx0" brushRef="#br0" timeOffset="28800.06">29728 6749 2367 0,'0'0'1424'0,"0"0"-1119"15,0 0-305-15,0 0 0 16,0 0 0-16,0 0-501 0</inkml:trace>
  <inkml:trace contextRef="#ctx0" brushRef="#br0" timeOffset="-45093.83">1421 9472 1337 0,'0'0'1454'15,"0"0"-1070"-15,0 0-48 16,0 0-14-16,0 0-136 16,0 0-109-16,8 157-77 15,6-33 0-15,-7 29 0 16,-3 3 0-16,-4-29 0 15,0-35 0-15,0-40 0 16,0-10 0-16,-4-2 0 0,0-4 0 16,-1-10 0-1,1-22-47-15,0-6-277 0,-8-78-550 16,1 2-30-16,1-12 118 0</inkml:trace>
  <inkml:trace contextRef="#ctx0" brushRef="#br0" timeOffset="-44858.34">1317 9575 1265 0,'0'0'704'0,"-10"-143"-147"15,10 103 42-15,0-2-227 16,16-2-95-16,11 0-116 16,6 10-70-16,9 10-21 15,5 12-70-15,4 12 0 16,1 4 0-16,-5 36 0 16,-12 30 0-16,-26 34 0 0,-13 27 0 15,-50 5 0 1,-13-20 0-16,3-29 0 0,14-33 0 15,11-8 0-15,3 2 0 16,30 2 0-16,3-10-224 16,3-20-944-16</inkml:trace>
  <inkml:trace contextRef="#ctx0" brushRef="#br0" timeOffset="-44291.11">1929 9994 2354 0,'0'0'880'0,"0"0"-368"15,0 0-162-15,0 0-350 16,0 0 0-16,0 0 0 16,-14 110 0-16,10-39 0 15,2 3 0-15,2-4 0 16,0-12 0-16,0-12 0 15,18-18 0-15,2-16 0 16,2-12 0-16,-1-12 0 16,-4-28 0-16,-9-18 0 0,-8-12 0 15,0-6 0 1,-17 0 0-16,-12 9 0 0,-4 17 0 16,2 20 0-1,2 20 0-15,8 10 0 0,8 16 0 16,9 20 0-16,4 8 0 15,9 0 0-15,22-2 0 16,11-8 0-16,9-13 0 16,7-14 0-16,3-7 0 15,-6-10 0-15,-2-17 0 16,-10-10-3-16,-10-3 3 0,-6 4 3 16,-12 2-3-16,-1 6 0 15,-7 10 0-15,-5 6 0 16,-2 8 0-16,0 4 0 15,0 0 0-15,0 18 0 16,0 20 0 0,4 12 0-16,3 10 0 0,5 5 0 15,3-6 0 1,7-6 0-16,5-13 0 0,2-16 0 16,4-16 0-16,1-8 0 0,-3-16-120 15,-2-50-412-15,-12 5-235 16,-5 2-804-16</inkml:trace>
  <inkml:trace contextRef="#ctx0" brushRef="#br0" timeOffset="-43765.72">2412 9543 2309 0,'0'0'920'0,"0"0"-396"16,0 0-181-16,0 0-343 0,0 0 0 16,0 0 0-1,0 0 0-15,-13 4-155 0,18 22-623 16,3 0-997-16</inkml:trace>
  <inkml:trace contextRef="#ctx0" brushRef="#br0" timeOffset="-43325.69">2979 9843 1691 0,'0'0'940'16,"0"0"-586"-16,0 0 147 15,0 0-214-15,0 0-121 16,0 0-85-16,0 0-5 16,-81-82-76-1,46 114 0-15,1 8 0 0,5 7-11 0,9-1-4 16,16-2 15-1,4-4-9-15,13-6 8 0,25-4-8 16,13-8-9-16,9-1 12 16,4-6-4-1,2-1 8-15,-11 2 2 16,-10 3-9 0,-20-1 9-16,-19 4 0 15,-6 1 7-15,-25 4 25 16,-21-1-4-16,-12 0-5 15,-2-4-23-15,2-6 0 16,11-2 0-16,13-6 0 16,19-6 0-16,15-2 0 0,51-14-318 15,13-12-599-15,8-6-153 0</inkml:trace>
  <inkml:trace contextRef="#ctx0" brushRef="#br0" timeOffset="-42662.7">3480 9994 2257 0,'0'0'718'0,"0"0"-185"16,0 0-182-16,0 0-114 16,0 0-237-16,0 0 0 15,0 0 0-15,-71 134 0 16,71-66 0-16,0-2 0 16,17-5 0-16,18-15 0 15,11-16 0-15,7-14 0 16,-2-16 0-16,-6-2 0 15,-9-26 0-15,-16-10 0 16,-16-10 0-16,-4-7 0 16,-18 1 0-16,-13 2 0 15,-5 8 0-15,1 10 0 0,8 14 0 16,7 8 0-16,11 8 0 16,9 4 0-16,0 0 0 15,20 0 0-15,18 0 0 16,14 2 0-16,10 2 0 15,9 0 0-15,0 4 0 16,-2 4 0-16,-9 12 0 16,-8 8 0-16,-15 8 0 15,-10 10 0-15,-9 3 0 0,-9-1 0 16,-7-6 0 0,-2-6 0-16,0-10 0 0,0-10 0 15,0-10 0-15,0-8 0 16,0-2 0-16,0-6 0 15,7-20 0-15,6-14 0 16,0-8 0-16,8-2 0 16,-2 6 0-1,2 5 0-15,-1 15 0 0,-3 12 0 16,1 12 0-16,3 0 0 16,-4 18 0-16,6 15 0 15,-4 6 0-15,1 4 0 16,-3-5 0-16,-7-6 0 0,-1-8 0 15,-2-10 0-15,0-8 0 16,-3-6 0-16,1 0 0 16,-1-10 0-1,2-18 0-15,6-8 0 0,1-8 0 16,5 2 0-16,-3 3 0 16,-1 13 0-16,-7 18 0 15,-5 8-114-15,-2 0-1164 0</inkml:trace>
  <inkml:trace contextRef="#ctx0" brushRef="#br0" timeOffset="-40088.46">3451 9916 1435 0,'0'0'541'0,"0"0"-343"16,0 0 84-16,0 0 31 15,0 0-117-15,0 0-81 16,0 0 17-16,10-102 34 16,-25 98-57-16,-7 4-46 15,-9 0-6-15,-3 0-33 16,-5 19-4-16,1 6 19 16,1 3-21-16,6 6 13 15,12 0-11-15,5 0-20 16,10 2 25-16,4-2-7 15,0-2-1-15,16 0 7 16,1 0-23-16,5 0 12 0,1 1-13 16,-1 1-1-1,0 0 1-15,-4 2 0 0,-3 0 1 16,-5-2 6-16,-6-2-1 16,-4-2-7-16,0-2 1 15,-16-2 0-15,-11-3 22 16,-8-4-21-16,-1-5 26 15,-1-6 22-15,6-2-19 16,4-6-9-16,13 0-21 16,14 0-121-16,12 0-463 15,14-1-1090-15</inkml:trace>
  <inkml:trace contextRef="#ctx0" brushRef="#br0" timeOffset="-39694.83">5574 9575 643 0,'0'0'2093'0,"0"0"-1555"16,0 0-69-16,0 0-116 15,0 0-353-15,0 0 0 16,-120 140 0-16,105 1 0 15,3 13 0-15,12-8 0 16,0-37 0-16,0-41 0 16,12-22 0-16,-4-16 0 15,3-6 0-15,-5-8 0 0,-2-20-177 16,-4-24-371-16,0-16-410 0</inkml:trace>
  <inkml:trace contextRef="#ctx0" brushRef="#br0" timeOffset="-39266.82">5333 9547 2318 0,'0'0'833'0,"0"0"-289"16,0 0-252-16,0 0-183 15,0 0-109-15,0 0 0 16,90 110 0-16,-28-42 0 0,7 8 0 16,-2 5 0-1,-4-1 0-15,-13 0 0 0,-14 0 0 16,-18-2 0-16,-18-3 0 15,-9-7 0-15,-36-8 0 16,-13-12 0-16,-6-10 0 16,-3-16 0-16,11-12 0 15,12-10 0-15,17-2 0 16,16-18 0 0,11-8 0-16,18-4 0 0,29-2 0 0,20-6 0 15,12 0 0 1,13 0-40-16,-1-1-15 0,-2 4-17 15,-12 1 28-15,-13 3 11 32,-16 7 33-32,-16 8 0 15,-16 6 16-15,-10 8 64 0,-6 4 10 16,0 0-32-16,0 16-58 16,0 18 0-1,0 14 0-15,0 12 0 0,0 3 0 0,9-5 0 0,20-8 0 31,10-16 0-31,5-16 0 16,18-26-167-16,-10-24-473 16,-17-14-559-16</inkml:trace>
  <inkml:trace contextRef="#ctx0" brushRef="#br0" timeOffset="-39094.01">6270 9737 3174 0,'0'0'731'0,"0"0"-540"0,0 0-191 16,0 0 0-16,0 0 0 16,0 0 0-16,0 0 0 15,106 100-529-15</inkml:trace>
  <inkml:trace contextRef="#ctx0" brushRef="#br0" timeOffset="-38731.56">6862 9964 1257 0,'0'0'2081'0,"0"0"-1430"16,0 0-544-16,0 0-107 16,0 0 0-16,0 0 0 15,0 0 0-15,-78-20 0 16,51 52 0-16,1 4 0 15,6 2 0-15,11 2 0 16,9-4 0-16,9-4 0 16,26-4 0-16,9-3 0 15,10-5 0-15,2-2 0 16,-5-5 0-16,-9 1 0 16,-15 3 0-16,-18 1 0 15,-9 2 0-15,-27 2 0 16,-21 2 0-16,-8 0 0 0,-2-4 0 15,8-2 0-15,17-6 0 16,16-6 0-16,14-6 0 16,3 0-146-16,63-40-592 15,-5-2-179-15,6-8-933 0</inkml:trace>
  <inkml:trace contextRef="#ctx0" brushRef="#br0" timeOffset="-38527.78">7357 9693 2054 0,'0'0'867'0,"0"0"-289"15,0 0-117-15,-2-104-325 16,-7 98-136-16,-3 6 0 16,1 40 0-16,0 44 0 15,2 42 0-15,9 21 0 16,0-5 0-16,12-31 0 16,5-35 0-16,1-26 0 15,-1-14 0-15,2-4 0 16,-6-20-338-16,-2-6-513 15,-8-6-412-15</inkml:trace>
  <inkml:trace contextRef="#ctx0" brushRef="#br0" timeOffset="-38134.46">7127 10094 1523 0,'0'0'1477'16,"0"0"-831"-16,0 0-334 15,0 0-174-15,0 0-138 16,0 0 0-16,182-32 0 15,-94 22 0-15,5 0 0 16,-4 2 0-16,-6 6 0 16,-12 2 0-16,-13 10 0 15,-16 16 0-15,-11 8 0 16,-13 6 0-16,-11 3 0 0,-7 1 0 16,0-2 0-1,-2-4 0-15,-11-10 0 0,3-6 0 16,4-12 0-16,6-10 0 15,0 0 0-15,0-22 0 16,18-18 0 0,9-10 0-16,6-3 0 0,5 3 0 15,2 14 0-15,0 14 0 16,-2 16 0-16,-2 6 0 16,-5 22 0-16,-4 15 0 15,-3 8 0-15,-4 4 0 16,-6-3 0-16,-4-10-125 15,-7-12-388-15,-3-10-320 0,0-12-625 0</inkml:trace>
  <inkml:trace contextRef="#ctx0" brushRef="#br0" timeOffset="-37992.79">8286 9742 2020 0,'0'0'1353'16,"0"0"-741"-16,0 0-501 15,0 0-111-15,0 0 0 0,0 0 0 16,0 0-143-16,-15 29-1240 0</inkml:trace>
  <inkml:trace contextRef="#ctx0" brushRef="#br0" timeOffset="-36398.66">8747 9503 1512 0,'0'0'1868'0,"0"0"-1152"16,0 0-716-16,0 0 0 15,0 0 0-15,0 0 0 0,0 0 0 16,-79 220 0-16,91-65 0 16,-5-19 0-16,-1-36 0 15,-2-39 0-15,4-15 0 16,-2-6 0-16,1-7 0 15,-1-10 0-15,-1-23 0 16,0-6 0 0,-1-34 0-16,7-9 0 0,7-5 0 15,9 0 0-15,11 8 0 16,6 10 0-16,10 14 0 16,-1 16 0-16,-2 6 0 15,-4 22 0-15,-13 18 0 0,-12 14 0 16,-18 7 0-1,-4 1 0-15,-24 0 0 0,-16-10 0 16,-7-12-35-16,5-14 25 16,8-14 10-16,12-12 0 15,20-14 7-15,2-24 31 16,33-16-38-16,19-6 0 16,12-5 0-16,3 7 0 15,-3 14 0-15,-6 14 0 0,-14 20 0 16,-10 10 0-16,-10 14 0 15,-10 24 0-15,-5 10 0 16,-3 5 0-16,1-1 0 16,3-8 0-16,3-12 0 15,5-14 0-15,3-16 0 16,4-2 0 0,4-28 0-16,0-10 0 0,4-8 0 15,-1 2 0-15,1 4 0 16,-6 9 0-16,-2 15 0 15,-5 13 0-15,-5 3 0 16,3 21 0 0,0 16 0-16,6 5 0 15,5-1 0-15,9-5 0 16,7-13 0-16,3-15 0 16,4-8 0-16,0-22 0 15,-10-23 0-15,-7-10 0 16,-8-13 0-16,-14-11 0 15,-8-23 0-15,-5-31 0 16,0 13 0-16,-9 16 0 16,-2 28 0-16,0 40 0 15,1 16 0-15,0 20 0 0,1 40 0 16,5 72 0-16,4 52 0 16,0 23 0-16,26-6 0 15,3-45 0-15,2-52 0 16,-2-32 0-16,0-24 0 15,6-8 0-15,8-12 0 16,6-8 0-16,-4-24 0 16,-5-24 0-16,-5-16 0 15,-8-6 0-15,-5-1 0 16,-6 15 0-16,-7 18 0 16,-2 20 0-16,-5 18 0 15,0 14 0-15,0 28 0 16,0 14 0-16,0 9 0 0,7-1 0 15,3-8 0-15,5-14 0 16,10-18 0-16,6-14 0 16,10-10 0-16,1-12 0 15,1-20 0-15,-3-6 0 16,-4-6 0-16,-5 0 0 16,-4 6 0-16,-4 10 0 15,-4 18 0-15,-4 10 0 16,-5 14 0-16,-4 22 0 15,-3 10 0-15,-1 2 0 0,2-6 0 16,8-8 0-16,3-10 0 16,10-14 0-16,2-10 0 15,0-2 0-15,-2-22 0 16,-4-10 0-16,-10-6 0 16,-11-6 0-16,-2-8 0 15,-11-3 0-15,-18 3 0 16,-6 8 0-16,-7 16 0 15,-3 24 0-15,0 6 0 0,5 36 0 16,11 12 0 0,11 9 0-16,18-5 0 0,0-8 0 15,34-16 0-15,14-18 0 16,10-10 0-16,7-14 0 16,2-20 0-16,-2-7 0 15,-7 1 0-15,-8 3 0 16,-7 8 0-16,-9 11 0 15,-9 12 0-15,-8 6 0 16,-3 18 0-16,-10 18 0 0,-2 9 0 16,-2 0 0-1,0 0 0-15,0-9 0 0,0-12 0 16,0-12 0-16,7-12 0 16,6 0 0-16,5-12 0 15,9-20 0 1,4-4 0-16,4-4 0 0,3 2 0 15,0 7 0-15,-4 13 0 16,-8 14 0 0,-8 4 0-16,-9 22 0 0,-5 14 0 15,-4 9 0-15,0 1 0 16,0-6 0-16,0-10 0 16,0-12 0-16,0-12 0 0,0-6-171 15,-6-40-347-15,-17-6-212 16,-8-4-123-16</inkml:trace>
  <inkml:trace contextRef="#ctx0" brushRef="#br0" timeOffset="-36194.23">10213 9623 3223 0,'0'0'873'15,"0"0"-873"-15,0 0 0 16,190 8 0-16,-70-8 0 16,-5 0 0-16,-14-4 0 0,-34-4 0 15,-11-8-177-15,-14 4-638 16,-32-2-661-16</inkml:trace>
  <inkml:trace contextRef="#ctx0" brushRef="#br0" timeOffset="-33456.28">13809 10403 1800 0,'0'0'588'0,"0"0"-228"0,0 0 3 15,-13-104-44-15,6 62-68 16,-2-3-83-16,-11 4-24 15,-9 5-41-15,-11 9-103 16,-11 13 0 0,-7 14 0-16,-5 14 0 15,1 31 0-15,8 17 0 16,15 12 0-16,16 4 0 0,19-4 0 16,4-10 0-16,22-14 0 15,16-18 0-15,9-18 0 0,4-14 0 16,0-11 0-1,1-28 0 1,-6-15 0-16,-6-10 0 0,-5-10 0 0,-2-28 0 16,-10-33 0-16,-11-35 0 15,-12-4 0-15,0 33 0 16,-10 51 0-16,-2 56 0 16,1 32 0-16,-1 2 0 15,-5 56 0 1,3 52 0-16,14 50 0 0,0 19 0 15,27-6 0-15,6-45 0 16,0-46 0-16,-4-26 0 16,0-16 0-16,7-2 0 0,-1-4 0 15,13-22-471-15,-13-10-411 16,-8 0-331-16</inkml:trace>
  <inkml:trace contextRef="#ctx0" brushRef="#br0" timeOffset="-33121.92">14153 10327 1955 0,'0'0'817'16,"0"0"-364"0,0 0-141-1,0 0-48-15,19 102-116 0,4-90-67 16,6-8-15-16,4-4-66 16,2-16 0-16,-1-20 0 15,-7-10 0-15,-11-10 0 16,-14-4 0-16,-2-4 0 15,-16 5 0-15,-18 13 0 16,-5 18 0-16,-4 24 0 16,1 8 0-16,4 42 0 0,9 20 0 15,11 13 0-15,14 3 0 16,4-4 0-16,22-8 0 16,20-15 0-16,14-18 0 15,11-16 0-15,7-18 0 16,1-3 0-16,10-38-141 15,-18-4-651-15,-16 2-881 16</inkml:trace>
  <inkml:trace contextRef="#ctx0" brushRef="#br0" timeOffset="-32855.7">14999 10149 1644 0,'0'0'663'0,"0"0"-127"16,0 0-23-16,0 0-141 15,0 0-113-15,-121-5-150 16,82 46-109-16,-1 10 0 16,5 10 0-16,10 1 0 15,15-2 0-15,10-8 0 0,12-6 0 16,32-12 0-16,16-14 0 15,13-12 0-15,12-8 0 16,33-8 0-16,-20-13-329 16,-19-1-825-16</inkml:trace>
  <inkml:trace contextRef="#ctx0" brushRef="#br0" timeOffset="-31797.15">15759 10226 2092 0,'0'0'800'16,"0"0"-326"-16,0 0-105 16,0 0-123-16,-127-73-131 15,80 73-115-15,-5 15 0 16,4 24 0-16,1 12 0 16,11 12 0-16,9-1 0 15,19-4 0-15,8-10 0 16,8-12 0-16,25-14 0 15,10-18 0-15,6-4 0 16,-2-18 0-16,-5-18 0 16,-6-6 0-16,-12-8 0 0,-8-2 0 15,-5 2 0-15,-7 8 0 16,-4 10 0-16,3 15 0 16,-1 17 0-16,2 3 0 15,6 31 0-15,3 11 0 16,3 12 0-16,5-1 0 15,4-8 0-15,4-12 0 16,-2-12 0-16,-2-14 0 16,-3-10 0-16,0-6 0 15,-2-24 0-15,1-10 0 0,-2-6 0 16,-3-4 0 0,-1 6 0-16,-3 6 0 0,-3 14 0 15,-3 16 0-15,-2 8 0 16,3 23 0-16,2 22 0 15,4 7 0-15,6 0 0 16,5-4 0-16,7-12 0 16,5-16 0-16,-1-14 0 15,3-6 0 1,-5-20 0-16,-1-16 0 0,-6-10 0 0,-5-10 0 16,-4-6 0-1,-5-3 0-15,-3 7 0 0,-5 8 0 16,-2 16 0-16,0 16 0 15,0 18 0-15,0 12 0 16,10 54 0-16,3 45 0 16,10 51 0-16,2 26 0 15,2 5 0-15,-4-11 0 16,-8-19 0-16,-1-2 0 16,-5-3 0-1,-3-10 0-15,-2-28 0 0,-6-35 0 16,0-35 0-16,-12-28 0 15,-19-14 0 1,-11-8 0-16,-18-42 0 0,-9-63 0 16,11-57 0-16,22-29 0 0,36-3 0 15,34 16 0-15,41 31 0 16,18 13 0-16,-3 28 0 16,-15 21 0-16,-17 23 0 15,-13 10 0-15,-5-6 0 16,-5-4 0-16,-10 0 0 15,-16 9 0-15,-9 12 0 16,0 10 0 0,-13 11 0-16,-8 12 0 15,-3 8 0-15,2 2 0 0,-3 20 0 0,5 10 0 16,9 8 0-16,11 5 0 31,0 1 0-31,15-2 0 16,20-2 0-16,4-4 0 15,6-4 0-15,0-6 0 16,-6-2 0-16,-12-2 0 16,-12-2 0-16,-15 0 0 15,0-1 0-15,-31-2 0 16,-2-2 0-16,2-7 0 0,9-10 0 16,22-9 0-16,20-17-137 15,13-6-1085-15</inkml:trace>
  <inkml:trace contextRef="#ctx0" brushRef="#br0" timeOffset="-31301.7">18185 10199 2677 0,'0'0'700'0,"0"0"-330"15,0 0-21-15,0 0-349 16,0 0 0-16,153 1 0 16,-79-8 0-16,-5-15 0 15,-6-7 0-15,-14-3 0 16,-20-2 0-16,-20 2 0 16,-9 2 0-16,-27 6 0 15,-23 10 0-15,-12 14 0 16,-11 8 0-16,2 34 0 15,9 20 0-15,14 17 0 0,29 5 0 16,19 0 0 0,29-8 0-16,33-16 0 0,36-16 0 15,0-24 0-15,4-20 0 16,-2-2 0-16,-21-36 0 16,-6-16 0-1,-15-10 0-15,-17-10 0 0,-20-3 0 16,-9 4 0-16,-10 10 0 15,-2 19 0-15,0 22 0 0,-10 20 0 16,-7 8 0 0,-5 36 0-16,-1 20 0 15,-1 13 0-15,6 3 0 0,3-2 0 16,5-10 0-16,6-14 0 0,2-12 0 16,0-16 0-16,-3-12 0 15,-8-14-12-15,-3-22-615 16,0-6-703-16</inkml:trace>
  <inkml:trace contextRef="#ctx0" brushRef="#br0" timeOffset="-29256.64">18762 10142 2002 0,'0'0'1008'0,"0"0"-414"16,0 0-249-16,0 0-198 16,0 0-147-16,0 0 0 15,72 127 0 1,-26-83 0-16,8-6 0 0,8-10 0 15,1-10 0-15,3-14 0 16,-3-4-344-16,-1-16-558 0,-8-24 57 16,-12-14 467-1,-15-29 378 1,-19-33 167-16,-8 2 473 0,0 10 2 16,-17 17-123-16,3 35-170 0,-1 8-197 31,1 10-152-31,5 28 0 0,7 12 0 15,2 54 0-15,0 55 0 16,18 57 0-16,8 28 0 16,1 9 0-16,0-12 0 15,-7-31 0-15,1-17 0 16,-6-33 0-16,-4-32 0 16,-6-32 0-16,-5-22 0 15,0-10 0-15,0-14 0 16,-10-6-93-16,-5-28-429 15,-5-42 9-15,-3-42 128 16,0-45-82-16,2-15 233 16,5 24 177-16,7 35 57 15,7 51 366-15,2 14 308 0,0 0-167 16,0-2-128-16,13 1-34 16,14 15-345-16,12 12 0 15,9 14 0-15,6 8 0 16,2 14 0-16,-8 22 0 15,-7 14 0-15,-19 7 0 16,-13 3 0-16,-9-2 0 16,-18-6 0-16,-20-6 0 15,-7-12 0-15,1-7 0 16,6-16 0-16,12-8 0 16,21-3 0-16,5-23 0 0,29-11 0 15,22-10 0-15,13-2 0 16,11-4 0-16,-2 2 0 15,-7 2 0-15,-8 6 0 16,-15 7 0-16,-15 12 0 16,-9 6 0-16,-13 8 0 15,-6 7 0-15,0 0 0 16,0 23 0-16,-9 18 0 16,-1 9 0-16,4 4 0 15,6 0 0-15,0-10 0 0,27-12 0 16,14-16 0-16,3-16 0 15,6 0 0-15,-8-28 0 16,-11-14 0-16,-13-8 0 16,-18-6 0-16,0-2 0 15,-27 3 0-15,-11 9 0 16,-9 16 0-16,1 16 0 16,3 14 0-16,7 10 0 15,16 24 0-15,16 6 0 0,4 3 0 16,29-7 0-1,18-11 0-15,8-12 0 0,7-13 0 16,6 0 0-16,-3-22 0 0,-5-2 0 16,-10 2 0-1,-9 4 0-15,-10 9 0 0,-11 9 0 16,-4 0 0-16,-5 18 0 16,-2 19 0-16,0 7 0 15,-3 6 0-15,-1-2 0 16,-1-8 0-16,-2-10 0 15,-2-10 0-15,2-12 0 16,1-8 0-16,2-4 0 16,1-22 0-1,7-12 0-15,5-8 0 0,7-4 0 0,4 1 0 16,4 9 0 0,1 11 0-16,-1 11 0 0,-2 15 0 15,-4 3 0-15,-4 26 0 16,0 15 0-16,0 7 0 15,4 0 0 1,2-6 0-16,6-10 0 0,5-10 0 16,5-16 0-16,2-6 0 15,0-8 0-15,-3-22 0 16,-6-6 0-16,-7-8 0 16,-9-4 0-16,-6-6 0 15,-9-2 0-15,-7 1 0 16,0 7 0-16,-4 16 0 15,-17 20 0-15,-1 12 0 16,-4 32 0-16,3 26 0 16,7 14 0-16,14 5 0 0,2-9 0 15,22-12 0-15,23-20 0 16,8-22 0-16,12-14 0 16,4-12 0-1,-2-24 0-15,-6-10 0 0,-9-4 0 16,-11-4 0-16,-10 1 0 15,-7 3 0 1,-8 10 0-16,-5 10 0 0,-4 18 0 16,-7 12 0-16,0 18 0 0,0 26 0 15,0 14 0 1,0 4 0-16,0-1 0 16,0-13 0-16,5-14 0 0,5-16 0 15,6-16 0-15,6-2 0 16,3-24 0-16,4-16 0 15,4-6 0-15,-2-4 0 16,0 3 0-16,1 11 0 31,-3 11 0-31,-5 14 0 0,-1 11 0 0,-4 7 0 16,2 22 0-16,-4 10 0 16,3 2 0-16,5-2 0 15,4-11 0-15,4-10 0 0,7-14 0 16,5-4 0-16,-3-20 0 15,-2-14 0 1,-1-10 0-16,-6-6 0 0,-6-9-29 31,-3-9-32-31,-6-26 5 16,-7-33-4-16,-9 5 23 16,-2 14 37-16,-2 22 34 15,-16 37 74-15,-2 16-7 16,-5 20-101-16,1 37 0 15,4 81 0-15,12 51 0 16,8 23 0-16,4-7 0 0,20-41 0 16,3-51 0-1,-1-28 0-15,3-20 0 0,11-6 0 16,10-16 0-16,10-10 0 16,0-12 0-16,-2-30 0 15,-7-14 0-15,-4-11 0 16,-7-5 0-16,-7 0 0 15,-4 8 0-15,-8 14 0 16,-6 20 0-16,-4 24 0 0,0 7 0 16,-1 40 0-1,1 19 0-15,-3 14 0 16,4 4 0-16,1-6 0 0,5-11 0 0,6-17 0 16,7-20 0-16,6-20 0 15,5-4 0-15,4-32-135 16,12-46-466-16,-11 7-261 15,-9-5-544-15</inkml:trace>
  <inkml:trace contextRef="#ctx0" brushRef="#br0" timeOffset="-29155.36">23555 9549 1868 0,'0'0'1186'16,"0"0"-494"-16,0 0-342 16,0 0-350-16,0 0 0 15,0 0 0-15,0 0 0 0,-65 0 0 16,65 10-509-1,0-6-1104-15</inkml:trace>
  <inkml:trace contextRef="#ctx0" brushRef="#br0" timeOffset="-28987.73">22433 9745 1217 0,'0'0'2024'0,"0"0"-1169"16,0 0-855-16,121-2 0 15,-1-14 0-15,1-4 0 16,24-10 0-16,-43 6-140 16,-37 4-1434-16</inkml:trace>
  <inkml:trace contextRef="#ctx0" brushRef="#br0" timeOffset="-27523.95">24348 9980 1543 0,'0'0'701'0,"0"0"-77"15,0 0-154-15,0 0-146 16,-67-111-100-16,22 96-14 15,-4 8-210-15,-4 7 0 16,-3 14 0-16,3 25 0 16,6 11 0-16,9 6 0 15,16 0 0-15,15-6 0 16,7-8 0-16,18-14 0 16,20-14 0-16,9-14 0 15,1-3 0-15,0-28 0 16,-9-9 0-16,-3-8 0 0,-9-6 0 15,-7 4 0 1,-7 4 0-16,-3 12 0 0,-6 16 0 16,-2 18 0-16,0 8 0 15,5 31 0-15,9 18 0 16,10 3 0-16,15 0 0 16,11-12 0-16,14-16 0 15,3-19 0-15,-3-13 0 16,-8-22 0-16,-11-25 0 15,-16-11 0-15,-13-12 0 16,-9-6 0-16,-9-8 0 16,0-3 0-16,0 7 0 0,-5 8 0 15,-5 22 0-15,0 24 0 16,1 26 0-16,-1 27 0 16,1 64 0-16,6 37 0 15,3 17 0-15,9-21 0 16,20-34 0-16,3-37 0 15,7-16 0-15,15-6 0 16,13-13 0-16,8-14 0 16,-1-11 0-16,-9-39 0 15,-9-17 0-15,-14-30 0 0,-9-33 0 16,-15-39 0 0,-13-11 0-16,-5 26 0 0,0 39 0 15,-14 53 0-15,-2 30 0 16,-2 16 0-16,-1 12 0 15,-2 36 0-15,11 65 0 16,10 45 0-16,0 16 0 16,29-8 0-16,6-39 0 15,-1-41 0-15,-1-24 0 16,-2-18 0-16,9-8 0 16,3-10 0-16,3-12 0 15,-3-2 0-15,-5-34 0 0,-7-12 0 16,-4-8 0-1,-4-8 0-15,0-2 0 0,-5 8 0 16,-5 13 0-16,-6 19 0 16,-2 24 0-16,-5 10 0 15,0 34 0-15,0 17 0 16,4 5 0-16,11-2 0 16,12-10 0-16,9-14 0 15,9-18 0-15,3-16 0 16,2-6 0-16,-4-22 0 15,-5-14 0-15,-8-8 0 16,-6-4 0-16,-3-7 0 16,-4 4 0-16,-4 2 0 0,-3 9 0 15,-2 10 0-15,-7 10 0 16,-1 14 0-16,-3 6 0 16,0 14 0-16,0 27 0 15,0 14 0-15,0 18 0 16,0 25 0-16,0 29 0 15,2 18 0-15,3 6 0 16,-3-14 0-16,-2-33 0 16,0-30 0-16,0-14 0 15,-2-10 0-15,-12 6 0 16,-8-2 0-16,-9-1 0 0,-10-19 0 16,-7-18 0-1,-8-16 0-15,-4 0 0 0,4-28 0 16,7-12 0-16,13-17 0 15,21-23 0-15,15-30 0 16,29 4 0-16,15 8 0 16,18 13 0-16,3 27 0 15,11-4 0-15,7 6 0 16,-6 14 0-16,-10 17 0 16,-15 11 0-16,-19 10 0 0,-20 4-227 15,-13 0-407 1,0 8-314-16</inkml:trace>
  <inkml:trace contextRef="#ctx0" brushRef="#br0" timeOffset="-26056.67">27786 9747 2065 0,'0'0'775'15,"0"0"-290"-15,0 0 48 16,40-108-295-16,-33 94-238 15,-7 14 0-15,0 4 0 16,0 36 0-16,0 20 0 16,0 17 0-16,0 7 0 15,6 4 0-15,7-6 0 0,3-14 0 16,-3-15 0 0,1-19 0-16,-3-20 0 0,0-14 0 15,5-12 0-15,9-27 0 16,4-13 0-16,6-6 0 15,5 2 0-15,-3 6 0 16,2 16 0-16,-3 14 0 16,-5 16 0-16,-2 4 0 15,-4 26 0-15,-2 10 0 16,2 6 0-16,2 0 0 0,-2-6 0 16,-3-8 0-1,-5-10 0-15,-6-10 0 0,-8-8 0 16,-3 0 0-16,0-26 0 15,-7-10 0-15,-6-8 0 16,4-8 0-16,7 0 0 16,2 2 0-16,7 7 0 15,22 9 0-15,13 12 0 16,13 6 0-16,10 4 0 16,10-2 0-16,4 0 0 15,-2-10 0-15,-5-6 0 16,-14-8 0-16,-14-12 0 15,-17-7 0-15,-14-4 0 16,-13-8 0-16,0 1 0 0,-13 4 0 16,-12 12 0-16,-4 16 0 15,3 24 0-15,-3 12 0 16,-3 60 0-16,9 52 0 16,11 38 0-1,12 13 0-15,2-27 0 0,21-39 0 16,1-41 0-16,3-14 0 15,0-4 0-15,-3-6 0 16,0-8 0-16,-7-18 0 16,-9-6 0-16,-1-14 0 15,-1-18 0-15,4-10 0 16,7-6 0-16,6-4 0 16,10 0 0-16,2 8 0 0,6 9 0 15,-1 21 0-15,-5 14 0 16,-3 10 0-16,-8 26 0 15,-1 11 0-15,-8 5 0 16,-1-2 0-16,-5-6 0 16,-3-10 0-16,3-10 0 15,-2-12 0-15,4-12 0 16,6 0 0-16,8-18 0 16,6-16 0-16,8-4 0 0,0-4 0 15,1 5 0-15,-2 10 0 16,-9 13 0-16,-4 14 0 15,-9 4 0-15,-3 26 0 16,-3 9 0-16,2 8 0 16,1-3 0-16,5-6 0 15,0-10 0-15,4-24-3 16,-1-4-569-16,-11-4-385 0</inkml:trace>
  <inkml:trace contextRef="#ctx0" brushRef="#br0" timeOffset="-25930.5">29767 9276 2909 0,'0'0'702'0,"0"0"-342"15,0 0-235-15,0 0-125 16,0 0 0-16,0 0 0 16,48 145-128-16,-10-81-779 0</inkml:trace>
  <inkml:trace contextRef="#ctx0" brushRef="#br0" timeOffset="-25224.77">30148 9108 713 0,'0'0'1569'0,"0"0"-865"16,-34-129-55-16,20 99-188 15,6 20-461-15,1 10 0 16,1 26 0-16,-2 42 0 16,8 45 0-16,0 41 0 15,10 18 0-15,19-5 0 0,4-19 0 16,-2-41 0-16,-2-27 0 15,-4-24 0-15,-3-14 0 16,2-4 0-16,1-6 0 16,-2-10 0-16,-4-19 0 15,-3-3 0-15,1-27 0 16,2-13 0-16,3-8-119 16,0-8-217-16,7 0 47 15,-2 3 93-15,0 9 185 16,-7 15 11-16,-7 11 193 15,-7 7 136-15,-1 11-74 0,0 0-81 16,1 0-174 0,7 8 0-16,8 6 0 0,6-2 0 15,4-3 0-15,2-8 0 16,-4-1 0-16,-2 0 0 16,-12-18 0-16,-8-8 0 15,-7-2 0-15,0-4 0 16,-15 0 0-16,-14 4 0 15,-3 8 0-15,-5 10 0 16,-2 10 0 0,1 6 0-16,5 28 0 15,11 16 0-15,11 8 0 16,11 5 0-16,11-3 0 16,31-12 0-16,19-12 0 0,16-16 0 15,10-18 0-15,2-2 0 0,-4-22 0 16,-11-10 0-16,-19-4 0 15,-17 0 0-15,-15 4 0 16,-17 6 0-16,-6 9 0 16,-11 17 0-16,-16 0-50 15,1 3-1245-15</inkml:trace>
  <inkml:trace contextRef="#ctx0" brushRef="#br0" timeOffset="-24423.03">851 11837 853 0,'0'0'0'0</inkml:trace>
  <inkml:trace contextRef="#ctx0" brushRef="#br0" timeOffset="-23860.39">1261 11594 2357 0,'0'0'995'0,"0"0"-482"16,0 0-282-16,0 0-231 15,-9 177 0-15,9-21 0 16,0 25 0-16,-2-7 0 16,0-24 0-16,-1-43 0 15,0-27 0-15,3-28 0 16,0-16 0-16,0-6 0 15,0-10 0-15,0-12 0 0,-2-8 0 16,-4-38 0 0,-3-24 0-16,-3-32-321 0,-5-33-30 15,-3-27-134-15,0 14 198 16,2 29 249-16,5 37 38 16,4 28 304-16,2-2 200 15,7 0-139-15,0 0-56 16,0 9-309-16,20 11 0 15,18 5 0-15,12 6 0 16,12 9 0-16,11 8 0 0,0 0 0 16,-3 18 0-16,-11 18 0 15,-14 12 0-15,-18 11 0 16,-23 5 0 0,-6 6 0-16,-43 0 0 0,-21-4 0 15,-12-3 0-15,-5-11 0 16,10-10 0-16,13-14 0 15,19-10 0-15,22-10 0 16,14-8 0-16,12 0-78 16,20 0-727-16,6 0-705 0</inkml:trace>
  <inkml:trace contextRef="#ctx0" brushRef="#br0" timeOffset="-22662.03">1958 12272 2479 0,'0'0'665'0,"0"0"-81"16,0 0-216-16,0 0-368 16,0 0 0-16,-134 44 0 15,105 12 0-15,7 11 0 16,6 1 0-16,14-2 0 15,2-10 0-15,18-14 0 16,20-18 0 0,8-16 0-16,4-8 0 0,-2-20 0 15,-7-20 0-15,-14-10 0 16,-14-8 0-16,-13-1 0 16,-4 4 0-16,-26 8 0 15,-7 11 0-15,-4 16 0 16,3 12 0-16,3 8 0 0,8 6 0 15,10 18 0-15,11 6 0 16,6 0 0-16,10-4 0 16,21-6 0-1,13-9 0-15,8-10 0 0,2-1 0 16,-2-4 0-16,-6-11 0 16,-13 0 0-16,-8 7 0 15,-10 2 0-15,-9 6 0 16,-3 0 0-16,-1 22 0 15,3 14 0-15,1 8 0 16,5 6 0 0,3 1 0-16,3-5 0 15,4-10 0-15,-1-12 0 0,2-12 0 16,0-12 0-16,-1 0 0 16,0-22 0-16,0-16 0 15,-3-8 0-15,-1-2 0 16,-3 0 0-16,-3 8 0 15,-3 12 0-15,0 13 0 16,-4 13 0-16,0 2 0 0,5 18 0 16,5 14 0-16,5 9 0 15,4-1 0-15,4-2 0 16,0-8 0-16,-4-8 0 16,-4-12 0-16,-5-10 0 15,-8 0 0-15,0-12 0 16,1-18 0-16,2-6 0 15,2 0 0-15,4 1 0 16,2 12 0-16,0 9 0 16,3 14 0-16,7 0 0 15,9 14 0-15,9 13 0 0,7 5 0 16,9-5 0-16,3-7 0 16,-2-12 0-16,-3-8 0 15,-10 0 0-15,-14-22 0 16,-8-11 0-16,-12-4 0 15,-5-5 0-15,-10-6 0 16,0 1 0-16,0 3 0 16,-12 10 0-16,-1 10 0 15,-3 18 0-15,3 6 0 16,-1 24 0-16,4 24 0 0,-1 14 0 16,9 9 0-16,2-3 0 31,2-8 0-31,23-14 0 0,6-16 0 0,9-18 0 15,1-12 0-15,2-4 0 16,-3-26 0-16,-2-6 0 16,-3-8 0-16,-1-4 0 15,-5 3 0-15,0 5 0 16,-2 8 0-16,-1 14 0 16,6 17 0-16,5 1 0 15,6 23 0-15,4 22 0 0,-4 9 0 16,-6 4 0-16,-15 0 0 15,-11-6 0-15,-11-12 0 16,0-12 0 0,-2-11 0-16,-12-12 0 0,4-5 0 15,-1-4 0 1,6-22 0-16,5-14 0 0,5-10 0 16,30-8 0-16,52-28 0 15,-5 13 0-15,3 13-674 0</inkml:trace>
  <inkml:trace contextRef="#ctx0" brushRef="#br0" timeOffset="-22284.06">5124 11933 2562 0,'0'0'701'15,"0"0"-131"-15,0 0-307 0,0 0-263 16,0 0 0-16,0 0 0 16,-67 222 0-16,38-75 0 31,4-5 0-31,12-33 0 0,9-35 0 0,4-24 0 15,0-14 0-15,11-2 0 16,11-6 0-16,7-6 0 16,7-14 0-16,9-8 0 15,8-2 0-15,7-18 0 16,9 0 0-16,3 4 0 16,1 4 0-16,-4 8 0 15,-5 4 0-15,6 2-20 16,-19 12-606-16,-11-2-578 0</inkml:trace>
  <inkml:trace contextRef="#ctx0" brushRef="#br0" timeOffset="-21434.38">6042 12543 1625 0,'0'0'540'16,"0"0"-51"-16,0 0-16 15,0-104-208-15,-9 81 1 16,-9 11-49-16,-6 12 4 16,-7 0-221-16,-10 22 0 0,-1 23 0 15,-1 10 0-15,6 10 0 16,10-3 0-16,14-4 0 16,13-12 0-16,0-12 0 15,31-16 0-15,11-13 0 16,7-5 0-16,3-17 0 15,-4-15 0-15,-5-6 0 16,-7-6 0-16,-9 2 0 16,-12 2 0-16,-4 8 0 15,-6 10 0-15,-5 12 0 16,0 10 0-16,0 4 0 0,0 26 0 31,-2 10 0-31,2 6 0 16,0-2 0-16,0-4 0 15,19-14 0-15,8-10 0 16,2-12 0-16,2-4 0 16,3-12 0-16,-3-18 0 15,0-8 0-15,-4-2 0 16,-5-2 0-16,-2 6 0 16,-6 6 0-16,-3 10 0 15,-5 11 0-15,-2 9 0 16,2 5 0-16,-2 26 0 0,5 12 0 15,1 5 0-15,4 0 0 16,4-8 0-16,2-7 0 16,0-12 0-16,-2-13 0 15,2-8 0-15,-2 0 0 16,2-24 0-16,2-10 0 16,1-4 0-16,-2-6 0 15,4 2 0-15,0 2 0 16,-5 8 0-16,-3 9 0 15,-5 14 0-15,-3 9 0 16,-3 0 0-16,1 23 0 0,2 14 0 16,4 5 0-16,0 4 0 15,8-4 0-15,1-8 0 16,5-8 0-16,0-12-20 16,1-12-1-16,1-2 0 15,2-14 20-15,6-18-4 16,-2-6 5-16,3-8 16 15,-1-4 4-15,-1-4 12 16,-7-1-32-16,-11 7 0 16,-14 8 0-16,-4 12 0 0,-6 12 0 15,-17 8 0-15,-1 8 0 16,2 0 0-16,4 6 0 16,7 14 0-16,6-4-254 15,5-6-1196-15</inkml:trace>
  <inkml:trace contextRef="#ctx0" brushRef="#br0" timeOffset="-21023.34">8751 11997 2467 0,'0'0'709'0,"0"0"-202"16,0 0-94-16,0 0-413 16,0 0 0-16,0 0 0 15,-44 144 0-15,28-9 0 16,5-7 0-16,7-24 0 16,4-33 0-16,0-27 0 15,2-2 0-15,9-6 0 16,3-10 0-16,-10-36-518 0,-2-26-290 15,-2-14-587-15</inkml:trace>
  <inkml:trace contextRef="#ctx0" brushRef="#br0" timeOffset="-20297.47">8609 11999 2343 0,'0'0'887'16,"0"0"-333"-16,0 0-242 15,0 0-312-15,0 0 0 16,0 0 0-16,0 0 0 15,173 24 0-15,-96 24 0 16,0 7 0-16,-3 6 0 0,-9 4 0 16,-15 3 0-16,-18 4 0 15,-19-2 0-15,-13-2 0 16,-18-3 0 0,-28-9 0-16,-14-10 0 0,-10-12 0 15,5-10 0-15,7-14 0 16,16-8 0-1,13-2 0-15,21-6 0 0,8-14 0 16,17-6 0 0,28-6 0-16,11-4 0 0,13-2 0 15,6 0 0 1,4-4 0-16,-4-1 0 0,-1 1-3 0,-7 4-11 16,-11 8 4-16,-14 8 10 31,-13 8 12-31,-11 14 3 0,-14 0-15 0,-4 24 0 15,0 18 0-15,0 13 0 16,-4 6 0-16,4 2 0 16,0-7 0-16,19-10 0 0,17-10 0 15,9-14 0 1,9-16 0 0,6-6 0-16,-2-14 0 0,-3-20 0 0,-6-10 0 15,-11-10 0-15,-9-7 0 16,-11-3 0-16,-7 0 0 15,-11 4 0 1,0 14 0-16,-5 14 0 0,-13 18 0 16,-3 14 0-16,-2 2 0 15,3 24 0-15,7 10 0 16,11 2 0-16,2 2 0 16,15-2 0-16,22-6 0 15,8-4 0 1,7-3 0-16,-3-6 0 0,-2-1 0 15,-7 1 0 1,-7-3 0-16,-8 0 0 16,-10 0 0-16,-13 0 0 15,-2 2 0-15,-24-2 0 16,-23 0 0-16,-13-2 0 16,-49-14-77-16,16 0-399 15,8 0-555-15</inkml:trace>
  <inkml:trace contextRef="#ctx0" brushRef="#br0" timeOffset="-20155.52">9618 11717 2758 0,'0'0'816'0,"0"0"-520"15,0 0-70-15,0 0-226 16,0 0 0-16,0 0 0 15,109 118-353-15,-64-58-1017 0</inkml:trace>
  <inkml:trace contextRef="#ctx0" brushRef="#br0" timeOffset="-19461.31">10347 11893 1689 0,'0'0'1234'0,"0"0"-578"16,0 0-419-16,0 0 43 15,2 136-280-15,11-15 0 16,3 29 0-16,2 7 0 16,-1-27 0-16,2-40 0 15,-4-40 0-15,5-16 0 0,9-6 0 16,7-10 0-16,10-11 0 15,3-7 0-15,1-39 0 16,-2-13 0-16,-7-16 0 16,-10-6 0-16,-11-6 0 15,-16 0 0-15,-4 7 0 16,-20 17 0-16,-23 18 0 16,-9 22 0-16,-4 16 0 15,2 8 0-15,16 26 0 0,18 8 0 16,20 0 0-1,14 0 0-15,32-8 0 0,19-8 0 16,9-9 0-16,-3-10 0 16,-7-4 0-16,-12-2 0 15,-21 3 0 1,-16 2 0-16,-13 9 0 0,-2 5 0 16,-10 7 0-16,-11 4 0 15,6-1 0-15,6-2 0 16,9-8 0-16,0-4 0 15,20-10 0-15,15-6 0 16,13 0 0-16,2-22 0 0,4-8 0 16,-7-8 0-16,-5-4 0 15,-8-2 0-15,-12 2 0 16,-9 7 0-16,-5 13 0 16,-8 10 0-16,0 12 0 15,0 6 0-15,0 24 0 16,-8 10 0-16,8 7 0 15,0-3 0-15,4-6 0 16,21-12 0-16,11-10 0 0,2-12 0 16,4-4 0-1,5-28-159-15,-11-6-651 0,-9-3-803 0</inkml:trace>
  <inkml:trace contextRef="#ctx0" brushRef="#br0" timeOffset="-19288.5">11498 11987 909 0,'0'0'1968'0,"0"0"-1104"15,0 0-509-15,0 0-355 0,0 0 0 16,0 0 0-16,0 0 0 16,-69-30-41-16,52 46-531 15,-10-2-819-15</inkml:trace>
  <inkml:trace contextRef="#ctx0" brushRef="#br0" timeOffset="-19124.86">10334 11997 2723 0,'0'0'911'16,"0"0"-611"-16,0 0-138 15,121-22-162-15,-47 20 0 0,11 2 0 16,44 2 0-16,-22 16 0 15,-14-1-785-15</inkml:trace>
  <inkml:trace contextRef="#ctx0" brushRef="#br0" timeOffset="-17425.38">11844 11708 2385 0,'0'0'735'0,"0"0"-389"16,0 0 16 0,0 0-94-1,0 0-268-15,0 0 0 0,7 125 0 16,-16-35 0-16,-3 6 0 0,2 3 0 0,-2-3 0 15,5-8 0 1,5-12 0 0,2-11 0-16,0-15 0 0,9-18 0 0,9-18 0 15,0-14 0-15,-3 0 0 16,2-31 0-16,0-11 0 31,1-6 0-31,7-4 0 16,3 2 0-16,6 10 0 15,4 12 0-15,4 14 0 16,-3 14 0-16,-2 8 0 16,-4 28 0-16,-11 12 0 0,-8 8 0 15,-14 2 0 1,-2 0 0-16,-32-5 0 0,-15-13 0 16,-11-10 0-16,-5-14 0 15,1-10 0-15,8-6 0 16,18-6 0-16,20-20 0 15,18-12 0-15,25-9 0 16,35-4 0-16,16-2 0 16,10 7 0-16,1 14 0 15,-6 14 0-15,-15 16 0 16,-16 2 0-16,-17 18 0 16,-18 16 0-16,-12 6 0 15,-3 6 0-15,-3-1 0 0,-10-4 0 16,7-4 0-16,6-11 0 15,0-8 0 1,9-10 0-16,17-8 0 0,10-2 0 16,6-20 0-16,5-6 0 15,-3-4 0-15,1 4 0 16,-5 4 0-16,-6 8 0 16,-5 11 0-16,-7 5 0 15,-5 13 0-15,2 15 0 16,-2 6 0-16,3 0 0 15,5-4 0-15,6-8 0 0,5-12 0 16,3-10 0-16,4 0 0 16,-5-28 0-16,-2-12 0 15,-7-10 0-15,-9-12 0 16,-5-9 0-16,-6-7 0 16,-2-8 0-16,-5-6 0 15,0-3 0-15,1 7 0 16,-3 14 0-16,2 22 0 15,-2 29 0-15,0 23 0 16,0 31 0-16,0 47 0 16,2 40 0-16,7 33 0 0,2 5 0 15,4-27 0-15,4-42 0 16,-4-38 0-16,7-17 0 16,5-6 0-16,7-10 0 15,3-12 0-15,1-4 0 16,-2-28 0-16,-2-12 0 15,-1-6 0-15,-4-3 0 16,0 6 0-16,-2 3 0 16,-6 11 0-16,-2 18 0 15,-9 11 0-15,-1 5 0 16,-6 30 0-16,-3 8 0 16,0 6 0-16,0-3 0 0,0-4 0 15,7-12 0 1,6-10 0-16,5-12 0 0,7-8 0 15,4-2 0 1,4-20 0-16,5-8 0 0,-1-6 0 16,3 0 0-16,-1 3 0 15,-6 5 0-15,-4 10 0 16,-7 14 0-16,-4 4 0 16,-7 13 0-16,-2 17 0 15,0 2 0-15,2 2 0 16,5-6 0-16,3-6 0 0,8-10 0 15,4-10 0-15,3-2 0 16,-1-16 0-16,-2-14 0 16,-8-8 0-16,-9-7 0 15,-12-5 0-15,-2-2 0 16,-14 0 0-16,-15 6 0 16,-9 6 0-16,0 12 0 15,-1 16 0-15,4 12 0 16,4 4 0-16,12 26 0 15,9 4 0-15,10 4 0 0,3-4 0 16,25-7 0-16,15-9 0 16,9-15 0-16,5-3 0 15,8-10 0 1,0-16 0-16,-5-4 0 0,-3 0 0 16,-7 4 0-16,-11 10 0 15,-10 14 0-15,-6 2 0 0,-12 22 0 16,-6 20 0-1,-5 10 0-15,0 5 0 0,0-6 0 16,0-4 0-16,0-13 0 16,9-16 0-16,15-16 0 15,8-2 0-15,5-24 0 16,3-14 0-16,5-6 0 16,-3-1 0-16,0 8 0 15,-3 4 0 1,-4 15 0-16,-8 14 0 0,-3 4 0 15,-4 6 0 1,-2 16 0-16,-2 2 0 0,-3-2 0 0,0-4 0 16,-4-4 0-16,1-7 0 15,-6-6 0-15,-2-1-14 16,-2-16-241-16,-18-8-306 16,-7-6-368-16</inkml:trace>
  <inkml:trace contextRef="#ctx0" brushRef="#br0" timeOffset="-17196.72">13713 11917 186 0,'0'0'2674'15,"0"0"-1853"-15,0 0-580 16,0 0-67-16,176-10-174 15,-24 8 0-15,-5 2 0 16,-34 0 0-16,-45 0 0 16,-40 0 0-16,-8 0 0 15,-8 0 0-15,-10 6-71 16,-12 8-384-16,-19 0-62 16,0-2-501-16</inkml:trace>
  <inkml:trace contextRef="#ctx0" brushRef="#br0" timeOffset="-15263.87">17882 12503 1687 0,'0'0'686'16,"0"0"-438"-1,-14-105 136-15,6 57-6 0,-10 4-81 16,-6 4-118-16,-15 8-28 16,-14 10-65-16,-14 12-86 15,-13 10 0-15,-11 8 0 16,-5 28 0-16,3 14 0 15,12 8 0-15,19 9 0 16,26 1 0-16,32-6 0 16,10-12 0-16,61-18 0 15,47-32 0-15,35-26 0 16,-5-37 0-16,-11-35 0 16,-40-12 0-16,-44 0 0 0,-14-16 0 15,-35 5 0-15,-6-5 0 16,-26 20 0-16,-3 19 0 15,4 31 0 1,2 22 0-16,-5 8 0 16,3 14 0-16,0 12 0 15,11 50 0-15,11 61 0 16,9 43 0-16,2 20 0 16,19-5 0-16,3-23 0 15,0-24 0-15,-4-23 0 16,1-23 0-16,-4-24 0 0,-3-16 0 15,5-2 0-15,10-10-474 16,0-7-386-16,-4-17-353 0</inkml:trace>
  <inkml:trace contextRef="#ctx0" brushRef="#br0" timeOffset="-14924.45">18049 12593 1294 0,'0'0'701'15,"0"0"-237"-15,0 0 37 16,0 0-182-16,0 0-82 0,0 0-44 15,0 0-41-15,116-110-43 16,-74 85-52-16,5-3-33 16,2-2 3-1,-4-4-26-15,-7-2-1 0,-12 2 17 16,-11-2-17-16,-15 4 0 16,0 4 0-16,-15 10 0 15,-18 8 0-15,-10 10 0 16,-5 10 0-16,-2 28 0 15,4 12 0-15,10 12 0 16,14 2 0-16,20-3 0 16,2-7 0-16,37-12 0 0,19-12 0 15,17-16 0-15,10-14 0 16,0 0 0-16,-8-14 0 16,-6-10-108-16,-2-14-346 15,-18 7-233-15,-15 3-224 0</inkml:trace>
  <inkml:trace contextRef="#ctx0" brushRef="#br0" timeOffset="-14665.78">19038 12274 684 0,'0'0'1214'0,"0"0"-652"16,0 0-43-1,0 0-179-15,0 0-28 0,-46-106-77 16,15 106-5-16,-12 14-230 15,-1 24 0-15,1 14 0 16,9 10 0-16,19 2 0 16,15 0 0-16,9-5 0 15,38-11 0-15,16-14 0 16,14-14 0-16,8-12 0 16,4-8 0-16,18-20-332 15,-20-10-325-15,-19-3-373 0</inkml:trace>
  <inkml:trace contextRef="#ctx0" brushRef="#br0" timeOffset="-13622.17">19691 12296 1497 0,'0'0'694'0,"0"0"-135"0,0 0-57 16,0 0-185-16,0 0-51 16,0 0-95-16,-146-88-81 15,94 106-90-15,3 20 0 16,2 10 0-16,12 10 0 15,14 2 0-15,19-4 0 16,2-9 0-16,34-11 0 0,15-16 0 16,11-16 0-1,0-4 0-15,-5-18 0 0,-10-18 0 16,-13-6 0-16,-15-2 0 16,-8 1 0-16,-9 5 0 15,0 10 0-15,0 10 0 16,0 12 0-16,0 6 0 15,-4 4 0-15,1 22 0 16,3 8 0-16,0-2 0 16,12 0 0-16,10-8 0 15,4-7 0-15,7-12 0 16,0-5 0-16,0-4 0 16,-4-22 0-16,-5-3 0 15,-4-8 0-15,-2 5 0 16,-7 2 0-16,-2 10 0 0,-5 12 0 15,0 8 0-15,0 0 0 16,0 24 0-16,2 8 0 16,9 2 0-16,6 0 0 15,4-9 0-15,8-10 0 16,0-12 0-16,3-3 0 16,-3-17 0-16,-2-13 0 15,-4-8 0-15,-7-6 0 16,-4 0 0-16,-5 2 0 15,-6 2 0-15,-1 7 0 0,-4 12 0 16,2 10 0-16,-2 11 0 16,0 11 0-1,2 33 0-15,7 34 0 0,9 40 0 16,7 41 0-16,6 13 0 16,-2-4 0-16,-10-19 0 15,-7-41 0-15,-7-26 0 16,-5-25 0-16,0-13 0 15,-11-6 0-15,-16-6 0 16,-12-12 0-16,-5-18 0 16,-10-2 0-16,-4-28 0 0,0-14 0 15,6-14 0-15,6-11 0 16,15-13 0-16,21-8 0 16,10-8 0-16,29-2 0 15,48-15 0-15,39-15 0 16,31-16 0-1,3-3 0-15,-30 29 0 0,-38 30 0 16,-39 30 0 0,-16 9 0-16,-8 1 0 15,-7 0 0-15,-12 6 0 0,0 18 0 16,-27 18 0-16,-11 6 0 16,-2 28 0-16,0 18 0 15,9 14 0-15,10 6 0 0,15 2 0 16,6-1 0-16,14-5 0 15,23-4 0-15,8-8 0 16,4-6 0-16,-5-8 0 16,-8-7 0-16,-14-8 0 15,-15-4 0-15,-7-5 0 16,-16-2 0 0,-19-5 0-16,-8-2 0 0,-1-3 0 0,4 0 0 15,6-3 0-15,25-29 0 16,9 5 0-16,0-4-892 0</inkml:trace>
  <inkml:trace contextRef="#ctx0" brushRef="#br0" timeOffset="-13097.85">21930 12392 2004 0,'0'0'666'16,"0"0"-163"-16,0 0-51 16,0 0-195-16,-10-136-118 15,16 84-64-15,12-6-75 16,2-6 0-16,0-5 0 16,-3 1 0-16,-3 2 0 0,-5 8 0 0,-7 10 0 15,-2 11 0-15,0 12 0 16,0 8 0-16,-4 12 0 15,-3 5 0-15,1 19 0 16,-2 46 0-16,2 43 0 16,1 44 0-16,5 25 0 15,0 5 0-15,3-12 0 16,13-15 0-16,-1-11 0 16,3-9 0-16,-7-29 0 0,-3-26 0 15,0-26 0-15,-6-15 0 16,0-5 0-16,-2-9 0 15,0-6 0-15,0-19 0 16,0-6 0-16,0-32 0 16,-2-35-39-1,2-39-441-15,2-46-187 0,16 15-104 16,0 15-30-16</inkml:trace>
  <inkml:trace contextRef="#ctx0" brushRef="#br0" timeOffset="-10759.61">22153 12300 717 0,'0'0'959'0,"0"0"-392"0,0-145 30 16,0 98-98-16,0 10-147 15,4 9-101 1,19 8-97-16,8 8-154 0,14 8 0 16,6 4 0-16,4 8 0 15,-1 20 0-15,-10 12 0 16,-8 9 0-16,-16 5 0 16,-18 4 0-16,-2 0 0 15,-29-2 0-15,-19-6 0 16,-12-8 0-1,-5-12 0-15,7-7 0 0,13-14 0 0,20-9 0 16,25-4 0-16,14-24-41 16,42-12-328-16,22-6-241 15,13-2-200-15,3 0 78 16,-7 4 61-16,-14 4 671 16,-17 4 60-1,-23 4 709-15,-15 5-44 0,-16 8-45 16,-2 6-185-16,-6 13-188 15,-17 0-110-15,-6 31-197 16,-2 15 0 0,4 10 0-1,12 6 0-15,13 0 0 0,2-6 0 16,31-8 0 0,18-11 0-16,9-18 0 0,6-11 0 15,-1-8 0-15,-14-14 0 16,-13-22 0-16,-18-10 0 15,-18-10 0-15,0-8 0 16,-31 0 0-16,-15 1 0 16,-2 12 0-16,-4 12 0 15,7 17 0-15,10 16 0 16,10 6 0-16,21 13 0 16,4 12 0-16,27 4 0 0,24-6 0 15,18-6 0-15,10-11 0 16,4-6 0-16,-2-17 0 15,-10-19 0-15,-15-10 0 16,-13-12 0-16,-17-8 0 16,-14-8 0-16,-12-2 0 15,0 6 0-15,-21 9 0 16,-8 21 0-16,-2 26 0 16,-5 14 0-16,-1 54 0 15,10 47 0-15,9 5 0 0,16-4 0 16,2-7 0-16,33-26 0 15,16 6 0-15,16-3 0 16,8-18 0-16,8-22 0 16,-3-20 0-16,-9-12 0 15,-13-14 0-15,-16-22 0 16,-14-6 0-16,-11-6 0 16,-10 0 0-16,-5 8 0 15,0 8 0-15,0 15 0 0,-2 16 0 16,-5 1 0-16,3 26 0 15,4 12 0-15,0 4 0 16,2 0 0-16,25-4 0 16,6-12 0-16,9-12 0 15,3-14 0 1,-3 0 0-16,1-24 0 16,-9-10 0-16,-8-6 0 0,-6-1 0 15,-8 4 0-15,-6 5 0 16,-6 10 0-16,0 13 0 15,0 9 0-15,0 17 0 0,0 33 0 16,7 38 0-16,15 40 0 16,9 41 0-16,5 11 0 15,-7-12 0-15,-14-23 0 16,-11-43 0-16,-4-25 0 16,0-22 0-16,-6-14 0 15,-12-3 0-15,-6-6 0 16,-7-10 0-16,-3-18 0 15,-1-4 0-15,-4-30 0 16,1-16 0-16,3-16 0 16,4-31 0-16,13-37 0 15,18-40 0-15,29-15 0 0,22 27 0 16,5 43 0-16,-14 53 0 16,3 22 0-16,4 4 0 15,6 8 0-15,3 12 0 16,-2 16 0-16,-9 0 0 15,-4 26 0-15,-6 6 0 16,-6 4 0-16,-2 2 0 16,-6-4 0-16,-6-2 0 15,-6-5 0-15,-3-9 0 16,-4-7 0-16,-2-7 0 16,0-4 0-16,2 0 0 15,7-19 0-15,5-12 0 0,11-9 0 16,4-2 0-16,5-2 0 15,-1 4 0-15,-1 10 0 16,-10 10 0-16,-5 14 0 16,-6 6 0-16,-5 6 0 15,2 22 0 1,-4 8 0-16,3 2 0 16,5 0 0-16,3-6 0 0,6-10 0 15,4-10 0-15,4-12 0 16,2 0 0-16,-4-14 0 0,0-14 0 15,-2-6 0-15,-5-6 0 16,0 0 0-16,-2 2 0 16,-4 6 0-1,-5 10 0-15,-4 12 0 0,-5 10 0 16,-2 1 0-16,0 30 0 16,0 9 0-16,0 8 0 15,0 2 0-15,4-2 0 16,12-10 0-16,8-9 0 15,5-14 0-15,4-8 0 16,-1-7 0-16,-3-8 0 16,-7-17 0-16,-9-5 0 0,-8-6 0 15,-5-2 0-15,-2-2 0 16,-25 0 0-16,-6 4 0 16,-3 4 0-16,0 10 0 15,5 8 0-15,12 6 0 16,7 8 0-1,12 0 0-15,0 0 0 0,27 0 0 16,15 5 0 0,9-2 0-16,7-3 0 15,0 0 0-15,-4 0 0 16,-8 0 0-16,-6 0 0 16,-6 8 0-16,-12 6 0 15,-2 8 0-15,-5 6 0 16,-1 6 0-16,1 2 0 15,-1-2 0-15,-3-2 0 16,-2-10 0-16,0-6 0 16,-4-8 0-16,1-8 0 15,3 0 0-15,5-8 0 16,5-16 0-16,4-8 0 16,4-4 0-16,2-2 0 0,0 2 0 15,2 6 0-15,-4 8 0 16,-5 12 0-16,-2 10 0 15,-2 0 0-15,-5 26 0 16,-1 6 0-16,-2 4 0 16,-3-2 0-16,-1-4 0 15,2-8 0-15,-2-8 0 0,5-8 0 16,3-6 0-16,5 0 0 16,4-16 0-16,4-8 0 15,4-8 0-15,-2 0 0 16,2-2 0-16,0 2 0 15,-2 4 0-15,-4 8 0 16,-6 12 0 0,-5 8 0-16,-5 0 0 0,-5 23 0 15,-4 8 0-15,0 1 0 16,0 0 0-16,3-8 0 16,1-6 0-16,5-8 0 0,4-10 0 15,8 0 0-15,6-12 0 16,6-14 0-16,5-4 0 15,6-4 0-15,1 2 0 16,-3 4 0-16,-7 7 0 16,-8 16 0-16,-9 5 0 15,-11 5 0-15,-7 26 0 16,0 7 0-16,0 2 0 16,0-2 0-16,0-4 0 15,0-12 0-15,2-12-134 16,18-12-417-16,-2-22-371 15,-2-10-1381-15</inkml:trace>
  <inkml:trace contextRef="#ctx0" brushRef="#br0" timeOffset="-10632.78">26765 11544 2614 0,'0'0'801'0,"0"0"-339"15,0 0-243-15,0 0-219 16,0 0 0-16,0 0-83 0,0 0-1059 15</inkml:trace>
  <inkml:trace contextRef="#ctx0" brushRef="#br0" timeOffset="-8928.22">27409 12114 1051 0,'0'0'378'0,"0"0"-49"15,0 0-10 1,0 0-67 0,0 0-5-16,0 0 112 0,0 0-4 0,-37-21-60 15,14 10-89-15,-10 0-43 31,-11 9-21-31,-12 2-142 16,-5 9 0-16,3 18 0 16,7 14 0-16,17 4 0 0,22 4 0 0,12-3 0 31,19-8 0-31,28-8 0 16,11-16 0-16,2-14 0 15,-1 0 0-15,-13-20 0 16,-11-12 0-16,-10-4 0 0,-9-2 0 15,-9 2 0 1,-5 6 0-16,-2 9 0 0,0 10 0 16,0 11 0-16,0 0 0 15,0 22 0-15,8 14 0 16,8 6 0-16,8 4 0 16,9-4 0-16,8-8 0 15,6-10 0-15,2-10 0 16,-3-14 0-16,-3 0 0 15,-7-18 0-15,-7-16 0 0,-7-10 0 16,-7-8 0 0,-1-6 0-16,-9-4 0 0,-3 4 0 15,-2 5 0-15,0 13 0 16,-7 16 0-16,-7 20 0 16,-3 6 0-16,-3 34 0 15,4 18 0-15,7 8 0 16,9 0 0-16,0-1 0 15,27-11 0-15,15-10 0 16,12-14 0-16,8-14 0 16,0-12 0-16,1-6 0 0,-10-24 0 15,-11-14 0-15,-8-12 0 16,-10-10 0-16,-3-26 0 16,4-35 0-16,-4-35 0 15,-1-15 0-15,-7 31 0 16,-13 44 0-16,0 53 0 15,-2 29 0-15,-17 20 0 16,-10 4 0-16,-14 61 0 16,-3 55 0-16,8 46 0 15,20 15 0-15,18-33 0 16,10-42 0-16,25-45 0 16,11-13 0-16,14-4 0 15,13-8 0-15,8-12 0 0,-4-22 0 16,-11-4 0-16,-15-36 0 15,-16-12 0-15,-15-14 0 16,-11-12 0-16,-9-5 0 16,0 3 0-16,0 8 0 15,-6 22 0-15,-5 23 0 16,1 25 0-16,-1 21 0 16,7 35 0-16,2 12 0 15,2 8 0-15,13-4 0 16,20-8 0-16,12-10 0 0,7-15 0 15,3-15 0-15,1-14 0 16,-7-10 0 0,-5-8 0-16,-8-20 0 15,-5-10 0-15,-6-7 0 0,-5 0 0 16,-5-2 0-16,-1 7 0 16,-7 10 0-16,-1 12 0 15,-2 12 0-15,1 6 0 16,0 0 0-16,4 8 0 0,-1 4 0 15,2 0 0 1,-4-4 0-16,3-6 0 0,0-2 0 16,2 0 0-16,4-4 0 15,4-12 0-15,-2-2 0 16,-3 0 0-16,-3 4 0 16,-7 6 0-16,-4 8 0 15,0 0 0-15,0 26 0 16,-11 22 0-16,0 18 0 15,2 29 0-15,7 31 0 16,2 30 0-16,14 13 0 16,9-9 0-16,0-16 0 15,-9-23 0-15,-6-25 0 0,-8-22 0 16,0-24 0-16,0-16 0 16,-20-3 0-16,-13-9 0 15,-16-12 0-15,-13-10 0 16,-10-35 0-16,-1-16 0 15,8-20 0-15,18-27 0 16,40-35 0 0,43-35 0-16,64-12 0 0,39 13 0 15,14 35 0-15,-15 46 0 16,-22 29 0-16,-8 25 0 16,-33 18-144-16,-24 10-1372 0</inkml:trace>
  <inkml:trace contextRef="#ctx0" brushRef="#br0" timeOffset="-8801.8">30259 12454 2739 0,'0'0'763'16,"0"0"-514"-16,0 0-249 15,0 0-96 1,0 0-1069-16</inkml:trace>
  <inkml:trace contextRef="#ctx0" brushRef="#br0" timeOffset="-7388.24">4652 11007 2307 0,'0'0'531'0,"0"0"-285"0,0 0 43 15,0 0 17 1,0 0-123-16,0 0-130 0,98 8 26 15,-43 34-26-15,6 10-43 16,1 2 29-16,5-6-39 16,7-8 0-16,8-12-3 15,27-15 6-15,27-13-3 16,26-21 0-16,6-21 0 16,-31 0 0-16,-33 8 0 15,-42 10 0-15,-6 4 0 16,1 2 0-16,8 2 0 0,6 6 0 15,-4 10 0 1,2 0 0-16,1 26 0 0,3 8 0 16,4 4 0-16,8 2 0 15,4-6 0-15,7-8 0 16,4-11 0-16,1-12 0 16,-3-3 0-16,-7-12 0 15,-6-14 0-15,-5-6 0 16,-4-6 0-16,-1-6 0 15,2-2 0-15,-2 2 0 16,-2 8 0-16,-5 13 0 16,-8 15 0-16,-5 8 0 0,-1 25 0 15,-1 13 0-15,3 8 0 16,2 2 0-16,5-8 0 16,3-6 0-16,10-12 0 15,22-10 0-15,26-12 0 16,30 0 0-16,16 0 0 15,-39-8-263-15,-21 2-723 0</inkml:trace>
  <inkml:trace contextRef="#ctx0" brushRef="#br0" timeOffset="-3923.76">25967 11111 1543 0,'0'0'222'0,"0"0"-113"15,0 0 250-15,0 0 157 16,0 0-176-16,0 0-21 16,0 0-31-16,-97-100-51 15,84 93-74 1,3 4-163-16,10-1 0 0,4 0 0 16,66-3 0-16,76-4 0 15,76-2 0-15,40 4 0 16,6 5 0-16,-29 4 0 15,-50 0 0-15,-49 4 0 0,-49 1 0 16,-44-1 0 0,-27-2 0-16,-9-2 0 0,-8 0 0 15,-3 0 0-15,-3 0 0 16,-19 0 0-16,2 0 0 31,4 3 0-31,-4 10 0 0,7 1-228 0,-3 3-1318 0</inkml:trace>
  <inkml:trace contextRef="#ctx0" brushRef="#br0" timeOffset="-2862.92">10218 13377 1868 0,'0'0'658'0,"0"0"-345"15,-164 0 179 1,107-10-119-16,12 2 19 0,14 0-392 16,14 4 0-16,9 0 0 0,8 0 0 15,14 2 0 1,53-4 0-16,78-4 0 0,107-8 0 15,66-5 0-15,47 0 0 16,10 0 0-16,-35 11 0 16,-10 2 0-16,-33 2 0 15,-43 4 0-15,-54-2 0 16,-64 2 0-16,-51 0 0 16,-43 0 0-16,-25 2 0 15,-5-2 0-15,-5 4 0 16,-3-2 0-16,-4 0 0 15,0 2 0 1,14 0 0-16,-1 0-192 0,7 0-1051 0</inkml:trace>
  <inkml:trace contextRef="#ctx0" brushRef="#br0" timeOffset="-1060.19">1319 14414 2345 0,'0'0'849'16,"0"0"-647"-16,0 0 63 15,0 0-43-15,0 178-70 16,4-40-91-16,7 13-61 16,-2-23 0-16,-2-40 0 15,-7-35 0-15,4-13 0 16,-2-4 0-16,0-4 0 16,1-10-24-16,-3-30-351 0,-5-24-220 15,-10-13-529-15</inkml:trace>
  <inkml:trace contextRef="#ctx0" brushRef="#br0" timeOffset="-791.95">1234 14405 2486 0,'0'0'783'0,"0"0"-233"0,0 0-273 16,0 0-277-16,-5-112 0 16,32 90 0-16,11 0 0 15,9 6 0-15,6 8 0 0,3 8 0 16,-5 10 0-16,-4 30 0 15,-12 18 0-15,-14 14 0 16,-19 9 0-16,-4 7 0 16,-38-6 0-16,-16 1 0 15,-11-10 0-15,-2-6 0 16,4-11 0-16,14-14 0 16,29-12-183-16,13-12-580 15,9-18-761-15</inkml:trace>
  <inkml:trace contextRef="#ctx0" brushRef="#br0" timeOffset="1309.93">1778 14825 2417 0,'0'0'534'16,"0"0"-192"-1,0 0 25-15,0 0-189 0,0 0-98 16,0 0 35-16,0 146-52 15,0-84-63-15,0-2 0 16,4-8 0-16,13-10 0 16,6-16 0-16,-1-12 0 15,3-11-15-15,-3-3-3 16,-4-21 18-16,-3-15 16 0,-5-14 1 16,-8-8-17-16,-2-12 0 15,0 2 0-15,-7 2 0 16,-7 16 0-16,1 15 0 15,4 17 0-15,2 12 0 16,5 6 0-16,2 0 0 16,0 18 0-1,12 6 0-15,14 7 0 0,13-5 0 16,9-4 0-16,12-14 0 16,7-8-35-16,5-4-32 0,-3-22-20 15,-7-13 33 1,-13-7 19-16,-13-4 35 0,-19-6 3 15,-13-4 18 1,-4-2 42 0,-4 6 15-16,-15 10-12 0,-2 7-19 15,3 21-47-15,5 16 0 16,2 2 0-16,2 31 0 16,0 23 0-16,3 18 0 15,4 10 0-15,2 6 0 16,0-3 0-16,15-13 0 15,12-10 0-15,2-16 0 16,4-16 0-16,-2-12 0 16,0-14 0-16,-4-4 0 0,-4-6 0 15,-4-14 0-15,-1-8 0 16,1-2 0-16,-7 4 0 16,-1 4 0-16,-1 8 0 15,-6 12 0-15,3 2 0 16,1 16 0-16,8 18 0 15,7 10 0-15,8-4 0 16,9-4-33-16,4-10-27 16,3-16 30-16,0-10 16 15,-2-6 14-15,-10-24 8 16,-8-6 41-16,-8-8 31 16,-9-4-80-16,-6 3 0 0,-4 9 0 15,0 9 0-15,0 9 0 16,0 9 0-16,0 9 0 15,0 0 0-15,0 14 0 16,0 26 0-16,0 31 0 16,9 37 0-16,9 38 0 15,4 11 0-15,0-1 0 16,-1-9 0-16,1-17 0 16,-7-22 0-16,-4-24 0 15,-6-21 0-15,-5-13 0 16,0-2 0-16,-16 0 0 15,-13-8 0-15,-6-16 0 16,-7-16 0-16,-5-8 0 0,-3-32 0 16,-3-42 0-16,2-38 0 15,15-41 0-15,20-17 0 16,16 9 0-16,27 41 0 16,12 44 0-16,-2 22 0 15,5 11 0-15,10 6 0 16,4 2 0-16,8 7 0 15,-6 16 0-15,-3 12 0 16,-3 0 0-16,-7 22 0 16,-3 4 0-16,-9 5 0 15,-6 1 0-15,-7-8 0 0,-9-2 0 16,-4-4 0-16,-7-6 0 16,0-4 0-16,0-2 0 15,0-6 0-15,0 0 0 16,0 0 0-16,0-10 0 15,4-12 0-15,10-8 0 16,8-6 0-16,7-6 0 16,6 7 0-16,4 5 0 15,-1 12 0-15,-5 14 0 16,0 4 0-16,-2 18 0 0,-4 16 0 16,-2 7 0-16,-2-1 0 15,-6-4 0-15,-1-8 0 16,1-8 0-16,-1-10 0 15,4-10 0-15,0 0 0 16,3-14 0-16,0-12 0 16,-2-6 0-16,-1 1 0 15,-7 4 0-15,-1 4 0 16,-6 10 0-16,-1 8 0 16,-3 5 0-16,2 0 0 15,2 6 0-15,8 16 0 16,4 9 0-16,4-1 0 15,3-2 0-15,0-6 0 0,-4-12 0 16,0-2 0 0,-3-8 0-16,-3 0 0 15,-3-10 0-15,-4-12 0 0,-3-8 0 16,-5-2 0-16,0-7 0 16,-9 2 0-16,-14-4 0 15,-3 5 0-15,-1 6 0 16,2 12 0-1,10 6 0-15,6 8 0 0,7 4 0 0,2 0 0 16,4 0 0-16,18 4 0 16,11 10 0-16,10 4 0 15,6 2 0-15,4 0 0 16,1 2 0-16,0 2 0 16,-8 0 0-16,-3 2 0 15,-12-2 0-15,-9-2 0 16,-6-1 0-16,-7-3 0 15,-5-4 0-15,-2-8 0 16,0-2 0-16,-2-4 0 0,2 0 0 16,4 0 0-16,0-4 0 15,3-14 0-15,5-5 0 16,3 0 0-16,1-5 0 16,-1 11 0-16,2 3 0 15,-2 14 0-15,1 0 0 16,3 6 0-16,-2 16 0 15,1 5 0-15,1-1 0 16,-4-2 0-16,-1-4 0 16,-3-6 0-1,-1-12 0-15,-4-2 0 0,3 0 0 0,5-14 0 16,4-14 0 0,7-4 0-16,0-3 0 0,2 3 0 15,-5 2 0-15,1 10 0 16,-8 8 0-16,1 12 0 15,-5 0 0-15,3 4 0 16,-3 18 0-16,1 10 0 16,1-4 0-16,-4 3 0 15,3-5 0-15,-5-8 0 16,-1-8 0-16,0-6 0 16,-2-4 0-16,3 0 0 15,7-13 0-15,6-6 0 16,2-7 0-1,5-1 0-15,0 9 0 0,-2 8 0 0,-6 6 0 32,-4 4 0-32,-3 0 0 0,-1 4 0 15,0 6 0-15,11-2-12 0,-1-6-709 16,-1-2-632-16</inkml:trace>
  <inkml:trace contextRef="#ctx0" brushRef="#br0" timeOffset="1435.01">5396 14566 3190 0,'0'0'906'0,"0"0"-906"15,0 0 0-15,0 0 0 16,0 0 0-16,0 0 0 16,0 0-740-16</inkml:trace>
  <inkml:trace contextRef="#ctx0" brushRef="#br0" timeOffset="2111.9">6048 15021 2974 0,'0'0'674'0,"0"0"-226"15,0 0-448-15,0 0 0 32,0 0 0-32,0 0 0 15,0 0 0-15,-124 90 0 16,100-42 0-16,8-7 0 16,7-11 0-16,9-12 0 15,0-8 0-15,9-10 0 16,15 0 0-16,3-18 0 0,5-9 0 15,-6-4 0-15,0-6 0 16,-5 5 0-16,-5 6 0 16,-8 8 0-16,-1 10 0 15,-5 8 0-15,4 0 0 16,4 22 0-16,7 6 0 16,10 11 0-16,9 1 0 15,7-4 0-15,7-4 0 16,4-18 0-16,0-6 0 15,-8-8 0-15,-5-12 0 0,-12-12 0 16,-10-15 0-16,-7-7 0 16,-8-6 0-16,-4-8 0 15,0-2 0-15,0-4 0 16,0 12 0-16,0 14 0 16,-4 13 0-16,-1 22 0 15,-2 5 0-15,1 22 0 16,-1 28 0-16,3 12 0 15,4 8 0-15,0 0 0 16,13-10 0-16,18-11 0 16,9-17 0-16,9-14 0 15,7-18 0-15,2 0 0 0,-3-26 0 16,-5-15 0-16,-13-9 0 16,-12-6-15-16,-9-12 9 15,-12-8-24-15,-4-13-89 16,-2-27-169-16,-16 22-289 15,3 18-451-15</inkml:trace>
  <inkml:trace contextRef="#ctx0" brushRef="#br0" timeOffset="2744.34">7290 14337 1568 0,'0'0'912'0,"0"0"-249"16,0 0-65-16,0 0-243 15,0 0-355-15,0 0 0 16,0 0 0-16,-54 118 0 15,25 5 0-15,-4 51 0 16,0 15 0 0,10-1 0-16,19-19 0 15,4-27 0-15,20-16 0 0,13-23 0 0,1-31 0 16,-3-24 0-16,0-22 0 16,2-2 0-16,1-8 0 15,-1-6 0-15,-6-10 0 16,-9-6 0-1,-11-32 0-15,-7 2-134 0,0 0-1244 0</inkml:trace>
  <inkml:trace contextRef="#ctx0" brushRef="#br0" timeOffset="4109.52">7918 14889 2162 0,'0'0'789'0,"0"0"-307"16,0 0 24-16,0 0-349 15,0 0-157-15,0 0 0 16,0 0 0-16,-15 92 0 16,10-38 0-16,5 2 0 15,0-2 0-15,22-9 0 16,18-9 0-16,16-17 0 16,14-6 0-16,9-13 0 0,6-14 0 15,-2-18 0-15,-10-12 0 16,-17-5 0-16,-18-5 0 15,-16 0 0-15,-20 6 0 16,-2 4 0-16,-6 16 0 16,-17 16 0-16,-4 12 0 15,-2 22 0-15,3 26 0 16,8 12 0-16,11 6 0 16,7 0 0-16,18-7 0 15,24-19 0-15,14-14 0 16,33-26 0-16,-10-22-525 0,-19-17-828 15</inkml:trace>
  <inkml:trace contextRef="#ctx0" brushRef="#br0" timeOffset="4240.04">8252 14315 1637 0,'0'0'1713'0,"0"0"-1212"16,0 0-372-16,0 0-95 15,0 0-34-15,116 117-605 0</inkml:trace>
  <inkml:trace contextRef="#ctx0" brushRef="#br0" timeOffset="4739.72">9534 14779 3357 0,'0'0'739'0,"0"0"-739"16,0 0 0-16,0 0 0 0,0 0 0 15,0 0 0-15,169 28 0 16,-107 20 0-16,-6 10 0 15,-12 8 0-15,-17 2 0 16,-15-8 0-16,-12-4 0 16,-10-10 0-16,-21-7 0 15,0-11 0-15,4-16 0 16,7-10 0-16,14-2 0 0,6-14 0 16,9-22 0-1,26-17 0-15,9-9 0 0,6-12 0 16,3-8 0-16,-6 4 0 15,-10 6 0-15,-12 19 0 16,-9 17 0 0,-14 22 0-16,-2 14 0 15,0 23 0-15,-16 31 0 16,-1 18 0-16,5 8 0 0,10 4 0 16,2-6 0-1,31-9 0-15,21-18 0 0,14-15 0 16,11-15 0-16,0-21 0 15,2-18 0-15,-21-16-628 16,-21-7-1132-16</inkml:trace>
  <inkml:trace contextRef="#ctx0" brushRef="#br0" timeOffset="4975.74">10360 14047 2873 0,'0'0'925'16,"0"0"-627"-16,0 0-298 16,0 0 0-16,0 0 0 15,0 0 0-15,0 0 0 16,7 162 0-16,6-90 0 16,-4 4 0-16,0-3 0 15,0-8 0-15,11 6 0 16,-5-19-245-16,4-18-1101 0</inkml:trace>
  <inkml:trace contextRef="#ctx0" brushRef="#br0" timeOffset="5511.37">10788 14279 310 0,'0'0'2481'16,"0"0"-1635"-16,0 0-387 15,0 0-459-15,0 0 0 16,0 0 0-16,0 0 0 15,-22 98 0-15,22-61 0 16,4-6 0-16,18 0 0 16,7-13 0-16,7-6 0 15,0-10 0-15,-3-2 0 0,-6-6 0 16,-10-19 0-16,-10-4 0 16,-7-5 0-16,0-7 0 15,-9 5 0-15,-6 6 0 16,1 8 0-16,8 12 0 15,3 0 0-15,3 8 0 16,9 2 0-16,24 0 0 16,15 0 0-16,5 0 0 15,2 8 0-15,-3 6 0 16,-10 4 0-16,-13 2 0 16,-11 7 0-16,-9 0 0 15,-9 4 0 1,0-2 0-16,0 0 0 0,-5-5 0 0,3-6 0 15,2-8 0-15,5-2 0 16,19-8 0-16,12 0 0 16,1 0 0-16,4-14 0 15,-7-10 0-15,-13-2 0 16,-11 0 0-16,-10-6 0 16,0 1 0-16,-18 1 0 15,-9 4 0-15,-5 8 0 16,-3 8 0-16,-3 10 0 15,-5 2 0-15,10 16-478 16,12 0-971-16</inkml:trace>
  <inkml:trace contextRef="#ctx0" brushRef="#br0" timeOffset="5811.84">11873 13984 3199 0,'0'0'897'0,"0"0"-897"15,0 0 0-15,0 0 0 16,151 137 0-16,-95-41 0 0,4 34 0 16,-6 39 0-16,-17 11 0 15,-28-7 0-15,-9-17 0 16,-40-30 0-1,-13-9 0-15,-5-23 0 0,7-20 0 16,4-20 0-16,0-6 0 16,-9-2 0-16,-6 3 0 15,-5-5 0-15,9-16 0 16,11-16 0-16,14-12 0 16,13-26-50-16,16-6-1729 0</inkml:trace>
  <inkml:trace contextRef="#ctx0" brushRef="#br0" timeOffset="5964.58">12277 15410 1980 0,'0'0'1589'0,"0"0"-1234"0,0 0-183 15,0 0-172-15,0 0 0 16,0 0-137-16,0 0-1987 0</inkml:trace>
  <inkml:trace contextRef="#ctx0" brushRef="#br0" timeOffset="9731.25">13176 14674 884 0,'0'0'1938'0,"0"0"-1475"0,0 0-227 31,0 0 97-31,0 0-91 0,0 0-242 0,16 10 0 16,10 45 0-16,8 17 0 15,4 4 0-15,2 4 0 16,0-8 0-16,-2-10 0 15,-2-22 0-15,0-18 0 16,-5-17 0-16,2-5 0 16,0-35 0-16,3-19 0 15,-5-16 0-15,0-10 0 16,-4 2 0-16,-4 6 0 16,-8 19 0-16,-1 17 0 15,-8 22 0-15,1 14 0 0,-1 22 0 16,12 52-56-16,-2-5-703 31,2-1-1007-31</inkml:trace>
  <inkml:trace contextRef="#ctx0" brushRef="#br0" timeOffset="10440.7">14328 14839 2176 0,'0'0'863'0,"0"0"-327"15,0 0-202 1,-82-113-147-16,68 95-187 0,3 10 0 16,-5 8 0-16,-3 20 0 15,-12 26 0-15,-6 13 0 16,-2 11 0-16,3 2 0 16,11-12 0-16,10-10 0 31,13-14 0-31,2-16 0 0,13-16 0 0,16-4 0 31,9-18 0-31,-1-18 0 0,0-14 0 0,-6-4 0 16,-5 2 0-16,-8 4 0 15,-5 12 0 1,-3 12 0 0,-6 16 0-16,2 8 0 15,3 5 0-15,5 30 0 0,6 7 0 16,6 6 0-16,3 0 0 15,2-6 0-15,3-8 0 16,-3-16 0-16,-2-10 0 16,-2-8 0-16,2 0 0 15,2-26 0-15,0-10 0 16,5-8 0-16,2-10 0 16,-2 2 0-16,-1 2 0 15,-6 11 0-15,-6 15 0 0,-8 19 0 16,-4 5 0-1,1 19 0-15,-2 26 0 0,2 3 0 16,3 6 0-16,4-6 0 16,0-8 0-16,3-12 0 15,3-10 0-15,2-18 0 16,2 0 0-16,4-14 0 16,1-16 0-16,1-10 0 15,3-4 0-15,-5 4 0 16,-4 6 0-16,-4 9 0 15,-5 20 0-15,-5 5 0 16,2 22 0-16,-5 16 0 0,5 12 0 16,-2 2 0-16,3-6 0 15,1-12 0-15,6-14 0 16,0-18-69-16,8-26-463 16,-6-18-315-16,-10-8-782 0</inkml:trace>
  <inkml:trace contextRef="#ctx0" brushRef="#br0" timeOffset="10565.84">15444 14368 2636 0,'0'0'893'0,"0"0"-551"0,0 0-117 16,0 0-225-16,0 0 0 16,0 0-219-16,7 140-912 0</inkml:trace>
  <inkml:trace contextRef="#ctx0" brushRef="#br0" timeOffset="11641.96">16251 14772 1847 0,'0'0'1079'16,"0"0"-357"-16,0 0-391 15,-140-80-214-15,98 78-117 16,4 2 0-16,4 26 0 31,2 19 0-31,7 5 0 0,6 4 0 0,9-8 0 16,7-6 0-16,3-10 0 15,0-14 0-15,18-10 0 16,6-6 0-16,8-8 0 16,1-16 0-16,-2-6 0 15,-2 0 0-15,-6 6 0 16,-6 2 0-1,-5 12 0-15,1 7 0 16,-1 3 0-16,9 13 0 16,8 9 0-16,4 0 0 15,12 0 0-15,2-4 0 16,4-12 0-16,0-6 0 16,-2-2 0-16,-7-24 0 15,-7-12-30-15,-12-10-29 16,-7-4 34-16,-7-11 16 15,-7-5 9-15,-2 2 45 16,0 2 33-16,-2 12-78 0,-7 16 0 16,1 19 0-1,0 17 0-15,0 22 0 0,1 35 0 16,1 19 0-16,4 14 0 16,2 4 0-16,0-4 0 15,4-13 0-15,11-17 0 16,1-18 0-16,1-20 0 15,-1-18 0-15,4-4 0 16,2-24 0-16,3-14 0 16,4-6 0-16,0 2 0 15,0 2 0-15,2 10 0 16,3 11 0-16,-1 15 0 0,0 4 0 16,1 13 0-16,-5 15 0 15,-2 10 0-15,-5 6 0 16,-9 2 0-16,-11-6 0 15,-2 0 0-15,-8-10 0 16,-21-2 0-16,-7-10 0 16,1-9 0-16,1-5 0 15,12-4 0-15,17-9 0 16,5-17 0-16,38-18 0 16,24-10 0-16,21-10 0 15,13-10 0-15,2-7 0 0,-7-5 0 16,-14 2 0-16,-18 4 0 15,-22 10 0-15,-16 15 0 16,-17 18 0-16,-4 16 0 16,0 21 0-16,-13 4 0 15,-10 32 0-15,-1 27 0 16,2 25 0-16,4 4 0 16,11 4 0-16,7-3 0 15,3-23 0-15,26-2 0 16,15-16 0-16,16-18 0 15,12-26 0-15,3-8 0 0,-2-20 0 16,-5-20 0-16,-13-6 0 16,-10-8 0-16,-14-2 0 15,-14 1 0-15,-5 7 0 16,-12 12 0-16,0 16 0 16,0 16 0-16,-14 6 0 15,-5 34 0-15,-4 21 0 16,7 5 0-16,8 2 0 0,8-6 0 15,6-10 0-15,31-14 0 16,13-18 0-16,42-20 0 16,-14-20-663-1,-3-12-1360-15</inkml:trace>
  <inkml:trace contextRef="#ctx0" brushRef="#br0" timeOffset="11977.66">18641 14548 2819 0,'0'0'950'0,"0"0"-623"15,0 0-327 1,0 0 0-16,154-10 0 16,-75 46 0-16,-4 10 0 0,-13 14 0 15,-14 8 0-15,-22 4 0 16,-17 1 0-16,-9-7 0 15,-9-10 0-15,-17-14 0 16,1-12 0-16,2-20 0 16,10-10 0-16,9-10 0 0,4-30 0 15,9-22 0-15,24-10 0 16,14-8 0-16,6 8 0 31,7 15 0-31,5 21 0 0,2 20 0 0,19 16-597 16,-14 20-435-16,-11 4-533 0</inkml:trace>
  <inkml:trace contextRef="#ctx0" brushRef="#br0" timeOffset="13311.49">19740 14770 1650 0,'0'0'751'16,"0"0"-381"-16,0 0 81 0,0 0-183 16,-58-108-41-1,31 88-26-15,0 10-23 0,-2 10-178 16,0 0 0-16,4 20 0 15,-2 18 0-15,6 8 0 16,10 7 0-16,11-1 0 16,0-6 0-16,16-14 0 15,15-10 0-15,4-12 0 16,4-10 0-16,-4-6 0 16,-1-16 0-16,-10-12 0 15,-4 0 0-15,-4-2 0 16,-5 0 0-16,-5 7 0 15,-1 7 0-15,-5 10 0 16,0 12 0 0,0 0 0-16,0 23 0 0,0 14 0 15,7 8 0-15,2-1 0 0,9-4 0 16,6-14 0 0,5-8 0-16,4-16 0 0,1-2 0 15,0-14 0-15,-3-14 0 16,-4-6 0-16,-4-2 0 15,-2 0 0-15,-3-1 0 16,-3 3 0-16,-6 10 0 0,-2 6 0 16,-5 14 0-16,0 4 0 15,-2 6 0 1,0 28 0-16,0 8 0 0,0 6 0 31,3 1 0-31,10-9 0 0,5-12 0 0,6-14 0 16,6-12 0-16,1-2 0 15,4-18 0-15,1-16 0 16,1-6 0-16,-1-5 0 16,-3 1 0-16,0 2 0 15,1 8 0 1,0 10 0 0,-3 8 0-16,3 16 0 15,1 0 0-15,-4 30 0 0,1 14 0 16,-8 2 0-16,-7 7 0 15,-5-5 0-15,-7-6 0 16,-5-8 0-16,0-10 0 16,-19-10 0-16,-5-12 0 15,-5-2 0-15,3 0 0 16,1-8 0-16,11-6 0 0,12 6 0 0,2 2 0 16,27 2 0-16,24 0 0 15,16-4 0-15,10-4 0 16,6-2 0-16,-2-6 0 15,-10-6 0 1,-9-2 0-16,-15-2 0 0,-15-2 0 16,-13 1 0-16,-9-5 0 15,-10 6 0-15,0 2 0 16,-8 8 0-16,-7 12 0 16,-3 8 0-16,1 18 0 15,1 24 0-15,5 11 0 16,11 5 0-16,0-4 0 0,22-6 0 15,20-14 0-15,16-12 0 16,11-14 0-16,10-8 0 16,0-12 0-16,0-16 0 15,-8-6 0-15,-9-3 0 16,-10 0-68-16,-10 1-119 16,-9 5 10-1,-6-3 10-15,-9 10 76 0,-5-2 91 16,-9 2 1-16,-4 4 175 15,0 4 38-15,-6 4 85 16,-15 12-299-16,-8 0 0 0,-4 14 0 16,0 30 0-1,-1 8 0-15,5 12 0 16,12 0 0-16,7-3 0 0,10-11 0 16,0-16 0-16,25-14 0 15,11-18 0-15,4-2 0 16,2-26 0-16,-4-16 0 15,-5-8 0-15,-8-10 0 16,-7-7 0-16,-7-7 0 16,-7-4 0-1,-4-2 0-15,0 4 0 0,-8 9 0 16,-6 17 0-16,1 20 0 0,4 20 0 16,5 10 0-16,2 32 0 15,2 44 0-15,0 33 0 16,4 3 0-16,13-10 0 15,6-9 0 1,4-31 0-16,6 4 0 0,9-2 0 31,5-20 0-31,2-22 0 16,0-16 0-16,-7-6 0 16,-3-38-314-16,-13-6-359 0,-17-4-395 15</inkml:trace>
  <inkml:trace contextRef="#ctx0" brushRef="#br0" timeOffset="13469.84">20222 14185 3002 0,'0'0'870'0,"0"0"-646"16,0 0-224-16,0 0 0 15,0 0 0-15,175 14-110 16,-103-12-1506-16</inkml:trace>
  <inkml:trace contextRef="#ctx0" brushRef="#br0" timeOffset="14100.25">23688 13940 2212 0,'0'0'823'0,"0"0"-276"16,0 0-174 0,0 0-232-16,0 0-141 0,0 0 0 15,0 0 0-15,-131 185 0 16,111-27 0-16,20 0 0 16,0-39 0-16,18-43 0 15,7-22 0 1,6-18 0-16,9-5 0 0,6-9 0 15,10-12 0-15,0-10 0 16,-1-27 0-16,-6-19 0 16,-6-10 0-16,-10-4 0 15,-6 2 0-15,-12 11 0 16,-5 16 0-16,-8 17 0 16,-2 14 0-16,0 8 0 15,0 32 0-15,-4 10 0 0,4 8 0 16,0 0 0-16,13-6 0 15,13-10 0-15,8-11 0 16,-1-13 0-16,-2-13 0 16,-4-5 0-16,-4-5 0 15,-6-19 0-15,-11-7 0 16,-6-9 0-16,0-4 0 16,-23-2 0-16,-16 0 0 15,-9 4 0-15,-6 8 0 16,-4 6 0-16,0 4 0 0,-11-5 0 15,11 7-467-15,12-2-1122 16</inkml:trace>
  <inkml:trace contextRef="#ctx0" brushRef="#br0" timeOffset="14273.04">23341 14113 2607 0,'0'0'704'16,"0"0"-180"-16,0 0-263 15,0 0-261-15,0 0 0 16,158-56 0-16,2 56 0 16,-13 0-137-16,-4 0-1585 0</inkml:trace>
  <inkml:trace contextRef="#ctx0" brushRef="#br0" timeOffset="14674.41">25299 14299 2720 0,'0'0'825'15,"0"0"-370"-15,0 0-359 0,0 0-96 16,-34-100 0 0,17 96 0-16,-8 4 0 15,-4 22 0-15,-6 18 0 0,-1 18 0 16,7 6 0-16,9 2 0 15,16-3 0-15,4-11 0 16,22-14 0-16,18-14 0 16,7-14 0-16,2-10 0 15,-2-12 0-15,-9-16 0 16,-9-8 0-16,-9-2 0 16,-7 2 0-16,-4 8 0 15,-5 4 0-15,-2 13 0 0,1 11 0 16,2 0 0-16,3 22 0 31,10 14 0-31,10 9 0 16,11 3 0-16,12-8 0 0,38-12 0 15,-11-10-677-15,-4-16-708 0</inkml:trace>
  <inkml:trace contextRef="#ctx0" brushRef="#br0" timeOffset="15572.78">26300 14211 2011 0,'0'0'891'16,"0"0"-253"-16,0 0-166 16,-119-18-388-16,75 50-84 15,3 18 0-15,8 8 0 16,12 10 0-16,11 3 0 16,10-5 0-16,18-6 0 15,34-8 0-15,17-20 0 16,16-14 0-16,5-14 0 15,-1-4 0-15,-10-20 0 16,-15-12 0-16,-14-10 0 16,-17-4 0-16,-14-2 0 15,-7 4 0-15,-10 8 0 16,-2 15 0-16,0 20 0 0,0 1 0 16,-9 22 0-16,-4 18 0 15,0 6 0-15,3 6 0 16,10-4 0-16,0-6 0 15,25-6 0-15,10-10 0 16,6-16 0-16,-1-7 0 16,-5-3 0-16,-6-9 0 15,-8-13 0-15,-13-8 0 16,-5-4 0-16,-3 0 0 16,0-2 0-16,-5-4 0 15,-3 6 0-15,-4 6 0 0,8 6 0 16,1 9 0-16,3 8 0 15,0 5 0-15,25 0 0 16,8 5 0-16,9 16 0 16,4 5 0-16,-4 6 0 15,-7 4 0-15,-8-6 0 16,-9 2 0-16,-9-10 0 16,-3-4 0-16,-6-8 0 15,2-2 0-15,1-8 0 16,1 0 0-16,5-14 0 0,9-12 0 15,9-8 0 1,4-8 0-16,10-2 0 0,-4 4 0 16,1 4 0-16,-9 8 0 15,-9 15 0-15,-5 9 0 16,-6 4 0-16,1 17 0 16,-4 15 0-16,1 5 0 15,1 4 0-15,2-3 0 16,1-8 0-1,2-10 0-15,0-10 0 0,0-10 0 16,6 0 0-16,-2-18 0 16,3-10 0-16,5-8 0 15,4-3 0-15,0-1 0 0,4 3 0 16,1 5 0-16,-1 7 0 16,-2 11 0-16,3 14 0 15,1 0 0-15,-2 14 0 16,-1 16 0-16,-8 11 0 15,-8 3 0-15,-11 0 0 16,-5-2 0-16,-5-8 0 16,-19-6 0-16,-1-12 0 15,2-6 0-15,8-10-93 16,15-6-188 0,21-38-350-16,21 2-232 0,4 0-416 0</inkml:trace>
  <inkml:trace contextRef="#ctx0" brushRef="#br0" timeOffset="15871.88">28253 14037 2169 0,'0'0'925'16,"0"0"-217"-16,0-119-414 16,-6 93-294-1,-3 22 0-15,-2 8 0 0,2 50 0 16,4 43 0-16,5 5 0 16,0-4 0-16,3-8 0 15,8-22 0-15,-2 3 0 0,2-1 0 16,-5-20 0-16,-6-16 0 15,0-22 0-15,0-12 0 16,-8 0 0-16,-10-28 0 16,2-8 0-16,5-10 0 15,7-2 0-15,4 0 0 16,9 3 0-16,20 8 0 16,11 8 0-1,5 9 0-15,3 10 0 0,2 10 0 16,-4 0 0-1,10 24 0-15,-12 0-354 0,-8 2-825 0</inkml:trace>
  <inkml:trace contextRef="#ctx0" brushRef="#br0" timeOffset="16701.79">28731 14347 1971 0,'0'0'690'0,"0"0"-47"0,0 0-157 16,0 0-180-16,0 0-306 15,0 0 0-15,0 0 0 16,-141-72 0-16,107 112 0 16,1 4 0-16,4 11 0 15,12-7 0-15,11-4 0 16,6-10 0 0,8-14 0-16,21-10 0 0,4-10 0 0,5 0 0 15,0-26 0-15,-5-2 0 16,-4-2 0-16,-4-1 0 15,-7 3 0-15,-3 6 0 16,-4 4 0-16,-2 8 0 16,-4 6 0-1,-1 4 0 1,-2 10 0-16,0 21 0 16,1 5 0-16,-1 8 0 15,0-8 0-15,5-4 0 0,2-6 0 16,6-12 0-1,8-12 0-15,6-2 0 0,4-6 0 16,5-18 0-16,2-4 0 16,0-2 0-16,-4 0 0 15,-7 6 0-15,-7 6 0 16,-5 6 0-16,-7 7 0 16,-3 5 0-16,-1 0 0 15,-2 9 0-15,4 9 0 16,0 4 0-16,1-4 0 15,2 0 0-15,1-6 0 16,1-6 0-16,3-6 0 16,1 0 0-16,3-10 0 0,5-8 0 15,2 0 0-15,0 2 0 16,-4 7 0-16,2 8 0 16,-2 1 0-16,1 6 0 15,0 12 0-15,3 4 0 16,2-4 0-16,2-6 0 15,0-10 0-15,-2-2 0 16,0-16 0-16,-4-18 0 16,-2-11 0-16,-8-9 0 15,-3-6 0-15,-6-6 0 16,-2-4 0-16,1-2 0 0,-1 1 0 16,0 9 0-1,-2 15 0-15,4 14 0 0,-6 21 0 16,0 12 0-16,0 28 0 15,0 44 0-15,-3 43 0 16,-10 25 0-16,2-3 0 16,9-33 0-16,2-36 0 15,4-28 0-15,23-6 0 16,13-8 0-16,13-12-152 16,8-14-301-16,8-40-151 15,-14-12-42-15,-19-2-367 0</inkml:trace>
  <inkml:trace contextRef="#ctx0" brushRef="#br0" timeOffset="16843.96">29329 14044 2685 0,'0'0'473'0,"0"0"-131"15,181 21 24-15,-29-11-263 16,15-1-103-16,-38-2-321 15,-35-5-809-15</inkml:trace>
  <inkml:trace contextRef="#ctx0" brushRef="#br0" timeOffset="17011.14">30391 14043 2991 0,'0'0'785'0,"0"0"-465"16,0 0-320-16,0 0 0 15,0 0 0-15,0 0 0 16,0 0 0-16,93 112-1064 0</inkml:trace>
  <inkml:trace contextRef="#ctx0" brushRef="#br0" timeOffset="17271.18">27721 15089 4096 0,'0'0'0'16,"0"0"0"-16,0 0 0 16,147-120 0-16,59 78 0 15,50 2 0-15,22 12 0 16,-18 20 0-16,-57 8 0 0,-57 0 0 15,-59 14 0 1,-52-2 0-16,-35 2 0 0,-10 4-216 16,-61 0-62-16,-76 12 3 15,7-8-294-15,0 2-242 0</inkml:trace>
  <inkml:trace contextRef="#ctx0" brushRef="#br0" timeOffset="17475.8">28037 15244 1217 0,'0'0'828'15,"0"0"-198"-15,0 0 42 0,0 0-183 16,0 0-229-16,0 0-260 16,0 0 0-16,79-53 0 15,95 13 0-15,26 2 0 16,1 8 0-16,-26 14 0 16,-55 14 0-16,-35 2 0 15,-18 0-306-15,-31 0-493 16,-10 6-525-16</inkml:trace>
  <inkml:trace contextRef="#ctx0" brushRef="#br0" timeOffset="17633.02">29506 15119 2016 0,'0'0'1128'0,"0"0"-579"15,0 0-146-15,0 0-403 16,0 0 0-16,0 0 0 15,0 0 0-15,-129 0-203 16,98 0-3280-16</inkml:trace>
  <inkml:trace contextRef="#ctx0" brushRef="#br0" timeOffset="26709.53">9102 15651 2311 0,'0'0'645'16,"0"0"-527"-16,0 0 52 15,0 0 69-15,0 0-59 16,0 0-60-16,86 98-21 16,-48-50-30-16,2 2-9 15,-4-2-27-15,-3-7-16 16,-2-9-4-16,-4-14-4 15,0-6 4-15,4-12-13 16,2 0 0-16,5-12 0 16,7-20 0-16,-1-3 0 15,1-1 0-15,-5 4 0 0,-4 6 0 16,-5 8 0 0,-2 12 0-16,2 6 0 0,2 6 0 15,7 20 0-15,3 0 0 16,-1 6 0-16,-2 0 0 15,-1-10 0-15,-4 1 0 16,-2-14 0-16,1 0 0 16,-3-9 0-16,2 0 0 15,3-6 0-15,1-15 0 16,2-1 0-16,-1 0 0 0,-5 2 0 16,-2 0 0-1,-4 10 0-15,-4 4 0 0,-2 6 0 16,2 0 0-16,4 16 0 15,4 4 0-15,2 0 0 16,5-4 0 0,-1-6 0-16,4-6 0 0,1-4 0 15,-2 0 0-15,-4-9 0 16,-4-12 0-16,-6 1 0 0,-6-2 0 16,7-12-45-16,-5 6-603 15,-4 2-676-15</inkml:trace>
  <inkml:trace contextRef="#ctx0" brushRef="#br0" timeOffset="26845.77">11416 15821 2664 0,'0'0'758'16,"0"0"-517"-16,0 0 26 15,0 0-119-15,0 0-148 0,0 0-336 16,0 0-436-16</inkml:trace>
  <inkml:trace contextRef="#ctx0" brushRef="#br0" timeOffset="31735.73">23125 10738 1452 0,'0'0'289'0,"0"0"-217"16,0 0-41-1,0 0-31-15,0 0-566 0</inkml:trace>
  <inkml:trace contextRef="#ctx0" brushRef="#br0" timeOffset="37030.58">8972 15745 484 0,'0'0'1875'15,"0"0"-1295"-15,0 0-323 0,0 0 67 32,0 0-74-32,-5-54-115 15,12 54-64-15,7 22-8 0,3 14-6 0,3 14-57 16,5 10 0 0,0 4 0-16,2-1 0 0,1-5 0 15,6-8 0-15,6-12 0 16,4-18 0-16,10-16 0 15,4-4 0-15,4-24 0 16,0-20 0-16,-1-10 0 16,-5-8 0-16,-8 3 0 15,-7 5 0-15,-6 10 0 16,-4 18 0-16,-4 12 0 16,0 14 0-16,1 4 0 0,7 24 0 15,2 4 0-15,5 6 0 16,5-2 0-16,4-8 0 15,3-6 0-15,4-5 0 32,-2-11 0-32,2-6 0 15,-3 0 0-15,0-13 0 16,1-6 0-16,-2-4 0 16,-8-3 0-16,-5 2 0 15,-12 8 0-15,-14 2 0 16,-6 10 0-16,-7 4 0 15,-2 0 0-15,0 0 0 0,5 4 0 16,2 10 0-16,4 2 0 16,5-2 0-16,3-8 0 15,8-2 0-15,22-4 0 16,-7-4-296-16,-4-10-845 0</inkml:trace>
  <inkml:trace contextRef="#ctx0" brushRef="#br0" timeOffset="37172.11">11082 15789 2205 0,'0'0'850'0,"0"0"-514"16,0 0 37-16,0 0-41 15,0 0-332-15,0 0 0 16,0 0-3-16,-16-54-571 0,16 42-1010 16</inkml:trace>
  <inkml:trace contextRef="#ctx0" brushRef="#br0" timeOffset="43377.34">17891 928 1899 0,'0'0'871'16,"0"0"-497"-16,0 0 77 0,0 0-171 0,-2-114-59 16,0 112-221-16,-3 2 0 31,3 36 0-31,-1 48 0 15,3 39 0-15,0 17 0 0,0 0 0 16,10-34 0-16,3-35 0 16,-2-23 0-16,2-18 0 15,0-6 0-15,-1-12 0 16,-3-12 0-16,-5-18 0 16,-4-40 0-16,0-36 0 15,-9-41 0-15,-18-27 0 16,1 11 0-16,3 37 0 15,10 44 0-15,7 42 0 16,3 3 0-16,3 7 0 16,0 5 0-16,0 8 0 0,20 5 0 15,21 0 0 1,9 11 0-16,8 14 0 0,0 12 0 16,-6 7 0-16,-17 8 0 15,-19 4 0-15,-16 4 0 16,-22 3 0-16,-30-1 0 15,-10 0 0-15,-2-2 0 16,8-8 0-16,20 5 0 16,18-17-276-16,18-12-709 0</inkml:trace>
  <inkml:trace contextRef="#ctx0" brushRef="#br0" timeOffset="43848.06">18415 1317 2616 0,'0'0'836'16,"0"0"-367"-16,0 0-294 15,0 0-175-15,0 0 0 16,0 0 0-16,0 0 0 16,15 145 0-16,-6-87 0 15,2-6 0-15,0-4 0 16,1-12 0-16,-4-12 0 0,1-12 0 15,-2-10 0 1,0-2 0-16,4-10 0 16,5-20 0-16,3-8 0 0,6-6 0 15,-1 2 0-15,-1 8 0 16,-6 9 0-16,-5 12 0 16,-5 7 0-1,-5 6 0-15,-2 0 0 0,0 0 0 16,0 0 0-16,0 7 0 15,-14 8 0-15,-3 5 0 16,-6 4 0-16,-2 2 0 16,4-2 0-16,2-2 0 15,9-6 0-15,7-4 0 16,3 0 0-16,11-4 0 0,20 2 0 16,11 0 0-16,10 0 0 15,4-4 0-15,4-6 0 16,13 0 0-16,-17 0-282 15,-14-4-783-15</inkml:trace>
  <inkml:trace contextRef="#ctx0" brushRef="#br0" timeOffset="44072.57">19212 1181 124 0,'0'0'2885'0,"0"0"-2079"0,0 0-525 16,0 0-281-16,0 0 0 15,0 0 0-15,121-8 0 16,-46-2-50-16,-15 0-408 16,-15 2-556-16</inkml:trace>
  <inkml:trace contextRef="#ctx0" brushRef="#br0" timeOffset="44210.65">19221 1416 2218 0,'0'0'984'15,"0"0"-707"-15,0 0-22 16,0 0-27-16,143-13-147 16,-41-23-81-1,-13 4-228-15,-13 0-900 0</inkml:trace>
  <inkml:trace contextRef="#ctx0" brushRef="#br0" timeOffset="45732.78">20698 1084 758 0,'0'0'121'15,"0"0"-121"-15,0 0-106 16,0 0 106-16,0 0 193 0,0 0 172 16,0 0 36-1,-2-19 126-15,2 14-138 0,0 4 79 16,2-2-169-16,-2 2 9 16,2-3-85-16,-2-2-73 15,2-6-150-15,-2-5 0 16,0-5 0-16,0-4 0 15,-2 0 0-15,-13-2 0 16,-5 4 0-16,-5 6 0 16,-2 4 0-16,0 6 0 15,2 8 0-15,0 0 0 16,-2 18 0-16,4 18 0 16,-1 10 0-16,2 10 0 0,2 4 0 15,1 1 0-15,7-3 0 16,5-4 0-16,5-8 0 15,2-8 0-15,0-8 0 16,0-10 0-16,13-8 0 16,3-8 0-16,3-4 0 15,10 0 0-15,10 0 0 16,5-8 0-16,6-10 0 16,0-6 0-16,0-6 0 15,-8-2 0-15,-9-4 0 16,-11-4 0-16,-7-2 0 0,-9 2 0 15,-6-1 0-15,0 9 0 16,0 6 0 0,0 11 0-16,-6 4 0 15,2 7 0-15,0 4 0 0,2 0 0 16,0 0 0-16,2 0 0 16,0 0 0-16,0 0 0 15,0 0 0-15,0 0 0 16,0 0 0-16,0 0 0 15,0 0 0-15,0 0 0 0,0 0 0 16,0 0 0-16,0 0 0 31,0 0 0-31,0 0 0 0,0 0 0 0,0-2 0 16,0 2 0-16,0 0 0 16,0 0 0-16,0 0 0 15,0 0 0-15,0-2 0 16,0 2 0-16,0-3 0 15,0-2 0-15,0-1 0 16,0 0 0-16,0 0 0 16,0-2 0-16,0 2 0 0,0-2 0 15,-3 0 0 1,3 2 0-16,-2 0 0 0,2 4 0 16,0 2 0-16,0 0 0 15,-2 0 0-15,2 0 0 16,0 0 0-16,0 12 0 15,0 16 0-15,0 10 0 16,0 9 0-16,0 8 0 16,11 2 0-16,5 1 0 15,6-6 0-15,4-6 0 16,6-10 0 0,6-12 0-16,4-13 0 15,2-11 0-15,-3-3 0 0,-3-21 0 0,-7-6 0 16,-6-6 0-16,-10 4 0 15,-11 4 0 1,-4 8 0 0,0 14-859-16</inkml:trace>
  <inkml:trace contextRef="#ctx0" brushRef="#br0" timeOffset="46000.33">21598 1275 2986 0,'0'0'849'0,"0"0"-588"16,0 0-261-16,0 0 0 15,0 0 0-15,0 0 0 16,0 0 0-16,-31-46-125 16,41 54-1433-16</inkml:trace>
  <inkml:trace contextRef="#ctx0" brushRef="#br0" timeOffset="46444.21">21901 710 1545 0,'0'0'1783'0,"0"0"-1222"16,0 0-354-16,0 0-207 0,0 0 0 16,-24 136 0-1,24-62 0-15,0 7 0 0,2-5 0 16,7-7 0-16,0-8 0 15,0-15 0-15,2-14 0 16,-2-14 0-16,2-14 0 16,3-4 0-16,5-18 0 15,10-18 0-15,10-10 0 16,3-2 0-16,0 2 0 16,1 7 0-16,-4 13 0 0,1 12 0 15,-1 14 0-15,-4 0 0 16,-3 29 0-16,-6 11 0 15,-6 10 0-15,-14 4 0 16,-6 2 0-16,-4-6 0 16,-25-4 0-16,-13-6 0 15,-10-9 0-15,2-12 0 16,-2-9 0-16,10-10 0 16,22-39 0-16,13-14-243 15,7-7-994-15</inkml:trace>
  <inkml:trace contextRef="#ctx0" brushRef="#br0" timeOffset="46611.35">22501 758 2009 0,'0'0'1353'0,"0"0"-843"15,0 0-286-15,0 0-224 16,144-45 0-16,-30 20 0 15,-16 4-336-15,-17 3-820 0</inkml:trace>
  <inkml:trace contextRef="#ctx0" brushRef="#br0" timeOffset="46831.06">23098 431 2652 0,'0'0'859'0,"0"0"-274"0,0 0-585 15,0 0 0 1,0 0 0-16,0 0 0 0,0 0 0 16,-36 6 0-1,36 42 0-15,11 8 0 0,1 6 0 16,1-2 0-16,0-2 0 16,1-8 0-16,-1-9 0 15,7-15-204-15,-5-14-777 16,-1-12-1122-16</inkml:trace>
  <inkml:trace contextRef="#ctx0" brushRef="#br0" timeOffset="47098.7">23501 389 1744 0,'0'0'1209'0,"0"0"-561"16,0 0-317-16,0 0-167 15,0 0-164-15,0 0 0 16,0 0 0-16,-91 114 0 15,53-72 0-15,-9 0 0 16,1-3 0-16,-2-7 0 16,13-9 0-16,12-9 0 15,15-6 0-15,8-5 0 16,8-3 0-16,31 0 0 0,11 0 0 16,13 0 0-16,4 0 0 15,0 0 0-15,-7 0 0 16,3 0 0-1,-17 7-225-15,-15 1-754 0</inkml:trace>
  <inkml:trace contextRef="#ctx0" brushRef="#br0" timeOffset="47241.44">23985 713 2826 0,'0'0'867'16,"0"0"-464"-16,0 0-403 0,0 0 0 15,0 0 0 1,0 0-366-16,0 0-1067 0</inkml:trace>
  <inkml:trace contextRef="#ctx0" brushRef="#br0" timeOffset="47937.38">21567 1838 2492 0,'0'0'836'16,"0"0"-467"-16,0 0 30 15,0 0-399-15,-9-114 0 16,9 108 0-16,0 6 0 15,0 0 0-15,0 15 0 16,0 21 0-16,13 11 0 0,16 11 0 16,14 0 0-16,10-7 0 15,15-15 0-15,7-22 0 16,3-14 0-16,-5-12 0 16,-8-26 0-16,-11-13 0 15,-10-4 0 1,-11-3 0-16,-6 3 0 15,-7 13 0-15,-9 12 0 0,-3 16 0 16,-2 14 0-16,1 0 0 0,6 14 0 16,5 14 0-1,7 4 0-15,4 0 0 0,0-3 0 16,2-8 0-16,-2-9 0 31,-3-9 0-31,1-3 0 0,2-8 0 16,-3-17 0-16,6-7 0 0,-1-4 0 31,0-2 0-31,-4 4 0 0,-5 10 0 16,-9 10 0-16,-1 12 0 15,-3 2 0-15,2 12 0 16,5 16 0-16,3 8 0 16,10 3 0-16,4-3 0 15,6-10 0-15,3-8 0 16,2-15 0-16,-3-3 0 15,-6-10 0-15,-1-13 0 16,-7-8 0-16,-1 1 0 16,-4 4 0-16,-2 2 0 15,1 10 0-15,-6 4 0 16,1 6 0-16,1 4 0 16,4 0 0-16,8 0 0 0,27 0 0 15,-8 0-33 1,-1-6-1033-16</inkml:trace>
  <inkml:trace contextRef="#ctx0" brushRef="#br0" timeOffset="48111.47">23933 1508 2261 0,'0'0'1311'0,"0"0"-787"15,0 0-524-15,0 0 0 16,0 0 0-16,0 0-110 15,21-103-1072-15</inkml:trace>
  <inkml:trace contextRef="#ctx0" brushRef="#br0" timeOffset="52499.59">1354 16561 2179 0,'0'0'529'16,"0"0"-214"0,0 0 148-16,0 0-129 0,0 0-185 15,0 0-89-15,42 122 7 0,-3 17-67 16,-4 11 0 0,-13-24 0-16,-8-37 0 15,-6-35 0 1,-3-18 0-16,2-6 0 15,-3-8 0-15,1-12 0 16,-5-42-174-16,-5-18-325 16,-11-16-558-16</inkml:trace>
  <inkml:trace contextRef="#ctx0" brushRef="#br0" timeOffset="52676.23">1358 16553 2326 0,'0'0'853'0,"0"0"-332"16,0 0-248-16,0 0-150 15,0 0-123-15,0 0 0 16,117-28 0-16,-49 10 0 16,11-4 0-16,-2 0 0 15,-3 4 0-15,-13 14-180 16,-30 14-444-16,-18 24-350 0,-13 8-339 0</inkml:trace>
  <inkml:trace contextRef="#ctx0" brushRef="#br0" timeOffset="52834.64">1348 17048 1609 0,'0'0'688'16,"0"0"-106"-16,0 0-70 16,0 0-240-16,0 0-103 15,0 0-59-15,0 0-1 16,19 49-64-16,37-72-45 0,38-17-120 16,-14 4-495-16,-13 10-633 15</inkml:trace>
  <inkml:trace contextRef="#ctx0" brushRef="#br0" timeOffset="52975.63">1437 17347 2118 0,'0'0'917'15,"0"0"-567"-15,0 0 102 16,0 0-278-16,0 0-89 16,0 0-85-16,0 0 0 15,162 32 0-15,-89-50 0 0,6 0 0 16,32-4-315-1,-20 0-533-15,-10 8-649 0</inkml:trace>
  <inkml:trace contextRef="#ctx0" brushRef="#br0" timeOffset="53164.17">2430 17026 1815 0,'0'0'961'0,"0"0"-325"16,0 0-109-16,0 0-370 15,0 0-157-15,-114 12 0 16,97 34 0-16,-3 17 0 0,-1-1 0 16,4 4 0-16,1-8 0 15,3-12-143-15,5-12-649 16,-2-24-386-16</inkml:trace>
  <inkml:trace contextRef="#ctx0" brushRef="#br0" timeOffset="53336.89">2183 17034 2152 0,'0'0'867'0,"0"0"-347"16,0 0-227-16,0 0-29 15,0 0-264-15,54 131 0 16,-10-77 0-16,10-2 0 16,8-6 0-16,5-8 0 0,26-24-368 15,-14-8-477-15,-15-6-495 16</inkml:trace>
  <inkml:trace contextRef="#ctx0" brushRef="#br0" timeOffset="53541.64">2813 16896 1681 0,'0'0'879'15,"0"0"-186"-15,0 0-105 16,0 0-333-16,0 0-255 16,0 0 0-16,0 0 0 15,-73 224 0-15,91-51 0 16,2 6 0-16,0-13 0 0,-1-20 0 15,0-38 0 1,-3-27 0-16,-5-29 0 16,-1-20-140-16,0-10-517 15,-6-12-324-15</inkml:trace>
  <inkml:trace contextRef="#ctx0" brushRef="#br0" timeOffset="53777.38">2856 17155 2228 0,'0'0'763'0,"0"0"-250"16,0 0-241-16,0 0-157 16,0 0-56-16,131-12-37 15,-75 38-7-15,-7 6-15 16,-13 8-44-16,-19 8-7 16,-17 6-24-16,-10-4 22 31,-31 2 25-31,-10-7 22 0,0-13 6 15,2-18 10-15,13-14 2 0,16 0-12 16,20-37-58-16,5-7-200 16,68-32-285-16,-1 12-119 15,1 6-160-15</inkml:trace>
  <inkml:trace contextRef="#ctx0" brushRef="#br0" timeOffset="54806.89">3380 17102 933 0,'0'0'922'0,"0"0"-265"15,0 0-42-15,0 0-101 16,0 0-252-16,0 0-69 15,0 0-193-15,-12 143 0 16,12-95 0-16,2-8 0 16,23-8 0-16,8-10 0 15,10-12 0-15,1-10 0 16,6-10 0-16,-8-20 0 16,-11-6 0-16,-15-4 0 15,-16 0 0-15,-2 0 0 0,-35 0 0 16,-9 8 0-1,-10 14 0-15,0 9 0 0,3 9 0 16,8 13 0 0,12 15 0-16,13 6 0 0,13 2 0 31,7-4 0-31,14-6 0 16,22-8 0-16,10-14 0 15,10-4 0-15,8-8 0 16,1-20 0-16,-3-2 0 15,-4-2 0-15,-8 10 0 0,-8 10 0 16,-9 7 0 0,-6 5 0-16,-5 17 0 0,-7 15 0 15,-1 4 0-15,-5 8 0 16,0-8 0-16,-5-2 0 16,1-10 0-16,0-10 0 15,-1-6 0-15,0-8 0 16,0 0 0-16,3-10 0 15,7-12 0-15,3-12 0 16,3 2 0-16,3 0 0 16,2 2 0-16,-2 12 0 0,0 8 0 15,0 10 0-15,-4 0 0 16,4 10 0-16,-3 16 0 16,5 6 0-16,-4-2 0 15,8-6 0-15,2-2 0 16,8-10 0-16,3-12 0 15,4 0 0-15,4-18 0 16,-6-8 0-16,-3-6 0 16,-8-2 0-16,-8-2 0 15,-12 0 0-15,-7 0 0 16,-6 4 0-16,0-3 0 0,-6 17 0 16,-7 8 0-16,-6 10 0 15,4 24 0-15,-3 25 0 16,7 13 0-16,6 4 0 15,5-2 0-15,3-6 0 16,23-14 0-16,13-18 0 16,5-16 0-16,5-10 0 15,2-22 0-15,-4-18 0 0,-5-10 0 16,-6 2 0-16,-12 2 0 16,-3 6 0-1,-11 6 0-15,0 11 0 0,-6 14 0 16,-1 9 0-16,1 0 0 15,2 26 0-15,1 10 0 16,2 8 0 0,2-4 0-16,2-4 0 0,1-10 0 15,3-12 0-15,2-14 0 0,1 0 0 16,4-18 0-16,0-12 0 16,3-2 0-16,0 0 0 15,0 6 0 1,0 8 0-16,0 14 0 0,-4 4 0 15,0 0 0-15,0 18 0 16,-4 0 0-16,3 0 0 16,1-4 0-16,2-6 0 15,4-8 0-15,2 0 0 16,0-8 0-16,5-28-99 16,-7 8-266-16,-10-2-524 0</inkml:trace>
  <inkml:trace contextRef="#ctx0" brushRef="#br0" timeOffset="55244.68">5676 16762 1829 0,'0'0'754'16,"0"0"-159"-16,0 0-57 15,-23-115-158-15,17 109-380 0,4 6 0 16,-2 36 0 0,4 50 0-16,0 43 0 0,0 17 0 15,8 3 0-15,9-33 0 32,-2-36 0-32,-1-18 0 0,1-12 0 0,3 3 0 31,0-13 0-31,-5-16 0 15,-6-20-546-15,-7-4-516 0</inkml:trace>
  <inkml:trace contextRef="#ctx0" brushRef="#br0" timeOffset="56008.8">5539 17257 1129 0,'0'0'1594'16,"0"0"-968"-16,0 0-248 15,0 0-9-15,0 0-369 16,139-74 0-16,-58 56 0 15,6 0 0-15,-2 4 0 16,-10 1 0-16,-12 13 0 16,-16 0 0-16,-16 18 0 0,-11 17 0 15,-9 11 0 1,-2 12 0-16,-3-2 0 0,5 2 0 16,7-4 0-16,11-9 0 15,9-18 0-15,12-8 0 16,5-19 0-16,10-6 0 15,-1-25 0-15,-1-13 0 16,-5-6 0-16,-10 0 0 16,-9-2 0-16,-13-2 0 15,-12 6 0-15,-8 8 0 16,-6 12 0-16,0 6 0 0,-6 17 0 16,-13 5 0-16,-2 13 0 15,-4 19 0-15,1 14 0 16,1 10 0-16,8-2 0 15,5 0 0-15,10-10 0 16,0-12 0-16,21-14 0 16,8-18 0-16,4 0 0 15,2-28 0-15,-3-8 0 16,-8-4 0-16,-5 0 0 16,-9 10 0-16,-3 6 0 15,-5 8 0-15,0 12 0 16,4 4 0-16,0 0 0 0,5 20 0 15,7 8 0-15,4-2 0 16,9 2 0-16,7-2 0 16,4-12 0-16,2-6 0 15,6-8 0-15,-3-4 0 16,-3-22 0-16,-6-6 0 16,-3-8 0-16,-8-4 0 15,-8-10 0-15,-7-9 0 16,-7-9 0-16,-5-8 0 0,0-4 0 15,-15-2 0-15,-8 11 0 16,1 21 0-16,-2 26 0 16,3 28 0-16,3 14 0 15,1 58 0 1,6 39 0-16,11 29 0 0,0-7 0 16,11-29 0-16,12-38 0 15,0-22 0-15,11 0 0 16,6-8 0-16,7-4 0 15,0-19 0-15,-5-13 0 16,-4-41-14 0,-12-7-689-16,-16-2-785 0</inkml:trace>
  <inkml:trace contextRef="#ctx0" brushRef="#br0" timeOffset="56166.39">6135 16736 3085 0,'0'0'543'0,"0"0"-336"15,0 0-88-15,0 0-119 16,181-5-239-16,-79 5-768 0</inkml:trace>
  <inkml:trace contextRef="#ctx0" brushRef="#br0" timeOffset="56611.71">8526 16320 2356 0,'0'0'646'15,"0"0"-311"1,0 0 174-16,-118 59-259 0,81 69-250 16,1 60 0-16,3 23 0 0,12-2 0 15,19-21 0-15,2-32 0 16,44-13 0-16,14-27 0 16,42-18 0-16,30-26 0 15,17-31 0-15,14-25 0 16,-50-16-56-16,-26-16-2365 0</inkml:trace>
  <inkml:trace contextRef="#ctx0" brushRef="#br0" timeOffset="57504.84">8664 16900 1967 0,'0'0'904'16,"0"0"-560"-16,0 0 160 16,0 0-279-16,0 0-73 15,-24 116-152-15,24-58 0 0,0 1 0 16,24-1 0 0,13-8 0-16,11-14 0 0,12-14 0 15,11-14 0-15,3-8 0 16,-5-18 0-16,-6-18 0 15,-16-8 0-15,-19-4 0 16,-14-2 0-16,-14 1 0 16,-9 9 0-16,-24 12 0 15,-10 20 0-15,-1 8 0 16,-1 22 0-16,9 26 0 16,14 11 0-16,15 9 0 15,7-2 0-15,36-8 0 16,19-14 0-16,16-16 0 0,12-16 0 15,19-28 0 1,-21-16-248-16,-21-8-928 0</inkml:trace>
  <inkml:trace contextRef="#ctx0" brushRef="#br0" timeOffset="57630.46">8834 16557 2666 0,'0'0'817'0,"0"0"-499"16,0 0-23-16,0 0-295 0,0 0 0 16,0 0-51-1,169 76-639-15</inkml:trace>
  <inkml:trace contextRef="#ctx0" brushRef="#br0" timeOffset="57930.37">10389 16423 3019 0,'0'0'800'15,"0"0"-523"-15,0 0-277 16,0 0 0-16,-13 134 0 15,11 4 0-15,2 15 0 16,0-7 0-16,0-34 0 16,10-41 0-16,4-17 0 15,4-14 0-15,6 0 0 16,7-8 0-16,23-24 0 16,-10-8-616-16,-6-12-837 0</inkml:trace>
  <inkml:trace contextRef="#ctx0" brushRef="#br0" timeOffset="58465.59">10995 16834 2313 0,'0'0'753'0,"0"0"-302"16,0 0 13-16,0 0-349 16,-67 146-115-16,61-92 0 15,6 0 0-15,2-5 0 16,27-9 0-16,11-12 0 15,14-14 0-15,6-14 0 16,0 0 0-16,-12-18 0 0,-12-14 0 16,-24-8 0-16,-12-5 0 15,-25-5 0-15,-24-2 0 16,-12 10 0-16,3 2 0 16,6 10 0-16,11 12 0 15,19 4 0-15,20 2 0 16,2 2 0-16,42-4 0 0,18 2 0 31,15-2 0-31,8 6 0 0,-2 8 0 0,-10 0 0 16,-15 26 0-16,-14 14 0 15,-15 8 0-15,-13 6 0 16,-10 4 0-16,-2 0 0 31,-2-4 0-31,6-5 0 0,7-13 0 0,12-8 0 16,13-12 0-16,11-16 0 15,11 0 0-15,5-18 0 16,-3-16 0-16,-10-11 0 16,-17-5 0-16,-17-8 0 15,-18-4 0-15,-7-4 0 16,-35 6 0-16,-18 8 0 16,-11 16 0-16,-10 13 0 0,1 14 0 15,11 9 0-15,15 4 0 16,35 19 0-16,17-4-345 15,2-3-1721-15</inkml:trace>
  <inkml:trace contextRef="#ctx0" brushRef="#br0" timeOffset="58910.21">11813 16383 2680 0,'0'0'1038'16,"0"0"-660"-16,0 0-378 15,0 0 0-15,0 0 0 16,138-18 0-16,-74 40 0 16,-1 6 0-16,-12 6 0 0,-15 6 0 15,-16 2 0-15,-18-2 0 16,-2-4 0-16,-22-2 0 15,-9-10 0-15,2-6 0 16,6-10 0-16,12-8 0 16,11 0 0-16,0-26 0 15,29-12 0-15,9-14 0 16,2-2 0-16,-4-4 0 16,-5 10 0-16,-13 16 0 15,-10 14 0-15,-8 14 0 16,0 4 0-16,-8 26 0 0,-10 14 0 15,7 6 0 1,6-2 0-16,5 0 0 0,25-12 0 16,50-20 0-16,-5-10-170 15,-1-2-1218-15</inkml:trace>
  <inkml:trace contextRef="#ctx0" brushRef="#br0" timeOffset="59145.67">12715 16022 2379 0,'0'0'1074'16,"0"0"-542"-16,0 0-421 15,0 0-111-15,111 120 0 16,-43-32 0-16,9 29 0 16,6 31 0-16,-12 12 0 15,-26-11 0-15,-30-13 0 16,-15-20 0-16,-13-21 0 15,-14-19 0-15,-6-14 0 16,-8-12 0-16,-12 12 0 16,-11 0 0-16,-46 15 0 15,21-23-105-15,6-14-2096 0</inkml:trace>
  <inkml:trace contextRef="#ctx0" brushRef="#br0" timeOffset="64734.66">14324 16786 1086 0,'0'0'1752'0,"0"0"-1302"15,0 0-173-15,0 0 88 16,0 0-199-16,0 0-166 16,0 0 0-16,-13-24 0 0,34 20 0 15,20-5 0-15,41-4 0 16,52-10 0-16,53-9 0 15,27-4 0-15,-9-2 0 16,-31 6 0-16,-56 10 0 16,-41 4 0-16,-31 8 0 15,-24 2 0-15,-9-2 0 16,-13 2 0-16,0-4 0 16,-20-2 0-16,-18 0 0 15,-2 2 0-15,0 2 0 16,8 0 0-16,11 2 0 0,9 8 0 15,8 0 0-15,4 0 0 16,0 0 0 0,4 18 0-16,16 14 0 15,3 16 0-15,-4 10 0 16,-3 8 0-16,-11 6 0 16,-5 5 0-16,-18-1 0 15,-16-6 0-15,-8-2 0 16,7-16 0-16,10-10 0 15,31-20 0-15,28-18-679 16,17-4-1121-16</inkml:trace>
  <inkml:trace contextRef="#ctx0" brushRef="#br0" timeOffset="65175.44">16806 16655 2027 0,'0'0'794'15,"0"0"-434"-15,0 0 124 16,0 0-256-16,0 0-25 15,138-32-203-15,-93 6 0 16,-3-4 0-16,-5 2 0 16,-10-4 0-16,-13 2 0 15,-14 8 0-15,0 4 0 16,-27 4 0-16,-16 14 0 16,-3 0 0-16,-1 28 0 15,5 20 0-15,11 6 0 16,15 12 0-16,16-2 0 0,9-2 0 15,35-9 0-15,21-13 0 16,35-18 0-16,-1-16 0 16,7-6 0-16,4-14 0 15,10-30 0-15,-13 4-695 16,-20-1-1221-16</inkml:trace>
  <inkml:trace contextRef="#ctx0" brushRef="#br0" timeOffset="65364.17">18122 16437 2206 0,'0'0'863'0,"0"0"-330"15,-129 26-174-15,76 14-224 0,4 10-135 16,7 12 0-16,3 4 0 16,6-3 0-16,6-3 0 15,8-4 0-15,5-16 0 16,12-22-194-16,2-12-816 15,0-6-807-15</inkml:trace>
  <inkml:trace contextRef="#ctx0" brushRef="#br0" timeOffset="65506.83">17760 16547 2431 0,'0'0'942'16,"0"0"-411"-16,0 0-339 0,0 0-192 15,0 0 0-15,0 0 0 16,60 122 0-16,-9-82 0 15,11-5 0-15,8-7 0 16,25-16 0-16,-17-10-551 16,-11-2-702-16</inkml:trace>
  <inkml:trace contextRef="#ctx0" brushRef="#br0" timeOffset="65743.3">18359 16333 1932 0,'0'0'920'0,"0"0"-333"16,0 0-67-16,0 0-383 15,0 0-137-15,0 0 0 16,-65 140 0 0,65 6 0-16,0 21 0 0,4-3 0 15,13-17 0-15,-5-27 0 16,-1-26 0-16,1-18 0 16,-8-26 0-16,1-14 0 15,-3-10 0-15,0-13-32 16,-2-26-493-16,0-27-393 15,0-10-586-15</inkml:trace>
  <inkml:trace contextRef="#ctx0" brushRef="#br0" timeOffset="67210.28">18386 16663 2571 0,'0'0'856'16,"0"0"-397"-16,0 0-249 15,0 0-210-15,0 0 0 16,0 0 0-16,172-4 0 15,-108 36 0-15,-9 8 0 16,-16 5 0-16,-24-1 0 0,-15 2 0 16,-29-2 0-16,-27-8 0 15,-13-6 0-15,2-12 0 16,9-8 0 0,21-10 0-16,24 0 0 0,13-10 0 15,31-12 0-15,33-10 0 16,16 2 0-16,9-2 0 15,0 2 0-15,-10 4 0 16,-20 6 0-16,-14 2 0 16,-18 10 0-16,-16 4 0 15,-9 4 0-15,-2 0 0 16,-2 4 0-16,-15 14 0 16,-6 8 0-16,5 6 0 0,3 0 0 15,10-2 0-15,5-2 0 16,7-10 0-16,22-6 0 15,8-12 0-15,3 0 0 32,-1-14 0-32,-8-12 0 0,-11-6 0 0,-14-6 0 15,-6-2 0-15,-11-2 0 16,-20 2 0-16,-7 4 0 16,3 9 0-16,2 13 0 15,6 10 0-15,11 4 0 0,13 14 0 16,3 8 0-1,25 6 0 1,17 3 0-16,12-9 0 0,6-8 0 16,2-10 0-16,-1-4 0 0,-5 0 0 15,-8-4 0-15,-5-2 0 16,-8-2 0-16,-3 8 0 16,-8 0 0-16,-4 4 0 15,-2 18 0-15,-7 2 0 16,-4 2 0-1,-5-4 0 1,-2 0 0-16,0-4 0 0,0-8 0 16,0-10 0-16,0 0 0 15,0-4 0-15,7-20 0 16,10-6 0-16,6-6 0 16,6 0 0-16,0 5 0 15,2 12 0-15,-2 11 0 16,-4 8 0-16,-4 0 0 15,0 18 0-15,-3 8 0 16,-1 6 0-16,6-2 0 16,6-2 0-16,4-10 0 15,7-6 0-15,7-12 0 0,1 0 0 16,0-8 0-16,-8-18 0 16,-5-6 0-16,-8 0 0 15,-9-8 0-15,-7 0 0 16,-9-1 0-16,-2 5 0 15,0 6 0-15,0 16 0 16,-17 14 0-16,-4 14 0 16,1 26 0-16,-2 14 0 0,9 9 0 15,6-5 0 1,7-14 0-16,2-8 0 16,27-18 0-16,11-14 0 15,12-4 0-15,6-22 0 0,0-14 0 16,0-8 0-1,-10 0 0-15,-7 2 0 0,-10 7 0 16,-9 7 0-16,-6 16 0 16,-3 8 0-16,-4 4 0 15,2 16 0-15,-2 16 0 16,-1 4 0-16,4 5 0 16,-3-5 0-16,-1-10 0 15,6-8 0-15,1-14 0 16,4-4 0-16,5-8 0 15,1-20 0-15,3-2 0 16,3-2 0-16,-2 5 0 16,3 4 0-16,-6 10 0 0,3 9 0 15,-2 4 0-15,-2 9 0 16,0 13 0-16,2 0 0 16,-2 0 0-16,7-4 0 15,-1-12 0-15,3-6 0 16,-1 0 0-16,1-14-66 15,-5-17-150-15,-8-5 36 16,-5-5 72-16,-5-8 85 16,-11-9 23-16,0-4 83 15,0-8 65-15,-8 6 44 16,-5 10-22-16,1 15-170 0,5 29 0 16,7 10 0-16,0 49 0 15,0 41 0-15,11 8 0 16,1-4 0-16,-6-6 0 15,-3-19 0-15,-3 1 0 16,0 2 0-16,0-14 0 16,0-22 0-16,0-14 0 15,0-14 0-15,0-8 0 16,2-18 0-16,14-18 0 16,3-12 0-16,6-6 0 0,13-16 0 15,-7 11-20-15,0 14-1102 16</inkml:trace>
  <inkml:trace contextRef="#ctx0" brushRef="#br0" timeOffset="67610.92">22423 16409 347 0,'0'0'3058'0,"0"0"-2367"16,0 0-691-16,0 0 0 16,0 0 0-16,0 0 0 15,-9 118 0-15,18-52 0 16,-5 0 0-16,-4-7 0 16,0-14 0-16,0-6 0 15,2-19 0-15,8-12 0 16,5-8 0-16,7-10 0 0,10-24 0 15,5-8 0 1,3-11 0-16,3 7 0 0,-1 6 0 16,3 14 0-16,-1 18 0 15,0 8 0-15,4 18 0 16,-4 22 0-16,-3 8 0 16,-10 11 0-16,-12-5 0 15,-11-2 0-15,-8-6-3 16,-37-16-315-16,-9-8-361 15,-10-16-497-15</inkml:trace>
  <inkml:trace contextRef="#ctx0" brushRef="#br0" timeOffset="67743.34">22200 16154 1722 0,'0'0'1356'16,"0"0"-1093"-16,0 0-263 15,131-4-100-15,-10 4-431 16,16 14-1104-16</inkml:trace>
  <inkml:trace contextRef="#ctx0" brushRef="#br0" timeOffset="68168.06">24165 16375 2650 0,'0'0'698'0,"0"0"-446"16,0 0 104-16,0 0-216 15,61 138-140-15,-42-76 0 16,4 4 0-16,1-8 0 16,3-3 0-16,-3-15 0 15,3-8 0-15,-2-20 0 16,-3-12 0-16,-3-4 0 15,-2-36 0-15,-4-18 0 16,-4-31 0 0,-2 7 0-16,-3-6 0 0,0 12 0 0,1 36 0 15,4 17 0-15,20 37-344 16,-5 31-459-16,5 7-395 0</inkml:trace>
  <inkml:trace contextRef="#ctx0" brushRef="#br0" timeOffset="68845.02">25194 16736 1213 0,'0'0'1122'15,"0"0"-577"1,-46-171-67-16,8 95-151 0,-7 10-86 0,-4 12-71 16,-2 18-170-16,-2 23 0 31,1 13 0-31,8 28 0 0,6 21 0 0,11 9 0 15,11 0 0-15,12-4 0 16,4-6 0-16,9-12 0 16,15-14 0-16,8-14 0 15,-3-8 0-15,2 0 0 16,-4-30 0 0,-1-10 0-1,-1-10 0-15,-1-4 0 16,-4 2 0-16,-4 2 0 15,-3 15 0-15,-2 21 0 0,-1 14 0 16,-6 9 0-16,3 31 0 16,-3 18 0-16,4 14 0 15,4-2 0-15,8-2 0 16,4-10 0-16,10-13 0 16,6-13 0-16,0-20 0 15,0-12 0-15,-2 0 0 16,-2-30 0-16,-5-15 0 15,-2-5 0-15,-3-8 0 16,-3 4 0-16,-5 14 0 16,-3 18 0-16,-3 14 0 0,-3 8 0 15,1 22 0-15,4 18 0 16,1 8 0-16,6-2 0 16,1 3 0-16,2-13 0 15,-1-10 0-15,-1-12 0 16,-5-10 0-16,4-4 0 15,-1-14 0-15,2-21 0 16,5-9 0-16,6-2 0 16,3-2 0-16,2 4 0 15,-2 16 0-15,-5 14 0 16,-2 14 0-16,-4 0 0 16,-4 28 0-16,0 12 0 0,1 0 0 15,1-4 0 1,-2-1 0-16,6-26 0 0,-4-9-564 15,-10 0-659-15</inkml:trace>
  <inkml:trace contextRef="#ctx0" brushRef="#br0" timeOffset="68976.67">26190 16038 2685 0,'0'0'542'0,"0"0"-348"0,0 0-86 16,0 0-108-16,56 116-136 15,-15-66-836-15</inkml:trace>
  <inkml:trace contextRef="#ctx0" brushRef="#br0" timeOffset="69308.73">26838 16365 2160 0,'0'0'533'0,"0"0"140"0,-135-35-195 15,81 35-226-15,10 21-252 16,11 25 0 0,10 12 0-16,14 4 0 0,9 0 0 15,7-4 0-15,22-14 0 16,6-12 0-16,5-18 0 16,1-14 0-16,-5 0 0 15,-5-23 0-15,-7-12 0 16,-6-1 0-16,-2 0 0 15,-5 4 0-15,-5 14 0 0,2 10 0 16,-2 8 0-16,5 0 0 16,5 22 0-16,8 4 0 15,7 2 0-15,7-6 0 16,6-4-48-16,19-18-460 16,-12 0-285-16,-6-18-179 0</inkml:trace>
  <inkml:trace contextRef="#ctx0" brushRef="#br0" timeOffset="70036.39">27222 16088 1341 0,'0'0'663'0,"0"-148"-68"0,0 121 110 16,0 9-128-16,-4 10-362 15,-3 8-215-15,0 31 0 16,-4 45 0-16,-2 40 0 16,4 22 0-16,4-3 0 15,5-33 0-15,0-34 0 16,0-32 0-16,5-2 0 15,8-10 0-15,7-8 0 16,2-16 0-16,3-18 0 16,4-22 0-16,0-16 0 15,2-2 0-15,1 4 0 16,1 10 0 0,0 12 0-16,3 18 0 0,4 14 0 0,-2 1 0 15,2 38 0-15,-5 11 0 16,-3 16 0-16,-5 2 0 15,-12 2 0-15,-8-7 0 16,-7-9 0 0,-4-14 0-16,-25-8 0 0,-5-18 0 15,-4-6 0-15,7-8 0 16,9-10 0-16,15-16 0 16,7-14 0-16,40-14 0 0,40-23 0 15,38-21 0 1,-2 6 0-16,-11 2-38 0,-20 9-20 31,-32 15 2-31,-6-6 40 16,-14-8 7-16,-21 14 9 15,-12 20 64-15,-27 15 49 16,-16 31-113-16,-10 8 0 0,-1 37 0 16,3 37 0-16,15 34 0 15,21-2 0-15,15-11 0 16,11-13 0-16,36-28 0 15,33 0 0-15,38-4 0 16,3-26 0-16,-11-18 0 16,-13-14 0-16,-28-14 0 15,-2-16 0-15,-9-10 0 16,-25-6 0-16,-24-8 0 16,-9 6 0-16,-22 12 0 15,-23 10 0-15,-9 22 0 16,-4 4 0-16,7 30 0 0,12 14 0 15,20 6 0-15,19 4 0 16,21-2 0-16,54-10 0 16,48-16 0-16,35-17 0 15,-5-9 0-15,-7-27-314 16,-49-5-595-16,-41 0-426 0</inkml:trace>
  <inkml:trace contextRef="#ctx0" brushRef="#br0" timeOffset="70142.36">29452 16441 2613 0,'0'0'574'16,"0"0"-92"-16,0 0-198 0,0 0-141 16,-152 98-143-16,113-58-245 15,1-4-1114-15</inkml:trace>
  <inkml:trace contextRef="#ctx0" brushRef="#br0" timeOffset="70363.82">26065 17508 3249 0,'125'-9'847'0,"51"-18"-847"0,49-14 0 15,12-3 0 1,-26 12 0-16,-24 2 0 0,-51 12 0 15,-49 4-107-15,-51 2-416 16,-31 2-334-16,-5 6-706 0</inkml:trace>
  <inkml:trace contextRef="#ctx0" brushRef="#br0" timeOffset="70504.88">26275 17562 502 0,'0'0'2178'0,"0"0"-1443"0,0 0-220 16,170 90-349-16,99-90-166 15,65-24 0-15,16-24 0 16,-42-6 0-16,-123 18-75 16,-68 0-2948-16</inkml:trace>
  <inkml:trace contextRef="#ctx0" brushRef="#br0" timeOffset="79069.98">16979 417 1947 0,'0'0'610'0,"0"0"-328"16,0 0-12-16,8-119-79 0,-6 81-13 16,-2 4-33-16,0 8-50 15,0 6 2-15,0 12 1 16,-25 8-35-16,-31 10-12 15,-8 24-51 1,-19 23 0 0,-2 11-1-16,23 4-6 15,9 8 6-15,26-2 1 0,25-5 0 0,6-5 1 16,43-4 0 0,20-2-2-16,15-4 1 15,5-2 0-15,-2 0-4 16,-14-4 4-16,-22 3-39 15,-24 1 16-15,-25 4-22 0,-47 18 30 16,-60 16 15-16,-7-8 0 16,9-11 4-16,19-19 7 15,34-22 23-15,10-6 26 16,11-6-45-16,22-10 2 16,9-10-17-16,29-2 4 15,24 0-4-15,16 2 5 16,12 11-4-16,-4 10-2 15,-5 19 1-15,-11 29-1 16,-20 35 0-16,-24 36-17 16,-17 8 12-16,0-21 6 0,-23-33 0 15,9-42 7-15,5-8-6 16,7-3-1-16,2-1 0 16,11-8 1-1,28-14 14-15,21-16 1 0,36-4-10 16,28-20 15-16,-3-10-20 15,-13 2-1-15,-18 2 0 16,-28 9 1-16,0 4-1 16,-6-1 1-16,-20 5-1 15,-12 5 9-15,-6 4-9 16,4 0-3-16,12 0-46 16,63 0-256-16,-3 0-388 0,11 0-509 15</inkml:trace>
  <inkml:trace contextRef="#ctx0" brushRef="#br0" timeOffset="80330.45">21585 1664 1662 0,'0'0'550'0,"0"0"-392"0,0 0 112 15,0 0 30-15,0 0-75 16,0 0-87-16,0 0-49 16,100 16 39-16,-82 38-35 15,4 8-45-15,5 2-25 16,8-3-22-16,13-13 7 16,7-14-2-16,14-20 9 15,12-14 22-15,3-22-8 16,3-26-4-16,-6-14 13 15,-11-10-13-15,-9 1 22 16,-14 5-13-16,-12 10 7 0,-13 16 13 16,-6 18-27-16,-5 14-15 15,3 8-12-15,5 10-26 16,10 20 25 0,12 8 0-16,10 0 1 0,9-2 2 15,7-5 7-15,4-13 7 16,-2-11-5-16,-6-7-8 15,-5 0-3-15,-9-16 0 16,-3-8 0-16,-6-6 0 16,-6 4 0-16,-8 4 0 15,-7 6 0-15,-9 8 0 16,2 8 0-16,1 0 0 0,12 10 0 16,10 12 0-1,15 2 0-15,7 0 0 0,11-4 0 16,9-10 0-16,6-8 0 15,2-2 0-15,-6-6 0 16,-5-14 0-16,-13-2 0 16,-11-2 0-16,-12 0 0 15,-9 2 0-15,-9 0 0 16,-7 4 0-16,-3 2 0 16,-2 1 0-16,1 4 0 15,5 1 0-15,5 2-44 0,33 0-335 16,-5 2-301-16,0-1-526 15</inkml:trace>
  <inkml:trace contextRef="#ctx0" brushRef="#br0" timeOffset="80472.35">24898 1600 1498 0,'0'0'1225'0,"0"0"-848"15,0 0-12-15,0 0-182 16,0 0-96-16,0 0-87 15,0 0-363-15,-18-22-718 0</inkml:trace>
  <inkml:trace contextRef="#ctx0" brushRef="#br0" timeOffset="82943.68">23949 144 1542 0,'0'0'498'0,"0"0"-314"15,0 0 66-15,0 0 11 16,0 0-43-16,0 0-84 16,0 0-5-16,-7-96-9 15,-8 78-48-15,-8 6-14 0,-8 4-14 16,-13 6-5-1,-12 2 6 1,-6 0-26-16,-11 0-2 0,-8 0-16 0,-4 0-1 16,-4 0-8-16,-5 0 8 15,3 0 0-15,-3 0 21 16,3 0-9-16,-3 0-4 31,-1 0-8-31,-1 0-6 0,2 0-12 0,1 0 16 16,2 0 2-16,-1 0 2 15,1 8 5-15,-3 20 2 16,3 12-9-16,-1 4-12 0,5 2 2 16,8-4 4-1,3 2 6-15,5 1 9 0,4 1-8 16,2 4 9-16,5 2 11 16,2 4-20-16,4 4 11 15,3 1 3-15,7-1 0 16,2-1 18-16,3 0-12 15,4 1 6 1,3-2 16-16,1 2-35 0,4 0 17 16,6 0-5-16,3 3-8 15,7 1 21 1,3 4-14-16,6-2 4 0,2 2 10 0,0-1-33 16,14-3 15-16,5-2-15 15,4 0 0-15,6 3 14 31,0-4-13-31,2 1 8 16,0 1-3-16,3-5-6 16,-1-2 0-16,0-2-6 15,3-4 6-15,3-2 4 16,0-2-2-16,8-1 7 16,4-3-5-16,7-4-3 15,5-2-2-15,5-6 1 0,9-4 0 16,2-6 5-16,8-8-5 15,3-4 1-15,5-6 13 16,3-2-14-16,5 0-6 16,0-8-3-16,1-8 9 15,-1-2 2-15,-3-2-1 16,-2-2 4-16,-2-4-5 16,-5-4 0-16,-2-2 0 15,-2-2 0-15,0-6 0 16,0-5 3-16,-1-3-2 15,2-2 11-15,-4 0-12 16,-1 0 0-16,-5 0 0 0,-2-2 0 16,-5-2 0-1,-4 0 0-15,-5-3 0 0,-6-1 0 16,-7 2 0-16,-5-2 0 16,-4 2 0-16,-6-2 0 15,-5 0 0-15,-3-1 0 16,-3-1 0-16,0-2 0 0,-6 0 0 15,-3-1 0-15,-3-2 0 16,-7 0 0-16,-4-1 0 16,0 2 0-16,-4 0 0 15,-17-1 0-15,0-1 0 16,-6 2 0-16,-2 0 0 16,0 0 0-16,0 0 0 15,0 0 0-15,0 2 0 16,0 3 0-16,-5 3 0 15,1 4 0-15,-5 10 0 0,-5 12 0 16,-3 12 0-16,-3 14 0 16,-2 4 0-16,-3 0 0 15,3 0 0-15,4 0 0 16,0 0-3-16,-20 0-306 16,14 0-346-16,2 0-343 0</inkml:trace>
  <inkml:trace contextRef="#ctx0" brushRef="#br0" timeOffset="85600.93">24413 1610 1580 0,'0'0'684'0,"0"0"-354"16,0 0 172-16,0 0-153 15,0 0-13-15,0 0-132 16,0-66-93-16,0 66-111 16,2 16 0-16,31 22 0 15,40 30 0-15,60 39 0 16,77 29 0-16,52 6 0 15,23-16 0-15,-9-29 0 16,-42-31 0-16,-32-16 0 16,-52-16 0-16,-46-12 0 15,-46-8 0-15,-25-6 0 0,-12-2 0 16,-12 0 0 0,-9-2 0-16,-9-2 0 0,-31-2 0 15,-14 0-66-15,-41-6-395 16,10-12-282-16,0-8-547 0</inkml:trace>
  <inkml:trace contextRef="#ctx0" brushRef="#br0" timeOffset="86010.22">24963 1409 2266 0,'0'0'699'0,"0"0"-483"15,0 0 143-15,0 0-29 16,0 0-104 0,-130-54-226-16,109 88 0 0,-8 21 0 15,-5 11 0-15,-4 10 0 16,-2 0 0-16,6-8 0 16,8-11 0-16,8-17 0 15,7-16 0-15,11-16 0 16,0-8 0-16,0-4 0 15,11-28 0-15,9-15 0 0,2-11 0 16,1-4 0 0,-4 8 0-16,-5 16 0 0,-5 16 0 15,-7 12 0-15,2 10 0 16,1 0 0-16,6 0 0 16,7 7 0-16,11 12 0 15,8-1 0-15,6 2 0 16,9-4 0-16,3-2 0 15,3-10 0-15,6-4 0 16,23-26-294-16,-16-10-425 0,-13-6-480 16</inkml:trace>
  <inkml:trace contextRef="#ctx0" brushRef="#br0" timeOffset="86135.55">25537 1365 1714 0,'0'0'1676'0,"0"0"-1322"16,0 0-2-16,0 0-352 15,0 0 0-15,0 0 0 0,0 0 0 16,106-12 0 0,-31 12-330-16,3 0-1047 0</inkml:trace>
  <inkml:trace contextRef="#ctx0" brushRef="#br0" timeOffset="86498.69">27187 2001 1318 0,'0'0'1165'0,"0"0"-868"0,-61-114 50 16,45 86 123-1,8 18-126-15,3 10-189 0,3 11-155 16,-2 56 0-16,0 45 0 16,0 40 0-16,2 13 0 15,2-27 0-15,0-37 0 16,2-37 0-16,10-12 0 16,3 4 0-16,4-2 0 31,-2-8 0-31,-3-22 0 0,-6-24-212 15,-8-44-259 1,0-18-295-16,0-8-392 0</inkml:trace>
  <inkml:trace contextRef="#ctx0" brushRef="#br0" timeOffset="86739.72">27120 1891 1859 0,'0'0'601'15,"0"0"-292"-15,0 0 58 16,0 0-96-16,0 0-172 15,0 0-43-15,0 0 2 16,100 26-35-16,-67 24 23 16,-4 10-37-16,-6 4-1 15,-14 2 7-15,-9-2-6 0,-11-5-6 16,-30-7 9-16,-13-10-5 16,-1-12 25-16,4-14-32 15,13-14-11-15,22-2-91 16,47-42-251-16,27-4-627 15,11 0-260-15</inkml:trace>
  <inkml:trace contextRef="#ctx0" brushRef="#br0" timeOffset="88942.39">27663 2180 529 0,'0'0'1887'16,"0"0"-1332"-16,0 0-197 16,0 0-38-16,-144 86-77 15,117-45-39-15,9 6-204 16,16 1 0-16,2-6 0 15,13-4 0-15,13-12 0 0,3-8-9 16,0-14-18 0,-6-4 27-16,-6-10-24 0,-5-22 24 15,-12-12 0-15,0-8 1 16,-9-4 20-16,-11 2-20 16,-3 11 11-16,4 13 13 15,5 12-25 1,8 12 0-16,6 6 0 0,0 0 0 15,20 0 0-15,16 10 0 16,12-3 0-16,8-7 0 16,4-3-54-16,0-25 1 15,-10-10-1-15,-11-12 29 16,-12-4 25-16,-12-2 1 16,-10-3 15-16,-5 5 52 15,0 8-26-15,0 16 17 0,-7 15-59 16,1 15 0-16,-1 9 0 15,5 37 0-15,2 21 0 16,0 13 0-16,9 8 0 16,22-3 0-16,11-12 0 15,12-14 0-15,2-19 0 16,-1-20 0-16,-6-16 0 16,-8-4 0-16,-12-16 0 15,-8-16 0-15,-9-4 0 16,-3-3 0-16,-7 7 0 15,-2 9 0-15,0 9 0 0,0 10 0 16,2 4 0 0,2 0 0-16,8 9 0 0,3 9 0 15,6-1 0-15,3-7-15 16,0-6-26-16,1-4 25 16,-3-8 10-16,1-17 6 15,-4-5 15-15,-3-2 19 16,-5 4-5-16,-2 6-29 15,-7 8 0-15,1 12 0 16,-3 2 0-16,2 26 0 16,3 42 0-16,5 46 0 15,15 47 0-15,6 24 0 0,7-5 0 16,5-17 0-16,-8-27 0 16,-6-32 0-16,-11-28 0 15,-12-25 0 1,-6-22 0-16,-4-7 0 0,-25-7 0 15,-18-15 0-15,-13-7 0 16,-6-37 0-16,-11-34 0 16,11-34 0-16,28-41 0 15,31-11 0-15,20 6 0 16,39 33 0-16,1 41 0 16,-4 24 0-16,3 14 0 15,6 2 0-15,2 4 0 16,-1 5 0-16,-9 17 0 0,-15 14 0 15,-10 4 0-15,-7 17 0 16,-5 15 0-16,-2 8 0 16,-2 4 0-16,2-4 0 15,-2-4 0-15,-2-12 0 16,0-10 0-16,-3-10 0 16,0-4 0-16,1-8 0 15,1-22 0-15,6-10 0 16,1-6 0-16,5-4 0 15,1 4 0-15,4 7 0 16,2 14 0-16,-1 8 0 16,1 13 0-16,-3 4 0 15,0 4 0-15,-1 14 0 0,-4 4 0 16,-1 2 0-16,-3-3 0 16,-1-7 0-16,-1-6 0 15,-1-7 0-15,4-1 0 16,1-5 0-16,4-17 0 15,5-10 0-15,-2-3 0 16,0 2 0-16,-1 2 0 16,-10 11 0-16,-3 8 0 15,-2 10 0-15,-2 2 0 16,2 8 0-16,7 16 0 0,3 6 0 16,9 5 0-16,1-3 0 31,1-5-11-31,2-9-94 0,-7-8-39 0,-3-10 0 15,-6 0 65-15,-9-7 64 16,-4-18 15-16,0-4 9 16,-7-6 15-16,-13-3 9 15,3 0 10-15,-2 4 55 16,7 6-8-16,4 8 16 16,8 4-11-16,0 4-95 15,10 4 0-15,14 0 0 0,8 4 0 16,1 4 0-1,0 0 0-15,-4 10 0 0,-5 10 0 16,-1 8 0-16,-7 2 0 16,-3 4 0-16,-3-2 0 31,-2-6 0-31,-4-5 0 0,3-12 0 0,-3-7 0 16,6-2 0-16,0-6 0 15,5-17 0-15,6-10 0 16,-1-5 0-16,2 2 0 15,-4 2 0 1,-3 8 0-16,-3 8 0 0,-1 10 0 16,-3 8 0-1,4 0 0-15,1 6 0 0,3 14 0 0,-1 4 0 16,1 0 0-16,-5-2 0 16,1-4 0-16,-6-10 0 15,1-6 0-15,-3-2 0 16,3-4 0-16,4-18 0 31,2-4 0-31,3-2 0 16,2 4 0-16,2 4 0 15,3 6 0-15,-4 5 0 16,1 9 0-16,1 0 0 0,-2 0 0 16,8 9 0-16,2 0 0 15,2 0 0-15,7-7-27 16,0-2-33-16,-2-4-53 15,-1-18-16-15,-8-6 51 16,-7-2 21-16,-6-2 47 16,-8-3 2-16,-4 5 8 15,-2 8 24-15,0 6 53 16,0 10 55-16,-4 6-32 16,-10 15-85-16,1 18 6 15,-2 10 2-15,3 4-16 0,6-4 10 16,4-7-17-1,2-12 1-15,0-12 7 0,4-10 1 16,9-2-9-16,7-8 12 16,1-16-11-16,0-4 34 15,2 2-35-15,-1 3 0 16,-1 8 0-16,-2 4 0 0,2 7 0 16,1 4 0-16,2 0 0 0,5 8 0 15,0 6 0-15,2 3 0 16,2-5 0-16,-1-6 0 15,-3-6 0-15,-3 0 0 16,-1-10 0 0,-7-15 0-16,-5-8 0 0,-4-10 0 15,-3-9 0-15,-2-12 0 16,-4-28 0-16,0-32 0 16,-4 9 0-16,-6 13 0 15,-5 28 0-15,-1 38 0 16,-5 16 0-16,0 15 0 15,-6 28 0-15,-2 67 0 16,6 42 0-16,14 19 0 0,9-5 0 16,13-36 0-16,16-35 0 15,3-27 0-15,11-16-62 16,32-18-290-16,-8-6-472 16,-5-8-522-16</inkml:trace>
  <inkml:trace contextRef="#ctx0" brushRef="#br0" timeOffset="89107.71">30225 1163 3183 0,'0'0'727'31,"0"0"-631"-31,0 0-94 0,0 0-2 0,154-6-462 16,-61 4-1192-16</inkml:trace>
  <inkml:trace contextRef="#ctx0" brushRef="#br0" timeOffset="89265.28">31910 1560 3284 0,'0'0'691'0,"0"0"-570"15,0 0-121-15,0 0 0 16,0 0 0-16,0 0-509 16,-156 138-826-16</inkml:trace>
  <inkml:trace contextRef="#ctx0" brushRef="#br0" timeOffset="89469.01">28926 3088 3487 0,'0'0'609'15,"0"0"-609"-15,0 0 0 16,168-63 0-16,1 15 0 16,27-4 0-16,2 8 0 15,-50 12 0-15,-51 8 0 16,-30 6 0-16,-22 0 0 15,-25-8-281-15,-12 4-606 16,-8 6-1035-16</inkml:trace>
  <inkml:trace contextRef="#ctx0" brushRef="#br0" timeOffset="89611.63">29005 3132 3050 0,'0'0'690'0,"0"0"-487"16,258-32-50-16,1-26-153 15,28-18 0-15,-54 9-478 16,-69 13-1255-16</inkml:trace>
  <inkml:trace contextRef="#ctx0" brushRef="#br0" timeOffset="89769.33">30715 2819 3314 0,'0'0'782'16,"0"0"-782"-16,0 0 0 15,0 0 0-15,0 0 0 16,0 0 0-16,0 0-639 0</inkml:trace>
  <inkml:trace contextRef="#ctx0" brushRef="#br0" timeOffset="93469.72">25121 13196 1962 0,'0'0'644'0,"0"0"-191"16,-124-6 48-16,76 5-169 16,13-4-128-16,8 1-204 15,14 2 0-15,11-2 0 16,2-2 0-16,48-8 0 15,73-10 0-15,82-4 0 16,46 4 0-16,25 10 0 16,-15 10 0-16,-39 4 0 15,-31 0 0-15,-50 6 0 16,-50 0 0-16,-45 0 0 16,-23-4 0-16,-17 2 0 15,-4 0 0-15,-54 4 0 16,-68 4-377-16,3-2-704 15,0 2-856-15</inkml:trace>
  <inkml:trace contextRef="#ctx0" brushRef="#br0" timeOffset="93737.85">24945 13511 2302 0,'0'0'742'0,"0"0"-470"16,0 0 207-16,0 0-178 15,0 0-301-15,0 0 0 16,129-18 0-16,74-4 0 16,42-2 0-16,13 0 0 0,-10-2 0 15,-34 4 0-15,-27 2 0 16,-44 4 0-16,-50 4 0 16,-39 4 0-16,-35 1 0 15,-12 0 0-15,-7-4 0 16,-29-4 0-16,-15 1-368 15,4-3-1191-15</inkml:trace>
  <inkml:trace contextRef="#ctx0" brushRef="#br0" timeOffset="93864.79">27407 13547 2996 0,'0'0'958'0,"0"0"-816"15,0 0-142-15,0 0 0 16,0 0-87-16,0 0-1444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19:23.663"/>
    </inkml:context>
    <inkml:brush xml:id="br0">
      <inkml:brushProperty name="width" value="0.05292" units="cm"/>
      <inkml:brushProperty name="height" value="0.05292" units="cm"/>
      <inkml:brushProperty name="color" value="#00B050"/>
    </inkml:brush>
  </inkml:definitions>
  <inkml:trace contextRef="#ctx0" brushRef="#br0">1984 6441 2049 0,'0'0'699'0,"0"0"-348"15,0 0 180-15,0 0-225 16,0 0-146-16,0-32-160 31,0 32 0-31,-11 8 0 0,-9 10 0 16,-11 4 0-16,-9 4 0 0,-11-4 0 0,-2-6 0 31,1-12 0-31,1-4 0 0,6-16 0 16,8-22 0-1,6-11 0-15,10-6 0 16,10-2 0-16,9 11 0 16,2 12 0-16,0 14 0 15,9 16 0-15,11 4 0 16,8 18 0-16,11 26 0 0,12 30 0 16,4 33 0-16,-7 29 0 15,-17 8 0-15,-25-9 0 16,-6-31 0-16,-10-30 0 15,-13-20 0-15,-6-10 0 16,-6 1 0-16,-11-3 0 16,-2-6 0-16,-1-18 0 15,4-14 0-15,3-4 0 16,6-18 0-16,5-14 0 0,6-3 0 16,12 6 0-1,7 8 0-15,6 10 0 0,0 11 0 16,4 0 0-16,21 6 0 15,4 16 0-15,8 1 0 16,5 0 0-16,6-5 0 16,0-12 0-16,4-6 0 15,-3-8 0-15,-5-22 0 16,-4-10 0-16,-7-10 0 16,-6-3 0-16,-6 3 0 15,-6 6 0-15,-8 14 0 16,-3 14 0-16,1 12 0 15,1 4 0-15,3 16 0 16,9 20 0-16,7 8 0 0,4 2 0 16,0 0 0-1,0-7 0-15,-3-11 0 0,-4-10 0 16,-1-13 0-16,-1-5 0 16,0-8 0-16,0-24 0 15,3-14 0-15,-4-4 0 16,-1 4 0-16,-5 8 0 15,-4 16 0-15,-2 16 0 16,0 6 0-16,1 8 0 16,6 22 0-16,6 6 0 0,6 2 0 15,8-4 0-15,3-8-17 16,22-22-313-16,-12-4-562 16,-5-1-954-16</inkml:trace>
  <inkml:trace contextRef="#ctx0" brushRef="#br0" timeOffset="426.22">3542 7008 2808 0,'0'0'365'16,"0"0"-125"-16,0 0 43 15,-46-108-130-15,17 73-99 16,-6 6-18-16,2 7 12 16,-5 10 61-16,3 12-109 15,-3 12 0-15,3 28 0 16,6 16 0-16,6 10 0 16,15 2 0-16,8-6 0 15,0-9 0-15,13-15 0 16,11-14 0-16,3-16 0 0,-2-8 0 15,1-7 0-15,-2-20 0 16,1-11 0-16,-2-5 0 16,-6 1 0-1,-1 8 0-15,-3 8 0 0,-3 14 0 16,0 12 0-16,3 0 0 16,6 24 0-16,5 12 0 15,7 4 0-15,28 10-159 0,-11-11-635 16,1-15-1424-16</inkml:trace>
  <inkml:trace contextRef="#ctx0" brushRef="#br0" timeOffset="1032.05">4992 6485 2292 0,'0'0'1522'0,"0"0"-1240"0,0 0-282 16,0 0 0-16,0 0 0 15,0 120 0-15,0-46 0 16,0 8 0-16,0 3 0 16,0-7 0-1,0-8 0-15,0-12 0 0,-4-14 0 16,0-18 0-16,2-13-90 15,0-13-240-15,-1-18-19 16,3-31-376-16,0-35 215 16,0-38 270-16,0-38-53 15,0 9 293-15,0 29 166 16,0 43 100-16,0 39 300 0,0 6 19 16,0 4-245-16,5 4-37 15,10 14-153-15,10 10-102 16,12 2-14-16,15 12-28 15,6 20-6-15,0 14-6 16,-8 8-5-16,-13 6-71 16,-22 2-8-1,-15 1-5-15,-25-7 61 0,-25-4 10 32,-13-8 24-32,3-10 52 15,9-12 30-15,13-8 50 0,15-7 17 16,15-6-149-16,8 1 0 15,0 2 0-15,11 9 0 16,15 9 0-16,10 12 0 16,6 8 0-16,7 8 0 15,5 6 0-15,2 2 0 16,-1-2 0-16,1-5 0 0,-7-7 0 16,-5-10-114-16,-3-12-63 15,-3-12-159-15,-11-8-327 16,-8-2-251-16</inkml:trace>
  <inkml:trace contextRef="#ctx0" brushRef="#br0" timeOffset="1725.49">5955 7024 1706 0,'0'0'775'0,"0"0"-251"16,0 0-287-16,0 0-25 15,0-124-90-15,-11 96-13 16,-4 3 8-16,-8 10-18 16,-1 8-18-16,-5 7-36 15,-3 15-27-15,1 21-9 16,2 14 11-16,4 4-13 16,8 4 8-16,10-6-15 15,7-7 0-15,3-13 0 16,16-13 0-16,8-12 0 0,4-7 0 15,1-7 0-15,-3-20 0 16,-3-10 0-16,-1-3 0 16,-8 2 0-1,0 2 0-15,-9 12 0 0,-4 8 0 16,1 14 0-16,-3 2 0 16,3 12 0-16,4 18 0 15,2 8 0-15,7 6 0 16,1-3 0-16,2-5 0 15,-3-10 0-15,-3-10 0 16,-1-10 0-16,-3-6 0 0,-1 0 0 16,7-20 0-16,0-11 0 15,3-2 0-15,1-2 0 16,-2 3 0-16,-1 10 0 16,-3 8 0-16,-1 10 0 15,-1 4 0-15,3 6 0 16,2 18 0-1,2 8 0-15,3 2 0 0,-1-1 0 16,0-8 0-16,-2-4 0 16,0-11 0-16,-2-10 0 0,0 0 0 15,-1-20 0-15,4-9 0 16,-1-4 0-16,-3 2 0 16,-1 7 0-1,-5 8 0-15,0 8 0 0,-1 8 0 16,2 0 0-16,5 8 0 15,4 14 0-15,4 9 0 16,4-1 0-16,2-1 0 16,2-7 0-16,21-12-222 15,-8-7-446-15,-5-3-803 0</inkml:trace>
  <inkml:trace contextRef="#ctx0" brushRef="#br0" timeOffset="2195.35">7475 7072 2268 0,'0'0'869'0,"0"0"-526"16,0 0-44-16,0 0-80 15,0 0-121-15,0 0-98 0,6-102 0 16,-26 98 0-1,-11 4 0-15,-9 14 0 16,-4 20 0-16,-3 14 0 0,5 7 0 16,13-1 0-16,10-7 0 15,19-7 0-15,0-13 0 16,36-15 0-16,13-12 0 16,14-16 0-16,6-30 0 15,-5-21 0-15,-2-29 0 16,-12-26 0-1,-23-36 0-15,-19-13 0 0,-8 13 0 16,-20 40 0-16,1 49 0 16,5 39 0-16,5 24 0 0,2 6 0 15,-2 28 0 1,2 54 0-16,7 55 0 0,3 25 0 16,26 3 0-1,4-35 0-15,0-46 0 0,-4-24 0 16,2-16 0-16,6-5 0 15,20-20-200-15,-3-9-321 16,-11-10-389-16</inkml:trace>
  <inkml:trace contextRef="#ctx0" brushRef="#br0" timeOffset="2956.73">8022 6862 2436 0,'0'0'606'15,"0"0"-288"-15,0 0-43 16,-40 158-118-16,38-96-61 15,2-4-43-15,5-12-31 16,21-10-8-16,8-18-14 16,9-15-12-1,3-3-8 1,1-26-16-16,-3-14-25 16,-10-13 47-16,-12-3 1 15,-13-2 13-15,-9 4 13 16,-4 10 8-16,-23 12 41 15,-7 14-22-15,-8 16 4 16,0 2 4-16,-3 26-33 0,6 16-5 16,7 12 12-16,14 2-22 15,14-2 0-15,4-6 0 16,22-11 0-16,20-17 0 16,14-18 0-16,7-2 0 15,5-31 0-15,-1-10 0 16,-7-12 0-16,-6 1 0 15,-14 2 0-15,-11 10 0 16,-11 12 0-16,-9 12 0 16,-5 14 0-16,-4 2 0 0,0 16 0 15,0 20 0-15,0 10 0 16,7 6 0-16,2 0 0 16,2-5 0-16,5-14 0 15,1-11 0-15,4-12 0 16,0-10 0-16,6-3 0 15,0-26 0-15,2-4 0 16,-2-10 0-16,-2 3 0 0,-3 4 0 16,-7 8 0-1,-4 12 0-15,-4 10 0 0,-4 6 0 16,1 2 0-16,2 18 0 16,5 8 0-16,1 2 0 15,1 2 0-15,3-6 0 16,-3-8 0-16,1-5 0 15,-1-12 0-15,3-1 0 16,1-9 0-16,8-16 0 16,0-3 0-16,4-2 0 15,-6 6 0-15,0 4 0 16,-5 12 0-16,-5 8 0 16,1 0 0-16,-1 20 0 0,-2 12 0 15,0 2 0-15,2 2 0 16,-1-5 0-16,3-13 0 15,4-10 0-15,18-20-113 16,-6-19-239 0,1-7-626-16</inkml:trace>
  <inkml:trace contextRef="#ctx0" brushRef="#br0" timeOffset="3665.15">11008 6282 2273 0,'0'0'685'0,"0"0"-363"16,-123-22-16-1,57 38-57-15,-16 50 12 0,-7 42-261 16,10 37 0-16,23-9 0 16,37-24 0-1,19-35 0-15,22-27 0 0,27-2 0 16,22-2 0-16,18-10 0 16,7-23 0-16,-3-13 0 15,-14-17 0-15,-23-19 0 16,-27-8 0-1,-29-4 0-15,-10 2 0 0,-36 4 0 16,-14 9 0-16,-1 15 0 0,3 13 0 16,14 5 0-16,15 1 0 15,20 14 0-15,9 3 0 16,5-2 0-16,24-4 0 16,6-4 0-16,3-8 0 15,0 0 0-15,-3-4 0 16,-1-12 0-1,-8 2 0 1,-7 1 0-16,-9 9 0 0,-5 4 0 0,-3 0 0 16,-2 27 0-1,0 15 0-15,0 14 0 0,2 12 0 16,1 2 0 0,2-4 0-16,-1-7 0 0,2-15 0 15,-1-20 0 1,-1-14-537-16,-2-10-391 0</inkml:trace>
  <inkml:trace contextRef="#ctx0" brushRef="#br0" timeOffset="4531.45">11240 6800 1739 0,'0'0'1219'0,"0"0"-678"15,0 0-187-15,0 0-111 0,0 0-243 16,125 7 0-16,-85 24 0 15,3 5 0-15,-8 6 0 16,-6 0 0-16,-9 0 0 16,-13-2 0-16,-7-6 0 15,-2-4 0-15,-23-10 0 16,-2-9 0-16,3-11 0 16,3-4 0-16,10-27 0 15,11-10 0-15,11-10 0 16,30-3 0-16,15 6 0 0,13 10 0 15,2 12 0 1,0 16 0-16,-4 10-47 0,-9 0 20 16,-9 10 3-16,-7 8 5 15,-4 0 18-15,0-2 1 16,-5-4 0-16,1-8 0 16,-7-4-11-16,-9 0-5 15,-10-10 13-15,-8-10 3 16,0-4 30-16,-20 2 36 0,-9 3-14 15,-2 11-52-15,0 8 0 16,2 8 0-16,2 27 0 16,5 13 0-16,6 6 0 15,12 0 0-15,4-4 0 16,2-11 0-16,21-16 0 16,3-13 0-16,3-10 0 15,-2-8 0-15,-3-20 0 16,-6-2 0-16,-3-2 0 15,-3 6 0-15,-8 8 0 16,1 8 0-16,-3 8 0 16,2 2 0-16,6 0 0 15,5 16 0-15,7 6 0 0,7 0 0 16,9-4 0 0,0-8 0-16,5-10 0 0,-6 0 0 15,-1-22 0-15,-7-16 0 16,-9-8 0-16,-2-12 0 15,-5-8 0-15,-2-5 0 16,-2 1 0-16,-3 8 0 16,-2 14 0-16,-2 18 0 15,-2 16 0-15,0 14 0 16,0 16 0-16,2 46 0 16,9 44 0-16,7 51 0 15,6 21 0-15,2 3 0 0,-3-15 0 16,-8-27 0-16,-3-11 0 15,-8-28 0-15,-4-25 0 16,0-28 0 0,0-14 0-16,0-9 0 0,0-12 0 15,-6-12 0-15,-8-8 0 16,1-37-48-16,-3-36-300 16,7-74-297-16,5 16-170 15,4-9-371-15</inkml:trace>
  <inkml:trace contextRef="#ctx0" brushRef="#br0" timeOffset="5101.24">12637 6764 1713 0,'0'0'908'0,"0"0"-346"16,0 0-193-16,0 0-147 0,0 0-95 15,0 0-32-15,0 0-55 16,134 65-25-16,-110-16-14 16,-8 5-1-16,-14 0-75 15,-2 0 8-15,-25-6 37 16,-14-5 25-16,-3-14 5 15,3-7 53-15,12-9 28 16,10-9 6-16,15-4-87 16,2-4 0-16,10-20 0 0,26-15 0 15,13-9 0-15,14-8 0 16,3-6 0 0,-1-2-125-16,-7 2-37 0,-11 4 60 15,-16 0 79-15,-13 1 23 16,-12 3 29-16,-6 2 68 15,0 6 35-15,-8 8 22 16,-8 10-154-16,5 14 0 16,0 14 0-16,4 1 0 15,0 35 0-15,0 21 0 16,5 13 0-16,2 6 0 16,0 1 0-16,2-11 0 0,17-14 0 15,5-14 0-15,3-16 0 16,-1-16 0-16,3-6 0 15,2-16 0-15,-2-16 0 16,0-4 0 0,-4-2 0-16,-2 8 0 15,-8 6 0-15,-3 11 0 0,-4 13 0 0,1 0 0 16,-1 20 0-16,6 19 0 16,-1 7 0-16,3 6 0 15,2-4 0-15,2-6 0 16,0-12 0-1,5-10 0-15,-1-16 0 0,5-4 0 16,2-12 0-16,18-48 0 16,-11 4-655-16,-2-2-1040 0</inkml:trace>
  <inkml:trace contextRef="#ctx0" brushRef="#br0" timeOffset="5857.69">14442 6535 3042 0,'0'0'774'0,"0"0"-494"16,0 0-280-16,0 0 0 16,0 0 0-16,0 138 0 15,0-62 0-15,0 7 0 16,0 1 0-16,0-8 0 16,9-14 0-16,2-14 0 15,-4-19 0-15,-3-20 0 16,-2-9 0-16,-2-26 0 0,0-28 0 15,0-36 0-15,0-34 0 16,0 5 0-16,0 13 0 16,2 26 0-16,3 34 0 15,-3 12 0-15,0 9 0 16,0 24 0-16,3 7 0 16,4 34 0-16,2 18 0 0,5 12 0 15,1 5 0 1,1-6 0-16,3-11 0 0,-4-13 0 15,1-17 0 1,-3-20 0-16,4-8 0 0,0-22 0 16,8-26 0-16,4-14 0 15,6-17 0-15,0-3 0 16,-1 0 0-16,-7 10 0 16,-7 22 0-16,-9 19 0 15,-6 23 0-15,-5 11 0 0,0 34 0 16,-2 28 0-1,2 15 0-15,4 10 0 0,-2 4 0 16,2-5 0-16,5-13 0 16,1-12 0-16,12-16 0 15,-4-18-311-15,0-18-1076 0</inkml:trace>
  <inkml:trace contextRef="#ctx0" brushRef="#br0" timeOffset="6933.72">15398 6647 1947 0,'0'0'1315'0,"0"0"-677"16,0 0-442-16,0 0-196 0,0 0 0 15,0 0 0 1,-27 149 0-16,27-98 0 0,0 0 0 16,6-9 0-16,15-8 0 15,3-12 0-15,3-12 0 16,-5-10 0-16,-4 0 0 15,-11-22 0-15,-7-16 0 16,0-10 0-16,-16-8 0 16,-10-2 0-16,-3 3 0 15,4 13 0-15,4 14 0 16,11 16 0-16,10 10 0 16,0 2 0-16,33 4 0 15,21 10 0-15,37-4 0 0,34-8 0 16,-3-2 0-16,-13 0 0 15,-22-14-257-15,-35 2 73 16,-10 0 127-16,-11 2 57 16,-22 4 100-16,-9 4 164 15,-13 2-130-15,-21 0-134 16,-3 12 0-16,-6 18 0 16,5 12 0-16,9 7 0 15,10 2 0-15,9 2 0 16,10-7 0-16,0-8 0 0,22-12 0 15,12-16 0 1,6-10 0-16,3-14 0 0,-1-26 0 16,-3-14 0-16,-8-12 0 15,-6-12 0-15,-7-9 0 16,-9-3 0-16,-7 0 0 16,-2 7 0-16,0 15 0 15,-2 22 0-15,-4 24 0 16,-1 22 0-16,3 28 0 15,4 60 0-15,0 39 0 16,0 15 0-16,13-18 0 16,3-35 0-16,-3-35 0 15,7-14 0-15,4-2 0 0,9-6 0 16,12-8 0 0,7-18 0-16,3-6 0 0,1-26 0 15,-3-14 0-15,-6-12 0 16,-4-10 0-16,-10-4 0 15,-6-1 0-15,-14 7 0 16,-11 14 0-16,-2 16 0 16,-11 18 0-16,-16 12 0 15,-8 16 0-15,2 28 0 16,1 14 0-16,10 7 0 16,17-2 0-16,5-4 0 15,21-13 0 1,25-14 0-16,14-16 0 0,9-16 0 0,7-10 0 15,-2-26 0-15,-6-12 0 16,-7-12 0-16,-10-11 0 16,-7-23 0-16,-11 4 0 15,-12-2 0-15,-11 6 0 16,-10 25 0-16,-3 11 0 16,-19 22 0-16,-7 24 0 15,-2 8 0-15,-3 42 0 0,-1 40 0 16,8 33 0-1,13-1 0-15,12-12 0 0,2-20 0 16,18-25 0-16,13-3 0 16,11-4 0-1,12-20 0-15,2-20 0 0,-1-14 0 16,-4 0 0-16,-9-18 0 16,-9-2 0-16,-16 0 0 15,-9 4 0-15,-8 4 0 16,0 2 0-16,-19 4 0 15,-12 2-251-15,2 0-1837 0</inkml:trace>
  <inkml:trace contextRef="#ctx0" brushRef="#br0" timeOffset="12194.37">18535 6691 2343 0,'0'0'680'0,"0"0"-475"0,0 0 108 16,2-102-70 0,-2 82-78-16,-6 6-62 0,-17 6-59 15,-4 8-44 1,-10 2 0-16,-5 24 0 16,-1 14 0-16,3 8 0 0,9 2 0 15,12-2 0-15,15-3 0 16,4-13 0-16,14-8 0 15,17-16 0-15,7-8 0 16,4-10 0-16,3-25 0 16,-7-8 0-16,-7-5 0 15,-7 3 0-15,-8 7 0 16,-10 10 0-16,-2 12 0 0,-4 16 0 16,0 4 0-16,0 52 0 15,8 48 0-15,3 53 0 16,-1 17 0-16,0-1 0 15,-6-21 0-15,-4-50 0 16,0-19 0-16,0-27 0 16,-16-12 0-16,-7 0 0 15,-14-4 0-15,-5-8 0 16,-4-18 0-16,-4-14 0 16,8-20 0-16,11-44 0 15,26-46 0-15,30-46 0 16,53-11 0-16,33 17 0 0,14 35 0 15,-22 49-23-15,-19 22-71 16,-26 20 4-16,-13 8 51 16,-10 2 38-16,-3 2 1 15,-10 4 40-15,-15 6 80 16,-5 2-33-16,-2 0-87 16,0 0 0-16,0 0 0 15,2 0 0-15,9-4 0 16,5-8 0-16,11-8 0 15,2-8 0-15,2-7 0 16,-2-2 0-16,-8-2 0 0,-9 3 0 16,-12 4 0-16,0 6 0 15,-6 6 0 1,-19 10 0-16,-4 10 0 0,-2 0 0 16,-5 14 0-16,0 20 0 15,5 10 0-15,9 10 0 16,10 3 0-1,12-3 0-15,0-4 0 0,29-10 0 16,10-14 0-16,12-12 0 16,7-14 0-16,4 0 0 15,0-28 0-15,-4-12 0 16,-10-8 0-16,-9-6 0 0,-7-3 0 16,-10 6 0-16,-7 8 0 15,-4 15 0-15,-4 14 0 16,-2 14 0-16,1 0 0 15,5 28 0 1,3 14 0-16,1 10 0 0,3 2 0 16,1-4 0-1,-2-7 0-15,-3-11 0 16,-3-12 0-16,-3-10 0 0,-1-10 0 0,2 0 0 16,2-20 0-16,5-16 0 15,1-9 0 1,4 0 0-16,-4 4 0 0,-1 11 0 15,-5 16 0-15,1 12 0 16,-2 2 0-16,3 23 0 16,6 14 0-16,3 8 0 15,7 0 0-15,5-2 0 16,1-11 0-16,5-10 0 16,3-12 0-16,-6-10 0 15,-3-2 0-15,-5-24 0 0,-5-8 0 16,-6-8 0-1,-4-5 0-15,-8-4 0 0,-4 2 0 16,-2 7 0-16,0 10 0 16,-4 18 0-16,-8 14 0 15,-1 4 0 1,-1 34 0-16,1 14 0 0,7 9 0 16,6-2 0-16,0-2 0 15,22-15 0-15,18-12 0 16,14-18 0-16,3-12 0 15,1-6 0-15,-4-24 0 16,-9-8 0 0,-10-4 0-16,-13-5 0 15,-6 0 0-15,-9 0 0 16,-7 5 0-16,0 8 0 0,0 12 0 16,-3 14 0-16,-3 8 0 15,-1 8 0-15,3 20 0 16,4 13 0-16,0 0 0 15,0 4 0 1,20-4 0-16,2-6 0 0,3-5 0 16,-1-6 0-16,-4-2 0 15,-4-6 0-15,-7-2 0 16,-5-2 0-16,0-2 0 16,6-2 0-16,7-4 0 15,12-4 0-15,15 0 0 0,12-22 0 16,11-10-159-16,3-8-326 15,-8-2-131-15,-14-2 41 16,-12 5 376-16,-18 7 199 16,-13 8 342-16,-5 6 222 15,0 9-95-15,-16 4-169 16,-2 5-58-16,-2 5-125 16,-6 22-117-16,-1 14 0 15,-2 7 0-15,6 4 0 16,8-4 0-16,8-6 0 15,7-12 0-15,10-14 0 16,21-16 0-16,6-2 0 16,5-30 0-16,-1-8 0 0,-5-4 0 15,-10 2 0 1,-6 7 0-16,-8 12 0 0,-4 9 0 16,-6 10 0-16,3 4 0 15,1 5 0-15,6 22 0 16,5 4 0-16,6 6 0 15,4-3 0-15,6-8 0 16,3-10 0-16,1-16 0 16,4 0 0-16,-1-22 0 15,-7-16-27-15,-2-15-101 16,-4-10-34-16,0-26 26 16,0-31 19-16,-8 6 19 0,-3 12 46 15,-9 21 52-15,-7 33 70 16,0 10 200-16,0 12 110 15,0 24-380 1,-2 8 0-16,-7 52 0 0,2 44 0 16,7 39 0-16,0 9 0 15,0-24 0-15,9-34 0 16,2-41 0-16,7-11 0 16,6-2 0-16,15-6 0 15,11-10 0-15,10-20 0 16,5-2 0-16,3-30 0 0,-4-12 0 15,-9-10 0-15,-6-9 0 16,-13-3 0-16,-11 2 0 16,-15 8 0-16,-10 14 0 15,0 16 0-15,-21 18 0 16,-12 6 0-16,-4 28 0 16,4 24 0-16,4 10 0 15,14 9 0-15,15-5 0 16,6-12 0-16,41-14 0 15,37-24 0-15,46-16 0 16,35-36 0-16,-11-12 0 0,-32 0-63 16,-44 9-24-16,-36 11 49 15,-6-4 38 1,-11 2 18-16,-10 6 102 0,-15 10-70 16,-17 12-50-16,-24 2 0 15,-10 22 0-15,-5 18 0 16,0 10 0-16,7 8 0 15,11-1 0-15,17-5 0 16,13-12 0-16,8-16 0 16,31-18 0-16,21-6 0 0,13-34 0 15,6-18 0-15,-4-16 0 16,-2-25 0-16,-13-25 0 16,-11-24 0-16,-14 7 0 15,-18 29 0-15,-9 36 0 16,0 36 0-16,0 8 0 15,-11 14 0 1,-3 12 0-16,1 36 0 0,3 60 0 16,10 42 0-16,0-1 0 15,3-21 0-15,15-38 0 16,0-27 0-16,6-1 0 16,7-4 0-16,6-8 0 15,2-18 0-15,3-20 0 16,-1 0 0-16,-5-32-57 0,-10-40-326 15,-8 5-296-15,-14-1-315 0</inkml:trace>
  <inkml:trace contextRef="#ctx0" brushRef="#br0" timeOffset="12368.08">21627 6367 2954 0,'0'0'858'0,"0"0"-574"0,0 0-284 0,0 0 0 16,203-49 0-16,-61 19 0 15,-14 4 0 1,-30 4-574-16</inkml:trace>
  <inkml:trace contextRef="#ctx0" brushRef="#br0" timeOffset="13520.21">24650 5975 2472 0,'0'0'777'16,"0"0"-315"-16,0 0-77 15,0 0-385-15,0 0 0 16,0 0 0-16,-29 104 0 16,14-1 0-16,5 29 0 15,4-7 0-15,6-27 0 0,0-36 0 16,6-26 0-1,2-4 0-15,1-6 0 0,-1-6 0 16,-2-13 0-16,-4-7 0 16,0-7 0-16,2-22 0 15,5-14 0-15,7-3 0 16,1 2 0-16,4 6 0 16,1 12 0-16,2 11 0 15,1 15 0-15,2 3 0 16,-1 27 0-16,-1 14 0 0,-5 10 0 15,-9 2 0-15,-9 2 0 16,-2-5 0 0,-8-12 0-16,-19-9 0 15,-9-11 0-15,-2-11 0 0,-2-10 0 16,5 0 0-16,8-4 0 16,8-8 0-16,13 1 0 0,4 6 0 15,2 3 0-15,0 2 0 16,12 0 0-16,16 0 0 15,15 0 0 1,10 0 0-16,8 0 0 0,3 0 0 16,-4-12 0-16,-9-9 0 15,-10-4 0-15,-13-4 0 16,-8-4 0-16,-11-3 0 16,-4-1 0-16,-5 7 0 15,0 8 0-15,0 8 0 16,0 14 0-16,0 0 0 15,0 14 0-15,2 18 0 16,11 8 0-16,10 0 0 0,8-4 0 16,4-9 0-16,5-13 0 15,1-13 0-15,-3-1 0 16,-3-15 0-16,-6-17 0 16,-4-4 0-1,-4-7 0-15,-5 5 0 0,-3 8 0 16,-5 6 0-16,-6 14 0 15,0 10 0-15,0 6 0 16,5 48 0-16,11 50 0 16,13 59 0-16,7 25 0 15,2 5 0-15,-5-15 0 16,-14-29 0-16,-15-11 0 0,-6-28 0 16,0-29 0-16,-11-30 0 15,-11-20 0-15,-10-8 0 16,-9-10 0-16,-13-13 0 15,-6-6 0-15,-1-38 0 16,5-17 0-16,12-33 0 16,20-36 0-16,24-22 0 15,27 9 0-15,24 31 0 16,4 37 0-16,19 13 0 16,51-12 0-16,-14 12-11 15,-2 4-1021-15</inkml:trace>
  <inkml:trace contextRef="#ctx0" brushRef="#br0" timeOffset="14133.26">27424 6092 2785 0,'0'0'632'0,"0"0"-266"16,0 0-53-16,0 0-313 15,-164-64 0-15,84 86 0 16,-17 24 0-16,-3 20 0 31,21 10 0-31,3 14 0 0,22 0 0 0,28-5 0 16,26-7 0-16,15-12 0 15,43-10 0-15,15-16 0 16,12-16 0-16,2-16 0 16,-11-8 0-16,-16-8 0 15,-17-21 0-15,-26-10 0 16,-17-5 0-16,-4 0 0 0,-32 6-147 16,-11 8 12-16,-4 10 51 15,2 10 73-15,7 6 11 16,11 4 72-16,12 0 51 15,15 0-27-15,4 0-10 16,4 0-86-16,23 4 0 16,11-2 0-1,7-2 0-15,-1 0 0 0,-1 0 0 16,-9-4 0-16,-15-2 0 16,-7 2 0-16,-8 4 0 0,-4 0 0 15,0 0 0 1,0 0 0-16,0 12 0 0,0 16 0 31,0 12 0-31,-2 12 0 0,2 8 0 0,0 3 0 16,0-4 0-16,0-4 0 15,11-9 0-15,9-12 0 16,9-16 0-16,26-18 0 16,-6-18-332-16,-1-16-767 0</inkml:trace>
  <inkml:trace contextRef="#ctx0" brushRef="#br0" timeOffset="14401.27">28047 6039 2246 0,'0'0'1010'0,"0"0"-417"15,0 0-346-15,0 0-247 16,0 0 0-16,-70 117 0 15,39-29 0-15,-5 31 0 16,1 21 0-16,12 4 0 16,17-26 0-16,6-29 0 15,12-33 0-15,19-10 0 0,13 0 0 16,16-6 0-16,17-8 0 16,31-32-185-16,-21-2-421 15,-14-24-584-15</inkml:trace>
  <inkml:trace contextRef="#ctx0" brushRef="#br0" timeOffset="14795.22">28388 6334 2720 0,'0'0'851'16,"0"0"-326"-16,0 0-525 0,0 0 0 15,0 0 0 1,0 0 0-16,0 0 0 0,95-56 0 15,-41 88 0-15,-3 12 0 16,-8 6 0-16,-14 9 0 16,-12-3 0-16,-15-2 0 15,-2-8 0-15,-2-8 0 16,-13-14 0-16,1-10 0 16,5-12 0-16,3-2 0 15,6-13 0-15,0-20 0 16,0-11 0-16,10-10 0 15,13-6 0-15,2 2 0 16,4 5 0-16,-6 17 0 16,2 14 0-16,0 16 0 0,-3 6 0 15,0 23 0-15,1 17 0 16,-5 11 0-16,-3 6 0 16,-3-1 0-16,-4-4 0 15,3 0 0-15,1-16-565 16,-1-14-631-16</inkml:trace>
  <inkml:trace contextRef="#ctx0" brushRef="#br0" timeOffset="14957.75">29319 6585 2388 0,'0'0'744'0,"0"0"-396"16,0 0 9-16,0 0-98 15,0 0-259-15,-32 128 0 16,16-80 0-16,3 1 0 15,3-5 0-15,2-8 0 16,4-8 0-16,4-16-216 16,14-10-667-16,7-2-553 15</inkml:trace>
  <inkml:trace contextRef="#ctx0" brushRef="#br0" timeOffset="15224.8">29847 6144 2412 0,'0'0'957'0,"0"0"-346"16,0 0-495-16,0 0-116 0,0 0 0 16,0 0 0-16,-40 148 0 15,28-62 0-15,6 8 0 16,1-1 0-16,3-7 0 16,2-8 0-16,0-15 0 15,0-15 0-15,0-16 0 16,4-14 0-16,-1-14 0 15,-3-4 0-15,0-10-233 16,0-40-440-16,0 4-271 0,0-3-619 16</inkml:trace>
  <inkml:trace contextRef="#ctx0" brushRef="#br0" timeOffset="15463.62">29771 6350 1991 0,'0'0'885'0,"0"0"-260"0,0 0-144 0,-11-102-367 16,11 74-114-16,7 4 0 15,17 2 0-15,7 4 0 16,10 8 0-16,1 8 0 16,2 2 0-16,-1 8 0 15,-6 20 0-15,-5 6 0 16,-12 6 0-16,-9 2 0 16,-11 0 0-16,0-3 0 0,-21-3 0 15,-12-6 0-15,-11-5 0 16,-1-2 0-16,1-7 0 15,8-6 0-15,11-4 0 16,25-6 0 0,3 0-177-1,21-14-728-15</inkml:trace>
  <inkml:trace contextRef="#ctx0" brushRef="#br0" timeOffset="15825.25">30430 5759 2275 0,'0'0'854'16,"0"0"-370"-16,0 0-135 0,0 0-215 15,116 8-134-15,-67 22 0 16,5 14 0-16,-1 12 0 16,-1 13 0-16,-10 11 0 15,-13 10 0-15,-12 4 0 16,-17 3 0-16,0-3 0 16,-26-6 0-16,-12-10 0 15,-9-10 0-15,-4-12 0 16,0-10 0-16,-3-10 0 15,9-7 0-15,8-13 0 16,10-8 0-16,20-8 0 0,7-8-753 16,0-12-1557-16</inkml:trace>
  <inkml:trace contextRef="#ctx0" brushRef="#br0" timeOffset="17700.75">1550 7808 2629 0,'0'0'696'0,"0"0"-370"16,0 0 119-16,0 0-445 0,0 0 0 0,0 0 0 15,0-72 0-15,0 80 0 16,0 38 0-16,-2 45 0 16,2 39 0-16,0 0 0 15,0-18 0-15,0-33 0 31,20-31 0-31,16-4 0 16,11-8 0-16,13-12 0 16,7-24 0-16,-1-22 0 15,-3-32 0-15,-12-21 0 16,-9-7 0-16,-15-8 0 16,-10 2 0-16,-9 4 0 0,-8 9 0 15,0 17 0-15,-2 20 0 16,-8 22 0-16,4 16 0 15,-1 16 0-15,3 51 0 16,2 6 0-16,0 20 0 16,2 5 0-16,0-16 0 15,0 1 0-15,2-19 0 16,4-16 0-16,3-18 0 16,-3-16 0-16,-1-10 0 15,0-4 0-15,1-10 0 16,1-18 0-16,4-10 0 15,3-6 0-15,1 4 0 16,3 9 0-16,0 19 0 0,-3 12 0 16,6 12 0-16,0 29 0 15,2 7 0-15,4 2 0 16,2-2 0-16,2-10 0 16,2-14 0-16,5-16 0 15,-1-8 0-15,6-16 0 16,-1-22 0-16,-4-10 0 15,-4-10 0-15,-10-4 0 16,-10 0 0-16,-10 3 0 16,-4 11 0-16,0 16 0 0,-2 18 0 15,-10 14 0-15,-1 18 0 16,-2 30 0-16,4 18 0 16,2 10 0-16,9-1 0 15,0-7 0-15,25-14 0 16,12-16 0-16,3-20-14 15,12-30-478-15,-15-22-262 16,-10-10-875-16</inkml:trace>
  <inkml:trace contextRef="#ctx0" brushRef="#br0" timeOffset="17867.28">1265 7961 2883 0,'0'0'674'15,"0"0"-135"-15,0 0-539 16,0 0 0-16,118 0 0 16,42 7 0-16,30 6 0 15,-34-5-248-15,-34-4-1451 16</inkml:trace>
  <inkml:trace contextRef="#ctx0" brushRef="#br0" timeOffset="18221.07">3399 8329 2702 0,'0'0'904'16,"0"0"-699"-16,0 0 80 15,0 0-285-15,0 0 0 16,0 0 0-16,170-58 0 0,-99 44 0 15,1-4 0 1,-3-1 0-16,-13-4 0 0,-17 1 0 16,-16 2 0-16,-17 4 0 15,-6 2 0-15,-4 4 0 16,-21 6 0-16,-6 4 0 16,-6 0 0-16,-2 28 0 15,3 12 0-15,7 10 0 16,10 6 0-1,9 1 0-15,10-5 0 0,3-8 0 16,28-10 0-16,14-10 0 16,11-12 0-16,15-12 0 15,41-16-309-15,-17-14-546 0,-11-4-426 0</inkml:trace>
  <inkml:trace contextRef="#ctx0" brushRef="#br0" timeOffset="18394.16">4452 8195 2369 0,'0'0'814'15,"0"0"-253"-15,0 0-209 16,0 0-352-16,0 0 0 16,0 0 0-16,0 0 0 15,-95 108 0-15,62-61 0 16,-3-1 0-16,5-4 0 16,-4-10-243-16,10-14-530 15,8-12-382-15</inkml:trace>
  <inkml:trace contextRef="#ctx0" brushRef="#br0" timeOffset="18567.14">4170 8171 2004 0,'0'0'991'15,"0"0"-350"-15,0 0-304 0,0 0-214 16,0 0-123-16,0 0 0 16,0 0 0-16,56 108 0 15,-13-59 0-15,10-5 0 0,13-8 0 16,46-18-344-16,-16-12-400 15,-11-6-260-15</inkml:trace>
  <inkml:trace contextRef="#ctx0" brushRef="#br0" timeOffset="18756.18">4859 8107 1945 0,'0'0'801'16,"0"0"-205"-16,-31-140-217 16,17 100-4-16,1 16-375 15,7 16 0 1,-2 8 0-16,4 37 0 15,2 48 0-15,0 39 0 0,-3 23 0 16,3 7 0-16,0-14 0 16,-2-32 0-16,1-25 0 0,-1-27 0 15,1-16 0-15,-1-4 0 16,-1-6-123-16,-5-22-392 16,-2-8-182-1,1-10-206-15</inkml:trace>
  <inkml:trace contextRef="#ctx0" brushRef="#br0" timeOffset="19221.52">4683 8283 1719 0,'0'0'1001'0,"0"0"-419"15,0 0-75-15,0 0-306 16,0 0-115 0,0 0-86-16,0 0 0 0,147-68 0 0,-98 88 0 15,-7 8-9-15,-8 2-104 16,-17 2-31-16,-17-1 21 15,0-4 59-15,-21 0 53 32,-15-9 11-32,-5-4 2 15,6-6 61-15,6-6 48 0,14-2 24 0,7 0 18 16,8 0-153 0,0 0 0-16,18-6 0 15,18-4 0-15,15-6 0 0,18-4-11 16,10-2-94-16,5-2 29 15,-6-1 2-15,-11 3 41 16,-16 0 27-16,-17 4 6 16,-19 0 54-16,-11 2 53 15,-4 0-37-15,0 2 4 16,-15 4-74-16,-8 8 0 16,-3 2 0-16,-6 6 0 15,-1 22 0-15,2 12 0 16,4 10 0-16,12 0 0 15,15 1 0-15,0-9 0 0,27-8 0 16,19-10 0-16,19-16-24 16,40-8-186-16,-12-22-323 15,-13-4-528-15</inkml:trace>
  <inkml:trace contextRef="#ctx0" brushRef="#br0" timeOffset="20370.41">5808 8324 2220 0,'0'0'726'16,"0"0"-419"-16,0 0 28 0,0 0-171 16,0 0-82-16,0 0 14 15,0 0-4-15,-9-2-18 32,-6 12-74-32,-6 14 0 0,-3 10 0 0,4 6 0 15,4 2 0-15,12 0 0 16,4-6 0-16,18-8 0 15,22-10 0-15,18-16 0 16,13-2-50-16,7-30-68 16,-4-12-56-16,-10-8 13 15,-12-4 50-15,-17-3 89 16,-14-1 22-16,-15 0 76 16,-4 2 80-16,-2 6 42 0,0 10 8 15,-4 16-206-15,-3 10 0 16,0 12 0-16,3 2 0 15,1 10 0-15,1 24 0 16,0 16 0-16,2 14 0 16,0 8 0-16,0 0 0 15,0-5 0-15,0-15 0 16,4-14 0-16,1-16 0 16,-1-10 0-1,-2-12 0-15,1 0 0 16,0-10 0-16,-1-18 0 0,2-6 0 15,-2-6 0-15,5 4 0 0,-1 6 0 16,2 8 0-16,0 9 0 16,9 10 0-16,8 3 0 15,13 0 0-15,15 2 0 16,10 7 0-16,9 1 0 16,1-6 0-16,-2-4-50 15,-7 0-49-15,-10 0 21 16,-16-9 48-16,-13-1 20 15,-11-3 10-15,-10 0 61 0,-4-4 8 16,0-1-24-16,-4-2-22 16,-15 2-10-16,-1 6 20 15,-2 4-10-15,-2 8-23 32,-1 0 0-32,-2 20 0 0,4 11 0 0,8 9 0 15,11 2 0-15,4 2 0 16,15-2 0-16,28-4 0 15,17-12 0-15,13-10-18 16,12-14-126-16,7-2-77 16,1-10-37-16,-9-12 14 15,-8-2 100-15,-17 0 94 16,-13-2 50 0,-15 0 7-16,-6 0 104 15,-9-1 25-15,-3 4 26 16,-7 4 12-16,-4 6 22 15,-2 4-13-15,0 8-73 16,0 1-110-16,-4 0 0 16,-13 15 0-16,-8 16 0 15,-4 9 0-15,0 4 0 16,4 2 0-16,10-8 0 16,6-8 0-16,9-12 0 15,0-10 0-15,14-8 0 16,12 0 0-16,10-24 0 0,6-8 0 15,1-8 0-15,-3-6 0 16,-5-10 0-16,-4-9 0 16,-4-5 0-16,-6-4 0 15,-11 2 0-15,-3 10 0 16,-7 18 0-16,0 21 0 16,0 23 0-16,-9 9 0 15,-7 37 0-15,1 18 0 16,1 14 0-16,10 6 0 15,4-2 0-15,6-7 0 16,31-11 0-16,11-14 0 16,17-14 0-16,11-18 0 0,6-14 0 15,0-4 0-15,-11-10 0 16,-17-22-116-16,-20 4-447 16,-23 6-598-16</inkml:trace>
  <inkml:trace contextRef="#ctx0" brushRef="#br0" timeOffset="21858.21">9054 8534 1846 0,'0'0'634'16,"0"0"-283"-16,0 0 204 15,0 0-182-15,0 0-134 0,0 0-141 0,0 0-98 16,85-96 0-16,-47 41 0 15,2-13 0-15,1-12 0 32,-4-22 0-32,-12 6 0 15,-8-5 0-15,-10 3 0 16,-7 26 0-16,0 4 0 16,0 24 0-16,-9 20 0 0,3 22 0 15,-3 2 0-15,-3 54 0 16,1 44 0-16,5 36 0 15,4-1 0-15,2-23 0 16,2-36 0-16,17-22 0 16,10 1 0-16,9-6 0 15,11-2 0-15,5-21 0 16,0-18 0-16,-4-6 0 16,-4-22 0-16,-9-18 0 15,-10-9 0-15,-10-6 0 0,-5 1 0 16,-8 7 0-16,-4 11 0 15,0 18 0-15,0 14 0 16,0 4 0-16,0 24 0 16,0 16 0-16,0 14 0 15,9 2 0-15,16-2 0 16,8-7 0-16,7-13 0 16,1-14 0-16,-4-14 0 15,-3-6 0-15,-12-14 0 16,-9-20 0-16,-9-10 0 15,-4-12 0-15,-10-7 0 16,-22-1 0-16,-13 6 0 16,-5 12 0-16,-10 16 0 0,-1 20 0 15,3 10 0-15,9 34 0 16,25 44-182-16,15-8-664 16,9-8-1310-16</inkml:trace>
  <inkml:trace contextRef="#ctx0" brushRef="#br0" timeOffset="22692.31">10516 7895 1564 0,'0'0'1326'16,"0"0"-664"-16,0 0-329 16,-113 22-122-16,72 15-211 15,3 17 0-15,11 13 0 16,10 5 0-16,15 1 0 0,2-4 0 16,25-8 0-16,25-13 0 15,19-16 0-15,30-20 0 16,-1-12 0-16,2-6 0 15,-2-24 0-15,-30-6 0 16,2-6 0-16,-21-4 0 16,-20-1 0-16,-15 3 0 15,-14 6 0-15,-5 8 0 16,-19 10 0-16,-10 14 0 16,-1 6 0-16,-6 18 0 15,1 24 0 1,2 10 0-16,9 6 0 0,13-3 0 0,14-9 0 15,2-13 0 1,18-12 0-16,16-17 0 0,8-4 0 16,1-22 0-16,-3-14 0 15,-5-8 0-15,-6-2 0 16,-6 3 0-16,-10 7 0 16,-7 12 0-16,-4 12 0 15,-2 10 0-15,2 2 0 16,4 24 0-16,4 14 0 15,11 13 0-15,8 3 0 16,11-4 0-16,8-8 0 0,8-16 0 16,4-16 0-16,0-10 0 15,-4-12 0-15,-6-22 0 16,-11-12 0-16,-7-8 0 16,-10-11 0-16,-7-7 0 15,-6-10 0-15,-7-4 0 16,-2-2 0-16,0 5 0 15,-17 17 0-15,-1 18 0 16,-2 26 0-16,0 22 0 16,-7 32 0-16,-2 58 0 15,9 39 0-15,9 1 0 16,11-20 0-16,0-34 0 0,22-23 0 16,14 3 0-16,11-2 0 15,10-6 0-15,6-18 0 16,28-30 0-16,-17-2-324 15,-12-20-864-15</inkml:trace>
  <inkml:trace contextRef="#ctx0" brushRef="#br0" timeOffset="24088.23">13388 8199 1780 0,'0'0'572'16,"0"0"-212"-16,0 0 126 16,0 0-188-16,0 0-72 0,0 0-56 15,0 0-70 1,-98-42-49-16,64 78 2 0,3 13-53 15,2 6 0-15,9 2 0 16,14-1 0-16,6-4 0 16,17-12 0-16,28-10 0 15,20-14 0-15,12-16 0 16,13 0 0-16,1-30 0 16,-4-12 0-16,-6-10 0 15,-15-8 0 1,-15-12 0-16,-10-21 0 0,-18-23 0 15,-9 10 0-15,-14 11 0 16,0 23 0-16,0 32 0 0,-10 6 0 16,-2 10 0-1,-1 22 0-15,-1 4 0 0,-3 52 0 16,-6 43 0 0,3 35 0-16,5 0 0 0,12-21 0 15,3-35 0-15,5-20 0 16,22 2 0-16,10 0 0 15,11-4 0-15,9-18 0 16,1-17 0-16,2-19 0 16,-6 0 0-16,-7-29 0 15,-12-9 0 1,-6-12 0-16,-9-6 0 0,-8-5 0 0,-4 7 0 16,-6 10 0-16,0 16 0 15,-2 16 0-15,0 12 0 16,0 15 0-16,0 21 0 15,3 12 0-15,11 2 0 16,3-2 0 0,8-10 0-16,-1-8 0 15,1-12 0-15,-6-12 0 0,4-6 0 16,-5 0 0-16,2-22 0 16,-2-6 0-16,-1-8 0 15,-1-4 0-15,-3 4 0 16,-1 4 0-16,-6 7 0 15,-1 17 0-15,-3 8 0 0,-2 12 0 16,2 29 0 0,7 13 0-16,4 6 0 0,10 2 0 15,6-6 0-15,9-13 0 16,6-16 0-16,5-17 0 16,2-10 0-16,0-15 0 15,-1-24 0 1,-10-11 0-16,-7-10 0 0,-8-8 0 15,-12-4 0-15,-9 1 0 16,-4 7 0-16,0 14 0 16,-9 16 0-16,-4 18 0 15,-3 16 0-15,1 4 0 16,-3 28 0-16,3 10 0 16,3 8 0-16,10 3 0 0,2-3 0 15,16-6 0-15,17-4 0 16,7-8 0-16,7-6 0 31,0-6 0-31,-7-6 0 16,-9-2 0-16,-9-2 0 15,-10-4 0-15,-12 2 0 16,0 2 0-16,-7 2 0 0,-17 4 0 16,-10 2 0-1,0 0 0-15,5-4 0 0,8-3 0 16,11-10 0-16,10-1 0 15,5-5 0-15,26-22-269 16,16-15-205-16,40-42-75 16,-12 6-198-16,-5 2-204 0</inkml:trace>
  <inkml:trace contextRef="#ctx0" brushRef="#br0" timeOffset="25766.71">15541 7900 918 0,'0'0'773'0,"0"0"-76"15,-8-110-24-15,-5 96-112 0,-3 14-246 16,1 26-156-1,-3 32-159-15,3 18 0 0,6 14 0 16,6 7 0-16,3 0 0 16,7-6 0-16,15-6 0 15,7-11 0-15,-2-16 0 16,-2-14 0-16,-5-18 0 16,-11-11 0-16,-5-11 0 15,-4-4 0-15,0-4 0 16,0-21 0-16,-13-9 0 15,-3-6 0-15,3-4 0 16,3 6 0-16,8 4 0 16,2 10 0-16,6 8 0 15,22 4 0-15,15 2 0 16,10 3 0-16,10 3 0 0,1-1 0 16,-2 0 0-16,-6-3 0 15,-12 1 0-15,-10-5 0 16,-14-1 0-16,-9-2 0 15,-9-2 0-15,-2-1 0 16,0 2 0-16,-17 4 0 16,-3 6 0-16,-5 6 0 15,-2 2 0-15,-2 28 0 16,2 14 0-16,8 13 0 16,7 5 0-16,12-2 0 15,7-6 0-15,31-12 0 0,16-12 0 16,10-20 0-16,5-10 0 15,2-10 0-15,-9-22 0 16,-10-6 0-16,-12-6 0 16,-16-4 0-16,-7-1 0 15,-13 2 0-15,-4-2 0 16,0 7 0-16,-4 8 0 16,-8 12 0-16,1 12 0 0,2 10 0 15,0 0 0-15,2 26 0 16,5 6 0-16,2 4 0 15,0 1 0-15,9-7 0 16,18-5 0-16,6-7 0 16,8-1 0-1,-1-3 0-15,-5-2 0 0,-6 4 0 16,-6 0 0-16,-10 0 0 16,-5 0 0-16,-6 0 0 15,2-2 0-15,0-2 0 16,2-4 0-16,7-4 0 0,12-4 0 15,10 0 0 1,11-16 0-16,9-12 0 0,3-8 0 16,2-8 0-1,-4 0 0-15,-11 1 0 0,-10 7 0 16,-10 12 0-16,-14 8 0 16,-7 12 0-16,-2 4 0 15,-2 8 0-15,0 23 0 16,2 5 0-16,5 4 0 15,5 0 0-15,3-6 0 0,5-8 0 32,0-12 0-32,4-10 0 0,3-4 0 15,0-8 0-15,2-16 0 16,2-8 0 0,-2-3 0-16,2-1 0 0,0 3 0 15,-6 7 0-15,-8 7 0 16,-3 11 0-16,-5 8 0 15,-3 0 0-15,2 18 0 16,3 10 0-16,0 5 0 16,5-1 0-16,1-3 0 15,3-8 0-15,3-9-89 16,2-10-70-16,4-2 38 16,-1-6 76-16,3-12 30 15,0 0 15-15,-2 2 1 0,-2 2 50 0,-2 8 27 16,-5 6 24-16,-1 0-10 31,2 6 13-31,1 12-105 0,7 4 0 0,9 0 0 16,4-8 0-16,10-8 0 15,3-6 0-15,1-6 0 16,-7-20 0-16,-12-6 0 0,-10-4 0 16,-13-3 0-1,-12 1 0-15,-2 4 0 16,-6 4 0-16,-19 10 0 0,-4 10 0 15,-4 10 0-15,-3 12 0 16,-2 24 0-16,6 12 0 16,6 0 0-16,13-2 0 15,11-10 0-15,2-11 0 16,15-13 0-16,19-12 0 16,8 0 0-16,4-26 0 15,-1-7 0-15,-7 0 0 16,-9 2 0-16,-7 5 0 0,-9 11 0 15,-8 6 0 1,0 9 0-16,-3 0 0 0,0 28 0 16,5 15 0-16,-1 15 0 31,5 28 0-31,3 28 0 0,1-5 0 0,-1-9 0 16,-1-12 0-16,-3-18 0 15,-2 8 0-15,-1 7 0 16,-3-7 0-16,-4-8 0 15,0-12 0 1,-4-12 0-16,-11-12 0 0,-10-13 0 16,-8-12 0-16,-13-9 0 15,-2 0 0-15,-8-16 0 0,5-14 0 32,11-14 0-32,21-26 0 0,24-34 0 0,65-30 0 31,11 7 0-31,6 25 0 0,-16 36 0 0,-21 30 0 31,-1 6 0-31,-2 7 0 0,-10 7 0 0,-16 14 0 16,-19 2 0-16,-2 6-339 15,-40 12-142-15,-5-4-462 16,-4-6-762 0</inkml:trace>
  <inkml:trace contextRef="#ctx0" brushRef="#br0" timeOffset="25932.91">17160 7790 2488 0,'0'0'971'0,"0"0"-451"15,0 0-403 1,0 0-117-16,0 0 0 15,0 0-302-15,0 0-720 0</inkml:trace>
  <inkml:trace contextRef="#ctx0" brushRef="#br0" timeOffset="27097.39">19727 8085 1711 0,'0'0'675'15,"0"0"-319"-15,0 0 174 16,0 0-81-16,0 0-193 15,0 0-137-15,0 0-119 16,2-32 0-16,-24 50 0 16,-9 16 0-16,-3 16 0 15,3 15 0-15,11 3 0 16,18 2 0-16,2-10 0 16,39-10 0-16,24-16 0 15,20-18 0-15,10-16 0 16,3-12 0-16,-5-30 0 0,-12-12 0 15,-19-10 0 1,-16-12 0-16,-17-23 0 0,-19-21 0 16,-8 8 0-16,0 11 0 15,0 19 0-15,-13 28 0 16,0 4 0-16,0 8 0 16,4 18 0-16,5 13 0 15,-2 11 0-15,2 0 0 16,-2 27 0-16,-3 21 0 15,-3 20 0-15,-1 28 0 16,2 0 0-16,8 2 0 16,3 1 0-16,6-21 0 0,23 2 0 15,10-9 0-15,8-17 0 16,2-16 0-16,1-12 0 16,-8-14 0-16,-7-12 0 15,-8 0 0-15,-5-10 0 16,-4-16 0-16,-2-12 0 15,1-8 0-15,1-8 0 16,1-3 0-16,-4 7 0 16,-2 10 0-16,-4 16 0 15,-7 14 0-15,-2 10 0 16,0 10 0-16,0 26 0 16,0 10 0-16,3 8 0 15,5 0 0-15,13-5 0 0,3-11 0 16,7-12 0-16,3-12 0 15,-1-14 0-15,-4 0 0 16,0-18 0-16,-4-14 0 16,-6-9 0-16,-1-3 0 15,-5 2 0-15,-1 4 0 16,-5 10 0-16,-5 12 0 16,-2 12 0-16,0 4 0 15,0 4 0-15,2 20 0 16,2 11 0-16,5 2 0 15,7 6 0-15,3-5 0 0,6-6 0 16,4-10 0 0,2-8 0-16,3-8 0 15,-3-6 0-15,0 0 0 0,0-18 0 16,-4-11 0-16,-2-3 0 16,-3-5 0-16,-7-3 0 15,-1-1 0-15,-7 9 0 16,-7 10 0-16,0 8 0 0,0 10 0 15,0 4 0-15,0 0 0 16,0 0 0-16,0 6 0 16,0 14-173-16,0-2-343 15,0-6-556-15</inkml:trace>
  <inkml:trace contextRef="#ctx0" brushRef="#br0" timeOffset="29326.66">19932 8370 570 0,'0'0'2107'16,"0"0"-1461"-16,0 0-184 15,0 0-151-15,0 0-311 16,0 0 0-16,0 0 0 16,-74-16 0-1,74 16 0-15,0 0 0 0,0 0 0 16,0 0 0-16,0-3 0 15,0 3 0-15,11 0 0 16,25-1 0 0,46-3 0-16,61-4 0 15,57-1 0-15,25 2 0 0,-15-1 0 16,-56 1 0 0,-65 3 0-16,-40 2 0 0,-29 1 0 15,-11-2 0-15,-7 2 0 16,-2-6 0-16,-18 1 0 15,-24 1 0-15,-18 1 0 16,-16 4-69-16,-31 0-605 16,-28 15-175-16,-26 11 152 15,-6 2-118-15,28-6 593 16,37-9 222-16,35-9 618 0,9-3-125 16,2-1 85-16,8 0 26 15,7 0-125-15,22 0-155 16,11 0-94-16,8 0-230 15,0 0 0-15,0 0 0 16,21-5 0-16,16 1 0 16,40-5 0-16,47 0 0 15,41-1 0-15,-5 2 0 16,-32 3 0-16,-44 4 0 16,-41-2 0-16,-8 3 0 15,-3-1 0-15,-10 1 0 16,-13-3 0-16,-7 3 0 15,0 0 0-15,9-1 0 0,38-3 0 16,1-1-153-16,2 0-946 16</inkml:trace>
  <inkml:trace contextRef="#ctx0" brushRef="#br0" timeOffset="31035.21">22452 8026 75 0,'0'0'2525'15,"0"0"-1845"-15,0 0-180 16,0 0-184-16,-116-49-316 15,69 55 0-15,-2 28 0 16,1 14 0-16,2 12 0 16,13 8 0-1,13 0 0-15,18-1 0 0,2-7 0 0,33-12 0 16,18-10 0 0,16-14 0-16,9-12 0 0,2-12 0 15,-4-2 0-15,-12-22 0 16,-11-8 0-16,-12-4 0 15,-14-2 0-15,-6 2 0 16,-11 5 0-16,-3 12 0 16,-5 9 0-16,0 10 0 15,0 0 0-15,0 15 0 16,0 20 0-16,0 9 0 16,5 2 0-16,14 0 0 0,10-10 0 15,5-10 0-15,1-14 0 16,-1-12 0-16,-3-4 0 15,-11-24 0-15,-6-14 0 16,-12-8 0-16,-2-7 0 16,-5-1 0-16,-17 0 0 15,-7 6 0-15,-2 12 0 16,0 12 0-16,4 18 0 16,2 10 0-16,5 12 0 15,7 24 0-15,7 10 0 16,6 2 0-16,2 1 0 0,31-9 0 15,13-10 0 1,15-8 0-16,10-12 0 0,7-10 0 16,0 0 0-16,-4-14 0 15,-8-8 0-15,-10-4 0 16,-11 0 0-16,-9-2 0 16,-12-1 0-16,-8 4 0 15,-10 0 0-15,-2 7 0 16,-4 6 0-16,0 4 0 15,0 6 0-15,-6 2 0 16,-9 4 0-16,-8 22 0 16,-6 10 0-1,0 8 0-15,7 6 0 0,6-1 0 0,16-7 0 16,0-4 0-16,25-10 0 16,21-10 0-16,15-10 0 15,13-8 0-15,3-2 0 16,0-22 0-16,-9-10 0 15,-10-10 0-15,-11-8 0 16,-16-8 0-16,-9-9 0 16,-9-7 0-16,-7-2 0 0,-6 2 0 15,0 7 0-15,-10 14 0 16,-5 12 0-16,1 17 0 16,3 12 0-16,5 8 0 15,1 6 0-15,2 2 0 16,-1 26 0-16,0 22 0 15,-3 14 0-15,3 17 0 16,2 7 0-16,2 4 0 16,0 3 0-16,0 15 0 15,6-10 0-15,5-2 0 16,3 1 0-16,-3-18 0 16,-3 4 0-1,2-9 0-15,-8-14 0 0,-2-11 0 16,0-15 0-16,0-11 0 15,-16-8 0-15,-6-9 0 0,-9-6 0 16,-5-2 0-16,-2-6 0 16,3-20 0-16,8-12 0 15,12-13 0 1,15-11 0-16,4-10 0 0,50-22 0 16,36-23 0-16,36-17 0 15,12-4 0-15,-20 21 0 16,-29 29 0-16,-38 28-21 0,-11 4 9 15,-6-8 12 1,-5-1 0-16,-12-3 15 0,-17 14 3 31,0 12-18-31,-17 10 0 16,-8 10 0-16,0 6 0 16,6 12 0-16,1 4 0 15,2 14 0-15,3 26 0 16,0 18 0-16,1 13 0 15,8 9 0-15,4 6 0 16,0 0 0-16,0 0 0 16,6 5 0-16,8 1 0 15,-1 0 0-15,1 4 0 16,-5-4 0-16,-3 1 0 0,-2-7 0 16,-4-6 0-16,0-7 0 15,0-8 0-15,0-7 0 16,0-11 0-16,0-11 0 15,0-12 0-15,0-10 0 16,0-8 0-16,0-6 0 16,0 0 0-16,-4-8 0 15,-19-18 0-15,-6-10 0 16,-10-10 0-16,-3-10 0 16,-3-7 0-16,5-3 0 15,11 2 0-15,10 2 0 0,19 0 0 16,0-1 0-16,25 4 0 15,20-2 0-15,11 5 0 16,7 2 0 0,3 6 0-16,-3 8 0 0,-11 8 0 15,-11 7 0-15,-14 12 0 16,-12 4 0-16,-8 8 0 0,-5-2 0 16,-2 3 0-16,3-3 0 15,5-9 0-15,3-2-646 16,1-3-568-16</inkml:trace>
  <inkml:trace contextRef="#ctx0" brushRef="#br0" timeOffset="31222.7">25134 8406 2633 0,'0'0'573'16,"0"0"-573"-16,0 0-42 15,0 0-959-15</inkml:trace>
  <inkml:trace contextRef="#ctx0" brushRef="#br0" timeOffset="34059.93">1920 9272 1373 0,'0'0'205'15,"0"0"-61"-15,0 0 136 16,0 0 69-16,0 0-77 16,0 0 77-16,-13 8 112 15,13-8-145-15,0-4 31 16,0-4-347-16,0-6 0 16,-5-6 0-16,-6-2 0 15,-7 0 0-15,-4 6 0 16,-9 11 0-16,-5 5 0 15,-6 53 0-15,-5 61 0 16,14 63 0-16,12 27 0 16,21 7 0-16,0-22 0 0,5-35 0 15,9-16 0-15,-4-28 0 16,0-29 0 0,-6-27 0-16,-2-10 0 0,1 0 0 15,-3-4 0-15,0-6 0 16,0-14 0-16,0-12 0 15,-21-8 0-15,-25-46-41 16,3-10-812-16,1-6-1058 0</inkml:trace>
  <inkml:trace contextRef="#ctx0" brushRef="#br0" timeOffset="34690.61">1412 10118 2448 0,'0'0'861'16,"0"0"-619"-16,0 0 22 15,0 0-97-15,0 0-53 16,171-92-114-16,-61 54 0 16,-6 2 0-16,10 2-29 15,-4 2-181-15,-22 7-127 16,-1 4-250-16,-15 2-102 0,-21 4 125 16,-16 2 176-16,-17-1 388 15,-11 2 96-15,-7-2 492 16,0-2-15-1,0 2-186-15,-11 0-11 0,0 2-28 16,-1 4-96-16,2 6-68 16,-2 2-184-16,-3 8 0 15,-3 24 0-15,-4 16 0 16,-1 9 0-16,5 5 0 16,7-2 0-16,11-8 0 15,0-12 0-15,9-10 0 16,16-12 0-16,4-12 0 15,0-6 0-15,0-2 0 0,-4-22 0 16,-10-6 0-16,-4-4 0 16,-8-6 0-16,-3 0 0 15,0 4 0-15,0 6 0 16,0 8 0 0,0 8 0-16,0 5 0 0,0 8 0 15,10 1 0-15,19 0 0 16,11 11 0-16,10 14 0 15,0 4 0-15,-3 7 0 16,-9 5 0-16,-11-1 0 16,-13-4 0-16,-10-4 0 0,-4-6 0 15,0-6 0 1,-14-8 0-16,-1-6 0 16,1-6 0-16,6-4 0 0,1-24 0 15,7-16 0-15,0-14 0 16,20-10 0-16,16-4 0 15,10 7 0-15,8 15 0 16,21 22 0 0,-12 16-206-16,-16 12-734 0</inkml:trace>
  <inkml:trace contextRef="#ctx0" brushRef="#br0" timeOffset="36366.74">4168 10004 1092 0,'0'0'1840'15,"0"0"-1547"-15,0 0 239 16,-29-144-193-16,29 99-339 16,2 1 0-16,18 8 0 15,3 10 0-15,2 10 0 0,2 12 0 16,1 4 0-16,1 18 0 16,0 20 0-16,0 10 0 15,-7 9 0-15,-4 1 0 16,-5-6 0-16,-4-6 0 15,-5-10 0-15,-1-14 0 16,0-8 0-16,-3-10 0 16,4-4 0-16,0-4 0 15,5-22 0-15,7-14 0 16,3-12 0-16,8-4 0 16,4 2 0-16,3 10 0 15,-1 16 0-15,-4 15 0 0,-4 13 0 16,0 14 0-16,-5 28 0 15,-3 15 0-15,-1 9 0 16,-1 2 0-16,6-6 0 16,1-10 0-1,4-14 0-15,11-20 0 0,2-15 0 16,6-3 0-16,2-35 0 16,-3-11 0-16,-3-10 0 15,-8-4 0-15,-6 4 0 16,-8 7 0-16,-7 13 0 15,-5 18 0-15,-5 14 0 0,-2 4 0 16,0 22 0-16,2 21 0 16,4 9 0-16,8 6 0 15,6 2 0-15,4-8 0 16,3-8 0-16,0-14 0 16,-5-9 0-16,-4-13 0 15,-5-8 0-15,-6-3 0 16,0-23 0-16,-7-11 0 15,0-14 0-15,0-7 0 16,-9-4 0 0,-13 2 0-16,-3 7 0 0,0 13 0 0,8 16 0 15,3 10 0-15,8 8 0 16,6 6 0-16,0 0 0 16,10 6 0-16,25 8 0 15,13 3 0-15,17-6 0 16,15-4 0-16,5-6 0 15,-1-1 0-15,-10 0 0 16,-16 0 0-16,-18 0 0 16,-17 0 0-16,-15 0 0 15,-8 5 0-15,0 9 0 16,-4 10 0-16,-19 14 0 16,-1 10 0-16,-3 6 0 0,3 0 0 15,6-2 0-15,7-10 0 16,9-10 0-16,2-11 0 15,0-11 0-15,15-10 0 16,10-2 0-16,6-27 0 16,4-11 0-16,-1-12 0 15,-3-6 0-15,-6-10 0 16,-5-4 0 0,-7-6 0-16,-4-3 0 0,-5 5 0 0,-1 12 0 15,-3 16 0-15,0 20 0 16,0 18 0-16,0 10 0 15,0 16 0-15,-5 32 0 16,0 20 0-16,5 12 0 16,0 8 0-16,0-3 0 15,21-11 0-15,8-10 0 16,11-16 0-16,5-13 0 16,1-17 0-16,6-14 0 15,-2-4 0-15,0-17 0 16,-3-13 0-16,-5-10 0 15,-7-4 0-15,-8-6 0 16,-4 0 0 0,-12 2 0-16,-9 10 0 0,-2 9 0 0,0 15 0 15,-13 14 0-15,-8 0 0 16,-3 25 0-16,-3 17 0 16,3 8 0-16,8 4 0 15,14-4 0-15,2-4 0 31,20-12 0-31,20-10 0 0,12-10 0 0,8-14 0 16,-1 0 0-16,-3-6 0 16,-2-20 0-16,-19 2-41 15,-12 4-887-15</inkml:trace>
  <inkml:trace contextRef="#ctx0" brushRef="#br0" timeOffset="37459.9">7724 9749 466 0,'0'0'1805'15,"0"0"-1095"-15,0 0-194 0,0 0-166 16,0 0-101-16,0 0-249 16,0 0 0-16,27-90 0 15,-18 82 0-15,0 4 0 16,-3 4 0-16,4 0 0 15,3 0 0-15,3 16 0 16,5 12 0-16,6 12 0 16,2 10 0-16,-2 5 0 15,-2 3 0-15,-5-4 0 16,-5-2 0-16,-4-8 0 0,1-6 0 16,-6-8 0-16,3-6 0 15,-3-7 0-15,4-6 0 16,-1-3 0-16,-1-5 0 15,6-3 0-15,1 0 0 16,8 0 0-16,4-17 0 16,8-10 0-16,3-10 0 15,5-11 0-15,-1-8 0 16,-5-6 0-16,-6-6 0 16,-6-3 0-16,-11 5 0 0,-7 4 0 15,-7 10 0-15,0 10 0 16,-7 12 0-16,-5 14 0 15,-1 8 0-15,-3 8 0 16,1 0 0-16,-5 20 0 16,-5 18 0-16,4 10 0 15,2 4 0-15,9 0 0 16,10-1 0-16,0-10 0 16,10-2 0-16,19-10 0 0,9-6 0 31,9-7 0-31,2-8 0 0,-2-4 0 15,-5-4 0-15,-7 0 0 0,-8 0 0 16,-8 0-746-16,-9-2-1331 0</inkml:trace>
  <inkml:trace contextRef="#ctx0" brushRef="#br0" timeOffset="38167.83">10010 9733 781 0,'0'0'1650'15,"0"0"-984"-15,0 0-294 16,0 0 106-16,0 0-329 16,0 0-149-16,0 0 0 15,11-14 0 1,-15 56 0-16,1 11 0 15,3 2 0-15,0 2 0 0,9-7 0 16,14-10 0 0,8-10 0-16,4-12 0 15,6-12 0-15,1-6 0 0,2-8 0 16,3-22 0-16,-2-10 0 16,-5-8 0-1,-2-6 0-15,-9-7 0 16,-9 3 0-16,-9 6 0 0,-6 10 0 0,-5 12 0 15,0 16 0-15,-13 12 0 16,-10 2 0-16,-4 24 0 16,-2 12 0-16,7 8 0 15,11 0 0-15,11 2 0 16,0-3 0 0,33-7 0-1,17-2 0-15,10-6 0 16,6-2 0-16,-3-2 0 15,-5 0 0-15,-14 0 0 16,-15 2 0-16,-15-2 0 0,-12 0 0 16,-2-4 0-16,-16-2 0 15,-15-4 0-15,-9-5 0 16,-7-4 0-16,-2-5 0 16,2 0 0-16,-11-29-92 15,14-6-661-15,6-3-1365 0</inkml:trace>
  <inkml:trace contextRef="#ctx0" brushRef="#br0" timeOffset="38354.98">10046 9115 3165 0,'0'0'931'0,"0"0"-931"15,0 0 0-15,0 0 0 16,0 0 0-16,0 0 0 16,0 0 0-16,8-33 0 15,8 75 0-15,-1 0-243 16,4-2-1432-16</inkml:trace>
  <inkml:trace contextRef="#ctx0" brushRef="#br0" timeOffset="38859.54">12152 9490 2677 0,'0'0'852'15,"0"0"-522"-15,0 0-93 16,0 0-237-16,0 0 0 15,0 0 0-15,0 0 0 16,-14 81 0-16,12 59 0 0,2 25 0 16,0 7 0-1,4-13 0-15,12-15 0 0,-5-12 0 16,-2-10 0-16,-2-23 0 16,-5-21 0-16,-2-24 0 15,0-8 0-15,0-2 0 16,0-3 0-16,0-7 0 15,0-18 0-15,0-10 0 16,0-6 0-16,0-12 0 16,-2-24 0-16,0-17 0 15,2-31 0-15,0-48-27 16,0 16-720-16,0 5-563 0</inkml:trace>
  <inkml:trace contextRef="#ctx0" brushRef="#br0" timeOffset="39160.33">12274 9896 669 0,'0'0'1558'16,"0"0"-989"-16,0 0-99 15,3-107-108-15,5 75-93 0,5 0-70 0,10 0-199 16,6 0 0 0,6 2 0-16,5 6 0 0,5 6 0 15,-1 8 0-15,1 10 0 16,-3 0 0-16,-6 22 0 15,-7 16 0-15,-9 8 0 16,-9 6 0-16,-11 3 0 16,-6 0 0-16,-30-4 0 15,-16-5 0 1,-14-8 0-16,-5-6 0 0,-1-8 0 16,13-8 0-16,16-6 0 15,16-8 0-15,20-2 0 0,34-16 0 16,19-12-490-16,17-2-1457 15</inkml:trace>
  <inkml:trace contextRef="#ctx0" brushRef="#br0" timeOffset="39333.18">13384 10038 2824 0,'0'0'857'15,"0"0"-442"-15,0 0-415 16,0 0 0-16,0 0 0 15,0 0 0-15,0 0 0 16,0 30 0-16,-10-12-527 0</inkml:trace>
  <inkml:trace contextRef="#ctx0" brushRef="#br0" timeOffset="40657.61">6661 11093 2116 0,'0'0'297'15,"0"0"-59"-15,0 0 247 16,-40-117-155-16,38 103-54 16,2 9-144-16,0 5-51 15,0 7-36-15,7 26-44 16,19 14 94-16,14 16-95 0,16 5 0 15,29 8 0-15,42-8 0 16,38-22 0-16,15-25 0 16,-6-21 0-16,-20-31 0 15,-25-14 0-15,-21 0 0 16,-22 3 0-16,-22 8 0 16,-6 4 0-16,5 0 0 15,-1 6 0-15,2 10 0 16,-3 14 0-16,-3 26 0 15,4 26 0-15,10 18 0 16,5 9 0-16,8 1 0 16,9-8 0-16,4-12 0 15,4-20 0-15,-1-20 0 0,-3-20 0 16,-7 0 0-16,-4-30 0 16,-3-12 0-16,-3-6 0 15,-1-6 0-15,-2 3 0 16,2 7 0-16,-2 15 0 15,0 15 0-15,-2 14 0 16,-2 11 0-16,3 25 0 16,4 8 0-16,8 3 0 0,24-3 0 15,30-10 0 1,-12-16 0-16,-13-12 0 0,-22-6 0 16,-7-22-246-16,-15-6-499 15,-9-3-709-15</inkml:trace>
  <inkml:trace contextRef="#ctx0" brushRef="#br0" timeOffset="41891.87">11806 8921 1921 0,'0'0'705'0,"0"0"-342"16,0 0 146-16,0 0-170 15,0 0-80-15,0 0-259 16,0 0 0-16,18-52 0 15,9 88 0-15,15 10 0 16,14 9 0-16,31 0 0 0,35-5 0 16,43-17 0-16,15-21 0 15,1-12 0-15,-14-28 0 16,-29-10 0-16,-27 1 0 16,-24 3 0-16,-27 8 0 15,-12 2 0-15,-2 2 0 16,-1 2 0-16,1 6 0 15,-6 10 0-15,3 4 0 16,6 6 0-16,16 16 0 16,13 6 0-16,29 4 0 15,26-1 0-15,25-8 0 0,5-5 0 16,-29-13 0-16,-34-5 0 16,-31 0 0-16,-2-3 0 15,11-8 0-15,9-7 0 16,9-5 0-16,-7 1 0 15,-9 2 0-15,-14 4 0 16,-12 6 0-16,-11 10 0 16,-7 0 0-16,-5 2 0 15,0 16 0-15,7 6 0 16,8 2 0-16,12 0 0 16,14-2 0-16,12-5 0 15,28-9 0-15,-5-10 0 16,4 0 0-16,1-4 0 0,-23-14 0 15,7-3 0 1,-15-1 0-16,-11 4 0 0,-12 4 0 16,-12 6 0-16,-8 5 0 15,-2 3 0-15,-2 0 0 16,6 0 0-16,6 9 0 16,53 0 0-16,-13-4 0 15,-3-3-839-15</inkml:trace>
  <inkml:trace contextRef="#ctx0" brushRef="#br0" timeOffset="42519.54">21211 9119 1264 0,'0'0'1167'0,"0"0"-612"15,0 0-91-15,0 0-101 16,0 0-80-16,0 0-283 16,0 0 0-16,0-54 0 15,11 64 0-15,16 15 0 16,15 5 0-16,16 2 0 16,16-4 0-16,28-12 0 15,31-16 0-15,-8 0 0 16,-11-18 0-16,-16-10 0 15,-29-2 0-15,7-7 0 16,-1-6 0-16,-12 0 0 0,-14 3 0 16,-11 6 0-16,-11 6 0 15,-5 8 0-15,-7 12 0 16,-1 8 0-16,6 0 0 16,4 14 0-16,12 12 0 15,9 2 0-15,9 2 0 16,10-6 0-16,9-4 0 15,6-10 0-15,-2-6 0 16,-1-4 0-16,-9 0 0 0,-11-5 0 16,-12-8 0-16,-6-1 0 15,-9 2 0-15,-9 4 0 16,-9 6 0-16,-24 2 0 16,-22 13-725-16,-26 5-2041 0</inkml:trace>
  <inkml:trace contextRef="#ctx0" brushRef="#br0" timeOffset="66854.14">2198 11636 2191 0,'0'0'842'0,"0"0"-647"0,0 0 133 0,0 0-61 31,0 0-117-31,0 0-89 15,-42-10 1-15,29 40-62 16,-11 32 0-16,-17 43 0 16,-3 35 0-16,0 19 0 15,12-5 0-15,16-18 0 16,16-36 0-16,0-21 0 16,5-23 0-16,15-10 0 0,7 0 0 15,8 0 0 1,5-2 0-16,0-14 0 0,-4-10 0 15,-4-8 0-15,-9-6 0 16,-7-3 0-16,-9-3 0 16,-3 0 0-16,-2 0 0 15,-2 0 0-15,0 0 0 16,0 0 0-16,0 0-3 16,0-6-1221-16</inkml:trace>
  <inkml:trace contextRef="#ctx0" brushRef="#br0" timeOffset="68464.32">2909 11889 1866 0,'0'0'1263'16,"0"0"-937"-16,0 0 150 15,0 0-311-15,0 0-165 16,0 0 0-16,0 0 0 16,-55 12 0-1,53 52 0-15,0 12 0 0,2 2 0 16,0-6 0-16,0-9 0 16,0-17 0-16,6-16 0 0,7-16 0 15,3-12 0 1,6-2 0-16,2-24 0 0,3-14 0 15,0-8 0-15,-4-2 0 16,-2 5 0-16,-5 14 0 16,-5 12 0-16,3 13 0 15,1 4 0-15,6 11 0 16,3 17 0-16,5 4 0 16,2 0 0-16,1-4 0 15,-3-4 0-15,-6-10 0 16,-6-6 0-16,-7-8 0 15,-8 0 0-15,-2-20 0 16,0-14 0-16,0-13 0 16,-6-4 0-16,-5 0 0 0,2 11 0 15,4 14 0-15,5 16 0 16,0 10 0-16,5 4 0 16,21 22 0-16,15 2 0 15,8 1 0-15,11-7 0 16,7-15 0-1,2-7 0-15,-4-10 0 0,-7-22 0 16,-14-12 0-16,-13-6 0 16,-13-6 0-16,-15-4 0 15,-3-2 0-15,-6 5 0 16,-11 10 0-16,-1 12 0 16,7 19 0-16,2 16 0 0,5 14 0 31,-1 48 0-31,3 13 0 0,2 13 0 0,0 10 0 15,0-16 0-15,9 1 0 16,6-15 0-16,1-20 0 16,-3-16 0-16,0-14 0 15,-3-14 0-15,-6-4 0 16,1-10 0 0,1-22 0-16,-2-10 0 0,6-6 0 0,-4 6 0 15,1 12 0-15,-1 16 0 16,4 14 0-16,3 0 0 15,7 26 0-15,5 12 0 16,3 6 0 0,6 2 0-16,2-4 0 0,2-4 0 15,-3-10 0-15,1-8 0 16,-1-12 0-16,-2-8 0 16,-4 0 0-16,-2-24 0 15,-9-10 0-15,-7-4 0 16,-9-4 0-16,-2 2 0 15,0 8 0-15,0 11 0 16,-4 13 0 0,2 8 0-16,2 3 0 0,0 23 0 0,0 12 0 15,4 6 0-15,12 2 0 16,9-6 0-16,6-10 0 16,5-10 0-16,4-10 0 15,-1-10 0-15,4 0 0 16,-5-18 0-1,-7-12 0 1,-6-8 0-16,-12-2 0 16,-9-6 0-16,-4 0 0 15,-6 1 0-15,-17 8 0 16,2 12 0-16,0 11 0 16,5 14 0-16,5 0 0 0,3 24 0 15,1 10 0-15,7 5 0 16,0 1 0-16,11-6 0 15,18-8 0-15,9-10 0 16,9-8 0-16,1-8 0 16,0 0 0-16,-4 0 0 15,-9-4 0-15,-8 2 0 16,-9 2 0-16,-7 10 0 16,-4 18 0-16,0 8 0 15,-1 2 0-15,5-2 0 16,5-6 0-16,11-12 0 0,9-9 0 15,10-9 0-15,10-13 0 16,0-19 0-16,-3-8 0 16,-8-6 0-16,-14-4 0 15,-11 0 0-15,-11 2 0 16,-9 8 0-16,0 10 0 16,0 12 0-16,-11 14 0 15,-5 4 0-15,3 23 0 16,-3 22 0-16,5 9 0 15,11 2 0-15,0-2 0 16,62-12 0-16,1-16-635 16,8-18-1189-16</inkml:trace>
  <inkml:trace contextRef="#ctx0" brushRef="#br0" timeOffset="68795.2">6748 11490 3130 0,'0'0'738'0,"0"0"-510"0,0 0-228 16,0 0 0-16,0 0 0 15,9 114 0-15,13 11 0 16,1 49 0-16,-1 23 0 15,-6 1 0-15,-6-13 0 16,2-27 0-16,-1-14 0 16,3-32 0-16,-1-31 0 15,-5-31 0-15,2-16 0 16,-4-10 0-16,1-8 0 16,-5-16 0-16,-2-10 0 0,0-86-26 15,-15 5-859-15,-3-9-373 16</inkml:trace>
  <inkml:trace contextRef="#ctx0" brushRef="#br0" timeOffset="69019.61">6762 12055 1974 0,'0'0'1023'15,"0"0"-367"-15,0 0-213 16,0 0-443-16,0 0 0 16,0 0 0-16,0 0 0 15,86-34 0-15,-23 41 0 16,6 14 0-16,-4 12 0 15,-12 7 0-15,-17 7 0 16,-23 6 0-16,-13 5 0 16,-25 0 0-16,-25-2 0 15,-8-4 0-15,2-12 0 0,9-11 0 16,21-18 0-16,23-11 0 16,50-32 0-16,22-12-1041 0,13-2-1370 15</inkml:trace>
  <inkml:trace contextRef="#ctx0" brushRef="#br0" timeOffset="69396.78">7989 12140 561 0,'0'0'2435'0,"0"0"-1601"16,0 0-568-16,0 0-266 15,0 0 0 1,0 0 0-16,-13 134 0 0,13-80 0 15,0-6 0-15,0-10 0 0,20-13 0 16,12-16 0-16,5-9 0 16,5-12 0-16,1-21 0 15,-5-10 0-15,-7-5 0 16,-8-4 0-16,-11 4 0 16,-1 5 0-16,-3 10 0 15,-6 12 0-15,2 14 0 16,-2 7 0-16,5 0 0 15,4 25 0-15,7 10 0 16,4 7 0-16,3 0 0 16,1 0 0-16,-3-4 0 0,-7-4 0 15,-8-8 0-15,-8-2 0 16,0-8 0-16,-18-4 0 16,-37-12 0-16,4 0-186 15,-1-5-986-15</inkml:trace>
  <inkml:trace contextRef="#ctx0" brushRef="#br0" timeOffset="69523.09">7945 11624 3333 0,'0'0'763'0,"0"0"-763"16,0 0 0-16,0 0 0 15,0 0 0-15,166 47-381 0</inkml:trace>
  <inkml:trace contextRef="#ctx0" brushRef="#br0" timeOffset="70419.64">9763 12435 2606 0,'0'0'893'16,"0"0"-439"-16,0 0-311 15,0 0-143-15,0 0 0 16,0 0 0-16,78-111 0 16,-29 43 0-16,-4-4 0 0,-10-8 0 15,-8-1 0 1,-14-1 0-16,-9 8 0 0,-4 14 0 16,0 18 0-16,0 28 0 15,-12 14 0-15,-7 56 0 16,0 44 0-16,7 32 0 15,12-3 0-15,0-31 0 16,29-34 0-16,9-32 0 16,16-4 0-16,14-12 0 15,13-16 0-15,0-8 0 16,-10-38 0-16,-16-18 0 16,-17-12 0-16,-21-22 0 15,-17 5 0-15,0 1 0 0,-8 10 0 16,-10 29 0-16,2 13 0 15,3 34 0-15,2 27 0 16,0 65 0-16,9 40 0 16,2 3 0-16,0-23 0 15,4-36 0-15,9-26 0 16,7-2 0-16,5-4 0 16,2-8 0-16,-5-17 0 15,0-13 0-15,-4-9 0 16,0-23 0-16,-5-8 0 0,0-2 0 15,-4 2 0-15,1 12 0 16,-2 12 0-16,3 16 0 16,3 0 0-16,3 30 0 15,6 10 0-15,6 6 0 16,6-2 0-16,6-6 0 16,5-10 0-16,6-15 0 15,2-13 0-15,-4-2 0 16,-2-27 0-16,-11-9 0 15,-8-8 0-15,-12-6 0 16,-5-4 0-16,-12-2 0 0,0 5 0 16,0 12 0-1,-8 14 0-15,-6 22 0 16,1 5 0-16,-3 41 0 0,7 20 0 16,5 11 0-16,4 4 0 15,13-8 0-15,24-11 0 16,13-24 0-16,6-18 0 15,8-31 0-15,-12-23-342 16,-21-7-769-16</inkml:trace>
  <inkml:trace contextRef="#ctx0" brushRef="#br0" timeOffset="70592.75">9983 12047 1179 0,'0'0'2271'15,"0"0"-1734"-15,0 0-428 16,161 26-109-16,2-24 0 16,26-2 0-16,-35-4 0 15,-34-10-1320-15</inkml:trace>
  <inkml:trace contextRef="#ctx0" brushRef="#br0" timeOffset="70933.1">12051 11628 2728 0,'0'0'1033'0,"0"0"-698"16,0 0-335-16,-22 211 0 16,6-45 0-16,1 27 0 0,8 5 0 31,4-11 0-31,3-25 0 0,5-17 0 0,13-31 0 16,5-34 0-16,-4-28 0 15,1-17 0-15,1-12 0 16,-2-13 0-16,-5-28-225 15,-10-26-508-15,-4-14-413 0</inkml:trace>
  <inkml:trace contextRef="#ctx0" brushRef="#br0" timeOffset="72132.86">12069 12064 352 0,'0'0'2136'16,"0"0"-1279"-16,0 0-347 15,0 0-269-15,0 0-241 16,0 0 0-16,0 0 0 15,85-4 0-15,-37 33 0 16,0 8 0-16,-13 6 0 16,-12 8 0-16,-17 5 0 15,-6 0 0-15,-20-2 0 16,-14-5 0-16,1-9 0 16,6-14 0-16,12-16 0 15,15-10 0-15,0-13 0 16,29-31 0-16,13-18 0 0,12-18 0 15,4-8 0-15,-7-4 0 16,-9 7 0-16,-16 13 0 16,-16 14 0-16,-10 20 0 15,-12 18 0-15,-21 18 0 16,-5 2 0-16,3 30 0 16,4 8 0-16,14 8 0 15,17-2 0-15,0-2 0 16,37-10 0-16,11-7 0 15,13-11 0-15,3-13 0 16,-4-1 0-16,-6 0 0 16,-14 0 0-16,-15 0 0 15,-13 0 0 1,-8 0 0-16,-4 18 0 0,0 11 0 0,-8 5 0 16,2 2 0-16,4-2 0 15,2-6 0-15,4-6 0 16,21-10 0-16,6-10 0 15,6-2 0-15,6-12 0 16,-3-20 0-16,-2-6 0 16,-5-4 0-16,-6 2 0 15,-9 6 0-15,-7 7 0 0,-5 16 0 16,-6 8 0 0,0 3 0-16,0 23 0 0,0 13 0 15,0 8 0-15,0 2 0 16,3-4 0-16,15-8 0 15,4-14 0-15,4-12 0 16,1-8 0-16,-2-12 0 16,-7-20 0-16,-9-10 0 15,-9-10 0 1,0-4 0-16,-18-3 0 0,-12 3 0 16,-3 8 0-16,0 10 0 15,4 16 0 1,7 16 0-16,8 6 0 0,8 18 0 0,6 16 0 15,0 2 0-15,22-4 0 16,16-5 0-16,11-13 0 16,14-14 0-16,6 0 0 15,-1-28 0-15,-3-11 0 16,-13-7-21-16,-13-6 6 16,-16-4 8-16,-10 0 7 15,-11-1 43-15,-2 7-43 16,0 12 0-16,0 17 0 15,-9 16 0-15,-1 10 0 0,-4 36 0 16,-1 40 0-16,1 5 0 16,5 10 0-16,3 4 0 31,6-20 0-31,0 3 0 0,0-15 0 0,0-18 0 16,0-18 0-16,6-20 0 15,3-12 0-15,2-10 0 16,2-26 0-1,3-14 0-15,4-6 0 0,2-1 0 16,5 6 0-16,2 11 0 16,3 11 0-16,-1 13 0 15,0 14 0-15,0 2 0 16,-2 18 0-16,-4 15 0 0,-8 7 0 16,-8 3 0-16,-9 4 0 15,0-3 0-15,-26-4 0 16,-13-2 0-16,-9-8 0 15,-4-6 0-15,1-10 0 16,6-8 0-16,12-6 0 16,13-4 0-16,20-40 0 15,11 2 0-15,18 4-681 0</inkml:trace>
  <inkml:trace contextRef="#ctx0" brushRef="#br0" timeOffset="72259.77">14101 12404 2812 0,'0'0'1098'0,"0"0"-912"16,0 0-186-16,0 0 0 16,0 0 0-16,0 0 0 15,104-110-186-15,-94 90-1759 0</inkml:trace>
  <inkml:trace contextRef="#ctx0" brushRef="#br0" timeOffset="72956.45">15248 11608 1744 0,'0'0'742'0,"0"0"-237"15,0 0-18-15,19-108-146 16,-15 90-64-16,-4 6-277 16,0 12 0-16,0 0 0 15,0 26 0-15,0 40 0 16,0 44 0-16,0 35 0 16,0-5 0-16,0-26 0 15,0-35 0-15,8-29 0 16,1 0 0-16,3-2 0 15,-1-6 0-15,-3-20 0 0,6-24-3 16,-3-22-674 0,-1-14-635-16</inkml:trace>
  <inkml:trace contextRef="#ctx0" brushRef="#br0" timeOffset="73332.7">15593 11574 2270 0,'0'0'915'0,"0"0"-247"16,0 0-425-1,0 0-243 1,0 0 0-16,0 0 0 0,0 140 0 0,0-60 0 16,0 5 0-16,-4-3 0 15,0-8 0-15,-1-9 0 16,3-14 0-16,0-15 0 16,2-13 0-16,0-17 0 15,0-6 0 1,0-10 0-16,2-27 0 0,16-13 0 15,2-4 0-15,3 0 0 16,-1 10 0-16,-3 12 0 16,0 20 0-16,-4 12 0 15,1 8 0-15,1 28 0 16,1 10 0-16,3 6 0 0,-2-2 0 16,6-1 0-16,4-11 0 15,4-10 0-15,7-10 0 16,5-14-230-16,22-12-290 15,-11-16-270-15,-6-9-146 0</inkml:trace>
  <inkml:trace contextRef="#ctx0" brushRef="#br0" timeOffset="73900.89">16329 11995 1270 0,'0'0'965'0,"0"0"-247"0,0 0-175 16,0 0-207-16,-2-104-72 0,-21 84-264 15,-8 8 0-15,-7 8 0 16,-4 4 0-16,-5 20 0 15,3 20 0-15,8 12 0 16,12 2 0-16,13 0 0 16,11-7 0-16,6-14 0 15,21-8 0-15,11-15 0 16,2-10 0-16,-3-6 0 16,0-18 0-16,-9-7 0 15,-6 2 0-15,-8 0 0 16,-5 11 0-1,-5 8 0-15,-4 8 0 16,2 2 0-16,3 6 0 0,4 18 0 16,4 5 0-16,10-1 0 15,6-5 0 1,6-6 0-16,1-13 0 0,-1-4 0 0,-1-14-68 16,-7-21-397-16,-3-10-138 15,-9-12 37 1,-1-25 276-16,-7-28 256 0,-3 3 34 15,-2 11 252-15,-2 20 127 16,0 36 190-16,0 12-29 16,0 16-254-16,0 28-286 15,5 66 0-15,4 48 0 0,4 19 0 16,1-15 0-16,-5-33 0 16,-3-42 0-16,-2-13 0 15,1-1 0-15,-3-5 0 16,3-12 0-16,-3-18 0 15,1-10 0-15,1-20 0 16,2-24 0-16,8-15 0 16,6-6 0-16,7-2 0 15,8 11 0 1,5 10 0 0,5 16 0-16,1 16 0 15,-1 14 0-15,-11 6-534 0,-18 10-760 16</inkml:trace>
  <inkml:trace contextRef="#ctx0" brushRef="#br0" timeOffset="74089.13">14883 11682 910 0,'0'0'2533'0,"0"0"-1880"0,0 0-653 16,151-78 0-16,-16 76 0 16,42 2 0-16,-23 10-63 15,-22 8-1235-15</inkml:trace>
  <inkml:trace contextRef="#ctx0" brushRef="#br0" timeOffset="74861.7">18094 11963 2515 0,'0'0'993'0,"0"0"-535"15,0 0-328-15,-20-102-130 16,20 64 0-16,20 2 0 16,11 6 0-16,9 12 0 0,4 15 0 15,-1 3 0-15,-1 37 0 16,-4 15 0-16,-11 10 0 15,-9 4 0-15,-9-2 0 16,-7-8 0-16,-2-10 0 16,0-15 0-16,0-13 0 15,0-13 0-15,0-5 0 16,0-11 0-16,0-25 0 16,0-17 0-16,14-10 0 15,3-4 0-15,5 5 0 16,-2 18 0-16,0 18 0 0,-2 20 0 15,-2 6 0-15,0 32 0 16,-1 14 0-16,1 8 0 16,1 0 0-16,6-8 0 15,-1-8 0-15,5-16 0 16,-3-11 0-16,3-11 0 16,-3-7 0-16,1-23 0 15,-2-6 0-15,-6-6 0 16,-1 0 0-16,-5 8 0 15,-3 10 0-15,-3 16 0 0,0 8 0 16,-3 18 0-16,2 20 0 16,5 8 0-16,11 2 0 15,7-4 0-15,13-8 0 16,6-11 0-16,6-18 0 16,0-7 0-1,-10-7 0-15,-11-25 0 0,-13-8 0 16,-18-9 0-16,0-3 0 15,-31 0 0-15,-16 2 0 16,-7 12 0-16,-3 16 0 16,1 22 0-16,6 4 0 15,13 34 0-15,14 14 0 16,23 24 0-16,25-14 0 0,17-13-948 16</inkml:trace>
  <inkml:trace contextRef="#ctx0" brushRef="#br0" timeOffset="75022.31">19613 12097 2659 0,'0'0'1113'0,"0"0"-789"0,0 0-324 16,0 0 0-16,0 0 0 16,0 0 0-16,0 0-1516 0</inkml:trace>
  <inkml:trace contextRef="#ctx0" brushRef="#br0" timeOffset="75700.75">20438 11733 3038 0,'0'0'1058'0,"0"0"-1058"16,0 0 0-16,0 0 0 15,0 0 0-15,0 0 0 32,0 0 0-32,-83 138 0 15,70-86 0-15,13-4 0 16,5-6 0-16,30-9 0 16,16-15 0-16,12-14 0 15,-1-4 0-15,-9-21 0 0,-12-16 0 16,-24-12 0-16,-17-7 0 15,-6-6 0-15,-36-2 0 16,-8 6 0-16,-3 8 0 16,8 11 0-16,12 15 0 15,19 10 0-15,14 8 0 16,12 2 0-16,32-4 0 16,12-2 0-16,6-8 0 0,3-6 0 15,-7-4 0-15,-10-2 0 16,-11 1 0-16,-10 6 0 15,-14 5 0-15,-7 9 0 16,-6 9 0-16,0 3 0 16,-2 30 0-16,-13 24 0 15,5 35 0-15,8 40 0 16,2 35 0-16,16 8 0 16,9-9 0-16,1-20 0 15,-2-25 0-15,-3-19 0 16,-4-22 0-16,-1-24 0 0,1-12 0 15,8-4 0-15,4-8 0 16,4-11 0-16,1-20 0 16,-5-5 0-16,-4-29 0 15,-9-18 0-15,-14-13 0 16,-2-24 0-16,-29-1 0 16,-14-5 0-16,-8 2 0 15,2 20 0-15,0 2 0 16,6 18 0-16,14 16 0 15,16 9 0-15,11 13 0 16,2 5-339-16</inkml:trace>
  <inkml:trace contextRef="#ctx0" brushRef="#br0" timeOffset="76063.34">21502 11917 3204 0,'0'0'892'16,"0"0"-892"-16,0 0 0 15,121-44 0-15,-65 28 0 0,4 0 0 16,-2-2 0-16,-10-2 0 16,-11 0 0-16,-20-2 0 15,-15-3 0-15,-2 0 0 16,-29-1 0-16,-17 5 0 15,-10 10 0-15,-6 11 0 16,2 0 0-16,6 25 0 16,14 18 0-1,17 11 0-15,19 4 0 0,6 4 0 16,36-6 0-16,22-8 0 16,16-14 0-16,11-16 0 15,7-14 0-15,-3-4 0 0,-7-16 0 16,6-28-90-1,-22 4-804-15,-16 4-610 0</inkml:trace>
  <inkml:trace contextRef="#ctx0" brushRef="#br0" timeOffset="76425.03">22398 11805 1041 0,'0'0'1492'0,"0"0"-611"16,0 0-370-16,0 0-340 16,0 0-171-16,0 0 0 15,0 0 0-15,-149-44 0 16,104 62 0-16,1 15 0 15,8 10 0-15,12 3 0 0,15 0 0 16,9-4 0 0,24-12 0-16,23-14 0 0,12-16 0 15,3 0 0-15,-5-34 0 16,-5-16 0-16,-15-12 0 16,-12-10 0-1,-14-6 0-15,-11-5 0 0,0-1 0 16,-5 6 0-16,-10 7 0 15,-1 17 0-15,3 21 0 16,5 20 0-16,2 13 0 16,4 35 0-16,2 43 0 15,0 38 0-15,8 35 0 0,7-9 0 16,1-28 0-16,-1-40 0 16,-1-28 0-16,5 1 0 15,8-9 0-15,4-6 0 16,25-32-293-16,-10-2-608 15,-3-23-426-15</inkml:trace>
  <inkml:trace contextRef="#ctx0" brushRef="#br0" timeOffset="77325.14">22973 11871 1618 0,'0'0'813'0,"0"0"-127"16,0 0-122 0,0 0-149-16,40-106-415 0,-40 81 0 15,-9 2 0-15,-18 0 0 16,-10 7 0-16,-10 9 0 15,-4 7 0 1,-1 3 0-16,5 26 0 0,9 11 0 16,17 6 0-16,13 0 0 15,8-4 0-15,17-10 0 16,16-14 0-16,11-14 0 16,8-4 0-1,-3-12 0-15,-5-14 0 0,-6 2 0 16,-11 2 0-16,-11 8 0 0,-8 10 0 15,-5 4 0-15,-3 8 0 16,0 28 0-16,0 16 0 16,0 14 0-16,2 11 0 15,4 9 0-15,2 2 0 16,-2 2 0-16,1-1 0 16,-1-7 0-1,-4-8 0-15,-2-12 0 0,0-16 0 16,0-16 0-16,-15-20 0 15,-12-10 0-15,-8-8 0 0,-6-26 0 16,1-14 0-16,7-14 0 16,15-28 0-16,13-1 0 15,5-7 0 1,36-2 0-16,13 20 0 0,16-1 0 16,3 15 0-16,0 18 0 15,-6 14 0-15,-7 12 0 16,-7 8 0-16,-9 6 0 15,-1 0 0-15,1 0 0 32,-4-5 0-32,1-1 0 0,-5-4 0 15,-4-4 0-15,-7-3 0 16,-9-4 0-16,-11 1 0 16,0 5 0-16,-9 8 0 15,-20 12 0-15,-2 3 0 16,-2 19 0-16,2 20 0 15,10 8 0-15,13 6 0 16,8-1 0-16,6-8 0 16,30-10 0-16,11-12 0 15,8-16 0-15,5-6 0 16,-4-8 0-16,-7-20 0 16,-11-6 0-16,-11-6 0 0,-12-4 0 15,-6 0 0-15,-6 2 0 16,-3 5 0-1,0 11 0-15,0 13 0 0,-8 10 0 16,0 3 0-16,1 14 0 16,5 16 0-16,2 6 0 15,2 6 0-15,23 1 0 16,10 1 0-16,3-4 0 16,2-2 0-16,-7-4 0 15,-4-4 0-15,-11-3 0 0,-11-6 0 16,-7-3 0-16,-17-2 0 15,-26-3 0-15,-18-5 0 16,-49-7 0-16,9-1-539 16,7 0-815-16</inkml:trace>
  <inkml:trace contextRef="#ctx0" brushRef="#br0" timeOffset="79653.39">24627 12104 2636 0,'0'0'805'16,"0"0"-475"-16,0 0-5 15,0 0-325-15,0 0 0 16,0 0 0-16,0 0 0 0,37-43 0 16,-1 3 0-16,2-10 0 15,-3-10 0-15,-2-8 0 16,-8-8 0-16,-7-6 0 16,-7 1 0-16,-7 11 0 15,-4 16 0-15,0 20 0 16,0 22 0-1,0 12 0-15,-8 30 0 0,-1 52 0 16,1 8 0-16,0 0 0 0,8-4 0 16,0-23 0-1,12 1 0-15,12-4 0 0,10-20 0 16,4-22 0-16,3-18 0 16,5-8 0-1,-4-34 0 1,-5-18 0-16,-8-30 0 15,-8-28 0-15,-11 3 0 16,-7 13 0-16,-3 22 0 16,0 34 0-16,0 11 0 15,0 20 0-15,-7 15 0 16,-2 48 0-16,0 46 0 0,2 6 0 16,5-2 0-1,2-11 0-15,0-25 0 0,0-2 0 16,7-8 0-16,2-20 0 15,-2-16 0-15,-1-16 0 16,1 0 0-16,2-16 0 16,2-20 0-16,0-8 0 15,3-2 0-15,-3 5 0 16,-1 12 0-16,-2 17 0 0,3 12 0 16,2 8 0-16,9 28 0 0,9 12 0 15,12 4 0-15,10-2 0 16,9-8 0-16,6-12 0 15,3-12 0-15,-4-16 0 16,-5-2 0-16,-10-10-117 16,-13-18 12-1,-12-8 103-15,-14-8 2 0,-11-8 65 16,-2-4 16-16,-4 0-3 16,-13 6-78-16,-6 11 0 15,-1 21 0-15,-3 18 0 16,-7 3 0-1,1 37 0-15,0 11 0 0,4 10 0 0,8-1 0 16,13-8 0-16,8-14 0 16,0-12 0-16,16-15 0 15,11-11 0-15,6-3 0 16,2-25 0-16,1-10 0 16,-3-4 0-16,-8-2 0 15,-6 6 0-15,-5 12 0 16,-7 11 0-1,-3 14 0-15,-2 1 0 0,6 19 0 0,2 18 0 16,6 5 0-16,6 4 0 16,7-6 0-16,4-10 0 15,3-14 0-15,-3-14 0 32,1-2 0-32,-7-28 0 0,-5-14 0 0,-9-12 0 15,-6-12 0-15,-7-25 0 16,0 3 0-16,0 2 0 15,-2 6 0-15,-7 31 0 16,2 12 0 0,1 27 0-16,4 12 0 15,-1 57 0-15,3 48 0 0,0 31 0 16,5-3 0-16,6-29 0 0,-2-42 0 16,-2-34 0-16,-3-6 0 15,0-5 0-15,1-10 0 16,-3-9 0-16,2 0 0 31,3-22 0-31,6-18 0 16,10-12 0-16,8-6 0 15,9 2 0-15,7 9 0 16,-3 15 0-16,-2 14 0 16,-7 13 0-16,-25 5-483 0,-10 4-282 15,0 7-287-15</inkml:trace>
  <inkml:trace contextRef="#ctx0" brushRef="#br0" timeOffset="79824.87">24958 11516 2543 0,'0'0'1035'0,"0"0"-680"0,0 0-192 16,0 0-163-16,152-32 0 15,-3 24 0-15,-13 4-348 16,-13 0-897-16</inkml:trace>
  <inkml:trace contextRef="#ctx0" brushRef="#br0" timeOffset="80690.08">27409 11468 2273 0,'0'0'732'0,"0"0"-350"16,0 0 213-16,0 0-481 16,0 0-114-16,0 0 0 15,0 0 0-15,-135 132 0 16,104-64 0-16,10 7 0 15,17-6 0-15,4-6 0 16,33-11 0-16,27-14 0 16,36-18 0-16,35-20 0 15,-8 0 0-15,-9-22 0 16,-25-12 0-16,-29-4 0 0,-7-8 0 16,-6-10 0-16,-24 2 0 15,-17 5 0-15,-6 13 0 16,-11 12 0-16,-20 18 0 15,-7 6 0-15,-4 22 0 16,-3 21 0-16,5 8 0 16,6 6 0-16,14-5 0 15,11-8 0-15,9-12 0 16,3-10 0-16,23-14 0 16,8-8 0-16,1 0 0 15,1-24 0-15,-4-8 0 16,-6-6 0-16,-8 0 0 15,-7 4 0-15,-7 7 0 16,-1 13 0-16,-3 10 0 0,0 4 0 16,0 21 0-16,0 15 0 15,0 12 0-15,7 2 0 16,6-4 0 0,7-8 0-16,3-12 0 0,0-10 0 15,0-14 0-15,-1-2 0 16,1-16 0-16,-1-16 0 15,-2-8 0-15,-3-4 0 16,-1 0 0-16,-3 6 0 0,-1 9 0 16,-8 16 0-1,1 11 0-15,-3 2 0 0,2 14 0 16,4 18 0-16,2 8 0 16,5 2 0-16,4-4 0 15,-4-8 0 1,1-10 0-16,-3-12 0 0,3-8 0 15,-1-2 0-15,5-24 0 16,5-8 0-16,0-6 0 16,-1-4 0-16,-4 6 0 15,-4 8 0-15,-5 8 0 16,-5 13 0-16,-1 9 0 16,-1 0 0-16,3 17 0 0,6 11 0 15,8 8 0-15,6 2 0 16,6-2 0-16,7-8 0 15,4-10 0-15,23-18-99 16,-12 0-419-16,-3-16-534 0</inkml:trace>
  <inkml:trace contextRef="#ctx0" brushRef="#br0" timeOffset="81398.48">29591 11121 1796 0,'0'0'1502'0,"0"0"-704"16,0 0-798-16,0 0 0 16,0 0 0-16,-67 130 0 15,57-53 0-15,6 3 0 16,4 0 0 0,0-6 0-16,0-10 0 15,10-16 0-15,-2-15 0 16,-1-15 0-16,-1-13 0 0,4-5 0 15,3-5 0-15,12-22 0 0,10-9 0 32,9-4 0-32,3 4 0 15,5 8 0-15,-6 12 0 16,-6 12 0-16,-7 4 0 16,-8 20 0-16,-9 16 0 0,-9 10 0 15,-7 4 0-15,-5 0 0 16,-22-1 0-16,-8-7 0 15,-8-10 0-15,-1-10 0 16,-3-10 0-16,7-10 0 16,4-2 0-16,12-4 0 15,11-12 0-15,6 0 0 16,7 2 0-16,0 4 0 16,0 6 0-16,20 4 0 0,9 0 0 15,8 0 0-15,13 8 0 0,8 2 0 16,11-4 0-1,4-6 0-15,1 0 0 0,-1-20 0 16,-8-12 0-16,-12-8 0 16,-13-6 0-16,-11-7 0 15,-13-5 0-15,-9 0 0 16,-7 8 0-16,0 10 0 16,-19 18 0-16,-6 19 0 0,-9 6 0 15,-2 33 0-15,7 14 0 16,9 10 0-16,18 2 0 15,2-3 0-15,42-9 0 16,41-14 0-16,42-22 0 16,33-14 0-16,-13-22 0 15,-34-12 0-15,-45 5 0 16,-39 7 0 0,-27-4 0-1,0 6-380-15,-27 4-1541 0</inkml:trace>
  <inkml:trace contextRef="#ctx0" brushRef="#br0" timeOffset="82358.67">4099 12825 595 0,'0'0'2283'16,"0"0"-1828"-16,0 0-77 0,0 0 7 15,0 0-385 1,-118 183 0-16,103-23 0 0,3 21 0 16,8-1 0-16,1-11 0 15,3-29 0 1,0-6 0-16,14-11 0 0,1-27 0 15,2-22 0-15,-7-24 0 16,-1-10 0-16,-3-8 0 16,-6-4 0-16,-10-21 0 15,-22-7-378-15,-14-8-669 0</inkml:trace>
  <inkml:trace contextRef="#ctx0" brushRef="#br0" timeOffset="83867.25">3438 13868 2045 0,'0'0'901'0,"0"0"-735"16,0 0 120-16,156-100-96 16,-72 70-115-16,17-3-49 15,3 4-25-15,-11 4-1 16,7-3-54-16,-12 2-34 16,-14 4 5-16,-22 4 41 15,-16 4 29-15,-16 2 13 16,-13 6 91-16,-7 0 50 15,0 2 29-15,-11 4-29 16,-7 0 2-16,-2 0-143 16,0 14 0-16,-3 10 0 0,6 9 0 15,3 3 0 1,8-4 0-16,6-2 0 0,0-6 0 16,6-6 0-16,17-8 0 15,4-6 0-15,4-4 0 16,0 0 0-16,-4-10 0 15,-5-11 0-15,-9-4 0 16,-6-4 0-16,-5 0 0 16,-2-1 0-16,0 3 0 15,0 7 0-15,0 8 0 16,-2 4 0-16,2 4 0 16,0 2 0-16,14 2 0 0,15 0 0 15,13 0 0 1,4 12 0-16,6 8 0 0,-1 4 0 15,-9 4 0-15,-9 5 0 16,-10-1 0-16,-14 0 0 16,-9-4 0-16,0-4 0 15,0-8 0-15,0-6 0 16,-2-10 0-16,-1 0 0 16,3-10 0-16,0-20 0 15,0-10 0-15,7-4 0 16,11 0 0-16,5 5 0 0,3 11 0 15,-2 10 0-15,3 12 0 16,0 6 0 0,0 4 0-16,0 22 0 15,2 4 0-15,-2 5 0 0,-6-3 0 16,0-5 0-16,-5-6 0 16,-6-7 0-16,-3-6 0 15,-5-6 0-15,0-2 0 16,0 0 0-16,6-4 0 15,-2-18 0-15,7-6 0 16,3-7 0-16,-1 3 0 16,4 6 0-1,-6 12 0-15,0 10 0 0,3 4 0 0,0 7 0 16,3 16 0-16,4 9 0 16,1 0 0-16,-1 1 0 15,-4-8 0-15,-5-7 0 16,-3-7 0-16,-5-9 0 15,-1-2 0 1,-1 0 0-16,4-20 0 0,0-6 0 16,3-6 0-16,1-3 0 15,1 5 0-15,-3 4 0 16,4 10 0-16,-3 7 0 0,3 9 0 16,3 0 0-16,6 3 0 31,2 19 0-31,6 4 0 0,2 0 0 0,0-2 0 15,3-3 0-15,-1-9 0 16,-1-8 0-16,0-4 0 16,-3 0 0-16,-3-11 0 15,-3-11 0-15,-5-3 0 16,-7-8 0-16,-3-3 0 16,-8-2 0-16,-2-2 0 15,0 6 0-15,-2 8 0 0,-10 12 0 16,-1 14 0-1,-3 6 0-15,1 30 0 0,3 16 0 16,8 6 0-16,4 4 0 16,14-4 0-16,28-9 0 15,16-9 0-15,20-20 0 16,11-14 0-16,7-6 0 16,4-16 0-16,-8-16 0 15,-10-4 0-15,-17 0 0 16,-21 1 0-16,-15 3 0 15,-14 4 0-15,-9 2 0 16,-6 8 0 0,0 6 0-16,-14 10 0 0,-9 2 0 15,-8 18 0-15,-5 20 0 0,-3 10 0 16,3 9 0-16,9-3 0 16,13-8 0-16,14-12 0 15,0-12 0-15,21-14 0 16,14-8 0-16,10-14 0 15,2-22 0-15,-2-14 0 16,-6-10 0-16,-7-10 0 16,-8-23 0-16,-13-23 0 15,-9 8 0-15,-2 11 0 16,0 25 0-16,-8 32 0 16,-3 10 0-16,-1 14 0 15,6 16 0 1,4 34 0-16,2 22 0 0,0 23 0 0,0 11 0 15,18-6 0 1,10 4 0-16,8-12 0 0,4-16 0 16,6-18 0-16,4-17 0 15,21-25 0-15,-13 0-574 16,-4-18-1222-16</inkml:trace>
  <inkml:trace contextRef="#ctx0" brushRef="#br0" timeOffset="85165.83">7693 13600 449 0,'0'0'2003'15,"0"0"-1472"-15,0 0-242 16,25-131 211-16,-23 111-176 15,0 12-324-15,-2 8 0 16,0 8 0-16,0 26 0 16,0 14 0-16,0 8 0 15,0 4 0-15,7-5 0 16,13-11 0-16,4-14 0 0,7-12 0 16,5-16 0-16,2-2 0 15,2-20 0-15,0-12 0 16,-4-8 0-16,-8-2 0 15,-1 3 0-15,-9 7 0 16,-7 10 0 0,-3 12 0-16,-6 10 0 15,0 6 0-15,0 25 0 16,5 9 0-16,1 6 0 0,4 2 0 16,3-8 0-1,5-8 0-15,-2-10 0 0,0-18 0 16,2-4 0-16,-2-4 0 15,2-26 0-15,-1-6 0 16,2 0 0-16,1 5 0 16,-4 9 0-16,2 12 0 15,-2 10 0-15,2 3 0 16,4 25 0-16,5 8 0 16,3 4 0-16,3-4 0 15,1-6 0-15,0-20-128 16,-10-8-562-16,-10-2-685 0</inkml:trace>
  <inkml:trace contextRef="#ctx0" brushRef="#br0" timeOffset="85295.62">8078 13130 2225 0,'0'0'1005'0,"0"0"-514"15,0 0-230-15,0 0-221 16,0 0-40-16,0 0-518 15,152 135-1144-15</inkml:trace>
  <inkml:trace contextRef="#ctx0" brushRef="#br0" timeOffset="85719.93">9144 13618 2526 0,'0'0'695'0,"0"0"-373"16,0 0 23-16,-117-63-137 15,69 63-208-15,-4 14 0 16,3 21 0-16,7 7 0 16,11 6 0-16,15 0 0 0,16-4 0 15,2-10 0-15,39-12 0 16,15-16 0-16,13-6 0 15,4-24 0-15,1-20 0 16,-5-10 0-16,-13-14 0 16,-15-4 0-16,-12-5 0 15,-16-1 0-15,-10 4 0 16,-3 10 0-16,-7 15 0 16,-10 26 0-16,-1 23 0 15,-3 13 0-15,0 42 0 16,2 21 0-16,9 14 0 0,10 2 0 15,0-6 0 1,15-11 0-16,18-17 0 0,12-18 0 16,9-18 0-16,3-20 0 15,21-22 0-15,-15-16-593 16,-12-6-1261-16</inkml:trace>
  <inkml:trace contextRef="#ctx0" brushRef="#br0" timeOffset="86065.67">9663 13704 2314 0,'0'0'753'0,"0"0"-372"16,0 0 84-16,0 0-282 15,0 0-183-15,0 0 0 16,0 0 0-16,116 16 0 16,-90-34 0-16,-1-7 0 15,-9-1 0-15,-8-3 0 16,-8-4 0-16,0 5 0 15,-24 6 0-15,-8 10 0 16,-5 12 0-16,-1 4 0 16,3 26 0-16,8 13 0 0,11 4 0 15,16 2 0 1,0-1 0-16,35-10 0 0,19-8 0 16,15-14 0-16,11-14 0 15,5-2 0-15,20-40-47 16,-23-2-529-16,-19-2-445 0</inkml:trace>
  <inkml:trace contextRef="#ctx0" brushRef="#br0" timeOffset="87788.48">10519 13142 2273 0,'0'0'875'0,"0"0"-518"15,0 0-81 1,-8 189 39-16,8-35-315 0,0 20 0 16,8-1 0-16,-4-21 0 15,-2-23 0-15,-2-25 0 16,2-30 0-16,-2-20 0 16,2-13 0-16,3-5 0 15,-3-4 0-15,-2-18 0 16,0-14-216-16,0-2-619 0</inkml:trace>
  <inkml:trace contextRef="#ctx0" brushRef="#br0" timeOffset="88528.93">10513 13507 2109 0,'0'0'802'0,"0"0"-504"0,0 0 179 31,0 0-228-31,0 0-88 0,139 107-161 0,-108-74 0 16,-8 2 0-16,-15-1 0 16,-8 0-66-16,-14 0-62 0,-25-2-7 15,-15-6 11 1,-6-4 73 0,5-8 43-16,5-8 8 15,17-6 87-15,15 0 59 16,13 0 28-16,5 0-69 15,21-2-105-15,21-4 0 16,20 0 0-16,12 0 0 16,8-6 0-16,3-2 0 15,-4 0 0-15,-8-4-11 16,-11-2-1-16,-17 0 12 0,-11 0-3 16,-17 0 3-16,-8-6 0 15,-9-1 8-15,0 1 10 16,-3 5-18-16,-16 2 0 15,-4 12 0-15,-1 7 0 16,-3 5 0-16,3 27 0 16,6 11 0-16,9 3 0 15,9 2 0-15,0-6 0 16,27-8 0-16,13-12 0 16,11-16 0-16,6-6 0 0,2-10 0 15,-4-18 0 1,-9-6 0-16,-11-6 0 0,-10 0 0 15,-10 4 0-15,-7 5 0 16,-5 9 0-16,0 12 0 16,-3 9 0-16,0 1 0 15,0 20 0-15,0 16 0 16,4 8 0-16,9 2 0 16,5-4 0-16,4-8 0 15,5-14 0-15,2-12 0 16,0-8 0-16,-2-8 0 15,-1-20 0-15,-1-6 0 16,-3 0 0-16,-2 2 0 0,-7 10 0 16,-1 9 0-16,-1 12 0 15,-3 1 0-15,8 10 0 16,7 16 0-16,6 4 0 16,4 2 0-16,7-4 0 15,27-10-345-15,-11-8-286 16,-5-10-394-16</inkml:trace>
  <inkml:trace contextRef="#ctx0" brushRef="#br0" timeOffset="90296.62">12363 13677 1250 0,'0'0'1143'0,"0"0"-476"0,0 0-292 16,0 0 110-16,0 0-309 15,0 0-176-15,0 0 0 16,-67-27 0-16,29 27 0 15,-8 0 0-15,-3 22 0 16,-1 10 0-16,10 6 0 16,9 4 0-16,16-2 0 15,15-10 0-15,0-8 0 16,33-12 0-16,14-10 0 16,11-4 0-16,4-28 0 15,-2-8 0-15,-8-8 0 0,-14-2 0 16,-12-4 0-16,-13-3 0 15,-8-1 0-15,-5 0 0 16,0 6 0-16,-5 10 0 16,-3 14 0-16,1 18 0 15,0 10 0-15,2 22 0 16,1 26 0-16,4 16 0 16,0 8 0-16,0 2 0 15,18-5 0-15,14-11 0 16,10-12 0-16,7-22 0 15,7-12 0-15,1-12 0 0,3-2 0 16,-4-24 0 0,-2-4 0-16,-8-6 0 15,-3 0 0-15,-10 0 0 0,-6-3 0 16,-7 2 0-16,-11-4 0 0,-7 1 0 16,-2 4 0-16,-9 4 0 15,-13 14 0-15,-5 14 0 16,-2 4 0-16,-2 36 0 15,4 16 0-15,7 13 0 16,11 4 0-16,9-2 0 16,7-11 0-1,26-12 0-15,12-16 0 0,13-20 0 16,5-8 0-16,-1-10 0 16,-6-18 0-16,-12-4 0 0,-13 0 0 15,-11 0 0 1,-9 3 0-16,-4 6 0 0,-7 5 0 15,0 5 0 1,0 9 0-16,0 4 0 0,0 0 0 16,0 21 0-16,0 7 0 15,9-1 0-15,4 2 0 16,6-7 0-16,4-10 0 31,8-12 0-31,4 0 0 16,-2-14 0-16,-2-12 0 15,0-4 0-15,-7 1 0 16,-1 6 0-16,-3 6 0 16,-3 10 0-16,-1 7 0 0,5 0 0 15,0 21 0-15,4 5 0 16,2 3 0-16,6-4 0 16,7-4 0-16,7-13 0 15,7-8 0-15,1-2 0 16,1-22 0-16,-7-6 0 15,-7-6 0-15,-10-1-9 16,-10-3 8-16,-11-1 1 16,-7-6 10-16,-4-3-10 15,0-2 0-15,-4 2 0 16,-9 8 0-16,1 12 0 0,4 13 0 16,-1 17 0-16,2 8 0 15,0 37 0-15,3 17 0 16,1 16 0-16,3 4 0 15,0-4 0-15,21-9 0 16,10-15 0-16,11-16 0 16,12-18 0-16,8-20 0 15,9-4 0-15,-1-30-87 16,-8-11-164-16,-11-9-38 16,-13-5-62-16,-16-12-104 0,-15-19 211 15,-7 2 94-15,0-5 150 16,-3 3 111-16,-7 24 204 15,-1 4 145-15,3 22-135 16,2 20 50-16,2 20-134 16,-3 14-241-16,1 48 0 15,-4 42 0-15,1 33 0 16,5-7 0-16,2-24 0 16,2-39 0-16,0-27 0 15,23-4 0-15,8-6 0 16,11-6 0-16,11-24 0 15,2 0-143-15,-1-22 11 16,-7-10 93-16,-9-4 39 0,-9-3 32 16,-12 3 62-16,-3 6-10 15,-7 10 20-15,-3 14-104 16,-2 6 0-16,2 12 0 16,4 22 0-16,0 6 0 15,5 2 0-15,8-3 0 16,6-11 0-16,8-14 0 15,10-14 0-15,4 0-17 16,0-27-28-16,-5-9 35 16,-4-8 10-16,-6 1 32 15,-8-2 8-15,-5 3-40 16,-7 6 0-16,-6 10 0 0,-3 12 0 16,-3 12 0-16,-2 2 0 15,2 30 0-15,2 16 0 16,-2 16 0-16,0 10 0 15,1 9 0-15,2 7 0 16,1 16 0-16,7 21 0 16,-1-11 0-16,-1-12 0 15,-7-14 0-15,-4-20 0 16,0 7 0-16,0-1 0 16,-6-16 0-16,-17-18 0 15,-6-16 0-15,-13-22 0 0,-7-2 0 16,-7-16 0-16,3-16 0 15,6-12 0-15,16-12 0 16,20-8 0-16,11-11 0 16,29-3 0-16,22 0 0 15,11 4 0-15,6 12 0 16,-4 11 0-16,-6 15 0 16,-12 12 0-16,-12 6 0 15,-14 4 0-15,-20-8-492 16,0 2-345-16,-18-2-608 0</inkml:trace>
  <inkml:trace contextRef="#ctx0" brushRef="#br0" timeOffset="90485.83">13947 13032 2443 0,'0'0'939'16,"0"0"-335"-16,0 0-494 16,0 0-110-16,134-40 0 0,-65 36 0 15,29 4 0 1,-16 0 0-16,-15 0-776 0</inkml:trace>
  <inkml:trace contextRef="#ctx0" brushRef="#br0" timeOffset="92033.8">16676 13297 1846 0,'0'0'932'15,"0"0"-465"-15,0 0-87 16,0 0 91-16,0 0-471 16,20-111 0-16,-20 99 0 15,0 10 0-15,0 2 0 16,0 24 0-16,0 24 0 15,-6 19 0-15,4 9 0 16,2 0 0-16,0-8 0 0,20-16 0 16,4-17 0-16,5-20 0 15,0-15 0 1,4-1 0-16,-1-31 0 0,-1-11 0 16,-2-7 0-16,-2-2 0 15,-1 6 0-15,-1 12 0 16,0 14 0-16,1 16 0 15,8 4 0-15,4 24 0 16,2 16 0-16,-1 6 0 16,-5 4 0-16,-7-2 0 15,-11-6 0-15,-14-3 0 0,-2-6 0 16,-23-6 0 0,-17-9 0-16,-34-14-258 0,10-4-491 15,7 0-762-15</inkml:trace>
  <inkml:trace contextRef="#ctx0" brushRef="#br0" timeOffset="92191.05">16850 12733 2691 0,'0'0'785'0,"0"0"-407"0,0 0-136 15,0 0-242 1,0 0 0-16,0 0 0 0,0 0 0 15,170-16-894-15</inkml:trace>
  <inkml:trace contextRef="#ctx0" brushRef="#br0" timeOffset="92601.22">18105 12839 2438 0,'0'0'1021'0,"0"0"-510"15,0 0-385-15,0 0-126 16,-4-102 0-16,21 98 0 31,12 4 0-31,6 6 0 0,8 26 0 0,-3 11 0 16,-4 7 0-16,-7 4 0 15,-11 0 0-15,-7-8 0 16,-9-8 0-16,-2-12 0 16,0-8 0-16,0-12 0 0,0-6 0 15,0-2 0-15,0-26 0 32,0-10 0-32,0-10 0 0,0-5 0 0,12 7 0 15,3 9 0-15,5 12 0 16,2 14 0-16,5 11 0 15,2 7 0-15,4 27 0 16,-4 12 0 0,2 43 0-16,-8-11-306 0,-7-8-679 0</inkml:trace>
  <inkml:trace contextRef="#ctx0" brushRef="#br0" timeOffset="92999.58">19114 13150 2364 0,'0'0'936'16,"0"0"-411"-16,0 0-254 16,0 0-271-16,0 0 0 0,0 0 0 15,0 0 0 1,-2 58 0-1,2-37 0-15,0-7 0 0,0-6 0 0,0-8 0 32,7 0 0-32,-3-12 0 15,0-16 0-15,-4-9 0 16,0-1 0-16,-8 2 0 16,-17 10 0-16,-6 12 0 15,-7 14 0-15,-7 8 0 16,-1 34 0-16,1 20 0 15,7 13 0-15,11 5 0 16,16 0 0-16,11-6 0 16,7-14 0-16,31-12 0 0,13-14 0 15,11-13 0-15,5-11 0 16,18-10 0-16,-16 0-321 16,-18-7-874-16</inkml:trace>
  <inkml:trace contextRef="#ctx0" brushRef="#br0" timeOffset="93329.57">19370 13669 2329 0,'0'0'957'16,"0"0"-389"-16,0 0-326 15,0 0-242-15,0 0 0 16,0 0 0-16,0 0 0 16,56-23 0-16,-36 23 0 15,0 0 0-15,-4 5 0 16,-7 17 0-16,-5 10 0 15,-4 5 0-15,0 3 0 0,-20 2 0 16,-6-10 0 0,1-4 0-16,7-8 0 0,5-8 0 15,11-6 0-15,2-6 0 16,4 0 0-16,23 0 0 16,8 0 0-16,10 0 0 15,4-8 0-15,5-2 0 16,-6 0 0-16,-5 2 0 15,-5-2-96-15,-11 4-534 16,-12 0-431-16</inkml:trace>
  <inkml:trace contextRef="#ctx0" brushRef="#br0" timeOffset="93660.11">19745 12599 1430 0,'0'0'1563'0,"0"0"-920"15,0 0-325-15,0 0-176 16,0 0-142-16,133-4 0 16,-53 80 0-16,18 38 0 0,8 37 0 15,-9 15 0-15,-23 4 0 16,-25-11 0-16,-30-19 0 15,-15-3 0-15,-4-15 0 16,-29-22 0-16,-8-18 0 16,-1-19 0-1,-6-11 0-15,-9 4 0 0,-8 0 0 16,1-8 0-16,14-16 0 16,23-32 0-16,17-4-162 15,6-28-1640-15</inkml:trace>
  <inkml:trace contextRef="#ctx0" brushRef="#br0" timeOffset="93788.92">21244 13726 3361 0,'0'0'735'0,"0"0"-735"15,0 0 0-15,0 0 0 16,0 0 0-16,0 0-288 0</inkml:trace>
  <inkml:trace contextRef="#ctx0" brushRef="#br0" timeOffset="104499.47">532 15226 1300 0,'0'0'797'0,"0"0"-552"16,0 0 238-16,0 0-192 15,0 0-66-15,0 0-74 16,-15-26 14-16,15 26-12 15,0 0-42-15,0 0-22 16,-3 0-3-16,1 0-86 16,0 4 0-16,2 1 0 0,0 8 0 15,0 9 0 1,0 10 0-16,0 16 0 0,2 16 0 16,5 14 0-1,1 13 0-15,-1 3 0 0,2-4 0 16,0-2 0-1,2-12 0-15,1-13 0 0,-4-18 0 16,3-10 0-16,-3-21 0 16,-2-14-536-16,-4-26-120 15,0-16-62-15,-2-12-218 0</inkml:trace>
  <inkml:trace contextRef="#ctx0" brushRef="#br0" timeOffset="104720.48">434 15186 1661 0,'0'0'654'0,"0"0"-83"15,-44-157-73-15,36 95-211 16,8 6-73-16,8 2-118 16,23 8-45-16,13 10-25 15,10 15-26 1,6 21 0-16,2 8 0 0,5 55-2 16,-13 7 2-16,-14 16-6 15,-16 8 6-15,-24-10 0 16,0 5 46-16,-22-5-46 0,-18-8 0 15,-5-8 0-15,3-10 0 16,6-13 0-16,12-13-119 16,13-10-457-1,7-17-483-15</inkml:trace>
  <inkml:trace contextRef="#ctx0" brushRef="#br0" timeOffset="105865.38">824 15679 2313 0,'0'0'701'0,"0"0"-172"0,0 0-169 16,0 0-167-16,0 0-193 15,0 0 0 1,0 0 0-16,11-122 0 16,0 99 0-16,0 9 0 0,0 10 0 15,5 4 0 1,4 4 0-16,0 20 0 15,1 11 0-15,-6 5 0 0,-4 4 0 16,-4-6 0 0,-3-4 0-16,0-12 0 15,-1-12 0-15,-1-6 0 16,0-4 0-16,4-4 0 0,2-22 0 16,3-2 0-16,2-12 0 15,1 4 0-15,1 1 0 16,1 13 0-16,2 12 0 15,-3 6 0-15,5 4 0 16,4 13 0-16,1 6 0 16,4 8 0-16,0-1 0 15,0 0 0-15,-6-4 0 0,-4-8 0 16,-5-6 0 0,-6-2 0-16,-1-6-21 0,0 0-6 15,2-6 4-15,0-14-10 16,5-8-9-16,-6-8-93 15,-3-4 2-15,-5 0 71 16,0 5 61-16,-19 11 1 16,-2 8 138-16,0 10-3 15,4 2-30-15,7 4-36 16,6 0-39-16,4 0-30 16,0-6 0-16,0 2 0 15,11 0 0-15,14-8 0 16,6-2 0-16,4 0 0 0,4 2 0 15,-1 6 0-15,-7 6 0 16,-2 0 0-16,-2 18 0 16,-6 6 0-16,2 10 0 15,-3 2-3-15,-5 0 6 16,-3-4-6-16,-8-5 3 16,-1-7 0-16,-3-6 3 15,0-4-3-15,0-6 0 16,0-4 0-16,0 0 0 15,0 0 0-15,0-18 0 0,-9-8 0 16,-7-10 0-16,-1-10 0 16,-4-3 0-16,1-1 0 15,3 6 0-15,3 6 0 16,5 6 0-16,7 8 0 16,2 2 0-16,0 0 0 15,2 0 0-15,11 0 0 16,7-5 0-16,3 1 0 15,2 0 0-15,-2 2 0 16,2 0 0-16,-5 8 0 16,0 2 0-16,-4 10 0 0,-1 4 0 15,3 0 0 1,5 26 0-16,4 12 0 16,2 18 0-16,2 11 0 0,0 27 0 15,-3 30 0-15,-1 33 0 16,-7 9 0-16,-7-6 0 15,-1-21 0-15,-3-37 0 16,-1-24 0-16,4-22 0 16,1-14 0-16,7-2 0 15,5-1 0-15,4-11 0 0,2-20 0 16,-2-8 0-16,-1-22 0 16,-7-18 0-16,-7-14 0 15,-14-9 0-15,0-9 0 16,-27-4 0-16,-16-4 0 15,-8 1 0-15,-11 11 0 16,0 6 0-16,4 14 0 16,4 10 0-16,14 8 0 15,20-20 0-15,13 10-646 16,7-3-1689-16</inkml:trace>
  <inkml:trace contextRef="#ctx0" brushRef="#br0" timeOffset="106023.19">2290 15125 2181 0,'0'0'1157'16,"0"0"-525"-16,0 0-506 15,0 0-126-15,0 0 0 16,0 0-18-16,0 0-600 16,0 57-640-16</inkml:trace>
  <inkml:trace contextRef="#ctx0" brushRef="#br0" timeOffset="106164.52">2462 15633 2479 0,'0'0'742'0,"0"0"-177"15,0 0-255-15,0 0-310 32,0 0 0-32,0 0 0 0,0 0-257 0,29-90-1148 0</inkml:trace>
  <inkml:trace contextRef="#ctx0" brushRef="#br0" timeOffset="106289.98">2605 15240 2290 0,'0'0'1071'0,"0"0"-452"0,0 0-503 0,0 0-116 32,0 0 0-32,0 0 0 15,0 0 0-15,131-58 0 16,-107 49-237-16,-11 9-1279 0</inkml:trace>
  <inkml:trace contextRef="#ctx0" brushRef="#br0" timeOffset="106557.59">951 16200 3511 0,'0'0'585'16,"0"0"-585"-16,118-40 0 15,7 0 0-15,35-2 0 16,16 4 0-16,-31 11 0 16,-40 12 0-16,-43 11 0 15,-20 0 0-15,-2 0 0 16,-6-1 0-16,-25 5-296 15,-9 0-497-15,-12 0-747 0</inkml:trace>
  <inkml:trace contextRef="#ctx0" brushRef="#br0" timeOffset="107595.58">5209 15955 887 0,'0'0'1601'0,"0"0"-1375"16,0 0 58-16,0 0 65 0,0 0-78 15,0 0-127-15,-103-104-28 16,74 100 1-16,-2 4-16 15,-4 0-101-15,-6 22 0 16,-3 22 0-16,0 15 0 16,-1 9 0-16,9 16 0 15,11 0 0-15,19 1 0 16,6-3 0-16,17-12 0 16,26-12 0-16,15-14 0 15,9-16 0-15,2-16 0 16,-3-12 0-16,-10 0 0 0,-11-8 0 15,-17-10 0 1,-7 0 0-16,-9 0 0 0,-6 2 0 16,5-2-57-16,-5 4-458 15,4 4-610-15</inkml:trace>
  <inkml:trace contextRef="#ctx0" brushRef="#br0" timeOffset="107894.8">6067 15771 1696 0,'0'0'1440'0,"0"0"-977"15,0 0-129-15,0 0-171 16,-141 98-163-16,94-9 0 15,-2 29 0-15,14-4 0 16,12-11 0 0,21-13 0-16,2-26 0 0,29 2 0 15,18 0 0-15,15-18 0 16,14-20 0-16,38-28 0 0,-21 0-471 16,-14-22-805-16</inkml:trace>
  <inkml:trace contextRef="#ctx0" brushRef="#br0" timeOffset="108288.37">6307 16120 1517 0,'0'0'1478'16,"0"0"-925"-16,0 0-80 16,0 0-398-16,0 0-75 15,0 0 0-15,0 0 0 0,-11-72 0 16,29 98 0-16,2 12 0 15,4 14 0-15,1 6 0 16,2 4 0-16,-1-3 0 16,1-11 0-16,0-6 0 15,0-12 0-15,-3-12 0 16,0-14 0 0,1-4 0-16,2-18 0 0,-4-16 0 15,-4-12 0-15,-5-8 0 16,-10-3 0-16,-4-5 0 15,0 12 0-15,-18 10 0 16,1 10 0-16,1 20 0 16,3 10 0-16,1 0 0 0,5 26 0 15,7 10 0-15,0 4 0 16,7 0 0-16,24-4 0 16,12-10 0-16,10-12 0 15,19-22 0-15,-12-16-721 16,-14-12-1172-16</inkml:trace>
  <inkml:trace contextRef="#ctx0" brushRef="#br0" timeOffset="108530.33">6964 15775 1998 0,'0'0'1412'0,"0"0"-913"31,0 0-312-31,0 0-187 0,0 0 0 0,154 112 0 16,-98-54 0-16,-2 13 0 16,-6 9 0-16,-9 10 0 15,-16 4 0-15,-11 5 0 16,-12-1 0-16,-9-4 0 16,-27-6 0-16,-33 7 0 0,7-29-251 31,4-20-1319-31</inkml:trace>
  <inkml:trace contextRef="#ctx0" brushRef="#br0" timeOffset="108886.39">8109 16288 1283 0,'0'0'2108'16,"0"0"-1403"-16,0 0-705 0,0 0 0 16,0 0 0-16,0 0 0 15,0 0 0-15,116-52 0 16,-51 34 0-16,22 0 0 16,-18 8-348-16,-22 2-1284 0</inkml:trace>
  <inkml:trace contextRef="#ctx0" brushRef="#br0" timeOffset="109027.32">8096 16579 2939 0,'0'0'709'0,"0"0"-417"16,0 0-136-16,0 0-156 16,127-8 0-16,-56-10 0 15,23-14 0-15,-20 0-90 16,-16 6-1523-16</inkml:trace>
  <inkml:trace contextRef="#ctx0" brushRef="#br0" timeOffset="111893.95">10135 15673 1573 0,'0'0'1662'31,"0"0"-1206"-31,0 0-231 16,0 0-45-16,0 0-180 0,0 0 0 15,29-4 0-15,22 4 0 16,12-4 0-16,8 2 0 16,2 0 0-16,-1 2 0 15,-8 0 0-15,-13 0 0 16,-14 0-228-16,-37 8-311 16,0 4-279-16,-19 6-360 0</inkml:trace>
  <inkml:trace contextRef="#ctx0" brushRef="#br0" timeOffset="112061.27">10146 15945 1530 0,'0'0'1110'0,"0"0"-640"15,0 0-222-15,0 0 28 16,0 0-72-16,0 0-138 16,0 0 2-16,138 0-34 15,-71-9-23-15,4 0-11 16,-1-3-112-16,-1-3-237 15,-21 2-347-15,-21 1-183 0</inkml:trace>
  <inkml:trace contextRef="#ctx0" brushRef="#br0" timeOffset="112359.96">10266 15342 2505 0,'0'0'699'0,"0"0"-243"16,0 0-20-16,0 0-436 0,0 0 0 15,0 0 0 1,0 0 0-16,-53-18 0 0,53 78 0 16,0 32 0-16,0 29 0 15,13 23 0-15,6 6 0 16,-4-29 0-16,1-31 0 15,-6-36 0-15,1-6 0 16,1 0 0-16,1 2 0 16,1-9 0-16,-3-14 0 15,-3-27-375-15,-1-1-404 0,-2-30-122 16</inkml:trace>
  <inkml:trace contextRef="#ctx0" brushRef="#br0" timeOffset="112566.29">10476 15426 1706 0,'0'0'1144'0,"0"0"-623"16,0 0-46-16,0 0-225 15,0 0-250-15,0 0 0 16,0 0 0-16,-23-26 0 16,41 80 0-16,5 12 0 15,-1 12 0-15,0 7 0 16,-4 3 0-16,0-2 0 0,-2-6 0 15,6 17-15-15,-5-25-493 16,4-18-519-16</inkml:trace>
  <inkml:trace contextRef="#ctx0" brushRef="#br0" timeOffset="113566.2">11716 15705 1765 0,'0'0'837'0,"0"0"-284"15,0 0-104-15,0 0-140 16,0 0-126-16,0 0-183 16,0 0 0-16,-44-6 0 15,31 48 0-15,4 6 0 0,7-4 0 16,2-2 0-1,6-8 0-15,17-12 0 0,1-12 0 16,5-10 0-16,-2 0 0 16,-2-18 0-16,-8-14 0 15,-3-12 0-15,-7-10 0 16,-7-8 0-16,0-6 0 16,0 2 0-16,0 3 0 15,0 9 0-15,0 16 0 16,0 14 0-16,8 14 0 15,8 10 0-15,8 14 0 16,9 26 0-16,15 36 0 16,3 37 0-16,-5 43 0 0,-10 23 0 15,-16 3 0-15,-13-16 0 16,-7-19 0-16,0-27 0 16,2-30 0-16,2-27 0 15,10-19 0-15,4-4 0 16,4-8 0-16,9-10 0 15,5-22 0 1,2-8 0-16,-4-34 0 0,-11-20 0 16,-11-32 0-16,-12-27 0 15,-27 7 0-15,-12 11 0 16,-13 21 0-16,0 26 0 16,-4 6 0-16,2 0 0 15,6 14 0-15,15 14 0 0,24 6 0 16,9 6 0-16,0 2-918 0</inkml:trace>
  <inkml:trace contextRef="#ctx0" brushRef="#br0" timeOffset="114292.23">13121 15543 2299 0,'0'0'844'0,"0"0"-367"15,0 0-146-15,0 0-186 16,-136-23-145-16,84 60 0 16,3 8 0-16,7 22 0 15,11 3 0-15,13 6 0 16,18-4 0-16,0-9 0 0,38-15 0 15,17-12 0 1,17-18 0-16,8-14 0 0,3-4 0 16,-5-18 0-16,-13-12 0 15,-17-6 0-15,-17 0 0 16,-15 0 0-16,-14 5 0 16,-2 9 0-16,0 8 0 15,0 14 0-15,-6 0 0 16,-2 22 0-16,0 18 0 15,4 6 0 1,4 7 0-16,0-3 0 0,22-10 0 0,11-10 0 16,7-12 0-16,2-12 0 15,-1-6 0-15,-8-10 0 32,-8-16 0-32,-14-14 0 15,-11-6 0-15,0-7 0 16,-23-1 0-16,-10 2 0 15,-3 10 0-15,3 8 0 16,2 20 0-16,8 14 0 16,6 0 0-16,5 30 0 0,8 6 0 15,4 4 0-15,4-4 0 16,25-8 0-16,9-7 0 16,11-16 0-16,3-5 0 15,4-5 0-15,-6-22 0 16,-2 1 0-16,-13-4 0 15,-8 6 0-15,-12 6 0 16,-5 10 0-16,-6 8 0 16,-2 0 0-16,0 16 0 15,3 16 0-15,3 8 0 16,4 5 0-16,3 1 0 16,8-10 0-16,2-6 0 0,0-8 0 15,2-12 0-15,0-10 0 16,-2 0 0-16,-3-28 0 15,-7-8-667-15,-5 6-2208 0</inkml:trace>
  <inkml:trace contextRef="#ctx0" brushRef="#br0" timeOffset="114858.87">14068 15815 1152 0,'0'0'1419'0,"0"0"-638"15,0 0-322-15,0 0-174 16,0 0-285-16,0 0 0 15,0 0 0-15,-25-36 0 16,25 50 0-16,0 12 0 16,0 14 0-16,0 10 0 0,0 0 0 15,0 3 0-15,0-3 0 16,6-6 0-16,3-12 0 16,1-6 0-16,-4-12 0 15,1-6 0-15,-3-8 0 16,0 0 0-16,4-8 0 15,3-20 0-15,5-10 0 16,3-8 0-16,1-7 0 16,3 8 0-16,-8 8 0 15,-1 11 0-15,-3 12 0 16,-5 10 0-16,3 4 0 0,3 18 0 16,3 13 0-16,5 5 0 15,3 5 0-15,0 0 0 16,2-3 0-16,2-14 0 15,0-4 0-15,0-10 0 16,2-10 0-16,-2 0 0 16,0-4 0-16,-2-14 0 15,0-18-194-15,-7 4-568 16,-5 6-522-16</inkml:trace>
  <inkml:trace contextRef="#ctx0" brushRef="#br0" timeOffset="115821.77">14635 15905 1305 0,'0'0'605'0,"0"0"-44"16,0 0-190-1,0 0 119-15,0 0-192 0,0 0-46 0,23-106-38 16,-21 100-214-16,-2 6 0 16,0 0 0-16,0 10 0 15,0 22 0-15,0 12 0 16,4 13 0-16,1 1 0 15,2 0 0 1,0-8 0-16,1-10 0 0,1-14 0 16,1-8 0-16,-6-10 0 15,2-8 0-15,1 0 0 16,5-18 0-16,3-12 0 16,5-14 0-16,5-6 0 15,1 2 0-15,-2 3 0 0,-1 17 0 16,-6 10 0-16,-3 18 0 15,-1 0 0-15,1 23 0 32,3 13 0-32,8 4 0 15,2 4 0-15,8-6 0 0,8-4 0 0,8-12 0 16,5-12 0-16,4-10 0 16,-2 0 0-1,-2-24 0-15,-10-6 0 0,-6-10 0 16,-13-8 0-16,-9 2 0 15,-11-7 0-15,-7 7 0 0,0 6 0 16,-18 10 0-16,-4 16 0 16,-7 14 0-16,-2 0 0 15,-3 36 0 1,3 12 0-16,8 10 0 0,13 1 0 16,10-5 0-16,6-10 0 15,30-8 0-15,15-18 0 16,14-14 0-16,4-4 0 15,18-40-231-15,-21-4-739 32,-14 0-1109-32</inkml:trace>
  <inkml:trace contextRef="#ctx0" brushRef="#br0" timeOffset="116829.6">15886 15837 310 0,'0'0'2214'0,"0"0"-1457"16,0 0-301-16,0 0-97 15,0 0-359-15,0 0 0 16,0 0 0-16,-127 86 0 16,100-37 0-16,5 1 0 15,15-6 0-15,7 0 0 16,15-16 0-16,35-12 0 0,14-16 0 16,15 0 0-1,0-30-75-15,-3-18-122 0,-13-6 46 16,-19-13 19-16,-15-5 63 15,-18 0 67-15,-11-8 2 16,0 8 96-16,-9 10 72 16,-6 13 63-16,1 21-100 15,5 16-131-15,3 12 0 16,2 14 0-16,0 29 0 16,2 17 0-16,2 14 0 15,0 6 0-15,0 2 0 0,0-3 0 16,0-11 0-1,2-14 0-15,4-20 0 0,-4-14 0 16,2-16 0-16,-2-4 0 16,3-18 0-16,-3-14 0 15,4-12 0-15,4-5 0 16,1 8 0-16,2 5 0 16,3 11 0-16,2 15 0 15,-1 6 0-15,8 4 0 16,6 8 0-16,9 14 0 15,7 0 0-15,6-4 0 16,5-4 0-16,4-9 0 16,-4-5 0-16,-4 0-27 15,-14-19-158-15,-13 1-7 0,-15-4 95 16,-12 0 70-16,0-4 27 16,-21 8 28-16,-6 0 47 15,-4 14 75-15,-2 4 30 16,0 8-85-16,1 20-95 15,10 12 0-15,11 4 0 16,11 5 0-16,6-8 0 16,39-6 0-16,35-13 0 15,38-22-30-15,30-12-327 16,-8-24-227-16,-27-5-102 16,-39 10 215-16,-29 0 377 0,-8 3 94 15,-5-4 270-15,-10 6 274 16,-18 4-6-16,-4 12-175 15,-14 8-65-15,-15 2-89 16,-4 16-209-16,-2 20 0 16,-1 4 0-16,5 9 0 15,8 1 0-15,8-6 0 16,11-4 0-16,4-18 0 16,13-8 0-16,25-14 0 15,11-14 0-15,7-24 0 0,2-16 0 16,-7-13 0-16,-11-5 0 15,-14-14 0-15,-14-2 0 16,-10-6 0-16,-2 5 0 16,-4 13 0-16,-10 22 0 15,3 18 0-15,0 32 0 16,2 4 0-16,0 40 0 16,3 36 0-16,3 4 0 15,3 9 0-15,3 5 0 16,16-22 0-16,10-2 0 15,8-14 0-15,4-17 0 16,6-20 0-16,2-16 0 0,14-11 0 16,-16-20-611-1,-7-3-2045-15</inkml:trace>
  <inkml:trace contextRef="#ctx0" brushRef="#br0" timeOffset="117358.96">18406 15218 2290 0,'0'0'882'0,"0"0"-354"16,0 0-132-16,0 0-396 16,0 0 0-16,-23 190 0 15,15-37 0-15,6 17 0 16,2-10 0-16,2-15 0 0,15-27 0 16,-3-24 0-1,-1-17 0-15,-5-23 0 0,0-14 0 16,-2-4 0-16,-1-6 0 15,-1-8 0-15,-4-16 0 16,0-6 0-16,0-36 0 16,0-66-616-16,0 7-359 15,0-7-189-15</inkml:trace>
  <inkml:trace contextRef="#ctx0" brushRef="#br0" timeOffset="117597.7">18495 15526 1721 0,'0'0'803'0,"0"0"-240"16,0 0-189-1,0 0-30-15,0 0-163 0,0 0-71 16,0 0-110-16,125-96 0 16,-87 124 0-16,-1 12 0 15,-1 9 0-15,-7 9 0 16,-13 2 0-16,-14 2 0 16,-2-8 0-16,-31-2 0 15,-14-12 0-15,-4-12 0 16,4-6 0-1,12-14 0-15,16-8 0 0,17-8 0 0,23-40-320 16,20 6-605-16,8 6-909 16</inkml:trace>
  <inkml:trace contextRef="#ctx0" brushRef="#br0" timeOffset="118493.22">19283 15579 1719 0,'0'0'887'0,"0"0"-291"16,0 0-232-16,0 0-82 0,0 0-34 16,0 0-248-16,-131-77 0 15,91 100 0-15,2 18 0 16,6 12 0-16,13 5 0 16,17 0 0-16,2-10 0 15,31-6 0-15,18-16 0 16,9-18 0-16,4-8 0 15,-4-12 0-15,-9-20 0 16,-11-6 0-16,-9-4 0 16,-12-2 0-1,-5 4 0-15,-8 0 0 0,-4 13 0 16,0 9 0-16,0 14 0 16,0 4 0-16,0 13 0 0,0 19 0 15,0 12 0-15,0 0 0 16,3-2 0-16,17-4 0 15,6-10 0-15,5-6 0 16,3-18 0-16,0-4 0 16,-1 0 0-16,-2-26 0 15,-4-6 0-15,-5-8 0 16,-4-4 0-16,-5 0 0 16,-1 3 0-16,-6 9 0 15,-2 9 0-15,-4 14 0 0,0 9 0 31,0 14 0-31,0 18 0 0,0 13 0 0,0 3 0 16,7-4 0-16,11-6 0 16,1-8 0-16,6-8 0 15,2-14 0-15,-2-8 0 16,-1 0 0-16,-2-8 0 16,3-14 0-1,-1-10 0-15,1 2 0 0,2-6 0 16,0 4 0-16,-3 0 0 15,-2 12 0-15,-6 11 0 0,-3 9 0 16,-2 0 0 0,1 27 0-16,3 7 0 0,5 8 0 15,5 2 0-15,8-4 0 16,7-6 0-16,5-12 0 16,2-8 0-16,-2-14 0 15,-6 0 0-15,-3-16 0 16,-9-12 0-16,-7-8 0 15,-5-12 0-15,-6-2 0 16,-5-8 0-16,-4 0 0 16,0 9 0-1,0 9 0-15,-6 16 0 0,-3 18 0 16,0 6 0-16,5 20 0 0,1 16 0 16,3 10 0-16,0 7 0 15,14-3 0-15,11-2 0 16,4-8 0-16,0-4 0 15,-3-10 0-15,-6-6 0 32,-9-4 0-32,-11-6 0 15,0 2 0-15,-28-6 0 16,-22 2 0-16,-50-8-273 16,11 0-545-16,-2 0-1222 0</inkml:trace>
  <inkml:trace contextRef="#ctx0" brushRef="#br0" timeOffset="118666.42">19698 15055 3234 0,'0'0'862'16,"0"0"-862"-16,0 0 0 15,0 0 0-15,0 0 0 16,0 0 0-16,134 34-81 15,-66-12-1519-15</inkml:trace>
  <inkml:trace contextRef="#ctx0" brushRef="#br0" timeOffset="119397.62">21663 15498 818 0,'0'0'1953'16,"0"0"-1249"-16,0 0-356 16,0 0-75-16,0 0-273 15,0 0 0-15,0 0 0 16,-89 40 0-16,51 5 0 15,11 9 0-15,18 0 0 16,9 0 0-16,18-6 0 16,24-8 0-16,16-16 0 15,5-12 0-15,-1-12 0 0,-10-12 0 16,-12-20 0-16,-20-12 0 16,-16-10 0-16,-4-10 0 0,-14-6 0 15,-15-3 0-15,0-3 0 16,6 10 0-1,4 4 0-15,15 12 0 0,4 10 0 16,9 8 0-16,22 7 0 16,10 10 0-16,3 6 0 15,0 9 0-15,-3 0 0 16,-6 18 0-16,-6 19 0 16,-6 13 0-16,-8 12 0 15,-7 26 0-15,-2 28 0 16,-6 29 0-16,0 5 0 15,4-6 0-15,5-29 0 16,2-33 0-16,5-16 0 0,3-14 0 16,4 7 0-16,3-9 0 15,3-2 0-15,-2-20 0 32,-2-16 0-32,-6-12 0 0,2 0 0 0,-3-30 0 15,-3-6 0-15,-6-17 0 16,-7-7 0-16,-2-10 0 15,-7-14 0-15,-26-2 0 16,-13-4 0-16,-12 7 0 16,-7 15 0-1,3 14 0-15,8 18 0 0,21 14 0 16,33 6 0-16,13 10 0 0,28 2-1454 16</inkml:trace>
  <inkml:trace contextRef="#ctx0" brushRef="#br0" timeOffset="119696.64">22670 15400 3026 0,'0'0'1070'15,"0"0"-1070"-15,0 0 0 0,0 0 0 31,0 0 0-31,0 0 0 0,114 134 0 0,-89-80 0 16,1 1 0-16,-2-7 0 16,3-12 0-16,-4-10 0 15,-3-18 0-15,-3-8 0 16,-1-12 0-16,-3-24 0 16,-2-18 0-16,-3-8 0 31,-4-6 0-31,0-7 0 15,3-1 0-15,3 0 0 16,22-14 0-16,-3 19-326 0,0 17-1066 16</inkml:trace>
  <inkml:trace contextRef="#ctx0" brushRef="#br0" timeOffset="119853.75">23312 14933 2458 0,'0'0'897'16,"0"0"-156"-16,0 0-741 15,0 0 0-15,0 0 0 16,0 0 0-16,0 0 0 16,-13-28 0-16,13 50 0 15,6 40 0-15,7-2-59 16,6 4-1314-16</inkml:trace>
  <inkml:trace contextRef="#ctx0" brushRef="#br0" timeOffset="120185.31">23408 15703 1450 0,'0'0'1395'16,"0"0"-573"-16,0 0-393 16,0 0-429-16,0 0 0 15,71-102 0-15,-22 53 0 16,7-9 0-16,0 0 0 16,-4 0 0-16,-9 4 0 15,-7 10 0-15,-14 8 0 0,-13 14 0 16,-9 9 0-16,0 13 0 15,-16 0 0-15,-11 17 0 16,-1 7 0-16,6 6 0 16,8 2 0-16,11 0 0 15,3 2 0-15,14-4 0 16,20 2 0-16,6-4 0 16,5 2 0-16,-1-3 0 15,-7 0 0-15,-10 0 0 16,-13-8 0-16,-14 2 0 15,-9-3 0-15,-36 0 0 0,-15-4 0 16,-33 2 0-16,12-2-147 16,17-8-1376-16</inkml:trace>
  <inkml:trace contextRef="#ctx0" brushRef="#br0" timeOffset="121032.4">24301 15304 2522 0,'0'0'858'15,"0"0"-335"-15,0 0-330 16,0 0-193 0,0 0 0-16,0 0 0 0,143-64 0 15,-92 100 0-15,-2 18 0 16,-11 12 0-16,-9 2 0 15,-13 2 0-15,-10-11 0 16,-4-11 0-16,-2-12 0 0,0-18 0 16,0-14 0-16,5-4 0 15,3-14 0-15,11-20 0 16,3-16 0-16,5-8 0 16,1-3 0-16,3 7 0 15,-2 10 0-15,-2 16 0 16,-2 16 0-16,-5 12 0 15,-3 6 0-15,2 26 0 16,1 4 0 0,-1 8 0-16,6-2 0 15,0-3 0-15,2-12 0 16,0-4 0-16,-2-15 0 16,16-8-144-16,-7-18-334 15,-3-4-523-15</inkml:trace>
  <inkml:trace contextRef="#ctx0" brushRef="#br0" timeOffset="121456.99">25328 15444 1974 0,'0'0'1085'0,"0"0"-540"15,0 0-206-15,0 0-186 16,0 0-153-16,0 0 0 16,0 0 0-16,80 32 0 15,-51-32 0-15,0-12 0 0,-4-10 0 16,-12-2 0-1,-6-8 0-15,-7 2 0 0,-5-2 0 16,-17 10 0-16,-4 4 0 16,-5 18 0-16,4 0 0 15,0 22 0-15,9 20 0 16,11 10 0-16,7 2 0 16,9-1 0-16,27-8 0 15,17-9 0-15,9-13 0 16,8-19 0-16,-1-4 0 15,-4-10 0-15,-12-16 0 0,-6-13 0 16,-12-1 0 0,-8 2 0-16,-5-6 0 0,-9 10 0 15,-1 6 0-15,-7 14 0 16,-3 10 0-16,-2 4 0 16,0 18 0-16,0 22 0 15,0 10 0-15,0 11 0 16,4-3 0-16,16-8 0 15,9-14 0-15,9-14 0 16,6-22 0-16,16-26-218 16,-12-20-562-16,-11-3-304 0</inkml:trace>
  <inkml:trace contextRef="#ctx0" brushRef="#br0" timeOffset="121596.19">26148 14899 2472 0,'0'0'765'0,"0"0"-453"0,0 0-153 16,0 0-159-16,-46 130-192 0,43-76-1064 16</inkml:trace>
  <inkml:trace contextRef="#ctx0" brushRef="#br0" timeOffset="122492.6">26507 15414 2138 0,'0'0'878'0,"0"0"-292"16,0 0-263-16,0-134-152 15,-9 102-171-15,0 11 0 16,-4 12 0-16,-5 9 0 16,-9 0 0-16,-4 22 0 0,-3 14 0 15,5 4 0 1,10 0 0-16,7-4 0 0,12-6 0 15,0-10 0-15,12-8 0 16,14-12 0-16,3 0 0 16,4-14 0-16,-2-8 0 15,-4 0 0-15,-4 4 0 16,-10 0 0-16,-4 14 0 16,-4 4 0-16,-1 10 0 15,5 32 0-15,2 34 0 16,7 41 0-16,0 31 0 15,-1 12 0-15,-5-7 0 16,-8-37 0-16,-4-36 0 16,0-22 0-16,-6-9 0 0,-15-5 0 15,-8-8 0-15,-6-12 0 16,-5-16 0-16,-3-8 0 16,5-28 0-16,7-16 0 15,16-36 0-15,15-37 0 16,40-51 0-16,35-33 0 15,31-11 0-15,9 3 0 16,-4 31 0-16,-8 21-336 16,-23 37-15-16,-28 44 60 0,-25 26 161 15,-17 24 130-15,-7-2 73 16,-3 7 212-16,0 7 42 16,-9 9-63-16,-11 5-105 15,-1 18-159-15,0 23 0 16,0 22 0-16,6 9 0 15,5 16 0-15,8-2 0 16,2 3 0-16,2-9 0 16,17-8 0-16,0-6 0 15,1-12 0-15,-1-14 0 16,-8-14 0-16,-3-12 0 16,-4-5 0-16,0-9 0 15,-4 0 0-15,2-9 0 0,0-14 0 16,2-4 0-16,3 1 0 15,3-6 0-15,9 6 0 16,1 0 0-16,7 12 0 16,1 2 0-16,3 12 0 15,4 0 0-15,-4 16 0 16,-8 12 0-16,-2 12 0 16,-10 4 0-16,-9 0 0 15,-2-3 0-15,-7-1 0 16,-17-12 0-16,-8-2 0 15,-3-12 0-15,2-6 0 0,1-8 0 32,10 0 0-32,9-14 0 0,13-12 0 0,27-24-3 15,21 6-687-15,8 5-533 0</inkml:trace>
  <inkml:trace contextRef="#ctx0" brushRef="#br0" timeOffset="123200.47">27677 15374 1502 0,'0'0'1069'0,"0"0"-357"0,0 0-162 16,0 0-287-16,0 0-263 15,0 0 0-15,0 0 0 16,-96 14 0-16,71 20 0 16,7 8 0-16,10 1 0 15,8-6 0-15,10-2 0 16,24-16 0-16,9-6 0 15,3-13 0-15,-1 0 0 16,-9-14 0-16,-12-17 0 16,-9-1 0-16,-10-4 0 15,-5-8 0-15,0 4 0 16,0 4 0-16,0 2 0 0,0 10 0 16,0 8 0-16,0 10 0 15,14 6 0-15,7 0 0 16,8 8 0-16,8 16 0 15,2 8 0-15,3 8 0 16,-1 4 0-16,-5 0 0 16,-13 0 0-16,-6-8 0 15,-13-5 0-15,-4-7 0 16,-9-8 0-16,-15-6 0 16,-5-6 0-16,2-4 0 15,7 0 0-15,11-22 0 16,9-6 0-16,7-11 0 15,31-5 0-15,18-6 0 0,12-4 0 16,12-2 0 0,3 10 0-16,-10 0 0 0,-11 12 0 15,-19 10 0 1,-16 6 0-16,-18 10 0 0,-9-1 0 16,0 8 0-16,-21 1 0 15,-6 0 0-15,-1 0 0 16,-1 11 0-16,9 11 0 15,9 9 0-15,11-1 0 16,0 6 0-16,22 0 0 0,19-4 0 16,5-2 0-16,8-4 0 15,-3-2 0-15,-7-6 0 16,-8-2 0-16,-14 0 0 16,-15 0 0-16,-7-2 0 15,-11 4 0 1,-28-5 0-16,-11 1 0 0,-10 0 0 15,-5-10 0-15,5 0 0 16,-2-4 0-16,16 0-57 16,17-13-2023-16</inkml:trace>
  <inkml:trace contextRef="#ctx0" brushRef="#br0" timeOffset="125055.73">9954 16932 1916 0,'0'0'690'32,"0"0"-613"-32,0 0-44 0,0 0 115 0,0 0 124 15,0 0-131-15,-6-4-79 31,31 4 6-31,14 0 80 0,19 8-49 0,36-8-31 16,45 0-1-16,48 0-5 16,27-4-26-16,6-10 0 15,0 2 1-15,-8 2-16 16,4 6 2-16,5 4-1 16,-5 0-16-16,-2 0 11 15,-7 0-17 1,-2 0 0-16,0 0-1 0,0 0 1 0,2 0 0 15,-2 0 0-15,-2 0 0 32,-7-4 3-32,-9-6-3 15,-6 2 0-15,-10-2 0 16,-4 2 0-16,-4-2 0 16,-3-2-1-16,12-2 1 15,11-4 9-15,19-4-9 16,19-5 1-16,8 4-1 0,0 1-1 15,-5 4-1 1,-8 5 1-16,0 3 1 0,2 2 6 16,5 4 0-16,2-2-4 15,5-6-2-15,3-2-5 16,6-8 5-16,4 0 0 16,-2-4 1-16,-8 2 6 15,-5 2-6-15,-16 0-1 16,-8 0 0-16,-10 4-3 15,-2 0 3-15,1 4-1 16,4-2 2-16,1 2 9 16,0 4-9-16,1-3 13 15,-8 0-14-15,-2-1 0 0,-8 1 0 16,-3-5 0-16,-4 4 0 16,0-4 0-16,-5 2 0 15,-2 6 0-15,-4 0 0 16,-10 2 0-16,-3 4 0 15,-10 0 0-15,-6-2 0 16,-7 2 0-16,-5-6 0 16,-1 2 0-16,-21-2 0 15,-13 2 0-15,-18 0 0 16,-2 2 0-16,15 2 0 16,30-4 0-16,33-2 0 0,19-2 0 15,8 2 0-15,-9-4 0 16,-16 2 0-16,-16 2 0 15,-4-2 0-15,2 4 0 16,0 6 0-16,6 2 0 16,4 0 0-16,-2 0 0 15,1 0 0-15,-2 6 0 16,-3-2 0-16,1 4 0 16,-2-8 0-16,-3 4 0 15,-2-2 0-15,-7 6 0 16,1 0 0-16,-6 6 0 15,5 4 0-15,5-4 0 16,5 2 0-16,3 2 0 0,5-4 0 16,3-4 0-16,-4 2 0 15,0-2 0-15,-6 2 0 16,-4-2 0-16,-20-2 0 16,-17 2 0-16,-19-6 0 15,-5 0 0-15,17 2 0 16,11 2 0-16,10-4 0 15,1 0 0-15,-3 2 0 16,-6 2 0-16,-7 1 0 16,-10-4 0-16,-15 4 0 15,-13 0 0-15,-18 0 0 0,-10-5 0 0,-12-3 0 16,-6 2 0-16,-1-2 0 16,0-1 0-16,3 4 0 15,4-4 0-15,3 0 0 16,-10-8 0-16,-2-10-518 15,-2-10-1399-15</inkml:trace>
  <inkml:trace contextRef="#ctx0" brushRef="#br0" timeOffset="126457.8">12138 17544 2390 0,'0'0'650'15,"0"0"-336"1,0 0 7-16,0 0-109 0,0 0-136 0,0 0-19 16,158-31-3-16,-71 26-32 15,11-4-22-15,0 0 0 16,-7 5 0-16,-15-1-45 15,-18 5-267-15,-47 5-241 16,-11 13-299-16,-17 8-266 16</inkml:trace>
  <inkml:trace contextRef="#ctx0" brushRef="#br0" timeOffset="126632.21">12189 17870 1423 0,'0'0'1056'15,"0"0"-507"-15,0 0-251 16,0 0 4-16,0 0-69 15,0 0-74-15,0 0-83 16,165-68-76 0,-94 50 0-16,10 2 0 15,1-2 0-15,-2 0 0 0,-10 4-77 16,-13 0-385-16,-19 6-285 16,-20 2-359-16</inkml:trace>
  <inkml:trace contextRef="#ctx0" brushRef="#br0" timeOffset="126899.32">12432 17129 2206 0,'0'0'813'16,"0"0"-301"-16,0 0-140 0,0 0-179 31,0 0-193-31,0 0 0 0,0 0 0 15,-60 156 0-15,67-32 0 0,1 33 0 16,2 7 0 0,-1-15 0-16,-1-37 0 0,1-36 0 0,0-20 0 31,-2-10 0-31,2-2 0 0,2 1 0 16,7-22-315-1,-2-10-604-15,-3-13-510 0</inkml:trace>
  <inkml:trace contextRef="#ctx0" brushRef="#br0" timeOffset="127092.8">12680 17143 1691 0,'0'0'1199'0,"0"0"-597"16,0 0-257-16,0 0-86 15,0 0-259-15,0 0 0 16,-50 172 0-16,50-60 0 15,0 23 0-15,7 7 0 16,7-26 0-16,-1-30 0 0,14-5 0 16,-3-23-459-16,1-10-671 15</inkml:trace>
  <inkml:trace contextRef="#ctx0" brushRef="#br0" timeOffset="127754.64">14210 17459 2133 0,'0'0'846'16,"0"0"-348"-16,0 0-153 15,0 0-71-15,0 0-274 16,0 0 0-16,0 0 0 16,-55 8 0-16,32 24 0 15,3-1 0-15,5 5 0 16,10-4 0-16,5-6 0 16,9-12 0-16,22-6 0 0,9-8 0 15,3-4 0-15,-3-18 0 16,-9-14 0-16,-11-4 0 15,-13-5 0-15,-7-5 0 16,0-2 0-16,-4 2 0 16,-6 6 0-16,6 8 0 15,4 6 0-15,0 6 0 16,20 6 0-16,7 6 0 16,8 6 0-16,5 6 0 15,0 14 0-15,1 26 0 16,-1 40 0-16,-9 40 0 15,-13 51 0-15,-14 17 0 0,-4-1 0 16,-4-27 0-16,-6-30 0 16,6-27 0-16,4-27 0 15,0-28 0-15,4-16 0 16,17-6 0-16,6-8 0 16,4-12 0-16,6-6 0 15,-3-38 0-15,-5-22 0 16,-11-30 0-16,-18-31 0 15,-27-27 0-15,-22 6 0 16,-4 35 0-16,6 35 0 16,11 32 0-16,5 4 0 0,2 10 0 15,25 22 0-15,4 4-86 16,13 8-1476-16</inkml:trace>
  <inkml:trace contextRef="#ctx0" brushRef="#br0" timeOffset="128022.46">15656 17423 2663 0,'0'0'939'16,"0"0"-445"-16,0 0-494 15,0 0 0-15,0 0 0 16,-17 165 0-16,5 1 0 15,5 21 0-15,5-5 0 16,2-25 0-16,0-49 0 16,11-28 0-16,1-26 0 15,-4-20 0-15,4-10 0 16,-1-6 0-16,-7-28-210 16,-2-26-456-16,-2-16-460 0</inkml:trace>
  <inkml:trace contextRef="#ctx0" brushRef="#br0" timeOffset="128227.71">15629 17584 538 0,'0'0'1979'16,"0"0"-1252"-16,0 0-408 15,0 0 16-15,130-54-137 16,-82 54-198-16,0 24 0 16,-6 6 0-16,-16 6 0 15,-15 4 0 1,-11 8 0-16,-29 2 0 0,-26 4 0 15,-15 0 0-15,0-5 0 16,7-9 0 0,26-10 0-16,18-12-513 0,19-12-533 0</inkml:trace>
  <inkml:trace contextRef="#ctx0" brushRef="#br0" timeOffset="129233.39">16380 17722 1787 0,'0'0'922'0,"0"0"-339"16,0 0-215-16,-35-134-80 15,17 100-140-15,-3 2-148 16,-2 14 0-16,-9 8 0 16,-6 10 0-16,-6 10 0 15,-4 26 0-15,6 12 0 16,11 14 0-16,11-2 0 15,20-2 0-15,0-6 0 16,24-11 0-16,17-19 0 16,3-17 0-16,4-5 0 15,-4-22 0-15,-4-14 0 16,-9-10 0-16,-9-6 0 16,-9-2 0-16,-5 6 0 0,-6 10 0 15,-2 8 0-15,0 12 0 16,0 18 0-16,0 0 0 15,0 22 0-15,0 22 0 16,0 6 0-16,15 8 0 16,8-4 0-16,8-14 0 15,4-5 0-15,5-21 0 16,-1-9 0-16,-4-5 0 16,-2-18 0-16,-6-14 0 15,-7-8 0-15,-4-4 0 16,-5-2 0-16,-2-2 0 0,-2 12 0 15,-3 10 0 1,0 16 0-16,-2 10 0 0,1 4 0 16,3 24 0-16,6 16 0 15,3 4 0-15,5-2 0 16,5-6 0-16,2-8 0 16,-3-13 0-16,-2-16 0 15,1-3 0-15,-3-10 0 0,4-20 0 16,1-10 0-1,1-6 0-15,4-2 0 0,-4 2 0 16,-1 8 0-16,-6 14 0 16,-2 16 0-16,-4 8 0 15,-5 8 0 1,4 28 0-16,-1 14 0 0,5 2 0 16,1 2 0-1,8-6 0-15,4-9 0 0,4-14 0 16,3-12 0-1,1-13 0-15,2-9 0 0,-6-20 0 16,-2-18 0-16,-6-1 0 16,-3-10 0-16,-6-4 0 15,-5 2 0-15,-3 3 0 0,0 7 0 16,-4 20 0 0,-4 8 0-16,0 12 0 15,0 6 0-15,0 4 0 16,0 0 0-16,-7 0 0 15,-9 14 0-15,-1 6 0 16,1 4 0-16,3 2 0 0,8 5 0 16,5-3 0-16,0 2 0 15,25-2 0-15,10 4 0 16,8-2 0-16,5 2 0 16,0-2 0-16,-4-2 0 15,-9-2 0-15,-12-4 0 16,-11 0 0-16,-12-4 0 15,0-4 0-15,-29 0 0 0,-12-6 0 16,-8-8 0 0,-42-14-102-16,10-16-834 0,4-10-1614 15</inkml:trace>
  <inkml:trace contextRef="#ctx0" brushRef="#br0" timeOffset="129391.03">16886 17079 2774 0,'0'0'984'0,"0"0"-646"16,0 0-338-16,0 0 0 15,0 0 0-15,0 0 0 16,158 41 0-16,-82-18-792 0</inkml:trace>
  <inkml:trace contextRef="#ctx0" brushRef="#br0" timeOffset="130036.68">19021 17423 2293 0,'0'0'820'16,"0"0"-362"-16,0 0-7 0,0 0-377 16,-33-112-74-1,0 100 0-15,-6 8 0 0,-8 4 0 16,-2 16 0-16,3 16 0 16,5 8 0-16,12 4 0 15,14 2 0-15,15-6 0 16,6-9 0-16,32-13 0 15,13-8 0-15,5-10 0 0,-3-6 0 16,-6-20 0-16,-13-10 0 16,-12-13 0-16,-15-5 0 15,-7-4 0-15,0-8 0 16,-5 2 0-16,-1 2 0 16,2 13 0-16,4 13 0 15,0 10 0 1,13 12 0-16,13 14 0 0,8 0 0 15,6 26 0-15,2 24 0 16,-2 13 0-16,-2 35 0 16,-7 32 0-16,-13 35 0 0,-7 3 0 15,-11-6 0 1,0-19 0-16,2-41 0 0,5-18 0 16,7-29 0-16,5-9 0 15,8-2 0-15,8-6 0 16,8-6 0-16,2-18 0 15,-3-14 0-15,-2-6 0 16,-9-28 0-16,-6-14 0 16,-14-16 0-16,-11-26 0 15,-25-29 0-15,-21 3 0 16,-6 17 0-16,-3 19 0 0,10 34 0 16,-2 6 0-16,5 6 0 15,27 20 0-15,10 14-212 16,5 0-1180-16</inkml:trace>
  <inkml:trace contextRef="#ctx0" brushRef="#br0" timeOffset="130333.67">20413 17317 2029 0,'0'0'1170'15,"0"0"-438"-15,0 0-567 0,0 0-165 16,0 0 0-16,0 0 0 16,131 132 0-16,-104-50 0 15,-2 3 0-15,-3-9 0 16,0-10 0-16,-4-16 0 31,0-20 0-31,-4-21 0 0,-4-9 0 0,4-23 0 16,1-25 0-16,4-18 0 15,0-10 0-15,1-6 0 16,3-11 0-16,4-31 0 16,-3 24-567-16,-2 21-2257 0</inkml:trace>
  <inkml:trace contextRef="#ctx0" brushRef="#br0" timeOffset="130522.71">21242 16990 2543 0,'0'0'1080'0,"0"0"-607"16,0 0-473-16,0 0 0 15,0 0 0-15,0 0 0 16,0 0 0-16,-27 139 0 16,23-67 0-16,0 2-804 0</inkml:trace>
  <inkml:trace contextRef="#ctx0" brushRef="#br0" timeOffset="130900.4">21415 17820 380 0,'0'0'2519'0,"0"0"-1628"16,8-120-585-1,21 62-306-15,11-8 0 0,6 2 0 16,10 1 0-16,-2 1 0 0,-8 10 0 15,-8 6 0-15,-11 10 0 16,-12 10 0-16,-12 12 0 16,-3 6 0-16,0 8 0 15,-16 0 0-15,-6 0 0 16,4 18 0-16,3 0 0 31,8 8 0-31,7 6 0 16,0 2 0-16,26 2 0 15,8 4 0-15,4-4 0 16,0 0 0-16,-3-5 0 0,-10-12 0 16,-10 2 0-1,-15-7 0-15,0-4 0 0,-33 6 0 16,-22-2 0-16,-51-4 0 16,13-2-501-16,8-8-1469 15</inkml:trace>
  <inkml:trace contextRef="#ctx0" brushRef="#br0" timeOffset="131653.16">23512 17052 2428 0,'0'0'715'0,"0"0"-338"15,-36-106 96-15,32 66-370 16,4 8-103-16,0 6 0 16,14 8 0-16,5 14 0 15,6 4 0-15,4 16 0 0,0 20 0 16,-2 10 0-1,-2 12 0-15,-8 8 0 0,-8-3 0 16,-6-1 0-16,-3-4 0 16,-3-14 0-16,-8-12 0 15,0-14 0-15,7-10 0 16,4-8 0-16,0-12 0 16,0-24 0-16,13-14 0 15,11-12 0-15,8 0 0 16,3 3 0-16,3 15 0 15,-1 16 0-15,2 20 0 0,-4 8 0 16,-3 14 0 0,-5 20 0-16,-8 4 0 0,-1 10 0 15,-7-3 0-15,-1-5 0 16,-4-8 0-16,3-6 0 16,1-8 0-16,19-18-51 15,0 0-666-15,3-10-361 0</inkml:trace>
  <inkml:trace contextRef="#ctx0" brushRef="#br0" timeOffset="132093.76">24255 17044 1785 0,'0'0'1127'0,"0"0"-400"15,0 0-270-15,0 0-457 16,0 0 0-16,0 0 0 0,0 0 0 16,40 8 0-16,-9-8 0 15,4 0 0-15,-1 0 0 16,-3-8 0-16,-11-6 0 15,-7-4 0-15,-11 0 0 16,-2-4 0-16,-8 0 0 16,-19 8 0-16,-4 6 0 15,-3 8 0-15,-1 0 0 0,6 30 0 16,6 6 0-16,12 8 0 16,11 6 0-1,7-5 0-15,30-5 0 0,13-8 0 16,12-10 0-16,5-14 0 15,0-8 0-15,-3-4 0 16,-8-18 0-16,-11-10 0 16,-12-8 0-16,-9 0 0 15,-10-5 0-15,-5 1 0 16,-5 8 0-16,-4 14 0 16,0 8 0-16,0 14 0 15,0 0 0-15,0 28 0 16,0 16 0-16,0 4 0 0,14 2 0 15,11-1 0 1,10-13 0-16,7-10 0 0,5-16 0 16,10-14 0-16,-9-24-197 15,-13-6-900-15</inkml:trace>
  <inkml:trace contextRef="#ctx0" brushRef="#br0" timeOffset="132251.73">24970 16593 2891 0,'0'0'741'0,"0"0"-277"0,0 0-464 15,0 0 0-15,0 0 0 16,0 0 0-16,0 0 0 16,71 58-267-1,-32-32-1297-15</inkml:trace>
  <inkml:trace contextRef="#ctx0" brushRef="#br0" timeOffset="132786.94">25471 16994 2125 0,'0'0'882'0,"0"0"-225"16,0 0-225-16,-25-106-432 15,12 74 0-15,-5 6 0 16,-4 4 0-16,-2 12 0 15,-10 10 0-15,-2 0 0 16,0 18 0-16,3 14 0 16,8 2 0-1,10 2 0-15,13-4 0 0,2-10 0 16,11-8 0-16,18-6 0 16,2-8 0-16,0 0 0 15,-4-8 0-15,-2-10 0 0,-10 4 0 16,-1 0 0-16,-8 6 0 15,-1 8 0 1,1 0 0-16,1 4 0 0,9 24 0 16,2 16 0-16,5 10 0 15,2 13 0-15,-4 9 0 16,-6 8 0-16,-6 2 0 16,-9 6 0-16,0-1 0 15,-6-7 0-15,-19-8 0 16,-6-14 0-16,-8-13 0 15,0-17 0-15,-3-19 0 0,-1-13 0 16,7 0 0 0,7-22 0-16,12-22 0 0,13-14 0 15,4-24 0-15,25-2 0 16,23-14 0-16,14-1 0 16,9 15 0-1,43-40 0-15,-21 25-459 0,-12 23-932 0</inkml:trace>
  <inkml:trace contextRef="#ctx0" brushRef="#br0" timeOffset="133223.1">25834 16521 2392 0,'0'0'728'16,"0"0"-153"-16,0 0-174 15,0 0-401-15,0 0 0 16,0 0 0-16,0 0 0 15,-35 112 0-15,35-36 0 32,0 5 0-32,0-1 0 0,0-4 0 15,6-6 0-15,1-16 0 0,-1-9 0 16,-2-17 0-16,2-10 0 16,-2-10 0-16,-2-8 0 15,0 0 0-15,5-22 0 16,5-14 0-16,3-5 0 15,7-3 0-15,5 4 0 16,-1 8 0-16,5 10 0 16,-2 14 0-16,0 8 0 15,-4 0 0-15,-3 18 0 0,-1 16 0 16,-10 6 0-16,-5 2 0 16,-6 6 0-16,-2-3 0 15,-23-1 0-15,-8-8 0 16,-5-8 0-16,3-10 0 15,4-6 0-15,10-12 0 16,10-4 0-16,11-50 0 16,25 0-264-16,8-3-767 0</inkml:trace>
  <inkml:trace contextRef="#ctx0" brushRef="#br0" timeOffset="134356.28">26339 16713 1756 0,'0'0'715'16,"0"0"-26"-16,0 0-124 16,0 0-194-16,0 0-371 15,0 0 0-15,0 0 0 16,-41-26 0 0,41 61 0-16,0 11 0 0,0 12 0 15,0 8 0-15,0 0 0 16,6-4 0-16,5-8 0 0,1-8 0 15,-4-11 0 1,1-13 0-16,-4-12 0 0,-3-6 0 31,-2-4 0-31,0-8 0 0,0-20 0 0,0-3 0 16,7-9 0-16,3 0 0 16,9 4 0-16,2 8 0 15,4 8 0-15,2 14 0 16,-2 6 0-16,-1 0 0 15,1 18 0-15,-3 8 0 16,-4 10 0-16,-3 0 0 0,-10-4 0 16,-5 3 0-16,0-3 0 15,-24-6 0-15,-8-8 0 16,-3-4 0-16,-4-6 0 16,6-8 0-16,10 0 0 15,15-16 0-15,8-12 0 31,20-7 0-31,28 3-309 0,15-4-317 0,9 10-116 16,1 2 208-16,-4 2 210 16,-13 4 324-16,-15 0 115 15,-16 6 431-15,-13 2 118 16,-12 2-101-16,0 4-212 0,0 4-55 31,-12 0-296-31,-5 0 0 0,-8 12 0 0,1 10 0 16,-1 6 0-1,8 2 0 1,8 2 0-16,9-5 0 16,2-4 0-16,25-6 0 15,11-11 0-15,6-6 0 16,1 0 0-16,-5-19 0 16,-7-3 0-16,-10-10 0 15,-10 0 0-15,-7-6 0 16,-6 2 0-16,0-4 0 15,0 4 0-15,0 4 0 16,2 6 0-16,6 12 0 0,3 6 0 16,7 8 0-1,9 0 0-15,6 12 0 0,9 16 0 16,2 6 0-16,1 4 0 16,-5 2 0-16,-11-2 0 15,-9-6 0-15,-13-6 0 16,-7-8 0-16,0-4 0 15,-13-5 0-15,-5-8 0 16,7-1 0-16,3 0 0 16,8-14 0-16,6-14 0 0,25-8 0 15,15-12 0-15,12-4 0 16,9-2 0-16,-3 0 0 16,-6 5 0-16,-12 12 0 15,-15 6 0-15,-18 13 0 16,-11 6 0-16,-2 10 0 15,-11 2 0-15,-16 0 0 16,-4 18 0-16,2 10 0 16,6 3 0-16,13 9 0 15,10 0 0-15,0 2 0 16,24-4 0-16,14-2 0 16,8-8 0-16,-1-2 0 15,0-4 0-15,-12-8 0 0,-11 0 0 16,-9-2 0-16,-13 2 0 15,0-1 0-15,-15 5 0 16,-18 0 0-16,-14-4 0 16,-14 4 0-16,-54 0 0 15,12-6-68-15,3-2-1172 0</inkml:trace>
  <inkml:trace contextRef="#ctx0" brushRef="#br0" timeOffset="135356.23">25693 16593 1194 0,'0'0'748'0,"0"0"-273"15,0 0 12-15,0 0-164 16,0 0-52-16,0 0-35 16,0 0-46-16,-4-68-18 15,2 64-172-15,2 4 0 16,0 0 0-16,0-4 0 16,0 4 0-16,0 0 0 15,0 0 0-15,0 0 0 16,0 0 0-16,0 0 0 15,0 0 0-15,0 0 0 16,4 12 0-16,8 6 0 16,1 2 0-16,-2 10 0 15,-2 10 0-15,0 14 0 16,-3 9 0-16,1 5 0 16,-2 6 0-16,-1 2 0 15,5-4 0-15,0-5 0 16,2-5 0-16,2-16 0 15,-2-12 0-15,1-10 0 16,-6-8 0-16,-1-10 0 16,-1-6 0-16,-2 0 0 15,6-6 0-15,-2-16 0 0,5-12 0 16,3-8 0-16,1-6 0 16,3-2 0-16,-1 5 0 15,4 1 0-15,-1 8 0 16,-5 10 0-16,1 8 0 15,-5 8 0-15,-4 6 0 16,1 4 0-16,2 0 0 16,1 18 0-16,5 14 0 15,1 12 0-15,1 0 0 16,-3 10 0-16,4-4 0 0,-2-1 0 16,-1-5 0-16,-1-8 0 15,-3-6 0-15,-1-12 0 16,-7-8 0-16,0-2 0 15,-2-8 0-15,2 0 0 16,-4 0 0-16,2 0 0 16,2 0 0-16,0-4 0 15,3-10 0-15,7-12 0 16,-4 4-481-16,1 0-1271 0</inkml:trace>
  <inkml:trace contextRef="#ctx0" brushRef="#br0" timeOffset="137219.57">30158 15641 2314 0,'0'0'468'0,"0"0"-141"15,0 0 264 1,0 0-195-16,0 0-396 0,0 0 0 15,0 0 0 1,-46 0 0-16,63-4 0 0,48-10 0 16,60-8 0-16,63 0 0 15,28-5 0-15,0 9 0 16,-31 9 0-16,-60 4 0 16,-36 5 0-16,-37 0 0 15,-22 0 0-15,-10 0 0 16,-9 0 0-16,-5 0 0 15,-6 0 0-15,0 0 0 16,-13 0 0-16,-3 5 0 16,5 4 0-16,11 1 0 15,0 3-156-15,16-8-1014 0</inkml:trace>
  <inkml:trace contextRef="#ctx0" brushRef="#br0" timeOffset="137392.81">31930 15665 2297 0,'0'0'994'0,"0"0"-499"16,0 0-185-16,0 0-310 16,0 0 0-16,0 0 0 0,0 0-57 15,-27 4-1180-15</inkml:trace>
  <inkml:trace contextRef="#ctx0" brushRef="#br0" timeOffset="139029.81">32024 15250 1197 0,'0'0'335'32,"0"0"28"-32,0 0 191 15,0 0-232-15,0 0-40 16,0 0 19-16,0 0-53 15,-12-6-40-15,10 6-31 16,-3 0-68-16,-1-4-109 16,-3 4 0-16,-2 0 0 15,0-6 0-15,-2-1 0 0,3 2 0 16,6-9 0 0,4-4 0-16,0-4 0 0,9-1 0 15,15 1 0-15,5 4 0 16,0 6 0-16,0 12 0 15,-2 2 0-15,-2 30 0 16,-8 14 0-16,-5 15 0 16,-8 9 0-16,-4 4 0 15,-8 2 0-15,-25-4 0 16,-6-5 0-16,-5-9 0 16,-4-14 0-16,8-12 0 0,11-10 0 15,11-12 0 1,12-8 0-16,6-2 0 0,2-2 0 15,27-16 0-15,14-4 0 16,10 2 0-16,7-2 0 16,-2 8 0-16,-2 6 0 15,-12 4 0-15,-11 4 0 16,-12 0 0-16,-11 0 0 0,-4 0 0 16,-6 0 0-16,0 0-194 15,0 0-137-15,0-8-254 16,0-6-347-16</inkml:trace>
  <inkml:trace contextRef="#ctx0" brushRef="#br0" timeOffset="139532.76">32240 14927 1748 0,'0'0'385'0,"0"0"-101"16,0 0 251-1,-121-129-261-15,84 101-94 0,-4 6-15 16,-3 4 0 0,-6 18-38-16,-4 0-40 0,-9 18-1 15,-5 23-26-15,0 17-60 16,1 14 0-16,9 12 0 16,6 8 0-16,15 3 0 15,12 1 0 1,12 0 0-16,13-6 0 0,7 3 0 15,28-3 0-15,19-6 0 16,12-4 0-16,13-8 0 16,6-9 0-16,8-17 0 15,5-10 0-15,2-16 0 16,2-14 0-16,-1-6 0 0,-7-10 0 16,-8-20 0-16,-12-15 0 15,-12-5 0-15,-15-8 0 16,-16-12 0-16,-11-2 0 15,-13-12 0-15,-7-19 0 16,-5-19 0-16,-21 8 0 16,-8 14 0-16,-10 15 0 15,-10 27 0-15,-10 0 0 16,-10 6 0-16,-4 20 0 16,5 22 0-16,1 10 0 0,10 0 0 15,18 36 0-15,15-8-811 16,20-2-1004-1</inkml:trace>
  <inkml:trace contextRef="#ctx0" brushRef="#br0" timeOffset="139691.29">32940 15145 2794 0,'0'0'654'0,"0"0"-297"0,0 0-147 15,0 0-210-15,-154 6-481 16,117-3-1420-16</inkml:trace>
  <inkml:trace contextRef="#ctx0" brushRef="#br0" timeOffset="164592.37">27997 5532 2280 0,'0'0'731'0,"0"0"-390"15,0 0 159-15,0 0-256 16,0 0-244-16,0 0 0 16,9-78 0-16,-4 78 0 0,2 20 0 15,4 20 0-15,2 14 0 16,3 10 0-16,-4 4 0 16,0-3 0-16,-1-9 0 15,5-14 0-15,6-18 0 16,12-18 0-16,19-8 0 15,36-52 0-15,52-42 0 16,52-46 0-16,21-23 0 16,-4 2 0-16,-46 35 0 15,-56 44 0-15,-39 28 0 16,-25 20 0-16,-5 5 0 16,-14 8 0-16,-2 5 0 0,-14 9 0 15,-9 9 0-15,0 0 0 16,0 0 0-16,0 14 0 15,-3 9 0-15,-1 7 0 16,-9 18 0-16,4-8-50 16,-7-6-984-16</inkml:trace>
  <inkml:trace contextRef="#ctx0" brushRef="#br0" timeOffset="165888.23">20671 8875 1458 0,'0'0'388'0,"0"0"-356"16,-140 0-32-16,33 0-1788 0</inkml:trace>
  <inkml:trace contextRef="#ctx0" brushRef="#br0" timeOffset="167358.37">13133 9376 967 0,'0'0'299'0,"0"0"-65"15,0 0-31-15,0 0 20 0,0 0-42 16,0 0-15-16,0 0 0 15,-17-86-1-15,-7 70 6 16,-10-2-49-16,-10 2-20 16,-12-2-24-16,-10 0-62 15,-11 0-2-15,-8 0-14 16,-8 4 0-16,-7 0 8 16,-5 6-8-16,-4 6 15 15,0 2 24-15,0 0-10 16,4 6 8-16,0 14-20 0,5 4-16 15,4 8 8 1,7 8-8 0,4 6-1-16,12 8 1 0,6 8 0 0,9 7-1 15,11 7 0-15,9 4 0 16,9 4 4-16,12 4 8 16,7 2 0-16,10 3 11 15,0-1-17-15,5-2-6 16,17-1 0-16,9-3 0 15,5-6 3-15,7-6-3 16,3-1 0 0,6-7 19-16,4-6-10 15,4-4-9-15,4-4 27 0,1-8 8 16,2-1 56 0,-1-7-43-16,-1-4 23 15,-3-5 11-15,3-4-47 16,2-5 19-16,0-9-20 15,2-4-33-15,0-5 27 16,5 0-28-16,-1-16 0 16,4-6-2-16,0-9 7 0,-4-3-7 15,1-4 2-15,-3-6-4 16,-2-2 4-16,-5-4 0 16,-4-2 0-16,-4-2 40 15,-4 0-24-15,-8-3 23 16,-3 1 5-16,-8 2-16 15,-2 2 13-15,-9-2-20 16,-2 2-10-16,-9-2-11 0,-3 0 0 16,-6-3 0-1,-2-3 0-15,0-2 0 0,-10-4 0 16,-7-3 0 0,-1 1 0-16,-4 0 0 0,-1 0 0 15,1 2 0-15,-5 0 0 16,0 2 0-16,-4-1 0 15,0 1 0-15,-5 2 0 16,-6 4 0-16,-5 0 0 16,-11 5 0-16,-15 8 0 15,-37 4 0-15,-46 14 0 0,-54 20 0 16,22 7-36-16,14 0-835 0</inkml:trace>
  <inkml:trace contextRef="#ctx0" brushRef="#br0" timeOffset="169954.97">8410 15316 2562 0,'0'0'642'0,"0"0"-421"0,0 0 91 16,0 0-76-16,0 0-113 16,0 0-123-16,-24 124 0 31,46-57 0-31,5 1 0 0,4 2 0 0,0-6 0 16,3-12 0-16,3-12 0 15,6-20 0-15,28-20 0 16,56-64 0-16,71-74 0 15,49-45 0-15,25-26 0 16,-6 3 0 0,-41 32 0-16,-24 17 0 0,-52 43 0 0,-47 44 0 15,-44 36 0-15,-31 20 0 16,-10 4 0-16,-7 7 0 16,-10 3 0-16,0 5 0 15,-23 21 0-15,1 4 0 31,2 2 0-31,7 0 0 16,13 8 0-16,0-12-344 16,0-2-680-16</inkml:trace>
  <inkml:trace contextRef="#ctx0" brushRef="#br0" timeOffset="173431.93">10206 17985 2232 0,'0'0'696'0,"0"0"-533"0,0 0 113 16,0 0 22-16,0 0-119 15,0 0-113-15,-40-4-47 32,40 28 8-32,9 6 57 0,0-4-28 0,2-4-56 15,-2-4 0 1,-2-8 0-16,2-2 0 0,-1-4 0 16,6-4 0-16,6 0 0 31,11-22 0-31,14-16 0 0,20-20 0 0,37-32 0 31,39-31 0-31,25-21 0 0,-14 16 0 16,-38 37 0-16,-48 39 0 15,-34 32 0-15,-6 0 0 16,-10 10 0-16,-7 0 0 16,-9 8 0-16,-9 0 0 15,-18 22 0-15,-2 0 0 16,3 0 0-16,5-4 0 15,21-10 0-15,0-4-69 16,11-4-1025-16</inkml:trace>
  <inkml:trace contextRef="#ctx0" brushRef="#br0" timeOffset="173588.87">11853 17562 3192 0,'0'0'736'15,"0"0"-568"-15,0 0-168 16,0 0 0-16,0 0-161 16,220-40-1269-16</inkml:trace>
  <inkml:trace contextRef="#ctx0" brushRef="#br0" timeOffset="174755.23">20602 18538 2576 0,'0'0'1003'0,"0"0"-847"0,0 0-70 16,0 0 189-16,-129 135-275 15,129-97 0-15,5-4 0 16,44-10 0-16,39-12 0 16,45-12 0-16,38-28 0 15,11-20 0-15,-32-4 0 16,-41 5 0-16,-42 14 0 16,-16-2 0-16,7-3 0 15,2-2 0-15,4 4 0 16,-10 14 0-16,-4 12 0 15,-6 10 0-15,3 4 0 16,-1 16 0-16,4 6 0 0,2 0 0 16,9-8 0-16,11 0 0 15,9-14 0-15,13-4 0 16,24-8 0-16,23-20 0 16,-14-4 0-16,-13-2 0 15,-21 8 0-15,-20 6 0 16,6 4 0-16,-2 6 0 15,-14 10 0-15,-14 0 0 16,-9 18 0-16,-5 4 0 16,-1 0 0-16,7 0 0 0,9-8 0 15,15 0 0 1,15-14 0-16,14 0 0 0,6-4 0 31,3-18 0-31,-7-6 0 0,-7-6 0 0,-9-2 0 16,-8 4 0-16,-10 5 0 15,-12 9 0-15,-7 8 0 16,-9 10 0-16,-13 0 0 16,2 5 0-16,-3 4 0 15,7 2 0-15,9-9 0 16,12-2 0-16,51-27 0 0,-13-6-284 16,-1-6-1011-16</inkml:trace>
  <inkml:trace contextRef="#ctx0" brushRef="#br0" timeOffset="174895.89">25549 17929 3003 0,'0'0'506'15,"0"0"-483"-15,0 0-46 16,0 0 10-16,-136-91-1879 0</inkml:trace>
  <inkml:trace contextRef="#ctx0" brushRef="#br0" timeOffset="175720.56">26007 14502 2304 0,'0'0'779'16,"0"0"-518"-16,0 0 106 15,0 0-97-15,0 0-155 16,0 0-115-16,14 94 0 16,11-70 0-16,13-6 0 15,11-14 0-15,10-4 0 16,15-14 0-16,6-20 0 16,7-14 0-16,0-10 0 0,-2-8 0 15,-5-1 0 1,-6 3 0-16,-8 12 0 0,-10 12 0 15,-12 18 0-15,-10 12 0 16,-5 10 0-16,-5 0 0 16,3 4 0-16,5 10 0 15,5 0 0-15,6-6 0 16,8 2 0-16,5-8 0 16,2 0 0-16,0-2 0 15,-2 0 0-15,-6 0 0 16,0 0 0-16,-6 0 0 0,-1 0 0 15,3 0 0-15,3 0 0 16,7-8 0-16,42-10 0 16,-11 2-607-16,-5 0-959 0</inkml:trace>
  <inkml:trace contextRef="#ctx0" brushRef="#br0" timeOffset="175862.34">28712 14183 3286 0,'0'0'549'0,"0"0"-288"16,0 0-261-16,0 0 0 0,0 0 0 16,0 0 0-16,0 0-1013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09:40.797"/>
    </inkml:context>
    <inkml:brush xml:id="br0">
      <inkml:brushProperty name="width" value="0.05292" units="cm"/>
      <inkml:brushProperty name="height" value="0.05292" units="cm"/>
      <inkml:brushProperty name="color" value="#FF0000"/>
    </inkml:brush>
  </inkml:definitions>
  <inkml:trace contextRef="#ctx0" brushRef="#br0">1987 7552 189 0,'0'0'229'16,"0"0"-9"-16,0 0-4 0,-7-3-9 0,7 3-10 15,0 0-8-15,0 0-3 0,0 0-5 0,0 0-3 16,0 0 0-16,-6-2-6 0,6 2-1 0,0 0-1 15,0 0-8-15,0 0 2 0,-5-3-8 0,5 3-5 16,0 0-18-16,0 0-15 0,0 0-11 16,8-5-8-16,-1 5-17 0,6-3-7 0,9 2-7 15,10-3-11-15,6 0 0 0,17-1-7 0,8 5-5 16,2-1-3-16,32-1 1 0,-5-2-13 0,0 3 1 0,4 0-2 16,-2 2-5-16,5 0-4 0,-10-1-3 15,6-1 17-15,-27 1-19 0,27 0-3 0,-5 0-7 16,-25 0-3-16,0 0 5 0,-2-1-16 0,-2 1 12 15,-8 0-3-15,-14 0-2 0,-7 0 0 0,-1 1 0 0,-11-1 4 16,-1 0 0-16,-7-1-4 0,-1 1 6 0,-4 0 2 16,-7 0 1-16,11-2 1 0,-3 1-5 0,-4 0-19 15,-4 1-23-15,8-1-23 0,-8 1-26 0,5-1-42 16,-5 1-54-16,0 0-70 0,5-1-71 0,-5 1-248 16,7-4-621-16,-7 4 274 0</inkml:trace>
  <inkml:trace contextRef="#ctx0" brushRef="#br0" timeOffset="4114.12">16744 9385 145 0,'0'0'432'16,"-1"-6"7"-16,1 6-4 0,0-4-10 0,0 0-15 15,0 4-14-15,-2-7-18 0,2 3-14 0,0 4-20 16,2-4-24-16,-2 4-24 0,0-4-19 0,0 4-33 16,0 0-24-16,0 0-23 0,0 0-13 0,0 0-12 0,0 0-10 15,0 0-10-15,0 0-13 0,1 16 1 0,-1-10-14 16,-1 1-8-16,-1 0-13 0,2 1-7 15,-1 3-10-15,1-3-7 0,0-2-9 0,0 5-5 16,0-5-3-16,4 4-16 0,-2-5 11 0,1 0 0 0,3 1 0 16,3-4-3-16,5-1-4 0,3 1-8 0,11-5 5 15,4-2-12-15,1-3 1 0,6-3 12 0,8-5-21 16,1-3-4-16,2 2-1 0,0-5-1 0,2 0 9 16,-4-2-17-16,2-4 0 0,-3-2-4 0,-1-2-3 15,-6 4 11-15,-10 7-10 0,-2 2-3 0,-1 1 2 16,-4 3 19-16,-6 3 7 0,-2 5 8 0,-6-1 12 15,0 3 5-15,-1 1-6 0,-2 1 3 0,-1-1-55 16,-1 0-1-16,1 2 0 0,-2 1 0 0,-1-2 0 16,-2 3 0-16,3-4 0 0,-3 4 0 0,6-2 0 15,-6 2-149-15,0 0-57 0,0 0-90 0,7 7-85 16,-7-4-113-16,0-3-127 0,-3 7-387 0,0-3-1091 16,-4 0 483-16</inkml:trace>
  <inkml:trace contextRef="#ctx0" brushRef="#br0" timeOffset="5748.6">8015 10565 90 0,'0'0'304'0,"-9"0"-6"0,9 0-13 15,0 0-14-15,-9-2-8 0,9 2-12 16,-6-2-13-16,6 2-15 0,-4-1-20 0,4 1-23 0,0 0-16 16,0 0-13-16,0 0-25 0,-5-3-12 0,5 3-12 15,0 0-9-15,0 0-21 0,0 0-24 0,0 0-33 16,0 0-36-16,0 0-45 0,0 0-68 0,0 0-73 16,0 0-93-16,0 0-161 0,14 6-499 0,-14-6 221 15</inkml:trace>
  <inkml:trace contextRef="#ctx0" brushRef="#br0" timeOffset="6346.92">12125 10761 214 0,'0'0'217'16,"-4"-5"-23"-16,3 3-35 0,-3-3-41 0,4 5-43 15,-1-3-57-15,1-1-73 0,0 4-102 0,0-5-170 16,1 0 76-16</inkml:trace>
  <inkml:trace contextRef="#ctx0" brushRef="#br0" timeOffset="6980.65">13402 10491 19 0,'0'0'301'15,"-4"3"-18"-15,4 1-12 0,-2 0-15 0,0-1-17 16,-2 3-18-16,3 2-20 0,-2-1-16 0,2 0-20 0,-1 3-12 16,-1 2-3-16,2-4-4 0,1 3 3 15,0-4 5-15,1 4 5 0,2-5 5 0,-1 0 6 16,2 0 2-16,1 0 12 0,-1-3 10 0,5 0 7 0,5-2-9 15,-4-1 3-15,12-1 0 0,-4-2-6 0,2-1-1 16,7-4-3-16,-6 1-10 0,3-4-1 0,4 0-10 16,0-4-6-16,-1 1-7 0,1 0-35 15,0-2-6-15,-1-2-5 0,0 1-11 0,0-2-3 0,1-2-3 16,-4 1-11-16,2-1 3 0,-3 0 2 0,1 1-2 16,-3 4 2-16,-6 3 2 0,-1 1 2 0,-3 3-11 15,-2 1 5-15,-2 1 12 0,-1 2-6 16,-1-1 3-16,3 2 1 0,-6 1-13 0,2 0-7 0,0-2-9 15,-3 3-1-15,-1 2-10 0,6-4-4 0,-6 4-9 16,2-3-37-16,-2 3 0 0,4-2 0 0,-4 2 0 16,0 0 0-16,0 0 0 0,10 3-97 0,-10-3-77 15,0 5-86-15,0-5-119 0,0 0-152 0,0 0-594 16,-18 3-1219-16,3-2 539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21:48.124"/>
    </inkml:context>
    <inkml:brush xml:id="br0">
      <inkml:brushProperty name="width" value="0.05292" units="cm"/>
      <inkml:brushProperty name="height" value="0.05292" units="cm"/>
      <inkml:brushProperty name="color" value="#00B050"/>
    </inkml:brush>
  </inkml:definitions>
  <inkml:trace contextRef="#ctx0" brushRef="#br0">5389 6092 2379 0,'0'0'851'0,"0"0"-511"16,0 0-10-16,0 0-134 16,0 0-196-16,0 0 0 15,27 0 0-15,11 0 0 16,9-2 0-16,6-4 0 16,3 0 0-1,-3 0 0-15,-4 2 0 0,-11 0 0 0,-9 1 0 16,-9 3 0-16,-8 0 0 15,-12 5-101-15,0 11-633 16,-16 2-361-16</inkml:trace>
  <inkml:trace contextRef="#ctx0" brushRef="#br0" timeOffset="267.27">5443 6414 2445 0,'0'0'644'15,"0"0"-373"-15,0 0 81 16,0 0-140 0,0 0-113-1,0 0-26-15,0 0-73 0,135-28 0 16,-87 20 0-16,0 0 0 16,-1 2 0-16,-9 2 0 15,-9 3 0-15,-11-2 0 0,-9 3 0 0,-7 0 0 31,-2 0 0-31,0 0 0 16,0 0 0-16,0 0-48 16,0 0-326-16,0 4-677 0</inkml:trace>
  <inkml:trace contextRef="#ctx0" brushRef="#br0" timeOffset="1425.1">7421 5861 1709 0,'0'0'658'16,"0"0"-166"-16,0 0-16 0,0-120-122 15,-2 97-78 1,2 9-145 0,-2 9-131-16,0 5 0 15,0 0 0-15,-1 16 0 0,-2 38 0 16,1 46 0 0,0 48 0-16,-1 23 0 0,3 1 0 15,0-13 0-15,2-23 0 16,0-26 0-16,0-25 0 15,0-25 0-15,0-12 0 16,0-2 0-16,0-2 0 16,2-8 0-16,2-16 0 15,-4-14 0-15,0-6 0 16,0-10 0-16,0-28 0 0,0-54-279 16,0 6-549-1,0-2-590-15</inkml:trace>
  <inkml:trace contextRef="#ctx0" brushRef="#br0" timeOffset="1660.8">7467 6021 1549 0,'0'0'1098'15,"0"0"-616"-15,0 0-22 16,12-104-186-16,6 78-107 16,8 4-101-16,8 8-66 15,9 10 0-15,1 4 0 16,3 20 0-16,-3 25 0 15,-8 13 0-15,-9 10 0 0,-14 6 0 16,-13 0 0-16,-2-2 0 16,-29-6 0-1,-12-5 0-15,-11-9 0 0,-6-6 0 16,-4-8 0-16,-32-22 0 16,16-8-173-16,16-8-2852 0</inkml:trace>
  <inkml:trace contextRef="#ctx0" brushRef="#br0" timeOffset="9792.21">8867 5426 1295 0,'0'0'403'15,"0"0"-29"-15,0 0-18 0,0 0-66 16,0 0-39-1,136-22-61-15,-114 18-41 0,-6 0 39 16,-9 2-3-16,-3 0-16 16,-4 2 4-16,0 0-100 15,0-2-73-15,0 0 0 16,0-2 0-16,-4-2 0 16,-8-2 0-16,-3 2 0 15,-3 6 0-15,-9 0 0 16,-1 6 0-16,-6 24 0 0,0 10 0 15,3 10 0 1,7 2 0-16,6-2 0 0,12-6 0 16,6-7 0-16,0-11 0 15,17-12 0-15,14-9 0 16,6-5 0-16,7-1 0 16,0-23 0-16,1-10 0 15,-5-8 0-15,-9-7 0 16,-4-7 0-16,-9-10 0 15,-5-10 0-15,-7-9 0 16,-1-2 0-16,-3 2 0 16,-2 17 0-16,0 18 0 15,0 22 0 1,0 20 0-16,-2 8 0 0,-7 28 0 0,-2 26 0 16,-1 16 0-16,6 12 0 15,6 7 0 1,0-3 0-16,4-6 0 0,17-8 0 15,6-11 0-15,2-11 0 16,4-14 0-16,0-14 0 16,-2-11 0-16,1-7 0 15,-5-4 0-15,-1-18 0 16,-4-8-189-16,-8-3-840 0</inkml:trace>
  <inkml:trace contextRef="#ctx0" brushRef="#br0" timeOffset="10437.91">10218 5857 1996 0,'0'0'985'16,"0"0"-364"-16,0 0-253 16,0 0-242-16,0 0-126 31,0 0 0-31,0 0 0 0,-5-12 0 0,0 30 0 16,3 4 0-16,2 0 0 15,0-6 0-15,0-5 0 16,0-8 0-1,0-3 0-15,0 0 0 0,0 0 0 16,0-12 0 0,2-8 0-16,-2-6 0 0,0 0 0 15,-2 2 0-15,-15 4 0 16,-10 10 0-16,-9 10 0 0,-7 0 0 16,-7 30 0-16,-2 16 0 15,1 16 0-15,9 11 0 16,13 5 0-16,16 0 0 15,13-6 0-15,0-8 0 16,33-10 0-16,11-11 0 16,12-13 0-16,6-12 0 15,1-12 0-15,-7-6 0 16,-10 0 0 0,-10-6 0-16,-12-9-26 0,-10-3-290 0,-10 4-441 31,-4 5-879-31</inkml:trace>
  <inkml:trace contextRef="#ctx0" brushRef="#br0" timeOffset="10799.46">10484 6332 1967 0,'0'0'986'0,"0"0"-401"16,0 0-248-16,0 0-116 15,0 0-221-15,0 0 0 0,128-58 0 16,-92 58 0 0,-7 22 0-16,-12 10 0 0,-11 10 0 15,-6 5 0-15,-10 4 0 16,-26 0 0-16,-9-3 0 16,-1-6 0-16,6-10 0 15,9-10 0-15,13-8 0 16,11-7 0-16,7-7 0 15,7 0 0-15,26 0 0 16,21-13 0-16,14-3 0 16,11 0 0-16,-4 2 0 15,-8 2 0-15,-18 8 0 16,-20 4 0-16,-29 2 0 0,-16 16-357 16,-17 0-654-16</inkml:trace>
  <inkml:trace contextRef="#ctx0" brushRef="#br0" timeOffset="11428.15">6586 7399 71 0,'0'0'2508'16,"0"0"-1909"-16,0 0-126 16,0 0-28-16,0 0-445 15,0 0 0-15,0 0 0 16,62-86 0-16,25 86 0 15,60 0 0-15,87 0 0 16,60 0 0-16,52 6 0 16,21-2 0-16,5-4 0 15,9 0 0-15,-3 0 0 0,-14-2 0 16,-41-10 0 0,-49 0 0-16,-60 2 0 0,-69 2 0 15,-56 2 0-15,-44 4 0 16,-26 0 0-16,-5 0 0 15,-7 2 0-15,-1 0 0 16,-4 0 0-16,3-2 0 16,4 2 0-16,4 0 0 15,10-2 0-15,1 0 0 16,3-1 0-16,-3 3 0 16,-6 0 0-16,-5 0 0 0,-13 0 0 15,0 0-642-15,-15 0-1646 0</inkml:trace>
  <inkml:trace contextRef="#ctx0" brushRef="#br0" timeOffset="12658.51">7687 8516 770 0,'0'0'1399'0,"0"0"-1059"16,0 0 5-16,0 0 174 16,0 0-232-16,0 0-94 15,0 0-64-15,0-12-15 0,0 0-114 16,0-2 0 0,-10-4 0-16,-5-2 0 0,-8 0 0 15,-3 4 0-15,-6 4 0 16,-1 8 0-16,-5 4 0 15,1 6 0 1,-4 20 0-16,6 8 0 0,8 6 0 0,7 0 0 16,13-2 0-16,7-4 0 15,0-5 0-15,24-11 0 16,12-11 0-16,7-7 0 16,5-6 0-16,4-24 0 15,0-14 0 1,-4-8 0-1,-7-8 0-15,-8-7 0 16,-11-6 0-16,-8-4 0 16,-8-3 0-16,-6 4 0 15,0 6 0-15,-2 12 0 0,-7 16 0 0,2 13 0 16,0 15 0 0,5 9 0-16,0 5 0 0,2 0 0 0,0 0 0 15,0 19 0-15,0 16 0 31,0 11 0-31,0 12 0 16,6 6 0-16,4 6 0 16,-3 6 0-16,3 1 0 15,2 2 0-15,3 4 0 16,6-5 0-16,16 10-180 16,-3-20-584-16,-3-19-540 0</inkml:trace>
  <inkml:trace contextRef="#ctx0" brushRef="#br0" timeOffset="13101.61">8495 8311 2458 0,'0'0'702'0,"0"0"-431"15,0 0-5-15,0 0-104 16,0 0-107-16,0 0-35 16,0 0-4-16,-14 97-16 15,14-89 10-15,0-6-4 16,0-2-4-16,0 0 14 16,2-10 16-16,4-12 2 15,-4-3 12-15,-2-3-46 16,0 1 0-16,-8 4 0 15,-11 7 0-15,-6 12 0 0,-4 4 0 16,-8 19 0 0,-8 24 0-16,0 20 0 0,4 11 0 15,9 8 0-15,14-2 0 16,16-8 0-16,2-11 0 16,33-13 0-16,19-16 0 15,15-12 0-15,8-16 0 16,5-4 0-16,16-14-164 15,-21-10-581-15,-17 2-640 0</inkml:trace>
  <inkml:trace contextRef="#ctx0" brushRef="#br0" timeOffset="13369.6">8801 8881 1774 0,'0'0'1250'15,"0"0"-679"-15,0 0-223 16,0 0-195-16,0 0-153 15,0 0 0-15,0 0 0 16,113-26 0-16,-82 26 0 16,-9 0 0-16,-8 20 0 15,-9 10 0-15,-5 10 0 0,-5 3 0 16,-15 1 0 0,-3-2 0-16,4-6 0 0,5-8 0 15,7-8 0-15,7-9 0 16,0-4 0-16,19-7 0 15,21 0 0 1,20-2 0-16,17-18 0 0,46-23 0 16,-18 7 0-16,-19-1-761 0</inkml:trace>
  <inkml:trace contextRef="#ctx0" brushRef="#br0" timeOffset="13999.29">12586 6892 2111 0,'0'0'863'0,"0"0"-371"16,0 0 29-16,0 0-412 0,0 0-109 16,0 0 0-1,0 0 0-15,-25-14 0 16,63 1 0-16,20 0 0 0,15-3 0 15,8 0 0-15,0 3 0 16,-8 13-38-16,-22 0-708 16,-27 0-543-16</inkml:trace>
  <inkml:trace contextRef="#ctx0" brushRef="#br0" timeOffset="14172.62">12644 7118 1443 0,'0'0'1175'16,"0"0"-587"-16,0 0-109 15,0 0-68-15,0 0-411 0,0 0 0 16,0 0 0-16,171-5 0 16,-94-8 0-16,38-7 0 15,-20 0-140 1,-10 2-1404-16</inkml:trace>
  <inkml:trace contextRef="#ctx0" brushRef="#br0" timeOffset="14604.43">14591 6146 2138 0,'0'0'1013'0,"0"0"-455"0,0 0-171 16,0 0-387-16,0 0 0 15,0 0 0-15,0 0 0 16,-35 112 0-16,35 11 0 15,11 37 0-15,7 12 0 16,1 1 0-16,-3-13 0 16,-5-21 0-16,-4-13 0 15,-5-26 0-15,-2-26 0 0,0-20 0 16,0-10 0-16,0 1 0 16,-2-3 0-1,-7-6 0-15,3-14 0 0,-1-18 0 16,0-4 0-16,0-42-71 15,1-6-822-15,-1-8-597 0</inkml:trace>
  <inkml:trace contextRef="#ctx0" brushRef="#br0" timeOffset="14903.12">14673 6593 1126 0,'0'0'1500'15,"0"0"-920"-15,-31-110-94 16,29 68-197-16,2 8-174 15,9 4-115-15,20 9 0 16,13 7 0-16,10 13 0 16,3 1 0-1,3 15 0-15,-7 25 0 0,-6 17 0 0,-11 11 0 16,-17 10 0-16,-17 4 0 16,-4-3 0-16,-38-5 0 15,-16-10 0-15,-14-8 0 16,-3-14 0-16,1-12 0 15,9-10 0 1,19-14 0-16,14-6 0 0,26-14 0 16,33-58 0-16,23 2-480 15,13-1-1407-15</inkml:trace>
  <inkml:trace contextRef="#ctx0" brushRef="#br0" timeOffset="15035.77">15591 6920 2082 0,'0'0'1203'0,"0"0"-605"16,0 0-486-16,0 0-112 15,0 0-280-15,0 0-923 0</inkml:trace>
  <inkml:trace contextRef="#ctx0" brushRef="#br0" timeOffset="15298.47">13842 8452 3466 0,'0'0'630'0,"0"0"-630"31,0 0 0-31,0 0 0 0,157-101 0 16,-51 78 0-16,37 1 0 15,40 5 0-15,6 3 0 16,-31 6 0-16,-44 4 0 16,-49-2 0-16,-21 2 0 15,-11 0-677-15,-19 0-441 0</inkml:trace>
  <inkml:trace contextRef="#ctx0" brushRef="#br0" timeOffset="15536.78">13925 8512 1517 0,'0'0'941'16,"0"0"-249"-16,0 0-80 16,0 0-278-16,0 0-334 15,0 0 0-15,0 0 0 16,141 68 0-16,36-84 0 15,15-8 0-15,-29 2 0 16,-49 8 0-16,-50 6 0 16,-22 2 0-16,-8 0 0 15,-16 2 0-15,-27 2 0 16,-32 2 0-16,-15 0-897 0</inkml:trace>
  <inkml:trace contextRef="#ctx0" brushRef="#br0" timeOffset="34624.94">10788 4716 116 0,'0'0'2253'16,"0"0"-1555"-16,0 0-352 16,0 0 7-1,0 0-23-15,0 0-330 0,7-10 0 16,-7 10 0-16,0 0 0 16,0 2 0-16,2 18 0 15,5 10 0-15,3 6 0 16,4 4 0-16,6-1 0 15,7-9 0-15,8-12 0 16,19-12 0-16,35-12 0 16,47-55 0-16,42-43 0 15,9-22 0-15,-33 10 0 16,-49 27 0-16,-52 41 0 0,-22 18 0 0,-6 8 0 16,-7 6 0-16,-7 4 0 15,-9 10 0-15,-2 2 0 31,0 0 0-31,0 0 0 0,0 0 0 0,0 4 0 16,-4 14 0-16,-32 40 0 16,1-3-679-16,-8 7-2452 0</inkml:trace>
  <inkml:trace contextRef="#ctx0" brushRef="#br0" timeOffset="35273.37">10413 8446 2647 0,'0'0'778'0,"0"0"-323"0,0 0-239 16,0 0-216-16,0 0 0 15,0 0 0-15,0 0 0 16,25 40 0-16,-2-2 0 15,3 4 0-15,6-4 0 16,5-6 0-16,10-10 0 16,13-16 0-16,27-7 0 15,35-58 0-15,32-43 0 0,4-26 0 16,-13-11 0 0,-42 29 0-16,-45 36 0 0,-23 28 0 15,-19 18 0 1,-3 8 0-16,-4 3 0 0,-4 8 0 15,-5 6 0-15,0 3 0 16,0 0 0-16,0 7 0 16,-10 21 0-16,-3-1-597 15,0-2-1655-15</inkml:trace>
  <inkml:trace contextRef="#ctx0" brushRef="#br0" timeOffset="35397.97">11795 8325 2914 0,'0'0'855'16,"0"0"-528"-16,0 0-327 15,0 0 0 1,0 0-194-16,0 0-1178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22:44.390"/>
    </inkml:context>
    <inkml:brush xml:id="br0">
      <inkml:brushProperty name="width" value="0.05292" units="cm"/>
      <inkml:brushProperty name="height" value="0.05292" units="cm"/>
      <inkml:brushProperty name="color" value="#00B050"/>
    </inkml:brush>
  </inkml:definitions>
  <inkml:trace contextRef="#ctx0" brushRef="#br0">1288 6182 2248 0,'0'0'775'16,"0"0"-618"-16,0 0 87 0,0 0 68 0,0 0-146 15,0 0-100-15,31 38-6 16,-14-8 8-16,3 0-68 16,1-4 0-16,2-5 0 15,6-7 0-15,10-10 0 16,10-4 0-16,11-7 0 16,12-19 0-16,3-6 0 15,8-4 0-15,-1 0 0 16,-4 4 0-1,-5 8 0-15,-8 12 0 0,-9 12 0 0,-9 6 0 16,-7 26 0-16,-5 12 0 16,-2 4 0-16,-1 2 0 15,-3-2 0-15,2-9 0 16,-2-7 0-16,4-12 0 16,1-12 0-16,4-8 0 15,6-2 0-15,8-24 0 16,-2-10 0-1,4-8 0-15,-2-1 0 16,-6 5 0-16,-1 4 0 16,-9 10 0-16,-3 10 0 0,-2 12 0 0,-2 4 0 15,5 2 0-15,5 14 0 16,6 0 0-16,8 0 0 16,10-8 0-16,4-6 0 15,6-2 0-15,3-4 0 16,-2-16 0-16,-5-6 0 31,-7 0 0-31,-10-4 0 16,-10 2 0-16,-7-2 0 15,4-4 0-15,-10 8-248 16,-10 8-844-16</inkml:trace>
  <inkml:trace contextRef="#ctx0" brushRef="#br0" timeOffset="134.22">4172 6178 2785 0,'0'0'686'0,"0"0"-367"15,0 0-13-15,0 0-306 16,0 0-65-16,0 0-586 0</inkml:trace>
  <inkml:trace contextRef="#ctx0" brushRef="#br0" timeOffset="48804.41">6773 4945 2432 0,'0'0'710'0,"0"0"-331"16,0 0-49-16,0 0-85 16,0 0-245-16,0 0 0 15,0-6 0-15,0 6 0 16,0 0 0-16,0 0 0 16,0 0 0-16,0 0 0 15,0 0 0-15,0 0 0 16,-9-12 0-16,-11-10 0 15,-3-6 0-15,-1 1 0 0,4 5 0 32,6 6 0-32,10 13 0 15,4 3 0-15,0 0 0 0,16 22 0 0,17 3 0 16,11 4 0-16,12-4 0 16,9-6 0-16,-1-12 0 15,-3-7 0-15,-8 0 0 16,-15-5 0-1,-13-12 0-15,-12-2 0 0,-11-2 0 16,-2 2 0-16,0 0 0 16,-4 6 0-16,-3 4 0 0,1 9 0 15,1 0 0-15,3 27 0 32,0 18 0-32,0 18 0 0,2 11 0 0,0 6 0 15,0 2 0-15,0-1 0 16,0-9 0-16,0-6 0 15,0-12 0-15,-18-10 0 16,-5-10 0-16,-6-10 0 16,-4-10 0-16,-3-10 0 15,-2-4 0-15,5-1 0 0,4-20 0 16,7 1 0 0,6 2 0-16,7 6 0 0,5 6 0 15,4 4 0-15,0 2 0 16,13 0 0-16,19 0 0 31,14 0 0-31,14-2 0 16,9-12-171-16,5-10-150 15,-5-10 9-15,-9-10-26 0,-11-12 18 16,-15-11 47-16,-17-9 138 16,-8-4 135-16,-9 6 85 15,0 10 112-15,0 18 90 16,-2 18 71-16,-3 17 13 15,1 11-141-15,0 4-118 0,4 28-94 16,-2 23 86 0,2 15 4-16,0 14-108 0,0 6 0 15,0 1 0-15,4-9 0 16,7-8 0-16,0-14 0 16,2-14 0-16,1-16 0 15,1-16 0-15,4-14 0 16,-2 0 0-16,5-28 0 15,3-18 0-15,2-10 0 16,-3-2 0-16,-4 8 0 16,-4 14 0-16,-7 18 0 15,-1 16 0-15,1 2 0 0,7 26 0 16,9 12 0 0,2 8 0-16,8 6 0 0,1 0 0 15,6-4 0-15,1-9 0 16,1-14 0-16,3-13 0 15,-3-12 0-15,-2-1 0 16,-5-28 0-16,-11-7 0 16,-8-10 0-16,-10-4 0 15,-8 4 0-15,0 4 0 16,-6 14 0-16,-17 12 0 16,0 16 0-16,-2 0 0 0,0 30 0 15,5 12 0-15,7 10 0 16,8 2 0-16,5-4 0 15,11-6 0-15,20-12 0 16,12-10 0 0,4-13 0-16,2-9 0 0,-3 0 0 15,-3-13 0-15,-11-5 0 16,-11-1 0-16,-11 1 0 16,-10 5 0-16,-16 13 0 15,-16 0-730-15,-3 9-1137 16</inkml:trace>
  <inkml:trace contextRef="#ctx0" brushRef="#br0" timeOffset="50069.47">9125 5458 1698 0,'0'0'597'15,"0"0"-286"-15,0 0 210 16,0 0-224-16,0 0-36 16,0 0-75-16,0 0-68 15,106-110-11-15,-102 84-107 16,-4-3 0-16,0 3 0 15,-6 4 0-15,-13 4 0 16,-8 11 0-16,-2 7 0 16,-6 9 0-16,-3 32 0 0,1 14 0 15,3 12 0-15,12 3 0 16,13-4 0-16,9-8 0 16,7-13 0-16,22-17 0 15,6-14 0-15,7-14 0 16,3-6 0-16,-3-26 0 15,-2-11 0-15,-9-8 0 16,-4-6 0-16,-11 3 0 16,-7 6 0-16,-7 14 0 15,-2 14 0-15,0 16 0 16,0 4 0-16,0 22 0 0,0 22 0 16,0 10 0-1,16 6 0-15,5-2 0 0,8-10 0 16,7-12 0-16,3-14 0 15,-2-13 0-15,-1-9 0 16,-5-4 0-16,-2-27 0 16,-4-9 0-16,-6-8 0 15,-1-4 0-15,-7 6 0 16,-1 8 0-16,-6 14 0 16,0 16 0-16,-2 8 0 0,5 12 0 15,7 22 0-15,3 8 0 16,8 6 0-16,4-2 0 15,2-5 0-15,0-11 0 16,-4-12 0-16,0-12 0 16,-4-6 0-16,-6-14 0 15,1-18 0-15,-3-15 0 16,-1-9 0-16,-3-2 0 16,-3 2 0-16,2 12 0 15,-6 17 0-15,3 23-194 16,-1 23-447-16,3 19 12 15,1 4-206-15</inkml:trace>
  <inkml:trace contextRef="#ctx0" brushRef="#br0" timeOffset="50605.67">10500 5414 2080 0,'0'0'796'0,"0"0"-462"15,0 0-18-15,7-122-96 16,-7 91-88 0,-9 12-4-16,-13 8-38 15,-9 11-90-15,-9 11 0 0,-5 22 0 0,3 16 0 16,4 3 0-16,11 0 0 16,13-8 0-16,14-10 0 0,0-12 0 15,10-14 0-15,17-8 0 16,6 0 0-1,3-26 0-15,-1-8 0 0,-4-6 0 16,-4-2 0-16,-7 4 0 16,-7 6 0-16,-6 10 0 31,-5 12 0-31,-2 6 0 0,0 4 0 0,0 5 0 16,2 24 0-16,3 15 0 15,4 16 0-15,6 16 0 16,6 10 0-16,3 8 0 15,3 5 0-15,-1-3 0 0,-1-2 0 16,-7-8 0 0,-7-9 0-16,-9-15 0 0,-2-16 0 15,-4-14 0-15,-19-15 0 16,-8-16 0 0,-7-1 0-16,-8-28 0 0,-3-22 0 15,-1-18 0-15,10-14 0 16,11-7 0-16,19 1 0 15,10 6 0-15,20 8 0 16,66-12 0 0,-3 19-111-1,-3 15-1002-15</inkml:trace>
  <inkml:trace contextRef="#ctx0" brushRef="#br0" timeOffset="50767.28">11080 5510 1971 0,'0'0'1649'16,"0"0"-1173"-16,0 0-476 15,0 0 0-15,0 0 0 16,0 0 0-16,0 0 0 16,54-54-248-16,-44 42-1013 0</inkml:trace>
  <inkml:trace contextRef="#ctx0" brushRef="#br0" timeOffset="52237.33">12450 4953 1733 0,'0'0'795'15,"0"0"-323"-15,11-107-1 0,-8 73-181 16,-1 14-47-1,-2 12-151-15,0 8-92 0,0 8 0 0,0 49 0 16,6 55 0-16,7 52 0 16,5 31 0-16,3-1 0 15,-4-26 0-15,-3-35 0 16,-3-31 0-16,-5-26 0 16,-4-22 0-16,1-13 0 15,-1-3 0 1,-2-4 0-16,0-12-129 0,0-20-78 0,-18-32-36 15,-2-20-448 1,1-15-227-16</inkml:trace>
  <inkml:trace contextRef="#ctx0" brushRef="#br0" timeOffset="52464.85">12479 5115 2448 0,'0'0'850'15,"0"0"-355"-15,0 0-284 16,0 0-119-16,0 0-92 15,0 0 0-15,145 20 0 16,-87 8 0-16,-2 7 0 16,-10 2 0-16,-10 6 0 15,-20 1 0-15,-16-2-22 16,-10 2 7-16,-34-4 15 16,-12-6 37-16,-9-4-37 15,5-10 0 1,12-6 0-16,15-8 0 0,19-6 0 15,14 0 0-15,51-2-511 16,9-12-404-16,5 2-1076 0</inkml:trace>
  <inkml:trace contextRef="#ctx0" brushRef="#br0" timeOffset="53472.15">13256 5352 2032 0,'0'0'693'16,"0"0"-200"-16,0 0-173 16,0 0-84-16,0 0-86 15,-38-118 22-15,16 105-172 16,-4 9 0-16,-11 4 0 15,0 21 0-15,-3 20 0 16,5 14 0 0,10 5 0-16,16 0 0 0,9-10 0 15,2-8 0-15,25-15 0 16,7-16 0-16,1-11 0 0,-2 0 0 16,1-28 0-16,-3-12 0 15,-4-8 0-15,-7-4 0 16,-7 4 0-16,-4 5 0 15,-5 18 0-15,-1 10 0 16,-3 15 0-16,2 4 0 16,5 29 0-16,6 13 0 15,7 6 0-15,9 0 0 16,7-4 0-16,3-12 0 16,4-11 0-16,2-15 0 15,-6-10 0 1,-2-9 0-16,-6-21 0 0,-5-12 0 15,-6-10 0-15,-4-8 0 0,-7-9 0 16,-3 0 0 0,-6 0 0-16,0 15 0 0,0 16 0 15,0 18 0-15,0 20 0 16,-4 6 0 0,-4 34 0-16,0 20 0 0,6 12 0 15,2 9 0-15,0-3 0 16,16-6 0-16,15-12 0 15,11-13 0-15,5-22 0 16,7-17 0-16,1-8 0 16,-3-15 0-16,-5-24 0 15,-12-11 0 1,-8-12 0 0,-12-10 0-16,-6-12 0 15,-7-5 0-15,-2 1 0 16,0 14 0-16,0 22 0 0,-8 24 0 15,-3 28 0-15,-3 28 0 16,1 60 0-16,4 37 0 16,4-3 0-16,5-20 0 15,0-38 0-15,10-24 0 16,5-6 0-16,3-2 0 16,-3-10 0-16,1-15 0 15,-5-7 0-15,1-15 0 0,1-23 0 16,0-10 0-16,3-6 0 15,-1-2 0-15,1 8 0 16,-5 14 0-16,-4 13 0 16,2 20 0-16,1 1 0 15,9 20 0-15,0 18 0 16,6 6 0-16,-1 6 0 16,-1-2 0-16,-4-6 0 15,0-8 0-15,-6-10 0 16,-2-9 0-16,-6-12-216 15,-5-10-125-15,0-19-115 0,-16-10-544 16</inkml:trace>
  <inkml:trace contextRef="#ctx0" brushRef="#br0" timeOffset="53629.56">13551 5013 856 0,'0'0'2436'16,"0"0"-1751"-16,0 0-566 16,0 0-119-16,0 0 0 0,122 0 0 15,-28 0 0 1,-12 0-189-16,-11 0-1012 0</inkml:trace>
  <inkml:trace contextRef="#ctx0" brushRef="#br0" timeOffset="54275.28">15308 5500 1635 0,'0'0'707'0,"0"0"-336"0,0 0-12 16,0 0-66-16,0 0-27 15,0 0-22-15,0 0-23 16,19-22-221-16,2 0 0 16,13-8 0-16,9-10 0 15,1-6 0-15,3-6 0 16,-7-2 0-16,-7-3 0 15,-6 1 0-15,-11 0 0 16,-7-2 0-16,-9-2 0 16,0 4 0-16,-5 3 0 15,-11 11 0-15,1 14 0 16,1 12 0-16,3 12 0 16,3 4 0-16,-4 28 0 0,1 37 0 15,3 35 0-15,0 30 0 16,6 10 0-16,2-23 0 15,0-27 0-15,10-34 0 16,7-6 0 0,5 4 0-16,10-1 0 15,7-5 0-15,2-16 0 0,3-18 0 16,-2-14 0-16,19-39 0 16,-14-12-305-16,-7-7-692 15</inkml:trace>
  <inkml:trace contextRef="#ctx0" brushRef="#br0" timeOffset="55826">16115 5516 2000 0,'0'0'979'15,"0"0"-464"-15,0 0-143 16,0 0-142-16,0 0-230 16,0 0 0-16,0 0 0 15,56 8 0-15,-32-24 0 16,1-8 0-16,-5-6 0 15,-6-4 0-15,-8-4 0 16,-6 2 0-16,0 4 0 0,-6 10 0 16,-19 9 0-16,-4 13 0 15,-5 5 0-15,1 25 0 16,2 14 0-16,6 8 0 16,10 4 0-16,15 0 0 15,0-4 0-15,20-8 0 16,17-9 0-16,13-13 0 15,8-16 0-15,4-6 0 16,0-10 0-16,-1-20 0 16,-10-11 0-16,-9-7 0 0,-13-4 0 15,-6-2 0-15,-10 6 0 16,-7 12 0-16,-4 14 0 16,-2 14 0-16,0 8 0 15,0 10 0-15,0 28 0 16,0 10 0-16,8 6 0 15,5 2 0-15,2-8 0 16,3-10 0-16,0-13 0 16,-3-14 0-16,1-11 0 15,-1 0 0-15,6-25 0 16,1-14 0-16,0-5 0 0,3-4 0 16,-5 4 0-1,-5 10 0-15,-6 12 0 0,-2 14 0 16,-2 8 0-16,1 0 0 15,5 20 0 1,7 12 0-16,7 6 0 0,6 0 0 16,4 0 0-16,7-5 0 15,4-10 0-15,0-9 0 16,3-10 0-16,-2-4 0 16,0 0 0-16,-5-13 0 15,-4-8 0-15,-6-3 0 16,-9-8 0-16,-2-6 0 15,-8-4 0-15,-8-4 0 0,-5 4 0 16,0 8 0-16,-20 10 0 16,-7 14 0-16,-5 10 0 15,3 8 0-15,3 24 0 16,1 10 0-16,10 4 0 16,6 0 0-16,7-8 0 15,2-8 0-15,2-12 0 16,15-7 0-16,6-11 0 15,4 0 0-15,-2-15 0 16,-2-5 0-16,-2 0 0 0,-5 2 0 16,-10 6 0-16,-1 8 0 15,-3 4 0-15,-2 6 0 16,2 28 0-16,2 22 0 16,6 33 0-16,7 35 0 15,6 30 0-15,3 7 0 16,1-11 0-16,-9-34 0 15,-8-37 0-15,-6-23 0 16,-4-12 0-16,0-2 0 16,-17-6 0-16,-16-8 0 15,-16-20 0-15,-12-8 0 0,-3-24 0 16,6-24 0 0,9-36 0-16,29-40 0 0,20-37 0 15,47-9 0-15,29 5 0 16,11 17 0-16,2 17 0 15,-16 23 0 1,-15 18 0-16,-18 26 0 0,-11 10 0 16,-2-7 0-16,-7-7 0 15,-5-8 0-15,-7 6 0 16,-8 8 0-16,0 9 0 16,0 17 0-16,0 17 0 15,-6 16 0-15,-2 6 0 16,-5 48 0-16,1 44 0 15,6 35 0-15,6 14 0 16,4-21 0-16,21-35 0 0,4-36 0 16,2-12 0-16,7 1 0 15,9-10 0-15,7-6 0 16,-6-22 0-16,-3-3 0 16,-7-32 0-16,-9-16 0 15,-2-16 0-15,-8-14 0 16,-5-8 0-16,-3 1 0 15,-7 13 0-15,-4 21 0 16,0 18 0-16,0 25 0 0,0 8 0 16,0 32 0-16,0 22 0 15,0 14 0 1,0 11 0-16,7-3 0 0,9-6 0 16,-3-14 0-16,3-16 0 15,-6-16 0-15,0-16 0 16,-1-8 0-16,-1-8 0 15,6-25 0-15,6-12 0 16,0-7 0-16,3 4 0 16,-4 10 0-16,-3 14 0 15,-3 16 0-15,1 8 0 0,1 10 0 16,5 26 0-16,3 10 0 16,3 8 0-16,-1 1 0 15,-1-9 0-15,-5-10 0 16,-17-24-278-16,-2-10-376 15,0-2-278-15</inkml:trace>
  <inkml:trace contextRef="#ctx0" brushRef="#br0" timeOffset="55997.71">17623 5041 2869 0,'0'0'927'0,"0"0"-627"0,0 0-300 15,0 0 0-15,0 0 0 16,187 22 0-16,-64-16 0 16,-18-2-291-16,-11-4-1569 0</inkml:trace>
  <inkml:trace contextRef="#ctx0" brushRef="#br0" timeOffset="56571.36">19715 5526 2167 0,'0'0'885'15,"0"0"-553"-15,0 0-33 16,0 0-52-16,0 0-81 15,0 0-166-15,85-102 0 16,-51 64 0-16,1-8 0 16,1-12 0-16,-5-8 0 15,-6-9 0-15,-7-3 0 16,-10 4 0-16,-8 12 0 16,0 13 0-16,-6 17 0 15,-14 20 0-15,-3 12 0 16,-3 16 0-16,-5 34 0 15,2 21 0-15,4 15 0 0,9 8 0 16,10 3 0 0,6-7 0-16,8-4 0 15,19-12 0-15,11-12 0 0,7-12 0 16,1-14 0-16,6-14 0 16,-3-9 0-1,-2-13 0-15,-5 0 0 0,9-2 0 16,-10-10-54-16,-6 4-969 15</inkml:trace>
  <inkml:trace contextRef="#ctx0" brushRef="#br0" timeOffset="57137.67">21091 5368 2869 0,'0'0'968'0,"0"0"-709"16,0 0-259-16,0 0 0 0,0 0 0 15,0 0 0-15,6 140 0 16,-6-75 0-16,2-3 0 16,3-6 0-16,4-12 0 15,0-12 0-15,4-16 0 16,3-12 0-16,3-4 0 15,6-10 0 1,6-20 0-16,5-10 0 0,2-7 0 16,0-3 0-16,-7 4 0 15,-6 8 0-15,-10 14 0 16,-7 12 0-16,0 12 0 16,-6 0 0-16,2 26 0 15,3 12 0-15,-1 8 0 0,4-1 0 16,-1-5 0-16,-3-10 0 15,3-10 0-15,-4-10 0 16,1-8 0-16,-1-2 0 16,3-4 0-16,6-21 0 15,1-11 0-15,8-10 0 16,0-4 0-16,-2 2 0 16,-3 8 0-1,-3 12 0-15,-5 14 0 16,-6 14 0-16,1 0 0 0,1 16 0 15,6 18 0-15,3 6 0 0,8 5 0 16,1-5 0-16,5-7 0 16,-1-11 0-16,-1-11 0 15,-9-22-284 1,-7-16-244-16,-11-14-466 0</inkml:trace>
  <inkml:trace contextRef="#ctx0" brushRef="#br0" timeOffset="57294.82">21253 4913 2995 0,'0'0'901'0,"0"0"-701"15,0 0-200 1,0 0 0-16,0 0 0 0,0 0 0 16,0 0-84-16,27 26-1003 0</inkml:trace>
  <inkml:trace contextRef="#ctx0" brushRef="#br0" timeOffset="58097.85">23303 5336 1137 0,'0'0'1174'16,"0"0"-546"-16,0 0-291 15,0 0 36-15,0 0-111 16,0 0-77-16,63-112-185 16,-63 97 0-16,-19 4 0 15,-5 4 0-15,-8 7 0 16,-7 8 0-16,-3 28 0 16,-3 14 0-16,7 13 0 0,11 5 0 15,12-4 0-15,15-10 0 16,0-11 0-16,15-18 0 15,16-14 0-15,3-11 0 16,3-9 0-16,2-21 0 16,-8-10 0-16,-7-6 0 15,-4 0 0-15,-9 4 0 16,-1 10 0-16,-8 10 0 16,0 14 0-16,0 8 0 15,2 10 0-15,7 26 0 16,7 10 0-16,11 8 0 0,11 0 0 15,32-6 0 1,-12-16-586-16,-3-15-695 0</inkml:trace>
  <inkml:trace contextRef="#ctx0" brushRef="#br0" timeOffset="58430.87">24091 5175 2777 0,'0'0'930'0,"0"0"-541"16,0 0-389 0,0 0 0-16,0 0 0 15,0 0 0-15,150 24 0 0,-110 16 0 16,-2 10 0-16,-4 9 0 16,-10 1 0-16,-9-4 0 15,-6-10 0-15,-5-12 0 16,-4-12 0-16,0-11 0 15,0-11 0-15,0 0 0 16,0-23 0-16,0-11 0 0,10-10 0 16,5-6 0-16,5 0 0 15,7 6 0-15,4 12 0 16,3 14 0-16,1 15 0 16,15 8-302-16,-10 18-623 15,-3 6-1034-15</inkml:trace>
  <inkml:trace contextRef="#ctx0" brushRef="#br0" timeOffset="59092.2">25132 5366 2275 0,'0'0'806'16,"0"0"-323"-1,0 0-213-15,-27-110-81 0,5 85-116 16,-6 11-73-16,-7 13 0 15,-5 1 0-15,-1 26 0 16,0 17 0-16,10 14 0 16,11 1 0-16,14 0 0 15,6-6 0-15,8-12 0 16,19-12 0-16,6-14 0 16,3-14 0-16,-1 0 0 0,-1-19 0 15,-7-13 0 1,-3-7 0-16,-3-3 0 0,-6 0 0 15,-4 2 0-15,-2 6 0 16,-2 12 0-16,-5 11 0 16,2 11 0-1,-2 5 0-15,7 25 0 0,3 12 0 16,1 2 0-16,5 2 0 16,2-10 0-16,-2-8 0 15,0-14 0-15,-3-11 0 16,1-3 0-16,1-13 0 0,2-17 0 15,3-6 0 1,0-6 0-16,0 0 0 0,-1 4 0 31,-4 9 0-31,-1 11 0 0,-5 14 0 0,-1 4 0 16,2 17 0 0,1 19 0-1,1 10 0-15,1 0 0 0,1-2 0 0,-1-8 0 16,-1-14 0-16,-3-12 0 15,2-10 0-15,1-4 0 16,3-22 0-16,4-8 0 16,1-4 0-16,1 2 0 15,-4 6 0-15,-3 6 0 0,-3 12 0 16,-1 10 0-16,1 2 0 16,5 10 0-1,6 18 0-15,11 8 0 0,10 4 0 16,9-2 0-16,32-7-365 15,-9-12-509-15,-11-11-438 0</inkml:trace>
  <inkml:trace contextRef="#ctx0" brushRef="#br0" timeOffset="59470.25">26337 5382 1285 0,'0'0'1267'0,"0"0"-561"31,0 0-169-31,0 0-236 0,0 0-301 0,0 0 0 16,0 0 0-16,-127-40 0 15,96 76 0-15,2 8 0 16,9 2 0-16,9 0 0 31,11-6 0-31,0-8 0 16,25-9 0-16,10-15 0 16,9-8 0-16,6-8 0 15,-3-24 0-15,-3-13 0 16,-6-7 0-16,-9-12 0 0,-4-10 0 15,-5-25 0-15,-9-27 0 16,-9 8 0-16,-2 15 0 16,-2 25 0-16,-13 40 0 15,-6 16 0-15,-1 18 0 16,-3 28 0-16,8 69 0 16,10 39 0-16,7 16 0 15,7-20 0-15,17-35 0 16,0-35 0-16,5-10 0 15,5 0 0-15,2-1 0 16,4-7-276-16,0-26-264 0,-11-13-427 16,-7-1-1018-16</inkml:trace>
  <inkml:trace contextRef="#ctx0" brushRef="#br0" timeOffset="60264.28">26836 5388 1562 0,'0'0'907'0,"0"0"-277"16,0 0-62-16,0 0-315 15,0 0-133-15,0 0-64 16,0 0-56-16,-15 76 0 16,9-28 0-16,3 0 0 0,3-6 0 15,3-8 0-15,18-13 0 16,8-11 0-16,2-10 0 16,3-8 0-16,-3-23 0 15,-4-9 0-15,-7-10 0 16,-7-8 0-16,-11-6 0 15,-2-2 0-15,-2 5 0 16,-22 11 0-16,-7 20 0 16,-5 23 0-16,-6 7 0 15,2 36 0-15,4 15 0 16,7 10 0-16,16 3 0 16,13-6 0-16,0-10 0 15,31-14 0-15,12-14 0 0,7-16 0 16,6-4 0-16,2-14 0 15,-6-18 0-15,-6-4 0 16,-6-4 0-16,-6 0 0 16,-10 6 0-16,-4 6 0 15,-9 10 0-15,-3 11 0 16,-4 7 0-16,-4 7 0 16,2 21 0-16,2 8 0 15,1 4 0-15,-1-2 0 16,6-8 0-16,-2-6 0 15,1-12 0-15,2-8 0 0,3-4 0 16,8-7 0 0,4-18 0-16,8-7 0 0,4-4 0 15,-3 0 0-15,-1 2 0 16,-7 8 0-16,-7 8 0 16,-11 12 0-16,-3 6 0 15,-4 4 0-15,0 22 0 16,3 10 0-16,-1 4 0 15,1-2 0-15,2-8 0 16,1-8 0-16,-1-10 0 0,3-10 0 16,0-2 0-1,9-10 0-15,0-16 0 16,6-4 0-16,2-2 0 0,2 4 0 16,-3 4 0-16,-4 8 0 15,1 10 0-15,-5 6 0 16,-3 2 0-16,1 20 0 15,-3 6 0-15,3 2 0 16,-3 0 0 0,1-2 0-16,1-10 0 15,5-8 0-15,5-10 0 0,11-14-93 0,-7-18-441 16,-4-4-682-16</inkml:trace>
  <inkml:trace contextRef="#ctx0" brushRef="#br0" timeOffset="61757.98">29310 5512 1925 0,'0'0'948'15,"0"0"-397"-15,0-108-251 16,0 62-60-16,-10 6-108 16,-9 7-132-16,-10 14 0 15,-9 14 0-15,-5 5 0 0,-5 24 0 16,-1 16 0 0,9 11 0-16,11-3 0 0,17-4 0 15,12-10 0-15,3-12 0 16,21-14 0-16,9-8 0 15,6-2 0-15,1-22 0 16,-1-8 0-16,-5-2 0 16,-5 2 0-16,-9 8 0 15,-9 8 0-15,-7 10 0 16,-4 6 0-16,0 8 0 16,0 32 0-16,0 36 0 15,0 38 0-15,10 39 0 16,1 13 0-16,5-3 0 0,-3-15 0 15,-9-19 0-15,-4-27 0 16,0-22 0-16,-4-24 0 16,-17-14 0-16,-8-2 0 15,-11-6 0-15,-8-8 0 16,-8-20 0-16,0-6 0 16,2-28 0-16,13-20 0 15,14-34 0-15,27-42 0 16,22-45 0-16,45-15 0 15,20 11 0-15,7 23 0 0,-11 36 0 16,-8 23 0 0,-17 19 0-16,-14 20 0 0,-11 12 0 15,3-4 0-15,-5-1 0 16,-2 1 0-16,-13 11 0 16,-10 6 0-16,-4 8 0 15,-2 4 0-15,0 9 0 16,-12 6 0-16,-7 0 0 15,2 4 0-15,-1 16 0 16,5 5 0-16,10 2 0 16,3 4 0-16,11-3 0 15,25-2 0-15,6-2 0 16,7-6 0-16,1-4 0 0,-13 0 0 16,-8-4 0-16,-13 0 0 15,-14 2 0-15,-2 4 0 16,0 4 0-16,-11 8 0 15,0 1 0-15,6 0 0 16,5-3 0-16,0-5 0 16,18-11 0-16,18-9 0 15,11-1 0-15,8-15 0 16,3-17 0-16,0-11 0 16,-7-5 0-16,-13-2 0 15,-11-2 0-15,-14 8 0 16,-11 7 0-16,-2 15 0 15,-6 12 0-15,-16 10 0 0,-3 4 0 16,-4 24 0-16,5 13 0 16,3 3 0-16,8 2 0 15,9-6 0-15,4-8 0 16,0-10 0-16,6-10 0 16,10-10 0-16,2-2 0 15,2-10 0-15,0-14 0 16,0-2 0-16,-4-2 0 15,-3 6 0-15,-4 6 0 16,-5 6 0-16,-2 10 0 0,3 0 0 16,0 4 0-16,5 14 0 15,4 6 0-15,6 0 0 16,4-4 0-16,1-10 0 16,2-8 0-16,0-2 0 15,-1-20 0-15,-1-14 0 16,-5-8 0-16,-5-8 0 15,-1-5 0-15,-5 1 0 16,-3 3 0-16,-4 6 0 16,-2 11 0-16,0 14 0 15,0 18 0-15,0 2 0 16,0 38 0-16,-2 44 0 16,-2 51 0-16,4 43 0 0,0 17 0 15,0-11 0-15,14-31 0 16,-6-43 0-16,1-28 0 15,-5-24 0-15,1-18 0 16,-2-2 0-16,-1-10 0 16,-2-9 0-16,0-17 0 15,0-4 0-15,-10-35-320 16,2-57-283-16,3 6-287 16,5-10-372-16</inkml:trace>
  <inkml:trace contextRef="#ctx0" brushRef="#br0" timeOffset="62356.96">30671 5320 2148 0,'0'0'857'0,"0"0"-275"16,0 0-73-16,0 0-509 16,0 0 0-1,0 0 0-15,0 0 0 0,100-4 0 16,-66 40 0-16,-8 8 0 16,-10 2 0-16,-13 2 0 15,-3 3 0-15,-36-4 0 16,-13-3 0-16,-9-5 0 15,4-10 0-15,10-8 0 0,17-9 0 16,18-8 0-16,9-4 0 16,18-6 0-16,29-21 0 15,15-14 0-15,11-13 0 16,1-13 0-16,-5-11 0 16,-11-8 0-16,-16-4 0 15,-13 0 0-15,-13 9 0 16,-11 15 0-16,-5 20 0 15,0 18 0-15,0 18 0 16,-5 10 0-16,-2 10 0 16,-2 26 0-16,3 16 0 15,2 10 0-15,1 6 0 16,3-2 0 0,0-5 0-16,3-11 0 0,10-10 0 0,0-12 0 15,3-12 0-15,4-14 0 16,5-2 0-16,6-10 0 15,6-18 0-15,3-4 0 16,-2 2 0 0,-7 4 0-16,-6 10 0 15,-7 11 0-15,-7 5 0 0,-5 14 0 16,1 19 0-16,0 5 0 16,2 2 0-16,4-4 0 15,7-8 0-15,5-8 0 16,4-12 0-16,4-8 0 15,1 0 0-15,-3-22 0 16,-2-8 0-16,-11-4 0 16,-18-12 0-16,0 8-360 0,-5 9-2036 0</inkml:trace>
  <inkml:trace contextRef="#ctx0" brushRef="#br0" timeOffset="64494.18">5267 6747 1579 0,'0'0'1236'16,"0"0"-925"-16,0 0 161 16,0 0-181-16,0 0-84 15,0 0-207-15,0-45 0 0,0 77 0 32,0 18 0-32,4 12 0 15,8 10 0-15,1 0 0 16,5-6 0-16,3-9 0 15,6-13 0-15,5-16 0 16,-1-14 0-16,4-14 0 16,4 0 0-16,-2-28 0 15,5-16 0-15,1-13 0 0,-5-9 0 16,-7-4 0-16,-6 0 0 16,-10 6 0-16,-9 11 0 15,-6 17 0-15,0 12 0 16,-2 12 0-16,-11 10 0 15,-3 2 0-15,1 8 0 16,-1 20 0-16,5 8 0 16,7 7 0-16,4-2 0 0,11 2 0 15,20-5 0-15,9-4 0 16,7-6 0-16,-1-2 0 16,-3-4 0-16,-7 2 0 15,-9 0 0-15,-12 3 0 16,-10-2 0-16,-5 1 0 15,-7 3 0-15,-22-4 0 16,-11-3-12-16,-38-5-126 16,8-7-218-16,2-10-514 0</inkml:trace>
  <inkml:trace contextRef="#ctx0" brushRef="#br0" timeOffset="64667.65">5570 6306 1733 0,'0'0'1759'16,"0"0"-1387"-16,0 0-140 0,0 0-232 15,0 0 0-15,0 0 0 16,0 0 0 0,73 12-257-16,-38 6-823 0</inkml:trace>
  <inkml:trace contextRef="#ctx0" brushRef="#br0" timeOffset="65362.14">7234 7714 1508 0,'0'0'1445'16,"0"0"-1072"-16,0 0-132 16,0 0-54-16,0 0-22 15,81-131-64-15,-48 86-25 16,0-8-76-16,-1-3 0 16,-1-10 0-16,-2-8 0 15,0-25 0-15,-8 5 0 16,-2-6 0-16,-9 4 0 15,-10 20 0 1,0 1 0-16,0 17 0 0,0 20 0 0,-6 16 0 16,-3 12 0-1,3 6 0-15,1 4 0 0,-4 0 0 32,-2 14 0-32,-3 12 0 0,-5 10 0 0,1 10 0 15,-3 7 0 1,6 9 0-1,4 4 0-15,2 8 0 16,7 6 0-16,2 0 0 16,0-1 0-16,0-3 0 15,16-8 0-15,5-4 0 16,8-10 0-16,8-6 0 0,2-12 0 16,6-11 0-16,0-14 0 15,-1-8 0-15,-1-3 0 16,-6-4 0-16,-1-18 0 15,-5-2 0-15,-2-2 0 16,-6-1 0-16,-4 5 0 16,-3 0 0-16,-7 6-459 15,-3 4-1098-15</inkml:trace>
  <inkml:trace contextRef="#ctx0" brushRef="#br0" timeOffset="66168.06">8424 7373 1255 0,'0'0'796'16,"0"0"-283"0,0 0-42-16,0 0-115 0,0 0-81 15,0 0-137-15,0 0-23 16,15-62-29-16,-6 36 5 16,3-4-91-16,3-3 0 15,3 0 0-15,5 1 0 16,0 3 0-16,2 7 0 15,-2 6 0-15,-1 10 0 16,2 6 0-16,5 0 0 16,4 25 0-16,10 11 0 0,4 8 0 15,2 2 0-15,-1-4 0 16,0-4 0-16,-6-8 0 16,-9-10 0-16,-8-6 0 15,-5-12 0-15,-3-2 0 16,-1-2 0-16,5-22 0 15,2-12 0-15,4-8 0 16,2-9 0-16,-2 2 0 16,-4 4 0-16,-6 13 0 15,-7 18 0-15,-10 16-146 16,0 26-458-16,-14 19-344 16,-3 3-1297-16</inkml:trace>
  <inkml:trace contextRef="#ctx0" brushRef="#br0" timeOffset="66637.23">8780 7850 1490 0,'0'0'505'0,"0"0"-254"16,0 0 96 0,0 0-60-16,0 0-56 0,0 0-49 15,0 0 60-15,-46-18-65 16,46-4-52-16,9-4-73 0,8-6-16 16,8-2-30-16,4 0 5 15,2 4-10-15,4 8 5 16,-1 5 3-16,0 12-8 15,-3 5 0-15,-5 2-1 16,3 22-9 0,-2 8 8-16,-2 4-7 0,1 0 8 15,-1-4 8-15,-3-4-8 16,2-8 7-16,-3-6-7 16,1-10 1-16,-2-4 43 0,2 0 50 31,5-16-94-31,2-14 0 0,7-8 0 0,-1-6 0 15,1-4 0-15,-5 4 0 16,-13 8 0-16,-18 11-74 16,-6 14-524-16,-19 8-918 0</inkml:trace>
  <inkml:trace contextRef="#ctx0" brushRef="#br0" timeOffset="67501.53">10542 7409 1390 0,'0'0'796'0,"0"0"-507"16,0 0 17-16,0 0-2 0,0 0-118 15,0 0 20 1,0 0-74-16,32-26-42 0,-3 2 12 16,4-6-30-16,3-8-9 15,0-4 3-15,-3-8-25 16,-4-3 12-16,-7-3-53 16,-6 0 0-16,-10 0 0 15,-3 6 0-15,-3 8 0 16,0 10 0-16,-5 12 0 15,-1 8 0-15,-3 10 0 16,0 2 0-16,-2 8 0 16,-5 24 0-16,-2 14 0 15,0 16 0-15,3 10 0 0,5 5 0 16,10 1 0-16,0-2 0 16,8-4 0-16,19-4 0 15,4-5 0-15,7-9 0 16,4-8 0-16,7-10 0 15,5-13 0-15,1-8 0 16,3-13 0-16,-2-2 0 16,-5-17 0-16,-5-16 0 15,-6-24-350-15,-11 7-509 16,-11 9-475-16</inkml:trace>
  <inkml:trace contextRef="#ctx0" brushRef="#br0" timeOffset="67894.42">11294 7441 1640 0,'0'0'966'0,"0"0"-413"16,0 0-185-16,0 0-44 16,0 0-79-16,0 0-245 15,0 0 0-15,35-68 0 16,-20 54 0-16,2 6 0 16,-2 6 0-16,7 2 0 15,3 2 0-15,2 20 0 16,2 12 0-16,-2 8 0 15,-8 6 0-15,-7 1 0 16,-8-5 0-16,-4-6 0 16,0-10 0-16,0-10 0 0,0-10 0 15,0-8 0 1,-4 0 0-16,-1-16 0 0,5-17 0 16,0-10 0-16,0-5 0 15,16-2 0-15,10 3 0 16,4 9 0-16,3 12 0 15,-2 14 0-15,-2 12 0 16,-2 0 0-16,-6 24 0 16,-4 12 0-16,-5 10 0 15,-4 0 0-15,-4 3 0 16,-4-4 0-16,0-4 0 0,0 3-144 16,0-12-465-16,0-10-737 15</inkml:trace>
  <inkml:trace contextRef="#ctx0" brushRef="#br0" timeOffset="68503.82">12252 6651 1549 0,'0'0'709'0,"0"0"-137"16,0 0-30-16,0 0-172 0,0 0-16 15,0 0-354 1,0 0 0-16,4-84 0 0,-4 84 0 15,0 2 0-15,0 24 0 16,4 20 0-16,5 34 0 16,7 39 0-16,5 35 0 15,-2 11 0-15,1-9 0 16,-5-19 0-16,-5-37 0 16,-1-22 0-16,-3-20 0 15,1-10 0-15,0 0 0 16,2-2 0-16,-3-4 0 15,1-15 0-15,-5-16 0 16,0-7 0-16,-2-4 0 0,0 0 0 16,0-14 0-1,0-34 0-15,3 2-119 0,1-2-997 0</inkml:trace>
  <inkml:trace contextRef="#ctx0" brushRef="#br0" timeOffset="68937.55">12788 6898 2340 0,'0'0'950'0,"0"0"-419"15,0 0-256-15,0 0-275 16,0 0 0-16,0 0 0 15,29 106 0-15,-8-38 0 16,1 5 0-16,4-1 0 16,3-6 0-16,0-10 0 15,-4-12 0-15,-2-12 0 16,-11-12 0-16,0-10 0 16,-7-10 0-16,1 0 0 15,-2-12 0-15,5-20 0 0,3-12 0 16,1-12 0-16,3-14 0 15,-1-8 0-15,1-1 0 16,-1 7 0-16,-1 14 0 16,-5 16 0-16,-3 14 0 15,-4 14 0-15,0 8 0 16,-2 6 0-16,0 0 0 16,3 8 0-16,2 14 0 15,8 10 0-15,0-4-611 0,5-8-536 16</inkml:trace>
  <inkml:trace contextRef="#ctx0" brushRef="#br0" timeOffset="69238.1">13499 6513 2381 0,'0'0'1052'16,"0"0"-515"-16,0 0-411 15,0 0-126-15,0 0 0 16,0 0 0-16,12 118 0 0,-4-24 0 16,1 33 0-16,-5 27 0 15,2 4 0-15,-4-25 0 16,-2-35 0-16,0-36 0 16,2-6 0-16,4 5 0 15,1 3 0-15,5 0 0 16,-2-16 0-16,3-12 0 15,-1-16 0-15,-1-10 0 16,0-8 0-16,5-8 0 16,-1-16 0-16,-3-4-690 0</inkml:trace>
  <inkml:trace contextRef="#ctx0" brushRef="#br0" timeOffset="70290.53">10748 8201 1936 0,'0'0'673'0,"0"0"-348"16,0 0 194-16,0 0-168 15,0 0-59-15,0 0-292 16,0 0 0-16,-79-24 0 16,79 22 0-16,0 2 0 15,0-2 0 1,0 2 0-16,0 0 0 0,3-2 0 15,33 0 0-15,46-4 0 16,83-4 0-16,109-6 0 0,67 0 0 16,46 0 0-1,8 6 0-15,-34 4 0 16,-7 2 0-16,-39 2 0 0,-53-4 0 16,-70-2 0-16,-74 0 0 15,-54 2 0-15,-33 0 0 16,-10 0 0-16,-10 4 0 15,-5 2 0-15,-6 0 0 32,0 0 0-32,0 0 0 15,0 0 0-15,0 0 0 16,0 0 0-16,0 0 0 0,0 0 0 0,0 0 0 16,-2 10 0-16,-13 0-270 15,-6-2-1225-15</inkml:trace>
  <inkml:trace contextRef="#ctx0" brushRef="#br0" timeOffset="71393.58">10930 9490 215 0,'0'0'1578'0,"0"0"-1177"16,0 0-60-16,0 0 218 15,0 0-263-15,0 0-107 16,0 0-57-16,30-47-4 16,-10 21-7-16,4-6-47 15,0-5-12-15,3-5-62 16,0-6 0-16,-2-6 0 16,-6-6 0-16,-1-2 0 15,-7-1 0-15,-6 5 0 16,-5 12 0-16,0 10 0 15,0 12 0-15,0 12 0 16,-3 6 0-16,-1 4 0 0,0 2 0 16,-5 0 0-16,-5 22 0 15,-1 12 0-15,-1 10 0 16,3 10 0-16,1 8 0 16,10 5 0-16,2 1 0 15,0 0 0-15,12 0 0 16,13-4 0-16,0 0 0 15,10-6 0-15,0-7 0 16,5-9 0-16,4-10 0 16,6-12 0-16,1-14 0 0,2-6 0 15,-1-8 0 1,-3-24 0-16,-5-12 0 0,1-24-14 16,-11 10-574-16,-11 8-622 0</inkml:trace>
  <inkml:trace contextRef="#ctx0" brushRef="#br0" timeOffset="71928.66">11641 9392 1644 0,'0'0'737'0,"0"0"-429"0,0 0 64 16,0 0-159-1,0 0 16-15,0 0-85 0,-8-116 6 16,12 90 15-16,4-2-31 15,6 2-134-15,4 4 0 16,0 4 0-16,3 6 0 16,2 6 0-16,0 6 0 15,1 0 0-15,0 13 0 16,1 16 0-16,-5 9 0 16,-2 4 0-16,-7 4 0 15,-7 2 0-15,-4-6 0 16,0-2 0-16,0-8 0 15,-6-7 0-15,-3-7 0 0,2-10 0 16,5-4 0-16,0-4 0 16,2 0 0-16,0-10 0 15,0-18 0-15,0-13 0 16,14-9 0-16,7-6 0 16,6 2 0-16,4 8 0 15,-2 8 0-15,-2 14 0 16,-7 10 0-16,-5 14 0 15,-1 0 0-15,-1 24 0 16,0 16 0-16,1 12 0 0,-1 6 0 16,-1 5 0-1,-3-5 0-15,-3-4 0 0,-2-10 0 16,2-10 0-16,-4-12 0 16,0-8 0-16,0-8 0 15,5-6 0-15,-1-6-672 16,3-14-1150-16</inkml:trace>
  <inkml:trace contextRef="#ctx0" brushRef="#br0" timeOffset="72999.14">13328 8949 1676 0,'0'0'650'16,"0"0"-347"-16,0 0 81 15,0 0-123-15,0 0-55 0,0 0-63 16,0 0 11-16,2 22-1 16,-2 0-58-16,0 0-24 15,0 1-71-15,0-8 0 16,0 0 0-16,0-9 0 16,2-2 0-1,1-4 0-15,-1 0 0 0,2 0 0 0,2-4 0 16,2-14 0-16,1-9 0 15,-3-7 0-15,-2-4 0 16,-4-2 0-16,0 2 0 16,0 4 0-16,-13 6 0 15,-9 8 0 1,-7 10 0-16,-5 8 0 0,-5 2 0 16,-9 22 0-16,0 18 0 15,-6 10 0-15,3 12 0 16,4 8 0-16,10 5 0 15,10 1 0-15,11 0 0 0,16-6 0 16,0-4 0-16,31-8 0 16,18-5 0-16,14-13 0 15,12-12 0-15,8-14 0 16,2-12 0-16,-4-2 0 16,-4-12 0-16,-17-10 0 15,-12-5 0-15,-16 2 0 16,-12 0 0-16,-11 6 0 15,-7 2 0 1,-2 5 0-16,0 5 0 0,0 3 0 16,0 1 0-16,0 3 0 15,0-1-780-15</inkml:trace>
  <inkml:trace contextRef="#ctx0" brushRef="#br0" timeOffset="74757.56">16752 7082 2134 0,'0'0'509'0,"0"0"-203"16,0 0 144-16,0 0-168 16,0 0-103-16,0 0-109 15,-62 90-37-15,24 73 100 16,-2 26-133-16,6 5 0 15,15-17 0-15,15-37 0 16,4-32 0-16,8-30 0 16,17-24 0-16,10-11 0 15,12-5 0-15,9-4 0 0,33-28-48 16,-14-6-640-16,-15-18-1218 0</inkml:trace>
  <inkml:trace contextRef="#ctx0" brushRef="#br0" timeOffset="76160.81">17496 7485 2499 0,'0'0'828'16,"0"0"-334"0,0 0-219-16,0 0-275 0,0 0 0 15,0 0 0-15,-10 151 0 16,3-79 0-16,0 2 0 15,2-6 0-15,5-11 0 16,0-15 0-16,0-16 0 16,19-18 0-16,2-8 0 15,10-16 0-15,4-23 0 16,-2-8 0-16,-2-7 0 16,-2 1 0-16,-7 9 0 15,-6 14 0-15,-7 14 0 0,-1 16 0 16,2 6 0-16,1 26 0 15,7 12 0-15,3 6 0 16,4-3 0-16,2-6 0 16,-2-13 0-16,-3-11 0 15,-7-16 0-15,-2-1 0 16,-5-22 0-16,-8-16 0 16,0-12 0-1,0-10 0-15,0 0 0 0,-12 2 0 16,3 11 0-16,5 15 0 15,4 19 0-15,0 13 0 16,6 0 0-16,26 18 0 0,11 4 0 16,9-4 0-16,6-8 0 15,3-10 0-15,-6 0 0 16,-10-28 0-16,-14-12 0 16,-11-9 0-16,-16-5 0 15,-4-2 0-15,0-2 0 16,-10 6 0-16,-4 8 0 15,-1 14 0-15,1 20 0 16,3 10 0-16,0 28 0 16,-3 44 0-1,8 6 0-15,1 12 0 0,5 7 0 16,0-19 0-16,13 2 0 0,8-14 0 16,1-18 0-16,-2-17 0 15,-4-17 0-15,-5-14 0 16,0-4 0-16,0-27 0 15,0-11 0-15,5-6 0 16,1 0 0-16,-1 8 0 16,-1 12 0-16,-1 16 0 15,-1 12 0-15,1 8 0 16,4 26 0-16,0 10 0 16,4 6 0-16,4 0 0 15,5-8 0-15,6-12 0 16,1-12 0-16,-1-12 0 0,3-6 0 15,-4-11 0-15,-4-21 0 16,-9-13 0-16,-4-5 0 16,-9-8 0-16,-5 0 0 15,-5 4 0-15,0 9 0 16,0 17 0 0,-2 19 0-16,-7 9 0 15,0 27 0-15,-3 28 0 0,6 11 0 16,6 6 0-16,0-2 0 0,16-8 0 15,20-16 0-15,8-15 0 16,7-21 0-16,5-10 0 16,-2-14 0-16,-6-24 0 15,-10-10 0 1,-9-7 0-16,-13-5 0 0,-12-2 0 16,-4 0 0-1,-4 3 0 1,-21 13 0-16,-4 15 0 15,-2 17 0-15,2 14 0 16,4 1 0-16,10 31 0 0,13 7 0 16,2 5 0-16,20 0 0 15,23-6 0-15,5-6 0 16,6-10 0-16,-3-6 0 16,-7-8 0-16,-10-4 0 15,-12 2 0-15,-11 4 0 16,-6 4 0-16,-5 8 0 15,0 7 0-15,0 3 0 16,0-3 0-16,0-3 0 16,9-4 0-16,10-8 0 15,10-7 0-15,8-7 0 0,7 0 0 16,3-18 0-16,2-11 0 16,-2-7 0-16,-7-6 0 15,-5-6 0-15,-8-6 0 16,-6-2 0-16,-13 2 0 15,-8 8 0-15,0 14 0 16,-14 20 0-16,-14 12 0 16,-8 26 0-16,0 26 0 15,7 12 0-15,10 8 0 0,15-2 0 16,4-7 0-16,31-13 0 16,21-18 0-16,54-30 0 15,-13-2-653-15,-3-15-1003 0</inkml:trace>
  <inkml:trace contextRef="#ctx0" brushRef="#br0" timeOffset="76600.92">21460 7485 2268 0,'0'0'732'0,"0"0"-360"16,0 0 104-16,-31-106-228 16,-4 82-248-16,-10 8 0 15,-11 12 0-15,-9 4 0 16,-6 30 0-16,0 24 0 15,7 16 0-15,12 13 0 0,17 5 0 16,25-2 0-16,10-4 0 16,34-10 0-16,27-9 0 15,14-18 0-15,12-16 0 16,2-15 0-16,-7-12 0 16,-12-2 0-16,-17-8 0 15,-20-12 0-15,-13-2 0 16,-15 2 0-1,-5 2 0-15,0 7 0 0,-11 6-248 16,-3 5-1196-16</inkml:trace>
  <inkml:trace contextRef="#ctx0" brushRef="#br0" timeOffset="77105.13">22385 7740 1670 0,'0'0'1288'16,"0"0"-698"-16,0 0-208 16,0 0-216-16,0 0-166 15,0 0 0-15,0 0 0 16,23-30 0-16,23 20 0 15,8 2 0-15,-4 2 0 0,-7 6-300 16,-18 0-389-16,-21 8-228 16,-4 12 164-16,-27 4 228 15,-15 2 525-15,-3-4 715 16,3-2-16-16,11-6-62 16,11-4-166-16,13-4-154 15,7-4-106-15,5-2-77 16,26 0-134-1,18 0 0-15,16-4 0 0,50-22 0 16,-14 2-69-16,-10-2-862 0</inkml:trace>
  <inkml:trace contextRef="#ctx0" brushRef="#br0" timeOffset="77466.97">23196 7728 2215 0,'0'0'872'15,"0"0"-295"-15,0 0-145 16,0 0-432-16,0 0 0 16,153-52 0-16,-88 30 0 15,0-4 0-15,-7 0 0 16,-13-2 0-16,-12-3 0 0,-18-1 0 16,-11 2 0-16,-4 1 0 15,-8 2 0 1,-19 9 0-16,-9 10 0 0,-8 8 0 15,-5 8 0-15,-1 24 0 16,6 10 0-16,11 10 0 16,13 3 0-1,20 1 0-15,0-4 0 0,38-6 0 16,17-10 0-16,19-12 0 16,13-12 0-16,7-12 0 15,-1 0 0-15,-3-14 0 16,-13-12 0-16,-12-8-264 15,6-24-273-15,-20 8-414 16,-8 4-295-16</inkml:trace>
  <inkml:trace contextRef="#ctx0" brushRef="#br0" timeOffset="77624.35">24274 7470 776 0,'0'0'1051'0,"0"0"-347"16,0 0-66-16,0 0-115 16,0 0-237-1,0 0-168-15,0 0-118 0,-77 54 0 16,36-6 0-1,1 8 0-15,5 4 0 0,6 0 0 16,6-4 0-16,10-6 0 16,9-8 0-1,4-11-299-15,0-19-786 0</inkml:trace>
  <inkml:trace contextRef="#ctx0" brushRef="#br0" timeOffset="79567.86">24023 7495 1455 0,'0'0'1402'16,"0"0"-620"-16,0 0-325 16,0 0-457-16,0 0 0 15,0 0 0-15,0 0 0 16,97 137 0-16,-47-93 0 16,4-8 0-16,3-8 0 15,-2-14 0-15,-1-14-173 0,-8 0-413 16,-5-22-240-16,-14-14 114 15,-10-10 230-15,-10-11 482 16,-7-7 378-16,0-8 244 16,0-6-34-16,0 2-79 15,-4 8-144-15,-1 15-48 16,1 20-317-16,2 20 0 16,0 13 0-16,-5 50 0 15,0 49 0-15,-2 51 0 0,5 30 0 16,4 7 0-16,0-6 0 15,2-23 0-15,12-10 0 16,-3-13 0-16,-3-29 0 16,-3-26 0-16,-3-26 0 15,-2-19 0-15,0-8 0 16,0-8 0-16,0-13 0 16,-2-6 0-16,-11-34-98 15,-3-23-479-15,7-73-150 16,9-30-23-16,0-7-130 15,0-29 379-15,6 70 501 16,-1 31 742-16,-2 13 89 16,-3 36-33-16,0 0-208 0,0-2-209 15,0 1-190-15,0 13-191 16,11 10 0-16,11 12 0 16,9 8 0-16,11 4 0 15,6 4 0-15,-4 20 0 16,-4 8 0-16,-14 8 0 15,-15 7 0-15,-11 1 0 16,-15 2 0-16,-29-4 0 16,-12-4 0-16,-2-8 0 15,2-10 0-15,16-8 0 16,13-10 0-16,17-4 0 16,10-2 0-16,0 0 0 0,26-9 0 0,19-13 0 15,17-5 0-15,11-3 0 16,10 2 0-16,-2 2 0 15,-4 4 0-15,-8 2 0 16,-7 2 0-16,-12 0 0 16,-13-5 0-1,-12 0 0-15,-10-4 0 0,-10-3 0 16,-5 1 0-16,0-2 0 16,-18 8 0-16,-9 6 0 0,-2 11 0 15,-4 6 0-15,2 16 0 16,2 20 0-16,6 15 0 15,14 5 0-15,9 0 0 16,9-6 0-16,32-10 0 16,17-12 0-16,13-16 0 15,6-12 0-15,0-8 0 16,-8-20 0-16,-11-8 0 16,-9-2 0-16,-11-4 0 15,-9 3 0-15,-5 3 0 0,-6 9 0 31,-7 9 0-31,-4 8 0 16,-5 7 0-16,0 3 0 16,0 0 0-16,3 13 0 15,1 2 0-15,4 1 0 16,-2 1 0-16,-1-7 0 16,-3-5 0-16,-4-5 0 15,0 0 0-15,0 0 0 16,0-4 0-16,-8-10 0 15,-11 0 0-15,-2 5 0 16,-4 5 0-16,-2 4 0 16,-2 9 0-16,2 26 0 15,3 9 0-15,11 8 0 16,10 0 0-16,3-4 0 16,25-8 0-16,21-13 0 0,17-14 0 15,11-13 0-15,3-4 0 16,2-26 0-16,-8-14 0 15,-9-8 0-15,-8-10 0 16,-14-11 0-16,-9-9 0 16,-13-6 0-16,-11-4 0 15,-7 6 0-15,0 13 0 16,-17 21 0-16,-4 30 0 16,-4 22 0-16,-4 40 0 0,0 51 0 15,9 5 0 1,11-2 0-16,9-7 0 0,11-22 0 15,18 6 0-15,12-1 0 16,7-18 0-16,6-18 0 16,2-16 0-16,-2-14 0 15,-8-4 0-15,-6-14 0 16,-11-14 0-16,-7-8 0 16,-11-6 0-16,-9-2 0 15,-2 2 0-15,0 6 0 16,-17 11 0-16,-6 19 0 15,-4 6 0-15,-2 24 0 0,8 20 0 16,7 9 0-16,14 3 0 16,2-2 0-16,36-8 0 15,20-14 0-15,16-18 0 16,13-14 0-16,1 0-251 16,-1-28-19-16,-8-8 111 15,-13-4 55-15,-14-4 47 16,-16-2 57-16,-14 0 13 15,-13 6 78-15,-9 6 133 16,0 11 62-16,-12 14-59 16,-16 9-227-16,-11 7 0 0,-3 26 0 15,0 13 0 1,2 6 0-16,10 4 0 0,15-4 0 16,11-8 0-16,4-12 0 15,17-14 0-15,19-14 0 16,11-4 0-16,5-22 0 15,-2-18 0-15,0-12 0 16,-11-12 0-16,-5-11 0 16,-3-27 0-16,-4-28 0 15,-9 8 0-15,-9 15 0 16,-9 27 0-16,0 38 0 0,-11 10 0 16,-7 16 0-1,3 16 0-15,-6 56 0 0,5 44 0 16,14 31 0-16,2-5 0 15,0-22 0-15,16-31 0 16,3-23 0 0,8 2 0-16,5 0 0 0,6-2 0 15,2-18 0-15,0-14 0 16,-3-14 0-16,0-4 0 16,-9-12 0-16,-6-16-234 15,-17-44-324-15,-5 3-354 16,0 0-1331-16</inkml:trace>
  <inkml:trace contextRef="#ctx0" brushRef="#br0" timeOffset="79694.08">26142 7257 2803 0,'0'0'853'0,"0"0"-413"15,0 0-440-15,0 0 0 16,176-26 0-16,-65 10 0 15,-20 4 0-15,-20 2-651 0</inkml:trace>
  <inkml:trace contextRef="#ctx0" brushRef="#br0" timeOffset="81563.25">26173 8897 2112 0,'0'0'978'15,"0"0"-446"-15,0 0-255 16,-114-136-80 0,62 111-197-16,-3 18 0 0,-1 7 0 15,3 24 0-15,6 18 0 16,11 10 0-16,17 0 0 16,14-8 0-16,5-10 0 15,20-14 0-15,20-14 0 0,13-6 0 16,5-26 0-1,0-22 0-15,-6-14 0 0,-10-16 0 16,-7-22 0-16,-10-25 0 16,-9 11 0-16,-7 14 0 15,-9 25 0-15,0 31 0 16,0 16 0-16,0 16 0 16,-16 26 0-16,1 64 0 15,4 43 0 1,8-1 0-16,3-12 0 0,3-33 0 15,14-27 0-15,6 0 0 16,1-4 0 0,5-8 0-16,-3-16-12 15,1-16-321-15,-4-4-136 16,-5-10 108-16,-3-16 126 16,-4-2 235-16,-2 0 41 0,-4 6 312 15,-3 5 169-15,0 8-156 16,-2 3-238-16,4 3-128 15,3 2 0-15,9-3 0 0,9-2 0 16,10-2 0 0,3-6 0-16,4-3 0 0,-6-2 0 15,-10-6 0-15,-8 3 0 16,-13-2 0-16,-5 1 0 16,-7 0 0-16,-20 7 0 15,-6 6 0-15,-3 10 0 16,-1 0 0-16,3 28 0 15,10 11 0-15,10 6 0 16,14 4 0-16,4-1 0 16,35-8 0-16,13-10 0 0,18-12 0 15,10-16 0-15,7-2 0 16,-4-16 0-16,-6-16 0 16,-12-8 0-16,-14-6 0 15,-15-5 0-15,-16-1 0 16,-13 2 0-16,-7 8 0 15,-15 14 0-15,-22 14 0 16,-7 14 0-16,-5 10 0 16,4 24 0-16,12 6 0 15,11 0 0-15,17-2 0 16,5-10 0-16,16-7 0 16,16-13 0-16,7-8 0 15,3-3 0-15,-4-16 0 16,-7-3 0-16,-11 1 0 0,-9 10 0 15,-5 4 0-15,-6 7 0 16,0 0 0-16,0 30 0 16,0 34 0-16,-10 43 0 15,3 43 0-15,3 19 0 16,2 1 0-16,2-9 0 16,0-23 0-16,0-22 0 15,0-28 0-15,-4-27 0 16,-3-17 0-16,0-8 0 0,-6-6 0 15,-3-10 0 1,-6-16 0-16,-7-4 0 16,-6-20 0-16,-2-22 0 0,2-30 0 15,8-43 0 1,27-51 0-16,7-23 0 0,48 1 0 16,24 24 0-16,3 33 0 15,-8 29 0-15,-12 26 0 16,-18 19 0-16,-13 16 0 15,-2 2 0-15,-4 3 0 16,-9 2 0-16,-12 14 0 16,-4 4 0-16,0 4 0 0,-6 4 0 15,-10 2 0-15,1 4 0 16,-1 2 0-16,5 0 0 16,1 18 0-16,8 8 0 15,2 4 0-15,14 2 0 16,21 0 0-16,13-4 0 15,4-7 0-15,0-7 0 16,-10-9 0-16,-11-1 0 16,-15-4 0-1,-9 3 0-15,-7 3 0 0,0 3 0 0,-2 9 0 16,-14 7 0 0,3 3 0-16,2 0 0 0,9-2 0 31,2-6 0-31,4-8 0 0,27-6 0 0,11-6 0 15,14 0 0-15,2-22 0 16,-2-8 0-16,-5-8 0 16,-11-7 0-16,-9-1 0 15,-11-2 0-15,-10 6 0 16,-10 6 0 0,0 10 0-16,-12 14 0 0,-13 12 0 0,-4 4 0 15,-2 26 0-15,5 10 0 16,6 6 0-16,11 1 0 15,9-4 0-15,4-4 0 16,30-9 0-16,12-10 0 16,12-14 0-16,6-6 0 15,1-6 0-15,-7-22 0 32,-6-8 0-32,-13-4 0 0,-7-6 0 0,-14-3 0 15,-10 3 0-15,-8 4 0 16,0 10 0-16,-10 12 0 15,-15 14 0-15,-4 6 0 0,0 22 0 32,0 20 0-32,6 10 0 15,13 8 0-15,10-2 0 16,4-5 0-16,31-9 0 16,15-16 0-16,8-14 0 15,4-14 0-15,1-2 0 16,-8-28 0-16,-6-37-186 15,-16 7-594-15,-12 1-1136 0</inkml:trace>
  <inkml:trace contextRef="#ctx0" brushRef="#br0" timeOffset="81941.2">28546 7552 2331 0,'0'0'744'16,"0"0"-195"-16,0 0-77 16,0 0-472-16,0 0 0 15,0 0 0-15,0 0 0 16,114 4 0-16,-75 80 0 16,13 42 0-16,10 44 0 15,5 23 0-15,-11 10 0 0,-14-5 0 16,-22-13 0-1,-18-7 0-15,-2-7 0 0,-40-19 0 16,-18-8 0-16,-13-15 0 16,0-27 0-16,4-24 0 15,11-24 0-15,-2-12 0 16,-7 3 0-16,-3-4 0 16,-2-5 0-16,17-11 0 15,18-13 0-15,14-8 0 16,19-4 0-16,19-42 0 15,20-7 0-15,11-10-796 0</inkml:trace>
  <inkml:trace contextRef="#ctx0" brushRef="#br0" timeOffset="82098.67">29606 9057 1652 0,'0'0'1922'0,"0"0"-1400"15,0 0-522-15,0 0 0 16,0 0 0-16,0 0 0 16,0 0 0-16,-76 29-630 0</inkml:trace>
  <inkml:trace contextRef="#ctx0" brushRef="#br0" timeOffset="101031.3">853 10247 2895 0,'0'0'557'0,"0"0"-508"16,0 0 128-16,0 0 42 15,-2 138-87 1,2-64-65-16,2 6-67 0,0 3 0 16,0-5 0-16,1-2 0 15,-3-12 0-15,0-10 0 16,0-13 0-16,0-18 0 16,0-10 0-16,0-9 0 0,0-4 0 15,0-4 0 1,0-27 0-16,-3-19 0 0,-13-34 0 15,-7-40 0-15,-6-51 0 16,-6-17 0-16,7-1 0 16,1 19 0-16,11 54 0 15,10 34 0-15,2 33 0 16,4 21 0-16,0 8 0 31,0 4 0-31,17 4 0 16,14 14 0-16,14 2 0 0,11 24 0 0,15 36 0 0,0 42 0 15,-22 41 0-15,-31 17 0 16,-25-5 0-16,-39-33 0 16,-4-38 0-16,8-24 0 15,9-10 0 1,0 0 0 0,10 7 0-16,7-13-189 15,16-20-976-15</inkml:trace>
  <inkml:trace contextRef="#ctx0" brushRef="#br0" timeOffset="102364.15">1107 10794 1947 0,'0'0'845'16,"0"0"-510"-16,0 0 160 15,-4-150-273-15,19 99-116 16,5 5-26-16,3 9-14 16,-2 8-66-16,2 13 0 15,-1 12 0-15,5 4 0 16,4 18 0-16,3 20 0 0,-3 13 0 16,-4 7 0-16,-8 2 0 15,-5 0 0-15,-10-8 0 16,-1-10 0-16,-3-12 0 15,0-12 0-15,0-12 0 16,0-6 0-16,2-9 0 16,6-26 0-16,8-9 0 15,7-8 0-15,6 0 0 16,4 10 0-16,3 11 0 16,-1 13 0-16,-1 15 0 15,-3 3 0-15,-4 16 0 16,-5 15 0-16,-5 10 0 0,-3 3 0 15,-3 0 0-15,-4-4 0 16,-1-6 0-16,2-12 0 16,-4-6 0-16,5-12 0 15,7-4 0-15,3 0 0 16,8-20 0-16,4-10 0 16,-2-8 0-16,-6-2 0 15,-8 0 0-15,-9 4 0 16,-6 6 0-16,0 10 0 15,-4 10 0-15,-18 3 0 16,-2 6 0-16,-3 1 0 16,4 0 0-16,6 0 0 0,5 0 0 15,8 0 0-15,4 0 0 16,0 0 0-16,0 0 0 16,6-9 0-16,15-10 0 15,3-6 0-15,5 0 0 16,5 0 0-16,-1 5 0 15,-2 6 0-15,1 6 0 16,-6 8 0-16,3 0 0 16,-2 6 0-16,0 16 0 0,-1 6 0 15,-1 8 0 1,-5 3 0-16,-5 1 0 0,-3-2 0 16,-8-4 0-16,-2-6 0 15,-2-8 0-15,0-8 0 16,0-6 0-16,0-6 0 15,0 0 0-15,0 0 0 16,3-10 0-16,-1-10 0 16,2-6 0-16,3-4 0 15,2-2 0-15,2 0 0 16,0-2 0-16,-2 0 0 16,0 2-74-16,-5-3-47 15,-4 1-68-15,0 0 0 0,0-2-31 16,0-4-17-16,0 2-11 15,0 2 30-15,0 4 141 16,0 6 77-16,0 3 119 16,0 8 154-16,0 0 83 15,0 4-5-15,0-3-120 16,0 1-53-16,0 1-113 16,12-2-65-16,1 2 0 15,7 0 0-15,4 4 0 16,3 2 0-16,4 6 0 0,0 0 0 15,1 4 0-15,-1 18 0 16,0 14 0-16,0 15 0 16,-4 14 0-16,-5 16 0 15,-3 25 0-15,-13 24 0 16,-6 23 0-16,0 3 0 16,0-28 0-16,0-33 0 15,0-33 0-15,0-12 0 16,0 4 0-16,0-2 0 15,7 0 0-15,6-11 0 16,3-15 0 0,-1-8 0-16,3-8 0 15,0-6 0-15,2-4 0 0,0 0 0 0,-3 0 0 16,-1-16 0-16,-3-4 0 16,-5-8 0-16,-8-8 0 15,0-8 0 1,-18-11 0-16,-16-11 0 0,-8-10 0 15,-7-12 0 1,-1-5 0-16,11-3 0 0,12 2 0 16,27-20 0-16,20 25-541 15,18 19-526-15</inkml:trace>
  <inkml:trace contextRef="#ctx0" brushRef="#br0" timeOffset="102537.45">3079 10315 1410 0,'0'0'1609'16,"0"0"-1068"-16,0 0-5 16,0 0-536-16,0 0 0 15,0 0 0-15,0 0 0 16,-2-16-381-16,22 30-1388 0</inkml:trace>
  <inkml:trace contextRef="#ctx0" brushRef="#br0" timeOffset="102669.45">3264 10838 2338 0,'0'0'1158'0,"0"0"-558"16,0 0-600-16,0 0 0 15,0 0 0-15,0 0 0 16,0 0 0-16,6-96 0 0,-2 52-1085 0</inkml:trace>
  <inkml:trace contextRef="#ctx0" brushRef="#br0" timeOffset="102793.06">3364 10475 3005 0,'0'0'832'0,"0"0"-573"15,0 0-259-15,0 0 0 16,0 0 0-16,129 0 0 16,-76 0 0-16,-10 8-45 15,-15 2-1599-15</inkml:trace>
  <inkml:trace contextRef="#ctx0" brushRef="#br0" timeOffset="103137.09">768 11562 2798 0,'0'0'976'0,"0"0"-654"0,0 0-322 15,0 0 0 1,187-76 0-16,-10 46 0 0,29 0 0 16,13 5 0-16,-10 7 0 15,-26 4 0-15,-18 0 0 16,-38 5 0-16,-40 2 0 15,-36 4 0-15,-20 0 0 16,-8 2 0-16,-7-2 0 16,-14 2 0-16,-14-4 0 15,-19 1-567-15,-2 0-718 0</inkml:trace>
  <inkml:trace contextRef="#ctx0" brushRef="#br0" timeOffset="103294.42">2377 11654 2410 0,'0'0'1304'15,"0"0"-922"-15,0 0-382 16,0 0 0-16,0 0 0 16,0 0-11-16,0 0-2222 0</inkml:trace>
  <inkml:trace contextRef="#ctx0" brushRef="#br0" timeOffset="119563.29">4814 10405 2583 0,'0'0'640'15,"0"0"-286"1,0 0-2-16,0 0-185 0,0 0-167 16,0 0 0-16,-11-62 0 0,11 120 0 15,13 38 0 1,8 36 0-16,-3 15 0 0,-5-23 0 16,-9-30 0-16,-2-35 0 15,0-11 0-15,-2 0 0 16,0-2 0-16,0-8 0 15,0-16 0-15,0-12 0 16,6-10 0-16,-2 0 0 16,0 0 0-16,1 0 0 15,5 0 0 1,6-2 0-16,14 2 0 0,7 0 0 16,17 0 0-1,37 0 0-15,-11 0-207 0,-6-8-917 0</inkml:trace>
  <inkml:trace contextRef="#ctx0" brushRef="#br0" timeOffset="120034.13">5496 11119 2616 0,'0'0'853'16,"0"0"-502"-16,0 0-75 15,0 0-276-15,0 0 0 16,0 0 0-16,0 0 0 15,45-32 0-15,-23 22 0 16,0-4 0-16,-4 0-18 16,-9 0-24-16,-7 0 35 15,-2 1 7-15,-7 2 12 0,-15 4-6 16,-5 3 3-16,-6 4 11 16,2 7 0-16,-1 21-20 15,11 10 0-15,5 6 0 16,14 2 0-16,2 0 0 15,33-10 0-15,23-10 0 16,15-16 0-16,12-10 0 16,-1-18-8-16,-6-26-134 15,-14-16-103-15,-17-12 67 16,-23-22 44-16,-15 3 83 0,-7 1 51 16,-14 4 56-16,-11 24 103 15,1 8 61-15,4 19-2 16,9 24-113-16,6 11-105 15,5 21 0-15,0 50 0 16,5 41 0-16,19 34 0 16,1-5 0-16,0-27 0 15,-5-38 0-15,-5-24 0 16,6 2 0-16,0-1 0 16,0-7 0-16,-9-32 0 15,-6-12-249-15,-6-4-649 0</inkml:trace>
  <inkml:trace contextRef="#ctx0" brushRef="#br0" timeOffset="120204.72">5919 10964 3106 0,'0'0'666'0,"0"0"-483"16,0 0-42-16,0 0-141 15,212-18-14-15,-108 7-434 16,-12-7-952-16</inkml:trace>
  <inkml:trace contextRef="#ctx0" brushRef="#br0" timeOffset="120465.09">7027 10600 2476 0,'0'0'1137'0,"0"0"-654"16,0 0-483-16,-13 104 0 15,1-2 0-15,5 32 0 16,3-7 0-16,4-25 0 16,0-32 0-16,0-26 0 0,2-2 0 15,7-2 0 1,3-9 0-1,-4-22 0-15,-6-32 0 0,-2-22-478 0,0-13-789 0</inkml:trace>
  <inkml:trace contextRef="#ctx0" brushRef="#br0" timeOffset="120731.79">6920 10600 2787 0,'0'0'842'15,"0"0"-375"-15,0 0-467 16,0 0 0-16,0 0 0 0,0 0 0 15,150 104 0 1,-77-54 0-16,4 6 0 0,-3 4 0 16,-11 6 0-1,-17 1 0-15,-21-1 0 0,-21 0 0 16,-4-2 0-16,-33-3 0 16,-16-10 0-16,-9-4 0 15,2-9 0-15,3-12 0 16,13-8 0-16,11-10 0 15,10-8 0-15,15 0 0 16,4-18 0-16,0-4-1056 0</inkml:trace>
  <inkml:trace contextRef="#ctx0" brushRef="#br0" timeOffset="121235.08">8811 11173 1930 0,'0'0'799'0,"0"0"-210"0,0 0-101 0,0 0-198 31,0 0-290-31,-48-110 0 0,9 104 0 0,-9 6 0 16,-12 8 0-16,-5 26 0 16,3 14 0-16,6 10 0 15,16 4 0-15,18-1 0 16,22-10 0-16,4-11 0 16,38-15 0-1,12-21 0 1,10-4 0-16,1-36 0 15,-5-18 0-15,-9-17 0 16,-13-9 0-16,-13-24 0 0,-17 8 0 16,-8-3 0-1,0 7 0-15,-6 30 0 0,-10 8 0 16,3 23 0-16,4 28 0 16,3 9 0-16,6 42 0 15,0 34 0-15,6 30 0 16,14-3 0-16,2-9 0 15,1-18 0-15,-4-24 0 16,4 4 0-16,12 5 0 16,-4-22-3-16,-4-18-955 0</inkml:trace>
  <inkml:trace contextRef="#ctx0" brushRef="#br0" timeOffset="122036.04">9061 11347 2034 0,'0'0'1168'0,"0"0"-533"15,0 0-376-15,0 0-259 16,0 0 0-16,0 0 0 16,0 0 0-16,125-122 0 15,-101 88 0-15,-5-2 0 16,-13-2 0-16,-6 0 0 16,0 2 0-16,-20 4 0 15,-7 11 0-15,-4 17 0 0,-3 4 0 16,1 26 0-1,8 21 0-15,10 9 0 0,13 6 0 16,2-2 0-16,33-5 0 16,16-14 0-16,13-13 0 15,6-16 0-15,-2-12 0 16,-1 0 0-16,-9-26 0 16,-12-10 0-16,-9-6 0 15,-10-4 0-15,-9 0 0 16,-7 8 0-16,-5 8 0 15,-2 18 0-15,-2 12 0 16,0 8 0-16,0 28 0 16,0 16 0-16,12 4 0 0,3 2 0 15,6-5 0 1,5-12 0-16,6-12 0 0,-1-17 0 16,0-12 0-16,2-6 0 15,-2-26 0-15,-2-8 0 16,-3-6 0-16,-3-3 0 15,-5 9 0-15,-5 8 0 16,-3 16 0-16,-4 16 0 16,-2 0 0-16,5 28 0 15,3 12 0-15,1 8 0 16,7-2 0-16,2-3 0 16,3-11 0-16,-1-13 0 0,1-8 0 15,2-11 0-15,-3-6 0 16,2-22 0-16,-1-10 0 15,2-5 0-15,-4-3 0 16,-4 6 0-16,-3 6 0 16,-3 14 0-16,-7 14 0 15,0 6 0-15,0 14 0 16,3 18 0-16,2 8 0 16,7 1 0-16,4-4 0 15,5-6 0-15,4-12 0 16,1-8 0-16,-1-11 0 15,-4 0 0-15,-10-22 0 16,-6-10 0-16,-11-7 0 0,0-5 0 16,-15-8 0-16,-19-4 0 15,-11 2 0-15,-1 6 0 16,-4 18 0-16,6 21 0 16,11 9 0-16,23 59 0 15,10-3-221-15,0-2-1128 0</inkml:trace>
  <inkml:trace contextRef="#ctx0" brushRef="#br0" timeOffset="122437.73">10756 10650 2481 0,'0'0'1093'16,"0"0"-571"-16,0 0-522 15,0 0 0-15,0 0 0 16,0 0 0-16,25 186 0 16,-9-94 0-1,-3 5 0-15,-4 3 0 0,-9-18 0 0,0 3 0 16,0-16 0-16,0-14 0 16,-5-19 0-16,1-16 0 15,0-18 0-15,2-2 0 16,2-18 0-16,0-20 0 15,0-15 0-15,0-12 0 0,4-10 0 16,14-1 0 0,4 2 0-16,0 7 0 15,1 16 0-15,-4 15 0 0,2 15 0 16,-3 15 0-16,3 6 0 16,4 9 0-1,22 27 0 1,-5-3-258-16,-2-2-1141 0</inkml:trace>
  <inkml:trace contextRef="#ctx0" brushRef="#br0" timeOffset="122970.64">11249 11189 2479 0,'0'0'753'0,"0"0"-285"16,0 0-235-1,0 0-127-15,0 0-49 0,127-28-57 16,-91 12 0-16,-8 0 0 15,-5 0 0-15,-7-4-3 16,-10 0-27-16,-6-4 3 16,0 0-33-16,-14 0 4 15,-7 3 38-15,-8 13 18 0,0 8 2 32,-5 3 56-32,5 26 28 0,2 16-38 0,9 5-48 15,10 8 0-15,8-2 0 31,6-2 0-31,27-7 0 16,17-14 0-16,10-11 0 16,9-15 0-16,5-7 0 15,-1-12 0-15,-8-20 0 16,-7-11 0-16,-14-7 0 16,-13-8 0-16,-13-6 0 15,-11-2 0-15,-7 4 0 16,-2 12 0-16,-23 17 0 15,-4 19 0-15,-5 14 0 0,3 7 0 16,4 22 0-16,10 11 0 16,13 3 0-16,4 3 0 15,19-4 0-15,20-2 0 16,5-6 0-16,3-4 0 16,-3-6 0-16,-8-6 0 15,-9-3 0-15,-14-4 0 16,-13-3 0-16,-9 2 0 15,-80 8 0-15,2-2-11 16,-11-3-861-16</inkml:trace>
  <inkml:trace contextRef="#ctx0" brushRef="#br0" timeOffset="124901.95">13089 11201 2099 0,'0'0'864'0,"0"0"-551"0,0 0 8 15,0 0-125-15,0 0-77 16,0 0-1-16,9 30-52 15,18-56-66-15,4-12 0 16,2-10 0 0,3-16 0-16,7-23 0 15,3-27 0-15,-5 8 0 16,-8 12 0-16,-16 19 0 0,-9 31 0 16,-6 8 0-16,-2 14 0 15,0 22 0-15,-14 28 0 16,-15 64 0-16,0 47 0 15,4 19 0-15,17-1 0 16,8-41 0-16,0-40 0 16,16-26 0-16,8-14 0 15,12-5 0-15,10-12 0 0,10-12 0 16,0-11 0-16,0-39 0 16,-8-18 0-16,-2-32 0 15,-11-31 0-15,-12-33 0 16,-10 11 0-16,-9 34 0 15,-4 41 0-15,0 43 0 16,0 14 0-16,0 14 0 16,-13 27 0-16,-5 61 0 15,-1 48 0-15,9 16 0 16,5-19 0-16,5-33 0 16,0-42 0-16,7-14 0 15,9 0 0-15,-1-5 0 16,3-7 0-16,-1-20 0 0,2-12 0 15,1-8 0-15,0-31 0 16,2-15 0-16,1-10 0 16,-4-4 0-16,1 6 0 15,-7 16 0-15,-1 19 0 16,-3 27 0 0,-3 11 0-16,4 39 0 0,1 14 0 15,4 8 0-15,5 1 0 16,9-8 0-16,9-12 0 15,7-13 0-15,1-18 0 0,4-16 0 16,-6-6 0-16,-1-22 0 16,-8-19 0-1,-8-10 0-15,-8-10 0 0,-5-9 0 16,-9-4 0-16,-5 2 0 16,0 10 0-16,-11 19 0 15,-7 24 0-15,-7 19 0 16,-2 23 0-16,-2 32 0 15,8 13 0-15,7 4 0 16,14-1 0 0,0-10 0-16,31-10 0 15,14-18 0-15,10-12 0 0,8-21 0 0,2 0 0 16,-1-54-257 0,-18 3-531-16,-19-3-409 0</inkml:trace>
  <inkml:trace contextRef="#ctx0" brushRef="#br0" timeOffset="125059.79">13170 10840 1925 0,'0'0'1151'0,"0"0"-635"16,0 0-207-16,0 0-114 15,177-50-195-15,0 34 0 16,-19 2-197-16,-26 6-1104 0</inkml:trace>
  <inkml:trace contextRef="#ctx0" brushRef="#br0" timeOffset="125467.93">15639 11227 517 0,'0'0'2694'0,"0"0"-2094"16,0 0-431-1,0 0-53-15,126-8-116 0,-81-4 0 16,2-4 0-16,-5-4 0 16,-5-6 0-16,-12-4 0 15,-13-4 0-15,-12-3 0 16,0 4 0-16,-29 2 0 15,-10 12 0-15,-7 15 0 16,-3 4 0 0,0 28 0-16,6 20 0 0,10 14 0 15,16 4 0-15,17 0 0 0,15-6 0 16,38-14 0-16,39-11 0 16,32-24 0-16,-3-11 0 15,-15-3 0-15,-16-27 0 16,-30-6 0-1,0-11 0-15,5-37-312 0,-20 12-395 16,-18 8-284-16</inkml:trace>
  <inkml:trace contextRef="#ctx0" brushRef="#br0" timeOffset="125672.08">16715 11011 1607 0,'0'0'855'0,"0"0"-250"16,0 0-86-16,0 0-231 15,0 0-66-15,0 0-222 16,0 0 0-16,-70 130 0 16,32-72 0-16,1 4 0 15,3-2 0-15,5-5 0 16,11-12 0 0,9-10 0-16,3-29-384 0,6-4-602 31,-2-8-688-31</inkml:trace>
  <inkml:trace contextRef="#ctx0" brushRef="#br0" timeOffset="125835.79">16451 11015 1862 0,'0'0'1064'0,"0"0"-328"16,0 0-424-16,0 0-190 16,0 0-122-16,0 0 0 15,94 132 0-15,-47-82 0 16,6-2 0-16,1-6 0 15,2-8 0-15,15-18-233 16,-13-10-568-16,-11-6-336 0</inkml:trace>
  <inkml:trace contextRef="#ctx0" brushRef="#br0" timeOffset="127569.47">17022 10724 1612 0,'0'0'775'0,"-31"-160"-128"15,19 124-85-15,-1 9-62 16,-1 13-500-16,4 14 0 15,-1 46 0-15,9 65 0 16,2 61 0-16,10 31 0 16,17 7 0-16,0-11 0 15,-2-27 0-15,-4-7 0 16,-2-35 0-16,-4-34 0 0,-6-34 0 16,-4-24 0-16,-1-6 0 15,0-9 0 1,-4-14 0-16,0-9 0 0,0-32 0 15,0-40-216-15,0-48-125 16,-4-54-11-16,2-21 10 16,2 11 172-16,0 43 170 15,0 55 67-15,0 30 257 16,2 14 4-16,7 1 32 16,2 4-18-16,7 2-342 0,9 13 0 15,10 16 0 1,8 6 0-16,8 10 0 0,-1 25 0 15,-9 11 0-15,-12 8 0 16,-20 4 0 0,-11-2 0-16,-19-2 0 15,-27-6 0-15,-14-7 0 0,-3-12 0 0,3-8 0 16,11-12 0-16,16-9 0 16,13 0 0-16,17 0 0 15,3-8 0-15,16-7 0 16,22-2 0-16,9 2 0 15,13 0 0-15,5 1 0 16,4 3 0 0,2-4 0-16,-5-3 0 0,0-2 0 0,-11-2 0 15,-10-4 0 1,-10-2 0-16,-14-4 0 0,-11-4 0 16,-10-1 0-16,0 4 0 15,-13 2 0-15,-18 12 0 16,-10 15 0-1,-3 4 0-15,-1 32 0 0,5 16 0 16,14 12 0-16,17 4 0 16,9-4 0-16,20-8 0 15,29-14 0-15,15-16 0 16,13-19 0-16,2-3 0 16,0-33 0-16,-8-9 0 0,-11-10 0 31,-11-6 0-31,-11 2 0 0,-13 2 0 0,-8 12 0 15,-8 11 0-15,-4 13 0 16,-5 14 0-16,0 4 0 16,0 4 0-16,0 17 0 15,0 1 0-15,2 0 0 16,4-4 0 0,1-7 0-16,-3-4 0 0,1-5 0 31,-2-2 0-31,-1 0 0 15,-2-9 0-15,0-6 0 0,0-6 0 0,-8 6 0 0,-7 5 0 16,-3 10 0-16,-6 0 0 16,-5 24 0-16,5 18 0 31,1 8 0-31,14 4 0 16,9 0 0-16,13-8 0 15,30-12 0-15,17-16 0 16,14-16 0-16,4-6 0 15,4-30 0-15,-8-16 0 16,-10-10 0-16,-11-10 0 16,-12-22 0-16,-16-27 0 0,-12 9 0 15,-11 11 0-15,-2 22 0 16,-9 36 0-16,-13 14 0 16,-7 18 0-16,0 19 0 15,-3 62 0-15,6 51 0 16,10 37 0-16,16 9 0 15,0-33 0-15,16-40 0 16,10-45 0-16,6-15 0 16,13-6 0-16,10-12 0 15,9-15 0-15,4-4 0 0,-8-38 0 16,-9-11 0 0,-14-12 0-16,-12-8 0 0,-15 0 0 15,-10 6 0-15,0 16 0 16,-23 22 0-16,-2 22 0 15,-2 5 0-15,8 36 0 16,5 13 0-16,14 6 0 16,0 0 0-16,36-8 0 15,17-14 0-15,16-12 0 16,16-18 0-16,6-4 0 16,5-10 0-16,-2-16 0 15,-9-6-11-15,-12 0-8 0,-15-4 11 16,-18 2 8-16,-11 4 1 15,-18 2 36-15,-11 4-37 16,0 4 0-16,-18 6 0 16,-17 10 0-16,-15 4 0 15,-5 16 0-15,-5 20 0 16,4 12 0-16,9 4 0 16,16-2 0-16,18-4 0 15,13-12 0-15,17-12 0 16,28-15 0-16,15-7 0 15,9-22 0-15,0-21 0 16,-7-11 0-16,-10-12 0 0,-12-10 0 16,-11-24 0-16,-13-27 0 15,-12 9 0-15,-4 14 0 16,-2 25 0-16,-20 39 0 16,-3 16 0-16,-2 18 0 15,3 18 0-15,8 60 0 16,16 39 0-16,2 27 0 15,29-4 0-15,5-30 0 16,-5-31 0-16,-6-27 0 16,6 0 0-16,5-2 0 0,6-1 0 15,-4-14 0 1,0-11 0-16,-5-10 0 0,-6-8 0 16,-7 0-300-16,-20-30-286 15,0-2-256-15,-14-4-691 0</inkml:trace>
  <inkml:trace contextRef="#ctx0" brushRef="#br0" timeOffset="127734.57">18196 10796 2975 0,'0'0'862'15,"0"0"-603"-15,0 0-259 0,237-10 0 16,-110 6 0 0,21-4 0-16,-40 4 0 0,-50-2-972 0</inkml:trace>
  <inkml:trace contextRef="#ctx0" brushRef="#br0" timeOffset="135324.6">21500 11147 1141 0,'0'0'1009'16,"0"0"-505"-16,0 0-144 0,0 0-65 15,0 0-124 1,102-117-62-16,-96 94 19 0,-6-4 23 31,-10 1-8-31,-21 2-58 0,-9 4-85 0,-11 9 0 16,-4 11 0-16,-3 4 0 16,2 33 0-16,8 17 0 15,11 13 0-15,12 3 0 16,19-4 0-16,6-10 0 15,18-16 0-15,22-22 0 16,13-18 0-16,10-14 0 16,3-36 0-16,-1-22 0 15,-1-30 0-15,-6-25 0 16,-13-19 0-16,-19-6 0 0,-16 29 0 16,-10 35 0-16,0 40 0 15,-10 22 0-15,0 14 0 16,-4 12 0-16,-6 46 0 15,2 60 0-15,5 42 0 16,7 15 0-16,6-24 0 16,0-41 0-16,8-38 0 15,10-16 0-15,8-2 0 16,8-8 0-16,11-12 0 16,6-22 0-16,4-12 0 15,-1-34 0-15,-4-16 0 0,-9-10 0 16,-9 1 0-16,-12 9 0 15,-9 14 0-15,-3 24 0 16,0 24 0-16,-2 6 0 16,5 40 0-16,5 14 0 15,6 7 0-15,7-1 0 16,4-8 0-16,8-14 0 16,1-14 0-16,0-18 0 15,-3-12 0-15,-10-26 0 16,-10-14-320-16,-15-4-743 0</inkml:trace>
  <inkml:trace contextRef="#ctx0" brushRef="#br0" timeOffset="135466.26">22238 10672 2271 0,'0'0'1116'16,"0"0"-575"-16,0 0-373 15,0 0-168-15,0 0 0 16,0 0 0-16,0 0 0 15,100 74-483-15,-73-54-1069 16</inkml:trace>
  <inkml:trace contextRef="#ctx0" brushRef="#br0" timeOffset="136903.72">23009 11030 2293 0,'0'0'841'0,"0"0"-471"32,0 0-48-32,0-127-52 0,-9 94-270 0,-18 11 0 15,-13 10 0-15,-9 12 0 16,-7 4 0-16,2 30 0 16,8 10 0-1,13 10 0-15,17 4 0 0,13-3 0 0,3-9 0 16,21-10 0-16,12-16 0 15,9-14 0-15,5-6 0 16,0-18 0-16,-2-16 0 16,-8-6 0-16,-8-2 0 15,-8 0 0 1,-8 8 0-16,-5 5 0 0,-4 15 0 16,-2 13 0-16,-2 1 0 15,6 23 0-15,5 14 0 16,12 5 0-1,10 0 0-15,11-8 0 16,14-10 0-16,7-14 0 16,2-10 0-16,2-2 0 15,-4-24 0-15,-10-8 0 16,-10-6 0-16,-12-2 0 16,-11-1 0-16,-11 0 0 15,-9 4 0-15,-2 5 0 16,-4 10 0-16,-15 10 0 15,-6 10 0-15,-4 4 0 16,0 0 0-16,2 18 0 16,5 2 0-16,11 2 0 0,9-6 0 15,2-4 0-15,8-7 0 16,17-5 0-16,2 0 0 16,-3-7 0-16,-2-7 0 15,-6 0 0-15,-9 4 0 16,-5 0 0-16,-2 4 0 15,0 0 0-15,0 2 0 16,-9 2 0-16,3 0 0 16,1 0 0-16,2 2 0 15,1 0 0-15,2 0 0 0,0 0 0 16,0 2 0-16,0 12 0 16,0 2 0-16,0 4 0 15,0 6 0-15,0 2 0 16,0 5 0-16,0 0 0 15,0 3 0-15,0 3 0 16,0-3 0 0,2-4 0-16,4-4 0 0,0-6 0 15,-4-8 0-15,2-8 0 0,-1-4 0 16,-1-2 0-16,0 0 0 16,2-16 0-16,4-14 0 15,0-14 0-15,1-6 0 16,-3-7 0-16,4 3 0 15,-3 6 0-15,-3 10 0 16,0 10 0-16,-2 6 0 16,-2 8 0-1,0 6 0-15,2 4 0 0,-2 2 0 16,0 2 0-16,0 0 0 16,0 0 0-16,0 0 0 0,0 0 0 15,3 0 0-15,0 0 0 16,-1 0 0-16,2 0 0 15,3 0 0-15,-3 0 0 16,0 0 0-16,1 0 0 16,-5 0 0-1,2 0 0-15,-2 0 0 16,0 0 0-16,0 2 0 0,5 4 0 16,-3 0 0-16,5 2 0 15,-3 2 0-15,2 0 0 0,1 0 0 31,0 2 0-31,2 0 0 0,0 6 0 16,2 6 0-16,2 4 0 0,3 4 0 16,2 4 0-1,0-1 0-15,-1-5 0 16,4-6 0-16,-3-6 0 0,1-6 0 16,4-10 0-16,-3-2 0 15,0-2 0-15,0-18 0 16,0-8 0-16,-2-4 0 15,0-7 0-15,-5-1 0 0,-2 0 0 16,-2 6 0-16,-2 8 0 16,-3 8 0-16,-4 10 0 15,2 8 0-15,0 0 0 16,5 8 0-16,2 18 0 16,4 8 0-16,1 6 0 15,1 3 0-15,4 1 0 16,-4-6 0-16,1-4 0 15,1-6 0-15,-1-10 0 16,-1-4 0-16,-1-6 0 16,-1-6 0-1,-4-2 0-15,0 0 0 0,-2-6 0 16,-3-26-62-16,-2 0-840 0,0 4-1560 0</inkml:trace>
  <inkml:trace contextRef="#ctx0" brushRef="#br0" timeOffset="137831.43">24504 11043 2092 0,'0'0'899'15,"0"0"-443"-15,0 0-122 31,0 0-101-31,0 0-151 0,0 0-82 0,0 0 0 16,96-6 0-16,-69-6 0 16,0-5 0-16,-4-2 0 15,-2-3 0-15,-8-2 0 16,-8-2 0-16,-5-1 0 16,0 3 0-1,-14 6 0-15,-9 10 0 0,-8 8 0 16,-2 4 0-16,2 30 0 15,4 13 0-15,12 7 0 16,10 2 0-16,5-2 0 0,13-10 0 16,27-14 0-16,14-18 0 31,10-12 0-31,6-18 0 0,-3-26 0 0,-7-14 0 16,-11-12 0-1,-14-11-219 1,-12-19-75-16,-15-20 49 15,-8 7 82-15,0 17 147 16,-4 22 16-16,-7 36 194 16,0 8 94-16,0 12-19 15,4 18-83-15,3 16-186 16,4 30 0-16,0 14 0 0,0 14 0 16,0 8 0-16,11 5 0 15,3-3 0-15,1-4 0 16,3-10 0-16,3-9 0 15,2-17 0-15,4-12 0 16,2-14 0-16,0-12 0 16,0-6 0-16,-2 0 0 15,-6-10 0-15,0-11 0 16,-5-4 0-16,-5-5 0 16,-5-5 0-16,-2-1 0 0,-4 4 0 15,0 2 0 1,0 10 0-16,0 12 0 0,0 8 0 15,-4 4 0-15,-5 28 0 16,1 10 0-16,0 5 0 16,6-1 0-16,2-6 0 15,0-10 0-15,18-12 0 16,7-10 0-16,6-8 0 16,1-6 0-16,-1-20 0 15,0-7 0-15,-2-3 0 16,-2-1 0-16,-3-2 0 15,-6 7 0-15,-3 10 0 16,-3 10 0-16,-4 12 0 0,-1 0 0 16,2 24 0-1,0 10 0-15,2 6 0 0,3-1 0 16,-1-3 0-16,5-10 0 16,1-6 0-16,4-10 0 15,2-10 0-15,1 0 0 16,-4-10 0-16,-6-14 0 15,-12-24-56-15,-4 3-600 16,0-1-614-16</inkml:trace>
  <inkml:trace contextRef="#ctx0" brushRef="#br0" timeOffset="138036.28">25255 10604 1174 0,'0'0'1918'0,"0"0"-1185"15,0 0-462-15,0 0-271 16,0 0 0-16,0 0 0 16,174-3 0-16,-105 2 0 15,-9-6 0-15,-18 1 0 16,-15 1 0-16,-13 1 0 0,-12 0 0 16,-2 1 0-1,-16 1-321-15,-5 2-1264 0</inkml:trace>
  <inkml:trace contextRef="#ctx0" brushRef="#br0" timeOffset="139869.87">26204 11203 466 0,'0'0'1667'0,"0"0"-1319"0,0 0 202 15,0 0-179-15,0 0-71 16,0 0-87-16,0 0-32 16,-38-54-181-16,47 18 0 15,20-8 0-15,9-10 0 16,13-4 0-16,9-9 0 15,7 1 0-15,-2 2 0 16,-7 6 0-16,-14 10 0 16,-11 12 0-16,-13 11 0 15,-11 11 0-15,-7 10 0 16,-2 4 0-16,0 0 0 0,-6 15 0 16,-9 10 0-1,1 8 0-15,7 3 0 0,7 2 0 16,2-2 0-1,27-2 0-15,11-2 0 0,10-2 0 16,1-4 0-16,-7-3 0 16,-6-4 0-16,-11-2 0 15,-13-3 0-15,-14 0 0 16,-5 4 0-16,-27-2 0 16,-7 0 0-16,-6-4 0 15,5-6 0-15,8-6 0 16,15 0 0-16,13-16 0 0,4-14 0 15,19-6 0-15,24-5 0 16,10 1 0-16,5 4 0 16,2 8 0-16,-4 8 0 15,-6 10 0-15,-8 10 0 16,-11 0 0 0,-4 24 0-16,-7 12 0 0,-3 8 0 15,-3 6 0-15,-3-2 0 16,0-3 0-16,-2-9 0 0,-2-12 0 15,-3-14 0 1,-4-16-186-16,0-20-390 0,-2-8-795 0</inkml:trace>
  <inkml:trace contextRef="#ctx0" brushRef="#br0" timeOffset="139995">27216 10471 2414 0,'0'0'936'0,"0"0"-395"15,0 0-336-15,0 0-205 16,0 0 0-16,0 0 0 16,0 0 0-16,142 53 0 15,-109-35-714-15</inkml:trace>
  <inkml:trace contextRef="#ctx0" brushRef="#br0" timeOffset="140605.24">27603 10766 2578 0,'0'0'793'0,"0"0"-219"15,0 0-423-15,0 0-151 16,0 0 0-16,105-111 0 16,-69 106 0-16,-3 5 0 15,-8 8 0-15,-8 20 0 16,-8 14 0-16,-4 8 0 15,-5 6 0-15,0 2 0 16,-5-1 0 0,-6-5 0-16,4-6 0 15,7-4 0-15,0-8 0 0,21-4 0 16,10-4 0-16,9-4 0 16,-1 0 0-16,0 0 0 0,-8 4 0 15,-11 3 0-15,-12 3 0 16,-8 1 0-16,-19 0 0 15,-24 1 0-15,-14-6 0 16,-5-4 0-16,-1-8 0 16,9-10 0-16,14-6 0 15,20-10 0-15,20-24 0 16,7-18 0-16,40-12 0 16,20-9 0-16,14-1 0 15,11-2 0-15,1 4 0 0,-3 4 0 16,-10 6 0-16,-17 3 0 15,-19 7 0-15,-15 4 0 16,-18 6 0 0,-11 8 0-16,0 8 0 0,-31 10 0 15,-10 16 0-15,-5 2 0 16,-3 30 0-16,7 16 0 16,13 10 0-16,20 6 0 15,9-2 0-15,27-5 0 16,21-12 0-16,17-14 0 15,9-17 0-15,33-16 0 16,-20-23-98-16,-14-8-991 0</inkml:trace>
  <inkml:trace contextRef="#ctx0" brushRef="#br0" timeOffset="141107.21">29109 10565 3181 0,'0'0'757'16,"0"0"-599"-16,0 0-158 16,0 0 0-16,23 109 0 0,-1-65 0 15,2 2 0-15,-2-6 0 16,-3-4 0 0,-4-8 0-16,-1-8 0 0,1-9 0 15,1-11 0-15,3 0 0 16,10-21 0-16,5-15 0 15,4-8 0-15,2-8 0 16,-2 0 0-16,-5 8 0 16,-6 9 0-16,-9 16 0 15,-9 10 0-15,-3 9 0 16,-4 6 0-16,3 23 0 16,0 7 0-16,-1 6 0 0,1-2 0 15,-1-4 0 1,-2-10 0-16,2-8 0 0,1-10 0 15,4-8 0-15,4-2 0 32,10-24 0-32,4-8 0 0,4-8 0 0,2-2 0 15,1 1 0-15,-3 11 0 16,0 13 0-16,-4 11 0 16,-2 8 0-16,-4 5 0 15,4 20 0-15,-3 7 0 16,3 0 0-1,-3 0 0-15,-2-6 0 0,-5-8 0 16,-5-8 0-16,-10-10-158 0,-5-12-618 16,-15-10-1353-16</inkml:trace>
  <inkml:trace contextRef="#ctx0" brushRef="#br0" timeOffset="141266.15">29065 9988 3197 0,'0'0'636'0,"0"0"-373"15,0 0-263-15,0 0 0 16,0 0-1254-16</inkml:trace>
  <inkml:trace contextRef="#ctx0" brushRef="#br0" timeOffset="142964.29">3905 11917 1709 0,'0'0'542'0,"0"0"-54"16,3-144-102-16,-3 93-45 16,0 11-32-16,0 12-105 15,0 18-87-15,0 10-117 16,0 42 0-16,2 61 0 16,18 45 0-16,4 20 0 15,3-5 0-15,0-41 0 0,-3-44 0 16,-3-25 0-16,2-17 0 15,6-4 0-15,7-8 0 16,5-8 0 0,-1-16 0-16,2-6 0 0,1-34 0 15,-2-14 0-15,-5-14 0 16,-5-13 0-16,-10-7 0 16,-9-6 0-16,-8 6 0 15,-4 11 0-15,0 21 0 16,-10 26 0-16,-1 30 0 15,-5 28 0-15,5 61 0 16,1 41 0-16,2 12 0 0,8-20 0 16,0-33 0-16,0-39 0 15,0-14 0-15,10-4 0 16,-2-4 0-16,3-10 0 16,-3-14 0-16,0-4 0 15,3-18 0 1,1-20 0-16,3-14 0 0,3-4 0 15,-3-1 0-15,-1 9 0 16,-1 20 0-16,-2 18 0 16,3 10 0-16,6 32 0 15,4 17 0-15,5 10 0 0,9 2 0 16,7-7 0 0,4-10 0-16,4-18 0 0,5-14 0 15,-4-12 0-15,-3-8 0 16,-7-22 0-16,-8-10 0 15,-11-8 0-15,-13-5 0 16,-4-5 0-16,-8-2 0 16,0 6 0-16,-12 10 0 15,-3 16 0-15,-3 24 0 16,3 8 0-16,-1 38 0 16,7 15 0-16,7 8 0 15,2 4 0-15,25-11 0 16,19-8 0-16,12-18 0 0,6-14 0 15,9-22 0-15,-15-24-360 16,-21-8-841-16</inkml:trace>
  <inkml:trace contextRef="#ctx0" brushRef="#br0" timeOffset="143137.97">3493 12019 2944 0,'0'0'653'0,"0"0"-383"16,0 0-41-16,214 30-229 16,-20-14 0-16,20-2 0 15,-43-6 0-15,-44-8-1126 0</inkml:trace>
  <inkml:trace contextRef="#ctx0" brushRef="#br0" timeOffset="143532.1">6330 12599 2680 0,'0'0'894'0,"0"0"-514"0,0 0-238 16,0 0-142-16,0 0 0 15,0 0 0 1,0 0 0-16,160-60 0 0,-98 104 0 0,-1 16 0 16,-3 10 0-1,-10 4 0-15,-12-3 0 0,-14-11 0 16,-13-14 0-16,-9-14 0 15,0-18 0-15,-11-14 0 16,-7-6 0 0,1-34 0-16,5-33 0 0,12-35 0 31,9 2 0-31,20 10 0 16,16 26 0-16,0 38 0 15,28 32 0-15,-9 0-102 0,-8 18-1014 16</inkml:trace>
  <inkml:trace contextRef="#ctx0" brushRef="#br0" timeOffset="144233.73">7631 12607 1069 0,'0'0'1703'0,"0"0"-1133"15,0 0-267-15,-87-122-74 0,62 105-79 16,0 13-78 0,-4 4-72-16,-6 33 0 0,-7 14 0 15,0 16 0-15,-1 5 0 16,10-4 0-16,10-7 0 16,14-14 0-16,9-17 0 15,17-15 0-15,18-11 0 16,13-11 0-16,2-21 0 15,-2-8 0-15,-7-6 0 16,-12 0 0-16,-9 4 0 16,-11 6 0-16,-5 12 0 0,-4 12 0 15,0 12 0 1,0 2 0-16,0 32 0 0,0 12 0 16,0 6 0-16,0 0 0 15,18-6 0-15,4-10 0 16,5-12 0-16,2-12 0 15,0-12 0-15,0 0 0 16,-2-22 0-16,-3-10 0 16,-4-4 0-16,1-4 0 15,-6 2 0-15,-1 4 0 0,-4 10 0 16,-1 10 0 0,1 14 0-16,0 2 0 0,1 28 0 15,5 10 0-15,-1 8 0 16,4-1 0-16,-1-7 0 15,1-12 0-15,4-10 0 16,-1-14 0-16,2-4 0 16,1-11 0-16,0-17 0 15,-5-8 0-15,-1-1 0 16,0-2 0-16,-2 3 0 16,-1 8 0-16,-1 12 0 0,1 14 0 15,0 2 0 1,1 20 0-16,2 16 0 0,2 6 0 15,10 3 0-15,6-4 0 16,36-9 0 0,-11-11-453-16,3-14-778 0</inkml:trace>
  <inkml:trace contextRef="#ctx0" brushRef="#br0" timeOffset="144604.18">9005 12667 2417 0,'0'0'838'0,"0"0"-345"15,0 0-145 1,0 0-348-16,0 0 0 0,-115-90 0 16,82 90 0-16,-6 4 0 15,-5 28 0 1,-8 14 0-16,4 14 0 0,5 6 0 16,9-1 0-16,17-7 0 15,17-12 0-15,0-16 0 16,38-16 0-16,12-14 0 15,14-10 0-15,0-30 0 16,-3-12 0-16,-11-11 0 16,-17-7 0-16,-14-8 0 0,-19-22 0 15,-9-24 0-15,-36-31 0 16,-13-10 0-16,0 27 0 16,9 38 0-16,14 52 0 15,4 36 0-15,0 26 0 16,4 74 0-16,13 54-36 15,12-1-727-15,2-15-1366 0</inkml:trace>
  <inkml:trace contextRef="#ctx0" brushRef="#br0" timeOffset="145433.15">9440 12631 2465 0,'0'0'811'0,"0"0"-247"16,0 0-308-16,0 0-256 15,0 0 0-15,0 0 0 16,-80 138 0-16,61-68 0 16,11-1 0-16,8-9 0 15,0-14 0-15,27-16 0 16,12-18 0-16,13-12 0 0,6-12 0 15,-5-24 0-15,-8-8 0 32,-16-6 0-32,-18-5 0 0,-11-3 0 15,-13 0 0-15,-25 0 0 16,-11 4 0-16,-5 14 0 0,-6 20 0 16,2 20 0-16,5 18 0 15,8 32 0-15,12 10 0 16,15 4 0-16,18-2 0 0,0-14 0 15,34-12 0-15,16-15 0 16,15-19 0 0,11-2 0-16,2-20 0 0,-2-13 0 15,-10 0 0-15,-10 1 0 16,-11 3 0-16,-16 7 0 16,-11 6 0-16,-10 10 0 15,-3 6 0-15,-5 0 0 16,0 24 0-16,0 12 0 31,0 2 0-31,0 1 0 16,4-8 0-16,8-8 0 0,5-11 0 0,6-12 0 0,8 0 0 31,2-18 0-31,0-12 0 16,3-5 0-16,-5-3 0 15,0 2 0-15,-4 2 0 16,-4 8 0-16,-7 8 0 15,-5 12 0-15,-5 6 0 16,-2 16 0-16,-4 18 0 16,3 9 0-16,-3-2 0 15,4-2 0-15,3-7 0 16,2-12 0-16,6-11 0 0,3-9 0 16,7 0 0-16,2-14 0 15,2-13 0-15,2-4 0 16,0-2 0-16,-2 0 0 15,-3 5 0-15,-1 10 0 16,-3 12 0-16,-1 6 0 16,0 14 0-16,0 21 0 15,1 6 0-15,0 5 0 0,3-1 0 16,-1-11 0-16,5-8 0 16,0-18 0-16,5-16 0 15,-7-22-502-15,-10-10-666 16</inkml:trace>
  <inkml:trace contextRef="#ctx0" brushRef="#br0" timeOffset="147504.37">11886 12707 1692 0,'0'0'703'16,"0"0"-178"-16,0 0-142 15,0 0-2-15,54-116-138 16,-48 82-74-16,-6 2-169 16,0 1 0-16,-29 12 0 15,-15 10 0-15,-12 9 0 16,-13 23 0-16,-2 25 0 15,4 14 0-15,13 6 0 16,21 0 0-16,24-7 0 16,9-18 0-16,38-17 0 0,16-18 0 15,8-8 0 1,0-26 0-16,-6-16 0 0,-12-8 0 16,-10-2 0-16,-12 4 0 15,-9 10 0-15,-5 14 0 16,-6 20 0-16,0 6 0 15,0 40 0-15,5 38 0 16,6 43 0-16,5 45 0 16,2 24 0-16,-5-3 0 15,-5-19 0-15,-8-31 0 16,-2-31 0-16,0-28 0 0,0-28 0 16,-10-15 0-16,-9-10 0 15,-12-9 0-15,-8-12 0 16,-3-7 0-16,-2-41 0 15,1-33 0 1,12-47 0-16,29-56 0 0,8-29 0 16,55 3 0-16,26 25 0 15,-2 62 0-15,-6 38 0 16,-13 28 0-16,-6 13 0 16,-1 2 0-16,-3 0 0 15,-4 2 0-15,-23 6 0 16,-21 6 0-16,-8 0 0 15,-2 4 0-15,-25 1 0 16,-6 9 0 0,-3 8 0-16,3 0 0 0,6 11 0 15,14 11 0-15,13 3 0 0,0 2 0 16,34-1 0 0,12-6 0-16,5-4 0 15,5-6 0-15,-7-2 0 0,-9-2 0 16,-8 6 0-16,-13 8 0 0,-5 6 0 15,-10 8 0-15,-2 2 0 16,3-2 0-16,1-6 0 16,8-6 0-16,13-12 0 31,11-7 0-31,10-3 0 0,8-10 0 0,0-19 0 16,-2-4 0-16,-8-8 0 15,-11-5 0-15,-8-6 0 16,-11-2 0-16,-11 6 0 15,-5 5 0-15,0 17 0 16,-16 20 0-16,-8 6 0 16,-1 37 0-16,-2 19 0 15,3 10 0-15,3 2 0 16,13-8 0-16,5-12 0 0,3-16 0 16,9-14 0-16,14-14 0 15,1-4 0-15,1-19 0 16,-3-16 0-16,-2-5 0 15,-4-2 0 1,-7 2 0-16,-3 8 0 0,-2 10 0 16,-1 14 0-16,-1 8 0 15,7 12 0-15,4 22 0 16,12 8 0-16,6 2 0 16,9-4 0-16,7-11 0 15,0-14 0-15,-2-12 0 16,-8-3 0-16,-5-21 0 0,-8-12 0 15,-11-12 0-15,-3-7 0 16,-10-6 0-16,0-4 0 16,0 0 0-16,-8 6 0 15,-2 7 0-15,-4 17 0 16,3 24 0-16,0 8 0 16,5 60 0-1,6 55 0-15,0 51 0 0,13 26 0 16,16 5 0-1,2-16 0-15,-2-31 0 16,-2-15 0-16,-8-31 0 0,-3-28 0 16,-7-26 0-16,-5-16 0 0,-4-10 0 15,0-8 0 1,0-8 0 0,0-8 0-16,-15-22 0 15,-5-22-156-15,-3-34-301 16,-1-44-95-16,8-57-16 15,8-26 242-15,8 9 317 16,0 40 9-16,0 63 346 16,0 35 262-16,4 18-117 15,4 2-172-15,4 4-15 0,6 4-304 16,8 16 0 0,10 10 0-16,9 4 0 0,3 8 0 15,0 22 0-15,-6 8 0 16,-13 6 0-16,-11 8 0 15,-18 1 0-15,0 1 0 16,-23-4 0-16,-14-8 0 16,-6-6 0-16,7-12 0 15,7-10 0-15,16-14 0 16,13 0 0-16,7-22 0 0,35-20 0 16,16-14 0-16,12-13 0 15,14-23 0-15,3-26 0 16,-13-23 0-16,-24 11 0 15,-25 26 0-15,-25 34 0 16,0 26 0-16,-18 6 0 16,-8 9 0-16,-11 15 0 15,2 14 0-15,-3 58 0 16,9 47 0-16,21 39 0 16,8 11 0-16,17-27 0 15,14-36 0-15,-2-42 0 16,2-11 0-16,5-7 0 15,2-6 0-15,4-11 0 0,-8-15 0 16,-7-5 0 0,-5-27 0-16,-5-13 0 0,-1-7 0 15,0 2 0-15,0 6 0 16,1 12 0-16,1 20 0 16,0 12 0-16,0 18 0 15,-2 26 0-15,1 14 0 16,1 3 0-16,2-2 0 15,4-6 0-15,1-13 0 16,4-14 0-16,4-18 0 16,19-20 0-16,-6-20-616 15,-3-5-936-15</inkml:trace>
  <inkml:trace contextRef="#ctx0" brushRef="#br0" timeOffset="147630.64">14947 12818 342 0,'0'0'2734'15,"0"0"-1938"-15,0 0-572 16,0 0-224-16,0 0 0 16,0 0 0-16,0 0 0 15,-11 14 0-15,9-14-293 0</inkml:trace>
  <inkml:trace contextRef="#ctx0" brushRef="#br0" timeOffset="-194559.64">2252 14263 2 0,'0'0'2322'0,"0"0"-1785"16,0 0-51-16,0 0-138 16,-23-116-110-16,23 90-75 15,0 2-163-15,0 6 0 16,-4 4 0-16,-2 4 0 0,-9 3 0 16,-8 7 0-16,-8 0 0 15,-7 14 0-15,-9 21 0 16,1 11 0-16,5 10 0 15,10 2 0-15,16-4 0 16,15-1 0-16,0-9 0 16,33-4 0-16,13-4 0 15,8-2 0-15,4-4 0 16,-4-2 0-16,-8 0 0 16,-11 0 0-16,-12-2 0 15,-14-2 0 1,-9 2 0-16,-9 0 0 0,-29-2 0 15,-15 1 0 1,-10-6 0-16,-8-6 0 0,2-8 0 0,6-5 0 16,15 0 0-16,14 0 0 15,16 0 0-15,14-4 0 16,4 3 0 0,8 1 0-16,46 0-257 0,-4 0-432 15,2 0-818-15</inkml:trace>
  <inkml:trace contextRef="#ctx0" brushRef="#br0" timeOffset="-194306.78">2593 13976 2711 0,'0'0'646'0,"0"0"-173"15,0 0-207-15,0 0-266 16,0 0 0-16,6 115 0 16,12-7 0-16,1-4 0 0,-4-3 0 15,-4-15 0-15,-4-22 0 16,0 0 0-16,-1 0 0 16,-2-16 0-16,-4-17 0 15,0-31-267-15,-17 0-237 16,-8-21-645-16</inkml:trace>
  <inkml:trace contextRef="#ctx0" brushRef="#br0" timeOffset="-194165.35">2480 14455 1847 0,'0'0'753'16,"0"0"-287"-16,0 0-101 0,0 0-83 16,0 0-108-16,117 33-76 15,-52-26-55-15,11 0-43 16,40-7-114-16,-16 0-404 15,-15-7-546-15</inkml:trace>
  <inkml:trace contextRef="#ctx0" brushRef="#br0" timeOffset="-192901.37">3286 14404 1423 0,'0'0'1069'16,"0"0"-394"-16,0 0-180 15,0 0-269-15,0 0-18 0,0 0-208 16,0 0 0-16,-118-93 0 15,93 93 0-15,1 12 0 16,-3 24 0-16,1 19 0 16,3 3 0-16,7 6 0 15,10-6 0-15,6-8 0 16,6-16 0-16,21-16 0 16,6-16 0-16,5-2 0 15,1-24 0-15,-6-12 0 16,-6-6 0-16,-8 0 0 15,-7 4 0-15,-8 10 0 16,-2 12 0-16,-2 6 0 16,0 10 0-16,3 0 0 0,1 14 0 15,5 14 0-15,7 4 0 16,4 6 0-16,4-6 0 16,5-4 0-16,4-8 0 15,0-6 0-15,2-14 0 16,-6 0 0-16,-3-6 0 15,-6-16 0-15,-4-4 0 16,-5-8 0-16,-7-4 0 16,-4 0 0-16,0 2 0 15,-2 4 0-15,-14 10 0 0,3 3 0 16,0 15 0-16,4 4 0 16,4 0 0-16,5 13 0 15,0 10 0-15,2 4 0 16,23 1 0-16,13-2 0 15,7 0 0-15,8-8 0 16,2-6 0 0,-1 4 0-16,-6 0 0 0,-13 2 0 15,-13 6 0-15,-9 2 0 16,-4 0 0-16,-7-2 0 16,0-4 0-16,3-2 0 15,2-13 0-15,6-5 0 16,10 0 0-16,4-23 0 0,4-15-147 15,4-14-218-15,1-14-179 16,-5-14-151-16,-4-4 107 16,-10-9 53-16,-5 11 535 15,-12 6 198-15,0 18 309 16,0 14 101-16,-12 12-14 16,-1 15-143-16,4 9-125 15,0 8-136-15,5 8-190 16,-1 27 0-16,5 19 0 15,0 18 0-15,0 12 0 16,0 2 0-16,2-2 0 16,14-7 0-16,4-11 0 15,7-18 0-15,4-14 0 0,4-14 0 16,4-14 0-16,-6-6 0 16,-1-10 0-16,-6-18 0 15,-6-8 0-15,-4 2 0 16,-3-2 0-16,-7 6 0 15,0 10 0 1,-2 12 0-16,-4 8 0 16,4 0 0-16,1 6 0 15,5 24 0-15,6 4 0 0,2 8 0 0,6 2 0 16,1-8 0-16,2-10 0 16,0-8 0-16,0-16 0 15,-1-2 0 1,-4-12 0-16,1-16 0 0,-3-6 0 15,-3-6 0-15,-3 4 0 0,-3 6 0 16,-4 8 0-16,-1 14 0 16,-1 8 0-16,4 0 0 15,2 26 0-15,3 6 0 16,3 8 0-16,3 0 0 31,-2-2 0-31,0-10 0 0,-5-6 0 0,-2-12 0 16,0-10 0-16,1 0 0 31,1-14 0-31,2-16 0 0,3-6 0 0,1-2 0 31,0 8 0-31,-1 2 0 0,-1 12 0 16,0 14 0-16,-2 2 0 16,3 14 0-16,0 18 0 15,2 4 0-15,2 0 0 16,1-4 0-16,0-6 0 15,2-14 0-15,-2-16-158 16,-5-18-409-16,-7-12-650 0</inkml:trace>
  <inkml:trace contextRef="#ctx0" brushRef="#br0" timeOffset="-192728.82">4175 14044 2555 0,'0'0'1073'16,"0"0"-605"-16,0 0-468 16,0 0 0-16,0 0 0 15,0 0 0-15,0 0 0 16,198 75 0-16,-119-57-77 16,-6-6-1858-16</inkml:trace>
  <inkml:trace contextRef="#ctx0" brushRef="#br0" timeOffset="-192162.73">5743 14455 1810 0,'0'0'739'16,"0"0"-173"-16,0 0-187 15,0 0-106-15,0 0-83 0,0 0-51 16,0 0-139 0,65-94 0-16,-72 80 0 0,-10 4 0 15,-10 6 0-15,-2 4 0 16,-4 10 0-16,-3 20 0 16,3 11 0-16,8-1 0 15,11 0 0-15,14-6 0 16,0-8 0-16,14-10 0 15,17-10 0-15,5-6 0 16,3-2 0-16,0-24 0 16,-6-2 0-16,-4-4 0 15,-5 3 0-15,-8 7 0 0,-5 8 0 16,-4 10 0 0,-4 4 0-16,1 17 0 0,5 23 0 15,1 40 0-15,6 42 0 16,0 34 0-16,-2 13 0 15,-8-21 0 1,-6-33 0-16,0-39 0 0,-11-22 0 16,-11-10 0-16,-7-4 0 15,-5-4 0-15,-6-14 0 16,-2-22 0-16,0-9 0 16,-6-40 0-16,0-39 0 15,5-34 0-15,16 3 0 16,18 11 0-16,9 18 0 0,40 28 0 15,66-22 0-15,-6 9 0 16,2 17-796-16</inkml:trace>
  <inkml:trace contextRef="#ctx0" brushRef="#br0" timeOffset="-190802.73">7475 14069 1520 0,'0'0'671'0,"0"0"-118"16,0 0-68-16,0 0-34 0,0 0-202 16,0 0-82-1,0 0-167-15,33 4 0 0,-33 58 0 16,0 8 0-16,7 0 0 15,11-13 0-15,4-12 0 16,4-18 0-16,3-16 0 16,0-11 0-16,3-1 0 15,-3-34 0-15,0-7 0 16,-2-10 0-16,-5-6 0 16,-2 4 0-1,-4 6 0-15,-3 14 0 0,-5 16 0 0,2 18 0 16,1 0 0-1,3 28 0-15,1 12 0 0,7 2 0 16,3 4 0-16,3-6 0 16,1-10 0-16,0-10 0 15,0-10 0 1,-4-10 0-16,-3-2 0 0,1-24 0 16,-4-10 0-16,-1-10 0 15,-2-4 0-15,0 2 0 16,-3 6 0-16,-4 14 0 0,-2 14 0 15,-1 14 0-15,1 7 0 16,1 29 0-16,4 17 0 16,5 7 0-16,6 4 0 15,6-6 0-15,4-14 0 16,7-8 0-16,3-16 0 16,1-17 0-16,1-3 0 15,-3-23 0-15,0-21 0 16,-3-10 0-16,-6-18 0 15,-8-6 0 1,-8-8 0 0,-11 1 0-16,-6 7 0 0,0 18 0 15,0 18 0-15,-4 18 0 16,-4 18 0-16,-3 6 0 16,1 14 0-16,-1 26 0 15,1 18 0-15,2 10 0 16,8 11 0-16,0-3 0 15,12 0 0-15,21-14 0 16,11-14 0-16,10-14 0 16,8-18 0-16,5-16 0 0,0 0 0 15,-5-38 0-15,-10-12 0 16,-17-14 0-16,-12-26 0 16,-17 2 0-16,-6-5 0 15,-2 5 0-15,-18 24 0 16,0 7 0-16,2 24 0 15,5 20 0-15,-1 13 0 16,6 28 0-16,-1 45 0 16,1 33 0-16,6 3 0 15,2-9 0-15,0-16 0 0,12-22 0 16,11-2 0-16,5-4 0 16,3-24 0-16,0-19 0 15,0-13 0-15,-6-14 0 16,-3-31 0-16,-1-9 0 15,-8-8 0-15,-2 2 0 16,0 10 0-16,-2 18 0 16,0 18 0-16,5 14 0 15,1 4 0-15,7 28 0 16,5 12 0-16,4 6 0 16,0 0 0-16,1-2 0 0,-6-12 0 15,-1-10 0-15,-12-10 0 16,-13-16-329-16,0 0-283 15,-9-18-277-15</inkml:trace>
  <inkml:trace contextRef="#ctx0" brushRef="#br0" timeOffset="-190629.73">8666 13842 2593 0,'0'0'686'0,"0"0"-440"0,0 0 85 15,123 16-176-15,-47-16-121 16,24-10-34-16,-15-14-283 16,-27-2-650-16</inkml:trace>
  <inkml:trace contextRef="#ctx0" brushRef="#br0" timeOffset="-190504.14">7929 13644 2567 0,'0'0'951'0,"0"0"-373"16,0 0-578-16,0 0 0 16,0 0 0-16,205 7-59 15,-100 6-1108-15</inkml:trace>
  <inkml:trace contextRef="#ctx0" brushRef="#br0" timeOffset="-189188.68">10694 14404 1104 0,'0'0'986'0,"0"0"-363"16,0 0-149-16,0 0-95 0,0 0-109 15,62-125-105-15,-62 91-70 16,0 2-95-16,-15 2 0 16,-14 6 0-16,-4 10 0 15,-12 14 0-15,-2 4 0 16,-4 32 0-16,2 18 0 16,11 4 0-1,13 6 0-15,21-3 0 0,4-7 0 16,29-14 0-16,16-14 0 15,11-16 0-15,1-10 0 16,-1-18 0-16,-7-18 0 0,-11-8 0 16,-11-9 0-16,-12 2 0 15,-8 6 0 1,-7 11 0-16,0 14 0 0,0 12 0 16,0 8 0-16,0 14 0 15,0 18 0-15,5 11 0 16,10 4 0-16,7 0 0 15,7-11 0-15,5-8 0 16,-1-12 0-16,2-10 0 16,-3-6 0-16,-1-8 0 15,-4-19 0-15,-3-6 0 0,-1-3 0 16,-4 1 0-16,-3 3 0 16,-5 12 0-16,-1 10 0 15,-4 10 0-15,3 4 0 16,4 24 0-16,5 8 0 15,3 8 0 1,0-1 0-16,4-5 0 0,2-8 0 16,-3-12 0-16,3-10 0 15,2-8 0-15,2-4 0 16,1-22 0-16,-1-10 0 16,-2-4 0-16,-2-5 0 15,-8 9 0-15,-3 4 0 16,-9 14 0-16,-3 14 0 0,-2 4 0 15,-2 13 0-15,4 20 0 16,3 11 0-16,5 1 0 16,5-1 0-16,8-8 0 15,4-12 0-15,4-12 0 16,2-12 0-16,-3 0 0 16,-3-18 0-1,-5-10 0-15,-8-8 0 0,-5 2 0 0,-4 2 0 16,-3 7 0-1,-2 10 0-15,1 10 0 0,0 5 0 16,3 6 0 0,3 25 0-16,7 3 0 15,3 6 0 1,8-2 0-16,6-8 0 16,5-10 0-16,3-14 0 15,1-6 0-15,-2-8 0 16,-4-22 0-16,-10-6 0 15,-8-4 0-15,-5-2 0 16,-5 2 0-16,-6 5 0 16,-2 11 0-16,0 14 0 15,0 10 0-15,0 16 0 0,0 46 0 16,6 43 0-16,12 45 0 16,8 25 0-16,5-7 0 15,-2-11 0-15,-4-27 0 16,-9-24 0-16,-5-26 0 15,-11-21 0-15,0-14 0 16,0-4 0-16,-18-5 0 16,-10-10 0-16,-13-18 0 15,-5-8 0-15,-6-22 0 16,6-30 0-16,5-39 0 0,24-51 0 0,25-50 0 16,57-15 0-16,39 12 0 15,26 37 0-15,-32 66-201 16,-13 28-3089-16</inkml:trace>
  <inkml:trace contextRef="#ctx0" brushRef="#br0" timeOffset="-187928.29">13559 14325 137 0,'0'0'1919'0,"0"0"-1048"16,0 0-367-16,0 0-141 0,-56-114-61 15,56 94-302 1,8 2 0-16,19 8 0 0,8 6 0 15,5 4 0-15,0 14 0 16,1 22 0-16,-6 12 0 31,-6 10 0-31,-10 6 0 0,-9-2 0 0,-8-1 0 16,-2-11 0-16,0-10 0 16,-2-16 0-16,-5-12 0 15,7-12 0-15,0 0 0 16,3-26 0-16,16-20 0 15,10-15 0 1,5 2 0-16,-1-4 0 0,-2 15 0 0,-6 20 0 31,-3 18 0-31,-4 10 0 0,-4 22 0 0,-2 16 0 16,0 10 0-16,1 1 0 16,5-3 0-16,4-10 0 15,5-8 0-15,8-12 0 31,4-16 0-31,3 0 0 16,0-18 0-16,-1-16 0 16,-8-8 0-16,-4-4 0 15,-7 2 0-15,-6 5 0 16,-6 11 0-16,-2 16 0 16,-4 12 0-16,1 0 0 15,3 18 0-15,6 14 0 0,6 2 0 16,4 1 0-16,3-7 0 15,-2-6 0-15,-4-10 0 16,-5-6 0-16,-5-6 0 16,-9-8 0-16,-2-19 0 15,0-5 0-15,-19-5 0 16,-10-6 0-16,-2 1 0 16,2 6 0-16,4 10 0 15,9 8 0-15,14 14 0 16,2 4 0-16,18 0 0 15,32 8 0-15,18 2 0 0,32-4 0 16,0-4 0-16,6-2 0 16,-8 0 0-16,-27-4-38 15,-9 0 5-15,-27 4 11 16,-23 0 22-16,-12 0 61 16,-18 24-29-16,-20 10-32 15,-4 8 0-15,1 6 0 16,8 2 0-16,11 1 0 15,11-5 0-15,9-6 0 16,2-12 0-16,13-12 0 16,16-14 0-16,7-2 0 15,6-24 0-15,-2-18 0 0,-2-12 0 16,-7-14 0-16,-4-23 0 16,-11 3 0-16,-6-6 0 15,-5 4 0-15,-5 23 0 16,0 11 0-16,-2 28 0 15,-9 28 0-15,-5 34 0 16,3 58 0-16,8 35 0 16,5 1 0-16,5-19 0 15,22-37 0-15,6-24 0 16,13-2 0-16,17-6 0 16,9-10 0-16,3-22 0 0,-6-8 0 15,-9-28 0-15,-13-16 0 16,-13-12 0-16,-18-6 0 15,-16-5 0-15,0 5 0 16,-16 10 0-16,-16 22 0 16,-3 24 0-16,-3 12 0 15,5 40 0-15,6 14 0 16,11 13 0-16,14 1 0 16,2-4 0-16,22-12 0 15,16-14 0-15,11-22 0 16,6-18 0-16,30-28-20 15,-16-18-875-15,-7-6-1589 0</inkml:trace>
  <inkml:trace contextRef="#ctx0" brushRef="#br0" timeOffset="-187160.46">16799 14656 2531 0,'0'0'905'15,"0"0"-569"-15,0 0-12 16,0 0-324-16,0 0 0 0,130-70 0 16,-80 26 0-1,2-4 0-15,-10-10 0 0,-6-5 0 16,-12-3 0-16,-8 8 0 15,-7 10 0-15,-7 18 0 16,-2 22 0-16,0 8 0 16,0 40 0-16,0 18 0 15,12 13 0-15,7 2 0 16,8-2 0-16,8-13 0 16,8-12 0-16,-1-16 0 15,-2-20 0-15,-4-10 0 16,-7-6 0-16,-7-26 0 15,-6-6 0-15,-5-6 0 0,-2-2 0 16,-3 0 0-16,2 7 0 16,-2 15 0-1,1 16 0-15,-3 8 0 0,2 13 0 16,4 20 0-16,3 11 0 16,3 5 0-16,3-5 0 15,6-8 0-15,0-12 0 16,0-12 0-16,-1-12 0 15,2-4 0-15,3-24 0 16,2-10 0 0,3-4 0-16,2 2 0 0,-3 5 0 15,-1 13 0-15,-5 16 0 16,-8 6 0-16,-1 0 0 0,-1 20 0 16,2 5 0-16,1-2 0 15,-1-2 0-15,4-10 0 16,6-11-27-1,-4-1-581-15,-8-17-512 0</inkml:trace>
  <inkml:trace contextRef="#ctx0" brushRef="#br0" timeOffset="-187034.42">17567 13615 2782 0,'0'0'815'0,"0"0"-316"16,0 0-499-16,0 0 0 15,0 0 0-15,-17 125 0 16,46-79 0-16,0-6-782 0</inkml:trace>
  <inkml:trace contextRef="#ctx0" brushRef="#br0" timeOffset="-186294.05">19065 14199 2492 0,'0'0'876'16,"0"0"-418"-16,0 0-188 15,0 0-270-15,116-76 0 16,-70 76 0-16,4 0 0 16,1 12 0-16,-2 20 0 15,0 10 0-15,-2 8 0 16,-12 2 0-16,-6 1 0 15,-11-12 0-15,-9-6 0 0,-7-11 0 16,-2-12 0-16,0-12 0 16,0 0 0-1,-6-26 0-15,1-15 0 0,5-13 0 16,0-8 0-16,11 2 0 16,16 12 0-16,8 16 0 15,8 20 0-15,31 22-42 16,-14 20-714-16,0 6-726 0</inkml:trace>
  <inkml:trace contextRef="#ctx0" brushRef="#br0" timeOffset="-185632.87">20326 14325 2189 0,'0'0'849'15,"0"0"-397"-15,-71-108-134 31,38 68-105-31,-4 10-138 16,0 16-75-16,-5 14 0 16,-1 8 0-16,3 30 0 15,4 14 0-15,14 8 0 16,13 4 0-16,9-10 0 0,2-5 0 16,25-13 0-16,7-14 0 15,5-16 0-15,2-6 0 16,-1-16 0-16,-7-18 0 15,-4-11 0-15,-8-3 0 16,-8 1 0-16,-5 0 0 16,-5 11 0-16,-1 12 0 15,-2 16 0-15,0 8 0 16,5 18 0-16,4 22 0 16,6 6 0-16,5 6 0 15,7-3 0-15,4-12 0 16,0-8 0-16,1-15 0 15,-3-12 0-15,-3-2 0 16,-3-16 0-16,-4-17 0 0,2-7 0 16,-6-6 0-16,3 0 0 15,-5 6 0-15,-1 6 0 16,-4 14 0-16,-1 16 0 16,-3 4 0-16,4 18 0 15,0 20 0-15,5 6 0 16,6 4 0-16,3-3 0 15,0-9 0-15,2-10 0 16,-1-12 0-16,-6-13 0 0,4-1 0 16,-3-15 0-1,1-15 0-15,2-5 0 0,-1-3 0 16,-1 6 0-16,-3 6 0 16,-3 10 0-16,-4 12 0 15,1 4 0-15,-2 16 0 16,5 16 0-16,8 8 0 15,1 3 0-15,7-1 0 16,2-8 0-16,3-6 0 16,1-16 0-16,19-12-174 15,-10 0-590-15,-6-6-451 0</inkml:trace>
  <inkml:trace contextRef="#ctx0" brushRef="#br0" timeOffset="-185332.72">21569 14271 2141 0,'0'0'820'0,"0"0"-300"16,0 0-143-16,0 0-139 16,0 0-238-16,0 0 0 15,0 0 0-15,-48 84 0 0,34-34 0 16,9 0 0 0,5-3 0-16,5-11 0 0,24-12 0 15,12-12 0 1,3-12 0-16,0-8 0 0,-1-20 0 15,-10-8 0-15,-10-11 0 16,-13-4 0 0,-10-12 0-16,-4-9 0 0,-29-10 0 15,-17-4 0-15,-14-4 0 16,-11 11 0-16,-10 19 0 16,-5 26 0-16,-16 34 0 15,21 26 0-15,23 14-885 0</inkml:trace>
  <inkml:trace contextRef="#ctx0" brushRef="#br0" timeOffset="-184493.73">22015 14201 2557 0,'0'0'728'0,"0"0"-351"16,0 0 57-16,0 0-434 16,0 0 0-16,0 0 0 15,-2 140 0-15,2-63 0 16,0 0 0-16,19-2 0 16,13-19 0-16,8-10 0 15,5-20 0-15,0-16 0 16,-3-10 0-16,-9-22 0 15,-13-20 0-15,-11-10 0 16,-9-18 0-16,-2-4 0 16,-23 3 0-16,-8 5 0 0,-1 16 0 15,1 20 0-15,2 24 0 16,6 6 0 0,8 32 0-16,10 14 0 0,7 10 0 15,4-1 0-15,27-7 0 16,14-8 0-16,9-14 0 15,1-14 0-15,3-12 0 16,-4 0 0-16,-7-22 0 16,-10-10 0-16,-3-4 0 15,-10 0 0-15,-4 4 0 0,-8 7 0 16,-6 15 0-16,-4 10 0 16,0 0 0-16,1 30 0 15,3 8 0-15,6 9 0 16,5-1 0-16,8-2 0 15,4-16 0-15,2-10 0 16,0-10 0-16,0-8 0 16,1-10 0-16,-3-16 0 15,-3-14 0 1,1-2 0-16,-5 2 0 0,-4 6 0 16,-2 6 0-16,-7 15 0 0,-3 13 0 15,1 0 0 1,-3 28 0-16,6 11 0 15,3 7 0-15,1 2 0 0,5-8 0 16,1-10 0-16,3-12 0 16,1-12 0-16,-2-6 0 15,1-4 0-15,-1-22 0 16,-2-2 0-16,0-2 0 16,-5 6 0-16,-1 3 0 31,-5 14 0-31,-5 7 0 15,4 0 0-15,-2 14 0 16,5 14 0-16,9 8 0 16,33 12 0-16,1-8-221 0,-1-10-870 0</inkml:trace>
  <inkml:trace contextRef="#ctx0" brushRef="#br0" timeOffset="-182658.73">24477 14355 2478 0,'0'0'731'0,"0"0"-377"16,0 0-15-16,0 0-145 16,-18-120-194-16,5 102 0 15,-9 4 0-15,-7 12 0 16,-9 2 0-16,-4 18 0 15,1 14 0-15,8 8 0 16,10-2 0-16,19-2 0 16,4-6 0-16,25-11 0 15,17-14 0-15,11-5 0 16,5-5 0-16,-2-22 0 16,-4-3 0-16,-15 2 0 0,-7 4 0 15,-15 8 0-15,-7 12 0 16,-5 4 0-16,0 20 0 15,-1 30 0-15,4 35 0 16,5 45 0-16,3 39 0 16,-1 11 0-16,1-12 0 15,-3-42 0-15,-3-41 0 16,-4-27 0-16,-1-12 0 16,-3-2 0-16,0-6 0 15,-5-10 0-15,-24-20 0 16,-13-8 0-16,-11-26 0 0,-3-18 0 15,3-16 0 1,12-28 0-16,30-32 0 0,24-31 0 16,51-7 0-16,26 11 0 15,-1 31 0-15,-17 36 0 16,-14 18 0-16,-9 3 0 16,4-3 0-16,-6-4 0 15,-6 2 0-15,-24 14 0 16,-17 16 0-16,-2 14 0 15,-32 14 0-15,-3 6 0 16,-1 8 0-16,7 20 0 16,8 6 0-16,17 6 0 15,6 0 0-15,15-8 0 0,23-2 0 16,9-8 0-16,2-8 0 16,-3-4 0-16,-8-6 0 15,-11 0 0-15,-13 0 0 16,-12 6 0-16,-2 4 0 15,0 11 0-15,-14 4 0 16,6 10 0-16,3-5 0 16,5 0 0-16,9-4 0 15,20-12 0-15,13-6 0 16,7-12 0-16,9 0 0 16,0-20 0-16,0-8 0 15,-5-12 0-15,-8 0 0 0,-9-9 0 16,-9 1 0-16,-10 6 0 15,-8 2 0-15,-9 8 0 16,0 14 0 0,-4 14 0-16,-21 4 0 0,-8 18 0 15,-6 14 0-15,6 12 0 16,4 1 0-16,14-4 0 16,9-6 0-16,6-9 0 15,4-10 0-15,23-12 0 16,2-4 0-16,2-6 0 15,-2-15 0-15,-7 2 0 0,-4 1 0 16,-7 5 0-16,-4 9 0 16,-1 4 0-16,3 0 0 15,4 18 0-15,7 5 0 16,9 1 0-16,5-2 0 16,3-12 0-16,2-10 0 15,-3 0 0-15,-7-26 0 16,-10-10 0-16,-7-10-21 15,-8-7 13-15,-4-5 8 16,0-2 1-16,0 0 27 0,0 2-28 16,-2 6 0-1,-2 15 0-15,1 22 0 0,0 15 0 16,1 15 0-16,2 52 0 16,0 45 0-16,14 48 0 15,9 25 0-15,3-4 0 16,3-23 0-16,-7-48 0 15,-4-28 0-15,-7-26 0 16,-2-15 0 0,-2-5 0-16,-2-8 0 15,-1-12 0-15,-4-16 0 0,0-4 0 16,0-32-18-16,-7-18-249 16,5-35-68-16,2-41 13 15,9-30 35-15,13 7 69 16,-2 35 162-16,-8 46 56 15,-10 30 241-15,0-1 88 16,0 5 26-16,0 2-53 16,0 14-103-16,5 10-122 15,5 8-77-15,7 4 0 16,6 0 0-16,-1 18 0 0,-4 10 0 16,-6 10 0-16,-12 7 0 15,-2 5 0-15,-23 2 0 16,-14-2 0-16,-5-10 0 15,3-6 0-15,8-10 0 16,16-14 0-16,15-10 0 16,0 0 0-16,29-18 0 15,17-18 0-15,10-14 0 16,4-12 0-16,9-31 0 16,-13 7-29-16,-9-6 13 15,-13 2 16-15,-26 23 15 16,-6 8 15-16,-2 16-30 0,-2 19 0 15,-9 18 0-15,0 6 0 16,2 30 0 0,0 27 0-16,2 13 0 0,3 12 0 15,4 2 0-15,0-8 0 16,4-9 0-16,12-17 0 16,-1-16 0-16,6-16 0 15,-1-16 0-15,-1-2 0 16,6-10 0-16,2-20 0 15,0 2 0-15,-3 0 0 0,-4 10 0 16,-4 10 0 0,-5 8 0-16,-2 5 0 0,0 26 0 15,0 6 0-15,5 3 0 16,3-1 0-16,5-3 0 16,5-14 0-16,7-12 0 15,-3-10 0-15,0 0 0 16,-2-26 0-16,-12-6 0 15,-5 0-665-15</inkml:trace>
  <inkml:trace contextRef="#ctx0" brushRef="#br0" timeOffset="-180195.05">28095 14598 694 0,'0'0'1830'15,"0"0"-1453"-15,0 0 194 16,0 0-46-16,0 0-426 16,0 0-99-16,0 0 0 15,-62-80 0-15,31 46 0 0,-9-9 0 16,-7-7 0-16,-10-9 0 16,-6-14 0-16,-9-21 0 15,12 0 0-15,16-2 0 16,15 3 0-16,29 25 0 15,0 6 0-15,22 22 0 16,22 19 0-16,10 21 0 16,4 5 0-16,-5 31 0 15,-12 14 0-15,-20 12 0 16,-18 8 0-16,-8 9 0 16,-35 1 0-16,-13-2 0 15,-8-6 0-15,9-10 0 0,7-15 0 16,18-15 0-16,16-17 0 15,11-7 0-15,15-8 0 16,32 0 0-16,20-10 0 16,14-12 0-16,0-6 0 15,0 4 0 1,-14 4 0-16,-11 12 0 0,-3 8-380 0,-13 8-572 16,-11 12-349-16</inkml:trace>
  <inkml:trace contextRef="#ctx0" brushRef="#br0" timeOffset="-179663.61">28789 14159 2618 0,'0'0'668'16,"0"0"-66"0,0 0-394-16,0 0-208 0,0 0 0 15,0 0 0 1,0 0 0-16,-10-8 0 0,10 56 0 15,0 6 0-15,18 0 0 0,5-6 0 16,8-13 0-16,7-16 0 16,6-13 0-16,3-6 0 15,0-20 0-15,-3-20 0 16,-8-18 0 0,-9-12 0-16,-7-26 0 0,-9-31 0 15,-7-23 0-15,-4 22 0 16,0 34 0-16,0 48 0 15,0 39 0-15,0 7 0 16,-4 35 0-16,-3 53 0 0,5 50 0 16,2 19 0-1,2-17 0-15,18-38 0 0,2-48 0 16,3-15 0-16,2-6 0 16,4-3 0-16,3-16 0 15,-3-14 0-15,0-4 0 16,0-32 0-16,-2-8 0 15,0-6 0-15,0 2 0 16,0 12 0 0,0 14 0-16,5 16 0 0,3 6 0 15,1 24 0-15,3 18 0 0,-4 12 0 16,-6 4 0 0,-9 1 0-16,-8-5 0 0,-14-10 0 15,0-8 0-15,-23-8 0 16,-14-12 0-16,-36-16-8 31,5-4-554-31,6-24-566 0</inkml:trace>
  <inkml:trace contextRef="#ctx0" brushRef="#br0" timeOffset="-179496.04">29412 13934 2880 0,'0'0'589'15,"0"0"-221"-15,0 0-109 0,0 0-259 16,177-70 0-16,-100 34-17 16,-17 4-347-16,-22 4-638 0</inkml:trace>
  <inkml:trace contextRef="#ctx0" brushRef="#br0" timeOffset="-179371.02">28394 13623 2798 0,'0'0'804'0,"0"0"-310"0,0 0-494 16,0 0 0-1,0 0 0-15,0 0 0 16,143 0-324-16,-126 14-1769 0</inkml:trace>
  <inkml:trace contextRef="#ctx0" brushRef="#br0" timeOffset="-178133.57">1735 16106 1631 0,'0'0'473'0,"0"0"-3"15,0 0 83-15,0 0-228 16,0 0-110-16,0 0-52 16,0 0-31-16,-55 18 2 15,55-14-134-15,13 0 0 16,12-2 0-16,8-2 0 16,9-6 0-16,9-20 0 15,-2-6 0-15,-4-8 0 16,-14 0 0-16,-13 4 0 15,-13 0 0-15,-5 5 0 16,-16 5 0-16,-13 12 0 16,-5 8 0-16,-1 6 0 0,1 20 0 15,5 24 0-15,11 6 0 16,10 8 0-16,8 5 0 16,6-7 0-16,27-6 0 15,17-14 0-15,12-14 0 16,13-18 0-16,13-4 0 15,5-26 0-15,1-18 0 16,-9-6 0-16,4-30-164 16,-25 13-392-16,-19 8-534 0</inkml:trace>
  <inkml:trace contextRef="#ctx0" brushRef="#br0" timeOffset="-177927.44">2711 15811 1876 0,'0'0'985'0,"0"0"-492"15,0 0 20-15,0 0-284 16,0 0-229-16,0 0 0 16,0 0 0-16,-46 129 0 15,19-61 0-15,-2 2 0 16,0 2 0-16,6-8 0 16,10-12 0-16,4-25-114 15,7-14-687-15,-1-13-525 0</inkml:trace>
  <inkml:trace contextRef="#ctx0" brushRef="#br0" timeOffset="-177770.34">2370 15915 1938 0,'0'0'1119'15,"0"0"-419"-15,0 0-361 16,0 0-339-16,0 0 0 16,0 0 0-16,0 0 0 15,94 97 0-15,-38-55 0 16,6-2 0-16,5-2 0 15,4-10 0-15,20-24-613 16,-17-4-412-16,-14 0-1222 0</inkml:trace>
  <inkml:trace contextRef="#ctx0" brushRef="#br0" timeOffset="-176160.36">3041 15873 1699 0,'0'0'939'0,"-18"-110"-216"16,1 52-170-16,-2 8-371 15,6 14-182-15,6 22 0 16,3 14 0-16,4 10 0 15,0 48 0 1,8 48 0-16,19 56 0 0,4 29 0 16,0 6 0-16,-4-13 0 0,0-38 0 15,-6-29 0 1,-4-33 0-16,-3-34 0 16,-3-14 0-16,-3-6 0 0,-3-12 0 15,-2-12 0-15,-3-6-164 16,0-36-300-16,-12-18-86 15,-10-40 58-15,-7-39 17 16,0-37 255-16,5 13 220 16,7 31 89-16,11 48 395 15,6 40 43-15,0 4-27 16,0 6-144-16,6 6-92 0,15 8-119 16,10 11-145-16,9 3 0 15,9 13 0-15,5 13 0 16,-3 10 0-16,-8 4 0 15,-17 4-51-15,-19 2-89 16,-7 2-2-16,-29-8 56 16,-16-3 55-16,-6-10 31 15,2-6 29 1,13-11 55-16,12-6 52 0,15-4 1 16,9 0-73-16,0-8-64 15,31-10 0-15,19-5 0 16,12-8 0-16,15-6 0 15,10-3 0-15,0 2 0 0,-5 0 0 32,-10 0 0-32,-19 6 0 0,-19 0 0 15,-16 2 0-15,-18 2 0 0,0 2 0 16,-9 8 0-16,-14 4 0 16,-4 10 0-16,1 4 0 0,2 22 0 15,4 18 0 1,7 10 0-16,13 0 0 0,0 2 0 31,17-12 0-31,23-14 0 0,9-20 0 0,7-6 0 31,0-10 0-31,-3-24 0 0,-8-4 0 0,-10-4 0 16,-6 0 0-16,-8 6 0 16,-6 6 0-16,-7 6 0 15,-3 12 0 1,0 7 0-16,-3 5 0 0,2 0 0 15,7 10 0 1,3 7 0-16,3 1 0 16,4-8 0-16,-4-2 0 15,-1-8 0-15,-7 0 0 16,-5 0 0-16,-4-4 0 16,0-10 0-16,-6 0 0 15,-12 0 0-15,-2 6 0 16,0 4 0-16,0 4 0 15,4 5 0-15,5 22 0 16,5 11 0-16,6 8 0 16,0-2 0-16,19-4 0 15,17-8 0-15,13-20 0 16,11-12 0-16,9-8 0 0,0-28 0 16,-5-12-164-16,-5-6-46 15,-14-4 26-15,-14-5 43 16,-16 1 78-16,-13 4 61 15,-2 0 2-15,-6 8 63 16,-12 10 95-16,0 18 64 16,5 22 1-16,1 0-125 15,6 40-98-15,-1 24 0 16,7 14 0-16,0 12 0 16,0-1 0-16,9-7 0 15,16-12 0-15,12-20 0 0,11-24 0 16,7-18 0-16,7-8 0 15,0-22 0-15,-8-18 0 16,-11-4 0-16,-14 0 0 16,-16-2 0-16,-13 6 0 15,0 10 0-15,-6 7 0 16,-15 14 0-16,1 9 0 16,-2 14 0-16,2 26 0 15,5 8 0-15,9 8 0 16,6 0 0-16,14-12 0 0,26-12 0 15,20-22 0-15,19-10 0 16,12-22-144-16,9-20-113 16,-4-6 46-16,-11-2 76 15,-21 6 45-15,-22 12 77 16,-19 10 13-16,-17 8 157 16,-6 10 89-16,-4 4-3 15,-21 0-39-15,-4 14-204 16,-6 9 0-16,-1 12 0 0,3 9 0 15,6-4 0 1,11 0 0-16,9-4 0 0,7-12 0 16,12-12 0-16,24-12 0 15,8 0 0-15,5-36 0 16,0-4 0-16,-4-14 0 16,-12-4 0-16,-12-4 0 15,-9-14 0-15,-9-3 0 16,-3-3 0-16,0 2 0 15,-9 14 0-15,-3 20 0 16,4 21 0-16,1 23 0 16,3 11 0-16,4 51 0 0,0 10 0 15,0 16 0-15,2 8 0 16,15-15 0-16,6-2 0 16,2-10 0-16,4-15 0 15,0-20 0-15,2-18 0 16,-2-14 0-16,0 0 0 15,-5-36-90-15,-6 0-491 16,-14 0-486-16</inkml:trace>
  <inkml:trace contextRef="#ctx0" brushRef="#br0" timeOffset="-175970.81">4710 15739 2843 0,'0'0'677'16,"0"0"-423"-16,0 0 68 16,0 0-322-16,120 10 0 15,-26-10 0-15,-12 0-263 16,-4 0-1480-16</inkml:trace>
  <inkml:trace contextRef="#ctx0" brushRef="#br0" timeOffset="-175399.89">7214 15977 1230 0,'0'0'1419'16,"0"0"-825"-16,0 0-221 16,0 0-67-16,-107-130-132 15,66 98-174-15,-3 6 0 16,-3 8 0-16,1 18 0 15,-4 8 0 1,8 32 0 0,7 14 0-16,12 4 0 0,19 1 0 0,4-9 0 0,29-14 0 15,17-16 0-15,10-18 0 16,2-6 0-16,-2-34 0 16,-10-14 0-16,-9-21 0 31,-15-7 0-31,-13-12 0 0,-9-2 0 0,0-1 0 15,-16 9 0-15,-1 16 0 16,1 22 0 0,7 24 0-16,5 24 0 15,4 8 0-15,0 60 0 16,4 36 0-16,23 33 0 16,4-7 0-16,0-24 0 15,-2-38 0-15,3-23 0 16,5-5 0-16,7-4-96 15,23-22-505-15,-11-14-249 16,-9 0-53-16</inkml:trace>
  <inkml:trace contextRef="#ctx0" brushRef="#br0" timeOffset="-174104.17">7521 15980 459 0,'0'0'1113'0,"0"0"-333"16,0 0-22-16,0 0-169 0,0 0-192 16,0 0-397-16,0 0 0 15,-24-75 0-15,24 75 0 16,7 0 0-16,10 0 0 15,6 0 0-15,4 0 0 16,2-4 0-16,-5-10 0 16,-6-8 0-16,-8-6 0 15,-6 2 0-15,-4-2 0 0,-6 2 0 16,-13 10 0-16,-4 10 0 16,-4 6 0-16,3 22 0 15,4 18 0-15,6 14 0 16,14 0 0-16,3 4 0 15,39-13 0-15,38-9 0 16,38-28 0-16,32-12 0 16,-7-28 0-16,-30-11 0 0,-41 6 0 15,-35 6 0-15,-3-5 0 16,-12-8 0-16,-13 0 0 16,-9 6 0-16,-18 12 0 15,-24 10 0-15,-8 16 0 16,-3 0 0-16,0 30 0 15,9 14 0-15,9 0 0 16,18 2 0-16,13-10 0 16,4-6 0-16,19-11 0 15,18-15 0-15,2-4 0 16,3-9 0-16,-4-17 0 0,-9-2 0 16,-6-4 0-1,-9 8 0-15,-6 6 0 0,-4 8 0 16,-1 10 0-16,-1 0 0 15,0 22 0 1,4 24 0-16,6 34 0 0,5 39 0 16,10 33 0-16,2 9 0 15,0-23 0-15,-8-40 0 16,-8-35 0-16,-5-9 0 16,-2-4 0-16,-6 2 0 15,0-6 0-15,-10-16 0 0,-19-16 0 16,-9-14 0-16,-8 0 0 15,-6-22 0-15,1-22 0 16,5-28 0-16,12-39 0 16,34-33 0-1,9-8 0-15,49 9 0 0,6 31 0 16,-5 36 0-16,-8 18 0 16,-2 10 0-16,9-11 0 15,0-3 0-15,-2 4 0 16,-15 4 0-16,-16 14 0 0,-12 8 0 15,-13 10 0 1,0 6 0-16,-8 6 0 0,-15 10 0 16,-2 0 0-16,-1 22 0 15,2 14 0-15,5 8 0 32,11 6 0-32,8-2 0 0,6-8 0 15,30-4 0-15,13-14 0 0,14-12 0 31,1-10 0-31,1 0 0 0,-10-4 0 0,-15-6 0 16,-13-2 0-16,-13 8 0 0,-12 4 0 16,-2 0 0-1,-2 12 0-15,-14 14 0 0,1 2 0 16,3 4 0-16,8-1 0 16,4-5 0-1,6-8 0-15,25-10 0 0,15-8 0 16,6 0 0-16,8-18 0 15,3-12 0-15,-7-6 0 16,-7-5 0-16,-13 1 0 16,-14-4 0-16,-11 0 0 15,-11 0 0-15,0 6 0 32,-9 12 0-32,-13 12 0 15,-3 14 0-15,-2 14 0 0,4 28 0 16,4 18 0-1,11 4 0-15,8 6 0 0,0-11 0 16,29-11 0-16,13-16 0 16,16-22 0-16,8-10 0 15,3-18 0-15,3-22 0 16,-9-10 0-16,-13-4 0 16,-11 1 0-16,-18-1 0 15,-13 4 0-15,-8 10 0 16,-6 10 0-16,-15 12 0 0,-6 18 0 15,0 4 0 1,2 32 0-16,3 18 0 0,9 12 0 16,7-2 0-16,6-2 0 15,0-8 0-15,24-15 0 16,12-15 0-16,10-20 0 16,35-10 0-16,-10-24-305 15,-13-2-827-15</inkml:trace>
  <inkml:trace contextRef="#ctx0" brushRef="#br0" timeOffset="-173567.76">10812 15565 760 0,'0'0'2397'0,"0"0"-1687"16,0 0-481-16,0 0-229 16,0 0 0-16,0 0 0 0,0 0 0 15,-33 112 0-15,31-94 0 16,2-10 0-16,0-6 0 15,0-2 0-15,0 0 0 16,0-4 0-16,6-14 0 16,-1-6 0-16,-5-2 0 15,0-9 0-15,-9 7 0 16,-18 10 0-16,-11 10 0 0,-9 8 0 16,-8 31 0-16,-1 19 0 15,3 24 0-15,11 6 0 16,13 6 0-16,19-1 0 15,10-9 0-15,27-18 0 16,31-14 0-16,16-18 0 16,14-20 0-16,9-6 0 15,-11-14 0-15,-12-16 0 16,-23 2 0-16,-22 2 0 16,-22-2 0-16,-7 7 0 15,-12 6 0-15,-21 7 0 16,4 8-348-16,4 0-1142 0</inkml:trace>
  <inkml:trace contextRef="#ctx0" brushRef="#br0" timeOffset="-170198.22">11701 16160 2328 0,'0'0'684'15,"0"0"-328"1,0 0 115-16,0 0-283 15,0 0-119-15,0 0-69 16,-10-10 0-16,4 24 0 16,0 4 0-16,-1 0 0 15,-1-4 0-15,0-2 0 16,4-8 0-16,2-4 0 16,0 0 0-16,2-22 0 0,0-4 0 15,0-6 0-15,0 6 0 16,0 4 0-1,0 8 0-15,0 10 0 0,11 4 0 16,2 18 0-16,10 16 0 16,-2 16 0-16,2 8 0 15,-9 4 0-15,-14 7 0 16,0 3 0-16,-37-2 0 16,-49 10-78-16,8-18-500 15,3-17-655-15</inkml:trace>
  <inkml:trace contextRef="#ctx0" brushRef="#br0" timeOffset="-169330.3">13201 15552 2189 0,'0'0'1108'0,"0"0"-626"16,0 0-165-16,0 0-317 16,0 0 0-16,0 0 0 15,-9 161 0-15,9-91 0 0,0 2 0 16,13-12 0 0,5-7 0-16,4-17 0 0,7-10 0 15,7-20 0-15,4-6 0 16,5-10 0-16,4-26 0 15,-5-13 0-15,-6-9 0 16,-11-8 0-16,-16-2 0 16,-11-4 0-16,-3 6 0 15,-30 12 0-15,-13 17 0 16,-12 21 0-16,-5 16 0 16,-3 22 0-16,5 31 0 15,12 9 0-15,14 6 0 16,18-2 0-16,17-8 0 0,6-18 0 15,34-13 0 1,11-18 0-16,14-9 0 0,6-22 0 16,-2-18 0-16,-7-14 0 15,-11-4 0-15,-11 4 0 16,-15 10 0-16,-9 9 0 16,-9 17 0-16,-3 13 0 15,-2 5 0-15,2 18 0 16,3 23 0-16,7 16 0 15,3 5 0-15,6-2 0 0,1-4 0 16,1-16 0-16,-1-16 0 16,-2-11 0-16,3-13 0 15,0-13 0 1,2-19 0-16,-4-16 0 0,2-2 0 16,-5 2 0-16,-5 8 0 15,-3 16 0-15,-5 10 0 16,1 14 0-16,2 10 0 15,7 22 0-15,6 12 0 0,6 4 0 16,8-2 0 0,3-2 0-16,5-13 0 0,2-13 0 15,-2-14 0-15,-3-4 0 16,-5-13 0-16,-3-19 0 16,-5-8 0-16,-7-4 0 15,-8-10 0-15,-5 6 0 16,-7 4 0-16,-2 12 0 15,0 10 0-15,0 16 0 16,-4 6 0-16,-6 18 0 16,-1 22 0-16,0 14 0 15,7 4 0-15,4 0 0 16,9-4 0-16,26-14 0 16,19-17 0-16,15-15 0 0,40-12 0 15,-15-23-649-15,-14-3-834 0</inkml:trace>
  <inkml:trace contextRef="#ctx0" brushRef="#br0" timeOffset="-168427.25">16052 15552 2677 0,'0'0'883'16,"0"0"-502"-16,0 0-226 15,0 0-155-15,-141 5 0 16,98 43 0-16,-2 16 0 16,2 12 0-16,10 8 0 15,12-8 0-15,15-5 0 16,6-13 0-16,45-14 0 15,40-16 0-15,44-22 0 16,36-12 0-16,-11-26 0 16,-32-8 0-16,-41 4 0 15,-35 6 0-15,-1-11 0 0,-9-5 0 16,-12-2 0-16,-21 4 0 16,-3 8 0-16,-29 14 0 15,-17 14 0-15,-4 8 0 16,-8 26 0-16,4 18 0 15,6 14 0-15,9 0 0 16,20 1 0-16,13-14 0 16,6-6 0-16,23-15 0 15,20-16 0-15,7-8 0 16,2-8 0-16,-4-20 0 16,-5-12 0-16,-14 0 0 0,-9-5 0 15,-11 3 0-15,-4 12 0 16,-5 8 0-16,0 10 0 15,0 12 0-15,0 8 0 16,-5 22 0-16,3 15 0 16,2 5 0-16,0 4 0 15,15-10 0-15,14-8 0 16,5-10 0-16,1-16 0 16,-2-10 0-16,-3 0 0 15,-6-26 0-15,-6-6 0 16,-5-4 0-16,-1-4 0 15,-5 4 0-15,-3 4 0 16,0 14 0-16,-2 9 0 16,1 9 0-16,-1 10 0 0,5 25 0 15,4 6 0-15,2 8 0 16,3-5 0-16,1-4 0 16,1-16 0-16,5-8 0 15,-1-16 0-15,2 0 0 16,5-18 0-16,0-18 0 15,5-8 0-15,-1 0 0 0,0-5 0 16,1 13 0 0,-7 8 0-16,-3 16 0 0,-5 12 0 15,-4 12 0-15,-1 20 0 16,-2 13 0-16,1 1 0 16,4-2 0-16,1-8 0 15,22-10 0-15,-5-14-228 16,-2-12-999-16</inkml:trace>
  <inkml:trace contextRef="#ctx0" brushRef="#br0" timeOffset="-168002.54">18375 15709 2817 0,'0'0'1104'15,"0"0"-929"-15,0 0-175 16,0 0 0-16,0 0 0 16,8-108 0-16,28 108 0 15,4 0 0-15,-2 19 0 16,-2 20 0-16,-7 7 0 16,-10 6 0-16,-5 2 0 15,-5-6 0-15,-3-12 0 0,-1-8 0 16,0-15 0-1,1-12 0-15,5-1 0 0,5-10 0 16,8-22 0 0,5-8 0-16,0-8 0 0,2-2 0 15,-2 2 0-15,-6 4 0 16,-3 12 0-16,-7 10 0 16,-4 12 0-16,2 10 0 15,5 10 0-15,4 20 0 16,3 10 0-16,0 10 0 15,2 0 0-15,-5-2 0 16,-2-4 0-16,-4-8 0 0,-4-9 0 16,-5-13 0-16,-3-10 0 15,-2-4-474-15,0 0-433 0</inkml:trace>
  <inkml:trace contextRef="#ctx0" brushRef="#br0" timeOffset="-167829.14">19169 15406 2170 0,'0'0'943'0,"0"0"-228"16,0 0-447-1,0 0-268-15,0 0 0 0,0 0 0 16,0 0-243 0,56 38-916-16</inkml:trace>
  <inkml:trace contextRef="#ctx0" brushRef="#br0" timeOffset="-167165.02">19649 15601 1023 0,'0'0'1382'16,"0"0"-619"-16,0 0-408 0,0 0-36 16,0 0-139-16,0 0-106 0,0 0-74 15,-83-97 0-15,54 115 0 16,3 17 0-16,4 1 0 15,10 8 0-15,12-4 0 16,3 0 0 0,28-4 0-16,13-10 0 0,6-4 0 15,0-4 0-15,-2 0 0 16,-11 0 0-16,-10 0 0 16,-14 4 0-16,-13 1 0 15,-2 0 0-15,-27-1 0 0,-5 1 0 16,-3-14 0-1,6-4 0-15,8-5 0 16,12-2 0-16,11-24 0 0,9-15 0 16,26-9 0-16,13-2 0 15,8-2 0-15,-1 14 0 16,-2 8 0-16,-8 20 0 16,-9 12 0-16,-11 0 0 31,-10 22 0-31,-7 8 0 0,0 4 0 0,-4 0 0 15,3-6 0-15,3-2 0 0,11-10 0 16,8-6 0 0,11-10 0-16,5 0 0 0,5-12 0 15,0-16 0-15,-4-8 0 32,-7-8 0-32,-8-10 0 0,-12-8-3 0,-5-13-13 15,-7-3 9-15,-7 0 7 16,0 4 26-16,0 14-26 15,0 15 0-15,0 26 0 32,0 19 0-32,-3 1 0 15,1 40 0-15,-2 19 0 0,4 16 0 16,0 14 0-16,0 0 0 0,0 3 0 16,13-13 0-16,7-12 0 15,9-14 0-15,5-18 0 16,3-15 0-16,5-21 0 15,10-27 0-15,-10-17-365 16,-11-6-723-16</inkml:trace>
  <inkml:trace contextRef="#ctx0" brushRef="#br0" timeOffset="-167000.43">20462 15424 2357 0,'0'0'803'0,"0"0"-431"15,0 0-26-15,143 12-128 16,-75-12-218-16,2-4-36 16,-11-22-218-16,-18 2-470 15,-23 2-1867-15</inkml:trace>
  <inkml:trace contextRef="#ctx0" brushRef="#br0" timeOffset="-166827.65">19599 15145 413 0,'0'0'2850'0,"0"0"-2152"16,0 0-619 0,0 0-79-16,0 0-67 0,0 0-724 0</inkml:trace>
  <inkml:trace contextRef="#ctx0" brushRef="#br0" timeOffset="-164334.98">22456 15881 1540 0,'0'0'1194'15,"0"0"-900"-15,0 0 56 16,0 0-14-16,-91-110-126 0,57 84-38 15,-1 8-172 1,-3 8 0-16,-5 10 0 0,-3 0 0 16,-3 24 0-16,0 18 0 15,6 8 0 1,10 4 0-16,13-1 0 0,17-7 0 16,3-14 0-16,27-10 0 15,14-14 0-15,7-8 0 16,4-10 0-16,-6-16 0 15,-5-13 0-15,-10 2 0 16,-9-2 0-16,-8 7 0 16,-8 8 0-16,-4 12 0 0,3 8 0 15,-1 4 0-15,10 8 0 16,6 18 0 0,8 6 0-16,11 0 0 0,9-10 0 15,6-12 0-15,2-10 0 16,-4-1 0-16,-10-30 0 15,-11-9 0-15,-14-8 0 16,-5-4 0-16,-12-4 0 16,0-6 0-16,0 8 0 15,-7 5 0-15,-2 17 0 16,4 18 0-16,1 14 0 16,4 6 0-16,0 56 0 15,9 49 0-15,13 49 0 0,3 23 0 16,0 1 0-16,-8-9 0 15,-3-33 0-15,-1-30 0 16,-7-32 0-16,2-27 0 16,-6-25 0-16,0-2 0 15,-2-12 0-15,0-14 0 16,0-4-39-16,-12-42-516 16,-7-70-181-16,1 5-13 15,5-1-387-15</inkml:trace>
  <inkml:trace contextRef="#ctx0" brushRef="#br0" timeOffset="-163894.91">22801 15847 1629 0,'0'0'838'0,"0"0"-202"0,0 0-110 16,0 0-250-16,0 0-85 15,0 0-191 1,121-98 0-16,-78 102 0 0,1 18 0 16,1 14 0-16,-3 8 0 15,-11 6 0-15,-16 4 0 16,-12 5 0-16,-3-3 0 15,-29-2 0-15,-14-10 0 16,-1-8 0-16,3-14 0 16,10-12 0-16,18-10 0 15,13-22 0-15,9-24 0 16,40-34-33-16,22-35-54 16,-2 11-80-16,-7 8 49 15,-17 22 73-15,-20 34 45 0,-5 4 54 16,-6 10 135-16,-12 22 18 15,-2 4-207-15,-2 26 0 16,-17 28 0-16,0 18 0 16,5 26 0-16,7 31 0 15,7 27 0-15,21 6 0 16,14-9 0-16,-1-33 0 16,-10-36 0-16,-6-26 0 15,-4-9 0-15,-4-9 0 16,-1 0 0-16,-7-12 0 0,-2-20-171 15,0-8-134-15,-24-58-358 16,2 0-137-16,1-9 30 0</inkml:trace>
  <inkml:trace contextRef="#ctx0" brushRef="#br0" timeOffset="-162959.33">23289 15887 1600 0,'0'0'749'0,"0"0"-171"15,0 0-48-15,16-120-219 16,9 110-134-16,11 10-87 15,8 0-29-15,7 28-61 16,0 12 0-16,-4 8 0 0,-11 6 0 16,-16 5 0-16,-14-1-29 15,-6-4-5 1,-8-6-1-16,-17-8 16 0,-2-12 19 16,7-12 0-16,9-12 19 15,11-4 20-15,0-20-2 16,25-22-37-16,17-16-20 15,9-12 2-15,5-6-21 16,-5 3-1-16,-10 7 14 16,-20 14 18-16,-19 18 8 15,-2 18 49-15,-35 16-2 16,-9 0-14-16,-6 16 11 16,8 16-44-16,13 0 0 0,19 0 0 15,10-2 0-15,25-4 0 16,29-12 0-16,15-5 0 15,9-9 0 1,-2 0 0-16,-12 0 0 0,-14-5 0 16,-17 5 0-16,-17 0 0 15,-12 10 0-15,-4 21 0 16,0 5 0-16,0 10 0 16,-6 2 0-16,4-4 0 15,2-4 0-15,0-14 0 16,8-8 0-16,15-12 0 0,3-6 0 15,5-10 0-15,6-22 0 16,-6-6 0-16,0-8 0 16,-2-2 0-16,-3-1 0 15,-4 9 0-15,-6 12 0 16,-3 14 0-16,-6 14 0 16,0 2 0-16,-2 28 0 15,3 11 0-15,3 7 0 16,5-4 0-16,3-2 0 15,4-12 0-15,0-16 0 16,-1-6 0 0,-7-8 0-16,-3-12 0 15,-10-20 0-15,-2-4 0 16,-2-8 0-16,-18 0 0 0,-7-6 0 16,0 5 0-16,2 9 0 15,6 10 0-15,5 12 0 16,10 10 0-16,4 4 0 15,6 0 0-15,27 14 0 0,21 0 0 16,15-2 0-16,14-12 0 16,8 0 0-16,-2-10 0 15,-6-16 0-15,-14 0 0 16,-19-2 0-16,-13 6 0 16,-20 8 0-16,-10 8 0 15,-7 6 0-15,0 0 0 16,-7 16 0-16,-18 20 0 15,-6 16 0 1,-6 12 0-16,-1 7 0 0,0 1 0 16,7-8 0-16,4-12 0 0,11-12 0 15,8-18 0-15,3-16 0 16,5-6 0-16,0-20 0 16,0-46-520-16,0 4-289 15,0-4-153-15</inkml:trace>
  <inkml:trace contextRef="#ctx0" brushRef="#br0" timeOffset="-162797.22">24818 15703 2000 0,'0'0'932'0,"0"0"-423"16,0 0-24-1,0 0-315-15,36 114-170 0,-14-58 0 16,9-2 0-16,5-5 0 16,4-7 0-16,3-8 0 15,-1-12 0 1,-7-12 0-16,3-6 0 15,-14-4-667-15,-3 0-1113 0</inkml:trace>
  <inkml:trace contextRef="#ctx0" brushRef="#br0" timeOffset="-162638.96">25549 16074 697 0,'0'0'1900'15,"0"0"-1157"1,0 0-225-16,0 0-280 15,0 0-238-15,0 0 0 16,0 0 0 0,65-52-473-16,-65 48-1421 0</inkml:trace>
  <inkml:trace contextRef="#ctx0" brushRef="#br0" timeOffset="-162228.79">26796 15593 1733 0,'0'0'786'0,"0"0"-215"16,0 0-53-16,-162-10-215 16,102 32-118-16,-5 16-185 15,5 14 0-15,6 10 0 16,15 2 0-16,16 6 0 16,21-7 0-16,4-5 0 15,42-8 0-15,24-16 0 16,16-14 0-16,12-16 0 15,0-4 0-15,-10-10 0 16,-14-12 0-16,-21 0 0 16,-22 4 0-16,-15 4 0 15,-14 2 0-15,0 3 0 0,0 8 0 16,-14 1 0-16,-1 6 0 16,1 6-894-16</inkml:trace>
  <inkml:trace contextRef="#ctx0" brushRef="#br0" timeOffset="-160559.96">27906 15645 2072 0,'0'0'976'16,"0"0"-673"-16,0 0 238 15,-15-133-337-15,39 89-204 16,16 12 0-16,9 2 0 16,7 20 0-16,-3 10 0 0,-1 4 0 15,-10 32 0-15,-7 18 0 16,-12 13 0-16,-8 5 0 16,-7 2 0-16,-8-6 0 15,0-10 0-15,0-18 0 16,0-14 0-16,0-12 0 15,0-14 0-15,4 0 0 16,9-28 0-16,9-16 0 16,7-14 0-16,5-4 0 15,1 0 0-15,-1 8 0 16,-8 14 0-16,-5 19 0 0,-6 19 0 16,-4 2 0-16,-2 27 0 15,2 13 0-15,3 6 0 16,5 2 0-16,6-4 0 15,4-10 0 1,2-12 0-16,3-14 0 0,-3-8 0 16,-2-8 0-16,0-20 0 15,-2-8 0-15,0-4 0 16,-6 0 0-16,2 8 0 16,-7 7 0-16,-5 15 0 0,-7 10 0 15,0 5 0-15,-2 22 0 16,6 12 0-16,5 7 0 15,9-2 0-15,10-4 0 16,5-12 0-16,3-10 0 16,-2-16 0-16,-9-2 0 15,-11-12 0-15,-12-16 0 16,-6-8 0-16,-10-6 0 16,-22-4 0-1,-11 0 0-15,2 3 0 0,1 11 0 16,9 10 0-16,12 14 0 0,15 8 0 15,4 0 0 1,25 12 0-16,23 11 0 16,24-10 0-16,30-3 0 15,0-7 0-15,8-3 0 0,-3-4 0 16,-27-10 0-16,-7 1 0 16,-21 1 0-16,-25 6 0 15,-23 6 0-15,-4 0 0 16,-17 23 0-16,-20 13 0 15,0 8 0-15,1 2 0 16,7 2 0-16,9-4 0 16,11-8 0-16,9-14 0 15,0-14 0-15,25-8 0 0,10-8 0 16,7-28 0-16,3-12 0 16,-3-16 0-16,-4-6 0 15,-7-11 0-15,-8-7 0 16,-9-2 0-16,-8-3 0 15,-6 16 0 1,0 10 0-16,0 27 0 0,-8 26 0 16,-4 14 0-16,3 58 0 15,3 45 0-15,6 27 0 16,0-2 0-16,19-28 0 0,6-29 0 16,2-31 0-16,8 0 0 15,12-8 0-15,11-6 0 16,3-20 0-16,1-6 0 15,-2-18 0-15,-7-20 0 16,-4-6 0-16,-9-14 0 16,-4-4 0-16,-9-5 0 15,-11 9 0-15,-8 8 0 16,-8 20 0-16,0 16 0 16,-22 14 0-1,-12 24 0-15,-3 28 0 0,-1 10 0 16,7 10 0-16,15-5 0 15,16-9 0-15,6-14 0 0,37-16 0 16,22-16 0 0,14-12 0-16,11-12 0 0,-1-20 0 15,-9-12 0 1,-15-10 0-16,-16-4 0 0,-21-5 0 16,-12 5 0-16,-16 4 0 15,0 14 0-15,-20 18 0 16,-13 12 0-16,-7 10 0 15,-2 14 0 1,3 22 0-16,12 4 0 16,19 10 0-16,8-2 0 0,16 2 0 15,24-5 0 1,13-5 0-16,3-8 0 0,-3-2 0 0,-8-6 0 16,-16-4 0-16,-18 0 0 15,-11 6 0-15,-58 14 0 16,-9 0 0-16,-13-8-953 0</inkml:trace>
  <inkml:trace contextRef="#ctx0" brushRef="#br0" timeOffset="-159629.65">26431 16539 1951 0,'0'0'525'0,"0"0"33"15,0 0-24-15,-27-108-228 16,25 96-84-16,0 8-222 15,2 4 0-15,0 0 0 0,14 22 0 16,15 14 0-16,13 8 0 16,13 0 0-16,12-4 0 15,11-8 0-15,11-14 0 16,4-10 0-16,6-8 0 16,-1-14 0-16,-7-16 0 15,-3-6 0-15,-13-8 0 16,-9-6 0-16,-12 2 0 15,-7 4 0-15,-11 20 0 16,-5 16 0-16,0 8 0 0,-2 26 0 16,7 24 0-16,6 8 0 15,7 0 0-15,14 0 0 16,10-14 0-16,10-12 0 16,4-15 0-16,4-17 0 15,-5 0 0-15,-1-23 0 16,-2-7 0-16,-4-14 0 15,0 2 0-15,-4-6 0 16,-3 4 0-16,-5 2 0 16,-7 12 0-16,-12 16 0 15,-5 10 0-15,-9 4 0 16,-5 10 0-16,0 20 0 16,0 2 0-16,4 0 0 15,5-2 0-15,9-12 0 0,4-10 0 16,9-8 0-16,2-8 0 15,-2-18 0-15,-4-2 0 16,-6-6 0-16,-8 6 0 16,-9 0 0-16,-8 12 0 15,-8 10 0-15,-3 6 0 16,-6 0 0-16,3 10 0 16,1 8 0-16,3 0 0 15,6 0 0-15,5-4 0 16,8-6 0-16,8-4 0 0,5-4 0 15,1 0 0 1,4-12 0-16,-3-8 0 0,18-20 0 16,-11 0-623-16,-8 4-900 0</inkml:trace>
  <inkml:trace contextRef="#ctx0" brushRef="#br0" timeOffset="-159503.72">30605 16240 3120 0,'0'0'619'15,"0"0"-262"-15,0 0-357 16,0 0 0-16,0 0 0 0,0 0 0 16,0 0-1063-16</inkml:trace>
  <inkml:trace contextRef="#ctx0" brushRef="#br0" timeOffset="-157459.59">2050 16681 810 0,'0'0'1332'0,"0"0"-1011"16,0 0 255-16,0 0-64 0,0 0-245 0,0 0-120 16,-50-22-65-16,79 62-33 15,11 10-49-15,7 13 0 16,9 3 0-16,1-4 0 16,9-4 0-16,1-16 0 15,1-12 0-15,6-16 0 31,-2-14 0-31,5-4 0 16,6-24 0-16,6-8 0 16,0-8 0-16,-3-4 0 15,-3 6 0-15,-12 8 0 0,-5 8 0 16,-9 16 0-16,-4 10 0 16,3 18 0-16,2 22 0 15,9 8 0-15,22 10 0 16,0-8 0-16,11-10 0 15,3-8 0-15,-14-15 0 16,4-8 0-16,-6-9 0 16,-8 0 0-16,-6-9 0 15,-4-13 0-15,-5-5 0 16,-3 5 0-16,-8-2 0 16,-8 4 0-16,-7 10 0 15,-7 10 0-15,-2 0 0 16,2 4 0-16,7 22 0 0,8 2 0 15,15 3 0-15,11 1 0 16,30-6 0-16,33-8 0 16,26-17 0-16,-9-1 0 15,-32-1 0-15,-36-11 0 16,-21-2 0-16,3-9 0 16,8 1 0-16,6-4 0 15,-6 2 0-15,-5 6 0 16,-4 10 0-16,1 8 0 15,2 4 0-15,3 28 0 16,2 4 0-16,8 4 0 16,6 1 0-16,21-7 0 0,29-16 0 15,-8-12 0-15,-13-6 0 16,-16-22 0-16,-23-10 0 16,6-13 0-16,2-1 0 15,-16-6 0-15,-13 2 0 16,-14 6 0-16,-11 8 0 15,-6 14 0-15,-5 18 0 16,4 4 0-16,10 18 0 16,15 26 0-16,17 4 0 15,37 10 0-15,35-4 0 16,32-18 0-16,-10-17 0 0,-33-19 0 16,-42-6 0-16,-32-20 0 15,5-5 0-15,-2-5 0 16,2-4 0-1,-14 0 0-15,-10 0 0 0,-8 4 0 16,-4 10 0-16,-1 12 0 16,4 14 0-16,6 0 0 15,11 22 0-15,9 14 0 16,10 4 0-16,5 0 0 16,5-4 0-16,5-10 0 15,0-12 0-15,-1-10 0 0,-5-4 0 16,-10-14 0-16,-7-12 0 15,-6-6 0-15,-5-2 0 16,-3-2 0-16,-6 4 0 16,-4 0 0-16,-3 10 0 15,-1 10 0-15,-3 12 0 16,7 0 0-16,7 22 0 16,8 14 0-16,12 4 0 15,10-4 0-15,13-6 0 16,1-16 0-16,0-14 0 0,-6 0 0 15,-11-18 0-15,-15-14 0 16,-15-4 0-16,-8-4 0 16,-7 0 0-16,-7 4 0 15,0 2 0-15,5-3 0 16,-3 11 0-16,-1 8-894 0</inkml:trace>
  <inkml:trace contextRef="#ctx0" brushRef="#br0" timeOffset="-153728.22">12809 16900 2399 0,'0'0'665'0,"0"0"-394"31,0 0 197-31,0 0-260 16,0 0-123-16,0 0-85 0,-16 20 0 0,32 46 0 15,1 10 0-15,-3 5 0 16,-1-1 0-16,-4-4 0 16,-2-14 0-16,-3-10 0 15,-2-20 0-15,1-14 0 16,-3-9 0-16,2-9 0 16,4-17 0-16,2-19 0 15,7-14 0-15,7-4 0 0,10-2 0 31,5 10 0-31,5 16 0 0,3 16 0 0,1 14 0 16,0 4 0-16,-7 28 0 16,-3 8 0-16,-7 8 0 15,-11 2 0-15,-14 4 0 16,-4-6 0-16,-10 2 0 16,-26-5 0-16,-9-9 0 15,-11-6 0-15,-4-12 0 16,0-8 0-16,5-10 0 15,10 0 0-15,11-14 0 16,14-4 0-16,11 8 0 16,7 2 0-16,2 8 0 0,7 0 0 15,17 0 0-15,12 8 0 32,9 6 0-32,8 0 0 0,5-6 0 0,2-8 0 15,5 0 0-15,-5-12 0 16,-6-12 0-16,-7-10 0 31,-14-7 0-31,-9-3 0 0,-8-2 0 0,-10-2 0 0,-3 8 0 31,-1 8 0-31,-2 14 0 0,0 14 0 16,4 4 0 0,6 14 0-16,5 26 0 15,9 4 0-15,8 4 0 16,7-6 0-16,9-11 0 15,8-13 0-15,2-18 0 16,-1-9 0-16,-6-27 0 16,-9-10 0-16,-7-6 0 15,-14-2 0-15,-7 0 0 16,-10 10 0-16,-1 8 0 16,-3 14 0-16,0 14 0 15,0 8 0-15,0 18 0 16,2 34 0-16,6 34 0 15,11 52 0-15,0 41 0 0,1 17 0 16,-4-9 0-16,-5-27 0 16,-4-43 0-16,-5-31 0 15,0-28 0-15,-2-18 0 16,0-2 0-16,-6-10 0 16,-17-6 0-16,-6-22 0 15,-7 0 0-15,-6-40 0 16,-7-28 0-16,3-46 0 15,19-35 0-15,16 7 0 16,11 26 0-16,20 40 0 16,17 31 0-16,15 1 0 0,12 2 0 15,13 4 0-15,23 14 0 16,-18 12-522-16,-15 6-671 0</inkml:trace>
  <inkml:trace contextRef="#ctx0" brushRef="#br0" timeOffset="-153201.15">15211 16768 1711 0,'0'0'1291'0,"0"0"-666"16,0 0-313-16,0 0-155 15,0 0-157-15,0 0 0 16,0 200 0-16,4-89 0 16,7-11 0-16,3-8 0 15,5-20 0-15,4 4 0 16,6-1 0-16,2-15 0 16,2-22 0-16,3-18 0 0,-3-20 0 15,1-6 0-15,-5-34 0 16,-3-13 0-16,-1-5 0 15,-5 0 0-15,0 8 0 16,-2 14 0-16,2 14 0 16,2 14 0-16,5 8 0 15,4 22 0-15,4 18 0 16,2 8 0-16,-4 15 0 16,-8-4 0-16,-10 4 0 15,-8-5 0-15,-7-10 0 16,0-16 0-16,-7-10 0 0,-6-18 0 15,-1-4 0-15,3-18 0 16,5-22 0 0,6-14 0-16,0-2 0 15,19-3 0-15,19 5 0 0,14 10 0 0,6 8 0 16,4 14 0 0,-4 8 0-16,-6 6 0 0,-15 8-299 15,-14 0-355-15,-21 0-410 0</inkml:trace>
  <inkml:trace contextRef="#ctx0" brushRef="#br0" timeOffset="-153027.34">15344 17161 314 0,'0'0'2642'0,"0"0"-1920"0,0 0-421 15,0 0-184-15,0 0-117 31,0 0 0-31,154-99 0 0,-42 99 0 16,-17 0 0 0,-8 0-848-16</inkml:trace>
  <inkml:trace contextRef="#ctx0" brushRef="#br0" timeOffset="-152398.78">16626 17201 1987 0,'0'0'891'0,"0"0"-303"15,0 0-213-15,0 0-120 16,-156-86-255-16,106 86 0 16,2 22 0-16,3 18 0 15,5 10 0-15,11 8 0 0,15-4 0 16,12-6 0-1,2-12 0-15,22-10 0 0,16-12 0 16,5-14 0-16,1-8 0 16,-1-24 0-16,-8-8 0 15,-3-4 0-15,-11-2 0 16,-5 2 0-16,-5 8 0 16,-3 10 0-16,-6 16 0 15,2 10 0-15,-2 2 0 16,5 32 0-16,1 20 0 15,6 4 0-15,1 8 0 0,8-2 0 16,6-15 0 0,2-13 0-16,2-14 0 0,1-22 0 15,-3 0 0-15,-4-32 0 16,-3-17 0-16,-4-9 0 16,-4 0 0-16,-3 0 0 15,-1 10 0-15,-4 12 0 16,-1 14 0-16,2 18 0 15,2 4 0-15,4 22 0 16,6 18 0-16,3 8 0 16,5 2 0-16,0-2 0 15,0-4 0-15,-2-12 0 16,-7-9 0-16,-6-14 0 16,-4-9 0-16,-1-5 0 15,3-30 0-15,-1-7 0 0,5-14 0 16,1-2 0-16,1 4 0 15,-1 10 0-15,4 20 0 16,14 24-327-16,-6 0-646 16,0 24-695-16</inkml:trace>
  <inkml:trace contextRef="#ctx0" brushRef="#br0" timeOffset="-151260.06">17648 17459 1932 0,'0'0'1066'0,"0"0"-455"0,0 0-124 15,0 0-487-15,0 0 0 16,0 0 0-16,104-108 0 16,-69 74 0-16,-9 2 0 15,-6 6 0-15,-11 8 0 16,-9 0 0-16,0 8 0 16,-18-2 0-16,-13 12 0 15,-8 0 0-15,0 18 0 16,1 16 0-16,7 12 0 15,13 12 0-15,13 0 0 16,5-1 0-16,29-12 0 16,21-8 0-16,14-19 0 15,12-18 0-15,0-10 0 0,-3-30 0 16,-11-9 0-16,-14-9 0 16,-19 0 0-16,-16-6 0 15,-13-6 0-15,0 2 0 16,-11-3 0-16,-12 7 0 15,1 8 0-15,2 20 0 16,6 18 0-16,6 18 0 16,-1 18 0-16,2 34 0 15,4 34 0-15,3 31 0 16,0-7 0-16,3-12 0 16,17-17 0-16,9-31 0 0,11-10 0 15,14-10 0-15,8-28 0 16,2-8 0-16,-1-38 0 15,-9-14 0-15,-10-13 0 16,-13-9 0-16,-13-6 0 16,-11-2 0-16,-7-3 0 15,0 15 0-15,-18 14 0 16,2 22 0 0,1 26 0-16,1 14 0 0,6 28 0 0,-1 34 0 15,1 14 0 1,8 17 0-16,0 1 0 0,0-4 0 15,19-14 0 1,8-14 0-16,6-17 0 0,9-27 0 16,7-18 0-16,-2-5 0 15,0-31 0-15,-5-8 0 16,-7-6 0-16,-6-2 0 16,-8 6 0-16,-5 6 0 15,-5 10 0-15,-5 16 0 16,-2 10 0-16,1 4 0 0,4 22 0 15,2 8 0-15,5 6 0 16,4 4 0-16,2-8 0 16,5-10 0-16,2-8 0 15,0-10 0-15,-2-4 0 16,-3-4 0-16,-2-14 0 16,-4 0 0-16,2 0 0 15,-4 8 0-15,1 6 0 16,1 4 0-16,5 0 0 15,1 0 0-15,7 4 0 0,5 2 0 32,8 6 0-32,6-6 0 0,3-6 0 0,5 0 0 15,-2 0 0-15,-7-18 0 16,-9-6 0-16,-9-6 0 16,-11-2 0-16,-13-2 0 15,-7-2 0-15,0 0 0 16,-14 4 0-16,-5 1 0 15,-2 17 0-15,-1 14 0 16,4 4 0-16,0 41 0 0,5 37 0 16,-1 38 0-1,1 45 0-15,3 5 0 0,-2-28 0 16,3-35 0-16,5-49 0 16,-1-12 0-16,3-2 0 31,2-8 0-31,0-10 0 0,0-19 0 0,0-7 0 15,-2-51 0-15,-12 5-537 32,-8-10-525-32</inkml:trace>
  <inkml:trace contextRef="#ctx0" brushRef="#br0" timeOffset="-151139.08">19221 16740 2822 0,'0'0'926'0,"0"0"-578"15,0 0-348-15,0 0 0 16,0 0 0-16,0 0 0 16,0 0 0-16,31 72-588 0</inkml:trace>
  <inkml:trace contextRef="#ctx0" brushRef="#br0" timeOffset="-150367.15">20590 17241 2492 0,'0'0'867'0,"0"0"-350"15,0 0-297-15,0 0-220 16,0 0 0-16,0 0 0 31,35 120 0-31,-39-44 0 16,-4 4 0-16,6 1 0 15,2-9 0-15,12-12 0 0,26-18 0 16,15-16 0-16,14-22 0 16,10-4 0-16,0-30 0 15,-11-20 0-15,-19-16 0 16,-23-14 0-16,-24-6 0 15,-15-7 0-15,-38 7 0 16,-23 10 0-16,-9 24 0 16,-4 24 0-16,6 28 0 15,17 6 0-15,16 38 0 16,29 10 0-16,21 8 0 16,21 0 0-16,39-8 0 15,19-10 0-15,14-17 0 16,5-22 0-16,0-5 0 0,-11-14 0 15,-13-22 0-15,-19-4 0 16,-14 0 0-16,-17 0 0 16,-10 12 0-16,-10 6 0 15,-2 18 0-15,0 4 0 16,-2 18 0-16,5 22 0 16,2 10 0-16,2 8 0 15,6-5 0-15,1-7 0 16,-1-12 0-16,1-12 0 0,-1-20 0 15,1-2 0 1,7-18 0-16,0-22 0 0,7-6 0 16,1-3 0-16,-2 5 0 15,-2 4 0-15,-3 8 0 16,-5 18 0-16,-9 14 0 16,1 4 0-16,-4 28 0 15,2 12 0-15,0 10 0 16,4 0 0-16,5-5 0 15,5-9 0-15,3-12 0 16,3-16 0-16,3-12 0 16,-3 0 0-16,-1-16 0 0,-4-4 0 15,-1-6 0-15,4 4-302 16,-5 8-517-16,-4 2-311 0</inkml:trace>
  <inkml:trace contextRef="#ctx0" brushRef="#br0" timeOffset="-150035.91">22013 17548 1213 0,'0'0'800'0,"0"0"-129"16,0 0-135-16,0 0-199 16,0 0-24-16,0 0-87 15,0 0-226-15,56 68 0 16,-23-68 0-16,7-10 0 16,2-12 0-16,-3-8 0 15,-8-7 0-15,-14-3 0 0,-10 4 0 16,-7-4 0-16,-7 8 0 15,-22 6 0-15,-6 8 0 16,-7 18 0-16,-3 0 0 16,0 26 0-16,8 14 0 15,10 14 0 1,13 0 0-16,14 5 0 0,14-5 0 16,28-14 0-16,14-10 0 15,8-16 0-15,5-14 0 16,0 0 0-16,-9-18 0 15,-15-8 0-15,-16-14 0 0,-16 8 0 16,-13 4-894-16</inkml:trace>
  <inkml:trace contextRef="#ctx0" brushRef="#br0" timeOffset="-148373">23877 17642 2407 0,'0'0'755'0,"0"0"-306"16,0 0-126-16,0 0-161 16,0 0-162-16,48-129 0 15,-19 89 0 1,0-2 0-16,-8-6 0 16,-5-2 0-16,-11-2 0 0,-5 6 0 0,-9 6 0 15,-22 18 0-15,-10 14 0 16,-7 8 0-16,0 22 0 15,6 26 0-15,16 10 0 16,17 14 0-16,9 0 0 16,33-1 0-16,25-7 0 15,22-20 0-15,13-14 0 16,11-20 0-16,-2-10 0 16,-9-10 0-16,-10-24 0 15,-16-6 0-15,-14-10 0 0,-11 0-48 16,-10-3-231-16,-8 9-18 31,-3 8 77-31,-4 12 95 0,-1 8 85 0,-3 6 40 16,-2 2 74-16,-4 8 69 15,-2-4 17-15,-5 4 3 16,0 0 46-16,0-2-40 16,-3 2-78-16,-15 0-91 15,-7 0 0 1,-6 2 0-16,-2 24 0 15,0 6 0-15,4 12 0 0,7 4 0 16,8 2 0 0,14-1 0-16,0-13 0 15,23-10 0-15,12-16 0 16,7-10 0-16,1-10 0 16,-3-20 0-16,-7-16 0 0,-8-11 0 15,-10-5 0-15,-8-6 0 16,-7-4 0-16,0-8 0 15,0 0 0-15,-16-1 0 16,1 15 0-16,-1 16 0 16,3 20 0-16,4 24 0 15,2 12 0-15,7 42 0 16,0 18 0-16,2 33 0 16,21-5 0-16,12 4 0 15,10-8 0-15,8-20 0 0,12-6 0 16,9-23 0-1,-1-19 0-15,-2-18 0 0,-5-8 0 16,-18-28 0 0,-13-13 0-16,-12-9 0 0,-12-4 0 15,-11-4 0-15,0 0 0 16,-9 14 0-16,-16 16 0 16,-1 14 0-16,-8 18 0 15,1 0 0-15,2 22 0 16,9 14 0-16,6 0 0 15,14 0 0-15,2-6 0 16,11-4 0-16,16-16 0 0,4-6 0 16,-2-4 0-16,-5-8 0 15,-3-10 0-15,-10 0 0 16,-3 0 0-16,-3 8 0 16,-3 2 0-1,3 8 0-15,-1 0 0 0,7 26 0 16,5 24 0-1,8 30 0-15,3 37 0 0,4 29 0 0,-4 6 0 16,-7-5 0-16,-9-39 0 16,-9-32 0-16,-2-22 0 15,0-14 0-15,-6-9 0 16,-17-3 0-16,-8-10 0 16,-9-18 0-16,-7 0 0 15,-2-24 0-15,4-20 0 16,10-8 0-16,18-35 0 15,17-21 0-15,13 2 0 16,24 3 0-16,19 19 0 0,4 22 0 16,14-6 0-16,10-3 0 15,-1 13 0 1,-4 8 0-16,-8 6 0 0,-13 0 0 16,-12 8 0-16,-13-4 0 15,-8 0 0-15,-9 0 0 16,-9-1 0-16,-7 5 0 15,0 0 0-15,-5 14 0 16,-17 8 0-16,-7 14 0 16,-7 8 0-16,3 28 0 15,4 14 0-15,8 17 0 16,17 1 0-16,4-2 0 0,33-4 0 16,23-16 0-16,17-12 0 15,14-20 0-15,9-14 0 16,0 0 0-16,-9-22 0 31,-16 0 0-31,-17-2 0 0,-23 8 0 0,-19 6 0 16,-12 10 0-16,-41 18 0 15,-8 14-897-15,-4 8-1651 0</inkml:trace>
  <inkml:trace contextRef="#ctx0" brushRef="#br0" timeOffset="-147025.99">21199 18410 1332 0,'0'0'737'15,"0"0"-358"-15,0 0 107 16,0 0-194-16,0 0-89 16,0 0-48-16,0 0-73 0,-102-34-47 15,98 20-22-15,-3 0-11 16,0 0-2-16,0 2 55 15,1-2 25-15,2 0 8 16,4 5 2-16,0 0-23 16,0 0-67-16,15 9 0 15,16 0 0-15,10 27 0 16,9 5 0-16,8 8 0 16,7 0 0-16,1 0 0 15,4-10 0-15,6-8 0 0,2-16 0 16,2-6 0-16,-2-4 0 15,0-24 0-15,-6-12 0 16,-6-8 0-16,-6-2 0 16,-4-4 0-16,-9 5 0 15,-8 13 0-15,-6 18 0 16,-10 18 0-16,0 10 0 16,-3 30 0-16,4 14 0 15,7 5 0-15,12 1 0 16,15-10 0-16,13-10 0 15,12-12 0-15,10-16 0 0,5-12 0 16,-2-8 0-16,-7-17 0 16,-11-14 0-16,-15-3 0 15,-15 0 0-15,-14 2 0 16,-12 8 0-16,-9 11 0 16,-3 16 0-16,-2 5 0 15,5 9 0-15,12 18 0 16,11 9 0-16,15 0 0 15,16-2 0-15,13-14 0 16,10-12 0-16,3-8 0 16,1-4 0-16,-10-18 0 15,-8-10 0-15,-11 2 0 16,-16-2 0-16,-11 6 0 0,-7 7 0 16,-7 14 0-16,0 5 0 15,5 4 0 1,8 16 0-16,7 6 0 0,10-4 0 15,10-4 0-15,9-8 0 16,8-10 0 0,-2 0 0-16,-2-18 0 15,-8-10 0-15,-14-4 0 0,-10-3 0 16,-12 3 0-16,-8 6 0 0,-5 4 0 31,-3 12 0-31,6 10 0 0,4 0 0 0,8 10 0 16,8 16 0-16,8 6 0 0,7-1 0 15,2-5 0 1,0-8 0-16,3-12 0 0,-1-6 0 16,0 0 0-16,-2-18 0 15,1-6 0 1,-3-2 0 0,-7 3 0-16,-7 1 0 15,-6 8 0-15,-7 6 0 16,-8-2 0-16,-3 6 0 15,7-10 0-15,-5-2 0 16,0 2-1143-16</inkml:trace>
  <inkml:trace contextRef="#ctx0" brushRef="#br0" timeOffset="-146866.54">26699 17481 2177 0,'0'0'1509'16,"0"0"-1099"-16,0 0-410 0,0 0 0 16,0 0 0-16,0 0 0 15,0 0-153-15</inkml:trace>
  <inkml:trace contextRef="#ctx0" brushRef="#br0" timeOffset="-41439.25">2034 12466 2700 0,'0'0'570'15,"0"0"-294"-15,0 0-39 16,0 0-104-16,0 0-77 16,0 0-44-16,29 42 4 0,8 12 34 15,6 13-4-15,-1 3-46 16,-4-6 0-16,-7-12 0 15,-6-17 0-15,-5-20 0 16,2-15 0-16,7-7 0 16,22-50 0-16,28-39 0 15,23-34 0-15,-2 3 0 16,-17 25 0-16,-25 36 0 16,-21 32 0-16,3 4 0 15,-2 14 0 1,3 16 0-16,-8 42-317 0,-10 18-610 0,-13 8-1375 15</inkml:trace>
  <inkml:trace contextRef="#ctx0" brushRef="#br0" timeOffset="-40140.33">14992 15234 1588 0,'0'0'721'16,"0"0"-448"-16,0 0 72 0,0 0 126 15,0 0-137-15,0 0-109 16,0 0-86-16,-111 10-139 16,111-10 0-1,0 0 0 1,0 0 0-16,22 0 0 0,18 0 0 0,45 0 0 16,44 0 0-16,31 0 0 15,-4-4 0-15,-33 4 0 16,-43-4 0-16,-28 4 0 15,-4-2 0-15,-5 0-48 16,-32-3-414-16,-11 0-188 16,-20 5-35-16</inkml:trace>
  <inkml:trace contextRef="#ctx0" brushRef="#br0" timeOffset="-39904.21">15001 15404 652 0,'0'0'1755'15,"0"0"-1368"-15,0 0-34 16,0 0-37-16,0 0-31 16,0 0-156-16,0 0-98 15,104-12 7-15,-7 4-16 16,32-2-7-16,-9 2-7 16,-13 4-8-16,-24 2 6 0,-37-2-6 31,-5 4 0-31,-12 0 1 0,-21 0-1 0,-8 0-13 15,-6 0-86-15,-23 0-276 16,4 8-580-16,7-4-557 0</inkml:trace>
  <inkml:trace contextRef="#ctx0" brushRef="#br0" timeOffset="81493.11">3529 8771 1684 0,'0'0'329'0,"0"0"-220"16,0 0 117-16,0 0-4 15,-122 50-44-15,108-44-71 16,7 0-16-16,7-4 2 16,0 0-36-16,29 0-20 15,47-2 79-15,71-10-6 0,96-34 9 16,71-16-56-16,51-12-26 16,9-1 1-16,-19 7-25 15,-20 2 2-15,-40 4-15 16,-45 10-6-16,-72 11 6 15,-60 16 0-15,-51 6 1 16,-36 7 6-16,-12 1-7 16,-19-4 12-16,-3-1 72 15,-40 0-79-15,-15 2-5 16,-4-2-10-16,0 2-2 16,7 2 6-16,12 0 7 0,12 2-1 15,10 0 20-15,10 0-19 16,7 4 24-16,2-2 29 15,2 4 16-15,0 0 11 16,0 0-36-16,0 2-22 16,0 0-11-16,11 0-12 15,9 2-14-15,9 12 8 16,7 4 6-16,3 8 0 16,0 4 0-16,-8 2 0 15,-9 4-9-15,-13 0 5 0,-9 0-7 16,0 3 1-16,-26-1 10 15,-8-2-3-15,-4-2 3 16,4 0-65-16,1 6-124 16,14-6-361-16,7-8-732 0</inkml:trace>
  <inkml:trace contextRef="#ctx0" brushRef="#br0" timeOffset="81639.72">6918 8867 2531 0,'0'0'861'16,"0"0"-528"-16,0 0-135 15,0 0-198-15,0 0-280 16,0 0-1286-16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27:52.525"/>
    </inkml:context>
    <inkml:brush xml:id="br0">
      <inkml:brushProperty name="width" value="0.05292" units="cm"/>
      <inkml:brushProperty name="height" value="0.05292" units="cm"/>
      <inkml:brushProperty name="color" value="#00B050"/>
    </inkml:brush>
  </inkml:definitions>
  <inkml:trace contextRef="#ctx0" brushRef="#br0">5055 5620 2381 0,'0'0'750'0,"0"0"-448"0,0 0 16 16,0 0-108-16,0 0-147 15,0 0-18-15,6-88-18 16,-6 64-27-16,-2 0 0 16,-13 0 0-16,-7 2 0 15,-5 8 0-15,-7 14 0 16,-3 2 0-16,-15 50 0 16,-2 40 0-16,8 6 0 15,13-1 0-15,17-15 0 16,16-24 0-16,0-4 0 0,5-6 0 15,14-20 0 1,4-20 0-16,4-8 0 0,0-23 0 16,2-22 0-16,-3-13 0 15,-4-8 0-15,-8-2 0 16,-5 8 0-16,-7 10 0 16,-2 16 0-16,0 15 0 15,0 17 0-15,0 2 0 16,0 31 0-16,6 11 0 15,10 10 0-15,6 0 0 0,9-4 0 16,8-10 0 0,1-14 0-16,2-12 0 0,0-12 0 15,0-1 0 1,-2-32 0-16,-1-13 0 0,-8-12 0 16,-5-14 0-16,-8-7 0 15,-9 3 0-15,-7 10 0 16,-2 16 0-16,0 18 0 15,0 16 0-15,0 10 0 16,-2 6 0-16,0 0 0 16,2 18 0-16,0 38 0 15,0 40 0 1,16 43 0-16,5 23 0 0,4 2 0 16,0-11 0-16,-3-19 0 0,-7-24 0 15,-1-23 0-15,-5-21 0 16,-5-14 0-16,3 4 0 15,-5-2 0-15,-2-4 0 16,0-19 0 0,0-19 0-16,-4-12-75 0,-23-69-456 15,5-3-296 1,-3-16-224-16</inkml:trace>
  <inkml:trace contextRef="#ctx0" brushRef="#br0" timeOffset="502.12">5373 5654 856 0,'0'0'1479'0,"0"0"-713"15,0 0-279-15,0 0-209 32,0 0-48-32,0 0-230 0,0 0 0 15,81-54 0-15,-25 54 0 0,6 0 0 16,0 20 0-16,-10 13 0 16,-12 5-3-16,-18 10-72 15,-17 4 37-15,-5 6 38 16,-34 0 6-1,-11 1 17-15,-5-9-17 0,4-10 1 16,9-12 6-16,12-15-13 16,16-13 0-16,9-7-6 15,5-33-52-15,32-35-100 16,15-35 16-16,8-28-52 16,-4 11 33-16,-16 29 11 0,-18 38 120 15,-13 34 30-15,-2 4 132 16,-5 4 178-16,-2 6 14 15,0 6-130-15,0 6-194 16,0 0 0-16,0 20 0 16,0 38 0-16,0 47 0 15,4 49 0-15,16 24 0 16,5 5 0 0,0-9 0-16,-6-23 0 0,-1-15 0 15,0-28 0-15,-4-28 0 16,-6-24 0-16,1-14 0 0,1 1 0 15,-6-9 0-15,0-8 0 16,-4-20 0-16,0-6-129 16,-6-30-149-1,-19-77-327-15,2 7-150 0,4-12-260 0</inkml:trace>
  <inkml:trace contextRef="#ctx0" brushRef="#br0" timeOffset="1493.09">5824 5715 1833 0,'0'0'890'0,"0"0"-238"15,0 0-183-15,0 0-321 16,0 0-88-16,0 0-40 0,0 0-7 16,145-65-2-16,-81 65-11 15,1 9 0-15,-12 23 0 16,-15 12-53-16,-15 8-23 16,-23 4 22-16,0 0 46 15,-25-6 8-15,-11-4 11 16,1-12 8-1,6-9 34-15,9-11 4 0,13-10-6 16,7-4-51-16,0-2 0 16,11-22 0-16,16-15 0 15,10-7 0-15,4-6 0 16,3-4 0-16,-6 0 0 0,-9 2 0 16,-11 6 0-1,-11 6 0-15,-7 7 0 0,0 13 0 16,-16 10 0-16,-4 12 0 15,-2 0 0-15,-1 12 0 16,6 12 0-16,5 6 0 16,12-1 0-16,0-4 0 15,20-4 0-15,20-7 0 16,10-8 0 0,6-4 0-16,-4-2 0 0,-4 0 0 15,-13 0 0-15,-12 0 0 0,-10 12 0 16,-9 10 0-16,-1 12 0 15,-1 6 0-15,-2 2 0 16,4-2 0-16,3-7 0 16,8-14 0-1,8-9 0-15,6-10 0 0,8-6 0 16,4-24 0-16,1-8 0 16,-4-8 0-16,-7 2 0 15,-9 4 0-15,-9 6 0 16,-7 14 0-16,-4 10 0 15,-2 10 0-15,0 0 0 16,0 18 0-16,0 16 0 16,0 8 0-16,0 2 0 0,6 0 0 15,19-10 0-15,8-10 0 32,5-10 0-32,2-11 0 0,-2-3 0 0,-6-13 0 15,-13-15 0-15,-10-6 0 16,-9-4 0-1,-3-6 0-15,-22-2 0 0,-12-2 0 32,2 4 0-32,-1 8 0 0,7 11 0 0,9 13 0 31,11 10 0-31,9 2 0 0,4 9 0 16,28 17 0-16,15 0 0 15,17-5 0-15,14-8 0 16,9-11 0-16,4-2 0 15,-6-15 0-15,-12-10 0 16,-17-4 0-16,-18 6 0 16,-16 0 0-16,-13 5 0 15,-6 4 0-15,-3 6 0 16,0 4 0-16,-3 4 0 16,-12 0 0-16,-5 26 0 15,-7 16 0-15,-9 16 0 0,-4 17 0 16,3 5 0-16,1 4 0 15,5-3 0-15,9-9 0 16,5-14 0-16,9-14 0 16,6-18 0-16,2-20 0 15,0-6-29-15,0-64-424 16,6-1-442-16,1-4 10 0</inkml:trace>
  <inkml:trace contextRef="#ctx0" brushRef="#br0" timeOffset="1669.84">7286 5488 2009 0,'0'0'1024'0,"0"0"-262"16,0 0-461-16,0 0-301 16,0 0 0-16,0 0 0 0,-8 154 0 15,33-87 0-15,8-1 0 16,8-6 0-16,3-6 0 16,0-9 0-16,1-9 0 15,-7-11 0-15,4-3-36 16,-13-7-718-16,-6-5-894 0</inkml:trace>
  <inkml:trace contextRef="#ctx0" brushRef="#br0" timeOffset="2199.4">8223 6034 1575 0,'0'0'963'0,"0"0"-309"15,0 0-93-15,0 0-218 16,0 0-343-16,0 0 0 15,0 0 0-15,0 0 0 16,0 0 0-16,0 0 0 16,0 0 0-16,0 0 0 15,0 0 0-15,0 0 0 16,0 0 0-16,0 0 0 16,0 0 0-16,0 0 0 15,0 0 0-15,0 0 0 16,0 0 0-16,0 0 0 0,0 0 0 15,0 0 0-15,-2 0 0 16,2 0 0 0,0 0 0-16,0 0 0 15,0 0 0-15,0-2 0 0,0-5 0 16,0-1 0-16,0-3 0 16,0-2 0-16,-2 1 0 15,-2 5 0-15,-1 3 0 16,-9 4 0-16,1 0 0 15,4 0-1580-15</inkml:trace>
  <inkml:trace contextRef="#ctx0" brushRef="#br0" timeOffset="2797.23">9609 5518 2230 0,'0'0'834'15,"0"0"-320"-15,0 0-197 16,0 0-116-16,0 0-201 16,0 0 0-16,0 0 0 15,0 64 0-15,4-32 0 16,1-4 0-16,2-7 0 15,0-7 0-15,-3-10 0 16,0-4 0-16,1 0 0 16,-1-14 0-16,-4-17 0 0,0-6 0 15,0-8 0-15,-2 3 0 16,-15 4 0 0,-8 6 0-16,-4 12 0 0,-2 14 0 15,-7 6 0-15,-11 42 0 16,4 18 0-16,2 21 0 15,10 11 0-15,18-6 0 16,5 4 0-16,10-10 0 16,17-16 0-16,22-14 0 15,17-15 0-15,13-19 0 16,9-16 0-16,0-2 0 16,-6-29 0-16,-14-6-9 0,-18-34-230 31,-16 9-350-31,-17 6-415 0</inkml:trace>
  <inkml:trace contextRef="#ctx0" brushRef="#br0" timeOffset="3395.58">9933 5071 1927 0,'0'0'775'0,"0"0"-201"16,0 0-233-16,0 0-98 0,0 0-135 15,0 0 20-15,0 0-128 16,33-54 0-16,-14 42 0 16,6 4 0-16,2 4 0 15,2 4 0-15,-2 2 0 16,-2 22 0-16,-6 12 0 15,-5 8 0-15,-12 6 0 16,-2 0 0-16,-12 0 0 16,-17-6 0-16,-2-8 0 0,2-9 0 15,10-11 0 1,7-8 0-16,12-6 0 0,0-2 0 16,7 0 0-16,22-2 0 31,16-12 0-31,8 0 0 0,5 0 0 0,-3 4 0 15,-10 4 0-15,-16 4 0 16,-11 2 0-16,-11 0 0 16,-7 0 0-16,0 0 0 15,0 2 0-15,-25 10-233 16,-1 0-428 0,-1-4-1194-16</inkml:trace>
  <inkml:trace contextRef="#ctx0" brushRef="#br0" timeOffset="5623.4">11126 5627 1781 0,'0'0'910'16,"0"0"-453"-16,0 0-130 16,0 0 1-16,0 0-155 15,0 0-53-15,23-121-120 16,1 79 0-16,8 6 0 0,3 4 0 0,3 14 0 16,-1 14 0-16,2 4 0 15,-1 36 0 1,-5 20 0-16,0 16 0 0,-8 8 0 15,-4 2 0-15,-9-11 0 16,-3-13 0-16,1-16 0 16,-6-18 0-1,0-16 0-15,1-8 0 0,1-16 0 0,1-26 0 16,2-16 0 0,0-11 0-16,2-3 0 0,-4 8 0 15,2 14 0-15,-5 18 0 16,2 20 0-16,1 12 0 15,5 20 0-15,3 22 0 16,7 10 0-16,5 3 0 16,7-3 0-16,1-10 0 15,5-12 0 1,3-10-12-16,1-16-63 0,1-4-11 0,-1-8 10 16,-1-20 10-16,-3-10 27 15,-7-7 25-15,-6-2-7 16,-7 3 21-16,-7 8 7 31,-8 11 78-31,-3 15 41 16,-2 10-22-16,0 8-37 15,0 28-67-15,0 13 0 16,4 7 0-16,10 0 0 16,10-6 0-16,10-12 0 15,6-14 0-15,2-14 0 16,3-10 0-16,-5-8-18 15,-7-20 16-15,-12-12-16 0,-17-6 18 16,-4-8 16-16,-20-7-15 16,-18 1 20-16,-12 4-21 15,0 10 0-15,-2 18 0 16,10 16 0-16,13 12 0 16,13 10 0-16,16 20 0 15,7 6 0-15,38 2 0 16,19-5 0-16,32-14 0 15,29-19 0-15,-5 0 0 16,-10-18 0-16,-15-10 0 16,-26 2 0-16,0-2 0 15,-4 4 0-15,-25 6 0 0,-18 10 0 16,-18 8 0-16,-4 2 0 16,-10 26 0-16,-17 16 0 15,-7 13 0-15,-1 8 0 16,2 6 0-16,3-7 0 15,10-8 0-15,9-12 0 16,11-12 0-16,0-12 0 16,15-15 0-16,20-5 0 15,7-21 0-15,4-19 0 16,1-12 0-16,-7-10 0 0,-7-11 0 16,-6-25 0-16,-11-26 0 15,-11-24 0-15,-5 11 0 16,0 33 0-16,-16 40 0 15,5 38 0-15,0 12 0 16,-1 14 0-16,1 14 0 16,7 70 0-16,4 49 0 15,15 21 0-15,21 0 0 16,2-36 0-16,-4-39 0 16,-7-27 0-16,2-14 0 15,4-4 0-15,2 0 0 16,3-6 0-16,-5-12 0 15,-1-12 0-15,-6-4 0 0,3 0 0 16,0-16 0-16,5-4 0 16,-1-4 0-16,3-4 0 15,-3-2 0-15,0-6 0 16,-6-2 0-16,-4-6 0 16,-10-1 0-16,-8-1 0 15,-5 4 0-15,0 4 0 16,-16 8 0-16,-5 14 0 15,0 16 0-15,-2 4 0 16,1 38 0-16,2 20 0 16,6 12 0-16,14 2 0 0,0-3 0 15,21-15 0 1,17-14 0-16,13-18 0 0,7-14 0 16,5-12 0-16,5-12 0 15,1-24 0-15,-4-12 0 16,-7-12 0-16,-14-6 0 15,-8-8 0-15,-16-1 0 16,-13 9 0-16,-7 14 0 16,-5 18 0-16,-17 22 0 15,-7 12 0-15,0 26 0 16,5 20 0-16,5 14 0 16,13 4 0-16,6-3 0 0,18-7 0 15,22-12 0 1,14-10 0-16,8-12 0 0,3-8 0 15,-7-6 0-15,-16-4 0 16,-16 0 0-16,-19 2 0 16,-7 4 0-16,-25 4 0 15,-19 6 0-15,-12 4 0 16,-21 14 0-16,12-4-119 16,16-6-720-16</inkml:trace>
  <inkml:trace contextRef="#ctx0" brushRef="#br0" timeOffset="6731.52">15382 4828 1773 0,'0'0'1384'0,"0"0"-897"0,0 0-188 16,0 0-146-16,0 0-153 15,-18 113 0-15,12 33 0 16,6 20 0-16,0-1 0 16,11-41 0-16,5-43 0 15,-1-27 0-15,-4-20 0 16,0-4 0-16,0-8 0 15,-2-8 0-15,-4-14 0 0,-3-8 0 16,0-32 0 0,5-12 0-16,4-7 0 0,5 1 0 31,6 14 0-31,4 16 0 0,5 22 0 0,6 6 0 16,3 30 0-16,-3 22 0 15,-3 11 0-15,-10 3 0 16,-13 0 0-16,-11-6 0 15,0-10 0-15,-21-14 0 16,-18-10 0 0,-3-16 0-16,-5-10 0 15,0 0 0-15,5-20 0 16,6-6 0-16,12 2 0 16,10 2 0-16,8 10 0 15,6 8 0-15,0 4 0 16,18 0 0-16,20 8 0 15,12 6 0-15,16-4 0 16,5-4 0-16,4-6 0 0,1-2 0 16,-11-18 0-16,-9-8 0 15,-16-4 0-15,-13-4 0 16,-12-2 0-16,-10-2 0 16,-5 4 0-16,0 7 0 15,0 18 0-15,-3 11 0 16,-2 14 0-16,5 27 0 15,0 16 0-15,12-1 0 16,17-4 0-16,11-10 0 16,8-16 0-16,2-18 0 15,-3-8 0-15,-5-12 0 16,-6-22 0-16,-7-10 0 0,-7-6 0 16,-2-5 0-16,-2 1 0 15,-2 8 0-15,-7 12 0 16,-3 14 0-16,-4 20 0 15,0 4 0-15,1 55 0 16,6 41 0-16,2 52 0 16,2 26 0-16,1 7 0 15,-6-6 0-15,-8-23 0 16,0-10 0-16,-2-11 0 16,-11-27 0-16,-3-26 0 0,1-28 0 15,1-16 0-15,-3-6 0 16,-6-11 0-16,-8-15 0 15,-6-9 0-15,-6-39 0 16,-6-34 0-16,4-40 0 16,20-40 0-16,23-15 0 15,2 22 0-15,34 41 0 16,-3 48 0-16,10 16 0 16,7 4 0-16,10 6 0 15,4 6 0-15,-8 12 0 16,-10 10 0-16,-10 4 0 15,-12 2 0-15,-8 0 0 0,-12 0-246 16,-2-4-469-16,0-2-527 16</inkml:trace>
  <inkml:trace contextRef="#ctx0" brushRef="#br0" timeOffset="7502.72">17940 5815 1781 0,'0'0'848'0,"0"0"-329"15,0 0-232-15,0 0-42 16,-32-152-47-16,32 80-77 16,0-27-24-16,10-23-97 0,9-24 0 15,-1-3 0-15,-7 27 0 16,-9 36 0-16,-2 43 0 15,0 19 0-15,0 12 0 16,-4 12 0-16,-11 24 0 16,-5 69 0-16,7 57 0 15,5 24 0-15,8 7 0 16,14-25 0-16,13-45 0 16,2-29 0-16,-2-28 0 15,4-18 0-15,7-4 0 16,4-8 0-16,9-10 0 0,-2-14 0 31,-4-18 0-31,-8-24 0 0,-5-16 0 0,-10-14 0 16,-7-11 0-16,-7-4 0 15,-8 4 0-15,0 13 0 16,-12 22 0-16,-5 19 0 16,-4 24 0-16,1 5 0 15,7 26 0-15,4 14 0 16,9 6 0-16,5 0 0 15,28-4 0-15,11-12 0 16,10-7 0-16,2-16 0 16,0-3 0-16,-12-4 0 0,-9 0 0 15,-12 0 0-15,-15 4 0 16,-5 13 0-16,-3 9 0 16,0 10 0-16,-7 8 0 15,1 2 0-15,6-2 0 16,0-4 0-16,8-10 0 15,21-8 0-15,9-12 0 16,9-10 0-16,5 0 0 16,1-28 0-16,-2-38-222 15,-15 8-359-15,-20-4-437 16</inkml:trace>
  <inkml:trace contextRef="#ctx0" brushRef="#br0" timeOffset="7660.39">17991 5077 2900 0,'0'0'802'0,"0"0"-581"15,0 0-110-15,118-8-49 16,0 8-62-16,36 0 0 16,-20 12-351-16,-27 4-1139 15</inkml:trace>
  <inkml:trace contextRef="#ctx0" brushRef="#br0" timeOffset="9392.66">19626 5632 2324 0,'0'0'711'0,"0"0"-537"31,-4-114 32-31,-15 76 33 16,-10 10-17-16,-10 18-81 15,-5 10-62-15,-10 26-79 16,0 22 0-16,4 17 0 16,9 0 0-16,17 0 0 15,19-9 0-15,5-12 0 0,18-12 0 16,20-16 0-1,7-14 0-15,3-2 0 0,2-20 0 16,-8-14 0-16,-9-8 0 16,-8-5 0-16,-9 0 0 15,-10 4 0-15,-1 11 0 16,-5 14 0-16,0 18 0 16,0 3 0-16,0 34 0 15,0 18 0-15,0 5 0 16,0 4 0-16,6-8 0 0,14-10 0 15,5-14 0-15,-3-14 0 16,2-15 0 0,-3-3 0-16,-1-25 0 15,0-13 0-15,2-10 0 0,1-6 0 16,1-4 0-16,0 4 0 0,-1 6 0 16,-5 16 0-16,-5 14 0 15,-2 18 0-15,3 1 0 16,-1 34 0-16,1 12 0 15,1 8 0 1,1 1 0-16,1-4 0 0,-1-10 0 16,-3-12 0-16,1-12 0 15,-3-14 0-15,-3-4 0 0,6-12 0 16,-1-20 0-16,3-10 0 16,2-2 0-16,0-2 0 15,-1 5 0 1,1 9 0-16,-3 14 0 0,4 13 0 31,3 5 0-31,7 9 0 16,5 14 0-16,10 3 0 15,3-2 0-15,6-6 0 0,-2-6 0 16,-4-8 0-16,-7-4 0 16,-6 0 0-16,-10-12 0 15,-9-12 0-15,-7-4 0 16,-8-6 0-16,0-2 0 15,-5 4 0-15,-8 5 0 16,-6 11 0-16,4 14 0 16,-3 2 0-16,1 36 0 15,-1 17 0-15,9 8 0 0,9 4 0 16,0-5 0 0,15-8 0-16,22-12 0 0,9-12 0 15,5-16 0-15,5-12 0 16,-1 0 0-16,-3-26 0 15,-5-10 0-15,-9-10 0 16,-5-10 0-16,-4-10 0 16,2-30 0-16,-2-33 0 15,-4 9 0-15,-10 12 0 16,-13 21 0-16,-2 39 0 16,-4 8 0-16,-14 14 0 0,-6 26 0 15,-7 40 0-15,0 60 0 16,8 43 0-16,14 15 0 15,9-26 0-15,7-35 0 16,14-43 0-16,6-14 0 16,12 2 0-16,7-4 0 15,10-10 0-15,4-20 0 16,-2-8 0-16,-7-22 0 16,-10-22 0-16,-8-30 0 15,-6-40 0-15,-10-39 0 0,-10-9 0 16,-7 27 0-16,0 45 0 15,0 50 0-15,-13 28 0 16,-2 12 0-16,-6 24 0 16,-6 66 0-16,5 57 0 15,13 19 0-15,9-18 0 16,0-43 0-16,15-47 0 16,8-14 0-1,8-4 0-15,4-8 0 0,11-8 0 16,-2-21 0-16,-1-6 0 15,-8-27 0-15,-4-14 0 0,-4-10 0 16,-5-6 0-16,-2-4 0 16,-2 4 0-1,-5 11 0-15,-2 17 0 0,-1 22 0 16,-6 10 0-16,5 17 0 16,-1 20 0-16,4 9 0 15,1 3 0-15,1-7 0 16,1-4 0-16,3-12 0 15,0-6 0-15,4-12 0 16,3-6 0-16,6-2 0 16,4-6 0-16,3-12 0 0,1-2 0 15,-2 2 0-15,-1 2 0 16,-3 4 0-16,1 0 0 16,-3-2 0-16,-2 0 0 15,0-5 0-15,-4-4 0 16,-4-8 0-16,-3-9 0 15,-7-6 0 1,-3-6 0-16,-8-2-14 0,0 4 1 16,-6 8 13-16,-11 16 6 15,-1 22 15-15,-2 8-21 16,-4 58 0-16,3 50 0 16,4 42 0-16,1 15 0 0,9-10 0 15,3-37 0-15,0-40 0 16,4-20 0-16,0-11 0 15,0 0 0-15,0-2 0 16,0-4 0-16,0-18 0 16,0-17 0-16,-2-10 0 15,-6-10 0-15,-21-54-41 16,0 3-437-16,-2-7-460 0</inkml:trace>
  <inkml:trace contextRef="#ctx0" brushRef="#br0" timeOffset="9565.66">21674 4932 2937 0,'0'0'858'0,"0"0"-557"16,0 0-301-16,0 0 0 15,0 0 0-15,0 0 0 16,0 0-36-16,69 25-972 0</inkml:trace>
  <inkml:trace contextRef="#ctx0" brushRef="#br0" timeOffset="10637.32">23532 5181 1485 0,'0'0'1180'0,"0"0"-639"0,0 0-88 15,0 0-134-15,0 0-201 16,0 0-118-16,0 0 0 16,-11 0 0-16,-11 0 0 15,-9-2 0-15,-3-6 0 16,1-6 0-16,4-6 0 15,9-6 0-15,9-8 0 16,9-4 0-16,2 0 0 16,10 4 0-16,20 6 0 15,5 10 0-15,6 14 0 16,1 4 0-16,0 26 0 0,-4 20 0 16,-6 20 0-16,-15 14 0 15,-11 9 0-15,-6 3 0 16,-17 0 0-16,-21-6 0 15,-11-12 0-15,-9-11 0 16,-4-17 0-16,-3-19 0 16,7-16 0-16,6-11 0 15,13-8 0-15,10-24 0 16,13-7 0-16,12-1 0 16,4 4 0-16,4 8 0 15,18 12 0-15,11 10 0 16,12 6 0-16,7 6 0 15,8 20 0-15,7 9 0 0,4-2 0 16,-2-1 0-16,1-7 0 16,-8-11 0-1,-9-10 0-15,9-8-110 0,-17-20-552 16,-7-6-602-16</inkml:trace>
  <inkml:trace contextRef="#ctx0" brushRef="#br0" timeOffset="10967.71">24290 5307 958 0,'0'0'1854'0,"0"0"-1239"0,0 0-244 16,0 0-73-16,0 0-298 15,0 0 0-15,0 0 0 16,118-1 0-16,-73 1 0 16,-1 0 0-16,-4-4 0 15,-6-10 0-15,-15-4 0 16,-9-3 0-16,-10-1 0 15,-4 1 0-15,-23 2 0 16,-9 7 0-16,-5 10 0 16,-1 2 0-16,3 18 0 15,2 16 0-15,13 11 0 0,10 3 0 16,14 0 0 0,0-2 0-16,25-6 0 15,19-10 0-15,17-10 0 0,10-12 0 16,5-8 0-16,2-2 0 15,-7-20-20-15,6-18-433 16,-23 4-326-16,-11 4-772 0</inkml:trace>
  <inkml:trace contextRef="#ctx0" brushRef="#br0" timeOffset="11425.06">25268 5296 1255 0,'0'0'673'16,"0"0"-208"-1,0 0 98-15,0 0-230 0,0 0-29 16,0 0-88-16,0 0-59 16,-24-71-27-16,-12 71-130 15,-7 13 0-15,-3 20 0 16,-1 12 0-16,5 5 0 15,11 4 0-15,10-2 0 16,15-8 0-16,6-10 0 16,11-10 0-16,24-14 0 0,10-10 0 15,2-14 0-15,2-24 0 16,-5-12 0-16,-7-14 0 16,-9-8 0-16,-6-22 0 15,-6-27 0-15,-5-25 0 16,-5 7 0-16,-6 33 0 15,0 38 0-15,0 40 0 16,0 14 0-16,-6 14 0 16,-5 20 0-16,7 72 0 15,4 51 0-15,2 21 0 16,27 0 0-16,7-39 0 0,-7-45 0 16,-6-24 0-1,0-14 0-15,4-2 0 0,0-8 0 16,15-16-189-16,-11-14-490 15,-2-2-461-15</inkml:trace>
  <inkml:trace contextRef="#ctx0" brushRef="#br0" timeOffset="12495.71">26017 5366 1721 0,'0'0'795'15,"0"0"-229"-15,0 0-86 0,0 0-219 16,-10-118-99-16,-11 87-51 15,-10 5-111-15,-10 6 0 16,-6 10 0-16,0 10 0 16,1 0 0-1,6 26 0-15,11 7 0 0,11 0 0 16,16-2 0-16,2-8 0 16,10-6 0-16,22-13 0 15,4-4 0-15,4-8 0 16,0-14 0-16,-3-6 0 0,-5 1 0 15,-10 5 0 1,-6 8 0 0,-5 10 0-16,-7 4 0 0,-4 18 0 0,0 31 0 15,0 35 0-15,0 40 0 16,0 33 0-16,0 7 0 16,-4-11 0-16,-5-39 0 15,2-32 0-15,0-22 0 31,-1-8 0-31,-1 4 0 0,-5-2 0 0,1-2 0 16,-3-20 0-16,-3-14 0 16,-6-18 0-1,-6 0 0-15,-5-23 0 0,1-19 0 0,6-13 0 16,15-31 0 0,14-38 0-1,69-52 0-15,28-13 0 16,7 25-3-16,-13 47-215 15,-31 59 58-15,-11 26 62 16,2 8 4-16,-1 8 85 16,-4 6 9-16,-15 10 88 15,-12 0 71-15,-9 14-43 16,-3 2-22-16,-3-2-26 0,1-2-41 16,0-4 3-16,-1-4-30 15,3-4 0-15,1 0 0 16,2-10 0-16,-2-14 0 15,-3-8 0-15,-3-8 0 16,-2-7 0-16,0 3 0 16,-11 4 0-16,-7 10 0 15,-2 14 0-15,-4 16 0 16,-1 0 0-16,-2 34 0 16,5 16 0-16,4 14 0 0,12 5 0 15,6-1 0-15,4-8 0 16,27-10 0-16,13-16 0 15,12-16 0-15,9-15 0 16,6-3 0-16,3-29 0 16,-5-13 0-16,-9-8 0 15,-8-10 0-15,-10-6 0 16,-13-8 0-16,-7-1 0 16,-11 7 0-16,-9 12 0 15,-2 18 0-15,0 16 0 16,-11 18 0-16,-5 4 0 15,3 20 0-15,5 18 0 16,6 10 0-16,2 6 0 0,2 3 0 16,21-6 0-1,9-2 0-15,4-9 0 0,0-4 0 16,-3-8 0-16,-4-4 0 16,-8-2 0-16,-7-4 0 15,-11 0 0-15,-3-4 0 16,-5-2 0-16,-22-2 0 15,-8-2 0-15,-3-3 0 16,-3-2 0-16,4-3 0 16,6 0 0-16,10-2-138 15,13-12-738-15</inkml:trace>
  <inkml:trace contextRef="#ctx0" brushRef="#br0" timeOffset="12637.16">27496 5452 2314 0,'0'0'1276'15,"0"0"-770"-15,0 0-506 16,0 0 0-16,0 0 0 0,0 0 0 16,0 0-350-16</inkml:trace>
  <inkml:trace contextRef="#ctx0" brushRef="#br0" timeOffset="14234">5106 6483 2306 0,'0'0'898'0,"0"0"-621"15,0 0-38-15,0 0-65 16,0 0-78-16,0 112-65 15,0-56-25-15,0 4 7 16,3 4-13-16,-1-1-99 16,-2 17-194-16,0-14-390 15,-7-12-374-15</inkml:trace>
  <inkml:trace contextRef="#ctx0" brushRef="#br0" timeOffset="14401.71">4948 7644 2302 0,'0'0'656'16,"0"0"-308"-16,0 0-22 16,0 0-204-16,0 0-122 15,0 0-17-15,0 0-239 16,51 136-457-16,-35-94-548 0</inkml:trace>
  <inkml:trace contextRef="#ctx0" brushRef="#br0" timeOffset="14532.96">5013 8401 1698 0,'0'0'866'0,"0"0"-327"0,0 0-168 16,0 0-65-16,-27 113-153 15,27-95-100-15,0-2-46 32,0 8-7-32,0-4-457 0,0 1-1264 0</inkml:trace>
  <inkml:trace contextRef="#ctx0" brushRef="#br0" timeOffset="15733.8">4687 9346 2485 0,'0'0'529'16,"0"0"-252"-16,0 0 90 15,0 0-115-15,-33-106-123 0,2 90-72 16,-11 14-57-16,-8 4 0 16,-6 38 0-16,4 20 0 15,6 16 0-15,13 9 0 16,18-5 0-16,15-12 0 16,0-16 0-16,17-20 0 15,12-18 0-15,3-14 0 16,-3-8 0-16,-5-26 0 15,-4-12 0-15,-2-2 0 0,-5 2 0 16,-4 8 0-16,0 16 0 16,0 12 0-16,5 10 0 15,10 10 0-15,10 20 0 32,10 8 0-32,10 4 0 0,4-6 0 0,-3-10 0 15,-4-12 0-15,-4-14 0 16,-9-8 0-16,-11-28 0 15,-10-14 0-15,-9-14 0 16,-8-10 0-16,0-2 0 16,0 1 0-16,-6 13 0 15,-2 18 0 1,3 20 0 0,3 24 0-16,2 7 0 0,0 60 0 15,2 47 0-15,14 43 0 16,4 21 0-16,-2-5 0 15,-3-19 0-15,-5-24 0 16,-2-25 0-16,-3-29 0 16,-3-24 0-16,-2-22 0 15,0-4 0-15,0-12-74 16,-2-10-170-16,-17-8-228 16,-2-38-139-16,-6-34 59 0,0-44 164 15,2-49-146-15,10-18 146 16,8 7 244-16,7 40 144 15,0 49 641-15,0 36-71 16,0 16 62-16,0 5-73 16,7 6-183-16,2 6-81 15,2 16-110-15,7 6-104 16,7 14-13-16,6 20-68 16,4 14 0-16,1 10 0 15,-3 7 0-15,-10 1 0 0,-10 0 0 16,-13-6 0-16,-2-6 0 15,-25-8 0-15,-7-12 0 16,5-11 0-16,10-14 0 16,7-9 0-16,12-1 0 15,0-28 0-15,27-14 0 16,16-12 0-16,12-13-135 16,3-6-102-16,0-4-8 15,-11-1 101-15,-11 7 115 0,-17 10 29 16,-11 10 187-1,-8 16 74-15,0 12 81 0,0 12-342 16,-8 12 0-16,4 0 0 16,0 36 0-16,4 38 0 15,0 46 0-15,0 45 0 16,13 19 0-16,5-1 0 16,2-19 0-16,-5-27 0 15,3-33 0-15,-5-26 0 16,-3-30 0-16,-4-16 0 0,-3-10 0 15,-3-10 0 1,0-12-171 0,-19-56-410-16,-2-12-364 0,-4-8 28 0</inkml:trace>
  <inkml:trace contextRef="#ctx0" brushRef="#br0" timeOffset="16622.24">5376 9368 1827 0,'0'0'797'16,"0"0"-287"-16,0 0-221 15,0 0-98-15,0 0-116 16,0 0-53-16,123-56-16 16,-73 56-5-16,0 8 11 15,-6 14-12-15,-13 10-61 0,-13 8-5 16,-18 7 10-16,0 5 13 16,-18 0 32-16,-11-6 11 15,2-10 92-15,8-12 41 16,7-12 1-16,12-12-50 15,0 0-30-15,14-28-21 16,19-14-19-16,5-18-14 16,5-8-1-16,-8-4 0 15,-6 3-16 1,-11 13 17-16,-9 16 0 0,-9 16 1 16,0 16 20-16,-9 8 35 0,-9 6-56 15,-2 22 0-15,7 8 0 16,3 6 0-16,10 0 0 15,0-4 0-15,25-7 0 16,11-12 0 0,7-10 0-16,1-8 0 15,-4-1 0-15,-4 0 0 16,-12 0 0-16,-6 0 0 16,-7 8 0-16,-5 17 0 15,2 7 0-15,-2 4 0 16,3 4 0-16,3-6 0 15,1-6 0-15,3-10 0 16,5-12 0-16,4-6 0 16,4-10 0-16,0-20 0 0,-2-8 0 15,-2-6 0-15,-4 2 0 16,-5 4 0-16,-5 8 0 16,-5 13 0-16,-3 15 0 15,0 2 0-15,-1 19 0 16,2 17 0-16,7 6 0 15,5 0 0-15,6-6 0 16,0-10 0-16,1-12 0 16,-6-12 0-16,-5-2-38 15,-10-14 28-15,-2-16 10 0,-10-6-7 16,-18-4 5-16,-6-2 1 16,-4 1 1-16,3 5 27 15,10 10 4-15,12 11-31 16,13 8 0-16,13 7 0 15,37 2 0-15,16 10 0 16,19-4 0-16,11-5 0 16,2-3-23-16,-5-7-67 15,-14-13 5-15,-19 0 41 16,-23 4 44-16,-17 6 21 16,-15 6 110-16,-5 4-41 0,-12 2-90 15,-17 22 0-15,-6 16 0 16,-5 11 0-16,0 9 0 15,4 2 0-15,5-4 0 16,7-8 0-16,8-12 0 16,7-12 0-16,5-16 0 15,2-18-96-15,2-22-452 16,-6-6-537-16</inkml:trace>
  <inkml:trace contextRef="#ctx0" brushRef="#br0" timeOffset="16802.9">6628 9206 1996 0,'0'0'987'0,"0"0"-408"16,0 0-250 0,0 0-124-16,0 0-205 0,72 146 0 15,-28-80 0-15,5 2 0 16,4-7 0-16,-1-13 0 16,4-10-69-16,-15-12-674 15,-9-14-737-15</inkml:trace>
  <inkml:trace contextRef="#ctx0" brushRef="#br0" timeOffset="16937.2">7309 9717 1020 0,'0'0'1665'15,"0"0"-995"-15,0 0-218 16,0 0-163-16,0 0-289 16,0 0 0-16,0 0-146 15,106-84-1195-15</inkml:trace>
  <inkml:trace contextRef="#ctx0" brushRef="#br0" timeOffset="17534.7">8981 9043 1356 0,'0'0'1248'0,"0"0"-709"15,0 0-246-15,0 0 21 16,0 0-91 0,0 0-100-16,0 0-123 0,-2-92 0 15,-12 102 0-15,-3 12 0 16,3 5 0-16,3 1 0 16,9-5 0-16,2-5 0 15,4-7 0-15,16-9 0 16,2-2 0-16,-1-10 0 15,-8-15 0-15,-7-4 0 16,-6-4 0-16,0 1 0 16,-21 2 0-16,-13 6 0 15,-7 10 0-15,-5 14 0 0,-5 0 0 16,0 34 0-16,2 18 0 16,7 14 0-16,10 15 0 15,14 7 0-15,16 2 0 16,2 0 0-16,27-7 0 15,19-9 0-15,14-16 0 16,14-16 0-16,4-18 0 16,3-16 0-16,-4-8 0 15,-7-2 0-15,-15-18 0 16,-17-4 0-16,-14 0 0 16,-12-14-242-16,-8 8-595 0,-4 2-890 15</inkml:trace>
  <inkml:trace contextRef="#ctx0" brushRef="#br0" timeOffset="17834.29">9518 8490 1780 0,'0'0'1250'16,"0"0"-648"-16,0 0-138 15,0 0-464-15,0 0 0 32,0 0 0-32,0 0 0 0,-15 105 0 0,15-33 0 15,0 4 0-15,0-4 0 16,0-8 0-16,2-12 0 16,6-14 0-16,-3-12 0 15,-3-11 0-15,-2-15 0 16,0-27-355-16,-9-13-558 15,-5-6-354-15</inkml:trace>
  <inkml:trace contextRef="#ctx0" brushRef="#br0" timeOffset="18101.59">9437 8324 1482 0,'0'0'1326'0,"0"0"-630"15,0 0-366-15,0 0-68 16,0 0-262-16,0 0 0 15,0 0 0-15,39 88 0 16,-4-50 0-16,9 0 0 16,6 2 0-16,4 0 0 0,-6 5 0 15,-5 0 0 1,-14 8 0-16,-14 1 0 0,-15 2 0 16,-2-2 0-16,-36-6 0 15,-13-2 0-15,-12-8 0 16,-3-6 0-16,1-6 0 15,9-8 0-15,11-5 0 16,14-8 0-16,16 0 0 16,8 0 0-16,7 6 0 15,0-3-550-15,9 2-721 0</inkml:trace>
  <inkml:trace contextRef="#ctx0" brushRef="#br0" timeOffset="19801.64">10999 9324 1378 0,'0'0'591'16,"0"0"-194"-16,0 0 166 15,0 0-214-15,0 0 23 16,0 0-98-16,0 0-102 16,-2-138-172-16,6 92 0 0,15-1 0 15,0 5 0 1,4 10 0-16,-1 12 0 0,1 16 0 15,-2 4 0-15,2 18 0 16,2 22 0-16,-3 11 0 16,0 7 0-16,-4 0 0 15,-3-4 0-15,-1-10 0 16,-3-12 0-16,1-12 0 16,0-12 0-16,1-8 0 15,4-6 0-15,5-24 0 16,5-12 0-16,4-8 0 15,2-4 0-15,-1 0 0 16,-3 8 0-16,-6 10 0 16,-4 19 0-16,-6 17 0 0,-2 7 0 15,-4 33 0-15,1 10 0 16,2 8 0-16,5 0 0 16,6-8 0-16,5-12 0 15,8-18 0-15,1-17 0 16,3-3 0-16,-3-25 0 15,-1-13 0-15,-5-6 0 16,-5-2 0-16,-7 1 0 16,-5 9 0-16,-5 9 0 0,-1 14 0 15,-3 13 0-15,2 4 0 16,-1 32 0-16,3 13 0 16,6 3 0-16,7 0 0 31,9-10 0-31,6-14 0 0,8-16 0 0,-1-12 0 15,-4-10 0-15,-9-24 0 16,-11-10 0-16,-13-6 0 16,-5-4 0-16,-12 0 0 15,-19 1 0-15,-5 5 0 16,-1 10 0-16,8 14 0 16,6 12 0-16,12 12 0 15,11 4 0-15,4 22 0 0,28 4 0 16,17-2 0-16,16-7 0 15,8-9 0-15,7-11 0 16,-4-1 0-16,-7 0 0 16,-14-9 0-16,-18 0 0 31,-18 8 0-31,-17 1 0 0,-2 11 0 0,-17 25 0 16,-14 15 0-1,-2 9 0-15,1 4 0 0,8-4 0 16,8-7 0-16,11-13 0 15,5-19 0 1,7-17 0-16,22-4 0 0,6-33 0 16,8-21 0-1,-5-15 0-15,-5-9 0 16,-6-6 0-16,-9-6 0 16,-7-3 0-16,-6-1 0 15,-5 8 0-15,0 13 0 16,0 26 0-16,0 30 0 15,-3 27 0-15,-1 66 0 16,4 45 0-16,0 17 0 16,2-15 0-16,19-33 0 0,-2-36 0 15,8-10 0-15,11-4 0 16,13-5 0-16,9-13 0 16,7-21 0-16,-3-2 0 15,-3-32 0-15,-10-9 0 16,-15-8 0-16,-12-4 0 15,-13-2 0-15,-11-2 0 16,0 8 0-16,-11 9 0 16,-11 21 0-16,-7 20 0 0,-2 16 0 15,4 37 0 1,7 12 0-16,11 10 0 0,9-3 0 16,18-12 0-16,24-15 0 15,18-20 0-15,14-21 0 16,4-4 0-16,2-26 0 15,-9-14 0-15,-8-6 0 16,-16-6 0-16,-14-2 0 16,-15-2 0-16,-12-1 0 15,-6 5 0-15,0 4 0 16,-21 14 0-16,-8 14 0 16,-5 18 0-16,1 2 0 15,6 28 0-15,7 12 0 0,13 8 0 16,7 1 0-1,15-4 0-15,24-4 0 0,9-7 0 16,6-10 0-16,0-6 0 16,-6-2 0-16,-12 0 0 15,-14 2 0-15,-17 2 0 16,-5 6 0-16,-20 2 0 16,-13 2 0-16,-8-2 0 15,3 0 0-15,3-7 0 16,8-9-495-16,16-10-1443 0</inkml:trace>
  <inkml:trace contextRef="#ctx0" brushRef="#br0" timeOffset="20855.87">15344 8464 2682 0,'0'0'908'0,"0"0"-671"15,0 0-53-15,0 108-99 16,0-4-85-16,0 1 0 16,0-5 0-1,0-12 0-15,2-18 0 0,2 9 0 16,4-1 0-16,1-14 0 16,-1-18 0-16,2-18 0 15,-4-18 0-15,3-10 0 16,2-16 0-16,7-28 0 15,7-14 0-15,6-6 0 0,4 2 0 0,3 12 0 16,-3 17 0 0,-1 19 0-16,-5 14 0 0,-2 21 0 15,-5 23 0-15,-7 12 0 16,-5 6 0-16,-8 0 0 16,-2-6 0-16,-2-6 0 15,-23-12 0-15,-12-12 0 16,-9-12 0-16,-4-10 0 15,-2-4 0-15,5 0 0 0,12-11 0 16,8-1 0 0,14 3 0-16,11 8 0 0,2 1 0 15,12 0 0-15,24 11 0 16,18-3 0-16,15-4 0 16,13-4 0-16,5-8 0 15,-2-20 0 1,-7-8 0-1,-16-6 0-15,-15-6 0 16,-18 0 0-16,-16-2 0 16,-11 8 0-16,-2 10 0 15,0 14 0-15,-4 18 0 16,-7 5 0-16,0 38 0 16,8 11 0-16,3 8 0 0,10-2 0 15,23-8 0-15,14-14 0 16,9-18 0-16,4-15 0 15,-2-5 0-15,-8-32 0 16,-9-13 0-16,-10-7 0 16,-6-6 0-16,-8-2 0 15,-1 4 0-15,-3 10 0 16,-4 14 0-16,1 15 0 0,-6 17 0 16,-2 14 0-16,0 35 0 15,-2 33 0-15,0 40 0 16,2 40 0-16,-2 19 0 15,0 1 0-15,0-13 0 16,0-21 0-16,-6-14 0 16,-1-27 0-16,0-31 0 15,5-28 0-15,-2-16 0 16,-3-7 0-16,-4-7 0 16,-7-14 0-16,-11-4 0 15,-13-31 0-15,-5-19 0 0,-4-30 0 16,10-40 0-16,35-41 0 15,15-15 0 1,57 7 0-16,13 39 0 0,-10 46 0 16,-9 28 0-16,-4 13 0 15,10-12-95-15,-12 9-639 16,-16 3-1811-16</inkml:trace>
  <inkml:trace contextRef="#ctx0" brushRef="#br0" timeOffset="21769.89">17777 9356 963 0,'0'0'1415'16,"0"0"-901"-16,0 0-197 0,-15-154 8 16,15 88-73-16,0-13-118 15,11-23-37-15,-1-24-18 16,-6-27-79-16,-4 17 0 16,0 30 0-16,0 44 0 15,-4 36 0-15,-2 9 0 16,2 17 0-16,-3 3 0 0,-1 65 0 15,4 56 0 1,4 45 0-16,14 11 0 0,18-28 0 16,3-47 0-16,-4-45 0 15,3-18 0-15,3-4 0 16,6-8 0-16,-3-12 0 16,-7-18 0-16,-8-6 0 15,-7-30 0-15,-7-12 0 16,-4-11 0-16,-5-4 0 15,-2-4 0-15,0 5 0 0,0 10 0 16,0 12 0-16,0 16 0 16,0 14 0-16,0 10 0 15,14 0 0 1,5 24 0-16,8 8 0 0,4 4 0 16,5 2 0-16,0-2 0 15,-3 0 0-15,-9 1 0 16,-6-3 0-16,-11 0 0 15,-7-2 0-15,0-2 0 16,0-6 0 0,0-6 0-16,8-8 0 0,17-10 0 0,11 0 0 15,11-22 0 1,4-18 0-16,0-38-257 0,-12 10-576 16,-22-3-824-16</inkml:trace>
  <inkml:trace contextRef="#ctx0" brushRef="#br0" timeOffset="21927.56">17871 8524 2711 0,'0'0'800'0,"0"0"-310"0,0 0-395 16,0 0-95-16,0 0 0 16,0 0 0-1,234-24 0-15,-123 34 0 16,-6 4-799-16</inkml:trace>
  <inkml:trace contextRef="#ctx0" brushRef="#br0" timeOffset="22568.1">19185 8979 2282 0,'0'0'756'15,"0"0"-473"-15,0 0 96 32,-100-128-122-32,62 104-118 15,-2 16-139-15,0 8 0 0,-5 16 0 16,5 28 0 0,3 10 0-16,10 8 0 0,14 3 0 15,13-7 0-15,0-10 0 16,29-12 0-16,8-14 0 0,5-16 0 15,-2-6 0-15,-1-16 0 16,-6-20 0 0,-6-9 0-16,-8-6 0 0,-2-3 0 15,-4 1 0-15,-5 9 0 16,0 12 0-16,-4 14 0 16,-2 18 0-16,2 4 0 15,3 32 0-15,0 14 0 16,4 11 0-16,2 0 0 15,7-3 0 1,3-7 0-16,4-15 0 0,1-18 0 0,-1-14 0 16,0-4 0-1,-3-26 0-15,-1-16 0 0,-4-12 0 16,2-6 0-16,-1-7 0 16,0-1 0-16,-2 8 0 15,0 12 0 1,-5 18 0-16,-4 18 0 0,-5 12 0 15,1 20 0 1,2 26 0-16,-3 10 0 0,7 6 0 16,1-1 0-1,5-6 0-15,3-8 0 0,3-15 0 16,3-12 0 0,0-16 0-16,3-4 0 0,3-14-155 0,8-40-394 15,-8 5-304-15,-6 2-433 0</inkml:trace>
  <inkml:trace contextRef="#ctx0" brushRef="#br0" timeOffset="22803.97">19936 8943 1190 0,'0'0'260'0,"0"0"-186"0,0 0-51 0,0 0-16 16,0 0 1-16,0 0 204 15,0 0 275-15,27 20-156 16,-27-30 27-16,0 0-47 31,0-2-14-31,0-2-44 16,0 2 32-16,-5 0-285 15,1 2 0-15,0 0 0 16,0 6 0-16,1 0 0 16,0 4 0-16,3 0 0 15,-4 0 0-15,-9 0-159 16,-3 12-696-16,-1 0-1204 0</inkml:trace>
  <inkml:trace contextRef="#ctx0" brushRef="#br0" timeOffset="22962.03">19689 8845 1194 0,'0'0'0'0,"0"0"-631"0</inkml:trace>
  <inkml:trace contextRef="#ctx0" brushRef="#br0" timeOffset="23229.84">19917 8815 1279 0,'0'0'1005'0,"0"0"-263"16,0 0-169-16,0 0-221 16,0 0-207-16,0 0-145 15,0 0 0-15,-123 52 0 16,87 10 0-16,2 8 0 15,6 0 0-15,6-3 0 16,8-11 0-16,9-12 0 16,5-16 0-16,29-28-65 15,9-4-586-15,7-26-409 0</inkml:trace>
  <inkml:trace contextRef="#ctx0" brushRef="#br0" timeOffset="24427.8">20179 8915 1423 0,'0'0'1167'0,"0"0"-536"16,0 0-112-16,0 0-262 16,0 0-158-16,0 0-99 15,0 0 0-15,-9 92 0 16,32-89 0-16,1-3 0 16,0 0 0-16,-1-18 0 15,-3-5 0-15,-9-3 0 16,-7-2 0-16,-4 0 0 15,0 2 0-15,-6 6 0 0,-12 8 0 16,-9 12 0-16,-1 0 0 16,-1 30 0-16,0 12 0 15,6 10 0-15,9 5 0 16,14-3 0-16,0-7 0 16,23-7 0-1,14-9 0-15,13-15 0 0,8-14 0 16,6-2 0-16,1-16 0 15,-3-17 0-15,-4-7 0 16,-8-10 0-16,-8-8 0 0,-7-12 0 16,-2-22 0-16,-8-23 0 15,-7 9 0-15,-9 14 0 16,-9 26 0-16,0 32 0 16,-9 14 0-16,-11 16 0 15,-15 26 0-15,-8 66 0 16,3 47 0-16,11 15 0 15,22-18 0-15,7-34 0 16,9-37 0-16,22-13 0 16,14-2 0-16,13-4 0 15,13-12 0-15,5-24 0 0,-4-6 0 16,-8-36 0-16,-16-16 0 16,-9-16 0-16,-17-27 0 15,-11-33 0-15,-8-26 0 16,-3 9 0-16,0 37 0 15,-7 44 0 1,0 42 0-16,0 12 0 0,-4 10 0 16,-5 38 0-16,1 62 0 15,1 39 0-15,14 13 0 16,0-24 0-16,8-41 0 16,11-37 0-16,6-14 0 15,6-4 0-15,11-6 0 16,10-10 0-16,-3-16 0 0,-3 0 0 15,-4-28 0-15,-7-9 0 16,-12-7 0-16,-2-3 0 16,-8-4 0-16,-2 7 0 15,-6 8 0-15,-1 18 0 16,-4 16 0-16,0 4 0 16,0 36 0-1,0 16 0-15,0 8 0 0,0 2 0 16,7-7 0-16,13-13 0 15,5-18 0-15,4-16 0 16,0-10 0 0,0-10 0-16,-3-22 0 15,-2-6 0-15,-3-2 0 16,-1 1 0-16,2 10 0 0,0 8 0 16,1 15 0-16,-2 6 0 0,2 6 0 15,2 22 0-15,1 5 0 16,6 3 0-16,5-7 0 15,5-4 0-15,6-13 0 0,1-12 0 16,-5 0 0-16,-4-20 0 16,-9-15 0-16,-8-5 0 15,-9-6 0-15,-10-4 0 16,-4 4 0-16,0 2 0 16,0 12 0-16,-12 12 0 15,-3 18 0-15,-5 6 0 16,-1 40 0-16,-3 38 0 15,2 43 0 1,9 35 0-16,3 15 0 0,10-15 0 16,0-38 0-16,-2-41 0 15,0-23 0-15,-4-14 0 16,-1-2 0-16,3-6 0 0,-4-10 0 16,4-18 0-1,0-8 0-15,-3-22 0 16,-11-50-228-16,1 4-514 0,-2-7-798 0</inkml:trace>
  <inkml:trace contextRef="#ctx0" brushRef="#br0" timeOffset="24600.33">21850 8329 2940 0,'0'0'862'16,"0"0"-568"-16,0 0-294 15,0 0 0-15,0 0 0 16,0 0 0-16,0 0-285 16,24 101-1766-16</inkml:trace>
  <inkml:trace contextRef="#ctx0" brushRef="#br0" timeOffset="24993.38">23746 8584 2822 0,'0'0'794'0,"0"0"-314"0,0 0-480 16,0 0 0-16,0 0 0 15,0 0 0-15,23 151 0 16,-10-65 0-16,1 4 0 15,-1-6 0-15,-3-10 0 16,0-11 0-16,-4-17 0 16,-6-16 0-16,0-18 0 15,-10-26-36-15,-13-20-615 16,-2-14-634-16</inkml:trace>
  <inkml:trace contextRef="#ctx0" brushRef="#br0" timeOffset="25230.89">23717 8404 2205 0,'0'0'997'0,"0"0"-465"16,0 0-170-16,0 0-362 16,0 0 0-16,0 0 0 15,118 132 0-15,-55-60 0 16,3 9 0-16,-7 1 0 16,-15 0 0-16,-18-6 0 15,-26-2 0-15,-6-8 0 16,-42-7 0-16,-20-9 0 15,-12-10 0-15,-2-10 0 16,13-10 0-16,15-10 0 0,27-8 0 16,25-2 0-1,47-22 0-15,20-12-557 0,12 0-948 0</inkml:trace>
  <inkml:trace contextRef="#ctx0" brushRef="#br0" timeOffset="25592.29">24569 9032 2232 0,'0'0'849'0,"0"0"-377"16,0 0-98-16,0 0-205 15,0 0-169-15,0 0 0 0,160-44 0 16,-109 27 0-16,-4-5 0 16,-14-2 0-16,-13-2 0 15,-11-4 0-15,-9-2 0 16,-6 2 0-16,-21 8 0 15,-7 6 0-15,-3 14 0 16,-6 2 0-16,1 16 0 16,2 18 0-16,9 10 0 15,10 4 0-15,19 2 0 16,2 2 0-16,34-6 0 16,22-6 0-16,17-7 0 15,14-13 0-15,4-12 0 0,1-8 0 16,-5-7 0-16,-12-18 0 15,3-32 0-15,-22 9-227 16,-16 2-1076-16</inkml:trace>
  <inkml:trace contextRef="#ctx0" brushRef="#br0" timeOffset="26899.14">25678 8875 2174 0,'0'0'808'0,"0"0"-352"16,0 0-105-16,0 0-44 16,0 0-307-1,0 0 0-15,-83-106 0 0,30 106 0 16,-5 10 0-16,-2 24 0 16,9 10 0-16,15 8 0 15,16-2 0-15,20-6 0 0,2-8 0 16,34-11 0-16,11-15 0 15,11-10 0 1,0-10 0-16,-5-26 0 16,-8-11 0-16,-12-7 0 15,-12-10 0-15,-11-6 0 0,-10-8 0 16,0-5 0-16,0 1 0 16,-16 0 0-16,-1 12 0 15,-1 15 0-15,3 22 0 16,1 24 0-16,3 11 0 15,2 55 0-15,9 41 0 16,0 32 0-16,13-1 0 0,14-27 0 16,2-32 0-16,2-24 0 15,9 0 0-15,10-2 0 16,8-4 0-16,0-15 0 16,-1-18 0-1,-1-7-57-15,-5-9-315 0,1-19-216 16,-6-11 45-16,1-5 54 15,-5-8 265-15,-4-4 224 32,-9 0 136-32,-9 6 334 0,-15 8 43 15,-5 10-139-15,-11 10 93 0,-20 12-241 16,-14 10-139-16,-2 0-87 16,-2 24 0-16,7 8 0 0,13 2 0 15,13 2 0 1,16-6 0-16,0-8 0 0,18-6 0 15,11-10 0-15,4-6 0 16,-4 0 0-16,-2-14 0 16,-7-8 0-1,-4-2 0-15,-8 3 0 0,-3 6 0 16,-3 9 0-16,0 6 0 16,-2 18 0-16,0 30 0 15,0 36 0 1,2 39 0-16,6 33 0 0,2 8 0 0,1-11 0 15,-3-37 0 1,-4-40 0-16,-4-22 0 0,0-12 0 16,0 1 0-16,-2-10 0 15,-14-4 0-15,-9-22 0 16,-10-7 0-16,-12-14 0 16,-6-22 0-16,1-14 0 15,10-14 0-15,17-34 0 16,25-34 0-16,50-29 0 15,25 13 0-15,39 15 0 0,-8 47 0 16,-27 44 0 0,-6 6 0-16,-24 22 0 0,2 0 0 15,3 4 0-15,-3-2 0 16,-13 0 0-16,-5 0 0 16,-6-4 0-1,-2-4 0 1,-8-2 0-16,-5-2 0 15,-10 0 0-15,-2 2 0 16,-4 8 0-16,-19 11 0 16,-6 3 0-16,0 26 0 15,4 19 0-15,10 11 0 16,15 2 0-16,7-2 0 16,37-10 0-16,18-12 0 15,15-16 0-15,3-15 0 16,0-3 0-16,-4-23 0 0,-11-11 0 15,-15-10 0-15,-7-10 0 16,-12-6 0-16,-11-10 0 16,-6-6 0-16,-12-1 0 15,-2 9 0-15,-2 16 0 16,-17 20 0-16,0 18 0 16,-1 14 0-16,7 12 0 15,5 20 0-15,8 10 0 16,8 4 0-16,20 4 0 15,13-2 0-15,3-2 0 16,-1-2 0-16,-4-3 0 0,-7-1 0 16,-12-4 0-16,-9-4 0 15,-11-2 0-15,0-6 0 16,-21-4 0-16,-8-6 0 16,-6-3 0-16,-7-11 0 15,9 0-333-15,10 0-1137 0</inkml:trace>
  <inkml:trace contextRef="#ctx0" brushRef="#br0" timeOffset="27055.89">28045 8823 3095 0,'0'0'689'16,"0"0"-602"-16,0 0-87 15,0 0-34-15,0 0-1189 0</inkml:trace>
  <inkml:trace contextRef="#ctx0" brushRef="#br0" timeOffset="30697.79">23933 9733 2390 0,'0'0'872'0,"0"0"-362"15,0 0-186-15,0 0-324 16,0 0 0-16,0 0 0 16,9 125 0-16,3-73 0 15,-2-2 0-15,1-6 0 16,3-10 0-16,-5-8 0 15,0-10 0-15,-4-10-15 16,1-6-140-16,-4-6 49 16,1-20 49-16,-3-10 57 15,0 0 0-15,0 2 48 0,-13 5 88 16,-10 16 13 0,-6 13-149-16,-13 4 0 0,-10 32 0 15,-10 14 0-15,0 8 0 16,-1 2 0-16,5 12 0 15,16-18 0-15,15-19-730 0</inkml:trace>
  <inkml:trace contextRef="#ctx0" brushRef="#br0" timeOffset="31232.75">24125 7744 1482 0,'0'0'721'0,"0"0"-197"0,0 0-27 15,24-116-150 1,-24 90-78-16,0 10-13 16,0 8-256-16,-4 8 0 0,-9 19 0 15,-14 48 0-15,-4 43 0 16,6 2 0-16,7-3 0 15,18-17 0-15,0-28 0 16,29-2 0-16,14-5 0 16,39-38 0-16,-8-15-464 15,-14-5-936-15</inkml:trace>
  <inkml:trace contextRef="#ctx0" brushRef="#br0" timeOffset="31892.56">24615 7870 1485 0,'0'0'938'15,"0"0"-319"-15,0 0-169 16,0 0-177-16,0 0-69 0,0 0-77 16,0 0-127-16,-29-62 0 15,2 56 0-15,-6 6 0 16,-3 0 0-16,-4 18 0 16,3 16 0-16,6 12 0 15,8 3 0 1,12-5 0-16,11-6 0 0,9-12 0 15,26-14 0-15,9-12 0 16,10-8 0-16,0-28 0 16,-5-12 0-16,-7-8 0 15,-8-7 0-15,-12-5 0 16,-9-2 0-16,-6-4 0 16,-7 2 0-16,0 9 0 0,-5 13 0 15,-8 22 0-15,2 28 0 16,-4 20 0-16,-4 65 0 15,4 39 0-15,7 0 0 16,8-15 0-16,0-39 0 16,12-27 0-16,15 0 0 15,9-9 0-15,4-8 0 16,3-20 0-16,-4-6 0 16,-3-24 0-16,-7-14 0 15,-4-4 0-15,-10-3 0 0,-1 9 0 16,-8 7 0-16,-4 14 0 15,-2 15 0-15,0 2 0 16,2 30 0 0,1 14 0-16,8 5 0 0,4-3 0 15,8-8 0-15,8-12 0 16,3-18-75-16,3-18-487 16,-8-22-382-16,-8-6-991 0</inkml:trace>
  <inkml:trace contextRef="#ctx0" brushRef="#br0" timeOffset="32034.34">25047 7552 2643 0,'0'0'949'0,"0"0"-445"15,0 0-504-15,0 0 0 16,0 0 0-16,0 0 0 16,0 0 0-16,39 74 0 31,-15-40-951-31</inkml:trace>
  <inkml:trace contextRef="#ctx0" brushRef="#br0" timeOffset="32965.43">25558 7908 1617 0,'0'0'1120'0,"0"0"-534"15,0 0-231-15,0 0-73 0,0 0-146 16,0 0-136-16,0 0 0 16,-137-70 0-16,102 70 0 15,-1 11 0-15,-1 17 0 16,1 3 0-16,11 4 0 15,9-6 0-15,14-4 0 16,2-7 0-16,16-12 0 16,18-6 0-16,3 0 0 15,1-14 0-15,-2-10 0 16,-7-5 0-16,-7 2 0 16,-6-1 0-16,-7 1 0 15,-5 7 0-15,-2 8 0 16,-2 4 0-16,0 8 0 15,0 0 0-15,0 13 0 0,2 14 0 16,6 5 0-16,0 0 0 16,8 0 0-16,2-10 0 15,2-5 0-15,2-13 0 16,2-4 0-16,1-3 0 16,-2-16 0-16,-4-7 0 15,2-2 0-15,-9-4 0 16,2 1 0-16,-5 5 0 15,-3 8 0-15,-1 8 0 16,0 8 0-16,-5 2 0 16,2 11 0-16,3 14 0 0,-1 9 0 15,2 5 0-15,3-6 0 16,1-2 0-16,-2-12 0 16,3-6 0-16,-1-11 0 15,3-2 0-15,3-6 0 16,1-18 0-16,5-4 0 15,1-6 0-15,-1-1 0 16,-2 2 0-16,-2 4 0 16,-7 9 0-16,-2 8 0 15,-7 10 0-15,0 2 0 0,0 8 0 16,3 16 0-16,2 7 0 16,-1 1 0-16,3-2 0 15,3-8 0-15,-4-8 0 16,1-8 0-16,3-6 0 15,1 0 0-15,3-14 0 16,5-12 0-16,2-2 0 16,-1-1 0-16,-4 4 0 15,-2 7 0-15,-5 5 0 16,-5 7 0-16,1 6 0 16,0 0 0-16,4 14 0 0,1 10 0 15,3 2 0 1,3 1 0-16,-3-4 0 0,3-2 0 15,2-7 0-15,11-14-240 16,-4 0-502-16,-3-3-455 0</inkml:trace>
  <inkml:trace contextRef="#ctx0" brushRef="#br0" timeOffset="33831.83">26538 7788 1719 0,'0'0'1136'16,"0"0"-602"-16,0 0-242 0,0 0-109 15,0 0-52-15,0 0-30 16,0 0-101 0,58 20 0-16,-38-20 0 0,0 0 0 15,-5-4 0-15,-3-10 0 16,-5-2 0-16,-5 0 0 16,-2-2 0-16,0 0 0 15,-13 4 0-15,-8 4 0 16,1 8 0-16,-2 2 0 15,0 14 0-15,1 16 0 16,8 10 0-16,9 2 0 16,4 0 0-16,7-6 0 0,26-8 0 15,9-11 0 1,14-12 0-16,2-5 0 0,4-14-44 16,-6-14-227-16,-7-8-28 15,-11-6-6-15,-9-4-35 16,-14-6 146-16,-4-8 131 15,-8-8 63-15,-1-8 125 16,-2-5 150-16,0 7 4 16,0 16 38-16,0 20 27 0,0 24-168 15,-9 14-176 1,-6 50 0-16,-1 40 0 0,1 32 0 16,8 1 0-16,7-25 0 15,0-32 0-15,4-26 0 16,16-2 0-16,11-6 0 15,8-7 0-15,0-18 0 16,3-7 0-16,-6-14 0 16,-5-13 0-16,-8-9 0 15,-5-5 0-15,-7 1 0 16,-5 2 0-16,-4 6 0 16,0 12 0-16,-2 14 0 15,0 6 0-15,0 16 0 16,4 18 0-16,0 10 0 0,7 0 0 15,3-4 0-15,1-8 0 16,3-10 0-16,-3-9 0 16,1-11 0-16,-1-2 0 15,-1-2 0-15,1-16 0 16,-2-6 0-16,5-2 0 16,1-5 0-16,0 1 0 15,1 2 0-15,1 6 0 16,-6 10 0-16,1 10 0 0,-5 2 0 15,0 8 0-15,0 18 0 16,-2 4 0-16,-3 3 0 16,-3-4 0-16,-1-4 0 15,-2-10 0 1,0-8 0-16,0-7 0 16,0 0 0-16,0-3 0 0,0-16 0 15,0-7 0-15,4-9 0 16,10-3 0-16,3-2 0 15,4-2 0-15,-7-10-192 16,-6 12-387-16,-8 6-514 0</inkml:trace>
  <inkml:trace contextRef="#ctx0" brushRef="#br0" timeOffset="33957.5">27189 7365 2540 0,'0'0'757'15,"0"0"-287"-15,0 0-251 16,0 0-219-16,176-10-132 16,-105 10-752-16</inkml:trace>
  <inkml:trace contextRef="#ctx0" brushRef="#br0" timeOffset="34500.01">28263 7510 2464 0,'0'0'593'0,"0"0"-239"0,0 0 18 15,0 0-144-15,0 0-143 16,0 0-85-16,0 0 0 15,-81-13 0-15,59 54 0 16,7 0 0-16,6 6 0 16,9-3 0-16,0-6 0 15,19-6 0 1,15-6 0-16,-1-6 0 0,0-4 0 0,-4-4 0 16,-10-2 0-16,-11 0 0 15,-8-2 0-15,0 2 0 16,-13-4 0-16,-9 0 0 15,-3-2 0-15,4-4 0 16,2 0 0-16,13-4 0 16,6-15 0-16,0-10 0 15,22-9 0-15,12-2 0 16,1 0 0-16,1 8 0 16,-3 8 0-16,-6 12 0 15,-2 12 0-15,-6 0 0 0,-1 20 0 16,-1 14 0-16,0 12 0 31,-1 6 0-31,-1 2 0 0,1-5 0 0,-3-9 0 16,0-11 0-16,-1-11 0 15,-4-18-311-15,-1-11-232 16,-5-15-452-16</inkml:trace>
  <inkml:trace contextRef="#ctx0" brushRef="#br0" timeOffset="34631.83">28585 7383 1498 0,'0'0'1357'0,"0"0"-711"0,0 0-175 31,0 0-347-31,0 0-124 16,0 0 0-16,0 0-15 16,43 38-874-16</inkml:trace>
  <inkml:trace contextRef="#ctx0" brushRef="#br0" timeOffset="35229.68">28804 7706 2873 0,'0'0'792'16,"0"0"-493"-16,0 0-167 15,0 0-132-15,0 0 0 16,0 0 0-16,132-92 0 15,-119 92 0-15,-2 19 0 16,-4 12 0-16,-5 7 0 16,0 8 0-16,1 0 0 15,-1-2 0-15,0-4 0 16,6-5 0-16,6-5 0 0,6-5 0 16,9 2 0-16,4-1 0 15,0 0 0-15,-1-2 0 16,-8-2 0-16,-12-2 0 15,-12-4 0-15,-2-2 0 16,-27-2 0-16,-12-4 0 16,1-4 0-16,3-4 0 15,8 0 0-15,10-8 0 16,15-14 0-16,4-10 0 16,7-10 0-16,26-4 0 15,14-4 0-15,7 1 0 16,6 3 0-16,0 4 0 0,-7 4 0 15,-6 6 0-15,-9 2 0 16,-11 4 0-16,-10 2 0 16,-5 4 0-16,-12 2 0 15,0 6 0-15,0 4 0 16,-16 6 0-16,-8 2 0 16,-5 10 0-16,0 18 0 15,2 8 0-15,7 6 0 16,11 0 0-16,9-2 0 15,2-6 0-15,30-8 0 16,7-5 0-16,11-13 0 16,3-8 0-16,-4 0 0 15,5-33-215-15,-15-1-542 16,-10-4-568-16</inkml:trace>
  <inkml:trace contextRef="#ctx0" brushRef="#br0" timeOffset="35496.6">29591 7002 1418 0,'0'0'1438'0,"0"0"-828"15,0 0-144-15,0 0-302 0,0 0-164 16,160 78 0 0,-87-9 0-16,1 13 0 0,-3 20 0 15,-15-6 0-15,-14 4 0 16,-17 1 0-16,-25-13 0 15,0 8 0 1,-25-7 0-16,-17-13 0 0,-7-14 0 16,-6-14-116-16,-5-24-176 15,10-14-475-15,21-10-961 0</inkml:trace>
  <inkml:trace contextRef="#ctx0" brushRef="#br0" timeOffset="35656.01">30322 7899 504 0,'0'0'2522'16,"0"0"-2047"-16,0 0-270 16,0 0-173-16,0 0-32 15,0 0-957-15</inkml:trace>
  <inkml:trace contextRef="#ctx0" brushRef="#br0" timeOffset="38890.55">30406 7520 1872 0,'0'0'709'16,"0"0"-349"-1,0 0 13-15,0 0-143 0,0 0-122 16,0 0-42-16,-24-32 48 16,24 23-18-16,0-3 9 15,0-2-42-15,0-2-63 16,11-2 0-16,4 4 0 16,5 4 0-16,3 6 0 15,4 4 0-15,2 0 0 0,-3 20 0 16,-4 12 0-16,-4 6 0 15,-9 9 0 1,-3 0 0-16,-6-2 0 0,0-5 0 16,0-8 0-16,0-12 0 15,0-8 0-15,0-6 0 16,0-6 0-16,0 0 0 16,0-2 0-16,0-18 0 15,0-8 0-15,10-6 0 16,1-6 0-16,6-1 0 15,1 0 0-15,3 5 0 16,-2 5 0-16,-3 11 0 16,-5 10 0-16,-1 8 0 0,-2 2 0 15,1 8 0-15,2 16 0 16,-2 2 0-16,2 6 0 16,-4-1 0-1,0-3 0-15,-1-5 0 0,-1-5 0 16,-3-3 0-16,0-7 0 15,0-2 0-15,0-4 0 16,1-2 0-16,-1 0 0 16,0 0 0-16,3 0 0 15,-1 0 0-15,-1 0 0 16,1 0-129-16,0-2-36 16,-2 0 45-16,3 0 70 15,-3-2 34-15,0 0 16 0,3-2 18 16,-3 0 12-16,1 0 22 15,-1 0 5-15,0-2 11 16,-2 1 8-16,2 0-26 16,0-1-25-1,0 4-20-15,-2 0-5 0,0-1-1 16,0 5-25-16,0 0-52 16,0 0-171-16,-8 0-559 15,-2 0-1114-15</inkml:trace>
  <inkml:trace contextRef="#ctx0" brushRef="#br0" timeOffset="39267.87">30985 7381 1631 0,'0'0'711'15,"0"0"-149"-15,0 0-4 16,0 0-303-16,0 0-123 15,0 0-25-15,0 0 33 16,-4 100-140-16,4-56 0 16,0-1 0-16,0-7 0 15,15-8 0-15,10-8 0 0,6-10 0 16,4-10 0-16,2 0 0 16,-2-10 0-1,-6-12 0-15,-5-4 0 0,-6-4 0 16,-9-2 0-16,-7 0 0 15,-2-3 0-15,0 1 0 16,-15 2 0-16,-10 4 0 16,-6 12 0-16,-7 12 0 15,-7 4 0-15,-3 24 0 16,1 16 0-16,5 24-294 16,10-10-393-16,14-9-486 0</inkml:trace>
  <inkml:trace contextRef="#ctx0" brushRef="#br0" timeOffset="39469.35">31556 7568 2549 0,'0'0'822'0,"0"0"-309"15,0 0-301-15,0 0-212 0,0 0 0 31,0 0 0-31,0 0-490 16,2-8-803-16</inkml:trace>
  <inkml:trace contextRef="#ctx0" brushRef="#br0" timeOffset="40193.18">31870 7379 2407 0,'0'0'952'0,"0"0"-504"15,0 0-159 1,0 0-289-16,0 0 0 16,0 0 0-1,0 0 0-15,-69 131 0 16,60-77 0-16,6-6 0 15,3-8 0-15,5-10 0 16,17-12 0-16,5-14-39 16,2-4 22-16,-2-6 11 15,-8-20 6-15,-5-6 15 0,-9-6-6 16,-5-4 14-16,0-7-8 16,-7-3-15-16,-7-4 0 15,1-4 0-15,5 0 0 16,6 2 0-16,2 8 0 15,0 10 0-15,12 9 0 16,9 11 0-16,3 13 0 16,2 7 0-16,3 0 0 15,0 29 0-15,-2 18 0 16,-4 15 0-16,-6 26 0 16,-5 26 0-16,-10 30 0 15,-2 9 0-15,0-4 0 0,0-19 0 16,-6-32 0-16,0-20 0 15,6-22 0-15,0-6 0 16,0 4 0-16,0 0 0 16,14 1 0-16,13-13 0 15,2-12 0-15,4-14 0 16,-1-12 0-16,-5-4 0 16,-6-6 0-16,-5-22 0 15,-5-10 0-15,-9-10 0 16,-2-12 0-16,0-12 0 15,-17-7 0-15,-8-3 0 16,-6-2 0-16,0 1 0 16,-3 10 0-16,5 10 0 15,5 15 0-15,5 16 0 0,11 12 0 0,6 10 0 16,2 2 0-16,0-2 0 16,20-2 0-1,9-2 0-15,7-2 0 0,3 0 0 31,4 2 0-31,14 0 0 0,-7 4-254 0,-8 2-750 0</inkml:trace>
  <inkml:trace contextRef="#ctx0" brushRef="#br0" timeOffset="40366.32">32913 7714 2070 0,'0'0'1036'16,"0"0"-890"-16,0 0-146 0,0 0-39 15,0 0-1210-15</inkml:trace>
  <inkml:trace contextRef="#ctx0" brushRef="#br0" timeOffset="42327.3">2000 11664 1476 0,'0'0'955'0,"0"0"-751"16,-51-132 168-16,40 88-3 16,2 14-84-16,4 18-117 15,1 12-70-15,-5 32-38 16,-13 56-24-1,-14 44 12-15,-2 19-23 0,1-17-25 16,12-39 0 0,11-44 0-16,8-18 0 15,1-8 0-15,3-8 0 0,2-17 0 16,0-8 0 0,9-55 0-16,18-41 0 0,6-42 0 15,3-19 0-15,-10 5 0 16,-7 32 0-16,-11 44 0 15,-1 31 0-15,-2 25 0 16,-1 16 0-16,5 12 0 16,9 22 0-16,18 67 0 15,12 47 0-15,8 22 0 16,0 1 0-16,-12-35 0 0,-13-40 0 16,-8-22 0-16,-7-13-9 15,-3-3-254-15,-9-4-91 16,-8-18-254-16,-23-16-86 15,-11-8-619-15</inkml:trace>
  <inkml:trace contextRef="#ctx0" brushRef="#br0" timeOffset="42468.91">1791 11895 2036 0,'0'0'802'0,"0"0"-669"15,0 0 97-15,0 0-83 0,114 32-105 16,-39-32-42-1,41-52-162-15,-16-2-355 0,-15-5-386 0</inkml:trace>
  <inkml:trace contextRef="#ctx0" brushRef="#br0" timeOffset="42726.37">2555 11205 1825 0,'0'0'742'15,"0"0"-250"-15,0 0-115 16,0 0-23-16,0 0-154 15,0 0-94-15,0 0-106 16,-60 92 0-16,47 29 0 16,6 43 0-16,7 16 0 0,0-9 0 15,16-21 0-15,10-25 0 16,6-7 0-16,-5-22 0 16,-8-20 0-16,-5-23 0 15,-10-11 0-15,-4 0 0 16,0-4 0-16,-14-2 0 15,-21-20-11-15,-41-20-479 16,8-24-371-16,2-14-701 0</inkml:trace>
  <inkml:trace contextRef="#ctx0" brushRef="#br0" timeOffset="42848.25">2229 12126 2054 0,'0'0'807'15,"0"0"-481"-15,0 0-6 16,130-95-89-16,-59 55-141 15,12-8-90-15,42-34-97 16,-19 12-410-16,-16 1-615 0</inkml:trace>
  <inkml:trace contextRef="#ctx0" brushRef="#br0" timeOffset="43398.11">3010 11315 2320 0,'0'0'763'15,"0"0"-231"-15,0 0-249 16,0 0-137-16,0 0-94 15,-29 107-52-15,29-43 0 16,0 10 0-16,0 4 0 16,6-4 0-16,13-7 0 15,4-11 0-15,8-14 0 16,6-16 0-16,5-16 0 16,2-10 0-16,-1-12 0 15,-3-22 0-15,-7-8-26 16,-10-8 10-1,-10-4 16-15,-9 4 1 0,-4 7 8 0,0 13 12 16,0 16-10-16,-2 14-11 16,0 8 0-16,2 28 0 15,0 12 0-15,0 9 0 16,7-3 0-16,12-6 0 16,4-14 0-16,2-12 0 15,-2-12 0-15,0-10 0 31,0 0 0-31,-3-26 0 16,-1-10 0-16,2-6 0 0,-4-2 0 16,-1 3 0-16,-1 11 0 15,-1 12 0-15,1 16 0 16,3 2 0-16,7 32 0 16,0 17 0-16,1 9 0 15,1 4 0-15,-5-2 0 16,-4-10 0-16,-2-13 0 15,-8-16 0-15,0-11 0 16,-6-10 0-16,2 0 0 16,0-20 0-16,5-14 0 15,7-14 0-15,7-12 0 16,5-4 0-16,6-26-95 16,-8 18-618-16,-8 11-555 0</inkml:trace>
  <inkml:trace contextRef="#ctx0" brushRef="#br0" timeOffset="43523.94">3152 11351 3040 0,'0'0'673'16,"0"0"-460"-16,0 0-105 15,190-33-108-15,-75 20-83 16,8 1-1005-16</inkml:trace>
  <inkml:trace contextRef="#ctx0" brushRef="#br0" timeOffset="44427.25">4641 11135 2982 0,'0'0'739'16,"0"0"-364"-16,0 0-375 16,0 0 0-16,0 0 0 15,0 0 0-15,0 0 0 16,79 186 0-16,-54-33 0 16,0-5 0-16,0-35 0 15,-4-39 0-15,2-26 0 16,4-16 0-16,8-6 0 15,12-16 0-15,11-10 0 16,3-24 0-16,-4-34-81 16,-8-16-63-16,-9-28 99 15,-15-23 45-15,-15 11 41 16,-10 19 50-16,0 25 47 0,0 36-138 16,-6 12 0-16,-1 14 0 15,5 12 0-15,0 58 0 16,2 41 0-16,0 3 0 15,0-4 0-15,0-14 0 16,9-26 0-16,5-1 0 16,3-9 0-16,1-18 0 15,-3-20 0-15,-1-14 0 16,-1-8 0-16,1-26 0 16,-3-10 0-16,2-9 0 15,-1-1 0-15,-2 8 0 0,-1 12 0 16,1 16 0-16,0 18 0 15,5 4 0-15,6 32 0 16,4 14 0 0,4 11 0-16,0-1 0 15,4-6 0-15,-2-14 0 0,0-14 0 0,-2-14 0 16,-4-12 0-16,-3 0 0 16,-2-28 0-16,0-8 0 15,-2-10 0-15,2-4 0 16,-5 0 0-16,1 6 0 15,-5 13 0 1,-4 15 0-16,-2 16 0 0,-1 6 0 0,5 32 0 16,-1 16 0-16,8 8 0 15,0-3 0-15,4-9 0 32,0-14 0-32,0-18 0 0,0-14 0 0,-2-4 0 15,2-18 0-15,2-18 0 16,-1-8 0-16,2-6 0 15,2-2 0-15,4 5 0 16,5 11 0-16,-1 14 0 16,0 16 0-16,4 6 0 15,-4 24 0-15,-2 19 0 16,-4 9 0-16,-8 8 0 16,-7-2 0-16,-12-2 0 15,0-6 0-15,-41-6-35 0,-3-14-590 16,-3-14-568-16</inkml:trace>
  <inkml:trace contextRef="#ctx0" brushRef="#br0" timeOffset="44600.2">6276 11247 2824 0,'0'0'932'0,"0"0"-592"15,0 0-340 1,0 0 0-16,0 0-86 16,-114-2-880-16</inkml:trace>
  <inkml:trace contextRef="#ctx0" brushRef="#br0" timeOffset="44758.73">4795 11369 2499 0,'0'0'942'0,"0"0"-627"16,0 0-130-16,189-15-113 15,-20 3-72-15,-11 2-679 16,-17 3-1517-16</inkml:trace>
  <inkml:trace contextRef="#ctx0" brushRef="#br0" timeOffset="45765.55">7475 12010 3234 0,'0'0'704'0,"0"0"-546"16,0 0-158-16,0 0 0 15,-2-127 0-15,6 73 0 16,11-10 0-16,8-11 0 16,4-7 0-16,2-6 0 15,0-2 0-15,-2 10 0 16,-6 11 0-16,-7 23 0 16,-7 18 0-16,-7 18 0 15,0 10 0-15,0 18 0 16,-13 28 0-16,3 14 0 15,8 9 0-15,2 5 0 16,8-2 0-16,25-6 0 16,2-6 0-16,3-5 0 0,-7-7 0 15,-11-2 0-15,-18 0 0 16,-2-2 0-16,-29-2 0 16,-9-6 0-16,-2-10 0 15,9-12 0-15,10-12 0 16,19-2 0-16,2-30 0 15,25-20 0-15,20-18 0 16,17-29-14-16,9-33-47 16,3-30-2-16,-12-5 37 0,-23 29 26 15,-20 40 6 1,-17 44 59-16,-2 19 28 0,0 8-93 16,0 10 0-16,-6 15 0 15,-15 25 0-15,0 65 0 16,0 44 0-16,13 22 0 15,8 1 0-15,19-37 0 16,18-33 0-16,2-27 0 16,11-14 0-16,14-2 0 15,12-10 0-15,9-10 0 16,-8-24 0-16,-9-2 0 16,-18-30 0-16,-19-14 0 15,-17-6 0-15,-14-9 0 0,-9 6 0 16,-22 2 0-16,-7 17 0 15,0 20 0-15,3 16 0 16,4 20 0 0,10 30 0-16,15 13 0 0,6 7 0 15,13-6 0-15,27-8 0 16,11-18 0-16,7-20 0 16,2-18 0-16,0-10 0 15,-6-30 0-15,-12-12 0 16,-11-12 0-16,-10-8 0 0,-8-4 0 15,-4-3 0-15,-2 9 0 16,-5 12 0-16,-2 16 0 16,0 21 0-16,0 21 0 15,0 11 0-15,0 53 0 16,0 48 0-16,0 54 0 16,6 21 0-16,11 0 0 15,0-17 0 1,3-34 0-16,0-26 0 0,-7-31 0 0,-4-29 0 15,-2-18 0 1,0-8 0-16,-3-12 0 0,-4-12 0 16,0-8 0-16,0-34 0 15,-14-22 0-15,-9-33-303 16,-6-59-363 0,4 18-217-16,9-2-181 0</inkml:trace>
  <inkml:trace contextRef="#ctx0" brushRef="#br0" timeOffset="46002.18">8840 11401 1766 0,'0'0'934'0,"0"0"-289"16,0 0-108-16,0 0-323 16,0 0-214-16,0 0 0 15,0 0 0-15,165 11 0 16,-93 23 0-16,-3 6 0 16,-9 6 0-16,-16 2 0 0,-19 2 0 15,-25 5 0-15,-2-4 0 16,-38 2 0-16,-14-9 0 15,-4-10 0-15,0-12 0 16,5-12 0 0,-5-20 0-16,13-20-450 0,10-8-622 0</inkml:trace>
  <inkml:trace contextRef="#ctx0" brushRef="#br0" timeOffset="46160.93">8086 11135 2742 0,'0'0'802'0,"0"0"-334"0,0 0-384 16,0 0-84-16,115-24 0 0,-17 20 0 31,58 4 0-31,-20 2-455 16,-7 12-1270-16</inkml:trace>
  <inkml:trace contextRef="#ctx0" brushRef="#br0" timeOffset="46602.13">10222 11833 2633 0,'0'0'721'0,"0"0"-585"16,0 0 95-16,0 0-58 15,0 0-92-15,0 0-59 0,0 0-10 16,-76 2-12 0,65-2-9-16,7 0-3 0,4 0 4 15,0-14 8-15,22-2 9 16,5 0 9-16,4 2 33 16,-3 10-13-16,1 4-38 15,-6 4 0-15,-7 24 0 16,-10 10 0-16,-6 8 0 15,-14 6 0-15,-25-2 0 16,-61 14 0-16,6-13-80 16,-2-11-885-16</inkml:trace>
  <inkml:trace contextRef="#ctx0" brushRef="#br0" timeOffset="48121.74">11837 11227 2407 0,'0'0'697'0,"0"0"-450"15,0 0 128-15,0 0-5 0,0 0-370 16,0 0 0-16,-115-32 0 16,61 88 0-16,-2 18 0 15,7 9 0-15,9 1 0 16,13-8 0-16,21-16 0 15,6-16 0-15,16-18 0 16,23-21 0-16,10-5 0 16,5-32 0-16,-1-17 0 15,-6-9 0 1,-9-4 0-16,-14 2 0 0,-10 5 0 16,-10 14 0-16,-4 13 0 0,0 13 0 15,0 15 0-15,0 2 0 16,0 29 0-16,0 12 0 15,0 12 0-15,0-1 0 16,16-4 0 0,8-8 0-16,5-12 0 0,10-12 0 15,1-11 0-15,1-7 0 16,5-17 0-16,-4-17 0 16,-5-10 0-16,-6-8 0 15,-8-4 0-15,-10-4 0 16,-8 2 0-16,-5 5 0 0,0 11 0 15,0 14 0 1,0 12 0 0,0 8 0-16,-2 8 0 15,2 0 0-15,-3 0-51 0,-1-4-281 16,-1-2-190-16,1-4-573 16</inkml:trace>
  <inkml:trace contextRef="#ctx0" brushRef="#br0" timeOffset="48656.68">12401 11333 1328 0,'0'0'667'16,"0"0"-141"-16,0 0-22 15,0 0-184-15,0 0-27 0,0 0-100 16,0 0-65-16,-16-73-58 15,23 42-3-15,0-3-67 16,2-8 0-16,-3-8 0 16,-4-9 0-16,-2-9 0 15,0-2 0-15,-8-2 0 16,-13 10 0-16,0 14 0 16,-4 20 0-16,-4 24 0 15,2 8 0-15,-6 58 0 16,2 46 0-16,6 38 0 15,7 11 0 1,13-26 0-16,5-39 0 0,0-36 0 0,16-10 0 16,18 0 0-1,14-2 0-15,18-6 0 0,9-20 0 16,3-16 0-16,-2-2 0 16,-3-50-27-16,-21 4-514 15,-19-2-571-15</inkml:trace>
  <inkml:trace contextRef="#ctx0" brushRef="#br0" timeOffset="50069.8">12724 11418 1681 0,'0'0'764'15,"0"0"-260"-15,0 0-158 0,0 0-48 16,8-107-74-16,2 79-34 15,-1 6-101-15,-1 2-89 16,4 10 0-16,3 8 0 16,8 2 0-16,6 28 0 15,4 18 0 1,0 12 0-16,-1 9 0 0,-8 1 0 16,-9-4 0-16,-5-8 0 15,-8-12 0-15,-2-11 0 0,0-14 0 16,0-6 0-16,0-12 0 15,0-1 0-15,0-1 0 16,0-24 0-16,0-8 0 16,2-12 0-16,9-7 0 15,5 2 0-15,6 6 0 16,0 14 0-16,5 16 0 16,-2 14 0-16,-4 10 0 15,2 28 0-15,-3 12 0 16,0 6 0-16,-4 0 0 15,2-5 0 1,-1-9 0-16,2-15 0 0,2-10 0 0,2-13 0 16,2-4 0-16,1-12 0 15,3-19 0 1,3-5 0-16,-3-6 0 0,0-4 0 16,-6 4 0-16,0 6 0 15,-7 10 0 1,-3 12 0-16,-1 14 0 15,-2 2 0-15,3 30 0 0,4 12 0 16,-2 6 0-16,3 4 0 0,2-5 0 16,-3-11 0-16,2-11 0 15,-2-9 0-15,-1-9 0 16,-1-9 0-16,1 0 0 16,7-18 0-16,-2-12 0 15,6-4 0-15,-2-5 0 16,0 3 0-16,-4 2 0 15,-5 10 0-15,-5 12 0 16,-3 10 0-16,-2 2 0 16,0 22 0-16,7 14 0 15,4 8 0 1,0 5 0-16,3-5 0 16,1-6 0-1,-6-10 0-15,-1-12 0 0,-8-10 0 16,1-6 0-16,-3 0 0 15,0-20 0-15,1-10 0 16,-2-8 0-16,-3-9 0 16,0-3 0-16,0-2 0 15,-10 4 0-15,-7 4 0 16,-2 14 0-16,4 12 0 16,4 16 0-16,2 2 0 0,3 20 0 15,3 12 0 1,3 2 0-16,0 0 0 15,18-6 0-15,13-8 0 16,10-10 0-16,7-10 0 16,6 0 0-16,0-12 0 0,-6-10 0 15,-9-4 0-15,-8 2 0 16,-12 2 0-16,-5 2 0 16,-10 4 0-16,-1 8 0 15,-3 4 0-15,0 4 0 16,0 4 0-16,2 20 0 15,8 10 0-15,13 8 0 16,8 2 0-16,9-1 0 0,7-1 0 16,-3-8 0-16,-8-4 0 15,-9-10 0-15,-18-4 0 16,-9-2 0-16,-24 2 0 16,-26 0 0-16,-10-2 0 15,-2 0 0-15,11-6 0 16,15-8 0-16,23 0 0 15,13-12 0-15,15-22 0 16,30-16 0-16,17-14 0 16,11-15-54-16,8-5-132 15,2-6 81-15,-10 0 43 0,-6 5 49 16,-16 13 13 0,-15 16 94-16,-16 18 89 0,-9 20-40 15,-11 16-143-15,0 2 0 16,0 32 0-16,-2 24 0 15,-7 14 0-15,2 16 0 16,2 9 0-16,5 1 0 16,0-2 0-16,0-5 0 15,8-13 0-15,9-12 0 16,1-16 0-16,4-14 0 16,0-16 0-16,3-16 0 15,4-2 0-15,0-20 0 16,0-44 0-16,-7 2-536 0,-8-2-893 15</inkml:trace>
  <inkml:trace contextRef="#ctx0" brushRef="#br0" timeOffset="50228.3">14974 11450 2737 0,'0'0'832'0,"0"0"-482"15,0 0-173-15,0 0-177 16,0 0 0-16,0 0 0 15,172-8 0-15,-110 2 0 16,1-2 0-16,-19-1 0 16,-17 4-901-16</inkml:trace>
  <inkml:trace contextRef="#ctx0" brushRef="#br0" timeOffset="52736.39">16813 11640 1403 0,'0'0'383'0,"0"0"-100"16,0 0 82-16,0 0-26 15,0 0 0-15,0 0-5 16,0 0-44-16,-29-78-41 16,29 48-138-16,0-8-111 15,15-2 0-15,14-2 0 16,7 6 0-16,6 10 0 15,2 12 0-15,1 14 0 16,-3 7 0-16,-4 29 0 16,-7 17 0-16,-8 11 0 15,-7 2 0-15,-12 2 0 16,-4-5 0-16,0-12 0 0,0-10 0 16,0-15 0-16,-2-10 0 15,0-12 0-15,2-4 0 16,0-10 0-16,0-22 0 15,17-13 0-15,10-6 0 16,2-6 0-16,4 7 0 16,-2 14 0-16,1 12 0 15,-6 18 0-15,-1 6 0 16,-2 18 0-16,-2 18 0 16,-2 6 0-16,1 2 0 15,-1-1 0-15,2-10 0 0,3-8 0 16,2-13 0-16,3-12 0 15,6-2 0-15,-2-26 0 16,0-15 0-16,-4-4 0 16,-3-6 0-16,-3 3 0 15,-5 6 0-15,-7 14 0 0,-3 14 0 16,0 16 0-16,-2 4 0 16,3 30 0-16,3 14 0 15,3 6 0-15,5 0 0 16,4-1 0-16,1-12 0 15,-3-9 0-15,-1-11 0 16,-6-13 0-16,-9-8 0 16,0-8 0-16,-6-24 0 15,0-11 0-15,-8-7 0 16,-11-6 0-16,-8-2 0 16,0 2 0-16,-2 10 0 15,6 9 0-15,6 18 0 0,10 11 0 16,7 8 0-16,0 0 0 15,14 16 0-15,21 4 0 16,17-2 0-16,14-6 0 16,14-8 0-16,9-4 0 15,5 0 0-15,-7-18 0 16,-11 0 0-16,-16 2 0 16,-20 2 0-16,-17 6 0 15,-17 6 0-15,-6 2 0 16,-4 4 0-16,-23 24 0 15,-2 10 0-15,-4 8 0 16,4 2 0-16,6 0 0 0,12-10 0 16,11-7 0-16,0-13 0 15,15-14 0-15,22-4 0 16,7-11 0-16,10-21 0 16,-4-10 0-16,-2-8 0 15,-9-6 0-15,-8-4 0 16,-6-6 0-16,-12-7 0 15,-5-1 0-15,-8 0 0 16,0 6 0-16,0 16 0 16,-6 18 0-16,0 22 0 0,-3 12 0 15,-2 28 0-15,0 28 0 16,-2 18 0-16,-1 14 0 16,3 0 0-16,2-3 0 15,7-11 0-15,2-12 0 16,0-12 0-16,9-12 0 15,9-12 0-15,-1-10 0 16,8-8 0-16,15-8 0 16,-7 0-462-16,1-4-600 0</inkml:trace>
  <inkml:trace contextRef="#ctx0" brushRef="#br0" timeOffset="53135.94">18984 11544 1270 0,'0'0'902'16,"0"0"-292"-16,0 0-239 16,0 0-37-1,0 0-130-15,0 0-46 0,0 0-4 16,54-10-61-16,-27 6-93 16,2-2 0-16,2-2 0 15,0-2 0-15,-2-4 0 16,-2 0 0-16,-2-4 0 15,-10 0 0-15,-4-1 0 16,-8 0 0-16,-3-3 0 0,0 1 0 31,-10 6 0-31,-11 5 0 0,-8 7 0 0,-2 3 0 16,-8 21 0-16,4 19 0 16,3 10 0-16,10 6 0 15,13 2 0-15,9-8 0 16,2-8 0-16,29-12 0 15,19-10 0-15,10-16 0 16,9-4 0-16,4-10 0 0,-3-17 0 16,-6-10-189-16,-1-19-275 15,-17 8-311-15,-13 4-443 0</inkml:trace>
  <inkml:trace contextRef="#ctx0" brushRef="#br0" timeOffset="53399.03">19763 11247 1840 0,'0'0'816'0,"0"0"-329"16,0 0-104-16,0 0-74 0,0 0-48 16,0 0-261-1,0 0 0-15,-48-62 0 0,19 88 0 16,3 6 0-16,2 8 0 31,10 2 0-31,14 1 0 16,0-6 0-16,29-2 0 15,16-5 0-15,8-6 0 16,3-4 0-16,-7-4 0 16,-11-2 0-16,-16 0 0 15,-17 0 0-15,-7 4 0 16,-44 4 0-16,-41 12 0 16,-73 14-129-16,13-7-534 15,1-7-1119-15</inkml:trace>
  <inkml:trace contextRef="#ctx0" brushRef="#br0" timeOffset="54490.68">16164 11026 861 0,'0'0'1260'0,"0"0"-743"16,0 0-142-16,-43-104-29 16,26 76-61-16,-8 6-84 15,-2 8-42-15,-6 12-67 16,-4 2-92-16,-5 26 0 16,-4 20 0-16,7 12 0 0,7 5 0 15,12-1 0-15,16-6 0 16,4-12 0-16,8-14 0 15,21-14 0-15,7-12 0 16,3-4 0-16,-2-18 0 16,-3-14 0-1,-8-6 0-15,-6-4 0 0,-8-2 0 16,-6-2 0-16,-4 4 0 16,-2 7 0-16,0 11 0 15,0 14 0-15,0 10 0 16,0 0 0-16,0 28 0 15,0 15 0-15,0 3 0 0,9 0 0 16,5-6 0 0,5-8 0-16,6-10 0 15,6-12 0-15,5-10 0 0,2 0 0 0,0-20 0 16,-5-14 0-16,-4-6 0 16,-6-4 0-1,-6-8 0-15,-5-2 0 16,-6-7 0-16,-4 1 0 0,-2 2 0 15,0 8 0-15,0 14 0 16,0 14 0-16,0 16 0 16,0 6 0-16,-2 24 0 15,-6 24 0-15,0 14 0 0,4 12 0 16,4 2 0-16,0-5 0 16,12-11 0-1,13-14 0 1,14-16 0-16,7-16 0 0,8-14 0 0,4-12 0 15,0-22 0-15,-5-12 0 16,-8-6 0-16,-12-8 0 16,-8-5 0-16,-14-5 0 15,-7-2 0-15,-4 4 0 16,0 8 0-16,-4 17 0 16,-7 21 0-16,-5 22 0 0,-1 10 0 15,-4 37 0-15,3 21 0 16,5 12 0-16,7 2 0 15,6-4 0-15,8-10 0 16,24-9 0-16,5-15 0 31,8-10 0-31,-3-10 0 16,-4-6-56-16,-13-6-671 16,-17-2-855-16</inkml:trace>
  <inkml:trace contextRef="#ctx0" brushRef="#br0" timeOffset="54789.11">16108 11726 2440 0,'0'0'903'15,"0"0"-416"-15,0 0-221 16,0 0-266-16,0 0 0 16,0 0 0-16,0 0 0 15,105 65 0-15,-78-7 0 0,-5 2 0 16,-1-4 0-16,-4-8 0 16,-1-10 0-16,-5-11-167 15,-5-18-354-15,-2-9-273 16,-4 0-228-16</inkml:trace>
  <inkml:trace contextRef="#ctx0" brushRef="#br0" timeOffset="54930.75">16304 11801 1455 0,'0'0'856'0,"0"0"-156"16,0 0-145-16,0 0-236 16,-152 86-108-16,108-24-211 0,-2 6 0 15,-1 1 0 1,3-8 0-16,-8 8 0 0,14-19-173 15,9-16-1604-15</inkml:trace>
  <inkml:trace contextRef="#ctx0" brushRef="#br0" timeOffset="58328.75">21982 11323 563 0,'0'0'967'0,"0"0"-710"16,0 0 80-16,0 0 28 15,0 0-7-15,-85-106-89 16,72 84-10-16,-1 4-7 16,-3 2-65-16,-6 8-34 15,-8 6-24-15,-7 2-129 16,-5 8 0-16,2 20 0 15,1 8 0-15,9 4 0 0,12 0 0 16,17 0 0-16,2-1 0 16,31-5 0-16,18-2 0 15,11-2 0-15,10 0 0 16,-4-2 0-16,-7 2 0 16,-15 2 0-16,-18 0 0 15,-19 5 0-15,-7-4 0 16,-33 3 0-16,-21-1 0 15,-8-8 0-15,-5-4 0 16,7-11 0-16,13-12 0 16,14 0 0-16,19-22 0 15,14-20-32-15,23-16-43 16,33-15-31-16,33-25-44 0,22-28-63 16,11-28 51-16,-8-3 53 15,-35 29 53-15,-35 38 32 16,-31 39 24-16,-11 17 75 15,-2 2 54-15,0 6 91 16,0 8-13-16,-7 14-13 16,-4 4-92-16,-2 38-102 15,4 36 0-15,5 43 0 16,4 27 0-16,0-4 0 16,4-27 0-16,10-40 0 0,-1-24 0 15,3-1 0 1,3-4 0-16,0-6 0 0,-7-18 0 15,2-16 0-15,-3-4 0 16,0-22 0-16,5-20 0 16,-1-10 0-16,6-4 0 15,1 2 0-15,-2 9 0 16,0 15 0-16,0 20 0 16,2 10 0-16,3 22 0 15,1 24 0-15,1 11 0 16,7 3 0-1,-1-2 0-15,7-10 0 0,5-14 0 16,1-14 0-16,4-18 0 0,-4-2 0 16,-1-22 0-16,-5-14 0 15,-7-8 0-15,-8-4 0 16,-7-2 0-16,-5 8 0 16,-7 9 0-16,0 15 0 15,-2 17 0-15,-2 1 0 16,3 26 0-16,5 16 0 15,4 6 0-15,6 0 0 16,4-4 0-16,3-10 0 16,4-12 0-16,-2-10 0 15,-4-12 0-15,-3 0 0 16,-4-18 0 0,-5-12 0-16,-6-8 0 0,-4-8 0 0,-3-4 0 15,-10-3 0-15,-16 3 0 16,-13 6 0-16,0 14 0 15,-1 18 0-15,4 12 0 16,9 23 0-16,11 21 0 16,12 12 0-1,4 0 0-15,16-4 0 0,17-10 0 16,7-14 0-16,8-16 0 16,0-12 0-16,1 0 0 15,-2-20 0-15,-8-8 0 0,-4-2 0 16,-9 0 0-16,-8 6 0 15,-7 8 0-15,-4 10 0 16,-5 6 0-16,3 8 0 16,3 22 0-16,3 10 0 15,5 2 0-15,5-2 0 16,2-6 0-16,2-12 0 16,0-13 0-16,2-9 0 15,-3 0 0-15,-2-21 0 16,-2-7 0-1,-2-2 0-15,-2 2 0 16,-3 6 0-16,-4 8 0 0,-2 10 0 0,3 4 0 16,6 8 0-16,7 16 0 15,8 6 0-15,5 0 0 16,6-6 0-16,3-10 0 16,1-12 0-1,-1-2 0-15,-7-16 0 0,-3-16 0 16,-8-8 0-16,-6-6 0 15,-4-8 0-15,-6-4 0 16,-6-9 0-16,-3-5 0 16,-2 0 0-16,0 4 0 15,-7 14 0 1,-4 24 0-16,2 27 0 16,1 24 0-16,-2 65 0 15,8 36 0-15,2 2 0 16,0-19 0-16,14-35 0 15,9-26 0-15,16 0 0 16,12-6 0-16,15-10 0 16,11-19 0-16,3-9 0 15,0-27 0-15,-6-10 0 16,-10-8 0-16,-13-1 0 16,-12 0 0-16,-13 4 0 15,-10 4 0-15,-8 10 0 0,-3 7 0 16,-5 12 0-1,0 9 0-15,-3 0 0 0,-18 16 0 16,-10 24 0-16,-8 12 0 16,1 8 0-16,3 2 0 15,10-6 0-15,14-12 0 16,11-16 0-16,0-16 0 0,20-12 0 16,13-8 0-16,6-25 0 15,-2-14 0-15,-1-9 0 16,-7-10 0-16,-6-6 0 15,-6-21 0-15,-8-25 0 16,-6 10 0-16,-3 14 0 16,0 26 0-16,0 36 0 0,0 14 0 15,-5 18 0-15,-2 27 0 16,5 68 0-16,-1 41 0 16,1 17 0-16,2-23 0 15,0-36 0-15,0-36 0 16,14-14 0-16,12 1 0 15,50 3 0-15,-2-8-170 16,6-16-878-16</inkml:trace>
  <inkml:trace contextRef="#ctx0" brushRef="#br0" timeOffset="58989.4">26181 10782 2975 0,'0'0'732'0,"0"0"-343"15,0 0-389-15,0 0 0 16,9 162 0-16,3-63 0 16,-6-3 0-16,-4-10 0 15,-2-19 0-15,0-1 0 16,0-1 0-16,0-18 0 0,-2-15 0 15,2-20 0-15,0-12 0 32,0-6 0-32,0-30 0 0,9-13 0 0,5-6 0 15,1 1 0-15,3 7 0 16,5 15 0-16,0 14 0 16,6 14 0-16,5 4 0 15,4 18 0-15,0 14 0 16,-5 10 0-16,-8 3 0 15,-12-1 0-15,-11-4 0 16,-2-2 0 0,-17-8 0-16,-20-4 0 15,-2-8 0-15,1-6 0 0,3-4 0 0,10-6 0 16,12-2 0-16,8 0 0 16,5 0 0-16,5 0 0 15,21 0 0-15,15-10 0 16,17-4 0-16,10-4 0 15,12-4 0-15,3-4 0 16,0-2 0-16,-10 0 0 16,-13-2 0-16,-17-2 0 0,-22-5 0 15,-18 1 0 1,-3 0 0 0,-18 8 0-16,-15 10 0 0,-6 18 0 0,0 2 0 15,1 34 0-15,11 14 0 16,14 8 0-16,13 5 0 15,24-9 0-15,48-6 0 16,41-22 0-16,38-26 0 16,-18-2-737-16,-27-26-1082 0</inkml:trace>
  <inkml:trace contextRef="#ctx0" brushRef="#br0" timeOffset="59470.15">27712 11093 1290 0,'0'0'1600'15,"0"0"-940"-15,0 0-114 32,0 0-546-32,0 0 0 15,0 0 0-15,0 0 0 16,119-70 0-16,-71 70 0 16,-3 26 0-16,-7 14 0 15,-11 14 0-15,-8 8 0 16,-7 6 0-16,-8-2 0 15,-2-5 0-15,1-15 0 16,1-14 0-16,0-14 0 0,8-14 0 16,5-4 0-16,12-14 0 15,10-22 0-15,1-13 0 16,2-10 0-16,-7-10 0 16,-8-5 0-16,-9 2 0 15,-9 6 0-15,-9 16 0 16,0 14 0-16,0 18 0 15,0 10 0-15,0 8 0 16,4 0 0-16,14 15 0 16,9 10 0-16,9 5 0 0,1 6 0 15,3 4 0 1,-3 2 0-16,-11 4 0 0,-10 4 0 16,-12-2 0-16,-4 0 0 15,0-5 0-15,-4-10 0 16,-3-6 0-16,7-9 0 15,0-18 0-15,17 0-462 16,4-6-627-16</inkml:trace>
  <inkml:trace contextRef="#ctx0" brushRef="#br0" timeOffset="59601.77">28683 10832 3017 0,'0'0'685'0,"0"0"-291"0,0 0-394 15,0 0 0-15,0 0 0 16,0 0 0-16,0 0 0 16,60 46-760-16,-24-24-1153 0</inkml:trace>
  <inkml:trace contextRef="#ctx0" brushRef="#br0" timeOffset="60069.4">29100 10921 2252 0,'0'0'771'16,"0"0"-397"-16,0 0-43 16,0 0-94-16,0 0-106 0,0 0-131 15,0 0 0-15,-129-35 0 16,98 71 0-16,6 9 0 16,12 3 0-16,13 0 0 15,0-6 0-15,29-4 0 16,14-10 0-16,7-4 0 15,4-4 0-15,-7-2 0 16,-9 2 0-16,-16 0 0 0,-17 4 0 16,-5 2 0-1,-27 1 0-15,-15-1 0 0,-12-4 0 16,0-6 0 0,5-7 0-16,11-6 0 0,14-3 0 15,17-10 0-15,7-20 0 16,27-10 0-16,22-10 0 15,12-5 0-15,3-1 0 16,3 6 0-16,-9 14 0 16,-12 16 0-16,-7 18 0 15,-16 2 0-15,-4 28 0 16,-6 14 0-16,-6 6 0 16,0 4 0-16,-3-6 0 0,2-7 0 15,-1-11 0-15,2-12 0 16,2-16-285-16,-3-12-266 15,1-13-617-15</inkml:trace>
  <inkml:trace contextRef="#ctx0" brushRef="#br0" timeOffset="60202.11">29624 10780 2875 0,'0'0'680'0,"0"0"-404"16,0 0-96-16,0 0-148 0,58 126-32 15,-27-70-359-15,3-7-599 0</inkml:trace>
  <inkml:trace contextRef="#ctx0" brushRef="#br0" timeOffset="61055.13">29840 11271 573 0,'0'0'1903'0,"0"0"-1200"15,0 0-61 1,0 0-367-16,0 0-275 0,0 0 0 0,0 0 0 15,36-114 0-15,-22 64 0 16,-2-8 0-16,-1-8 0 16,-3-7 0-16,-4-7 0 15,-4-6 0 1,0 0 0-16,0 6 0 0,0 15 0 16,0 23 0-1,0 28 0-15,0 14 0 0,0 54 0 16,6 46 0-16,5 41 0 15,3-3 0-15,-1-24 0 0,-4-37 0 16,3-31 0-16,0 2 0 16,9-6 0-16,6-6 0 15,8-18 0-15,5-18 0 16,5 0 0-16,1-22 0 16,0-12 0-16,-5-8 0 15,-7-6 0-15,-7-4 0 16,-12 2 0-16,-6 7 0 15,-9 13 0-15,0 16 0 16,-2 14 0 0,-16 13 0-16,-2 27 0 0,5 14 0 0,8 4 0 15,7 0 0 1,13-8 0-16,32-16 0 0,20-16 0 16,14-16 0-16,13-2-192 15,1-20-8-15,-6-12 46 16,-16-4 77-1,-15-2 73-15,-15-2 4 0,-15 0 94 32,-12 2 43-32,-12 5 7 0,-2 9 37 15,-4 11-110-15,-19 10-71 0,-10 3 0 16,-7 26 0-16,-5 19 0 16,1 7 0-16,3 4 0 0,15-4 0 31,10-8 0-31,14-14 0 0,2-16 0 0,29-12 0 15,15-2 0-15,10-28 0 16,1-14 0-16,-3-12 0 16,-8-10 0-16,-10-8 0 15,-5-23 0-15,-9-23 0 16,-9-25 0 0,-9 13 0-1,-2 32 0-15,0 38 0 16,-4 36 0-16,-5 14 0 15,-3 10 0-15,-3 24 0 0,-3 62 0 16,5 50 0-16,6 21 0 16,7-1 0-16,3-32 0 15,12-41 0-15,3-23 0 16,-1-12 0-16,8 0 0 16,6-6 0-16,5-6 0 15,-3-18 0-15,0-15 0 16,-2-17-536-16,-10-17-372 15,-13-7-994-15</inkml:trace>
  <inkml:trace contextRef="#ctx0" brushRef="#br0" timeOffset="61231.18">29990 10531 2900 0,'0'0'627'15,"0"0"-292"-15,0 0-101 16,126-30-234-16,-3 22 0 0,39 2 0 16,-19 2-581-1,-27 4-941-15</inkml:trace>
  <inkml:trace contextRef="#ctx0" brushRef="#br0" timeOffset="61436.11">32367 11203 4096 0,'0'0'0'0,"0"0"0"16,-11 102 0-16,-7-47 0 15,-16 7 0-15,-32 18 0 16,1-14 0-16,1-14-1253 0</inkml:trace>
  <inkml:trace contextRef="#ctx0" brushRef="#br0" timeOffset="63236.27">4053 13957 2350 0,'0'0'592'16,"0"0"-219"-16,0 0 166 15,0 0-297-15,0 0-242 16,0 0 0-16,-23-121 0 15,79 11 0-15,22-47 0 16,4-19 0-16,-11 9 0 16,-19 35 0-16,-27 50 0 15,-12 36 0-15,-9 24 0 16,-4 12 0-16,0 10 0 0,-4 2 0 16,-23 38 0-16,-9 22 0 15,1 16 0-15,8 10 0 16,18 1 0-16,9-9 0 15,22-12 0-15,23-12 0 16,6-14 0 0,2-12 0-16,-6-12 0 0,-13-5 0 15,-17-8 0-15,-17 1 0 16,-2 1 0-16,-38 1 0 16,-20 3 0-16,-9 2 0 15,-2-1 0-15,9-6 0 0,17-2 0 16,18-4 0-16,22 0 0 15,5-8 0-15,40-19-194 16,61-17-341-16,-7 2-357 16,-5 4-396-16</inkml:trace>
  <inkml:trace contextRef="#ctx0" brushRef="#br0" timeOffset="63488.59">4818 13357 819 0,'0'0'1379'15,"0"0"-769"1,0 0-104-16,0 0-164 0,0 0-63 0,0 0-118 15,0 0-161 1,-28 42 0-16,23 0 0 0,5 4 0 16,0-4 0-16,5-7 0 15,19-16 0-15,7-11 0 16,12-8 0-16,1-8 0 16,4-24 0-1,-6-8 0-15,-9-8 0 0,-15-6 0 16,-11 2 0-16,-7-2 0 15,-11 5 0-15,-24 7 0 16,-7 12 0-16,-6 16 0 16,-4 14 0-16,3 25 0 15,7 69 0 1,13-4-161-16,16-4-937 0</inkml:trace>
  <inkml:trace contextRef="#ctx0" brushRef="#br0" timeOffset="63804.5">5578 13555 316 0,'0'0'2858'16,"0"0"-2265"-16,0 0-264 0,0 0-329 0,0 0 0 15,0 0 0-15,0 0 0 16,-75 153 0-16,26-75 0 16,5-14-11-16,12-18-1602 0</inkml:trace>
  <inkml:trace contextRef="#ctx0" brushRef="#br0" timeOffset="64458.93">6721 12952 2953 0,'0'0'779'16,"0"0"-415"-16,0 0-364 15,0 0 0-15,0 0 0 0,-29 168 0 16,19-94 0-16,5 1 0 16,5-11 0-16,0-12 0 15,0-18 0-15,20-16 0 16,9-18 0-16,4-2 0 15,8-30 0-15,-1-14 0 16,-3-6 0-16,-8 0 0 16,-4 7 0-16,-12 11 0 15,-3 16 0-15,-4 12 0 0,3 6 0 16,5 22 0-16,5 18 0 0,8 13 0 16,8 7 0-16,6-4 0 15,1-10 0-15,-2-12 0 16,-7-16 0-16,-4-14 0 15,-8-4 0-15,-8-22 0 16,-4-16 0-16,-5-14 0 16,-1-7 0-16,-1 1 0 15,-2 7 0 1,2 10 0-16,2 19 0 0,6 14 0 16,7 8 0-16,10 12 0 15,13 15 0-15,11 5 0 16,10-5 0-16,7-4 0 15,7-14 0-15,-7-9 0 16,-5-1 0-16,-15-26 0 0,-13-4 0 16,-20-6 0-16,-15-5 0 15,0 0 0-15,-23 4 0 16,-10 4 0-16,-5 16 0 16,0 18 0-16,1 8 0 15,0 40 0-15,10 22 0 16,10 12 0-16,17 5 0 15,2-9 0-15,40-18 0 0,57-46 0 16,-11-14-240-16,-3-16-805 0</inkml:trace>
  <inkml:trace contextRef="#ctx0" brushRef="#br0" timeOffset="64633.74">8121 12516 2907 0,'0'0'981'0,"0"0"-773"0,0 0-208 16,0 0 0-16,0 0 0 16,0 0 0-16,-16 195 0 15,25-60 0-15,0-19 0 16,-9-26-827-16</inkml:trace>
  <inkml:trace contextRef="#ctx0" brushRef="#br0" timeOffset="64933.94">8506 13032 2223 0,'0'0'1065'0,"0"0"-257"16,0 0-808-16,0 0 0 16,0 0 0-16,0 0 0 15,0 0 0-15,120 154 0 16,-103-69 0-16,-2-5 0 15,-1-12 0-15,1-18 0 16,-1-20 0-16,1-22 0 16,-2-8 0-16,1-24 0 0,3-20 0 15,1-16 0 1,0-7 0-16,4-6 0 16,-2 2 0-16,3 5 0 15,2 14 0-15,-4 16 0 0,4 18 0 16,8 24 0-16,-2 22-317 15,-4 10-1203-15</inkml:trace>
  <inkml:trace contextRef="#ctx0" brushRef="#br0" timeOffset="65233.12">9312 13309 884 0,'0'0'2049'15,"0"0"-1257"-15,0 0-421 16,0 0-371-16,0 0 0 15,162-88 0-15,-112 60 0 16,-3-3 0-16,-7 3 0 16,-11 0 0-16,-10 2 0 15,-17 2 0-15,-2 2 0 16,-14 2 0-16,-17 6 0 16,-9 8 0-16,-2 6 0 15,-1 18 0-15,5 22 0 16,7 12 0-16,11 8 0 15,15 1 0-15,5-6 0 16,25-8 0-16,27-17 0 0,14-16 0 16,50-26-30-16,-18-20-754 15,-6-8-1207-15</inkml:trace>
  <inkml:trace contextRef="#ctx0" brushRef="#br0" timeOffset="65359.91">10342 13078 1595 0,'0'0'1712'16,"0"0"-923"-16,0 0-789 0,0 0 0 16,0 0 0-16,0 0-77 15,0 0-1327-15</inkml:trace>
  <inkml:trace contextRef="#ctx0" brushRef="#br0" timeOffset="65992.2">9526 15165 1445 0,'0'0'487'15,"0"0"-138"1,0 0 160-16,0 0-56 0,0 0-146 0,0 0-25 16,0 0-18-16,36-52-264 31,-36 75 0-31,0 6 0 0,-4 10 0 0,-3-3 0 0,3 0 0 16,4-10 0-1,0-8 0 1,0-14 0-16,4-4 0 15,5-12 0-15,-2-20 0 16,-5-12 0-16,-2-5 0 16,-4-2 0-16,-25 4 0 15,-14 11 0-15,-8 22 0 16,-9 14 0-16,-20 54 0 16,-5 48 0-16,5 45 0 15,26 13 0-15,36-24 0 0,18-35 0 16,29-43 0-1,38-14 0-15,47-10 0 0,42-22 0 16,0-12 0-16,-27-8 0 16,-44-24 0-16,-36 0 0 15,-14-30 0-15,-8 8-530 16,-14-2-976-16</inkml:trace>
  <inkml:trace contextRef="#ctx0" brushRef="#br0" timeOffset="66301.27">10345 14564 1562 0,'0'0'1684'16,"0"0"-1074"-16,0 0-370 0,0 0-240 31,0 0 0-31,0 0 0 0,-29 148 0 0,20-76 0 16,1 9 0-16,4-5 0 15,4-10 0-15,0-8 0 16,0-18 0-16,0-16 0 16,10-24 0-16,-4-6-578 15,-4-22-612-15</inkml:trace>
  <inkml:trace contextRef="#ctx0" brushRef="#br0" timeOffset="66536.92">10144 14472 1661 0,'0'0'1252'0,"0"0"-681"16,0 0-283-16,0 0 36 31,0 0-324-31,0 0 0 0,155 76 0 0,-80-32 0 16,0 2 0-16,-5 8 0 15,-13 6 0-15,-16 3 0 16,-26 1 0-16,-15 2 0 16,-34-2 0-16,-28-4 0 15,-21-6 0 1,-3-14 0-16,3-9 0 0,12-12 0 16,22-19 0-16,20-8-228 15,22-15-1785 1</inkml:trace>
  <inkml:trace contextRef="#ctx0" brushRef="#br0" timeOffset="67497.2">11095 15320 856 0,'0'0'684'15,"0"0"-379"-15,0 0 24 0,0 0-6 16,0 0 9-16,0 0-35 16,0 0-53-16,-22 6-19 15,19-6-28-15,1 0-40 16,-2 0-10-16,0-2-147 16,1-14 0-16,1-6 0 15,2-6 0-15,0-4 0 16,11-3 0-16,14 3 0 15,6 6 0-15,7 6 0 16,4 12 0-16,7 8 0 16,0 0 0-16,5 18 0 0,1 14 0 15,1 8 0-15,0 5 0 16,0-1 0-16,0-8 0 16,-1-8 0-1,0-10 0-15,-3-10 0 0,-5-8 0 16,-5-12 0-16,-9-18 0 15,-6-8 0-15,-4-6 0 16,-10-2 0-16,-7 1 0 16,-4 5 0-16,-2 10 0 15,-10 30 0-15,-13 6-380 16,-6 24-1021-16</inkml:trace>
  <inkml:trace contextRef="#ctx0" brushRef="#br0" timeOffset="67860.92">11434 15847 426 0,'0'0'1578'16,"0"0"-1013"-16,0 0-208 16,0 0-10-16,-113 0-100 0,103 0-77 15,4 0-55-15,6-14-44 16,0-8-10-16,0-8-8 15,8-2-23 1,15-8 6-16,6 0 4 0,6 4-40 16,5 8 0-16,3 6 0 15,3 14 0-15,2 8 0 16,3 0 0-16,0 22 0 16,5 6 0-16,2 8 0 15,2-2 0-15,4 2 0 16,1-10 0-16,-1-12 0 0,-1-8 0 15,-9-6 0 1,-5 0 0-16,-7-20 0 0,-7-10 0 16,-6-6 0-1,3-30 0-15,-12 11-113 0,-5 1-987 16</inkml:trace>
  <inkml:trace contextRef="#ctx0" brushRef="#br0" timeOffset="68203.63">13192 14654 546 0,'0'0'2482'16,"0"0"-1735"-16,0 0-426 15,0 0-321-15,0 0 0 16,-18 121 0 0,12-3 0-16,6 32 0 15,0 12 0-15,8-7 0 16,19-17 0-16,-2-39 0 0,-3-19 0 16,-6-22 0-16,-1-12 0 15,1-2 0-15,-3-4 0 16,1-10 0-16,-10-16 0 15,-4-14 0-15,0-50 0 16,-2-6-572-16,-8-8-948 0</inkml:trace>
  <inkml:trace contextRef="#ctx0" brushRef="#br0" timeOffset="68567.56">13633 14807 2174 0,'0'0'972'15,"0"0"-463"-15,0 0-68 16,0 0-441-16,18 196 0 16,8-94 0-16,4-3 0 15,5-5 0-15,0-18 0 16,8 8 0-16,2 5 0 0,-2-13 0 16,-6-20 0-1,-8-22 0-15,-7-20 0 0,-4-14 0 16,-5-24 0-16,-3-28 0 15,-4-29 0-15,0-35 0 16,-3-32 0-16,-3-3 0 16,0 29 0-16,0 40 0 15,0 42 0-15,0 22 0 16,0 8 0-16,0 10 0 16,0 4 0-16,0 36 0 0,6 12 0 15,17 34 0-15,-3-18-460 16,0-10-503-16</inkml:trace>
  <inkml:trace contextRef="#ctx0" brushRef="#br0" timeOffset="68804.95">14502 14626 2143 0,'0'0'1028'0,"0"0"-362"16,0 0-407-1,0 0-259 1,0 0 0-16,60 217 0 16,-29-61 0-16,1 17 0 15,-10-7 0-15,-5-18 0 16,-8-23 0-16,-4-23 0 16,-5-26 0-16,0-24 0 15,0-14 0-15,0-4 0 16,3-10 0-16,9-24 0 15,-1 0-104-15,8-22-1336 0</inkml:trace>
  <inkml:trace contextRef="#ctx0" brushRef="#br0" timeOffset="68962.13">15507 15717 3171 0,'0'0'925'0,"0"0"-925"15,0 0 0-15,0 0-275 16</inkml:trace>
  <inkml:trace contextRef="#ctx0" brushRef="#br0" timeOffset="98001.01">27683 8071 534 0,'0'0'0'0</inkml:trace>
  <inkml:trace contextRef="#ctx0" brushRef="#br0" timeOffset="99060.17">22645 6160 2212 0,'0'0'633'15,"0"0"-410"-15,0 0 111 16,0 0-105-16,0 0-139 15,0 0-27-15,-33 120 14 16,33-58-13-16,2 3-13 16,27-7-16-16,14-10-5 15,12-12-18-15,15-16-2 16,14-16 2-16,9-4-12 16,8-16-1-16,1-14 1 15,-4-4 1-15,-6 0 8 0,-10 4-9 16,-11 4 2-16,-10 8-2 15,-12 14-1-15,-7 4 0 16,0 19 1-16,3 17 0 16,1 7 12-16,8 3-12 15,4-4 0-15,9-10 0 16,9-14 0-16,6-12 0 16,5-6 0-16,4-24 0 15,1-14 0-15,-7-8 0 16,-8-4 0-16,-11-1 0 15,-12 7 0-15,-11 10 0 0,-9 12 0 16,-7 12 0-16,0 10 0 16,4 0 0-16,8 20 0 15,10 5 0-15,11-4 0 16,14 1 0-16,8-7 0 16,5-8 0-16,2-4 0 15,-2-3 0-15,-4 0 0 16,-8-4 0-16,-6-9 0 15,-6 2 0-15,-7-1 0 16,-7 3 0-16,-3 4 0 16,-3 2 0-16,-1 3 0 0,-2 0 0 15,-1 0 0-15,-2 0 0 16,-3 0 0-16,-1 0 0 16,0 0 0-16,1 0 0 15,3-1 0-15,0-6 0 16,9-11 0-16,-11 2-665 15,-5-2-1547-15</inkml:trace>
  <inkml:trace contextRef="#ctx0" brushRef="#br0" timeOffset="99202.48">26527 6489 2092 0,'0'0'0'16,"0"0"-1528"-16</inkml:trace>
  <inkml:trace contextRef="#ctx0" brushRef="#br0" timeOffset="112098.78">6011 10084 2125 0,'0'0'772'0,"0"0"-628"16,0 0 16-16,0 0 30 16,0 0-121-16,0 0-38 15,37 72-29 1,-16-47 5-16,1-3 10 0,3-7-17 0,-1-4 16 16,3-9 1-1,4-2 28-15,2 0 16 0,6-19-22 16,1-3-4-16,1-4-5 15,0 0-29-15,-3 6 9 16,-3 8-10 0,-6 8-10-16,-4 4 9 0,-1 4-19 15,-2 16 9-15,3 4 11 16,0 1 1-16,4-4 1 16,0-5-2-16,2-7 8 15,0-8-5-15,-4-1-3 16,-3 0-6-16,-4-4 6 15,-7-7 10 1,1-6 8-16,-1 3-18 16,26-4-75-16,-4 4-214 15,3 5-758-15</inkml:trace>
  <inkml:trace contextRef="#ctx0" brushRef="#br0" timeOffset="113024.67">8943 10317 1515 0,'0'0'507'0,"0"0"-321"16,0 0 127-16,0 0 13 0,0 0-100 15,0 0-123-15,0 0-64 16,-20-8-12-16,56 12-1 16,37 2-25-16,43-6-1 15,38 0 0-15,-7-6 0 16,-27-8-36-16,-42 4-18 15,-35 6 14 1,-12-2-34-16,-12 0-35 0,-19 0 91 16,-10 1 18-16,-44 4 12 15,-17-2 3-15,-12 3-15 0,-4 0 0 16,5 0-45-16,2 9-76 16,9 0 20-16,4 6 23 15,7 1 46 1,6 2 32-16,9 0 1 0,12-2 48 15,7-4 67 1,12-2 69 0,5-4-13-16,9-4-43 15,0-2-3-15,0 0 4 16,27 0-1-16,15 0 6 16,18-2-40-16,15-8-74 0,13-6-1 15,1 2-20-15,-4 0 0 16,-10 2-2-16,-15 4-7 15,-19 2-18-15,-17 2-18 16,-17 2 7-16,-7 2 37 16,-14 0 1-16,-23 0 0 15,-15 0-6-15,-10 8 14 16,-7 8-4-16,0 4-4 16,4 0 2-16,7 0 1 15,13-4 34-15,14-6 31 16,16-4 14-16,15-2-43 0,0-4-12 15,38 0-18 1,20 0-3-16,19-6-10 0,15-10 4 16,6-4 0-16,0 0 8 15,-15 2-8-15,-16 4-12 16,-23 4-7-16,-24 2-16 16,-18 2 28-16,-2 0-5 15,-33-2-108-15,-5 0-144 16,2 0-488-16</inkml:trace>
  <inkml:trace contextRef="#ctx0" brushRef="#br0" timeOffset="119464.33">5960 12525 882 0,'0'0'1491'0,"0"0"-1158"15,0 0-66-15,0 0-30 16,0 0-74-16,0 0-97 15,0-10-44-15,0 10 25 16,9 4 68-16,10 12 29 16,6 2-15-16,4 2-58 15,4-2-28-15,3-4 8 16,4-4-16-16,5-10-35 0,4 0 0 16,11-18 0-16,7-17 0 15,8-6 0-15,6-5 0 16,2 1 0-1,-2 5 0-15,-2 12 0 0,-10 10 0 16,-9 14 0-16,-11 4 0 16,-9 2 0-16,-7 16 0 15,-1 0 0-15,-1 0 0 16,2-6 0-16,5-4 0 16,9-8 0-16,1 0 0 15,8-12 0-15,4-12 0 16,1-8 0-16,-1 0 0 0,-4-2 0 15,-2 6 0-15,-8 4 0 16,-3 12 0-16,-8 6 0 16,-1 6 0-16,-1 0 0 15,-2 14 0-15,2 2 0 16,3 0 0-16,-1-2 0 16,4-4 0-16,1-8 0 15,2-2 0-15,3-4 0 16,1-18-20-16,14-16-338 15,-12 4-522-15,-9 3-437 0</inkml:trace>
  <inkml:trace contextRef="#ctx0" brushRef="#br0" timeOffset="119565.99">8535 12129 1661 0,'0'0'1401'16,"0"0"-1041"-16,0 0-66 16,0 0-110-16,0 0-110 15,0 0-74-15,0 0-474 16,145-24-1017-16</inkml:trace>
  <inkml:trace contextRef="#ctx0" brushRef="#br0" timeOffset="135067.87">3243 16204 451 0,'0'0'1948'0,"0"0"-1606"0,0 0-17 16,0 0 32-16,0 0-149 15,0 0-125-15,0 18-25 16,0 32 43-16,0 34-2 16,5 37 25-16,4 21-124 15,2 15 0-15,0-33 0 16,3-34 0-16,-1-32 0 15,5-13 0-15,4-1 0 16,7-4 0-16,7-12 0 16,2-20 0-16,1-8 0 0,2-30 0 15,-1-24 0-15,2-37 0 16,-7-37 0-16,-8-28 0 16,-6 7 0-1,-15 29 0-15,-2 46 0 0,-4 38 0 16,0 8 0-16,0 10 0 15,0 9 0-15,0 9 0 16,0 49 0-16,5 45 0 16,9 32 0-16,-1 3 0 15,3-17 0-15,-3-40 0 16,-2-16 0-16,2 2 0 0,3 5 0 16,4-5 0-16,-4-16-129 15,-1-16-368-15,-3-14-213 16,-6-12-324-16</inkml:trace>
  <inkml:trace contextRef="#ctx0" brushRef="#br0" timeOffset="135825.07">3983 16878 2020 0,'0'0'616'0,"0"0"-87"15,0 0-162-15,43-138-107 0,-30 89-109 16,-1 5-41-16,-6 8-67 15,-4 8-43-15,-2 12 0 16,0 16 0-16,-18 0 0 16,-7 26 0-16,-6 18 0 15,2 6 0-15,5 7 0 16,10-7 0-16,14-6 0 16,0-8 0-16,25-4 0 15,15-10 0-15,12-4 0 16,1 0 0-16,-2-2 0 15,-6-2 0-15,-12 8 0 16,-14 6 0-16,-15 2 0 16,-4 7 0-16,-21 3 0 0,-12 0 0 15,-5-8 0-15,3-6 0 16,4-8 0-16,10-14 0 16,11-4 0-16,10-22 0 15,0-22 0-15,15-10 0 16,18-4 0-16,9-1 0 15,3 11 0-15,1 12 0 16,-5 14 0-16,-5 12 0 16,-7 10 0-16,-5 18 0 0,-4 14 0 15,-2 12 0-15,-3-4 0 16,1 1 0-16,-3-10 0 16,3-12 0-16,-3-7 0 15,1-12 0-15,1 0 0 16,1-12 0-16,4-16 0 15,2-8 0-15,1-5 0 16,-1 11 0-16,-2 4 0 16,-2 16 0-16,-3 6 0 15,1 4 0-15,4 12 0 0,0 12 0 16,3 6 0 0,-1-2 0-16,0-2 0 15,0-3 0-15,-4-14 0 0,0-9 0 16,0 0 0-16,-5-9 0 15,1-18 0-15,-1-9 0 16,0 4 0-16,-2 6 0 16,2 8 0-16,4 10 0 15,0 8 0-15,3 4 0 16,5 22 0-16,4 2 0 16,2-2 0-16,-2 0 0 15,0-7 0-15,-7-10 0 16,-6-9 0-16,-16-4 0 15,0-15-495-15,-16-8-590 0</inkml:trace>
  <inkml:trace contextRef="#ctx0" brushRef="#br0" timeOffset="135966.78">4583 16645 1994 0,'0'0'1626'0,"0"0"-1296"16,0 0-184-16,0 0-146 15,0 0 0-15,0 0 0 16,0 0-726-16</inkml:trace>
  <inkml:trace contextRef="#ctx0" brushRef="#br0" timeOffset="136492.73">5655 16924 2687 0,'0'0'543'15,"0"0"-88"-15,0 0-44 0,2-126-411 0,-16 104 0 16,-8 8 0-16,-4 14 0 0,-11 1 0 16,-3 30 0-16,0 9 0 15,3 8 0-15,10-6 0 16,11-2 0-16,14-10 0 15,2-8 0 1,18-12 0 0,17-10 0-16,10-4 0 15,0-20 0-15,-1-6 0 16,-6-2 0-16,-12 6 0 16,-7 8 0-16,-11 8 0 15,-4 10 0-15,-1 2 0 0,0 32 0 16,-1 20 0-1,7 32 0-15,3 39 0 0,9 31 0 16,1 13 0-16,3-7 0 16,-3-20 0-16,-4-35 0 15,-9-27 0-15,-5-22 0 16,-4-14 0-16,0-2 0 16,-9-2 0-16,-15-6 0 15,-10-24 0-15,-10-10 0 16,-5-18 0-16,-12-48 0 15,3-38 0-15,16-34 0 16,29-9 0-16,13 17 0 16,36 36 0-16,12 27 0 0,58-17 0 15,-11 12 0-15,-1 6-492 16</inkml:trace>
  <inkml:trace contextRef="#ctx0" brushRef="#br0" timeOffset="136791.84">6900 16369 2671 0,'0'0'681'0,"0"0"-154"16,0 0-310-16,0 0-217 15,0 0 0-15,0 0 0 16,8 202 0-16,11-51 0 16,-2-17 0-16,-1-36 0 15,-3-40 0-15,3-14 0 16,7 2 0-16,3-1 0 16,6-15 0-16,5-30 0 15,-8-12-586-15,-7-20-519 0</inkml:trace>
  <inkml:trace contextRef="#ctx0" brushRef="#br0" timeOffset="137393.81">7174 16477 1192 0,'0'0'1426'0,"0"0"-690"15,0 0-235-15,0 0-260 16,0 0-241-16,20 146 0 16,-9-64 0-16,2 11 0 15,-1-3 0-15,-1-6 0 16,-3-12 0-16,4-14 0 15,-1-9 0-15,3-23 0 16,-1-16 0-16,0-10 0 0,5-26 0 16,-2-16 0-1,-1-15 0-15,1-1 0 0,-5 4 0 16,0 18 0-16,-2 14 0 16,-2 18 0-16,1 4 0 15,3 26 0-15,1 14 0 16,5 10 0-16,4 4 0 15,3-1 0-15,5-9 0 16,7-12 0-16,1-14 0 16,3-18 0-16,-1 0 0 15,-4-28 0-15,-3-12 0 0,-10-9 0 16,-7-1 0-16,-4 10 0 16,-6 6 0-16,-3 20 0 15,1 14 0-15,-3 0 0 16,2 30 0-16,4 10 0 15,1 2 0-15,4 2 0 16,2-7 0-16,4-11 0 16,0-12 0-16,3-10 0 15,0-4 0-15,0-10 0 16,3-20 0-16,-4-11 0 0,3-3 0 16,1-2 0-1,2 6 0-15,4 4 0 0,2 16 0 16,2 14 0-1,1 6 0-15,-1 18 0 0,-2 18 0 16,-4 4 0-16,-2 4 0 16,-10-3 0-16,-9-1 0 15,-6-8 0-15,0-10 0 16,-27-4 0-16,-15-14 0 16,-38-4 0-16,11-12-599 15,5-8-700-15</inkml:trace>
  <inkml:trace contextRef="#ctx0" brushRef="#br0" timeOffset="137563.71">8154 16348 2770 0,'0'0'921'0,"0"0"-516"16,0 0-405-16,0 0 0 15,0 0 0-15,0 0 0 16,0 0 0-1,-84-42-228-15,28 34-1398 0</inkml:trace>
  <inkml:trace contextRef="#ctx0" brushRef="#br0" timeOffset="137736.74">6766 16415 3014 0,'0'0'684'15,"0"0"-471"-15,183-6-82 16,-23-2-131-16,-20 4-293 16,-3 0-1352-16</inkml:trace>
  <inkml:trace contextRef="#ctx0" brushRef="#br0" timeOffset="137925.68">9175 17253 3530 0,'0'0'566'0,"0"0"-566"16,-73 108 0-16,19-54 0 16,-4-2 0-16,-36 21 0 15,18-15-182-15,3-10-1677 0</inkml:trace>
  <inkml:trace contextRef="#ctx0" brushRef="#br0" timeOffset="139454.87">11911 16990 2324 0,'0'0'801'0,"0"0"-443"0,0 0 7 15,0 0-117-15,0 0-248 16,0 0 0-16,-12 36 0 15,12-10 0-15,0 1 0 32,0-9 0-32,6-9 0 0,-2 0 0 0,-2-9 0 15,-2 0 0-15,0 0 0 16,0-18 0-16,-18-5 0 16,-7-3 0-1,-4 4 0-15,-9 4 0 0,-4 10 0 16,-5 8 0-16,-6 16 0 15,2 30 0-15,-3 16 0 16,10 19 0-16,11 7 0 0,12 6 0 16,21 0 0-16,5-9 0 15,38-13 0-15,21-18 0 16,18-14 0-16,11-22 0 16,3-18 0-16,-5 0 0 15,-16-18 0-15,-20-4 0 16,-19-2 0-16,-23 2 0 15,-13 0 0-15,0 0 0 16,-29 0 0-16,2 4-527 16,5 4-907-16</inkml:trace>
  <inkml:trace contextRef="#ctx0" brushRef="#br0" timeOffset="139800.84">12503 16433 2483 0,'0'0'857'0,"0"0"-367"15,0 0-224-15,0 0-266 32,0 0 0-32,0 0 0 0,-49 132 0 0,49-68 0 15,0 2 0-15,0 1 0 16,0-13 0-16,5-4 0 16,2-16 0-16,-1-14 0 15,3-20-450-15,-5-10-365 16,-4-18-546-16</inkml:trace>
  <inkml:trace contextRef="#ctx0" brushRef="#br0" timeOffset="140069.71">12387 16329 2225 0,'0'0'890'0,"0"0"-543"16,0 0-5-16,0 0-50 15,0 0-292-15,0 0 0 16,0 0 0-16,116 76 0 15,-60-48 0-15,-2 2 0 16,-1 6 0-16,-8 4 0 16,-12 4 0-16,-13 6 0 15,-15 4 0-15,-5 3 0 16,-23-3 0 0,-22-4 0-16,-10-2 0 0,-5-4 0 0,0-4 0 15,8-8 0-15,17-10 0 16,35-4 0-16,2-12-294 15,34-2-1209-15</inkml:trace>
  <inkml:trace contextRef="#ctx0" brushRef="#br0" timeOffset="140834.49">13174 17339 1371 0,'0'0'406'16,"0"0"-23"-16,0 0 116 0,0 0-166 15,0 0-80-15,0 0 3 16,0 0-53-16,-47-62-35 15,43 48-27-15,2 0-58 16,2-8-83-16,0 0 0 16,6-4 0-1,14 2 0-15,12-2 0 0,1 3 0 0,7 5 0 16,1 4 0-16,-2 10 0 16,-1 4 0-16,0 0 0 15,0 4 0 1,0 15 0-16,0 8 0 15,-1 4 0-15,4 1 0 16,-3 4 0 0,-3-6 0-16,-1-4 0 0,-5-8 0 15,0-4 0-15,-3-10 0 16,-1-4 0-16,1 0 0 0,-1-18 0 0,-1-8 0 16,-3-10 0-16,-6 0 0 15,-1-4 0-15,-8 5 0 16,-4 8 0-1,-2 14 0-15,-2 17 0 0,-14 18-613 16,-3 10-1037-16</inkml:trace>
  <inkml:trace contextRef="#ctx0" brushRef="#br0" timeOffset="141322.63">13314 17806 1000 0,'0'0'696'16,"0"0"-336"-16,0 0 14 15,0 0-10-15,0 0-90 16,0-120-82-16,16 94 14 16,4 4-23-16,0 0-18 15,3 8-52-15,1 6-41 16,3 6-3-16,4 2-41 15,0 6-28-15,7 16 0 16,0 4 0-16,-1 6 0 16,4 0 0-16,-3-2 0 15,-5-4 0-15,-2-8 0 16,1-4 0-16,-6-6 0 0,3-8 0 16,1 0 0-16,1-12 0 15,0-14 0-15,2-10 0 16,-4-4 0-16,0 0 0 15,-7 0 0-15,-6 8 0 16,-16 6 0-16,0 12-74 16,0 4-1634-16</inkml:trace>
  <inkml:trace contextRef="#ctx0" brushRef="#br0" timeOffset="142962.34">15614 17098 671 0,'0'0'1822'16,"0"0"-1223"-16,0 0-312 15,0 0 58-15,0 0-150 16,0 0-138-16,-29-14-34 15,29 14-23 1,0 0 0-16,0 0 9 0,0 0-9 16,0 0 6-16,0 0 13 0,0 0-19 15,0-10 21-15,-2-6-21 16,-7-4 0-16,-7-2 11 16,-7 0-11-16,-5 4 8 15,-8 10 5-15,-6 4-3 16,-5 4-10-16,-8 16 0 31,-1 16 0-31,2 12 0 16,8 15 0-16,7 9 0 0,15 2 0 15,15 10 0-15,9 0 0 16,14-3 0-16,28-9 0 16,16-10 0-16,13-14 0 15,14-14 0-15,2-16 0 16,2-14 0-16,-9 0 0 15,-11-4 0-15,-18-10 0 16,-18-8 0-16,-23-8-123 16,-10 8-591-16,0-2-949 0</inkml:trace>
  <inkml:trace contextRef="#ctx0" brushRef="#br0" timeOffset="143655.37">16088 16888 1495 0,'0'0'550'0,"0"0"-190"15,0 0 240-15,0 0-302 16,0 0-36-16,0 0-65 16,0 0-49-16,43-116-29 15,-34 84-52-15,-3-3-67 0,4-1 0 16,-6-10 0-16,0-2 0 15,-2-2 0-15,-2-2 0 16,0-2 0-16,0 4 0 16,0 10 0-16,-8 1 0 15,-2 15 0-15,2 2 0 16,3 8 0-16,-1 10 0 16,4 0 0-16,-1 0 0 15,0 4 0-15,3 0 0 16,-2 0 0-16,0 0 0 15,0 0 0-15,-2 0 0 16,-5 8 0-16,0 2 0 0,0 4 0 16,0 6 0-1,0-2 0-15,0 0 0 0,2 5 0 16,1 0 0-16,2 8 0 16,1 1 0-16,3 4 0 15,0 8 0-15,0 0 0 16,11 2 0-16,3 2 0 15,3-4 0-15,-1-3 0 16,2-1 0-16,2-4 0 16,-1-4 0-16,2-6 0 15,4-8 0-15,4-6 0 16,2-6 0-16,2-6 0 0,3 0 0 16,1-18 0-16,0-10 0 15,3-12 0-15,-11 0-327 16,-8 9-1227-16</inkml:trace>
  <inkml:trace contextRef="#ctx0" brushRef="#br0" timeOffset="144428.78">16921 17205 1092 0,'0'0'715'0,"0"0"-384"15,0 0 8-15,0 0 6 16,0 0-68-16,0 0-91 0,0 0-13 0,-33-81-21 16,33 54-11-16,0 0-35 15,5-5-14-15,10 6-23 16,6 0 9-16,2 8-78 15,6 4 0-15,6 6 0 32,0 4 0-32,3 4 0 0,0 0 0 15,-1 12 0-15,2 10 0 16,-4-4 0-16,-1 8 0 16,-1-2 0-16,-4-2 0 15,-2 0 0-15,2 1 0 16,-2-5 0-16,1-4 0 15,3-6 0-15,3-4 0 16,0-4 0-16,-1 0 0 16,2-17 0-16,-3-6 0 15,-5-4 0-15,-6-9 0 16,-5 0 0-16,-5-4 0 16,-9 6 0-16,-2 10 0 15,0 12 0-15,0 12 0 0,-26 14-59 16,2 20-639-16,-1 2-824 15</inkml:trace>
  <inkml:trace contextRef="#ctx0" brushRef="#br0" timeOffset="144868.73">17080 17656 1151 0,'0'0'720'15,"0"0"-244"-15,0 0-122 16,0 0 1-16,0 0-136 15,-24-120-36-15,43 92-21 16,4 1-47-16,8 5-8 0,2 4-35 16,6 4-29-1,-2 6-7-15,3 8-10 0,-4 0-7 16,-1 0 14-16,-4 22-25 16,0 0 9-16,1 5-17 15,-1 0 0-15,0-4 0 16,6-5 0-16,-2-10 0 15,5-8 0-15,2 0 0 16,1-8 0-16,-3-19 0 16,-1-5 0-16,-2-4 0 15,-4-4 0-15,7-10-18 16,-7 6-353-16,-8 10-858 0</inkml:trace>
  <inkml:trace contextRef="#ctx0" brushRef="#br0" timeOffset="145357.1">18795 16433 1390 0,'0'0'945'0,"0"0"-463"16,0 0-106-16,0 0 145 15,0 0-262-15,0 0-136 16,0 0-123-16,-35-99 0 15,33 113 0-15,2 25 0 0,0 15 0 16,0 12 0 0,0 10 0-16,0 4 0 0,6 2 0 15,4 3 0-15,-4-5 0 16,-2 0 0-16,1 0 0 16,-5 1 0-16,0-5 0 15,0-4 0-15,0-2 0 16,-2-6 0-16,-5-7 0 15,5-16 0 1,0-6 0-16,2-17 0 0,0-8 0 16,4-10 0-16,13-10 0 15,12-48-288-15,-2-1-561 16,-2 1-937-16</inkml:trace>
  <inkml:trace contextRef="#ctx0" brushRef="#br0" timeOffset="145768.26">19270 16691 2347 0,'0'0'754'0,"0"0"-410"16,0 0 131-16,0 0-299 15,0 0-176-15,0 0 0 0,113 0 0 16,-86 45 0-16,-2 13 0 15,-5 10 0-15,0 6 0 16,-4-2 0 0,-3 0 0-16,-2-5 0 0,0-9 0 15,-2-14 0 1,3-12 0-16,-4-10 0 0,3-18 0 16,1-4 0-16,-1-14 0 0,5-26 0 15,1-12 0-15,1-16 0 16,-1-13 0-16,4-3 0 15,1-6 0 1,-2 10 0-16,-2 8 0 0,-5 23 0 16,-3 17 0-1,-6 24 0-15,-2 8 0 0,0 8 0 16,0 24-288-16,-2 0-537 16,5-5-662-16</inkml:trace>
  <inkml:trace contextRef="#ctx0" brushRef="#br0" timeOffset="146101.84">20255 16212 1614 0,'0'0'1530'0,"0"0"-872"15,0 0-364 1,0 0-294-16,0 0 0 0,0 0 0 15,49 144 0-15,-33-63 0 16,-3 11 0-16,1 4 0 16,-6 1 0-16,1 1 0 15,-3-4 0-15,0-4 0 16,-4-6 0-16,0-7 0 16,-2-11 0-16,0-8 0 0,0-8 0 15,2-10 0-15,0-14 0 16,0-8 0-16,3-10 0 15,1-8 0-15,6 0 0 32,1-18-315-32,-5-2-823 0</inkml:trace>
  <inkml:trace contextRef="#ctx0" brushRef="#br0" timeOffset="146262.31">20894 17357 2988 0,'0'0'966'16,"0"0"-824"-16,0 0-142 15,0 0 0-15,0 0 0 16,0 0-369-16</inkml:trace>
  <inkml:trace contextRef="#ctx0" brushRef="#br0" timeOffset="175093.37">21313 12717 1377 0,'0'0'388'0,"0"0"-158"16,-8-108 75-16,8 68-20 0,0 8-39 15,0 6-76-15,0 9-35 16,0 8-27-16,0 4 59 15,0 5-33-15,0 3-73 16,0 25-19-16,-5 36 50 16,-2 46-7-1,5 51 19-15,2 33-50 16,7 19-2-16,24 11 9 16,11 8-61-16,12 30 0 0,8 24 0 15,7 17 0-15,6 6 0 16,6-5 0-16,2-5 0 0,-4-18 0 15,-4 0 0 1,-13-9 0-16,-14-7 0 16,-9-14 0-1,-13-11 0-15,-8-17 0 16,-9-13 0-16,-9-19 0 16,0-16 0-16,-7-19 0 15,-6-36 0-15,4-26 0 16,2-31 0-16,1-17 0 15,1 2 0-15,1-8 0 0,2-4 0 16,-1-18-111-16,1-14-147 16,-3-26-270-16,1-18-364 15,-2-10-999-15</inkml:trace>
  <inkml:trace contextRef="#ctx0" brushRef="#br0" timeOffset="176034.2">22307 12747 1468 0,'0'0'494'16,"0"0"-175"-16,0 0 36 15,-121-78-52 1,102 60-59-16,3 6-56 0,9 4-18 16,3 4 2-16,4 2-47 15,0 2-64-15,13 0-10 16,26 0 32-16,38 6-20 15,48-2-63-15,42-4 0 16,13-6 0-16,-33-10 0 16,-49 0 0-16,-51 8-18 0,-22 2-102 15,-16 4-126 1,-28 2-95-16,-20 0-248 0,-19 14-399 0</inkml:trace>
  <inkml:trace contextRef="#ctx0" brushRef="#br0" timeOffset="176223.98">22541 12721 1410 0,'0'0'1057'15,"0"0"-472"-15,0 0-133 0,0 0-152 0,0 0-136 16,0 0-94-16,0 0-49 16,-25 12 16-16,27 38-37 15,10 13 0 1,-1 7 0-16,-2 6 0 0,-1 0 0 15,-2-2 0-15,-2-4 0 16,0-6 0-16,-4 5-237 16,0-17-422-16,0-16-341 0</inkml:trace>
  <inkml:trace contextRef="#ctx0" brushRef="#br0" timeOffset="176869.22">23096 13030 1652 0,'0'0'702'15,"0"0"-389"1,0 0 141-16,0 0-263 0,0 0-72 16,18-114-26-16,-36 98 15 15,-13 7 6-15,-11 9-16 16,-8 0-67-16,1 27 22 15,5 13-16-15,12 8-14 16,12 6 5-16,18 0-20 16,2-6 4-1,14-10-12-15,19-13-3 16,5-14 3-16,-1-11-5 16,1-4 5-16,-7-24 16 15,-8-8-15-15,-7-4 16 16,-7 2-10-16,-5 6 2 15,0 8-16-15,-4 12 8 16,2 12-1-16,6 0 16 16,0 20-8-16,5 16-8 15,8 4 0-15,6 2 0 16,6-8 0-16,5-7-3 16,4-16 3-16,3-11 3 0,-3-7-3 15,-5-29 0-15,-2-13 0 16,-14-9 0-16,-7-10 0 15,-10-9 0-15,-4-5 0 16,0 5 0-16,-8 6 0 16,-6 17 0-16,5 24 0 15,1 22 0-15,2 10 0 16,4 40 0-16,2 24 0 16,0 12 0-16,8 10 0 15,11 3 0-15,8-5 0 16,0-8 0-16,0-6 0 0,-3-11 0 15,-4-11 0-15,-2-12 0 16,-7-14 0-16,-5-24-23 16,0-12-458-16,-4-20-473 15</inkml:trace>
  <inkml:trace contextRef="#ctx0" brushRef="#br0" timeOffset="177765.72">23777 12803 2438 0,'0'0'854'16,"0"0"-475"-16,0 0-70 0,0 0-193 16,0 0-116-16,0 0 0 15,-120 137 0-15,87-97 0 16,-7-4 0-16,-1-6 0 16,6-8 0-16,6-12 0 15,7-8 0-15,10-2 0 16,10-6-15-16,2-12-32 15,10-2 47-15,13 6-10 16,4 8 10-16,2 6 16 16,-2 10-15-16,0 20 29 15,-2 10-5-15,-2 4-25 16,2 2 0-16,2-3 0 0,2-10 0 16,0-6 0-16,0-15 0 15,0-10 0-15,-2-2 0 16,0-20 0-16,-3-15 0 15,-2-6 0-15,-6-4 0 16,-3 3 0-16,-4 6 0 16,-2 10 0-16,0 12 0 15,3 12 0-15,4 2 0 16,6 12 0-16,7 16 0 16,2 6 0-16,0 4 0 15,2-2 0-15,-2-5 0 0,-2-8 0 16,-8-9 0-1,2-10 0-15,-5-4 0 0,-1-8 0 16,1-17 0-16,-1-10 0 16,-1-1 0-16,-1 4 0 15,-2 4 0-15,-4 10 0 16,0 8 0-16,1 10 0 16,1 0 0-16,7 16 0 15,1 12 0-15,4 6 0 16,1 0 0-16,1-2 0 15,-2-7 0-15,2-10 0 16,-5-8 0-16,-1-7 0 16,-1-7 0-16,-1-17 0 0,2-6 0 15,-2 2 0-15,1 2 0 16,1 8 0-16,3 6 0 16,1 10 0-16,2 2 0 15,6 0 0-15,3 10 0 16,1 2 0-16,3-6 0 15,-2-6 0-15,-3 0 0 16,-4-10 0-16,-12-12 0 16,-6-8 0-16,-9-2 0 15,0-6 0-15,-16-2 0 0,-8 2 0 16,-1 3 0-16,4 11 0 16,-2 19 0-16,7 5 0 15,3 41 0-15,4 40 0 16,9 45 0-16,0 38 0 15,15 9 0-15,10-29 0 16,-2-41 0-16,-8-45 0 16,-4-10 0-16,2-4 0 15,-4-6 0-15,-5-10 0 16,-4-28-78-16,-21-12-412 16,-10-24-522-16</inkml:trace>
  <inkml:trace contextRef="#ctx0" brushRef="#br0" timeOffset="177922.89">24123 12663 1054 0,'0'0'1858'16,"0"0"-1369"-16,0 0-371 16,0 0-118-16,0 0-135 15,180-4-1556-15</inkml:trace>
  <inkml:trace contextRef="#ctx0" brushRef="#br0" timeOffset="178991.71">25217 13044 2063 0,'0'0'768'0,"0"0"-451"15,54-116 23-15,-31 56-65 16,2-5-133 0,-2-1-110-16,-1-2-25 15,-2 0-7-15,-2 0 8 0,-9 1 4 0,-7 9-11 16,-2 6 13-16,0 14-14 16,-15 16-3-16,-6 16 3 15,-1 6 0-15,2 38 11 16,2 34 10-16,12 36 12 15,6-1 22-15,0-7-55 16,15-16 0-16,9-19 0 16,8-3 0-16,7 0 0 15,2-18 0-15,-1-18 0 16,-5-16 0-16,-3-10 0 16,-8-18 0-1,-3-22 0-15,-8-8 0 0,-5-2 0 0,0 3 0 16,-4 11 0-16,0 18 0 15,1 18 0-15,1 8 0 16,4 31 0-16,3 8 0 16,5 7 0-16,6-1 0 15,5-9 0-15,4-10 0 16,0-18 0-16,-4-14 0 16,-4-2 0-16,-9-26 0 15,-12-14 0-15,-4-10 0 16,0-8 0-16,-22-3 0 15,-7 6 0-15,-4 4 0 0,-3 19 0 16,3 20 0 0,6 12 0-1,9 12 0-15,9 22 0 0,9 4 0 0,12 1 0 16,28-3 0-16,13-9 0 16,14-10 0-16,8-13 0 15,6-4 0-15,1-12 0 16,-8-16 0-16,-12-7 0 15,-18-5 0 1,-17-2 0-16,-18 0 0 0,-9 4 0 16,-11 10 0-16,-18 12 0 15,-7 16 0-15,-1 0 0 0,1 32 0 16,5 12 0 0,11 6 0-16,15 0 0 0,5-3 0 15,11-11 0-15,20-12 0 16,9-15 0-16,5-9 0 31,-5-1 0-31,-4-23 0 0,-10-9 0 16,-7-3 0-16,-9 3 0 0,-5 6 0 15,-3 7 0-15,-2 12 0 16,0 8 0-16,0 6 0 16,0 32 0-1,0 17 0-15,0 28 0 0,5 34 0 16,17 32 0-16,7 7 0 0,2-8 0 15,0-18 0-15,-8-37 0 16,-8-19 0-16,-8-18 0 16,-5-12 0-16,-2 0 0 15,0-3 0 1,-18-8 0 0,-11-16 0-16,-6-17 0 15,-5-17 0-15,-3-29 0 16,5-30 0-16,11-42 0 15,23-28 0-15,4 5 0 16,16 29 0-16,13 37 0 16,2 32 0-16,3 0 0 0,3 6 0 15,3 6 0-15,5 19-134 16,-9 10-758-16,-5 2-1079 0</inkml:trace>
  <inkml:trace contextRef="#ctx0" brushRef="#br0" timeOffset="180467.87">27173 12952 975 0,'0'0'244'15,"0"0"-25"-15,0 0 47 0,0 0-32 16,0 0 17 0,0 0 16-16,0 0-19 0,0-6-9 15,0 6 14-15,0-2-54 16,0-5 28-16,2 0-47 15,5-9-83-15,4-11-40 16,0-9-42-16,3-10-14 16,-3-12 19-16,-5-10-19 15,-4-12-1-15,-2-4 11 16,0-3-2-16,-8 13 28 16,-5 16 9-16,1 26-46 15,1 30 0-15,5 24 0 16,6 66 0-16,0 44 0 0,21 21 0 15,10-3 0-15,-2-35 0 16,-4-37 0-16,-2-22 0 16,-1-12 0-1,5 0 0-15,1-6 0 0,1-6 0 16,-2-24 0-16,-7-8 0 16,-1-22 0-16,-9-25 0 15,-3-18 0-15,-5-9 0 16,-2-4 0-16,0 6 0 15,-9 15 0-15,-1 19 0 16,-4 24 0-16,1 14 0 0,3 6 0 16,6 26 0-16,4 4 0 15,0 3 0-15,6-7 0 16,21-6 0-16,12-11 0 16,5-10 0-16,5-5 0 15,0-10 0-15,-2-17 0 16,-9-4 0-1,-9 0 0-15,-9 3 0 0,-7 8 0 16,-4 8 0-16,-5 8 0 16,1 4 0-16,2 10 0 15,1 20 0-15,9 11 0 16,0 3 0-16,5 2 0 0,5-2 0 16,0-6 0-1,-3-6 0-15,0-10 0 0,-3-8 0 16,-4-10 0-16,1-4 0 15,-3-2 0-15,2-22 0 16,-9-12 0-16,-6-10 0 16,-2-10 0-16,-6-5 0 15,-21 1 0-15,-6 8 0 16,-7 14 0-16,-2 16 0 0,3 16 0 16,4 6 0-1,12 12 0-15,10 14 0 0,13 6 0 16,0 0 0-16,27-3 0 15,15-10 0-15,16-10 0 16,9-9 0-16,5-3 0 16,1-22 0-1,-9-12 0-15,-10-7 0 0,-14-4 0 16,-13-8 0-16,-16-4 0 16,-9-2 0-16,-2 5 0 0,0 9 0 15,-11 18 0 1,0 20 0-16,-3 10 0 0,4 28 0 15,1 31 0-15,1 14 0 32,6 16 0-32,2 3 0 0,0-2 0 15,23-9 0 1,8-13 0-16,9-14 0 0,7-18 0 16,2-18 0-16,-4-18 0 0,-3-4 0 15,-9-32 0-15,-8-16 0 16,-7-12 0-1,-9-24 0-15,-5-1 0 0,-4-1 0 16,0 7 0-16,0 32 0 16,0 12 0-16,0 35 0 15,-7 29 0-15,5 59 0 16,2 8 0-16,0-2 0 16,0-7 0-16,15-25 0 15,6 2 0-15,3-4 0 16,3-18 0-16,-5-18 0 15,0-18 0-15,1-2 0 16,-1-24 0-16,0-12 0 0,3-2 0 16,-1 0 0-16,1 10 0 15,-1 13 0-15,1 15 0 16,-1 4 0-16,1 27 0 16,0 7 0-16,-4 6 0 15,0-4 0-15,-3-4 0 16,-7-12 0-16,-7-12-18 15,-4-12-276-15,-23-18-253 16,-6-10-679-16</inkml:trace>
  <inkml:trace contextRef="#ctx0" brushRef="#br0" timeOffset="180594">28388 12667 2467 0,'0'0'830'16,"0"0"-238"-16,0 0-385 15,0 0-207-15,122-4 0 16,-20 0 0-16,48-10 0 16,-23 2-502-16,-9 0-2477 0</inkml:trace>
  <inkml:trace contextRef="#ctx0" brushRef="#br0" timeOffset="180767.34">29504 12832 780 0,'0'0'0'0</inkml:trace>
  <inkml:trace contextRef="#ctx0" brushRef="#br0" timeOffset="181601.39">29762 13024 1824 0,'0'0'504'0,"0"0"-17"0,0 0-7 16,0 0-210-16,0 0-47 15,0 0-32-15,0 0-74 31,107-68-117-31,-61 28 0 0,-3-7 0 0,-7-4 0 16,-7-6 0-16,-14-3 0 16,-8 4 0-16,-7 8 0 15,-7 13 0-15,-24 21 0 16,-11 14 0-16,0 9 0 16,-1 27 0-16,14 12 0 15,16 8 0-15,13 4 0 16,11 1 0-16,32-6 0 0,12-2 0 15,7-9 0-15,3-6 0 16,-10-6 0-16,-12-8 0 16,-21-6 0-1,-22-6 0-15,-4-4 0 0,-41-4 0 32,-13-4 0-32,-6 0 0 0,2-12 0 0,10-10 0 15,23-8 0-15,25-2 0 16,8 0 0-16,45-2 0 15,16-1 0 1,12 5 0-16,4 6 0 0,-3 6 0 0,-9 9 0 31,-13 9 0-31,-16 0 0 16,-15 30 0-16,-19 9 0 16,-6 14 0-16,0 1 0 15,-6 2 0-15,-1-6 0 16,2-10 0-16,5-10 0 15,0-16-3-15,16-19-475 16,1-22-361-16,1-13-490 0</inkml:trace>
  <inkml:trace contextRef="#ctx0" brushRef="#br0" timeOffset="181728.11">30557 12444 2424 0,'0'0'715'0,"0"0"-140"16,0 0-193-16,0 0-382 15,0 0 0-15,0 0 0 16,0 0 0-16,54 122-497 16,-23-79-822-16</inkml:trace>
  <inkml:trace contextRef="#ctx0" brushRef="#br0" timeOffset="182525.19">31035 12859 2174 0,'0'0'589'16,"0"0"-90"-16,0 0-225 16,-43-120-94-16,16 92-48 15,-4 8 0-15,-5 14-16 16,-2 6-116-16,3 20 0 16,4 18 0-16,10 6 0 15,17 2 0-15,4-1 0 16,20-11 0-16,20-10 0 15,10-16 0-15,0-8 0 16,0-14 0-16,-8-22 0 0,-11-12 0 16,-13-13 0-16,-9-5 0 15,-9-12 0-15,0-6 0 16,-7-5 0-16,-9 3 0 16,1 12 0-16,-1 20 0 15,3 30 0-15,2 24 0 16,2 40 0-16,9 54 0 15,2 35 0-15,22-3 0 16,8-22 0-16,1-34 0 16,-2-26 0-16,12-2 0 15,1-2 0-15,4-5 0 0,-4-19 0 16,-11-16 0-16,-4-6 0 0,-11-28 0 16,-7-14 0-16,-9-11 0 15,-2-9 0-15,0 0 0 16,-4 8 0-1,-9 12 0-15,-5 24 0 0,2 24 0 16,3 7 0-16,4 40 0 16,9 11 0-16,0 4 0 15,29 0 0-15,13-10 0 16,12-12 0-16,8-14 0 16,3-17 0-16,-3-9 0 15,-6-6 0-15,-12-24 0 0,-11-11 0 16,-12-7 0-16,-10-8 0 15,-9-6 0 1,-2 0 0-16,-5 8 0 0,-14 11 0 16,-8 20 0-1,-2 16 0-15,0 7 0 16,4 18 0-16,7 17 0 16,14 7 0-1,4 0 0-15,4 2 0 0,23-6 0 16,6-6 0-16,6-8 0 15,-1-4 0-15,-1-4 0 16,-8-2 0-16,-4 0 0 16,-12 0 0-16,-7 6 0 15,-6 3 0-15,0 0 0 16,-15 6 0-16,-7-5 0 16,-3 0 0-16,6-4 0 15,12-10 0-15,7-4-476 16,0-6-595-16</inkml:trace>
  <inkml:trace contextRef="#ctx0" brushRef="#br0" timeOffset="182699.25">32427 12811 1925 0,'0'0'922'0,"0"0"-245"15,0 0-105-15,-27 133-572 16,14-95 0-16,-5-2 0 15,-26 2 0-15,3-8-89 16,-1-12-1871-16</inkml:trace>
  <inkml:trace contextRef="#ctx0" brushRef="#br0" timeOffset="185301.8">22396 15029 1825 0,'0'0'608'0,"0"0"-315"16,0 0 76-16,0 0-125 15,0 0-76-15,0 0-63 16,6-12 28-16,10-10-2 16,3-4-53-16,0-6 4 0,4-8-22 15,-3-2-60-15,2-2 0 16,-4-10 0-16,-3-1 0 15,-1-1 0-15,-6 2 0 16,-3 0 0-16,-5 10 0 16,0 4 0-16,-2 5 0 15,-13 11 0-15,-4 6 0 0,-1 2 0 16,0 2 0 0,0 4 0-16,0-2 0 15,2 2 0-15,2 4 0 0,1 4 0 16,3 2 0-16,2 0 0 15,1 0 0 1,0 8 0 0,2 9 0-16,0 6 0 0,1 9 0 15,2 4 0-15,2 7 0 0,2 3 0 16,0 6 0-16,0 2 0 16,0 2 0-16,0 0 0 15,8 3 0-15,3-1 0 16,1 0 0-16,1 0 0 15,1 0 0-15,-1 0 0 0,-1 0 0 16,0-8 0-16,1-3 0 16,1-11 0-16,1-8 0 15,3-14 0-15,4-6 0 16,3-8 0-16,4 0 0 16,8-22 0-16,31-46 0 15,-8 6-237 1,-5-1-915-16</inkml:trace>
  <inkml:trace contextRef="#ctx0" brushRef="#br0" timeOffset="187590.13">23588 15129 1448 0,'0'0'567'0,"0"0"-218"0,0 0 109 16,0 0-183-16,0 0-75 16,0 0-15-16,0 0 15 15,67-56-61-15,-40 36-22 32,2-6-12-32,0-4-52 0,2-4-53 0,-2-6 0 31,2-6 0-31,-4-6 0 15,-5-7 0-15,-4-7 0 16,-7-2 0-16,-7-4 0 0,-4 6 0 16,0 8 0-16,-9 9 0 15,-8 17 0-15,-6 10 0 16,3 12 0-16,1 6 0 16,-2 4 0-16,5 0 0 15,3 8 0-15,0 10 0 16,2 6 0-16,0 7 0 15,4 9 0-15,0 6 0 16,5 8 0-16,-1 4 0 16,3 8 0-16,0 0 0 15,0 5 0-15,7-3 0 16,7-8 0-16,1 0 0 16,5-12 0-16,1-6 0 0,2-6 0 15,2-6 0-15,0-10 0 16,-5-3 0-16,0-5 0 15,-4-2 0-15,-5-6 0 16,-5 0 0-16,-1 2 0 16,-2-6 0-16,-1 0 0 15,0 4 0-15,0-4 0 16,2 0 0-16,1 0 0 16,1 0 0-16,6-9 0 15,1-10 0-15,7-10 0 16,1-3 0-16,-2-8 0 15,4-2 0-15,-1 0 0 16,-2 2 0-16,-2 4 0 0,-3 12 0 16,-1 2 0-16,-6 8 0 15,3 6 0-15,-1 8 0 16,-2 0 0-16,3 0 0 16,1 18 0-16,1 8 0 15,-1 10 0-15,-2 4 0 16,1 2 0-16,-6 6 0 15,0 0 0-15,-5-2 0 16,0-3 0-16,0-7 0 16,0-8 0-16,0-6 0 15,0-14 0-15,0-6 0 0,2-2 0 16,2 0 0-16,3-22 0 16,1-12 0-16,4-9 0 15,5-7 0-15,2-2 0 16,3-2 0-16,2 8 0 15,-1 6 0-15,-1 6 0 16,-5 12 0-16,4 8 0 16,-5 10 0-16,1 4 0 15,1 12 0-15,-3 20 0 16,-1 10 0-16,-3 6 0 16,-2 0 0-16,-3 0 0 0,2-8 0 15,-2-8 0-15,3-5 0 16,-3-9 0-16,2-10 0 15,-2-6 0-15,5-2 0 16,-1-18-543-16,-4-2-914 0</inkml:trace>
  <inkml:trace contextRef="#ctx0" brushRef="#br0" timeOffset="188293.8">25199 14636 1128 0,'0'0'704'0,"0"0"-334"15,0 0 90-15,0 0-190 16,0 0-5-16,0 0-29 0,0 0-41 16,-9 76-52-1,5-58-62-15,-1-4-38 16,3-1-31-16,-1-4-11 0,3-9-1 16,0 0 0-16,0 0 11 15,0-14 4-15,5-8-14 16,0-6 13-1,-5 0 5-15,0 0-1 0,-5 2 17 16,-15 6 7 0,-5 8-9-16,-6 12-33 15,-6 0 0-15,-1 18 0 16,-1 22 0-16,4 14 0 0,8 16 0 16,7 7 0-16,9 3 0 15,11-4 0-15,0-6 0 16,20-10 0-16,13-11 0 15,13-18 0-15,2-10 0 16,10-15 0-16,2-6 0 16,3-6 0-16,-5-19 0 15,-2-2 0-15,-12-1 0 0,-13 1 0 16,-11 5 0-16,-9 4 0 16,-11 6 0-16,0 8 0 15,-11 4-600-15,-3 0-1946 0</inkml:trace>
  <inkml:trace contextRef="#ctx0" brushRef="#br0" timeOffset="189395.37">26057 14712 1292 0,'0'0'354'15,"0"0"-51"1,0 0 60-16,0 0-103 0,0 0-74 16,0 0-32-16,0 0-18 15,-38 36-27-15,36-32-8 16,0-4-22-16,-3 5 9 15,2-5-1-15,3 1-19 16,0-1-1-16,0 0-8 0,0 0 22 16,0-4-17-16,0-11-32 15,0-6 8-15,12-7-23 16,5-2 5-16,8-4 14 16,4 2-4-16,4 2 8 15,3 4-14-15,-3 6-26 16,2 8 0-16,-4 4 0 15,-2 8 0 1,-1 0 0-16,1 0 0 0,4 10 0 16,4 10 0-16,0 6 0 15,1 2 0-15,0 4 0 0,-3-2 0 16,-1-2 0 0,-2-6 0-16,-7-8 0 0,0-8 0 15,-2-6 0 1,-3 0 0-16,-1-20 0 0,4-6 0 15,-3-10 0-15,-2-4 0 16,0-6 0-16,-5 2 0 16,-1 1 0-16,-6 10 0 15,-4 11 0-15,-2 13 0 16,0 9-11-16,-14 42-475 16,-9 9-152-16,-2 1-500 0</inkml:trace>
  <inkml:trace contextRef="#ctx0" brushRef="#br0" timeOffset="189796.42">26393 15244 212 0,'0'0'1616'15,"0"0"-1137"-15,0 0-9 0,0 0-130 16,0 0-121-1,0 0-47-15,0 0-23 0,-51-12-67 32,51-11-13-32,0-4-4 15,11-1-11-15,4-1-6 16,6 1-11-16,4 6-8 16,4 4-7-16,2 8-11 15,2 10-1-15,0 0-10 16,1 6-1-16,-3 16 0 15,0 4-7-15,-2 0 8 16,2-2 10-16,-2-6-10 0,0-5 6 16,3-9-3-1,-3-4 0-15,-2 0-3 0,-4-14 0 16,0-7 0-16,-5-7 0 16,-1-2 0-16,-3-6 0 15,-1-4 0-15,-4 0 0 16,-2 2 0-16,-5 10-478 15,-2 12-635-15</inkml:trace>
  <inkml:trace contextRef="#ctx0" brushRef="#br0" timeOffset="190702.27">27445 15037 1579 0,'0'0'787'15,"0"0"-278"-15,0 0-10 0,0 0-201 16,0 0-107-1,0 0-86-15,20-102-32 16,3 58-18-16,3-10-55 16,0-11 0-16,-3-5 0 0,-3-8 0 15,-2-8 0-15,-10-16 0 16,-2 3 0-16,-6 5 0 16,0 10 0-16,-8 27 0 15,-7 7 0-15,-3 24 0 16,0 16 0-16,2 10 0 0,1 18 0 15,-1 23 0 1,5 13 0-16,3 16 0 0,0 6 0 16,8 6 0-16,0 5 0 15,0-3 0-15,6-2 0 16,9-6 0-16,7-5 0 16,3-8 0-16,3-4 0 15,1-9 0-15,2-10 0 16,4-10 0-16,-4-12 0 15,0-10 0-15,0-8 0 16,-2-8 0-16,2-20 0 16,-3-8 0-16,1-8 0 0,-2-4 0 15,-4-2 0-15,-3 1 0 16,-5 9 0-16,-6 10 0 16,-2 10 0-16,-4 8 0 15,-1 6 0-15,2 6 0 16,2 0 0-16,6 0 0 15,3 20 0-15,8 6 0 16,2 10 0-16,-4 3 0 16,0 5 0-16,-8-2 0 15,-6-2 0-15,-5-6 0 16,-2-6 0-16,0-10 0 0,0-8 0 16,0-10 0-16,0 0 0 15,0-16 0-15,9-14 0 16,2-14 0-16,2-5 0 15,5 4 0-15,0 0 0 16,-1 13 0-16,4 10 0 16,-1 12 0-16,-1 10 0 15,2 2 0-15,-3 28 0 16,-3 6 0-16,-1 5 0 16,-3 4 0-16,-3 0 0 0,2-5 0 15,5 0-297-15,1-10-417 16,-1-12-382-16</inkml:trace>
  <inkml:trace contextRef="#ctx0" brushRef="#br0" timeOffset="190958.34">28828 14071 1768 0,'0'0'703'15,"0"0"-149"-15,0 0-50 16,0 0-261-16,0 0-69 16,0 0-24-16,-15 132-150 15,15-56 0-15,0 27 0 16,0 17 0 0,0-8 0-16,0-12 0 0,2-13 0 15,3-18 0-15,3 6 0 16,1 1 0-16,1-14 0 15,-2-20 0-15,1-13 0 0,1-24-285 16,-2-5-512-16,1-8-343 16</inkml:trace>
  <inkml:trace contextRef="#ctx0" brushRef="#br0" timeOffset="191366.25">29078 14279 1896 0,'0'0'855'16,"0"0"-217"-16,0 0-103 16,0 0-363-16,0 0-172 0,0 0 0 15,0 0 0 1,29 80 0-16,-7-7 0 0,1 7 0 16,-4 2 0-16,0 0 0 15,-2-6 0-15,-3-13 0 16,-3-13 0-16,-3-14 0 15,-2-14 0 1,-2-16 0 0,0-6 0-16,3-6 0 15,-1-28 0-15,4-12 0 16,-2-13 0-16,3-9 0 16,3-6 0-16,-3 2 0 15,0 2 0-15,-2 11 0 16,0 13 0-16,-5 15 0 0,0 8 0 15,1 9 0-15,-2 8 0 16,1 4 0-16,5 2 0 16,18-2-66-16,-3 0-528 15,5-6-529-15</inkml:trace>
  <inkml:trace contextRef="#ctx0" brushRef="#br0" timeOffset="191634.81">29773 13922 1117 0,'0'0'1292'0,"0"0"-595"16,0 0-95-16,0 0-214 15,0 0-388-15,0 0 0 16,-4 104 0-16,4-11 0 16,0-7 0-16,0 12 0 15,0 3 0-15,0-11 0 16,-5 2 0-16,3-2 0 15,0-12 0-15,2-12 0 16,0-13 0-16,0-17 0 16,0-12 0-16,0-12 0 15,16-12 0-15,-1-14-192 0,-1-8-662 16</inkml:trace>
  <inkml:trace contextRef="#ctx0" brushRef="#br0" timeOffset="191760.78">30163 14801 2636 0,'0'0'654'0,"0"0"-200"16,0 0-283-16,0 0-171 0,0 0-174 16,0 0-996-16</inkml:trace>
  <inkml:trace contextRef="#ctx0" brushRef="#br0" timeOffset="193595.02">23247 16200 1950 0,'0'0'626'0,"0"0"-450"15,0 0 188-15,0 0-118 16,-114-122-116-16,85 110-43 16,0 12 53-16,-4 0-52 15,-2 26-44-15,1 18-8 16,5 10 19-16,11 4-8 15,11-4-17-15,7 0-23 16,7-9 1-16,22-9-8 16,4-18-1-16,6-10-14 15,-1-8 2-15,-5-8 12 16,-8-20 1-16,-10-12 1 16,-8-4 17-16,-7-6 11 15,0-3 15-15,0 3-44 0,-3 10 0 16,1 6 0-16,2 16 0 15,2 12 0-15,23 6 0 16,8 0 0-16,10 22 0 16,3 14 0-16,2 4 0 15,-6 2 0-15,-9 6 0 16,-11-8 0-16,-9-4 0 16,-5-9 0-16,-8-9 0 15,0-8 0-15,0-10 0 16,0 0 0-16,0-14 0 0,0-27 0 15,0-9 0-15,15-6 0 16,45-12-104-16,-2 14-630 31,2 18-923-31</inkml:trace>
  <inkml:trace contextRef="#ctx0" brushRef="#br0" timeOffset="194093.31">24326 16469 637 0,'0'0'2029'15,"0"0"-1573"-15,0 0-101 16,0 0-19-16,0 0-180 16,0 0-96-16,-38-117-33 15,49 76-12-15,2-8 10 16,3-3-25-16,-5-4 0 15,-4 0 0-15,-5-2 0 16,-2 4 0-16,0-5 0 16,-5 7 0-16,-8 6 0 0,0 10 0 15,1 6 0 1,6 10 0-16,-1 12 0 0,3 4 0 16,-1 4 0-1,0 4 0-15,-1 18 0 0,-5 18 0 16,-1 10 0-16,2 8 0 15,1 9 0-15,7 5 0 16,2-2 0-16,0 6 0 31,4 0 0-31,13-4 0 0,4 1 0 16,4 1 0-16,1-6 0 0,1-6 0 0,4-12 0 16,-2-6 0-16,3-13 0 15,3-13 0-15,3-14 0 16,4-4 0-16,5-18 0 15,13-49-161-15,-9 5-521 32,-8 0-867-32</inkml:trace>
  <inkml:trace contextRef="#ctx0" brushRef="#br0" timeOffset="194630.01">25448 16441 1445 0,'0'0'712'16,"0"0"-222"-16,0 0 59 16,0 0-248-16,0 0-63 15,0 0-103-15,-46-112-40 16,50 77-37-16,21 3-22 16,6 0 1-16,7 2-37 15,4 2 0-15,3 12 0 16,-3 10 0-16,-1 6 0 0,-4 0 0 15,-1 18 0-15,-7 14 0 16,-2 4 0-16,-6 8 0 16,0 5 0-16,-3-8 0 15,-3 4 0-15,-1-13 0 16,3-6 0-16,1-14 0 16,2-10 0-16,7-2 0 15,2-18 0-15,2-14 0 16,0-14 0-16,2-7 0 15,-4-1 0-15,-2 2 0 16,-6 10 0-16,-8 16-11 16,-9 26-328-1,-4 4-657-15,0 22-558 0</inkml:trace>
  <inkml:trace contextRef="#ctx0" brushRef="#br0" timeOffset="194993.13">25662 16842 2230 0,'0'0'610'0,"0"0"-125"15,0 0-193-15,0 0-133 16,0 0-101-16,12-124-38 15,19 92-19-15,5 1 4 16,-1 1 1-16,1 10 21 16,-1 4 6-16,-4 12-9 15,0 4-7-15,1 8-8 16,-1 22 0-16,0 6-2 16,0 9-7-16,2-4 0 15,4 0-1-15,-4-7-5 16,3-12 6-16,-3-12-2 0,-2-6 2 15,0-4 6-15,-1-12 9 16,-4-16 3-16,1-8-18 16,7-31-21-16,-5 13-471 15,-8 0-1000-15</inkml:trace>
  <inkml:trace contextRef="#ctx0" brushRef="#br0" timeOffset="195921.42">27766 16419 1279 0,'0'0'1585'0,"0"0"-1227"15,0 0-15-15,0 0-78 16,24-103-140-16,3 63-83 15,-3-6-9-15,1-8-6 16,-5-8 12-16,-4-4-39 16,-8-14 0-16,-6-5 0 15,-2 1 0-15,0 8 0 16,-6 14 0-16,-9 20 0 16,-1 16 0-16,1 16 0 15,1 10 0-15,1 18 0 0,-1 22 0 16,3 18 0-16,5 10 0 15,1 6 0-15,5 8 0 16,0-1 0-16,2-5 0 16,18-4 0-16,11-6 0 15,8-8 0-15,5-14 0 16,3-8 0-16,4-13 0 16,-4-5 0-16,-7-10 0 15,-7-4-45-15,-10-4-279 16,-8 0-139-16,-6 0-112 15,-4 0 91-15,-1 0 275 16,-4-8 183-16,2-5 26 16,0-6 283-16,0-3 218 0,5-9-25 15,3-5-165-15,0 0 0 16,5 0-67-16,4-4-244 16,1 8 0-16,2 6 0 15,0 4 0-15,1 10 0 16,1 12 0-16,0 0 0 15,1 26 0-15,-3 10 0 16,-1 12 0-16,-6-2 0 16,-6 2 0-16,-4-3 0 15,-5-5 0-15,0-14 0 0,0-8 0 16,0-8 0-16,0-10 0 16,0-8 0-16,0-20 0 15,0-12 0-15,6-13 0 16,12 3 0-1,4 6 0-15,5 8 0 0,2 10 0 16,0 16 0-16,0 10 0 16,0 8 0-16,-4 20 0 15,-4 16 0-15,0 4 0 16,-8 2 0-16,1-1 0 16,-6-7 0-16,5-6-3 0,-1-14-548 15,-6-10-475-15</inkml:trace>
  <inkml:trace contextRef="#ctx0" brushRef="#br0" timeOffset="196193.84">29174 15500 2372 0,'0'0'785'0,"0"0"-138"16,0 0-355-16,0 0-292 0,0 0 0 15,0 165 0-15,7-49 0 16,6 30 0 0,0 1 0-16,-3-21 0 15,-2-33 0-15,-4-30 0 0,1-4 0 0,4 7 0 16,0-4 0-16,2 0 0 16,1-16 0-16,-4-20 0 15,-1-17 0-15,-3-9-536 16,-4 0-541-16</inkml:trace>
  <inkml:trace contextRef="#ctx0" brushRef="#br0" timeOffset="196555.55">29624 15719 1453 0,'0'0'1420'0,"0"0"-827"0,0 0 37 15,0 0-630-15,0 0 0 16,0 0 0-16,0 0 0 16,11 146 0-16,7-61 0 15,-1 1 0-15,-1 2 0 16,-3-4 0-16,-1-12 0 16,-5-14 0-16,-3-17 0 15,-2-15 0-15,0-20 0 16,2-6 0-16,4-20 0 15,5-24 0-15,5-15 0 16,6-17 0-16,5-8 0 16,0-4 0-16,0 2 0 0,-4 5 0 15,-3 19 0-15,-7 14 0 16,-3 20 0-16,-8 16 0 16,1 12 0-16,-3 0 0 15,2 12 0-15,7 16-126 16,1-2-733-16,-2-8-837 0</inkml:trace>
  <inkml:trace contextRef="#ctx0" brushRef="#br0" timeOffset="196791.93">30177 15404 2626 0,'0'0'759'15,"0"0"-167"-15,0 0-473 16,0 0-119-16,0 0 0 15,0 0 0-15,15 121 0 16,-6-9 0-16,0 26 0 16,-3 5 0-16,-3-23 0 15,-3-30 0-15,0-28 0 16,0-12 0-16,0 8 0 0,0 0 0 16,0-3 0-1,0-11 0-15,0-14-159 0,0-8-766 16,2-12-1233-16</inkml:trace>
  <inkml:trace contextRef="#ctx0" brushRef="#br0" timeOffset="197295.75">27717 16928 1685 0,'0'0'939'16,"0"0"-673"-16,0 0 229 15,0 0-175-15,0 0-109 16,0 0-83-16,0 0-76 0,-7 32-52 16,67-24 0-1,36-8 0-15,49 0 0 0,68-22 0 16,46-18 0-16,31-4 0 16,2-2 0-1,-18 6 0-15,-16 4 0 0,-31 5 0 16,-57 8 0-16,-52 6 0 15,-53 11 0-15,-26-2 0 16,-10 4 0-16,-6 0 0 16,-8 2 0-16,-11 2 0 15,-4 0 0-15,0 0 0 16,0 0 0-16,0-4 0 16,4 0 0-16,0 0 0 0,-2-6 0 15,0 6-272-15,-2 0-1005 16</inkml:trace>
  <inkml:trace contextRef="#ctx0" brushRef="#br0" timeOffset="198195.51">28947 17690 1405 0,'0'0'923'0,"0"0"-602"15,0 0 218-15,0 0-277 16,0 0-55-16,0 0-34 15,0 0-79-15,-27-26-16 16,49-4 16-16,7-6-94 16,-2-10 0-16,-1-7 0 15,-1-9 0-15,-9-6 0 0,-7-8 0 16,-9-4 0-16,0 0 0 16,-9-1 0-16,-18 15 0 15,-4 16 0-15,0 20 0 16,-3 24 0-16,3 6 0 15,9 46 0-15,11 34 0 16,11 31 0 0,2-3 0-16,17-10 0 15,4-8 0-15,0-15 0 0,3 1 0 16,8 8 0-16,-3-16 0 16,-2-10 0-16,-4-18 0 15,-6-8 0-15,-3-11 0 16,-5-11 0-16,-5-10 0 15,2 0 0-15,0-5 0 0,3-17-156 16,3 0-354-16,-1-6-211 16,5-2 40-16,-3 2 194 15,-1 6 487-15,-3-4 59 16,-4 4 263-16,-3 0 196 16,0 2-5-16,4-6-141 15,0 0 2-15,3 0-105 16,5-2-141-16,4-3-128 15,2 8 0-15,5 0 0 16,2 11 0-16,2 11 0 16,0 1 0-16,1 9 0 15,-8 23 0-15,-6 9 0 0,-7 11 0 16,-9-2 0 0,-2 4 0-16,0-6 0 0,-11-8 0 15,-4-8 0-15,4-10 0 16,1-14 0-16,4-8 0 15,6-8 0-15,0-24 0 16,0-12 0 0,8-4 0-16,17-2 0 15,4 6 0-15,4 8 0 16,1 8 0-16,1 12 0 16,-4 10 0-16,-2 6 0 15,-2 14 0-15,-4 18 0 16,-5 4 0-16,-5 4 0 15,-4 0 0-15,2 0-110 0,-4-10-488 16,2-12-532-16</inkml:trace>
  <inkml:trace contextRef="#ctx0" brushRef="#br0" timeOffset="198701.74">30651 17034 1923 0,'0'0'512'0,"0"0"85"16,0 0-112-16,0 0-184 15,0 0-23-15,0 0-278 16,0 0 0-16,-118-74 0 15,78 96 0-15,-7 8 0 16,-4 10 0-16,-1 10 0 16,2 4 0-16,0 7 0 15,8-1 0-15,11 6 0 16,9-4 0-16,13 5 0 16,9-13 0-16,2 0 0 0,27-10 0 15,11-12 0-15,12-6 0 16,5-8 0-16,8-14 0 15,2-4 0-15,-1 0 0 16,-3-22 0-16,-7 0 0 16,-8-8 0-16,-7 2 0 15,-10 2 0-15,-4 2 0 16,-8 2 0-16,-3 5 0 16,-3 3 0-16,-4 5 0 15,1 0 0-15,-4 5 0 16,1 0 0-16,-1 3 0 15,4-8 0-15,5-9-42 16,-1 0-653-16,-4 0-831 0</inkml:trace>
  <inkml:trace contextRef="#ctx0" brushRef="#br0" timeOffset="199062.94">31442 16172 1646 0,'0'0'1927'0,"0"0"-1663"0,0 0-5 15,0 0-259-15,0 0 0 16,0 0 0 0,0 0 0-16,4-22 0 15,-1 14 0-15,-3 2 0 0,0 4-339 16,-7 2-2058-16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32:13.288"/>
    </inkml:context>
    <inkml:brush xml:id="br0">
      <inkml:brushProperty name="width" value="0.05292" units="cm"/>
      <inkml:brushProperty name="height" value="0.05292" units="cm"/>
      <inkml:brushProperty name="color" value="#FF0000"/>
    </inkml:brush>
  </inkml:definitions>
  <inkml:trace contextRef="#ctx0" brushRef="#br0">1570 1137 1916 0,'0'0'761'0,"0"0"-481"16,0 0-12-16,0 0-9 15,0 0-67-15,0 0-112 0,-18 44-73 16,-11 82-7-16,-17 61 57 16,-10 27-1-16,-2-15-19 15,16-53-23-15,17-62-14 16,12-40 24-16,11-19 12 16,2-11 6-16,0-10 25 15,0-4-67-15,13-51 0 16,22-53 0-16,15-56 0 15,4-33 0-15,-2-17 0 16,-9 13 0-16,-17 52 0 16,-5 46 0-16,-13 44 0 15,-6 37 0-15,2 12 0 16,-2 6 0-16,4 33 0 16,7 57 0-16,7 50 0 0,7 27 0 15,7 5 0-15,3-16 0 16,3-27 0-16,-3-27 0 15,-4-24 0-15,-6-22 0 16,-1-14 0 0,1 1 0-16,-1-6-30 0,-3-6-131 15,-12-17-88-15,-11-14-18 16,-2-6 40-16,-54-61-529 16,3 5-219-16,-3 0 186 0</inkml:trace>
  <inkml:trace contextRef="#ctx0" brushRef="#br0" timeOffset="126.95">1414 1979 1646 0,'0'0'710'16,"0"0"-245"-16,0 0-96 16,0 0-54-16,0 0-108 15,0 0-177-15,0 0-30 16,38-34-8-16,9 20-119 16,26-6-149-16,-8 4-426 15,-9 6-151-15</inkml:trace>
  <inkml:trace contextRef="#ctx0" brushRef="#br0" timeOffset="1702.49">1853 1895 1480 0,'0'0'927'16,"0"0"-320"-16,0 0-153 15,0 0-138-15,0 0-4 16,0 0-312-16,0 0 0 16,7-104 0-16,9 93 0 15,6 5 0-15,7 6 0 16,7 2 0-16,3 24 0 0,1 13 0 15,-1 7 0 1,-8 4 0-16,-7 0 0 0,-8-2 0 16,-7-8 0-16,-5-10 0 15,-4-8-23-15,2-10 1 16,-2-10 22 0,0-2 10-16,2-10 25 0,3-22-35 15,4-8 0-15,2-10 0 16,7 2 0-16,5 4-9 15,0 14-5-15,4 12 14 16,0 13-15-16,0 5 13 16,-2 23 2-16,-6 13-20 15,2 8 7-15,-3 6-10 0,-1-4 2 16,-1-4 15-16,-1-12-9 16,3-12 14-16,0-14-1 15,4-4-22-15,3-18 24 16,4-16 12-16,0-8-12 15,-2-4 20-15,-6 4-11 16,-4 10 6-16,-7 10 12 16,-3 12-8-16,-2 10-13 15,2 3-6-15,5 26 0 16,7 11 2-16,3 6-1 0,2 4 0 16,3-2-1-1,0-9-1-15,-5-10 0 0,-2-11-6 16,-9-10 3-1,-4-8 4-15,-7 0 13 0,0-19 22 16,0-17-20-16,-9-13-15 16,-11-9 0-16,-5 0-1 15,-4 4 1-15,-2 12 4 16,4 11-4-16,8 16 0 16,10 9 0-16,9 6 0 15,0 0 0-15,26 3 0 16,23 10 0-16,36-5 0 15,2-8-3-15,16 0-84 0,-3-18-48 16,-20-14-4-16,-5-4 52 16,-21-3 59-16,-23 5 28 15,-20 2 135-15,-11 4 36 32,0 6 2-32,-11 8-173 0,-2 6 0 0,4 8 0 15,5 0 0-15,4 26 0 16,0 20 0-16,0 20 0 15,2 13 0 1,16 7 0-16,3-2 0 0,6-8 0 16,2-12 0-16,0-11 0 15,0-19 0 1,-4-13 0-16,0-14 0 16,-6-7 0-16,4-18 0 15,-1-26 0-15,1-19 0 16,3-35 0-16,1-32 0 15,-7 7 0-15,-5 21 0 16,-5 30 0-16,-10 44 0 16,0 10 0-16,0 14 0 15,0 8 0-15,0 54 0 16,0 42 0-16,0 5 0 0,8-5 0 16,3-16 0-1,3-26 0-15,1-2 0 0,6-4 0 16,-1-19 0-1,-5-18 0-15,3-15 0 0,-5-1 0 16,3-34 0-16,-1-13 0 16,2-12 0-16,-5-4 0 15,2 8 0-15,-5 12 0 16,-3 22 0-16,1 18 0 16,3 4 0-16,0 32 0 15,5 14 0-15,4 8 0 16,5 0 0-16,3-4 0 0,0-7 0 15,4-14-12-15,-3-11-8 16,1-10 13-16,-2-8 6 16,-4 0 1-16,2-18 14 15,-3-12-13-15,2-6 11 16,0-8 1-16,-1-2-13 16,-6 0 0-16,-5 8 0 15,-8 10 0-15,-4 14 0 16,0 14 0-16,-2 0 0 15,-12 32 0-15,-1 14 0 16,4 10 0-16,4 0 0 0,7-4 0 16,0-9 0-16,14-18-21 15,11-8 7-15,6-16 14 16,2-1 0 0,0-15 4-16,1-16 13 0,-5-9-3 15,-2-2-14-15,-6-2 0 16,-5 6 0-16,-5 12 0 15,-4 12 0-15,-2 14 0 16,-1 0 0-16,3 30 0 16,1 12 0-16,4 10 0 0,-1 2 0 15,2-3 0-15,-1-12 0 16,-2-8 0-16,-1-17 0 16,-2-8 0-16,2-6 0 15,0-4 0-15,9-26 0 16,11-16 0-16,9-15 0 15,6-7 0-15,3-2 0 16,-20-2-369-16,-14 19-589 16,-13 17-614-16</inkml:trace>
  <inkml:trace contextRef="#ctx0" brushRef="#br0" timeOffset="1859.24">3332 1576 506 0,'0'0'2918'16,"0"0"-2363"-16,0 0-438 15,0 0-117-15,0 0 0 16,237-38 0-16,-117 38-303 16,-7 0-1047-16</inkml:trace>
  <inkml:trace contextRef="#ctx0" brushRef="#br0" timeOffset="2599.89">6254 1163 2343 0,'0'0'947'0,"0"0"-430"16,0 0-382-16,0 0-37 15,0 0-42-15,-5 120-56 16,18-4 0-16,1 41 0 16,1 5 0-16,-3-27 0 15,-3-41 0-15,-3-46 0 16,-2-14 0-16,-1-8 0 0,-1-8 0 16,1-8 0-1,-1-10 0-15,-2-16 0 0,0-48 0 16,-2-54 0-16,-8-61 0 15,6-21 0-15,4 9 0 16,0 53 0-16,16 66 0 16,-5 36 0-16,0 23 0 15,5 9 0-15,6 4 0 16,6 4 0-16,9 31 0 16,3 9 0-16,-3 14 0 15,-6 8 0-15,-10 2-21 0,-19 6-108 16,-2-4-8-1,-33 1 49-15,-23-7 64 0,-9-6 23 16,1-8 1-16,8-13 84 16,18-12 22-16,18-10-5 15,18-5 5-15,2-1-106 16,29 4-17-16,18 9 17 16,12 4 11-16,13 10-2 15,3 6-9-15,2 6 0 16,-8 8 0-16,-9 2 0 15,-7 4 0-15,-11-4 0 0,-6-7 0 32,-11-9 0-32,-5-12 0 0,-5-12-51 0,10-18-237 15,-5-10-442-15,0-16-264 0</inkml:trace>
  <inkml:trace contextRef="#ctx0" brushRef="#br0" timeOffset="3935.54">7178 1961 2022 0,'0'0'832'0,"0"0"-473"16,0 0-145-16,0 0-54 0,0 0-80 15,0 0-28-15,0 0-7 16,83-4-9-16,-54-8 45 16,-2-6-49-16,-6-4-8 15,-7-6 4-15,-7-3-26 16,-7 1 13-16,0 5-6 15,-13 3-8-15,-10 9 17 16,-4 12-5-16,1 1-13 16,1 19 0-16,6 17-24 15,5 14 19-15,11 3 5 16,3 3 7 0,11-8 17-16,20-8-9 0,10-10 6 0,5-18-1 15,8-12-19-15,4-2 13 31,0-32-14-31,-4-12 0 16,-6-12 0-16,-8-8 0 16,-13-3 0-16,-13 5 0 15,-10 12 0-15,-4 14 0 16,0 18 0-16,-4 12 0 16,-6 8 0-16,2 0 0 15,1 24 0-15,5 12 0 16,2 6 0-16,0 2 0 0,15 2 0 15,19-3 0 1,9-1 0-16,3-6-39 0,1 0-51 16,-5-6-3-16,-13-2 24 15,-15-4 31-15,-14-2 8 16,0-4 24-16,-25-4 6 16,-8-4 9-16,2-8 8 15,6-2 10-15,11-4-14 16,10-20-13-16,4-10-9 15,14-6-43-15,15-6 34 16,8 0 4-16,3 4 14 16,1 6 2-16,-1 7-1 0,-2 11-1 15,-3 8 0-15,-2 10 0 16,-6 0 4-16,-2 18 13 16,-10 13 19-16,-3 5 4 15,-8 0-25-15,0 0-7 16,-1-4-8-16,1-8-5 15,3-8-4-15,4-8 6 16,0-8-22-16,1 0 22 16,5-2 3-16,3-16 15 15,7-10-2-15,2-6-12 0,2-6 9 0,1-2-10 16,-6 5 0 0,-6 10 3-16,-6 9-2 0,-8 9 4 15,-1 9 7-15,-3 0-6 16,2 22 39-16,6 13 2 15,3 7-25-15,9 4-12 16,5-2-9-16,6-6 4 16,7-8-5-16,4-12-17 15,4-14-16-15,-2-4 3 16,1-14 0-16,-5-20 15 0,-3-10 15 16,-8-14 18-1,-7-10 30-15,-6-11-9 0,-7-9-6 16,-9 2 9-16,-2 6 21 15,0 12-63-15,-15 17 0 16,-1 17 0 0,5 14 0-16,2 12 0 0,5 8 0 15,2 6 0-15,-4 26 0 16,4 18 0-16,0 21 0 16,2 11 0-16,0 10 0 15,4 2 0-15,19-7 0 16,6-13 0-16,6-14 0 15,5-20 0-15,3-16 0 0,1-18 0 16,-1-6 0-16,-1-22 0 16,-4-20 0-16,-3-16 0 15,0-32 0-15,-9 0 0 32,-4-11 0-32,-6-1 0 0,-9 26 0 0,-7 3 0 31,0 23 0-31,0 22 0 15,0 18 0-15,-5 10 0 16,-2 12 0-16,3 30 0 16,-3 37 0-16,5 33 0 0,2 0 0 15,0-10 0-15,9-13 0 16,11-25 0-16,9-2 0 16,9-2 0-16,9-20 0 15,1-20 0-15,4-20-27 16,-6-4-177-16,-1-70-134 15,-13 2-405-15,-17-6-507 0</inkml:trace>
  <inkml:trace contextRef="#ctx0" brushRef="#br0" timeOffset="4060.73">9170 1580 2206 0,'0'0'1195'0,"0"0"-924"16,0 0-158-16,134 0 31 15,-45 0-86-15,44-2-58 16,-17-8-279-16,-45 0-894 0</inkml:trace>
  <inkml:trace contextRef="#ctx0" brushRef="#br0" timeOffset="11098.31">11344 1638 584 0,'0'0'1864'0,"0"0"-1510"15,0 0-40-15,0 0-58 16,0 0 31-16,0 0-100 16,-17-58-124-16,17 104-40 15,-2 20 5-15,2 18-16 0,0 7 0 16,0-1-12-16,7-8 1 15,11-14 3-15,3-16-3 16,4-20 0-16,4-20 18 16,2-12-8-1,0-15 11-15,1-29-1 0,-1-11-13 16,-4-7 5-16,-7 2-2 16,-3 12-11-16,-8 14 0 15,-2 16 0-15,-2 14 0 16,1 4 0-16,3 10 0 15,9 16 0-15,2 6 0 16,6 4 0-16,-1-2 0 0,2-6 0 16,-5-8 0-16,-2-10-21 15,-2-10-5-15,0 0 25 16,0-24 0-16,4-18 1 16,3-12 19-16,2-8-19 15,-4 1-1-15,0 11 0 16,-7 14 0-16,-5 18 0 15,0 14 1-15,3 4-19 16,3 16 18-16,5 15-7 16,7 6 8-16,5 4-6 0,3-3 1 15,6-6 4 1,1-6 1-16,4-12-15 0,0-12-20 16,2-2-16-1,-6-18 15-15,-4-20 11 0,-6-17 17 16,-10-10 8-16,-6-30 1 15,-10-23 8-15,-5 10-3 16,-3 15-4-16,0 23 2 16,0 36 28-16,-3 6 35 15,-5 14 56-15,1 14-123 16,-1 38 0-16,0 48 0 16,6 33 0-16,2 17 0 15,0-20 0-15,16-29 0 0,4-32 0 16,6-10 0-16,10-4 0 15,9-6 0-15,9-17-3 16,-4-18-180-16,-5-71-321 16,-13-6-431-1,-24-8-1331-15</inkml:trace>
  <inkml:trace contextRef="#ctx0" brushRef="#br0" timeOffset="11270.5">12335 1478 3000 0,'0'0'681'0,"0"0"-522"0,0 0-110 16,0 0-13-16,204-19-24 15,-50-17-12-15,-16 4-565 16,-23 0-1669-16</inkml:trace>
  <inkml:trace contextRef="#ctx0" brushRef="#br0" timeOffset="11859.45">14587 1179 550 0,'0'0'2072'0,"0"0"-1565"16,0 0-263-16,31-113 54 0,-31 92-22 15,0 9-127 1,-14 12-149-16,-21 0 0 0,-15 30 0 16,-14 24 0-16,-5 18 0 15,0 14 0-15,11 4 0 16,18 3 0-16,24-7 0 15,16-6 0-15,31-12 0 16,32-12 0-16,17-21 0 0,10-20 0 16,-1-15 0-1,-12-11-75-15,-19-21-165 0,-24-9-8 16,-30 1-87-16,-8 2-193 16,-38 6 220-16,-14 10 223 15,-9 10 85-15,7 6 219 16,11 6 113-16,14 0 29 15,15 0-77-15,14 0-93 16,4-2-56-16,0 0-65 0,7-2-41 16,15 2 25-16,2-4-2 15,7 2-8-15,0-2 4 16,-2 0-48-16,-2 2 0 16,-9 4 0-16,-3 0 0 15,-5 2 0-15,-6 22 0 16,1 14 0-16,-3 10 0 15,-2 10 0-15,2 6 0 16,0 1 0-16,2-1 0 16,6-8 0-16,1-10 0 15,16-14-246-15,-3-12-522 16,0-16-508-16</inkml:trace>
  <inkml:trace contextRef="#ctx0" brushRef="#br0" timeOffset="12095.47">15418 1139 2227 0,'0'0'858'16,"0"0"-346"-16,0 0-195 16,0 0-135-16,0 0-182 15,0 0 0-15,0 0 0 16,-80 110 0-16,63-24 0 15,9 10 0-15,8 5 0 0,2-19 0 16,29 4 0-16,14-13 0 16,13-22-27-1,26-34-428-15,-10-17-287 0,-13-4-226 0</inkml:trace>
  <inkml:trace contextRef="#ctx0" brushRef="#br0" timeOffset="12472.28">15701 1510 1949 0,'0'0'1002'0,"0"0"-405"16,0 0-232-16,0 0-182 16,-38-112-183-16,38 83 0 0,15 1 0 15,10 4 0-15,8 6 0 16,3 10 0-16,2 8 0 16,2 12 0-16,-4 28 0 15,-9 12 0-15,-8 12 0 16,-7 3 0-16,-12-1 0 15,0-10 0-15,0-10 0 16,-2-18 0-16,0-14 0 16,2-14 0-16,0-8 0 15,4-28 0-15,15-12 0 0,6-8 0 16,2 2 0 0,0 5 0-16,-3 13 0 15,-4 14 0-15,-2 15 0 0,-1 7 0 16,2 11 0-16,-1 21 0 15,-1 13 0-15,-1 7 0 16,1 22-237-16,-3-10-505 16,-3-14-637-16</inkml:trace>
  <inkml:trace contextRef="#ctx0" brushRef="#br0" timeOffset="12629.74">16526 1686 1530 0,'0'0'1334'0,"0"0"-723"0,0 0-323 15,0 0-90-15,0 0-63 16,0 0-135-16,19 110 0 16,-15-60 0-1,-4-1 0-15,0-5 0 0,2-10-146 16,6-10-459-16,-2-16-597 0</inkml:trace>
  <inkml:trace contextRef="#ctx0" brushRef="#br0" timeOffset="13101.42">17006 1369 1758 0,'0'0'1191'0,"0"0"-532"15,0 0-171-15,0 0-488 16,0 0 0-16,0 0 0 16,0 0 0-16,14 97 0 15,-7-45 0-15,1-2 0 16,-1-6 0-16,2-8 0 15,-2-12 0-15,1-12 0 16,6-12 0-16,4 0 0 16,8-22 0-16,8-14 0 15,3-10 0-15,2-2 0 16,-3 1 0-16,-5 11 0 16,-12 13 0-16,-5 13 0 15,-5 10 0-15,-5 0 0 0,0 22 0 16,2 14 0-16,-2 4 0 15,0 2 0-15,1-6 0 16,1-8 0-16,0-12 0 16,4-14 0-16,3-2 0 15,7-14 0-15,7-16 0 16,9-8 0-16,-1 0 0 16,3 0 0-16,-5 7 0 15,-4 12 0-15,-6 9 0 16,-5 10 0-16,-1 0 0 15,2 25 0-15,-2 10 0 0,1 5 0 16,-5 0 0-16,1-8-44 31,-3-12-420-31,-5-12-376 0,2-8-357 0</inkml:trace>
  <inkml:trace contextRef="#ctx0" brushRef="#br0" timeOffset="13305.44">18082 965 2194 0,'0'0'1098'0,"0"0"-727"16,0 0-131-16,0 0-47 0,61 130-193 15,-32-54 0-15,2 10 0 16,-2 2 0-16,-7 1 0 16,-9-5 0-16,-11-8 0 15,-2-4 0-15,-29-4 0 31,-58 7 0-31,8-17-317 16,-8-14-815-16</inkml:trace>
  <inkml:trace contextRef="#ctx0" brushRef="#br0" timeOffset="15307.7">1655 2853 1962 0,'0'0'738'0,"0"0"-587"16,0 0 105-16,0 0-43 16,0 0 20-16,0 0-39 15,0 0-130-15,-22-16-62 16,46 50 7-16,8 11 1 0,7 2-4 16,3 2-6-1,6-7 0-15,1-6-9 0,8-8 3 16,9-12 5-1,7-10 1-15,29-6 0 0,28-18 0 16,32-22-19-16,9-12-5 16,-7-3 10-16,-20 1 13 15,-35 16 0-15,-24 12 1 16,-20 14 0-16,-5 10 9 16,7 2-8-16,10 2 35 15,15 18-16-15,3 9-19 16,19 7 19-16,-9-7-11 15,0-3-8-15,-1-8 3 0,-21-14 5 16,10-4-9-16,-3 0 7 16,-3-11-6-16,2-18 16 15,2-4-16-15,5-6 0 16,2-3 14-16,2 2-14 16,5 8-2-16,4 12 1 15,0 14-4-15,2 6 4 16,1 22 0-16,2 14 0 15,1 4 3-15,15 1-2 16,14-10-1-16,16-15 0 16,2-16 0-16,-31 0 6 15,-31-16-5-15,-33-4 5 0,-3-4 3 16,12-4-7-16,9-6-2 16,13-4 0-16,0 0 1 15,0 4 1-15,2 10-2 16,-3 14 1-16,-2 10 4 15,-1 14-5-15,-1 22 0 16,1 6-1 0,2 2 2-16,4-4 0 0,18-10-1 15,23-17 0-15,19-13 19 0,6-21-18 16,-7-21 4 0,-14-4-5-16,-12 0-10 0,1 2 10 15,-2 4 2-15,-3 9-2 31,-3 16 1-31,-1 15 5 0,3 14-6 0,3 27 0 16,5 12-2-16,2 5 1 16,4-4 1-16,6-8 0 15,8-9-5-15,6-15 6 16,10-15-1-16,4-7 0 16,3-6 0-1,2-16 7 1,0-6-7-16,-3-2 0 15,1-4 4-15,-1-2-3 0,3 0-2 16,1 8 1-16,-2 14-1 16,1 14 1-16,0 14 0 15,-1 24 0-15,5 8 8 16,-2 4-8-16,-5-4 1 16,-2-8-1-16,-4-11 2 15,-1-18-2-15,1-9 0 16,4-5-5-16,9-27 5 15,8-8 1-15,8-9 8 16,8-1-3-16,3-8-5 16,6-4-1-16,0-3-2 15,-4 7-2-15,-4 16 4 16,-11 20 0-16,-8 20 23 0,-8 4 19 16,-2 29-4-16,-8 2-38 15,3 3 0-15,3-5 0 16,1-8 0-16,9-8 0 15,9-12 0-15,10-3 0 16,1 0 0-16,1-13 0 16,-6-6 0-16,-5 1 0 15,-5 3 0-15,-7 0 0 16,-11 8 0-16,-11 4 0 16,-12 3 0-16,-12 0 0 15,-28 10 0-15,-26 2 0 0,-20-3 0 16,-9 0 0-16,4 0 0 15,10-8-167-15,-9-1-522 16,-32 0-900-16</inkml:trace>
  <inkml:trace contextRef="#ctx0" brushRef="#br0" timeOffset="24470.17">1668 3918 2239 0,'0'0'641'0,"0"0"-333"16,0 0-34 0,0 0-85-16,0 0-83 0,0 0-56 15,0-10-40-15,-6 24 13 16,-3 4-14-16,-7 4 9 15,-1-4 0-15,-8 0-9 16,-4-8 25-16,-4-10 2 16,-1 0 6-16,-4-14 9 15,0-22-12-15,0-14-39 16,1-12 0-16,3-6 0 16,8 2 0-16,9 9 0 15,11 17 0-15,6 12 0 0,0 12 0 16,2 12 0-16,23 4 0 15,15 14 0-15,16 24 0 16,6 18 0-16,11 29-9 16,3 29-5-16,-15-4-47 15,-17-10-38-15,-24-11 21 16,-20-21-8-16,0 6 37 16,-29 4 23-16,-15-5 26 15,-14-14 5-15,-12-9-4 0,-1-11 15 16,2-15-1-1,5-16 17-15,12-8 31 0,12-4 4 16,13-18-8-16,11-4-13 16,14-2-22-16,2 4-6 15,2 2-12-15,19 4-6 16,6 9 0-16,6 8-21 16,7 1 3-16,5 6 11 15,1 16 2-15,1 6 4 16,-2-1-13-16,-3 0-27 15,-4-3 13-15,0-8-17 16,-5-10 19-16,0-6 17 16,-1-6 9-16,1-24 21 0,0-8 0 15,-2-4-9-15,-4-1 39 16,-4 10-17-16,-5 7-13 16,-7 12-1-16,-2 7-11 15,0 7-9-15,0 0-11 16,4 16 11-16,5 7 8 15,5 3-8-15,-2-1-10 16,-1-3 10-16,-1-5 0 0,-4-7 1 16,-1-8 0-1,1-2 1-15,-2-4 10 0,5-18-11 16,0-6 8-16,0-1-3 16,-2 5-6-16,-3 6 13 15,-2 12-13-15,2 6-9 16,2 0 0-16,6 20 3 15,3 8 5-15,3 3 1 16,0 1-1-16,-3-2 1 16,3-2-91-16,8-8-191 15,-8-6-382-15,-2-8-514 0</inkml:trace>
  <inkml:trace contextRef="#ctx0" brushRef="#br0" timeOffset="24925.23">3457 4297 2049 0,'0'0'729'0,"0"0"-250"16,0 0-166-16,0 0-75 0,-17-120-85 15,-1 89-78-15,-3 8-15 16,0 5-60-16,-6 8 0 16,-4 10 0-16,-3 4 0 15,-1 29 0-15,-4 14 0 16,10 9 0-16,8 2 0 16,9-4 0-16,12-12 0 15,0-10 0-15,12-16-17 16,9-12 10-16,4-4 1 15,0-11 6-15,1-18 30 16,-1-5-30 0,-5-4 0-16,0 0 0 0,-4 4 0 0,-3 8 0 15,-4 10 0-15,-3 14 0 16,2 2 0-16,2 16 0 16,9 20 0-16,4 10 0 15,8 2 0-15,10-2 0 16,28-12-116-16,-9-14-360 15,-4-18-374-15</inkml:trace>
  <inkml:trace contextRef="#ctx0" brushRef="#br0" timeOffset="26529.14">5362 4271 1694 0,'0'0'777'0,"0"0"-608"16,0 0 194-16,0 0-71 15,0 0-46-15,36-126-62 16,-36 95-91 0,0 1-21-16,-17 6-10 15,-6 6-40-15,-6 10 14 0,-4 8-19 16,-3 12-17-16,-7 24-2 16,6 13-25-16,1 1 18 0,14-2 3 15,13-8-7 1,9-12 7-16,0-10 12 15,18-10-5-15,6-8 16 0,5 0-17 16,4-22 18 0,2-10-3-16,-2-6 2 0,-2-2 41 15,-7 2-58-15,-6 3 0 16,-5 13 0-16,-6 14 0 16,2 8 0-16,2 26 0 15,7 47 0-15,5 49 0 16,-2 54 0-16,0 27 0 15,-13-2 0-15,-8-25 0 16,0-35 0-16,0-36 0 0,-15-28 0 16,3-29 0-16,-1-16 0 15,-1-6 0-15,2-10 0 16,-7-10 0 0,2-6 0-16,-8-36 0 0,-6-38 0 15,0-44 0-15,11-47 0 16,17-19 0-16,11 13 0 15,30 41 0-15,8 48 0 16,1 28 0-16,7 9 0 0,12-1 0 16,10 0 0-1,2-2 0-15,-9 10 0 0,-13 8 0 16,-14 8 0-16,-17 6 0 16,-12 2 0-16,-11 4 0 15,-2 0 0-15,0 0-3 16,-15 0-4-1,-4 3-16-15,2 3 16 0,1 4 5 32,1 0-10-32,6 4 11 0,4 14-20 0,5 7 3 15,0-1 17-15,27 2 0 16,8-4 1-16,10-4-13 0,4-6-25 16,-2-2 10-16,-7-4-7 15,-11 2 8-15,-9 4 5 16,-11 8 7-1,-9 6 13-15,0 4-13 0,0 4 8 32,0-1 5-32,0-4-5 15,0-7 6-15,20-8-5 16,14-7-47-16,12-7 19 0,14-7-7 0,8-22-5 16,5-11 13-16,-4-9 6 31,-7-5 10-31,-12-4 12 15,-15 0 5-15,-14 6 47 16,-15 6 44-16,-6 14 26 0,0 10 15 16,-6 15-39-16,-13 7-30 15,-3 17-63-15,-5 23-15 16,-2 6 14-16,5 4-11 16,6-4 11-16,9-8 1 15,9-10-7-15,0-10-8 16,9-12-27-16,13-6 37 15,3 0 5-15,-1-18 15 16,-4-6 2-16,-1 0 8 16,-9 4-2-16,-3 4-16 15,-5 10 2-15,0 6-9 0,2 0-14 16,6 14-36-16,5 10 50 16,10 2 0-16,8-4-31 15,7-10-27-15,3-10-7 16,1-2 28-16,-3-22 37 15,-6-14 10-15,-8-10 23 16,-10-10 26-16,-5-7 4 16,-5-6-2-16,-5-2-3 15,-2 9-58-15,0 12 0 16,0 22 0-16,0 22 0 16,0 22 0-16,0 74 0 15,4 58 0-15,19 37 0 16,8 15 0-16,0-9 0 0,0-21 0 15,-6-7 0-15,-8-17 0 16,-5-34 0-16,-8-31 0 16,-4-33-42-16,0-20-47 15,0-6 2-15,0-10-22 16,-9-12-77-16,-11-10 28 16,0-38-155-16,-7-38-44 15,2-75-210-15,8 15-10 16,3-6-17-16</inkml:trace>
  <inkml:trace contextRef="#ctx0" brushRef="#br0" timeOffset="27064.67">7066 4279 1341 0,'0'0'621'0,"0"0"-84"16,0 0-43-16,0 0-299 15,0 0-123-15,133-70-27 16,-94 78-21-16,1 18-24 16,-6 12-6-16,-14 8-69 15,-16 10-73-15,-4 2-36 16,-35 0 103-16,-15-3 81 15,-2-11 8-15,4-14 57 16,15-10 115-16,18-16 30 16,15-4 8-16,0-14-50 0,33-26-156 15,18-19-12-15,17-13-21 16,5-12-55-16,2-6 16 16,-11 0 15-16,-12 4 36 15,-16 13 9-15,-18 17 22 16,-12 20 59-16,-6 16 50 15,0 18-2-15,-4 2-29 16,-12 26-85-16,-1 26-13 16,-2 17-3-16,6 13 2 15,9 0-1-15,4-6 7 0,0-12-7 16,22-15 0-16,5-16-10 16,-1-16 10-1,1-17 9-15,-2 0 12 0,0-27 37 16,-4-13-12-1,0-4-46-15,-5 2 0 0,-5 8 0 16,-3 10 0-16,1 18 0 16,3 6 0-16,1 18 0 15,5 26 0-15,4 12 0 16,2 6 0-16,1 2 0 16,2-10 0-16,-3-9 0 15,3-17 0-15,0-14-11 0,1-14-119 16,26-32-76-16,-9-14-169 15,-1-7-608-15</inkml:trace>
  <inkml:trace contextRef="#ctx0" brushRef="#br0" timeOffset="29737.57">9513 4381 1879 0,'0'0'518'0,"0"0"-308"16,0 0 119-1,78-118-20-15,-62 78-25 16,-10-2-87-1,-6 0-86-15,-2-1-3 16,-27 11-44-16,-11 10-14 16,-11 21-21-16,-7 1-29 15,-5 36-6-15,5 11-1 16,14 4-5-16,13-5 10 16,20-8 2-16,11-12 0 15,0-8 14-15,22-12-12 0,9-6 17 0,2 0-19 31,4-22 0-31,-2-8 0 16,1-6 0-16,-5 2 0 16,-6 8 0-16,-6 10 0 15,-3 16 0-15,-3 0 0 0,1 40 0 16,-1 34 0-16,-2 42 0 16,-6 39 0-16,-5 7 0 15,0-26 0-15,-2-37 0 16,-10-41 0-16,1-14 0 15,-5-2 0-15,-1-4 0 16,-5-8 0-16,1-18 0 16,0-12 0-16,0-20 0 15,1-30 0-15,9-38 0 16,11-46 0-16,13 3 0 0,18 13 0 16,19 28-23-16,-1 41-14 15,9 8 8-15,11 4 8 16,-2 19 15-16,-5 16 5 15,-4 2-4-15,-10 8 5 16,-5 12 1-16,-7 2-1 16,-5-2 9-16,-6-2-8 15,-4-8-1-15,-2-6 1 16,-3-4 0-16,1 0 8 16,1-22 21-16,-3-10-12 15,-1-6 6-15,-10-4-14 16,-4 2 1-16,0 6-4 15,-2 8-7-15,-18 14 0 0,-3 10 0 16,-4 2 0-16,2 18 0 16,0 16 0-16,7 8 0 15,11 4 0-15,7 0 0 16,4-6 0-16,28-5 0 16,5-13 0-16,13-11 0 15,6-11 0-15,2 0 0 16,-2-18 0-16,-6-14 0 15,-3-5 0-15,-7-8 0 16,-6-3 0-16,-10 2 0 16,-6 8 0-16,-7 12 0 0,-4 14 0 15,-1 12 0-15,1 4 0 16,2 28 0-16,4 10 0 16,3 8 0-16,4 2 0 15,0-3 0-15,-2-12 0 16,0-8 0-16,-2-15 0 15,-3-10 0-15,-3-4 0 16,7-15 0-16,3-21 0 16,1-8 0-16,4-6 0 15,-2 2 0-15,-3 8 0 0,-3 12 0 16,-3 14 0-16,-1 14 0 16,2 0 0-16,6 22 0 15,1 12 0-15,7 6 0 16,3 2 0-16,3-3 0 15,7-10 0-15,5-8 0 16,2-12 0-16,2-9 0 16,-1 0 0-16,-6-18 0 15,-9-12 0-15,-6-8 0 16,-10-8 0-16,-9-6 0 16,-8 2 0-16,-2 4 0 0,0 14 0 15,-8 14 0-15,-10 18 0 16,-4 4 0-16,-3 32-3 15,3 14 2-15,5 10 1 16,11 2 4-16,6-2-4 16,16-11-3-16,22-13 3 15,14-17-8-15,8-12 8 16,4-7 8-16,1-21-8 16,-5-15 0-16,-11-8-1 15,-13-8 5 1,-15-6-4-16,-13-2 0 0,-8 0 0 15,0 6 0-15,-20 11 0 16,-5 17 0-16,0 16 0 0,4 10 0 16,4 13 0-16,7 16 0 15,10 10 0-15,0 1 0 16,27-2 0-16,15-4-14 16,5-4-61-16,3-6-78 15,-2-2 0-15,-9 0 26 16,-10 3 40-16,-10 0 52 15,-11 4 13-15,-6 0 19 16,-2 0-5-16,3-7 16 16,3-4-7-16,10-8 7 0,11-9-7 15,11-1 32-15,10-7-21 16,8-22 0-16,0-4-12 16,0-7 1-16,-10-7 5 15,-5-3-6-15,-14 0 59 16,-12 2 41-16,-9 8 29 15,-6 12 5-15,0 12-11 16,-6 16-73-16,-17 2-50 16,-4 28 0-16,-6 16 0 15,2 6 0-15,7 0 0 16,8-4 0-16,14-12 0 16,2-12 0-16,4-10-3 0,19-14-18 15,4 0 21-15,2-11 24 16,2-18-24-16,-7-1 0 15,-2 2 0-15,-6 6 0 16,-7 8 0-16,-3 10 0 16,1 4 0-16,2 6 0 15,7 18 0-15,6 8 0 16,9 4 0-16,7-3 0 16,5-5 0-16,1-12 0 15,2-10-42 1,-3-6-17-16,-3-13 13 0,-7-19 46 15,-10-8 10-15,-5-10-2 0,-9-6 17 16,-3-12-1-16,-4-26-13 16,1-29 14-16,-3 9-11 15,0 18 2-15,0 28-2 16,0 44-14-16,-3 12 0 16,-5 12 0-16,-1 40 0 15,-3 60 0-15,10 36 0 16,2 0 0-16,0-21 0 0,11-39 0 15,14-26 0 1,6-2 0-16,10-2 0 0,7-6 0 16,2-22 0-16,0-18 0 15,-3 0 0-15,-5-24 0 16,-6-12 0-16,-9-9 0 16,-9-6 0-16,-12-3 0 15,-6 4 0-15,0 8 0 16,-10 14 0-16,-9 20 0 15,-3 8 0-15,0 24 0 32,4 26 0-32,7 10 0 0,11 8 0 15,11-1 0-15,36-9 0 16,37-16 0-16,39-24 0 0,-5-18-36 16,-6 0-59-16,-23-30 56 15,-27-4 20-15,1-9 19 16,-3-9 58-16,-16-2 19 15,-17 0-23-15,-11 4-54 16,-14 12 0-16,-2 12 0 16,-4 14 0-16,-21 12 0 15,-10 9 0-15,-8 28 0 16,-4 11 0-16,7 4 0 0,8-4 0 16,15-6 0-16,15-10 0 15,2-11 0 1,17-13 0-16,19-8 0 0,11-11 0 15,7-21 0-15,-4-14 0 16,0-10 0-16,-10-14 0 16,-3-26 0-16,-10-33 0 15,-9 5 0-15,-11 14 0 16,-7 27 0-16,0 45 0 16,-11 18 0-16,-7 20 0 15,-11 47 0-15,0 71 0 16,14 40 0-16,8-4 0 0,7-27 0 15,11-49 0 1,12-28 0-16,6 1 0 0,4-8 0 16,2-8-128-16,-3-23-139 15,-12-28-85 1,-11-21-395-16,-9-8-325 0</inkml:trace>
  <inkml:trace contextRef="#ctx0" brushRef="#br0" timeOffset="29894.33">12626 3767 2397 0,'0'0'962'0,"0"0"-493"0,0 0-204 16,0 0-265-16,176-7-11 16,-22 25-7-16,-14 0-442 15,-15-2-720-15</inkml:trace>
  <inkml:trace contextRef="#ctx0" brushRef="#br0" timeOffset="31029.28">15404 3605 2295 0,'0'0'820'16,"0"0"-336"-16,0 0-183 16,-44-120-105-16,34 112-196 31,2 8 0-31,-1 42 0 0,-5 58 0 0,3 51 0 16,5 15 0-16,6-21 0 15,0-44 0-15,0-48 0 16,9-15 0-16,-1-4 0 15,2-8 0-15,-1-6 0 16,-7-20 0-16,0-2 0 16,-2-38 0-16,4-16 0 0,4-17 0 15,2-3 0-15,5 7 0 16,4 16 0-16,1 21 0 16,4 22 0-16,5 10 0 31,4 32 0-31,2 20 0 0,-4 10 0 0,-8 5 0 31,-9-1 0-31,-9-4 0 16,-5-8 0-16,-11-8 0 0,-18-10 0 15,-4-12 0 1,-6-10 0-16,6-10 0 0,1-4 0 16,8 0 0-16,11-9 0 15,6-2 0-15,5 4 0 16,2 0 0-16,0 1 0 15,19-2 0-15,15-4 0 16,11-2 0-16,11-4 0 16,6-2 0-16,3-2 0 15,-3-4 0-15,-11 0 0 16,-8-4 0-16,-10-2 0 16,-11-6 0-16,-6-6 0 15,-8-3 0-15,-2 7 0 16,-4 8 0-16,-2 14 0 15,0 16 0-15,0 2 0 0,0 26 0 16,2 15 0-16,13 5 0 16,7 2 0-16,10-6 0 15,10-8 0-15,5-14 0 16,1-12 0-16,0-8 0 16,-6-4 0-16,-4-22 0 15,-4-6 0-15,-8-8 0 16,-6-2 0-16,-4 2 0 15,-5 5 0-15,-7 15 0 16,-2 10 0-16,-2 10 0 16,0 16 0-16,0 44 0 0,4 43 0 15,8 43 0-15,3 27 0 16,8 1 0-16,2-13 0 16,-3-27 0-16,-7-28 0 15,-8-28 0-15,-5-24 0 16,-2-14 0-16,0-5 0 15,-4-7 0-15,-19-8 0 16,-10-16 0-16,-11-4 0 16,-6-26 0-16,4-18 0 15,6-17 0-15,20-27 0 0,20-36 0 16,51-24 0-16,49-3 0 16,31 19-144-16,-17 47-498 15,-24 38-929-15</inkml:trace>
  <inkml:trace contextRef="#ctx0" brushRef="#br0" timeOffset="31894.2">19582 3633 2070 0,'0'0'481'16,"0"0"-410"-16,0 0 50 16,0 0-15-16,0 0 1 15,0 0-29-15,0 0-30 16,-2 73 3-16,4-73 18 15,0 0 68 1,-2-7 88-16,0-11-46 0,0-8-116 0,-10 0-30 16,-15 2-17-16,-11 6 14 15,-13 14-30-15,-13 4-9 16,-14 22 9-16,-7 28 0 16,1 19 2-16,6 13 11 15,16 8 5-15,15 0 29 16,24-3-19-16,21-14 4 15,6-10-2-15,38-13-21 16,21-16 4-16,17-14-2 16,12-12-10-16,2-8-1 15,-9 0-29-15,-21-16-36 16,-20-6 8-16,-27-2 5 0,-19-2 38 16,-7-4 1-16,-30 0-17 15,-13 2 16-15,2 6-1 16,-1 4 15-16,11 4 15 15,9 5 8-15,13 4 29 16,11 1-8-16,5 1-11 16,0 1 4-16,14-2-34 15,13-1 3 1,11-4-6-16,6 0 2 0,-1-4 8 16,-3 3-9-16,-11 2 0 15,-12 6-1-15,-7 2 0 0,-10 0 0 16,0 12 6-1,0 18 18-15,-2 15 24 0,-6 6-48 16,4 10 0-16,2-1 0 16,2 0 0-16,0-2 0 15,11-8 0-15,9-8-57 16,21-12-198-16,-8-9-348 16,-2-14-529-16</inkml:trace>
  <inkml:trace contextRef="#ctx0" brushRef="#br0" timeOffset="32130.79">20315 3419 1906 0,'0'0'1117'16,"0"0"-436"-16,0 0-289 15,0 0-392-15,0 0 0 16,-122 84 0-16,64 28 0 15,2 40 0-15,16 15 0 16,26-27 0-16,14-35 0 16,18-45 0-16,22-10 0 15,18 0 0-15,18-4-39 0,44-20-437 16,-17-18-386 0,-19-8-815-16</inkml:trace>
  <inkml:trace contextRef="#ctx0" brushRef="#br0" timeOffset="32461.82">20502 3872 2278 0,'0'0'952'16,"0"0"-357"-16,0 0-324 15,0 0-271 1,0 0 0-16,0 0 0 0,0 0 0 16,40-97 0-16,-4 110 0 15,1 19 0-15,-5 16 0 16,-8 12 0-16,-8 10 0 0,-9 0 0 15,-5-6 0-15,-2-9 0 16,0-17 0-16,0-12 0 16,0-16 0-16,0-10 0 15,0 0 0-15,2-26 0 16,16-16 0-16,4-14 0 16,5-8 0-16,0 1 0 15,-3 11 0-15,-5 20 0 0,-4 22 0 16,-2 10 0-16,1 38 0 31,1 20 0-31,5 14 0 16,16 26-203-16,-3-15-656 15,0-19-661-15</inkml:trace>
  <inkml:trace contextRef="#ctx0" brushRef="#br0" timeOffset="32633.9">21496 4175 1640 0,'0'0'1415'0,"0"0"-757"16,0 0-403-16,0 0-127 15,0 0-128-15,0 0 0 0,-67 136 0 16,51-84 0-16,3-4 0 16,-3 2-159-16,5-12-457 15,5-16-560-15</inkml:trace>
  <inkml:trace contextRef="#ctx0" brushRef="#br0" timeOffset="33138.78">21785 3762 1667 0,'0'0'973'0,"0"0"-287"16,0 0-116-16,0 0-370 0,0 0-200 15,0 0 0-15,0 0 0 16,31 38 0-16,-19 24 0 15,-3 4 0-15,2-2 0 16,-2-4 0-16,0-13 0 16,2-15 0-16,-2-17-9 15,4-12 9-15,3-3 9 16,6-28-9-16,7-19 0 16,4-11 0-16,6-8 0 15,-4 4 0-15,-6 12 0 16,-9 14 0-16,-4 22 0 15,-10 14 0-15,-1 5 0 0,-3 32 0 16,2 11 0-16,3 6 0 16,0-2 0-16,2-6 0 15,1-10 0-15,4-14 0 16,1-14 0-16,1-8 0 16,5-9 0-16,0-26 0 15,4-11 0-15,2-4 0 16,-2-2 0-16,-4 8 0 15,-2 14 0-15,-7 14 0 16,-4 16 0-16,-4 6 0 16,1 32 0-16,-1 14 0 0,2 6 0 15,6 4 0-15,5-8-158 16,6-10-169-16,24-23-188 16,-7-13-215-1,-5-8-583-15</inkml:trace>
  <inkml:trace contextRef="#ctx0" brushRef="#br0" timeOffset="33364.17">22674 3220 2512 0,'0'0'892'0,"0"0"-589"16,0 0-141-16,0 0-27 15,45 117-43-15,-3-23-92 16,10 32 0-16,1 29 0 15,-13 3 0-15,-15-26 0 16,-16-35 0 0,-9-37 0-16,0-10 0 0,-9 2 0 15,-13 2 0-15,-12 2-11 0,-32-2-278 16,8-13-451-16,2-14-762 0</inkml:trace>
  <inkml:trace contextRef="#ctx0" brushRef="#br0" timeOffset="35405.31">23751 3850 1280 0,'0'0'1346'0,"0"0"-864"15,0 0 4 1,0 0-200-16,0 0-70 0,0 0-216 16,0 0 0-16,6-86 0 15,12 93 0-15,7 24 0 16,2 13 0-16,0 12 0 16,-8 10 0-16,-1 0 0 15,-5-8 0-15,-4-11 0 16,1-18 0-16,-2-12 0 15,1-15 0-15,5-2 0 16,5-28 0-16,6-18 0 16,6-15 0-16,2-7 0 15,-4 0 0-15,-2 10 0 16,-6 16 0-16,-11 15 0 16,-1 20 0-16,-4 7 0 0,2 11 0 15,1 26 0-15,3 11 0 16,5 6 0-16,3 0 0 15,2-6 0-15,4-14 0 16,0-11 0-16,-3-18 0 16,-3-5 0-16,2-9 0 15,-1-23 0-15,0-9 0 16,4-7 0-16,1 0 0 16,-2 4 0-16,-4 8 0 15,-5 14 0-15,-5 13 0 0,-5 9 0 16,-2 11 0-16,2 23 0 15,3 16 0-15,2 8 0 16,0 5 0-16,4-5 0 16,1-15 0-16,-1-10 0 15,7-19 0-15,1-14 0 16,6-3 0-16,6-30 0 16,5-18 0-16,1-10 0 15,1-6 0-15,-5 7 0 16,-10 10 0-16,-6 18 0 15,-11 18 0-15,-3 14 0 0,0 4 0 16,3 26 0-16,3 12 0 16,8 8 0-16,2 0 0 15,4-3 0-15,-1-11 0 16,-1-11 0-16,-8-13-77 16,-3-9 2-16,-8-3 68 15,-4-17 7-15,0-17 9 16,0-10-8-16,-20-10-1 15,-7-4 9-15,-4-2-9 16,2 8 6-16,7 11 31 16,8 15 4-16,14 16 15 0,2 10-56 15,39 0 0-15,39 13-3 16,42 6 6-16,32-2-6 16,-9-7-5-1,-31-8-62-15,-45-2-11 0,-36 0 37 16,-8 0 37-16,-12 0 7 15,-9 0 72-15,-4 0 69 16,-31 6-141-16,-17 22 0 16,-8 14 0-16,-4 10 0 15,2 8 0-15,13 0 0 16,11-6 0-16,17-7 0 16,13-15 0-16,4-10 0 0,13-10 0 15,20-12 0-15,12-4 0 16,6-30 0-16,4-19 0 15,1-15 0-15,-4-12 0 16,-2-24 0-16,-7-23 0 16,-11 15 0-1,-13 14 0-15,-15 28 0 0,-4 33 0 16,0 14 0-16,-4 10 0 16,-11 13 0-16,-5 53 0 15,-3 37 0-15,8 36 0 16,8-3 0-16,7-19 0 0,3-30 0 15,21-24 0 1,10 2 0-16,8-6 0 0,11-7 0 16,8-20 0-16,-1-14 0 15,0-5 0-15,0-24 0 16,-7-15 0-16,-4-9 0 16,-5-8 0-1,-5-4 0-15,-10 2 0 0,-12 10 0 16,-10 14 0-16,-7 12 0 15,0 17 0-15,-11 5 0 16,-16 17 0-16,-4 21 0 0,2 10 0 16,4 10 0-16,17 4 0 15,8-4 0-15,10-9 0 16,33-12 0 0,15-15 0-16,11-15 0 15,9-7 0-15,-4-18 0 0,-3-22 0 16,-9-15 0-16,-4-23 0 15,-2-32 0-15,-7-35 0 0,-11-9 0 16,-18 24 0 0,-15 34 0-16,-5 41 0 0,-5 23 0 15,-13 8 0 1,-2 8 0-16,-7 10 0 16,0 8 0-16,-2 38 0 15,3 22 0-15,4 28 0 0,8 3 0 16,9 3 0-16,5 3 0 15,5-19 0-15,17 3 0 16,10-12 0 0,3-13 0-16,4-16 0 15,0-15 0-15,-1-13 0 16,0-14 0-16,0 0 0 0,-2-19 0 16,-1-9 0-1,-3-6-39-15,-3-14-294 0,-12 8-369 16,-5 8-560-16</inkml:trace>
  <inkml:trace contextRef="#ctx0" brushRef="#br0" timeOffset="36904.93">27788 3864 2593 0,'0'0'607'0,"0"0"-291"15,0 0 136-15,0 0-324 16,0 0-128-16,0 0 0 16,11 30 0-16,-11 36 0 15,-18 16 0-15,-6 7 0 16,-8-17 0-16,-5 0 0 16,-3-16 0-16,-5-24-246 15,11-18-448-15,10-14-545 0</inkml:trace>
  <inkml:trace contextRef="#ctx0" brushRef="#br0" timeOffset="37597.96">28523 3094 1152 0,'0'0'1994'0,"0"0"-1464"16,0 0-248-16,0 0-144 15,0 0-138-15,0 0 0 16,-4 136 0-16,2 1 0 16,2 19 0-16,0-20 0 15,15-33 0-15,5-43 0 16,7-16 0-16,4-8 0 16,5-10 0-16,7-18 0 15,-1-14-8-15,-3-40 8 0,-1-24-7 16,1-31 7-16,-2-27 15 15,-1-25-15-15,-9 19 0 16,-12 36 0-16,-8 42 0 16,-7 44 0-16,0 12 0 15,0 12 0-15,0 50 0 16,-7 45 0-16,2 31 0 16,3-8 0-16,2-27 0 15,0-41 0-15,5-30 0 16,4-6 0-16,2-6 0 0,0-10 0 15,1-10 0-15,0-12 0 16,7-26 0 0,2-15 0-16,4-3 0 0,0-2 0 15,-5 12 0-15,-3 14 0 0,-3 22 0 16,4 10 0-16,2 30 0 31,7 22 0-31,6 12 0 0,5 3 0 16,9-3 0-16,1-14 0 0,4-16 0 15,-2-18 0-15,-6-16 0 16,-5-6 0-16,-7-26 0 16,-8-11 0-16,-1-11 0 15,-8-8 0-15,-1-6 0 16,-5 0 0-16,-7 8 0 16,-2 16 0-16,0 20 0 15,-2 18 0-15,-15 6 0 16,0 28 0-16,-1 18 0 15,5 10 0-15,13 4 0 0,0-5 0 16,27-9 0-16,19-14 0 16,12-14-65-16,21-20-393 15,-17-23-261-15,-20-8-458 0</inkml:trace>
  <inkml:trace contextRef="#ctx0" brushRef="#br0" timeOffset="37770.99">28612 3244 1850 0,'0'0'1567'15,"0"0"-1380"-15,0 0-25 16,172 0 45-16,-78 0-127 16,28 0-80-16,-24 0-323 15,-25 0-1318-15</inkml:trace>
  <inkml:trace contextRef="#ctx0" brushRef="#br0" timeOffset="38699.21">1281 5432 2685 0,'0'0'531'0,"0"0"-243"0,0 0 79 16,0 0-142-16,0 0-225 16,-33 164 0-16,21 23 0 15,1 32 0-15,-1 5 0 16,2-21 0-16,3-41 0 16,3-40 0-16,4-35 0 15,0-33 0-15,0-18 0 16,0-6 0-16,0-8 0 0,0-12-168 15,0-32-126 1,-14-20-370-16,-1-14-590 0</inkml:trace>
  <inkml:trace contextRef="#ctx0" brushRef="#br0" timeOffset="38998.61">1118 5524 1971 0,'0'0'867'0,"0"0"-550"15,0 0 2-15,0 0-50 16,0 0-158-16,0 0-98 16,124-76 0-16,-59 76-13 15,5 12-5-15,-8 24 4 0,-9 18-16 16,-17 16 7-16,-21 9-8 16,-15 3 1-16,-24 0 17 15,-29-4 1-15,-15-8 8 16,-5-13 60-16,6-15 32 15,12-16 3-15,17-14-104 16,18-12 0-16,11 0 0 16,9-14 0-16,0-16 0 15,0-4 0-15,38-2-254 16,-1 9-284-16,6 13-503 0</inkml:trace>
  <inkml:trace contextRef="#ctx0" brushRef="#br0" timeOffset="40061.14">1744 6294 1798 0,'0'0'1044'0,"0"0"-587"16,-18-106-80-16,18 46-107 16,0-7-120-16,16-6-150 15,6-2 0-15,-2 3 0 0,-3 10 0 16,-5 12 0-16,-5 14 0 15,-7 16 0-15,0 11 0 16,0 9 0-16,-7 0 0 16,-11 25 0-16,-4 9 0 15,4 8 0-15,5 0 0 16,13-2 0 0,0-8-11-16,22-8-41 0,21-10-32 15,10-10 30-15,7-4-9 16,0 0-5-16,-6-8 20 15,-15 2 32-15,-14 6 10 16,-11 0 0-16,-12 16 6 16,-2 14 21-1,0 10 27-15,-7 5 1 0,0-4-26 16,5-4-16-16,2-11 0 16,5-12-7-16,19-8 0 15,10-6 7-15,9-12-6 16,3-18 11-16,-1-11-12 15,-7-3 2-15,-12 1 4 16,-6 3 4-16,-11 9 7 16,-4 9 29-16,-5 12 20 0,0 8 20 15,0 2-86 1,0 12-3-16,0 18-9 0,0 8 0 16,0 6 10-16,0-3-4 15,8-7 5-15,11-8 0 16,4-12-45-16,2-12 8 15,0-2 28-15,-5-12 10 16,-7-14 1-16,-6-8 13 16,-7-6-7-16,0-6 13 15,-11-3-14-15,-12 1-5 16,-1 6 1-16,2 8 5 16,4 10 5-16,7 12 49 15,9 6-61-15,2 4 0 0,15 2 0 16,25 0-3-16,18-8-66 15,14-6-141-15,3-13-58 16,-2-6 33-16,-15-6 68 16,-17-1 167-16,-19 2 69 15,-20 4 171-15,-2 6 36 16,-2 6-48-16,-11 6-89 16,2 8-139-16,1 6 0 15,6 2 0-15,4 26 0 16,0 26 0-16,0 22 0 15,0 12 0-15,9 5 0 16,4-5 0-16,0-10 0 16,1-14 0-16,-1-13 0 0,-4-20 0 15,0-14 0-15,-4-12 0 16,-3-3 0-16,0-9 0 16,-2-21 0-16,0-8 0 15,2-7 0-15,3 1 0 16,6 6 0-16,7 8 0 15,6 8 0-15,10 12 0 16,3 10 0-16,4 0 0 16,-3 16 0-16,-5 12 0 15,-6 2 0-15,-10 4 0 0,-9-3 0 16,-8-2 0-16,-8-3 0 16,-21-1 0-16,-11-1 0 15,-6-4 0-15,-5-4 0 16,1-4 0-16,6-6 0 15,-3-6 0-15,13-14-309 16,13-12-1280-16</inkml:trace>
  <inkml:trace contextRef="#ctx0" brushRef="#br0" timeOffset="40234.11">3640 6020 2942 0,'0'0'912'15,"0"0"-670"-15,0 0-242 16,0 0 0-16,0 0 0 16,0 0 0-16,131-53-653 15,-73 33-1411-15</inkml:trace>
  <inkml:trace contextRef="#ctx0" brushRef="#br0" timeOffset="40834.94">5109 5618 2996 0,'0'0'653'0,"0"0"-402"16,0 0-55-16,0 0-196 16,0 0 0-16,0 0 0 15,-19 131 0-15,19-69 0 16,0 0 0-16,5-8 0 15,17-11 0-15,7-14-44 16,7-12-11-16,5-17 28 16,-2 0 18-16,-1-31 9 0,-5-11 7 15,-4-8 2 1,-8-10 29-16,-6-8 5 0,-3-6-5 16,-6-3-38-1,-2 5 0-15,-1 10 0 0,-1 18 0 16,2 18 0-1,0 20 0-15,6 6 0 0,15 44 0 16,12 52 0-16,12 51 0 16,4 31 0-16,-11 13 0 15,-7-7 0-15,-12-24 0 16,-2-9 0-16,-3-35 0 0,-7-27 0 16,-2-29 0-16,0-15 0 15,0-2 0 1,2-7 0-16,0-10 0 15,2-16 0-15,2-10 0 0,8-12 0 16,-1-24 0-16,-4-12 0 16,-7-11 0-16,-11-13-9 15,0-20 8-15,-29 6 1 16,-16-6 0-16,-7 5 10 16,-4 21-10-16,-2 4 0 15,6 18 0-15,12 16 0 0,20 12 0 16,18 8 0-16,47-10-29 15,19 4-582-15,16-8-372 0</inkml:trace>
  <inkml:trace contextRef="#ctx0" brushRef="#br0" timeOffset="43396.98">7646 5805 2633 0,'0'0'354'16,"0"0"-35"-16,0 0 149 15,0 0-258-15,0 0-147 16,0 0-51-16,0 0-12 16,-123 129 0-16,113-78-6 15,7-7-3-15,3-7-6 0,7-13-19 16,13-12 23-16,0-10 11 15,2-2 19-15,-1-12 13 16,0-23 8-16,-5-8-19 16,-5-14-21-16,-9-5 0 15,-2 0 0-15,-2 8 0 0,-15 10 0 0,1 18 0 32,1 16 0-32,3 10 0 0,5 18 0 15,7 18-14-15,0 8-73 16,21-4-70-16,21-10 40 15,18-16 57-15,9-14 0 16,7-18 4-16,-5-28 34 16,-9-16 22-16,-14-11 57 15,-19-9 81-15,-16-4 7 16,-11 4-14-16,-2 14-29 16,0 15-102-16,-11 24 0 15,2 21 0-15,0 8 0 16,-2 55 0-16,-1 48 0 15,1 7 0-15,3-3 0 0,6-11 0 16,2-30 0-16,0 2 0 16,6-6 0-16,7-18 0 15,-3-18 0-15,-2-16 0 16,-3-10 0-16,-3-4 0 16,2-25 0-1,4-14 0-15,2-5 0 0,3 0 0 16,6 8 0-16,3 12 0 15,2 12 0-15,3 16 0 16,6 0 0-16,1 26 0 16,0 10 0-16,-5 10-41 15,-10 2-94-15,-12 2 11 0,-7-5-2 16,-5-5 48-16,-28-10 9 16,-7-6 39-16,-7-12 30 15,5-6 28-15,6-6 44 16,10 0 62-16,15-8 2 15,11-10 10-15,0-5-59 16,23-2-87-16,25-5 0 16,14-5-36-16,9 1-75 15,10 0-50-15,-2 0-14 0,-7 2 17 16,-9 2 21-16,-19 4 54 16,-17 4 64-16,-13 6 19 15,-14 2 25-15,0 4 37 16,-4 2-18-16,-9 2 13 15,5 1-12-15,-2 4-37 16,8-1 14-16,2 2 2 16,0 0 17-16,0 0 14 15,0 0-26-15,0 0-13 16,0 0-1-16,0 0 8 16,0 0 11-16,0 0-20 15,0 2-13-15,10 14 5 16,9 4 3-16,10 6 6 15,7 6-12-15,4 4-2 0,2 0-2 16,-6 4-4-16,-9-2 5 16,-9 0 0-16,-14-2 1 15,-4 1 8-15,-10-3-4 16,-23-4-4-16,-2-8-1 16,-3-6 1-16,5-6 14 15,4-10 34-15,8 0 13 16,11 0 13-16,5-6 44 15,5-4-119-15,0-2 0 0,19 0 0 16,14 0 0-16,15-4 0 16,17 2 0-16,11-4-62 15,6 2-50-15,-1-5-10 16,-8 2 38-16,-13-6 33 16,-15 1 48-16,-16-3 3 15,-16-4 48-15,-9-1 23 16,-4 0 2-1,-4 2-34-15,-13 4-3 0,-4 8 8 16,1 10 8-16,1 8-19 16,-2 6-33-16,1 26 0 15,5 12-1-15,3 12 1 0,10 2 6 16,2-1 9-16,16-10-7 16,19-10 2-16,13-15-10 15,4-16 0-15,8-6 0 16,3-16 0-16,-7-20 0 15,-7-6-11-15,-13-7 11 16,-14-3 11-16,-11 0-11 16,-11 2 0-16,0 4 0 15,-6 10 0-15,-13 12 0 0,4 12 0 16,1 12 0-16,3 0 0 16,7 16 0-1,2 16 0 1,2 4 0-16,6 4 0 15,21-4 0-15,13-5-23 0,7-8-67 0,4-9-1 16,-2-6-17-16,-4-3 19 16,-12-1 37-16,-11 1 20 15,-9 9 23-15,-7 4 9 16,-4 10 1-16,-2 7 18 16,0-1-11-16,6-2-8 15,5-8 0 1,9-10-8-16,7-12 8 0,7-2-8 0,3-12 8 15,3-18 0-15,1-8 8 16,-6-6 5-16,-3-2 46 16,-8-1 7-16,-2 4-6 15,-4 4-15-15,-7 11 15 16,-4 12 9-16,-2 12-27 16,-3 4-42-16,4 16-9 15,5 18 9-15,3 10 6 16,5 4-6-16,4 1 0 15,2-9 0-15,-1-10-6 0,3-12-23 32,-5-12 7-32,0-6 1 0,1-6 19 0,-4-23 1 31,0-4-11-31,-3-6 1 16,-6-5-35-16,-1 0-17 15,-2 0 33-15,-7 6 22 16,0 10 8-16,0 10 68 15,0 10 41-15,0 8-53 16,0 0-56-16,5 10-41 16,12 10 35-16,14 0 6 15,12-2 0-15,10-6-5 0,9-10-61 16,-1-2-15-16,-6-2 3 16,-13-12 27-16,-13 4 36 15,-12 2 15-15,-11 4 20 16,-6 4 25-16,0 0-18 15,0 14-27-15,0 16 0 16,0 6 0-16,0 6 0 16,0-2 1-16,14-5-1 15,7-12 0-15,11-9-14 16,5-14 7-16,6 0 7 16,-3-15 0-16,-2-15 6 15,-5-5 22-15,-4-1 52 0,-4 0 11 16,-3 2-25-16,-1 6-25 15,-4 8-28-15,1 10-5 16,-3 10-8-16,4 0-12 16,-7 20 3-16,5 12-9 15,-7 2-8-15,-1 0-67 16,-2-5-52-16,0-10-13 16,-3-11-14-16,5-8 51 15,0 0 77-15,7-12 32 16,6-14 12-16,7-4 27 0,7-2 6 15,3 2 23-15,1 8 25 16,-1 10 5 0,-8 12-10-16,-2 0-28 15,-5 24-9-15,-6 12-24 0,-7 2-15 16,-2 1-123-16,2-6-165 16,-4-12-370-16,0-12-408 0</inkml:trace>
  <inkml:trace contextRef="#ctx0" brushRef="#br0" timeOffset="43539.81">11452 5306 2852 0,'0'0'804'16,"0"0"-673"-16,0 0-131 15,0 0-45-15,0 0-272 16,-25 144-1136-16</inkml:trace>
  <inkml:trace contextRef="#ctx0" brushRef="#br0" timeOffset="44235.04">12285 5771 1788 0,'0'0'688'15,"0"0"-338"1,0 0-74-16,0 0 73 0,0 0-41 16,0 0-122-16,0 0-78 15,-4-34-85-15,-32 42-23 16,-11 18-15-16,1 8-3 15,3 8 11-15,12 0 6 16,18-2-13-16,13-8 2 16,13-5-19-16,32-13-2 15,15-13 25-15,11-1-10 16,2-15 18-16,-1-14-1 16,-10-1 2-16,-17 2 7 0,-12 6 30 15,-15 6 1-15,-11 8 27 16,-5 8-40-16,-2 2-26 15,0 34 0-15,-9 34 0 16,-5 42 0-16,8 41 0 16,6 14 0-16,0-5 0 15,4-14 0-15,10-24 0 16,-5-21 0-16,-7-23 0 16,-2-24-33-16,0-14 4 15,0-6 1-15,-18-5 17 16,-10-11-5-16,-15-20 16 0,-9 0 19 15,-5-33-7-15,-3-11 18 16,4-16 26-16,9-28-56 16,29-41 0-16,23-43 0 15,53-10 0-15,29 11 0 16,1 47 0-16,-16 52 0 16,-12 25 0-16,-2 19 0 15,5 2 0-15,1 8 0 16,1 8 0-16,-17 10 0 15,-15 6 0-15,-10 19 0 16,-11 3-84-16,-8 2-29 0,-4 2-49 16,0 0-159-16,-2-6-323 15,-8-10-338-15</inkml:trace>
  <inkml:trace contextRef="#ctx0" brushRef="#br0" timeOffset="45071.41">14334 5885 352 0,'0'0'1928'0,"0"0"-1267"16,0 0-392-16,0 0 59 16,12-124-80-16,11 100-91 15,5 5-56-15,4 8-49 16,3 8-52-16,1 3 0 0,-5 11 0 15,-2 19 0-15,-4 12 0 16,-8 8 0-16,-5 4 0 16,-8 0 0-16,-2-7 0 15,-2-10 0-15,0-9 0 16,0-11 0-16,0-12 0 16,0-5 0-16,3 0 0 15,9-15 0-15,7-20 0 16,10-10 0-16,6-8 0 0,5 1 0 15,-2 8 0 1,-4 14 0-16,-8 18 0 0,-1 12 0 16,-1 8 0-16,-3 26 0 31,-2 12 0-31,-1 7 0 0,-5 1 0 0,1-4 0 16,-5-10 0-16,-3-10 0 15,-1-12 0-15,0-10 0 16,-1-8 0-16,3 0 0 15,8-28 0-15,7-14 0 16,12-15 0-16,9-5 0 16,3 0 0-16,3 10 0 0,-5 14 0 31,-6 20 0-31,-5 18 0 0,-6 6 0 0,-6 32 0 16,-3 16 0-16,-5 12 0 31,-2 5 0-31,3-3 0 0,3-8 0 0,5-8 0 31,32-20-312-31,-5-14-389 16,4-14-675-16</inkml:trace>
  <inkml:trace contextRef="#ctx0" brushRef="#br0" timeOffset="45394.55">16283 5995 2533 0,'0'0'739'0,"0"0"-463"16,0 0 27-16,0 0-58 16,0 0-245-16,0 0 0 15,141-21 0-15,-89 6 0 16,-6 1 0-16,-5-4 0 16,-14-2 0-16,-14-2-11 15,-11-2 11-15,-2 2 0 16,-15 2 0-16,-20 10 11 0,-13 10-11 15,-5 0 0-15,-3 32 0 16,5 10 0 0,10 12 0-16,20 4 0 0,21 1 0 15,6-7 0-15,65-8 0 16,56-18-54-16,47-26-156 0,13-6-346 16,-39-24-325-16,-46 0-453 15</inkml:trace>
  <inkml:trace contextRef="#ctx0" brushRef="#br0" timeOffset="45772.31">17376 5847 1798 0,'0'0'782'0,"0"0"-397"31,0 0 116-31,-152-8-218 0,106 28-58 0,5 12-103 16,8 8-122-16,11 4 0 16,11 1 0-16,11-5 0 15,0-8 0-15,24-8 0 16,16-12 0-16,12-12 0 15,6-6 0 1,0-26 0-16,-2-12 0 0,-10-14 0 16,-8-11 0-16,-9-23 0 0,-13-32 0 15,-10-33 0 1,-6 11 0-16,0 28 0 0,0 43 0 16,-8 39 0-1,-2 12 0-15,1 10 0 16,1 14 0-16,3 28 0 15,3 64 0-15,2 47 0 0,9 17 0 16,18-1 0-16,-3-35 0 16,-4-40 0-16,-4-22 0 15,-1-5 0-15,-1-1 0 16,1-2 0-16,-8 0-90 0,-2-20-451 16,-5-14-439-16</inkml:trace>
  <inkml:trace contextRef="#ctx0" brushRef="#br0" timeOffset="46731.3">18040 5953 1820 0,'0'0'653'0,"0"0"-150"16,0 0-211-16,0 0-2 0,45-128-107 15,-45 96-64-15,-13 2-26 16,-16 6-3-1,-7 10-37-15,-5 12-53 0,-1 2 0 16,0 18-3 0,2 18 2-16,11 4-1 0,9 2-19 15,14-4 20-15,6-6-6 16,13-12-29-16,18-10 26 16,6-10 10-16,6 0 1 15,-5-14 11-15,-2-4 18 16,-12 0 8-16,-4 6-38 31,-9 8 0-31,-2 4 0 16,0 10 0-16,2 24 0 0,5 21 0 15,0 28 0-15,3 32 0 16,-1 27 0-16,-5 5 0 16,-5-25 0-16,-8-34 0 15,0-32 0-15,0-9 0 16,-14 1 0-16,-11 0 0 15,-8-6 0-15,-7-14 0 16,-4-18 0-16,-4-10 0 16,-5-6 0-16,0-24 0 15,4-14 0-15,9-15 0 16,19-27 0-16,24-30 0 16,68-26 0-16,36-7 0 0,24 15 0 15,3 24 0-15,-29 35 0 16,-20 21 0-16,-27 16 0 15,-12 6 0-15,-2-2 0 16,-1-4 0-16,-5-2 0 16,-16 4 0-16,-13 2 0 15,-9 0 0-15,0 7 0 16,-6 5 0-16,-15 14 0 16,-4 8 0-16,0 16 0 15,-7 29 0-15,8 11 0 16,5 10 0-16,15 2 0 15,4-4 0-15,25-10 0 0,21-11 0 16,14-15 0 0,7-20 0-16,5-8 0 0,-5-18 0 15,-5-18 0-15,-8-8 0 16,-15-9 0-16,-7-1 0 16,-12-4 0-16,-9 2 0 15,-7 6 0-15,-4 10 0 16,0 12 0-16,0 15 0 15,-2 13 0-15,-7 6 0 16,3 27 0-16,4 9 0 0,2 4 0 16,0 4 0-1,23-4 0-15,9-4 0 0,8-6 0 16,0-3 0-16,-2-4 0 16,-3 1 0-16,-8-2 0 15,-8 1 0-15,-11-1 0 16,-8 0 0-16,0-2 0 15,-13-4-48-15,-5-4 1 16,0-4-32-16,5-8-82 16,11-6-116-16,2-4-198 15,0-14-499-15</inkml:trace>
  <inkml:trace contextRef="#ctx0" brushRef="#br0" timeOffset="47104.89">19698 5657 844 0,'0'0'2188'0,"0"0"-1460"16,0 0-392-16,0 0-336 16,13-111 0-16,-13 111 0 15,2 0 0-15,3 28 0 16,4 21 0-16,0 13 0 16,0 10 0-16,-3 2 0 15,1-8 0-15,0-11 0 16,2-15 0-16,-1-16 0 0,4-19 0 15,5-5 0-15,8-15 0 16,8-21 0-16,10-11 0 16,6-7 0-16,4-4 0 15,3 2 0-15,-1 8 0 16,-5 9 0-16,-5 20 0 16,-8 15 0-16,-3 4 0 15,-3 18 0-15,-4 18 0 16,-10 6 0-16,-7 4 0 15,-10-2 0-15,0 0 0 16,-14-3 0-16,-13-5 0 0,-22-4-240 16,4-9-314-1,5-10-515-15</inkml:trace>
  <inkml:trace contextRef="#ctx0" brushRef="#br0" timeOffset="47268.34">19914 5057 3213 0,'0'0'748'0,"0"0"-613"16,0 0-135-16,0 0 0 16,0 0 0-1,0 0-649-15,0 0-803 0</inkml:trace>
  <inkml:trace contextRef="#ctx0" brushRef="#br0" timeOffset="48330.7">3687 7766 2094 0,'0'0'1036'0,"0"0"-762"0,0 0 183 16,0 0-222 0,0 0-235-16,0 0 0 0,-41 144 0 15,33 3 0-15,-3 11 0 16,1-26 0-16,4-37 0 16,2-39 0-1,1-10 0-15,3-6 0 0,-2-2 0 16,0-10 0-16,0-20-302 15,-7-30-77-15,0-22-621 16,2-10-594-16</inkml:trace>
  <inkml:trace contextRef="#ctx0" brushRef="#br0" timeOffset="48598.43">3565 7864 1877 0,'0'0'844'16,"0"0"-352"-16,0 0-131 15,6-108-70-15,19 82-137 16,10 2-112-16,15 4-7 15,7 4-35-15,7 8 0 16,2 8 0-16,-4 0 0 16,-11 24 0-16,-8 12 0 15,-14 10 0-15,-16 8 0 16,-13 5 0-16,-5 3 0 16,-32-2 0-16,-17-2 0 15,-8-8 0-15,-5-6 0 0,7-12 0 16,8-8 0-1,19-10 0-15,15-10 0 16,15-4-194-16,15-16-271 0,17-12-369 16,7-4-669-16</inkml:trace>
  <inkml:trace contextRef="#ctx0" brushRef="#br0" timeOffset="48897.5">4542 7467 2542 0,'0'0'722'16,"0"0"-235"-16,0 0-142 16,0 0-345-1,0 0 0-15,-84 155 0 0,28-7 0 16,-4 27 0-16,6 7 0 15,17-8 0-15,22-23 0 16,15-8 0-16,6-16 0 16,27-26 0-16,7-27 0 15,2-24 0-15,5-9 0 16,9-4 0-16,33 7 0 0,-11-5-474 16,-18-17-627-16</inkml:trace>
  <inkml:trace contextRef="#ctx0" brushRef="#br0" timeOffset="49196.9">5013 7718 2613 0,'0'0'591'15,"0"0"-215"1,0 0 140 0,0 0-516-16,0 0 0 15,0 0 0-15,0 0 0 16,-16 222 0-16,-4-73 0 16,2-5 0-16,3-31 0 15,3-37 0-15,6-20 0 16,1-10 0-16,3 0 0 0,2-6 0 15,0-10 0-15,7-39-167 16,13-30-423-16,2-17-788 0</inkml:trace>
  <inkml:trace contextRef="#ctx0" brushRef="#br0" timeOffset="49424.48">5248 7768 2359 0,'0'0'703'0,"0"0"-381"16,0 0 25-16,0 0-146 0,0 0-37 15,0 0-164-15,168-6 0 16,-101 6 0-16,6 0 0 0,-3 0 0 16,-8 0 0-16,-14-4 0 15,-16 0-8-15,-21 2-223 16,-20 2-115-16,-27 0-265 15,-8 0-409-15</inkml:trace>
  <inkml:trace contextRef="#ctx0" brushRef="#br0" timeOffset="49738.98">5340 7778 1385 0,'0'0'714'0,"0"0"-104"0,0 0-12 16,0 0-241-16,0 0-125 15,0 0-32-15,0 0-200 16,-17-6 0-16,14 6 0 15,1 2 0-15,0 20 0 16,2 14 0-16,0 13 0 16,0 9 0-16,0 4 0 15,-2 2 0-15,-3 0 0 16,2-4 0-16,-1-6 0 16,2-4 0-16,0-10 0 15,2-5 0-15,0-11 0 0,6-6 0 16,17-4 0-1,10-8 0-15,11-6 0 0,14 0 0 16,10-10 0-16,3-14 0 16,6-14-320-1,-19 4-422-15,-17 6-352 0</inkml:trace>
  <inkml:trace contextRef="#ctx0" brushRef="#br0" timeOffset="49928.97">5383 8107 2407 0,'0'0'645'0,"0"0"-128"0,0 0-227 15,0 0-164 1,0 0-66-16,0 0-9 0,0 0-51 16,151-76 0-16,-93 71 0 15,3 2-3-15,3 3-226 16,22 0-302-1,-16 0-348-15,-12 2-803 0</inkml:trace>
  <inkml:trace contextRef="#ctx0" brushRef="#br0" timeOffset="50226.98">6296 7499 1605 0,'0'0'887'16,"0"0"-220"-16,0 0-94 0,0 0-209 16,0 0-364-16,0 0 0 15,0 0 0-15,-42 71 0 16,29 37 0-16,-6 42 0 16,1 12 0-16,3-5 0 0,2-21 0 15,6-36 0-15,2-21 0 16,3-21 0-16,2-12 0 15,0 1 0-15,0-6 0 16,0-5 0-16,0-15 0 16,0-21 0-16,0 0-218 15,0-16-784-15</inkml:trace>
  <inkml:trace contextRef="#ctx0" brushRef="#br0" timeOffset="50471.41">6706 8089 2661 0,'0'0'981'16,"0"0"-527"-16,0 0-454 15,0 0 0-15,0 0 0 16,0 0 0-16,0 0 0 15,89-24 0-15,-28 18 0 16,32 4 0-16,-13 2-534 0,-14 0-633 0</inkml:trace>
  <inkml:trace contextRef="#ctx0" brushRef="#br0" timeOffset="50637.27">6775 8282 348 0,'0'0'2105'0,"0"0"-1490"15,0 0-121-15,0 0-159 16,0 0-136-16,0 0-199 16,0 0 0-16,33 1 0 15,7-2 0-15,14-6 0 0,15-5 0 16,38-12-257 0,-15 2-523-16,-13 2-710 0</inkml:trace>
  <inkml:trace contextRef="#ctx0" brushRef="#br0" timeOffset="51267.1">7537 7895 2160 0,'0'0'723'0,"0"0"-151"16,0 0-218-16,0 0-67 0,0 0-287 15,0 0 0-15,0 0 0 16,51-37 0-16,-26 49 0 16,4 14 0-16,0 14 0 15,-2 7 0-15,-5 5 0 16,-7 0 0-16,-6-6 0 16,-6-8-47-16,-3-12-22 15,0-8 17-15,0-8 29 16,0-10 23-16,0 0 92 15,0-5 7-15,0-22-99 0,0-11 0 16,9-8 0-16,6-8 0 16,7 2 0-1,1 6 0-15,-2 11 0 0,0 16 0 16,-1 12 0-16,0 7 0 16,0 11 0-16,0 21 0 15,2 8 0-15,-4 4 0 16,-2 0 0-16,-7-8 0 15,-3-6 0-15,-1-12 0 16,-3-8 0-16,0-10 0 16,2 0 0-16,4-10 0 0,0-22 0 15,11-12 0-15,6-14 0 16,10-5 0-16,5 1 0 16,2 10 0-16,-2 16 0 15,-4 16 0-15,-7 20 0 16,-3 8 0-1,-2 32 0-15,-5 18 0 0,-2 13 0 16,-3 1 0-16,-5-2 0 16,-3-8 0-16,1-14 0 15,-2-12 0-15,-1-15 0 16,-2-16-221-16,3-17-132 16,-3-20-221-16,0-8-518 0</inkml:trace>
  <inkml:trace contextRef="#ctx0" brushRef="#br0" timeOffset="51526.13">8740 7269 2383 0,'0'0'1018'0,"0"0"-658"15,0 0-25-15,0 0-335 16,0 0 0-16,165 92 0 15,-98-34 0-15,2 15 0 0,2 23 0 16,-6 26 0-16,-25 22 0 16,-24 7 0-16,-20-15 0 15,-39-32 0-15,-2-34 0 16,0-15 0-16,-3-11 0 16,-8 4 0-16,-6 0 0 15,-1 2 0-15,1-10 0 16,20-12-32-16,13-16-758 0</inkml:trace>
  <inkml:trace contextRef="#ctx0" brushRef="#br0" timeOffset="51761.21">9952 8065 2732 0,'0'0'952'0,"0"0"-540"16,0 0-412-16,0 0 0 15,0 0 0-15,0 0 0 16,133-22 0-16,-74 20 0 16,-6 2 0-16,-5 0-520 0,-17 4-395 15,-21 8-1008-15</inkml:trace>
  <inkml:trace contextRef="#ctx0" brushRef="#br0" timeOffset="51903.27">9917 8350 1958 0,'0'0'824'0,"0"0"-329"15,0 0 82-15,0 0-335 16,0 0-242-16,0 0 0 16,0 0 0-16,104 26 0 15,-28-41 0-15,40-18 0 16,-18 1-201-16,-16 1-844 0</inkml:trace>
  <inkml:trace contextRef="#ctx0" brushRef="#br0" timeOffset="53161.27">11149 7371 1844 0,'0'0'637'0,"0"0"-330"15,0 0 56-15,0 0-78 16,0 0-117-16,37-118-87 16,-21 102 6-16,2 1-14 15,0 8-31-15,2 3-9 16,0 4 5 0,0 0-4-16,3 7-4 0,-4 14-15 15,2 9 2-15,-4 4-6 16,-3 6-11-16,-6 4-1 0,-6-2 0 15,-2-1 1 1,0-9 5-16,0-6-4 16,-6-8 0-16,2-7 7 15,-1-7-8-15,5-4 0 0,0 0 18 16,0 0-18-16,0-15 0 16,9-16 0-16,11-7 0 15,7-6 0-15,1-6 0 16,7 0 0-16,-4 8 0 15,-2 8 0-15,-8 10 0 16,-2 13 0-16,-6 11 0 16,-4 0 0-16,0 27 0 15,-3 9 0-15,3 8 0 16,1 2 0-16,-2-2 0 0,3-2 0 16,1-4 0-16,-1-8 0 15,-1-3-207-15,2-11-454 16,-3-9-653-16</inkml:trace>
  <inkml:trace contextRef="#ctx0" brushRef="#br0" timeOffset="53592.74">12094 7495 1702 0,'0'0'643'0,"0"0"-305"15,0 0 117-15,0 0-248 0,0 0-65 16,0 0-43-16,0 0-33 16,0 0-15-16,0 0-10 15,-2-2 13-15,-6-3 25 16,0-2-7-16,-8 0-43 15,-4-2 11-15,-5 3-7 16,-6 4 12-16,-4 2-45 16,-3 6 0-16,-3 20 0 0,4 13 0 15,1 8 0 1,9 10 0-16,8 3 0 0,9-4 0 16,10-4 0-16,2-7 0 15,23-12 0-15,13-8 0 16,9-14 0-16,1-8 0 15,6-3 0-15,-4-3 0 16,-9-12 0 0,-5-6 0-16,-9 1 0 0,-5 2-203 15,-3 5-271-15,-9 2-298 16,-1 7-797-16</inkml:trace>
  <inkml:trace contextRef="#ctx0" brushRef="#br0" timeOffset="54002.75">12321 7921 1868 0,'0'0'760'15,"0"0"-236"-15,0 0-163 16,0 0-94-16,0 0-56 16,0 0-106-16,0 0-105 15,51-103 0-15,-29 97 0 16,3 6 0-16,1 0 0 15,1 8 0-15,-2 17 0 0,-6 4 0 16,-5 5 0-16,-12 5 0 16,-2-1 0-16,-2 0 0 15,-22-2 0-15,-10-4 0 16,-1-4 0 0,-1-4 0-16,5-8 0 0,9-4 0 15,9-6 0-15,7-4 0 16,6 0 0-16,0-2 0 15,0 0 0-15,19 0 0 16,12 0 0-16,9 0 0 16,9 0 0-16,3 0 0 15,-6 0 0-15,-4-2 0 0,-6-4-77 16,-14 2-493-16,-8 0-636 0</inkml:trace>
  <inkml:trace contextRef="#ctx0" brushRef="#br0" timeOffset="54632.37">13187 8622 1422 0,'0'0'954'0,"0"0"-358"15,0 0-137-15,0 0-139 16,0 0 25-16,0 0-345 16,0 0 0-16,0-20 0 15,0 20 0-15,0 0 0 16,0 0 0-16,0 0 0 0,0 0 0 15,0 0 0 1,0-4 0-16,0-6 0 0,0-6 0 16,2-8 0-16,-2-8 0 15,0-4 0-15,-8 0 0 16,-17 0 0 0,-8 4 0-16,-9 7 0 0,-12 14 0 15,-4 11 0-15,-7 0 0 16,-1 36 0-16,1 16 0 15,3 32 0 1,12 30 0-16,21-5 0 0,21-9 0 0,8-14 0 16,37-24 0-16,22 5 0 15,19-6 0-15,16-14 0 16,6-19 0-16,2-16 0 16,-4-12 0-16,-7 0 0 15,-13-20 0-15,-13-4 0 16,-19-2 0-16,-15-1 0 15,-12 5 0-15,-11 4 0 16,-6 3 0 0,-2 7 0-16,0 2 0 0,0 6 0 15,0 0 0-15,0 0-114 16,0 0-733-16,4 0-1181 0</inkml:trace>
  <inkml:trace contextRef="#ctx0" brushRef="#br0" timeOffset="56772.11">13765 8989 2177 0,'0'0'592'16,"0"0"-267"-16,0 0 20 15,0 0-152-15,0 0-133 16,0 0-60-16,-3 50 39 16,16-10 51-16,-1 11-12 15,-3 3-21-15,-3 2-27 16,-4-4-15-16,-2-4-3 16,0-10-12-16,0-8 6 15,0-7-5-15,0-11-1 0,0-9 8 16,0-3-1-1,7 0 54-15,2-20-61 0,7-14 0 16,4-12 0-16,5-6 0 16,-2 0 0-16,2 8 0 15,-7 12 0-15,-3 14 0 16,-5 12 0-16,-3 6 0 16,1 2 0-16,4 22 0 15,3 8 0-15,1 4 0 16,1 4 0-16,-3-4 0 15,-1-6 0-15,-4-8 0 16,-3-5 0-16,0-8 0 16,-4-7 0-16,0-2 0 0,4-2 0 15,5-21 0-15,5-16 0 16,7-5 0-16,6-6 0 16,-1 4 0-16,1 9 0 15,-2 16 0-15,-3 13 0 16,-1 8 0-16,-6 16 0 15,2 20 0-15,-7 10 0 16,0 6 0-16,-5 2 0 16,-5-2 0-16,0-8 0 15,-2-8 0-15,0-8 0 0,0-11 0 16,11-15-14 0,1-2-467-16,3 0-551 0</inkml:trace>
  <inkml:trace contextRef="#ctx0" brushRef="#br0" timeOffset="57704.03">15427 8037 1629 0,'0'0'577'0,"0"0"-252"16,0 0 137-16,0 0-139 15,0 0-37 1,0 0-20-16,0 0-38 0,-16-70-228 15,16 104 0-15,0 40 0 16,0 44 0 0,0 47 0-16,0 19 0 15,0-5 0-15,0-19 0 16,0-28 0-16,0-26 0 0,5-23 0 16,-1-25 0-16,-2-14 0 15,-2-2 0-15,0-6 0 16,3-5 0-16,-3-19 0 15,0-12 0-15,0-4 0 16,0-31 0-16,-7-15 0 16,-5-18-81-16,2-28-59 15,-1-34-31-15,3-37 93 16,6-4 56-16,2 31 22 16,0 42 22-16,0 48 79 15,14 14 28-15,1-2 10 0,6-4-38 16,5 2-101-16,3 7 0 15,5 9 0-15,-1 6 0 16,5 10 0-16,2 8 0 16,0 0 0-16,0 28 0 15,-4 12 0-15,-7 15 0 16,-7 6 0-16,-9 6 0 16,-11-1 0-16,-2-2 0 15,-17-5 0-15,-18-8 0 16,-17-4 0-16,-10-7 0 15,-9-8 0-15,-1-10 0 0,5-12 0 16,13-14-180-16,19-22-514 16,20-8-1020-16</inkml:trace>
  <inkml:trace contextRef="#ctx0" brushRef="#br0" timeOffset="58396.23">15892 7483 770 0,'0'0'1573'15,"0"0"-916"-15,0 0-190 16,0 0-125-16,0 0-55 15,0 0-287-15,0 0 0 16,52-48 0-16,-25 78 0 16,-4 12 0-16,-4 7 0 15,-11 5 0-15,-8-2 0 16,0 0 0-16,-6-8 0 0,-12-6 0 16,0-10 0-16,4-10 0 15,6-8 0-15,6-10 0 16,2 0 0-16,0-20 0 15,0-18 0-15,8-14 0 16,11-10 0 0,3 0 0-16,0 5 0 0,-2 16 0 15,-2 10 0-15,-7 17 0 16,-2 13 0-16,0 1 0 16,-2 14 0-16,1 13 0 15,1 10 0-15,1 3 0 16,-4-2 0-16,-2-6 0 0,-1-6 0 15,-3-6 0-15,0-10 0 16,0-6 0-16,0-4 0 16,0 0 0-16,2-16 0 15,4-16 0-15,4-10 0 16,5-4 0-16,1-2 0 16,3 7 0-16,0 9 0 15,-4 10 0 1,1 14 0-16,-3 8 0 0,3 4 0 15,-1 28 0-15,3 10 0 16,-3 9 0-16,-1 0 0 0,-3 0 0 16,-1-5 0-1,-4-6 0-15,-2-6 0 0,-1-4 0 16,-3 3-308 0,0-8-372-16,0-9-725 0</inkml:trace>
  <inkml:trace contextRef="#ctx0" brushRef="#br0" timeOffset="59124.21">17278 7724 1790 0,'0'0'720'0,"0"0"-334"16,0 0 148-16,0 0-207 16,0 0-106-16,0 0-103 15,0 0-118 1,2-4 0-16,-24 102 0 0,-12 49 0 16,-3 29 0-16,1 7 0 15,14-11 0-15,13-26 0 16,9-25 0-16,0-29 0 15,15-28 0-15,10-14 0 16,10 2 0-16,10-2 0 16,4-3 0-16,2-17 0 0,-5-14 0 15,-9-11 0-15,-6-8 0 16,-11-21-183-16,-6-7-820 16</inkml:trace>
  <inkml:trace contextRef="#ctx0" brushRef="#br0" timeOffset="59394.2">17904 8001 2097 0,'0'0'718'16,"0"0"-202"-16,0 0 6 15,0 0-279-15,0 0-243 16,0 0 0-16,0 0 0 15,2 110 0-15,-2 4 0 16,0-3 0 0,0-11 0-16,0-12 0 15,0-20 0-15,0 7 0 0,-4-3 0 16,2-16 0-16,2-18 0 0,0-16 0 16,0-16 0-16,20-18-243 15,3-20-664-15,2-9-1746 0</inkml:trace>
  <inkml:trace contextRef="#ctx0" brushRef="#br0" timeOffset="59598.67">18221 8488 2479 0,'0'0'833'0,"0"0"-473"0,0 0 64 16,0 0-424-16,0 0 0 0,0 0 0 15,0 0 0-15,154-24 0 16,-88 18 0-16,8 0 0 15,-2 0 0-15,7 2-242 16,-19 0-633-16,-12 2-799 16</inkml:trace>
  <inkml:trace contextRef="#ctx0" brushRef="#br0" timeOffset="60197.95">18898 8332 1842 0,'0'0'821'0,"0"0"-273"0,0 0-71 15,0 0-202-15,0 0-142 16,0-105-133-16,0 101 0 16,0 4 0-16,0 0 0 15,0 24 0-15,-2 14 0 16,2 15 0-16,0 7 0 16,0 4 0-16,0-4 0 15,0-8 0 1,0-9 0-16,9-14 0 0,-1-11 0 15,-3-10 0-15,4-8 0 16,0 0 0-16,8-18 0 16,8-16 0-16,6-10 0 0,7-12 0 15,5-4 0-15,-3 0 0 16,-3 2 0-16,-8 12 0 16,-6 13 0-16,-12 15 0 15,-4 16 0-15,-5 2 0 16,0 22 0-16,5 19 0 15,-1 11 0 1,3 6 0-16,1 0 0 16,-2-6 0-16,-1-10 0 0,2-10 0 0,-2-12 0 31,-3-9 0-31,2-10 0 16,1-1 0-16,7-8 0 0,3-20 0 0,12-12 0 15,7-12 0-15,2-6 0 16,2 0 0-16,-7 8 0 31,-6 9 0-31,-6 15 0 16,-11 12 0-16,-3 14 0 15,-5 0 0-15,2 26 0 16,0 15 0-16,2 7 0 16,0 4 0-16,3 0 0 15,3-4 0-15,1-6 0 0,3-10 0 16,5-6 0-16,4-12 0 15,15-14-237-15,-5 0-405 16,-2-14-458-16</inkml:trace>
  <inkml:trace contextRef="#ctx0" brushRef="#br0" timeOffset="60564.48">19938 7583 485 0,'0'0'1593'0,"0"0"-1020"16,0 0-32-16,0 0-51 16,0 0-250-16,0 0-66 15,0 0-174-15,79 41 0 0,-46 21 0 16,9 32 0-1,7 29 0-15,3 25 0 0,-8 8 0 16,-17-12 0-16,-19-15 0 16,-8-17 0-16,-6-19 0 15,-14-21 0 1,-4-20 0-16,-3-14 0 0,-6 2 0 16,-6-2 0-16,1-2 0 15,7-12 0-15,9-10 0 16,9-7 0-16,6-7 0 15,1-5 0-15,-2-15-86 16,2-2-1591-16</inkml:trace>
  <inkml:trace contextRef="#ctx0" brushRef="#br0" timeOffset="62097.56">18934 7899 646 0,'0'0'1269'0,"0"0"-894"16,0 0-7-16,0 0-2 16,-41-109-146-16,41 87-75 15,0 6 35-15,0 2 17 0,0 4-5 16,0 4-54 0,0 2-138-16,0 4 0 0,0 0 0 15,0 8 0-15,0 26 0 16,3 18 0-16,10 35 0 15,0 33 0-15,3 28 0 16,-5 9 0-16,-1-7 0 16,-6-14 0-16,-4-17 0 15,0-17 0-15,0-22 0 16,2-20 0-16,-2-7 0 16,0 2 0-16,0 2 0 15,0-1 0-15,0-14 0 16,0-16 0-16,0-10 0 0,0-8 0 15,0-8 0-15,0 0 0 16,0 0 0-16,0-12 0 16,0-16 0-16,0-40-350 15,0 6-603-15,2-2-882 0</inkml:trace>
  <inkml:trace contextRef="#ctx0" brushRef="#br0" timeOffset="62668.6">19081 8167 1318 0,'0'0'627'15,"0"0"-354"-15,0 0 49 16,0 0 8-16,0 0-43 16,0 0-87-16,0 0 0 15,-3-100-16-15,3 100-47 16,0-2-52-16,0 0-28 15,0 0-12-15,0-2-14 16,10-4-31-16,0-2 0 16,9-3 0-16,2 2 0 0,4-3 0 15,2-1 0-15,2 4 0 16,0 1 0-16,-4 2 0 31,1 1 0-31,-4 4 0 0,3 3 0 0,-3 0 0 16,5 0 0-16,0 11 0 15,0 10 0-15,-1 1 0 16,-2 0 0-16,-1 2 0 16,-6 0 0-16,-1 2 0 15,-5 0 0 1,1 0 0-16,-8 2 0 0,0 2 0 0,-4-2 0 16,0 2 0-1,0-2 0-15,-16 3 0 0,-7 1 0 16,-6 0 0-16,-7 0 0 15,-5 2 0-15,4-2 0 16,-5 0 0-16,1-6 0 16,-1-2 0-16,0-6 0 15,-1-8 0-15,5-6 0 16,1-4 0-16,1-2 0 16,-9-28 0-16,10 0-530 15,8 2-749-15</inkml:trace>
  <inkml:trace contextRef="#ctx0" brushRef="#br0" timeOffset="63170.37">18936 8029 1936 0,'0'0'692'0,"0"0"-389"0,0 0 2 16,0 0-140-16,0 0-59 15,0 0-8-15,0 0 4 16,127-68-21-16,-94 57-23 15,1 4 5-15,1 0-12 16,1 3 15-16,0 3 4 16,0 1-70-16,-5 0 0 0,0 0 0 15,-4 16 0 1,0 5 0-16,-4 8 0 0,0 0 0 16,-1 6 0-16,-2-1 0 15,-4 2 0-15,-5 0 0 16,-2 2 0-16,-7 0 0 15,-2-2 0-15,0-1 0 16,-9-2 0-16,-8-2 0 16,-10-3 0-16,-4-4 0 15,-7-2 0-15,-9 0 0 16,-7-6 0-16,-6-2 0 16,-3-2 0-16,6-6 0 15,-8-6-201-15,19 0-553 0,10 0-523 0</inkml:trace>
  <inkml:trace contextRef="#ctx0" brushRef="#br0" timeOffset="63569.23">19038 7975 1011 0,'0'0'1214'15,"0"0"-606"-15,0 0-225 0,0 0-65 16,0 0-95-16,0 0-130 16,0 0 12-1,105-62-19-15,-63 57-31 0,3 4-55 16,-2 1 0-16,-4 0 0 15,1 11 0-15,-7 14 0 16,-1 4 0-16,-5 10 0 0,-5 1 0 16,-6 6 0-16,-3 4 0 15,-9 0 0-15,-1 4 0 16,-3-2 0-16,0 1 0 16,-13-5 0-16,-8-8 0 15,-6-4 0-15,-6-6 0 16,-2-4 0-16,-1-6 0 15,-4-8 0-15,-1-4 0 16,-11-8 0-16,7-10-63 16,9-12-883-16</inkml:trace>
  <inkml:trace contextRef="#ctx0" brushRef="#br0" timeOffset="64869.54">20442 7102 1575 0,'0'0'589'15,"0"0"-204"-15,0 0 124 16,0 0-244-16,0 0-69 16,0 0 10-16,0 0-86 15,-2-72-11 1,4 56-29-16,9-2-18 0,5 0-62 16,-1 2 0-16,6 0 0 15,1 2 0-15,0 4 0 16,-2 4 0-16,1 4 0 15,-2 2 0-15,1 0 0 16,-2 20 0-16,0 10 0 31,0 8 0-31,-3 10 0 16,-1 4 0-16,-5-1 0 0,-5-4 0 16,-2-8 0-16,-2-11 0 15,0-8 0-15,0-8 0 16,0-6 0-16,0-6 0 15,0 0 0-15,2 0 0 16,1-8 0-16,1-16 0 16,5-10 0-16,2-10 0 15,4-9 0-15,6 3 0 0,-1 4 0 16,-3 10 0 0,-3 14 0-16,-5 8 0 0,0 8 0 15,-2 6 0-15,2 0 0 16,4 4 0-16,3 16 0 15,1 6 0-15,1 8 0 16,0 4 0-16,-5 0 0 16,-2 2 0-16,-3-4 0 15,-6-1 0-15,-2-3-9 16,0 8-360-16,0-8-518 16,0-6-496-16</inkml:trace>
  <inkml:trace contextRef="#ctx0" brushRef="#br0" timeOffset="65231.31">21421 7258 1467 0,'0'0'705'0,"0"0"-190"15,0 0-21-15,0 0-197 16,0 0-78-16,0 0-42 16,0 0-41-16,-12-51-50 15,-3 48-86-15,-10 3 0 0,-4 3 0 16,-6 19 0 0,-6 12 0-16,3 8 0 0,5 6 0 15,6 4 0-15,10-2 0 16,7-2 0-16,10-8 0 15,0-4 0-15,16-7 0 16,15-9 0-16,5-8 0 16,6-8 0-16,3-4 0 15,-3 0 0-15,-5-2-47 16,4-10-453-16,-7 2-280 0,-12 2-224 16</inkml:trace>
  <inkml:trace contextRef="#ctx0" brushRef="#br0" timeOffset="65595.5">21531 7608 1696 0,'0'0'830'16,"0"0"-339"-16,0 0-133 0,0 0-46 15,0 0-116-15,0 0 17 16,0 0-213-16,25-58 0 16,-14 50 0-16,1 4 0 15,5 4 0-15,1 0 0 16,5 5 0-16,-2 20 0 15,0 7 0-15,-8 8 0 16,-6 2 0-16,-7 2 0 16,0-2 0-16,-12-2 0 15,-7-8 0-15,-6-5 0 16,5-8 0-16,3-6 0 16,5-5 0-16,5-5 0 0,7-3 0 15,0 0 0-15,0 0 0 16,0 0 0-16,0 0 0 15,9 0 0-15,11 0 0 0,9 0 0 16,9 0 0-16,7 0 0 16,1-3 0-1,8-19-137-15,-14 1-615 0,-9-1-544 0</inkml:trace>
  <inkml:trace contextRef="#ctx0" brushRef="#br0" timeOffset="65831.28">21937 7433 1947 0,'0'0'870'16,"0"0"-401"-16,0 0-163 16,0 0-36-16,0 0-119 15,0 0-68-15,0 0-83 16,114-58 0-16,-74 52 0 15,7 0 0-15,3 2-21 16,22-6-324-16,-14 4-507 16,-9-2-555-16</inkml:trace>
  <inkml:trace contextRef="#ctx0" brushRef="#br0" timeOffset="66429.98">22614 7175 1846 0,'0'0'853'0,"0"0"-255"16,0 0-42-16,0 0-313 15,0 0-243-15,0 0 0 16,0 0 0-16,0 11 0 16,4 24 0-16,2 5 0 0,-2 4 0 15,2-2 0 1,3 0 0-16,-2-8 0 0,2-5 0 15,-2-10 0-15,-3-7 0 16,-2-7 0-16,2-5 0 31,4 0 0-31,5-9 0 0,5-17 0 0,6-8 0 16,3-8 0-16,4-2 0 16,0 0 0-16,-4 4 0 15,-5 8 0-15,-9 8 0 16,-1 12 0-16,-5 12 0 15,-1 0 0-15,3 19 0 16,3 14 0-16,-4 7 0 0,3 2 0 16,-1-2 0-16,-2-6 0 15,-4-8 0-15,1-8 0 16,-3-10 0-16,0-8 0 16,6 0 0-16,0-4 0 15,5-20 0-15,10-10 0 16,1-4 0-16,3-6 0 15,2 2 0-15,-5 8 0 16,-4 6 0-16,-4 13 0 16,-3 14 0-16,-4 1 0 15,1 23 0-15,0 16 0 16,1 5 0-16,-1 4 0 0,-2-4 0 31,-1-4 0-31,-1-8 0 0,-6-9 0 0,0-8-227 16,-2-11-1094-16</inkml:trace>
  <inkml:trace contextRef="#ctx0" brushRef="#br0" timeOffset="69737.34">3540 9878 2109 0,'0'0'766'0,"0"0"-578"16,0 0 10-16,0 168-29 15,0-82-100-15,-2 8-48 16,0-1-16-16,-1-23-5 15,-1-2 0-15,2-15 0 16,2-20 7-16,0-15 6 16,0-14-4-16,0-4 32 15,17-5 11-15,6-20-4 0,6-7 8 16,0-8-25-16,-2 0-5 16,-6 2-5-16,0 8-12 15,-1 10 4-15,-3 16-7 16,8 4 2-16,4 16 25 15,4 18-11-15,3 2-8 16,-1 0-11-16,-1-4-2 16,-5-10-2-16,-7-8 1 15,-6-11 0-15,-5-3 8 16,-4-7 1-16,-5-17 7 16,-2-12-6-16,0-6-10 15,0-8 0-15,-5-2 0 0,-5 1-6 16,0 10 5-16,4 10 2 15,1 13 6-15,5 14-7 16,0 4-16-16,0 7-21 16,27 11 22-16,11 1 15 15,16-2 4-15,14-15-3 16,11-2 15-16,3-20-6 16,3-19-9-16,-12-5 10 15,-15-2-2-15,-17-2-8 16,-20 0 29-16,-13-2 23 15,-8 1-6-15,-6 4-47 0,-15 0 0 16,-6 9 0 0,-2 10 0-16,2 12 0 15,2 14 0-15,4 10 0 0,0 33 0 16,5 34 0-16,5 6 0 16,5 9 0-16,6 2 0 15,0-18 0-15,0 3 0 0,13-17 0 16,3-14 0-16,3-18 0 15,2-14-8-15,1-12-10 16,-2-4 3-16,-2 0 15 16,0-22 5-16,-1-8-4 15,4-6 5-15,1-4 5 16,0 2-11-16,0 5-1 16,1 14 0-16,-1 13-12 15,2 6 12-15,-1 14-9 16,4 19 10-16,-3 8-6 15,-2 3 5-15,1-2 0 16,-5-10-6-16,-1-8-13 0,-3-10-19 16,-3-10 8-1,2-4 31-15,-2 0 0 0,7-20 0 16,0-6 9-16,5-8-3 16,0-2-5-16,0 2 6 15,-3 8-7-15,1 14 0 16,-4 12 0-16,-1 8 1 15,3 24 16-15,2 10-9 16,-1 2-7-16,0-6-2 16,0-10-19-16,5-24-241 15,-8-4-260-15,-3-6-377 0</inkml:trace>
  <inkml:trace contextRef="#ctx0" brushRef="#br0" timeOffset="69896.45">5193 9837 2885 0,'0'0'654'16,"0"0"-273"-16,0 0-205 15,0 0-176-15,0 0 0 16,0 0 0-16,40 103-87 16,-17-59-563-16,-2-4-1113 0</inkml:trace>
  <inkml:trace contextRef="#ctx0" brushRef="#br0" timeOffset="70431.53">5811 10189 1962 0,'0'0'787'0,"0"0"-250"15,0 0-84-15,0 0-233 16,0 0-83-16,0 0-137 15,0 0 0-15,-87 32 0 16,64 28 0-16,3 8 0 16,9 2 0-1,9-10 0-15,2-11 0 0,22-17 0 16,18-18 0-16,16-14 0 16,13-13 0-16,7-29 0 15,1-14 0-15,-6-10-30 31,-8-6 19-31,-18-4 11 0,-14-2 11 0,-16-1 1 16,-9 5 6-16,-6 6-18 0,0 12 0 31,-12 16 0-31,-1 19 0 0,1 21 0 0,3 14 0 16,-4 51 0-16,4 37 0 16,0 6 0-16,7-5 0 15,2-17 0-15,0-28 0 31,0-4 0-31,7-6 0 16,4-20 0-16,2-14 0 16,0-14 0-16,1 0 0 15,1-12 0-15,1-14 0 16,-1-2 0-16,4-2 0 16,-3 6 0-16,-1 8 0 0,1 12 0 15,-1 4 0-15,8 8 0 16,1 20 0-16,14 20-149 15,-3-6-444-15,-6-6-607 0</inkml:trace>
  <inkml:trace contextRef="#ctx0" brushRef="#br0" timeOffset="70858.03">7475 10215 3404 0,'0'0'692'0,"0"0"-692"16,0 0 0-16,0 0 0 16,4 120 0-16,9-60 0 15,1 2 0-15,-3-6 0 16,3-9 0-16,-6-15 0 15,3-13 0-15,-2-12 0 0,3-7 0 16,3-14 0-16,5-22 0 16,7-11 0-16,4-9 0 15,5-4 0-15,-3 2 0 16,0 8 0-16,-4 15 0 16,-2 17 0-16,2 18 0 15,2 10 0-15,5 29 0 16,2 13 0-16,0 6 0 15,-10 2 0-15,-5-6 0 16,-14-6 0-16,-9-12 0 16,-3-8-12-16,-26-9-102 0,-40-19-102 15,7-2-307-15,0-20-484 16</inkml:trace>
  <inkml:trace contextRef="#ctx0" brushRef="#br0" timeOffset="71031.55">7704 9818 1425 0,'0'0'1737'15,"0"0"-1022"-15,0 0-496 0,0 0-219 16,0 0 0-16,0 0 0 16,0 0-270-16,133 6-1314 0</inkml:trace>
  <inkml:trace contextRef="#ctx0" brushRef="#br0" timeOffset="71499.25">9264 10276 2529 0,'0'0'666'0,"0"0"-389"16,0 0 199-16,0 0-328 15,9-109-148-15,-12 88 0 16,-15 7 0-16,-5 4 0 16,-11 10 0-16,-7 2 0 15,-3 30 0-15,-3 19 0 16,5 11 0-16,9 4 0 15,12-4 0-15,15-8 0 0,6-14 0 16,6-14 0 0,21-15 0-16,4-11 0 15,5 0 0-15,-3-17 0 16,-2-11 0-16,-2-2 0 16,-6-6 0-16,-3 0 0 15,-2 0 0-15,-4 2 0 16,-4 8 0-16,-1 8 0 0,-3 12 0 15,0 6 0-15,2 18 0 16,5 20 0-16,8 12 0 16,1 2 0-16,3 0 0 15,1-12 0-15,1-9 0 16,2-18 0 0,11-15-35-16,-4-20-430 0,-3-10-644 0</inkml:trace>
  <inkml:trace contextRef="#ctx0" brushRef="#br0" timeOffset="72366.5">11180 9651 2311 0,'0'0'746'0,"0"0"-415"0,0 0 51 16,0 0-56-16,0 0-326 16,0 0 0-16,0 0 0 15,-75 199 0-15,65-75 0 16,-1-22 0-16,7-32 0 16,2-23 0-16,0-4 0 15,2-4 0-15,0-7 0 0,0-20 0 16,0-12 0-16,0-4 0 15,4-28 0-15,11-12 0 16,5-9 0-16,7 2 0 16,4 6 0-1,3 13 0-15,1 18 0 0,3 14 0 16,-3 6 0 0,-3 28 0-16,-6 13 0 0,-7 8 0 15,-13 6 0-15,-6-1 0 16,-4-4 0-16,-25-8-18 0,-9-8-15 15,-7-10 1-15,1-12 18 16,-1-10 14-16,9-8 9 16,5 0 18-1,10-18 6-15,5-2-5 0,7 4-28 16,7 4 0-16,2 8 0 16,0 4 0-16,17 0 0 15,14 0 0-15,14 10 0 16,8-2 0-16,9-4 0 15,6-4 0-15,-3-6 0 16,-5-18 0-16,-10-6 0 0,-9-8 0 16,-12-2 0-1,-12-6 0-15,-8 0 0 0,-4 3 0 16,-5 6 0 0,0 10 0-16,0 13 0 0,0 14 0 15,0 4 0-15,0 30 0 16,-2 19 0-1,2 6 0-15,0 6 0 0,11-5 0 16,16-10 0-16,11-16 0 16,3-16 0-16,7-18 0 15,14-32-299-15,-12-20-407 0,-11-6-397 0</inkml:trace>
  <inkml:trace contextRef="#ctx0" brushRef="#br0" timeOffset="72491.88">11909 9725 2045 0,'0'0'1070'0,"0"0"-598"16,0 0-237-16,0 0-107 15,0 0-77-15,-2 144-51 16,57-61-197 0,-4-13-479-16,-1-8-898 0</inkml:trace>
  <inkml:trace contextRef="#ctx0" brushRef="#br0" timeOffset="73835.39">12243 10447 1352 0,'0'0'1276'0,"0"0"-564"0,0 0-220 16,-41-112-228-16,41 64-264 16,12 0 0-16,14 5 0 15,8 9 0-15,2 14 0 16,4 18 0-16,-1 2 0 15,2 31 0-15,-5 16 0 16,-5 11 0 0,-6 9 0-16,-8-3 0 15,-5-8 0-15,-8-12 0 16,-2-12 0-16,-2-14 0 16,0-11 0-16,2-7 0 15,3-3 0-15,1-23 0 16,6-8 0-16,3-8 0 15,3-6 0-15,4 0 0 16,-2 4 0-16,1 12 0 16,-2 16 0-16,-3 16 0 15,-1 8 0-15,-1 30 0 0,-1 10 0 16,1 8 0-16,-3-2 0 16,0-5 0-16,2-12 0 15,0-11 0-15,3-13 0 16,2-13 0-16,4 0 0 15,5-21 0-15,4-12 0 16,-2-6 0-16,0-3 0 16,-2 2 0-16,-5 6 0 0,-6 10 0 15,-3 14 0 1,-4 10 0-16,0 12 0 16,2 26 0-16,1 12 0 0,1 3 0 15,3-2 0-15,1-7 0 16,5-12 0-16,1-14 0 15,1-13 0-15,-2-5 0 16,1-12 0-16,-6-17 0 16,-3-7 0-16,-5-4 0 15,-9-6 0-15,0-6 0 16,-11 0 0-16,-16-2 0 16,-4 4 0-16,-5 12 0 15,1 18 0-15,0 20 0 0,4 9 0 16,10 32 0-16,9 9 0 15,12 0 0-15,0-4 0 16,33-14 0-16,12-12 0 16,13-16 0-16,7-4 0 15,4-12 0-15,-3-18 0 16,-1-2 0-16,-11-2 0 16,-9 6 0-16,-12 6 0 15,-9 10 0-15,-6 12 0 16,-5 2 0-16,-1 28 0 15,-4 12 0-15,3 8 0 0,3 2 0 16,-1-6 0 0,1-6 0-16,-1-11 0 15,3-15 0-15,-1-8 0 0,3-6 0 0,5-6 0 16,1-19 0-16,3-7 0 16,2-4 0-16,2-4 0 15,-2 2 0-15,0 2 0 16,-4 10 0-16,-6 10 0 15,-3 16 0-15,-3 0 0 16,-3 24 0-16,-4 14 0 16,1 4 0-16,-3 0 0 15,2-6 0-15,2-8 0 16,3-10 0 0,2-7 0-16,3-9 0 0,6-2 0 15,7-6 0-15,2-15 0 16,7-5 0-16,2-3 0 0,1-2 0 15,-6 3 0-15,-2 6 0 16,-6 8 0-16,-7 10 0 16,-6 4 0-1,-6 14 0-15,-3 16 0 0,-3 4 0 16,-2 1 0-16,0-8 0 16,4-4 0-16,3-11 0 15,9-8 0-15,4-4 0 16,7-4 0-16,2-17 0 15,4-7 0-15,1-3 0 16,-1-2 0-16,-2 1 0 0,-4 6 0 16,-2 6 0-16,-10 10 0 15,-2 10 0-15,-6 0 0 16,-3 24 0-16,-4 10 0 16,0 6 0-16,0 1 0 15,0-8 0-15,0-4 0 16,7-14 0-1,15-8 0-15,7-7-48 0,16-18-284 16,-8-12-417-16,-6-5-462 0</inkml:trace>
  <inkml:trace contextRef="#ctx0" brushRef="#br0" timeOffset="73994.28">14910 9954 2174 0,'0'0'1279'0,"0"0"-636"31,0 0-643-31,0 0 0 0,0 0 0 0,0 0 0 31,0 0 0-31,-32 36 0 16,28-2-302-16</inkml:trace>
  <inkml:trace contextRef="#ctx0" brushRef="#br0" timeOffset="74624.48">15692 10429 2133 0,'0'0'737'0,"0"0"-214"15,0 0-190-15,0 0-129 16,0 0-38 0,-136-88-166-16,100 122 0 0,-6 20 0 15,-3 8 0-15,5 4 0 16,14-4 0-16,13-12 0 16,13-13 0-16,2-15 0 15,31-18 0-15,11-4 0 16,8-20 0-16,-2-16 0 15,-5-7 0-15,-7 0 0 0,-9 0 0 16,-8 6 0-16,-9 4 0 16,-3 13 0-16,-4 10 0 15,-2 10 0-15,-1 0 0 16,2 22 0-16,5 14 0 16,9 9 0-16,9 1 0 15,10-6 0-15,10-8 0 16,9-16 0-16,2-14 0 15,2-2 0-15,-4-28 0 16,-10-15 0-16,-7-11 0 16,-10-8 0-16,-8-8 0 15,-5-8 0-15,-9-6 0 16,-7-2 0-16,0 3 0 16,0 11 0-16,-21 16 0 0,0 24 0 15,-8 26 0-15,-5 12 0 16,-2 60 0-16,3 47 0 15,18 35 0-15,8-6 0 16,7-24 0-16,13-39 0 16,12-29 0-16,10 2 0 15,11-4 0-15,13-8 0 16,5-24 0-16,37-24 0 16,-17-24-600-16,-6-8-1553 0</inkml:trace>
  <inkml:trace contextRef="#ctx0" brushRef="#br0" timeOffset="75557.69">17824 10457 1864 0,'0'0'877'0,"0"0"-396"16,0 0-147-16,0 0-42 16,-107-114-44-16,67 102-248 0,-7 12 0 15,-4 6 0-15,-3 30 0 16,5 10 0 0,7 6 0-16,15-2 0 0,21-7 0 15,6-11 0-15,22-10 0 16,25-16 0-16,8-6 0 15,10-23 0-15,-1-18 0 16,-3-16 0-16,-10-9 0 16,-9-10 0-16,-8-20 0 15,-10-23 0-15,-10 9 0 16,-10 12 0-16,-4 20 0 16,0 28 0-16,-4 9 0 0,-8 15 0 15,-1 26 0-15,-5 36 0 16,1 59 0-16,7 43 0 15,10 17 0-15,0-23 0 16,23-38 0 0,-1-40 0-16,7-18 0 0,9 0 0 15,6-8 0-15,6-7 0 16,-4-21 0-16,-5 0 0 16,-8-26 0-16,-10-15 0 15,-6-11 0-15,-8-10 0 0,-4-6 0 31,-3 3 0-31,-2 14 0 0,0 15 0 0,0 18 0 32,0 18 0-32,0 7 0 15,0 33 0-15,0 17 0 0,0 7 0 0,0 0 0 16,13-10 0 0,12-12 0-16,4-14 0 0,2-14 0 0,2-14 0 15,1 0 0 1,-1-26 0-1,0-12 0-15,1-10 0 0,-1-6 0 0,0 2 0 16,4 4 0-16,-6 12 0 16,0 18 0-16,0 15 0 31,3 3 0-31,-1 29 0 16,0 15 0-16,1 6 0 15,-5 4 0-15,-5-2 0 16,-9-6 0-16,-8-10 0 0,-7-8 0 15,-4-6 0-15,-57-19-38 16,3-3-506-16,-4 0-723 0</inkml:trace>
  <inkml:trace contextRef="#ctx0" brushRef="#br0" timeOffset="75730.98">18298 9756 2280 0,'0'0'849'0,"0"0"-299"0,0 0-133 16,0 0-417 0,0 0 0-16,0 0 0 0,0 0 0 15,114 50-773-15</inkml:trace>
  <inkml:trace contextRef="#ctx0" brushRef="#br0" timeOffset="76660.31">19393 10622 1478 0,'0'0'1057'16,"0"0"-463"-16,0 0-112 16,0 0-149-16,0 0-181 15,0 0-152-15,60-121 0 0,-33 69 0 16,-3-6 0-1,-2-10 0-15,-1-8 0 0,-4-4 0 16,-1-7 0-16,-5 1 0 16,-3 6 0-16,-2 12 0 15,-6 15 0-15,0 23 0 16,0 23 0-16,0 7 0 16,0 44 0-16,-8 46 0 15,6 40 0-15,2 17 0 16,0-25 0-16,8-32 0 0,4-40 0 15,7-16 0-15,0 2 0 16,4-6 0 0,4-4 0-16,-3-16 0 0,2-10 0 15,1 0 0-15,0-26 0 16,4-6 0-16,-4-10 0 16,-2-8 0-16,-6-6 0 15,-7-4 0-15,-8 1 0 16,-4 9 0-16,0 13 0 15,0 15 0-15,-4 15 0 16,-3 7 0-16,5 7 0 0,-1 20 0 16,3 8 0-1,0 1 0-15,12-4 0 0,10-6 0 16,6-8 0-16,7-8 0 16,0-8 0-16,1-2 0 15,-5 0 0 1,-2-8 0-16,-10-2 0 0,-3 4 0 15,-5 6 0-15,-1 0 0 16,-2 8 0-16,3 16 0 16,3 6 0-16,1 4 0 15,3-2 0-15,2-4 0 16,2-10 0-16,3-6 0 16,2-10 0-16,2-2 0 0,0-10 0 15,0-18 0-15,-2-6 0 16,-1-8 0-16,-6 0 0 15,-2 4 0-15,-7 5 0 16,-2 14 0-16,-7 10 0 16,-2 9 0-16,0 5 0 15,0 25 0-15,5 10 0 16,2 4 0-16,8 2 0 16,7-6 0-16,8-14 0 15,28-26-177-15,-8 0-507 0,-3-18-427 0</inkml:trace>
  <inkml:trace contextRef="#ctx0" brushRef="#br0" timeOffset="76801.23">20954 9705 2125 0,'0'0'988'16,"0"0"-339"-16,0 0-315 16,0 0-334-16,0 0 0 15,-122-62 0-15,71 84 0 16,6 2-363-16,-4-2-912 0</inkml:trace>
  <inkml:trace contextRef="#ctx0" brushRef="#br0" timeOffset="76958.39">19473 9930 2843 0,'0'0'936'16,"0"0"-619"-16,0 0-317 0,0 0 0 15,153 0 0-15,-12-4 0 16,59 4 0-16,-24 0-327 16,-18 0-1373-16</inkml:trace>
  <inkml:trace contextRef="#ctx0" brushRef="#br0" timeOffset="78557.86">21458 9721 2861 0,'0'0'922'16,"0"0"-609"-16,0 0-313 16,0 0 0-16,0 0 0 15,0 0 0-15,0 0 0 16,-53 122 0-16,57 13 0 16,4-3 0-16,0-25 0 15,-2-33 0-15,-3-28 0 16,1-2 0-1,-2-6 0-15,0-6 0 0,-2-18 0 0,0-12 0 16,0-2 0 0,0-6 0-16,0-20 0 0,0-10 0 15,0-10 0-15,7-6 0 16,20 0 0-16,6 10 0 16,6 13 0-16,-2 22 0 15,3 7 0-15,-7 29 0 16,-6 22 0-16,-9 9 0 15,-15 6 0-15,-3-4 0 16,-17-8 0 0,-20-8 0-16,-13-14 0 15,-4-11 0-15,0-13 0 0,4-8 0 16,15 0 0-16,14-26 0 16,21-11 0-16,8-11 0 15,34-8 0 1,16-6 0-16,9 2 0 0,1 11 0 15,-5 18 0-15,-12 17 0 16,-13 14 0-16,-13 14 0 16,-11 22 0-16,-10 8 0 15,-4 2 0-15,0-4 0 0,0-8 0 16,0-8 0-16,6-12 0 16,12-10 0-16,6-4-14 15,10-6 7-15,2-18 1 16,4-8 6-16,0-6 12 15,0-2 3-15,-6 6-15 16,-8 6 0-16,-6 15 0 16,-7 13 0-16,-3 5 0 15,1 25 0 1,3 10 0-16,5 2 0 0,8-6 0 16,6-6 0-16,7-14 0 0,7-12 0 15,-1-4 0-15,4-24 0 16,-5-16 0-16,-5-12 0 15,-5-10 0-15,-8-8 0 16,-10-9 0-16,-1-5 0 16,-9-20 0-16,-7-25 0 15,0 9 0-15,0 14 0 16,-9 22 0-16,-1 34 0 16,-4 11 0-16,3 21 0 15,-1 18 0-15,1 61 0 16,5 45 0-16,4 40 0 15,2 13 0-15,4-27 0 0,13-34 0 16,4-40 0-16,3-14 0 16,8-1 0-16,3-9 0 15,9-12 0-15,-1-18 0 16,1-4 0-16,-3-32 0 16,-3-8 0-16,-1-9 0 15,-1-3 0 1,-3-2 0-16,-2 2 0 0,-4 10 0 15,-6 12 0-15,-11 18 0 0,-7 12 0 16,-3 24 0-16,0 24 0 16,0 12 0-16,0 6 0 15,0-1 0-15,0-9 0 16,20-16 0-16,9-16 0 16,6-18 0-16,3-6 0 15,3-14 0-15,-3-18 0 16,-3-6 0-16,-4-7 0 15,-2-3 0-15,-4 0 0 16,-6 4 0-16,-3 6 0 16,-5 12 0-16,-6 16 0 15,-5 10 0 1,0 8 0-16,0 26 0 0,0 10 0 0,-3 8 0 16,3-2 0-16,0-3 0 15,5-11 0-15,11-12 0 16,4-12 0-16,0-10 0 15,0-2 0-15,0-12 0 16,-2-14 0 0,-2-8 0-16,-10-3 0 0,-4-7 0 15,-2-4 0-15,0-2 0 16,-4 0 0 0,-2 4 0-16,-2 9 0 0,8 14 0 0,0 9 0 15,2 12 0-15,25 2 0 16,12 6 0-16,5 18 0 31,2 10 0-31,-1 6 0 16,-7 6 0-16,-11 0 0 15,-11 0 0-15,-10-4 0 16,-6-7 0-16,0-12 0 16,0-5 0-16,-6-9 0 15,-4-9 0-15,6 0 0 16,4-10 0-16,0-18 0 15,4-11 0-15,27-11 0 0,10-4 0 16,10-2 0 0,3 8 0-16,-5 14 0 0,-5 18 0 15,-13 16 0-15,-6 16 0 16,-12 26 0-16,-9 10 0 16,-2 8 0-16,-2 2 0 15,0-5 0-15,6-7 0 16,0-14-104-16,3-20-368 15,-1-12-247-15,-5-4-283 0</inkml:trace>
  <inkml:trace contextRef="#ctx0" brushRef="#br0" timeOffset="78730.11">22431 9330 3134 0,'0'0'738'0,"0"0"-514"16,0 0-224-16,0 0 0 16,166-16 0-16,14 32 0 15,-13 6-201-15,-13-2-1257 0</inkml:trace>
  <inkml:trace contextRef="#ctx0" brushRef="#br0" timeOffset="78903.42">24363 9912 3445 0,'0'0'651'0,"0"0"-651"16,0 0 0-16,0 0 0 16,0 0 0-16,-153-54 0 15,106 46-240-15</inkml:trace>
  <inkml:trace contextRef="#ctx0" brushRef="#br0" timeOffset="83264.89">1074 11915 2212 0,'0'0'849'0,"0"0"-493"16,2-132 161-16,8 88-355 15,0 9-162-15,-3 21 0 16,-5 14 0-16,0 14 0 16,0 55 0-16,-2 43 0 15,0 40 0-15,0 9 0 0,-9-27 0 16,3-40 0-16,3-41 0 16,1-17 0-1,2-7 0-15,0-8 0 0,0-11 0 16,0-10 0-16,0-31 0 15,-3-38 0-15,-1-42 0 16,-2-39 0-16,4-29 0 16,-1-11 0-16,1 7 0 15,2 41 0-15,0 38 0 16,0 42 0-16,0 26 0 16,17 7 0-16,8 9 0 15,11 12 0-15,9 8 0 16,5 35 0-16,6 20 0 0,-2 34 0 15,-14 25 0-15,-28 28 0 16,-12-13 0-16,-29-27 0 16,-17-30 0-16,-7-25 0 15,-2 0 0-15,-5 4 0 16,-1-4 0-16,23-14-192 16,16-13-413-16,20-14-710 0</inkml:trace>
  <inkml:trace contextRef="#ctx0" brushRef="#br0" timeOffset="84401.14">1408 12352 2179 0,'0'0'626'16,"0"0"-74"-16,0 0-213 15,-18-114-90-15,18 74-98 0,4 2-151 16,14 4 0-16,7 5 0 15,2 14 0-15,-1 11 0 16,3 4 0-16,0 15 0 16,0 21 0-16,-7 11 0 15,-3 5 0-15,-7 0 0 16,-5-6 0-16,-3-8 0 16,-4-10 0-1,2-10 0-15,-2-12 0 0,3-6 0 16,4 0 0-16,4-24 0 15,5-12 0-15,5-8 0 16,4-2 0-16,0 6 0 0,-3 12 0 16,-2 12 0-16,-4 16 0 15,-1 0 0 1,-1 20 0-16,-1 12 0 0,1 8 0 16,-1 0 0-16,2-4 0 15,1-8 0-15,-3-8 0 16,1-10 0-16,-3-10 0 15,-3 0 0-15,2-8 0 16,-6-18 0-16,-4-8 0 16,0-6 0-16,-4-4 0 15,-17 2 0-15,-5 4 0 16,-1 8 0-16,5 7 0 16,4 10 0-16,7 4 0 0,9 4 0 15,2 2 0-15,0 1 0 16,19-3 0-16,15-2 0 15,7-3 0 1,7 1 0-16,1-2 0 0,-2 5 0 16,-7 4 0-16,-6 2 0 15,-10 0 0-15,-2 16 0 16,-4 9 0-16,0 4 0 16,-2 6 0-16,-3-1 0 0,-4-2 0 15,-2-2 0 1,-3-6 0-16,0-4 0 15,-2-4 0-15,3-4 0 0,-2-4 0 16,1-4 0-16,1-4 0 31,1 0 0-31,0 0 0 0,6-20-8 0,-1-10-10 16,-2-12-3-16,0-8-10 16,-4-6 13-1,-5-3 7-15,0 3-5 16,0 2 16-16,-3 0-1 0,-4 6 1 15,3-2 24-15,4 1-8 0,0 3 11 16,0 2 5-16,14 2-25 16,3 10 11-16,3 8-18 15,1 12 0 1,-2 12 0-16,8 0 0 0,2 32 0 16,4 20 0-16,7 32 0 15,7 33 0-15,-5 29 0 16,-6 12 0-16,-16-5 0 15,-13-9 0-15,-7-17 0 16,0-23 0-16,0-18 0 31,0-24 0-31,0-7 0 0,0 1 0 16,7 0 0-16,2-4 0 16,2-16 0-16,0-16 0 15,0-14 0-15,2-6 0 16,1-14 0-16,-1-24 0 15,-5-16 0-15,-4-16 0 16,-4-33 0-16,-27-31 0 16,-33-32 0-16,-17-3 0 15,6 35 0-15,15 40 0 16,21 45 0-16,15 17 0 16,2 2 0-16,18-16 0 15,2 6-105-15,21 4-916 0</inkml:trace>
  <inkml:trace contextRef="#ctx0" brushRef="#br0" timeOffset="84566.56">3043 11592 2237 0,'0'0'895'16,"0"0"-255"-16,0 0-316 15,0 0-324-15,0 0 0 0,0 0 0 16,0 0 0-16,9 22 0 15,24 17-464-15,1 2-1059 0</inkml:trace>
  <inkml:trace contextRef="#ctx0" brushRef="#br0" timeOffset="84704.6">3332 12218 1654 0,'0'0'1200'0,"0"0"-620"15,0 0-32-15,0 0-434 0,0 0-114 16,0 0 0-16,0 0 0 15,-17-60 0-15,30 10-676 16,1-3-861-16</inkml:trace>
  <inkml:trace contextRef="#ctx0" brushRef="#br0" timeOffset="84828.76">3504 11754 2422 0,'0'0'764'15,"0"0"-424"-15,0 0 7 16,0 0-203-16,0 0-65 15,0 0-79-15,179 0-102 16,-122 0-465-16,-14 0-790 0</inkml:trace>
  <inkml:trace contextRef="#ctx0" brushRef="#br0" timeOffset="85098.82">1608 12974 2848 0,'0'0'1003'0,"0"0"-861"16,0 0-39-16,0 0-103 0,0 0 0 16,283-4 0-1,-71-20 0-15,8-3 0 0,-23 4 0 16,-60 6 0-16,-34 6 0 15,-38 2 0-15,-27 4 0 16,-9 1 0-16,-12 1 0 16,-17-3-125-16,-13 4-236 15,-20-1-952-15</inkml:trace>
  <inkml:trace contextRef="#ctx0" brushRef="#br0" timeOffset="86429.89">4413 12793 2018 0,'0'0'725'16,"0"0"-346"-16,-44-108 207 15,30 66-198-15,10 8-388 0,4 6 0 16,0 9 0-1,18 16 0-15,15 3 0 0,13 22 0 16,4 24 0-16,1 16 0 16,-4 12 0-16,-12 6 0 15,-6 0 0-15,-10-7 0 16,-7-13 0-16,-4-14 0 16,-4-16 0-16,-2-12 0 15,1-15 0-15,1-3 0 16,0-15 0-16,5-21 0 15,5-12 0-15,1-2 0 16,5 4 0-16,-2 10 0 0,-2 11 0 31,-3 15 0-31,0 10 0 0,3 0 0 0,2 29 0 16,2 9 0-16,2 6 0 16,2 2 0-16,3-4 0 15,-2-8 0-15,-2-8 0 16,-6-14 0-16,-3-10 0 15,-1-2 0-15,-3-18 0 16,2-22 0-16,1-12 0 16,3-4 0-16,2 2 0 15,-2 10 0-15,-1 12 0 16,1 18 0-16,1 14 0 16,3 1 0-16,7 34 0 0,2 15 0 15,2 10 0-15,1 6 0 31,-1-2 0-31,13 6 0 0,-3-18-108 0,-8-17-712 0</inkml:trace>
  <inkml:trace contextRef="#ctx0" brushRef="#br0" timeOffset="87002.28">6684 13076 1517 0,'0'0'494'0,"0"0"-173"15,0 0 149-15,0 0-147 16,0 0-73-16,0 0-43 15,0 0-34-15,-13 8-34 16,19-8-49-16,17 0-10 16,5-12-48-16,3-6-32 15,0-4 0-15,-4-2 0 0,-9 0 0 16,-11-4 0-16,-7 0 0 16,0 1 0-16,-18 8 0 15,-6 6 0-15,-7 13 0 16,-1 3 0-16,1 30 0 15,7 14 0-15,5 9 0 16,13 4 0-16,6-4 0 16,18-9 0-16,26-14 0 15,19-12 0-15,15-20 0 0,13-1 0 16,5-28 0-16,22-28-123 16,-24 6-561-16,-23 6-631 0</inkml:trace>
  <inkml:trace contextRef="#ctx0" brushRef="#br0" timeOffset="87434.51">7588 13000 1136 0,'0'0'1285'0,"0"0"-767"16,0 0-142 0,0 0-53-16,0 0-149 0,0 0-85 0,-20-106-37 15,4 80-14-15,-3 5-7 16,-10 7-7-16,-4 10 26 15,-8 4-50-15,-1 21 0 16,-3 20 0-16,7 12 0 16,11 7 0-16,16-2 0 15,11-10 0-15,16-12 0 16,27-20 0-16,12-16 0 16,10-12 0-16,2-32 0 15,-5-18 0-15,-8-10 0 16,-14-9 0-16,-14-3 0 15,-11-6 0-15,-9 0 0 0,-6 4 0 16,0 9 0 0,-12 19 0-16,-1 22 0 15,1 28 0-15,-3 24 0 16,-1 67 0-16,5 49 0 16,3 18 0-16,8-2 0 15,2-31 0-15,17-43 0 16,6-22 0-16,8-14 0 15,10-7 0-15,35-26 0 16,-6-2-288-16,-13-3-770 0</inkml:trace>
  <inkml:trace contextRef="#ctx0" brushRef="#br0" timeOffset="88403.93">8375 12986 2039 0,'0'0'811'0,"0"0"-256"15,0 0-48-15,0 0-323 16,0 0-184-16,0 0 0 0,0 0 0 16,22-96 0-16,-22 70 0 15,0-2 0-15,-16-1 0 16,-13 5 0 0,-10 10 0-16,-7 12 0 0,-2 2 0 15,-4 26 0-15,6 18 0 16,7 10 0-16,16 3 0 15,15-3 0-15,8-8 0 16,10-14 0-16,23-12 0 16,5-16 0-16,2-4 0 15,0-14 0-15,-4-14 0 0,-7-4 0 16,-4 0 0-16,-8 4 0 16,-1 8 0-16,-7 10 0 15,-1 10 0-15,-1 12 0 16,2 30 0-16,0 40 0 15,-3 46 0-15,-6 41 0 16,0 15 0-16,0-11 0 16,-4-27 0-16,-4-46 0 15,-4-25 0-15,3-29 0 16,-4-16 0-16,-5-8 0 16,-5-10 0-16,-8-10 0 0,-4-6 0 15,-3-32 0-15,3-18 0 16,6-33 0-1,20-31 0-15,18-38 0 0,46-5 0 16,16 27 0-16,5 37 0 16,-13 42 0-16,2 12 0 15,10-1 0-15,8 2 0 16,6 0 0-16,-14 12 0 16,-10 6 0-16,-16 6 0 0,-13 4 0 15,-9 2 0-15,-15 2 0 16,-2-2 0-16,-10-2 0 15,0-1 0-15,0 2 0 16,-3 1 0 0,-6 5 0-16,-4 7 0 0,-1 0 0 15,1 28 0-15,3 13 0 16,2 7 0 0,8 2 0-16,2-2 0 0,32-8 0 15,13-14 0-15,18-16 0 16,8-10 0-16,3-10 0 15,-1-22 0-15,-7-8 0 0,-13-8 0 16,-12-4 0-16,-16-2 0 16,-17-2 0-1,-10 2 0-15,0 5 0 0,-18 13 0 16,-8 14 0-16,-1 18 0 16,1 4 0-16,7 24 0 15,9 16 0-15,10 8 0 16,2 6 0-16,33-1 0 15,12-3 0-15,11-6 0 16,2-6 0-16,-4-6 0 16,-9-5 0-16,-16-6 0 0,-16-5 0 15,-15-2 0-15,-2 0 0 16,-29 0 0-16,-9 1 0 16,-14-5 0-16,14-5-363 15,11-5-1209-15</inkml:trace>
  <inkml:trace contextRef="#ctx0" brushRef="#br0" timeOffset="89230.97">11209 13120 1822 0,'0'0'673'16,"0"0"-150"0,0 0-146-16,81-140-14 0,-79 90-126 0,-2-2-136 15,-19 3-101 1,-22 7 0-16,-13 8 0 0,-11 16 0 15,-6 14 0-15,-1 6 0 16,8 34 0-16,12 18 0 16,21 10 0-1,20 5 0-15,11-5 0 0,29-6 0 16,21-14 0-16,10-13 0 16,0-20 0-16,-7-11 0 15,-8 0 0-15,-12-26 0 16,-10-8 0-16,-10-4 0 15,-5-4 0-15,-3 0 0 16,-3 6 0-16,1 6 0 16,-1 10 0-16,0 14 0 15,5 6 0 1,4 11 0-16,3 22 0 0,1 7 0 0,5 2 0 16,-1 0 0-16,4-10 0 15,0-10 0-15,-3-12 0 16,1-10 0-1,2-4 0 1,0-22 0-16,-4-10 0 16,4-4 0-16,-3 0 0 15,-3 5 0-15,1 10 0 16,-2 10 0-16,0 15 0 16,-1 0 0-16,3 29 0 15,5 9 0-15,6 6 0 0,6 0 0 16,11-8 0-16,6-8 0 15,8-14 0-15,2-14 0 16,1-2 0-16,-3-26 0 16,-8-12 0-16,-13-10 0 15,-10-6 0-15,-10-2 0 16,-13-3 0-16,-6 5 0 16,0 10 0-16,-20 12 0 0,-5 22 0 15,-4 12 0 1,-2 26 0-16,-3 28 0 0,8 16 0 15,6 11 0-15,18-1 0 16,2-6 0-16,38-14 0 16,47-20 0-16,63-38 0 15,-11-2-651-15,-4-24-1867 0</inkml:trace>
  <inkml:trace contextRef="#ctx0" brushRef="#br0" timeOffset="90301.4">13707 13102 2483 0,'0'0'869'0,"0"0"-388"16,0 0-218-16,0 0-263 15,-3-132 0-15,35 74 0 16,5-11 0-16,6-7 0 0,-3-4 0 15,-7 4 0-15,-8 8 0 16,-8 15 0-16,-7 21 0 16,-10 22 0-16,0 10 0 15,0 23 0-15,-8 17 0 16,4 10 0-16,4 8 0 16,2 0 0-16,23-2 0 15,6-4 0-15,2-4 0 16,-4-5 0-16,-8-3 0 15,-12-2 0-15,-9-2 0 16,-11-2 0-16,-23-4 0 16,-4-4 0-16,2-8 0 0,7-10 0 15,14-8 0-15,13 0 0 16,2-18 0-16,19-12 0 16,24-6 0-16,13-4 0 15,11-2 0-15,4-2 0 16,2 3 0-16,-3 1 0 15,-12 6 0-15,-14 6 0 16,-13 6 0-16,-17 4 0 16,-12 6 0-16,-2 4 0 15,-5 6 0-15,-19 2 0 16,-3 2 0-16,-4 24 0 0,4 8 0 16,5 12 0-1,11 5 0-15,11-1 0 0,6-4 0 16,32-10 0-16,20-14 0 15,16-20 0-15,12-2 0 16,6-36 0-16,-3-16 0 16,-11-15 0-16,-15-11 0 15,-15-22 0-15,-23-18 0 16,-13 7 0-16,-12 15 0 16,0 20 0-16,-16 28 0 15,-5 10 0-15,-2 12 0 0,0 26 0 16,5 20 0-1,5 56 0-15,13 42 0 0,0 34 0 16,31 9 0-16,9-29 0 16,3-37 0-16,-6-41 0 15,8-12 0-15,13-6 0 16,10-8 0-16,11-12 0 16,-4-16 0-16,-3-8 0 15,-15-26 0-15,-10-16 0 16,-13-11 0-16,-16-8 0 15,-12-6 0-15,-6 1 0 0,-4 8 0 16,-18 20 0 0,-7 26 0-16,-3 20 0 0,1 24 0 15,7 32 0-15,8 16 0 16,16 4 0-16,0-1 0 16,42-13 0-16,21-14 0 15,22-18 0-15,10-18 0 16,34-20 0-16,-21-22-318 15,-29-8-757-15</inkml:trace>
  <inkml:trace contextRef="#ctx0" brushRef="#br0" timeOffset="91361.78">16220 12681 1839 0,'0'0'1063'15,"0"0"-425"-15,0 0-296 16,0 0-128-16,0 0-214 0,-114 54 0 0,83-16 0 16,2 7 0-16,6 5 0 31,13 1 0-31,10-4 0 0,4-7 0 0,34-10 0 16,15-14 0-16,14-16 0 15,7 0 0-15,1-26 0 16,-6-14 0-16,-13-9 0 15,-9-6-32-15,-15-9-25 16,-11-9 39-16,-7-5 8 16,-5-6-4-16,-7-1 14 15,-2 11 47 1,0 16 37-16,0 20-84 16,0 24 0-16,0 14 0 15,-2 32 0-15,0 40 0 16,2 36 0-16,0-1 0 15,0-9 0-15,6-18 0 16,-2-22 0-16,2-1 0 16,-2-5 0-16,-4-20 0 15,0-16 0-15,0-16 0 16,0-2 0-16,0-26 0 16,0-10 0-16,0-8 0 0,13-2 0 15,7 3 0-15,7 9 0 16,7 14 0-16,5 12 0 15,5 8 0-15,10 2 0 16,2 2 0-16,6 10 0 16,1-2 0-16,1-4 0 15,-3-6 0-15,-8 0 0 16,-9 0-81-16,-12-8-27 16,-12-4 43-16,-14-2 40 15,-6 0 17-15,-6 4 8 16,-23 2 2-16,-9 8 11 15,-7 0 35-15,-1 18 32 0,3 18 64 16,10 11-144-16,18 4 0 16,15 2 0-16,15-5 0 15,41-10 0-15,37-16 0 16,36-22-33-16,-4 0-234 16,-9-22-244-16,-20-12-22 15,-32 1 41-15,2-4 204 16,-9-5 131-16,-19 2 157 15,-20 3 29-15,-16 7 192 0,-2 6 171 16,-15 12 123 0,-17 10-188-16,-5 2-17 0,-8 20-30 15,-2 16-73-15,2 13-207 16,3 5 0-16,11 2 0 16,6-4 0-16,15-6 0 15,10-12 0-15,0-14 0 16,21-18 0-16,18-2 0 15,7-28 0-15,6-16 0 16,-2-14 0-16,-2-11 0 16,-6-21 0-16,-7-30 0 15,-8-31 0-15,-9 11 0 16,-14 28 0-16,-4 40 0 16,0 38 0-16,-2 14 0 15,-11 16 0-15,-5 8 0 0,-4 62 0 16,2 50 0-16,11 38 0 15,9-5 0-15,0-29 0 16,13-41 0 0,11-29 0-16,8-5 0 0,6-2 0 15,8-11 0-15,4-22 0 0,8-12 0 16,-14-22-359-16,-13-8-1189 0</inkml:trace>
  <inkml:trace contextRef="#ctx0" brushRef="#br0" timeOffset="93999.27">19146 11989 2015 0,'0'0'731'16,"0"0"-416"-16,0 0 63 15,0 0-24-15,0 0-147 16,0 0-111-16,8 175-96 15,-3 9 0-15,-5 19 0 16,0-3 0-16,-7-11 0 16,-11-1 0-16,-2-5 0 15,2-9 0-15,3-22 0 16,3-31 0-16,6-33 0 0,6-28 0 16,0-14 0-16,0-4 0 15,4-7 0-15,14-9 0 16,4-20 0-16,12-6 0 15,4-28 0-15,6-19 0 16,6-11 0-16,-4-10 0 16,1-22 0-16,-11-26 0 15,-24-29 0-15,-12-3 0 16,-17 21 0-16,-18 35 0 16,-1 36 0-16,-5 12 0 0,-5 2 0 15,-10 0 0 1,-4 6 0-16,8 14 0 0,13 8 0 15,14 7 0-15,10 4 0 16,13 0 0-16,2-1 0 16,8-1 0-16,24-5 0 15,16-7 0-15,12-5 0 16,10-6 0-16,-1-4 0 16,0-2 0-16,-11-2 0 15,-11 2 0-15,-14 2 0 16,-18 4 0-16,-15 2 0 15,0 4 0-15,-13 4 0 16,-13 4 0-16,1 7 0 0,0 7 0 16,10 0 0-16,5 3 0 15,10 15 0-15,0 1 0 16,17 3 0-16,14 1 0 16,9-3 0-16,2 0 0 15,-2-2 0-15,-6 4 0 16,-8 2 0-16,-7 4 0 15,-11 4 0-15,-3 0 0 16,-3-3 0-16,-2-6 0 16,4-9 0-16,10-7 0 15,8-7 0 1,9-4 0-16,12-25 0 0,-1-9 0 0,0-8 0 16,-8-4 0-16,-8 2 0 15,-10 8 0-15,-7 14 0 16,-7 14 0-16,-2 12 0 15,0 14 0-15,0 28 0 16,-5 12 0 0,5 8 0-16,0 2 0 15,3-7 0-15,19-11 0 16,9-10 0-16,5-14 0 16,1-14 0-16,-1-8 0 15,-5-4 0-15,-6-22 0 16,-7-9 0-16,-9-9 0 15,-9-6 0-15,0-4 0 16,-9 0 0-16,-16 2 0 0,-6 12 0 16,-4 12 0-16,-3 16 0 15,-1 12 0-15,6 8 0 16,4 22 0-16,14 4 0 16,9 2 0-16,6-6 0 15,15-6 0-15,24-12 0 16,13-12 0-16,13-2 0 15,6-24 0-15,3-8 0 16,-10 0 0-16,-8 2 0 16,-16 8 0-16,-11 8 0 15,-13 12 0-15,-7 4 0 16,-3 20 0-16,1 18 0 0,2 14 0 16,2 4 0-16,0 2 0 15,5-4 0-15,1-9 0 16,-1-13 0-16,2-12 0 15,-3-10 0-15,2-10 0 16,2-4 0-16,4-27 0 16,3-9 0-16,3-7 0 15,3-6 0-15,-1 1 0 16,-4 8 0-16,-4 10 0 0,-4 18 0 16,-6 16 0-16,-2 0 0 15,-2 32 0-15,0 12 0 16,-2 6 0-16,2-2 0 15,-1-4 0-15,4-9 0 16,-1-11 0-16,0-12 0 16,0-10 0-16,2-2 0 15,6-14 0-15,2-18 0 16,8-11 0-16,2-7 0 16,5-6 0-16,0 4 0 15,-5 10 0-15,-5 12 0 16,-3 18 0-16,-7 12 0 15,-5 14 0-15,-3 26 0 0,2 8 0 16,-1 6 0-16,1-4 0 16,7-7 0-16,2-10 0 15,15-15 0-15,-6-10-459 16,1-8-1326-16</inkml:trace>
  <inkml:trace contextRef="#ctx0" brushRef="#br0" timeOffset="94566.34">22755 11989 2239 0,'0'0'738'16,"0"0"-275"-16,0 0 6 16,0 0-282-16,0-112-187 15,11 112 0-15,5 2 0 16,1 30 0-16,3 16 0 16,-4 8 0-16,-3 2 0 0,-2 1 0 15,-1-11 0-15,-2-8 0 16,-1-12 0-16,-1-12 0 31,1-12 0-31,0-4 0 0,4-10 0 0,3-22 0 16,3-12 0-16,6-6 0 15,-1 0 0-15,0 5 0 16,-4 11 0-16,-5 12 0 16,-1 18 0-16,-6 4 0 15,3 22 0-15,3 16 0 16,-1 12 0-16,-1 7 0 15,11 21-227-15,-4-12-546 16,1-12-812-16</inkml:trace>
  <inkml:trace contextRef="#ctx0" brushRef="#br0" timeOffset="94970.92">23548 12382 2223 0,'0'0'810'0,"0"0"-346"16,0 0-158 0,0 0-166-16,0 0-77 0,0 0-8 15,0 0-20 1,0 40-35-16,0-27 0 0,0-8 0 16,5-2 0-16,3-3 0 15,-1-3 0-15,-3-16 0 16,-2-8 0-16,-2-1 0 15,0-2 0-15,-13 2 0 16,-14 8 0-16,-8 10 0 16,-5 10 0-16,-7 14 0 15,-2 30 0-15,2 18 0 16,10 12 0-16,12 5 0 0,16-1 0 16,9-8 0-1,17-12 0-15,31-14 0 0,16-13 0 16,11-17 0-16,6-13 0 31,-2-1 0-31,-13-14 0 0,-13-10-158 16,-10-10-339-16,-16 6-318 15,-12 8-491-15</inkml:trace>
  <inkml:trace contextRef="#ctx0" brushRef="#br0" timeOffset="95292.33">23871 12887 1958 0,'0'0'742'0,"0"0"-203"0,0 0-201 0,0 0-65 16,0 0-96-1,0 0-108 1,0 0-69-16,116-68 0 16,-87 68 0-16,-4 17 0 15,-8 15 0-15,-8 8 0 0,-9 8 0 16,-3 4 0-16,-22 0 0 15,-12 0 0-15,-1-8 0 16,5-7 0-16,8-14 0 16,15-7 0-16,10-8 0 15,2-8 0-15,35 0 0 16,17 0 0-16,15-11 0 16,2-6 0-16,-1 3 0 15,-20 2 0-15,-13 6 0 16,-35 2 0-16,-2 4-95 15,-16 0-873-15</inkml:trace>
  <inkml:trace contextRef="#ctx0" brushRef="#br0" timeOffset="96792.03">25456 12053 907 0,'0'0'1493'16,"0"0"-1024"-16,0 0 94 16,0 0-94-16,0 0-274 15,0 0-195-15,0 0 0 16,-63 195 0-16,45-27 0 15,5 19 0-15,6-7 0 16,4-13 0-16,3-27 0 16,5-8 0-16,11-25 0 0,-1-25 0 15,-3-28 0-15,-4-12 0 16,1-6 0-16,1-6 0 16,-6-6 0-16,-4-16 0 15,0-8 0-15,0-41-227 16,-12-10-631-16,4-7-336 0</inkml:trace>
  <inkml:trace contextRef="#ctx0" brushRef="#br0" timeOffset="97028.26">25440 12693 1607 0,'0'0'821'0,"0"0"-463"0,0 0 168 16,16-128-216-16,3 100-111 15,14 10-100-15,15 6-43 16,8 12-13-16,4 0-25 15,-5 22-10-15,-10 15-8 16,-14 10-1-16,-18 7 1 16,-13 2 0-16,-17-1 0 15,-28-8-8-15,-14-7 8 16,-5-8 1-16,4-10 9 16,11-7-10-16,20-12-31 15,38-10-166-15,26-19-423 16,21-6-561-16</inkml:trace>
  <inkml:trace contextRef="#ctx0" brushRef="#br0" timeOffset="97960.02">26289 12497 2356 0,'0'0'708'0,"0"0"-239"16,0 0-132-16,-132 25-111 15,98 10-226-15,13 7 0 16,7 4 0-16,14 0 0 15,0-4 0-15,20-8 0 16,16-8 0-16,6-10 0 0,3-11 0 16,-1-5 0-16,-6-9 0 15,-7-18 0-15,-9-14 0 16,-11-7 0-16,-11-10 0 16,0-2 0-16,-17 1 0 15,-12 11 0-15,-4 12 0 16,-3 16 0-16,3 18 0 15,4 2 0-15,8 24 0 16,13 12 0-16,8 5 0 16,6-1 0-16,27-6 0 15,9-10 0-15,10-12 0 0,6-10 0 16,2-2 0-16,-2-12 0 16,-2-14 0-16,-10-7 0 15,0-3 0-15,-9 4 0 16,-1 5 0-16,-3 9 0 15,-2 11 0-15,0 7 0 16,-2 12 0-16,0 23 0 16,-2 9 0-16,-4 6 0 0,-10 4 0 15,-9-2 0-15,-4-6 0 16,-4-6 0-16,-23-8 0 16,-2-7 0-16,-2-11 0 15,4-9 0-15,10-5 0 16,12 0 0-16,5-19 0 15,9-16 0-15,24-9 0 16,11-10 0-16,12-8 0 16,2-4 0-16,3 2 0 15,-10 7 0-15,-11 11 0 16,-13 12 0-16,-14 12 0 0,-13 12 0 16,0 8 0-1,-7 2 0-15,-10 2 0 0,-6 16 0 16,5 10 0-16,7 2 0 15,11 6 0-15,0 3 0 16,25-2 0-16,15 2 0 16,9-3 0-16,4 0 0 15,-6-4 0-15,-7 0 0 16,-13-2 0-16,-14-2 0 16,-13-2 0-16,0-6 0 0,-24-2 0 15,-12-8 0 1,-2-4 0-16,3-6 0 0,6 0 0 15,11-11 0-15,15-16 0 16,3-9 0-16,23-8 0 31,18-8 0-31,7 0 0 0,8 4 0 0,-2 9 0 16,-6 13 0-16,-3 16 0 16,-7 10 0-16,-9 10 0 15,-2 26 0-15,-8 13 0 16,1 7 0-16,-3 0 0 0,-2 0 0 15,-2-10 0 1,1-10 0 0,-4-10 0-16,4-18 0 0,-5-8-362 0,0 0-504 15</inkml:trace>
  <inkml:trace contextRef="#ctx0" brushRef="#br0" timeOffset="98132.36">27908 12164 2914 0,'0'0'657'0,"0"0"-279"15,0 0-231-15,0 0-147 0,0 0 0 16,0 0-723 0,0 0-2265-16</inkml:trace>
  <inkml:trace contextRef="#ctx0" brushRef="#br0" timeOffset="98969.31">28421 12039 2501 0,'0'0'824'16,"0"0"-212"-16,0 0-453 15,0 0-159-15,0 0 0 16,0 0 0-16,0 0 0 15,-69 169 0-15,59-63 0 16,8-6 0-16,2-13 0 16,0-22 0-16,7 4 0 15,7-1 0-15,-1-18 0 16,-2-16 0-16,0-16 0 16,-2-16 0-16,0-2 0 15,4-24 0-15,8-16 0 16,6-12 0-16,4-2 0 0,4 4 0 15,3 7 0 1,0 15 0-16,-5 19 0 0,0 9 0 16,-6 14 0-16,-4 24 0 15,-10 12 0-15,-6 4 0 16,-7 0 0-16,0-2 0 16,-20-10 0-16,-11-6 0 15,-3-11 0-15,-3-10 0 16,0-11 0-16,6-4 0 15,9 0 0-15,13-15 0 16,9-10 0-16,7-7 0 0,31-8 0 16,20-6 0-1,17-6 0-15,10-4 0 0,4-3 0 16,-2 0 0-16,-9-4 0 16,-14-1 0-16,-14-4 0 15,-19-4 0-15,-13-2 0 16,-11 4 0-16,-7 7 0 15,0 19 0-15,-21 22 0 16,-3 22 0-16,-10 14 0 16,-6 54 0-16,1 34 0 15,10 5 0-15,10-9 0 16,19-11 0-16,7-23 0 0,26 4 0 16,17 0 0-16,12-16 0 15,7-18 0-15,5-18 0 16,-5-14 0-16,-9-2 0 15,-12-22 0-15,-11-12 0 16,-13-10 0-16,-13-6 0 16,-11-3 0-16,0 6 0 15,0 4 0-15,-18 17 0 16,1 19 0-16,-6 7 0 16,3 22 0-16,3 20 0 15,7 10 0-15,10 4 0 0,18-2 0 16,32-10 0-16,34-10 0 15,7-16 0-15,45-18 0 16,-20-14-377-16,-32-14-1001 0</inkml:trace>
  <inkml:trace contextRef="#ctx0" brushRef="#br0" timeOffset="99661.75">30395 12466 2176 0,'0'0'615'0,"0"0"-125"0,0 0 28 16,0 0-221-16,0 0-297 16,0 0 0-16,154-2 0 15,-119-9 0-15,-6-7 0 16,-13-3 0-16,-7-5 0 16,-9-4 0-16,0 0 0 15,-21 2 0-15,-8 8 0 16,-8 12 0-16,-5 8 0 15,-3 10 0-15,3 26 0 16,6 10 0-16,12 8 0 0,15 3 0 16,9-3 0-1,21-6 0-15,31-8 0 0,19-12 0 16,16-14 0-16,7-12 0 16,1-2 0-16,-5-14-219 15,-10-16-301-15,-13-4-196 16,-9-8 16-16,-14-2-16 15,-8-3-276-15,-12 3 992 16,-10 4 999 0,-14 10-318-16,0 8-12 15,-14 10-101-15,-15 8-271 16,-8 4-23-16,-5 6-29 0,-4 22-115 16,5 8-130-16,3 10 0 0,9 2 0 15,8 2 0-15,15-3 0 16,6-9 0-16,9-10 0 15,26-12 0-15,10-12 0 16,8-4 0-16,-1-18 0 16,-3-20 0-16,-9-12 0 15,-9-13 0-15,-6-9 0 16,-6-24 0 0,-3-30 0-16,-5-31 0 0,-7 13 0 15,-4 28 0-15,0 41 0 16,0 43 0-1,-6 14 0-15,-5 16 0 0,-5 18 0 16,3 73 0-16,7 41 0 0,6 18 0 16,0-3 0-16,12-37 0 15,5-32 0-15,-7-22 0 16,-1-5 0-16,5 2 0 16,-3 0 0-16,-1-1 0 15,2-8 0-15,-5-16-499 16,-1-10-515-16</inkml:trace>
  <inkml:trace contextRef="#ctx0" brushRef="#br0" timeOffset="100627.54">31683 12526 945 0,'0'0'1174'0,"0"0"-804"16,0 0 238-16,62-122-294 15,-49 82-69-15,-3 2-89 16,-10 4-8-16,0 4-12 15,-10 10-136-15,-17 8 0 16,-8 12 0-16,-5 4 0 16,2 26 0-1,3 8 0-15,8 6 0 0,11-4 0 0,12-4 0 16,4-8 0-16,6-10 0 16,21-10 0-16,6-8 0 15,5 0 0-15,1-18 0 16,-6-1 0-16,-8 1 0 15,-8 3 0-15,-9 7 0 16,-2 8 0-16,-6 2 0 16,0 28 0-16,0 19 0 15,0 13 0-15,-6 12 0 16,-2 10 0-16,1 2 0 16,3 2 0-1,0 1 0-15,-2-7 0 16,0-4 0-16,-3-6 0 15,-1-12 0-15,-9-7 0 16,-1-13 0-16,-2-12 0 16,-7-12 0-16,0-10 0 15,-2-6 0-15,-2-2 0 16,4-22 0-16,2-8 0 16,11-10 0-16,12-15 0 15,8-25 0-15,52-36 0 0,37-35 0 16,23-11 0-16,-11 26 0 15,-23 39 0-15,-32 45 0 16,-17 18 0-16,-2 2 0 16,-4 6 0-16,-5 2 0 15,-10 12 0-15,-10 6 0 16,-2 4 0-16,0 4 0 16,0 0 0-16,-2 0 0 15,-12 20 0-15,1 10 0 16,-1 6 0-16,7 6 0 15,7 1 0-15,0-3 0 0,21-7 0 16,14-6 0 0,7-11 0-16,8-12 0 0,3-4 0 15,0-8 0-15,-6-20 0 16,-5-6 0-16,-6-11 0 16,-5-7 0-16,-4-8 0 15,-9 0 0-15,-5 0 0 16,-11 7 0-16,-2 13 0 15,-4 15 0-15,-11 17 0 16,-6 8 0-16,6 8 0 16,-1 21 0-16,10 12 0 0,6 3 0 15,0-2 0 1,22 0 0-16,18-8 0 0,12-6 0 16,5-6 0-1,1-4 0-15,-7-2 0 0,-9 0 0 16,-8 1 0-16,-18-2 0 15,-10 3 0-15,-6 4 0 16,0 3 0-16,-22 0 0 16,-4 2 0-16,-3-1 0 15,2-4 0-15,4-2 0 0,5-4 0 16,12-12-111 0,6-4-554-16,0 0-615 0</inkml:trace>
  <inkml:trace contextRef="#ctx0" brushRef="#br0" timeOffset="100798.22">33119 12421 2451 0,'0'0'865'16,"0"0"-524"-16,0 0 98 0,0 0-439 15,0 0 0-15,0 0 0 0,0 0-77 16,-26-9-1263-16</inkml:trace>
  <inkml:trace contextRef="#ctx0" brushRef="#br0" timeOffset="103596.64">2414 14430 2622 0,'0'0'368'0,"0"0"127"16,0 0-123-16,0 0-133 15,0 0-239-15,0 0 0 32,0 0 0-32,-42-29 0 0,36 25 0 0,-6-2 0 15,-3-6 0-15,-5-3 0 16,0-4 0-16,-2 3 0 15,6 2 0-15,5 8 0 16,4 4 0-16,7 2 0 16,0 4 0-16,11 22 0 15,20 5 0-15,17 6 0 16,14-1 0-16,11-5 0 0,10-15 0 16,-6-10 0-16,-5-6 0 15,-19-8 0-15,-20-10 0 16,-17-5 0-16,-16 1 0 15,0-1 0-15,-16 0 0 32,-5 5 0-32,-4 9 0 0,5 9 0 0,2 0 0 15,7 32 0-15,6 22 0 16,5 30 0-16,0 30 0 16,0 24 0-16,14-11 0 15,-7-27 0-15,-5-34 0 0,-2-24 0 31,0 2 0-31,-2-4 0 0,-14-4 0 0,-6-13 0 16,-7-11 0-16,-2-12 0 16,-8-4 0-16,-1-18 0 15,3-6 0-15,6-3 0 16,4 8 0-16,12 2 0 16,7 11 0-16,8 2 0 31,2 6 0-31,29 0 0 15,17-2 0-15,14-2 0 16,11-12 0-16,4-8 0 16,-6-10 0-16,-9-4 0 15,-15-2 0-15,-14-2 0 0,-17 0 0 16,-14 0 0-16,-2-2 0 16,0 3 0-16,-9 9 0 15,-2 12 0-15,2 12 0 16,2 10 0-16,5 16 0 15,2 28 0-15,0 14 0 16,0 15 0-16,0 7 0 16,0 0 0-16,0-12 0 15,0-10 0-15,0-15 0 16,0-15 0-16,4-10 0 0,1-14 0 16,0-4 0-1,1 0 0-15,5-14 0 0,0-7 0 16,5-3 0-16,5 2 0 15,2 6 0-15,2 10 0 16,4 6 0-16,4 0 0 16,5 17 0-16,7 10 0 15,5-3 0-15,2 1 0 16,8-10 0-16,-1-6 0 16,-4-9 0-16,-3 0 0 15,-12-18 0-15,-11-6 0 0,-14-5 0 16,-11-3 0-1,-4 0 0-15,0-4 0 0,-17-2 0 16,-3 6 0 0,0 8 0-16,4 12 0 0,3 12 0 15,1 10 0-15,8 28 0 16,4 10 0-16,0 6 0 16,2-4 0-16,23-5 0 15,8-17 0-15,12-12 0 16,6-16 0-16,5-3 0 15,2-24 0-15,-2-14 0 16,-10-4 0-16,-10-4 0 16,-10-5 0-16,-5 4 0 15,-8 10 0-15,-1 12 0 16,-2 16 0-16,3 12 0 0,10 10 0 16,10 26 0-16,12 10 0 15,2 10 0-15,2-2 0 16,-7-5 0-16,-9-5 0 15,-10-8 0-15,-17-4 0 16,-6-14 0-16,-8-4 0 16,-19-6 0-16,-9-8 0 15,1 0 0-15,1 0 0 0,10-8 0 16,8 0 0-16,7 2 0 16,9 2 0-16,0 4 0 15,18 0 0-15,18 0 0 16,10 0 0-16,14 0 0 15,10 0 0-15,3-4 0 16,0-20 0-16,-3-6 0 16,-10-6 0-16,-11-1 0 15,-14-7 0-15,-12 0 0 0,-12-4 0 16,-9-2 0 0,-2 0 0-16,0 10 0 0,-15 8 0 15,1 20 0-15,-1 12 0 16,-1 4 0-16,0 36 0 15,0 18 0-15,6 8 0 16,10 2 0-16,0-6 0 16,35-9 0-16,73-21 0 15,-8-14-623-15,6-18-1032 0</inkml:trace>
  <inkml:trace contextRef="#ctx0" brushRef="#br0" timeOffset="104197.97">6040 14999 2450 0,'0'0'693'15,"0"0"-320"-15,0 0 126 0,35-122-418 16,-14 97-81-1,1 14 0 1,0 11 0-16,5 0 0 16,2 32 0-16,2 14 0 0,-2 14 0 0,-2 4 0 15,-7-2 0-15,-7-8 0 16,-2-9 0-16,-4-13 0 16,-2-10 0-16,-3-14 0 15,2-8 0-15,0 0 0 16,3-14 0-16,5-16 0 15,0-16 0-15,7-5 0 0,0 1 0 32,2 6 0-32,-1 16 0 0,-5 14 0 0,1 14 0 15,-1 14 0 1,-1 26 0-16,-1 14 0 0,1 8 0 16,-3-3 0-16,-3-7 0 15,4-12 0-15,-1-12 0 16,-2-18 0-16,2-10 0 15,0-2 0 1,2-28 0-16,5-10 0 0,5-14 0 0,1-5 0 31,2 3 0-31,1 10 0 0,-2 10 0 16,-2 20 0-16,-6 16 0 0,-1 6 0 16,1 34 0-16,1 14 0 31,3 10 0-31,0 3 0 15,0-5 0-15,1-8 0 16,-4-10 0-16,0-18 0 16,-3-12 0-16,-1-14-646 15,-6 0-859-15</inkml:trace>
  <inkml:trace contextRef="#ctx0" brushRef="#br0" timeOffset="104904.63">7739 15374 2225 0,'0'0'722'15,"0"0"-425"-15,0 0 68 16,0 0-135-16,0 0-116 15,0 0-51-15,0 0-29 16,17-28-16-16,-4 14-4 16,3-2 0-16,3-8-14 15,4 0 0-15,-1-4 0 0,3-7 0 16,-1-2 0-16,-4-8 0 16,-4-5 0-16,-7-2 0 15,-9-2 0-15,0 10 0 16,-7 8 0-16,-13 19 0 15,-5 17 0-15,-4 9 0 16,-2 39 0-16,2 18 0 16,7 12 0-16,8 5 0 15,14-5 0-15,3-12 0 16,37-18 0-16,17-12 0 16,22-22 0-16,10-14 0 15,2-6 0-15,16-46-33 0,-24 6-631 16,-21-1-778-16</inkml:trace>
  <inkml:trace contextRef="#ctx0" brushRef="#br0" timeOffset="105334.77">8814 15227 667 0,'0'0'1661'0,"0"0"-1033"16,0 0-306-16,0 0 12 15,-36-122-113 1,9 92-80-16,-8 8-19 0,-9 12-122 16,-8 10 0-16,-6 0 0 15,2 28 0-15,5 14 0 16,11 8 0-16,15-1 0 16,18-3 0-16,7-14 0 15,19-10 0 1,18-14 0-16,13-8 0 0,5-18 0 15,3-22 0-15,-2-17 0 16,-11-7 0-16,-10-10 0 16,-10-4 0-16,-12-2 0 15,-9 1 0-15,-4 10 0 16,0 12 0-16,-2 17 0 0,-7 26 0 16,-2 14 0-16,-4 36 0 15,1 57 0-15,5 33 0 16,9-2 0-16,0-21 0 15,20-35 0-15,14-24 0 16,12-4 0 0,12-4 0-16,43-18 0 15,-15-12-499-15,-12-6-538 0</inkml:trace>
  <inkml:trace contextRef="#ctx0" brushRef="#br0" timeOffset="106262.56">9447 15137 2306 0,'0'0'814'0,"0"0"-352"15,0 0-114 1,0 0-182 0,0 0-166-16,0 0 0 0,0 0 0 0,-48-90 0 15,17 76 0-15,-8 6 0 16,-9 8 0-16,-4 0 0 16,-2 12 0-16,6 20 0 15,11 6 0-15,14 2 0 16,17-1 0-16,6-7 0 15,18-10 0-15,24-14 0 16,10-8 0-16,4-4 0 16,2-27 0-16,-8 0 0 31,-3-10 0-31,-11 5 0 0,-9 4 0 0,-12 10 0 0,-6 10 0 31,-4 12 0-31,-3 8 0 16,0 32 0-16,2 32 0 15,3 45 0-15,2 33 0 16,2 21 0-16,0-11 0 16,-7-22 0-16,-1-38 0 15,-3-25 0-15,0-21 0 16,-5-18 0-16,-8-4 0 16,-7-6 0-16,-7-14 0 15,-4-12 0-15,-5-20 0 0,3-22 0 16,2-20 0-1,8-32 0-15,19-41 0 0,13-33 0 16,49-3 0-16,11 29 0 16,7 48 0-16,-14 42 0 15,0 20 0-15,12-4 0 16,4 5 0-16,3 3 0 16,-17 10 0-16,-13 6 0 15,-15 2 0-15,-12 4 0 16,-8 0 0-16,-9 0 0 15,-5-2 0-15,-2 2 0 16,0-2 0-16,-2 2 0 0,-11 4 0 16,-6 2 0-16,-3 14 0 15,0 24 0-15,2 4 0 16,9 11 0-16,11-8 0 16,2 0 0-16,36-11 0 15,18-16 0-15,19-12 0 16,10-6 0-16,4-20 0 15,-7-14 0-15,-12-6 0 16,-20-6 0-16,-21-3 0 16,-15-5 0-16,-14 0 0 15,-2 2 0-15,-23 10 0 0,-6 14 0 16,0 14 0 0,-2 14 0-16,2 12 0 0,4 24 0 15,11 8 0-15,13 4 0 16,3 2 0-16,23-8 0 15,19-2 0-15,12-5 0 16,8-12 0-16,0 0 0 16,-4-5 0-16,-10-2 0 15,-17-8 0-15,-14 2 0 16,-17-4 0-16,0 2 0 16,-29-4 0-16,-19 4 0 0,-46-2 0 15,9 2-452 1,0-8-823-16</inkml:trace>
  <inkml:trace contextRef="#ctx0" brushRef="#br0" timeOffset="108159.11">12238 15083 1908 0,'0'0'677'0,"0"0"-473"16,0 0 174-16,-2-138-51 15,-11 98-123 1,-8 5-74-16,0 12-17 0,-8 5-34 0,-6 14-3 16,-2 4-76-16,-7 16 0 15,-4 26 0-15,2 16 0 16,5 8 0-16,10 2 0 31,14-2 0-31,15-12 0 16,2-5 0-16,27-21 0 15,12-12 0-15,8-14 0 16,4-2 0-16,-3-18 0 16,-6-14 0-16,-13-4 0 15,-9-5 0-15,-9-3 0 16,-9-2 0-16,-2 8 0 0,0 6 0 15,0 14 0-15,0 14 0 16,0 4 0-16,0 30 0 16,14 14 0-16,7 8 0 15,6 0 0-15,7-3 0 16,3-12 0-16,2-10 0 16,-1-13 0-16,-3-12 0 15,-6-2 0-15,-2-18 0 0,-5-16 0 16,-4-8 0-16,-4-7 0 15,-8-9 0-15,-2-8 0 16,-4 2 0-16,0 6 0 16,0 16 0-16,-8 15 0 15,-2 22 0-15,6 5 0 16,0 14 0-16,4 20 0 16,0 6 0-16,18 0 0 15,15-4 0-15,13-8 0 16,8-10 0-16,6-6 0 15,-2-6 0-15,-7-2 0 0,-10 4 0 16,-16 10 0-16,-15 4 0 16,-10 10 0-16,0 7 0 15,-8 3 0-15,-4-2 0 16,8-4 0-16,4-6 0 16,6-12 0-16,31-4 0 15,13-14 0-15,15 0 0 16,9-26 0-16,-1-6 0 15,-6-12 0 1,-12-2 0-16,-17-3 0 0,-15-5 0 16,-19-4 0-16,-4 4 0 15,-11 10 0-15,-13 12 0 0,-3 20 0 16,2 12 0-16,6 26 0 16,5 24 0-16,11 8 0 15,30 18 0-15,21-15-255 16,14-19-734-16</inkml:trace>
  <inkml:trace contextRef="#ctx0" brushRef="#br0" timeOffset="108462.63">14872 14016 2369 0,'0'0'800'16,"0"0"-320"-16,-114 61-163 0,60 53-187 16,12 56-130-16,11 33 0 31,25 5 0-31,6-13 0 0,10-25 0 0,15-5 0 16,6-17 0-16,1-11 0 15,-8-25 0-15,-7-30 0 31,-7-26 0-31,-10-14 0 0,0-3 0 0,-2-3 0 16,-58-22 0-16,4-14-586 31,-7 0-945-31</inkml:trace>
  <inkml:trace contextRef="#ctx0" brushRef="#br0" timeOffset="109567.78">14266 15344 2592 0,'0'0'628'16,"0"0"-356"-16,0 0 96 16,185-139-132-16,-96 97-236 15,11-2 0-15,3 2 0 16,-19 12 0-16,-1 4 0 16,-21 4 0-16,-22 12 0 0,-20 6-15 15,-18 4 4-15,-2 0 4 16,-17 8 7-16,-12 12 0 15,-6 10 13-15,0 2 7 16,6 6-20-16,8 4 0 16,9 3 0-16,12-5 0 15,2-4 0-15,29-10 0 16,12-12 0-16,9-10 0 16,0-4 0-16,0-14 0 15,-12-12 0-15,-9-10 0 16,-15-4 0-16,-12-5 0 0,-4-7 0 15,0 2 0 1,-6 2 0-16,-4 6 0 0,6 6 0 16,4 14 0-16,0 4 0 15,18 14 0-15,16 4 0 16,10 6 0-16,7 24 0 16,3 10 0-16,-3 8 0 15,-4 6 0-15,-9-6 0 16,-12 2 0-16,-9-9 0 15,-15-9 0-15,-2-6 0 16,0-8 0-16,-2-12 0 16,-8-6 0-16,3-6 0 15,5-24 0-15,2-15 0 0,0-6 0 16,11-8 0-16,14 3 0 16,4 8 0-1,2 10 0-15,4 16 0 0,-1 18 0 16,-3 4 0-16,0 22 0 15,-4 18 0-15,-4 8 0 16,-5 4 0-16,-3-4 0 16,-6-3 0-16,-2-14 0 15,-3-4 0-15,1-15 0 16,-3-6 0-16,4-6 0 0,1 0 0 16,7-28 0-1,5-8 0-15,4-8 0 0,1-5 0 16,1 1 0-16,2 8 0 15,-6 12 0-15,2 16 0 16,-5 12 0-16,0 12 0 16,-2 24 0-16,-3 8 0 15,0 2 0-15,0-2 0 16,-4-5 0-16,1-11 0 16,-2-10 0-16,1-14 0 15,0-4 0-15,4-10 0 16,3-20 0-16,4-15 0 15,3-5 0-15,-2-2 0 16,2 4 0-16,-3 12 0 16,-5 16 0-16,1 16 0 0,-1 4 0 15,4 26 0-15,3 16 0 16,5 6 0-16,6 2 0 16,7-2 0-16,4-11 0 15,8-11 0-15,4-12 0 0,0-14 0 16,-6 0 0-1,-3-13 0-15,-7-14 0 0,-9-8 0 16,-10-7 0-16,-8-6 0 16,-11-2 0-16,-2 0 0 15,-4 6 0-15,-19 14 0 16,-8 16 0-16,-2 14 0 16,-1 22 0-16,5 22 0 15,10 14 0-15,14 4 0 16,8-2 0-16,41-11 0 15,43-13 0 1,53-28-567-16,-16-8-384 0,-5-8-85 0</inkml:trace>
  <inkml:trace contextRef="#ctx0" brushRef="#br0" timeOffset="109928.92">17579 14993 1500 0,'0'0'831'16,"0"0"-213"-16,0 0-168 0,0 0-187 15,-122-56-4-15,70 74-84 16,-2 22-175-16,4 12 0 15,2 2 0-15,13 0 0 16,12-4 0-16,15-10 0 0,8-9 0 16,11-19 0-16,29-12 0 15,13 0 0-15,9-26 0 16,4-23 0 0,-6-9 0-16,-9-10 0 0,-6-28 0 15,-14-25 0-15,-16-19 0 16,-8 6 0-16,-7 32 0 15,0 30 0-15,0 33 0 16,-9 11 0-16,0 12 0 16,-2 16 0-16,0 40 0 15,2 61 0-15,9 39 0 16,0 16 0-16,0-21 0 16,17-39 0-16,-1-38 0 0,9-18 0 15,30 5 0-15,-3-9-590 16,4-14-1037-16</inkml:trace>
  <inkml:trace contextRef="#ctx0" brushRef="#br0" timeOffset="110998.22">18992 14772 2700 0,'0'0'759'0,"0"0"-402"0,0 0-77 16,0 0-280-16,0 0 0 15,0 0 0-15,-14 129 0 16,28-55 0-16,-1-2 0 16,3-10 0-16,1-8 0 15,4-17 0-15,5-15 0 31,1-18 0-31,7-4 0 16,-3-21 0-16,2-15 0 16,-4-10 0-16,-2-8 0 15,-5-2 0-15,-6 6 0 0,-6 10 0 16,-1 12 0-16,-4 20 0 16,-2 8 0-16,-1 18 0 15,0 22 0-15,4 6 0 16,3 6 0-16,5-8 0 15,1-8 0-15,5-14 0 16,3-12 0-16,-1-10 0 16,0 0 0-16,-2-28 0 15,0-8 0-15,-2-8 0 16,0-8 0-16,2 2 0 16,-2-2 0-16,1 10 0 0,-3 16 0 15,0 12 0 1,-5 14 0-16,0 9 0 0,-2 30 0 15,0 11 0-15,4 8 0 16,6-8 0-16,2-6 0 16,10-12 0-16,8-14 0 15,5-18 0-15,1 0 0 16,-1-24 0-16,-6-20 0 16,-5-8 0-16,-8-8 0 15,-9-2 0-15,-5-9 0 16,-7 3 0-16,-4-2 0 15,0 6 0-15,0 6 0 0,0 14 0 16,0 22 0-16,-2 22 0 16,-9 12 0-16,-5 56 0 15,5 42 0-15,9 35 0 16,2-13 0-16,13-28 0 16,18-38 0-16,10-34 0 15,14-4 0-15,15-10 0 16,7-14 0-16,2-8 0 15,-8-33 0-15,-11-22 0 16,-16-25 0-16,-17-30 0 16,-17-25 0-16,-10-5 0 15,0 24 0-15,0 34 0 16,-4 39 0-16,0 19 0 0,2 14 0 16,0 14 0-1,0 8 0-15,2 59 0 0,0 43 0 16,6 34 0-16,10-5 0 15,1-29 0-15,0-36 0 16,-5-34 0-16,7-4 0 16,-4-8 0-16,3-8 0 15,-5-20 0-15,-3-2 0 16,-6-30 0-16,-4-10 0 16,0-10 0-16,4-2 0 15,3 0 0-15,7 11 0 0,5 14 0 16,6 21 0-16,6 8 0 15,2 26 0-15,1 24 0 16,-3 4 0-16,0 8 0 16,-2-4 0-16,-4-14 0 15,-5-8 0-15,-9-16 0 16,-9-13 0-16,-2-7-143 16,-38-27-224-16,-7-13-387 15,-5-4-274-15</inkml:trace>
  <inkml:trace contextRef="#ctx0" brushRef="#br0" timeOffset="111171.21">20123 14578 2230 0,'0'0'810'16,"0"0"-464"-16,0 0 158 16,0 0-298-16,154 0-206 15,-82 0 0-15,-1-2 0 16,-15-26-30-16,-21 2-532 15,-24-1-845-15</inkml:trace>
  <inkml:trace contextRef="#ctx0" brushRef="#br0" timeOffset="111334.08">19337 14332 2606 0,'0'0'818'16,"0"0"-499"-16,0 0-97 15,118 9-153-15,-3-3-69 16,-14 2-313 0,-1-8-1004-16</inkml:trace>
  <inkml:trace contextRef="#ctx0" brushRef="#br0" timeOffset="112026.19">22238 14682 1839 0,'0'0'684'0,"0"0"-323"16,0 0 132-16,8-106-228 16,-8 66-73-16,-2-1-57 0,-19 4-58 15,-10 6-27-15,-10 18-50 16,-12 13 0-16,-7 5 0 15,-3 40 0-15,1 19 0 16,10 14 0-16,17 6 0 16,21-4 0-16,14-9 0 15,16-13 0-15,26-20 0 16,12-16 0-16,4-18 0 16,0-4 0-16,-5-32 0 15,-8-12 0-15,-10-9 0 0,-8-6 0 16,-6-2 0-1,-6 3 0-15,-5 8 0 0,0 18 0 16,-4 12 0-16,-1 20 0 16,1 10 0-16,1 32 0 15,5 16 0-15,5 8 0 16,7 1 0-16,8-7 0 16,5-12 0-16,21-18 0 15,-8-14-39-15,-10-12-1365 0</inkml:trace>
  <inkml:trace contextRef="#ctx0" brushRef="#br0" timeOffset="113158.75">24377 14534 2218 0,'0'0'650'0,"0"0"-291"15,0 0 172-15,0 0-193 16,0 0-338-16,0 0 0 15,-20 116 0-15,20 27 0 16,0 27 0-16,4 0 0 16,9-5 0-16,1-27 0 0,3-8 0 15,4-5 0-15,-5-27 0 16,-1-22 0-16,-6-26 0 16,0-11 0-16,-2-7 0 15,-3-6 0-15,-4-26-75 16,0 0-705-16,-13-18-826 0</inkml:trace>
  <inkml:trace contextRef="#ctx0" brushRef="#br0" timeOffset="114426.9">24408 14859 2191 0,'0'0'550'0,"0"0"-184"0,0 0 88 16,123-129-229-16,-72 113-139 15,4 14-20-15,-1 2-27 16,-3 27-23 0,-8 18 16-16,-8 14-26 15,-12 9 6-15,-12 2 0 16,-11 0-6-16,0-8-7 16,-19-10 1-16,-14-9 0 15,-7-11 17-15,-4-10-15 16,3-12 15-16,6-6-17 15,10-4 0-15,14-4 0 0,11-14 0 16,5-6 0-16,30-6 0 16,19-11 0-16,8-5 0 15,7-2 0-15,1-10 0 16,-8 0 0-16,-11-4 0 16,-16 4 0-16,-14-1 0 15,-19 9 0-15,-2 10 0 16,-21 10 0-16,-14 14 0 15,-3 14 0-15,-1 2 0 16,3 18 0-16,11 8 0 0,14 6 0 16,11 3 0-16,5-6 0 15,28-3 0-15,13-5 0 16,10-10 0-16,0-7 0 16,0-1 0-16,-12-1 0 15,-8 6 0-15,-16 10 0 16,-11 8 0-1,-9 12 0-15,0 10 0 0,-11 4 0 16,-5-4 0-16,3-6 0 16,9-11 0-16,4-9 0 15,0-8 0-15,13-14 0 0,18 0 0 16,6-10 0 0,6-19 0-16,1-11 0 0,-3-6 0 15,-3-12 0-15,-9-4 0 16,-7 8 0-16,-9 6 0 15,-6 16 0-15,-5 22 0 16,-2 10 0-16,0 18 0 16,0 28 0-16,-2 10 0 15,2 4 0-15,0 0 0 16,14-10 0-16,7-14 0 16,6-12 0-16,0-12 0 0,-2-12 0 15,-6-9 0 1,-3-26 0-16,-9-11 0 15,-5-12 0-15,-2-12 0 0,-2-2 0 16,-13-7 0-16,-6 15 0 16,1 10 0-1,5 18 0-15,6 20 0 0,4 14 0 16,5 2 0-16,2 20 0 16,25 6 0-16,16 0 0 15,10-8 0-15,14-10 0 16,4-8 0-16,0-14 0 15,-6-20-30-15,-16-10-47 0,-13-6 37 16,-18-8 28-16,-14-4 12 16,-4-2 34-16,-4 1 14 15,-16 11 29-15,-3 10-77 16,4 20 0-16,0 22 0 16,4 12 0-16,-1 54 0 15,3 42 0-15,11 31 0 16,2 9 0-1,0-25 0-15,15-39 0 0,-2-34 0 16,1-14 0-16,-1-2 0 16,1-8 0-16,-1-8 0 15,-7-18 0-15,0-2 0 0,-4-30 0 16,2-12 0-16,3-10 0 16,3 0 0-1,6-4 0-15,9 9 0 0,6 13 0 16,9 14 0-16,2 14 0 15,1 8 0-15,-1 16 0 16,-7 16 0-16,-6 13 0 16,-12 3 0-1,-15 2 0-15,-2-4 0 0,-21-2 0 16,-18-4 0-16,-11-10 0 0,-6-6 0 16,1-8 0-16,6-10 0 15,11-6 0-15,30-14 0 16,8-14-234-16,4-6-1153 0</inkml:trace>
  <inkml:trace contextRef="#ctx0" brushRef="#br0" timeOffset="114569.37">26772 14945 2593 0,'0'0'732'0,"0"0"-274"16,0 0-328-16,0 0-130 31,0 0-550-31,163-76-1394 0</inkml:trace>
  <inkml:trace contextRef="#ctx0" brushRef="#br0" timeOffset="115262.19">27656 14544 1540 0,'0'0'1631'0,"0"0"-983"16,0 0-371-16,0 0-277 0,0 0 0 16,0 0 0-16,0 0 0 31,-102 42 0-31,86 16 0 16,5 2 0-16,9-2 0 15,2-9 0-15,5-9 0 16,21-16 0-16,8-12 0 15,3-12 0-15,1 0 0 16,-5-32 0-16,-6-12 0 16,-6-10 0-16,-10-11 0 0,-7-9 0 15,-4-8 0 1,0-6 0-16,0-3 0 0,0 5 0 16,0 14 0-16,2 14 0 15,8 18 0-15,-2 16 0 16,6 18 0-16,1 6 0 15,3 20 0-15,2 26 0 16,2 34 0-16,1 32 0 16,-6 35 0-16,-5 9 0 15,-6-4 0-15,-3-7 0 0,-3-13 0 16,0-6 0-16,2-3 0 16,4-11 0-16,4-18 0 15,5-22 0-15,1-22 0 16,3-11 0-16,8-3 0 15,7-6 0-15,3-10 0 16,6-16 0-16,-3-4 0 16,-4-24 0-16,-7-16 0 15,-7-8 0-15,-13-14 0 16,-9-27 0-16,-15-23 0 16,-19 6 0-16,-6 7 0 15,-7 17 0-15,4 24 0 16,-1 4 0-16,-1 2 0 0,10 20 0 15,11 12 0-15,10 12 0 16,12 2 0-16,2 4 0 16,11-2 0-16,22-8 0 15,12-2 0-15,11-4 0 16,35-31-203-16,-13 5-596 16,-9 2-728-16</inkml:trace>
  <inkml:trace contextRef="#ctx0" brushRef="#br0" timeOffset="116369.93">29190 13872 1592 0,'0'0'685'15,"0"0"-154"-15,0 0 62 32,0 0-143-32,0 0-205 0,0 0-245 0,0 0 0 15,19-48 0-15,-19 104 0 16,0 44 0-16,0 45 0 15,3 21 0-15,-1 7 0 16,5-11 0 0,4-12 0-16,3-3 0 15,3-15 0 1,-1-24 0-16,-3-27 0 0,-5-23 0 16,-2-12 0-16,-2 2 0 15,0-4 0-15,-1-4 0 16,-3-16 0-16,0-16 0 15,0-8 0-15,0-4 0 16,-5-24 0-16,-1-12 0 16,-2-14 0-16,2-12-134 15,1-27-179-15,3-29-157 16,2-26-92-16,0 11 2 16,0 29 269-16,0 38 258 15,0 22 33-15,5 0 238 16,1-4 107-16,6-2 42 15,1 9-3-15,5 1-99 0,1 8-42 16,8 0-41-16,0 4-76 16,7 4-33-16,1 8-33 15,6 2-60-15,3 10 0 16,3 8 0-16,-1 0 0 16,0 12 0-16,-7 20 0 15,-5 8 0-15,-10 8 0 16,-13 11 0-16,-11 4 0 15,-2 4 0-15,-29-9 0 16,-13 0 0-16,-14-12 0 16,-7-4 0-16,-5-8 0 15,6-8 0-15,8-5 0 0,12-7 0 16,13-14 0-16,12 0-180 16,17-4-1120-16</inkml:trace>
  <inkml:trace contextRef="#ctx0" brushRef="#br0" timeOffset="117667.89">29764 13784 388 0,'0'0'2275'0,"0"0"-1748"15,0 0-6-15,20-102-136 16,-11 74-385-16,-2 6 0 16,2 4 0-16,-5 5 0 15,3 9 0-15,-1 4 0 16,6 0 0-16,1 21 0 0,3 11 0 15,1 8 0 1,-1 4 0 0,-5 4 0-16,-4-2 0 0,-2-4 0 15,-3-6 0-15,-2-8 0 16,0-10 0-16,0-8 0 16,0-6 0-16,0-4 0 15,2-8 0-15,7-20 0 16,4-12 0-16,3-6 0 15,2-4 0-15,-1 6 0 16,-3 10 0-16,-5 12 0 16,-5 12 0-16,0 10 0 15,-1 0 0-15,3 24 0 16,-1 8 0-16,2 6 0 0,-3 0 0 16,3-4 0-1,-1-8 0-15,2-8 0 0,-2-6 0 16,1-6 0-16,-1-6 0 15,6 0 0-15,5-16 0 16,6-12 0-16,3-6 0 16,3 0 0-16,1 2 0 15,-9 8 0-15,-3 10 0 16,-5 11 0-16,-3 3 0 16,-4 17 0-16,3 17 0 15,0 12 0-15,2 6 0 16,16 36 0-16,-2-13-12 15,-3-12-950-15</inkml:trace>
  <inkml:trace contextRef="#ctx0" brushRef="#br0" timeOffset="118298.31">31351 14815 2290 0,'0'0'583'16,"0"0"-241"-16,0 0 258 16,0 0-319-16,0 0-281 15,0 0 0-15,0 0 0 16,-48-53 0-16,19 21 0 15,-2-8 0-15,-9-10 0 16,-2-8 0-16,-5-8 0 16,1-9 0-16,1-5 0 15,5-2 0-15,13-6 0 16,12 4 0-16,13 6 0 16,2 11 0-16,11 17 0 0,18 14 0 15,2 14 0-15,0 16 0 16,0 6 0-16,-4 10 0 15,-8 18 0-15,-5 12 0 16,-9 9 0-16,-5 6 0 16,-9 8 0-16,-18 3 0 15,-13 0 0-15,-7 2 0 16,-4 0 0-16,-4-6 0 0,1-3 0 16,7-7 0-16,11-12 0 15,11-16 0-15,19-8 0 16,6-10 0-16,12-6 0 15,32 0 0-15,18-18 0 16,19-10 0-16,12-6 0 16,10 0 0-16,-1 0 0 15,-4 2 0-15,-16 6 0 16,-15 7 0-16,-24 6 0 16,-16 4 0-16,-16 9 0 15,-11 0 0-15,0 0 0 16,0 0 0-16,-21 0 0 15,0 0-230-15,-4 0-1627 0</inkml:trace>
  <inkml:trace contextRef="#ctx0" brushRef="#br0" timeOffset="122071.56">2119 16709 958 0,'0'0'1547'0,"0"0"-1278"16,0 0 273-16,0 0 12 16,0 0-328-16,0 0-226 15,-41-98 0-15,30 106 0 16,0 24 0-16,-1 16 0 16,2 15 0-16,1 13 0 15,9 0 0-15,0-4 0 0,11-6 0 16,18-12 0-16,11-17 0 15,9-11 0-15,7-18 0 16,4-8 0-16,0-12 0 16,-5-24 0-16,-10-13 0 15,-16-9 0-15,-20-6 0 16,-9-2 0-16,-27-6 0 16,-26 6 0-16,-14 11 0 15,-4 15 0-15,2 14 0 16,7 20 0-16,14 6 0 15,19 14 0-15,19 14 0 0,10 2 0 16,33 2 0-16,27-5 0 16,23-13 0-16,13-14 0 15,10 0 0-15,1-18 0 16,-7-18-36-16,-10-9 7 16,-17-9 28-16,-22-4 2 15,-19-8 3-15,-17-2 57 16,-12-3-61-16,-3 9 0 15,0 16 0-15,-16 8 0 16,1 18 0-16,3 12 0 0,3 8 0 16,3 18 0-16,-2 44 0 15,6 41 0-15,2 35 0 16,0 10 0-16,0-19 0 16,4-35 0-16,13-36 0 15,3-10 0-15,9-6 0 16,6-2 0-16,10-5 0 15,2-26 0-15,-1-9 0 16,-1-4 0 0,-5-32 0-16,-7-18 0 15,-8-12 0-15,-12-28 0 0,-11-22 0 0,-2 3 0 16,0 15 0 0,-11 20 0-1,1 40 0-15,0 8 0 0,1 20 0 16,3 11 0-16,-1 62 0 0,2 39 0 15,3 8 0-15,2-10 0 16,0-11 0-16,0-27 0 16,14 0 0-16,3-4 0 15,6-16 0 1,-1-16 0-16,1-17 0 0,-6-9 0 16,-1-9 0-16,-3-19 0 15,-2-12 0-15,-1 0 0 16,-2 0 0-16,-1 10 0 15,0 16 0-15,2 14 0 16,4 0 0-16,5 32 0 16,4 12 0-16,6 4 0 0,9-2 0 15,5 3 0-15,7-17 0 16,4-10 0-16,3-18 0 16,-2-4 0-16,-8-8 0 15,-5-24 0-15,-14-4 0 16,-10-9 0-16,-8-5 0 15,-9-2 0 1,0-2 0-16,-5 10 0 0,-10 12 0 16,-3 18 0-1,1 14 0-15,-4 14 0 0,3 30 0 0,5 14 0 32,7 6 0-32,6 2 0 0,10-12 0 0,28-9 0 15,18-23 0 1,8-22 0-16,11 0 0 15,-2-32 0-15,-7-12 0 0,-10-11 0 16,-16-1 0-16,-15 2 0 16,-14-4 0-16,-11 0 0 0,0 4 0 15,-20 9 0-15,-2 15 0 16,-3 20 0-16,0 10 0 16,6 13 0-16,1 24 0 15,9 8 0-15,9-1 0 31,0 0 0-31,22-8 0 0,14-4 0 16,4-10 0-16,0 0 0 16,0 0 0-16,-6 0 0 0,-7 4 0 15,-8-2 0 1,-3 7 0-16,-1-5 0 0,3-8 0 0,5-4 0 16,6-10 0-16,9-4 0 15,1-12 0-15,13-51 0 16,-14 5-321-16,-16-4-620 0</inkml:trace>
  <inkml:trace contextRef="#ctx0" brushRef="#br0" timeOffset="122229.14">2916 16415 3274 0,'0'0'668'16,"0"0"-571"-16,147 0-40 16,10 0-57-16,49-10 0 15,-21-2-252-15,-31 2-1340 0</inkml:trace>
  <inkml:trace contextRef="#ctx0" brushRef="#br0" timeOffset="122591.2">5824 17022 2578 0,'0'0'1031'0,"0"0"-791"15,0 0-111-15,0 0-11 16,107-108-118-16,-59 64 0 15,4-4 0-15,0 6 0 16,-13-2 0-16,-14-1 0 16,-14 5-3-16,-11 8 3 0,-18 6 3 15,-24 12-3 1,-14 14 0-16,-7 18 0 0,-1 26 0 16,6 14 0-16,12 11 0 15,21-3 0-15,25 0 0 16,9-16 0-16,65-6 0 15,43-26 0-15,37-18 0 16,-5-8 0-16,-28-24 0 16,-16-16 0-16,-48 16-497 15,-8-4-740-15</inkml:trace>
  <inkml:trace contextRef="#ctx0" brushRef="#br0" timeOffset="122970.55">6752 16744 2102 0,'0'0'739'0,"0"0"-202"15,0 0-71 1,0 0-214-16,0 0-252 0,0 0 0 16,0 0 0-16,-124-35 0 15,84 62 0-15,-2 13 0 16,8 4 0-16,10 6 0 16,12-10 0-16,12-4 0 15,16-18 0-15,24-14 0 16,14-4 0-16,6-36 0 0,0-14 0 15,-9-12 0-15,-13-14 0 16,-14-23 0-16,-16 7 0 16,-8-2 0-16,-6-4 0 15,-15 25 0-15,-4 3 0 16,2 20 0-16,8 28 0 16,4 22 0-16,6 32 0 15,5 60 0-15,0 47 0 16,7 13 0-16,11-22 0 0,2-31 0 15,-4-41 0 1,4-10 0-16,7-4 0 0,19-2-233 16,-1-8-681-16,-5-20-1181 0</inkml:trace>
  <inkml:trace contextRef="#ctx0" brushRef="#br0" timeOffset="123904.65">7292 16816 1925 0,'0'0'734'15,"0"0"-124"-15,0 0-227 0,56-112-87 16,-43 71-148-16,-7 1-148 16,-6 4 0-16,0 6 0 15,-21 4 0-15,-13 16 0 16,-13 10 0-16,-4 0 0 16,-2 26 0-16,6 16 0 15,9 6 0-15,16-4 0 16,15-2 0-16,7-7 0 15,17-13 0 1,22-16 0-16,3-6 0 0,5-2 0 16,-5-20 0-16,-6-4 0 15,-12 3 0-15,-6 1 0 16,-7 12 0-16,-8 6 0 0,-1 4 0 16,-2 18 0-16,0 27 0 15,2 17 0-15,2 32 0 16,0 32 0-16,4 35 0 15,-2 3 0-15,-3-12 0 16,-3-39 0 0,0-35 0-16,0-28 0 15,-3-10 0-15,-8-4 0 16,-7-4 0-16,-6-14 0 0,-8-18 0 16,-5 0 0-1,-8-36 0-15,1-18 0 0,1-32 0 16,17-46 0-16,26-35 0 15,23-1 0-15,36 29 0 16,10 41 0-16,-6 52 0 16,3 8 0-16,10 6 0 15,6 4 0-15,3-2 0 16,-14 16 0-16,-15 2 0 16,-18 6 0-16,-11 2 0 15,-10-4 0-15,-5-2 0 16,-6-4 0-16,-1-7 0 15,-3 2 0-15,-2-2 0 0,0 7 0 16,0 0 0-16,-7 14 0 16,-13 0 0-16,-7 14 0 15,-1 26 0-15,-1 9 0 16,6 5 0-16,13 0 0 16,10-2 0-16,4-12 0 15,34-12 0-15,15-16 0 16,14-12 0-16,4 0 0 15,0-30 0-15,-6-6 0 16,-12-8 0-16,-12-10 0 16,-17 0 0-16,-10-4 0 15,-10-1 0-15,-4 3 0 16,0 14 0-16,-9 8 0 0,-5 20 0 16,1 14 0-16,0 0 0 15,0 30 0-15,6 12 0 16,5 6 0-16,2 6 0 15,2-1 0-15,22-7 0 16,5-2 0-16,2-12 0 16,0-6 0-16,-2-8 0 15,-6-4 0-15,-9-6 0 0,-10-4 0 16,-4 0 0-16,-14-2 0 16,-26 6 0-1,-18 0 0-15,-50 10-62 0,9-4-570 16,7 0-714-16</inkml:trace>
  <inkml:trace contextRef="#ctx0" brushRef="#br0" timeOffset="126092.19">10612 16790 801 0,'0'0'1455'15,"0"0"-1234"-15,-43-117 2 16,16 63 143-16,-2 6-105 0,0 6-83 15,3 12-30-15,-3 12-8 16,3 14 2-16,-6 4-62 16,1 22-53-16,-4 22-15 15,-2 10 10-15,4 4-13 16,4 5 2-16,9-5-11 16,11-14 0-16,9-8 0 15,0-10-11-15,18-16 1 16,15-10 10-16,9 0-10 15,6-26 10-15,-1-6 0 16,-3-8 0-16,-8-5 7 16,-7 0-7-16,-9 0 11 15,-7 5 2-15,-4 14-13 0,-4 12 0 16,-3 14 0 0,2 4 0-16,3 28 0 0,4 16 0 15,7 11 0-15,4-1 0 16,10-8 0-16,5-6 0 15,7-12 0-15,1-14 0 16,0-18 0-16,-3 0 0 16,-8-22 0-16,-7-10 0 15,-10-16 0-15,-8-6 0 16,-9-5 0-16,0-5 0 16,0 4 0-16,-18 14 0 0,2 10 0 15,1 14 0 1,6 18 0-16,2 4 0 0,7 8 0 15,0 16 0-15,0 10 0 16,7-2 0-16,15 0 0 16,9-6 0-16,6-8 0 15,5-6 0-15,0-2 0 16,-5-6 0-16,-2 0 0 16,-12 6 0-16,-4 8 0 15,-6 13 0-15,-6 5 0 16,-3 8 0-16,1 2 0 15,3-6 0-15,6-10 0 0,6-6 0 16,11-8 0-16,12-12 0 16,9-4 0-16,11-16 0 15,4-16 0-15,0-4 0 16,-9-8 0-16,-14-6 0 16,-15-3 0-16,-20-1 0 15,-9 4 0-15,-9 2 0 16,-20 12 0-16,-4 18 0 15,-3 18 0-15,5 6 0 0,7 38 0 16,11 14 0 0,13 4 0-16,8 5 0 15,82-5-18-15,-1-16-586 0,2-20-534 0</inkml:trace>
  <inkml:trace contextRef="#ctx0" brushRef="#br0" timeOffset="127035.42">12497 16718 2046 0,'0'0'863'0,"0"0"-364"0,0 0-196 16,4-117-83-16,27 91-55 15,9 12-165-15,3 14 0 16,1 4 0-16,-2 28 0 15,-3 16 0-15,-12 6 0 16,-10 9 0-16,-10-5 0 16,-7-4 0-16,0-8 0 15,0-12 0-15,0-12 0 16,-3-12 0-16,3-10 0 16,0 0 0-16,12-26 0 15,10-10 0-15,7-14 0 0,2-2 0 16,0 2 0-16,-4 14 0 15,-7 5 0-15,-5 21 0 16,-1 10 0-16,-3 4 0 16,0 24 0-16,1 13 0 15,-2-1 0-15,7 4 0 16,2-8 0-16,6-6 0 16,4-12 0-16,2-8 0 15,4-10 0-15,1 0 0 16,0-26 0-16,-2-6 0 15,-7-12 0-15,-4 2 0 16,-4 8 0-16,-9 6 0 0,-2 15 0 16,-4 13 0-1,-2 4 0-15,-2 27 0 0,5 11 0 16,3 10 0-16,6 2 0 16,8-4 0-16,7-10 0 15,4-14 0-15,4-12 0 16,-4-14 0-16,-7 0 0 15,-10-24 0-15,-10-16 0 16,-6-12 0-16,-13-6 0 16,-20-6 0-16,-12-2 0 15,-6 3 0-15,2 9 0 16,5 18 0-16,12 18 0 16,14 18 0-16,16 0 0 0,2 28 0 15,17 6 0-15,26 2 0 16,15-8 0-1,16-10 0-15,6-14 0 0,2-4 0 16,-4-22 0-16,-11-10 0 16,-15-12 0-16,-17-6 0 15,-14-2 0-15,-15-2 0 16,-6 4 0-16,0 10 0 16,-2 9 0-16,-8 13 0 15,4 18 0-15,1 5 0 0,1 45 0 16,0 42 0-16,2 38 0 15,2 13 0-15,0-17 0 16,2-34 0-16,11-34 0 16,7-16 0-16,7 2 0 15,11-9 0-15,6-7 0 16,7-28 0-16,-1-4 0 16,3-69-170-16,-15 7-639 15,-14-6-430-15</inkml:trace>
  <inkml:trace contextRef="#ctx0" brushRef="#br0" timeOffset="127161.15">13816 16615 2097 0,'0'0'677'0,"0"0"-432"16,0 0 3-16,165 30-189 15,-30-34-59-15,-17-14-632 16,-1-8-1858-16</inkml:trace>
  <inkml:trace contextRef="#ctx0" brushRef="#br0" timeOffset="127528.88">15333 16525 2205 0,'0'0'814'0,"0"0"-467"0,92-106 10 32,-59 56-154-32,-6-3-92 0,-12 3-52 15,-8-4-59-15,-7 2 0 16,-7 6 0-16,-20 10 0 16,-4 12 0-16,-5 18 0 15,-1 6 0-15,-5 54 0 16,3 52 0-16,8 47 0 15,16 25 0-15,15 1 0 16,0-13 0-16,22-24 0 16,2-7 0-16,1-7 0 0,-7-8 0 15,-7-21 0-15,-11-27 0 16,0-18 0-16,0-18 0 16,-11-2 0-16,-12-8 0 15,-6-12 0-15,-24-22 0 16,6-20-927-16,4-16-1235 0</inkml:trace>
  <inkml:trace contextRef="#ctx0" brushRef="#br0" timeOffset="129039.1">15036 17030 2728 0,'0'0'718'16,"0"0"-428"-16,0 0 70 15,133-90-360-15,-58 60 0 16,14-2 0-16,11-4 0 15,0-2 0-15,-4 2-53 16,-9-1-421-16,-15 5-181 16,-19 2 84-16,-17 2 220 15,-19 10 320-15,-14 6 31 16,-3 6 385-16,-9 6 144 16,-11 0-64-16,-5 0-174 0,1 18-46 15,-1 14-25 1,3 8-220-16,-1 9 0 15,8 1 0-15,9-2 0 0,6-8 0 16,0-8 0-16,19-10 0 16,14-8 0-16,6-14 0 15,1 0 0-15,-7-10 0 16,-6-20 0-16,-12-6 0 16,-7-8 0-16,-8-6 0 15,0-4 0-15,0 5 0 16,-8 9 0-16,4 8 0 0,4 10 0 15,0 14 0-15,12 4 0 16,19 4 0-16,13 8 0 16,8 18 0-16,3 6 0 15,-2 8 0-15,-6 1 0 16,-11 3 0-16,-13-4 0 16,-19 0 0-16,-4-8 0 15,-14-4 0-15,-15-6 0 16,3-6 0-16,3-10 0 15,10-6 0-15,13 0 0 16,0-28 0-16,13-16 0 16,21-4 0-16,6-6 0 15,5 0 0-15,-1 9 0 0,1 13 0 16,-7 14 0-16,-3 18 0 16,-6 0 0-16,-4 24 0 15,-4 16 0-15,0 9 0 16,-5 5 0-16,-3-2 0 15,0-6 0-15,-4-10 0 16,0-10 0-16,-3-12 0 16,1-10 0-16,3-4 0 15,0-14 0-15,4-20 0 16,3-8 0-16,6-6 0 16,0 2 0-16,6 2 0 15,-1 8 0-15,3 13 0 0,-2 19 0 16,2 4 0-1,-2 14 0-15,-4 22 0 0,-3 9 0 16,-7 3 0-16,-3-2 0 16,-5-12 0-16,-5-6 0 15,-2-10 0-15,0-14 0 16,0-4 0-16,2-10 0 16,4-20 0-16,4-10 0 15,5-8 0-15,3 2 0 16,4 6 0-16,3 8 0 15,-5 15 0-15,0 17 0 0,-2 4 0 16,-2 31 0-16,-1 11 0 16,1 4 0-1,3 2 0-15,8-12 0 0,7-8 0 16,6-14 0-16,7-14 0 16,2-4 0-16,0-18 0 15,-7-14 0-15,-6-8 0 16,-9-12 0-16,-12-6 0 15,-9-1 0-15,-6 5 0 16,-2 10 0-16,-17 18 0 16,-6 24 0-16,-4 6 0 15,-2 42 0-15,4 16 0 16,12 15 0-16,10-1 0 0,5-6 0 16,38-8 0-16,23-20 0 15,36-20 0-15,32-22 0 16,-4-6 0-16,-13-24-3 15,-21-6-238-15,-28-8-43 16,-6-6 74-16,-6-8 175 16,-17 1 35-16,-20 12 187 15,-14 8 107-15,-5 19-2 16,-24 18-292-16,-9 6 0 16,-4 29 0-16,0 19 0 15,1 8 0-15,10 6 0 16,6-2 0-1,14-12 0-15,11-10 0 0,0-17 0 0,29-18 0 16,13-9 0-16,10-22 0 16,6-22 0-16,0-20 0 15,-7-28 0-15,-11-30 0 16,-17-37 0-16,-12-7 0 16,-11 27 0-16,0 37 0 15,0 52 0-15,0 20 0 16,-5 16 0-16,1 14 0 0,2 26 0 15,2 68 0 1,0 50 0-16,23 21 0 16,4-23 0-16,-2-35 0 15,-5-43 0 1,2-16 0-16,3-4 0 16,4-2 0-16,4-8 0 0,-4-20 0 0,-2-14 0 15,-9-14 0-15,-7-16-344 16,-11-2-1509-16</inkml:trace>
  <inkml:trace contextRef="#ctx0" brushRef="#br0" timeOffset="130536.5">19967 16409 1352 0,'0'0'1601'16,"0"0"-1151"-16,0 0-155 16,0 0 103-16,0 0-398 15,0 0 0-15,0 0 0 0,-19 42 0 16,19 24 0-16,6 2 0 15,7 2 0-15,7-7 0 16,5-18 0 0,6-14 0-16,5-13 0 0,2-18 0 15,-3 0 0-15,-2-28 0 16,-4-16 0-16,-6-5 0 16,-7-9 0-16,-3 4 0 15,-4 6 0-15,-2 12 0 16,-3 18 0-16,3 18 0 15,4 0 0-15,5 32 0 16,3 12 0-16,8 4 0 16,4 2 0-16,2-10 0 0,4-9 0 15,-4-13 0-15,-4-9 0 16,-5-9 0-16,-6 0 0 16,-3-22 0-16,-5-10 0 15,-1-8 0-15,-3-4 0 16,-2 0 0-16,4 6 0 15,-6 12 0-15,2 12 0 16,3 14 0-16,1 10 0 16,4 30 0-16,5 14 0 15,8 4 0-15,6-4 0 16,7-5 0-16,9-17 0 16,5-14 0-16,1-18 0 15,-2 0 0-15,-7-32 0 0,-7-14 0 16,-11-11 0-16,-8-15 0 15,-12-4 0-15,-6-12 0 16,0 2 0-16,0 9 0 16,-10 11 0-16,-2 26 0 15,3 26 0-15,1 14 0 16,-1 58 0-16,-3 50 0 16,8 39 0-16,4-5 0 15,0-29 0-15,11-37 0 16,13-32 0-16,12-8 0 15,11-4 0-15,9-10 0 16,2-22 0 0,-3-10 0-16,-3-30 0 0,-13-18 0 0,-8-35 0 15,-12-27 0-15,-13-28 0 16,-6 5 0-16,0 35 0 16,0 42 0-16,-4 44 0 15,0 12 0-15,-1 10 0 16,-1 40 0-16,-2 54 0 15,4 45 0-15,4-5 0 16,0-26 0-16,0-38 0 16,0-25 0-16,12-5 0 15,1-8 0-15,-2-2 0 0,0-20 0 16,-4-10 0-16,1-4 0 16,1-24 0-16,5-12 0 15,1-13 0-15,5-5 0 16,7 0 0-16,4 8 0 15,3 10 0-15,-1 22 0 16,-2 18 0-16,-2 18 0 16,-4 26 0-16,-8 16 0 15,-1 6 0-15,-3-3 0 16,-5-5 0 0,-2-14 0-16,-1-8 0 0,-5-18 0 15,-5-18-141-15,-17 0-490 16,-5-22-638-16</inkml:trace>
  <inkml:trace contextRef="#ctx0" brushRef="#br0" timeOffset="130705.21">21246 16343 2318 0,'0'0'753'0,"0"0"-458"15,0 0 33-15,0 0-130 0,152-23-156 16,-63-9-42-1,-18 6-345-15,-17-6-715 0</inkml:trace>
  <inkml:trace contextRef="#ctx0" brushRef="#br0" timeOffset="130835.78">20438 15855 3028 0,'0'0'777'15,"0"0"-486"-15,0 0-291 0,0 0 0 0,227 40 0 16,-80-12-369 0,7 3-1284-16</inkml:trace>
  <inkml:trace contextRef="#ctx0" brushRef="#br0" timeOffset="131197.75">22919 16455 2263 0,'0'0'899'0,"0"0"-378"0,-6-139-108 16,-10 89-413 0,-1 10 0-16,-8 14 0 0,-4 12 0 15,-7 14 0-15,-6 22 0 16,-7 28 0-16,0 21 0 15,4 11 0-15,12 6 0 16,15-4 0-16,18-16 0 16,0-20 0-16,31-16 0 15,16-19 0-15,5-13 0 16,1-13 0-16,-4-27 0 16,-5-6 0-16,-8-10 0 15,-9 2 0-15,-7 10 0 16,-9 12 0-16,-2 18 0 15,0 14 0-15,4 0 0 0,9 28 0 16,14 16 0-16,38 18 0 16,-7-8 0-16,-3-14-817 0</inkml:trace>
  <inkml:trace contextRef="#ctx0" brushRef="#br0" timeOffset="131468.47">23682 16054 2395 0,'0'0'959'0,"0"0"-217"15,0 0-742-15,0 0 0 16,-85 158 0-16,72-5 0 0,9 21 0 16,4 9 0-16,6-17 0 15,19-28 0-15,-4-21 0 16,0-33 0-16,-5-26 0 15,-3-14 0-15,0-8 0 0,1-14 0 16,-4-16 0 0,-5-34-344-16,-5-22-486 0,0-12-436 0</inkml:trace>
  <inkml:trace contextRef="#ctx0" brushRef="#br0" timeOffset="132632.9">23713 16347 2080 0,'0'0'781'0,"0"0"-258"15,0 0-23-15,0 0-288 16,0 0-212-16,0 0 0 0,0 0 0 16,118-13 0-1,-78 49 0-15,-7 9 0 0,-6-1 0 16,-11 4 0-16,-14 2 0 16,-2-6 0-16,-24-8 0 15,-12-4 0-15,1-10 0 16,2-8 0-16,14-6 0 15,15-8 0-15,4 0 0 16,33-22 0-16,27-14 0 16,16-8 0-16,9-18 0 15,-3-2 0-15,-15-6 0 16,-21 6 0-16,-25 7 0 16,-21 15 0-16,-7 20 0 0,-34 10 0 15,-3 12 0-15,-3 12 0 16,9 16 0-16,14 7 0 15,17 2 0-15,7 3 0 16,31-5 0-16,21-3 0 16,15-14 0-16,4-10 0 15,1-8 0-15,-10 0 0 16,-16-4 0-16,-17-8 0 16,-11 6 0-16,-13 2 0 15,-5 4 0-15,0 4 0 16,-2 18 0-16,-12 14 0 0,5 4 0 15,9 0 0-15,0-4 0 16,12-10 0-16,21-8 0 16,13-14 0-16,6-4 0 15,2-8 0-15,-1-24 0 16,-8-8 0 0,-8-4 0-16,-8-6 0 0,-8 8 0 15,-8 10 0-15,-7 8 0 16,-4 16 0-16,-2 8 0 15,0 18 0-15,0 18 0 0,0 8 0 16,7 4 0 0,11-2 0-16,9-14 0 0,4-6 0 15,4-14 0-15,-3-12 0 16,-10 0 0-16,-11-22 0 16,-11-8 0-16,0-10 0 15,-15-6 0-15,-14-6 0 16,-7-2 0-16,2 5 0 15,3 13 0 1,9 8 0-16,8 16 0 16,12 8 0-16,2 4 0 0,21 0 0 0,21 16 0 15,13-10 0 1,14-2 0-16,10-4 0 0,-2-10 0 16,-3-16 0-16,-11-6 0 15,-15-8 0-15,-15-4 0 16,-10-4 0-1,-11 2 0-15,-10 6 0 0,-2 9 0 16,0 13 0-16,0 18 0 16,-10 10 0-16,-7 53 0 15,-1 43 0-15,1 28 0 16,5-1 0-16,8-29 0 16,4-34 0-16,0-30 0 15,0-8 0 1,2-4 0-16,6-7 0 0,4-21 0 0,-1-9 0 15,3-27 0-15,3-18 0 16,3-8 0-16,5-8 0 16,2 2 0-16,6 11 0 15,3 15 0-15,2 20 0 16,1 18 0 0,2 4 0-16,-1 18 0 0,-5 22 0 15,-6 15 0-15,-10 7 0 16,-13 4 0-16,-6-4 0 15,-20-8 0-15,-22-10 0 16,-14-7 0-16,-6-15 0 0,1-13 0 16,8-4 0-1,15-5 0-15,18-10 0 0,20-39 0 16,22 5-560-16,14 4-1394 0</inkml:trace>
  <inkml:trace contextRef="#ctx0" brushRef="#br0" timeOffset="132759.24">26042 16723 2400 0,'0'0'888'0,"0"0"-219"0,0 0-530 32,0 0-139-32,126-28 0 15,-84 10 0-15,-6 0-529 0</inkml:trace>
  <inkml:trace contextRef="#ctx0" brushRef="#br0" timeOffset="133462.54">27276 16258 2812 0,'0'0'944'15,"0"0"-604"-15,0 0-340 16,-134 48 0-16,85 2 0 16,4 9 0-16,12-1 0 15,20-4 0-15,13-2 0 16,6-16 0-16,34-10 0 16,12-12 0-16,3-14 0 0,4 0 0 15,-13-28 0-15,-11-16 0 16,-12-14 0-16,-19-8 0 15,-4-14 0-15,-4-9 0 16,-14-1 0-16,-2 0 0 16,8 10 0-16,8 13 0 15,4 17 0-15,2 16 0 16,19 20 0-16,6 10 0 16,2 4 0-16,2 26 0 15,0 14 0-15,-4 19 0 16,-8 29 0-16,-3 24 0 15,-11 31 0-15,-5 13 0 16,0-8 0-16,-7-9 0 16,-3-19 0-16,6-4 0 0,0-22 0 15,4-17 0-15,0-19 0 16,4-6 0-16,17 6 0 16,5-4 0-16,12-6 0 15,4-16 0-15,7-18 0 16,1-14 0-16,0-5 0 15,-7-30 0-15,-11-11 0 16,-19-20 0-16,-13-20 0 16,-20-2 0-16,-25-7 0 15,-15 3 0-15,0 24 0 16,-3-4 0-16,10 14 0 16,13 14 0-16,21 13 0 15,19 13 0-15,17 0 0 16,34 4 0-16,18-4 0 15,12-4 0-15,-4 0 0 16,-10-4 0-16,-26-14 0 16,-24 8-365-16,-17 10-1935 0</inkml:trace>
  <inkml:trace contextRef="#ctx0" brushRef="#br0" timeOffset="135165.04">28770 16958 1905 0,'0'0'739'0,"0"0"-228"15,0 0 43-15,0 0-297 16,0 0-127-16,0 0-130 16,0 0 0-16,-15-16 0 15,15 16 0-15,2 0 0 16,18 12 0-16,11-2 0 16,14-6 0-16,11 0 0 15,4-4 0-15,5-4 0 0,-5-14 0 16,-2-8 0-16,-7-2 0 15,-8 2 0-15,-12 0 0 16,-8 8 0 0,-9 8 0-16,-5 6 0 0,-5 4 0 15,6 0 0-15,3 22 0 16,5 4 0-16,6 2 0 16,5 2 0-16,6-6 0 15,6-6 0 1,5-10 0-16,4-8 0 0,1 0 0 0,0-10 0 15,3-16 0-15,-1-6 0 16,0-8 0-16,-3 0 0 16,-6 4 0-16,-8 6 0 15,-12 7 0-15,-8 14 0 16,-5 9 0-16,1 0 0 16,1 5 0-1,7 22 0-15,7-1 0 0,8 2 0 16,5-2 0-16,7-4 0 15,2-8 0-15,5-10 0 16,-1-4 0-16,-6 0 0 16,-5-18 0-16,-4-8 0 0,-2-6 0 31,-5 2 0-31,-2-2 0 0,-4 9 0 0,-8 5 0 16,-3 14 0-16,-3 4 0 15,1 0 0 1,7 14 0-16,3 12 0 0,7 1 0 15,7 1 0-15,4-2 0 16,5-4 0-16,-1-12 0 16,1-2 0-16,-1-8 0 0,-2-4 0 15,1-14 0 1,-1-4 0-16,0-6 0 0,-1-3 0 16,-6 8 0-16,-4 2 0 15,-4 11 0-15,-10 6 0 16,0 4 0-16,-7 8 0 15,4 15 0-15,-1 4 0 16,3 8 0-16,2-7 0 16,4-2 0-16,3-12 0 15,4-6 0-15,8-8 0 16,5 0 0-16,6-16 0 16,2-12 0-16,2-8 0 15,-1 0 0 1,-4 1 0-16,-4 3 0 0,-16 10 0 15,-8 8 0-15,-9 14 0 0,-6 0 0 16,2 4 0-16,3 16 0 16,9 10 0-16,7 1 0 15,8 1 0-15,7-10 0 16,4-8 0-16,3-6 0 16,0-8 0-16,0-4 0 15,-3-18 0-15,8-10 0 16,-5-7 0-16,6-1 0 15,-4 2 0-15,-7 8 0 16,-9 4 0-16,-14 12 0 16,-11 10 0-16,-6 4 0 0,1 0 0 31,1 0 0-31,8 4 0 16,7 6 0-16,10 2 0 15,10-4 0-15,1-6 0 16,-1-2 0-16,6-14 0 15,-11-8-39-15,-7-4-1005 0</inkml:trace>
  <inkml:trace contextRef="#ctx0" brushRef="#br0" timeOffset="138166.81">8210 17558 2278 0,'0'0'457'0,"0"0"-216"15,0 0 49-15,0 0-71 16,0 0-126-16,0 0-47 15,-72 120-17-15,72-102-16 16,10-10 4-16,14-8 10 16,7 0-9-16,0-18 12 15,-4-8 15-15,-5-6 36 16,-9-2-3-16,-13 6-30 0,0-2 3 16,-13 7-16-16,-22 14-35 15,-8 9 0-15,-8 9-24 16,-17 72-242-16,10-5-365 15,10 4-456-15</inkml:trace>
  <inkml:trace contextRef="#ctx0" brushRef="#br0" timeOffset="140741.64">10237 17531 2049 0,'0'0'766'0,"0"0"-470"16,0 0 74-16,0 0-43 0,0 0-127 16,0 0-112-1,0 0-88-15,-111 45 0 16,99-9 0-16,8 2 0 0,4-10 0 16,0-6 0-16,16-8 0 15,11-10 0-15,6-4 0 0,1-14 0 16,-1-12 0-1,-10-10 0-15,-10 0 0 0,-11 0 0 16,-2 2 0 0,-23 2 0-16,-17 5 0 15,-13 22 0-15,-12 5 0 16,-24 54-170-16,16 12-464 16,10 2-578-16</inkml:trace>
  <inkml:trace contextRef="#ctx0" brushRef="#br0" timeOffset="141105.23">9830 17951 2034 0,'0'0'740'15,"0"0"-444"-15,0 0 32 16,0 0-75-16,0 0-131 16,0 0-89-16,0 0-8 0,-96 124-14 15,96-96-11 1,11-8 0-16,18-10-46 16,11-10-13-16,7 0 16 0,4-22-4 15,-4-10 7-15,-11-2 14 16,-12 2 21-16,-17 0 5 15,-7 2 48-15,-9 12 9 16,-20 8-16-16,-5 10-41 16,3 0-17-16,16 28-152 15,5 8-413-15,10-6-745 0</inkml:trace>
  <inkml:trace contextRef="#ctx0" brushRef="#br0" timeOffset="141401.73">10542 17941 2027 0,'0'0'1175'0,"0"0"-874"16,0 0-122-16,0 0 25 0,0 0-87 15,-87 126-77 1,87-90-20-16,8-10-13 15,11-8 2-15,8-3-9 16,0-14-18-16,2-1 9 16,-2-4 3-16,-5-18 6 15,-7-4 7-15,-10-6-5 0,-5-2 22 16,-2-2-7-16,-23 0-17 0,-4 8 0 16,-7 6 0-1,-6 22-132-15,11 0-474 16,9 6-1111-16</inkml:trace>
  <inkml:trace contextRef="#ctx0" brushRef="#br0" timeOffset="141871.64">11456 17490 1927 0,'0'0'930'16,"0"0"-466"-16,0 0 24 0,0 0-201 15,0 0-287 1,0 0 0-16,0 0 0 0,-58 134 0 16,58-48 0-16,0 2 0 15,0 2 0-15,0-11 0 16,7-7 0-16,4-14 0 15,2-14 0-15,-2-16 0 16,-1-10 0-16,-4-18 0 16,-1 0-272-16,-5-58-345 15,0-4-353-15,0 0-431 0</inkml:trace>
  <inkml:trace contextRef="#ctx0" brushRef="#br0" timeOffset="142092.94">11405 17504 1222 0,'0'0'974'16,"0"0"-401"-16,0 0-106 15,0 0-149-15,11-121-41 16,9 103-94-16,9 0-101 16,6 10-82-16,10 2 0 15,4 6 0-15,-2 6 0 16,-5 16 0-16,-9 14 0 16,-14 8 0-16,-17 5 0 15,-2 5 0-15,-23 0 0 16,-17-6 0-16,-6-4 0 15,-1-8 0-15,5-4 0 16,13-10 0-16,17-12-15 0,12-6-779 16,0-4-1013-16</inkml:trace>
  <inkml:trace contextRef="#ctx0" brushRef="#br0" timeOffset="142408.21">12212 17333 1270 0,'0'0'1401'0,"0"0"-802"16,0 0-148-16,0 0-76 15,0 0-375-15,0 0 0 16,0 0 0-1,-25 18 0-15,-26 68 0 16,-9 39 0-16,-5 31 0 0,13 9 0 16,26-35 0-16,23-36 0 15,3-36 0-15,34-18 0 16,19 4 0-16,19-12 0 16,17-5 0-16,4-17 0 0,-4-10 0 15,-17-37 0 1,-23-3-548-16,-33 4-1314 0</inkml:trace>
  <inkml:trace contextRef="#ctx0" brushRef="#br0" timeOffset="143795.84">12545 17455 1709 0,'0'0'1317'0,"0"0"-812"16,0 0-154-16,0 0-137 16,0 0-214-16,0 0 0 15,-37 39 0-15,24 39 0 16,1 28 0-16,3 6 0 16,3-14 0-16,6-9 0 15,0-27 0-15,0 6 0 16,2-2 0-16,11-19 0 15,14-36 0-15,-2-11-557 16,-1-11-740-16</inkml:trace>
  <inkml:trace contextRef="#ctx0" brushRef="#br0" timeOffset="144032.1">12927 17580 1989 0,'0'0'1061'0,"0"0"-710"16,0 0-122-16,0 0-11 0,0 0 30 15,123-44-248-15,-75 25 0 16,-1-3 0-16,-7 8-63 16,-9-8-258-16,-8 8-316 15,-17 0-248-15</inkml:trace>
  <inkml:trace contextRef="#ctx0" brushRef="#br0" timeOffset="144299.66">12855 17513 1674 0,'0'0'947'0,"0"0"-425"16,0 0-191-16,0 0-16 15,0 0-134-15,0 0-92 16,0 0-52-16,-15 63-37 15,15-19 0-15,0 6 0 16,0 6 0-16,0 2 0 16,0 0 0-16,0-3 0 15,4-5 0-15,1-6 0 16,6-10 0-16,7-6 0 16,8-14 0-16,8-6 0 15,8-8 0-15,5-8 0 0,2-20-155 16,2-24-435-1,-13 2-338-15,-16 14-1288 0</inkml:trace>
  <inkml:trace contextRef="#ctx0" brushRef="#br0" timeOffset="144457.72">12862 17848 1905 0,'0'0'966'15,"0"0"-450"-15,0 0-145 16,0 0-33-16,0 0-338 0,0 0 0 15,123-46 0-15,-56 20 0 16,35-18-72 0,-17 4-530-16,-12 0-784 0</inkml:trace>
  <inkml:trace contextRef="#ctx0" brushRef="#br0" timeOffset="144694.16">13559 17281 1232 0,'0'0'1436'0,"0"0"-766"16,0 0-115-16,0 0-352 0,0 0-203 16,0 0 0-16,0 0 0 15,-40-40 0 1,40 70 0-16,0 20 0 0,0 12 0 16,0 14 0-16,0 27 0 15,0 21 0-15,5-12 0 16,1-13 0-16,0-11 0 15,-4-24 0-15,4 16 0 16,1-7-222-16,-5-30-1085 0</inkml:trace>
  <inkml:trace contextRef="#ctx0" brushRef="#br0" timeOffset="145073.12">13979 17927 1744 0,'0'0'1231'15,"0"0"-537"-15,0 0-267 16,0 0-427-16,0 0 0 31,0 0 0-31,0 0 0 16,29-39 0-16,6 25 0 15,17-8 0-15,12 4 0 16,18 4-92-16,-17 10-900 16,-20 4-709-16</inkml:trace>
  <inkml:trace contextRef="#ctx0" brushRef="#br0" timeOffset="145229.5">14066 18122 2018 0,'0'0'827'16,"0"0"-328"-16,0 0-27 15,0 0-192-15,0 0-280 16,0 0 0-16,129-43 0 16,-56 17 0-16,43-22 0 15,-14 6-737-15,-13 2-1774 0</inkml:trace>
  <inkml:trace contextRef="#ctx0" brushRef="#br0" timeOffset="145895.34">14685 17656 1577 0,'0'0'707'0,"0"0"-163"15,0 0-13-15,0 0-154 16,0 0-17-16,0 0-360 0,0 0 0 16,0-14 0-1,6 46 0-15,7 8 0 0,1 8 0 16,-3 2 0-16,1-1 0 15,-4-9 0-15,-1-8 0 16,-3-6 0-16,-2-8 0 16,0-4 0-16,2-14 0 15,-2 0 0-15,6-4 0 16,3-24 0-16,10-8 0 16,3-13 0-16,5-1 0 15,3-2 0-15,-3 16 0 16,-8 10 0-16,-3 12 0 15,-5 14 0-15,-5 4 0 0,-2 26 0 16,-1 8 0-16,1 14 0 16,-2 2 0-16,3-1 0 15,2-7 0-15,-2-6 0 16,4-14 0-16,-2-8 0 16,2-12 0-16,2-6 0 15,3-18 0-15,4-18 0 16,2-14 0-16,1-3 0 15,1-1 0-15,1 10 0 16,-6 12 0-16,-3 14 0 0,-5 10 0 16,-2 8 0-16,1 8 0 15,-2 14 0-15,3 14 0 16,1 4 0-16,-4 5 0 16,5 13-126-16,-3-12-591 15,-4-6-520-15</inkml:trace>
  <inkml:trace contextRef="#ctx0" brushRef="#br0" timeOffset="146663.31">15720 17237 1783 0,'0'0'892'0,"0"0"-307"15,0 0-50-15,0 0-234 16,0 0-301-16,0 0 0 0,0 0 0 31,-15-32 0-31,17 50 0 0,23 16 0 0,6 12 0 16,5 16 0-16,8 28 0 15,3 35 0-15,-14 21 0 16,-14 11 0-16,-19-13 0 16,-19-34 0-16,-10-38 0 15,3-19 0-15,-1-15 0 16,1 0 0-16,1-6 0 16,3-6 0-16,11-20 0 15,11-24 0-15,13-22 0 16,11-10-679-16</inkml:trace>
  <inkml:trace contextRef="#ctx0" brushRef="#br0" timeOffset="148829.17">16298 17824 2271 0,'0'0'729'0,"0"0"-472"16,0 0 32-16,0 0-40 0,0 0-111 15,0 0-84-15,39-36-6 16,-12 28-22-16,4 0-19 15,6-2-7-15,3 6-91 16,0 0-197-16,-3 4-340 16,-8 0-200-16,-15 8-194 0</inkml:trace>
  <inkml:trace contextRef="#ctx0" brushRef="#br0" timeOffset="149003.04">16358 18031 232 0,'0'0'1694'16,"0"0"-1070"-16,0 0-236 15,0 0 62-15,0 0-176 16,0 0-83-16,0 0-53 0,-65 44-33 16,72-44-105-16,17-10 0 15,16-6 0-15,63-16-86 16,-9 6-432-16,2-2-684 0</inkml:trace>
  <inkml:trace contextRef="#ctx0" brushRef="#br0" timeOffset="150702.54">16979 17357 892 0,'0'0'560'0,"0"0"-224"16,0 0 17-1,0 0-20-15,0 0-57 0,0 0-81 16,0 0-17-16,-15-14-34 16,15 10-21-16,0-2-27 15,0-2 15-15,0 0-15 16,0-2-63-16,0-2-11 16,0 2 28-16,0 2-31 15,4-2-10-15,5 6 6 16,3 0-14-1,1 4 5-15,3 0-6 0,-1 0-2 16,3 4 1-16,2 18-8 16,-4 8 9-16,-3 2 0 15,-4 8 0-15,-2 4 0 16,-3-3 0-16,-4-9-19 0,2-10 7 16,-2-8-2-16,0-10 7 15,0-4 7-15,5 0 0 16,-1-8 23-16,0-15-22 15,6-4 1-15,-2-10-1 16,1 3 1-16,1 2-2 16,-2 6 0-16,-3 8-1 15,-1 12 0-15,0 2-5 16,1 4-4-16,4 4 2 16,2 10 8-16,5 8 10 15,-1 2-10-15,1 2 1 0,-3 4-1 16,0-2-51-16,-1-1-126 15,1 9-153-15,-4-4-449 16,-2-6-280-16</inkml:trace>
  <inkml:trace contextRef="#ctx0" brushRef="#br0" timeOffset="151036.69">17683 17530 1117 0,'0'0'678'15,"0"0"-359"-15,0 0 44 16,0 0-3-16,0 0-101 16,0 0-85-16,0 0-25 15,-29-76 22-15,19 67-72 16,-4 5-15-1,1 0-15-15,0 4-39 0,-1 0 17 16,-3 0-7-16,-2 8-26 0,-1 19 2 31,1 5 19-31,3 8 10 0,5 0-18 0,6 0-27 16,5-4-8-16,3-4 6 16,21-10-13-16,8-10-94 15,7-6-73-15,22-6-106 16,-11-6-488-16,-7-6-457 0</inkml:trace>
  <inkml:trace contextRef="#ctx0" brushRef="#br0" timeOffset="151403.34">17849 17732 1472 0,'0'0'564'0,"0"0"-217"15,0 0-23-15,0 0-7 16,0 0-79-16,0 0-78 16,0 0-28-1,17-68-51-15,-6 64-62 0,1 0-9 16,1 4-10-16,-1 0-8 16,-2 8 8-16,-3 14 0 15,-5 2-33-15,-2 10 1 16,0-2 10-16,-11 0 22 0,-7-2 1 15,3-2 16 1,-1-11 34 0,7-3 9-16,3-10-6 15,6 0-5-15,0-4-31 16,0 0-3-16,15 0 3 0,18 0-18 16,14 0-56-16,43-13-202 15,-13 0-504-15,-5 0-1074 0</inkml:trace>
  <inkml:trace contextRef="#ctx0" brushRef="#br0" timeOffset="151804.57">18468 17883 1483 0,'0'0'635'0,"0"0"-265"15,0 0 138-15,0 0-252 16,0 0-99-16,0 0-26 16,0 0-28-16,-24-31-43 0,3 26-12 15,-8-4-10-15,-4 9 4 16,-7 0 7-16,-5 0 5 15,-4 23 14-15,0 8-14 16,5 14-14-16,6 9-40 16,9 4 0-16,13 8 0 15,14 0 0-15,2-6 0 16,13-7 0-16,21-13 0 16,6-8 0-16,6-14 0 15,8-10 0-15,-2-4 0 16,-2-4-81-16,-2 0-144 15,-4-16-111-15,-10 6-412 16,-15-2-344-16</inkml:trace>
  <inkml:trace contextRef="#ctx0" brushRef="#br0" timeOffset="152366.93">18512 18322 1640 0,'0'0'635'16,"0"0"-246"-16,0 0 86 15,0 0-261-15,0 0-64 0,0 0-29 16,0 0-28 0,34-87-3-16,-16 87-34 0,-1 0-17 15,1 6 3 1,1 16-20-16,-6 9-13 0,-3 1 5 16,-2 4-14-16,-6-2 0 15,0-6-39-15,-2-2 8 16,0-8 16-16,0-8-17 15,0-6 19-15,0-4 13 16,2 0 1-16,7-14-1 16,7-8-1-16,1-4-5 15,6-2 6-15,-1-2 11 16,-2 8 14 0,0 8 11-16,-5 4-12 0,-1 6 3 0,-1 4-13 15,-1 4-5-15,-1 14 7 16,2 10-7-16,-2 2-8 15,0 2 7-15,-2-6-7 16,1 0-2-16,-6-12-12 16,0-4-6-16,0-6 13 15,-1-4 6-15,1 0 0 16,6-18 13-16,0-10-13 16,5-6 2-16,4-6-2 15,1 8 0-15,-3 10 0 16,-1 10 0-16,-3 10-1 0,-3 2-1 15,-1 10-11-15,-1 16 13 16,1 2 0-16,0 10-1 16,4-2-137-16,21 0-180 15,-3-4-380-15,2-10-139 0</inkml:trace>
  <inkml:trace contextRef="#ctx0" brushRef="#br0" timeOffset="153026.65">19907 17744 1872 0,'0'0'594'16,"0"0"-126"-16,0 0 40 16,-20-120-231-16,16 102-52 15,-1 6-73-15,1 12-152 16,1 0 0-16,-1 52 0 16,0 38 0-16,-3 44 0 15,1 27 0-15,-2-9 0 16,6-9 0-16,2-41 0 15,0-18 0-15,0-22 0 16,0-12 0-16,0 5 0 16,0-3 0-16,2-8 0 15,3-20 0-15,-2-12 0 0,-3-12 0 16,2-12-162-16,-2-28-316 16,0-50-244-16,2 5-28 15,-2 5-178-15</inkml:trace>
  <inkml:trace contextRef="#ctx0" brushRef="#br0" timeOffset="153262.99">19845 18057 1330 0,'0'0'584'0,"0"0"-212"16,-3-102 127-16,3 66-165 0,0 4-81 15,0 1-25 1,14 5-38-16,6 4-55 0,9 4-57 16,6 8-49-16,8 6-10 15,1 4-10-15,4 12-8 16,-6 20 13-16,-5 9-8 15,-6 9 9-15,-10 6-15 16,-10 0 0-16,-8 0 0 16,-3-6 0-16,-12 2 0 15,-17-10 0-15,-7-5 0 16,-1-12 0-16,-3-6 0 16,3-7 0-16,8-12-27 15,14-22-192-15,11-12-335 0,4-13-491 16</inkml:trace>
  <inkml:trace contextRef="#ctx0" brushRef="#br0" timeOffset="153797.29">20313 17495 1905 0,'0'0'728'0,"0"0"-167"0,0 0-60 16,0 0-252-16,0 0-97 16,0 0-152-16,0 0 0 15,5 36 0-15,3 9 0 16,3 3 0-16,-1-2 0 16,-2-2 0-16,1-10 0 15,-3-10 0-15,0-8 0 16,-2-10 0-16,0-6 0 15,1 0 0-15,1-18 0 16,4-14 0-16,3-12 0 16,-1 0 0-16,5-2 0 0,-2 8 0 15,-4 14 0 1,0 12 0-16,-2 12 0 0,-2 0 0 16,0 16 0-16,1 12 0 15,-1 4 0-15,2-2 0 16,-2-2 0-16,-1-6 0 15,-1-10 0-15,-1-6 0 16,4-6 0-16,0 0 0 16,5-10 0-16,3-12 0 15,1-4 0-15,4-2 0 16,-5 10 0-16,-1 6 0 16,-1 12 0-16,-1 0 0 0,2 18 0 15,8 30-155 1,-1-4-471-16,-5 0-690 0</inkml:trace>
  <inkml:trace contextRef="#ctx0" brushRef="#br0" timeOffset="154160.91">21569 17522 1976 0,'0'0'694'15,"0"0"-228"1,0 0-108-16,0 0-109 0,0 0-90 0,0 0-59 15,-142 84-6-15,107-20-94 16,0 10 0-16,4 12 0 16,7 7 0-16,10-3 0 15,14 0 0-15,0-6 0 16,21-9 0 0,16-11 0-16,15-12 0 0,33-16 0 15,-14-12-523-15,-11-16-755 0</inkml:trace>
  <inkml:trace contextRef="#ctx0" brushRef="#br0" timeOffset="154696.04">22175 17566 2244 0,'0'0'730'15,"0"0"-280"-15,0 0-2 16,0 0-224-16,0 0-224 16,0 0 0-16,0 0 0 15,7 138 0-15,-7-54 0 16,-4 2 0 0,-3-1 0-1,1-5 0-15,3-12 0 16,3-10 0-16,0-14 0 15,0-18-11-15,30-26-573 16,-5 0-370-16,4-26-704 0</inkml:trace>
  <inkml:trace contextRef="#ctx0" brushRef="#br0" timeOffset="154838.34">22429 17901 2121 0,'0'0'632'0,"0"0"-311"16,0 0 165-16,0 0-262 15,0 0-91-15,0 0-64 16,125 0-44-16,-71 0-25 16,28-22-246-16,-13 4-458 15,-11-5-584-15</inkml:trace>
  <inkml:trace contextRef="#ctx0" brushRef="#br0" timeOffset="155091.76">22996 17570 2112 0,'0'0'485'0,"0"0"57"16,0 0-9-16,0 0-342 16,0 0-109-16,0 0 69 15,-21 122-151-15,19-56 0 0,2 6 0 16,0 9 0 0,0-1 0-16,0 4 0 0,0-4 0 15,0-4 0 1,0-3 0-16,0-7 0 0,2-12 0 15,-2-14 0-15,0-10 0 16,0-16-24-16,0-4-278 16,0-10-248-16,0-14-270 15,0-8-242-15</inkml:trace>
  <inkml:trace contextRef="#ctx0" brushRef="#br0" timeOffset="155364.78">23056 17842 1292 0,'0'0'600'0,"0"0"-130"16,0 0 53-16,24-110-168 16,-10 86-80-16,1 6-83 15,7 6-75-15,3 8-49 16,4 4-14-16,2 8-33 16,0 20-12-16,-4 6-8 15,-2 6-1-15,-10 6-1 16,-6 3 0-16,-9-1 1 15,0-2 10-15,-11-6 31 16,-14-4 4-16,-4-6-20 16,-4-6-25-16,4-12 0 15,2-12-134-15,10 0-217 0,7-12-554 0</inkml:trace>
  <inkml:trace contextRef="#ctx0" brushRef="#br0" timeOffset="155632.12">23603 17459 2324 0,'0'0'969'0,"0"0"-429"16,0 0-277-16,0 0-263 16,0 0 0-16,152 107 0 15,-111-45 0 1,-6 6 0-16,-6 8 0 0,-9 0 0 15,-9 1 0-15,-11-3 0 0,0-2 0 16,-20-2 0-16,-11-7 0 16,-5-13 0-16,-1-6 0 15,1-12 0-15,2-14 0 16,8-8-347 0,10-10-830-16</inkml:trace>
  <inkml:trace contextRef="#ctx0" brushRef="#br0" timeOffset="156498.17">24392 17335 1060 0,'0'0'666'15,"0"0"-359"-15,0 0 70 16,0 0-47-16,0 0-31 16,0 0-61-16,0 0-10 15,0-54-30-15,0 50-48 16,0 2-44-16,0-2-17 15,0 4-41-15,0 0-48 16,0 0 0-16,0 0 0 16,0 0 0-16,3 0 0 15,-1 0 0-15,2 0 0 16,6 0 0-16,0 0 0 0,1 0 0 16,3 14 0-16,-1 4 0 15,-3 8 0-15,-2 2 0 16,-3 2 0-16,-3-2 0 15,0-6 0-15,-2 0 0 16,0-9 0 0,0-8 0-16,0-1 0 0,0-4 0 15,0 0 0-15,6-14 0 16,2-12 0-16,3-6 0 16,2-8 0-16,0 4 0 15,5 6 0-15,-2 4 0 16,-3 12 0-16,-1 4 0 0,-4 10 0 15,1 0 0-15,-1 6 0 16,2 16 0-16,-4 0 0 16,1 4 0-16,-3 0 0 15,-2-2-137-15,2 6-158 16,-4-2-266-16,0-10-404 0</inkml:trace>
  <inkml:trace contextRef="#ctx0" brushRef="#br0" timeOffset="156733.07">24883 17365 1468 0,'0'0'686'0,"0"0"-161"16,0 0-8-16,0 0-213 15,0 0-64-15,0 0-80 16,0 0-70-16,-54 22-21 15,31 18-32-15,4 6-37 16,3 3 0-16,7-5 0 16,9 0 0-16,0-12 0 15,21-4 0-15,12-8-83 16,27-18-236-16,-9-2-354 0,-6 0-430 0</inkml:trace>
  <inkml:trace contextRef="#ctx0" brushRef="#br0" timeOffset="157033.31">25026 17726 2292 0,'0'0'671'0,"0"0"-172"15,0 0-28-15,0 0-308 16,0 0-163-16,0 0 0 16,0 0 0-16,60-12 0 15,-45 12 0-15,-4 4 0 16,-9 14 0-16,-2 8 0 15,0 10 0-15,-4 4 0 16,-12 1 0-16,-6-1 0 16,1-4 0-16,4-4 0 15,3-10 0-15,6-8 0 16,8-6 0-16,0-8 0 16,16 0 0-16,17-6 0 15,11-20 0-15,10-4 0 16,27-33-174-16,-15 9-456 0,-10 0-566 0</inkml:trace>
  <inkml:trace contextRef="#ctx0" brushRef="#br0" timeOffset="157237.75">25377 17638 2673 0,'0'0'819'0,"0"0"-357"15,0 0-320-15,0 0-142 16,0 0 0-16,0 0 0 16,141-62 0-16,-74 44-17 15,-15 0-759 1,-2 4-1573-16</inkml:trace>
  <inkml:trace contextRef="#ctx0" brushRef="#br0" timeOffset="157728.37">25899 17369 1726 0,'0'0'1157'0,"0"0"-504"0,0 0-172 0,0 0-402 16,0 0-79-16,0 0 0 16,0 0 0-16,62-80 0 15,-56 106 0-15,-3 6 0 16,1 12 0-16,-2-2 0 0,3 2 0 15,2-8 0 1,1-5 0-16,3-13 0 0,1-14 0 16,1-4 0-16,3-4 0 15,3-28 0-15,2-8 0 16,1-5 0-16,3-7 0 16,-1 6 0-16,-2 10 0 15,-3 10 0 1,-9 12 0-1,-1 10 0-15,-5 4 0 16,0 18 0-16,-4 12 0 16,2 6 0-16,-2 0 0 15,0-4 0-15,2-6 0 16,2-4 0-16,3-16 0 0,-1-6 0 16,6 0 0-16,3-10 0 15,5-16 0-15,3-2 0 16,1-6 0-16,-2 6 0 15,1 10 0-15,-8 6 0 16,-3 12 0-16,-6 0 0 16,-2 22 0-16,-4 14 0 15,0 4 0-15,0 4 0 16,0 19 0-16,0-19-529 16,0-8-1179-16</inkml:trace>
  <inkml:trace contextRef="#ctx0" brushRef="#br0" timeOffset="157903.46">26682 18183 1495 0,'0'0'1972'16,"0"0"-1343"-16,0 0-629 15,0 0 0-15,0 0 0 16,0 0 0-16,0 0-1718 0</inkml:trace>
  <inkml:trace contextRef="#ctx0" brushRef="#br0" timeOffset="-125607.56">933 8536 2789 0,'0'0'584'0,"0"0"-439"0,0 0 79 15,0 0-83-15,0 0-38 16,0 0-47-16,112 145-2 16,-79-91-54-16,-2 0 0 15,-6-4 0-15,-6-10 0 16,-3-8 0-16,3-12 0 16,6-18 0-16,33-14 0 15,63-82 0-15,82-79 0 16,49-53 0-16,24-27 0 15,-6 17 0-15,-39 47 0 16,-28 36 0-16,-51 49 0 0,-54 40 0 16,-52 30 0-16,-28 22 0 15,-9 6 0-15,-9 4 0 16,0 2 0-16,-2 4 0 16,-14 20 0-16,-2 8 0 15,5 25 0-15,4-10-562 16,0-3-1550-16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31:39.924"/>
    </inkml:context>
    <inkml:brush xml:id="br0">
      <inkml:brushProperty name="width" value="0.05292" units="cm"/>
      <inkml:brushProperty name="height" value="0.05292" units="cm"/>
      <inkml:brushProperty name="color" value="#00B050"/>
    </inkml:brush>
  </inkml:definitions>
  <inkml:trace contextRef="#ctx0" brushRef="#br0">8265 2697 2621 0,'0'0'581'15,"0"0"-359"-15,0 0-47 0,0 0-37 16,0 0 17-16,48 114-31 15,-19-44-44-15,4 5-80 16,-2-6 0-16,-2-8 0 16,-4-15 0-16,-6-18 0 15,4-18 0-15,6-10 0 16,25-42 0-16,43-52 0 16,48-51 0-16,26-25 0 15,8-7 0-15,-12 19 0 16,-24 38 0-16,-29 29 0 15,-27 35 0-15,-35 24 0 0,-16 14 0 16,-7 4 0-16,-9 4 0 16,-4 4 0-16,-11 6 0 15,-5 0 0-15,0 0 0 16,0 8 0-16,-8 24-29 16,-3-4-752-16,-2 0-994 0</inkml:trace>
  <inkml:trace contextRef="#ctx0" brushRef="#br0" timeOffset="4555.32">1526 11012 2277 0,'0'0'492'16,"0"0"-231"-16,0 0-33 0,0 0-100 15,0 0-81-15,0 0 86 16,57 73-5 0,-34-33 22-16,-3 2-18 0,-3 4-48 15,-3-4-48-15,-1-1-36 16,3-9 0-16,4-9 0 15,11-13 0-15,31-10 0 16,57-50 0-16,77-64 0 16,47-39 0-16,30-15 0 15,-3 10 0 1,-38 36 0-16,-29 25 0 0,-60 33 0 16,-54 26 0-16,-47 24 0 15,-30 10 0-15,-12 4 0 0,-4 10 0 16,-27 22 0-16,-48 38-62 15,8-8-545-15,1-5-611 0</inkml:trace>
  <inkml:trace contextRef="#ctx0" brushRef="#br0" timeOffset="5426.53">8 6427 1211 0,'0'0'179'0,"0"0"-18"16,0 0 48-16,0 0 61 16,0 0-16-16,0 0 25 15,0 0 4-15,0-9-50 16,0 9-62-16,0 0-45 15,0 7-8-15,0 13-11 16,0 7-34-16,12 10-1 16,12 7-24-16,7 2-31 15,3 2 5-15,2-2-10 16,-1-5 6-16,3-10 45 16,9-11-31-16,26-20-5 0,50-25 52 15,60-62-47-15,35-37-32 16,20-29 0-16,-2-11 0 15,-15 7 0-15,-8 9 0 16,-22 16 0-16,-47 36 0 16,-45 32 0-16,-45 24 0 15,-22 18 0-15,-10 5 0 16,-8 7 0-16,-3 2 0 16,-9 8 0-16,-2 0 0 15,2 6 0-15,2 14 0 16,3 7-84-16,11 14-281 0,0-5-263 15,-5-7-252-15</inkml:trace>
  <inkml:trace contextRef="#ctx0" brushRef="#br0" timeOffset="5568.61">2769 5929 2769 0,'0'0'569'0,"0"0"-330"15,0 0-239 1,0 0-188-16,0 0-1306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37:30.422"/>
    </inkml:context>
    <inkml:brush xml:id="br0">
      <inkml:brushProperty name="width" value="0.05292" units="cm"/>
      <inkml:brushProperty name="height" value="0.05292" units="cm"/>
      <inkml:brushProperty name="color" value="#FF0000"/>
    </inkml:brush>
  </inkml:definitions>
  <inkml:trace contextRef="#ctx0" brushRef="#br0">12354 4064 1597 0,'0'0'536'15,"0"0"-289"-15,0 0 23 16,0 0 15-16,0 0-23 15,0 0-21-15,0 0-31 16,-6-20-46-16,3 20-49 16,3 0-26-16,0 11-9 15,0 12-80-15,0 13 0 0,7 5 0 16,11 3 0-16,4-4 0 16,2-4 0-16,5-6 0 15,5-10 0-15,7-10 0 16,5-10 0-16,16-8 0 15,32-38 0-15,37-38 0 16,43-40 0-16,15-17 0 16,-10 9 0-1,-38 31 0-15,-51 39 0 16,-25 22 0-16,-16 10 0 16,0-2 0-16,-2 2 0 0,-4 2 0 0,-14 6 0 15,-12 8 0-15,-3 5 0 16,-8 4 0-16,1 3 0 15,-5 2 0-15,0 0 0 32,0 0 0-32,2 0 0 15,4 0 0-15,-2 0 0 16,1 0 0-16,-3 0 0 16,-2 0 0-16,-2 7-143 15,-4 6-387-15,-13 1-669 0</inkml:trace>
  <inkml:trace contextRef="#ctx0" brushRef="#br0" timeOffset="1200.61">24627 3962 2343 0,'0'0'690'0,"0"0"-450"16,0 0 31-16,0 0-16 0,0 0-126 15,0 0-71-15,0 0-31 16,-27 2-16-16,27 36 19 16,0 12 12-16,0 4-42 15,0-1 0-15,0-7 0 16,13-10 0-16,7-10 0 16,7-10 0-16,13-10 0 15,18-6 0-15,40-26 0 16,49-46 0-1,58-53 0-15,24-31 0 0,0-11 0 16,-21 17 0-16,-61 50 0 16,-42 34 0-16,-43 30 0 15,-27 18 0-15,-8 4 0 0,-6 4 0 16,-8 6 0-16,-10 4 0 16,-3 0 0-16,0 0 0 15,0 0 0-15,0 0 0 16,0 7 0-16,2 4 0 15,4 3 0-15,5 0 0 16,12 4-3-16,-6-4-356 16,-5-6-561-16</inkml:trace>
  <inkml:trace contextRef="#ctx0" brushRef="#br0" timeOffset="58725.77">14556 5917 1642 0,'0'0'544'16,"0"0"-270"-16,0 0 67 0,0 0-77 15,0 0-115-15,0 0-95 16,11-8 47-16,9 8 52 16,4 0-19-16,12 2-14 15,13 3-24-15,29-5-21 16,37 0-26-16,1 0-40 15,-4-9 0-15,-14-1-9 16,-29 2-6-16,-5 2-24 16,-6 2-60-16,-26 4-110 15,-32 16-266-15,-30 10-389 16,-14 6-1295-16</inkml:trace>
  <inkml:trace contextRef="#ctx0" brushRef="#br0" timeOffset="59594.61">15367 8292 2111 0,'0'0'784'0,"0"0"-490"15,0 0-2-15,0 0-108 16,0 0-80-16,0 0-77 31,0 0-18-31,18 19 46 0,-10-1-5 0,3 0 1 16,1-1-15-16,-3-7-11 15,4-4 17-15,5-6-10 16,9 0-32-16,8-19 0 0,11-13 0 16,8-9 0-1,0-8 0 1,0 1 0-16,-12 4 0 15,-9 10 0-15,-13 10 0 16,-9 12 0-16,-9 8 0 16,-2 4 0-16,-8 14 0 15,-13 12-227-15,-1 2-622 0</inkml:trace>
  <inkml:trace contextRef="#ctx0" brushRef="#br0" timeOffset="60502.59">21259 8235 1614 0,'0'0'714'16,"0"0"-438"-16,0 0 105 15,0 0-106-15,0 0-77 16,0 0-15-16,0 0-35 16,41 36 4-16,-32-10-53 15,2 5-43-15,-2 1-56 16,2 0 0-16,-2-4 0 16,2-6 0-1,2-6 0-15,2-8 0 0,6-8 0 0,6 0 0 16,8-16 0-16,10-18 0 15,4-12 0 1,2-6 0-16,1-5 0 0,-4 7 0 16,-8 10 0-16,-6 14 0 15,-10 22 0-15,-10 4-372 16,-12 4-732-16</inkml:trace>
  <inkml:trace contextRef="#ctx0" brushRef="#br0" timeOffset="64696.84">15545 9573 1020 0,'0'0'1806'15,"0"0"-1349"-15,0 0-252 0,0 0 74 16,0 0-111-16,0 0-92 16,-16-14-56-16,22 26-5 15,6 2 35-15,-1-2-50 16,-2-4 0-16,0-2 0 16,2-6 0-16,9 0 0 15,7-20 0-15,11-16 0 16,6-11 0-16,5-7 0 15,-4 0 0-15,-7 8 0 0,-12 14 0 16,-23 30 0-16,-3 2-305 16,-7 16-907-16</inkml:trace>
  <inkml:trace contextRef="#ctx0" brushRef="#br0" timeOffset="65500.17">21284 9529 2257 0,'0'0'849'0,"0"0"-598"16,0 0 49-16,0 0-67 15,0 0-27-15,0 0-206 16,40 92 0-16,-26-64 0 15,1-6 0-15,3-6 0 16,7-10 0 0,6-6 0-1,9-10 0-15,9-26 0 0,4-14 0 16,1-8 0-16,-3-2 0 16,3 2 0-16,-18 18 0 15,-17 19-806-15</inkml:trace>
  <inkml:trace contextRef="#ctx0" brushRef="#br0" timeOffset="67759.02">15413 11151 1913 0,'0'0'700'0,"0"0"-413"15,0 0 74-15,0 0-13 16,0 0-95-16,0 0-91 16,0 0-90-16,-26 4-72 15,37-14 0-15,4 0 0 16,7-4 0-16,5-4 0 16,25-12 0-16,-8 1 0 15,-9 4-896-15</inkml:trace>
  <inkml:trace contextRef="#ctx0" brushRef="#br0" timeOffset="68526.67">21456 11289 2085 0,'0'0'751'15,"0"0"-419"-15,0 0 138 16,0 0-210-16,0 0-62 16,0 0-198-16,0 0 0 15,100-126 0-15,-42 86 0 16,-12 8-149-16,-19 4-1059 15</inkml:trace>
  <inkml:trace contextRef="#ctx0" brushRef="#br0" timeOffset="69203.56">15894 12268 2054 0,'0'0'671'0,"0"0"-420"15,0 0 114-15,0 0-71 16,0 0-158-16,0 0-94 16,165-38-42-16,-45 16-139 15,15-6-862-15</inkml:trace>
  <inkml:trace contextRef="#ctx0" brushRef="#br0" timeOffset="69660.77">21378 12198 1923 0,'0'0'733'16,"0"0"-396"-16,0 0 157 16,0 0-173-16,0 0-33 15,0 0-288 1,0 0 0-16,143-133-27 0,-48 83-807 0</inkml:trace>
  <inkml:trace contextRef="#ctx0" brushRef="#br0" timeOffset="76536.72">18381 5161 993 0,'0'0'740'0,"0"0"-508"15,0 0 65-15,0 0-52 16,0 0 4-16,-37-122-58 16,23 102-69-16,-4 0 13 15,-6 2 0-15,-8 0-33 16,-8 4 4-16,-9 1-68 15,-9 6 5-15,-4 3-19 16,-5 4-22-16,-2 0 22 16,2 0-17-16,4 14 2 15,5 4 12-15,6 4-12 16,6 6-9-16,7 6 0 16,5 4 1-16,5 4 13 15,2 4-7-15,5 7 2 0,5 1 15 16,1 6-12-16,5 6-12 15,2 2 5-15,7 5 5 16,2-1 14 0,0-4-7-16,2-2 8 15,18-8 28-15,9-2-53 16,4-6 24-16,12-4-19 0,9-1 5 0,3-4 7 31,10-5-16-31,2-5 5 0,0-5 15 0,0-8-19 16,-2-4-2-16,2-8 0 15,-4-6 1-15,2 0 11 16,-5-4-6-16,0-14-4 16,1-8 29-16,-5-4-23 15,-2-6 1-15,-6-4 7 16,-3-5-16-16,-2-3 0 16,-9-2 0-16,-5-2 0 15,-7-4 0-15,-4-4 0 16,-7-7 0-16,-7-5 0 15,-6-6 0-15,0-4 0 16,-10-4 0-16,-19 0 0 16,-7-3 0-16,-10 5 0 15,-14 4 0-15,-12 8 0 0,-26 8 0 16,-35 17 0-16,-25 27 0 16,-10 20 0-16,12 41 0 15,23 22-56-15,48-10-467 16,16-13-931-16</inkml:trace>
  <inkml:trace contextRef="#ctx0" brushRef="#br0" timeOffset="77597.34">24528 5153 859 0,'0'0'802'0,"0"0"-547"16,0 0 79-16,0 0-34 15,-80-106-56-15,53 82-71 16,-2 0-52-16,-6 2-22 0,-5 0 12 16,-7 6-9-16,-7 2-33 31,-6 6-2-31,-9 5-40 0,-2 3 6 0,-7 0 2 31,2 9-16-31,-2 9 17 16,7 6-10-16,4 4 8 15,9 4 28-15,4 6-41 16,10 6-2-16,7 4 7 16,4 6-5-16,10 4 21 15,2 4-15-15,11 5 4 0,0 1-11 16,8 0-13-16,2 0-2 15,0-1 10-15,0-3-5 16,14-6 20-16,5-4-16 16,4-4-14-16,6-2 0 15,4-1 0-15,5-6 0 16,7 0 0-16,3-3 0 16,6-2 0-16,4-4 0 15,7-4 0-15,1-6 0 16,4-4 0-16,3-4 0 15,2-8 0-15,0-4 0 0,-2-2 0 16,-2 0 0-16,-1-16 0 16,-6-4 0-1,-4-6 0-15,-4-6 0 0,-3-6 0 16,-4-8 0-16,-2-8 0 16,-7-6 0-16,-4-9 0 15,-5-5 0-15,-6-6 0 16,-6-22 0-16,-9-21 0 15,-10-17 0-15,-25-4 0 16,-22 27 0-16,-16 29 0 16,-45 14 0-16,-93 20 0 15,-93 12 0-15,18 11 0 16,-5 22-709-16</inkml:trace>
  <inkml:trace contextRef="#ctx0" brushRef="#br0" timeOffset="83604.48">13879 14766 1461 0,'0'0'504'16,"0"0"-193"-16,0 0 66 0,0 0-13 15,0 0-66 1,0 0-96-16,0-36-47 0,0 36-35 16,0 0-20-1,0 4-34-15,0 14-31 0,8 9-4 16,13 5-7-16,8-2-18 16,10-2-6-16,12-10-1 15,7-8 1-15,12-10-1 16,3 0 1-16,0-24 9 15,1-10-9-15,-7-4 1 16,-5-2 0-16,-10 1 0 16,-8 7 0-16,-11 6 0 15,-8 12 0-15,-10 4 14 16,-1 8-1-16,1 2-14 16,6 2 0-16,5 14 0 0,12 2 0 15,9-2 0-15,6 2 0 16,7-8 0-16,5-2 0 15,0-8 0-15,-2 0 0 16,-3 0 0-16,-5 0 0 16,-6-14 0-16,-3-6 0 15,-3 0 0-15,-7-2 0 16,-3-4 0-16,-8 6 0 0,-5 8 0 16,-7 6 0-1,0 6 0-15,-1 0 0 0,3 6 0 16,5 12 0-16,10 4 0 15,3-4 0-15,7-8 0 16,7-2 0 0,6-8 0-16,3 0 0 0,-1-18 0 15,-3-4-18-15,-1-4-164 16,-15 4-414-16,-14 8-961 0</inkml:trace>
  <inkml:trace contextRef="#ctx0" brushRef="#br0" timeOffset="84664.77">22385 14520 1475 0,'0'0'385'15,"0"0"-157"-15,0 0 242 16,-120 0-149-16,91 0-37 16,8 0-82-16,6 0 2 15,3 0 0-15,6 0-42 16,4 0-67-16,2 0-29 0,0 0-66 15,0 0 0-15,0-2 0 16,24 2 0-16,16-2 0 16,20-2 0-16,36 0 0 15,49-2 0-15,49 2 0 16,24 0 0-16,3-2 0 16,-14 0 0-16,-24 0 0 15,-9 2 0-15,-16-2 0 16,-33-1 0-16,-36 6 0 15,-33-3 0-15,-16 4 0 16,-5-4 0-16,-8-1 0 0,-2 4 0 16,-17 1 0-16,-3-3 0 15,-3 3 0-15,-2 0 0 16,0 0 0-16,0 0 0 16,0 0 0-16,0 0-173 15,-7 0-184-15,-10 0-317 16,-8 3-289-16</inkml:trace>
  <inkml:trace contextRef="#ctx0" brushRef="#br0" timeOffset="84993.59">22450 14720 1564 0,'0'0'476'0,"0"0"-359"15,0 0 233-15,-139 6 108 16,124-6-200-16,8 0-89 16,5 0-18-16,2 0-35 0,0 0-11 15,13 4 3 1,18-4-12-16,19 0-15 0,32 0-34 16,42 0-47-16,53 0 0 15,24-4 0-15,5-2 0 16,-7 0 0-16,-28 4 0 15,-8-2 0-15,-34-2 0 16,-31 4 0-16,-31-2 0 16,-16 0 0-16,-4-2-72 15,-2-2-155-15,-3-2-92 16,-15-4-385-16,-9 2-254 0</inkml:trace>
  <inkml:trace contextRef="#ctx0" brushRef="#br0" timeOffset="85637.8">27289 14477 1139 0,'0'0'963'15,"0"0"-701"-15,-114-1 210 16,83 1-111-16,13 0-75 15,14 0-88-15,4 0-57 16,7 0-26-16,28 0-17 16,23 0-37-16,36-4-61 15,43-6 0-15,46-2 0 16,18-1 0-16,-5 2 0 16,-20 0 0-16,-31 4 0 15,-30 3 0-15,-28 1 0 0,-26 3 0 16,-14 0 0-16,-3 0 0 15,-4 0 0-15,-4 0 0 16,-14 0 0 0,-10 0 0-16,-6 0 0 0,-2 0 0 15,-1 3 0-15,-3-2 0 16,0 2-3-16,0 3-135 0,-3-2-156 16,-34 8-173-1,1-2-261-15,-7 0-287 0</inkml:trace>
  <inkml:trace contextRef="#ctx0" brushRef="#br0" timeOffset="86032.32">27023 14694 1629 0,'0'0'507'15,"0"0"-270"1,-115 0 299-16,86 0-218 0,13 0-62 15,14 0-60 1,2 0-14-16,16-4-68 16,26 0-27-16,20-2-53 15,38 0-34-15,48 0 0 16,53-2 0-16,28 0 0 16,5 6 0-16,-9-6 0 15,-27 2 0-15,-16 2 0 16,-18-2 0-16,-37 2 0 15,-36 2 0-15,-31-2 0 16,-20 2 0-16,-5-2 0 16,-5 0 0-16,-8 2 0 15,-11 0 0-15,-9 0 0 0,-2 2 0 16,0 0 0 0,2 0 0-16,0 0 0 0,4 0 0 15,0 0 0-15,1 0 0 16,-1 0 0-16,3-6-36 15,0-2-347-15,-2-2-838 0</inkml:trace>
  <inkml:trace contextRef="#ctx0" brushRef="#br0" timeOffset="86194.72">29335 14626 2749 0,'0'0'563'15,"0"0"-295"-15,0 0-136 16,0 0-132-16,0 0-198 16,0 0-1016-16</inkml:trace>
  <inkml:trace contextRef="#ctx0" brushRef="#br0" timeOffset="88597.17">14752 4873 2304 0,'0'0'760'16,"0"0"-609"-16,0 0-88 16,0 0 87-16,0 0-47 15,0 0-38-15,82 104-7 16,-58-84 2-16,3-4 50 15,4-10 1-15,8-6-18 16,9 0-25-16,15-24-68 16,11-14 0-16,10-10 0 15,7-6 0-15,0-5 0 0,-4 7 0 16,-10 6 0-16,-18 10 0 16,-14 10 0-16,-18 10 0 15,-14 8 0-15,-7 6 0 16,-3 2 0-16,-3 0 0 15,0 0 0-15,0 0 0 16,3 0 0-16,5 0 0 16,5 0 0-16,8 0 0 15,18 0-59-15,-5 6-517 16,-7 2-663-16</inkml:trace>
  <inkml:trace contextRef="#ctx0" brushRef="#br0" timeOffset="92965.43">26015 15651 2152 0,'0'0'491'0,"0"0"-221"0,0 0 207 16,0 0-180-16,0 0-113 15,0 0-65-15,0 0-13 16,-58 0-106-16,58 0 0 16,0 0 0-16,0 0 0 15,0 0 0-15,0 0 0 16,0 0 0-16,17 0 0 15,22 0 0-15,36-6 0 16,56 2 0-16,56-4 0 16,35-5 0-16,13 4 0 15,-3-5 0-15,-20 0 0 16,-5 1 0-16,-23 4 0 0,-41 0 0 31,-38 0 0-31,-38 4 0 0,-25 1 0 0,-4 0 0 16,-11 3 0-16,-9-3 0 15,-18 4 0-15,0-3 0 16,-16 3 0-16,-15 0 0 16,-21 0-102-16,6 4-518 15,2 8-435-15</inkml:trace>
  <inkml:trace contextRef="#ctx0" brushRef="#br0" timeOffset="93264.36">26197 15793 1810 0,'0'0'602'0,"0"0"-489"0,0 0 370 0,0 0-151 16,0 0-107-16,0 0-54 0,0 0-72 31,190-22 3-31,-7-4-38 0,28 8-46 0,5 0-1 16,-16 4-16-16,-35 10 8 15,-33-4-2-15,-38 6-7 16,-32 2-1-16,-22-2-5 16,-9 2-12-16,-25-2-147 15,-6 2-366 1,-10-4-609-16</inkml:trace>
  <inkml:trace contextRef="#ctx0" brushRef="#br0" timeOffset="94935.93">5753 16521 666 0,'0'0'1436'16,"0"0"-1251"-16,0 0 21 16,0 0 155-16,0 0-82 15,0 0-115-15,0 0-64 16,-12 0-24-16,12 0-4 15,0 4-12-15,9 6-1 16,13 8 40-16,5 8-15 0,6 0-38 31,6-2-14-31,3 2-19 0,5-4-12 0,6-4 5 16,7-4-4 0,7-10 8-16,5-4 2 0,1 0-3 15,3-18 27-15,-7-4-19 16,-7-4-7-16,-8-2 20 15,-14 2-5 1,-9 4-25-16,-12 8 0 0,-5 4 0 16,-5 6 0-16,-3 4 0 15,8 0 0-15,4 10 0 16,11 8 0-16,11-2 0 16,9 2 0-16,9-8 0 0,9-6 0 15,2-4 0-15,2 0 0 16,0-8 0-16,-4-10 0 15,-2 0 0-15,-10-4 0 16,-7 8 0 0,-8 2 0-16,-9 10 0 0,-9 2 0 15,-1 0 0-15,-2 14 0 16,1 8 0-16,0 0 0 16,7 0 0-1,6-2 0-15,12-8 0 0,9-12 0 0,42-4 0 16,-15-14-138-16,-6-8-855 15</inkml:trace>
  <inkml:trace contextRef="#ctx0" brushRef="#br0" timeOffset="96597.37">16580 16705 1612 0,'0'0'482'16,"0"0"-328"-16,0 0 208 15,0 0 17-15,0 0-89 16,0 0-65-16,0 0-45 15,25-42-20-15,-23 42-50 16,3 0-52-16,6 14-5 16,7 8-22-16,4 1-31 15,7-1 0-15,5 2 0 0,5-6 0 16,11-6 0-16,6-2 0 16,10-10 0-16,7 0 0 15,10-6 0-15,4-12 0 16,3-8 0-16,-9 4 0 15,-4-1 0-15,-11 5 0 16,-12 6 0-16,-12 6 0 16,-7 6 0-1,-1 0 0-15,-3 4 0 0,2 14 0 16,6 5 0-16,3-1 0 16,7 2 0-16,4-8 0 15,5-2 0-15,2-8 0 16,3-6 0-16,-3 0 0 0,0 0 0 15,-4-18 0 1,-7 0 0 0,-2-10 0-16,-8 6 0 0,-4-5 0 15,-9 9 0-15,-4 4 0 16,-4 6 0-16,2 8 0 16,2 0 0-16,12 4 0 15,6 14 0-15,13 4 0 16,10-4 0-16,11 0 0 15,5-9 0-15,8-5 0 16,3-4 0-16,-1 0 0 16,-7-21 0-16,-6-3 0 15,-11 2 0-15,-10-4 0 0,-13 0 0 16,-10 8 0 0,-8 8 0-16,-3 6 0 0,-4 4 0 15,8 0 0-15,8 0 0 16,5 18 0-16,11-4 0 15,9 2 0-15,9-6 0 16,6-6 0-16,5-4 0 16,0 0 0-16,-4-10 0 15,-3-8 0-15,-7-4 0 16,-6-4 0-16,-6 0 0 16,-8-6 0-16,-6 0 0 15,-2 2 0-15,-7-2 0 0,-3-2 0 16,-1 2 0-16,-3 0 0 15,1 1 0-15,-6 3 0 16,-1 2 0-16,-5 4 0 16,-9 0 0-16,-2 4 0 15,0 8-979-15</inkml:trace>
  <inkml:trace contextRef="#ctx0" brushRef="#br0" timeOffset="169835.91">15213 15575 595 0,'0'0'1109'16,"0"0"-783"-16,0 0-19 16,0 0-52-16,0 0-7 15,0 0-100-15,-9 0-57 0,9 0 18 16,0 0 17 0,0 4 9-16,0 5-42 15,11 14-35-15,5 3 17 0,6 0-39 16,4 6-28-16,6-10 4 15,5-2-11-15,4-8 0 16,-1-12 0-16,2 0-1 16,-1-12 0-16,-2-12-1 15,-1-4 1-15,-2-2 6 16,0 4-5-16,-3 2 0 16,-1 7 5-16,-1 8-5 15,-5 9-1-15,3 0 12 16,0 0 10-16,2 18 11 0,0 0-13 15,0 4 1-15,4-4 9 16,-2-4-30-16,0-4 6 16,-2-4-6-16,3-6 0 15,-3 0 6-15,2-2-5 16,3-12 0-16,-3-8 6 16,0 0-6-16,-1 2-1 15,-6 3 0-15,1 4 0 16,0 4 5-16,0 8 7 15,0 1 6-15,1 0 7 16,1 5-23-16,2 8 10 0,-2 2-12 16,0 6 0-16,2-7 9 15,-2-2-9-15,5-2 0 16,-1-6 6-16,6-4-5 16,3-4-1-16,2-14 0 15,3-12 0-15,0-2 9 16,-3-3-8-16,-2 3-1 15,-3 4 1-15,-1 10 0 16,-5 10-1-16,-2 8 17 16,0 0-8-16,1 12 31 15,1 10-20-15,0 2-20 0,5 2 0 16,1-7 0 0,3-6 0-16,2-4 0 0,1-9 0 15,-3 0 0-15,1-13 0 16,-6-6 0-16,-1-6 0 15,-7 1 0-15,-4-2 0 16,-6 2 0-16,-5 4 0 16,-8 10-114-16,-3 6-473 15,-3 4-1222-15</inkml:trace>
  <inkml:trace contextRef="#ctx0" brushRef="#br0" timeOffset="210594.73">11755 13289 2522 0,'0'0'600'0,"0"0"-338"0,0 0 27 16,0 0-85-16,0 0-88 15,0 0-95-15,0-5-5 16,7 22-2-16,3 5 4 16,6 2 16-16,2 0-34 15,-2-4 0-15,4-6 0 16,6-6 0-16,11-8 0 16,13-8 0-16,15-26 0 15,13-14 0-15,9-10 0 16,2-7 0-16,0 5 0 15,-9 8 0-15,-13 12 0 0,-16 12 0 16,-19 14 0-16,-15 6 0 16,-12 8 0-16,-5 0 0 15,0 24 0-15,-16 6-260 16,-6 4-895-16</inkml:trace>
  <inkml:trace contextRef="#ctx0" brushRef="#br0" timeOffset="-199860.15">27075 16705 2041 0,'0'0'533'0,"0"0"-396"15,0 0 349-15,0 0-132 0,0 0-92 16,0 0-139-1,-75-46-37-15,75 46-34 16,0 4-30-16,15 20-22 0,9 11 0 16,12 1 0-16,7 4 0 15,5-4 0-15,10-4 0 16,5-16 0-16,3-6 0 16,5-10 0-16,3-14 0 15,2-22 0-15,0-12 0 16,-5-2 0-16,-4 1 0 15,-11 5 0-15,-11 12 0 0,-10 14 0 16,-8 14 0-16,-3 4 0 16,0 14 0-16,3 20 0 15,9 2 0-15,5 6 0 16,5-2 0-16,10-5 0 16,6-13 0-16,5-8 0 15,4-14 0-15,1 0 0 16,-3-12 0-16,-3-12 0 15,-3-2 0-15,-5-1 0 16,-5 5 0-16,-2 4 0 16,-4 8 0-16,-5 6 0 15,1 4 0-15,-1 0 0 16,2 0 0-16,4 0 0 0,3 0 0 16,7 0 0-16,9-10 0 15,4-2 0-15,4-10 0 16,1-2 0-16,-7 2 0 15,-9-4 0-15,-12 8 0 16,-17 4 0-16,-12 6 0 16,-9 8 0-16,-8-4 0 15,-2 4 0-15,0 0 0 16,0 0 0-16,-14 0-162 16,-5-4-1568-16</inkml:trace>
  <inkml:trace contextRef="#ctx0" brushRef="#br0" timeOffset="-196730.31">6617 17504 32 0,'0'0'2182'0,"0"0"-1799"0,0 0-48 15,0 0 19-15,0 0-94 16,0 0-117-16,-2 4-86 15,27 19 64-15,8 12 2 16,5 5-52-16,6 0-36 16,3-4-35-16,1-4 0 15,6-10 0-15,4-10 0 16,4-10 0-16,7-2 0 16,5-10 0-16,4-20 0 15,0-2 0-15,0-4 0 16,-6 0 0-16,-3 2 0 15,-9 2 0-15,-2 14 0 16,-8 9 0-16,-2 9 0 16,-4 0 0-16,1 23 0 15,-1 7 0-15,3 6 0 16,2 4 0-16,7-8 0 0,2-2 0 16,4-8 0-16,7-8 0 15,3-10 0-15,1-4 0 16,2-4 0-1,2-18 0-15,-4-6 0 0,-7-6 0 0,-5 6 0 16,-8 2 0-16,-13 8 0 16,-5 14 0-16,-6 4 0 15,-6 0 0-15,6 26 0 16,5 6 0-16,9 0 0 16,3 2 0-16,10-6 0 15,6-10 0-15,7-6 0 16,7-12 0-16,2 0 0 15,4-12 0-15,-1-16 0 16,-1 2 0-16,-6-2 0 16,-10 2 0-16,-9 12 0 0,-8 6 0 15,-5 8 0-15,-5 8 0 16,-2 24 0-16,1 4 0 16,4 8 0-16,5-4 0 15,5 0 0-15,8-12 0 16,9-10 0-16,5-10 0 15,3-8 0-15,6-4 0 16,-4-14 0-16,-2-5 0 16,-7-8 0-16,-5 5 0 15,-10 4 0-15,-6 8 0 16,-4 4 0-16,-3 10 0 16,-1 0 0-16,9 0 0 0,4 6 0 15,13 2 0-15,28 2 0 16,42-6 0-16,34-4 0 15,11 0 0-15,-8 0 0 16,-41-10 0-16,-41-2 0 16,-26 2 0-16,-17-2 0 15,2-2 0-15,-4-4 0 16,-5-4 0-16,-13-4 0 16,-12 2 0-16,5-10-8 15,-5 2-759-15,1 5-881 0</inkml:trace>
  <inkml:trace contextRef="#ctx0" brushRef="#br0" timeOffset="-196562.91">13461 17598 2890 0,'0'0'726'0,"0"0"-246"15,0 0-480-15,0 0 0 16,0 0 0-16,-158-18 0 15,63 18-579-15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1:33.659"/>
    </inkml:context>
    <inkml:brush xml:id="br0">
      <inkml:brushProperty name="width" value="0.05292" units="cm"/>
      <inkml:brushProperty name="height" value="0.05292" units="cm"/>
      <inkml:brushProperty name="color" value="#FF0000"/>
    </inkml:brush>
  </inkml:definitions>
  <inkml:trace contextRef="#ctx0" brushRef="#br0">12063 7995 1122 0,'0'0'390'0,"0"0"-138"15,0 0-13-15,0 0 76 16,0 0-57-16,0 0-31 16,0 0 0-16,0 0-50 15,0 0-8-15,0 0-21 16,0 0-49-16,0 0-28 16,0 0-29-16,0 0-27 15,0 0-9-15,0 0-6 16,0 0 0-16,0 0 1 15,15 0-1-15,14 0 13 0,18 2 13 16,33 0-8 0,46 0 1-16,51 2-19 0,30-1-1 15,12 4 1-15,-10 1 0 16,-28 0 6-16,-39 0-6 16,-35-2 1-16,-38-2-2 15,-21 0-5-15,-5-2-3 16,-5 2 9-16,-7-4-1 15,-17 2 1-15,-12-2 1 16,-2 2 5-16,0 0-6 16,0 0-75-16,-29 4-170 15,0 0-240-15,-4-2-496 0</inkml:trace>
  <inkml:trace contextRef="#ctx0" brushRef="#br0" timeOffset="283.8">12551 8265 1620 0,'0'0'1006'0,"0"0"-765"15,0 0 113-15,0 0 115 16,0 0-267-16,0 0-85 16,0 0-30-16,-81 0-87 15,108 0 0-15,17 0 0 16,37 0 0-16,46 0 0 15,51 0 0-15,24 0 0 0,1-2 0 16,-22 0 0-16,-52 2 0 16,-35-1 0-16,-32 1 0 15,-22 0 0-15,-7 0 0 16,-8 0 0-16,-7 0-21 16,-14 0-69-16,-4 0-59 15,0 0-139-15,2 0-335 16,7 0-558-16</inkml:trace>
  <inkml:trace contextRef="#ctx0" brushRef="#br0" timeOffset="2555.04">17697 9224 2046 0,'0'0'466'0,"0"0"-201"15,0 0 192-15,0 0-195 16,0 0-117-16,0 0-110 15,0 0-20-15,-14 4 19 16,31 22 67-16,6 6-2 16,6 2-48-16,10-4-11 15,3-4 1-15,9-8-20 16,8-9-3-16,7-9-18 16,7 0 0-16,12-13 0 0,4-9 0 15,3-4 0-15,-5 4 0 16,-10 4 0-16,-14 6 0 15,-12 8 0-15,-11 4 0 16,-9 2 0-16,-2 18 0 16,0 6 0-1,0 3 0-15,3-2 0 0,5 0 0 16,8-8 0-16,6-5 0 16,5-10 0-16,4-4 0 15,0 0 0-15,-4-11 0 16,-5-10 0-16,-6 3 0 0,-5-1 0 15,-7 2 0 1,-4 3 0-16,-2 6 0 0,-5 4 0 16,3 4 0-16,-3 0 0 15,2 2 0-15,5 12 0 16,7 6 0-16,5-2 0 16,3-1 0-16,3-5 0 15,2-6 0-15,2-6 0 16,3 0 0-16,1-10 0 15,1-12 0-15,0-3 0 16,-5-1 0-16,-9 6 0 16,-6 6 0-16,-10 8 0 0,-3 6 0 15,-1 0 0 1,4 20 0-16,8 8 0 0,9 4 0 16,5-2 0-16,8-4 0 15,6-7 0-15,1-14 0 16,1-5 0-16,-1 0 0 15,-3-22 0-15,-4-6 0 16,-7 0 0-16,-5 1 0 16,-8 6 0-16,-7 7 0 15,-2 8 0-15,2 6 0 16,0 0 0-16,6 20 0 0,8 2 0 16,1 2 0-16,8-2 0 15,1-6 0 1,2-7 0-16,-1-8 0 0,2-1 0 15,-5 0 0-15,0-14 0 16,-1-4 0-16,-2 0 0 16,2 2 0-16,-6 0 0 15,-1 0 0-15,-6 4 0 16,-3 2 0 0,-3 2 0-16,-2 2 0 0,0 0 0 15,-2 0 0-15,12-8-198 0,-7 0-475 16,-3-2-589-1</inkml:trace>
  <inkml:trace contextRef="#ctx0" brushRef="#br0" timeOffset="2696.76">22331 9154 2507 0,'0'0'1027'16,"0"0"-727"-16,0 0-38 0,0 0-262 15,0 0 0 1,0 0-56-16,0 0-687 0</inkml:trace>
  <inkml:trace contextRef="#ctx0" brushRef="#br0" timeOffset="5793.98">4545 13930 1169 0,'0'0'952'15,"0"0"-671"-15,0 0 97 0,0 0 82 16,0 0-249-16,0 0-68 16,-14-34-26-16,14 32-2 15,0 2-5-15,0 0-41 16,0 0-15-16,0 2-17 0,0 14-37 15,14 6 0 1,6 8 0-16,2 4 0 0,5 2 0 16,0-4 0-1,0-3 0-15,-1-9 0 0,3-8 0 16,7-12 0-16,10 0 0 16,17-26 0-16,30-32 0 15,36-35 0-15,29-17 0 16,-6 8 0-1,-32 23 0-15,-39 29 0 0,-33 23 0 16,-2 0 0-16,-7 5 0 0,-7 4 0 16,-14 8 0-16,-12 6 0 15,-6 4 0-15,0 0 0 16,0 0 0-16,0 0 0 16,2 0 0-1,3 0 0-15,15 6 0 16,0 6-260-16,-4-2-714 0</inkml:trace>
  <inkml:trace contextRef="#ctx0" brushRef="#br0" timeOffset="8463.91">7972 15222 510 0,'0'0'1223'0,"0"0"-753"16,0 0-130-16,0 0 198 15,0 0-231-15,0 0-60 16,0 0-70-16,-19-46-49 16,17 46-14-16,0 0-72 15,0 0-42-15,2 6 0 0,0 7 0 16,0 5 0-16,11 9 0 15,9-5 0-15,9 2 0 16,9-4 0-16,9-2 0 16,9-14 0-16,8-4 0 15,5 0 0-15,7-16 0 16,0-12 0-16,-1-4 0 16,-1 2 0-16,-9-2 0 15,-9 7 0-15,-14 10 0 16,-11 6 0-16,-9 5 0 0,-4 4 0 15,0 0 0-15,5 8 0 16,2 10 0-16,14 1 0 16,5-1 0-1,10-5 0-15,4 0 0 0,4-9 0 16,3-4 0-16,-5 0 0 16,-2-3 0-1,-7-11 0-15,-4 1 0 0,-7-5 0 16,-5-1 0-16,-6 3 0 15,-6 6 0-15,-3 5 0 16,0 5 0-16,2 0 0 0,5 1 0 16,4 17 0-16,3 3 0 15,3 2 0-15,4 0 0 16,3-1 0-16,0-4 0 16,3-10 0-16,0-4 0 15,2-4 0-15,1 0 0 16,-2-8 0-1,4-10 0-15,-1-8 0 0,-5 2 0 16,0 2 0-16,-9 4 0 16,-6 9 0-16,-4 1 0 15,-3 8 0-15,-1 0 0 16,1 4 0-16,5 14 0 16,2-4 0-16,9 3 0 15,5-3 0-15,6-10 0 0,7-4 0 16,2 0 0-16,3-4 0 15,-3-18 0-15,-6-1 0 16,-6 0 0-16,-5-2 0 16,-10 5 0-16,-10 2 0 15,-8 6 0-15,-7 6 0 16,-2 2 0-16,-4 4 0 16,-2 0 0-16,0 0 0 15,0 0 0-15,0 0 0 0,0 0 0 16,0 0 0-1,0-2-8-15,-10 0-559 0,-5-6-898 0</inkml:trace>
  <inkml:trace contextRef="#ctx0" brushRef="#br0" timeOffset="19666.2">19350 15232 1672 0,'0'0'651'0,"0"0"-433"16,0 0 128-16,0 0-5 0,0 0-97 15,0 0-128 1,-2-2-52-16,6 4 8 0,12 11 71 16,5 5-67-16,0 7-35 15,8-1 2-15,7-2-34 16,7 0-3-16,5-12-1 16,10-8-4-16,9-2 6 15,7-12-6-15,1-18 5 16,-1-4 28-16,-3-4-34 15,-6 2 0 1,-9 0 0-16,-12 9 0 0,-9 9 0 16,-6 10 0-16,-2 8 0 0,0 0 0 15,2 18 0-15,7 8 0 16,4 5 0-16,2 1 0 16,5-6 0-16,4-4 0 15,3-8 0-15,0-8 0 16,1-6 0-16,-2 0 0 15,-1-12 0-15,-4-8 0 16,-5-2 0-16,-5-1 0 16,-5 4 0-16,-8 5 0 15,-2 10 0-15,-4 4 0 16,1 0 0-16,5 18 0 16,2 4 0-16,6 6 0 0,7-2 0 15,2-8 0-15,7 0 0 16,3-10 0-16,-1-4 0 15,2-4 0-15,1 0 0 16,-5-12 0-16,-2-6 0 16,-3 0 0-16,-1-4 0 15,-8 5 0 1,-6 8 0-16,-4 3 0 0,-5 6 0 16,-2 0 0-16,3 4 0 15,4 12 0-15,8 0 0 0,6 2 0 16,5-4 0-1,8-8 0-15,0-2 0 0,4-4 0 16,0 0 0-16,-4-10 0 16,-6-8 0-1,-5 1 0-15,-8 4 0 0,-7 3 0 16,-8 2 0-16,-2 6 0 16,-3 2 0-16,12 14-333 15,-2 5-346-15,0 2-439 0</inkml:trace>
  <inkml:trace contextRef="#ctx0" brushRef="#br0" timeOffset="21033.16">26252 15222 469 0,'0'0'279'0,"0"0"-197"15,0 0-63-15,0 0-9 16,-137 0-2-16,110 0-7 16,6 0 187-16,6-10 159 15,5 2 60-15,4-1 129 0,4 4-3 16,0 2-177-16,2 2-74 15,0 1-44 1,0 0-55-16,0 0-25 0,0 5-158 16,12 13 0-16,5 5 0 15,12 3 0-15,11-4 0 16,18-8 0-16,16-6 0 16,15-8 0-16,13 0 0 15,3-22 0-15,0-6 0 16,-3-6 0-16,-8-8 0 15,-7 2 0-15,-16 1 0 0,-11 7 0 16,-13 10 0-16,-13 10 0 16,-5 8 0-16,-5 4 0 15,0 8 0-15,7 18 0 16,8 4 0-16,5 2 0 16,8-1 0-16,0-3 0 15,6-10 0-15,0-5 0 16,3-8 0-16,-3-5 0 15,0 0 0-15,-5-14 0 16,-2-8 0-16,-4-10 0 16,-3 1 0-16,-3-5 0 15,-5 4 0-15,-7 10 0 16,-2 8 0-16,-4 12 0 0,4 2 0 16,0 14 0-16,4 12 0 15,5 4 0-15,1-2 0 16,4-2 0-16,1-4 0 15,3-8 0 1,-1-5 0-16,0-9 0 0,6 0 0 16,-1-13 0-16,0-9 0 15,2-6 0-15,-1-8 0 16,-4 0 0-16,-2 2 0 16,-5 10 0-1,-8 4 0-15,-4 14 0 0,-6 6 0 0,0 0 0 16,1 12 0-16,3 8 0 15,1 6 0-15,5-4 0 32,2 0 0-32,6-8 0 0,3-2 0 15,3-6 0-15,-1-6 0 16,-4 0 0-16,-1 0 0 16,-6-20 0-16,-9 4-351 15,-10-2-859-15</inkml:trace>
  <inkml:trace contextRef="#ctx0" brushRef="#br0" timeOffset="22026.98">30029 14155 1657 0,'0'0'398'0,"0"0"-172"16,0 0 125-16,-31-112-75 15,9 73-132-15,-2 3-47 16,-7 0-7-16,-8 2-9 16,-3 0-17-16,-5 4-29 15,-8 2-7-15,-3 4 28 0,-7 2-25 16,-2 2 29-16,0 6 51 15,0-4-40-15,1 8-5 16,-1 3-14-16,3 6 1 16,1 1-5-16,5 0-27 15,4 4-2-15,5 10 5 16,5 5-23-16,2 6 17 16,3 7 0-16,4 4-18 15,1 8 0-15,5 6 0 16,5 4 0-16,4 7 0 0,6 3 0 15,8 2 0 1,4 2 0-16,2 2 0 0,0 2 0 16,10-1 0-1,7 1 0-15,3-4 0 0,2-2 0 16,4 0 0-16,1-12 0 16,4 0 0-16,3-5 0 15,-1-5 0-15,3-4 0 16,2-4 0-16,2-4 0 15,0-4 0-15,0-2 0 16,0-4 0-16,0-4 0 16,2-4 0-16,1-2 0 0,1-6 0 15,4-2 0-15,-2-1 0 16,1-3 0-16,-1 0 0 16,-1 0 0-16,-3 0 0 15,-2-9 0-15,1-7 0 16,-3 2 0-16,-3-4 0 15,1-4 0-15,-3-4 0 16,-2-2 0-16,-2-4 0 16,-2 0 0-16,-2 2 0 15,-3-8 0-15,-4 0 0 16,0-2 0-16,-3-5 0 0,-1-7 0 31,-1-2 0-31,-1-4 0 0,-4-4 0 0,-6-2 0 16,-2-7 0-16,0 3 0 15,-20-2 0-15,-9-2 0 16,-9-2 0-16,-10 0 0 16,-14 2 0-16,-13 1 0 15,-27 5 0-15,-43 10 0 16,-44 14 0-16,22 14 0 16,22 14-1127-16</inkml:trace>
  <inkml:trace contextRef="#ctx0" brushRef="#br0" timeOffset="23857.68">4384 16110 2018 0,'0'0'352'15,"0"0"-236"1,0 0 130-16,0 0-4 16,0 0-115-16,0 0-73 15,-11 2 13-15,11-2 62 0,0 0-3 0,0 0 15 16,0 2 9-16,0-2-24 16,0 0-30-16,0 2 10 15,0-2-106-15,0 4 0 16,15 0 0-16,28 0 0 0,20 4 0 31,34 2 0-31,40-4 0 0,34 6 0 0,14 0 0 16,-2 2 0-16,-9 0 0 15,-18 4 0-15,-3-4 0 32,-6 4 0-32,-11-2 0 15,-29-6 0-15,-27-2 0 16,-24-8 0-16,-18 0 0 15,-3 0 0-15,-4 0 0 16,-6 0 0-16,-14 0 0 16,-9 0-27-16,-2 0-101 15,-2 0-248-15,-13-8-572 16,-1 4-410-16</inkml:trace>
  <inkml:trace contextRef="#ctx0" brushRef="#br0" timeOffset="24297.4">5088 16276 1497 0,'0'0'388'16,"0"0"-191"-16,0 0 142 16,0 0 12-16,0 0-61 15,0 0-65-15,0 0-49 16,-93-6-41-16,93 6 24 16,0 0-45-16,0 0-39 15,6 0-27-15,21 0-39 16,35-4 2-16,52 0 2 15,60-6-7-15,26 2 3 16,14 0-7-16,-13 4 2 0,-27 4-2 16,-11 0-2-16,-38 0-1 15,-34 0-11-15,-36 0 3 16,-24 0 9-16,-4 0 0 16,-9 0 2-16,-5 0 10 15,-11 0-12-15,0 0-30 16,21-2-251-16,2-6-614 15,8-4-1187-15</inkml:trace>
  <inkml:trace contextRef="#ctx0" brushRef="#br0" timeOffset="24932.65">9783 16136 1868 0,'0'0'608'15,"0"0"-295"-15,0 0 245 16,0 0-186-16,-118 0-128 16,118 0-111-16,0 0-133 15,17-4 0-15,31 0 0 16,39-4 0-16,39-2 0 15,43 2 0-15,22-2 0 16,0 2 0-16,-6 0 0 16,-21 2 0-16,-8 2 0 15,-33 4 0-15,-30 0 0 16,-26 0 0-16,-22 0 0 0,-5 0 0 16,-9 0 0-1,-8 0 0-15,-23 0 0 0,-7 0 0 16,-31 0-17-16,-52 4-440 15,9 6-302-15,0 4-635 0</inkml:trace>
  <inkml:trace contextRef="#ctx0" brushRef="#br0" timeOffset="25265.7">9954 16334 1930 0,'0'0'660'0,"0"0"-350"15,0 0 219-15,0 0-160 16,0 0-154-16,0 0-132 16,0 0-83-16,-2-9 0 15,69-5 0-15,13-3 0 16,29 3 0-16,28-4 0 16,29 4 0-16,11 0 0 15,-6 6 0-15,-15 0 0 16,-24 4 0-16,-26 0 0 0,-23 4 0 15,-27 0 0-15,-12 0 0 16,-3 0 0-16,-6 0 0 16,-6 0 0-16,-14 0 0 15,-8 0 0-15,-4 0 0 16,5 0-62-16,-1 0-281 16,4 0-580-16</inkml:trace>
  <inkml:trace contextRef="#ctx0" brushRef="#br0" timeOffset="25423.97">12053 16196 2944 0,'0'0'663'0,"0"0"-645"15,0 0-18-15,0 0-604 0</inkml:trace>
  <inkml:trace contextRef="#ctx0" brushRef="#br0" timeOffset="38099.21">4897 17179 1147 0,'0'0'1857'16,"0"0"-1621"-16,0 0-47 31,0 0 108-31,0 0-167 16,0 0-98-16,2 26-25 0,40 0-5 16,5 2 28-1,5-6-6-15,0 0 1 0,2-14-4 16,2-4-20-1,2-4 20-15,5-8 9 0,-1-18-1 16,2-6-11-16,-3 0-18 16,-6-2 0-16,-8 2 0 15,-10 10 0-15,-5 8 0 16,-10 10 0-16,-1 4 0 16,-2 9 0-16,4 22 0 15,6 9 0-15,2 0 0 16,2 4 0-16,5-12 0 15,3-6 0-15,-2-12 0 0,3-10 0 16,-1-4 0 0,-1-8 0-16,0-18 0 0,-2-6 0 15,-2-8 0-15,-1 4 0 16,-4 4 0-16,-1 2 0 16,-4 16 0-16,1 5 0 15,4 9 0-15,5 5 0 16,4 13 0-16,7 4 0 15,4 0 0-15,2-4 0 16,5-8 0-16,36-10 0 16,-13 0-314-16,-8-14-823 0</inkml:trace>
  <inkml:trace contextRef="#ctx0" brushRef="#br0" timeOffset="39228.15">9562 17165 1788 0,'0'0'562'0,"0"0"-357"16,0 0 154-16,0 0-40 15,0 0-121-15,0 0-123 16,0 0 70-16,43 30 10 0,-3 2-32 16,5 8-65-16,5-8-37 15,4-2 18-15,0-8-28 16,2-8 2-16,-1-14 12 15,3 0-25-15,0-8 0 16,0-20 0-16,-2-2 0 16,-6-6 0-16,-3 4 0 15,-9-2 0-15,-9 10 0 16,-6 2 0-16,-8 14 0 16,-1 3 0-16,-1 5 0 15,5 9 0-15,7 13 0 0,4 6 0 16,6 2 0-1,3-4 0-15,2-4 0 0,3-8 0 16,-4-8 0 0,3-6 0-16,-1 0 0 15,-1-6 0-15,0-16 0 0,-3-4 0 16,2-2 0-16,-6-2 0 16,-4 3 0-1,-2 9 0-15,-3 9 0 0,-1 9 0 16,3 0 0-16,6 0 0 0,5 14 0 15,4 4 0-15,3-2 0 16,2-6 0-16,2-2 0 16,-1-8 0-16,-5 0 0 15,-2-8 0-15,-7-6 0 16,-4-8 0-16,-9 4 0 16,-2 0 0-16,-7 1 0 15,-4 7 0-15,-3 2 0 16,-4 7 0-16,2 1 0 15,-2 0 0-15,5 0 0 16,2 0 0-16,4 0 0 16,27 0 0-1,-3 0-26-15,-4 0-906 0</inkml:trace>
  <inkml:trace contextRef="#ctx0" brushRef="#br0" timeOffset="39384.99">12223 17472 3057 0,'0'0'888'0,"0"0"-737"0,0 0-151 16,0 0-323-16,0 0-2368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39:24.607"/>
    </inkml:context>
    <inkml:brush xml:id="br0">
      <inkml:brushProperty name="width" value="0.05292" units="cm"/>
      <inkml:brushProperty name="height" value="0.05292" units="cm"/>
      <inkml:brushProperty name="color" value="#FF0000"/>
    </inkml:brush>
  </inkml:definitions>
  <inkml:trace contextRef="#ctx0" brushRef="#br0">9611 17512 2109 0,'0'0'711'0,"0"0"-397"16,0 0 43-16,0 0-84 16,0 0-90-16,0 0-135 15,19 46 10-15,12-2-15 0,6 10-43 16,1 0 0-16,7-6 0 16,1-4 0-16,10-16 0 15,7-10 0-15,8-18 0 16,9-6 0-16,12-28 0 15,3-16 0-15,7-4 0 16,-1-4 0-16,-7 6 0 16,-8 16 0-16,-14 14 0 15,-12 17 0-15,-13 5 0 16,-12 27 0-16,1 17 0 16,-2 10 0-16,6 0 0 15,8 4 0-15,12-6 0 16,12-7 0-16,10-13 0 0,7-6 0 15,27-16 0-15,-8-10 0 16,3 0 0-16,3-18 0 16,-17-9 0-1,8 0 0-15,-6 0 0 0,-10 1 0 16,-12 8 0-16,-10 8 0 16,-13 10 0-16,-8 0 0 15,-1 4 0-15,-3 10 0 16,7 4 0-16,7 0 0 15,9-10 0-15,2-2 0 16,6-6 0-16,5 0 0 0,7-19 0 16,1-8 0-16,3-3 0 15,-2 2 0-15,-8 6 0 16,-8 4 0-16,-13 18 0 16,-7 0 0-16,-9 10 0 15,0 12 0-15,4 10 0 16,2-2 0-16,10-1 0 15,11-9 0-15,11-11 0 16,8-4 0-16,5-5 0 16,5-13 0-16,0-6 0 0,0-8 0 15,-7 5 0-15,-6 0 0 16,-9 8 0-16,-11 6 0 16,-13 8 0-16,-6 0 0 15,-9 0 0-15,1 4 0 16,1 6 0-16,-2-6 0 15,21-4 0 1,-12 0 0-16,-5-10-599 0</inkml:trace>
  <inkml:trace contextRef="#ctx0" brushRef="#br0" timeOffset="898.65">18325 17624 1472 0,'0'0'528'0,"0"0"-270"16,0 0 201-16,-156 28-112 16,117-20-72-16,5 2-36 15,3-2-20-15,6-4-45 16,5 6-49-16,5-6-125 16,5-4 0-16,6 4 0 15,4-4 0-15,0 0 0 16,6 0 0-16,33 0 0 15,45-8 0-15,59-14 0 16,64-6 0-16,34 2 0 0,9 4 0 16,-13 8 0-1,-33 10 0-15,-22 0 0 0,-42 4 0 16,-45 0 0-16,-40 0 0 16,-22 0 0-16,-8 0 0 15,-9 0 0-15,-10 0 0 16,-6 0 0-16,-6-2 0 15,-19-6 0-15,-4 4 0 16,-7-2 0-16,-22-2-218 16,7 4-602-16,-2 4-511 0</inkml:trace>
  <inkml:trace contextRef="#ctx0" brushRef="#br0" timeOffset="1259.83">18250 17955 1670 0,'0'0'656'0,"0"0"-383"15,0 0 193-15,0 0-200 16,0 0-32-16,0 0-96 16,0 0-19-16,-68 8-38 15,80-8-33-15,13 0 30 16,12 0-11-16,22 0-67 0,34-16 0 15,45-4 0-15,47-6 0 16,18 8 0-16,1 5 0 16,-16 8 0-16,-34 1 0 15,-35 4 0-15,-36 0 0 16,-36 0 0-16,-25 0 0 16,-6 0 0-1,-9 0 0-15,-7 0 0 0,0 0 0 16,0 0 0-16,-3 0 0 15,18 0-29-15,22 0-527 16,9-5-763-16</inkml:trace>
  <inkml:trace contextRef="#ctx0" brushRef="#br0" timeOffset="1999.37">22751 17762 1976 0,'0'0'660'0,"0"0"-310"16,0 0 140-16,0 0-199 0,0 0-96 16,0 0-61-16,0 0-134 15,-90-18 0-15,126 4 0 16,37-12 0-16,50-8 0 16,55-12 0-16,34-2 0 15,10 3 0-15,4 8 0 16,-22 6 0-16,0-1 0 15,-17 10 0-15,-27 0 0 16,-35 10 0 0,-40 6 0-16,-34 2 0 15,-25 0 0-15,-6 4 0 0,-7-4 0 0,-3 4 0 16,-10-2 0 0,0-2 0-16,-7 0 0 0,-11 0 0 15,-4 4 0-15,-14 0 0 16,5 0-520-16,-2 0-504 0</inkml:trace>
  <inkml:trace contextRef="#ctx0" brushRef="#br0" timeOffset="2420.14">22994 17754 1753 0,'0'0'700'16,"-143"8"-448"-16,72-8 267 16,3 0-227-16,22 0-53 15,19 0-58-15,16 0-21 0,11 0-160 16,11 0 0 0,31-8 0-16,23-6 0 15,35-4 0-15,40-12 0 0,50-6 0 16,33-4 0-16,16 0 0 15,8-5 0-15,-14 9 0 16,2 0 0-16,-19 8 0 16,-27 2 0-1,-46 8 0-15,-47 6 0 16,-38 10 0-16,-27-2 0 0,-7 4 0 16,-8 0 0-16,-8-4 0 15,-8 4 0-15,0 0 0 0,-2 0 0 16,-7 0 0-16,5 0 0 15,-1 0 0-15,5 0 0 16,0 0 0-16,0 0 0 31,0 0 0-31,20-4-194 0,3-6-596 0,-4 6-542 0</inkml:trace>
  <inkml:trace contextRef="#ctx0" brushRef="#br0" timeOffset="2562.16">25458 17536 2749 0,'0'0'610'16,"0"0"-96"-16,0 0-291 15,0 0-223-15,0 0 0 16,0 0 0-16,0 0 0 16,-106 40-548-16</inkml:trace>
  <inkml:trace contextRef="#ctx0" brushRef="#br0" timeOffset="55827.06">19023 16190 1614 0,'0'0'733'0,"0"0"-228"15,0 0-151 1,0 0 22-16,0 0-143 0,0 0-79 15,-12-54-27-15,12 54-127 16,0 0 0-16,0 20 0 16,0 10 0-16,0 10 0 15,5 6 0-15,11-2 0 16,4-9 0-16,6-11 0 16,10-24 0-16,17 0 0 15,15-45 0-15,28-33 0 0,-3-2 0 16,5-14 0-16,-2 2 0 15,-23 15 0-15,1 3 0 16,-16 18 0-16,-18 20 0 16,-16 14 0-16,-15 18 0 15,-7 4 0-15,-2 0 0 16,2 24 0-16,12 24 0 16,-1-4-164-16,-2-4-1094 0</inkml:trace>
  <inkml:trace contextRef="#ctx0" brushRef="#br0" timeOffset="73998.73">4409 5995 2331 0,'0'0'723'0,"0"0"-504"16,0 0 11-16,0 0-35 15,0 0-100-15,0 0-74 0,8 26 22 16,17 13 25-16,0 9-20 16,2 6 4-16,-1 0-16 15,-4-2-1-15,-2-8-35 16,-1-7 0-16,-2-16 0 16,1-10 0-16,9-11 0 15,19-18 0-15,41-53 0 16,52-57 0-16,48-62 0 15,20-33 0-15,-9 8 0 16,-46 49 0-16,-50 63 0 16,-37 43 0-16,-16 22 0 15,-9 4 0-15,-7 8 0 16,-6 8 0-16,-18 12 0 0,-7 6 0 16,-2 0 0-16,0 0 0 15,0 12 0-15,0 28 0 16,0-4-195-16,0 2-1030 0</inkml:trace>
  <inkml:trace contextRef="#ctx0" brushRef="#br0" timeOffset="78321.33">15539 7864 1674 0,'0'0'1148'0,"0"0"-904"16,0 0-102-16,0 0 93 15,0 0-88-15,0 0-30 16,64 68-64-16,-18-46-1 16,12-4 37-16,9-9-22 15,11-9 1-15,4 0-35 16,3-6-6-16,2-12-27 0,2 0 0 16,-1 1 0-16,1 5 0 15,2 6 0-15,-3 5 0 16,4 1 0-16,-7 0 0 15,-3 11 0-15,-6 3 0 16,-6 1 0-16,-6-4 0 16,-2 0 0-16,-7-4 0 15,-3-2 0-15,-1-5 0 16,0 0 0-16,5 0 0 16,0-5 0-16,6-9 0 15,1-4 0-15,3-1 0 0,1 1 0 16,-5 3 0-16,-4 5 0 15,-8 4 0-15,-6 4 0 16,-5 2 0-16,-6 0 0 16,-2 2 0-16,0 8 0 15,0 0 0-15,3-3 0 16,6-3 0-16,13-4 0 16,-9-8-261-1,-10-6-784-15</inkml:trace>
  <inkml:trace contextRef="#ctx0" brushRef="#br0" timeOffset="79299.57">10683 9079 2609 0,'0'0'607'0,"0"0"-463"16,0 0 123-16,0 0-47 15,0 0-83-15,0 0-77 16,147 87-39-16,-107-61-3 16,0-4-5-16,1-4-13 15,1-10 0-15,2-6 0 16,3-2 0-16,5-16 0 16,3-18 0-16,5-10 0 15,0-4 0-15,0-2 0 16,-6 6 0-16,-10 11 0 15,-9 15 0 1,-7 18 0-16,-2 4 0 0,6 30 0 0,3 11 0 16,10 7 0-16,7-4 0 31,5-4 0-31,8-12 0 16,2-12 0-16,0-14 0 0,-1-6 0 0,-1-8 0 31,-3-20 0-31,-2-8 0 15,-2-4 0-15,-4-2 0 0,-3 3 0 16,-2 9 0-16,1 10 0 16,2 12 0-16,11 8 0 15,55 8 0-15,-13 14-602 16,2-2-807-16</inkml:trace>
  <inkml:trace contextRef="#ctx0" brushRef="#br0" timeOffset="80197.02">16995 9011 1204 0,'0'0'646'0,"0"0"-106"16,0 0 30-16,0 0-114 15,0 0-197-15,0 0-101 16,0 0-68-16,40 13 15 15,-13 24-37-15,11 10-68 16,7-1 0-16,8 0 0 16,7-10 0-16,7-8 0 15,9-16 0-15,6-12 0 0,6 0 0 16,-2-28 0 0,1-12 0-16,-5-8 0 0,0-8 0 15,-5 2 0-15,-7 1 0 16,-3 11 0-16,-9 14 0 15,-8 14 0-15,-8 14 0 16,-2 0 0-16,-2 20 0 16,4 8 0-1,3 4 0-15,4 0 0 0,6-1 0 16,3-5 0-16,7-2 0 16,0-2 0-16,3-4 0 15,0-4 0-15,-3-2 0 16,-1-4 0-16,1-4 0 0,-3-4 0 15,0 0 0 1,1-4 0-16,-1-10 0 0,0-4 0 16,-4-2 0-16,-2 0 0 15,-7-2 0-15,-4-4 0 16,-3-1 0-16,0-5 0 16,1-2 0-16,15-18-57 15,-14 10-804-15,-4 6-1196 0</inkml:trace>
  <inkml:trace contextRef="#ctx0" brushRef="#br0" timeOffset="80323.12">20135 8797 2550 0,'0'0'1201'0,"0"0"-856"15,0 0-345-15,0 0 0 16,0 0 0-16,0 0-894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2:31.818"/>
    </inkml:context>
    <inkml:brush xml:id="br0">
      <inkml:brushProperty name="width" value="0.05292" units="cm"/>
      <inkml:brushProperty name="height" value="0.05292" units="cm"/>
      <inkml:brushProperty name="color" value="#FF0000"/>
    </inkml:brush>
  </inkml:definitions>
  <inkml:trace contextRef="#ctx0" brushRef="#br0">6447 5073 1423 0,'0'0'186'0,"0"0"-145"16,0 0-25-16,0 0-4 16,0 0-12-16,0 0-31 15,-93-20-11-15,93 20 42 16,0 0 84-16,-3 0 163 15,-12 0 31-15,-3 0-62 16,1-2 19-16,3 0 37 16,3 0-60-16,3 0 13 15,2 2 0-15,6 0-47 16,-2 0-34-16,2 0-16 16,0 0-81-16,0 0-47 15,4 0 0-15,28 0 0 0,40 0 0 16,54 0 0-1,57 0 0-15,31 0 0 0,0-6 0 16,-23-8 0-16,-55 4 0 16,-33 2 0-16,-38 2 0 15,-23 2-77-15,-7 0-67 16,-10 0 33-16,-21 2 0 16,-10 0 50-16,-63 2-175 15,-43 0-117-15,-42 2-28 16,19 10-267-16,17 2-33 0</inkml:trace>
  <inkml:trace contextRef="#ctx0" brushRef="#br0" timeOffset="236.03">6526 5107 631 0,'0'0'742'0,"0"0"-423"15,-137 20 188-15,95-12 39 16,11-4-72 0,11 0-150-16,9-4-39 0,6 0-17 15,5 0-268-15,0 0 0 16,21 2 0-16,23 0 0 15,43 0 0-15,42-2 0 16,38 0 0-16,-6 0 0 16,-32-4-3-16,-42-2-246 15,-38 4-63-15,-9 0 15 0,-8 2-10 16,-17 0 97-16,-15 0 89 16,-9 0-26-16,-38 0-46 15,5 0-13-15,8 0-867 0</inkml:trace>
  <inkml:trace contextRef="#ctx0" brushRef="#br0" timeOffset="367.07">7403 5224 2299 0,'0'0'1022'0,"0"0"-665"0,0 0-101 16,0 0-256-1,0 0-10-15,0 0-1004 0</inkml:trace>
  <inkml:trace contextRef="#ctx0" brushRef="#br0" timeOffset="207205.37">25825 10551 1818 0,'0'0'597'0,"0"0"-283"15,0 0 248-15,0 0-82 16,0 0-345-16,0 0-84 16,-29 9 88-16,45 107-139 0,-6 50 0 15,-2 18 0 1,-8-5 0-16,0-26 0 0,0-49 0 15,0-28 0 1,-2-28 0-16,2-14 0 0,0-10 0 16,0-12 0-16,0-12 0 15,0-40 0-15,-6-66-51 16,0-65-146-16,-3-41-7 16,-2-19-19-16,0 19 67 15,2 39 27-15,0 49 120 16,5 44 9-16,-1 31 123 15,5 24 103-15,0 0 70 16,0 10-100-16,7 3-68 16,22 12-128-16,11 4 0 0,9 28 0 15,2 18 0-15,-1 16 0 16,-11 16 0-16,-12 8 0 16,-18 5 0-16,-9 3 0 15,-29-2 0-15,-25-5 0 16,-13-8 0-16,-8-8 0 15,1-15 0-15,9-16 0 16,17-16 0-16,19-18 0 16,25-10 0-16,33-52-200 15,19-6-670-15,10-6-398 0</inkml:trace>
  <inkml:trace contextRef="#ctx0" brushRef="#br0" timeOffset="207567.15">26166 10546 1780 0,'0'0'725'0,"0"0"-155"0,0 0-58 16,0 0-245-16,0 0-155 15,0 0 18-15,0 188-130 16,0-48 0-16,0-6 0 16,0-25 0-16,5-35 0 15,-3-28 0-15,4-2 0 0,-1-4 0 16,1-7 0-16,4-19 0 15,0-14 0-15,9-21 0 16,2-29 0-16,10-16 0 16,6-12 0-16,1 0 0 15,-1 10 0-15,-3 18 0 16,-3 21 0-16,-7 26 0 16,-3 3 0-16,-4 33 0 15,-3 16 0-15,-3 11 0 16,-5 4 0-16,1 0 0 15,-3-6 0-15,4-8 0 16,-2-11 0-16,0-13 0 16,1-12-375-16,11-14-276 0,-3 0-197 15,1-18-1149-15</inkml:trace>
  <inkml:trace contextRef="#ctx0" brushRef="#br0" timeOffset="208402.81">26892 11073 408 0,'0'0'1492'0,"0"0"-828"15,0 0-109-15,2-120-224 16,-2 95-66-16,-15 9-103 16,-5 12-31-16,-7 4-43 0,-4 18-88 15,-3 20 0-15,1 15 0 16,6 7 0-16,8 2 0 16,7-6 0-16,12-10 0 15,0-12 0-15,9-16 0 16,13-11 0-16,3-7 0 15,0-15 0 1,-1-17 0-16,-2-6 0 0,-4-2 0 16,-5 2 0-16,-3 8 0 15,-4 12 0-15,-2 10 0 16,1 8 0-16,3 4 0 16,2 22 0-16,3 4 0 0,3 4 0 15,-1-4 0 1,-1-8 0-16,-1-8 0 0,0-10 0 15,1-4 0 1,3-8 0-16,3-18 0 0,7-12 0 16,5-6 0-16,1-4 0 15,2 2 0-15,3 8 0 16,3 9 0-16,-4 14 0 16,-1 15 0-16,-3 0 0 15,-4 30 0-15,-6 12 0 16,-8 8 0-16,-8 2 0 0,-7-2 0 15,0-4 0-15,-16-6 0 16,-8-7 0-16,-5-11 0 16,0-11 0-16,3-8 0 15,5-3 0 1,13 0 0-16,8-17 0 0,0-1 0 16,27-4 0-16,17-4 0 15,14-4 0-15,8-2 0 16,5-4 0-16,-1-2 0 15,-5-4 0-15,-13-3 0 16,-11-1 0-16,-10-2 0 16,-11-2 0-16,-8 2 0 0,-8 2 0 15,-4 10 0-15,0 12 0 32,-11 16 0-32,-14 8 0 0,-1 22 0 0,-3 24 0 15,4 14 0-15,12 9 0 31,13-1 0-31,6-9 0 0,36-10 0 16,21-19 0 0,15-18 0-16,7-12 0 15,-1-18 0-15,-6-20 0 0,-15-8 0 16,-21 2 0-16,-15 4 0 16,-17 9 0-16,-10 12 0 15,0 10 0-15,-17 9 0 16,-5 13-467-16,2 5-720 0</inkml:trace>
  <inkml:trace contextRef="#ctx0" brushRef="#br0" timeOffset="209005.45">28940 9742 2841 0,'0'0'703'0,"0"0"-358"15,0 0-138-15,2 190-207 16,30-30 0-16,1 19 0 16,0-9 0-16,-8-24 0 15,-8-31 0-15,-5-21 0 16,-3-24 0-16,-3-19 0 0,-2-18 0 15,1 0 0 1,0-8 0-16,-1-8 0 0,1-17 0 16,-1-18-267-16,5-28-415 15,4-12 25-15,3-5 356 16,0 1 226-16,-1 4 75 16,-1 7 488-16,-1 6 56 15,-5 4-91-15,4 4-143 16,1 2-123-16,1 11-187 15,1 8 0-15,5 10 0 16,3 6 0-16,6 20 0 16,2 20 0-16,0 14 0 15,-3 9 0-15,-5 3 0 0,-9 0 0 16,-10-8 0-16,-4-8 0 16,0-11 0-16,-6-17 0 15,-10-12 0-15,0-10 0 16,3-10 0-16,6-25 0 15,7-9 0-15,0-6 0 16,25-4 0-16,12 4 0 16,10 8 0-16,4 10 0 15,3 10 0-15,-2 8 0 16,-10 7 0-16,-11 7 0 0,-16 0-42 16,-19 0-501-1,-25 0-406-15,-11 4-953 0</inkml:trace>
  <inkml:trace contextRef="#ctx0" brushRef="#br0" timeOffset="209172.04">28837 10359 2560 0,'0'0'867'0,"0"0"-326"16,0 0-413-16,0 0-128 15,147-112 0-15,-70 96 0 0,0 6 0 16,14 10 0-16,-22 0-769 15,-11 5-1849-15</inkml:trace>
  <inkml:trace contextRef="#ctx0" brushRef="#br0" timeOffset="210197.81">30000 10495 2414 0,'0'0'699'15,"0"0"-181"1,0 0-241-16,-8-134-89 0,3 106-188 16,-2 16 0-16,-8 12 0 15,-8 10 0 1,-8 30 0-16,-2 14 0 0,-3 8 0 16,9 4 0-16,12-5 0 15,10-7 0-15,5-14 0 16,12-12 0-16,15-16 0 15,2-12 0-15,4-4 0 16,-4-26 0-16,-5-6 0 0,-2-10 0 16,-6 0 0-16,-5-1 0 15,-2 9 0-15,-2 10 0 16,-2 14 0-16,-3 14 0 16,2 0 0-1,2 20 0-15,1 12 0 0,5 4 0 16,-1-1 0-16,-1-6 0 15,4-8 0-15,-3-9 0 16,1-12 0-16,1 0 0 16,0-11 0-16,3-14 0 15,2-12 0-15,-1-1 0 16,1 0 0-16,0 2 0 16,-4 8 0-16,-4 10 0 15,-3 10 0-15,0 8 0 16,0 0 0-16,1 16 0 0,1 10 0 15,3 2 0-15,-1 2 0 16,2-4 0-16,-2-4 0 16,0-10 0-16,3-6 0 15,-1-6 0-15,3 0 0 16,6-21 0-16,5-12 0 16,-1-7 0-16,3-6 0 15,-2 0 0-15,-4 6 0 16,-6 10 0-16,-5 12 0 15,-6 14 0 1,-4 4 0-16,3 12 0 0,-1 18 0 0,3 4 0 16,2 2 0-1,2-2 0-15,-2-6 0 0,2-8 0 16,-2-8 0-16,0-12 0 16,2 0 0-16,2-10 0 15,2-16 0-15,6-10 0 16,4-4 0-16,1-4 0 15,3 0 0-15,3 6 0 16,-3 6 0-16,0 11 0 16,0 16 0-16,-6 5 0 15,4 4 0-15,-2 20 0 16,-2 12 0-16,-4 2 0 0,-5 4 0 31,-3-2 0-31,-7-8 0 0,-4-6 0 0,0-6 0 16,-19-8 0-16,-10-8 0 15,-3-4 0-15,3 0 0 16,9-14 0-16,13-10 0 31,7-6 0-31,13-6 0 0,28 0 0 0,12 2 0 16,7 8 0-16,0 7 0 16,-4 15 0-16,-6 4 0 15,-13 9 0-15,-10 15 0 16,-7 6 0-16,-9 0 0 0,-2-2 0 15,-5-2 0-15,-2-8 0 16,1-4-170-16,-3-14-206 31,2 0-338-31,-2 0-258 0</inkml:trace>
  <inkml:trace contextRef="#ctx0" brushRef="#br0" timeOffset="210339.02">31390 9872 418 0,'0'0'2692'0,"0"0"-1897"16,0 0-604-16,0 0-191 15,0 0 0-15,0 0 0 16,0 0 0-16,-104-36-27 16,104 50-1231-16</inkml:trace>
  <inkml:trace contextRef="#ctx0" brushRef="#br0" timeOffset="210567.42">31647 9603 2813 0,'0'0'992'0,"0"0"-701"15,0 0-291-15,0 0 0 16,0 0 0-16,55 136 0 15,-26-25 0-15,-2-1 0 16,-4-10 0-16,-8-14 0 16,-3-21 0-16,-6-1-11 15,-6 0-533-15,0-22-364 16,-18-20-350-16</inkml:trace>
  <inkml:trace contextRef="#ctx0" brushRef="#br0" timeOffset="211334.56">31602 10138 2457 0,'0'0'831'0,"0"0"-278"16,0 0-298-16,0 0-255 15,139-102 0-15,-75 76 0 16,3 2 0-16,-7 4 0 16,-6 6 0-16,-12 8 0 0,-13 6 0 15,-6 0-8 1,-13 6-29-16,-1 16 19 0,-7 8 18 15,0 4 6 1,0 0 30-16,4 0-15 16,2-4-21-16,5-8 0 15,8-5 0-15,3-14 0 0,3-3 0 16,2-3 0-16,0-22 0 16,-3-5 0-16,1-6 0 0,-2-2 0 15,-5 2 0-15,0 2 0 16,-4 8 0-16,-3 10 0 15,-4 12 0-15,-2 4 0 16,-3 14 0-16,0 18 0 16,3 6 0-16,0 4 0 15,2-4 0-15,4-6 0 16,5-8 0-16,-1-12 0 16,6-7 0-16,-5-5 0 15,-1-9 0-15,-1-14 0 16,0-8 0-16,0-5 0 0,-8-6 0 15,1-4 0-15,3-2 0 16,-6 2 0-16,3 6 0 16,0 8 0-16,2 10 0 15,2 11 0-15,5 11 0 16,5 0 0-16,4 15 0 16,-1 13 0-16,3 8 0 15,0 5 0-15,-5 2 0 16,-3-3 0-16,-8-4 0 15,-5-8 0-15,-2-8 0 0,-6-10 0 16,0-8 0-16,0-2 0 31,-6-10 0-31,4-16 0 0,2-10 0 0,2-6 0 16,23-2 0-16,11 2 0 16,4 8 0-16,7 9 0 15,-7 14 0-15,2 11 0 16,-4 0 0-16,-7 26 0 15,-4 6 0-15,-9 4 0 16,-7 0 0-16,-9 0-3 16,-10-8-454-16,-19-10-289 15,-11-10-500-15</inkml:trace>
  <inkml:trace contextRef="#ctx0" brushRef="#br0" timeOffset="211469.14">32097 9210 920 0,'0'0'2188'16,"0"0"-1540"-16,0 0-439 16,-63-117-78-16,80 117-131 15,74 22 0-15,-5 14-134 16,5-1-1143-16</inkml:trace>
  <inkml:trace contextRef="#ctx0" brushRef="#br0" timeOffset="211633.93">33407 9385 3390 0,'0'0'706'16,"0"0"-706"-16,0 0 0 16,0 0 0-16,119 78-3 0,-86-26-613 15,-9 2-995-15</inkml:trace>
  <inkml:trace contextRef="#ctx0" brushRef="#br0" timeOffset="212105.07">30042 11690 1358 0,'0'0'498'0,"0"0"-3"0,0 0 27 0,-135 0-145 31,108 0 79-31,12 0-208 16,7 0-106-16,8 0-142 15,6 0 0-15,33 0 0 16,53-5 0-16,72-22 0 16,91-21 0-16,49-12 0 15,20-10 0-15,-12-2 0 0,-47 10 0 16,-33 5 0-1,-58 13 0-15,-58 14 0 0,-47 10 0 16,-32 8 0-16,-8 0 0 16,-14 2 0-16,-9 4 0 15,-6 4 0-15,-31 2 0 16,-39 16-117-16,7 8-531 16,1 4-403-16</inkml:trace>
  <inkml:trace contextRef="#ctx0" brushRef="#br0" timeOffset="212405.4">30301 11825 694 0,'0'0'1849'0,"0"0"-1319"16,-118 4-29-16,93-4-216 15,25 0-48-15,5 0-237 16,60 0 0-16,60-8 0 15,73-22 0-15,45-14 0 16,24-10 0-16,-2-7 0 16,-29 3 0-16,-17 0 0 15,-32 6 0-15,-44 10 0 0,-45 14 0 16,-36 10 0 0,-22 3 0-16,-9 4 0 0,-4 0 0 15,-9 1 0-15,-11 4 0 16,-7 4 0-16,2-1-45 15,-2 0-668-15,6-1-1667 0</inkml:trace>
  <inkml:trace contextRef="#ctx0" brushRef="#br0" timeOffset="212570.66">32946 11392 2893 0,'0'0'963'16,"0"0"-723"-16,0 0-240 16,0 0 0-16,0 0-75 15,0 0-935-15</inkml:trace>
  <inkml:trace contextRef="#ctx0" brushRef="#br0" timeOffset="-199527.35">13557 3585 751 0,'0'0'234'0,"-93"-126"-161"16,24 49 70-16,-14-3 86 15,-8 8-30-15,-28 12 0 16,-23 12-28-16,-34 18-73 16,-11 14-51-16,4 16-23 15,19 0-15-15,19 4-8 0,9 12-1 16,6 2-56-16,7 2-13 16,6 2 27-16,1 8 31 15,14 0 10-15,17 2 0 16,13 0 1-16,8 2 0 15,-14 11-7-15,-11 9 6 16,-13 12-6-16,1 8-19 16,-8 21 25-16,-5 28-3 15,2 26 4-15,17 5 0 16,26-9-4-16,25-19 4 0,19-15 7 16,11 1-7-16,12 4 6 15,2 5-5-15,9-1-1 16,21 2 0-16,11 0 0 15,13 1-7-15,15-1 4 16,14 5 3-16,12 0-1 16,8 0 1-16,6-1-17 15,2-1-72-15,7-1-3 16,3 0-57-16,-28-32-163 16,-10-19-80-16</inkml:trace>
  <inkml:trace contextRef="#ctx0" brushRef="#br0" timeOffset="-199391.44">13189 7186 165 0,'141'0'153'0,"-20"0"-153"16,-34 0-194-16</inkml:trace>
  <inkml:trace contextRef="#ctx0" brushRef="#br0" timeOffset="-199293.25">14676 6978 945 0,'0'0'240'0,"142"-66"-179"16,-48 26-61-16,11-8-77 15,37-16-17-15,-28 11-76 16,-14 5-476-16</inkml:trace>
  <inkml:trace contextRef="#ctx0" brushRef="#br0" timeOffset="-199224.55">15897 6260 363 0,'0'0'0'0</inkml:trace>
  <inkml:trace contextRef="#ctx0" brushRef="#br0" timeOffset="-199067.9">15971 4610 1020 0,'-94'-169'376'15,"-20"-27"-207"-15,2 21-100 16,-4 13-42-16,-1 21 12 15,-3 36-8-15,4 34-31 16,0 37-24-16,-3 30-76 0,30 4-185 16,16 18-556-16</inkml:trace>
  <inkml:trace contextRef="#ctx0" brushRef="#br0" timeOffset="-198592.78">15329 4836 770 0,'0'0'130'31,"0"0"-93"-31,0 0 5 0,0 0 98 16,0 0 30-16,0 0 2 0,33-108 10 15,-35 80-45 1,-16-4 49-16,-11-2-17 15,-11-4-115-15,-12-2-54 16,-12-2-19-16,-9-1-84 16,-12 3-45-16,-9 2 17 15,-22 4 9-15,-17 4-52 0,-25 6 23 0,-6 10 86 16,14 12-31-16,13 2 19 16,37 10 57-16,15 12 0 15,19 2-15-15,1 8 6 16,-49 43-75-16,12-7-36 31,2 6-569-31</inkml:trace>
  <inkml:trace contextRef="#ctx0" brushRef="#br0" timeOffset="-198330.26">14696 8099 504 0,'138'26'225'0,"18"-4"-152"0,-18-14-47 15,-7-4-26-15,-3-4-111 16,-6 0 46-16,-30-4 13 16,-21-6 52-16</inkml:trace>
  <inkml:trace contextRef="#ctx0" brushRef="#br0" timeOffset="-197996.03">17347 5891 1151 0,'-53'-116'308'0,"-5"-14"-193"15,7 13 8-15,3 21 58 16,9 16-28-16,3 20-23 16,-2 3-49-16,-11-7-59 15,-13-8-2-15,-32-20-20 0,-33-5-49 16,-37 3-113-16,-17 14-49 16,-2 30-128-16,50 26 26 15,32 18 43-15</inkml:trace>
  <inkml:trace contextRef="#ctx0" brushRef="#br0" timeOffset="-197795.18">15957 5783 1910 0,'0'0'535'0,"0"0"-251"16,0 0 55-16,0 0-153 15,0 0-186-15,0 0-141 16,0 0-1093-16</inkml:trace>
  <inkml:trace contextRef="#ctx0" brushRef="#br0" timeOffset="-195024.04">22748 5245 2311 0,'0'0'640'0,"0"0"-414"16,0 0 37 0,0 0-41-16,0 0-96 0,0 0-27 15,0 4-36-15,5 14 30 16,6 7-40-16,2 5-53 15,3 2 0-15,2-2 0 16,1-4 0-16,4-6 0 16,4-10 0-16,6-10 0 15,7 0 0-15,14-28 0 16,6-16 0-16,11-10 0 16,3-12 0-16,1-5 0 15,-1 1 0-15,-11 6 0 16,-13 16 0-16,-16 14 0 15,-12 14 0-15,-13 10 0 0,-5 8 0 16,-4 2 0 0,0 0 0-16,0 0 0 0,0 0 0 15,0 0 0-15,0 7 0 16,0 14 0-16,0-1-314 16,-13 0-761-16</inkml:trace>
  <inkml:trace contextRef="#ctx0" brushRef="#br0" timeOffset="-194537.56">22806 5187 1637 0,'0'0'892'0,"0"0"-379"16,0 0-171-16,0 0 0 15,0 0-135-15,0 0-44 16,0 0-163-16,-3-8 0 15,3 20 0-15,10 8 0 16,3 3 0 0,5 0 0-16,2-2 0 15,6-6 0-15,8-8 0 16,7-7 0-16,7-7 0 16,6-20 0-16,2-14 0 0,-3-7 0 15,2-4 0-15,-5-2 0 16,-6 2 0-16,-8 6 0 15,-10 12 0-15,-10 9 0 0,-7 14 0 16,-7 7 0 0,-2 1 0-16,0 3 0 0,0 0 0 15,0 0 0-15,2 4 0 16,-2 10-269-16,0-1-541 16,0-4-1618-16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03:33.830"/>
    </inkml:context>
    <inkml:brush xml:id="br0">
      <inkml:brushProperty name="width" value="0.05292" units="cm"/>
      <inkml:brushProperty name="height" value="0.05292" units="cm"/>
      <inkml:brushProperty name="color" value="#FF0000"/>
    </inkml:brush>
  </inkml:definitions>
  <inkml:trace contextRef="#ctx0" brushRef="#br0">7793 3775 2990 0,'4'-5'166'0,"-3"2"-54"0,3-1-10 16,-3 1 19-16,-1 3-25 0,5-2 5 0,-5 2-6 15,0 0-1-15,5-2-11 0,-5 2 6 0,0 0-3 16,0 0 2-16,8 7-6 0,-6-3-12 0,1 2 4 16,1-2-5-16,0-1-6 0,1 2-5 0,-4-1-9 15,4 0-5-15,-1 1 2 0,-1-2-1 0,0 1-11 16,0-2-15-16,-2 2 10 0,3-1 0 0,-4-3-1 15,4 4-11-15,-3-2 24 0,-1-2 1 0,0 0 3 16,12-1-5-16,-6-1-1 0,4-2-4 0,2 0-3 16,4-2-3-16,1-4-3 0,7-3 1 0,2 1-7 15,-2-1 0-15,3-2-6 0,0 3 3 0,0 1-2 16,-9 1-7-16,1 1 1 0,-1 2-1 0,0-4-9 16,-6 5-5-16,-1 0-16 0,0 1 5 0,-5 2-11 15,2-1-17-15,-3 1-31 0,-1 1-48 0,0 1-48 16,-4 1-60-16,0 0-57 0,0 0-57 0,0 0-336 15,0 0-738-15,-13 6 327 0</inkml:trace>
  <inkml:trace contextRef="#ctx0" brushRef="#br0" timeOffset="4765.6">23149 4661 322 0,'0'0'329'0,"0"0"-19"15,0 0-19-15,0-4-28 0,0 4-20 0,0 0 6 16,0 0-6-16,0 0-11 0,0 0-8 0,0 0-10 15,-2 13-12-15,2-13-10 0,0 9-10 0,-2-4-11 16,2-5-12-16,0 4-6 0,0-4-7 0,2 8-1 0,0-6-8 16,-1 0-8-16,-1-2-13 0,9 3-7 15,-1-3-8-15,6-1-23 0,-2 1 1 0,7-2-8 16,-1 0-7-16,2 1-2 0,1-3-8 0,0-1-11 16,1 2-1-16,0-3-3 0,3 0-6 0,-3 1-1 0,-3 0-4 15,-1 2 0-15,-1-1-8 0,-7 1 0 0,5 1-3 16,-6 1-3-16,-2-1-2 0,0-1-2 15,0 3 2-15,-3-1 0 0,-4 1 7 0,7-1 3 16,-7 1 1-16,8-1 13 0,-8 1 12 0,0 0 9 0,9 1 12 16,-9-1 3-16,0 0 2 0,0 0 3 0,9-1-3 15,-9 1-5-15,6 2-1 0,-6-2-12 0,10 0 4 16,-10 0-4-16,9 0-8 0,-4-2-6 0,-5 2-5 16,13 2 2-16,-6-2-6 0,-1-1-1 0,-6 1-8 15,13 0-2-15,-8 0-26 0,-5 0-36 0,9 0-51 16,-9 0-62-16,6-2-78 0,-6 2-98 0,0 0-124 15,0 0-462-15,0 0-991 0,0 0 438 0</inkml:trace>
  <inkml:trace contextRef="#ctx0" brushRef="#br0" timeOffset="5866.32">21384 3547 188 0,'0'0'372'0,"0"0"-23"15,0 0-23-15,-1-5-26 0,1 5-30 0,0 0-34 16,0 0-20-16,0 0-25 0,0 0-10 0,0 0-6 16,0 0-15-16,1 17-5 0,1-12-13 0,0 2-10 15,-2-1-17-15,5 0-8 0,-5 1 7 0,1-1-23 16,1 1-8-16,0-1 1 0,0 1-11 15,0 1-2-15,0-2 10 0,0-2 10 0,-2 0 2 16,3 1 4-16,-1-3 7 0,2 1 9 0,-3-1 11 0,8-1 3 16,-9-1-2-16,17-6-5 0,-6 2-9 0,1-3-5 15,6 1-2-15,0-2-11 0,1-2-5 0,6-3-7 16,0 0-9-16,0-1-6 0,5-2-6 0,0-2-7 16,2 0-3-16,-1 0-11 0,-3-1-2 15,1-2-3-15,1 3-6 0,-1 3-1 0,-2 0-5 0,-3 1 0 16,-8 4 0-16,-1-1-5 0,-5 3-1 0,2 2-3 15,-3 0 1-15,-2 0 2 0,-2 1 1 0,1 3 0 16,-3 0-3-16,1 1-1 0,0-3-3 0,0 1-2 16,-4 3-2-16,5-1-1 0,-5 1-2 15,3-2-3-15,-3 2 0 0,0 0-1 0,0 0-4 0,6-1-14 16,-6 1-10-16,0 0-19 0,0 0-25 0,5-2-36 16,-5 2-46-16,0 0-34 0,0 0-39 0,0 0-41 15,0 0-54-15,0 0-84 0,0 0-366 0,0 0-837 16,-11 9 371-16</inkml:trace>
  <inkml:trace contextRef="#ctx0" brushRef="#br0" timeOffset="8365.44">21687 3777 87 0,'0'0'270'0,"0"0"-14"0,0 0-18 16,-1-2-14-16,1 2-10 0,0 0-13 0,0 0-8 0,0 0-5 15,0 0 1-15,0 0 0 0,0 0-2 0,0 0 4 16,0 0 1-16,0 0 7 0,0 0-14 0,0 0-5 16,0 0-7-16,-13 2 1 0,4 1-5 0,4-2-3 15,1 1-3-15,-5 2-16 0,4 0-3 0,-4-2-9 16,0 0-6-16,2 3-3 0,0-2-2 16,0-1 1-16,0-2-1 0,7 0 0 0,-11 1 2 0,5-1-2 15,6 0 0-15,-6-3-5 0,4-5-4 0,0 0-2 16,4-2-5-16,4-7-11 0,4-5-4 0,9-2-5 15,1-5-4-15,10-8-5 0,2-2-10 0,4 1-25 16,6-5-7-16,21-18-4 0,2-1 0 0,3 1-9 16,12 2-3-16,-2-1 0 0,7 1-4 0,5 4-4 15,-2 1 5-15,1 7-8 0,-6 0-1 0,-27 20-1 16,1-1 0-16,2 7-4 0,-4-4 1 0,-6 4 2 16,-15 7-4-16,16-3 0 0,-18 3 1 0,-4 3 2 15,-9 1-1-15,-1 1 3 0,-1-1-4 0,-6 4 0 16,-3-4-5-16,0 4-12 0,-5-1-18 0,3 0-7 15,-6 0-10-15,0 1-14 0,-3 1-9 0,-1-1-11 16,-6-2-12-16,1 2 1 0,0 2 3 0,-5-2-2 16,4 2 0-16,-2-1 13 0,1 2 8 0,-1-2 9 15,3 1 2-15,1 2 10 0,2-2 3 0,1 3 5 16,1-1 9-16,-1 1 10 0,1-2 7 0,4 3 1 16,0 0 4-16,0-7 9 0,0 7 4 0,5-5 3 15,1 2 0-15,1 0 2 0,1 0 6 0,2 2-1 16,2 1 6-16,-6-2 1 0,7 2 1 0,-3 2-3 15,-1-2-1-15,5 2 1 0,-4 0 0 0,1 3 0 16,-1 0-1-16,0 0 2 0,-1 1 0 0,0 2-4 16,-1-1-1-16,-3 3 2 0,1-1-2 0,-5 2-1 15,3 0 2-15,-4 1 0 0,-2 0 1 0,-2-1-5 16,-1 1 1-16,-2 2 0 0,0 1-12 0,-1-3-35 16,-2-1-45-16,3-1-60 0,2-2-65 0,1 1-64 15,-1-3-80-15,3 0-89 0,-1-4-334 0,3-2-835 16,0 0 370-16</inkml:trace>
  <inkml:trace contextRef="#ctx0" brushRef="#br0" timeOffset="8932.89">23521 2042 472 0,'1'-5'476'0,"-1"1"-7"16,2 1 0-16,-2 3-13 0,0-4-20 0,0 4-29 0,0 0-41 15,0 0-37-15,0 0-26 0,0 0-5 0,0 0-15 16,1 22-19-16,0-4-10 0,1 7-22 0,-4 4-20 15,2-1-21-15,2 5-10 0,-2-1-25 0,1 6-11 16,-1-2-12-16,1 9-15 0,4-11-5 16,-5-3-15-16,4 3-13 0,-1-7 0 0,0 3-13 15,-1-5-7-15,0-7-4 0,-1-2-9 0,1-4-4 16,0-1-2-16,-2-4-5 0,0 0-3 0,0-3-2 0,0-4 6 16,0 0-5-16,0 0-7 0,0 0-7 0,0 0-1 15,-2-32 0-15,0 14-5 0,1-1-2 0,1-8-11 16,0-3 9-16,-2-6 1 0,0-11 0 15,2 11-5-15,4-17-1 0,-1 0 0 0,3 1-9 16,1 1 5-16,-1 16-6 0,2 3 1 0,-1 2 4 16,1 1-11-16,-2 3-1 0,6 4 9 0,-6 4-3 15,3 2 0-15,4 3-2 0,-3-1 5 0,-1 4-7 0,6 2 1 16,-4 2-1-16,5 1-4 0,1 0 7 16,1 4 0-16,-4 3-10 0,0 2-6 0,0 3-11 15,-2 0 0-15,0 2-5 0,-3 3 0 0,-4 0 2 16,3 2-1-16,-7 0 4 0,-2 2 3 0,-3-4 2 0,-1 5 9 15,-6-1-5-15,-8 2 7 0,4-7 2 16,-6 4-9-16,6-3-20 0,-7 2-27 0,1 2-36 16,6-5-40-16,0-1-54 0,-1-2-58 0,7 0-76 15,0-3-69-15,4-1-83 0,1 0-391 0,0-2-949 16,4-2 419-16</inkml:trace>
  <inkml:trace contextRef="#ctx0" brushRef="#br0" timeOffset="10020.78">23896 2205 3308 0,'5'-4'314'0,"-5"4"-48"16,0-9-9-16,0 4-6 0,-2-2-19 0,2-3-21 15,-1-1-16-15,2 1-23 0,-1-1-21 0,3-6-8 16,1 1-12-16,2 2-10 0,3-2-14 0,1 1-18 16,2-1-1-16,2 2-9 0,6-9-6 0,-2 3-10 15,4-1-11-15,-4-1-4 0,1 2-19 0,-4 5-2 16,-2 0-3-16,0-1-2 0,-3 4-1 0,-2 4-5 15,-2-1-1-15,1 2 1 0,-6 3-3 0,4 0 0 16,-4 0-3-16,1 2-4 0,-2 2-4 0,0 0 2 16,-14 0-2-16,6 2 1 0,0 1-6 0,3 2 1 15,-4-3 1-15,0 3-2 0,3 1 1 0,2-1 1 16,-1-1 1-16,4 3-2 0,-2 0 3 0,6 0-2 16,0-1-8-16,5 1-5 0,1-1-7 0,5 0-4 15,-1-3-2-15,6 5-4 0,0-4 0 0,0 1 1 16,-1 0 1-16,0-2 1 0,-5-1 4 0,0 0 3 15,-2 2-3-15,-3-1 3 0,-2 0 4 0,-1 1 0 16,-1 0 0-16,0 3 2 0,-4 0 2 0,0 0 5 16,-4 1 3-16,0 2 0 0,-1-2 8 0,0-1-4 15,0 3 3-15,1-3-4 0,-1 1 3 0,3-1-1 16,0 0 1-16,0-1 2 0,0-3 2 0,4 2 1 16,0-1 6-16,2-2-1 0,3-1 2 0,0 0-4 15,7 1 0-15,-1-4-2 0,2 0-1 0,-2-1-1 16,6-2 2-16,-1 0-1 0,0-1-2 0,0 0 0 15,-1-4 1-15,-1 0 0 0,0 1 2 0,0-1 10 16,-7 0 8-16,0 2 11 0,1-1 4 0,-2 2 3 16,-4 3 7-16,1-1-2 0,-4 3-9 0,3-2-7 15,-4 4-2-15,0 0-4 0,0 0 6 0,0 0-12 16,-10 8-1-16,6-2-6 0,1 1 1 0,-2-2-2 16,4 1 1-16,-2 2-2 0,3-2-2 0,-2 0 0 15,4 1 7-15,1-2-7 0,2 1 0 0,-1-1 1 16,1-2-1-16,4-2 0 0,0-1-4 0,-9 0 1 15,19-3 2-15,-6-1-5 0,-3 0 2 0,-1-4-1 16,1 0-3-16,-2-1 4 0,-2 1 0 0,5-5-5 16,-5 1 0-16,-1-3 3 0,-1-5-2 0,2 2 0 15,1 0-3-15,-5-1-1 0,-2 2-2 0,3 0 3 16,-8 5 1-16,3 2-1 0,1 0-4 0,-3 3 0 16,4 2-3-16,0 1-2 0,-2-2-1 0,0 4-4 15,2 2-7-15,0 0-2 0,0 0 0 0,0 0 2 16,0 0 2-16,0 0 3 0,20-1 2 0,-9 1 6 15,3-2-7-15,4-1 8 0,-3-4 1 0,3 0 1 16,0-1 0-16,0 0 2 0,5-7-1 0,-4 6 0 16,-5-4-1-16,3 1 3 0,-3-4-1 0,4-5 1 15,-8 6-1-15,9-10 0 0,-10 2 4 0,2-1-3 16,1 0-1-16,-7 1 3 0,-1 6 13 0,1 2 5 16,-2 3 2-16,-2 3-3 0,-1 2-7 0,0 4 0 15,0-1-3-15,0 4-4 0,0 0 4 0,-14 13-2 16,6 0 2-16,-2 3-2 0,1 2 1 0,0 5 4 15,-1 2-2-15,0 3-1 0,2-1-4 0,3-1 3 16,-3 1 6-16,6-2-3 0,-1-6-5 0,2 0 3 16,0-1 1-16,1 0-6 0,-2-2 5 0,2-5-1 15,3-2 0-15,-3 1 2 0,1-3 1 0,2-1 0 16,-1-4 1-16,2-1-4 0,1 0 8 0,-5-1-8 16,12-4 3-16,-2 0-3 0,0-2 0 0,-1-1-2 15,0-1 1-15,1-1 0 0,3 2-2 0,-4-1-2 16,5 3 1-16,-2-3 0 0,-3 3 0 0,3 2-2 15,-1 0 0-15,-4 3-2 0,6 0 0 0,-4 3 2 16,1 0-1-16,2 4 2 0,-1 3-1 0,-2 1-1 16,-1 1 3-16,-4-2-6 0,1 3 4 0,-1-2-1 15,-2 2 6-15,-2-1-5 0,-4 0 4 0,2-2-2 16,-3 0 2-16,-3-2-1 0,-1 0 7 0,0-2 0 16,-2 1-2-16,-2-5 2 0,1 1 3 0,0-3 1 15,0 0 2-15,3-4-4 0,-2 3 0 16,4-4-26-16,2 1-40 0,1 0-62 0,4-2-79 0,3-2-90 15,5-1-94-15,4-3-104 0,4 2-402 0,8 0-960 16,4-3 425-16</inkml:trace>
  <inkml:trace contextRef="#ctx0" brushRef="#br0" timeOffset="10149.94">25404 1849 61 0,'0'0'454'0,"6"-5"24"0,-6 1-1 0,0 4-27 16,-3-7-33-16,3 3-37 0,2-1-40 0,-2 1-33 15,1 1-63-15,-1 3-74 0,5-8-83 0,-2 4-100 16,4 1-111-16,-7 3-134 0,11-7-321 0,-4 5-627 0,0-2 279 16</inkml:trace>
  <inkml:trace contextRef="#ctx0" brushRef="#br0" timeOffset="10416.57">25857 1325 115 0,'-2'-9'531'0,"-2"5"-3"0,1-3-14 15,2 2-14-15,0 1-38 0,0 2-48 0,1 2-43 16,0 0-36-16,0 0-27 0,0 0-19 0,-4 14-23 16,4-4-25-16,-3 9-22 0,2 6-22 0,1 1-19 15,-3 2-18-15,1 0-13 0,-1 5-15 0,3-4-24 16,-2 0-23-16,0 0-30 0,2-3-31 0,-3 1-37 15,0-8-49-15,6 3-48 0,-3-7-45 0,2-3-61 16,-2 1-38-16,0-3-39 0,0-3-16 0,1-1-49 16,2-5-47-16,-3-1-263 0,0 0-722 0,13-1 319 15</inkml:trace>
  <inkml:trace contextRef="#ctx0" brushRef="#br0" timeOffset="11267.52">26018 1445 203 0,'8'-24'281'0,"-3"6"26"16,-1 2 17-16,1 3 22 0,-4 1 28 0,-1 5-2 15,0-2-14-15,0 2-32 0,0 1-33 0,0 6-11 0,-3-1-13 16,3 1-17-16,0 0-22 0,-12 9-21 0,8-4-17 16,-1 5-21-16,-3 1-15 0,2 3-16 0,2 2-11 15,3-4-17-15,-3 3-5 0,2-2-14 16,-1 5-6-16,0-2-10 0,3-5-6 0,-4 2-8 16,4 0-7-16,0-7-6 0,0 4-11 0,3-3-6 15,-6-2-2-15,3-1 0 0,0 0 3 0,0-4-8 16,4 5-1-16,0-5-3 0,-4 0 0 0,0 0-5 15,23-9 1-15,-14 2-4 0,3-2-1 0,3-3-3 16,-5 0 1-16,2 4 0 0,-3-1-3 0,-2 3 0 0,1-1-5 16,-3 3-8-16,1 2 2 0,-6 2 1 15,8-1-1-15,-8 1 1 0,8 6-1 0,-5 0 0 16,0 0-1-16,1 2 2 0,0 1 4 0,0-1 1 16,0 2 0-16,3 0 0 0,0-2-2 0,4 4 3 0,1-5-2 15,-1-1 3-15,2 0 0 0,1 0 0 16,1-1-3-16,2-3 1 0,2-2 4 0,-6 0-5 15,5-1 6-15,1-2-2 0,-8 0-1 0,6-3-2 16,-4 3 1-16,2-6-1 0,-5 3 3 0,3-4-2 16,-4 0-1-16,4-3-1 0,-3-1-3 0,-6 3 0 15,5-3 5-15,-4-1-2 0,-4 3 1 0,3-1-2 16,-1 2 0-16,-3 4-3 0,-3 2 2 0,-5-3-1 16,3 3-5-16,-5 2 3 0,3 3-1 0,-4 0-2 15,-3 2 1-15,5 2 3 0,-5-1 1 0,3 2-5 16,0 4 7-16,3-4-3 0,3 4 1 0,-3-2 0 15,4 2 3-15,1-5 2 0,5 5-4 0,0-3 6 16,1 0-3-16,1-2 6 0,0 1-4 0,1 1-1 16,2-3 0-16,3 0 2 0,-4 0-1 0,1-3-1 15,7 0 1-15,-5 0-1 0,-9 0 1 0,14-2-2 16,-6-1 1-16,-2 1-1 0,2-6 0 0,1 6-3 16,-7 1 1-16,-2 1-2 0,11 0-7 0,-11 0 0 15,0 0 3-15,6 3-1 0,-6-3 2 0,3 10 1 16,-1-4 1-16,-2 1 1 0,3-2 2 0,-1 0 0 15,-2-1-2-15,4 3 1 0,1-3 0 0,-1 1 4 16,3-3-2-16,3 0 4 0,-3-1 3 0,5-1-5 16,1-1 1-16,-2-2 0 0,3 0 4 0,2-4 6 15,-2-3 3-15,2 2 6 0,-3-2 2 0,2-2-2 16,-2 0-2-16,1-3 3 0,0 0-6 0,0 0 0 16,6-7-2-16,-7 0-2 0,2-1 1 0,0-1-4 15,0-2-7-15,2 3-2 0,-2-1 0 0,-1-1-2 16,-3 1-1-16,-4 6 3 0,1 2 3 0,-4 6 5 15,-2-1 5-15,3 1 3 0,-3 2-6 0,0 2-9 16,-2 3 1-16,0 3 2 0,0 0 2 0,0 0-1 16,-13 10-3-16,7 1 5 0,2-3-1 0,-1 9 0 15,-1-2 3-15,4 3 0 0,0 1 0 0,2-3 0 16,2 4-4-16,6 3 3 0,-1-3 3 0,1-1-2 16,1-2-7-16,3-2-5 0,-1 2-21 0,2-3-13 15,1-2-10-15,2 2-27 0,-5-4-20 16,6-2-22-16,-3 2-26 0,0-7-35 0,-3-1-28 15,1 1-41-15,-1-4-47 0,-11 1-42 0,18-6-45 0,-8 1-74 16,-5-7-273-16,3 1-784 0,-3 0 347 0</inkml:trace>
  <inkml:trace contextRef="#ctx0" brushRef="#br0" timeOffset="11433.13">26949 1219 70 0,'-5'-5'359'0,"2"0"-14"16,0-1 0-16,1 2-5 0,2-1-27 0,2-1-27 15,1 0-32-15,2 4-27 0,4-3-32 0,1 1-9 16,1-1-22-16,1 2-31 0,2 2-39 0,-1-2-48 16,-4 0-50-16,1-1-60 0,-1 3-70 0,-1-2-86 15,-8 3-270-15,6-3-529 0,-6 3 234 0</inkml:trace>
  <inkml:trace contextRef="#ctx0" brushRef="#br0" timeOffset="11632.83">25740 1303 423 0,'0'0'427'0,"0"0"-36"15,34-8-34-15,-6 1-27 0,3 0-32 0,5-1-33 16,2 2-28-16,1 1-65 0,14-4-94 0,-21 5-122 0,3 1-164 15,-3-4-247-15,-14 6-492 0,-6-1 218 0</inkml:trace>
  <inkml:trace contextRef="#ctx0" brushRef="#br0" timeOffset="14287.09">24136 2607 371 0,'-1'-5'446'0,"1"1"-9"0,-2-2-1 16,2 3-15-16,0 3-22 0,0-5-30 0,0 5-30 16,-1-4-32-16,1 4-34 0,0 0-23 0,0 0-13 15,0 0-4-15,-5 10-13 0,4 0-11 0,-1 0-13 16,-1 11-1-16,0-3-9 0,-1 6-15 0,2 2-11 15,-1 3-16-15,-1 0-16 0,4-2-10 0,0 1-14 16,0 0-3-16,3-3-11 0,2 0-8 0,-1-6-9 16,3-1-2-16,4-1-10 0,-4-2-13 0,1-4-5 15,1-4-4-15,2-2-12 0,1 0-6 0,1-4-4 16,-2-2-4-16,1-5-9 0,6-3-5 0,-7 0 7 16,0-4-2-16,1-2 1 0,-3-2-2 0,4-7 0 15,-7 0-5-15,3 0 1 0,-5-4 0 0,5-2-1 16,-4 0 1-16,0 2 2 0,0 1-2 0,-1 3 8 15,0 6 3-15,-3 6 7 0,2 1 7 0,-3 3-4 16,0 1-4-16,0 2-3 0,2 3-7 0,-2 2 4 16,0 0 5-16,0 0 1 0,-7 19 5 0,3-8-5 15,0 6 9-15,0 2-4 0,-1 4 1 0,0 3-1 16,4 0 6-16,-3 1-9 0,0-8 4 0,4 0-3 16,0-1-1-16,0 0-7 0,0-3-5 0,0 1 9 15,4-4 1-15,-4-1 0 0,1-2-1 0,-1-4-1 16,0 1-3-16,0-2 3 0,1-1 5 0,-1 1-1 15,0-4-4-15,0 0-1 0,0 0-2 0,13-8 4 16,-8 1-1-16,0-1 0 0,4-4-10 0,0 0 6 16,2-2-5-16,-1 2-1 0,1-1 2 0,-2 5-2 15,1 1-6-15,-5 4-2 0,2-2-3 0,-3 1 3 16,2 3 4-16,-6 1-8 0,14 3 0 0,-5 2 3 16,-4 0 3-16,-1 3-2 0,5 1-4 15,-3 1 5-15,3 3 8 0,0 0-5 0,0-1 4 0,3 2-2 16,-1-3-5-16,-2-1 7 0,7 0-2 0,-1-2 1 15,0-2-1-15,-2-3 1 0,0-2 0 0,5-1-8 16,-6-1 8-16,4-4 2 0,-5 1-5 0,2-2 8 16,2-4-2-16,-6 4-1 0,5-6-4 0,-6 3-6 15,1-5 10-15,0-2-2 0,-3-2-3 0,1-2 8 16,-3 3-6-16,-2-1-5 0,-2 2 3 0,3 0 5 16,-6 4-16-16,3 0 3 0,-1 5 4 0,-2 0-6 15,2 2 2-15,0 4-4 0,1 1-2 0,0 0 1 16,-13 12 7-16,8-4 3 0,1 4-2 15,0-1-2-15,-1 4 3 0,4 1 2 0,-2 0-5 16,3-3 4-16,0-1 4 0,5 4-1 0,3 2 1 0,-3-10 2 16,7 3-7-16,-3-5 9 0,5 3-3 0,-2-5-4 15,0-3-1-15,2 0 0 0,1-1-6 0,1-1 6 16,0 0-4-16,-2-4 4 0,-1-1 2 0,-3-1 0 16,7-2 0-16,-8 0-1 0,1 0-4 15,0-6 4-15,3 0 1 0,-3 0-6 0,-3 1-3 16,-1-1 4-16,1 4 12 0,-4 2-10 0,0-1 5 0,2 5 1 15,-4 1-10-15,2-1 0 0,-1 2-2 0,-2 3 5 16,0 0-5-16,0 0 3 0,4 10 0 0,-4-5 3 16,0 2 4-16,3 0-1 0,-1 3-5 0,1-1 5 15,1 1 0-15,-2 0 1 0,5-1-6 0,-2-1 8 16,1-2 0-16,1-1 1 0,0-1 2 0,-1 1-4 16,4-3 3-16,1-1-1 0,0-1-4 0,1-2 4 15,-3-1-5-15,2-4 2 0,2 0 1 0,-4 0 2 16,3-2 3-16,-1-3-3 0,3-3-4 0,-2-1 1 15,-2-2 2-15,4-5-8 0,-4-1 1 16,-2 6 4-16,1 0-2 0,-4 3 6 0,-1 4 2 16,-3 0 7-16,0 3 2 0,2 2-2 0,-2 0-5 0,-1 2 2 15,0 4-5-15,0 0 3 0,0 0-8 0,-15 12 2 16,10-2-4-16,-2 0 4 0,1 5 5 0,2 1-3 16,2-1-1-16,0 2 0 0,2-1 4 15,3 2 0-15,1-4-1 0,3 3-12 0,5-4-9 16,-1-1-8-16,5-1-24 0,2-3-9 0,3 1-19 15,1-2-26-15,4 0-28 0,-1-2-27 0,-2-4-37 0,-2-3-38 16,-3-2-68-16,-6 0-74 0,-1-2-100 0,-5-2-426 16,-3-4-974-16,-2-3 430 0</inkml:trace>
  <inkml:trace contextRef="#ctx0" brushRef="#br0" timeOffset="14465.96">24197 2524 228 0,'-14'2'465'0,"5"-2"-22"16,1 1-23-16,5-1-13 0,3 0-24 0,0 0-25 15,0 0-37-15,23 2-29 0,6-2-29 0,7-1-63 16,-2 0-84-16,5-5-107 0,-2 2-147 0,15-2-202 16,-2-4-232-16,-12 2-619 0,1-3 275 15</inkml:trace>
  <inkml:trace contextRef="#ctx0" brushRef="#br0" timeOffset="15400.58">25880 2539 4181 0,'7'-3'225'0,"-2"-3"-50"0,0 2 27 16,-1-2 29-16,-2 3 9 0,1-2-12 0,0 2-20 15,-1 0-16-15,-1-1-32 0,-1 4-17 0,5-3-13 16,-5 3-18-16,0 0-14 0,0 0-12 0,9 8-12 16,-7-1 1-16,0-1-11 0,-2 4-1 15,0 1-15-15,1 0 3 0,-2 0-18 0,2-1-8 0,1 4-10 16,0-3-7-16,-2-2-4 0,4 0-8 0,-1-1-2 16,1 0-6-16,1-2 1 0,-2-2 1 0,3-1 3 15,0 0 0-15,-1-1 1 0,3-3 2 16,-8 1 2-16,16-4-3 0,-7 2 1 0,4-4-1 15,-3-1 3-15,3 0 1 0,0-6-1 0,-3 2 4 16,4-3 0-16,-2 1 2 0,-1 0 5 0,1 0 7 0,-3 3 7 16,-3 1 7-16,3-1 5 0,-3 3 4 15,-2 0-8-15,-3 4-11 0,3-1-6 0,0 2 3 16,-4 2-6-16,0 0 4 0,8 6-5 0,-8-1 2 16,0 2 4-16,0 0-5 0,2 2-4 0,-2 1 0 15,4 0-3-15,-4-1 1 0,5 3-5 0,-1-5-1 16,1 2 3-16,-1-4-3 0,1 0 1 0,5 2-1 0,-2-4 0 15,0-2 4-15,3-1-4 0,-2-1-7 0,0-2 10 16,1 0-1-16,-1-6-1 0,2 4-1 16,-4-4-3-16,3 0 6 0,1-4-7 0,-2 0 10 15,1-1-2-15,-1-1-1 0,0 2-4 0,1 0 2 16,-8 1 1-16,4 3-2 0,-1 2 3 0,-1 2 2 0,-2-1-7 16,1 1-2-16,-1 2-7 0,3 2 4 0,-5 1 1 15,0 0 3-15,0 0-3 0,9 3 2 0,-9 2-2 16,2 0 5-16,0 0-1 0,3-1 0 15,-1 1 1-15,0 0 2 0,3 1 0 0,3 0-2 16,-3-2 1-16,3-2-3 0,-1 1 1 0,3-2 0 16,-1-1 3-16,1-1-1 0,-1-2-2 0,1 1-5 0,-2-3 7 15,-1 0 2-15,2-1 1 0,-2-2 0 0,1-1-1 16,-2-2-4-16,1 1 1 0,-4-5 1 16,3-1 4-16,-3-6-1 0,1 3 3 0,2-8-7 15,-4 0 4-15,-1-2 1 0,1 4 5 0,-2 8 10 16,-2 0-5-16,0 6 3 0,0 2-3 0,0 3-6 15,0 1-2-15,0 5-5 0,-8-2 6 0,8 2 0 0,-13 14-4 16,3-1 4-16,3 4-1 0,0-1-6 16,-2 3 2-16,3 5-6 0,4-5 6 0,0 0-3 15,1 0 1-15,5-1-4 0,0-1 5 0,3-1-3 16,3-2 1-16,-1-4 0 0,9-3 2 0,-4 3 3 16,4-8-9-16,1 0 2 0,3-3 8 0,0-1-2 15,-2-2-2-15,1-2 3 0,-1-1-2 0,-1-4 5 16,-1 2-2-16,5-11-3 0,-10 6 3 0,6-8-4 15,0 2-1-15,-6-4-1 0,1-6 6 0,-2 0-3 16,-2-2-1-16,1-1 0 0,-2 3 2 0,-2 4 17 16,-3 7 0-16,0 2 8 0,-2 6-1 0,-1 2-6 15,-1 3-10-15,-1 4-2 0,1 2-4 0,0 0 2 0,-21 14 6 16,10 3-6-16,0 5 1 0,-1 4-2 16,2 2 3-16,2 2 1 0,3-2-6 0,1 3-18 15,4-1-9-15,1-3-15 0,7-1-15 0,1 1-24 16,4-4-32-16,-4-6-29 0,5-5-42 0,1-3-47 15,-4-4-29-15,1 1-43 0,-2-6-57 0,-1-2-69 16,2-6-96-16,-5 3-280 0,-2-12-868 0,-3 1 383 16</inkml:trace>
  <inkml:trace contextRef="#ctx0" brushRef="#br0" timeOffset="15536.26">26369 1988 185 0,'-18'0'462'0,"4"0"-25"0,1 0-40 0,3 0-39 15,5-1-30-15,1 2-33 0,4-1-27 0,0 0-53 16,10 8-83-16,3-6-126 0,5 5-139 0,8-3-359 16,5 3-533-16,1 0 236 0</inkml:trace>
  <inkml:trace contextRef="#ctx0" brushRef="#br0" timeOffset="16616.47">27418 2285 405 0,'0'0'529'15,"-4"-15"-23"-15,4 15-34 0,5-10-33 0,0 1-18 16,5 0-31-16,1 2-35 0,3-4-35 0,2 1-25 16,0 1-43-16,-1-2-19 0,0 0-13 0,2 3-20 15,-3-2-16-15,-1 0-15 0,-4 0-10 0,2-3-18 16,-2 0-10-16,-4-1-14 0,0 3-4 0,-3-1-9 15,-1 3-14-15,-1-1-8 0,-4-1-11 0,0 4-4 16,-1 3-8-16,-4 1-12 0,-1 2-3 0,0 1-8 16,-3 4-3-16,-4 3-5 0,3 2 0 15,3 2-2-15,-5 3-4 0,5 2 3 0,-1 1-6 0,7 0 0 16,-1 2 0-16,6 5 2 0,2-5 0 0,6-1 4 16,6 5-5-16,4-4 0 0,5-2-1 0,1-3-1 15,2-2-2-15,2-2-2 0,4-4 5 16,-1-2-4-16,-2-1 0 0,2-4-4 0,-3 1 8 0,0-4-1 15,-9-2-9-15,9-5 7 0,-10 1 9 0,-1-4 7 16,3-5-1-16,-2 0 2 0,1-3 9 16,-6 0-1-16,0-1 5 0,-2 0 5 0,-2 5 4 0,-2-1 4 15,-1 3 8-15,-5 4 6 0,3 2-1 0,-4 3-4 16,3 1-6-16,-2 3-15 0,-1 3-2 0,0 0-9 16,-11-3-3-16,11 3-3 0,-13 11 3 0,5 0-14 15,0-1 0-15,-2 4-13 0,1 3-6 16,0-1 0-16,0 2 0 0,2 2 0 0,0-6 0 0,2 2 0 15,1-2-47-15,-1-2-28 0,0 2-33 0,3 0-36 16,0-3-29-16,0-3-36 0,0-1-16 0,1-2-13 16,0-1-21-16,1-4-46 0,-4 1-34 0,4-1-27 15,0 0-30-15,-10-17-16 0,5 10-6 16,1-5 4-16,-2-5 18 0,0 0-216 0,2-2-662 16,-4-4 294-16,4 5 2591 0,0-1-1757 0,1 1 82 15,2 1 59-15,-1 5 66 0,0 0 32 0,1 2 52 0,-3 5 31 16,4-1 12-16,-1-1-15 0,1 7 3 15,0-5 15-15,0 5 16 0,4 0 1 0,-4 0-4 16,0 0-15-16,11 7-13 0,-3 0-12 0,1-1-13 16,1 1-15-16,5 4-17 0,1 1-8 0,0-3-12 15,11 4-5-15,-9-3-9 0,1-1-23 0,-1 0-29 16,9 2-28-16,-8-1-34 0,-1-5-24 0,1-2-26 0,-2 1-42 16,-3-2-12-16,-3-3-16 0,3 1-6 0,-6 0-1 15,1-2 0-15,1-5 11 0,-1 0 16 16,-1-1 8-16,-3-2 20 0,5-4 2 0,-5 2 16 15,4-3 20-15,-2 1 29 0,-1 2 30 0,-1 1 17 16,-2 1 32-16,-1-1 14 0,-2 1 25 0,3 3 18 16,-3 0 17-16,0-1 13 0,0 3-6 0,0 1-10 15,0 4-10-15,-3-5-10 0,-2 4 0 0,5 1-3 16,0 0-8-16,-10 8-4 0,6-3-9 0,-2 4-5 16,3-1-9-16,-1 4-4 0,-1-1-1 0,4 1-5 15,1 0-4-15,1 0-1 0,0 0-9 0,3 4 1 16,0-5-3-16,5-1-5 0,0 1 3 0,-4-3-4 15,8-2 0-15,-4-1-3 0,4-1 1 0,0-2-5 16,0 0-4-16,0-3 5 0,1-1 7 0,-2-3 6 16,3-3 6-16,-1-1 5 0,0-2 12 0,0-1 3 15,1-2-2-15,1-1-5 0,1-5 0 0,-3 3 3 16,-3 2 8-16,2 0 10 0,-1 1-8 0,-3 4 0 16,-1 2-1-16,0 0-4 0,0 1-3 0,-3 0-12 15,0 4-6-15,1-1-6 0,1 3-3 0,-1 0-5 16,-6 1 5-16,14 6-11 0,-6-4 2 0,-2 1-6 15,3 5 3-15,-2-1-5 0,1 4-6 0,0-3-7 16,-3 1-3-16,1-1-4 0,2 2-2 0,-5-1 0 16,-1 0-6-16,2-1 1 0,-4-1-3 0,0 1 4 15,0-4-3-15,-4 2 4 0,3-1 1 0,-4-1-6 16,-2-2-14-16,1 0-12 0,-4 3-8 0,-3-2-23 16,6-3-35-16,-2 0-36 0,9 0-48 0,-21-8-46 15,14 6-43-15,1-2-42 0,1 1-70 0,2-4-51 16,-1 2-302-16,5-2-808 0,4-4 357 0</inkml:trace>
  <inkml:trace contextRef="#ctx0" brushRef="#br0" timeOffset="16933.2">28748 1739 324 0,'0'0'349'0,"-4"-4"-27"15,4 4-31-15,0 0 6 0,0 0 1 0,0 0 1 0,-5 14-13 16,3-5-18-16,2 3-29 0,-2 6-20 0,4 3-21 15,0 3-15-15,1 0-16 0,-2-4-13 0,4 4-17 16,0 2-12-16,-2 0-10 0,3 1-11 0,-4-8-9 16,1-1-11-16,3-1-8 0,-4 1-9 15,-2-2-5-15,1-6-7 0,4-1-7 0,-5-2 3 0,0 0-3 16,2-4 8-16,-2 2 41 0,0-5 4 0,0 0-6 16,0 0-5-16,0 0 0 0,6-10 0 0,-9-1-13 15,6 1-6-15,-3-6-2 0,0 0-1 0,0 0 2 16,1-2-11-16,3-7-4 0,0 0-7 15,-3 5-3-15,3 2-5 0,0 2-3 0,1 1-5 0,-2 3-2 16,3 1-7-16,-1 3-23 0,0 2-28 0,-1 1-36 16,9 0-56-16,-4 3-50 0,1 0-51 0,3 4-47 15,0 0-64-15,1-1-69 0,-2 4-383 0,-1-1-848 16,1-2 375-16</inkml:trace>
  <inkml:trace contextRef="#ctx0" brushRef="#br0" timeOffset="17099.97">28339 1656 3443 0,'-15'-8'153'0,"-2"-2"20"0,6 6 26 0,1 0-44 16,3 1-40-16,1-3-24 0,1 3-21 0,2 1-21 16,3 2-32-16,0 0-45 0,0 0-70 0,0 0-94 0,8 12-126 15,-2-3-321-15,-1 2-691 0,-1 0 307 16</inkml:trace>
  <inkml:trace contextRef="#ctx0" brushRef="#br0" timeOffset="18482.77">25025 3477 134 0,'2'3'334'0,"-2"-3"-5"0,0 0-14 16,0 0-12-16,6-9-11 0,-6 9-9 0,5-7-3 16,-2 1-7-16,-1-1-6 0,0-1-9 0,0 0 4 15,3-3-10-15,-2 1 0 0,0 0-12 0,-1-1-9 16,-2-2-7-16,0 1-1 0,0 1-9 0,-2-1-8 15,1 2-3-15,-1 1-6 0,-3 0-13 0,0 2-21 16,-2 2-13-16,1 2-19 0,-2-2-19 0,-3 4-5 16,-1 2-9-16,1 2-15 0,-2 4-5 0,1 0-10 15,0 5-1-15,0 0-11 0,-1 1-2 0,3 3-6 16,5-2-5-16,-2 0-6 0,4 1-4 0,1-3-4 16,2-1-2-16,-1-1-2 0,2 2 0 0,-1-4-2 15,4 0 0-15,-3-2-7 0,3-1 7 0,0-2-2 16,1 1-4-16,3-2 7 0,-2-1-6 0,2-1-4 15,-3 0 1-15,3-3 0 0,3 1-6 0,-4-2 4 16,2-1-2-16,0 0 1 0,-1-3-4 0,1 1 1 16,-1 0-1-16,-1-2-3 0,0 1-3 0,0 2 4 15,-2 0-3-15,0-2 1 0,-1 4 2 0,1-2-6 16,-3 1 0-16,1 2 3 0,-1 2 4 0,-2 1-1 16,4-7-7-16,-4 7 3 0,3-3-2 0,-3 3 1 15,2-3-2-15,-2 3 3 0,0 0-4 0,0 0-2 16,0 0 3-16,4-3-4 0,-4 3 3 0,0 0-3 15,0 0 1-15,0 0 3 0,0 0-1 0,0 0 1 16,0 0 2-16,0 0-3 0,4-2 3 0,-4 2 0 16,0 0-2-16,0 0 5 0,0 0-5 0,0 0 0 15,0 0-1-15,0 0-1 0,0 0 6 0,0 0-1 16,0 0-2-16,0 0 3 0,0 0-4 0,0 0 3 16,0 0-2-16,0 0 2 0,0 0-8 0,0 0 6 15,0 0-5-15,0 0-2 0,0 0 1 0,0 0-3 16,0 0 4-16,0 0 4 0,0 0 1 0,8 7-2 15,-6-3-4-15,3-1-9 0,-1-1-5 0,0 0-3 16,1 0-4-16,4 4-4 0,-3-4-11 0,2-1-1 16,0 2-2-16,-2-1 0 0,7-1 1 0,-8 1 4 15,4-4 5-15,0 2 2 0,-3 0 7 0,-6 0 2 16,12-1 6-16,-6-1-3 0,1-1 6 0,-1 1 1 16,0-4-3-16,0 3 7 0,-1-3 3 0,1-4 8 15,0 1 7-15,0 0 10 0,-1-2 0 0,0 2 11 16,1-2-4-16,-1 1 9 0,4 2 2 0,-5 1 1 15,1 0 1-15,-1 3-3 0,2-1 2 0,-4 1-5 16,0 0-3-16,1 2-12 0,-3 2 0 0,6-2 0 16,-6 2 1-16,0 0-6 0,9 3 3 0,-5 1-4 15,-3 1-2-15,4-2 1 0,-1 3-3 0,-3 1 4 16,3-3-4-16,0 3-2 0,0 0 3 0,-3-3-8 16,3 2 1-16,0-2-4 0,-3 1-1 0,4-2 4 15,-1 1-1-15,0-1-1 0,1 0 0 0,0-1 4 16,2-2-1-16,-7 0 2 0,14-2-1 0,-8-2-2 15,4-1 8-15,0-2-8 0,2-1-1 0,-2 1 5 16,4-4-1-16,-1 1-3 0,-5 2 4 0,3 1-5 16,-2 0 3-16,-2 3 3 0,1-3 5 0,-4 4 1 15,1-1-8-15,-1 0-5 0,0 2-1 0,-4 2-9 16,5-1-16-16,-5 1-29 0,0 0-36 0,10 6-53 16,-6-2-58-16,0 0-68 0,0-2-77 0,1 3-75 15,0-2-102-15,4-1-362 0,0 3-961 0,0-2 426 16</inkml:trace>
  <inkml:trace contextRef="#ctx0" brushRef="#br0" timeOffset="18816.41">25889 3236 2 0,'0'-5'468'0,"0"5"23"0,0 0 2 16,-1-6-14-16,1 6-22 0,0-4-28 0,0 4-39 15,0 0-34-15,2-4-33 0,2 1-36 0,4 2-29 16,4-1-23-16,0-2-24 0,5 0-22 0,-4 0-17 15,3-2-20-15,2 0-12 0,-1-3-13 0,-2 1-11 16,-6 0-14-16,4 1-8 0,-3-1-8 0,-2 0-11 16,3-6-9-16,-6 5-7 0,-1-1-6 0,-2 0-8 15,-1 5-6-15,-2-2-8 0,1-3-3 0,-6 5-4 16,1 0-6-16,-1 3-3 0,-3 1 2 0,1 1-3 16,-1 3-2-16,-5 0-1 0,4 4-3 0,-3-3 0 15,4 5-2-15,0-2 4 0,4 2-1 0,-1 0-1 16,2 2 3-16,2 0 9 0,2-1-1 0,2-1-5 15,6 0-1-15,3-1 0 0,2 0-4 0,2-1 3 16,7-1-5-16,-3-3-21 0,2-1-27 0,-1 1-37 16,8-2-48-16,0-2-56 0,-1 0-63 0,-4-3-51 15,-1 3-50-15,4-7-48 0,3 3-58 0,-9 0-308 16,1 0-823-16,-3 0 364 0</inkml:trace>
  <inkml:trace contextRef="#ctx0" brushRef="#br0" timeOffset="19833.14">26484 3134 326 0,'10'-5'163'0,"0"0"33"16,-4 2 20-16,-2-2 21 0,1 0 23 0,-1 1 18 15,0 0 13-15,-1-5 25 0,-2 4 8 0,-2 0 5 16,1-3-10-16,-3 5-16 0,2-1-6 0,-2-3-13 16,-1 2-25-16,-2 4-23 0,-1 0-24 0,-1-1-16 15,0 4-16-15,-2 0-14 0,-3 3-14 0,-4 3-19 16,2-2-11-16,2 5-12 0,-1-2-13 0,3 5-6 16,2-3-9-16,4-3-7 0,-2 2-6 15,3-1-5-15,6 0-6 0,-2-2-4 0,2-1-5 0,3-1-2 16,2-2-5-16,0-1-5 0,6-4 5 0,0 1-11 15,0-1-5-15,-1-3 0 0,5-1-2 0,0-3 2 16,-1-1 0-16,1-3 10 0,-3 1 0 0,4-8 4 16,-6 5-1-16,5-9 9 0,-4 1-7 15,-2-2 2-15,1 1-3 0,-3-4-6 0,1 2 2 0,-1-2 3 16,-4 10 9-16,-1 0 14 0,0 6-5 0,-4 2-7 16,1 1-12-16,4 0-5 0,-5 6-5 0,0 0-8 15,0 3-5-15,0 0 1 0,-10 10-5 0,9-1-1 16,-3 1-4-16,0 7-17 0,0 1-7 0,4 2-6 15,0 8-4-15,4-9-12 0,0 5-3 16,1 2-6-16,8-4-1 0,-3-6-4 0,3 1 9 0,1-3-10 16,1 0 0-16,3-3 4 0,0-2 1 0,0-1 8 15,1-3 2-15,-1-2 6 0,1-3 7 0,-2 0 3 16,-4-2 3-16,3-1-2 0,1-7 4 0,-4 2 3 16,-1-5 6-16,0 0 5 0,1-1 1 15,-4-2 4-15,-2 0 5 0,0-2-1 0,2 2 9 0,-4 0 10 16,-3-1 4-16,1 7 2 0,-3-2-3 0,0 1-8 15,-3 4-1-15,1 1-7 0,-3-1-1 0,-5 4-2 16,2 2-1-16,-3 2 3 0,-2-1-1 0,1 3-6 16,-1 4 2-16,3-1-5 0,-2-3 4 15,2 3-7-15,5 3-9 0,-3-6-1 0,5 7-1 16,1-4-1-16,1 1 3 0,2-1-2 0,1 0 1 0,4 0 0 16,1-1 3-16,4-1-1 0,-2-2 1 0,1 1 1 15,3-2 1-15,-3-1 4 0,-1-2 0 0,4 0-2 16,-3 0 6-16,-3 0-1 0,0-1 7 0,-2 1 10 15,0-3 5-15,0 2 13 0,-1-1 17 16,-1 2-5-16,-1-1-5 0,-2 3-1 0,7-4-10 0,-6 1-7 16,-1 3-3-16,0 0 5 0,0 0-4 0,-1 16-7 15,1-5 0-15,-4 2-2 0,1 4 6 0,0 1-5 16,1 6-1-16,1 3-1 0,-2 0-3 16,3 2 4-16,0 1 1 0,0 2-7 0,-1 0 0 15,2 1 2-15,1 1-3 0,-4-3 0 0,4 1 2 16,0-1 0-16,-2-1 8 0,-1-5-4 0,0-5-9 0,1-3 2 15,0-2-3-15,-3-3-1 0,2-1 3 0,0-2-2 16,-2-2 8-16,-1-3 4 0,0 0 3 0,-2-3-6 16,6-1-3-16,-12-6 1 0,7 2 0 15,-1-5-3-15,-3-2 2 0,7-2 1 0,-1-5-1 0,-1-9-5 16,4-2-4-16,7-4-1 0,-2-2 0 0,7 4 2 16,1-2 5-16,6-10-3 0,-3 10-6 0,9-9-4 15,-4 11 6-15,0 2-3 0,-3-3 4 0,5 5-2 16,0-3 3-16,-3 3 2 0,0 3-5 0,-2-1-3 15,0 4 8-15,-3 0-3 0,-7 5 0 0,-1-1 1 16,1 2-3-16,2 1 3 0,-5 4 0 16,-3 1-6-16,0-1-1 0,-2 3 3 0,-2 2 0 0,-4 0-4 15,1 2-2-15,-3 3 2 0,-3-1-2 0,-3 3 8 16,3 3-8-16,-5 3 4 0,1 3 3 0,2 2 1 16,-1 2 0-16,4-1 7 0,2 1 0 15,-2 0 8-15,6 4-1 0,4-1 2 0,0 1 0 16,4-2 6-16,5 0 3 0,-1-2-1 0,6-2 5 0,1 0-4 15,9 0-3-15,-6-7 0 0,9 6 1 0,1-7 2 16,-7-3-1-16,-1 0-5 0,-1-2-1 0,0-1 0 16,-1-1-2-16,-4 0-17 0,-2-7-34 0,-2 3-41 15,-1-1-52-15,-3 0-67 0,-2-2-84 0,-2-2-83 16,-4 0-84-16,0 0-103 0,-2 1-369 16,-4 2-1000-16,2 1 443 0</inkml:trace>
  <inkml:trace contextRef="#ctx0" brushRef="#br0" timeOffset="20882.77">28187 2730 109 0,'3'-10'493'0,"-1"2"-11"0,-2-2-3 0,-1 4-6 15,1 1-6-15,1 0-11 0,-2 1-24 0,0 0-36 16,1 4-46-16,0 0-33 0,-3-5-31 0,3 5-30 15,0 0-19-15,-5 12-22 0,1-3-16 0,-4 4-16 16,3 4-13-16,-1 1-20 0,-3 9-7 0,5-8-17 16,-1 6-10-16,-4 1-15 0,5-6-5 0,3 4-12 15,-3 1-8-15,2-7-5 0,0 0-4 0,2-1-14 16,0-4 5-16,0-2-16 0,2-2-3 0,-2-3-3 16,-2 1 0-16,6-2-2 0,-4-5 2 0,0 5 4 15,0-5-14-15,0 0-2 0,0 0 0 0,0 0-7 16,15-14 1-16,-9 8 1 0,1-2-8 0,2-2 3 15,5 1-8-15,-1-2 6 0,0 2-11 0,-3 2 5 16,2 1-5-16,3 3-1 0,-3-3-4 0,0 4 3 16,-2 2-1-16,0 1-10 0,0 4-7 0,0 0-8 15,-2 2 4-15,-1 3-10 0,-2-3-2 0,0 3-4 16,-5-1-3-16,2 2 0 0,-2-4-1 0,-2 4 1 16,-3-3 3-16,-2 2 4 0,0-3-2 0,-2 0-4 15,-1 1 10-15,-3-2-2 0,0-3 4 16,1 1-4-16,-4 0 10 0,1-3 7 0,6-1 2 0,-4 2 0 15,3-2 6-15,10 0-4 0,-14-2 8 0,14 2-1 16,-10-1 2-16,10 1 1 0,-9 0-3 0,9 0 3 16,0 0-3-16,0 0-4 0,0 0 5 0,0 0-1 15,0 0 0-15,28-5-9 0,-16 3 10 0,0 2-3 16,1-1 7-16,4 1 3 0,1 0-9 0,-3-1 6 16,2 0-3-16,0-4 5 0,1 3 0 0,-5-2 0 15,4-1-1-15,-4 0 18 0,-2-2 3 0,0 0 3 16,1 1 1-16,-2-5-2 0,2 2 5 0,-6-1-1 15,1-1 8-15,-2 4 3 0,-3-3-6 16,2 2-1-16,0 1 0 0,-4 2-7 0,-2 0-2 0,2 1-6 16,-3 1-2-16,-1 1-2 0,4 2-6 15,-9 0-1-15,9 0 3 0,-13 3-6 0,3 3 3 16,2 3-4-16,3-1 1 0,0-1 0 0,1 3 7 0,3 1-3 16,1-4 0-16,1 1-2 0,4 2-1 0,4-2 3 15,0-1 0-15,5 0-9 0,3-4-6 0,2-3 10 16,0 0-4-16,-1 0 4 0,1-3 2 0,-1-2-3 15,-1 0-3-15,3-3 8 0,-3-4-3 0,-3 0 0 16,0 0-6-16,1-3-3 0,-2 1 11 16,-1-2-1-16,0-2 2 0,4-5-3 0,-2 1-1 0,-1-3 7 15,1 0-3-15,-3 0-1 0,-2-2 1 0,2 5 0 16,-3 5 8-16,-3 5 11 0,1 2-4 0,-4 3-5 16,-1 1-11-16,4 2-5 0,-5 4 6 15,0 0-1-15,0 0 1 0,-6 22 0 0,2-6 1 16,0 8 2-16,-1 2-7 0,1 0 2 0,-2 1 5 15,2 0-4-15,4 1-2 0,-2 1 4 0,-1-2-2 0,2-8 5 16,1-2-5-16,-1-6 2 0,1 0-1 0,0-1-1 16,0-3 18-16,1-4 30 0,-1-3 31 15,0 4-9-15,0-4-10 0,0 0 15 0,0 0-5 16,2-20 6-16,2 11-5 0,-1-5-40 0,-1 2-36 16,3-5 0-16,-1 0 0 0,3-1 0 0,-1 3 0 15,4-2 0-15,0 3 0 0,3 1 0 0,1 3-163 0,-5 1-106 16,4 2-78-16,-3 4-117 0,2 0-111 15,-1 1-488-15,3-1-1150 0,-3 3 509 0</inkml:trace>
  <inkml:trace contextRef="#ctx0" brushRef="#br0" timeOffset="21250.09">29041 2403 2981 0,'-3'-19'203'0,"-1"5"10"15,-1 0 32-15,5 3-19 0,-1 1-20 0,-3 5-41 16,3 0-40-16,-2 0-32 0,3 2-20 0,0 3 0 16,0 0 0-16,0 0-7 0,4 15-9 0,-4-6 0 15,0-1-8-15,0 2-5 0,4 1-7 0,-4-1-3 16,0 1-1-16,0-1-3 0,-4-4-2 0,4 3-3 16,0-5-2-16,4 0 2 0,-8 0-6 0,4 1 2 15,4-1 9-15,-4-4 28 0,0 0 24 0,1 3 6 16,-1-3-5-16,0 0-11 0,0 0-10 0,12-12-3 15,-10 6-3-15,6 0-4 0,2-4-5 0,-1 2 0 16,3-6-4-16,-1 1 3 0,2 1 6 0,-1-1 10 16,-4 5 5-16,0 1 4 0,-1 0-3 0,-2 0-11 15,0 5-5-15,-1-3-8 0,-2 4-6 0,-2 1-3 16,0 0-10-16,7 10 7 0,-6-4-8 0,-1 2-4 16,1 2 7-16,2-1-4 0,-3 5-7 0,0-3-27 15,4 4-22-15,-1 0-40 0,2-1-60 0,-1-1-87 16,1-3-140-16,4 3-174 0,-5-1-366 0,1-4-975 15,0-1 431-15</inkml:trace>
  <inkml:trace contextRef="#ctx0" brushRef="#br0" timeOffset="21983.1">27624 3677 190 0,'6'-9'569'0,"-1"3"-2"16,3 3-10-16,-6-3-16 0,1 3-32 0,1-1-41 16,-2 2-43-16,-2 2-39 0,3-2-36 0,-3 2-40 15,0 0-33-15,4-3-37 0,-4 3-18 0,0 0-20 16,0 0-15-16,0 0-21 0,0 0-16 0,-17 7-11 16,9-7-10-16,2 2-11 0,6-2-9 0,-15-3-13 15,4 2-1-15,4-1-3 0,0-1-9 0,2-2-20 16,1-1-3-16,-2 1-8 0,1-4-7 0,2 0-3 15,2-1-4-15,1-1 0 0,1 0-8 0,2 2-11 16,1-3 17-16,2 5-12 0,-2-3-2 0,2 3-1 16,-1 3 7-16,3-4-6 0,0 4 1 0,1 1-6 15,-2 1 0-15,0 4 2 0,4 1 1 0,-1 3-6 16,0 3-8-16,0-2 8 0,1 4-6 0,-2 7 3 16,-1-3-5-16,-2 4 0 0,-2 0 0 0,-1 6-1 0,-5 1 1 15,-2 3 0-15,-1-2 5 0,-5-1-5 16,1 0-1-16,-9-1 2 0,0-2 3 0,-2 1-4 15,-3-4 5-15,-1 2-1 0,-3-4-6 0,-3 0 2 16,6-5-1-16,5-3 6 0,-2-3-9 0,4 0 3 16,4-3 5-16,0-2 3 0,0 0 6 0,3-5-8 15,-1 0 2-15,2-1-1 0,1-3-3 0,2-2 9 16,2-1-9-16,5-6 0 0,2-1-4 0,3-1 1 16,0-1-10-16,6-4 5 0,-1 5-4 0,-2 4-2 15,2-1 4-15,1 3-6 0,-1 4 4 0,-1 1 0 16,0 2-3-16,3 1-4 0,-2 4 4 0,-2 1 3 0,1 6-9 15,2 0-2-15,-2 1 1 0,-1 5-5 16,0 2-3-16,1 0-3 0,-1 1-7 0,-1 1 4 16,2 0 0-16,-1-2-3 0,-1-3-6 0,-1 1-2 15,1-2-1-15,-2-2 0 0,2-1 3 0,0-1-12 16,1-1-9-16,1-2-21 0,-4-1-22 0,0-2-24 0,2-1-48 16,-3-2-55-16,6 0-59 0,-5-3-59 15,-1-1-62-15,4-3-83 0,-4 2-402 0,0-1-964 16,3-3 427-16</inkml:trace>
  <inkml:trace contextRef="#ctx0" brushRef="#br0" timeOffset="22365.9">28016 3773 254 0,'1'-5'438'0,"4"-1"29"16,-2 0 9-16,1 0-5 0,0 1-12 0,1-1-20 16,1 0-20-16,-2 3-24 0,1-2-18 0,-1 1-39 15,4-1-27-15,-2 4-27 0,1 0-23 0,1 2-24 16,-1 0-29-16,5 1-22 0,-3 5-18 0,0 1-11 16,0 4-23-16,1 0-11 0,2 2-10 0,-3 2-14 15,1 0-9-15,-5-1-20 0,0-2-12 0,-1-1-25 16,-1-1-3-16,-3 1 1 0,1-1-9 0,-2 0 2 15,-2-6-4-15,2 3 1 0,-2-3-1 0,1-2-1 16,-5 1 4-16,6-1-3 0,1-3 7 0,-8 0 2 0,8 0 8 16,-6-8 2-16,4 3-4 0,0-2 6 0,2-4 0 15,4 1-10-15,2-6-6 0,2 0 6 16,5-8-4-16,2 4-7 0,-2 4-29 0,1 2-28 16,4-4-46-16,-3 7-54 0,-1 3-71 0,2-2-60 15,-4 4-60-15,1 4-45 0,-3 2-35 0,1 1-25 0,0 0-29 16,-5 1-360-16,2 4-891 0,-3-2 394 0</inkml:trace>
  <inkml:trace contextRef="#ctx0" brushRef="#br0" timeOffset="23333.2">28565 3813 211 0,'5'-6'296'0,"-1"2"6"0,0-3 4 0,0-2 0 15,-3-1 4-15,3-1 4 0,-4 0-3 16,0-1-11-16,-1 3-11 0,-2 0-3 0,2 1-22 15,-3 4-19-15,2-2-21 0,-4 3-20 0,-2 2-17 16,-3 1-19-16,2 3-12 0,-6 3-15 0,1-1-18 0,-4 8-10 16,4 0-13-16,-1-1-5 0,1 0-13 15,2 3-8-15,1 1-5 0,3-2 0 0,0 2-11 16,3-4-6-16,0-2-3 0,4 3-2 0,2-6-6 16,-1 1 2-16,4-3 4 0,1-3 5 0,0 3 1 15,0-4 5-15,4-1 1 0,4 0 3 0,-3-3 6 0,1-2 3 16,-1 3 7-16,2-5 2 0,-1-1-3 15,0 4 2-15,3-9-4 0,0 4 2 0,-2-3 1 16,1 0 1-16,-1-1-3 0,-3 4 8 0,-1 0 10 16,1 1-7-16,-3 2-21 0,-3 3 5 0,-1 1-24 15,2-2-8-15,-1 2-9 0,-3 2-3 0,0 0 1 0,0 0-3 16,4 9-4-16,-4-2 0 0,-3 0-9 0,3 3-7 16,-1-2-8-16,-2 2-19 0,3 1 2 0,0-2-6 15,0 1-9-15,3-1-2 0,-3 0 5 16,1-4-4-16,-1-1 10 0,4 3 0 0,-3-1 5 15,3-4 2-15,0 0 5 0,-4-2-1 0,10 3 1 0,-2-6 2 16,-3 1 1-16,2 0 1 0,1-2 4 0,0-3 0 16,3 1 0-16,-2-4 3 0,0 3 2 15,3 0-7-15,-3-1 6 0,0 3-1 0,0-2 0 0,-2 4 3 16,-2-1 4-16,1 2 2 0,-3-2-5 0,1 4-4 16,-4 0-2-16,0 0 10 0,0 0-7 0,7 6-3 15,-4-1 0-15,-3 0 1 0,0-1 6 0,0 1-5 16,0 3 10-16,0-3-6 0,0 2-2 15,2 0-4-15,0-2-13 0,-2-1-10 0,4 2-1 0,-3-2-7 16,3 0-9-16,4-3-8 0,-2 1-6 0,1 1 0 16,3-3 1-16,0-3 3 0,0 2 4 0,2-1 6 15,-3-3 1-15,2-1 7 0,2 0 4 0,4 1 2 16,-8-3 4-16,3 1 2 0,0 0 10 0,-3 1 8 16,-1 1 16-16,-3 1 9 0,2 0 8 0,-2 1 0 15,-1 0-7-15,-2 1-5 0,1 1 0 0,-3 1-2 16,0 0-3-16,0 0-1 0,6 6 0 0,-4-2 1 15,-2 1 4-15,0 0-6 0,0-1 0 0,0-4-1 16,0 11-9-16,0-7-10 0,0 1-4 0,6 1-6 16,-2-2-7-16,1-2-2 0,3 2-2 0,2 0-3 15,-1-1 1-15,1-2 2 0,2 1-1 0,1-4 5 16,-2 2 0-16,2-1 7 0,-3-2 4 0,2-1-1 16,-1 0 7-16,-1 2 0 0,1-7 0 0,0 3 3 15,-2 0 13-15,-1-2 14 0,1 2 8 0,-2 0 11 16,-3 3 13-16,1-1-1 0,-1 2-6 15,-2-1-4-15,-2 3-9 0,5-1-12 0,-5 1 1 0,0 0-4 16,0 0 2-16,0 0-4 0,-2 10 0 0,1-5 1 16,-1-1-2-16,2 2 0 0,-2 0-4 0,4 0 0 15,0 0-1-15,1 0 0 0,2-1 0 0,2-2-1 16,-2 1 0-16,3-2 2 0,2-1 3 0,2-2-5 16,-2-1 4-16,4-1 15 0,-4-1 12 0,-2 0 11 15,5-4 13-15,-3-1-1 0,-1-2 10 0,0-5 8 16,-3-1 5-16,2 1-5 0,-2-9 12 0,1 0-18 15,-5-2 8-15,1 0-6 0,-5-4-7 0,1-2-7 16,-4 0 2-16,-1-3-3 0,-3 4 3 0,-1 2-7 16,-3 5-4-16,-1 1-9 0,1 11-17 0,-4 2-17 15,-2 5-50-15,0 0-44 0,-3 10-71 0,3-1-79 16,-1 6-89-16,-3 10-103 0,-2 0-104 0,5 4-504 16,7 3-1122-16,7 3 497 0</inkml:trace>
  <inkml:trace contextRef="#ctx0" brushRef="#br0" timeOffset="24065.38">29676 3781 466 0,'0'-17'494'0,"0"5"-5"0,-4 0-8 15,4 3-16-15,0 0-27 0,0 1-42 0,-1 4-48 16,-3 0-38-16,4 1-28 0,0 3-31 0,0 0-23 0,0 0-23 15,-11 10-23-15,7-5-18 0,1 7-14 0,-1-2-14 16,-3 1-19-16,4 1-14 0,-1-1-20 0,4 1-12 16,0 0-6-16,0-1-9 0,4-2-2 15,-3 0-6-15,3-4-4 0,3 0-1 0,-4-1-5 16,1 0-1-16,4-4-2 0,-2 0 0 0,-6 0-5 0,14-7-3 16,-8 4 7-16,0-2 11 0,-1-3 1 0,1-4 1 15,-2 0-4-15,-1-4 2 0,-1 0 3 0,-2-2 0 16,0 1 1-16,-1-1-1 0,0 4 3 15,-2-3-8-15,2 6-1 0,-2 2-3 0,1 3-1 16,-1 0-5-16,3 0-11 0,-1 1-4 0,1 5-2 0,0 0 0 16,0 0 5-16,0 0-5 0,0 0-4 0,18 14 2 15,-10-7 0-15,3-1-3 0,-2-1 0 0,1 4 0 16,5 3-2-16,-2-2 0 0,-1 0-7 0,-1-4 0 16,0 4-3-16,0-1 6 0,-1-4-5 0,-5 1-2 15,3-1-1-15,0-1 0 0,-2 1 3 16,-1-3-3-16,-1 1-3 0,1 0 7 0,-1 0 5 0,-4-3-7 15,5 3 6-15,-5-3-4 0,0 0 1 0,9 1-5 16,-9-1 5-16,0 0 2 0,5 3-3 16,-5-3 3-16,4 1 0 0,-4-1-2 0,5 1 1 15,-5-1-4-15,4 3-1 0,-4-3 5 0,10-2-3 16,-5 0 1-16,-5 2 0 0,12-1 0 0,-6 1-2 0,3 0 6 16,-2-2 1-16,0 2-9 0,1-1 3 0,3 0 5 15,-3 0-6-15,0-1 1 0,2 0 3 0,-2-1 0 16,-2 1-1-16,1-1-1 0,0 0-1 0,-2 2 0 15,0 0 1-15,-5 1-2 0,5-1 3 0,-5 1-5 16,0 0-8-16,8 0-1 0,-8 0-1 16,0 0-3-16,0 0 7 0,0 0 0 0,5 3 3 0,-5-3-10 15,0 6-9-15,3-4 4 0,-3 1-6 0,0-3-1 16,0 6 5-16,0-6-2 0,2 5 0 0,-2-5 10 16,0 4-4-16,0-4 5 0,0 0 2 0,0 0-1 15,0 0 9-15,0 0-1 0,4 1 2 16,-4-1 3-16,0 0-5 0,14-4 4 0,-10 2 1 0,2-1 2 15,3 0-1-15,-1-1 0 0,1 0-1 0,1-1 2 16,-2 0-4-16,1 0 3 0,-3 2-1 0,2-1 1 16,-2 2 2-16,-2 0-11 0,1 0-33 15,-1 1-59-15,-4 1-89 0,0 0-109 0,0 0-113 0,11 4-102 16,-11-4-388-16,2 8-977 0,-2-8 432 16</inkml:trace>
  <inkml:trace contextRef="#ctx0" brushRef="#br0" timeOffset="25766.53">28087 4370 339 0,'0'0'439'0,"-2"-2"-1"16,-1 0-9-16,3 2-5 0,-2-6-7 0,0 1-11 15,0 1-4-15,1 2-18 0,-3-3-18 0,4-1-14 16,0 1-21-16,2-1-21 0,2 0-7 0,0 0-24 15,0 0-14-15,2 2-23 0,-2-2-14 0,6 2-24 16,-3-1-32-16,2 0-6 0,-3 2-9 0,8 1-22 16,-5 2-18-16,0 0-9 0,1 2-11 0,-1 2-11 15,0 0-8-15,-2 1-12 0,0 3-1 0,-2 3-6 16,2-1-8-16,-3 0-11 0,1 2-2 0,-4-1-16 16,3 2-14-16,-4-1-15 0,1 0-13 0,0-1-16 15,-1 0-2-15,2 0-3 0,-2-3 3 0,1-2-3 16,0-1 4-16,0 1 1 0,1-1 11 0,-1-3 7 15,-1-2 1-15,5 2 6 0,0-2-2 0,-5 0 6 16,10-4 5-16,-3 0 6 0,-1 0 12 0,3-3-1 16,1 1-4-16,1-3 3 0,1-2 2 0,2 0 0 15,-1-2-5-15,1 2 1 0,0-1 1 0,0 3 5 16,-5 0-7-16,0 3-2 0,-1 2-1 0,-2-2-8 16,-2 4 0-16,1 1 0 0,2 1 3 0,-7 0-2 15,0 0-5-15,9 2-1 0,-7 3 5 0,-2 1-3 16,4-1 0-16,-3-2 6 0,-1 5-10 0,1-2-9 15,1-2-5-15,-1 4-7 0,-1-2-1 0,1-2 2 16,2 1-7-16,0 0 6 0,-1 0 6 0,3-3 2 16,0 2 1-16,0-3 0 0,0 0 7 0,2-1 0 15,-7 0-1-15,13-2 3 0,-4 1-1 0,-2-2-5 16,2 0 9-16,3 0 7 0,-5 1-2 0,0 1 2 16,3-3 12-16,-4 3-9 0,2-2-3 0,-3 2 3 15,0 1-5-15,-5 0-5 0,13 0 5 0,-8 1-2 16,0 1 2-16,-1 0-3 0,1 2 8 0,-1-2-10 15,1 1-11-15,0-1-6 0,-1 1 1 0,0 0-20 16,1-1 6-16,-2 1-1 0,1-1 3 0,-4-2 6 0,5 3 3 16,-5-3 9-16,6 1-3 0,-6-1 3 15,0 0-1-15,9-4 0 0,-9 4-10 0,4-5 6 16,0 2-4-16,-3-1-2 0,2-2-2 0,-3 0 0 0,1 1-3 16,-2-2 5-16,-2-4 0 0,2 3-25 0,-3-2 8 15,1 2 2-15,-1-2 7 0,2 6 5 16,-2-3 3-16,0 1 1 0,3 3 3 0,0-2-7 15,1 5 5-15,0 0 10 0,0 0 2 0,8-2 4 16,-8 2-1-16,17 7 0 0,-4-4 6 0,5 4-4 0,1 0 3 16,8-2 4-16,2 4-1 0,-1-3 2 0,-1 3-2 15,0-7-1-15,3 0 3 0,-8 0 1 16,-1-4 2-16,-2 1 2 0,0 1 10 0,-6-1 15 16,2-1 15-16,-4-5 6 0,0 4 7 0,-5-2 11 15,2 1 2-15,-4-2-2 0,-3 3-1 0,2-3-8 0,-3 1-1 16,0 1-14-16,0 4-2 0,-8-6-8 0,4 4-3 15,-3 2-6-15,-5 0-2 0,3 2-3 16,-2 2-1-16,-1 2 0 0,3 0 2 0,-7 3-7 16,5 0-2-16,4-2 6 0,0 3-3 0,-2-3-5 15,4 2 0-15,1-1 0 0,3 0 5 0,2-2-6 0,3-1 4 16,1-1 0-16,6-1-2 0,-4 0-1 0,6-3-2 16,2 0 3-16,-4-2-1 0,3-1-2 0,-3-1 2 15,3-2-3-15,3-2-4 0,-2-3 9 16,-1 0-5-16,-1-3 2 0,2 2-5 0,-2-2 0 15,4-8-2-15,-1-1 11 0,0-1-11 0,-2 0 4 16,2-1 2-16,-3 1-8 0,-3 6 19 0,-5 4-4 16,3 0 2-16,-3 3 0 0,-1 3 0 0,-3 3-6 15,3 0-17-15,-4 4 12 0,0 1-6 0,0 0 6 0,0 0-1 16,-13 18-3-16,6-3-1 0,0 3 1 16,-1 0-2-16,2 1-1 0,1 4 2 0,-1-4 0 0,4 7 1 15,4-6 4-15,2-2-9 0,5 7-8 0,3-10-1 16,-3 1-2-16,5-3-7 0,4 0 5 0,-1-3 1 15,3-4 4-15,2 0 2 0,-3 0-4 0,2-4-2 16,-1 0 6-16,-1-4 6 0,-1-3-5 16,1 1 2-16,-5-3 1 0,-1 2-2 0,5-4 4 0,-3-4-1 15,-2 0 1-15,0-3-4 0,-3 1 4 0,2-1 1 16,-6 6-3-16,-1 0-2 0,3 0 1 0,-6 4 0 16,0 1-5-16,-1 2-1 0,-1 3-2 0,-5-3 3 15,5 3 1-15,0 0-1 0,-17 11 3 16,10-4-3-16,-1 2 2 0,-1 2 3 0,4-1 1 15,1 4 5-15,-4 0-2 0,7-3 4 0,2 4-1 0,-1-1 3 16,4-4 2-16,1 1 4 0,4-1-4 0,3-2 3 16,-2-2 0-16,4 0 5 0,3-1-2 15,0-2-4-15,-2 0 0 0,1-3 4 0,2-1 5 0,1-3 2 16,-6 1 1-16,5-5 5 0,-4 0-1 16,1-2-1-16,8-4 1 0,-7 0-9 0,-1-1 1 0,0-4-2 15,-3 2 0-15,-1 0-6 0,-2 3-1 0,-5-2 5 16,-1 5-5-16,1 2-4 0,-2-1-3 0,-2 3 3 15,-2 2-4-15,-2-1-2 0,0 3-2 16,1 0-1-16,-3 2 1 0,6 1-1 0,-12 4 5 16,5-1-1-16,2 2 4 0,1 1 0 0,3 2-5 0,1 2 8 15,1 0-8-15,1 2 1 0,7 1 4 0,3 1-1 16,1 3-2-16,1-2 4 0,-3-2-2 0,3 2-3 16,0-2-3-16,-3 0-3 0,-4-4-7 0,3 1-9 15,-4-2-12-15,-3 2 4 0,1 0-9 16,-4 0-20-16,0-4-32 0,-5 4-53 0,-3-2-65 0,-2 0-91 15,-6 2-97-15,-2-2-126 0,-10 3-434 0,-4 4-1040 16,-2-4 461-16</inkml:trace>
  <inkml:trace contextRef="#ctx0" brushRef="#br0" timeOffset="26332.79">28429 4863 534 0,'4'-6'530'0,"-2"5"-20"16,1 0-25-16,-3 1-34 0,6-1-39 0,-6 1-31 15,5 3-9-15,-1 4-27 0,0 2-38 0,1 1-31 16,-2 2-25-16,0 2-28 0,-1-2-19 0,-1 2-40 15,-1 2-13-15,4 0-25 0,-3-1-28 0,0-5-21 16,3 3-13-16,0-2-10 0,-2-5-4 0,4 3-4 16,-1-5-5-16,2 0-2 0,2 0-4 0,0-1-1 15,3-4 10-15,-3 1 4 0,2-4 4 0,-1 2 7 16,3-3 5-16,-4 2 9 0,4-4 4 0,-3-1 6 16,2-1 4-16,-1 2 15 0,-2 0 15 0,3 2 2 15,-2-2-2-15,-1 1 0 0,-4 3-10 0,0 1-11 16,-1-1-18-16,1-1-4 0,-3 3-4 0,-2 1-10 15,0 0-18-15,8 6 8 0,-5-1-4 0,-2 0-4 16,2 3-14-16,-2-2-13 0,-1 2-20 0,0-2-21 16,1 2-2-16,0-1-19 0,1-1 3 0,-1 0-5 15,0-1 1-15,-1-1 9 0,4 0 0 0,-1-1 8 16,-3-3 4-16,5 2 6 0,1-2-2 0,-6 0 0 16,12-3 6-16,-4-2-2 0,0 3 7 0,3-3-1 15,1 1 12-15,-2-1 2 0,3-1 14 0,-3 1 1 0,-2-1 4 16,1 3-2-16,8 0-1 0,-8 1 8 15,-3-1-6-15,4 2 0 0,-3 0 3 0,-2 1-7 16,-5 0-2-16,11 3-4 0,-6-1 0 0,2 1-6 16,-3-1-28-16,-1 4-26 0,1-1-37 0,1-1-52 15,-1-2-54-15,0-1-48 0,0 2-56 0,-4-3-72 16,0 0-99-16,0 0-124 0,10-11-302 0,-10 1-969 16,1 0 429-16</inkml:trace>
  <inkml:trace contextRef="#ctx0" brushRef="#br0" timeOffset="26465.82">28601 4529 4700 0,'-14'-8'374'0,"5"5"-118"0,1-2-80 15,3 3-54-15,-1-3-29 0,0 4-9 0,2-1 8 16,4 2-16-16,-3 8-18 0,6-2-27 0,1 1-71 0,5 0-133 16,2 3-168-16,-1-3-577 0,8 1-995 0,0 2 440 15</inkml:trace>
  <inkml:trace contextRef="#ctx0" brushRef="#br0" timeOffset="27234.94">29404 4732 331 0,'11'-9'601'0,"-5"4"1"16,2 0-5-16,-1-3 2 0,-3 3-23 0,2 2-31 16,-5-1-55-16,3 2-48 0,-4 2-53 0,0 0-37 15,0 0-26-15,0 11-28 0,-4 0-18 0,-1 4-26 16,-1 3-20-16,-1 6-23 0,-3 1-25 0,1 1-27 16,-1 2-9-16,1 0-29 0,3-2-28 0,4-6-28 15,-1-1-37-15,1-1-18 0,5-1-15 0,2-2-11 16,1-2-10-16,4-1-5 0,3-4-11 0,1-1-4 15,6-1-5-15,0-6 3 0,-2 0 4 0,2-4 3 16,-2-2 9-16,1-1 1 0,-1-5 14 0,5-2 11 16,-3-3 23-16,-1-2-5 0,-3-3 13 0,-2 2 14 15,0-6 10-15,4 2 12 0,-9 2 3 0,1 4 14 16,-1 1 18-16,0 2 11 0,-5 6-5 0,1 0-64 16,-1 5-38-16,-3 0 0 0,1 3 0 0,-2 1 0 15,0 0 0-15,-5 12 0 0,1-1 0 0,-3 5 0 16,-2 9 0-16,0-1 0 0,-1 2 0 0,3-2 0 0,0 0 0 15,2-5 0-15,0 1 0 0,1-3 0 0,0-1 0 16,4-4 0-16,-1-2 0 0,-2-2 0 16,6-2 0-16,-3-1 0 0,0 1 0 0,3-5 0 15,-1 1 0-15,-2-2 0 0,5 1 0 0,-5-1 0 0,10-5 0 16,-4 0 0-16,1 0 0 0,3-1 0 0,-1-2 0 16,3 0 0-16,-1-1 0 0,1 5 0 0,-3-4 0 15,3 1 0-15,-1 3 0 0,-5 1 0 0,1-1 0 16,0 0 0-16,-2 3 0 0,2 1 0 0,-7 0 0 15,11 3 0-15,-4 1 0 0,-2 2 0 0,-1-1 0 16,3 4 0-16,-3-1 0 0,1 1 0 0,0-1 0 16,0 0 0-16,-1-2 0 0,4 1 0 0,-2 1 0 15,3-3 0-15,-1-2 0 0,1 3 0 0,-3-3 0 16,3 0 0-16,0-2 0 0,0-2 0 0,4-2 0 16,-3 2 0-16,0-2 0 0,2-2 0 0,-4 1 0 15,-1-2 0-15,3-4 0 0,-2 1 0 0,-2-1 0 16,1-2 0-16,3-1 0 0,-5-2 0 0,0 3 0 15,-2 2 0-15,-2 1 0 0,2 2 0 0,-3 0 0 16,0 2 0-16,-2 1 0 0,2 4 0 0,-5-4 0 16,5 4 0-16,-12 3 0 0,5 2 0 0,1 1 0 15,-1 1 0-15,2 3 0 0,1 2 0 0,2-2 0 16,4 1 0-16,2 3-79 0,3 0-50 0,3 1-63 16,3-5-64-16,3 0-57 0,-1-3-73 0,-2-2-67 15,6-4-77-15,-6-2-446 0,-4-4-1057 0,3-1 468 16</inkml:trace>
  <inkml:trace contextRef="#ctx0" brushRef="#br0" timeOffset="27399.7">29376 4615 430 0,'-7'0'474'15,"1"4"3"-15,6-4-14 0,5 6-29 0,1-3-39 16,6 4-42-16,15 1-37 0,3 2-57 0,5-2-75 15,2 0-98-15,3-2-122 0,-2 3-159 0,-2-5-412 16,16-3-657-16,-1 5 290 0</inkml:trace>
  <inkml:trace contextRef="#ctx0" brushRef="#br0" timeOffset="28050.49">30532 4810 4412 0,'9'-3'588'16,"-4"1"-209"-16,-1-1-59 0,1 1-42 0,3-2-20 16,-2 1-3-16,2 1 1 0,-3-1-28 0,9 2-25 15,-2 1-10-15,-2 1-21 0,3 0-14 0,-3 4-20 16,-1-1-19-16,2 1-7 0,-3 3-15 0,-2 1-72 16,1 3-25-16,-1 1 0 0,-1 2 0 0,0 0 0 15,-5 2 0-15,0-1 0 0,0 0 0 0,-5-4 0 16,3 0 0-16,-3 0 0 0,1 0 0 0,-3-2 0 15,2-1 0-15,-1 0 0 0,-2-2 0 0,5 0 0 16,-4-3 0-16,3 0 0 0,2-1 0 0,-1 0 0 16,3-3 0-16,-5 3 0 0,5-3 0 0,0 0 0 15,0 0 0-15,2-13 0 0,2 8 0 0,3-4 0 16,1-2 0-16,3-1 0 0,-1-1 0 0,0 0 0 16,4 0 0-16,-5 1 0 0,5 0 0 0,-7 4 0 0,3 0 0 15,-3 2 0-15,1 1 0 0,-4 0 0 16,3 2 0-16,-4 1 0 0,4 1 0 0,-7 1 0 15,10 3 0-15,-5 0 0 0,-1 2 0 0,0 3 0 16,0-2 0-16,1 3 0 0,-1 1 0 0,2 1 0 0,-2-1 0 16,1 1 0-16,0 1 0 0,0-1 0 0,2-2 0 15,1 2 0-15,0-3 0 0,0 0 0 0,2-2 0 16,-2 1 0-16,2-4-79 0,-1-2-75 16,4-1-5-16,-2-1-5 0,3-2-13 0,-5-3-11 15,5-3-12-15,0-2 3 0,-1-3 13 0,1-1 15 0,0-5 26 16,0-3 7-16,2 1 25 0,-2-2 3 0,-4-4 20 15,3 2 34-15,-2-3 11 0,-2 2 40 0,0-2 34 16,-1 2 28-16,-3-2 40 0,-1 10 27 16,-2 1 33-16,1 4 11 0,-1 2 23 0,-2 2 10 15,2 3-8-15,-2 1-22 0,0 1-21 0,-2 3-14 0,2 2-7 16,0 0 8-16,-9 10-2 0,2 4-5 0,-5 9-12 16,1 4-120-16,-3 6 0 0,0 11 0 0,0 2 0 15,-2 0 0-15,6-1 0 0,-4 1 0 0,6-12 0 16,2 11 0-16,-6-11 0 0,7 0 0 15,-2 0 0-15,0-4 0 0,3 1 0 0,1-3 0 16,1-3 0-16,4-6 0 0,-4-7 0 0,7 4 0 0,-5-6 0 16,4 0-109-16,-3-6-319 0,3-2-94 0,0-3-93 15,-4 1-472-15,9-7-1176 0,1-2 520 16</inkml:trace>
  <inkml:trace contextRef="#ctx0" brushRef="#br0" timeOffset="28499.77">31304 4905 3486 0,'5'-16'345'0,"0"4"-34"0,-1 0 34 0,-1 3-19 0,-3 2-21 16,0 0-22-16,-1 3-16 0,2 1-28 16,-1-1-24-16,1 0-16 0,-1 4-24 0,0 0-13 15,0 0-6-15,0 0-17 0,0 0-14 0,-6 11-15 16,3-3-11-16,0 0-15 0,0 5-8 0,-1 3-3 0,1-4-11 16,1 0-32-16,-2 4-20 0,1-3-33 0,2 0-24 15,-1-1-16-15,0 0-16 0,2 0-6 16,0-2-3-16,-1 0 2 0,1-5 6 0,0 2 8 15,0-2 12-15,1 0 5 0,2-4 7 0,1 2 3 16,-4-3 8-16,10-2 9 0,-3-2 14 0,3 1 12 0,-1-2 14 16,3-2 5-16,0 2 13 0,-1-2 6 0,1 0 8 15,1 3 0-15,-1-2 7 0,-7 2 2 16,1 1 0-16,1 1-5 0,-3 0-10 0,1 2-3 16,-5 0-1-16,9 4-9 0,-4 0 1 0,-2 3-7 15,-1-2 2-15,1 3-5 0,-2 1 0 0,3 1 1 16,1 0-6-16,-1-1-2 0,1 0 1 0,4 0-3 15,0-2 5-15,1 0 2 0,0-5 2 0,1 1 4 16,0-2 29-16,1-1 27 0,-2-3 15 0,1 0 15 16,0-4 11-16,1-1-4 0,-3-5 1 0,2-2-33 15,-1 0-81-15,3-5 0 0,-2-7 0 0,-1 3 0 0,-5-2 0 16,-1-4 0-16,-1 1 0 0,-3 2 0 0,1 1 0 16,-2 7 0-16,-2 2 0 0,-1 2 0 0,0 5 0 15,3 1 0-15,-3 2 0 0,-2 4 0 16,2 2-297-16,4 1-264 0,0 0-144 0,-10 9-400 0,7 0-1197 15,6 3 530-15</inkml:trace>
  <inkml:trace contextRef="#ctx0" brushRef="#br0" timeOffset="28649.83">31928 5029 3936 0,'0'0'366'0,"0"0"21"0,0 0-33 15,-9-14-46-15,8 9-91 0,-2 2-62 0,2 0-41 16,1 3-33-16,-4-2-46 0,4 2-48 0,0 0-64 15,0 0-97-15,-13 8-113 0,7 2-113 16,-2-1-434-16,3 2-903 0,-3 5 399 0</inkml:trace>
  <inkml:trace contextRef="#ctx0" brushRef="#br0" timeOffset="28883.05">30302 5573 6547 0,'-18'0'379'16,"6"-1"-132"-16,6 0-71 0,3 0-30 15,0-2-16-15,3 3 4 0,0 0-7 0,23-6-19 0,-4 2-25 16,14 3-5-16,3 2-42 0,15-1-36 0,-12 2 0 16,14-1 0-16,2 4-6 0,-14-3-118 0,-5 3-54 15,-1-2-48-15,-3 1-52 0,-2-2-71 0,-7 2-76 16,-4 1-53-16,-7-4-47 0,-6 1-409 15,-2 2-1011-15,0-2 446 0</inkml:trace>
  <inkml:trace contextRef="#ctx0" brushRef="#br0" timeOffset="29035.17">30330 5705 278 0,'-32'6'352'0,"4"-1"24"0,9-3 37 0,8 1 35 16,-3-2 29-16,6 1 25 0,4 1 27 15,2-2-4-15,2-1-28 0,7 5-37 0,7-3-39 0,14 3-48 16,4-3-35-16,5 2-36 0,-1-1-53 0,18 0-66 15,-16-2-90-15,2 3-108 0,13-3-147 0,0-1-167 16,-3 0-224-16,-16-4-407 0,-1 1-1039 0,-6 0 459 16</inkml:trace>
  <inkml:trace contextRef="#ctx0" brushRef="#br0" timeOffset="29165.38">31077 5838 554 0,'1'-4'563'0,"4"-1"-53"0,-1 0-58 16,1-1-76-16,0-1-97 0,3 0-133 16,-2 4-166-16,6-3-202 0,-1 0-218 0,-2 0-477 0,3 1 212 15</inkml:trace>
  <inkml:trace contextRef="#ctx0" brushRef="#br0" timeOffset="31865.85">2342 8720 212 0,'0'-5'309'0,"0"5"6"0,1-5-2 16,-1 1 5-16,3-1 11 0,-2 1-6 0,-1 1-3 16,0 3 2-16,4-4-3 0,-4 4-1 0,3-3-9 15,-3 3-8-15,3-2-17 0,-3 2-15 0,0 0-20 16,0 0-14-16,0 0-13 0,0 0-14 0,3 9-14 15,-3-3-19-15,-3 0-23 0,6 1-19 0,-3 0-9 16,1 1-5-16,3-1-13 0,0-2-10 0,0 0-9 16,1-2-11-16,8 0-8 0,-1-4-5 0,5-2-4 15,2-2-6-15,7-6-7 0,-1 0-2 0,3-3-6 16,3 0-4-16,-4-1-8 0,1-1-3 0,-6-1-39 16,1 1-62-16,-7 4-73 0,0 0-71 0,0 0-103 15,-5 6-94-15,1-5-106 0,-3 7-385 0,0 1-984 16,-1 2 435-16</inkml:trace>
  <inkml:trace contextRef="#ctx0" brushRef="#br0" timeOffset="32899.32">6105 9472 205 0,'0'0'387'0,"-8"0"-3"0,8 0 0 0,-8-1-3 0,8 1-16 16,-5-2-11-16,5 2-23 0,0 0-22 0,0 0-22 15,0 0-14-15,-10 0-22 0,10 0-14 0,0 0-13 16,0 0-7-16,0 0-11 0,0 0-11 0,0 0-10 16,14 5-16-16,-14-5-15 0,17 2-14 0,-2-2-15 15,2 2-12-15,2 1-12 0,1-2-10 0,1-1-2 16,8 1-17-16,-2-1-4 0,2-1-8 0,-8 0-14 16,-1 1-8-16,2 0-17 0,1 0-9 0,-7 0-16 15,2 0-18-15,-2 0-21 0,-2 0-35 0,-4-3-27 16,-4 3-22-16,3-2-25 0,-4 0-30 0,2 0-18 15,-5 2-22-15,-2 0-24 0,0 0-28 0,0 0-35 16,0 0-23-16,-9-6-25 0,3 5-281 0,-5 1-689 0,0 0 306 16</inkml:trace>
  <inkml:trace contextRef="#ctx0" brushRef="#br0" timeOffset="33199.15">6190 9532 33 0,'-10'1'268'0,"1"2"2"16,0-1 6-16,1 0 9 0,2-2 5 0,-2 3 5 15,2-2 18-15,1 0 2 0,5-1-4 0,-8 2 0 16,3 0-7-16,5-2-12 0,0 0-14 0,-6 1-13 0,6-1-17 16,0 0-18-16,0 0-17 0,0 0-14 15,0 0-22-15,0 0-9 0,0 0-22 0,23-5-15 16,-11 4-11-16,6-1-14 0,1 0-7 0,-1 0-13 16,4 1-11-16,-2 0-13 0,1 0-11 0,7 2-9 0,-5-2-6 15,-3 2-7-15,-1 0-1 0,-2 0-4 0,0 1 0 16,-3-2-4-16,-2 2 1 0,0-2-6 0,-7 0-1 15,1 1 3-15,0-1-3 0,-6 0 0 16,6-1 2-16,-6 1-4 0,0 0-2 0,8-2-1 0,-8 2-2 16,0 0-2-16,5-1-24 0,-5 1-43 0,0 0-54 15,1-3-75-15,-1 3-82 0,-1-5-96 0,1 5-131 16,0-6-341-16,0 6-911 0,0-8 403 16</inkml:trace>
  <inkml:trace contextRef="#ctx0" brushRef="#br0" timeOffset="40399.71">2920 5120 101 0,'0'0'115'0,"0"0"-5"15,0 0 3-15,0 0 7 0,0 0 5 0,0 0 4 16,0 0 12-16,0 0 1 0,0 0 6 0,0 0 7 16,-8 1 15-16,8-1 9 0,0 0 13 0,0 0 6 15,0 0 0-15,0 0 8 0,0 0-8 0,0 0-19 16,0 0-24-16,0 0-5 0,-6-7-21 15,6 5-7-15,-2-3-9 0,2 5-7 0,0-5-19 16,0 5-13-16,-2-7-13 0,1 5-16 0,1 2-6 0,0 0-16 16,-3-5-7-16,3 5-6 0,-1-3-9 0,1 3 1 15,0 0-5-15,0 0 2 0,0 0 8 0,-4-4-5 16,4 4-2-16,0 0-2 0,0 0 4 0,0 0 6 16,0 0 1-16,0 0 0 0,0 0 0 0,0 0 0 15,0 0 5-15,0 0-4 0,0 0-3 0,0 0 4 16,-4-3-7-16,4 3 2 0,0 0 5 0,0 0 6 15,0 0-14-15,0 0 1 0,0 0 1 0,0 0 5 16,0 0-3-16,0 0-3 0,0 0 17 0,0 0 22 16,0 0-6-16,0 0-14 0,3 14 1 15,-3-10 6-15,0 0 5 0,1 0-4 0,0-1 5 16,-1 3 3-16,3 1 4 0,-2-2-14 0,2 1 5 0,-1 3-2 16,-1-2-4-16,1 1 0 0,3 2-5 0,-3-3-4 15,3 0 2-15,-2-1-3 0,1-2-3 0,0 1 5 16,0-1-5-16,1-2 3 0,1-1-4 0,-6-1 4 15,15-6-6-15,-3-3-12 0,-2 0-39 0,-1-3-59 16,1-4-79-16,-1-3-140 0,-1-6-399 0,-4-3-773 16,-3-1 342-16</inkml:trace>
  <inkml:trace contextRef="#ctx0" brushRef="#br0" timeOffset="42182.94">2170 5125 127 0,'0'0'394'15,"0"0"-12"-15,-3-4 0 0,3 4-16 0,0 0-16 16,0-5-23-16,0 5-27 0,0 0-29 0,0 0-31 15,0 0-26-15,0 0-24 0,0 0-20 0,0 0-15 16,0 0-14-16,0 0-14 0,0 0-9 0,10 12-11 16,-10-6 0-16,3-3-15 0,-2 0-1 0,2 0-9 15,-2 1 11-15,1 1 2 0,1-3 7 0,1 1 11 16,-4-3 5-16,13-3 0 0,-4-2-10 0,2 1 1 16,0-1-9-16,8-6-5 0,6-2-9 0,3-4-6 15,-1-1-8-15,5-2-7 0,1 1-6 0,9-10-8 16,2 1-6-16,-2-1-4 0,-10 6-3 0,10-3-2 15,-15 5-7-15,1 2 0 0,-4 2-5 0,-1 3-3 16,-7 2-19-16,-1 4-32 0,-5 1-36 0,-2 0-50 16,-1 3-58-16,-3 1-67 0,0 2-42 0,-4 1-35 15,0 0-59-15,-1 12-97 0,-3-2-257 0,-1-3-791 16,-4 4 350-16</inkml:trace>
  <inkml:trace contextRef="#ctx0" brushRef="#br0" timeOffset="47549.46">1616 5847 55 0,'-9'-6'235'0,"-1"0"-16"0,0-1-17 0,0 0-4 16,1 0-15-16,1 2-17 0,-1-3-15 0,1 1-9 0,2 2-13 15,2-2-5-15,-1 2-7 0,0 0-5 16,4-1-4-16,-2 1-8 0,2 3 24 0,-3 0-7 16,4 2-4-16,-4-4-12 0,4 4 1 0,-1-5-16 15,1 5 0-15,0 0 16 0,0 0 7 0,0 0 6 16,0 0 8-16,0 0-2 0,13 10 5 0,-7-5-14 16,-1-2-6-16,4 3-2 0,-2-1-3 0,-2 0 9 0,2-3 1 15,3 5 8-15,-3-5 13 0,2-1 20 16,1 0 13-16,3-3-6 0,3-3-13 0,4-5-11 15,6-4-15-15,4-2-11 0,-2-4-12 0,3 2-7 16,-1-3-10-16,-3 3-37 0,-4-1-49 0,-4 2-73 16,3-2-98-16,-13 10-136 0,1 1-175 0,-9 2-311 15,2 3-867-15,-3 3 384 0</inkml:trace>
  <inkml:trace contextRef="#ctx0" brushRef="#br0" timeOffset="48732.49">3057 10479 2 0,'0'0'504'0,"-9"-1"0"0,9 1 0 0,0 0-15 0,-7 1-25 15,7-1-32-15,0 0-34 0,0 0-39 0,-5 1-33 16,5-1-36-16,0 0-35 0,0 0-17 0,0 0-28 16,0 0-17-16,0 0-22 0,0 0-16 0,0 0-13 15,0 0-17-15,0 0-21 0,0 0-9 0,24-1-2 16,-17 1-9-16,-7 0-12 0,14 0-11 0,-8 0-34 16,7-1-38-16,-9 1-36 0,-4 0-52 0,9 0-66 15,-4-2-91-15,-1 5-94 0,-4-3-101 0,5 4-369 16,-5-4-888-16,-3 7 393 0</inkml:trace>
  <inkml:trace contextRef="#ctx0" brushRef="#br0" timeOffset="49102.07">3122 11004 181 0,'0'0'493'0,"-16"-7"5"0,16 7-2 16,0 0-14-16,0 0-25 0,0 0-28 0,-4-3-16 15,4 3-42-15,0 0-38 0,0 0-32 16,0-4-59-16,0 4-69 0,7-4-98 0,-2-2-113 16,1 3-166-16,7-2-188 0,0 1-327 0,0-3-778 15,-3 0 344-15</inkml:trace>
  <inkml:trace contextRef="#ctx0" brushRef="#br0" timeOffset="50565.62">2208 11851 174 0,'-4'-3'346'0,"4"3"-9"16,0 0-7-16,0-5-6 0,0 5 0 0,0 0-10 15,0 0-18-15,-1-4-19 0,1 4-16 0,0 0 2 16,0 0-13-16,0 0-2 0,0 0-12 0,-4-3 2 16,4 3-8-16,0 0-5 0,0 0-2 0,0 0-9 15,0 0-11-15,0 0 13 0,0 0 7 0,0 0-9 16,14 7-21-16,-4-5-14 0,3-1-19 0,4 1-17 15,2 0-11-15,8-1-14 0,2-2-12 0,-3 2-14 16,3-1-8-16,-6 0-26 0,4-1-25 0,-6 1-36 16,0 2-53-16,-2 0-44 0,-7-2-75 0,0 1-79 15,-3 0-87-15,-3 1-55 0,-4 3-77 0,-2 1-438 0,-5-2-988 16,-3 3 438-16</inkml:trace>
  <inkml:trace contextRef="#ctx0" brushRef="#br0" timeOffset="55383.17">3063 12437 84 0,'0'0'254'0,"0"-5"-15"0,-1 0-20 16,1 5 9-16,1-6-16 0,-1 1-11 0,4 3-6 16,-2-2-12-16,1 1-13 0,1 0-9 0,-1 0-7 0,1 0-6 15,0 1-3-15,1-1-5 0,0 0-15 0,2 0-13 16,-2 0-2-16,0 1-12 0,3-2-12 0,4-1-7 16,0 4 1-16,7-3-20 0,-7 2-7 0,4 2-5 15,1 1-8-15,-2 0-11 0,6 2-11 16,-3 1-11-16,-3 1-5 0,-1 6-13 0,0 0-6 0,-1 3 0 15,-6 1 3-15,-1 1-6 0,-3 3 10 16,-1 0-4-16,-5 6 1 0,-2 0 5 0,-4 1-1 0,-6 0 1 16,2-1 1-16,-1 0 4 0,-1 0 7 0,-2-1 6 15,-1 1 3-15,4-3 8 0,5-5 3 0,0 1 1 16,0 0 0-16,-2-1-5 0,3-1-3 0,0 0 4 16,9 1-10-16,-3-5 10 0,2 5-5 0,5-6-3 15,4 3-1-15,0-1-5 0,5 2-18 0,0-5-17 16,9 7-14-16,-5-5-16 0,-4-1-6 0,8-1-8 15,-3 0-7-15,-2-1 3 0,-3 4 2 0,-3-5 13 16,-1 2 1-16,-2-3 7 0,0 4 13 0,-5-1 22 16,-1 0 16-16,-5 0 21 0,-3 1 22 0,-3 2 18 15,-3 0 19-15,-2-1 16 0,-1 1 8 0,0-2 7 16,-1 0 14-16,1 0-4 0,1-1-6 0,-4-1-1 16,8 1-10-16,1-2-13 0,0 3-6 0,5 1-5 15,3 0-5-15,-2-1-11 0,7 7-8 0,1-3 1 16,3 0 2-16,-3-1-14 0,4 3-7 0,0-4 1 15,1 2-10-15,-1-2 0 0,3 1-3 0,0 0-6 16,-3-2-7-16,2 2 1 0,-5-6 2 0,0 3-4 16,1-1-13-16,-3 0 10 0,-1 0 9 0,1-2-16 15,-4 1 6-15,-1-2-5 0,0 1-1 0,-3 0 7 16,-3-1 0-16,0 1 1 0,-3-2 4 0,-5 4 4 16,-1-3 3-16,2 2-1 0,-4-5 7 0,5 0-6 15,0 2-7-15,-1-2-32 0,5-3-42 0,0 0-67 16,-1 1-77-16,1 0-132 0,4-2-387 0,5 0-785 15,-6-5 348-15</inkml:trace>
  <inkml:trace contextRef="#ctx0" brushRef="#br0" timeOffset="58082.43">6391 13148 274 0,'-5'-3'415'0,"5"3"4"0,0-5 4 15,-3 3 2-15,3 2-5 0,-2-8-9 0,2 6-20 16,-2-1-20-16,2 3-18 0,0 0-26 0,0-6-26 16,0 6-30-16,3-4-14 0,-3 4-29 0,5-4-15 0,1 3-19 15,-1 0-22-15,6-1-20 0,0 2-11 16,3-2-18-16,-1 2-7 0,9-3-12 0,-2 4-10 15,2-1-17-15,6 0-3 0,-10-2-3 0,4 1-13 16,-4 1 1-16,-1-2-8 0,-6 2-13 0,-1 2 1 0,0-2-9 16,-3 1-13-16,-1-1-11 0,-6 0-23 15,11-1-31-15,-11 1-56 0,5 1-81 0,-5-1-103 0,3 4-131 16,-3-4-180-16,-13 5-311 0,7-3-984 16,-4 2 435-16</inkml:trace>
  <inkml:trace contextRef="#ctx0" brushRef="#br0" timeOffset="59367.53">3564 14066 178 0,'4'-8'280'0,"-2"5"-12"0,2-2-19 16,3 4-20-16,1-8-14 0,1 7-10 0,3 0-16 15,1 0-12-15,-1 1-15 0,5 1-12 0,0 3-8 16,-3 0-11-16,-4 5-17 0,2-4-11 0,-2 2-9 15,-1 4-9-15,-3 0-6 0,-2 2-10 0,0-1-1 16,-3 4-12-16,-1 0 1 0,-5 2-4 0,1 1-2 16,-5 0-7-16,0 0-9 0,-5 4 3 0,1-5-10 15,-2 4 5-15,2-4-9 0,3 0 5 0,-3 0-6 16,2-2 0-16,-1-1-5 0,3 0-5 0,1-1 5 16,1-2-7-16,3-1 12 0,2 2-17 0,2-4 4 15,1 3-1-15,0-3 3 0,5 1-5 0,-1 0 5 16,3-3-4-16,1 1-6 0,1 2 3 0,-2-2-3 15,1 0-3-15,0 0-3 0,0-2-2 0,-3 1 0 16,1 1 0-16,-5-2 7 0,5 1-4 0,-6-2-3 16,4 2 3-16,-5 2 0 0,-5-1 0 0,4 4 3 15,-6 0 1-15,2-3 12 0,0 5 6 0,-8-2 3 16,7 0 1-16,-6 3 1 0,2-2 2 0,0 2-5 16,1-1 3-16,1-2-1 0,1 2 2 0,0-1-10 15,3-1 15-15,2 2-14 0,2 0 8 0,1-4-15 16,2 3 2-16,1-1 3 0,1-1 1 0,3 1 0 15,4 1-5-15,2 0 0 0,-1 0-2 0,-2-2 1 16,3 1 0-16,-3-2-5 0,-5-4 1 0,3 3-3 16,-4-2 3-16,-1-2-2 0,0 3 5 0,-3-1 4 15,-1-1 10-15,-5 1-3 0,1-1 22 0,-6 1 7 16,0-1 13-16,-3-3-10 0,-5 4 8 0,0-1-9 16,-2-3-8-16,1 2-2 0,2-2-6 0,3 2-3 15,2-2-31-15,1-1-43 0,2 0-58 0,2-1-68 16,1 2-85-16,2 0-101 0,4-2-283 0,-7 4-692 15,7-4 307-15</inkml:trace>
  <inkml:trace contextRef="#ctx0" brushRef="#br0" timeOffset="59549.89">3900 15043 165 0,'0'0'420'0,"5"0"-3"15,-5 0-16-15,0 0-26 0,0 0-39 0,0 0-61 16,9 0-85-16,-9 0-109 0,9 0-131 0,1 0-170 16,0 0-179-16,1 0-432 0,3-2 193 0</inkml:trace>
  <inkml:trace contextRef="#ctx0" brushRef="#br0" timeOffset="59916.54">5445 14906 243 0,'-11'1'446'0,"2"-1"22"0,1 1 10 0,0-1-3 16,2 1-17-16,6-1-28 0,-10 0-25 0,6 2-24 15,4-2-16-15,0 0-26 0,0 0-21 0,0 0-27 16,0 0-35-16,0 0-24 0,28-6-22 0,-6 5-27 15,-3-3-43-15,13 2-41 0,-1-1-54 0,-1 1-62 16,1 0-73-16,-3-1-88 0,0 1-103 0,-10 3-114 16,-5-4-489-16,5 3-957 0,-7-1 424 0</inkml:trace>
  <inkml:trace contextRef="#ctx0" brushRef="#br0" timeOffset="60700.23">2965 11839 159 0,'0'0'415'0,"-9"0"10"16,9 0-17-16,0 0-19 0,0 0-17 0,0 0-25 15,0 0-35-15,0 0-25 0,0 0-24 0,0 0-32 16,0 0-19-16,21-4-31 0,-8 2-10 0,1 1-27 0,-1-3-50 16,6 1-46-16,2-1-83 0,-2 1-71 15,-1 0-74-15,3-2-78 0,0 2-84 0,-8-1-248 16,-1 2-639-16,-1-1 283 0</inkml:trace>
  <inkml:trace contextRef="#ctx0" brushRef="#br0" timeOffset="60815.35">3027 11904 154 0,'-1'5'399'16,"0"-4"-18"-16,1-1-25 0,-3 5-25 0,3-5-28 0,0 0-40 15,9 2-40-15,5-4-76 0,-2-1-110 16,5 0-143-16,-5-3-309 0,15-1-449 0,1-1 198 16</inkml:trace>
  <inkml:trace contextRef="#ctx0" brushRef="#br0" timeOffset="63282.91">11075 8624 85 0,'0'0'464'0,"0"-4"-1"0,0 4-3 15,0 0-9-15,0 0-21 0,0 0-31 0,0 0-33 16,0 0-30-16,0 0-21 0,0 0-17 0,0 0-13 16,0 0-20-16,2 12-17 0,-2-9-17 0,0 3-18 15,0-1-18-15,0-1-20 0,0 3-7 0,0-3-24 16,0 2-11-16,0-1-7 0,0 1-12 0,0-1-10 15,0-1-8-15,0-4-10 0,3 6 1 0,-2-4-5 16,3-1 9-16,-4-1 5 0,0 0 6 0,14-3-17 16,-3-3-4-16,1-2 3 0,6-2-23 0,4-5-4 15,3 2 5-15,-1-4-13 0,7-1-9 0,-3-1 2 16,5 1-7-16,-1-2-5 0,0 0-1 0,-1 4-2 16,1-4-9-16,-5 5 4 0,-3-2 0 0,-1 2 0 0,-8 5-6 15,-3 3-3-15,-2 2-4 0,-1-1-1 16,-4 1 1-16,2 2 6 0,-2-1-9 0,0 3-2 15,-1-2-19-15,-1 2-17 0,-3 1-28 0,0 0-47 16,0 0-68-16,0 0-84 0,0 0-102 0,2 12-133 0,-7-8-582 16,-1-1-1165-16,-1 3 516 0</inkml:trace>
  <inkml:trace contextRef="#ctx0" brushRef="#br0" timeOffset="64432.95">11214 9546 214 0,'-4'-3'363'0,"4"3"-9"0,0 0-6 0,0 0-12 15,1-6-14-15,-1 6-15 0,0-4-10 0,0 4-18 16,0 0-7-16,0 0-19 0,0 0-20 0,0 0-16 0,0 0-6 16,0 0-8-16,0 0-6 0,-1 14-6 15,-1-6-15-15,0-2-13 0,2 3-20 0,0 1-14 16,2-2-13-16,0 3-11 0,-1-4-11 0,3 3-6 16,1-3-10-16,3-1-9 0,-2 0-4 0,6-2-6 0,2-3-5 15,3-1-7-15,-1-1-5 0,5-2 4 0,-2-2 1 16,0-4 4-16,-1 2 2 0,0-4 3 0,0 1-3 15,-2 1 6-15,1-3-1 0,1 1 1 0,-4-1 3 16,-4 4 2-16,4-1 0 0,-5 1-3 0,0 1-1 16,-3-1-1-16,3 2-5 0,-5 3-8 0,4 1-9 15,-3-1 6-15,-5 3-13 0,6 0 0 0,-6 0-4 16,9 1 8-16,-6 4-17 0,3 0 0 0,-3-1 2 16,1 3 1-16,-2-3-6 0,3 3 1 0,1-1-1 15,1 2-3-15,-1-2 4 0,1-1-9 0,1-1 4 16,2 1-2-16,-1-1 1 0,1-1-3 0,-1-1 4 15,1-1-5-15,-1-2 1 0,0 1-3 0,1 0 0 16,3-3 6-16,-5 2-7 0,3 0 4 0,-1-2 2 16,1 0-2-16,-1-1-1 0,0-1 1 0,0 2-9 15,-2 0 2-15,2 0 2 0,-3 2-3 0,0-1 2 16,1 0-3-16,-3 1 3 0,-5 1-2 0,0 0 4 16,14 2 5-16,-13 2 6 0,2-2 10 0,1 4-2 15,-4-1-1-15,2-1 0 0,-1 3-11 0,3-2 9 16,0 1-1-16,0-1-5 0,0-2 5 0,-1 0-4 15,3 0-1-15,1-1 2 0,1 0 0 0,1-2-5 16,0-2-13-16,1 1-28 0,-2-3-45 0,1 1-70 0,-3 0-90 16,2-5-111-16,-3 3-130 0,-1-3-144 15,1 2-331-15,-2-1-1031 0,-2 0 457 0</inkml:trace>
  <inkml:trace contextRef="#ctx0" brushRef="#br0" timeOffset="68765.42">12408 10507 287 0,'-2'3'425'0,"2"-3"5"0,-4 5-6 16,4-5-8-16,-1 4-11 0,1-4-9 0,-1 3-10 16,1-3-8-16,0 0-9 0,0 0-10 0,0 0-17 15,0 0-9-15,0 0-32 0,15-6 3 0,-6-1-25 16,5-4-10-16,-1 2-12 0,2-1-17 0,0 0-21 16,1-2-16-16,2-1-18 0,1-3-22 0,3-2-12 15,-7 4-19-15,10-2-10 0,-5 0-13 0,-5 5-16 16,2 1-24-16,0 0-46 0,-1 2-60 0,1 0-84 15,-1 2-90-15,1 0-109 0,-6 5-111 0,1 0-126 16,-7 1-509-16,4 1-1154 0,-5 1 511 0</inkml:trace>
  <inkml:trace contextRef="#ctx0" brushRef="#br0" timeOffset="71548.95">12043 11587 257 0,'0'0'379'0,"0"0"-12"0,0 0-5 16,0 0-14-16,0 0-9 0,0 0-3 0,0 0-12 15,0 0-14-15,0 6-11 0,0-1-23 0,0 2-16 16,0-1-12-16,0 1-18 0,0-1-12 0,2 0-17 15,-4 1-14-15,2-1-10 0,2 1-10 0,-2 0-7 0,0 1-5 16,1-4 0-16,0 0-9 0,1 2-1 16,-4-2 0-16,2-2 2 0,0-2-4 0,5 3-2 15,-5-3-6-15,0 0 8 0,14-1-32 0,-6-1 7 0,1-1-23 16,1-1-3-16,-1-1-16 0,3 1 3 0,-1-3-18 16,6-1 1-16,-6 2-1 0,5-3-18 15,-1 0 13-15,0 1-17 0,-2 2-8 0,2-3 3 0,-4 3-3 16,-1-1-3-16,-4 3-16 0,2-3 10 0,-2 3-8 15,1 1 2-15,-2-1-4 0,-1 2-28 0,-2 0-32 16,2-1-42-16,-4 3-49 0,1-3-67 0,3 1-80 16,-4 2-96-16,0 0-103 0,0 0-143 0,0 0-325 15,-13 7-1031-15,13-7 457 0</inkml:trace>
  <inkml:trace contextRef="#ctx0" brushRef="#br0" timeOffset="73699.42">12280 12539 407 0,'0'0'430'0,"1"-4"-20"0,-1 4-4 15,0 0-16-15,5-2-21 0,-5 2-21 0,0 0-16 16,0 0-12-16,0 0-19 0,4 8-23 0,-4-8-18 16,-2 7-18-16,4-3-15 0,-2-1-10 0,0 2-16 15,0-1-6-15,3-2-9 0,-1 3 5 0,2-1 3 16,-3-1-2-16,4-1 0 0,3-1 1 0,-8-1-6 16,18-6-2-16,-4 1 1 0,0-2-15 0,3-1-9 15,-3 0-8-15,2-2-5 0,0 2-16 0,-1-4-11 16,3 2-9-16,0-3-13 0,-2 1-52 0,1 1-48 15,-3-4 0-15,8-2 0 0,-7 8 0 0,-1-1 0 16,-2 3 0-16,-3 1 0 0,0 1 0 0,-4 1 0 0,1 1 0 16,-2-1 0-16,0 2 0 0,0 0 0 15,-4 2 0-15,0 0-163 0,0 0-224 0,-3 9-93 16,3-9-101-16,-6 14-516 0,-2-5-1189 0,-1 1 527 16</inkml:trace>
  <inkml:trace contextRef="#ctx0" brushRef="#br0" timeOffset="75015.35">12252 14397 18 0,'0'0'374'0,"2"-4"-1"0,-2 4 4 16,0 0-13-16,0 0-9 0,0 0-23 0,0 0-24 0,0 0-18 16,0 0-6-16,0 0-13 0,0 0-10 15,0 0-6-15,11 7-5 0,-9-4-9 0,-1-1-5 0,3 2-7 16,1 2-9-16,-2-2-16 0,-1 0-13 16,2 2-7-16,0-1-13 0,-3 1-13 0,1 0-2 15,0-1-13-15,-2 2-6 0,0-1-5 0,0-1-1 0,0 0-11 16,2 1 7-16,0-2-19 0,3 2 8 0,-5-2 1 15,3 0 1-15,-1-1-2 0,3 0 1 0,0-3-3 16,3 1-5-16,5-2 0 0,-3-1 0 16,3-1 0-16,9-3-52 0,-3 0-57 0,0-1 0 0,7-4 0 15,-1 3 0-15,3-5 0 0,-5 1 0 0,4-3 0 16,-4 2 0-16,-4 5 0 0,3-8 0 0,-8 4 0 16,1 1 0-16,-6 4 0 0,-1-2 0 0,0 4 0 15,-2-2 0-15,-4 3 0 0,4 0 0 0,-4 1 0 16,0-1 0-16,-2 4 0 0,1-4 0 0,-1 4-496 15,0 0-787-15,0 0-1389 0,-21 15 615 0</inkml:trace>
  <inkml:trace contextRef="#ctx0" brushRef="#br0" timeOffset="82333.56">11600 11079 79 0,'-10'5'75'0,"1"0"-11"15,0 0-6-15,-1 1 0 0,-1-1 5 0,1 4-10 16,0-2 6-16,-4 4-10 0,1 0 11 0,-1 1-11 16,1 0-7-16,-1 3-5 0,4 1-4 0,-4 0-10 0,2-1 7 15,2 1-1-15,-3 1-14 0,3-2 6 16,0 2-5-16,-1 1-2 0,0 0-5 0,3-1-10 15,-3 5 5-15,6-6 1 0,-1 1-9 0,2 0 12 16,1 0-2-16,-1 0-8 0,2-1 1 0,-2 1-4 0,3 0 3 16,1-4-1-16,5 3 6 0,-3 0-11 0,2-1 1 15,1-5-1-15,0 2 7 0,4 1-3 0,1 0 5 16,1-1-9-16,0-1 7 0,1-3-1 16,-2 1 4-16,7-1-2 0,-2-1-3 0,1 0 8 0,1-1-6 15,2 0 1-15,3-3 10 0,-4 1-6 0,2 0-7 16,0-3 6-16,0-1-15 0,9 1 0 0,-7 1-6 15,6-4-5-15,-1 1-2 0,-5 0-1 0,0 0-11 16,-3 0 4-16,-1-4 4 0,2 3 2 0,-2 0-4 16,1 0 11-16,-2-1 9 0,-4 1 7 0,-1-4 8 15,2 3 1-15,-1-1 8 0,0-2 0 0,-3 0 12 16,-1 1 3-16,4-3 4 0,-4 1-4 0,0-3 3 16,-4 2-2-16,4-2 2 0,-1 1-9 0,-3-7-3 15,1 1-5-15,0-2 3 0,-1 2-8 0,1-2-2 16,-4-1 6-16,2 0-6 0,0 0 2 0,0-1-6 15,-2-6 4-15,2 5-6 0,-4-6 17 0,0 1-5 16,-4 4 10-16,0 3 9 0,-1 0 8 0,-2 1 7 16,-2 2 3-16,-7 1 8 0,2-1-4 0,-5 3-5 15,-4 3-5-15,-4-2-4 0,0 1-6 0,0 3-5 0,-1 0-24 16,-1 3-31-16,2 3-36 0,3-2-63 16,-3 3-93-16,5-1-236 0,2 4 105 0</inkml:trace>
  <inkml:trace contextRef="#ctx0" brushRef="#br0" timeOffset="82499.31">12054 11317 20 0,'0'0'172'0,"-8"-3"-128"16,5 0-84-16,1 0-42 0,2 3 18 0</inkml:trace>
  <inkml:trace contextRef="#ctx0" brushRef="#br0" timeOffset="92549.52">7623 6364 95 0,'0'0'102'0,"-8"-3"-5"16,8 3-6-16,-2-3-3 0,2 3-8 0,0 0-8 16,0 0-8-16,0 0-2 0,-12 2 0 0,12-2-2 15,-6 1-6-15,1 2 1 0,1 0-9 0,0-1-5 16,-1 0-7-16,-2 1-3 0,2 1-6 0,-1 2 4 15,2-1-7-15,-1 1 5 0,-3 1-9 0,3 2-5 16,0-3 5-16,0 4-5 0,-3-3 2 0,3 2 0 16,3 0-22-16,-2 0 19 0,-1 1 0 0,2 0-4 15,-1-1-5-15,2 1 6 0,2-2 0 0,-1 2-1 16,1-1-3-16,0 2 6 0,1 1 1 0,-1-3-5 16,0 2-6-16,1-1 0 0,2-1 1 0,0 1 0 15,1 0-1-15,-1-3-2 0,1 2 1 0,-1-3 3 16,1 1-5-16,1-2 4 0,3 1-2 0,-3-3 9 15,-1 2-4-15,1-4-10 0,4 3-17 0,-4-3 7 0,4 0-10 16,0 0 3-16,-1-2 5 0,3 1-1 16,-1-1 1-16,1-1 0 0,1-2-5 0,-3 0 3 15,2 1 2-15,-3-2 9 0,3 0-6 0,-3 0 8 16,0 1 1-16,-1 0 0 0,0-3 11 0,-1 1 10 0,-2 0 5 16,3-2-3-16,-2 1-5 0,-2-2 11 0,1-2-8 15,-4 5 16-15,2-2-7 0,-2-2 1 0,0 0 1 16,-4 1-5-16,2-1-14 0,0-1 5 15,-3-2 4-15,0-1-7 0,-1-1-2 0,-2 0-2 0,0-1-1 16,-2 8-14-16,4-2-8 0,-3 2-24 0,-1-2-32 16,1 4-59-16,-4-1-73 0,4 4-222 0,0-3 99 15</inkml:trace>
  <inkml:trace contextRef="#ctx0" brushRef="#br0" timeOffset="93599.59">7938 7260 78 0,'-6'1'148'0,"-2"1"-4"0,1-2-13 0,-1 0-9 15,3 2 4-15,-4 1-8 0,4-1-13 0,-4 1 4 16,2 1-4-16,0 0-2 0,1 0-2 0,-3 1-8 16,2 2-5-16,1-2-4 0,-2 2-4 0,2 0-8 15,1 1-1-15,-2-3-12 0,5 5-1 0,-6-2-4 0,7 2-6 16,-3 0-3-16,3-2-5 0,-2 3-5 16,3-5-8-16,0 5 2 0,0-2 1 0,4 1-7 15,0-1-4-15,0 1 3 0,2 1-8 0,-2-3 1 16,2 0-1-16,1 1 0 0,-1-1-7 0,3-1-7 0,0 1-5 15,0-1-10-15,0-1-3 0,1 1 0 0,0-1-9 16,0-3 0-16,1 4-3 0,0-5-1 0,1 0 1 16,-1 1-3-16,-1-3 5 0,3 2-4 15,0-2 3-15,-7 0 3 0,6-1 6 0,-2 0-6 16,-1-2 1-16,1 3 1 0,2-1 10 0,-6-2-5 0,2 0 0 16,-1 1 3-16,0-2-3 0,-2 1 5 0,1 0-5 15,1 0 11-15,-2-2-13 0,-1 0-6 16,1 1 7-16,-1 2 2 0,1-5-3 0,-3 2 9 15,3 0-4-15,-2-1 6 0,-2 0 5 0,2 0 2 0,-1 0 4 16,0-1 4-16,-1 0 6 0,-2 1 2 0,2-2-4 16,-1-1 8-16,-1 3-5 0,-1-4 3 15,1 2-6-15,-3-3 3 0,0 0 1 0,-2 2-8 16,1-3-4-16,-2 1-1 0,1-1-15 0,-2 3-9 0,-3 1-18 16,2 0-45-16,-1 2-66 0,-7-2-99 0,3 3-272 15,-1-2 121-15</inkml:trace>
  <inkml:trace contextRef="#ctx0" brushRef="#br0" timeOffset="96399.2">7357 6370 134 0,'-3'-2'295'0,"3"2"-14"0,-1-7-10 0,1 7-16 15,-1-3-19-15,1 3-8 0,0 0-15 0,0-6-18 16,0 6-15-16,0 0-8 0,0 0-1 0,0 0-1 15,0 0-4-15,0 0-9 0,0 0-11 0,0 0-9 16,6 15-13-16,-2-13-9 0,-4 4-10 0,3-2-8 16,-2 2-18-16,4-2 1 0,-5 1-16 0,3-4-2 15,-2 1 2-15,-1-2 2 0,9 0-4 0,-9 0 3 16,10-6 2-16,-2-1 4 0,2-2 3 0,-4-2-2 16,6-3-10-16,-2-1 4 0,-4-2-2 0,5-1-10 15,-2 0-9-15,2 2 2 0,-5-3-8 0,1 3-3 16,-1 1-4-16,-1 3 1 0,-1 0-20 0,-1 6-37 15,1-2-72-15,-1 3-67 0,-3 3-53 0,0 2-66 16,0 0-76-16,0 0-313 0,9 18-728 0,-6-8 323 0</inkml:trace>
  <inkml:trace contextRef="#ctx0" brushRef="#br0" timeOffset="97065.81">8234 7218 188 0,'0'0'356'0,"-4"-8"-5"16,0 6-20-16,4 2-11 0,-4-5-17 0,4 5-12 16,0-2-22-16,-4-3-3 0,4 5-34 0,0 0-4 15,-1-4-20-15,1 4-12 0,0 0-8 0,0 0-13 16,0 0-11-16,0 0-13 0,0 0-4 0,4 12-18 16,-3-8-9-16,2-2-6 0,-2 3-10 0,2-1-6 15,-3-4-7-15,5 2-5 0,-4-1-6 0,-1-1-1 16,10 2-4-16,-10-2-6 0,12-3-7 0,-6 0-8 15,4-5-4-15,2 2-3 0,2-2-2 0,0-3-7 16,0 1 1-16,-3 3-9 0,0-1-3 0,-2-2-3 16,-2 2-29-16,1 0-33 0,-3-1-40 0,2 1-36 15,-5 3-48-15,2 2-43 0,-4-1-57 0,0 4-86 16,0 0-84-16,0 0-266 0,0 0-754 0,0 0 334 16</inkml:trace>
  <inkml:trace contextRef="#ctx0" brushRef="#br0" timeOffset="98067.43">8062 5596 5 0,'0'0'42'0,"0"0"1"0,0 0 7 16,0 0-9-16,0 0 4 0,0 0 5 0,0 0-11 16,0 0 2-16,0 0-9 0,0 0-2 0,0 0-1 15,0 0-3-15,0 0-1 0,0 0-4 0,6-10-5 16,-6 10 10-16,0 0-2 0,2-4 7 0,-2 4-6 15,0 0 6-15,0 0 0 0,0 0 3 0,0 0-3 16,0 0-5-16,0 0-7 0,0 0 3 0,-6 15 4 16,3-6-10-16,0-1-8 0,1 4 7 0,-3 3 2 15,1 3-15-15,-1 1-13 0,1 5-16 0,-1 3-9 16,1 2-30-16,-3 2-65 0,-1 0-139 0,0 14 61 16</inkml:trace>
  <inkml:trace contextRef="#ctx0" brushRef="#br0" timeOffset="98449.1">7903 7629 199 0,'0'0'193'0,"0"0"-20"0,0 0-16 15,0 0-17-15,0 0-13 0,0 0-10 0,0 0-15 16,0 0-10-16,0 0-6 0,0 0-14 0,6-11-6 16,-6 11-6-16,1-4-6 0,-1 0-10 0,0 4 2 15,2-4-10-15,-2 4-11 0,-2-6-12 0,2 6-36 16,0 0-34-16,-4-5-77 0,4 5-131 0,-3-5-287 16,3 5 127-16</inkml:trace>
  <inkml:trace contextRef="#ctx0" brushRef="#br0" timeOffset="100116.09">7570 6322 22 0,'-15'4'111'0,"10"-1"0"0,-3 1-17 15,3 1-5-15,-4 2-2 0,2 1-4 0,-2 2-3 16,-2 2 3-16,1 1-10 0,1 2-11 0,1 0-5 16,1 1-7-16,1-1-1 0,0 2-3 0,1 0-7 0,3 1-6 15,0-2-1-15,4-1-14 0,0 1 4 16,3-1-8-16,3 0-11 0,1-2-14 0,-1-4 5 16,2 4-13-16,0-4-7 0,2-3-6 0,-1 0-12 15,3-1-6-15,-1-1-11 0,1-2-22 0,-1 0-72 0,2 1-167 16,-2-6 74-16</inkml:trace>
  <inkml:trace contextRef="#ctx0" brushRef="#br0" timeOffset="101336.37">10873 7232 134 0,'-8'6'153'16,"-2"0"-13"-16,1 2-12 0,4 1-6 0,-3-1-4 16,3 3-14-16,-4 0-4 0,4 0-10 0,1 1-8 15,-1 5-12-15,1-2-5 0,0-3-3 0,-2 4-7 16,3 0-8-16,2-2-7 0,1-1 2 0,0-1-9 16,0 0-2-16,0 0-3 0,0 1-3 0,1 0-2 15,2-1-4-15,2-1-4 0,-2-2-7 0,3 1-3 16,-1 0-10-16,4-1 5 0,-4 3-2 0,4-6 1 0,3 1 4 15,-2 0-5-15,3-2 1 0,3 0-2 16,-3 1 2-16,0-4 5 0,2 0-5 0,1 2-1 16,-1-3 2-16,0-1-3 0,-1 0 6 0,2 0 1 0,1-1-3 15,3-2-1-15,-6 2-1 0,0-1 3 0,4-2-7 16,-6 0 4-16,1 0 1 0,-1-1 3 0,-2-1-3 16,0-1-1-16,-1 1 5 0,-1-4-4 0,-3 3-3 15,1-4 3-15,-2 4 6 0,-1-6-3 0,-1 1-1 16,-1 0 6-16,-1-5-3 0,-1 0-3 0,1 0 3 15,-5 0 6-15,-1 3 3 0,-2-1 13 0,2 1 0 16,-2-1 8-16,0 5 3 0,-2 0 1 0,0-2-5 16,0 5 0-16,-3-1-6 0,4 3-6 0,-1-1 4 15,1 0-14-15,-3 1-18 0,3 1-31 0,-1 0-33 16,1 0-37-16,1 1-65 0,-2-1-115 0,5 0-310 16,1 2 138-16</inkml:trace>
  <inkml:trace contextRef="#ctx0" brushRef="#br0" timeOffset="101466.7">11155 7340 348 0,'0'0'354'0,"0"0"-21"16,-2 3-29-16,2-3-32 0,-7 2-60 0,7-2-81 16,-8 1-132-16,2 2-173 0,6-3-123 0,-10-2-321 15,10 2 142-15</inkml:trace>
  <inkml:trace contextRef="#ctx0" brushRef="#br0" timeOffset="104249.39">7978 7544 382 0,'0'0'406'0,"-13"-6"-6"15,13 6-14-15,-6-3-21 0,6 3-25 0,-4-4-36 0,4 4-29 16,-4-3-23-16,4 3-30 0,0 0-17 0,-1-3-29 16,1 3-15-16,0 0-36 0,0 0-56 0,0 0-50 15,-4-3-57-15,4 3-60 0,0 0-80 0,-4-4-107 16,4 4-297-16,-1-4-630 0,0-1 279 0</inkml:trace>
  <inkml:trace contextRef="#ctx0" brushRef="#br0" timeOffset="104566.08">8074 5559 90 0,'-9'0'176'0,"9"0"-19"0,0 0-8 16,0 0-10-16,-9 3-14 0,8 0-15 0,1-3-6 16,0 9-8-16,1-2-9 0,1 3-34 0,1-1-62 15,1 2-60-15,4 5-133 0,-1-2-218 0,3-1 97 0</inkml:trace>
  <inkml:trace contextRef="#ctx0" brushRef="#br0" timeOffset="105066.28">11113 7536 197 0,'-4'-3'376'0,"4"3"-9"16,-5-2-3-16,1-2-36 0,4 4-42 0,-4-3-25 16,4 3-45-16,-1-4-58 0,1 4-75 0,-2-5-90 15,2 5-122-15,-4-5-288 0,1 2-452 16,1 0 200-16</inkml:trace>
  <inkml:trace contextRef="#ctx0" brushRef="#br0" timeOffset="107265.74">8746 4882 45 0,'-8'7'110'15,"-2"2"0"-15,4-1-12 0,-2 3-7 0,3-2-13 16,0 2-3-16,0 0-12 0,2 1-4 0,3-2 1 16,-1 4-8-16,1-1-8 0,1-3-8 0,-1 6 0 15,3-4-16-15,3 2-10 0,1-2-9 0,-1 0-10 16,2-1 3-16,2 1-10 0,-1-3-10 0,0-2-7 15,1 2-10-15,-1-3 1 0,3-3-8 0,0 3-7 16,-1-3-61-16,0-2-127 0,-1 0 55 0</inkml:trace>
  <inkml:trace contextRef="#ctx0" brushRef="#br0" timeOffset="107399.58">8982 5021 5 0,'3'-17'118'15,"-3"-1"0"-15,-1 0-5 0,-1-1-9 0,0-6-11 16,-6 6 2-16,1-5-4 0,-2 7-8 0,-1-1-5 15,-3 0-8-15,1 4-3 0,-3 1-10 0,1 3-26 16,-3 1-38-16,3 1-64 0,-8 0-104 0,2 7-188 16,2-3 83-16</inkml:trace>
  <inkml:trace contextRef="#ctx0" brushRef="#br0" timeOffset="108265.89">11329 6315 41 0,'-5'-4'199'16,"0"2"-9"-16,-2 1-12 0,4-2-12 0,-3 1-7 16,0 1-8-16,6 1-12 0,-9-2 0 0,9 2-8 15,-11 2-5-15,4 0-4 0,2 1-6 0,-3 0-8 16,-2 3-4-16,4 0-11 0,-2 3 0 0,-2 0-11 16,4 1-6-16,-1 0-9 0,1 5-8 0,-1-1-2 15,1 2-5-15,4 0-10 0,0-1 2 0,2-2-8 16,2 1-5-16,1 1-4 0,2-3-9 0,2-1-10 15,-1 1-12-15,3 0-10 0,1-2-4 0,3-1-9 16,-4-3-5-16,5 1-5 0,0 0-4 0,0-3 0 16,-1 0-1-16,1-2 6 0,-1 3 2 0,0-5 3 15,-1 2-3-15,0-2 8 0,2-2 2 0,-4 1 1 16,-1-3 3-16,1 0 3 0,-3-2 7 0,-1 1 1 0,-2-2 6 16,1-1-1-16,-1-2 0 0,-3 0 4 0,-1-1 3 15,-1-2-6-15,-3-4 0 0,-1 1 0 16,-4-2 3-16,1 0 0 0,-4 1-2 0,-1 2-1 15,-1 2-6-15,0 1-38 0,-3 4-42 0,7-1-57 0,-7 4-192 16,7 2-364-16,0 0 162 0</inkml:trace>
  <inkml:trace contextRef="#ctx0" brushRef="#br0" timeOffset="108432.89">11439 6514 11 0,'0'0'371'0,"0"0"-9"16,0 0-34-16,0 0-29 0,0 0-32 0,-12-8-50 16,12 8-69-16,-5-5-100 0,4 1-158 0,-3 1-214 15,2-1-350-15,2 4 154 0</inkml:trace>
  <inkml:trace contextRef="#ctx0" brushRef="#br0" timeOffset="115948.76">12084 11279 207 0,'0'0'461'0,"0"0"-10"0,0 0 9 16,0 0-9-16,0 0-16 0,0 0-22 0,0 0-31 15,0 0-30-15,0 0-15 0,5 3-21 0,-3 0-19 16,0 0-9-16,-2 2-25 0,1 0-16 16,2 0-18-16,-3 2-12 0,1-1-23 0,3 3-9 0,-4 0-24 15,0-3-9-15,0 2-26 0,1 1-2 0,-1-2-13 16,-1-3-2-16,1 4-20 0,1-2-6 0,-2-3-3 16,1 4-12-16,1-3-6 0,-1-4 5 0,0 6 6 15,3-4 5-15,-3-2-8 0,5 1 12 0,-5-1-4 16,13-3-1-16,-3-4 2 0,-1 1-7 0,4 0-8 15,5-6-4-15,-2 3-19 0,7-5-41 0,-6 2 0 16,7-3 0-16,0-1 0 0,2-2 0 0,-3 1 0 16,4 1 0-16,-1-1 0 0,-1 2 0 0,-2-2 0 15,-1 2 0-15,-4 5 0 0,-3 1 0 0,-2 1-232 16,0-1-150-16,-6 1-145 0,-3 2-648 0,-1 2-1274 16,-1 0 564-16</inkml:trace>
  <inkml:trace contextRef="#ctx0" brushRef="#br0" timeOffset="121416.08">7478 5932 81 0,'-5'-1'296'0,"5"1"-9"16,-4-4-11-16,4 4-17 0,0 0-12 0,0 0-18 16,0 0-18-16,-3-2-14 0,3 2-10 0,0 0-19 0,0 0 0 15,0 0-4-15,0 0 2 0,0 0 12 0,-2 8-14 16,4-2-13-16,-2-1 0 0,1 0-15 16,-1 1 0-16,0 1-1 0,-1-1-17 0,1 1 4 15,-2-2-13-15,4 0 0 0,-1-1-7 0,1-1 2 0,-2-3 3 16,3 4 2-16,-3-4 4 0,0 0-1 0,14-9-10 15,-5 2-11-15,1-4-10 0,3-1-7 0,6-7-8 16,-10 5-28-16,4-2-65 0,-2-2-90 0,1 1-92 16,-2 1-103-16,3 4-133 0,-3-3-294 0,-2 4-802 15,-3 3 355-15</inkml:trace>
  <inkml:trace contextRef="#ctx0" brushRef="#br0" timeOffset="122066.05">8239 6406 122 0,'0'0'328'0,"0"0"-13"0,0 0-15 16,0 0-18-16,0 0-19 0,0 0-21 16,0 0-9-16,0 0-26 0,0 0-9 0,0 0-8 15,0 0-11-15,0 0-12 0,0 0-5 0,0 0-6 0,0 0-4 16,0 0-11-16,0 0-4 0,0 0-13 0,0 0-3 16,0 12-1-16,0-12-8 0,0 0-4 0,1 6 1 15,-1-6-7-15,0 0 4 0,0 4 1 16,0-4 3-16,0 0-4 0,0 0 3 0,0 0 0 0,0 0 2 15,14-6-3-15,-7 1-7 0,3 0-3 0,0-2-13 16,-2-1-8-16,6-2-7 0,-5 2-7 0,4-2-11 16,-3 0-30-16,-4 3-51 0,2 0-77 0,-1 0-87 15,-3 3-94-15,1 2-111 0,-5-2-435 0,0 4-900 16,0 0 399-16</inkml:trace>
  <inkml:trace contextRef="#ctx0" brushRef="#br0" timeOffset="128016.31">12953 14544 291 0,'2'-7'386'0,"0"6"-23"0,3-2-15 15,0-1-14-15,-1 2-15 0,1 0-15 0,3 0-14 0,-3 2-25 16,-5 0-15-16,14 3-8 0,-10-2 1 0,4 2-17 15,-2 0-11-15,-2 0-17 0,1-3-12 0,0 3-8 16,-1-2-5-16,2 0 0 0,-6-1-3 16,12 0-3-16,-4 0-11 0,3-2-2 0,2-1-10 0,3-4 1 15,2 1-9-15,1-2-11 0,2 1-3 0,2-7-10 16,4 0-6-16,-3 2-7 0,3-1-4 0,-4-1-10 16,-5 1-14-16,6-4-3 0,0 4-7 0,-8 1 0 15,0 3-10-15,-3 0-4 0,-3 3-17 0,-1-1-55 16,-1 3-62-16,-3 3-66 0,-4 0-91 0,-1 1-84 15,0 0-108-15,-9 10-154 0,0 0-298 0,-2 5-962 16,-5-1 426-16</inkml:trace>
  <inkml:trace contextRef="#ctx0" brushRef="#br0" timeOffset="130498.43">17240 8261 230 0,'2'-4'360'16,"-2"4"0"-16,0-7 1 0,0 3 2 0,0 4-21 0,0-6-22 15,0 6-23-15,0-3-22 0,0 3-31 0,0 0-19 16,0 0-16-16,0 0-7 0,0 0-1 16,0 0-2-16,0 0-9 0,7 9-10 0,-5-3-11 15,0 2-14-15,0 1-13 0,1 2-14 0,-2-1-10 0,3 3-10 16,-2-2-13-16,0 0-10 0,0 2-6 0,5-4-12 15,-5 3-2-15,3-1-7 0,3-5-5 0,2 1-1 16,-1-1-1-16,6-3-3 0,2-3 0 0,5-6-3 16,3-3-7-16,3 1 1 0,-1-3-7 0,1-2-3 15,1-3-1-15,-4 1-6 0,3-1-2 0,2 3 4 16,-5-2-9-16,3 1-2 0,-1-2 5 0,-8 7-10 16,4-6-15-16,0 5-14 0,-6 2-17 0,-6 5-19 15,-2 0-40-15,-1 2-42 0,6 0-44 0,-6 0-51 16,-2 2-53-16,-1 2-68 0,3 1-70 0,-4 2-337 15,1-1-824-15,-4 5 364 0</inkml:trace>
  <inkml:trace contextRef="#ctx0" brushRef="#br0" timeOffset="131615.12">16752 9567 253 0,'-2'-4'312'0,"1"1"-6"0,1 3-18 16,-1-5-31-16,1 5-21 0,-2-5-22 0,2 5-20 16,0-4-18-16,0 4-12 0,0 0-7 0,0 0 3 15,0 0-11-15,4 11-11 0,-2-5-8 0,-1 1-9 16,1-1-9-16,0 3-10 0,2-2-12 0,-2 0-6 15,1-1-8-15,2 3-4 0,0-4-3 0,3 0 16 16,-2 0-12-16,3-1-8 0,2-1 7 0,2-2 1 16,1-1 12-16,2-2-18 0,-3 0-3 0,7-2 3 15,-9-2 0-15,6 1-3 0,-4-2-1 0,1 0-1 16,1-1-2-16,-5 1 3 0,2 3-3 0,-1-5-5 16,0 3-2-16,-2-1-4 0,1 2-3 0,-4 2-2 15,0-2-11-15,0 2-2 0,-1 1-4 0,4 0-5 16,-4 2-1-16,-5 0 2 0,10 2-5 0,-4-1-1 15,1 3-1-15,3 1-1 0,-5 0-7 0,4 0 7 16,1 0-2-16,-1 1-3 0,3 1 3 0,-1-4-7 16,-2 2-2-16,4 0 1 0,1-1 2 0,-2 0 0 0,0-3 0 15,-2 3-4-15,2-3 6 0,1-1-4 16,-3 0 5-16,0 0-5 0,2-3 0 0,-5 2 1 16,1 0-2-16,0 0 4 0,-2-2 0 0,1 0 4 15,3-2 5-15,-4 4-4 0,-1 0 4 0,-1-2 8 0,1 2-5 16,-5 1 1-16,5-2-12 0,-5 2 6 15,7 0-7-15,-7 0 1 0,0 0 6 0,11 0-7 16,-11 0 2-16,7 3 5 0,-5 1-3 0,3-2-2 0,0 2 4 16,-2-1-3-16,6 0 9 0,1 0 6 0,-3 0-1 15,4-2 3-15,-1 2-3 0,2-2 1 0,-1-1-1 16,-1 0-4-16,1-4 0 0,0 2-4 16,-2-1-11-16,1 1-13 0,0-2-24 0,-3-3-55 0,-1 1-72 15,1-2-92-15,-7 2-111 0,0-2-153 0,-3 0-265 16,-1-2-844-16,0 1 374 0</inkml:trace>
  <inkml:trace contextRef="#ctx0" brushRef="#br0" timeOffset="154382.87">16925 11130 81 0,'-15'2'90'0,"2"3"-11"0,-1 1-3 0,-3 1-8 16,1 3-6-16,-1 1-6 0,1 0-6 0,-2 4-5 16,0 4-10-16,4-3-2 0,-1 4-3 0,2 1-7 15,0-2-6-15,4 3-17 0,5 6-12 0,-3-2-15 16,4 2-8-16,3 1-21 0,5-1-47 0,0 0-111 15,-1 0 49-15</inkml:trace>
  <inkml:trace contextRef="#ctx0" brushRef="#br0" timeOffset="154619.16">17388 11082 30 0,'-50'-18'40'0,"13"9"-52"0,1-2-13 15,1-1 6-15</inkml:trace>
  <inkml:trace contextRef="#ctx0" brushRef="#br0" timeOffset="156367.26">15095 5228 259 0,'2'-3'328'0,"-2"3"-16"0,0-5-10 16,0 5-6-16,2-4-15 0,-2 4-12 0,0-5-2 0,0 5-21 16,0 0-16-16,0-3-23 0,0 3-14 0,0 0-17 15,0 0-14-15,0 0-22 0,0 0-6 0,0 0 0 16,0 0-7-16,0 0-11 0,0 0-7 15,0 13-14-15,0-13-2 0,0 7-4 0,1-3 11 0,2-1 7 16,-3-3 18-16,4 2 14 0,-2 0 11 0,2 0 7 16,-4-2-3-16,13-3-1 0,-4 0-8 0,2-1-4 15,1-1-14-15,-3-1-8 0,5 0-5 0,-4-1-13 16,4 0-11-16,-2-5-8 0,-2 5-19 0,1-2-22 16,-2 2-38-16,-1 0-46 0,0 2-73 0,-3-1-87 15,-3 4-117-15,-2 2-134 0,0 0-470 0,-12-2-1000 16,12 2 443-16</inkml:trace>
  <inkml:trace contextRef="#ctx0" brushRef="#br0" timeOffset="158299.37">13803 6715 31 0,'0'0'352'0,"0"0"-16"0,2-4-17 0,-2 4-23 16,0 0-29-16,0 0-27 0,0 0-24 0,0 0-14 16,0 0-17-16,0 0-10 0,0 0-7 0,0 0-11 15,6 12-21-15,-6-10-6 0,0-2-5 0,1 7-11 16,2-4 1-16,-1 0 2 0,2-2-11 0,-4-1 8 0,9 1-7 15,0 0 2-15,1-2-20 0,3-1-7 16,0-2-21-16,-3 2-6 0,2-2-36 0,4-4-59 16,-6 3-68-16,-1-3-120 0,0 0-175 0,1-1-205 15,-2 1-657-15,1 1 290 0</inkml:trace>
  <inkml:trace contextRef="#ctx0" brushRef="#br0" timeOffset="159214.91">14206 7586 195 0,'-1'-4'283'0,"1"4"-11"16,0-4-8-16,0 4-13 0,-2-5-12 0,2 5-12 16,2-3-4-16,-2 3-24 0,0 0-6 0,0 0-5 15,0 0-9-15,0-6-12 0,0 6-4 0,0 0-2 16,0 0 7-16,0 0 7 0,0 0-18 0,0 0 1 15,2 15-8-15,-1-13-6 0,-1-2-6 0,0 5-6 16,0-5-6-16,-1 5-6 0,1-5-6 0,1 4 11 16,-1-4-2-16,3 2 6 0,-3-2 4 0,0 0-3 15,15-6-10-15,-6 1-12 0,6-2-9 0,-2-2-12 16,1 0-28-16,-1 0-38 0,0-3-64 0,2-2-107 16,-6 6-138-16,4-6-188 0,-4-1-352 0,-1 2-896 15,-3 1 397-15</inkml:trace>
  <inkml:trace contextRef="#ctx0" brushRef="#br0" timeOffset="160216.01">14792 6685 95 0,'0'0'311'0,"0"0"-12"0,0 0-17 15,0 0-21-15,0 0-22 0,0 0-20 0,0 0-19 16,0 0-20-16,0 0-14 0,0 0-12 0,7-1-11 15,-7 1-6-15,0 0-11 0,0 0-4 0,0 0-1 16,0 0-8-16,0 0 4 0,0 0 6 0,0 0 1 16,9 3-10-16,-9-3-14 0,10-1-3 0,-1-1-8 15,2-1-10-15,0 0-10 0,1-1-34 0,1-1-22 16,-3-1-42-16,3 0-51 0,-6 1-66 0,-1 0-92 16,3-2-82-16,-3-1-233 0,-2 0-599 0,1 0 266 15</inkml:trace>
  <inkml:trace contextRef="#ctx0" brushRef="#br0" timeOffset="160665.84">15191 6351 275 0,'0'0'303'0,"4"-4"-14"0,-4 4-22 0,0 0-24 15,0 0-23-15,0 0-20 0,0 0-17 16,0 0-15-16,0 0-17 0,0 0-10 0,0 0-6 0,0 0-14 16,0 11-7-16,0-11-5 0,4 6-5 15,-4-3-6-15,0-3-5 0,0 4 4 0,0-4 2 0,2 4-7 16,2-2 4-16,0-1 1 0,-4-1-1 0,13-1-15 15,-1 1-9-15,1-3 4 0,-1 0-13 0,2-1-16 16,-1 0-35-16,5-3-34 0,-2 1-56 0,-4 1-75 16,-1-1-116-16,-1 1-335 0,3-1-653 0,0 1 288 15</inkml:trace>
  <inkml:trace contextRef="#ctx0" brushRef="#br0" timeOffset="161331.81">17329 7221 59 0,'0'0'467'0,"0"0"-2"16,-1-4 8-16,1 4-12 0,0 0-26 0,0-6-39 16,0 6-40-16,0 0-32 0,0 0-37 0,0 0-26 15,0 0-28-15,0 0-24 0,0 0-21 0,0 0-20 16,0 0-15-16,0 0-17 0,0 0-11 0,0 0-12 15,0 0-13-15,0 0-10 0,0 0-8 0,0 0-7 16,0 0-4-16,0 0-4 0,0 0 9 0,0 0 8 16,0 0 7-16,0 0 1 0,0 0-3 0,19-2-9 15,-9-3-6-15,3 1-8 0,0-6-5 0,2 1-16 16,-1-2-42-16,0 0-73 0,-1-3-116 0,-6 4-163 0,0-5-216 16,-2 5-333-16,-5-1-973 0,-4 0 432 15</inkml:trace>
  <inkml:trace contextRef="#ctx0" brushRef="#br0" timeOffset="173248.42">15881 4889 76 0,'-6'-1'129'0,"6"1"-11"16,0 0 0-16,0 0-16 0,0 0-6 0,0 0-4 15,0 0-5-15,-1-5-4 0,1 5-7 0,0 0-3 16,-3-2 2-16,3 2-15 0,0 0 2 0,0 0-2 16,-1-6-3-16,1 6-2 0,-3-3-5 0,2-1-8 15,1 4 6-15,-4-4-7 0,4 4 0 0,0-4-5 16,0 4 2-16,-5-4-5 0,1 1-1 0,3 0-8 16,1 3 2-16,-5-5-3 0,0 2 5 0,5 3-10 15,-8-3-2-15,4 1 1 0,4 2-4 0,-6-2 3 16,-1-1 0-16,2 1 6 0,5 2 6 0,-6-6-7 15,-1 6-1-15,2-1-2 0,5 1 2 0,-9-2-1 16,3 1 1-16,6 1-3 0,-9 0 0 0,5-1-2 16,4 1 1-16,-9-2-4 0,9 2 4 0,-10 2-5 15,10-2 3-15,-9 0-2 0,5 1 1 0,-2-1 2 16,1 1-1-16,5-1 0 0,-12 3-1 0,7-2 2 16,0 1-3-16,0 1 3 0,-1 1 4 0,-1-2 6 15,2-1-4-15,0 1 2 0,0 1-4 0,0 2-2 16,-2-2 1-16,4 0 2 0,-3 1-1 0,0-1 2 15,1 2 6-15,1 0-5 0,-1-1-4 0,1 2 1 16,-1-2 0-16,0 2 2 0,1 0-1 0,0-1 0 16,0 1-5-16,-2 0 3 0,2 0-1 0,3 1-1 15,-3-1-1-15,0 1-1 0,0-1 3 0,3 0-1 16,-2 0-2-16,2 0-1 0,-3 1 0 0,2-2 1 16,-1 2-1-16,2-2-4 0,-1 0 6 0,-1 2-4 15,-1-2 1-15,4 0 2 0,-4 1-4 0,2 0-1 0,0 0 1 16,1 1 0-16,1-1 0 0,0-1-3 0,-3 1-2 15,2-1 3-15,1 2-4 0,0-1 1 16,0 0 1-16,-2 0 1 0,-1 0-5 0,6 0 3 16,-3-1-2-16,-3 2 0 0,6-2-1 0,-3 3 1 15,0-3 1-15,0 0-2 0,2 2 0 0,-2-2 2 16,4 1-4-16,-4 1 1 0,3-2 0 0,-1 1-1 16,0 0 5-16,0 0-5 0,-1-1 1 0,3 0 2 15,0 0-3-15,0 2 0 0,1-3 1 0,0 1 0 16,-1-1-1-16,-2 3-2 0,2-4 2 0,3 2 2 0,-1 0-2 15,-1-1 1-15,-1 0 1 0,4 1-2 0,-3-3 3 16,0 2 0-16,3 0 0 0,-3-1 0 0,2 0 0 16,0 0 2-16,-2-3-5 0,2 3 1 15,0-2-2-15,-1 3 4 0,1-3-2 0,-1 0 1 0,2 0-2 16,-2 0 3-16,1-1 6 0,-1 0-10 0,-6 0 1 16,15-1 0-16,-10 1 0 0,3 0 3 0,0 0-1 15,-2-1-1-15,1-1 4 0,0 2-4 0,-2-4 2 16,4 1-2-16,-4 1 0 0,3 0 2 0,0-1 2 15,-1 1-5-15,0 1 2 0,-1-1 0 0,1-2-2 16,-1 1 4-16,3 0-3 0,-3-1 4 0,2 2 3 16,-2-2-2-16,2 0 6 0,-2 1-3 0,-1-1 5 15,2 1 2-15,-1 1 0 0,2-3-1 0,-3 2 1 16,0-2 6-16,0 1 2 0,0 0 0 0,2 1 3 16,-2-1 7-16,-1 0 7 0,2 1-3 0,-3-2 4 15,1 0-2-15,-1 0 7 0,0-1 4 0,3 4 2 16,-5-3 0-16,2-1-6 0,0 0 0 0,-1 2 2 15,-1-4 3-15,-2 2 4 0,1 3-11 0,1-6 12 16,-1 2-4-16,0 1-2 0,-1-1 2 0,-1-3-13 16,0 2-5-16,-2 2 9 0,1-5-13 0,1 1 9 15,-4 2-5-15,2-2-3 0,-2 0-1 0,-1-1-12 16,4 4 9-16,-4-3-6 0,1 1-4 0,1-2-1 16,-2 4-3-16,1 0 4 0,-2 0-7 0,2 0-16 15,1 1-33-15,-2 1-42 0,2 1-61 0,-6 1-79 16,3-2-99-16,-5 2-344 0,-2 0-717 0,2-1 318 15</inkml:trace>
  <inkml:trace contextRef="#ctx0" brushRef="#br0" timeOffset="175932.99">15745 4863 2 0,'-4'3'56'15,"-1"2"-5"-15,-1-1-3 0,3 2-8 0,-6 1-2 16,4 1-6-16,-2-1-9 0,1 4-5 0,-1-1-6 0,0 1-6 16,0-1-12-16,2 1-12 0,0 2-33 15,1-1-55-15,-2 4 26 0</inkml:trace>
  <inkml:trace contextRef="#ctx0" brushRef="#br0" timeOffset="176232.39">16041 5054 92 0,'-4'-16'107'0,"3"-1"6"16,-2 1-13-16,-3 1 2 0,2-2-5 0,-1 5 0 15,1 0-4-15,-1-4-9 0,-3 7-11 0,2 1 0 16,-3-2-9-16,0 2-8 0,-1 0-7 0,0 3-5 16,-1 1-5-16,-1 0-13 0,0 0-8 0,2 3-20 15,-4-1-23-15,2 2-31 0,0 1-29 0,-1 1-109 0,-5 3-209 16,5-2 93-16</inkml:trace>
  <inkml:trace contextRef="#ctx0" brushRef="#br0" timeOffset="177682.64">13541 7386 53 0,'3'-8'103'0,"-3"8"0"0,0-4-10 15,0 4 6-15,1-4-2 0,-1 4-6 0,1-7 12 16,1 3-11-16,-2 4 8 0,1-7 6 15,-1 7-3-15,0-5 5 0,0 1 0 0,1 0 0 0,0 0-7 16,-1 4-5-16,-1-7-5 0,2 2-5 0,1 2-2 16,-2-1 3-16,1 1-10 0,-1-4-3 0,1 4-9 15,-1 3-2-15,0-7-2 0,2 3-9 0,-2 4-6 16,0-9-4-16,-2 6 0 0,4 0-5 0,-2 3-5 16,-3-8-6-16,2 6-6 0,1 2-7 0,-4-6 0 15,3 3-3-15,1 3-2 0,-4-6-1 0,4 6 0 16,-2-3 0-16,2 3-11 0,-2-3 2 0,2 3-6 15,-3-4-7-15,3 4-1 0,-3-3-7 0,3 3-8 16,-4-3-11-16,4 3-16 0,-1-4-16 0,1 4-18 16,-3-3-22-16,2-1-14 0,1 4-34 0,0 0-163 15,0 0-350-15,-2-5 155 0</inkml:trace>
  <inkml:trace contextRef="#ctx0" brushRef="#br0" timeOffset="178248.23">13526 7203 156 0,'-8'0'231'0,"8"0"-20"0,-8-1-18 0,8 1-18 16,-8 2-19-16,4 1-15 0,-1-2-11 0,0 1-13 16,1 2-7-16,-3 0-9 0,1-1-7 0,2 2-1 15,-2 5-6-15,-2-6-2 0,4 7 1 0,-6-2-13 16,5-1-6-16,-3 3-5 0,3 0-3 0,-5 2-1 15,6-1-10-15,-1 2-5 0,-3 2 0 0,4-5-4 16,3 3-3-16,-3-2-7 0,4-1 0 0,-2 4-3 0,2-1-4 16,0-1-3-16,2-2 3 0,2-1-6 15,0 4 1-15,-1-3 0 0,3-2-5 0,-1 3-1 16,1-1-3-16,2-2 2 0,0 2 0 0,1-4 1 16,2-2-1-16,-2 5-1 0,9-4-2 0,-4 3 1 0,-2-4-1 15,0-1-3-15,5-2-1 0,1 5 3 16,-5-5-4-16,1-2 0 0,-1 0 2 0,3 1 1 0,-2 1-7 15,1-2 7-15,2 2 1 0,-3-1-3 16,-2-1-3-16,2-3 0 0,-3 2-4 0,1 1 3 0,0-2-1 16,0-2 0-16,0 3 1 0,-1-3 0 0,1 1 2 15,-2-1 1-15,-1-2-2 0,0 1 1 0,1 0 0 16,0 1-1-16,-4-5-2 0,2 4 2 0,1-2 0 16,0-1 1-16,-4 3 1 0,0-5 1 0,3 2-2 15,-2-5 1-15,2 6-1 0,-3-4 1 0,-1 0 2 16,1 3-1-16,-2-3 1 0,-2 0 4 0,4 0 6 15,-4 0 5-15,-1 0 10 0,1 0 3 0,-1-3 5 16,-2 3 4-16,2 2 2 0,-5-2 9 16,4-1-2-16,-3 1 2 0,0-1 2 0,0 3 1 0,0-2 2 15,-1 0 2-15,0 0 3 0,-4 1 1 0,3 0-2 16,-2-1-3-16,-1 2 3 0,-1 0 0 0,1 0-16 16,-1 3 8-16,-3-3-1 0,-1 0-19 0,1 4-1 15,2 1-14-15,-3-1-26 0,-3 2-34 0,-2 1-39 16,1 0-52-16,0 4-90 0,5 1-120 0,-6-2-227 15,0 3-617-15,-3-2 273 0</inkml:trace>
  <inkml:trace contextRef="#ctx0" brushRef="#br0" timeOffset="184266.77">16258 5064 178 0,'4'-3'281'0,"-4"3"-10"0,4-2-11 15,-4 2-14-15,0 0-15 0,4-3-12 0,-4 3-13 16,0 0-17-16,1-3-15 0,-1 3-23 0,0 0-12 15,0 0-12-15,0 0-17 0,0 0-13 0,0 0-14 16,4 7 2-16,-4-7-10 0,0 8-3 0,0-3-9 16,0 0-8-16,0 2-4 0,0-1-5 0,0-1-6 15,0 1-6-15,5-3 1 0,-6 1-4 0,2-1 1 16,-1-3 13-16,1 6 14 0,3-3 20 0,-4-3 13 16,0 0-10-16,9-7-3 0,-1 4-9 0,2-3 1 15,0 0-8-15,-1-1-3 0,1-1 1 0,1 0-12 16,-2 0-10-16,2-1-3 0,-1 2-31 0,-3 0-43 15,-1 1-60-15,0 2-73 0,-2 2-73 0,-4 2-68 16,0 0-290-16,0 0-651 0,-7 15 288 0</inkml:trace>
  <inkml:trace contextRef="#ctx0" brushRef="#br0" timeOffset="184948.73">12913 7016 2573 0,'-2'-3'62'0,"-2"-3"33"0,2 4-42 16,-1-1-6-16,3 3 9 0,-4-5 7 0,4 1-2 15,0 4-5-15,0 0-3 0,-4-4 0 16,4 4 4-16,0 0 5 0,0 0 2 0,0 0-14 16,0 0 2-16,11 10 2 0,-9-7-3 0,2-1 2 0,-1 0 0 15,1 1-3-15,3 1-7 0,-4-2 7 0,3-2 20 16,-1 1-18-16,3-1 0 0,3-1-3 0,1-1 1 15,2-2 4-15,-1-1-18 0,-3 0 2 0,4 1 6 16,-2-3-14-16,-3 3-6 0,1-2 5 0,-3 0-3 16,0 1 2-16,-1 0-8 0,0 0-7 0,-2 0-30 15,2 0-34-15,-4 2-50 0,-1 1-64 0,-1 2-74 16,6-2-64-16,-6 2-289 0,0 0-641 0,0 0 284 16</inkml:trace>
  <inkml:trace contextRef="#ctx0" brushRef="#br0" timeOffset="186415.92">16308 11460 2817 0,'1'-5'264'16,"-1"0"-118"-16,0 2-58 0,0 3 12 0,0-9 28 16,0 7 44-16,2-1 14 0,-2 3-3 0,1-5-20 15,-1 0-4-15,0 5-10 0,0 0-15 0,2-3-6 16,-2 3 1-16,0 0-1 0,0 0 1 0,8 8-7 15,-7-3-4-15,2 0-6 0,0 1-11 0,-1 1-6 16,1-1-6-16,-2 4-11 0,3-2-1 0,-2 3-4 16,0 0-2-16,0-3-2 0,-1-1-1 0,2-2-3 15,0 1 3-15,-2 0 7 0,3-1 11 0,0-4 2 0,1-1 13 16,3 1-8-16,4-2-13 0,3-4-16 16,2-4 11-16,2 2-5 0,8-9-3 0,-9 5-3 15,9-4-9-15,-2-2-4 0,2-1-1 0,1 0-6 0,-3-1-4 16,0 1-9-16,-2-2-6 0,0 4-21 0,0-1-14 15,-8 6-32-15,1 0-40 0,-3 2-57 0,-1 0-75 16,-2 2-72-16,0 2-65 0,-5 1-75 0,5 0-86 16,-6 2-407-16,1 2-995 0,-5 0 441 0</inkml:trace>
  <inkml:trace contextRef="#ctx0" brushRef="#br0" timeOffset="192432.31">17697 12323 271 0,'11'-17'359'16,"0"4"-4"-16,-1 0-2 0,3 1-3 0,-4-1-13 15,0 5-2-15,-4 0 0 0,0-1-2 0,-1 4-4 0,4 1-11 16,-7 0-27-16,3 1-15 0,-4 3-17 16,0 0-4-16,0 0-3 0,0 0-5 0,-17 15-7 15,4 8-6-15,-2-4 0 0,0 3-23 0,-1 4-20 16,2 1-18-16,2 0-15 0,1 4-16 0,4-2-16 0,-1 2-7 15,5-2-20-15,3 4-11 0,3-5-42 16,5 3-56-16,1-4-37 0,5 0-58 0,0-5-70 0,2-3-73 16,1-4-68-16,-3-5-59 0,1 1-82 0,1-5-101 15,-5 0-280-15,3-5-908 0,-1-1 403 0</inkml:trace>
  <inkml:trace contextRef="#ctx0" brushRef="#br0" timeOffset="193082.31">17973 12431 354 0,'-6'-6'485'0,"3"1"1"0,2 0-15 0,0 3-40 16,1 2-38-16,0 0-24 0,0 0-25 0,0 0-30 16,0 0-25-16,15 10-32 0,-10-1-22 0,2 0-27 15,-1 3-20-15,-2-4-19 0,2 4-15 0,-2 0-15 16,-1-4-18-16,-1 4-7 0,-2-2-16 0,3 0-8 15,-2-1-8-15,-2-2-8 0,-2 0-7 0,3-1-9 16,0 0-11-16,-1-2-2 0,-3 0-5 0,4 0-2 16,0-4-4-16,-1 4-6 0,1-4 2 0,0 0-5 0,0 0-6 15,0 0 0-15,0 0-1 0,5-15-1 16,-1 6-3-16,2 1-1 0,1-2-2 0,0-1-2 16,0 0 0-16,-1-1-1 0,2 4 4 0,-1 0-5 15,-2 0 5-15,-2 5 1 0,1-2-4 0,0 1-2 0,-2 3 0 16,2-1 0-16,-4 2-3 0,0 0 8 15,8 8-8-15,-6-3 0 0,-1 1 2 0,1 3-3 16,-1-2 2-16,2 4-2 0,-2-1-2 0,2 0 4 16,-1-2-3-16,-1 2-1 0,3-4-5 0,-2 0-1 0,1 0-5 15,4-1 4-15,-4-3-3 0,3 0 2 16,0 1 5-16,-1-2-6 0,0-1 0 0,-5 0 1 0,16-3-3 16,-9 1 1-16,2-3 1 0,1 1-1 15,-2-3 5-15,1 0-2 0,1 0 2 0,-1-1 0 0,-1 0 0 16,-3 0-3-16,5 1 3 0,-5 1 5 0,-1 0-5 15,0 1-2-15,0 2-1 0,-2 2 0 0,2-1 0 16,-4 2-2-16,0 0 3 0,0 0 1 0,4 7 2 16,-5-1 2-16,-2 1-3 0,3 0 0 0,0 0-2 15,0 1 4-15,0 2 1 0,0-1 1 0,0 1 0 16,3-3 1-16,-1-1-1 0,2 1 1 0,0-2 3 16,0-1-1-16,0-1 1 0,1 0 0 0,0 0-1 15,1-3 4-15,-6 0-3 0,11-3 2 0,-4 0 8 16,-3 1 1-16,2-4 2 0,-4 2 6 0,0-3 1 15,1 0 2-15,-2-3 0 0,2 1-1 0,-3-1 0 16,-2 0-3-16,0-3-6 0,-1 4 2 0,-1-2 1 16,-3 4-7-16,4-2-15 0,-3 6-17 0,1-4-32 15,-2 4-34-15,-2 1-55 0,3 1-69 0,-2 1-64 16,1 2-75-16,-1 0-110 0,-1 6-385 0,4-2-912 16,2 2 404-16</inkml:trace>
  <inkml:trace contextRef="#ctx0" brushRef="#br0" timeOffset="193232.31">18575 12642 111 0,'2'-5'453'16,"0"-2"-24"-16,-2 2-34 0,-2 1-43 0,4-2-35 16,-2 0-60-16,0 2-74 0,1-2-71 0,2 4-94 15,-3 2-103-15,1-7-106 0,4 5-202 0,-5 2-424 16,0 0 189-16</inkml:trace>
  <inkml:trace contextRef="#ctx0" brushRef="#br0" timeOffset="193916.59">18799 12530 2477 0,'1'-4'313'0,"-1"-3"-55"0,-1 3-9 15,-2-1 25-15,2-1-17 0,-1 2-11 0,-1-2-18 16,-1 4-36-16,0 1-26 0,4 1-8 0,-9-2-8 15,9 2-14-15,-11 2-11 0,7-1-13 0,-1 3-10 0,2 0-7 16,1 1-10-16,2 0-9 0,0 1-8 0,0 0-4 16,2 0-5-16,2 0-8 0,0-1-9 0,1 0-11 15,5-1-13-15,-3 0 2 0,2-2-7 16,-2 1-5-16,2-3 8 0,-4 0-12 0,-5 0 1 0,13-4-2 16,-5 1 0-16,-2-1 0 0,-2-3 2 0,-3 1-2 15,3-4 1-15,-1-1 1 0,-3 0-8 0,-3 1 6 16,2-2-2-16,-3 2 3 0,1-3 3 15,2 4-1-15,-3 0-1 0,4 2 5 0,-2 1-2 0,-1 0 0 16,2 0-2-16,1 1 1 0,0 1-3 0,4 1 1 16,-2 0-2-16,6 1-2 0,0 0-4 0,1-1-12 15,2-1-5-15,7 2-7 0,0-3-8 0,-1 1-2 16,1 0 1-16,-3-2 3 0,3-1 4 0,-2-2 1 16,0-1 7-16,0-1 2 0,-7 0-1 0,4-3 3 15,1-2 2-15,-5 3 5 0,-1-2 7 0,-1 2 3 16,1-1 11-16,-4 2 7 0,-3 0-2 0,3-1 12 15,-4 2 0-15,0 0 12 0,-1 5 6 0,-2-2 3 16,3 3 5-16,-2 3-2 0,0-1 0 0,2 3 1 16,0 0 7-16,0 0 12 0,-15 14-1 0,11-3 7 15,-1 10 4-15,-3 5-2 0,3 4-3 0,1 1 0 16,-4 5-9-16,1 0 7 0,3-1-9 0,-5 12-12 16,3 0-4-16,2-12-6 0,0 1 1 0,-1-1-6 15,1 0-10-15,0 0 6 0,1-5-18 0,1 0-5 16,-3-3-19-16,2-1-16 0,0-7-9 0,-1-1-16 15,-1-2-11-15,1-4-16 0,0-2-16 0,-5-1-20 16,4-2-13-16,0-2-10 0,-1-2-8 0,-1-1-4 16,0-2-6-16,7 0 5 0,-12-4 10 0,8-1 2 15,-1-2 13-15,4-1 10 0,1-3 13 0,0-1 5 16,1-1 14-16,2-3 21 0,4 0 27 0,-1-1 31 16,4 1 20-16,-1 0 35 0,1-1 14 0,4 1 25 15,3-4 12-15,-3 6 10 0,0-1-2 0,6-6-4 16,-2 5-10-16,-4 3-9 0,4 1-11 0,-1 1-3 15,-2 1-3-15,2 2-28 0,-2 1-38 0,-2 4-60 0,-3-1-87 16,-2 3-96-16,-2 1-95 0,-1 2-98 0,-5-2-439 16,1 7-939-16,-3 1 416 0</inkml:trace>
  <inkml:trace contextRef="#ctx0" brushRef="#br0" timeOffset="195515.9">17986 13168 311 0,'0'-5'452'0,"3"1"19"0,-3 4-6 16,1-6-19-16,0 1-25 0,2 2-28 0,-3 3-30 15,4-6-25-15,2 4-27 0,-1-3-28 0,0 2-32 16,2 2-23-16,3-2-25 0,0-3-18 0,0 2-19 16,1 0-19-16,-1 0-24 0,0-5-15 0,3 3-15 0,-4 1-10 15,0-2-11-15,-2 0-12 0,0-1-8 16,-4 2-9-16,1-3-4 0,-4 3-7 0,0 0-2 16,-2-1-3-16,-1 2-6 0,-1-2-2 0,-6 1-3 15,3 2-1-15,-3 1-1 0,-1-1-2 0,0 4 1 0,-1 2 8 16,-1-1 4-16,0 2 3 0,2 3 0 15,2 0 6-15,-1 3 3 0,1 1 2 0,1 1 3 16,6 0 2-16,-1 2 1 0,3-3-2 0,3 6-2 0,3-2 1 16,4 1-6-16,3-1-2 0,4-3-6 0,-1-2-1 15,5 0-5-15,5-3 5 0,3-2-9 16,1 0-1-16,-3-3 2 0,-4 1 7 0,4-7-13 0,-4 3-2 16,-4 0 0-16,0-3 0 0,0-1-3 0,-2-1 4 15,-2-4-1-15,2 4-5 0,-3-4 3 0,-4 5-3 16,-1-3-1-16,0 2 3 0,-1-3-3 0,-3 1-3 15,-1 3 3-15,1-4-3 0,-2 6 0 0,0-1-1 16,-3 2 0-16,0-1-6 0,0 4 6 0,-3-6-3 16,3 6 1-16,-7 0-2 0,7 0 0 0,-14 5 1 15,9-3 2-15,-4 4 3 0,0 1 8 0,0 3-8 16,-1-1 2-16,-3 6 1 0,0-4 8 0,3 2-10 16,-1 2 2-16,3 0-2 0,0-4 3 0,3-1-2 15,1 1-3-15,3-1 0 0,-1 0 2 0,2-3 1 16,2-1-1-16,2-1-2 0,2-2 3 0,1-2-1 15,0-1 1-15,6-2-7 0,-3-2 7 0,1-3-1 16,4-2-2-16,-1-2 6 0,-1-3-7 0,2-7 4 16,-1-1 5-16,3-1 0 0,0-3 4 0,-5 0-4 15,2 2 0-15,0-5-2 0,-1 0 3 0,0 0 3 16,-2 1 0-16,-2 2 7 0,-2 1 3 0,-3 8-5 16,3 3 6-16,-4 4 2 0,1-1-1 0,-2 8-5 15,-1-1-1-15,-1 3-2 0,0 1 3 0,0 0-5 16,0 0 1-16,-3 19 5 0,1-6-6 0,0 4-2 15,0 2 3-15,1 8-3 0,0-8 2 0,0 11-5 16,2 0 7-16,1 1-3 0,0-3-7 0,4 0 0 0,-3-2 1 16,3-4-4-16,2-4-8 0,-2 2-3 15,3-4 1-15,0 0-12 0,1-2-9 0,2-1 1 16,-2-6-5-16,0 1-2 0,2-3 8 0,-3-2-10 16,3-2 5-16,0-2-2 0,1-2 6 0,-3-2 1 0,2-2-2 15,0 0 2-15,0-5 4 0,4-5-1 0,-7 4 8 16,2-1-1-16,-1-3 2 0,-4 0-2 0,3 0 4 15,-4 3 2-15,-3-1 9 0,0 3-10 0,-2 3-2 16,-2-1 0-16,0 0 5 0,-5 3 7 0,1 2-8 16,1 4 8-16,-4-1-2 0,-1 4 4 0,1 1 3 15,0-1 1-15,-1 1-4 0,2 2-2 0,-1 1 8 16,-2 2-8-16,3-2 7 0,3 2-6 0,1-2-1 16,-1 1 6-16,3-1-4 0,0 1 4 0,2-1-3 15,2-2 1-15,0-1 0 0,2 1-1 0,1-1 1 16,0-1 1-16,3-1-1 0,-2-2-1 0,-6 1-1 15,17-4-1-15,-9 2 4 0,-2-1-7 0,5-4 8 16,-3 5 4-16,-3 0 6 0,0-4 3 0,4 3 8 16,-5 1-9-16,1-1 8 0,3 2-6 0,-8 1-2 15,5 0-4-15,-5 0 2 0,9 5 4 0,-8 1-4 16,3 3 5-16,-7 2 1 0,3 2 6 0,-1 5-3 16,1 0-5-16,-6 6 0 0,2 2 1 0,4-1-7 15,-4 4 16-15,-1-2-17 0,1 0-3 0,0 1 3 16,-1-1-2-16,0 1-1 0,0-2 3 0,-3-1-6 15,5-7-3-15,-1 0 3 0,-3-1-14 0,2-1 13 16,-1-2 1-16,2-3-3 0,-1-1 0 0,1-2 0 16,-1-2-3-16,-1-1 13 0,1-1-7 0,-1-2 6 15,3-1-10-15,3-1 5 0,-10-7 4 0,8 1-10 16,-2 1 5-16,2-7-8 0,2 0-4 0,5-5-9 0,-4-3 4 16,9-5 9-16,2 0-10 0,4-3 4 15,0 1-6-15,4-1 3 0,-1 3 4 0,1-1-1 16,1 2-5-16,2 0 2 0,-1 2-5 0,1 3 1 15,0-2 7-15,-1 3 3 0,-2 2 8 0,-3 3-18 0,-2 2-2 16,2 1 6-16,-2-3-6 0,-5 3-2 0,3-1 0 16,-1 0 17-16,-2 0-17 0,-4 1 8 15,1 1-4-15,-2-1 5 0,0 1 1 0,-3-1-1 16,1 2 1-16,-2-1-3 0,-2 2 1 0,1 1-1 0,-3 1 1 16,1 2 2-16,-6-2-3 0,6 4 10 0,-5 0-9 15,7 1 4-15,-13 2-4 0,3 4 4 0,1 0-1 16,-1 2 5-16,1 0 2 0,-2 7 5 0,1-2-2 15,4-1-3-15,1 3 8 0,1-3-5 0,2-1 4 16,4 2-5-16,-2-5-2 0,4 3 17 0,1-2-16 16,4-1 4-16,0-5-4 0,0 4 9 0,5-4-5 15,-1-1 0-15,1-2-7 0,-4 0 7 0,3-3-4 16,0-1 5-16,0-1 8 0,-1-2-15 0,-2 1 4 16,5-5 0-16,-3 0 1 0,-1-2-1 0,1 0 7 15,-3 4-6-15,-4-1 9 0,6-3 5 0,-4 4 5 16,0 0 3-16,-1 2-7 0,-1 2-1 0,-1 0-5 15,2 1 13-15,-2 1-3 0,1-1-3 0,-1 3-10 16,-4 1-2-16,8 1 13 0,-4 3-16 0,1-1 5 16,-3 3 0-16,5 3-10 0,-5-2 3 0,-2 0 8 15,4 3-4-15,-1 1 0 0,-2 0-6 0,0 3-2 16,-1-5 10-16,0 4-10 0,-1-1 10 0,0-2-6 16,-2 1-4-16,-1 0-19 0,3-4-8 0,-4 2-20 15,1-1-11-15,-2-1-13 0,-2-2-31 0,3-2-42 16,-2 1-45-16,2-1-45 0,-1-1-52 0,-2-1-48 0,1-1-38 15,0 0-38-15,-2-3-44 0,4 1-80 16,0-1-278-16,1-2-880 0,0-1 390 0</inkml:trace>
  <inkml:trace contextRef="#ctx0" brushRef="#br0" timeOffset="195748.99">19458 12847 13 0,'4'-2'341'0,"0"1"11"0,-4 1 8 0,9 1 12 15,-3 2 14-15,-2 2-3 0,1 4-9 0,0 0-7 16,3 4-5-16,-3 3-12 0,4 1-11 0,-1 8-18 0,-4-6-16 16,0 8-26-16,-2 0-19 0,2-1-16 0,-4-1-22 15,0 1-21-15,-4-7-15 0,3 8-16 16,-3-3-24-16,-1-5-15 0,0-1-7 0,-2-1-13 16,-3-1-7-16,1-1-15 0,-4-1-35 0,-1-2-40 0,1-1-42 15,-2 0-56-15,1 0-73 0,4-6-86 0,0 2-95 16,-1-3-86-16,3 0-102 0,0-1-334 0,3-3-932 15,5 0 412-15</inkml:trace>
  <inkml:trace contextRef="#ctx0" brushRef="#br0" timeOffset="195865.12">19565 13306 140 0,'0'0'349'16,"0"0"-22"-16,0 0-7 0,6-1-18 15,-6 1-25-15,0 0-27 0,0 0-46 0,0 0-80 0,0 0-126 16,0 0-166-16,-17 4-187 0,6-1-382 0,-6-1 169 15</inkml:trace>
  <inkml:trace contextRef="#ctx0" brushRef="#br0" timeOffset="202816.1">16974 12909 181 0,'0'0'313'0,"-1"-4"-15"0,1 4-21 0,-3-2-13 15,3 2-15-15,0 0-13 0,0 0-13 0,0-5-9 16,0 5-12-16,0 0-8 0,0-5-13 0,0 5-8 16,0 0-13-16,0 0-1 0,0 0-19 0,1-4 1 15,-1 4-11-15,0 0-5 0,0 0-7 0,0 0-9 16,0 0-9-16,0 0-13 0,0 0-5 0,0 0-2 16,0 0-8-16,0 0-12 0,0 0 11 0,0 0-14 15,0 0-6-15,0 0-6 0,0 0-3 0,2-3 3 16,-2 3 0-16,0 0 2 0,0 0-2 0,0 0-3 0,0 0 0 15,0 0-4-15,7 0-1 0,-7 0 3 0,0 0 3 16,14-2 0-16,-7 2-4 0,1-2-5 0,4 1 1 16,1-1-2-16,2-1-3 0,2 1-2 15,2-1-6-15,3 0 6 0,-3 1-8 0,0 0-2 0,2 1-1 16,-1-1 1-16,-1 0-4 0,-1 1-4 0,-3 0-1 16,-2 0-5-16,1 1 8 0,-1-1-4 0,-3 1 1 15,0 0-2-15,0-2-4 0,-4 1 1 0,-1 1 0 16,5 0 2-16,-10 0-5 0,9-1 1 0,-4 2-1 15,-5-1 0-15,8 0 0 0,-8 0-6 0,0 0-13 16,10 0-4-16,-10 0-16 0,4 1-15 0,-4-1-17 16,0 0 0-16,0 0-40 0,0 0-44 0,0 0-41 15,0 0-53-15,0 0-72 0,0 0-62 0,-27 3-291 16,18-1-728-16,-5 2 323 0</inkml:trace>
  <inkml:trace contextRef="#ctx0" brushRef="#br0" timeOffset="203148.41">16887 13056 136 0,'0'0'321'16,"-8"0"-15"-16,8 0-20 0,0 0-21 0,0 0-14 15,0 0-14-15,0 0-10 0,18-6-7 0,-13 5-12 16,3 1-6-16,4-1-15 0,2 1-9 0,-3-2-7 15,3-1-6-15,-1 1-3 0,5-2-10 0,0-1-14 16,1 2 1-16,1 2-10 0,-3-4-4 0,2 1-9 16,-1-1-1-16,0 0-13 0,-5 3 6 0,1-1-7 15,-4-1 2-15,4 0-10 0,-4 1-2 0,-1-1 2 0,-1 3-7 16,-2-1-3-16,1-2-7 0,-2 1-6 0,-1 2-11 16,0 0-6-16,-4 1-6 0,5-2-6 15,-5 2-1-15,0 0-14 0,6-3-18 0,-6 3-17 16,0 0-30-16,0 0-23 0,0 0-25 0,0 0-38 0,0 0-44 15,0 0-42-15,-10 12-54 0,7-10-64 0,3-2-79 16,-4 3-261-16,3 1-725 0,1-4 321 16</inkml:trace>
  <inkml:trace contextRef="#ctx0" brushRef="#br0" timeOffset="205383.37">653 12468 72 0,'0'0'381'0,"0"0"-11"0,0 0-28 16,0 0-25-16,0 0-19 0,0 0-14 0,0 0-9 16,0 0-12-16,0 0-8 0,0 0-26 0,0 0-13 15,0 0-15-15,0 0-13 0,38 31-16 0,-38-31-8 16,5 15-12-16,-5-15-13 0,5 13-3 0,-5-13-1 0,0 0-2 15,10 16 25-15,-10-16 4 0,6 5 12 16,-4-3 7-16,4-1-6 0,-6-1-9 0,13-8-5 16,-2 1-12-16,4-2-11 0,1-3-9 0,1-2-10 15,8-5-12-15,-1-1-18 0,-1 1 3 0,1-2-12 16,0 1-6-16,-1 2-9 0,-4-1 0 0,2 0-10 16,-8 4-4-16,3 2-23 0,-7 0-24 0,1 3-26 15,-1 5-54-15,-1-2-75 0,-3 5-66 0,-1 1-56 16,-4 1-59-16,8 8-65 0,-8-2-88 0,-4 6-381 15,0-1-937-15,0 0 415 0</inkml:trace>
  <inkml:trace contextRef="#ctx0" brushRef="#br0" timeOffset="208516.07">17390 11048 83 0,'-7'-2'77'0,"1"0"0"16,-2 1-16-16,0-1 3 0,3-2-5 0,-4 3-7 15,0 0-1-15,4-1-9 0,-8 2-7 0,3-1-8 16,1 1 3-16,-1-1-5 0,-3 0-2 0,2 0 2 16,-1 2-10-16,-1 0 3 0,-3 0-5 0,-1 0-2 15,2 1-3-15,-1 2 9 0,-1 0-17 0,1 0 12 16,1-2 2-16,-2 4-6 0,-1-1-2 0,4 1 6 16,-1 3-13-16,2-4 1 0,0 2 0 0,-1 3-3 15,0 0 11-15,2 0-6 0,4-1 2 0,-2 0 0 16,-2 2-2-16,4-1 0 0,-3 2 1 0,2-1 0 15,0 0-4-15,1-1 11 0,1 1-13 0,-1 0 4 16,0 0-1-16,2 0 7 0,-2 2-9 0,3-1 2 16,1 0 3-16,-1 0-5 0,4-1-2 0,-3 2-16 15,0-1 15-15,3-1 10 0,-4 0-1 0,5 3-7 0,-3-1 2 16,3-5 7-16,0 9-4 0,3-5-3 16,-3 4-6-16,0-5 9 0,6 1 4 0,-5-1-5 15,3 0 5-15,4 3-9 0,-3-3 11 0,3-1-1 16,1-1-9-16,-3 0 14 0,3-3-4 0,3 4 5 15,-1-2-4-15,2 1 5 0,4-1-4 0,-2 2 7 0,3-3-10 16,0 0 2-16,0 0 4 0,1-1-3 16,0 2 12-16,0-2-6 0,0-2 2 0,2 0-1 0,-1 1 0 15,0 0-6-15,1-2 4 0,1 1 1 16,-2-2-10-16,-1 1 7 0,3-3-1 0,-3 1-3 0,-1-1-2 16,1 0 5-16,2 0-12 0,-3-1 0 0,1 1-5 15,-6-1 7-15,2-1-4 0,-2 2 10 0,0-4-11 16,1 2 11-16,-2-3-3 0,1 3-6 15,-1-1 5-15,-2-4-3 0,4 1 4 0,0-2-8 0,-4 1 3 16,3-3-4-16,2 2 3 0,-2-5 4 0,-3 4 4 16,2-4-6-16,-2-2 11 0,0 5-4 0,2-4-4 15,-3 0-7-15,1 2 17 0,-1-1 12 16,-3 1-2-16,1-2 3 0,-2 3 8 0,0-2 12 0,-1 1-7 16,-1-3 0-16,1-1 10 0,-2 3-10 0,2-3 8 15,-2 5-6-15,-2-4 2 0,0-2 0 0,-2 1-2 16,0-1-3-16,0 2 1 0,-1-1-2 0,0-1-1 15,0 5-9-15,-2-4 2 0,1 4-3 0,-1-2 1 16,-2 2-2-16,-2 0-7 0,2 0 0 0,-1 2-3 16,2 0 1-16,-2 0-6 0,-1 0 7 0,1 0-12 15,2 3 5-15,-2-1 0 0,-2 1-6 0,1-1 4 16,3 0 0-16,-2 3-6 0,-1 0 1 0,3 1-5 16,-1 0-4-16,2 2-2 0,0-2-3 0,-4 2 3 15,5 1-5-15,-1 0-1 0,5 1-4 0,-9-2-7 16,9 2-9-16,-12-1-16 0,8 1-19 0,4 0-33 0,0 0-35 15,-7-1-164-15,7 1-323 0,0 0 144 16</inkml:trace>
  <inkml:trace contextRef="#ctx0" brushRef="#br0" timeOffset="210449.81">15825 4818 8 0,'-4'-2'49'0,"4"2"-7"0,-4-4-8 15,4 4-13-15,-10 0-6 0,10 0-17 0,-9-1-27 16,1 0-29-16,1 1 14 0</inkml:trace>
  <inkml:trace contextRef="#ctx0" brushRef="#br0" timeOffset="-214181.99">15918 5382 54 0,'0'-5'156'0,"2"2"-5"0,-2 3 8 0,1-5 9 16,-1 5 1-16,1-3 7 0,-1 3 7 0,0 0-3 16,1-5 3-16,-1 5-4 0,2-4-3 0,-2 4-2 15,0 0-4-15,0 0-4 0,0 0-4 0,1-4 3 16,-1 4-19-16,0 0-3 0,0 0-2 0,0 0-8 15,0 0 7-15,0 0-9 0,8 8 0 0,-6-6-5 16,-2-2-9-16,4 6-14 0,-1 0-9 0,0-3 4 16,-1 3-6-16,0 1-6 0,0-3-5 0,0 3-5 15,1 0-5-15,-1-3 7 0,-2 3-2 0,4-2 5 16,0-1 4-16,0 1 8 0,-1 1 8 0,3-4 10 16,0 1 11-16,1-2 4 0,5-1 2 0,-2-1 0 15,8-3-2-15,-1 1-5 0,1-5-10 0,0 1-9 16,1 0-4-16,0-3-3 0,-1 0-12 0,-2 2-3 15,1-3-13-15,0 2-8 0,-2-1 4 0,-1 0-11 16,-5 1-6-16,0 2-18 0,1 1-25 0,-6 1-38 16,4 1-52-16,-4 0-72 0,-2 0-87 0,-2 4-72 15,0 0-65-15,7 9-89 0,-10 0-403 0,-1 0-945 16,-2 1 418-16</inkml:trace>
  <inkml:trace contextRef="#ctx0" brushRef="#br0" timeOffset="-213315.34">13780 7703 284 0,'-2'-3'347'0,"2"3"2"0,-2-5-20 16,2 5-7-16,0 0-28 0,0 0 0 0,-3-2-18 15,3 2-15-15,0 0-18 0,0 0-21 0,0 0-16 16,0 0-12-16,0 0-18 0,0 0-9 0,0 0-15 16,0 0-2-16,-3 11-11 0,2-8-11 0,1-3-7 15,-2 8-9-15,2-2-9 0,0-2-10 0,0-1-5 16,0-3-8-16,0 7-4 0,0-3-1 0,0-4 5 16,3 4 7-16,1-1 10 0,-4-3 7 0,13 0-4 0,-4-3-4 15,2 0-6-15,4-6-2 0,2 2-10 16,2-2-8-16,0 0-2 0,-2-3-9 0,9-1-2 15,-2-3-9-15,-5 0-3 0,-2 2-7 0,-3 2 0 0,2 0-4 16,-3 3-3-16,1-3-4 0,-5 4-16 0,0 3-24 16,-3-2-36-16,-1 2-46 0,-1 1-68 15,3 1-68-15,-6 1-99 0,-1 2-100 0,0 0-456 16,9 4-961-16,-4 0 425 0</inkml:trace>
  <inkml:trace contextRef="#ctx0" brushRef="#br0" timeOffset="-205430.72">15362 14477 244 0,'-1'-2'412'0,"1"2"-26"0,-4-3-15 0,4 3-23 16,0 0-19-16,0 0-17 0,0 0-16 0,-1 10-8 16,1-3-12-16,1-3-9 0,0 5-12 0,2 0-3 15,-2-2-5-15,3 0-1 0,-1-2-3 16,-2 2-2-16,0-3 5 0,2 3-10 0,-2-2 8 0,3-3 6 16,-4 1-1-16,6-2-5 0,2-1-8 0,-8 0-9 15,17-2-9-15,-6-2-16 0,7-4-18 0,1-1-15 16,8-1-15-16,-1-2-14 0,-1 0-1 15,2 0-99-15,1-3-40 0,2 1 0 0,-2-3 0 0,-2 0 0 16,1-1 0-16,-1 2 0 0,-4 0 0 0,-4 5 0 16,-3 0 0-16,-5 4 0 0,4-1 0 0,-4 1 0 15,-7 4 0-15,-3 3-445 0,0 0-293 0,0 0-430 16,-35 7-1266-16,8 4 560 0</inkml:trace>
  <inkml:trace contextRef="#ctx0" brushRef="#br0" timeOffset="-203064.68">23261 9089 367 0,'0'0'438'0,"0"0"-5"0,-3-10-2 0,3 10-7 0,0 0-22 16,0 0-31-16,0 0-30 0,0 0-25 15,0 0-16-15,0 0-12 0,0 0-8 0,0 0-22 16,0 15 0-16,-1-9-23 0,1 0-20 0,-2-2-10 0,1 1-23 16,0-1-19-16,-1 2-10 0,2 0-16 0,-1-1-13 15,0 2-8-15,1 0-12 0,-1-2-12 0,1 2-6 16,0-2-3-16,1-3 6 0,1 3 13 0,-2-5 3 16,7 2-4-16,-2-2-1 0,-5 0-7 0,19-5-2 15,-2 0-4-15,-1-4-4 0,3 0-7 0,5-4-9 16,1-3-8-16,2 3 8 0,-3-5-13 0,4 4 4 15,-3 1-22-15,-2-4-2 0,2 5-2 0,-2-2-6 16,-4 4-28-16,-2 1-24 0,1 0-24 0,-3 2-42 16,-2 3-39-16,-3 0-58 0,-1-1-86 0,-1 3-97 0,-2-1-123 15,-1 3-136-15,-1 0-353 0,-4 0-1065 16,0 0 472-16</inkml:trace>
  <inkml:trace contextRef="#ctx0" brushRef="#br0" timeOffset="-194864.53">20390 4818 24 0,'0'-4'151'0,"-4"-1"-15"0,0-1-10 0,-1 1-10 16,1-1-12-16,2 1-10 0,-3 1-6 0,-3-1-5 16,4 1-12-16,-5 0-11 0,-1 0-1 0,-1 3-10 15,0 0-3-15,-1 2 0 0,-3-1-7 0,-2 1-6 0,0 4-7 16,-1 0 1-16,-2 1 3 0,2 1-8 15,-4 2-11-15,-1 3-2 0,5-2-4 0,-5 6-7 16,4-4-7-16,4 1-2 0,-7 7-16 0,3-2-1 16,5-4-9-16,1 1 1 0,0 1 0 0,3 0-3 15,1-1 5-15,3 2 1 0,3 0 3 0,1 2 5 0,2-2 1 16,1-3-2-16,0 0 4 0,5 1-8 16,-2-4-1-16,4 0 3 0,0 0 1 0,4-2 5 15,-3 1-5-15,2-3 0 0,5 1-1 0,-4-3 0 16,5 1-6-16,-2-5 0 0,2 3-2 0,1-3-3 0,0-1-4 15,-5 0-11-15,6-2-38 0,0 0-98 0,-6 0 43 16</inkml:trace>
  <inkml:trace contextRef="#ctx0" brushRef="#br0" timeOffset="-194695.03">20271 5142 169 0,'19'-8'1'0,"-2"-2"20"0,0 0 17 15,-6 0-3-15,3-2-4 0,-1-3 5 0,-2 2 4 16,-3-3 4-16,-3-1-1 0,2 1 6 0,-2-4-5 0,-1 0 1 16,-1 2-2-16,0-2 2 0,-4 3-2 0,-2 2 4 15,-2-1-7-15,1 0-8 0,-1 6 5 0,1-3 0 16,-1 2-6-16,-3 3-3 0,-2 0 1 0,4 2-15 15,-2-2-12-15,-2 0-2 0,4 7-15 0,-1-5-1 16,-4 3-9-16,1 0-11 0,0 1-12 0,0 0-7 16,-1 0 3-16,1 1-17 0,-1 0 0 0,4 1-38 15,0 1-115-15,7-1 51 0</inkml:trace>
  <inkml:trace contextRef="#ctx0" brushRef="#br0" timeOffset="-194581.15">20233 4787 33 0,'0'0'57'0,"0"0"0"0,0 0-4 0,0 0-6 16,6 0-5-16,-6 0-12 0,0 0-30 0,0 0-54 16,0 0-57-16,0 0 25 0</inkml:trace>
  <inkml:trace contextRef="#ctx0" brushRef="#br0" timeOffset="-189047.91">22743 8468 171 0,'0'0'408'0,"2"-3"1"0,-2 3 6 0,0 0-18 16,0-6-28-16,0 6-36 0,0 0-31 0,0 0-32 15,0 0-23-15,0 0-9 0,0 0-2 16,0 0-15-16,0 0-10 0,3 13-4 0,-3-7-10 0,0-2-9 16,-3 4-9-16,3 1-8 0,0-2-13 0,0 0-20 15,-2-3-12-15,2 3 1 0,2-4-9 0,-4 3-2 16,2-3-6-16,-3 0-3 0,3-3-2 0,0 5-1 16,0-5-1-16,0 0 2 0,8 1-1 0,-8-1-6 15,0 0-7-15,0 0-13 0,18-5-7 0,-10 0-6 16,-1 2 1-16,2-4-17 0,4-1-2 0,5 1-2 15,-2-2-8-15,-2-1-2 0,13-3-1 16,-4 0-7-16,-1-3 1 0,1-1 0 0,-5 5-6 0,-3-1-24 16,-1 1-11-16,-2 4-22 0,-3-1-38 0,1 2-52 15,-5 4-65-15,2-1-91 0,-2 0-83 0,-3 2-92 16,-2 2-94-16,0 0-354 0,0 0-979 0,0 0 433 16</inkml:trace>
  <inkml:trace contextRef="#ctx0" brushRef="#br0" timeOffset="-179564.67">22658 11085 154 0,'0'0'160'0,"-1"-3"-4"0,1 3-14 0,0 0-1 16,-1-6-4-16,-2 3-2 0,3 3-13 0,-5-6 2 16,5 6-6-16,-3-2-1 0,3 2-7 0,-4-4-6 15,0 3-1-15,0-1-4 0,4 2-4 0,-8-3-9 16,6-1-3-16,-5 2-7 0,4 1-3 0,-3 0 0 15,3-2-6-15,-4 1-6 0,2-3 0 0,-3 3-6 16,2-2 0-16,0 2-6 0,-1 2 0 0,0-3-2 16,0 0 1-16,-2 1-4 0,0-1 1 0,-1 0-5 15,1 2 1-15,4 0 6 0,-3-1 1 0,-4-1-4 16,1 2 5-16,4 0-4 0,-3 0 2 0,-1 0-3 16,3 0 1-16,0 1-7 0,-3-2-4 0,4 4-2 15,-5-2 5-15,2 0-8 0,2 1-3 0,-2-1-7 16,1 0 2-16,0 2 3 0,3-1-5 0,-4 2-3 15,-2 0 3-15,4 1-10 0,-2 0 0 0,1 0 7 16,2 0-3-16,-2 0-1 0,-2 2 2 0,6-2 7 0,-4 2-2 16,2 3-2-16,-2-2-4 0,1 0-4 0,2 0 5 15,-3 4-6-15,1-3 0 0,2 2-4 16,-1 0 9-16,1 0 2 0,1 1-5 0,-3 0-1 0,-1-1 1 16,4 2 0-16,0-2 2 0,-1 4-14 0,-1-1 6 15,1-3 12-15,3 4-12 0,-2-2 6 0,0 0-4 16,-1 2 15-16,2-2-12 0,1 0 7 0,-2 0-5 15,1 2 2-15,4-4 0 0,-4 1-1 16,3 0 1-16,0 1 2 0,-2-1 1 0,2-2-7 0,-3 3 8 16,4 1 2-16,0-4 0 0,0 2 5 0,0-2-5 15,0 2 2-15,4 0 1 0,-4 0-6 0,1-2 7 16,-1 2-12-16,0-1 11 0,4 2-10 16,-4-4-1-16,5 2 3 0,-5 0 0 0,4-1-6 0,1 1-2 15,-2-4-3-15,1 3 5 0,-1 0 7 0,4-1-22 16,-2-1 9-16,0 3 6 0,0-3 0 0,2 0-2 15,0 1-3-15,-2-1 5 0,2 0-5 0,0 1 11 16,0-2-11-16,2 3 8 0,-2 0-9 0,0-2 1 16,3-2 0-16,-4 3-6 0,3-1 7 0,-1 0 1 15,2 0-4-15,-1-1 0 0,-2 0 2 0,3 0-4 16,-3-1 0-16,2 0 1 0,0-2 5 0,0 1-3 16,0 0 1-16,0 0-11 0,1-1 12 0,-2 0-9 15,2 0 11-15,-2 0 8 0,3-2 6 0,0 0-4 16,-2 1 3-16,2 0 6 0,-1 0 2 0,1-4-6 15,1 5 4-15,-3-3 6 0,5 0-2 0,-5 1 3 16,4-1 0-16,-2 1-4 0,2-2 0 0,-1 2-6 16,-1-1 4-16,1 1-1 0,-1 0-2 0,1-1 3 15,-4 0-10-15,3-1 4 0,-3 0 5 0,2-1 0 16,-1 1 0-16,2-1 7 0,-3 1 1 0,0 1-1 16,2-3 5-16,-4 1-3 0,3 1-3 0,-2-1-1 15,0 0 3-15,2 0 1 0,-4-1-5 0,3 0-1 16,-3 0-4-16,1 1 4 0,2 0-1 0,-3-1-2 15,3 0-2-15,-2 1-1 0,-1-4 1 0,2 3 4 16,-2-1-1-16,0 1 1 0,4-2 0 0,-4 1-2 0,2 0 11 16,0-2-2-16,0-2-1 0,3 2-1 0,-4-1 5 15,2 2-1-15,-4-1 4 0,5-2-1 16,-3 2 4-16,0-2-2 0,1 1 0 0,-2-1 3 16,1 0-2-16,1 0 1 0,-3 0-6 0,3 0 2 0,0-1-4 15,0 0-2-15,-2 2-1 0,-1-2-3 0,3 0-1 16,-1 2-5-16,2-2 2 0,-2 0 0 0,-3-1 0 15,0 0 3-15,1 4 0 0,0-3-4 16,0 0 2-16,-3-2-4 0,4 2-8 0,-1-3 4 0,0 2-7 16,-3 2 2-16,2-4 10 0,-2 1-11 0,-1 1-4 15,4 0 1-15,-3 1-2 0,2-2-1 0,-2 2 2 16,-1-1-2-16,0-2-1 0,0 4 0 0,3-3 1 16,-2 1-4-16,-1 1 5 0,-1-1-5 0,-2-1-2 15,2 3-2-15,-2-3 6 0,1 2-2 0,-1 0-1 16,-2-1 6-16,1 1-6 0,0-1-1 0,-2 0-2 15,1 2 1-15,-2-3-2 0,2 4 3 0,-2-4 2 16,-1 3-3-16,-1-1-11 0,1 0-22 0,1 0-23 16,-5 1-24-16,3 0-31 0,-6-3-47 0,1 3-66 15,-3-1-63-15,1 3-94 0,-1 2-122 0,-1-3-354 16,0 1-929-16,3 1 411 0</inkml:trace>
  <inkml:trace contextRef="#ctx0" brushRef="#br0" timeOffset="-173380.91">5483 11332 2 0,'0'-6'419'0,"2"4"-8"16,-2 2-28-16,1-6-6 0,-1 6-11 15,3-1-26-15,-3 1-20 0,0 0-30 0,0 0-20 0,2-3-29 16,-2 3-21-16,0 0-13 0,0 0-21 0,0 0-10 15,0 0-1-15,0 0-8 0,0 0-8 0,0 0-4 16,11 7-12-16,-8-3-6 0,0 1-13 0,-2 0-3 16,2 0-7-16,-2 2-9 0,0-1-10 0,0 0-3 15,2 0-10-15,0 0-4 0,-2 1-3 0,0-1-7 16,2-1 1-16,-2 2-5 0,1-1 0 0,0-1 1 16,0-1 4-16,1-2 7 0,1 0 12 0,-4-2 3 15,0 0-11-15,18-8 1 0,-2-1-12 0,-3 3-6 16,2-4-3-16,2-5-10 0,9-2-2 0,-2 1-10 15,0-2-2-15,0 0 6 0,-2-1-12 0,2 2-5 16,-1 0 5-16,-9 4-8 0,0-1-2 0,2 5 2 16,-6 1-5-16,-1 3-2 0,-1-4-1 0,-2 4 2 15,-1 2 2-15,-1-2-5 0,-3 3 7 0,3-2-14 16,-1 1-9-16,-3 3-26 0,3-2-31 0,-3 2-44 16,0 0-45-16,0 0-53 0,0 0-55 0,0 0-64 15,0 0-64-15,0 0-91 0,-20 12-447 0,18-7-999 16,-2 1 443-16</inkml:trace>
  <inkml:trace contextRef="#ctx0" brushRef="#br0" timeOffset="-171031.85">10791 11368 340 0,'1'-2'338'0,"-1"2"-13"0,4-5-9 0,-4 5-21 16,3-4-6-16,-3 4-16 0,2-4-4 0,2 2-14 15,-4 2 4-15,5-3-24 0,-5 3-9 0,0 0 0 16,8 1-9-16,-8-1-6 0,4 5-6 0,-2 1-8 15,2 0-7-15,-3-1-11 0,2 6-8 0,-2-1-13 16,-1 0-11-16,0 1-14 0,0-1-14 0,3 4-8 16,-3-3-11-16,0-2-10 0,0 0-6 0,1 0-10 15,-1 0-2-15,0-2 0 0,1 0 8 0,-1-3 11 16,0-2 12-16,4 1 19 0,-4-3-6 0,0 0 4 0,13-6-8 16,0 1-7-16,0-7-9 0,2 0 0 15,0-2-7-15,4-4-7 0,0 0-11 0,-5 4 1 16,6-5-16-16,0-1 11 0,-2 2-18 0,1 1 3 0,-2 2-14 15,-3 1-4-15,1-1 0 0,-1 5-3 0,-1-2-11 16,-3 4-3-16,-1 1 2 0,-1 4-2 0,-2-2 1 16,-2 2-4-16,1-2 8 0,-1 3-27 0,-1 1-22 15,-3 1-63-15,5-2-43 0,-5 2-51 0,0 0-80 16,0 0-87-16,0 0-94 0,0 0-116 0,0 0-433 16,-17 5-1075-16,11-2 476 0</inkml:trace>
  <inkml:trace contextRef="#ctx0" brushRef="#br0" timeOffset="-167330.91">16294 9164 16 0,'0'-7'273'0,"0"7"-8"0,3-4-10 15,-3 4-10-15,1-3-8 0,-1 3-14 16,0 0-7-16,4-3-7 0,-4 3-9 0,0 0-5 0,0 0-9 16,0 0-12-16,0 0 0 0,12 6-13 0,-9-4 4 15,-2 4-11-15,2 0-5 0,-2 1-14 0,0 2-15 16,1 1-2-16,-1 0-10 0,0 0-9 0,1-2-4 15,-1 2-13-15,0-6 0 0,2 3 8 0,-3-3 8 16,1 1 18-16,3-2 5 0,0 1 7 0,-1-4 3 16,5 0-20-16,1-4 6 0,2-1 0 0,4-4 3 15,1 0-4-15,0-1-4 0,1-1-4 0,4-8-6 16,-6 6-9-16,8-4-4 0,-1 0 0 0,-2-2-16 16,-3 7-3-16,2-8-4 0,-5 5-6 0,-1 2-3 15,-1 2-3-15,0-2-6 0,-4 4-2 0,1 2-7 16,-3 0-2-16,-2 2-4 0,1 0-8 0,-1 2 4 15,1-1-10-15,-2 3-16 0,-3 1-23 0,0 0-23 16,5-2-36-16,-5 2-46 0,0 0-51 0,0 0-60 16,5 7-56-16,-5-7-70 0,0 7-100 0,-5-3-381 15,2 1-914-15,2-2 404 0</inkml:trace>
  <inkml:trace contextRef="#ctx0" brushRef="#br0" timeOffset="-166264.58">16281 11586 25 0,'0'-6'46'0,"0"6"-4"16,0-4 1-16,0 4-5 0,0-5-3 0,0 5-3 16,-6-3 3-16,2 0 4 0,4 3-6 0,-9-1 5 0,9 1-3 15,-9 0 2-15,9 0-1 0,-10 3-6 16,6-1 3-16,-1 1-7 0,0 3-7 0,1-1 10 16,-2 1-13-16,3 3-7 0,-2 0-15 0,1 0-9 15,2 0-14-15,2 1-13 0,0-3-56 0,2-1-105 0,2-2 46 16</inkml:trace>
  <inkml:trace contextRef="#ctx0" brushRef="#br0" timeOffset="-165814.8">17011 11398 82 0,'0'0'234'0,"0"0"-13"0,0 0-10 15,-8 0-17-15,8 0-15 0,0 0-14 0,0 0-13 16,0 0-14-16,0 0-13 0,0 0-10 0,0 0-12 16,0 0-12-16,0 0-9 0,0 0-7 0,0 0-6 15,0 0-3-15,0 0-12 0,0 0-3 0,0 0-9 16,0 0-2-16,0 0-3 0,0 0-4 0,0 0 0 15,0 0-7-15,0 0-2 0,0 0-3 0,0 0 3 16,0 0-3-16,0 0-6 0,0 0-1 0,-10-2 4 16,10 2-16-16,0 0-16 0,0 0-22 0,0 0-28 15,0 0-39-15,0 0-49 0,0 0-246 0,-6-3-432 16,6 3 192-16</inkml:trace>
  <inkml:trace contextRef="#ctx0" brushRef="#br0" timeOffset="-160064.89">21595 11175 67 0,'4'18'57'0,"-3"1"-4"0,4 6-10 0,-5-5-13 0,4 5-5 15,-3-1-2-15,3-4-26 0,-4 5-47 0,0 6-53 16,2-1 24-16</inkml:trace>
  <inkml:trace contextRef="#ctx0" brushRef="#br0" timeOffset="-159914.42">21593 11710 31 0,'0'0'122'0,"0"0"-8"0,-7-7-12 16,3 5-28-16,4 2-30 0,0-5-24 0,0 5-26 16,-1-7-78-16,0 3-90 0,1 4 39 0</inkml:trace>
  <inkml:trace contextRef="#ctx0" brushRef="#br0" timeOffset="-159731.18">21498 11605 67 0,'3'2'61'0,"-1"3"-19"0,1-1-33 15,-1 1-40-15,3-1-31 0,-2 1 14 0</inkml:trace>
  <inkml:trace contextRef="#ctx0" brushRef="#br0" timeOffset="-159548.72">21775 11558 76 0,'-1'-5'227'0,"1"5"-26"0,0-5-16 0,-1 2-21 16,1 3-20-16,0 0-24 0,-1-6-27 0,1 6-45 0,0 0-48 15,0 0-34-15,0 0-65 0,0 0-89 0,0 0-203 16,0 0 90-16</inkml:trace>
  <inkml:trace contextRef="#ctx0" brushRef="#br0" timeOffset="-155447.84">19136 6292 36 0,'0'0'148'16,"-7"-1"-12"-16,7 1-6 0,-9 0-8 0,9 0-5 15,-8 1-12-15,-1-1 8 0,4 3-4 0,-1-3-4 16,-1 2 9-16,0-1-8 0,-5 3-1 0,4-2-7 16,3 3-4-16,-5 0-7 0,1 1-11 0,0 0-3 15,-1 0-2-15,4 2-12 0,-1-1-2 0,-1 2-8 16,3 1-5-16,-5-1-4 0,5 1-3 0,0 0-4 15,0-1-6-15,1 3-2 0,1 0-2 0,0-2-2 16,0 2-1-16,1-1-3 0,-1 3-1 0,3-3 0 16,0 0-6-16,-1 1-5 0,2-1-4 0,0 1-11 15,2-1 1-15,1 0 0 0,1-1-1 0,0 0 0 16,-1 1 0-16,2-1-2 0,1-3-4 0,1 2 4 16,1-2-4-16,0 0 0 0,-1-3 2 0,2 1 2 15,-1 0-3-15,0-1 3 0,1-2-9 0,-1 0 2 16,-1 0 6-16,3-2 0 0,0 0-2 0,-5 0 2 15,3 1 4-15,1-2-2 0,-2-2 0 0,1 0 5 16,-2-1-1-16,2-1 0 0,-1 0 1 0,0 0 0 16,-1-1 8-16,1-1-1 0,-2-1 12 0,3 1 3 0,-2-4 2 15,-1 4 5-15,3-8-5 0,-6 5 2 16,3-6 1-16,-2 4-3 0,2-5-1 0,-2 0 2 16,-1 1-6-16,-1-3-1 0,2 1 3 0,-3 0 1 15,2 0-2-15,-3 1-4 0,0 0-3 0,0 1 3 0,-3 4-2 16,0 3 2-16,-1-2 0 0,-2 2 2 0,-1 1-5 15,-1 3-4-15,-3-1 3 0,-1 3-9 16,-1-2-19-16,1 5-18 0,-4 0-26 0,0 0-26 16,-2 0-50-16,0 1-61 0,0 4-110 0,3-3-339 15,3-2 150-15</inkml:trace>
  <inkml:trace contextRef="#ctx0" brushRef="#br0" timeOffset="-144031.28">23654 11508 132 0,'-4'-5'357'16,"4"5"-3"-16,-5-5 3 0,5 3 0 0,0 2 2 0,0-6 0 15,0 6-3-15,0-6 0 0,0 6 14 0,3-4-8 16,-3 4-14-16,0-5-14 0,0 5-12 0,0 0-19 16,0 0-19-16,0 0-11 0,0 0-20 0,0 0 5 15,0 0-12-15,0 0-16 0,2 12-17 0,-2-3-10 16,-1-4-20-16,0 2-16 0,-2 2-8 0,-1 4-22 16,3-4-16-16,-3 4-10 0,3-4-10 0,0 0-8 0,-2-1-14 15,3-4-25-15,0 2-54 0,0-2 0 16,4 1 0-16,1-3 0 0,3 0 0 0,3-2 0 15,3-2 0-15,4-4 0 0,8-4 0 0,1-1 0 0,1 0 0 16,2-3 0-16,2 0 0 0,0-3 0 16,0-1 0-16,1 1 0 0,1 2 0 0,-4-2 0 15,4 0 0-15,-4 2 0 0,-3 0 0 0,-3 2 0 0,-1 0 0 16,-6 3 0-16,-6 3 0 0,0-2 0 0,-4 6 0 16,0-2 0-16,0 2 0 0,-2 0 0 15,-1 1 0-15,0-1 0 0,-4 3 0 0,0 0 0 0,5-2 0 16,-5 2 0-16,0 0 0 0,0 0 0 0,0 0 0 15,0 0 0-15,0 0 0 0,-9 12 0 0,7-7 0 16,-2-2 0-16,3-1 0 0,1-2 0 0,-5 8 0 16,2-7 0-16,1 1 0 0,2-2 0 0,-4 4 0 15,2-2 0-15,2-2 0 0,-2 3 0 0,2-3 0 16,0 0 0-16,0 0-29 0,-4 4-284 0,4-4-72 16,0 0-77-16,0 0-99 0,-12-3-513 0,5 3-1163 15,7 0 515-15</inkml:trace>
  <inkml:trace contextRef="#ctx0" brushRef="#br0" timeOffset="-140681.91">23056 13315 240 0,'2'-2'405'15,"-2"2"23"-15,7-5 0 0,-5 4 10 0,4 0-6 16,-1-1-7-16,2 1-8 0,0-2-16 0,0 1-14 16,0 2-6-16,2-1-13 0,-2 0-14 0,1 2-19 15,-8-1-21-15,15 0-19 0,-11 1-28 0,1-1-18 16,-5 0-26-16,5 2-14 0,-2 2-23 0,-3-4-14 15,5 4-22-15,-5 1-15 0,0 0-11 0,0 0-9 16,0 2-14-16,0-1-9 0,0 0-14 0,0 0-36 16,0 0-42-16,2-2 0 0,0-1 0 0,-2 1 0 15,6-1 0-15,-2-2 0 0,8-2 0 0,-3 0 0 16,5-4 0-16,4 0 0 0,1-4 0 0,5-3 0 16,-6 2 0-16,6-4 0 0,-1-2 0 0,0-1 0 15,0-1 0-15,-1 3 0 0,1-2 0 0,-9 4 0 0,4 0 0 16,-4 1 0-16,3 0 0 0,-5-1 0 0,-1 9 0 15,-5-2 0-15,2-2 0 0,-4 7 0 0,-2-2 0 16,4-1 0-16,-3 2 0 0,-3 2 0 16,4-5 0-16,-4 5 0 0,2-1-139 0,-2 1-151 0,0 0-69 15,0 0-52-15,-9 12-69 0,6-9-81 0,-1 3-432 16,1-1-1074-16,1 1 476 0</inkml:trace>
  <inkml:trace contextRef="#ctx0" brushRef="#br0" timeOffset="-140514.95">23657 13430 256 0,'-4'3'453'0,"-4"-2"-19"0,4 2-16 16,-1-1-45-16,0 0-31 0,5-2-41 0,-5 3-64 16,5-3-80-16,-3 3-91 0,3-3-131 0,4 5-157 15,-4 1-237-15,0-6-497 0,4 5 221 0</inkml:trace>
  <inkml:trace contextRef="#ctx0" brushRef="#br0" timeOffset="-136747.99">23208 14661 139 0,'-1'-4'455'0,"1"4"-5"0,0 0-2 16,0 0-12-16,0 0-22 0,0-6-25 0,0 6-18 0,0 0-12 15,0 0-13-15,2 11-12 0,1-6-18 16,-2 1-18-16,2 0-14 0,-2 4-16 0,0 2 1 16,-1-2-24-16,3 1-16 0,-2 0-14 0,-1-1 1 15,3 3-18-15,-3-2-18 0,0-2-3 0,0 1-11 0,0-3-4 16,1-1 18-16,-1-1-3 0,1 0 2 0,-1-2-1 16,3 1-65-16,-3-4-113 0,7 1 0 15,-7-1 0-15,17-7 0 0,-7 2 0 0,8-2 0 16,-1-2 0-16,1-1 0 0,7-5 0 0,-1 0 0 0,3-1 0 15,-1 1 0-15,1-3 0 0,1 0 0 0,0 0 0 16,1 1 0-16,-2 0 0 0,0 1 0 0,-8 2 0 16,4-2 0-16,-6 5 0 0,-3 3 0 0,0-2 0 15,-5 1 0-15,-3 6 0 0,3-3 0 0,-4 4 0 16,2-3 0-16,-3 3 0 0,-1 0 0 0,1 1 0 16,-4 1 0-16,3-5 0 0,-3 5 0 0,0 0 0 15,0 0 0-15,0 0 0 0,0 0 0 0,0 0 0 16,0 0-128-16,-13 9-648 0,8-4-439 0,-3-3-1315 15,8-2 581-15</inkml:trace>
  <inkml:trace contextRef="#ctx0" brushRef="#br0" timeOffset="-136597.98">24013 14694 30 0,'-2'-5'549'0,"0"1"-42"0,-3 1-50 15,4-2-43-15,1 5-59 0,-4-2-103 0,4 2-149 16,0 0-191-16,0 0-343 0,0 0-464 0,0 0 205 16</inkml:trace>
  <inkml:trace contextRef="#ctx0" brushRef="#br0" timeOffset="-133848.41">21561 11229 28 0,'1'-4'298'0,"-2"-2"-3"0,2 3-8 0,-1-2-5 16,1-1-3-16,1 2-15 0,-2 1-4 0,0 3-1 16,1-5-22-16,0 2-6 0,-1 3-13 0,3-4-7 15,-3 4 4-15,0 0 6 0,0 0-6 0,7 8-5 16,-7-4 0-16,1 2-11 0,1 1-10 0,-1 0-8 0,-1 4-9 16,-1-1-6-16,-1-1-12 0,1 3-15 15,-1-1-12-15,-2-1-9 0,1 1-7 0,1-3-7 16,1-1 8-16,-1-1-8 0,1 0 2 0,1-1 7 0,1 0 12 15,1-3 15-15,-2-2-8 0,10 0-2 16,3-2 5-16,-2-4-20 0,9 0 1 0,7-6-15 16,-1-1-9-16,1 0-9 0,0-4-8 0,2-1-2 15,0 0-13-15,2-3 3 0,1-1-14 0,-4 2-10 0,-5 0-5 16,5 2-2-16,-4-2 0 0,2 5-4 16,-11 2 0-16,1 2-7 0,-2 2-31 0,-4 0-6 15,0 4-14-15,-5 1-24 0,-1 0-31 0,1 1-28 0,-5 3-25 16,2-1-32-16,-2 1-38 0,0 0-51 0,-16 13-48 15,7-7-32-15,-1 3-38 0,-5 4-46 0,-2-2-40 16,-6 6-375-16,1 0-907 0,-1-3 400 0</inkml:trace>
  <inkml:trace contextRef="#ctx0" brushRef="#br0" timeOffset="-133381.75">21548 11225 88 0,'0'-7'313'16,"2"4"-5"-16,-2-1-10 0,2-2-3 0,-1 2-6 15,0 1-19-15,1 1-11 0,-2 2-20 0,2-4-9 0,-2 4-12 16,0 0 4-16,0 0 0 0,0 0-2 15,4 8-14-15,-3-3 2 0,1 2-13 0,-1-2-8 16,-1 4-14-16,1-2-15 0,-1 2-10 0,0 0-6 16,0 2-16-16,0-1-7 0,1-1-10 0,-1-2-3 0,0 0-6 15,0 1-5-15,2-4-4 0,-1 2 1 16,-1-2 2-16,4 0 7 0,-2 0 9 0,2 0 1 16,1-4-1-16,2 0-5 0,0-4-6 0,3 0-6 15,2-3 0-15,5 0-9 0,-1-3-6 0,2-1-6 0,5-4-8 16,3-1-6-16,-1 0-9 0,1-5-4 0,2 1 5 15,-1 0-12-15,2-5-2 0,-6 3-5 0,7-2-3 16,-3 4-5-16,-3-1-4 0,-1 4 1 0,-7 5 2 16,0 3-4-16,-5 0-2 0,-1 2-4 0,-3 1-4 15,-1 3-2-15,-1-3-27 0,0 4-21 0,-2 0-15 16,3 1-20-16,-6 1-24 0,0 0-29 0,0 0-41 16,0 0-26-16,0 0-58 0,-14 12-40 0,9-5-36 15,-4 1-55-15,-3 1-45 0,-1 4-59 0,-3-5-250 16,1 4-801-16,-4-1 355 0</inkml:trace>
  <inkml:trace contextRef="#ctx0" brushRef="#br0" timeOffset="-132982.25">21645 11226 249 0,'-4'-4'343'0,"4"4"-23"15,0 0-14-15,-4-3-8 0,4 3-15 0,0 0-9 16,0 0-10-16,0 14-22 0,0-10-7 0,0 3-23 16,4-3-3-16,-6 2-21 0,4 1-6 0,-1-3-7 15,2 2-8-15,-2-1 1 0,3 0 7 0,1-1 3 16,0-2 3-16,4-1 4 0,0-1-7 0,4 0-3 16,1-3-4-16,-1 0-2 0,5-2-12 0,0-1-4 15,2 0-13-15,0-1-7 0,-1 0-6 0,9-7-12 16,-2 2-2-16,1-2-12 0,-1-1-11 0,1-2-4 15,-2 1-10-15,2 0-7 0,-1 0-4 0,-1 2-6 16,-11 1-3-16,5 3-6 0,-2 0-1 0,-3 2 2 0,-5 0-12 16,0 4 1-16,-4-1-2 0,0 1-2 0,2-1-9 15,-3 3 2-15,1 2-8 0,-5 0-1 16,6-4-2-16,-4 3 0 0,-2 1-8 0,0 0 6 0,6-1-15 16,-6 1-14-16,0 0-13 0,0 0-12 0,0 0-28 15,0 0-28-15,0 0-39 0,5 5-36 0,-5-5-59 16,0 0-51-16,0 4-56 0,0-4-68 0,-3 8-75 15,-2-3-400-15,4-1-952 0,-2 3 422 0</inkml:trace>
  <inkml:trace contextRef="#ctx0" brushRef="#br0" timeOffset="-132064.58">21857 11570 54 0,'-4'30'84'0,"4"0"-28"16,4 0-19-16,5 0-59 0,-1 2-14 0,7-1-37 15,3-5 18-15</inkml:trace>
  <inkml:trace contextRef="#ctx0" brushRef="#br0" timeOffset="-127014.45">19649 11855 177 0,'0'0'439'0,"0"0"6"16,-8 0-1-16,8 0-18 0,-5 0-10 0,5 0-29 0,0 0-33 16,-6 2-20-16,6-2-25 0,0 0-27 15,-4 4-16-15,4-4-14 0,0 0-11 0,0 0-10 16,0 0-20-16,6 7-11 0,-6-7-12 0,9 2-11 0,-2 0-15 15,4-1-15-15,3-1-15 0,-1 2-8 16,6-2-13-16,-1 1-6 0,4-2-16 0,-2 2-9 16,8-2-11-16,-10 2-7 0,3-1-3 0,-5 0-7 15,-2 0-20-15,-5 0-16 0,1 0-19 0,-5 0-15 0,3-1-14 16,-8 1-12-16,0 0-20 0,4 1-15 16,-4-1-10-16,0 0-4 0,0 0-6 0,-23 6-2 15,12-3 1-15,-2-1 8 0,-1 0 0 0,-3 1 13 0,3-1 4 16,-4 2 6-16,-1-3 9 0,1 3 7 0,4-2 6 15,-4 0 4-15,5 1 7 0,-1-2 16 0,4 0 20 16,1-1 13-16,3 2 11 0,-2-1 7 0,4 0 3 16,0 1 4-16,4-2 13 0,-7 0 7 0,7 0 8 15,0 0 2-15,0 0 0 0,0 0-5 0,18 3-6 16,-7-5-2-16,-1 0-7 0,4 1-6 0,4 0-17 16,3-2-36-16,-3 1-55 0,1 1-83 0,2-3-99 15,-1 4-126-15,1 0-132 0,0 0-331 0,-2-2-906 16,0 3 401-16</inkml:trace>
  <inkml:trace contextRef="#ctx0" brushRef="#br0" timeOffset="-126009.95">21276 11936 317 0,'-7'1'426'0,"7"-1"18"16,0 0 0-16,-10-1-4 0,10 1-7 0,0 0-16 16,0 0-16-16,0 0-20 0,0 0-16 0,-9 0-20 0,9 0-15 15,0 0-19-15,0 0-22 0,-4 1-30 0,4-1-16 16,0 0-27-16,0 0-21 0,0 0-18 15,0 0-24-15,0 0 3 0,0 0-8 0,0 0-16 16,21 2-10-16,-11-1-11 0,0-1-27 0,4 0 6 0,4 1-19 16,1-1 2-16,3 1-7 0,-3-1-8 0,4 1-9 15,0-1-2-15,-5 1-3 0,4-1-6 16,-3 2-1-16,-1-1-5 0,-3-1-2 0,-3 1-3 0,-2-1-18 16,-1 0-3-16,-1 2-22 0,-2-2-37 0,0 0-6 15,-6 0 3-15,9 0-22 0,-9 0-12 0,0 0-22 16,0 0-18-16,0 0-9 0,0 0-13 0,-28 0-5 15,14 1-6-15,1-1-2 0,-7 0 0 0,-7 2-5 16,-1-2 17-16,-3 2 0 0,9 0 10 0,-6-1 16 16,-2-1 14-16,-1 1 12 0,4-1 9 0,4 0 20 15,5 1 21-15,4-1 22 0,0-1 17 0,0 2 23 16,5-1 24-16,-5 0 15 0,9 1 15 0,-3-1 11 16,8 0 3-16,-10 0 9 0,10 0 3 0,-6 1 7 15,6-1 7-15,0 0 8 0,0 0-1 0,0 0-2 16,0 0-5-16,20 6 2 0,-13-6-11 0,7 2 2 15,-1-1-11-15,7 0-11 0,0 0-12 0,1 2 0 16,7-1-9-16,-1-1 1 0,1 3-8 0,1 0-4 16,-3-3-9-16,3 0-7 0,-1 3-16 0,-2-4-12 15,5 1-5-15,-11-1-19 0,2 0-11 0,-3 0-17 0,1 1-15 16,-6-2-16-16,0-2-12 0,-2 1-15 0,-4 1-11 16,-1-1-16-16,-3-1-17 0,1-1-25 15,-2 1-18-15,-3 3-28 0,0-6-41 0,0 6-66 16,-8-8-78-16,-3 4-388 0,-1 1-863 0,3 0 383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6:09.184"/>
    </inkml:context>
    <inkml:brush xml:id="br0">
      <inkml:brushProperty name="width" value="0.05292" units="cm"/>
      <inkml:brushProperty name="height" value="0.05292" units="cm"/>
      <inkml:brushProperty name="color" value="#FF0000"/>
    </inkml:brush>
  </inkml:definitions>
  <inkml:trace contextRef="#ctx0" brushRef="#br0">3721 9476 1086 0,'0'0'1791'0,"0"0"-1452"15,0 0-183-15,0 0 73 16,0 0-134-16,0 0 23 16,81 107-44-16,-38-51-31 15,-3 2 14-15,-7-6-13 16,-4-9-19-16,0-16-4 16,7-17-3-16,16-10-18 15,37-46 0-15,53-58 0 16,52-50 0-16,20-15 0 15,-14 11 0-15,-46 43 0 0,-56 49 0 32,-34 26 0-32,-23 16 0 0,-10 8 0 15,-6 4 0-15,-10 4 0 0,-13 8 0 16,-2 0 0-16,2 18 0 16,1 8-240-16,-1 1-1137 0</inkml:trace>
  <inkml:trace contextRef="#ctx0" brushRef="#br0" timeOffset="3037.45">1570 13850 2512 0,'0'0'516'0,"0"0"-307"15,0 0 160-15,0 0-132 16,0 0-128-16,0 0-86 16,-18-20-11-16,26 20-12 0,7 16 26 15,3 10 57-15,1 8-83 16,4 4 0-16,2 2 0 15,1-3 0-15,1-15 0 16,4-10 0-16,7-12 0 16,18-16 0-16,26-44 0 15,30-41 0-15,-3-1 0 16,-11 3 0-16,-16 15 0 16,-22 26 0-16,-6 6 0 15,-7 10 0-15,-23 26 0 16,-15 16 0-16,-9 70-96 15,-22 8-417-15,-7 11-911 0</inkml:trace>
  <inkml:trace contextRef="#ctx0" brushRef="#br0" timeOffset="3438.47">2119 14939 2826 0,'0'0'378'15,"0"0"-110"-15,0 0 34 16,0 0-185-16,0 0-78 15,22 108-9-15,0-54-8 16,5-1 5-16,4-3-21 16,2-14-5-16,5-14 9 15,5-18-10-15,3-4 70 16,6-26-70-16,6-27 0 0,6-9 0 16,1-12 0-16,-1 0 0 15,-4 10 0-15,-10 12 0 16,-13 20 0-16,-10 22 0 15,-18 38-69-15,-7 22-448 16,-2 16-323-16</inkml:trace>
  <inkml:trace contextRef="#ctx0" brushRef="#br0" timeOffset="3769.75">2027 16298 3003 0,'0'0'576'0,"0"0"-307"15,0 0-21-15,0 0-248 16,0 0 0-16,0 0 0 16,0 0 0-16,-22-48 0 15,44 70 0-15,5 12 0 16,6 7 0-16,3 5 0 0,-1 2 0 15,1-4 0-15,-3-12 0 16,-4-6 0-16,2-20 0 16,1-6 0-16,6-22 0 15,6-28 0-15,10-12 0 16,4-15 0-16,5-3 0 16,-3 8 0-16,9 6 0 15,-16 20-478-15,-19 16-1370 0</inkml:trace>
  <inkml:trace contextRef="#ctx0" brushRef="#br0" timeOffset="3927.88">3130 17151 4096 0,'0'0'0'16,"0"0"0"-16,0 0 0 16,0 0-273-16,0 0-1354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6:16.415"/>
    </inkml:context>
    <inkml:brush xml:id="br0">
      <inkml:brushProperty name="width" value="0.05292" units="cm"/>
      <inkml:brushProperty name="height" value="0.05292" units="cm"/>
      <inkml:brushProperty name="color" value="#FF0000"/>
    </inkml:brush>
  </inkml:definitions>
  <inkml:trace contextRef="#ctx0" brushRef="#br0">2388 10233 1751 0,'0'0'560'0,"0"0"-385"15,0 0 197-15,0 0-5 16,0 0-62-16,0 0-69 16,-103-95-104-16,103 95-38 15,0 0-34-15,0 2-40 16,0 22-14-16,12 16 4 15,5 10-2-15,6 7-8 16,4-3 0-16,2-8 0 16,6-14 0-16,9-16 0 0,10-16 0 15,31-30 0-15,35-58 0 16,38-45 0-16,13-19 0 16,-5 4 0-16,-39 40 0 15,-42 39 0-15,-30 25 0 16,-15 14 0-16,-6 6 0 0,-9 4 0 15,-6 6 0 1,-13 10 0-16,-6 4 0 16,0 0 0-16,0 0 0 0,6 16 0 15,0 22 0 1,3-2-221-16,-7 0-898 0</inkml:trace>
  <inkml:trace contextRef="#ctx0" brushRef="#br0" timeOffset="932.84">7249 13483 1898 0,'0'0'601'16,"0"0"-342"-16,0 0 222 0,0 0-155 16,0 0-71-16,0 0-106 15,0 0-22-15,-62 0-127 16,62 0 0-16,0 0 0 16,5 0 0-16,12 0 0 15,19 0 0-15,34-4 0 16,54-6 0-16,79-12 0 15,46 0 0-15,30 0 0 16,6 2 0-16,-22 10 0 16,-14-2 0-16,-21-4 0 15,-34 0 0-15,-61 2 0 0,-48 4 0 16,-43 3 0-16,-28 6 0 16,-8-2 0-16,-4 3 0 15,-2 0 0-15,0 0 0 16,0 0 0-16,5 0 0 15,9-1-167-15,3-5-1240 0</inkml:trace>
  <inkml:trace contextRef="#ctx0" brushRef="#br0" timeOffset="2434.69">13989 13662 639 0,'0'0'350'0,"0"0"-149"0,0 0 63 16,0 0-51-16,-129-80 26 16,105 62 62-16,2-3-4 15,6 1 13-15,3 0-18 16,5 4-63-16,4 4-24 16,2 6-29-1,2 6-40-15,0 0-80 0,18 24-56 16,16 12 40-16,12 6-25 15,14 5-15-15,12-7 16 16,12-7-10-16,10-12-6 16,7-13 0-16,-4-8 2 15,1-6 4-15,-4-21-6 16,-7-5 0-16,-10-5 12 0,-5-4-11 16,-12 3 9-16,-9 4 11 15,-10 10 1-15,-8 10 15 16,-6 14-37-16,-1 0 0 15,3 24 0-15,7 12 0 32,4 6 0-32,7-2 0 15,2-5 0-15,5-11 0 0,2-12 0 16,-6-12 0-16,2 0 0 16,-8-16 0-16,-1-12 0 15,-8-7 0-15,-6-1 0 16,-2 0 0-16,-7 4 0 15,-4 8 0-15,-3 10 0 16,1 8 0-16,1 6 0 16,3 0 0-16,7 12 0 0,8 6 0 15,5 0 0-15,8-6 0 16,5-6 0-16,1-4 0 16,-6-2 0-16,-5 0 0 15,-10-6 0-15,-11-2 0 16,-6 0 0-16,-10 4 0 15,-2 4 0-15,-2 0 0 16,0 4 0-16,-4 6-548 0</inkml:trace>
  <inkml:trace contextRef="#ctx0" brushRef="#br0" timeOffset="16005.04">7901 14933 339 0,'0'0'1884'15,"0"0"-1528"-15,0 0 2 0,0 0 108 0,0 0-199 16,0 0-79-16,-66 16-49 16,66-16-40-16,0 0-99 15,16 0 0-15,22 2 0 16,43-2 0-16,54 0 0 16,70-12 0-16,34 0 0 15,17 8 0-15,-9 4 0 16,-29 0 0-16,-14 18 0 15,-29 0 0 1,-48-4 0-16,-44-2 0 0,-38-6 0 0,-28 0 0 16,-5 0 0-16,-8-2 0 15,-4-4 0-15,0 4 0 16,0-4 0-16,0 0-77 16,11 0-929-16</inkml:trace>
  <inkml:trace contextRef="#ctx0" brushRef="#br0" timeOffset="16672.95">14313 14816 1741 0,'0'0'658'0,"0"0"-386"0,0 0 255 15,0 0-166-15,0 0-80 16,0 0-122-16,0 0-62 16,-62-9-97-16,93 9 0 15,17 0 0-15,39 0 0 16,47-6 0-16,48-6 0 15,19-5 0-15,-7 2 0 16,-22-2 0-16,-52 7 0 16,-31 6 0-16,-28-4 0 15,-17 6 0-15,-7-2 0 0,-8 4 0 16,-8-4 0 0,-21 4 0-16,0 0 0 15,-31 0-83-15,-48 8-512 0,8 6-285 16,-2 0-461-16</inkml:trace>
  <inkml:trace contextRef="#ctx0" brushRef="#br0" timeOffset="16893.41">14511 15061 2105 0,'0'0'675'0,"0"0"-352"0,0 0 182 16,0 0-218-1,0 0-86-15,0 0-201 0,0 0 0 16,69-8 0-16,53-8 0 16,59-8 0-1,24 0 0-15,5-8 0 0,-17 4 0 16,-33 4-158-16,-21-8-224 16,-43 10-473-16,-27 4-450 0</inkml:trace>
  <inkml:trace contextRef="#ctx0" brushRef="#br0" timeOffset="17035.14">16977 14700 1857 0,'0'0'393'0,"0"0"-393"16,0 0-469-16</inkml:trace>
  <inkml:trace contextRef="#ctx0" brushRef="#br0" timeOffset="18361.89">8001 16489 681 0,'0'0'928'0,"0"0"-739"16,0 0 36-16,0 0 148 15,0 0-19-15,0 0-17 16,0 0-112-16,-41-62-68 16,41 54 16-16,0 4-31 15,7 4-40-15,8 8-30 0,8 14 17 16,8 14-40-16,11 8-49 15,12 2 0-15,8-10 0 16,11-6 0 0,8-12 0-16,8-18 0 0,0 0 0 15,3-22 0-15,-7-14 0 16,-3-4 0-16,-8-4 0 16,-10 4 0-16,-8 4 0 15,-12 8 0-15,-6 16 0 16,-7 12 0-16,0 0 0 15,3 22 0-15,8 14 0 0,5 4 0 16,11 0 0-16,4-4 0 16,7-10 0-16,1-12 0 15,-1-10 0-15,-5-4 0 16,-1-4 0-16,-8-20 0 16,-4-6 0-16,-2-6 0 15,-7 0 0-15,-3 0 0 16,-8 10 0-16,-4 8 0 15,-3 10 0-15,3 8 0 16,2 4 0-16,4 18 0 16,8 4 0-16,3 6 0 0,10-4 0 15,4-6 0 1,4-6 0-16,5-14 0 0,2-2 0 16,-3-6 0-16,-1-16 0 15,-3-8 0-15,-2 2 0 16,-6-4 0-16,-5 6 0 15,-2 8 0-15,-4 1 0 16,-3 16 0 0,-3 1 0-16,1 0 0 0,-3 10 0 15,4 8 0-15,1 0 0 0,0-6 0 16,3-2 0 0,1-2 0-16,5-8 0 0,2 0 0 15,2-4 0-15,-1-6 0 16,-4-2 0-16,-2 2 0 15,-9 2 0 1,-8-2 0-16,-6 6 0 0,-8 0 0 0,-7 0 0 16,2-5 0-1,1 8 0-15,11-12 0 0,1 0-318 16,-1 0-1134-16</inkml:trace>
  <inkml:trace contextRef="#ctx0" brushRef="#br0" timeOffset="18535.29">12366 16325 2848 0,'0'0'873'31,"0"0"-498"-31,0 0-375 0,0 0 0 0,0 0 0 16,0 0 0-16,0 0 0 15,-8-27-374 1,10 17-2566-16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6:46.382"/>
    </inkml:context>
    <inkml:brush xml:id="br0">
      <inkml:brushProperty name="width" value="0.05292" units="cm"/>
      <inkml:brushProperty name="height" value="0.05292" units="cm"/>
      <inkml:brushProperty name="color" value="#FF0000"/>
    </inkml:brush>
  </inkml:definitions>
  <inkml:trace contextRef="#ctx0" brushRef="#br0">4853 6046 1726 0,'0'0'607'0,"0"0"-303"16,0 0 56-16,0 0-26 16,0 0-136-16,0 0-113 15,17-4-11-15,3 23 68 0,9 8-23 16,7 7-41-16,6 4-51 16,5 2 15-16,4-4-42 15,5-4 0-15,4-8 0 16,2-10 0-16,7-11 0 31,5-3 0-31,9-17 0 0,1-17 0 0,3-6 0 16,-7-2 0-16,-6 0 0 15,-12 5 0-15,-8 12 0 16,-10 7 0-16,-6 11 0 16,-2 7 0-16,2 7 0 15,4 18 0-15,5 8 0 16,3 3 0-1,6 0 0-15,2-6 0 0,0-6 0 0,3-10 0 16,-1-10 0-16,0-4 0 16,-4-4 0-16,0-18 0 15,-6-6 0-15,-5-2 0 16,-3-2 0-16,-4 4 0 31,-5 4 0-31,-1 4 0 16,-3 8 0-16,0 8 0 0,2 4 0 15,6 0 0 1,9 0 0-16,3 4 0 0,2 4 0 16,2 0 0-16,-1-5 0 15,-4 0 0-15,0-3 0 16,-4 0 0-16,-4 0 0 16,0 0 0-16,0-8 0 15,0-2 0-15,-1-4 0 16,-2 0 0-16,-1 3 0 15,-3 4 0-15,-2 3 0 16,0 4 0-16,-2 0 0 16,3 10 0-16,1 8 0 15,0 5 0-15,5 2 0 0,5-3 0 16,1-4 0-16,8-4 0 16,1-8 0-16,5-6 0 15,5 0 0-15,1-10 0 16,3-12 0-16,-3 0 0 15,-3 0 0-15,-5 4 0 16,-10 4 0-16,-3 4 0 16,-8 6 0-16,-4 4 0 15,-4 0 0-15,-5 0 0 16,0 11 0-16,3 8 0 16,2 1 0-16,6 2 0 0,7-4 0 15,7-2 0-15,8-8 0 16,8-8 0-16,4 0 0 15,2-14 0-15,0-13 0 16,-2-2 0-16,-7-4 0 16,-6 4 0-16,-8 4 0 15,-5 7 0-15,-8 10 0 16,-2 6 0-16,-2 2 0 16,0 4 0-16,0 14 0 15,5 2 0-15,3 2 0 0,11-4 0 16,2-1 0-16,10-9 0 15,7-7 0-15,3-1 0 16,-1-4 0-16,-1-11 0 16,-5-6 0-16,-7 3 0 15,-12 3 0-15,-9 2 0 16,-10 8 0-16,-5 2 0 16,-4 3 0-16,-5 0 0 15,2 0 0-15,1 0 0 16,1 0 0-16,3 4 0 15,2-4 0-15,0 0 0 0,-1 0 0 16,-4 0 0 0,-13 0-17-16,-2-4-681 0,0-4-1611 0</inkml:trace>
  <inkml:trace contextRef="#ctx0" brushRef="#br0" timeOffset="2705.76">15636 6032 1974 0,'0'0'618'16,"0"0"-305"-16,0 0 37 16,0 0-77-16,0 0-173 15,0 0-13-15,78-3 23 0,-20 9-20 16,16-2-2-16,14-4-38 15,9 0-7-15,5-7-43 16,5-8 0-16,-2 4 0 16,1 0 0-1,2 8 0-15,17 3 0 0,19 0 0 16,19 0 0-16,-1 7 0 16,-10-4 0-16,-19-3 0 15,-29 0 0-15,-23-3 0 16,-18-1 0-16,-10 1 0 15,3-1 0-15,2 0 0 16,-3-1 0-16,-14 1 0 16,-12 3 0-16,-10 1 0 0,-9-3 0 15,-6 3 0 1,-4 0 0-16,0 0 0 0,-2 0 0 16,-22 0 0-16,-14 8-51 15,-60 19-481-15,9-4-201 16,-5 0-233-16</inkml:trace>
  <inkml:trace contextRef="#ctx0" brushRef="#br0" timeOffset="3161.63">16211 6178 1068 0,'0'0'537'16,"0"0"-294"-16,0 0 103 15,0 0 1-15,-127 0-1 16,112 0-107-16,3 0-50 16,5 0 8-16,5 0-42 15,2 0-43-15,0 0-4 16,0 0-31-16,0 0-5 16,9 0-35-16,16 0-14 0,12 0-23 15,19 0 0 1,16 0 0-16,39 0 0 15,49-6 0-15,54-2 0 0,20 2 0 16,-7 0 0-16,-28 4 0 16,-47 0 0-1,-35 0 0-15,-32 0 0 0,-34 0 0 16,-19 2 0-16,-8 0 0 16,-6 0 0-16,-5 0 0 15,-8 0 0-15,-5 0 0 16,0 0 0-16,0 0 0 15,0 0 0-15,0 0 0 16,2 0 0-16,0 0 0 0,0 0 0 16,3 0 0-16,-3 0 0 15,-2 0-102-15,0 0-548 16,-20 0-871-16</inkml:trace>
  <inkml:trace contextRef="#ctx0" brushRef="#br0" timeOffset="3998.07">5291 6996 352 0,'0'0'174'0,"0"0"25"15,0 0 83-15,0 0-10 16,0 0-30-16,0 0 8 16,0 0-3-16,-87-50 42 15,76 42-7-15,4-2 58 0,1 2-30 16,1 2-6 0,3 0-73-16,2 2-30 0,0 2-80 15,0 0-121-15,0 2 0 16,2 0 0-16,25 0 0 15,35 0 0-15,52 0 0 16,60 0 0-16,35-2 0 16,12-6 0-16,-10-2 0 15,-28 2 0-15,-20 4 0 16,-39 1 0-16,-39 3 0 0,-35 0 0 16,-21 0 0-1,-8 0 0-15,-7 0 0 0,-7 0 0 16,-7 0 0-16,0 0 0 15,-25 0 0-15,-11 0-20 16,-44 13-437-16,4-1-340 16,-2 2-539-16</inkml:trace>
  <inkml:trace contextRef="#ctx0" brushRef="#br0" timeOffset="4302.83">5113 7160 2119 0,'0'0'698'16,"0"0"-434"-16,0 0 233 16,0 0-196-16,0 0-84 15,0 0-217-15,0 0 0 16,-23-3 0-16,73 3 0 16,29 0 0-16,40 0 0 15,34 0 0-15,13 6 0 16,-8-1 0-16,-16-1 0 15,-32-1 0-15,-23-3 0 16,-21 2 0-16,-10-2 0 16,0 1 0-16,1-1 0 15,-1 3 0-15,-13-2 0 0,-10 2 0 16,9 2 0-16,-8 0-378 16,-1-1-693-16</inkml:trace>
  <inkml:trace contextRef="#ctx0" brushRef="#br0" timeOffset="5372.69">13054 7255 2218 0,'0'0'519'0,"0"0"-180"15,0 0-9-15,0 0-147 16,0 0-35-16,0 0-41 16,133 88-41-16,-70-44-11 0,9-2-34 15,5-4 0-15,8-10-10 16,21-13-10-16,29-15-1 15,21-29-1-15,-12-15 1 16,-26-2 49-16,-35 6-20 16,-23 4-29-16,5-2 0 15,-1-2 0-15,1 2 0 16,-14 14 0-16,-9 16 0 16,-4 8 0-16,-2 19 0 15,0 22 0-15,4 11 0 16,1 4 0-16,7-2 0 15,3-4 0-15,10-12 0 16,3-8 0-16,5-13 0 0,6-13 0 16,4-4 0-16,0-11 0 15,4-13 0-15,-2-6 0 16,-4-4 0-16,-3 0 0 16,-3 0 0-16,-6 6 0 15,-7 10 0-15,-5 8 0 16,-2 10 0-16,3 0 0 15,2 6 0-15,4 14 0 16,7 0 0-16,1-2 0 16,4-2 0-16,-1-6 0 0,-2-8 0 15,-4-2 0-15,-3 0 0 16,-4-6 0-16,-4-10 0 16,-5-2 0-16,-5 0 0 15,-4-2 0-15,-4 4 0 16,-7 2 0-16,-7 4 0 15,-11 4 0-15,-11 6 0 16,-4 0 0-16,-23 0-869 0</inkml:trace>
  <inkml:trace contextRef="#ctx0" brushRef="#br0" timeOffset="26736.65">20534 7139 1292 0,'0'0'1266'0,"0"0"-796"15,0 0-202-15,0 0 36 0,0 0-144 16,0 0-92-16,35 10 67 16,-6 13-42-16,5 5-53 15,1 3-40-15,5-4 0 16,7-2 0-16,7-9 0 16,10-10 0-16,12-6 0 15,6-8 0 1,5-22 0-16,1-10 0 0,-9-9 0 15,-6 6 0-15,-13 3 0 16,-8 13 0-16,-12 15 0 16,-1 12 0-16,-4 8 0 15,0 27 0-15,5 8 0 16,3 4 0-16,1-3 0 0,4-6 0 16,0-10 0-1,-1-10 0-15,-3-10 0 0,4-8 0 16,-6 0 0-16,3-12 0 15,-3-10 0-15,-2-4 0 16,3-2 0-16,-4 2 0 16,-1 5 0-16,2 9 0 15,-2 11 0-15,0 1 0 16,2 13 0-16,0 12 0 16,3 0 0-16,3 0 0 15,-1-5 0-15,-1-6 0 16,-1-8 0-16,-10-6 0 0,-6 0 0 15,-9-10 0-15,-10-10-478 16,-8 0-1004-16</inkml:trace>
  <inkml:trace contextRef="#ctx0" brushRef="#br0" timeOffset="27873.14">2717 8292 2714 0,'0'0'453'0,"0"0"-200"16,0 0 40-16,0 0-119 0,0 0-132 15,0 0 18 1,0 0 1-16,63 120-35 0,-32-90-6 16,10-6-20-16,7-14 0 15,10-10 0-15,15-6 0 16,12-28 0-16,9-12 0 16,6-8 0-16,-1 1 0 15,-6 3 0-15,-3 14 0 16,-11 12 0-16,-5 14 0 15,-5 10 0-15,-7 12 0 16,-3 22 0-16,-4 8 0 16,0 7 0-16,3-2 0 15,3-2 0-15,3-9 0 16,10-10 0-16,6-12 0 0,7-14 0 16,6 0 0-16,5-30 0 15,3-10 0-15,-5-4 0 16,-9-3 0-16,-14 7 0 15,-15 11 0-15,-16 11 0 16,-13 13 0-16,-6 5 0 16,-4 6 0-16,6 16 0 15,6 6 0-15,14 1 0 16,11-4 0-16,15-4 0 16,12-9 0-16,10-12 0 15,3 0 0-15,-2-11 0 0,-5-12 0 16,-12-1 0-16,-8-1 0 15,-15 6 0-15,-11 2 0 16,-15 7 0-16,1 6-72 16,-9 0-593-16,-4 4-830 0</inkml:trace>
  <inkml:trace contextRef="#ctx0" brushRef="#br0" timeOffset="27998.74">6474 8380 2991 0,'0'0'636'0,"0"0"-636"16,0 0-21-16,0 0-1233 0</inkml:trace>
  <inkml:trace contextRef="#ctx0" brushRef="#br0" timeOffset="32239.9">5238 11979 2443 0,'0'0'580'15,"0"0"-449"-15,0 0 143 16,0 0-70-16,0 0-88 0,149 112-44 16,-95-81-45-16,6-6 6 15,2-4-8-15,5-13 4 16,4-8 28-16,12 0-23 15,6-16 2-15,9-8-15 16,6-4-20-16,1-1-2 16,-2 5 1-16,-10 6 0 15,-6 6 14-15,-9 6-14 16,-8 6 0-16,-6 0 0 16,-4 0 0-16,0 9 0 15,3 2 0-15,-1-1 0 16,3 2 0-16,1-4 0 0,5-4 0 15,1-4 0-15,-1 0 0 16,5-2 0-16,2-16 0 16,0-4 0-16,0-6 0 15,-1 0 0-15,-5 4 0 16,-7 6 0-16,-11 8 0 16,-10 8 0-16,-9 2 0 15,-1 2 0-15,-3 14 0 16,2 0 0-16,8-2 0 15,7-4 0-15,33-10 0 16,-12 0-588-16,0-16-2258 0</inkml:trace>
  <inkml:trace contextRef="#ctx0" brushRef="#br0" timeOffset="33002.96">13256 11985 1627 0,'0'0'480'15,"0"0"-166"-15,0 0 244 16,0 0-264-16,0 0 28 16,0 0-99-16,0 0-55 15,-51-12-58-15,51 12-110 16,0 0 0-16,0 0 0 15,25 0 0-15,24 0 0 16,38-4 0-16,50-6 0 16,58-10 0-16,32-4 0 0,7-2 0 15,-7 4 0-15,-28 6 0 16,-16 2 0-16,-21 6 0 16,-37 4 0-16,-44 0 0 15,-33 4 0-15,-24 0 0 16,-11 0 0-16,-8 0 0 15,-5 0 0-15,-11 0 0 16,-29 0 0-16,-16 0 0 16,-51 8-107-16,11 8-549 15,0 0-546-15</inkml:trace>
  <inkml:trace contextRef="#ctx0" brushRef="#br0" timeOffset="33270.6">13619 12033 561 0,'0'0'1725'16,"0"0"-1159"-16,0 0-92 16,0 0-19-16,0 0-140 15,0 0-315-15,0 0 0 16,-64-50 0-16,138 42 0 16,49-2 0-16,62-4 0 15,25 0 0-15,6 0 0 0,-15 4 0 16,-34 6 0-16,-35 2 0 15,-36 0 0-15,-36 2 0 16,-24 0 0-16,-9 0 0 31,-8 0 0-31,-5 0 0 0,-12 0 0 0,11 0 0 16,1 2-525-16,8-2-883 0</inkml:trace>
  <inkml:trace contextRef="#ctx0" brushRef="#br0" timeOffset="34233.86">19763 12028 1521 0,'0'0'595'0,"0"0"-125"16,0 0 87-16,0 0-178 0,0 0-61 16,0 0-62-16,0 0-256 15,0-27 0-15,4 27 0 16,9 14 0-16,14 6 0 15,13 5 0-15,18-6 0 16,14-7 0-16,14-10 0 31,7-2 0-31,4-15 0 0,-3-17 0 0,-11-11 0 32,-8-3 0-32,-11-4 0 0,-12 2 0 0,-15 8 0 31,-8 12 0-31,-11 12 0 15,-7 16 0-15,-2 0 0 16,4 30 0-16,7 10 0 0,7 8 0 16,15 0 0-16,12-6 0 15,10-8 0-15,11-14 0 16,2-10 0-16,1-10 0 16,-2-4 0-16,-7-20 0 15,-7-8 0-15,-6-8 0 16,-7-4 0-16,-7 2 0 15,-6 2 0-15,-5 10 0 0,-6 12 0 16,-5 12 0 0,-3 6 0-16,2 4 0 0,3 18 0 15,2 8 0-15,7 2 0 16,8-2 0-16,5-6 0 16,7-8 0-16,7-8 0 15,3-8 0-15,-4 0 0 16,1-6 0-16,-5-10 0 15,-3 0 0-15,-8 4 0 16,-7 2 0-16,-4 6 0 16,1 2 0-16,-3 2 0 15,4 0 0-15,5 4 0 16,5 4 0-16,1 2 0 0,5-4 0 16,3-2 0-16,-4-2 0 15,-3-2 0-15,-3 0 0 16,-6-2 0-16,-9-8 0 15,-9 0 0-15,-14-2 0 16,-31 4 0-16,-22 2-326 16,-24 6-1438-16</inkml:trace>
  <inkml:trace contextRef="#ctx0" brushRef="#br0" timeOffset="35508.37">3990 13596 1264 0,'0'0'396'16,"0"0"112"-16,0 0 28 15,0 0-185-15,-62-109-29 16,59 87-34-16,3 4-90 16,0 6-36-16,0 6-91 15,0 6-71 1,10 2 0-16,11 26 0 0,16 12 0 15,9 10 0-15,10 6 0 0,10 1 0 16,11-7 0-16,2-8 0 16,8-14 0-16,3-14 0 15,1-14 0-15,-2-2 0 16,-2-30 0-16,-5-10 0 16,1-10 0-16,-6-5 0 15,-5 1 0-15,-3 4 0 16,-4 8 0-16,-5 18 0 15,0 18 0-15,2 8 0 16,3 26 0-16,6 18 0 16,1 10 0-1,1 4 0-15,-2-1 0 0,-1-9 0 0,-8-10 0 16,-6-10 0-16,-3-12 0 16,-4-14 0-16,-3-2 0 15,4-18 0-15,-1-20 0 16,4-12 0-16,3-8 0 15,2-5 0-15,2 7 0 16,-4 12 0-16,-5 16 0 16,-2 20 0-16,-2 8 0 15,0 22 0-15,6 14 0 0,3 8 0 16,1 0 0-16,7-4 0 16,0-5 0-16,-6-9 0 15,-3-10 0-15,-10-8 0 31,-5-8 0-31,-9 0 0 0,-4-4 0 0,-2-14 0 16,-6-9 0-16,2-1 0 16,-1-10 0-16,-7 8 0 15,-7 6-1249-15</inkml:trace>
  <inkml:trace contextRef="#ctx0" brushRef="#br0" timeOffset="37869.94">11654 13403 1672 0,'0'0'587'15,"0"0"-349"-15,0 0 258 0,-4-128-173 16,4 92 4-16,0 8-108 16,0 6-74-16,2 9-56 15,5 13-89-15,2 0 0 0,6 24 0 16,8 16 0 0,8 9 0-16,4 7 0 15,13-2 0-15,8-6 0 0,8-10 0 16,11-14 0-16,12-16 0 15,9-8 0-15,22-28 0 16,-9-16 0-16,3-14 0 16,0-8 0-16,-21 2 0 15,7 0 0-15,-11 7 0 16,-14 19 0-16,-8 20 0 16,-12 18 0-16,-4 4 0 0,-6 32 0 15,-1 12 0-15,1 5 0 16,1 2 0-16,1-2 0 15,5-11 0-15,6-8 0 16,7-16 0-16,3-14 0 16,11-4 0-1,2-18 0-15,4-14 0 0,-2-11 0 16,-2-4 0-16,-3-6 0 16,-5 5 0-16,-4 6 0 15,-9 12 0-15,-12 14 0 16,-3 14 0-16,-1 2 0 15,1 24 0-15,1 10 0 16,8 5 0-16,1-2 0 0,5-2 0 16,6-9 0-16,6-10 0 15,3-12 0-15,4-4 0 16,-4-13 0-16,-2-16 0 16,-5-6 0-16,-8-3 0 15,-8 0 0-15,-8 6 0 16,-11 8 0-1,-6 10 0-15,-3 12 0 0,3 2 0 16,1 10 0-16,7 18 0 16,10 2 0-16,9 2 0 0,7-6 0 15,15-8 0 1,3-8 0-16,8-10 0 0,-2 0 0 16,-3-18 0-1,-8-8 0-15,-6-6 0 0,-8-2 0 16,-4 0 0-16,-8 2 0 15,-6 2 0-15,-1 6 0 16,-6 8 0-16,-2 12 0 16,-2 4 0-16,-3 2 0 15,3 20 0-15,0 6 0 32,3 2 0-32,1 4 0 15,6-4 0-15,3-4 0 16,5-6 0-16,1-8 0 0,6-8 0 15,2-4 0-15,2-5 0 16,0-22 0-16,-1-7 0 16,3-8 0-16,-4-2 0 15,-4 4 0-15,-10 10 0 16,-9 8 0-16,-10 14 0 16,-5 8 0-16,-3 0 0 15,1 18 0-15,3 6 0 16,4 2 0-16,6-4 0 15,6-4 0-15,5-10 0 0,3-6 0 16,-3-2 0-16,-13 0 0 16,-27 0 0-16,-14 0-69 15,-30 8-1408-15</inkml:trace>
  <inkml:trace contextRef="#ctx0" brushRef="#br0" timeOffset="38536.06">14224 13740 2015 0,'0'0'885'15,"0"0"-563"-15,0 0 140 16,0 0-50-16,0-111-412 15,-3 111 0-15,-8 8 0 16,-9 49 0-16,-2 47 0 16,1 56 0-16,11 35 0 15,10 11 0-15,0 5 0 16,8-9 0-16,15 1 0 16,8-5 0-16,7-9 0 15,5-21 0-15,-2-21 0 16,-5-31 0-16,-9-36 0 15,-11-22 0-15,-10-16 0 0,-1-2 0 16,-5-1 0-16,0-7 0 16,-16-24 0-16,-13-8 0 15,-28-62 0-15,5-10-288 16,3-13-826-16</inkml:trace>
  <inkml:trace contextRef="#ctx0" brushRef="#br0" timeOffset="38936.57">14116 13840 2020 0,'0'0'537'0,"0"0"-263"16,0 0 220 0,-127-126-173-16,87 120-117 0,-1 6-89 15,-7 30-23-15,-5 22-53 16,-2 10-39-16,-1 8 0 0,6-6 0 15,13-7 0-15,10-16 0 16,14-14 0-16,11-23 0 16,2-4 0-1,10-54 0 1,30-43 0-16,12-37 0 0,4-14 0 0,-10 23 0 16,-10 39 0-1,-14 40 0-15,-4 20 0 0,0 10 0 16,0 16 0-16,3 4 0 15,4 44 0 1,4 22 0-16,4 14 0 16,6 9 0-16,3-1 0 0,0-6 0 0,3-4 0 31,-1-12 0-31,-4-7 0 16,-1-9 0-16,-2-10 0 15,15 12 0-15,-10-10-189 16,-2-6-1211-16</inkml:trace>
  <inkml:trace contextRef="#ctx0" brushRef="#br0" timeOffset="40240.78">15435 16361 2306 0,'0'0'863'0,"0"0"-393"15,0 0-198-15,0 0-87 16,0 0-185-16,0 0 0 16,0 0 0-16,-37-27 0 0,14 27 0 15,-10 0 0-15,-7 0 0 16,-7-9 0-16,3-26 0 15,6-29 0-15,13-42 0 16,17-2 0-16,8 5 0 16,6 15 0-16,25 34 0 15,9 6 0-15,10 12 0 16,2 26 0-16,4 14 0 16,7 54 0-16,6 46 0 15,0 47 0-15,-6 23 0 16,-22 5 0-16,-16-5 0 15,-18-22 0-15,-7-9 0 16,-13-15 0-16,-16-24 0 16,-7-24 0-16,0-21 0 0,-6-15 0 15,-12-4 0-15,-13 0 0 16,-10-12 0-16,-2-20 0 16,8-8 0-16,11-44 0 15,17-42 0-15,33-47 0 16,26-27 0-16,39 12 0 15,16 31 0-15,3 49 0 16,-10 28 0-16,15 6 0 16,6 6 0-16,5 16 0 0,-14 12 0 15,-11 22 0 1,-18 26 0-16,-12 6 0 0,-10 8 0 16,-8 1 0-16,-3-9 0 15,-1-10 0-15,0-16 0 16,5-14 0-16,5-14 0 15,6-6 0-15,4-28 0 16,7-12 0-16,0-8 0 16,5 1 0-16,-3 7 0 15,-2 6 0-15,-6 18 0 0,-6 18 0 16,-3 4 0 0,-9 22 0-16,-3 22 0 0,-7 6 0 15,2 0 0-15,-4-1 0 16,3-13 0-16,1-14 0 15,2-10 0-15,3-12 0 16,3-8 0-16,1-24 0 16,1-8 0-16,2-9 0 15,0-1 0-15,1 2 0 16,-2 8 0-16,-1 8 0 16,0 14 0-16,-5 10 0 0,0 8 0 15,-1 0 0 1,-3 22 0-16,2 4 0 0,-2 2 0 15,0-2 0-15,4-4 0 16,1-12 0 0,1-6 0-16,7-4 0 0,3-14 0 15,2-12 0-15,4-6 0 16,2 6 0-16,-1 4 0 16,-3 8 0-16,0 10 0 15,-6 4 0-15,2 8 0 16,0 14 0-16,0 6 0 15,6-2 0-15,0-8 0 16,2-18 0-16,3 0 0 0,-3-40 0 16,3-22 0-1,-3-32 0-15,-4-31 0 0,-4-31 0 16,-7-18 0-16,-12 25 0 16,-1 43 0-16,-3 44 0 15,0 31 0 1,2 18 0-16,2 13 0 0,9 22 0 15,7 72 0-15,12 62 0 16,8 39 0-16,3 19 0 16,-3-3 0-16,5-19 0 0,-1-5 0 15,1-9 0-15,-5-3 0 16,-15-15 0 0,-16-29 0-16,-7-33 0 0,-4-40 0 15,0-26 0-15,-4-12 0 16,-7-20 0-16,-5-8 0 15,1-62 0-15,-5-74-285 16,5 15-486 0,1-9-403-16</inkml:trace>
  <inkml:trace contextRef="#ctx0" brushRef="#br0" timeOffset="40467.06">17710 15771 780 0,'0'0'1730'15,"-4"-112"-968"-15,-5 55-265 16,7 3-170-16,2 10-327 15,26 12 0-15,28 10 0 16,35 12 0-16,5 10 0 16,6 8 0-16,-2 34 0 15,-18 33 0-15,-15 37 0 16,-54 36 0-16,-31 8 0 16,-74-5 0-16,-30-25 0 15,12-36 0-15,21-19 0 16,24-27 0-16,17-16 0 15,6-6 0-15,11-18 0 0,33-36 0 16,11-24-198-16,32-17-1088 16</inkml:trace>
  <inkml:trace contextRef="#ctx0" brushRef="#br0" timeOffset="41507.08">18618 15218 2094 0,'0'0'636'0,"0"0"-371"15,4-165 83-15,-22 91-31 16,-22 4-98-16,-18 8-75 16,-33 4-71-16,-43 13-73 15,-53 17 0 1,-39 16 0-16,-21 12 0 0,-9 16 0 15,5 22 0-15,-11 11 0 16,2 3 0-16,9 8 0 16,5 6 0-16,10 2 0 15,9 4 0-15,11 7 0 0,8 1 0 16,15 4 0-16,12 6 0 16,16 9 0-16,15-1 0 15,19 4 0-15,11 2 0 16,13 7 0-16,9 1 0 15,14 4 0-15,15 9 0 16,17 5 0-16,19-2 0 16,22-2 0-16,11 3 0 15,15-13 0-15,29 0 0 0,14-3 0 16,16-1 0 0,10-2 0-16,17-2 0 0,6-1 0 15,13-13 0-15,9-2 0 16,12-15 0-16,15-9 0 15,16-10 0-15,5-14 0 16,8-12 0-16,0-10 0 16,-4-6 0-16,-5-14 0 15,-11-2 0-15,-9 0 0 16,-13-10 0-16,-8-4 0 16,-5-8 0-16,-5 0 0 15,-19 0 0 1,-17 4 0-16,14-8 0 0,11-2 0 0,0-6 0 15,-4-3 0-15,-29 11 0 16,-19 2 0-16,11-6 0 16,10-6 0-16,11 0 0 15,-5-4 0-15,-4 0 0 16,-1-4 0-16,-4 0 0 16,3-6 0-16,-3 0 0 15,-2-7 0-15,2 7 0 16,-4-4 0-16,-3 0 0 15,-6 2 0-15,-7-2 0 16,-4 0 0-16,-9-5 0 16,-5 1 0-16,-4-8 0 0,-7 0 0 15,-2-2 0-15,-6-3 0 16,-5-1 0-16,-7 0 0 16,-5-4 0-16,-6 2 0 15,0-3 0-15,0 5 0 16,-2-4 0-16,-11-2 0 15,-3 0 0-15,-1-2 0 16,-6-9 0 0,-6 1 0-16,-4-2 0 0,-5 0 0 15,-5 0 0-15,-5 5 0 16,-6 7 0-16,-4 4 0 16,-2 8 0-16,-7 7 0 0,-4 1 0 15,-5 2 0-15,-9 4 0 16,-26-4 0-16,-32-2 0 15,-42 9 0-15,-24 16 0 16,-5 20 0-16,5 13 0 16,62 0 0-16,31 9-1002 0</inkml:trace>
  <inkml:trace contextRef="#ctx0" brushRef="#br0" timeOffset="42170.93">10883 16204 2335 0,'0'0'670'0,"0"0"-435"16,0 0 220-16,0 0-185 15,0 0-139-15,0 0-131 16,154 94 0-16,-67 49 0 15,11 9 0-15,-11-18 0 16,-18-35 0-16,-20-47 0 16,-7-10 0-16,5 2 0 0,0-10 0 15,-2-2 0 1,-14-18 0-16,-14-14 0 0,-3-6 0 16,-3-46 0-16,3-50 0 15,3-56 0 1,4-37 0-16,3-20 0 0,1-9 0 15,1 27 0-15,-1 39 0 16,-3 48 0-16,-4 48 0 16,-5 35 0-16,0 9 0 15,-1 14 0-15,1 4 0 16,1 31 0-16,-1 23 0 16,3 18 0-16,24 44 0 0,-5-22-191 15,3-5-1170-15</inkml:trace>
  <inkml:trace contextRef="#ctx0" brushRef="#br0" timeOffset="42306.2">13079 16686 3221 0,'0'0'875'0,"0"0"-875"0,0 0 0 15,0 0 0-15,0 0 0 16,0 0-789-16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08:49.328"/>
    </inkml:context>
    <inkml:brush xml:id="br0">
      <inkml:brushProperty name="width" value="0.05292" units="cm"/>
      <inkml:brushProperty name="height" value="0.05292" units="cm"/>
      <inkml:brushProperty name="color" value="#FF0000"/>
    </inkml:brush>
  </inkml:definitions>
  <inkml:trace contextRef="#ctx0" brushRef="#br0">5678 10802 154 0,'1'-3'383'0,"4"-2"14"15,0 2 14-15,2-1 5 0,-4 2 5 16,4-1-7-16,-1-1-5 0,3 1-9 0,-2 2-2 0,-1-1-12 16,-1 2-6-16,3-1-15 0,-2 1-9 0,-6 0-16 15,10 3-17-15,-2 1-14 0,-4 1-21 0,2-1-17 16,-5 1-19-16,2 3-23 0,-2-3-25 0,3 5-13 16,-6-3-18-16,4-1-21 0,-1 2-14 0,2-2-107 15,2 1-31-15,-4-2 0 0,2 1 0 0,3-3 0 16,2 1 0-16,1 0 0 0,5-3 0 0,4-5 0 15,4 0 0-15,6-7 0 0,5 0 0 0,0-4 0 16,17-4 0-16,-4-4 0 0,0-2 0 0,1 0 0 16,1-3 0-16,-5 3 0 0,6 3 0 0,-18 3 0 0,14-3 0 15,-14 6 0-15,1 1 0 0,-4 1 0 0,-4 0 0 16,-3 5 0-16,-5 2 0 0,3 0 0 16,-10 2 0-16,-1 1 0 0,-1 2 0 0,-2-2 0 0,-2 2 0 15,-3 2 0-15,0 0 0 0,0 0 0 0,-21 7-136 16,8-1-461-16,-6 1-646 0,0-2-1348 15,-2 6 597-15</inkml:trace>
  <inkml:trace contextRef="#ctx0" brushRef="#br0" timeOffset="1318.47">13881 11969 14 0,'-11'-4'360'0,"-1"0"-5"15,-1 1 8-15,3-1 0 0,1 0-2 0,0 1 2 0,3 0-6 16,-3 0-6-16,3 1-3 0,0-1-11 15,1 3-17-15,-1-2-22 0,6 2-16 0,-5-1-13 16,5 1-9-16,0 0-3 0,0 0 1 0,0 0 5 16,0 0-4-16,24 1-9 0,-4 0-5 0,7 0-8 0,5 3-13 15,4-2-15-15,2 2-10 0,16-3-19 0,2 3-11 16,2-2-8-16,1 0-17 0,32 2-12 16,-29-2-129-16,1 1-3 0,1 1 0 0,3-3 0 0,-3 1 0 15,0-3 0-15,-4 2 0 0,0-3 0 0,-10 2 0 16,-12-1 0-16,-2 1 0 0,-4-3 0 0,-4 0 0 15,-7 1 0-15,-6 0 0 0,-2-1 0 16,-4-1 0-16,-4 0 0 0,-3-1 0 0,-2 0 0 0,-2 1 0 16,-7-4 0-16,-1 4 0 0,-7-3-276 0,-2 0-68 15,-9 1-35-15,-3 1-37 0,-3 2-43 0,-4-1-54 16,-1 2-44-16,-11 1-318 0,-1 0-947 0,11-1 419 16</inkml:trace>
  <inkml:trace contextRef="#ctx0" brushRef="#br0" timeOffset="1616.45">13980 11995 15 0,'-19'3'390'0,"2"0"-10"0,3-1 23 0,1-1-3 15,-1-1 13-15,4 0 5 0,2 0 7 0,0 0-5 16,2 0-20-16,6 0-19 0,-5-3-20 0,5 3-22 16,0 0-10-16,20-8-11 0,-3 4-30 0,14 1-14 15,3 0-21-15,3-3-20 0,19 4-21 0,2 0-15 16,3 0-13-16,30 1-13 0,-28 2-12 0,2 3-18 15,1-1-11-15,25 2-12 0,-29-2-12 0,1-2-20 16,-4 1 0-16,-4-1-4 0,-3 0-11 0,-12 2-63 16,-3-3-8-16,-8 1 0 0,-7-1 0 0,-1 2 0 15,-9-4 0-15,0 0 0 0,-3 0 0 0,-3 0 0 0,-1 0 0 16,-2 1 0-16,-3 1 0 0,0-4 0 16,0-1 0-16,0 5 0 0,-5-5 0 0,5 5 0 15,-4-3-6-15,4 3-348 0,-1-5-81 0,1 5-83 0,0 0-87 16,0 0-441-16,7-5-1133 0,2 4 502 0</inkml:trace>
  <inkml:trace contextRef="#ctx0" brushRef="#br0" timeOffset="2933.79">5927 13416 90 0,'18'6'123'16,"1"2"-34"-16,0-6-37 0,4 2-53 0,-3 3-59 15,1-4-63-15,2 0 29 0</inkml:trace>
  <inkml:trace contextRef="#ctx0" brushRef="#br0" timeOffset="3116.22">6488 13480 116 0,'-8'-4'281'0,"7"2"-38"0,1 2-56 0,-4-3-66 15,3-1-85-15,1 4-86 0,-4-3-106 0,4 3-169 16,0 0 75-16</inkml:trace>
  <inkml:trace contextRef="#ctx0" brushRef="#br0" timeOffset="4117.58">16081 13380 52 0,'5'-1'362'15,"-5"1"10"-15,10 0 10 0,-4 0 24 0,-6 0-1 16,7-1-14-16,-7 1-14 0,4-1-18 0,-4 1-16 15,0 0-19-15,6-1-12 0,-6 1-22 0,6-1-18 16,-6 1-18-16,4-3-23 0,-4 3-21 0,7 0-22 16,-7 0-24-16,7-1-8 0,-7 1-22 0,8-3-10 15,-3 2-4-15,-5 1-26 0,10-1-20 0,-10 1-25 16,4 0-20-16,-4 0-24 0,0 0-20 0,5-2-18 16,-5 2-21-16,0 0-22 0,0 0-20 0,0 0-28 15,0 0-51-15,0 0-56 0,0 0-61 0,0 0-81 16,0 0-93-16,0 0-292 0,-23-4-820 0,16 3 363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47:51.047"/>
    </inkml:context>
    <inkml:brush xml:id="br0">
      <inkml:brushProperty name="width" value="0.05292" units="cm"/>
      <inkml:brushProperty name="height" value="0.05292" units="cm"/>
      <inkml:brushProperty name="color" value="#FF0000"/>
    </inkml:brush>
  </inkml:definitions>
  <inkml:trace contextRef="#ctx0" brushRef="#br0">21964 5556 2349 0,'0'0'724'15,"0"0"-519"-15,0 0 71 0,0 0-96 16,0 0-50-16,89 103-40 15,-42-65-51-15,4-6 8 0,2-8-13 16,5-8-12-16,5-10-22 16,1-6 0-16,5-6 0 15,5-20 0-15,8-10 0 16,5-8 0-16,2-6 0 16,3-3 0-16,-5 7 0 15,-12 8 0-15,-10 16 0 16,-12 14 0-16,-7 8 0 15,-7 18 0-15,-3 20 0 16,-1 8 0 0,1 5 0-16,2-1 0 15,2-8 0-15,7-8 0 0,6-14 0 16,5-12 0-16,9-8 0 16,2-6 0-16,3-23 0 15,-6-7 0-15,-3-5 0 16,-7-1 0-16,-10 3 0 0,-5 9 0 15,-10 14 0-15,-7 10 0 16,-2 6 0-16,3 12 0 16,4 16 0-16,6 5 0 15,10 3 0-15,6-3 0 16,12-6 0-16,5-7 0 16,11-10 0-16,4-10 0 15,-2 0 0-15,4-12 0 16,-4-16 0-16,-6-3 0 15,-6 1 0-15,-5 6 0 16,-8 6 0 0,-2 13 0-16,-2 5 0 0,-2 0 0 0,4 15 0 15,2 6 0-15,4-2 0 16,2-2 0-16,3-7 0 16,-3-5 0-16,-1-5 0 15,-6 0 0-15,-6 0 0 16,-8-7 0-16,-8-4 0 15,-4 1 0-15,-7 1 0 16,-2-1 0-16,-5 2 0 16,-1-1 0-16,-1 4 0 15,-3 1 0-15,-6-1 0 0,-4 1 0 16,-21 0-204-16,-10 4-1761 0</inkml:trace>
  <inkml:trace contextRef="#ctx0" brushRef="#br0" timeOffset="1508.42">2657 6770 2221 0,'0'0'365'0,"0"0"-19"16,0 0 20-16,0 0-67 15,0 0-153-15,0 0-100 16,0 0-31-16,-6-6 111 15,31 38-25-15,6 10-36 0,6 10-65 16,8 2 0 0,6 2 0-16,7-6 0 0,4-10 0 15,7-13 0-15,8-17 0 16,-2-10 0-16,3-14 0 16,-2-21 0-16,-4-7 0 15,-10-4 0-15,-9 2 0 16,-6 4 0-16,-12 10 0 15,-6 10 0-15,-4 14 0 16,0 6 0-16,6 12 0 16,9 18 0-16,6 10 0 15,8 2 0-15,2-2 0 0,0-6 0 16,-4-8 0-16,0-10 0 16,-3-11 0-16,-4-5 0 15,0-3 0-15,-3-19 0 16,0-8 0-16,3-2 0 15,-3-4 0-15,3 6 0 16,-3 8 0-16,0 10 0 16,3 12 0-16,3 0 0 15,6 24 0-15,6 10 0 16,0 6 0-16,-2-2 0 16,-2-4 0-16,-2-8 0 0,-3-10 0 15,-2-8 0-15,-1-8 0 16,8 0 0-16,2-26 0 15,7-10 0-15,4-6 0 16,1-4 0-16,-2 4 0 16,-7 8 0-16,-5 12 0 15,-8 12 0-15,-3 10 0 16,-1 0 0-16,-1 24 0 16,3 4 0-16,-1 4 0 15,2-4 0-15,0-2 0 16,-1-6 0-16,-2-8 0 15,2-6 0-15,-7-6 0 0,-1 0 0 16,-1-16 0-16,-6-6 0 16,-4-4 0-16,-6 4 0 15,-3 2 0-15,-7 8 0 16,-4 8 0-16,-7 4-3 16,0 8-711-16,-3 10-1052 0</inkml:trace>
  <inkml:trace contextRef="#ctx0" brushRef="#br0" timeOffset="24298.5">19134 5346 2408 0,'0'0'785'0,"0"0"-511"0,0 0 28 16,0 0-148-16,2 116-35 0,3 8-65 15,-3 55-54 1,-2 26 0-1,0 1 0-15,-2-14 0 16,2-29 0-16,0-17 0 16,15-27 0-16,12-33 0 15,7-24 0-15,10-14 0 16,12-2 0-16,12-6 0 16,7-5 0-16,-7-21 0 15,-14-13 0-15,-16-1 0 16,-18-6 0-16,-18-12 0 15,-8-14 0-15,-23 4-77 0,-2 6-1153 0</inkml:trace>
  <inkml:trace contextRef="#ctx0" brushRef="#br0" timeOffset="24711.62">20150 6102 1714 0,'0'0'1305'15,"0"0"-708"-15,0 0-117 16,0 0-480-16,0 0 0 16,0 0 0-16,-42 128 0 15,40 6 0-15,0 13 0 16,2-25 0-16,0-38 0 15,0-34 0-15,6-17 0 0,3-4 0 16,2-4 0-16,-2-14 0 16,-9-33-72-16,0-21-579 15,0-15-661-15</inkml:trace>
  <inkml:trace contextRef="#ctx0" brushRef="#br0" timeOffset="24963.94">20029 6020 1530 0,'0'0'1439'15,"0"0"-693"-15,0 0-365 16,0 0-381-16,0 0 0 16,0 0 0-16,0 0 0 0,135-3 0 15,-69 24 0-15,-1 2 0 16,-11 6 0-16,-14 7 0 16,-24 4 0-16,-16 8 0 15,-21 6 0-15,-30 0 0 16,-14 1 0-16,-4-10 0 15,11-10 0-15,16-13 0 16,24-18 0-16,18-4 0 16,62-48 0-1,9-5-504-15,8 1-555 0</inkml:trace>
  <inkml:trace contextRef="#ctx0" brushRef="#br0" timeOffset="25140.5">20765 6234 1991 0,'0'0'1012'16,"0"0"-425"-16,0 0-242 16,0 0-184-16,114-16-161 15,-54 0 0-15,2 2 0 16,-4 10 0-16,-16 4-548 16,-23 0-581-16</inkml:trace>
  <inkml:trace contextRef="#ctx0" brushRef="#br0" timeOffset="25263.81">20829 6447 1781 0,'0'0'1029'32,"0"0"-424"-32,0 0-235 0,0 0-59 0,0 0-311 15,0 0 0-15,148 10 0 16,-82-24 0-16,32-11 0 16,-15 3-579-1,-12 4-1217-15</inkml:trace>
  <inkml:trace contextRef="#ctx0" brushRef="#br0" timeOffset="25575.09">22146 6061 2352 0,'0'0'866'0,"0"0"-305"15,0 0-244-15,0 0-317 0,0 0 0 16,0 0 0 0,0 0 0-16,-100-29 0 0,49 69 0 15,-5 10 0-15,7 8 0 16,9 2 0-16,20-2 0 16,20-7 0-16,11-9 0 15,38-11 0-15,22-10 0 16,12-15 0-16,9-6 0 15,-5-2 0-15,-8-18 0 16,-16-4-102-16,-30 2-360 0,-17 5-314 16,-16 7-392-16</inkml:trace>
  <inkml:trace contextRef="#ctx0" brushRef="#br0" timeOffset="25742.2">21679 6836 2248 0,'0'0'813'16,"0"0"-430"-16,0 0 69 16,156 16-252-16,-65-18-200 15,5-19 0-15,-1-1-3 16,-5 3-237-16,-28 5-482 16,-27 7-633-16</inkml:trace>
  <inkml:trace contextRef="#ctx0" brushRef="#br0" timeOffset="26240.97">21672 7301 1687 0,'0'0'1029'16,"0"0"-420"-16,0 0-242 15,0 0-82-15,49-116-166 16,-18 95-119-16,2 11 0 15,1 10 0-15,0 0 0 16,-3 24 0-16,-5 15 0 0,-6 11 0 16,-6 6 0-16,-12 4 0 15,-2-2 0-15,-2-4 0 16,-16-10 0-16,2-11 0 16,5-13 0-16,5-16 0 15,1-4 0-15,5-24 0 16,0-19 0-16,0-12 0 15,2-8 0-15,14-1 0 16,6 8 0-16,5 12 0 16,2 18 0-16,2 18 0 15,0 8 0-15,3 22 0 16,-5 18 0-16,-5 10 0 0,-8 2 0 16,-5 2 0-16,-6-4 0 15,-5-6 0-15,0-9 0 16,0-7 0-16,-10-8 0 15,1-8 0-15,3-8 0 16,2-4 0-16,1 0 0 16,3-9 0-16,0-13 0 15,11-6 0-15,14-5 0 16,19-18-92-16,-1 9-534 16,-7 6-413-16</inkml:trace>
  <inkml:trace contextRef="#ctx0" brushRef="#br0" timeOffset="26367.36">22400 7349 1403 0,'0'0'1345'16,"0"0"-596"-16,0 0-408 16,0 0-167-16,0 0-90 15,0 0-84-15,116-30 0 16,-74 20 0-16,18-6 0 16,-10 4-315-16,-10 0-651 0</inkml:trace>
  <inkml:trace contextRef="#ctx0" brushRef="#br0" timeOffset="26636.6">22838 7090 1030 0,'0'0'1954'16,"0"0"-1022"-16,0 0-752 16,0 0-180-16,0 0 0 15,0 0 0-15,0 0 0 16,-25-48 0-16,38 70 0 15,3 10 0-15,-1 12 0 0,1 11 0 16,-3 5 0-16,-4 0 0 16,-4 0 0-1,-5-6 0-15,0-6 0 0,0-10 0 16,-14-7 0-16,-6-12-700 16,0-10-1807-16</inkml:trace>
  <inkml:trace contextRef="#ctx0" brushRef="#br0" timeOffset="26935.96">23080 6432 3053 0,'0'0'1043'0,"0"0"-1043"32,0 0 0-32,0 0 0 0,0 0 0 0,114-15 0 15,-59 8 0-15,6 6 0 16,-19-1-613-16,-15 2-720 0</inkml:trace>
  <inkml:trace contextRef="#ctx0" brushRef="#br0" timeOffset="27043.39">23216 6563 1528 0,'0'0'1046'16,"0"0"-367"-16,0 0-167 0,0 0-291 31,0 0-111-31,0 0-110 16,0 0 0-16,208 20 0 15,-124-38-51-15,-8-4-936 0</inkml:trace>
  <inkml:trace contextRef="#ctx0" brushRef="#br0" timeOffset="27268.79">24212 5839 3005 0,'0'0'898'0,"0"0"-705"16,0 0-193-16,0 0 0 15,0 0 0-15,0 0 0 16,0 0 0-16,31 164 0 16,-9-88 0-16,1-1 0 15,-6-5 0-15,4 2-3 16,-6-18-538-16,-6-15-519 0</inkml:trace>
  <inkml:trace contextRef="#ctx0" brushRef="#br0" timeOffset="27470.99">24060 6535 1896 0,'0'0'888'16,"0"0"-229"-16,0 0-134 0,0 0-397 15,0 0-128-15,0 0 0 16,0 0 0-16,174 76 0 15,-78-76 0-15,4 0 0 16,-2 0 0-16,-9-10 0 16,-19 4-12-16,-22 6-272 15,-43 2-224-15,-5 14-282 16,-18 4-240-16</inkml:trace>
  <inkml:trace contextRef="#ctx0" brushRef="#br0" timeOffset="27934.1">24165 7160 2400 0,'0'0'723'15,"0"0"-274"-15,0 0-120 16,0 0-134-1,0 0-195-15,0 0 0 16,0 0 0-16,27-68 0 0,-1 104 0 16,1 13 0-16,-4 9 0 15,-8 2 0-15,-6 0 0 16,-9-8 0-16,0-7 0 0,0-12 0 16,-14-12 0-16,1-14 0 15,3-7 0-15,2-16 0 16,8-22 0-16,0-12 0 15,2-8 0-15,19-4 0 16,1 6 0-16,3 9 0 16,-3 18 0-16,-2 18 0 15,0 11 0-15,0 14 0 0,-2 23 0 32,-1 11 0-32,-1 2 0 0,-3 2 0 0,-3-6 0 15,-1-6 0-15,-3-10 0 16,1-10 0-16,9-20-285 15,-3 0-458-15,3-12-491 0</inkml:trace>
  <inkml:trace contextRef="#ctx0" brushRef="#br0" timeOffset="28075.65">24725 7243 2611 0,'0'0'846'0,"0"0"-615"15,0 0 4-15,0 0-143 16,145-10-92-16,-93 4-24 15,11-12-354-15,-14 2-427 16,-13-5-438-16</inkml:trace>
  <inkml:trace contextRef="#ctx0" brushRef="#br0" timeOffset="28232.92">25114 7042 1872 0,'0'0'1055'0,"0"0"-355"16,0 0-231-16,0 0-469 15,0 0 0-15,0 0 0 16,0 0 0-1,-9 76 0-15,9-22 0 0,0 3 0 16,12-7 0-16,1-6 0 0,0-8 0 16,5-16-81-16,-3-10-731 15,-1-10-622-15</inkml:trace>
  <inkml:trace contextRef="#ctx0" brushRef="#br0" timeOffset="28500.41">25444 5480 2977 0,'0'0'657'0,"0"0"-377"16,109 124-98-16,-6-11-182 15,19 43 0-15,-1 18 0 16,-26 7 0-16,-30 1 0 15,-36-9 0-15,-25 5 0 16,-8-3 0-16,-46-15 0 16,-4-34 0-16,-2-29 0 15,4-33 0-15,-4-10 0 16,-10 1 0-16,-28 3 0 16,9-11-264-16,23-24-786 0</inkml:trace>
  <inkml:trace contextRef="#ctx0" brushRef="#br0" timeOffset="28641.86">26351 7022 2836 0,'0'0'849'16,"0"0"-603"-16,0 0-113 15,0 0-133-15,-56 106-841 0</inkml:trace>
  <inkml:trace contextRef="#ctx0" brushRef="#br0" timeOffset="30140.31">1535 4285 1465 0,'0'0'311'15,"0"0"7"-15,0 0 27 16,0 0 119 0,77-121-210-16,-77 102-65 15,0 2-26-15,-11 3-46 0,-11 5 39 0,-9 6-61 16,-11 3-47-16,-10 16 9 16,-4 25-41-16,-6 11 25 15,7 16 16-15,8 8-57 16,9 6 0-1,16 6 0-15,11 1 0 0,11 1 0 16,0-3 0-16,29-5 0 16,11-6 0-16,13-6 0 15,8-6 0-15,3-6 0 16,-4-1 0-16,-7-6 0 0,-12 0 0 16,-14-5 0-16,-19 0 0 15,-8-2 0-15,-18 2 0 16,-26 0 0-1,-12-1 0-15,-8-4 0 0,-3-2 0 16,7-7 0-16,8-8 0 16,17-6 0-1,12-8 0-15,14-4 0 0,9 0 0 16,0 4 0 0,17 10 0-16,16 10 0 0,9 12 0 15,9 18 0-15,7 26 0 16,-3 39 0-16,-12 37 0 15,-23 17 0-15,-20-5-23 0,-24-19-1 16,-28-29 15 0,1-26 9-16,7-22 0 15,10-25 56-15,14-13-56 0,3-7 0 16,5 0 0-16,10-7 0 16,4-12 0-16,36-10 0 15,22-4 0-15,20 0 0 31,10-14 0-31,3-10 0 16,-4 2 0-16,-9 1 0 16,-15 7 0-16,-18 9 0 0,-18 1 0 15,-14 4 0 1,-10 0 0-16,-5 0 0 0,0 0 0 16,0 0 0-16,2 0 0 15,3-9-83-15,-3-2-676 16,2-10-1794-16</inkml:trace>
  <inkml:trace contextRef="#ctx0" brushRef="#br0" timeOffset="31212.4">16227 5366 667 0,'0'0'1216'15,"0"0"-694"-15,0 0-263 16,0 0 115-16,0 0-59 16,0 0-52-16,0 0-80 15,-11 0-62 1,11 0 55-16,6 4-176 0,26 6 0 15,34 8 0-15,52 2 0 16,70-4 0-16,38-6 0 16,26-6 0-16,1-4 0 0,-29 0 0 15,-8-2 0-15,-26-2 0 16,-45 2 0-16,-47 0 0 16,-40 2 0-16,-27-2 0 15,-6 0 0-15,-10 0 0 16,-1 2 0-16,-14-2 0 15,0 2 0-15,0 0 0 0,-6-2 0 16,-17 2 0-16,-16 0-69 16,-52 8-526-16,9 8-365 15,-3 0-684-15</inkml:trace>
  <inkml:trace contextRef="#ctx0" brushRef="#br0" timeOffset="31673.78">16655 5570 1612 0,'0'0'771'0,"0"0"-472"15,0 0 187 1,-119 0-160-16,105 0-29 16,6 0-145-16,8 0-59 0,0 0-33 15,0 0-60-15,18 11 0 16,20 4 0-16,20 3 0 15,40-1 0-15,57-7 0 16,68-9 0-16,38-1 0 16,9 0 0-16,-18 0 0 15,-43-6 0-15,-29 1 0 16,-48 1 0-16,-48 0 0 16,-39 1 0-16,-28 3 0 15,-3 0 0-15,-9 0 0 0,-1 0 0 16,-4 0 0-1,0 0 0-15,0 0 0 0,0-2 0 32,0 2 0-32,0 0 0 15,0 0 0-15,0 0 0 16,0 0 0-16,0 0 0 0,0 0 0 16,0 0 0-16,0 0 0 15,0 0 0-15,0 0-3 16,0 0-486-16,-9 2-504 0</inkml:trace>
  <inkml:trace contextRef="#ctx0" brushRef="#br0" timeOffset="36371.71">13422 6717 1716 0,'0'0'874'16,"0"0"-562"-16,0 0-2 15,0 0 52-15,0 0-62 16,0 0-78-16,84 93-222 16,-58-65 0-16,3-1 0 15,5 0 0-15,4-3 0 16,4-8 0-16,10-8 0 16,6-8 0-16,11 0 0 15,6-18 0-15,6-14 0 0,-2-6 0 16,-2-8 0-16,-9-3 0 15,-5 3 0-15,-14 8 0 16,-11 10 0-16,-9 14 0 16,-4 12 0-16,-6 2 0 15,4 12 0-15,6 16 0 16,6 6 0-16,12 1 0 16,9-2 0-16,11-4 0 15,6-9 0-15,8-11 0 16,0-9 0-16,4 0 0 15,0-23 0-15,-4-9 0 0,-4-8 0 16,-6-1 0-16,-6-1 0 16,-9 8 0-16,-11 10 0 15,-10 10 0-15,-8 14 0 16,0 0 0-16,-3 16 0 16,3 14 0-16,6 4 0 15,8 2 0-15,9 0 0 16,13-7 0-16,13-11 0 15,7-11 0-15,3-7 0 16,1-3 0-16,-2-22 0 0,-8-8 0 31,-3-6 0-31,-7-1 0 0,-5 4 0 0,-4 10 0 16,-4 8 0 0,-5 12 0-16,0 6 0 0,0 0 0 15,-2 14 0-15,2 4 0 16,2-2 0-16,3-2 0 15,1-6 0-15,3-2 0 16,1-6 0-16,0 0 0 16,-3 0 0-1,-1-14 0-15,-3-4 0 0,-8-4 0 0,-1-6 0 16,-7-2 0-16,6-14 0 16,-9 8-227-1,-8 6-1027-15</inkml:trace>
  <inkml:trace contextRef="#ctx0" brushRef="#br0" timeOffset="36528.87">17833 6450 1622 0,'0'0'1230'16,"0"0"-777"-16,0 0-81 0,0 0-141 16,0 0-231-16,0 0-302 15,0 0-1155-15</inkml:trace>
  <inkml:trace contextRef="#ctx0" brushRef="#br0" timeOffset="39666.28">4888 9499 2640 0,'0'0'694'0,"0"0"-341"15,0 0 56-15,0 0-409 16,0 0 0-16,0 0 0 15,-2-2 0-15,13 22 0 16,11 10 0-16,10 2 0 16,9 2 0-16,13-6 0 0,13-8 0 15,13-10 0 1,27-10 0-16,26-6 0 0,26-32 0 16,-1-10 0-1,-8-2 0 1,-17 4 0-16,-15 13 0 15,-13 14 0-15,-20 9 0 0,-23 6 0 0,-8 4 0 16,-1 0 0-16,2 4 0 16,-1 7 0-1,-8 6 0-15,-5 1 0 16,-3 0 0-16,0-2 0 0,4 2 0 0,7-2 0 16,7-2 0-1,10-2 0-15,9-4 0 16,6-6 0-1,9-2 0-15,5 0 0 0,3-16 0 0,1-2 0 32,-1 2 0-32,-7 3 0 15,-4 10 0-15,-7 3 0 16,-6 3 0-16,-3 22 0 0,-4 5 0 16,-1 4 0-16,1 0 0 15,1-2 0-15,1-8 0 16,4-8 0-16,3-10 0 15,-1-6 0-15,4 0 0 16,-8-12 0-16,-5-8 0 16,-8 0 0-16,-10 2 0 15,-8 4 0-15,-9 4 0 16,-4 4 0-16,-6 2 0 0,2 4 0 16,1-2 0-16,3 0 0 15,2-4 0-15,20-12 0 16,-8 2-506-16,-6-4-917 15</inkml:trace>
  <inkml:trace contextRef="#ctx0" brushRef="#br0" timeOffset="39801.89">9759 9479 3099 0,'0'0'806'0,"0"0"-615"15,0 0-191-15,0 0 0 0,0 0 0 16,0 0-546-16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09:03.847"/>
    </inkml:context>
    <inkml:brush xml:id="br0">
      <inkml:brushProperty name="width" value="0.05292" units="cm"/>
      <inkml:brushProperty name="height" value="0.05292" units="cm"/>
      <inkml:brushProperty name="color" value="#FF0000"/>
    </inkml:brush>
  </inkml:definitions>
  <inkml:trace contextRef="#ctx0" brushRef="#br0">17513 10890 447 0,'0'0'490'0,"-6"4"-3"0,3 0-3 0,0-2-42 16,1 4-25-16,-3-2-31 0,1 1-28 0,4 1-27 15,-4 0-28-15,2 0-22 0,0-2-27 0,2 2-17 16,0 2-16-16,2-2-16 0,0-2-8 0,2 2-12 16,0-2-15-16,5 0-17 0,2-1-12 0,2-1-8 15,6 1-11-15,2-3-17 0,-2 0-6 0,4 0-7 16,6-3-10-16,0 0-6 0,2 0-6 0,0-1-8 15,-3-2-7-15,2 0-5 0,-6-1-10 0,-1 3-2 16,-1-1 2-16,-3 2-9 0,1-1-1 0,-2 2-3 16,-5-1-7-16,1 2-3 0,-5 0-1 0,4 2 1 15,-3-1 1-15,0 3-2 0,-1 0-5 0,3 1 1 16,-3-1-2-16,0 4-2 0,0-3 4 0,2 2-1 16,-3 2-4-16,2-1-1 0,1-1 4 0,1 2 4 15,3 0-2-15,1 0-5 0,0-1 4 0,2-1-3 16,1-1 2-16,-1-2 11 0,5 0-15 0,-1-2-5 15,1-1 4-15,4 0-1 0,0-1 4 0,0-4-6 16,1 1 1-16,-2-2 0 0,1 0-3 0,-4 2 10 0,5-4-10 16,-10 0 7-16,8-3-1 0,-6 3-5 0,0-1 6 15,1 4 5-15,-2-2 8 0,-5 0 7 16,-2 2-1-16,-2-1 4 0,0 4 0 0,-2 1-10 16,1-2 3-16,-4 2-4 0,0-2-4 0,-5 3 2 0,11-1 4 15,-11 1 1-15,8 3-3 0,-1-1-4 0,-2 1 7 16,1-2 5-16,-1 2-6 0,8 0 3 0,-3-1 2 15,2 0-3-15,2 1 7 0,6 0-15 0,-3 0-6 16,6-4-9-16,-3 1 0 0,9-2 0 0,-1 0 0 16,1 2 0-16,-1-4 0 0,0 2 0 0,-1-1 0 15,-7-1 0-15,1-1 0 0,1 0 0 0,-2 1 0 16,-2-2 0-16,0-2 0 0,-3 5 0 0,-2-2 0 16,0 3 0-16,-2-5 0 0,-2 4 0 0,0 1 0 15,-2-1 0-15,0 4 0 0,0-2 0 0,-7 1 0 16,11 3 0-16,-4-2 0 0,4 1 0 0,-2 3 0 15,0 2 0-15,5-2 0 0,-4 2 0 0,8-2 0 16,0 1 0-16,1-4 0 0,2 3 0 0,-1-2 0 16,10-1 0-16,0-1 0 0,1-2 0 0,-3 1 0 15,0-2 0-15,-6-1 0 0,-2 1 0 0,1-3 0 0,-1 1 0 16,-1-2 0-16,1 0 0 0,-1 0 0 0,-4-2 0 16,0 1 0-16,-3 4 0 0,-3-4 0 15,-4 3 0-15,1 0 0 0,-2-1 0 0,-4 2 0 16,0 3-80-16,-4-4-190 0,-3 2-88 0,7 2-101 0,-21 6-115 15,7 1-501-15,0-5-1166 0,0 1 516 16</inkml:trace>
  <inkml:trace contextRef="#ctx0" brushRef="#br0" timeOffset="1065.26">24317 10957 239 0,'4'-3'432'0,"-4"3"14"0,5-2-4 0,-5 2-5 16,4-1-13-16,-4 1-12 0,0 0-18 0,0 0-8 16,0 0-19-16,0 0-20 0,0 0-21 0,0 0-25 15,0 0-13-15,0 8-20 0,1-4-11 0,1-2-3 16,0 2-25-16,3-2-16 0,5 2-14 0,2-2-24 0,7-2-13 16,2 0-10-16,8-2-10 0,3 2-23 15,5-5-8-15,-4 0-6 0,3-2-14 0,0 1-8 16,-2-1-4-16,4-2-14 0,-4 1-4 0,4-4-6 0,-5 1-5 15,1-2-11-15,-2 0 2 0,-2-2-41 0,-3 2 0 16,0 2 0-16,-10 6 0 0,-1-4 0 16,-4 5 0-16,-3 1 0 0,0 2 0 0,-4-2 0 15,0 5 0-15,-5-2 0 0,8 7 0 0,-6-2 0 0,1 2 0 16,-1 2 0-16,3 0 0 0,-1 2 0 0,1 3 0 16,2-1 0-16,2 0 0 0,5-2 0 15,1 3 0-15,2-2 0 0,3-1 0 0,6 0 0 0,2-4 0 16,1-2 0-16,2-2 0 0,-2 1 0 0,1-2 0 15,0-2 0-15,-3-3 0 0,5 0 0 0,-3-1 0 16,-3-3 0-16,-7 0 0 0,11-2 0 0,-11 0 0 16,6-2 0-16,0 0 0 0,0-2 0 0,1-1 0 15,-10 5 0-15,0 3 0 0,2-4 0 0,-7 6 0 16,-1 1 0-16,1 1 0 0,-5 0 0 0,2-1 0 16,-1 3 0-16,0 0 0 0,0 1 0 0,-1 3 0 15,2-2 0-15,1 3 0 0,2 0 0 0,1 1 0 16,1-3 0-16,-3 1 0 0,8 3 0 0,1-3 0 15,-2 0 0-15,2 0 0 0,-1 0 0 0,1-3 0 0,-2 1 0 16,-3-2 0-16,6-1 0 0,-7 1 0 16,0-2 0-16,1-1 0 0,-4-2 0 0,3 3 0 15,-4-2 0-15,1 0 0 0,3-5 0 0,-7 3 0 16,1 0 0-16,-5 1-136 0,1 1-260 0,-2-3-91 0,-2 3-95 16,1 4-517-16,-13-3-1190 0,-1 1 527 0</inkml:trace>
  <inkml:trace contextRef="#ctx0" brushRef="#br0" timeOffset="3548.01">17171 12155 356 0,'-8'0'404'0,"2"-1"-1"16,1 0-3-16,-2-1-10 0,7 2-10 0,0 0-15 15,-10 0-9-15,10 0-6 0,-6 4-2 0,3-1-9 16,3 1-18-16,-1 2-3 0,2-1-17 0,-1 3-12 15,3-2-23-15,-1 3-27 0,2-1-22 0,6 0-16 0,-1-1-20 16,9 3-22-16,-1-3-15 0,11 2-15 16,-1-3-9-16,8-2-15 0,1 1-14 0,4-3-5 15,-1-1-11-15,0-5 14 0,12-1-27 0,-13-1-6 16,13 1-10-16,-15-3 9 0,1 5-15 0,-2-4-3 0,-3-2-1 16,1 0-6-16,-1-2-8 0,-1-2-8 15,-5 3 7-15,1-2 2 0,-8 5-4 0,-1-3 3 0,-1 4 14 16,-6 3 1-16,3-4 4 0,-5 4-7 0,-1 0 5 15,1 2-8-15,-3 1-11 0,-6 0 13 0,9 5-18 16,-1-1-15-16,-4 2 0 0,1 1 0 0,5 4 0 16,-5-4 0-16,6 4 0 0,0-1 0 0,2 4 0 15,2-3 0-15,2-1 0 0,0-2 0 0,3-3 0 16,9 4 0-16,-2-5 0 0,-7-2 0 0,14 0 0 16,-5-2 0-16,0-2 0 0,1-3 0 0,-3-1 0 15,-2 0 0-15,2-3 0 0,1 0 0 0,-1-2 0 16,-1 1 0-16,-2-6 0 0,0 0 0 0,-1 0 0 15,0 2 0-15,-9 3 0 0,5 0 0 0,-1 2 0 0,-4 0 0 16,-2 5 0-16,-2 0 0 0,2 2 0 16,-2 1 0-16,0 1 0 0,-1 1 0 0,1 2 0 15,2 2 0-15,-2-1 0 0,1 0 0 0,1 3 0 0,-2 0 0 16,7 1 0-16,-1-1 0 0,4-1 0 0,0 2 0 16,-1-4 0-16,3 4 0 0,6-3 0 0,-6-3 0 15,3-2 0-15,-2 1 0 0,5-2 0 0,3 0 0 16,-3-2 0-16,-1-4 0 0,1 2 0 0,-2 1 0 15,-1-5 0-15,2 2 0 0,1-2 0 0,-1 1 0 16,1-1 0-16,-1 0 0 0,0-3 0 0,2 4 0 16,-8 2 0-16,7-1 0 0,-1 2 0 0,-6 1 0 15,1 2 0-15,-4 1 0 0,4-1 0 0,-3 4 0 16,1 0 0-16,-1-1 0 0,2 1 0 0,1 3 0 16,6 0 0-16,-7-1 0 0,8 0 0 0,-4 0 0 15,6 1 0-15,-2-2 0 0,1 0 0 0,-2-1 0 16,3 1 0-16,-1-3 0 0,2 0 0 0,-1-3 0 15,-3 2 0-15,0-3 0 0,0 2 0 0,-8-1 0 0,1-2 0 16,-2 0 0-16,0-1 0 0,-7 2 0 16,1-2 0-16,-2 0 0 0,-2 0 0 0,-1-1 0 15,-2 2-144-15,-2 0-216 0,-3-1-97 0,-1 4-92 0,0 2-565 16,-1-5-1207-16,-2-1 535 0</inkml:trace>
  <inkml:trace contextRef="#ctx0" brushRef="#br0" timeOffset="4131.17">24680 12218 304 0,'-5'0'481'0,"5"0"6"0,0 0 14 0,-9 0 11 16,9 0 0-16,0 0 2 0,0 0-4 0,0 0 8 0,0 0-10 15,0 0-12-15,23 1-5 0,-10-1-29 16,6 0-32-16,11 2-33 0,-2-4-31 0,5 2-28 16,5 2-31-16,17-2-250 0,3 5-57 0,4-2 0 0,2-2 0 15,4 3 0-15,21 3 0 0,-25-4 0 0,-1-1 0 16,0-2 0-16,-1 6 0 0,-6-4 0 0,-1 1 0 16,-16-2 0-16,-5 0 0 0,-2-2 0 0,-9 3 0 15,-5-3 0-15,-6 0 0 0,-1 1 0 0,-6 0 0 16,-1-4 0-16,0 3 0 0,-4 1 0 0,-4-7 0 15,-5 2 0-15,-4 1 0 0,-2-1 0 0,-7 1-316 16,-5-1-331-16,-3 3-558 0,0-3-1306 0,-8 4 579 16</inkml:trace>
  <inkml:trace contextRef="#ctx0" brushRef="#br0" timeOffset="5481.92">5160 13155 332 0,'-5'-4'369'0,"5"4"23"0,0-6-6 0,0 1 2 15,0 5-7-15,0-4-8 0,0 4-23 0,0-6-21 0,0 6-25 16,0 0-12-16,0 0-2 0,0 0-5 0,0 0-13 16,10 10-11-16,-6-5-9 0,1 4-22 0,-1 0-16 15,1 1-13-15,3-1-20 0,-2 5-13 16,2-4-15-16,2 3-10 0,3 0-19 0,-2 1-3 0,5-1-11 16,-2-3-11-16,5 1-5 0,5 3-3 0,3-8-16 15,5 1 3-15,0-3-8 0,0-2-4 0,6-2-6 16,-1-2-12-16,2-3 11 0,13-3-2 0,-12 3-8 15,-2-5-15-15,14 0 5 0,-17 1-5 0,3-1 1 16,-1 1-2-16,-2-4 4 0,-2 0-1 0,-1 3 1 16,1-2 2-16,-5 1-1 0,0 1-2 0,-1 3 2 15,-6 2-30-15,-2 4-8 0,-1 0 0 0,0 3 0 16,-4-1 0-16,-2 5 0 0,3 2 0 0,1-1 0 16,-2 6 0-16,4-1 0 0,1 6 0 0,-5-5 0 15,8 6 0-15,1-2 0 0,-1 0 0 0,1 0 0 16,2-1 0-16,3-4 0 0,-1-2 0 0,4-1 0 15,-2-2 0-15,7-4 0 0,0 1 0 0,0-4 0 16,0-1 0-16,2-4 0 0,0-1 0 0,-2-1 0 16,5 0 0-16,-5-4 0 0,3 0 0 0,-3-1 0 15,-3-3 0-15,2-4 0 0,-2 3 0 0,-1-2 0 16,-3 3 0-16,-2 1 0 0,0 1 0 0,-9 6 0 16,4 0 0-16,-6 2 0 0,1 4 0 0,2 5 0 15,-2 2 0-15,1 1 0 0,-3 4 0 0,8 5 0 16,-3 2 0-16,2 0 0 0,-3 1 0 0,3-1 0 15,-4 4 0-15,5-3 0 0,0 0 0 0,1-3 0 0,-7-5 0 16,6 3 0-16,2-2 0 0,2-4 0 16,0 1 0-16,-1-3 0 0,3-2 0 0,0-4 0 15,1-4 0-15,2 0 0 0,-2-1 0 0,1-4 0 16,1 1 0-16,-1-2 0 0,-1-1 0 0,1-2 0 0,-2-2 0 16,2 0 0-16,-4 0 0 0,4-1 0 15,-3 5 0-15,-1-4 0 0,-7 5 0 0,-2 4 0 0,4-1 0 16,-6 2 0-16,5 4 0 0,-4 0 0 15,3 3 0-15,-1 2 0 0,1 1 0 0,1 2 0 0,6-1 0 16,-7 2 0-16,8 1 0 0,0-1 0 0,-2-1 0 16,2 0 0-16,-9-1 0 0,12 0 0 0,-3 1 0 15,-6-5 0-15,6 1 0 0,-1-1 0 0,2-1 0 16,-9-1 0-16,2-1 0 0,0 1 0 0,0-2 0 16,-2 0 0-16,-3 0 0 0,2 0 0 0,-8 1 0 15,3-1 0-15,-3-2 0 0,-1 3 0 0,-4 0 0 16,-1 0 0-16,-5 1-308 0,0 0-409 0,0 0-478 15,0 0-1294-15,-23 7 573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09:15.115"/>
    </inkml:context>
    <inkml:brush xml:id="br0">
      <inkml:brushProperty name="width" value="0.05292" units="cm"/>
      <inkml:brushProperty name="height" value="0.05292" units="cm"/>
      <inkml:brushProperty name="color" value="#FF0000"/>
    </inkml:brush>
  </inkml:definitions>
  <inkml:trace contextRef="#ctx0" brushRef="#br0">352 2207 306 0,'0'0'362'0,"0"0"-17"0,-46-1-6 16,46 1-11-16,0 0-10 0,-24-3-8 0,24 3-6 0,0 0-16 16,0 0-11-16,0 0-5 0,-23-4-6 0,23 4-17 15,0 0-14-15,0 0-17 0,0 0-6 16,0 0-10-16,0 0-13 0,0 0-14 0,55-35-12 15,-21 18-11-15,20-9-5 0,6 2 2 0,36-16-1 16,0 4-6-16,4 2-10 0,3-7 0 0,2 2-8 16,1 2-14-16,-4-5-14 0,9-1 2 0,-8-1-4 15,-5 5-16-15,-3 1-4 0,-5 0-7 0,-5 3-6 16,-27 14-8-16,2 0-6 0,-7 2 3 0,-2 3-13 16,-19 2-1-16,-1 5-8 0,-5-5 4 0,-9 7-5 15,-5 1 1-15,-3 2-2 0,-2 1-9 0,0-1-19 16,-4 1-36-16,-3 3-44 0,0 0-43 0,0 0-44 15,0 0-43-15,-43 13-52 0,15-1-46 0,-4 4-47 16,-1-6-45-16,-16 12-33 0,3-1-72 0,-4 1-267 16,0-1-838-16,-2 4 371 0</inkml:trace>
  <inkml:trace contextRef="#ctx0" brushRef="#br0" timeOffset="381.08">486 2385 137 0,'0'0'399'0,"-24"3"-9"0,24-3-7 15,0 0-9-15,0 0-26 0,0 0-21 0,0 0-19 16,-34-9-18-16,34 9-20 0,0 0-11 0,0 0-8 16,5-28-4-16,-5 28-14 0,13-23-14 0,-2 7-7 15,8-6-14-15,6 1-9 0,3-3-9 0,20-10-5 16,5 1-12-16,30-7-9 0,4-1-9 0,2-3-6 15,9 8-11-15,1-3-5 0,2 3-14 0,2-1-11 16,3-4-1-16,2 3-2 0,2-1-15 0,1 3-15 16,-8-2-2-16,-2-1-14 0,-6 3 1 15,-6 3-6-15,-27 13-6 0,-1 1 5 0,-1-1 0 0,-9-2 4 16,-1 4 7-16,-18 5 3 0,-4 1 21 0,-4 1 4 16,-8 4 11-16,-6 1 20 0,0 1-7 0,-6 2-12 15,1-1-2-15,-1-1-14 0,1 2-3 0,-5 3-14 16,0 0-16-16,0 0-44 0,1-7-22 15,-1 7-54-15,0 0-54 0,0 0-71 0,0 0-85 16,0 0-94-16,0 0-124 0,0 0-155 0,0 0-333 16,0 0-1072-16,0 0 474 0</inkml:trace>
  <inkml:trace contextRef="#ctx0" brushRef="#br0" timeOffset="531.24">2953 1520 3873 0,'-3'8'272'0,"2"-5"-93"16,-4 1 14-16,1 1-5 0,0-3-46 0,3 2-47 16,1-1-30-16,0-3-28 0,0 5-55 0,0-5-86 15,5 5-113-15,1-1-203 0,6-4-295 0,-7 2-773 16,-5-2 342-16</inkml:trace>
  <inkml:trace contextRef="#ctx0" brushRef="#br0" timeOffset="2996.81">14853 2075 3769 0,'2'-7'82'0,"-4"5"-12"0,-1-3-47 16,0 2 24-16,1-2 43 0,2 5 5 0,-3-4 5 15,3 4-22-15,0-4-9 0,0 4-8 0,0 0-12 16,0 0 2-16,0 0-2 0,0 0 4 0,0 0 5 16,5 10 7-16,-3-4 2 0,0 1-1 0,2 1 8 15,-3 3 0-15,2 1 3 0,-1-4-3 0,1 5-2 16,-2-4 9-16,2 0-2 0,-2 2 3 0,2 0-8 16,0-2 2-16,1-1 8 0,1-1 0 0,4 2 15 15,2-4 5-15,4-4 7 0,5-2-2 0,14-3 3 16,3-3 1-16,15-4 0 0,4-6-2 0,4 0-2 15,27-10-4-15,-25 6-2 0,0-2-8 0,26-10-6 16,-2 2-1-16,-5-9-4 0,-25 9-15 0,2 2 10 16,0-3-13-16,-3 4-3 0,0 0 2 0,-7 0-5 15,0 7 0-15,-17 7 2 0,-6 2-9 0,-5 5 0 16,-3 0-6-16,-4 1-2 0,-4 3-6 0,-3-1-27 16,-1 2-12-16,3 1 0 0,-4 1 0 0,-4 0 0 15,0 0 0-15,0 0 0 0,0 0 0 0,1 5 0 16,-1-5 0-16,-1 5 0 0,-3-1 0 0,-1 1-116 15,4 0-39-15,-2-1-46 0,-1 2-53 0,3-2-57 16,-2 1-92-16,0 1-103 0,-3-3-536 0,4 0-1127 16,2-3 499-16</inkml:trace>
  <inkml:trace contextRef="#ctx0" brushRef="#br0" timeOffset="5230.09">12811 3455 104 0,'-1'-4'411'0,"0"0"0"16,1 0-5-16,0 4-21 0,0 0-22 0,-4-5-28 16,4 5-34-16,0-4-33 0,0 4-20 0,0 0-10 15,6 9-17-15,-3-5-18 0,2 4-18 0,-1 0-13 16,6 2-14-16,-2-2-9 0,3-1-8 0,6 5-6 16,0-1-10-16,8 2-8 0,2-6-2 0,2 4-4 15,6-6-2-15,1-2 3 0,3 1-4 0,14-2-1 16,-1-2-6-16,-1-2-2 0,2-3-4 15,0 1-3-15,-2-4 2 0,1 2-3 0,0-1 10 0,-15 1-12 16,14-3-2-16,-15 0 6 0,0-2-7 0,-3 3 9 16,3-2 0-16,-7 2-3 0,-5 1-5 0,-2 2-8 15,-5 0-7-15,-6 2-12 0,0 0-12 0,-3 3 2 16,0-1-13-16,1 2-2 0,0 1-2 0,1 3-1 16,-2 1-5-16,1 3-5 0,0-1 1 0,2 4-2 15,0-3 2-15,1 1-3 0,5 1 0 0,1 1 6 16,-2-4 8-16,4 2-9 0,8-2 5 0,1 1 4 15,-1-6 25-15,4-1-7 0,4-3 6 0,1 1-7 16,0-4 8-16,14 0-33 0,0-4-26 0,-12 3 0 16,10-7 0-16,-13 3 0 0,14-2 0 0,-10 1 0 15,10-3 0-15,-13 3 0 0,2 0 0 0,2 2 0 16,-5 2 0-16,-2-1 0 0,0 2 0 0,-5 2 0 16,-1 0 0-16,-5 3 0 0,-4 3 0 0,-1 0 0 15,4-1 0-15,-8 3 0 0,5 0 0 0,-2 2 0 16,-3 0 0-16,-3 0 0 0,6 0 0 0,-3 3 0 15,1-2 0-15,-2-2 0 0,2 2 0 0,0-1 0 16,-3 0 0-16,6-3 0 0,-4 1 0 0,4 1 0 16,0-1 0-16,0 0 0 0,4-1 0 0,4-1 0 15,3 0 0-15,-1-3 0 0,-7 0 0 0,10-3 0 16,-5-1 0-16,-5-1 0 0,1 3 0 0,-1-1 0 16,-1-3 0-16,-2 1 0 0,1 1 0 0,-2 1 0 15,-6 0 0-15,-3-2 0 0,2 2 0 0,-4 0 0 16,2 1 0-16,-4 0 0 0,2 0 0 0,-2 1 0 15,-4 1 0-15,5-3 0 0,-1 2 0 0,-4 1 0 16,0 0 0-16,7-2 0 0,-7 2 0 0,0 0 0 16,0 0 0-16,6-1 0 0,-6 1 0 0,0 0 0 15,0 0 0-15,0 0 0 0,0 0 0 0,0 0 0 16,6-1 0-16,-6 1 0 0,0 0 0 0,0 0 0 16,0 0 0-16,0 0 0 0,0 0 0 0,0 0 0 15,0 0 0-15,0 0 0 0,0 0 0 0,0 0-157 16,0 0-112-16,0 0-48 0,0 0-57 0,0 0-50 15,0 0-52-15,0 0-72 0,0 0-390 0,-24 8-1016 16,15-5 449-16</inkml:trace>
  <inkml:trace contextRef="#ctx0" brushRef="#br0" timeOffset="13830.02">12667 7950 350 0,'0'0'380'0,"0"0"-3"16,1-4 5-16,-1 4-7 0,0 0-14 0,0 0-8 16,0 0-20-16,0 0-15 0,0 0-13 0,0 0-7 0,0 0-29 15,0 0-3-15,4 11-17 0,-1-6-14 0,-3 0-27 16,1 0-11-16,3 3-24 0,-3-2-11 0,2 0-15 16,3 1-18-16,2 1-9 0,3-3-6 0,2 1-15 15,6-2-10-15,0-2-11 0,12-4 0 0,1 0-6 16,1-4-16-16,4 0-1 0,-1-4-10 15,-1 1-2-15,2-3-5 0,-4-3-2 0,0-1 1 0,-1 1 3 16,-1-1 2-16,-1-2 1 0,0 0 2 0,-6 0 7 16,3 2 0-16,-5 1 2 0,-6 6 1 0,-2-1-1 15,-2 3-1-15,-4 3-10 0,-2 0-4 0,4 1-8 16,-4 3-2-16,2 0 2 0,-1 2-6 0,0 3-3 16,0 2 4-16,0 1-8 0,2 3-5 0,0 0 10 15,4 1-14-15,1 1 6 0,-1 2 5 0,3-2-13 16,1-3 9-16,9 3 2 0,-6-8-14 0,-1 3-4 15,2-3 8-15,7-2-1 0,-8-1 10 0,8-2-13 16,2-1 2-16,-10-2 3 0,10-2-4 0,-4-1-3 16,-6 0-1-16,6-1-1 0,1-3 3 0,0 1 8 15,-8-1-8-15,2 3-8 0,-2-3 8 0,-1 2 4 0,-2-2-9 16,0 4 2-16,-4 0 3 0,0 3-3 16,2-1-3-16,-4 4-4 0,2 1 3 0,-3 0 1 15,2 4 1-15,-1 3 1 0,3 4 7 0,0-3 2 16,-2 5-5-16,1-3-5 0,3 3 7 0,2 3 12 0,6-1 0 15,-6-4 0-15,2-3 0 0,0 2 3 0,4 1 5 16,5-4 3-16,0-3 2 0,-1-2-4 0,1 1-4 16,-6-3-5-16,6-2 3 0,-8 1 0 15,2-3-4-15,-2 1 2 0,1 0-3 0,-2-2 1 0,0-1-13 16,-2-1-9-16,2 0-11 0,-7 1-43 0,3-5-25 16,-5 3-42-16,1-1-47 0,-3 2-57 0,0-2-70 15,-3 4-60-15,-1 0-76 0,-1 1-90 0,-3 3-441 16,0 0-1049-16,0 0 465 0</inkml:trace>
  <inkml:trace contextRef="#ctx0" brushRef="#br0" timeOffset="14746.75">20230 7969 269 0,'-5'-1'428'0,"0"-2"17"0,-1 2 4 16,6 1-1-16,-9-1-6 0,5 0-12 0,4 1-14 15,-8-1-10-15,8 1-11 0,-2-3-6 0,2 3-10 16,0 0-5-16,0 0-18 0,0 0-14 0,11-6-12 15,-3 5-17-15,6-3-15 0,4 2-21 0,9-1-18 16,7 0-18-16,2 0-21 0,5 1-21 0,9 0-113 16,2-1-86-16,4 2 0 0,2 1 0 0,0 0 0 15,-4 1 0-15,3-1 0 0,-1-1 0 0,-18 4 0 16,2-2 0-16,-5-1 0 0,5 1 0 0,-8-1 0 16,-1 1 0-16,-11-2 0 0,1 2 0 0,-3-1 0 15,-7 1 0-15,0-2 0 0,-3 1 0 0,-1-1 0 16,-2 0 0-16,-5 1 0 0,0 0-80 0,0 0-271 15,0 0-38-15,-28-3-25 0,8 5-35 0,-8 0-25 16,0-2-36-16,-4 2-411 0,-5 3-998 0,0-2 442 16</inkml:trace>
  <inkml:trace contextRef="#ctx0" brushRef="#br0" timeOffset="15046.23">20345 8061 108 0,'-28'8'273'0,"6"-5"7"15,5 1 19-15,0-1 22 0,4-1 24 0,2 0 14 16,2-1 20-16,1 0 5 0,0 0-5 15,8-1-6-15,-11 0-10 0,7 0-14 0,4 0-6 16,0 0-21-16,0 0-16 0,0 0-8 0,0 0-15 0,0 0-25 16,23-4-10-16,-6 0-19 0,3 2-10 0,9-2-14 15,7 1-17-15,0-1-17 0,4 2-14 0,13-2-11 16,4-1-14-16,0 2-13 0,-2 0-7 16,0 0-13-16,1 0-9 0,-1-1-36 0,0-3-54 0,-16 5 0 15,-1 1 0-15,0-2 0 0,-1 1 0 16,-5-1 0-16,-5-1 0 0,-9 3 0 0,-4-2 0 0,-1 2 0 15,-2 0 0-15,-2-1 0 0,-2 1 0 0,-2 1 0 16,-5 0 0-16,10-2 0 0,-5 1 0 0,-5 1 0 16,4-2 0-16,-4 2 0 0,8-2 0 0,-8 2 0 15,0 0 0-15,0 0 0 0,0 0 0 0,0 0 0 16,3 5-138-16,-3-5-308 0,2 3-63 0,-2-3-91 16,0 4-483-16,0-4-1174 0,7 6 519 0</inkml:trace>
  <inkml:trace contextRef="#ctx0" brushRef="#br0" timeOffset="17929.18">7017 8921 56 0,'0'0'405'16,"-4"-4"0"-16,4 4 5 0,0 0-7 0,-1-3-21 15,1 3-28-15,0 0-35 0,0 0-30 0,0 0-18 16,0 0-11-16,0 0 1 0,2 12-4 0,1-5-8 16,3 2-9-16,-2 1-18 0,3 5-4 0,-1-3-15 15,3 1-6-15,-3-2-11 0,5 2-7 0,0-1-2 16,1 1-8-16,0-2-5 0,2-3-5 0,-2-2-5 15,7-1 6-15,0 1-19 0,1-1 8 0,1-5-11 16,7-1-14-16,-6-2-4 0,7 0-12 0,2-6 2 16,1 3-8-16,1-5-4 0,-3 3-6 0,3-4 4 15,-5-1-10-15,0-2-8 0,-1-1-78 0,1-1 0 16,-5 2 0-16,3 1 0 0,-10 4 0 0,1 2 0 16,-3 0 0-16,-1 3 0 0,-4 3 0 0,0-3 0 15,-2 4 0-15,0 4 0 0,3 1 0 0,1-1 0 16,-3 5 0-16,1 1 0 0,0 2 0 0,1 1 0 15,-1 3 0-15,0-1 0 0,5-3 0 0,-2 2 0 16,2 1 0-16,-3-2 0 0,2-3 0 0,4-1 0 16,-1-2 0-16,3-1 0 0,-1-2 0 0,1-3 0 15,1 1 0-15,1-3 0 0,-3-1 0 0,12-4 0 0,-10 0 0 16,7 0 0-16,-8-2 0 0,7-4 0 0,-2 0 0 16,0-2 0-16,-6 2 0 0,3-3 0 15,-4 6 0-15,0-3 0 0,1 2 0 0,-5 0 0 16,-3 4 0-16,1 2 0 0,-2 2 0 0,-2 0 0 0,2 2 0 15,-3 2 0-15,0 2 0 0,1 1 0 0,-1 0 0 16,3 3 0-16,-4-2 0 0,4 4 0 16,-1-2 0-16,5 0 0 0,-3 0 0 0,5 0 0 15,-2-2 0-15,2 2 0 0,2-3 0 0,2-2 0 16,-1-1 0-16,1-2 0 0,0 0 0 0,-1-2 0 0,3 0 0 16,-3-4 0-16,3 2 0 0,-2 0 0 15,1-2 0-15,-1 0 0 0,-1-1 0 0,1-1 0 16,-1 0 0-16,-1-1 0 0,0 2 0 0,-1 0 0 0,-2 2 0 15,-3 0 0-15,-2 1 0 0,1 2 0 0,-2 0 0 16,-3 1 0-16,4 1 0 0,-9 1 0 0,9 0 0 16,-4 2 0-16,-1-1 0 0,1 2 0 0,-1-1 0 15,1 0 0-15,0 1 0 0,-1 0 0 0,-3-1 0 16,3 0 0-16,-4-2 0 0,0 0 0 0,4 5 0 16,-4-5-600-16,0 0-666 0,0 0-1370 0,0 0 606 15</inkml:trace>
  <inkml:trace contextRef="#ctx0" brushRef="#br0" timeOffset="20580.71">10873 8150 3 0,'-3'-15'279'16,"-2"-2"-19"-16,0 1-8 0,-4-1-14 0,4 3-10 15,-4 0-15-15,-4 0-12 0,3 2-20 0,-3 3-1 16,-5-1-17-16,0 4-12 0,-1-1-6 0,-10 2 4 16,-4 3-21-16,-2 0 4 0,-1 5-1 0,-4 3-3 15,-11 2-2-15,11 0 2 0,-10 3 9 0,0 3 2 16,12-1-14-16,-11 6 17 0,3 1-5 0,11-2 4 16,1 2-8-16,1 0-1 0,1 4-6 0,-6 8-4 15,12-6-5-15,7 2-5 0,0 4-3 0,-3 10-5 16,12 3 8-16,2-11-13 0,4 1-6 0,4 1-3 15,4 9-7-15,9 2 0 0,-3-13-4 0,5 13-3 16,6-5-9-16,6-1-5 0,-7-11 2 0,12 9-8 16,0-3-4-16,-4-10-4 0,3-4-4 0,12 9-2 0,1-5-5 15,-10-9 0-15,12 3-4 0,-10-7-1 0,14 0-3 16,-11-5-4-16,0-3-1 0,13 1-5 16,-16-4 3-16,5-4 3 0,11-2 1 0,-1-5 9 0,-11 2 10 15,-3-5 2-15,14-5 11 0,-15 2-1 0,11-8 2 16,-2-1 3-16,-3-3 11 0,0-3-1 0,-6-1 2 15,-1-5-8-15,-1-3-3 0,-3 2 0 0,-7-7-10 16,-6 0 5-16,4 1 1 0,-11 9 0 16,1-1 4-16,-3-11-4 0,-5 12 9 0,-7 0-11 0,-3 1-4 15,-7 0 6-15,-5 0-11 0,-9-7-10 0,-6 4-8 16,-6 1 1-16,-6 5-4 0,1 3-23 0,-6 2-4 16,0 2 0-16,-3 2-36 0,-1 3-52 0,2 4-62 15,0 0-87-15,15 5-112 0,-16 1-118 0,2 7-162 16,-2-7-411-16,5 1-1126 0,9 0 499 0</inkml:trace>
  <inkml:trace contextRef="#ctx0" brushRef="#br0" timeOffset="39779.49">1391 9243 73 0,'4'-4'363'0,"-1"0"-23"0,-1 1-13 0,-2-1-20 16,4 1-16-16,-3-4-20 0,2 3-25 15,-3-2-13-15,1 0-17 0,-1-2-1 0,-1 4-18 16,1-3-4-16,-2 0-2 0,0 4-13 0,-4-3-12 15,2 0-9-15,-5 0-19 0,1 2-10 0,-3 1-7 16,-6 2-8-16,-2 1-4 0,-4 2-8 0,-4 2 0 16,0 7-7-16,-4-3-3 0,5 4-9 0,-2 0-3 15,-1-1-8-15,10-2-3 0,0 2-10 0,-4 5 2 16,9-3-10-16,-1 2-5 0,2 0-6 0,-1 2-2 0,8-1-3 16,-1 1-3-16,3 0-3 0,3 1 0 0,2 0-1 15,3-1-6-15,3-1 4 0,0 1-6 0,7 0-1 16,-5 0 0-16,9 4-2 0,0-1 3 15,-2-6-1-15,4 5-3 0,-1 1-1 0,0-2-1 16,-1 1-1-16,0-1-2 0,-8-1 1 0,0 0-2 16,-2-2-2-16,-2 3-2 0,-3-1 2 0,-2 2 2 0,3-1 0 15,-9 0 2-15,-3 3 0 0,-7-1 0 0,2-5-3 16,-9 4 1-16,0-1-4 0,-5 1 5 16,0-5-1-16,0 3-4 0,-3-3 1 0,2 0 5 15,-2-5 0-15,4 4 0 0,7-4-1 0,2-3-7 16,0 1 2-16,5-3-1 0,3-1-1 0,-1 1 0 15,6-3-3-15,-1 1-4 0,4 0 2 0,1-2 2 0,0 4 0 16,0-4-2-16,9 4 0 0,2-1 4 0,-2-1-1 16,5 3-2-16,4-2 2 0,-1 3 0 15,3 3-5-15,-1-1 3 0,-1-1 0 0,6 10-4 16,-1 1 6-16,-1 4-2 0,-5-2 0 0,-2 4 1 16,-1 5 3-16,-2 2-2 0,-1 5-1 0,2 10 0 0,-5-1 2 15,-3-9-2-15,-3 12 4 0,-2-1-5 0,-1 2 1 16,-2 4-2-16,-4 2 5 0,-1-3 1 15,0 1-2-15,1-1 2 0,-6-1-3 0,4 3-1 16,-1-1-2-16,-3 1 8 0,-1 1 4 0,-3 0 2 16,3-3-2-16,-4-2-1 0,5 3 3 0,-3-3 0 15,1 0 3-15,-1 4 4 0,1-4 2 0,1 2-4 0,1-3 1 16,-2-3-1-16,-2 1 0 0,2-2-2 16,1-1 13-16,6-10 0 0,-2 0-4 0,2-1-5 15,3-1 0-15,0-2-5 0,2-3-2 0,1-2 2 16,4-4-1-16,1-2 1 0,-1 0-5 0,5-3-6 15,-3-5-6-15,1-1-10 0,5-1-3 0,-2-1 1 0,1 0-13 16,0-4 2-16,1 0-10 0,-1-2-5 0,-1-1-16 16,3-2-11-16,3 0-24 0,-4-1-46 15,3-4-39-15,-4 1-71 0,-3 1-94 0,3-3-133 16,-5 2-318-16,-3 0-857 0,-1 5 380 0</inkml:trace>
  <inkml:trace contextRef="#ctx0" brushRef="#br0" timeOffset="41596.65">24523 9054 199 0,'-1'-4'415'0,"-2"0"12"0,2-2 2 15,0 1-1-15,-2-2-17 0,2 1-21 16,-2-2-18-16,6-1-20 0,-2 1-33 0,3-2-22 0,-3 2-12 15,6-2-14-15,2 2-23 0,-2-2-9 0,4 2-9 16,0 0-12-16,6 0-21 0,-1 0-12 0,2 4-17 16,5-1-11-16,-3 3-14 0,1 1-11 0,2 1-16 15,0 1-6-15,-1 4-12 0,-2-2-8 0,-1 5-11 16,-1 1-7-16,-1 3-9 0,-2 1-2 0,-1 4-12 16,0 3-1-16,-1 3-5 0,-8-5-3 0,3 10-5 15,-5-2-6-15,-1 5 2 0,-4 2-10 0,0 1 2 16,-3 0-9-16,-4 0 10 0,0-1-2 0,0 3-2 15,-2 11 4-15,-1-12-4 0,-1 11-1 0,1-13-4 16,-4 13 0-16,2 0 6 0,2-13-9 0,-5 12 0 16,-1-2-2-16,5-7-1 0,-1 7-1 0,-3 3 5 0,7 1-7 15,1-12 3-15,2 0 0 0,0-1-4 0,0-1-5 16,4 3 3-16,-1-2 1 0,4 0 1 0,0-2 0 16,5-2 1-16,2-1-6 0,2-1 5 15,1-1-5-15,1-2 3 0,6 0 2 0,-2-3-4 0,7-3-5 16,1 0-2-16,1-2-9 0,2 0 4 0,1-5-1 15,-3 2 3-15,3-5 1 0,-7-3-3 16,-3-2 0-16,5-2 8 0,-6-1-5 0,2-1 2 0,-5-1 3 16,-3-2 4-16,-1 0-1 0,-2-1-4 0,-2 0 8 15,-2-1 0-15,1 0-3 0,-5 1-7 0,0-2 2 16,-4 3-1-16,-3 1 16 0,-2 2-10 0,-2 0-6 16,-7 1 10-16,0 3-5 0,1 6 8 0,-8 2 0 15,4 2-4-15,2 2 9 0,-3 4 2 0,0 3 2 16,4 2 2-16,0 2 11 0,1 3-7 0,0 0 5 15,2 15 0-15,0-13 1 0,6 1 0 0,-2 3-4 16,7 0 6-16,-9 10 3 0,5 0-4 0,4-10-12 16,1 9 12-16,3-10-9 0,1 13-10 0,-3-14-11 15,6 12 0-15,2-1 0 0,-1-11 0 0,-3 4 0 0,7 8 0 16,-2-1 0-16,-6-8 0 0,5 13 0 16,4-1 0-16,-2 0 0 0,-2-3 0 0,1-10 0 15,-2-1 0-15,1 0 0 0,-2 1 0 0,-6 0 0 16,7-1 0-16,-4-1 0 0,-4 1 0 0,-1-5 0 0,0 0-4 15,-4-3-26-15,0-3 12 0,0 2-9 0,-5-9 1 16,1-1 9-16,-6 1-3 0,1 1 7 0,-5-2-2 16,4-6 0-16,-6 6 16 0,-1-8 8 0,-2 2 7 15,-3-1 3-15,-3-5-3 0,-1 3 22 0,2-2-14 16,-1-1-3-16,-1-2-3 0,2 1-1 0,2-3-11 16,-1 0-6-16,11-2 0 0,2-1 0 0,6 1 0 15,2-5-14-15,6 1-64 0,1 1-46 0,4-7-74 16,4 3-80-16,9-4-77 0,0-2-108 0,11-3-110 15,2-1-445-15,4 2-1104 0,1 1 489 0</inkml:trace>
  <inkml:trace contextRef="#ctx0" brushRef="#br0" timeOffset="41762.28">25166 11962 200 0,'0'0'472'0,"0"0"-42"15,0 0-36-15,0 0-33 0,0 0-33 0,0 0-61 16,0 0-56-16,-13-10-78 0,13 10-87 0,0 0-133 0,0 0-151 16,3-8-182-16,-1 6-454 0,-2 2 200 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0:07.062"/>
    </inkml:context>
    <inkml:brush xml:id="br0">
      <inkml:brushProperty name="width" value="0.05292" units="cm"/>
      <inkml:brushProperty name="height" value="0.05292" units="cm"/>
      <inkml:brushProperty name="color" value="#FF0000"/>
    </inkml:brush>
  </inkml:definitions>
  <inkml:trace contextRef="#ctx0" brushRef="#br0">12349 5526 317 0,'0'-7'399'0,"0"4"5"0,1-1 7 16,-1-1-6-16,0 5-4 0,0-5-8 0,0 5-21 15,0-4-25-15,0 4-32 0,0 0-29 0,3-5-23 16,-3 5-24-16,0 0-16 0,0 0-10 0,0 0-9 16,0 0-7-16,-3 14-10 0,3-8-17 0,3 2-15 15,-2-1-7-15,4 2-19 0,-1 1-4 0,1-2-5 16,3 0-4-16,-2 0-2 0,6-2-7 0,5-1 3 15,3-1-8-15,0-4-4 0,2-1-13 0,8-5 4 16,5 0-12-16,-3-2-12 0,1-2 5 0,-1-1-6 16,1-2-10-16,1 2 2 0,1-5-11 0,0 2-3 15,-6-1 6-15,4-1-9 0,-1 0 10 0,-4 3-7 0,-2 1 0 16,-7 3 0-16,-1-1 1 0,-1 4-7 0,-3 1-3 16,-4 2-8-16,2 0-6 0,-2 1 6 0,0 0-4 15,-3 2-11-15,5 2-10 0,-2 0 0 16,1 2 0-16,1 1 0 0,4 2 0 0,0-1 0 0,0 2 0 15,2 0 0-15,1-1 0 0,1-2 0 16,7 6 0-16,0-1 0 0,-5-5 0 0,3 2 0 0,2 1 0 16,1-5 0-16,0-1 0 0,-5 1 0 15,-1-1 0-15,-3-2 0 0,2-2 0 0,-1 0 0 0,-2 0 0 16,4-1 0-16,-4-3 0 0,-1 1 0 0,3-1 0 16,-2-1 0-16,-5 4 0 0,-1-2 0 0,1 3 0 15,-2-3 0-15,2 2 0 0,-3 1 0 16,1 2 0-16,-2 0 0 0,1 4 0 0,0 0 0 0,-2-1 0 15,2 2 0-15,0 2 0 0,0-1 0 0,7 3 0 16,-3 0 0-16,3 2 0 0,1-4 0 0,3 2 0 16,2 0 0-16,5-1 0 0,-2-1 0 0,2-4 0 15,-6 0 0-15,7 0 0 0,-1-2 0 0,-1-1 0 16,-9-1 0-16,4 0 0 0,-3-1 0 0,-1-2-187 16,-6 2-111-16,0-3-96 0,-2 2-105 0,3 0-118 15,-5-1-416-15,-1-1-1119 0,4 0 495 0</inkml:trace>
  <inkml:trace contextRef="#ctx0" brushRef="#br0" timeOffset="781.93">17329 5338 185 0,'-15'-7'364'0,"2"2"-1"0,3 0 7 0,2 0-3 15,-1-1-12-15,0 3-2 0,2 0-16 0,4 1-14 16,-2-2-18-16,0 2-20 0,5 2-18 0,-7-1-18 16,7 1-17-16,0 0-5 0,0 0-1 0,0 0 2 15,7 12 9-15,3-10-8 0,9 5 1 0,5 1-10 16,10 0 8-16,2-2-14 0,17 4 3 0,7-4-9 15,8-1-7-15,30 6-12 0,-3-5-11 0,4 0-11 16,3-1-15-16,1-3-14 0,2 2-12 0,0-2-13 16,-6-5-13-16,4 2-92 0,-4-1-8 0,-3 0 0 15,-3 4 0-15,-26-2 0 0,21 0 0 0,-27-1 0 16,-2-1 0-16,-9 3 0 0,-10-3 0 0,-6 1 0 0,-4-3 0 16,-10 1 0-16,-1 2 0 0,-6-1 0 15,-3-1 0-15,-1 2 0 0,-4-1 0 0,1 1-37 16,-4-2-234-16,-2 3-64 0,-4-6-66 0,-5 5-59 15,-5 1-64-15,-4 2-70 0,-12 0-335 0,-4 0-1005 0,1-1 445 16</inkml:trace>
  <inkml:trace contextRef="#ctx0" brushRef="#br0" timeOffset="1082.91">17742 5529 3218 0,'-36'-1'240'0,"4"-2"-137"0,3 1-25 0,2-1 95 16,8 2 59-16,6-1 31 0,4 1 8 0,-1-1-23 0,6 0-32 16,-1 0-5-16,5 2-9 0,0 0 4 0,19-7 6 15,0 5 5-15,12 2-9 0,7-2 2 0,14-2-12 16,9 4-4-16,30 0-6 0,-29-1-12 0,33 1-13 16,-2 0-12-16,-24 1-12 0,28-2-13 0,-5 5-7 15,0-1-19-15,-25 0-6 0,23 3-59 0,-26-4-35 16,-1-3 0-16,0 2 0 0,-5-1 0 0,0-1 0 15,-8 0 0-15,-13-2 0 0,-4 3 0 0,-5-3 0 16,-10 2 0-16,4-1 0 0,-7-4 0 0,-2 6 0 16,-4-2 0-16,-1 1 0 0,-1-2 0 0,-3 0-65 15,1 1-290-15,-1 1-107 0,-4 1-113 0,0 0-548 16,4-4-1216-16,-4 4 539 0</inkml:trace>
  <inkml:trace contextRef="#ctx0" brushRef="#br0" timeOffset="1249.7">19637 5674 348 0,'0'0'460'16,"0"0"-21"-16,-12-1-40 0,12 1-32 0,-7-2-63 16,7 2-92-16,0 0-116 0,0 0-147 0,0 0-191 15,0 0-147-15,0 0-422 0,0 0 188 0</inkml:trace>
  <inkml:trace contextRef="#ctx0" brushRef="#br0" timeOffset="2367.98">3363 6364 3977 0,'-4'-6'173'0,"-3"-2"-71"0,1-2-38 0,3 3 71 15,-4-2 35-15,4 3 40 0,-1 2 16 16,0-2-10-16,1 1-20 0,2 0-12 0,-2 2-17 15,1 0-23-15,2 3-21 0,0 0-6 0,-3-3-13 0,3 3-6 16,0 0-3-16,8 9-8 0,-3-3-3 0,2 1-9 16,-2 3-1-16,3 1-5 0,0-2 1 15,5 2-2-15,1 1-7 0,2-1 16 0,1-1 4 16,10 0-1-16,-9-1-2 0,12-1-13 0,-2-6 14 16,1 0 2-16,2-2-5 0,3-2 4 0,2 0-13 0,0-6-3 15,-2-1-1-15,1 0 3 0,1-1-5 0,-5-2-5 16,5 1-28-16,0-2-28 0,-4 0 0 15,4 1 0-15,-8-1 0 0,-2 1 0 0,-7 2 0 16,-4-1 0-16,-1 6 0 0,-5 2 0 0,0-3 0 0,-3 3 0 16,2 0 0-16,-4 1 0 0,-4 2 0 0,5 0 0 15,-5 0 0-15,8 8 0 0,-3-1 0 16,-3 2 0-16,2 1 0 0,1 1 0 0,-1 1 0 0,0 0 0 16,1-2 0-16,6 3 0 0,-3-2 0 0,2 2 0 15,4-1 0-15,1-2 0 0,-3-3 0 0,5 1 0 16,1-2 0-16,1-2 0 0,0-2 0 0,3-2 0 15,-3 0 0-15,10-2 0 0,0-3 0 0,-1-1 0 16,-7 2 0-16,7-4 0 0,-1-2 0 0,-1 0 0 16,2-3 0-16,-1 1 0 0,0 2 0 0,-8 2 0 15,-2 0 0-15,2 1 0 0,0 1 0 0,-3 0 0 16,3 2 0-16,-2 2 0 0,2 1-231 0,3 0-183 16,-4 2-100-16,13 4-120 0,-5-2-433 15,3 2-1155-15,-3 0 511 0</inkml:trace>
  <inkml:trace contextRef="#ctx0" brushRef="#br0" timeOffset="3236.12">8684 6379 189 0,'-12'0'329'0,"-2"0"-17"0,-4-1-10 0,0 2-11 16,-1-1-13-16,-2 2-7 0,0-1-10 0,-7-1 6 16,-2 2 0-16,4 0 2 0,-8 0-3 0,5 2-2 0,0-1-1 15,-1-2 0-15,2 2 3 0,2 0-4 16,-2-3-1-16,8 3-11 0,-2-1 1 0,4 2-6 15,-1-2 5-15,1-1-5 0,5 1-15 0,1-2 4 16,0 1-18-16,4 2 1 0,2-2-3 0,0-1-11 0,-1 1-10 16,7-1-11-16,-6 0-6 0,6 0-2 0,0 0-144 15,0 0-30-15,0 0 0 0,0 0 0 16,33-1 0-16,-10 0 0 0,9-2 0 0,5 0 0 16,4 1 0-16,15-5 0 0,-1 2 0 0,4 2 0 0,2 0 0 15,1-3 0-15,-1 0 0 0,3 1 0 0,-5 2 0 16,-2-1 0-16,-2 2 0 0,-16-2 0 0,13 1 0 15,-20 1 0-15,2 0 0 0,-11-1 0 16,-1 2 0-16,-4-1 0 0,-4 1 0 0,0-2 0 0,-2 2 0 16,-6 0 0-16,2-2 0 0,-6 2 0 0,2-1 0 15,-4 2 0-15,0 0 0 0,0 0 0 0,-14-6 0 16,5 5 0-16,-4 2 0 0,-6 0 0 16,1 1 0-16,-9 3-472 0,-1 0-174 0,-6-1-534 0,3 0-1276 15,-3 2 565-15</inkml:trace>
  <inkml:trace contextRef="#ctx0" brushRef="#br0" timeOffset="3533.16">8249 6512 161 0,'-23'0'410'0,"0"0"17"0,2-3 39 16,4 3 27-16,5-1 16 0,-1 1-1 0,4-1-10 16,3 1-9-16,6 0-25 0,-11 1-43 0,11-1-21 15,-5-1-18-15,5 1-22 0,0 0-19 0,0 0-25 16,35-3-32-16,-3-1-26 0,9 4-24 0,14-5-23 15,1 1-21-15,7 2-19 0,1-1-20 0,1 1-104 16,26-1-47-16,-30 1 0 0,-1 0 0 0,-2-2 0 16,-2 1 0-16,0-1 0 0,-20 3 0 0,-2-3 0 15,0 0 0-15,-7-1 0 0,-8 2 0 0,-4 2 0 16,-4-1 0-16,2 1 0 0,-5-2 0 0,1 2 0 16,-3-2 0-16,1 0 0 0,-2 2 0 0,1-2 0 15,-2 2 0-15,-4 1 0 0,0 0 0 0,8-2 0 16,-5 1 0-16,-3 1 0 0,0 0 0 0,0 0-583 15,0 0-685-15,0 0-1374 0,4-9 607 0</inkml:trace>
  <inkml:trace contextRef="#ctx0" brushRef="#br0" timeOffset="4899.25">15637 1740 273 0,'-4'1'464'0,"-2"0"10"0,6-1-10 16,0 0-21-16,-9-2-35 0,9 2-31 0,0 0-24 15,9-12-16-15,8 3-10 0,-3-3-9 0,6-5-3 16,3-1-5-16,1-2-5 0,1-4-10 0,4 1-17 16,9-9-16-16,-2-1-7 0,0 1-13 0,-2-6-20 15,0 0-5-15,-2-5-27 0,5 3-14 0,-4-7-23 16,3-3-12-16,7-24-20 0,-6 0-15 0,-14 21-9 16,-2-2-9-16,-2 0-16 0,-8-1-4 0,-2 4-28 15,-2 5-40-15,-5 13 0 0,-2 6 0 0,-2 8 0 16,-1 5 0-16,-1 3 0 0,4 12 0 0,0 0 0 15,-32 1 0-15,9 20 0 0,0 4 0 0,-5 14 0 16,3 9 0-16,2 4 0 0,6 1 0 16,-1 4 0-16,8-3 0 0,-3 2 0 0,3-1 0 0,0-1 0 15,2-4 0-15,4 3 0 0,3-5 0 0,-2 0 0 16,6-12 0-16,-2-1 0 0,3-3 0 0,5-3 0 16,-3-1 0-16,7-3 0 0,-6-10 0 15,4-1 0-15,2-2 0 0,-4-5 0 0,5-1 0 0,-1-5 0 16,4-2 0-16,-1-6 0 0,-1-3 0 15,3-1 0-15,2-8 0 0,2-1 0 0,-4-5 0 16,0-1 0-16,-4 0 0 0,0 2-3 0,2 1-18 16,-8 6 5-16,-1 7-1 0,-1 1-3 0,-3 2 2 0,1 0-3 15,-2 5 0-15,-2 2 5 0,0 0 16 0,0 0-17 16,8 19 4-16,-8-5 2 0,4 0 3 0,-2 3 4 16,2 0-8-16,1 1 10 0,-1 1-6 15,2-1 5-15,4-1 3 0,0-4-4 0,1 0-1 16,3-3 2-16,-2-5 6 0,0 1-7 0,2-4 5 15,4-3-3-15,-2 0 3 0,-6-3 0 0,4 1 10 16,-2-4 0-16,-1 1 1 0,2-5 5 0,-6 2 1 16,0-2 19-16,-4-1-9 0,1-6-1 0,-5-2 5 15,-2 0-8-15,-3-5-1 0,-1 7-20 0,-5-6-3 16,-1 11 0-16,2-2 0 0,-2 6 0 0,-2 0 0 16,2 6 0-16,-1 1 0 0,-3 2 0 0,-2 2 0 15,4 8-87-15,-4-4-57 0,2 5-53 0,3 1-57 16,5 4-61-16,-4-4-87 0,9 1-89 0,0-3-123 15,6-1-335-15,0-1-1026 0,3-1 454 0</inkml:trace>
  <inkml:trace contextRef="#ctx0" brushRef="#br0" timeOffset="5668.28">16969 1299 4057 0,'4'-10'228'0,"-3"0"-64"15,0 2 80-15,-2 0 38 0,0-2-8 0,-2 3-39 16,-1 0-32-16,0 4-34 0,-3 1-33 16,-2 1-14-16,0 3 3 0,-3 2-18 0,1 4-6 15,-2 3-17-15,-1 2-1 0,0 0-16 0,0 11-4 16,1-1-6-16,2 1-8 0,-1 2 2 0,8-2-7 16,2-3-4-16,3 4-6 0,4-6-2 0,0-3-2 15,11 8-2-15,-5-8-1 0,12 0-4 0,-4-7-4 16,6 2-3-16,4-6-8 0,3 0 1 15,1-5-9-15,0-2 4 0,-1-3-3 0,3-2 1 0,-1-2-3 16,-4-3 5-16,-1-1 1 0,-2-2-4 0,-4-3 0 16,1-5 1-16,-2 4 10 0,-8-4 9 0,0-2-6 15,0 3-3-15,-5 4 19 0,-8 1 5 0,3 5 9 16,-4 0-8-16,-4 4-6 0,2 1-6 0,-6 2-2 16,-2 2-4-16,-2 5-2 0,-7 4-3 0,1 2 0 15,2 5 1-15,-7 3 4 0,2 4-12 0,5 1 1 16,-1-1-3-16,7-3 0 0,1-2 2 0,0 3-4 15,4-3 7-15,1-3 1 0,3-3-4 0,1 1-6 16,1-1 5-16,2-4 3 0,0-1-3 0,5-2 4 16,-8-2-9-16,18-3 2 0,-7-4 2 0,3-2 1 15,-2 5 8-15,3-7 3 0,-2 1 0 0,1-2-2 16,-5-2 12-16,4 2 4 0,-2-1 10 0,-3 5-11 16,0 1 24-16,-6 1-14 0,3 1-10 0,-1 1-7 15,0 1-1-15,-4 3-11 0,0 0 5 0,0 0-4 16,0 0-2-16,5 13 2 0,-5-3-3 15,3 0 4-15,-1 1-7 0,2 2 0 0,4 2 0 16,-2-3-3-16,1-4-3 0,2 2 0 0,2-3 0 0,4 2 0 16,2-4 0-16,0-2 0 0,2-2 0 0,1-1 0 15,3-5 0-15,4 1 0 0,1-7 0 0,0-4 0 16,-2 1 0-16,-2-2 0 0,2 1 0 16,-1-4 0-16,0-1 0 0,0-2 0 0,-2-5 0 15,-5 1 0-15,5-4 0 0,2-12 0 0,-5 0 0 16,-2-5 0-16,-4 0 0 0,-2 0 0 0,-4 1 0 15,-3 12 0-15,-7 1 0 0,2 6 0 0,-5 8 0 16,1 2 0-16,-5 7 0 0,9 10 0 0,-23-8 0 16,4 14 0-16,-7 6 0 0,4 7 0 0,-1 7 0 15,4 5 0-15,-8 13 0 0,11 2 0 0,-1 0 0 16,8 1 0-16,1 1 0 0,5-2 0 0,4-11 0 16,1 15 0-16,7-3 0 0,0-15 0 0,4 2 0 15,-1-2 0-15,8-4 0 0,-4-2 0 0,1-2 0 16,0-11 0-16,0 0 0 0,0-3 0 0,-3-1-114 15,-4-2-129-15,0-5-72 0,0-2-89 0,-1-2-117 16,-4-3-578-16,4-4-1192 0,-3 0 528 0</inkml:trace>
  <inkml:trace contextRef="#ctx0" brushRef="#br0" timeOffset="6752.56">18819 1175 4042 0,'9'-8'138'0,"-1"4"-52"0,-3 0 109 16,0-2 50-16,-1 2 29 0,1 2-12 0,-2-1-28 16,-3 3-37-16,0-4-33 0,0 4-21 0,0 0-2 15,-12 7 0-15,3 2 7 0,-5 5 3 0,1 1-6 16,-6 8-6-16,4 2-10 0,-3 0-9 0,3 0-15 15,1 1-9-15,3-2-13 0,4 3-16 0,2-8 6 16,2 1-5-16,2-2-4 0,5 2-12 0,2-5 5 16,3-1 6-16,4-2-21 0,2-1 6 0,2-5-7 15,3-1-8-15,8-1-6 0,-5-4 4 16,5-5-7-16,-2-2 0 0,3-3 3 0,-3-1-7 16,1-5 1-16,-2-1-2 0,-2-2-7 0,-5-3-12 15,5-2 0-15,-4-5 0 0,-2-3 0 0,7-13 0 16,0 4 0-16,-7-8 0 0,2-1 0 0,-6 1 0 0,2-3 0 15,-4 3 0-15,-4 15 0 0,2 3 0 0,-5 3 0 16,-3 7 0-16,1 4 0 0,0 8 0 0,-2 9 0 16,0 0 0-16,-4-24 0 0,4 24 0 15,0 0 0-15,0 0 0 0,-15 25 0 0,6-7 0 16,0 8 0-16,0 5 0 0,0 1 0 0,3 3 0 16,-3 0 0-16,-1 13 0 0,5-13 0 0,-2 1 0 15,3 0 0-15,2 11 0 0,0-13 0 0,4-2 0 16,0 1 0-16,5-3 0 0,-2-3 0 0,3-2 0 15,0-7 0-15,3-2 0 0,-2-2 0 0,3-1 0 16,-3-6 0-16,4-3 0 0,1 0 0 0,-1-8 0 16,1 1 0-16,-1-1 0 0,2-7 0 0,1 0 0 15,0-2 0-15,0-9 0 0,-1 1 0 0,0-1 0 16,0-7 0-16,-4 3 0 0,5-3 0 0,-7 5 0 16,-4 7 0-16,1 2 0 0,-3 5 0 0,4 2 0 15,-5 2 0-15,-1 3 0 0,-1 3 0 0,0 0 0 16,0 0 0-16,-3 22 0 0,-2-6 0 0,2 2 0 15,3 7-1-15,-2-8 0 0,2 2 1 0,-2 7-13 16,6-5 2-16,-3-3-7 0,4 0 0 0,-1-6 2 16,1-1 6-16,3-2-2 0,-1 0 14 0,1-2-3 15,4-7 5-15,-2 1 1 0,4-2-3 0,0-5-3 16,3-1 1-16,-2-2 2 0,-1 0 3 0,0-3-4 16,0-3 3-16,2-5-7 0,-1-2 1 15,-1 2 2-15,-5 1 1 0,-1 2 8 0,-1 1-4 0,-2 4 3 16,-1 3 4-16,0 0-3 0,-2 3-10 15,0 1 6-15,-2 5-14 0,0 0 1 0,0 0 5 16,0 0 2-16,0 0-9 0,-4 24 9 0,3-13-12 16,1 0 15-16,0 1-7 0,-4 4 6 0,8-1-3 0,-3-3 7 15,4 1-2-15,2-2-7 0,0 2 2 0,2-3 0 16,4-2-1-16,-3-1-12 0,3-3 18 16,5-1-8-16,1-1 2 0,-2-1 4 0,2-3 2 15,-4-2-8-15,4 0 10 0,-4-5 8 0,2 2-20 16,-3-3 8-16,3 0-1 0,-3-4 2 0,0 0-1 15,0-8 3-15,0-1 5 0,-1 1-11 0,-3-4-7 16,-2 7 6-16,-3 2 5 0,-1-1-6 0,-3 8-6 16,-2-3 7-16,0 4 0 0,-2 2 2 0,0 4-6 15,0 0 16-15,-5 3-21 0,8 0 2 0,-13 8 0 16,4 2 2-16,5-1 16 0,-2 7-18 0,2-1 5 16,3 2 1-16,2 1-17 0,3 2-16 0,6-4-10 15,2 11-13-15,3-6-11 0,-1 3-11 0,4-3-1 16,-3 0-3-16,-1-5 1 0,-3-1 12 0,0 1 8 15,-7-6 5-15,2 2 5 0,-4 0 13 0,-4-4 3 16,-4 3 10-16,-2-1 17 0,-2-3 10 0,-6 0 1 16,-2-1 5-16,-2-3-4 0,1 1 1 0,3-3-2 15,2-1 3-15,2-1-14 0,3-1-21 0,0-1-53 16,7 0-58-16,2 3-59 0,1-16-39 16,5 4-42-16,10-2-41 0,4-3-36 0,6-4-35 15,4-4-18-15,11-6-351 0,0 2-828 0,-9-7 367 0</inkml:trace>
  <inkml:trace contextRef="#ctx0" brushRef="#br0" timeOffset="7599.41">20335 1104 1497 0,'32'-44'48'0,"-1"-1"50"0,-12 14 47 0,0 2 37 16,-7 3 40-16,-2 0 21 0,4 5 38 0,-9 3 18 16,-2 9 22-16,-3 9 3 0,5-16-16 15,-5 16-25-15,0 0-29 0,0 0-12 0,0 0-1 16,0 0-4-16,-8 0-14 0,-1 14-8 0,0 4-5 16,0 7-18-16,0 4-15 0,-1 2-13 0,1 4-11 15,3 1-19-15,-6 10-11 0,3-11-9 0,4 1-14 16,1-2-19-16,0 1 4 0,4 11-5 0,3-15-13 15,1-1-17-15,1 2-16 0,6-1-11 0,0-6-9 16,1 0-6-16,6-5-8 0,-5-6-6 0,6-3 0 16,0-6-1-16,1-1 0 0,1-2 1 0,7-5 2 15,-7-2-1-15,-2-2 1 0,9-5 1 0,-5-4 4 16,-7 3-2-16,3-8 7 0,1-4 4 0,-5 0 4 16,3-4-4-16,-5 3 10 0,-4 0 7 0,-4 8 3 15,4-1 6-15,-8 3 7 0,-1 4-10 0,0 2-9 16,-1 4 0-16,-2 1-4 0,-3 4-6 0,-1 1 8 15,7 0-8-15,-20 11-11 0,6 0 10 0,1 2-7 16,2 2 17-16,1 1-16 0,-1 1 2 0,6 0-4 16,-1 1 3-16,4-2 2 0,-1 1-7 0,6 0-11 15,-1-1-1-15,4 0-4 0,1-7 2 0,2 1 4 16,1-4 6-16,7-2-14 0,-1 1 6 0,2-1-5 16,1-3-3-16,-1-1 3 0,1-3 8 0,-2-3-4 15,2 2-2-15,1-3 10 0,-3-2 1 16,0 2-5-16,-2-4 2 0,2-1 5 0,-2-2 0 15,-1 2 11-15,0-2 7 0,-4 6 4 0,-2 0 1 16,1 3 9-16,-1-1-24 0,-2 0 6 0,-2 4-5 16,0-1-1-16,-4 3 0 0,0 0 0 0,10 7 2 15,-9 0-6-15,1-1 6 0,-1 6 0 0,0-2-10 16,-1 2 6-16,0 0-29 0,0 0 3 0,3-1-14 0,-2 1-8 16,3 0 0-16,1-2 1 0,0-2 1 0,-2-1 5 15,3 3-1-15,0-6 2 0,4-3 10 16,1 2-9-16,-1-2 6 0,-10-1 3 0,22-1 3 15,-8-1-2-15,1-4 11 0,2-1-6 0,-2 0 2 16,2-1 4-16,-5 3-2 0,5-2 5 0,-4 1-2 16,-3 1-4-16,0 2 10 0,1 1-11 0,-4 0 4 15,0-1-4-15,4 3 6 0,-11 0-4 0,13 3 8 16,-5 0 0-16,0-1-2 0,0 2 6 0,1 1-2 16,3-1-2-16,-2 1 3 0,3-3-3 0,5 1 4 15,-1-1-1-15,1-1 4 0,4-2 0 0,-3-1 1 16,3-4-2-16,-2 0-1 0,-2-3 3 0,1 1-7 15,-3-3 10-15,-2-2-3 0,-3-1 0 0,3 0 0 16,-6-1-3-16,-3-2 0 0,0-1 3 0,0 1-3 16,-6-2 1-16,-3 0-3 0,-1 1 4 0,1 1-4 15,-1 0-3-15,-4 2 0 0,0 7 5 0,-1 0 2 16,-2 3-2-16,0 4 2 0,-1 4 7 0,-3 7 5 16,-1 3 9-16,-1 8-1 0,1 5 5 15,1 7 3-15,0-1-5 0,1 13-1 0,2 6-1 16,3-2 4-16,-1 1-3 0,4-4-3 0,1 2-13 15,-1-13-3-15,6 1-14 0,-3-1-18 0,2-1-10 0,0-2-20 16,2-5-24-16,-1-5-20 0,1-3-24 16,0-3-23-16,-1-3-28 0,1-3-18 0,-1-4-19 15,2-1-35-15,-1-5-43 0,0 0-36 0,0 0-21 16,0 0-45-16,10-27-61 0,-9 11-264 0,8-14-778 16,-2-1 345-16</inkml:trace>
  <inkml:trace contextRef="#ctx0" brushRef="#br0" timeOffset="7749.04">21631 844 177 0,'-12'-17'502'15,"3"3"-18"-15,-2 2-23 0,11 12-25 0,-15-20-28 16,8 12-33-16,7 8-38 0,-12-14-36 0,12 14-43 16,0 0-67-16,0 0-65 0,-13-9-107 0,13 9-127 15,0 0-143-15,0 0-369 0,0 0-670 0,0 0 296 16</inkml:trace>
  <inkml:trace contextRef="#ctx0" brushRef="#br0" timeOffset="7932.92">20313 998 346 0,'-12'0'647'0,"6"1"-20"0,6-1-23 16,0 0-45-16,0 0-49 0,0 0-48 0,44-18-45 15,-10 15-48-15,18 1-42 0,1-3-74 0,5 5-78 16,-7 3-118-16,4-3-139 0,-19 2-174 0,-1-1-221 16,-5 1-280-16,-2 0-819 0,-11 1 363 0</inkml:trace>
  <inkml:trace contextRef="#ctx0" brushRef="#br0" timeOffset="9365.84">18674 1969 143 0,'1'-25'488'0,"-1"5"-2"0,0 3-5 15,-1 1-21-15,-2 6-17 0,2-1-25 0,-4 1-23 16,-3 2-34-16,-2 3-27 0,-3 0-32 0,-5 5-19 16,0 4-17-16,-1 3-5 0,-8 7-15 0,2 3-15 15,-2 4-21-15,-1 1-12 0,1 4-24 0,-4 12-16 16,7-10-15-16,2 3-8 0,8 0-20 0,-2-2-18 15,7 3-1-15,6 1-9 0,4-5-11 0,7 1-20 16,5-4-20-16,6-3-7 0,4-5-9 0,5-4-11 16,7-2-1-16,-2-6-9 0,3-2-10 15,15-5-3-15,-17 0 5 0,2-6 2 0,0 1 3 0,-7-3-1 16,-1-2 2-16,-2-4 3 0,-8 4 9 0,1-6 5 16,-5 2 12-16,-4 1 7 0,0 1 5 0,-5 3 5 15,-2 1 5-15,2 0 2 0,-2 5-10 0,-6 0-4 16,3 5-5-16,-4-6-9 0,4 6 8 0,0 0-8 15,-19 15 5-15,14-5-10 0,-4 4 1 0,0 1-1 16,4 3-4-16,-1 0 0 0,3 7-3 0,1-7 4 16,4-1-4-16,-1-2 0 0,3-3 4 0,1-1-11 15,4-2 7-15,0-2-3 0,2 0 3 0,1-3 1 16,-3-2-1-16,4-4 0 0,-3 0 1 0,2-3-4 16,-3-1 1-16,1-1-2 0,-2-2 1 15,-3-6-2-15,-1 2-8 0,-1-5 5 0,-3 2 1 16,0-2-2-16,-2 0 1 0,-2 0-10 0,-4 1 7 0,2 7 5 15,-3 0-1-15,0 2-5 0,1 0-5 0,-2 4 4 16,1 2-3-16,-4 2 1 0,13 0-1 0,-20 6-2 16,12-1 10-16,-1 2-7 0,3 2 0 15,3 0 1-15,2 2 1 0,2-4-8 0,2 3 12 16,7 0-4-16,-1-5-1 0,6 7 12 0,2-4-4 16,11-1-1-16,-1-2-12 0,2-3 22 0,1-1-6 15,0-3-1-15,-2 0-3 0,2-4-1 0,-4-2 1 16,-6 3 7-16,4-8-5 0,-7 7-11 0,-1-7 9 15,1 1 7-15,-4-2 1 0,-2 1-3 0,-2 2 1 16,0-2 9-16,-4 3-8 0,-1 1 3 0,-2 1 14 16,0 0-15-16,-1 3 8 0,-2-1 5 0,1 6-9 15,-4-5-11-15,4 5 5 0,0 0-2 0,0 0-5 16,-14 10 4-16,10-4 1 0,-2 3-1 0,2 0-1 16,3 3 2-16,2 1-9 0,0 1 2 0,2 0 2 15,5 0-2-15,-1 0 10 0,6-2-13 0,1 1 12 16,4-5-7-16,1-1 5 0,9-2-5 0,-5-1 10 15,8-8-17-15,-2 0 8 0,3-1-4 0,-4 0 4 16,3-5-1-16,-8 0 3 0,4-3-6 0,-3-2 0 0,-2-4 0 16,-4 0 0-16,0-2 0 0,0-3 0 15,-2-2 0-15,-3-1 0 0,1 2 0 0,-5-4 0 16,0 1 0-16,-3 9 0 0,-2-1 0 0,0 5 0 16,-4 3 0-16,1 4 0 0,-1-2 0 0,0 7 0 15,-4 1 0-15,4 2 0 0,-11 12 0 0,2 3 0 0,-4 8 0 16,-3 4 0-16,4 6 0 0,-6 11 0 15,3 4 0-15,-2 5 0 0,2-3 0 0,0 6 0 16,3 2 0-16,-2-3 0 0,1 2 0 0,-2-2 0 16,1-3 0-16,1-2 0 0,3-15 0 0,2-3 0 15,0 1 0-15,3-5 0 0,-3-1 0 0,4-9 0 16,2-7 0-16,-1 1 0 0,1-6 0 0,-2-1 0 0,4-5 0 16,0 0 0-16,0 0 0 0,0 0 0 15,-21-16 0-15,14 5 0 0,1-8 0 0,0-6 0 16,2 1 0-16,3-5 0 0,-1-1 0 0,5-1 0 15,4-2 0-15,1 2 0 0,7-1 0 0,8-10 0 16,8 0 0-16,5 2 0 0,7 5 0 0,-1-6 0 16,7 2 0-16,2 4 0 0,0-1 0 0,3 1 0 15,-2 1 0-15,2-3 0 0,-7 5 0 0,-3 0 0 16,-7 0 0-16,-12 7 0 0,0 1 0 0,-7-4 0 16,-2 6 0-16,-7-1 0 0,1-1 0 0,-5 9 0 15,-1-2 0-15,-5 2 0 0,-3 6 0 0,4-1 0 16,-9 2 0-16,4 3 0 0,-3 5 0 0,-1 0 0 15,-2 5 0-15,-2 1 0 0,0 4 0 0,-2 5 0 16,0 6 0-16,1 2 0 0,1 4 0 0,3 1 0 16,2 3 0-16,-1 6 0 0,3 10 0 0,1-14 0 15,1 16 0-15,1 3 0 0,3 0 0 0,0-1 0 16,3-2 0-16,-4 2 0 0,1 3 0 0,1-4 0 16,-2-3 0-16,-2-1 0 0,-1 2 0 0,0-14 0 15,-1-1 0-15,-5-6 0 0,2 2 0 0,-1-1 0 16,-5-7 0-16,5-5 0 0,0 0 0 0,-3-5 0 15,1-4 0-15,1-4 0 0,-1 1 0 0,3-6 0 16,8 2 0-16,-15-5 0 0,6-4 0 0,2 0 0 16,0-7 0-16,0-2 0 0,3-1 0 0,-1-9 0 15,5-3 0-15,4-2 0 0,4 0 0 0,3-11 0 16,1 10 0-16,2 1 0 0,5 1 0 0,0 2 0 16,8 4 0-16,6-11 0 0,-6 11-440 15,9-9-306-15,10 8-422 0,-4 0-1265 0,0 0 560 0</inkml:trace>
  <inkml:trace contextRef="#ctx0" brushRef="#br0" timeOffset="9933.1">21489 2666 80 0,'0'0'623'0,"0"0"11"0,0 0-9 0,-15-9-20 16,10 1-16-16,-7-4-30 0,-2-4-32 0,-4-6-32 15,-1-5-46-15,-6 0-37 0,-5-12-29 0,-2-1-30 16,10 12-28-16,-8-16-23 0,-1-1-27 0,2 2-19 16,4-9-24-16,1 5-19 0,4-1-25 15,2-2-122-15,6 2-66 0,6-3 0 0,3 4 0 0,6 11 0 16,2 8 0-16,3-1 0 0,4 4 0 0,-1 8 0 16,5 6 0-16,-3-1 0 0,1 10 0 0,2 0 0 15,4 4 0-15,-6 8 0 0,1 5 0 0,1 5 0 16,-2 4 0-16,-9 5 0 0,-5 2 0 0,-4 4 0 15,-4 0 0-15,-7 9 0 0,-8 3 0 0,-8-3 0 16,-2-3 0-16,0 2 0 0,-3-5 0 0,-2-3 0 16,2-2 0-16,6-9 0 0,2-1 0 0,2 0 0 15,1-1 0-15,11-9 0 0,-1-1 0 0,6-3 0 16,2-2 0-16,0-1 0 0,7 1 0 0,4-4 0 16,-4-3 0-16,18 1 0 0,2-2 0 0,1-2 0 15,14-1 0-15,1-7 0 0,0 5 0 0,2-5 0 16,15 4 0-16,-18 0 0 0,1 0 0 0,-4-3 0 15,-4 1 0-15,-6 3 0 0,-2-1 0 0,-3 0-234 16,1 3-154-16,-7-3-107 0,2 3-111 0,-5 1-472 16,0 2-1169-16,-1-1 517 0</inkml:trace>
  <inkml:trace contextRef="#ctx0" brushRef="#br0" timeOffset="11781.88">22050 2419 3246 0,'17'-15'363'0,"-4"-2"-127"0,3-3 40 16,-2-5-19-16,-5-3 8 0,4-3-3 0,-3-1-19 16,-3 0-4-16,-1 1-16 0,0 1 11 15,-4 3 10-15,-2 9 0 0,-2 3-24 0,-1 2-18 16,-2 1-18-16,-3 3-28 0,-4 1-12 0,1 4-16 16,-10 2-10-16,-7 3-14 0,-1 6-16 0,2 3-5 0,-2 3-7 15,2 5-14-15,0 0-9 0,6 0-11 0,2 3 3 16,4 0-7-16,6-5 1 0,1-2-5 15,3-3 1-15,5 1-27 0,0 4-8 0,5-7 0 16,-1 2 0-16,5-5 0 0,4-1 0 0,-3-2 0 16,12 0 0-16,-5-3 0 0,3-3 0 0,0-1 0 15,1-1 0-15,-2 0 0 0,1 0 0 0,-7 3 0 0,-4-2 0 16,1 0 0-16,-2 2 0 0,-8 2 0 16,10-3 0-16,-10 3 0 0,0 0 0 0,9 8 0 15,-9 3 0-15,4 0 0 0,-8 9 0 0,3-1 0 16,1 14 0-16,-3 0 0 0,2 13 0 0,1 8 0 15,-8-1 0-15,3 2 0 0,-4-1 0 0,-1 2 0 16,1 0 0-16,-4-2 0 0,-2 2 0 0,1-2 0 16,-1 1 0-16,-2-5 0 0,-1-7 0 0,5-8 0 15,-2-5 0-15,0-2 0 0,1-4 0 0,-2-1 0 16,2-7 0-16,5-9 0 0,-1 0 0 0,-3-2 0 16,4-6 0-16,9 1 0 0,-17-12 0 0,10 4 0 15,1-11 0-15,3 1 0 0,4-9 0 0,2-5 0 16,5-15 0-16,6 1 0 0,2-7 0 0,3-3 0 15,16-25 0-15,5 1 0 0,7-1 0 0,5-6 0 16,2 3 0-16,2-7 0 0,7 3 0 0,3-1 0 16,1 6 0-16,-3 10 0 0,-7 10 0 0,-17 20 0 15,2 2 0-15,-6 4 0 0,-3 2 0 0,-10 12 0 16,0-4 0-16,-4 4 0 0,-2 3 0 0,-6 3 0 16,-6 2 0-16,-1 6 0 0,1-1 0 0,-5 3 0 15,0 1 0-15,-9 1 0 0,2 5 0 0,-4 2 0 16,-6 5 0-16,-8 9 0 0,2 4 0 0,-4 5 0 15,-3 12 0-15,0 2 0 0,1 1 0 0,3 3 0 16,4-1 0-16,7-10 0 0,3 13 0 0,7-10 0 16,2 12 0-16,4-13 0 0,3 0 0 0,5-2 0 15,1-1 0-15,6-6 0 0,5-1 0 0,2-1 0 16,0-6-1-16,4-2-11 0,-3-4 7 0,3-4-1 16,-5-1-1-16,1-6-2 0,-4 0 4 0,4-5 3 15,-4 0 1-15,-1-3 17 0,0-4 3 0,3-3-6 16,-7 0-13-16,1-5 0 0,-2-5 0 0,-4 7 0 15,-4 3 0-15,0 4 0 0,-1 1 0 0,-2 0 0 16,1 2 0-16,-1 3 0 0,-2 5 0 0,0 0 0 16,0 0 0-16,-12 18 0 0,7-9 0 0,-2 7 0 15,2 3 0-15,-3 6 0 0,3-7 0 0,3 2 0 16,2-2 0-16,1 0 0 0,5-2 0 0,-2-3 0 16,4-1 0-16,0-3 0 0,2 1 0 0,0-5 0 15,-4-3 0-15,8-1 0 0,-1-2 0 0,0-1 0 16,2-4 0-16,-6-4 0 0,5 0 0 0,-5-6 0 15,4 1 0-15,-7 0 0 0,-1-5 0 0,-1-6 0 16,-1-3 0-16,-2 4 0 0,-5 5 0 0,0-6 0 16,2 7 0-16,-9 1 0 0,1 0 0 0,0 2 0 15,0 7 0-15,2 1 0 0,-2 4 0 0,0-1 0 16,0 3 0-16,3 3 0 0,7-1 0 0,-14 6 0 16,14-6 0-16,-5 10 0 0,5-4 0 0,0-6 0 15,5 13 0-15,5-4 0 0,3 2 0 0,6-3 0 16,2-1 0-16,2-4 0 0,6 1 0 0,-2-2 0 15,4-7 0-15,-3 1 0 0,-3-6 0 0,0 1 0 16,-7-1 0-16,2-2 0 0,3-4 0 0,-6-2 0 16,-3 3 0-16,0-8 0 0,-1 1 0 0,-1-2 0 15,0 1 0-15,-4-2 0 0,-1 6 0 0,-4-8 0 16,1 11 0-16,-3 4 0 0,-1 0 0 0,0 4 0 16,0 4 0-16,-3 0 0 0,3 4 0 0,0 0 0 15,-19 16 0-15,9-1 0 0,-4 10 0 0,1 3 0 16,3 4 0-16,-3 3 0 0,0-1 0 0,3 17 0 15,-3-5 0-15,8-12 0 0,0-1 0 0,1 0 0 16,2-4 0-16,-3-3 0 0,2-7 0 0,3 1 0 16,0-9 0-16,1 1 0 0,-1-2 0 0,5-4 0 15,-3-2 0-15,1-3 0 0,-3-1 0 0,0 0 0 16,21-9 0-16,-7 1 0 0,0-2 0 0,4-3 0 16,4-2 0-16,-6 2 0 0,9-3 0 0,-9 7 0 15,3 1 0-15,-1 2 0 0,0 1 0 0,1 2 0 16,-6 2 0-16,5-1 0 0,-5 5 0 0,1 3 0 15,-1 2 0-15,-4-1 0 0,-1 1 0 0,-1 3 0 16,-3 0 0-16,-3 0 0 0,-2-1 0 0,-2 0 0 16,-1 0 0-16,-3 1 0 0,-10-1 0 0,-1-4 0 15,0 1 0-15,-2-2 0 0,-1-2 0 0,2-2 0 16,-1-1 0-16,7 0 0 0,-1-1 0 0,2 0 0 16,5 0 0-16,0-2 0 0,6-1 0 0,1 4 0 15,9-11 0-15,5 3-20 0,14-2-116 0,4 3-8 16,4-4-11-16,18-7 3 0,-2 3 5 0,-3 5 15 15,-10-1 15-15,-2-2 10 0,-5 3 21 0,4 1 22 16,-7-1 28-16,-8 5 37 0,-2-3 35 0,-6 5 24 16,-3 1 6-16,-3 1 18 0,-2-4-7 0,-5 5-11 15,7-5 13-15,-7 5 17 0,0 0 2 0,-22 11-2 16,11-6 0-16,-6 7-5 0,-2-1-19 0,3-1-6 16,-2 3-5-16,4-1-9 0,0 3-1 15,1-2-5-15,1 0-44 0,2-2-2 0,6 0 0 0,-1-1 0 16,4 0 0-16,-2-3 0 0,7 4 0 0,0-6 0 15,4 0 0-15,3 0 0 0,1-3 0 0,8-2 0 16,-1-2 0-16,2-5 0 0,-1 2 0 0,7-9 0 16,-3 0 0-16,2 1 0 0,-7 2 0 0,-5 0 0 15,3-2 0-15,-4 0 0 0,-3 6 0 0,-3 0 0 16,-2 3 0-16,1-1 0 0,-1 3 0 16,-5 2 0-16,0 0 0 0,0 0 0 0,0 0 0 0,7 12 0 15,-4-3 0-15,-2 0 0 0,-1 2 0 0,3 0 0 16,1 1 0-16,-2 0 0 0,2-4 0 0,4 4 0 15,0-4 0-15,2 0 0 0,1-2 0 0,4-1 0 16,2 0 0-16,2-5 0 0,0 0 0 0,2-5 0 16,-1-1 0-16,7-3 0 0,-1-3 0 15,-2-4 0-15,-1 0 0 0,1-3 0 0,-1 1 0 16,-1-5 0-16,1-1 0 0,0-5 0 0,-1 0 0 0,1-13 0 16,0 2 0-16,-4-3 0 0,-6 10 0 0,2-11 0 15,-9 10 0-15,-4 0 0 0,-2 8 0 0,-2 4 0 16,-3 4 0-16,-5 3 0 0,2 6 0 15,-6 5 0-15,0 4 0 0,-6 4 0 0,-6 7 0 16,3 9 0-16,4 2 0 0,2 7 0 0,2 4 0 0,2 15 0 16,8-14 0-16,3 17 0 0,4-2 0 0,7 0 0 15,0-2 0-15,1-16 0 0,2 3 0 0,1-7 0 16,2 2 0-16,-1-3 0 0,3-1 0 0,-5-10 0 16,4-4 0-16,-5-3 0 0,4-1 0 0,-2-3 0 15,1-3 0-15,-9-1 0 0,3-1-223 16,2-5-91-16,-1 0-69 0,0-2-70 0,-5-3-63 0,1 0-87 15,-3-3-348-15,-2-2-1028 0,-2-1 455 0</inkml:trace>
  <inkml:trace contextRef="#ctx0" brushRef="#br0" timeOffset="13883.05">25360 2188 108 0,'-1'-7'471'0,"-3"0"-11"0,3 0-20 0,-7 4-19 0,4-1-13 16,-3 4-14-16,-5 2-19 0,1 1-17 0,-6 5-13 16,2 2-17-16,-4 8-12 0,1 4-14 0,-5 1-13 15,5 2-32-15,2 2-16 0,0 2-27 0,4-1-22 16,3-3-15-16,2 2-11 0,4 0-24 0,3-3-13 16,5-5-14-16,7-2-5 0,-1-2-16 15,10-4-2-15,5 1-7 0,3-5-12 0,2-4-5 0,3-4 6 16,0-6-23-16,-2-4 4 0,4-2-7 0,-1-4-6 15,-5-5 2-15,9-10-6 0,-4-4-4 0,-12 10-6 16,8-16 0-16,-7 1-19 0,1-11 14 0,-5 4 1 16,-3-2-4-16,-1-6-2 0,0-1 2 0,-4 2-8 15,-3 0 3-15,-5 8 6 0,0 12 11 0,-3 4 1 16,-2 10 4-16,-3 4-10 0,2 6 0 0,-4 4-12 16,1 5-5-16,-5 4 9 0,-5 5-14 0,-6 14 14 15,1 4-6-15,-7 14-5 0,4 2 0 0,0 5 3 16,0 4-2-16,6 2-1 0,2 0 4 0,4 7-4 15,0-3-2-15,6 0-15 0,10 0-5 0,-1-6-11 16,5-3-3-16,0-12-6 0,3-3-9 0,3-3 4 16,0-5 3-16,6-4-1 0,-3-6 7 0,-3-6 3 15,5-2 1-15,1-3 2 0,-2-5 9 0,0-2 8 16,0-1 3-16,-1-9 7 0,1-3 11 0,2-1 6 16,-3-3-3-16,-2-4 0 0,-3-2 6 15,1-3-9-15,-2 1 0 0,-2 0 3 0,-1 2 15 16,-2 11 3-16,-3 2 15 0,0 2-28 0,-1 4 2 0,-2-1-11 15,0 6 1-15,-1 3 0 0,0 0-4 0,0 0 10 16,-13 32 1-16,7-15-13 0,0 8 5 0,-1 1-9 16,5 0-7-16,-1-6-10 0,3 4 1 0,2-2-12 15,1-4 1-15,3-2 0 0,1 0 4 0,3-1-3 16,1-4 5-16,-2-3 11 0,3-3-7 0,1-4 4 16,1 1 3-16,-4-4 5 0,3-2 3 15,1 0 4-15,-2-4 12 0,-1 0-1 0,2-3 0 0,-4-1 7 16,5-1-3-16,-5-2 16 0,-1-4-10 0,2 3 2 15,-2 2 10-15,-2-1 4 0,-2 4-43 0,0 1 0 16,-2 3 0-16,2 1 0 0,-2 1 0 0,-2 5 0 16,0 0 0-16,0 0 0 0,0 0 0 15,0 0 0-15,-6 24 0 0,5-10 0 0,0 1 0 16,1 0 0-16,0 3 0 0,5-1 0 0,-2-6 0 0,3 1 0 16,-1-2 0-16,3-1 0 0,0-1 0 0,1-4 0 15,-2-1 0-15,4-2 0 0,-11-1 0 0,21-4-1 16,-10 0-15-16,2-2 19 0,1-3 5 15,1-1-2-15,1-1-6 0,0-2 0 0,7-7 0 16,0 0 0-16,-1 2 0 0,2-1 0 0,-8 5 0 16,2 3 0-16,-2 1 0 0,-2-1 0 0,-2 5 0 15,-1 2 0-15,3 1 0 0,-1 2 0 0,0 2 0 16,0 3 0-16,3 3 0 0,-3 4 0 0,0 1 0 16,-2 1 0-16,0 3 0 0,-3 0 0 0,-1 1 0 15,-1 0 0-15,-6-1 0 0,2 1 0 0,-4-5 0 16,-2 2 0-16,-1-1 0 0,-2-4 0 0,-5-1-9 15,-2 1-14-15,-2-5-5 0,3-1 0 0,-1-3 3 16,2-1 6-16,-1-3 6 0,3 1 3 0,4-3-6 0,2 1-11 16,1-5-17-16,6 0-19 0,7-4-21 15,4 0-22-15,15-5-21 0,14-11-17 0,5-2-14 16,2-2-10-16,27-14-2 0,-6-3-6 0,-21 9 17 16,22-14 10-16,-25 15 17 0,-1 5 23 0,-9 1 34 15,-10 11 33-15,-7 2 34 0,1 1 47 0,-10 6 34 16,-3-2 33-16,-3 7 2 0,-1 1-2 0,-4 2-12 0,0 1-4 15,0 6 3-15,-13-1 11 0,13 1 13 16,-23 14-20-16,9-3 10 0,-5 7-2 0,-3 7-6 16,6-2-9-16,-2 6-7 0,2 1-8 0,1 3 2 15,2 11-11-15,7 2-4 0,0-15-5 0,3 2-8 16,3 0-3-16,6 1-8 0,2-1 0 0,2-2-7 16,3-2-13-16,4-5-6 0,6 1-6 0,2-6-23 0,-2-4 9 15,3-2 0-15,1-5 0 0,1-1 1 16,-8-5-7-16,-1-4 9 0,3-2-3 0,0-3 10 15,3-7-6-15,-3-3 1 0,-3 1 2 0,0-6-2 16,-1-2 0-16,-1 2 6 0,-6-6-7 0,1 1 12 16,-4 13 10-16,-3 2 2 0,-1 2 8 0,-2 3-8 15,1 2-9-15,-3 2-2 0,0 3-9 0,0 0 0 16,0 0 0-16,0 0 0 0,-22 17 0 0,14-6 0 16,1 3 0-16,-2 2 0 0,1 1 0 0,2 1 0 15,2-1 0-15,1 1 0 0,2-2 0 0,2-2 0 16,3 2 0-16,0-5 0 0,1-3 0 0,6-1 0 15,-2 0 0-15,3 0 0 0,1-4 0 0,-2-2 0 16,3-1 0-16,-1-1 0 0,2-2 0 0,-1-4 0 16,-1 3 0-16,1-6 0 0,3 0 0 0,-2-2 0 15,1 1 0-15,-1 0 0 0,-3-1 0 0,0 1 0 16,-2 4 0-16,-2-1 0 0,-3 4 0 0,3 1 0 16,-3 2 0-16,-5 1 0 0,9 0 0 0,-9 0 0 15,9 6 0-15,-4 0 0 0,-3 1 0 0,2 2 0 16,-2 2 0-16,1-1 0 0,1 1-12 0,-2 1-27 15,2-4 3-15,-2 3-2 0,4 0 1 0,-3-2 2 16,-1-4 4-16,2 1-3 0,-4 0 9 0,5-2 6 16,-1 0 5-16,0-2-1 0,1 0-2 0,-5-2 0 15,10 0 14-15,-10 0 5 0,16-2 0 0,-5 1 5 16,-2-1-4-16,4-1 10 0,2 0-5 0,6-1 6 16,-2 0-8-16,4 2 1 0,-1-1-3 15,8-1-11-15,-3 0 15 0,1-1-2 0,2 4 2 16,-1-4-5-16,1 2 7 0,-4-2-6 0,-5 1-4 0,-1-1 5 15,3 2-7-15,-4-2 13 0,-2-2-3 0,1-1 1 16,-1-2-5-16,-1 0 1 0,-3-1-5 0,0 0-6 16,-3-4 12-16,-2 0-5 0,-1-2 4 0,0-1-1 15,-5-3-6-15,-1-3 10 0,-2-1-4 0,-1-1-7 16,-2 7-9-16,-1-1 8 0,-3 8 6 16,2 2-11-16,-5 1 5 0,0 2-6 0,-2 3 2 0,0 6 5 15,-3 1-3-15,-5 9 11 0,3 9 2 0,-1 4 14 16,-8 14 3-16,2 4 4 0,6 2 5 0,0 3 5 15,1 2 2-15,1 2-16 0,0-3 8 0,3 1-13 16,5-1-19-16,0-2 0 0,3 0 0 16,2-15 0-16,-1-1 0 0,1 2 0 0,0-1 0 15,3-1 0-15,-1-4-6 0,-2-2-48 0,1-5-24 0,3-8-15 16,-1-1-27-16,-3-2-9 0,4-2-8 0,-4-3-33 16,4-4-37-16,0 0-31 0,0 0-48 0,0 0-53 15,0 0-49-15,0 0-62 0,-9-30-87 0,2 13-290 16,0-7-895-16,0-6 396 0</inkml:trace>
  <inkml:trace contextRef="#ctx0" brushRef="#br0" timeOffset="14100.17">27359 2109 377 0,'0'-16'574'0,"0"1"9"16,6 3-17-16,2-5 3 0,5 2-6 0,10 0-26 15,4-1-29-15,7 1-38 0,3 5-49 0,17-1-45 16,-2 1-36-16,-3 5-34 0,-11 1-27 0,3 0-33 16,-6 2-26-16,-5-1-34 0,-8 5-46 0,-1-2-50 15,-4 1-53-15,-6 2-68 0,-4 0-59 0,-2 0-58 16,-3 0-95-16,-4 0-86 0,-8 6-117 0,-4-3-144 16,-8 1-329-16,-6 2-995 0,-6-1 440 0</inkml:trace>
  <inkml:trace contextRef="#ctx0" brushRef="#br0" timeOffset="15766.64">24270 3149 331 0,'-1'-9'468'0,"-2"-4"-6"15,-2 5-23-15,-4 0-17 0,0 4-22 0,-5 6-14 16,-4 3-20-16,-8 6-19 0,-3 5-20 0,4 3-23 15,-6 5-21-15,-6 9-21 0,5 5-22 0,0 2-24 16,5-2-21-16,9-7-18 0,2 1-18 0,4 1-13 16,7-3-12-16,3 0-16 0,4-2-12 0,5-3-10 15,3-7-6-15,10 1-10 0,8-2-6 0,-1-5-8 16,2-4-2-16,5-1-10 0,0-5 0 0,2-3-8 16,-1-2-3-16,-5-4-1 0,2-1 11 0,-5-2 13 15,0-3 13-15,-3-3 9 0,-3-1 9 0,-1-2-7 16,-5 5 5-16,-3-1 5 0,-2-2 15 0,0 5 5 15,-7 1 4-15,3 1-3 0,-6 3-75 0,2 2-46 16,-2 2 0-16,0 0 0 0,0 3 0 0,0 0 0 16,-11 9 0-16,4 1 0 0,2 1 0 0,-4 5 0 15,1-1 0-15,0 3 0 0,3 0 0 0,3 0 0 16,0 0 0-16,2 2 0 0,3-8 0 0,0-2 0 16,2 0 0-16,0-1 0 0,1-1 0 0,-1-5 0 15,2 1 0-15,-1-3 0 0,2-2 0 0,-1-1 0 16,-2-2 0-16,3-3 0 0,-3 0 0 0,0-3 0 15,-5 0 0-15,0-3 0 0,0-4 0 0,-2 6 0 16,-3-6 0-16,2-1 0 0,-6 4 0 0,3 3 0 16,-1 2 0-16,1 0 0 0,1 3 0 0,0 2 0 15,0 0 0-15,-1 3 0 0,6 1 0 0,0 0 0 16,-12 6 0-16,11-1 0 0,-1-1 0 0,4 3 0 16,0 0 0-16,4 0 0 0,1 0 0 0,2 0 0 15,1 1 0-15,3-1 0 0,3 0 0 0,4-2 0 0,-3-3 0 16,5 0 0-16,-3-2 0 0,11 0 0 15,-10-1 0-15,-1 0 0 0,9-4 0 0,-8-1 0 16,0 0 0-16,-1 2 0 0,0-6 0 0,-1 0 0 16,0 1 0-16,-1-2 0 0,-2-1 0 0,1-1 0 15,-3 2 0-15,-2-2 0 0,0 0 0 0,-3 2 0 16,-2 2 0-16,1 0 0 0,-3 1 0 0,-2 0 0 16,-1 2 0-16,1-1 0 0,-2 2 0 0,2 0 0 15,-2 1 0-15,0 1 0 0,0 3 0 0,4-5 0 16,-4 5 0-16,0 0 0 0,0 0 0 0,0 0 0 15,0 0 0-15,0 0 0 0,-11 10 0 0,8-5 0 16,-1-1 0-16,0 2 0 0,-2 3 0 0,0 0 0 16,-1 0 0-16,1 3 0 0,-3 2 0 0,0 0 0 15,1 0 0-15,2 0 0 0,-2 1 0 0,4-3 0 16,-1-1 0-16,3 2 0 0,-1 2 0 0,3-3 0 16,3-1 0-16,2-1 0 0,-1-1 0 0,3 0 0 0,2-1 0 15,1-2 0-15,2 0 0 0,1-1 0 16,-1-2 0-16,1-1 0 0,5-1 0 0,-4-1 0 15,5-1-110-15,-4-3-53 0,2-1-14 0,0-1-10 16,-2-1-18-16,1-2-13 0,0-5-24 0,5-5-16 16,-1-1-23-16,2-3-12 0,1-1-17 0,2-5-15 15,6-9-4-15,-12 9 11 0,2 1 9 0,-6 2 10 16,7 2 19-16,-6-1 1 0,-4 10 23 0,-2-2 30 16,0 4 30-16,-5 2 35 0,1 1 34 0,-1 1 52 15,-1 0 36-15,1-1 37 0,-3 3 37 0,1 0 21 16,-2 0 28-16,0 2 26 0,0-2 25 0,3 1 32 15,-4 2 23-15,2-3 12 0,2 0 19 0,-2 1 24 16,1 1 18-16,-1-2 12 0,2 1 18 0,-1 2 16 16,0-3 4-16,1 4 12 0,-3-2 0 0,3 2-10 15,-4-1-15-15,0 4-18 0,4-4-25 0,-4 4-29 16,1-2-24-16,-1 2-14 0,0 0 0 0,-1 13-39 16,-1-1-151-16,0 4 0 0,-2 3 0 0,-1 10 0 15,-1 0 0-15,-2 4 0 0,-1 14 0 0,-1-1 0 16,-4-1 0-16,4 3 0 0,-2-1 0 0,3 0 0 15,-1 1 0-15,-2-3 0 0,1 0 0 0,0-1 0 16,-2-8 0-16,4-3 0 0,1-2 0 0,-2-1 0 16,6-1 0-16,3-3 0 0,-2-6 0 0,3-7 0 15,4 2 0-15,0-4 0 0,1-4 0 0,3-1 0 16,2-1 0-16,2-3 0 0,2-5 0 0,4-3 0 16,-2-1 0-16,2-3 0 0,1-8 0 0,0 1 0 15,-4 1 0-15,0-9 0 0,-2-5 0 0,-2 3 0 16,-6-4 0-16,-4-3 0 0,2 1 0 0,-6 0 0 15,0 3 0-15,-7 1 0 0,0 1 0 0,0 3 0 16,-4 4 0-16,3 4 0 0,-1 3 0 0,2 1 0 16,1 3 0-16,1 2 0 0,2 4 0 0,0-1 0 15,3 0 0-15,-1 1 0 0,3 0 0 0,1 0 0 16,0 4 0-16,10-8 0 0,3 3 0 0,2-1 0 16,6-2 0-16,5-2 0 0,1-2 0 0,-2-2 0 0,3-2 0 15,-3 0 0-15,0 0 0 0,-2-1 0 16,0-1 0-16,-2 0 0 0,0-2 0 0,-10 5 0 15,3-1 0-15,-2 1 0 0,-3 0 0 0,-3 4 0 16,-1 3 0-16,0 2 0 0,-2 1 0 0,-2 2 0 0,3-1 0 16,-4 4 0-16,0 0 0 0,0 0 0 15,-1 15 0-15,-3-4 0 0,-4 6 0 0,-1 11 0 16,-1 4 0-16,1 2 0 0,-5 12 0 0,1 3 0 16,-2 1 0-16,0 0 0 0,3 1 0 0,2-1 0 15,2 1 0-15,1 2 0 0,-1-3 0 0,7-4 0 0,-1-10 0 16,1 0 0-16,2-5 0 0,1-1 0 15,7-3 0-15,-6-4 0 0,5-7 0 0,1-2 0 16,0-5 0-16,1-3 0 0,2-2 0 0,-1-2 0 16,2-4 0-16,-3-5 0 0,4-2 0 0,-2-4 0 15,-6-7 0-15,4-2 0 0,-2-8 0 0,-3-2 0 0,-2 0 0 16,-2-5 0-16,-2-11 0 0,-3-2 0 0,0 13 0 16,-5-8 0-16,5 13 0 0,-1 3 0 0,1-2 0 15,2 6 0-15,-2-1 0 0,1 9 0 16,2 1-602-16,1 1-664 0,1 4-1370 0,6 3 607 15</inkml:trace>
  <inkml:trace contextRef="#ctx0" brushRef="#br0" timeOffset="16049.56">26490 3075 444 0,'4'-30'619'0,"1"0"7"0,1 4-3 0,-2 0-13 16,3 1-7-16,-4 7-14 0,-1 5-28 0,-1 1-38 16,0 4-50-16,1 1-54 0,-2 3-47 0,0 4-37 0,0 0-26 15,-12 13-27-15,-2 10-23 0,1 8-17 0,-2 14-16 16,-3 5-150-16,0 5-76 0,5 2 0 0,-5 30 0 16,4-29 0-16,-5 21 0 0,6-23 0 0,1-1 0 15,0 2 0-15,2 0 0 0,-2-1 0 0,1 3 0 16,4-5 0-16,-3-6 0 0,-1 0 0 0,4-16 0 15,2-1 0-15,-6-5 0 0,4-8 0 0,2-8-119 16,-4 0-382-16,-2-5-79 0,-1-2-87 0,1-5-387 16,-6-5-1143-16,2-4 506 0</inkml:trace>
  <inkml:trace contextRef="#ctx0" brushRef="#br0" timeOffset="16549.09">26067 3570 2981 0,'1'-25'290'0,"3"7"-87"0,0-3 4 0,4 4 25 16,2 1 34-16,-1 0-5 0,2 2-13 15,5 1-21-15,7-2-21 0,2 3-11 0,3 0-15 16,0 2-3-16,7 3-22 0,1-1-12 0,0 3-18 0,-1-1-9 16,2 1-4-16,-1 1-10 0,-4 0-7 15,-3 3-8-15,-8-2 0 0,-1 0 2 0,-6 3 3 0,-2-1-3 16,-6 0-4-16,3 1 2 0,-4-1-13 16,-5 1-8-16,7 1-5 0,-7-1 10 0,0 0 2 0,-14 15 4 15,2-4-11-15,-1 3-2 0,-1 0-7 0,0 2-4 16,2 1-5-16,0 0-10 0,3 1 3 0,-1-2-12 15,2 1 2-15,7 1 0 0,1-3-6 0,5 1 10 16,5-1-9-16,-1-3 0 0,3-1-3 16,0-2 4-16,5-2-15 0,-3-2-12 0,3-2 0 15,-6-3 0-15,5 0 0 0,-5-2 0 0,4-3 0 0,-6 0 0 16,5-4 0-16,-2-3 0 0,-2 2 0 0,3-4 0 16,-5-1 0-16,-1-1 0 0,-2 5 0 15,-1-1 0-15,4-3 0 0,-4 5 0 0,-1 0 0 0,1 0 0 16,-1 5 0-16,1 0 0 0,-2 0 0 15,3 2 0-15,-1 1 0 0,5 2 0 0,0 4 0 0,3 2 0 16,-3 1 0-16,0 1 0 0,3 4 0 0,-5 3 0 16,-1-1 0-16,3 3 0 0,-5 1 0 0,-2-1 0 15,-2 1 0-15,0-6 0 0,-2 4 0 0,-2-3 0 16,0-1 0-16,0-4 0 0,1-2 0 0,1 0 0 16,-2-1 0-16,4-1 0 0,-4-3 0 0,4-1 0 15,0 0 0-15,0 0 0 0,0-19 0 0,4 8 0 16,4-5 0-16,1-1 0 0,6-8 0 0,3-1 0 15,3-1 0-15,2 0 0 0,1 0 0 0,-3 3 0 16,5-1 0-16,-3 4 0 0,1 4 0 16,-5-4 0-16,-2 10-1366 0,1 0-1478 0,0 3 654 0</inkml:trace>
  <inkml:trace contextRef="#ctx0" brushRef="#br0" timeOffset="16933.06">28091 3473 4593 0,'7'-16'393'16,"0"5"-93"-16,-4 2 21 0,-2 2-24 0,2 1-19 16,1 2-38-16,-2-2-29 0,-2 4 6 0,0 2 16 15,0 0 17-15,-4 15-1 0,-1-3 5 0,-1 5-9 16,-3 7-135-16,-1 2-110 0,-3 0 0 0,0 4 0 16,0-3 0-16,1 0 0 0,1 3 0 15,0 1 0-15,1-4 0 0,-1 2 0 0,2-5 0 0,2 0 0 16,0-5 0-16,5-3 0 0,-1-4 0 0,2-3 0 15,-2 1 0-15,3-5-97 0,0-3-344 0,0-2-55 16,0 0-44-16,0 0-24 0,0-20-9 0,4 3-341 16,5-8-989-16,0-3 437 0</inkml:trace>
  <inkml:trace contextRef="#ctx0" brushRef="#br0" timeOffset="17215.37">28040 3613 2261 0,'26'-49'-40'0,"-3"-3"82"16,-2 5 63-16,0 1 45 0,-6 14 43 0,-1 2 53 16,7 0 18-16,-6 1 33 0,-1 6 30 0,-2 7 6 15,2 1 6-15,-1 1-12 0,0 4-21 0,0-2-21 16,1 7-30-16,-2 2-23 0,6 1-18 0,0 3-27 15,-1 3-20-15,0 4-12 0,-3 1-19 0,0 3-18 16,-5 6-6-16,3 1-12 0,-6 4-19 0,-3-3-14 16,-6 5-8-16,-1-5-18 0,-6 5-4 0,-8-1-11 15,-3 0-7-15,-6-1-12 0,-3-3-14 0,-3-1-3 16,0 0 7-16,-2-1 0 0,3-2-1 0,-1-1 0 16,1-2 2-16,5-1-5 0,7-2 2 15,3-2 5-15,7 1 3 0,0-2 12 0,3 4 14 0,2-3 0 16,5 5 4-16,4 4-3 0,3 1 1 0,9 3 2 15,2 2-7-15,2-1-6 0,3 2-3 0,2 0 5 16,-3 0-9-16,2 1-9 0,-1 1-15 0,0-1-20 16,-3-4-15-16,1-1-23 0,-7-6-49 0,2 1-57 15,-3-4-61-15,2 0-69 0,-7-3-69 0,1 0-66 16,2-2-78-16,-3-4-380 0,1 0-973 0,-4 0 432 16</inkml:trace>
  <inkml:trace contextRef="#ctx0" brushRef="#br0" timeOffset="18032.56">28579 3885 303 0,'10'-15'364'0,"2"-8"24"0,-3 4 27 0,0 1 14 0,-4 1 15 16,0-1 3-16,-1 0-1 0,-1 1-11 0,-2 5-14 15,-1-1-16-15,-1 1-12 0,-1 2-31 0,0 1-31 16,-6 3-40-16,-1-1-21 0,0 6-34 0,-6 1-19 16,-2 7-22-16,0 1-16 0,-5 7-24 0,1 1-10 15,0 6-20-15,4 0 0 0,0 4-21 0,2-2-10 16,2-3-15-16,7-2-7 0,2 1-8 0,0-1-12 15,4-3 0-15,4-1-5 0,-3-3-2 0,3-1-4 16,4-1-21-16,1-3-20 0,0-3 0 0,1 0 0 16,3-1 0-16,-4-3 0 0,2-1 0 0,1-3 0 15,-1-1 0-15,-1-2 0 0,6-4 0 0,-5 0 0 16,3-3 0-16,-4-3 0 0,2 4 0 0,-1-1 0 16,-3 0 0-16,1-1 0 0,-4 5 0 15,4 2 0-15,-5 1 0 0,0 4 0 0,-3-1 0 0,4 3 0 16,-2-1 0-16,-3 2 0 0,0 0 0 0,-1 10 0 15,-1-1 0-15,1 2 0 0,1 2 0 0,-1-1 0 16,2 5 0-16,-5-1 0 0,7-1 0 0,-2 0 0 16,2-4 0-16,-1 0 0 0,1-1 0 0,3 0 0 15,-2-5 0-15,4 1 0 0,-1-1 0 0,5-2 0 16,-5-3 0-16,4 1 0 0,-1-2 0 0,0-3 0 16,0-1 0-16,4-1 0 0,-2-1 0 0,1-3 0 15,3 1 0-15,-3-3 0 0,2-1 0 0,-6 0 0 16,4 4 0-16,-4 1 0 0,-4 3 0 0,2-2 0 15,-2 3 0-15,1 0 0 0,-2-1 0 0,0 5 0 16,-4 0 0-16,0 0 0 0,5 9 0 0,-5-3 0 16,-2 3 0-16,2 2 0 0,-1 0 0 0,2 1 0 15,-3 0 0-15,1 0 0 0,6 2 0 0,-4-3 0 16,2 1 0-16,1-3 0 0,1-1 0 0,3 1 0 16,1-5 0-16,-1-1 0 0,2-1 0 0,1-2 0 15,-1 0 0-15,1-2 0 0,0-3 0 0,-2 2 0 16,3-5 0-16,-2-1 0 0,-1-1 0 0,8-1 0 15,-7-3 0-15,3 2 0 0,0-1 0 0,-3 1 0 16,3-1 0-16,-4 4 0 0,-1 3 0 0,-1-1 0 16,-2 1 0-16,0 2 0 0,-1 0 0 0,0 1 0 15,-1 2 0-15,-3 1 0 0,0 0 0 0,0 0 0 16,0 18 0-16,-3-8 0 0,0 2 0 0,0 5 0 16,0 1 0-16,-1 0 0 0,2 1 0 0,2-1 0 15,2 2 0-15,-1-3 0 0,6 2 0 0,1-6 0 16,3 0 0-16,1-3 0 0,2-2 0 0,3-1 0 15,5-3 0-15,-9-3 0 0,4-2 0 0,2-4 0 16,-3-1 0-16,1-2 0 0,2-2 0 0,-5-3 0 16,5-6 0-16,-2-1 0 0,-4-6 0 0,-2-1 0 15,-1-5 0-15,-2-1 0 0,-1-2 0 0,-3-17 0 16,-1 5 0-16,-3-1 0 0,0-2 0 0,-5 15 0 0,-4-11 0 16,-1 12 0-16,-1 3 0 0,-2 4 0 15,-4 4 0-15,3 10 0 0,-3 4 0 0,-2 2 0 16,0 7 0-16,-4 3 0 0,6 5 0 0,-7 8 0 15,5 4-650-15,2 3-608 0,10 4-1361 0,2 4 603 16</inkml:trace>
  <inkml:trace contextRef="#ctx0" brushRef="#br0" timeOffset="18849.55">29580 3945 433 0,'6'-8'554'16,"0"-2"18"-16,1 1 3 0,-3-3 21 0,6-4 7 15,-6 6-11-15,1 0-25 0,-2 4-34 0,-1 1-37 16,0-2-54-16,0 3-53 0,0 1-45 0,-2 3-33 16,0 0-32-16,0 0-27 0,-8 10-27 0,-1 3-22 15,-1 2-37-15,0 2-107 0,-1 0-59 0,-1 7 0 16,0 1 0-16,4-1 0 0,3-4 0 0,3-2 0 16,-1 0 0-16,6-2 0 0,-1-1 0 0,6-4 0 15,-3-1 0-15,4-3 0 0,1-1 0 0,4-3 0 16,-3-1 0-16,2-4 0 0,0 0 0 0,-1-3 0 15,-1-2 0-15,-2-1 0 0,0-7 0 0,5 1 0 16,-9-4 0-16,2 0 0 0,-5-9 0 0,1 8 0 16,-6-7 0-16,2 1 0 0,-3 5 0 0,0-5 0 15,-2 7 0-15,-2 3 0 0,3 4 0 0,0 0 0 16,1 4 0-16,0-3 0 0,3 6 0 0,-1 1 0 16,2 3 0-16,0 0 0 0,0 0 0 0,0 0 0 15,0 0 0-15,0 0 0 0,9 22 0 0,3-13 0 16,1 1 0-16,5 3 0 0,0-3 0 0,6 3 0 15,2 0 0-15,-1-2 0 0,-5-4 0 0,6 3 0 16,-7-2 0-16,-1-1 0 0,0 0 0 0,1 1 0 16,-6-1 0-16,0-1 0 0,-3-1 0 0,-1 2 0 15,-1 1 0-15,-3 1 0 0,0 0 0 0,0 0 0 16,-2 3 0-16,-2-3 0 0,0 4 0 0,-1-3 0 16,-1 1 0-16,0 0 0 0,-1 0 0 0,0-3 0 0,0 2 0 15,2-5 0-15,-1 1 0 0,1-1 0 16,0-2 0-16,3-1 0 0,3-1 0 0,1-1 0 15,0 0 0-15,6-2 0 0,-1-2 0 0,5-1 0 16,1-3 0-16,4 0 0 0,-5-2 0 0,2 1 0 16,0-1 0-16,-2-1 0 0,2 3 0 0,-8 2 0 15,3 0 0-15,-3 0 0 0,-2 2 0 0,-1 2 0 16,-2 0 0-16,-1-2 0 0,-1 2 0 0,-4 2 0 16,0 0 0-16,7 8 0 0,-4-3 0 0,-6 3 0 15,3 0 0-15,-2 5 0 0,-1-3 0 0,-1 2 0 16,2 0 0-16,-2-1 0 0,4 0 0 0,-3-2 0 15,2-1 0-15,0-2 0 0,1-1 0 0,0-1 0 16,0-4 0-16,2 4 0 0,2-3 0 0,-4-1 0 16,14-2 0-16,-4-2 0 0,-1 0 0 0,4 0 0 15,5-2 0-15,-1-3 0 0,-1 0 0 0,3-1 0 16,1 2 0-16,-4-3 0 0,3 0 0 0,-3 4 0 16,-5 1 0-16,2 1 0 0,-4 1 0 0,-1 2 0 0,-1-2 0 15,-2 3 0-15,-5 1 0 0,8 1 0 16,-3 3 0-16,-5 1 0 0,3 1 0 0,-1 1 0 15,2 3 0-15,-1-2 0 0,0 3 0 0,3-2 0 16,0 1 0-16,1 1 0 0,5-2 0 0,2 1 0 16,3 0 0-16,-2-5 0 0,4 1 0 0,-2-2 0 15,2 0 0-15,-1-3 0 0,-4-2 0 0,0-1 0 16,-1-6 0-16,-3 2 0 0,0 2 0 0,-3-8-189 16,-1 3-450-16,-2-2-589 0,-4-5-1329 0,-6 0 588 15</inkml:trace>
  <inkml:trace contextRef="#ctx0" brushRef="#br0" timeOffset="20732.06">28376 4547 233 0,'0'-6'425'0,"0"0"-8"15,0 0-5-15,3-3-18 0,-1 0-22 0,2-1-23 16,-3-2 6-16,-1 1-31 0,4 0-26 0,0 2-19 16,-1-2-18-16,-1 2-10 0,-2-4-21 0,0 4-13 15,-1-2-19-15,-4 1-15 0,-3 2-20 0,2 0-19 16,-2-1-12-16,-3 6-17 0,-1-2-8 0,-6 4-12 16,-1 0-13-16,1 2-11 0,-1 4-6 0,-1 0-8 15,0 5-4-15,3-2-6 0,0 2-6 0,0 1-8 16,3 1-2-16,4-5-6 0,1 6-13 0,1-2-2 15,1 0-1-15,4-2-1 0,3 1-1 0,0-1 0 16,5-2-2-16,2-1 2 0,3 2-1 0,1-4 2 16,2-1-3-16,1-3-5 0,4-2 6 0,1 0 2 15,-2-3 3-15,1-3 9 0,-1 4 8 0,-1-4 12 16,-4 1 11-16,3-1 11 0,-5 2 11 0,-1 0-2 16,1-1 15-16,-5 2 16 0,-1 0-7 0,1 1-4 15,-1 3-24-15,0 0-4 0,-4 1-13 0,0 0 3 16,6 9-15-16,-11 5-1 0,0 15-2 0,0 5-18 15,-8 14 19-15,-1 7-8 0,-1 2-5 0,-2 24-3 16,1-25 0-16,-10 23-3 0,10-21 7 0,-11 24-12 16,6-26 7-16,-6 22-4 0,3 4-15 0,1-24 9 15,1-2-7-15,-17 17-11 0,11-24-1 0,1 0 3 16,1-5-10-16,7-12 7 0,0-4 1 0,-2-3-2 16,2-5 6-16,4-6 2 0,-2 0 1 0,2-7 4 15,1-3 2-15,1-4 9 0,-1-2-4 0,1-4 5 16,-3-3-10-16,3-7 3 0,-1-5-1 0,1-4-1 15,1-3-6-15,5-4 12 0,3-1-9 0,4-15 0 16,10 0-19-16,7-2 14 0,6-5 7 0,15-24-3 16,6 5-6-16,2-1-3 0,7 0-12 0,6-3-5 15,10 0-9-15,0-1-11 0,4 7-15 0,-4 4 13 16,0 7 0-16,-22 23 7 0,2 3-1 0,-1 5 2 0,-3-2 3 16,-13 14 6-16,-4 3 1 0,-2 2 1 15,-12 3 5-15,-3 5 5 0,1 1 6 0,-4-1-3 16,-1 2 4-16,-2 2 0 0,-5 1 0 0,0 0 8 15,0 0-2-15,0 0-4 0,-26 6 3 0,5 1-2 16,7 0 5-16,-4 0-4 0,1 0 3 0,2 1-2 16,2 0-3-16,1-2 7 0,5 2-8 0,-2 0 3 15,5-2 0-15,2 5 2 0,2-6-1 0,2 6-2 16,5-3 4-16,1 3 0 0,8 0 4 0,-2 0-3 16,4 0 1-16,-4 0-3 0,9 3 3 0,0 2-3 15,-9-4-2-15,3 0 3 0,-6 0-1 0,2 2 1 16,-4-2 1-16,-4 2 0 0,0 0 1 0,-3 0 8 15,-2-3-8-15,-2 0 2 0,2 1 0 0,0 0 3 16,-4-1-3-16,2-3 2 0,-1 0 9 0,2-3 1 16,-2 0 5-16,5 1-3 0,-2-2 1 0,0 1 0 0,1-2 10 15,-1-3-3-15,12 3-3 0,1-4 2 0,6-4-2 16,11-1-19-16,1 1-29 0,0-2-59 0,-2-2-93 16,0-1-127-16,-10 1-158 0,-3 1-565 15,-6 1-1118-15,-2 0 495 0</inkml:trace>
  <inkml:trace contextRef="#ctx0" brushRef="#br0" timeOffset="22515.42">17369 2396 186 0,'0'0'241'16,"-3"-4"-19"-16,3 4-15 0,0 0-15 0,-2-4-4 15,2 4-9-15,0 0-1 0,0 0-3 0,0 0 1 16,-3-3-3-16,3 3 5 0,0 0 2 0,0 0 2 16,0 0 2-16,-4-1-5 0,4 1 6 0,0 0 2 15,0 0-6-15,0 0-16 0,0 0-12 0,0 0-18 16,0 0-10-16,0 0-20 0,0 0-4 0,0 0-25 16,0 0-1-16,0 0-6 0,0 0-9 0,0 0-9 15,0 0-2-15,0 0-3 0,0 10 0 0,0-10-4 16,0 9 0-16,0-3-8 0,0 2 5 0,0 1 2 15,0 3-3-15,0 0-7 0,-1 4 13 0,0-4-2 16,-3 2-1-16,4 3 1 0,0 0-5 0,-1 1 6 16,-2 0-1-16,3 1 1 0,-1-1-3 0,-3 0-4 15,4 0-2-15,-1-2-2 0,1 2-4 0,1-2 0 16,-2-1-8-16,1 2 0 0,1 0-1 16,-1-1 1-16,1 0-3 0,3-1-1 0,-4 0-1 0,3-1-2 15,-2 1-4-15,-1-3 1 0,0 0 1 0,4 4-3 16,-2-4 2-16,-2 0-4 0,3 5 3 0,-3-2-5 15,0-2 1-15,1-1 1 0,-1-2-2 0,3 1 3 16,-2 0-1-16,0 0-1 0,-1-1 0 0,2 0-4 16,-1 0 4-16,0-1-2 0,-1-3-2 15,0 4 0-15,3-3 4 0,-3 0-1 0,0-1-1 16,0 4 0-16,0-4-2 0,1 1-1 0,-1 0 2 0,0 1 5 16,-1-1-3-16,-2 1-1 0,3-1 0 0,0 0-1 15,0 3-1-15,-2-3 0 0,2 2 0 0,-2-2-1 16,1 2 3-16,2-1 0 0,-3 2-3 0,-1-2-1 15,3 0 2-15,0 2-1 0,-1-2 2 16,-2-3-8-16,2 3 10 0,0 1-1 0,-3-1-4 16,3-1 2-16,-2 1 2 0,3-4-1 0,0 2-1 0,0 1 1 15,-1-3 1-15,1-4-1 0,0 7 0 0,0-7-1 16,1 8-1-16,-1-8-11 0,-4 6 2 0,4-6-7 16,0 0-7-16,0 0-6 0,-1 5-10 15,1-5-15-15,0 0-17 0,0 0-39 0,0 0-73 0,0 0-80 16,0 0-111-16,0 0-421 0,0 0-860 15,0 0 380-15</inkml:trace>
  <inkml:trace contextRef="#ctx0" brushRef="#br0" timeOffset="24815.99">29289 4812 222 0,'2'-3'394'0,"1"-3"11"16,-2 4 0-16,3-5-1 0,-1 1-15 15,2 0-5-15,-3-1-1 0,2-3-7 0,-1 2-15 16,-1-3-18-16,-2-1-18 0,0 1-11 0,1 1-12 0,-2-3-14 16,-3 2-22-16,-1 3-24 0,1-2-23 15,-2 3-20-15,-2-1-18 0,-1 3-17 0,-1 4-19 0,-3 1-17 16,1 1-12-16,-5 4-18 0,0 5-9 15,1-1-12-15,-5 7-3 0,1 3-10 0,1 2-5 0,7-5-8 16,1 2-3-16,3-1-10 0,0 2-3 0,3-1 0 16,3-1-4-16,7-3-7 0,-1-1-1 0,2-4 2 15,3-1-6-15,2-3-5 0,2-1 12 0,1-3-9 16,3-2-9-16,3-4 17 0,-5 1 0 0,2-5 29 16,-4-1 2-16,2-1 6 0,-3-1 9 0,-3-2 5 15,0 4-64-15,-3-4-12 0,-1 1 0 0,-1 2 0 16,-1 1 0-16,1 2 0 0,-2 1 0 0,-1 2 0 15,1 0 0-15,-1 2 0 0,-1 3 0 0,0 0 0 16,0 0 0-16,0 0 0 0,-9 17 0 0,5-7 0 16,4 0 0-16,0 1 0 0,0 1 0 0,4 0 0 15,1-2 0-15,0 2 0 0,9-3 0 0,2 2 0 16,0-6 0-16,6-2 0 0,9-2 0 0,-3-5 0 16,-8 2 0-16,7-6 0 0,1-2 0 0,-4-2 0 15,-1-1 0-15,-6 2 0 0,5-8 0 0,-2 2 0 16,-6 2 0-16,2-7 0 0,-1-2 0 0,-1 0 0 15,-4-1 0-15,-2 1 0 0,-3 6 0 0,1 0 0 16,-2 1 0-16,0 1 0 0,-3 7 0 0,-1 2 0 16,4 2 0-16,-4 0 0 0,0 5 0 0,0 0 0 15,0 0 0-15,-18 23 0 0,4 0 0 0,0 3 0 16,-2 5 0-16,-5 16 0 0,3 3 0 0,-2 1 0 16,-1 0 0-16,7 3 0 0,-4-2 0 0,4 4 0 15,0-4 0-15,3 1 0 0,-1-3 0 0,2-2 0 16,1 1 0-16,1-15 0 0,4 0 0 0,-2-4 0 15,1-5 0-15,1-1 0 0,-1-10 0 0,1-3-170 0,2-5-252 16,-1-2-56-16,-4-3-41 0,7-1-35 16,-9-8-37-16,2-2-319 0,-1-5-986 0,3-2 437 15</inkml:trace>
  <inkml:trace contextRef="#ctx0" brushRef="#br0" timeOffset="25382.58">29497 4928 36 0,'23'-48'256'0,"0"3"24"0,-6 12 10 15,2 6-2-15,1 2 23 0,1 0 39 0,-3 7 4 16,-2 2-1-16,-3 6-11 0,2 0-18 15,2 6-20-15,-2-2-19 0,-2 6-25 0,4 0-23 16,1 5-25-16,-2-1-18 0,0 4-19 0,0 1-20 0,-2 4-16 16,0 1-12-16,-1 0-10 0,-3 3-13 0,-5-2-14 15,1 3-15-15,-4 2-6 0,-4 3-10 0,-4-3-4 16,-4-4-4-16,-8 5-5 0,-2-1-2 0,-3-4-7 16,2 0-7-16,-4-2 3 0,1-2-5 0,4-1 0 15,0-6-3-15,2 1-2 0,1 0 2 0,7-3 0 16,1 0 10-16,2-3 6 0,7 0-5 0,-6 0-7 15,6 0-3-15,0 0-4 0,15-17-3 16,4 5-1-16,7-4-2 0,1-2 1 0,5 0-3 0,13-7-1 16,1-2-2-16,-4-5-1 0,3 5-1 0,-2-5-1 15,-2-1 4-15,-13 7 7 0,-1 4 9 0,-3-2 24 16,-3 2 17-16,-2 2 5 0,-7 3 26 0,-1 0 3 16,-3 3 7-16,-2 0 5 0,-2 6-3 15,0 2-4-15,0 0-13 0,-2 1-15 0,-2 1-20 0,0 4-7 16,0 0-3-16,-10 14 0 0,1 1-12 0,-4 8-4 15,2 5-2-15,-1 2-1 0,-2 2-1 0,4 3 1 16,1-1-8-16,-2 1-8 0,0-2 13 0,2-1-14 16,1 0-11-16,1-3-1 0,2-4-21 0,1-6 7 15,4-2 2-15,0-5-8 0,0 1 6 0,1-8 9 16,-1 3 0-16,2-2 8 0,2-4 10 0,1 0 6 16,-5-2 5-16,11-2 19 0,-1-2-20 0,-2-4-25 15,3 1 0-15,2-6 0 0,-1 1 0 0,-2 4 0 16,0-1 0-16,-1 0 0 0,3 2 0 0,-2 0 0 15,-2 3 0-15,-1 1 0 0,0 0 0 0,3 1 0 16,-2 5 0-16,2 1 0 0,-2 2 0 0,-1 1 0 16,2 3 0-16,-1 0 0 0,2 1 0 0,-2 2 0 15,4 2 0-15,-4-2 0 0,1-2 0 0,4-2 0 16,-2 3 0-16,-2-4 0 0,4 1 0 0,-3-3 0 16,3 2 0-16,-3-4 0 0,-1 0 0 0,-1-1 0 15,-2-2 0-15,2 0-359 0,-2 1-145 0,0-2-143 0,-6 0-467 16,0 0-1207-16,0 0 535 0</inkml:trace>
  <inkml:trace contextRef="#ctx0" brushRef="#br0" timeOffset="27015.85">29141 5878 5158 0,'-35'-6'282'0,"2"-1"-144"0,3-2 30 0,6 0 52 0,6-1 42 16,2 0-5-16,5-4-12 0,6-2-27 16,4 0-21-16,5 0-18 0,5-8-19 0,4 1-10 0,7 3-8 15,0 1-12-15,6 1-14 0,0 2 5 0,1 3-73 16,-2 6-48-16,-5 5 0 0,3 3 0 0,-5 1 0 16,3 3 0-16,-2 6 0 0,-4 0 0 0,3 13 0 15,-5-2 0-15,-3 4 0 0,-3 3 0 0,-7 0 0 16,0 2 0-16,-3-2 0 0,-1-1 0 0,-1 0 0 15,-3-2 0-15,-2-1 0 0,4 2 0 0,-2-9 0 16,0 0 0-16,2-2 0 0,1-7 0 0,-1-1 0 16,4-2 0-16,-3 0 0 0,3-5 0 0,2-1 0 15,0 0 0-15,0 0 0 0,-2-14 0 0,6 4 0 16,1-4 0-16,3-2 0 0,0-1 0 0,3 2 0 16,-2-2 0-16,6-6 0 0,-2 1 0 0,0 10 0 15,-3-2 0-15,2 1 0 0,0 2 0 0,-4 4 0 16,-3 2 0-16,0 2 0 0,2 0 0 0,-1 5 0 15,-1 0 0-15,2 3 0 0,-1 2 0 0,0 4 0 16,-1 0 0-16,1 0 0 0,-3 6 0 0,1 0 0 0,0 0 0 16,-4-1 0-16,2-1 0 0,1-2 0 15,-1-2 0-15,1-2 0 0,-1-1 0 0,0 0 0 16,1-2 0-16,-1-1 0 0,2-3 0 0,1-2 0 16,-5 0 0-16,18-4 0 0,-9-1 0 0,4 0 0 0,2-4 0 15,-1-1 0-15,3-2 0 0,-3 2 0 0,3-3 0 16,-2 2 0-16,2-1 0 0,-5 3 0 15,0 2 0-15,-5 3 0 0,1-3 0 0,-3 3 0 16,2 0 0-16,-4 2 0 0,1 2 0 0,-4 0 0 0,5 3 0 16,-5 4 0-16,4 2 0 0,-4 2 0 0,0-2 0 15,0 6 0-15,0-3 0 0,2 3 0 0,0 2 0 16,-1-1 0-16,7 0 0 0,-7-4 0 0,3-2 0 16,1 1 0-16,4-4 0 0,-1 0 0 0,3-4 0 15,1 1 0-15,2-4 0 0,-1-1 0 0,1-4 0 16,-3-2 0-16,3-1 0 0,-2 1 0 0,2-1 0 15,0-2 0-15,-1-2 0 0,-2 0 0 0,3 3 0 16,-5 0 0-16,0 2 0 0,1-1 0 0,-6 4 0 16,1-1 0-16,2 0 0 0,-5 1 0 0,3 2 0 15,2 2 0-15,-7 0 0 0,6 6 0 0,-3-1 0 16,-1 4 0-16,0 2 0 0,-1 2 0 0,0-3 0 16,2 7 0-16,2 0 0 0,-3 1 0 0,2-2 0 15,3-6 0-15,-2 1 0 0,1-1 0 0,-1-3 0 16,4-2 0-16,-1-1 0 0,-2-2 0 0,6 0 0 15,-3-3 0-15,1-3 0 0,-2-2 0 0,2 0 0 16,-3-1 0-16,-1 1 0 0,-1-7 0 0,2 1 0 16,-6 2 0-16,-1-8 0 0,0 0 0 0,-1 0 0 15,-4 0 0-15,3 0 0 0,-1 1 0 0,-3-2 0 16,1 6 0-16,1 2 0 0,0 2 0 0,0 1 0 16,2 4 0-16,2-1 0 0,-2 3 0 0,2 2 0 0,0 0 0 15,0 0 0-15,18 3 0 0,-8 3 0 16,8 0 0-16,9 5 0 0,4-4 0 0,2 2 0 15,2-3-20-15,0 2-30 0,4-2-4 0,-2-1 3 16,2-2-14-16,-3-1 21 0,-3 0 1 0,-5 0 8 0,-7-2 14 16,-4 2 13-16,-4-1 24 0,-5-1 23 15,-1-1 15-15,0 2 1 0,-7-1-4 0,5 1 5 16,-5-1 0-16,0 0 5 0,-23 7-58 0,6-1-3 16,0 4 0-16,-4-1 0 0,-3 3 0 0,-1 3 0 0,0 4 0 15,9-6 0-15,-5 5 0 0,7-1 0 0,3-8 0 16,1 7 0-16,4-8 0 0,1 3 0 15,3 0 0-15,2-5 0 0,2-1 0 0,5-2 0 16,3 1 0-16,4-1 0 0,1-5 0 0,6 1 0 0,0-5 0 16,0 1 0-16,5-3 0 0,0-3 0 0,-1 0 0 15,1-8 0-15,-4 1 0 0,1-4 0 0,-1 0 0 16,-2-3 0-16,1-1 0 0,-2-1 0 0,0-6 0 16,0 2 0-16,4-12 0 0,-4 0 0 0,-8 11 0 15,0 1 0-15,1 6 0 0,-6 5 0 0,-3 4 0 16,-1 4 0-16,-2 2 0 0,1 5 0 0,-2 1 0 15,1 4 0-15,0 0 0 0,-23 15 0 0,6 6 0 16,-2 4 0-16,0 1 0 0,-8 15 0 0,3 3 0 16,2-3 0-16,7-9 0 0,-3 12 0 0,8 3 0 15,-2 0 0-15,11-12 0 0,1-1 0 0,5 0 0 16,4-3 0-16,0-1 0 0,8-3 0 0,3-3 0 16,3-4 0-16,1-3 0 0,4-8 0 0,-1-2 0 15,0-2 0-15,5-5 0 0,-5 0 0 0,-5-3 0 16,5-5 0-16,-1-1 0 0,0-4 0 0,-4-5 0 15,-1-5 0-15,1-1 0 0,-4 0 0 0,1-4 0 16,-6-4 0-16,2 1 0 0,-3 6 0 0,-6-1 0 16,-1 10 0-16,-3 2 0 0,-1 2 0 0,-2 3 0 15,-1 2 0-15,1 4 0 0,-4 1 0 0,0 0 0 16,5 2 0-16,-19 11 0 0,7 2 0 0,-6 9 0 0,4 1 0 16,0 2 0-16,4-3 0 0,1 3 0 0,3-6 0 15,4 2 0-15,2-2 0 0,2 0 0 16,1-2 0-16,5 0 0 0,4-6 0 0,-1 2 0 15,3-6 0-15,5-1 0 0,2-4 0 0,-1-4 0 0,7-4 0 16,-6 1 0-16,5-7-14 0,-1-1-122 0,0-5-7 16,-6-4-17-16,4-2-7 0,-2-5-2 15,6-12-20-15,-6-2 11 0,5-1-2 0,-1-4 18 16,-3-3 1-16,1 0 9 0,0-4 19 0,0 2 6 0,-1 5 21 16,0 5 44-16,-11 9 31 0,-2 7 28 0,3 3 27 15,-7 9 34-15,0 4 20 0,-1 1 13 0,-2 4-6 16,-1 1-7-16,1 1-7 0,-2 4 7 15,0 0 15-15,0 0 15 0,-9 14 15 0,0 2 9 0,0 2 15 16,-5 9-5-16,4 3 4 0,-2 4 9 0,-6 12-2 16,-2-1-6-16,3 5-9 0,2-1 0 0,2 0-50 15,-3 2-88-15,5-1 0 0,0-1 0 0,1-3 0 16,5-13 0-16,-1 0 0 0,6-3 0 0,-1-4 0 16,1-2 0-16,0-7 0 0,3-6 0 0,2 0 0 15,0-4-24-15,0-3-209 0,1-1-51 0,3-4-54 16,-9 1-75-16,11-6-73 0,-1-3-113 0,-4 0-370 15,3-6-1050-15,1 0 464 0</inkml:trace>
  <inkml:trace contextRef="#ctx0" brushRef="#br0" timeOffset="27316.49">31661 6096 192 0,'6'-9'447'0,"7"-6"16"16,-5 1 19-16,-2 3 20 0,-2 0 20 0,0 0 1 15,2 2 3-15,-3-2-18 0,-2 5-24 0,0-2-27 16,-1 2-30-16,-1 1-39 0,0 2-42 0,-2 0-33 15,3 3-31-15,-13 0-24 0,3 5-25 0,-1 0-23 16,-5 3-20-16,1 3-17 0,0 2-27 0,2 0-27 16,1 3-119-16,-1 6 0 0,3-6 0 0,4 4 0 15,3 5 0-15,-1-6 0 0,8 1 0 0,-2-2 0 16,5 1 0-16,0 1 0 0,2-2 0 0,2 0 0 16,0-3 0-16,-1 1 0 0,1 0 0 0,3-3 0 15,-4 0 0-15,-2-4 0 0,-2 1 0 0,2-1 0 0,-3 0 0 16,-1-3 0-16,-3 0 0 0,-2 1 0 15,-3-1 0-15,0-2 0 0,-6 2 0 0,-4 0 0 16,-5 0 0-16,-12-3-65 0,4 4-297 0,-10-4-104 16,-1-1-115-16,-16 0-539 0,13-2-1213 0,4-2 537 15</inkml:trace>
  <inkml:trace contextRef="#ctx0" brushRef="#br0" timeOffset="27632.72">29640 6511 5225 0,'-32'-2'398'0,"3"-3"-148"15,8 4 46-15,2-1 32 0,8 1 14 0,-1 0-4 16,6 1-17-16,-2-2-16 0,4 1-28 0,4 1-166 16,0 0-111-16,0 0 0 0,0 0 0 0,26 1 0 0,5 2 0 15,4-2 0-15,20 2 0 0,9 4 0 16,26 1 0-16,-1 3 0 0,7-5 0 0,2 4 0 15,2-1 0-15,4 1 0 0,4-3 0 0,-2 3 0 16,-1-4 0-16,-3-1 0 0,-6-2 0 0,-6-4 0 0,-28 2 0 16,2 0 0-16,-4-3 0 0,-9 0 0 15,-15-3 0-15,-4 1 0 0,-4-2 0 0,-5-1 0 16,-6 0 0-16,-3 4 0 0,-4-2 0 0,-1 1 0 16,-1 0 0-16,-2 1 0 0,-1 0 0 0,-1 0 0 15,-4 3 0-15,5-1 0 0,-5 1 0 0,0 0 0 0,0 0 0 16,-13 12 0-16,1-7-1366 0,1 3-1478 15,-8 0 654-15</inkml:trace>
  <inkml:trace contextRef="#ctx0" brushRef="#br0" timeOffset="27999.28">29431 7058 18 0,'-7'-7'508'0,"2"-3"19"0,-1 3 21 15,1-2 10-15,1 4-18 0,2-1-14 0,1-1-24 0,4 2-29 16,-1-2-21-16,5 0-17 0,4 1-17 0,5-1-16 16,4 2-18-16,7-1-22 0,9 4-24 0,3 0-26 15,19 2-27-15,4 1-22 0,32 1-28 0,-29 2-130 16,37-2-105-16,0 4 0 0,3 0 0 0,-4-1 0 15,-5-2 0-15,-4-2 0 0,6 2 0 0,-34-4 0 16,3-1 0-16,-1 0 0 0,-6-2 0 0,-5-2 0 16,-18 3 0-16,-2-2 0 0,-6 3 0 0,-10-2 0 15,-6 2 0-15,-3 0 0 0,-6 1 0 0,0-1 0 16,-4 2 0-16,-20 3 0 0,-6-1 0 0,-7 3-345 16,-20 7-226-16,6 1-99 0,-10 2-432 0,-30 10-1192 15,27-7 528-15</inkml:trace>
  <inkml:trace contextRef="#ctx0" brushRef="#br0" timeOffset="28449.23">28897 7658 4120 0,'-2'-20'442'0,"-3"-5"-173"0,5 4-62 16,-1 4 21-16,-1 0 34 0,1 3 32 0,-1 5-11 15,3-2-12-15,-4 5-24 0,3-1-13 0,0 3-25 0,0 4-17 16,0 0-11-16,0 0-4 0,-11 19-2 16,5-1-17-16,-1 9-9 0,1 0-56 0,-1 4-93 15,2 2 0-15,4 0 0 0,-3 0 0 0,3 2 0 0,-2-6 0 16,6 0 0-16,-2-2 0 0,3-10 0 16,2 2 0-16,1-4 0 0,-1-5 0 0,3-3 0 15,4-2 0-15,4-1 0 0,-2-5 0 0,1-3 0 16,4 0 0-16,0-3 0 0,-3 0 0 0,3-3 0 0,-5-3 0 15,8-3 0-15,4 1 0 0,-4-3 0 0,0 0 0 16,3 1 0-16,-2 1 0 0,0 2 0 0,3 1 0 16,-9 4 0-16,1 2 0 0,-1 3 0 0,1 0 0 15,-1 4 0-15,0 0 0 0,0 3 0 0,-3 6 0 16,1 0 0-16,-5 3 0 0,2 3 0 0,-3 1 0 16,-3 3 0-16,0 5 0 0,-2 1 0 0,-5 1 0 15,-5-2 0-15,-2 0 0 0,-4-1 0 0,-1-6 0 16,-6 3 0-16,-1 0 0 0,-3-6 0 0,-4 1 0 15,7-7 0-15,-4-2 0 0,6-2 0 0,-7-1 0 16,3-2 0-16,1 0 0 0,-1-4 0 0,1-1 0 16,4-3 0-16,-2-2 0 0,1 1 0 0,2-3 0 15,3-5-319-15,0 2-270 0,-4-9-626 0,7 1-1314 16,-1-6 581-16</inkml:trace>
  <inkml:trace contextRef="#ctx0" brushRef="#br0" timeOffset="28614.95">29002 7222 282 0,'-5'-16'492'0,"0"0"-5"15,4 4 15-15,-1 1-6 0,0 3-18 0,2 1-31 16,-2 1-47-16,0-1-38 0,2 3-55 0,2 1-52 16,-2 3-67-16,7 0-78 0,2 5-124 0,0 3-139 15,5 2-181-15,9 9-384 0,8-1-778 0,0 4 345 0</inkml:trace>
  <inkml:trace contextRef="#ctx0" brushRef="#br0" timeOffset="29982.36">30261 8005 174 0,'-9'-19'610'0,"2"0"-17"15,2 2 1-15,1-2-37 0,4-1-39 0,2-6-32 16,7 1-27-16,3 2-28 0,1-1-36 0,3 4-37 16,5-5-35-16,0 3-27 0,1 0-32 0,-3 0-26 15,3-4-23-15,1 3-23 0,-8 2-22 0,-1 5-12 16,-3 0-17-16,-5 2-11 0,-2 5-12 0,-2 0-19 16,-3 1-5-16,-3 3-8 0,-5 2-8 0,-3 0-14 15,-6 3-5-15,-4 5-9 0,-6 2-2 0,0 3-6 16,3 4 0-16,-2 1-5 0,6 5 3 0,4-1-8 0,4 3-32 15,3 4 0-15,8-7 0 0,0 8 0 16,6 0 0-16,1 1 0 0,6-1 0 0,1 1 0 16,0 1 0-16,3-4 0 0,-1 3 0 0,-1-3 0 15,-3 0 0-15,-1-7 0 0,-4-1 0 0,-1-1 0 0,-1-3 0 16,-6-3 0-16,-1 0 0 0,-2-2 0 0,-6 0 0 16,-2-2 0-16,-5-2 0 0,1-1 0 15,-3-2 0-15,1-2 0 0,3-2 0 0,-1-3 0 16,6 2 0-16,3-4 0 0,0 0 0 0,4-2 0 0,5 0 0 15,8-3 0-15,2-3 0 0,9-4 0 0,9 1 0 16,7 1 0-16,8-4 0 0,7 2 0 0,-4 4 0 16,4 0 0-16,-1 2 0 0,-14 5 0 15,2-2 0-15,-5 5 0 0,3-3 0 0,-10 4 0 0,-4-1 0 16,-2 1 0-16,-7 3 0 0,-2-3 0 0,-3 2 0 16,-2 1 0-16,1 0 0 0,-6 2 0 0,0 0 0 15,0 0 0-15,-16 6 0 0,2 1 0 0,-3 2 0 16,-2 1 0-16,-2 6 0 0,-1 1 0 0,2 3 0 15,4-6 0-15,-2 4 0 0,4-1 0 0,5-1 0 16,0 1 0-16,8-3 0 0,-3-1 0 0,4 0 0 16,0-4 0-16,5 1 0 0,-1-1 0 0,5-3 0 15,1 0 0-15,-1-4 0 0,0-2 0 0,5 0 0 16,3-4 0-16,-3 1 0 0,-3-3 0 0,1-2 0 16,3-2 0-16,-3-3 0 0,0-2 0 0,1-1 0 15,1-1 0-15,-5 4 0 0,2-2 0 0,-4 6 0 16,2-1 0-16,-2 2 0 0,0 1 0 0,-2 3 0 15,-1 1 0-15,4 0 0 0,-3 3 0 0,-5 0 0 16,10 5 0-16,-6 1 0 0,1 2 0 0,-1 4 0 16,-3 0 0-16,4 5 0 0,-1 1 0 0,-4-1 0 15,3 1 0-15,1 0 0 0,-4 0 0 0,1-5 0 16,0-2 0-16,2 0 0 0,-3-2 0 0,1-3 0 16,4 2 0-16,-2-4 0 0,-1-1 0 0,3-1 0 15,2-1 0-15,-7-1 0 0,14-5 0 0,-3 0 0 16,-2-3 0-16,8-2 0 0,-2 0 0 0,-1-1 0 15,2-3 0-15,5-2 0 0,-3-2 0 0,-4 3 0 16,3 4 0-16,-2-1 0 0,-1 2 0 0,2 2 0 16,-5 2 0-16,3 2 0 0,-5 0 0 0,1 3 0 15,0 1 0-15,1 2 0 0,-3 5 0 0,2 1 0 0,-3 2 0 16,2 3 0-16,0 3 0 0,-4-1 0 16,0-2 0-16,-2 0 0 0,-2 4 0 0,1-1 0 15,0-4 0-15,-4 0 0 0,2-3 0 0,-2 1 0 16,1-4 0-16,-2 0 0 0,2-1 0 0,-1 0 0 0,0-3 0 15,2-2 0-15,0 0 0 0,0 0 0 0,0 0 0 16,0 0 0-16,5-18 0 0,1 9 0 16,1 0 0-16,7-4 0 0,2 0 0 0,-1-2 0 15,0 1 0-15,7-3 0 0,-5 5 0 0,2 0 0 0,6 1 0 16,-10 3 0-16,-3 5 0 0,0-3 0 0,-1 4 0 16,2 0 0-16,-7 2 0 0,2 2 0 0,2 0 0 15,-5 5 0-15,-1-3 0 0,1 3 0 16,-1 2 0-16,-1 1 0 0,-2 3 0 0,-1-4 0 0,0 3 0 15,1-1 0-15,-2 0 0 0,-3-1 0 0,4-5 0 16,-4 0 0-16,4 1 0 0,-1-1 0 0,1-3 0 16,0-2 0-16,1 5 0 0,-1-5 0 0,0 0 0 15,0 0 0-15,0 0 0 0,18-10 0 0,-9 6 0 16,3-3 0-16,0 1 0 0,4-2 0 0,2 1 0 16,-2 4 0-16,2-2 0 0,1 2 0 0,-1 0 0 15,0 3 0-15,0-3 0 0,0 6 0 0,-1-1 0 0,-3-1 0 16,-2 3 0-16,5 2 0 0,1-1 0 15,0 1 0-15,0-1 0 0,1-2 0 0,1 1 0 16,3-1 0-16,-3 0 0 0,9-5 0 0,-2 2 0 16,-6-1 0-16,0-3 0 0,6-5 0 0,-7 2 0 15,-1-1 0-15,-3-2 0 0,1-2 0 0,-1-1 0 16,-2-2 0-16,-5-2 0 0,-3-2 0 0,2 2 0 16,-4-1 0-16,-3-2 0 0,-5-5 0 0,-1 1 0 15,0 6 0-15,-4 1 0 0,-4 2 0 0,0 1 0 0,3 7 0 16,-6 0 0-16,0 7 0 0,-3 1 0 15,1 5 0-15,0 5 0 0,-1 8 0 0,5 4 0 16,0 7 0-16,8 4 0 0,1 2 0 0,7 13 0 16,7-2 0-16,0-2 0 0,3-10 0 0,2 8 0 0,3-10 0 15,0-1 0-15,0-2 0 0,-1-4 0 0,0 0 0 16,0-2 0-16,-7-7 0 0,-1-2 0 16,-2-3 0-16,-2-2-245 0,-8 1-505 0,3-1-450 15,-14 1-1299-15,-1-3 575 0</inkml:trace>
  <inkml:trace contextRef="#ctx0" brushRef="#br0" timeOffset="30534.07">30595 8917 123 0,'-5'0'682'0,"5"0"-14"0,0 0-7 16,-12-4-6-16,11 2-24 0,1 2-14 15,0 0 0-15,-5 6-11 0,2 1-18 0,-2 3-26 16,5 6-18-16,-9 9-35 0,4 3-19 0,0 3-252 16,-3 13-238-16,0 3 0 0,-3 1 0 0,5 3 0 0,1-3 0 15,-2 6 0-15,2-2 0 0,-2-1 0 0,1-2 0 16,1-2 0-16,0-11 0 0,1-1 0 0,2 0 0 16,-2-5 0-16,0 1 0 0,0-6 0 0,2-7 0 15,0-3 0-15,0-5 0 0,1-3 0 0,-1-2 0 16,-1-5 0-16,3 0 0 0,0 0 0 0,0 0 0 15,-3-13 0-15,1 1 0 0,0-4 0 0,1-2 0 16,2-1 0-16,-2-10-58 0,2-1-341 0,3-1-6 16,-1-4-7-16,7-12-4 0,0 1 8 0,0 2 19 15,2-4 26-15,1-1 25 0,2-1 34 0,0 3 46 16,3 0 43-16,-8 13 46 0,4 2 62 0,-5 1 49 16,4 2 42-16,1 3 43 0,-2-1 48 0,-6 2 40 15,4 8 35-15,-3 0 42 0,-1 3 33 0,3 0 26 16,-3 3 21-16,3 1 5 0,0 0 7 0,0 4 1 15,8-2 7-15,-7 3-2 0,5 2-11 0,3 0-3 16,1 3-19-16,3 4-19 0,-1-1-13 0,-1 3-26 16,0 2-93-16,0 1-106 0,-2 1 0 0,-6-1 0 15,2 5 0-15,-5-1 0 0,-1-4 0 0,-2 7 0 16,-6-3 0-16,0-1 0 0,-10 4 0 0,0-2 0 16,-3 1 0-16,-1-2 0 0,-1-1 0 0,-4-2 0 15,-6 0 0-15,5-5 0 0,-1 2 0 0,-5-3 0 16,5-3 0-16,3 0 0 0,4-1 0 0,1 1 0 15,1-2 0-15,4 0-575 0,8 1-183 0,-5-8-385 16,5 8-1239-16,9-12 548 0</inkml:trace>
  <inkml:trace contextRef="#ctx0" brushRef="#br0" timeOffset="30699.87">31277 8783 499 0,'9'-7'610'0,"-2"3"-2"16,-2 0-15-16,0 2-4 0,-4 0 4 0,-1 2-11 15,0 0-14-15,0 0-36 0,0 11-41 0,-2-4-58 16,-1 5-39-16,-2-4-67 0,1 5-78 0,0-1-95 16,0-1-113-16,-1 1-138 0,-2 0-154 0,-1 1-145 15,-1 1-199-15,-2-7-393 0,-5-2-1069 0,-3 1 472 16</inkml:trace>
  <inkml:trace contextRef="#ctx0" brushRef="#br0" timeOffset="30899.01">29985 8583 5814 0,'-32'-15'628'15,"3"0"-258"-15,3 2-85 0,9 2 23 0,6 4-9 16,4-1-30-16,0 1-51 0,2 1-218 0,1 4 0 0,2 0 0 16,2 2 0-16,0 0 0 0,0 0 0 15,11 7 0-15,-2 0 0 0,1 4 0 0,3 4 0 0,1 1-174 16,5 7-379-16,-2 5-162 0,5 3-411 15,-3-1-1218-15,10 12 539 0</inkml:trace>
  <inkml:trace contextRef="#ctx0" brushRef="#br0" timeOffset="31065.31">31243 9500 6364 0,'13'3'906'0,"-3"-3"-414"16,-5 0-63-16,0-1-429 0,-5 1 0 0,0 0 0 15,0 0 0-15,0 0 0 0,-9-10 0 0,3 7 0 16,1 2 0-16,-2-1 0 0,7 2 0 0,-10 0 0 16,10 0 0-16,-10 6-338 0,3 1-972 0,2 0-1417 15,4 1 628-15</inkml:trace>
  <inkml:trace contextRef="#ctx0" brushRef="#br0" timeOffset="31300.03">29625 9832 70 0,'-37'0'850'0,"1"1"-78"16,9 1-77-16,9-1-61 0,7 1-55 0,4 2-58 16,7-2-42-16,7 4-54 0,8-2-44 0,20 3-47 15,24 1-25-15,7 1-39 0,36 0-34 0,-1 3-40 16,-1-5-39-16,-2 2-52 0,-2-2-41 0,-32 3-57 15,29 1-69-15,-29 2-48 0,-3-2-52 0,3-4-58 16,-4 0-60-16,-22-1-51 0,-4 0-92 0,-5 0-93 16,-11-5-314-16,-4 0-900 0,-8-1 399 0</inkml:trace>
  <inkml:trace contextRef="#ctx0" brushRef="#br0" timeOffset="31499.49">29832 10025 522 0,'-22'3'596'16,"4"1"-11"-16,7-1-18 0,0-1-18 0,5 0-2 16,5 0-41-16,1-2-17 0,0 0-28 0,17 7-38 15,4-4-39-15,9 0-38 0,5-1-37 0,14 0-33 0,6 4-36 16,-3-5-49-16,4 3-50 0,3-1-54 0,-1-3-73 16,-6 5-82-16,-11-3-95 0,13-2-108 0,-17 2-98 15,1-2-120-15,-1-2-491 0,0 4-1059 16,-3-4 468-16</inkml:trace>
  <inkml:trace contextRef="#ctx0" brushRef="#br0" timeOffset="31665.59">31148 10246 505 0,'5'3'726'0,"-1"-1"2"16,-1 0-10-16,-1 1 5 0,-2-3-13 0,0 4-37 15,-5-1-41-15,5-3-58 0,-7 2-56 0,7-2-54 16,-7 4-57-16,5-3-62 0,2-1-78 15,-6 1-97-15,6-1-139 0,-3 4-108 0,3-4-205 0,-7 3-204 16,1-3-739-16,6 0-1326 0,0 0 587 0</inkml:trace>
  <inkml:trace contextRef="#ctx0" brushRef="#br0" timeOffset="34615.21">6916 14601 171 0,'0'0'206'0,"-6"-5"10"0,3 3 5 0,2-3 9 16,-3 3 11-16,4 2 8 0,0 0 22 15,-3-4-11-15,3 4-5 0,0 0 2 0,0 0-11 0,0-7 6 16,0 7-14-16,0 0-10 0,0 0 13 0,11 10 20 16,-4-7 4-16,2 5-14 0,4 2 11 15,5 2-20-15,-1 0-27 0,4 5-15 0,4-1-19 16,1 3-21-16,-1-1-10 0,4 0-21 0,-2-3-12 0,1 1-8 15,3 0-16-15,-1-5-13 0,5 3-11 0,-1-4-14 16,-2-1-9-16,0-4-8 0,8-3-5 0,-7 0-5 16,3-3-3-16,-1-2-2 0,-4-1-9 0,4-6 2 15,1 2 2-15,-2-4-5 0,3-2-1 0,-2 1 4 16,12-10 4-16,-2 1 5 0,-3-2-1 0,3-3 3 16,-13 10 4-16,11-9-1 0,-11 7-4 0,5-1 4 15,-6 7-6-15,1-4 4 0,-2 7-3 0,-3 1 6 16,1 1 0-16,2 5-13 0,-2 5 8 0,3 0 0 15,-5 5 4-15,1 1 0 0,-3 2-8 0,3 3 4 16,-5 2-6-16,-4 0-4 0,5 2 2 0,-4 0-7 16,2 0 1-16,-1 1-5 0,-2-2-7 0,5-2 1 15,-4-1-26-15,4-1 8 0,-2-4-4 0,8-2-6 16,-5 2 1-16,7-3-2 0,-2-4 4 0,2-1-8 16,0-2 2-16,0-3 15 0,1-2 0 0,3 2-1 15,-3-8 1-15,1 6 6 0,2-7 1 0,2 3 0 16,1-5 8-16,12-3 5 0,-2 1 4 0,-1-1 0 15,-12 8 1-15,1-1 16 0,1-1-9 0,-5 2 3 16,0 6 0-16,5-2-2 0,-8 5 0 0,0 2-1 16,-8 0 0-16,-3 3-8 0,4 2 1 0,-5 1 2 15,2 3 0-15,-4 1-3 0,0 2-1 0,-2 0 0 16,3 1 0-16,-6 0 1 0,2 1-4 0,0-3 4 16,2 3-7-16,-4-2 1 0,3 0-3 0,2-1 9 15,1-4-1-15,-1 1-2 0,3-3-6 0,5-2-13 16,5 0 20-16,0-4-5 0,-1-1 5 0,2 0-6 15,-1-4-4-15,-1 0 8 0,5 1 0 0,4-2 2 16,-3 3-8-16,1-3 6 0,-5 1-5 0,0 5-7 0,-8 0 10 16,2 0-5-16,-4 0 3 0,-2 1 0 15,-6 1-1-15,2-1 1 0,0 1-6 0,-3 1-1 16,0 1-7-16,-1-3-23 0,-3 3-28 0,2-2-37 16,-1 1-59-16,-1 2-61 0,0-2-89 0,1 0-105 15,-1 1-128-15,1-1-401 0,-7-2-1021 0,12 2 451 16</inkml:trace>
  <inkml:trace contextRef="#ctx0" brushRef="#br0" timeOffset="36165.33">18490 14828 2556 0,'-11'0'336'0,"0"0"-152"0,-3-1-38 16,1 2 2-16,-1-1 43 0,4-1 47 0,-7 0-2 16,7 1-11-16,-2 0-19 0,4-1 5 0,1 1 0 15,1 1-3-15,6-1-10 0,-11-1 11 16,11 1-2-16,-8 0-1 0,8 0 7 0,0 0-4 0,0 0 5 15,0 0-4-15,35-3 3 0,-4 2-11 0,2-1-10 16,22 1-6-16,3 0-14 0,3 0-7 0,7 0-9 16,23-2-14-16,-24 2-141 0,29 2-1 15,-7-2 0-15,-21 0 0 0,22-1 0 0,-28 2 0 0,2-1 0 16,1-1 0-16,-4 2 0 0,-3 0 0 0,-4-1 0 16,-16 1 0-16,-1 1 0 0,-3-3 0 15,-5 3 0-15,-10-2 0 0,-5 1 0 0,-1-2 0 16,-4 1 0-16,-5-1 0 0,-4 2 0 0,0 0-9 0,0 0-338 15,-19-6-59-15,6 4-37 0,-9 1-47 0,-10-1-43 16,0 5-51-16,-5-2-313 0,-14-1-971 0,10 3 429 16</inkml:trace>
  <inkml:trace contextRef="#ctx0" brushRef="#br0" timeOffset="36415.92">18524 14965 2928 0,'-38'3'334'0,"2"0"-83"16,5-2-11-16,3-3 18 0,10 2 31 0,4-2 23 15,4 1-3-15,2 0-20 0,1-2-40 0,4 1-17 16,3 2-15-16,0 0 4 0,18-8-7 0,10 6-13 16,4-2-18-16,5 1-6 0,19 0-15 0,2 2-15 15,4-1-9-15,6 1-17 0,26 2-10 0,-2-2-17 16,-28 5-5-16,1-3-16 0,27 1 2 0,-32 1-9 16,-1-3-7-16,-2 4-3 0,-3-2-9 0,-19-2-4 15,-1 0-37-15,-5-1-6 0,-10 0 0 0,-1-2 0 16,-5 3 0-16,-3-3 0 0,-5 1 0 0,3 0-54 15,-7-2-118-15,-1 4-78 0,0 0-79 0,-10-6-102 16,-4 6-98-16,-3 0-542 0,-2 0-1161 0,-11 2 513 16</inkml:trace>
  <inkml:trace contextRef="#ctx0" brushRef="#br0" timeOffset="37582.11">9913 16052 191 0,'5'2'445'0,"-5"-2"14"0,15-2 4 0,-10 1 17 15,3 0-11-15,-4 1-13 0,4-1-30 0,-8 1-20 16,10-1-19-16,-2 0-31 0,2-1-24 0,12 1-23 16,4 1-18-16,9-1-11 0,17-3-25 0,2 3-29 15,10-1-16-15,34 0-19 0,1 1-18 0,3 0-26 16,3-2-16-16,-2 3-12 0,2 3-10 0,11-5-7 16,-2 6-9-16,-1-1-13 0,-1 0-19 0,-3 1 6 15,-5-3-13-15,-6 3-3 0,-6-3-18 0,-36 1-7 16,-16 0-29-16,-5-4-11 0,-2 1 8 0,-11-1-4 15,-8 2 7-15,-1-2 0 0,-5 0 0 0,-2-3-10 16,-5-1-10-16,-2 2-7 0,-8-4-14 0,-1 1-21 16,-8-3-42-16,0 1-54 0,-4-1-66 0,3 4-78 15,-5-2-74-15,3 1-73 0,5 3-99 0,4-1-363 16,3 2-989-16,3-1 438 0</inkml:trace>
  <inkml:trace contextRef="#ctx0" brushRef="#br0" timeOffset="38215.06">15920 16021 340 0,'-18'-2'426'0,"5"1"22"0,3-1 5 15,2 2-12-15,2-2-15 0,6 2-6 0,-3-1-4 16,3 1-4-16,24-5-7 0,7 0-8 0,19 0-9 16,11 2-11-16,40 1-14 0,4-4-8 0,14 3-11 15,9 5-17-15,8 3-23 0,11 2-20 0,8-4-19 16,11 7-26-16,0-2-22 0,2 3-73 16,-1 4-144-16,-1-4 0 0,0 3 0 0,-6-7 0 0,-5 7 0 15,-10-3 0-15,-6 2 0 0,0-5 0 0,-8-3 0 16,-7-4 0-16,-10-1 0 0,-50 0 0 0,-4-1 0 15,-9-2 0-15,-13-2 0 0,-7 0 0 0,-10 2 0 16,-7-1 0-16,-4-1 0 0,-5 1 0 0,-1-3 0 16,-4 2 0-16,-4 1 0 0,-9-2 0 0,-6 2-237 15,-13-2-240-15,-5 1-60 0,-14-1-62 0,-9 6-459 16,-4 0-1144-16,-2 0 507 0</inkml:trace>
  <inkml:trace contextRef="#ctx0" brushRef="#br0" timeOffset="38498.91">16454 16293 3599 0,'-132'-12'259'0,"17"1"-53"0,14-7-77 0,41 6 27 16,5 1 59-16,21 1 46 0,3 2 24 0,13-3-22 0,8 1-34 16,9-1-6-16,8-4-3 0,18-1 9 15,28-2 4-15,38 0 3 0,15 4-2 0,23 8-4 0,13 8-8 16,19 2-11-16,12 4-5 0,9 3-16 15,10 6-35-15,1-3-155 0,5 7 0 0,-9-6 0 0,-1 3 0 16,-4 4 0-16,-8-6 0 0,-16-3 0 0,-9-6 0 16,-18-1 0-16,-13 0 0 0,-10-8 0 0,-21 2 0 15,-35-5 0-15,-16-1 0 0,-6 2 0 0,-6-3 0 16,-7 0 0-16,-2 1 0 0,-8 0 0 0,-5-4 0 16,-4 3 0-16,-2-3-261 0,-7 2-298 0,-10-10-176 15,-6 1-371-15,-1 5-1199 0,0-5 531 16</inkml:trace>
  <inkml:trace contextRef="#ctx0" brushRef="#br0" timeOffset="38649.57">19854 16481 7236 0,'11'8'741'0,"0"0"-527"0,-1-3-214 15,-1 0 0-15,3 1 0 0,-4-2 0 0,-2 1 0 16,0-1 0-16,-3 3 0 0,-2 2-351 0,-10-2-414 15,-6 2-415-15,-17-5-1277 0,-18-4 565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42:49.265"/>
    </inkml:context>
    <inkml:brush xml:id="br0">
      <inkml:brushProperty name="width" value="0.05292" units="cm"/>
      <inkml:brushProperty name="height" value="0.05292" units="cm"/>
      <inkml:brushProperty name="color" value="#FF0000"/>
    </inkml:brush>
  </inkml:definitions>
  <inkml:trace contextRef="#ctx0" brushRef="#br0">6019 3327 684 0,'0'0'397'0,"0"0"-240"0,0 0 12 15,0 0 6-15,0 0 18 0,0 0 74 16,0-8 23-16,0 2 0 16,0-1-7-16,0 3-10 0,-2 0-31 15,2 4-45 1,-2 0-40-16,2 0-67 0,0 0-46 31,-2 0-41-31,2 0-3 0,0 0-1 0,0 12-8 16,2 5 9-16,14-2 2 15,7 2-2-15,2-3-1 16,10-6-1-16,2-2-1 16,3-6 3-16,4 0 1 15,1-5 0 1,0-10 8-16,0-2-9 15,-5-2 0-15,-3 2 0 0,-3 3 0 16,-3 5 4-16,-4 5-4 16,-3 4 0-16,1 0 0 15,0 4-10-15,4 15 8 0,2 5-4 16,4 2 2-16,1-1 3 16,2-3 1-16,-3-8 0 15,-2-6-1-15,-1-8-11 16,-1 0 6-16,-4-2-3 15,-1-16 9-15,-1 0 7 16,-4-2-1-16,-2 1 0 16,-3 5-1-16,-3 4-5 15,3 5-1 1,-1 5-8-16,6 0-5 0,1 0 13 16,7 8 1-16,2 6 0 0,1 0-1 15,1-2 0-15,0-2 1 16,1-6-1-16,-3-2-3 15,-2-2 4-15,-2 0 0 16,-1-13 1 0,-2-6 17-16,-1-4-17 0,-3 4-1 15,-3 0 0-15,-1 9 0 16,-3 6 6-16,1 4-6 16,4 0 0-16,2 8 7 15,7 10-6-15,4 0-1 16,2-1 0-16,1-6 0 0,-1-7 6 31,-2-4-6-31,-4 0 0 0,-2-7 0 0,-4-36-5 16,-7 3-199-16,-9 2-778 0</inkml:trace>
  <inkml:trace contextRef="#ctx0" brushRef="#br0" timeOffset="7640.88">6459 1596 1803 0,'0'0'590'0,"0"0"-318"0,0 0-38 16,0 0-106-16,0 0-73 16,0 0-28-16,0-4 21 15,13 8 109-15,7 14 5 16,3 6-32-16,3 10-4 15,5 12-10-15,5 12-58 16,4 11-19-16,2 9-24 0,1 10-15 16,-3 2 16-1,-5 0-15-15,-3-3 4 0,-6-7 4 16,-3-10-7 0,-6-6-2-16,-3-12 0 0,-3-8 0 15,-5-8 0-15,-1-5 0 16,-3-9 1-1,1-4-1-15,-3-6-30 16,0-4-86-16,0-6-77 16,0-2-106-16,-12-6-175 0,-5-14-439 0,-6-2-324 0</inkml:trace>
  <inkml:trace contextRef="#ctx0" brushRef="#br0" timeOffset="7972.04">6733 2532 654 0,'0'0'942'0,"0"0"-436"16,0 0-14-16,0 0-163 16,0 0-61-16,0 0-7 15,0 0-108-15,-18-58-56 16,18 58 2-16,0 0-31 16,0 0-26-16,0 0-39 0,0 12 12 15,4 10-14-15,14 8 8 16,2 5-7-16,5 2 10 15,-3-2-12-15,-2-7 0 16,-2-6 0-16,-2-10 0 16,-1-8 7-16,1-4 11 15,3-4 30-15,4-24 22 16,6-14-70-16,4-14 0 16,-2-11 0-16,3-7 0 15,-5 4 0-15,-7 7 0 16,-2 16 0-16,-8 15 0 15,-4 13-41-15,-8 19-242 16,0 0-326-16,-13 11-493 0</inkml:trace>
  <inkml:trace contextRef="#ctx0" brushRef="#br0" timeOffset="8995.03">5275 1123 1320 0,'0'0'404'16,"0"0"-98"-16,0 0-10 16,0 0 37-16,0 0-19 15,0 0-57-15,0 0-41 16,-4-4-35-16,4-6-1 15,4-7-66-15,8-2-63 0,1-3-40 16,5-1-11-16,4 7 0 16,2 6-1-16,3 10 0 15,2 0-16-15,0 21 7 16,3 15 10-16,-3 8-12 16,-5 4 4-16,-6-2-19 15,-5-4-19-15,-6-12 25 16,-5-8 13-16,0-8 8 15,-2-8 9-15,0-6-3 16,0 0 42-16,0-14 24 16,0-14-42-16,0-12-30 15,7-6 3-15,2-4-3 0,2 5 0 16,2 12-4-16,1 11-8 16,1 15-2-16,-1 7-8 15,3 11 2-15,4 18 11 16,-3 8 9-16,-1 3-1 15,-3 0-10-15,-1-4-21 16,-4-10-4-16,0-8 15 16,0-10 15-16,0-8-6 15,2 0 6-15,2-14 6 16,5-14 0-16,0-4 0 16,-2-2 0-16,-1 4 0 15,-4 7 0-15,-4 12 0 0,-3 7 0 16,1 4-9-16,3 0-22 15,4 14 19-15,1 5 11 16,8 4-5-16,-2-1 6 16,3-4 0-16,1-6 1 15,-4-8 4-15,2-4-5 16,-7 0 0-16,-3-14 17 16,-7-8-1-16,-4-6 40 15,0-5 1-15,-15 1 25 16,-10 2-14-16,-6 5-9 15,0 8-59-15,-5 9 0 0,3 8 0 16,1 0 0 0,4 17 0-16,3 13 0 0,18 16-90 15,7-9-369-15,0-4-445 0</inkml:trace>
  <inkml:trace contextRef="#ctx0" brushRef="#br0" timeOffset="9168.7">6378 1153 2939 0,'0'0'670'15,"0"0"-349"-15,0 0-164 16,0 0-157-16,0 0-125 16,0 0-218-16,0 0-498 15,19-44-653-15</inkml:trace>
  <inkml:trace contextRef="#ctx0" brushRef="#br0" timeOffset="9839.94">6755 874 2002 0,'0'0'780'0,"0"0"-311"16,0 0-6-16,0 0-259 15,0 0-100-15,0 0-95 16,0 0 0 0,0 40-17-1,0-10 9-15,0 0-2 0,2-6-4 0,12-3-30 16,3-10-10 0,6-7-19-16,-1-4 13 15,-1 0 33-15,-4-18 18 0,-9-6 9 16,-8-6 12-16,0-4-6 15,-15-2 60-15,-16 0-35 16,-7 2-5 0,0 2 1-16,2 6-18 0,12 4 15 15,9 4-33-15,10 2 0 16,5-7 0-16,9-4-18 16,20-5-8-16,6-4 5 15,1-1-33-15,-5 9 36 16,-8 6 12-16,-7 8 6 15,-10 8 6-15,-2 4 14 0,-4 2 19 16,5 0-20-16,3 8-19 16,8 16-1-16,7 12 0 15,3 10 1 1,5 14 6-16,1 6-6 0,-1 7 0 16,1 1 6-1,-4 0 0-15,-1-1-8 0,2-5 2 16,-3-10-1-16,-1-8 0 0,2-14 1 15,0-12 0-15,-3-10-3 16,2-14 3 0,-3 0 0-16,-5-20 12 15,-7-18-4-15,-9-12 22 0,-2-8-30 16,-8-4 0 0,-19-1 0-16,-5 5 0 15,-1 10 0-15,-2 12 0 0,-1 12 0 16,2 14 0-16,1 10 0 15,-9 4-246-15,8 16-652 16,9-2-1116-16</inkml:trace>
  <inkml:trace contextRef="#ctx0" brushRef="#br0" timeOffset="10201.73">7415 673 2076 0,'0'0'903'15,"0"0"-385"-15,0 0-192 0,0 0-53 0,0 0-273 16,0 0 0-16,0 0 0 16,17 21 0-16,1 11 0 15,3 4 0-15,5 0 0 16,-2-4 0-1,-1-8 0-15,-3-8 0 0,-5-8 0 16,-6-8 0-16,-2 0 0 16,-2-10 0-16,1-18 0 15,1-10 0-15,1-8 0 16,2 0 0-16,-4 2 0 16,1 8 0-16,-1 15 0 15,0 15-185-15,7 16-453 16,-5 22-194-16,4 0 108 0</inkml:trace>
  <inkml:trace contextRef="#ctx0" brushRef="#br0" timeOffset="11037.94">7909 868 1719 0,'0'0'723'16,"0"0"-163"-16,0 0-77 15,0 0-249-15,0 0-124 0,0 0-70 16,0 0-29-16,76-88-4 15,-62 61 2 1,-10 0-3-16,-4 0 0 0,0 5 3 0,-2 7-9 16,-12 2 0-1,-3 12-1 1,0 1 1-16,4 1-12 16,0 21-6-16,6 9 9 15,3 2 3-15,4 2-14 16,0-5 13-16,18-8-16 15,6-6 23-15,9-10 0 16,1-6 1-16,2 0 13 16,-3-12-1-16,-4-8-5 15,-4-4-2-15,-6-4 0 16,-3-1 6-16,-3 4 9 16,-1 0-2-16,-5 10-5 0,-1 4-5 15,-2 7-9-15,-1 4-9 16,3 0-24-16,4 8 16 15,7 10 16-15,8 3 1 16,4-2 0-16,4-2 0 16,2-7-15-16,1-6-30 15,-3-4 2-15,-2-4-53 16,-4-20-42-16,-6-5-42 0,-5-7-16 16,-8-4-56-1,-3-6 21-15,-5-4 101 16,0-6 74-16,-11 0 56 0,-7 2 7 15,3 10 108-15,-1 9 127 16,7 13 25-16,1 14 3 16,6 6-101-16,2 2-95 15,0 10-52-15,0 18-13 16,0 12 39-16,10 9 2 16,3 3 10-16,5 0-44 15,2-6-7-15,4-6-1 0,3-8-8 16,0-6 0-16,-2-6 0 15,-2-8 0-15,-2-3 0 16,-3-5-8-16,-7-4 8 16,0 0-8-16,-4 0 8 15,2 0 11-15,-1-4-2 16,4-9-2-16,1-2 17 16,-2-10-23-16,3-1 11 15,-6-4-4-15,1 4 38 16,-4 4 8-16,0 8 18 15,-5 6-72-15,0 6 0 0,0 2 0 16,0 0 0 0,2 4 0-16,4 12 0 0,7 6 0 15,3 4 0-15,7-2 0 16,-2-2 0-16,4-8-161 16,8-14-169-16,-4 0-346 15,-8 0-405-15</inkml:trace>
  <inkml:trace contextRef="#ctx0" brushRef="#br0" timeOffset="11164.84">9001 148 1987 0,'0'0'932'0,"0"0"-412"16,0 0-272-16,0 0-151 16,0 0-97-16,0 0-204 15,0 0-603 1,-142 0-1290-16</inkml:trace>
  <inkml:trace contextRef="#ctx0" brushRef="#br0" timeOffset="11340.93">8339 345 2299 0,'0'0'729'0,"0"0"-413"15,0 0-90-15,0 0-170 16,0 0-56-16,200-40-162 15,-115 19-463-15,-12 6-706 0</inkml:trace>
  <inkml:trace contextRef="#ctx0" brushRef="#br0" timeOffset="11993.64">9264 411 1000 0,'0'0'1067'0,"0"0"-526"0,0 0-79 16,0 0-155-16,0 0-111 15,0 0-89-15,0 0-61 16,0 0-26-16,0 0-20 16,-6 2-18-16,-4 12 12 15,-1 6 5-15,-3 8 1 16,6 2-2-16,3 2-2 15,5-2 3-15,0-2-9 16,23-6 1-16,6-6 9 0,8-8-6 16,5-8-12-1,4 0-6-15,-4-6-20 16,-3-14 23-16,-7-4 15 0,-8 0 6 16,-8-4 21-16,-9-2 3 15,-7-2 9-15,0 6 11 16,0 6-11-16,0 8 22 15,0 8-17-15,-5 4-38 16,3 0-12-16,2 8-10 16,0 12 20-16,0 2-5 15,9-2 11-15,13-2-4 0,12-8 1 16,6-4-1-16,7-6 15 16,1 0-14-16,2-10 0 15,-6-10 6-15,-11-4-7 16,-10-2 14-16,-11-4-7 15,-12-1 5-15,0 4 12 16,-8 3-23-16,-13 7 0 16,-2 9 5-16,0 8-6 15,3 0-14-15,7 4 1 16,9 14-5-16,4 0 12 0,6 5-9 16,25-3 15-16,11-2 9 15,8 0-8-15,-1-4-1 16,-5 0 0-16,-8-4-2 15,-14 0 2-15,-11 2-8 16,-11 4-5-16,-8 6-7 16,-37 8-56-16,-73 30-290 15,6-7-466-15,-4-3-1002 0</inkml:trace>
  <inkml:trace contextRef="#ctx0" brushRef="#br0" timeOffset="12860.5">7595 1387 1393 0,'0'0'648'0,"0"0"-369"16,0 0 199-16,0 0-198 15,0 0-33-15,0 0-73 16,0 0-54-16,9-84-33 16,-25 84 6-16,-6 0-51 15,-2 10-42-15,-3 14-6 16,0 8 5-16,4 4 0 15,10 3-11-15,9-5 1 16,4-6-2-16,0-8-28 0,11-10 25 16,9-10 16-16,5 0 0 15,-1-6 6-15,0-16-1 16,-3-6-4-16,-6-3-1 16,-3 2 18-16,-6-2-12 15,-4 7 9-15,-2 4-6 16,0 8-9-16,0 8-2 15,0 4-22-15,2 0-7 16,5 18 11 0,9 2 16-16,1 2 4 0,8 1 7 15,2-8-7-15,2-3-1 0,-4-7-1 16,-3-5 2-16,-2 0 12 16,-4-18-6-16,-3-5 3 15,-3-3-9-15,2 2-7 16,-3 2 5-16,-1 4-4 15,-2 8 5-15,-2 6 0 16,-2 4-12-16,5 0-13 16,3 2 10-1,6 12 10-15,7 2 0 0,6-2 5 16,7-1 1-16,1-8 7 16,1-5-7-16,-3 0 9 0,-3 0-9 31,-3-14 0-31,-9-4-1 0,-5-2 1 0,-5-2 1 15,-8 0 14-15,-2-4 3 16,0 0-2-16,-12 4-10 16,-3 6-6-16,1 3 0 15,1 12 7-15,7 1-7 16,1 4-6 0,5 18 0-1,0 4 6-15,0 2 39 16,11-2-21-16,9-4 9 0,9-4-15 15,3-6-1-15,3-6-1 16,-4-6-1-16,-2 0-9 16,-4-2-36-16,-12-10-166 15,-4 4-381-15,-9 2-577 0</inkml:trace>
  <inkml:trace contextRef="#ctx0" brushRef="#br0" timeOffset="13309.01">8981 936 1345 0,'0'0'914'16,"0"0"-616"-16,0 0 167 16,0 0-153-16,0 0-81 0,0 0-132 15,-114-64-55 1,94 72-29-16,3 20-14 0,3 10 44 15,9 8 24-15,5 7 0 16,3 3-8-16,21 0-14 16,5-2-17-16,5 0-18 15,-3-4-12-15,0-4 15 16,-8-4-15-16,-8-4-5 16,-9-5-25-16,-6-8-120 15,-2-6-87-15,-42-16-144 16,4-3-324-16,1 0-377 0</inkml:trace>
  <inkml:trace contextRef="#ctx0" brushRef="#br0" timeOffset="13541.58">8782 1241 2008 0,'0'0'821'0,"0"0"-341"16,0 0-200-16,0 0-134 16,0 0-85-16,129-77-37 15,-77 70-23-15,-5 5 17 16,-5 2-18-16,-6 2 1 15,-12 16-2-15,-6 8-11 16,-7 4 12-16,-4 0 0 16,-3 0-10-16,-4-6 9 15,0-6-127-15,0-18-166 16,0 0-225-16,0-4-162 0</inkml:trace>
  <inkml:trace contextRef="#ctx0" brushRef="#br0" timeOffset="13635.92">9141 916 2089 0,'0'0'839'16,"0"0"-538"-16,0 0-130 15,0 0-162-15,0 0-9 16,0 0-276-16,0 0-845 0</inkml:trace>
  <inkml:trace contextRef="#ctx0" brushRef="#br0" timeOffset="13872.47">9594 1115 1213 0,'0'0'1451'0,"0"0"-839"16,0 0-275-16,0 0-114 16,0 0-140-16,0 0-53 15,0 0-24-15,-58 68-6 16,33-32 0-16,3 0-7 15,1-4-92-15,6-6-119 16,2-12-92-16,4-6-263 16,4-8-252-16</inkml:trace>
  <inkml:trace contextRef="#ctx0" brushRef="#br0" timeOffset="14029.44">9424 1066 459 0,'0'0'1744'0,"0"0"-887"16,0 0-343-16,0 0-305 15,0 0-110-15,0 0-72 16,0 0 12 0,36 47-14-16,-9-21-13 0,4-1-1 15,2 2-11-15,0-7-99 16,-1-4-149-16,5-14-215 16,-8-2-237-16,-6 0-119 0</inkml:trace>
  <inkml:trace contextRef="#ctx0" brushRef="#br0" timeOffset="14706.28">9750 1128 1925 0,'0'0'814'16,"0"0"-509"-16,0 0-69 15,0 0-106-15,0 0-91 16,0 0-16-16,0 0-23 16,106-1-6-16,-81-5-48 15,-4 0-18 1,-11-4 30-16,-5 1 42 0,-5 0 7 15,0-1 6-15,-9-1-2 0,-9 5 11 16,-3 2 5-16,2 4 22 16,-1 0-11-16,2 0 38 15,2 9-19-15,8 7-3 16,8 4 2 0,0 0-23-16,4 0-8 15,25 0-25-15,13-6-18 0,14-8-57 16,13-6-129-16,9 0-154 15,2-18-263-15,0-8 41 16,-9-5 279-16,-8 2-22 16,-18-2 242-16,-14 4 81 0,-16-2 373 31,-11 5 32-31,-4 0 89 16,0 6-134-16,-15 4-10 15,-1 4-20-15,1 6-102 16,-1 4-96-16,-3 0-84 15,-2 12-29-15,-1 12-13 16,2 10-6-16,4 1-1 16,7-2-15-16,9-2-10 15,0-8-40-15,5-8 5 16,15-12 28-16,7-3 9 16,2-1-1-16,4-21 25 0,-4-9 9 15,-5-5-3 1,-6-4 30-16,-7-8 17 0,-6-6 11 15,-5-4-11-15,0-5-28 16,-7 8-5-16,-8 10 10 16,1 15 31-16,5 16-20 15,1 14-41-15,3 4 0 16,3 28 0-16,2 13 0 16,0 9 0-16,0 6 0 15,18 2-8-15,6-4 8 16,3-6-16-16,17 2-202 15,-8-11-295-15,-5-17-629 0</inkml:trace>
  <inkml:trace contextRef="#ctx0" brushRef="#br0" timeOffset="16806.49">8437 2139 1066 0,'0'0'1113'0,"0"0"-772"0,0 0 171 16,0 0-245-16,0 0-77 16,0 0-112-16,0 0-44 15,9-74 4-15,5 48-7 16,1-2 19-16,1 4 34 16,-1 4-6-16,-1 4-8 15,1 8-14-15,-1 6-35 16,3 2-3-16,4 10-18 0,1 22-8 15,0 12 8-15,0 6 6 16,-7 3-4-16,-1-6-2 16,-5-8-5-16,-5-11-1 15,-2-12-1-15,2-9 7 16,-4-7 13-16,0 0 8 16,2-7 12-16,-2-18-33 15,2-11 0-15,4-6 0 16,5-4 0-16,1 0 0 15,3 10 0-15,-1 10 0 16,1 12 0-16,-4 10 0 0,5 4 0 16,-3 4 0-16,3 16 0 15,-1 4 0-15,-1 0 0 16,-1 0-30-16,-3-2-15 16,-4-8 16-16,-2-5-2 15,1-5 10-15,-1-4 13 16,2 0 8-16,8-15 27 15,4-13-12 1,4-8-9-16,3-4-6 0,0 4 0 16,-8 10 0-16,-3 9 0 15,-8 14 0-15,-1 3-7 16,1 10-25-16,6 14 32 16,1 10-7-16,3 0 2 0,3 0 5 15,2-8-12-15,1-8-3 16,0-8 15-16,-2-10 0 15,-2 0 0-15,0-8 17 16,-4-16-16-16,-8-4 5 16,-6-6 8-16,0-2-13 15,-4 0 23-15,-21 0-6 16,-6 4-6-16,-5 3 3 16,1 15-15-1,4 14-9-15,4 25-112 0,6 17-253 0,13 4-623 16</inkml:trace>
  <inkml:trace contextRef="#ctx0" brushRef="#br0" timeOffset="16966.59">9594 2117 1927 0,'0'0'1284'0,"0"0"-667"16,0 0-349-16,0 0-268 15,0 0 0-15,0 0-177 16,11-110-649-16</inkml:trace>
  <inkml:trace contextRef="#ctx0" brushRef="#br0" timeOffset="17536.25">9919 1773 2611 0,'0'0'977'15,"0"0"-767"-15,0 0-31 16,0 0-122-16,0 0-30 16,0 0-26-16,-13 136-1 15,15-100-1-15,13-8-47 16,3-8-24-16,-3-10 20 0,-1-10-10 15,-5 0 23-15,-3-16 38 16,-6-16 1-16,0-9 12 16,0-4-3-16,-17-5 3 15,-12 0 14-15,0 3-25 16,0 13 5-16,9 10 17 16,9 12-17-1,9 12-6-15,2 0-17 0,17 4-56 16,22 12 47-16,9-6-94 0,12-6-63 15,3-4-14-15,-3-8-38 32,-9-18 12-32,-13-6 166 15,-13-2 57-15,-17 0 176 16,-8-2 38-16,0 1 41 0,-10 6-38 16,-6 4-61-16,3 7 11 15,1 8-58-15,5 6-58 16,3 4-51-16,4 6 0 15,0 28 0-15,0 16 0 16,13 31 0-16,7 1 0 16,5 8 0-16,2 3 0 15,0-17 0-15,0 2 0 16,-4-12 0-16,-2-14 0 16,-6-14-122-16,-10-20-260 15,-5-11-489-15,0-7-295 0</inkml:trace>
  <inkml:trace contextRef="#ctx0" brushRef="#br0" timeOffset="17667.86">10316 1963 1646 0,'0'0'1420'0,"0"0"-786"16,0 0-238-16,0 0-396 16,0 0 0-16,0 0 0 15,139-112-83-15,-67 80-473 16,-7 1-780-16</inkml:trace>
  <inkml:trace contextRef="#ctx0" brushRef="#br0" timeOffset="18038.88">11089 1820 2503 0,'0'0'722'0,"0"0"-553"16,0 0-22-16,0 0-64 16,84-112-49-16,-52 82-28 15,-3-2 3-15,-8 0-8 0,-7-2 11 16,-10 4 6-16,-4 0-8 16,-4 4 20-16,-16 8 24 15,-2 8 18-15,-3 10-39 16,3 0-33-16,-1 18 0 15,8 14 0-15,3 6 14 16,12 4 23-16,0 0-2 16,21-6-17-16,17-4 10 15,15-10-20-15,16-14-8 16,14-8-149-16,37-28-157 16,-20-10-421-16,-17-2-415 0</inkml:trace>
  <inkml:trace contextRef="#ctx0" brushRef="#br0" timeOffset="19270.82">11801 1413 2036 0,'0'0'762'15,"0"0"-399"-15,0 0-45 16,0 0-111-16,-116 57-114 16,97-25-50-16,7 0-19 15,6 0-1-15,6-2-23 16,0-8-29-16,16-8-10 15,11-10 14-15,4-4 8 0,2-4 1 16,3-24 16-16,-5-6 10 16,-7-8 5-16,-4-6 17 15,-10-9 20-15,-8-7-11 16,-2-6-10-16,0 0-17 16,-19 6 1-1,2 12 10-15,1 18 47 0,3 16-26 16,6 18-46-16,2 1 0 15,5 35-3-15,0 15 2 16,5 9 1-16,17 4 4 16,9-2-4-16,7-7 0 0,7-12-50 15,-1-10-58 1,6-13-9-16,-4-15-39 0,1-5-177 16,-3-3-186-16,-3-17-47 15,-7-7 31-15,-8-1-64 16,-11 1 599-16,-4 0 22 15,-9 3 320-15,-2 0 217 16,0 4-48-16,-8 2-128 16,-9 4-62-1,-2 2-64-15,-3 6-150 0,2 6-80 16,-2 0-27-16,-1 12-2 0,6 10 2 16,3 4-10-16,5 0-41 15,9-4-29-15,0-3-14 16,3-8 23-16,15-7 50 15,3-4 21 1,4 0 30-16,-2-10-14 0,-4-6 53 16,-3 4 39-16,-7 2-4 15,-5 4-7-15,-2 6-1 16,-2 0-28-16,3 4-68 16,6 20-11-16,2 12 11 0,7 15 10 15,1 13-10 1,4 10-1-16,2 8 0 0,-1 6-3 15,-2 1 2-15,-2-6 2 16,-4-6-7-16,-5-15 7 16,-6-16-6-16,-5-15 6 15,0-16 1-15,-11-15 85 16,-14 0 44-16,-6-19-130 16,-5-20 0-1,5-13 0-15,9-16 0 0,9-12-12 16,13-9-2-16,0-1 14 0,23 2-8 15,16 7-1 1,5 8 9-16,3 8 0 0,-2 7 1 16,-8 8-2-16,-8 8 1 15,-6 6 0 1,-10 6 28-16,-6 8-13 0,-5 4-15 16,-2 8 0-16,0 3 0 15,0 6 0-15,-2 1 0 16,-7 0 0-16,-2 12 0 15,-5 13 0-15,3 8 0 16,4 3 0-16,9 0 0 16,0-4 0-1,11-6 0-15,20-8 0 0,7-10 0 16,5-8 0-16,1 0 0 0,-4-20 0 16,-6-8 0-16,-10-4 0 15,-6-4 0-15,-9 0 0 16,-7-2 0-16,-2 3 0 15,0 8 0 1,-7 7 0-16,-1 8 0 0,1 6 0 16,4 6 0-16,3 0 0 15,0 0 0-15,0 11 0 16,10 7 0-16,9 5 0 16,6 1 0-16,2 1 0 15,2 2-18-15,-7-1-18 16,-5 0 19-16,-5-2 7 0,-10 0-7 15,-2 0 11-15,0-2 5 16,-9-1 1-16,-2-6 0 16,5-3-43-16,6-6-148 15,4-6-321-15,23-4-220 16,6-14-473-16</inkml:trace>
  <inkml:trace contextRef="#ctx0" brushRef="#br0" timeOffset="20195.09">13379 1143 1888 0,'0'0'999'0,"0"0"-497"16,0 0-160-16,0 0 23 16,0 0-365-16,0 0 0 15,47-117 0-15,-20 107 0 16,2 4 0-16,0 6 0 15,0 0 0-15,-2 20 0 16,-1 9 0-16,-6 4 0 16,-2 6 0-16,-7-1 0 15,-5-2-47-15,-3-8-20 0,-3-6 22 16,0-8 36-16,0-6 9 16,2-8 0-16,2 0 48 15,1-10 72-15,2-16-120 16,6-6 0-16,3-8 0 15,1-1 0-15,1 8 0 16,-3 7 0-16,-5 9 0 16,-1 11 0-16,-5 6 0 15,2 0 0-15,4 17 0 16,3 7 0-16,1 4 0 0,3-2 0 16,-1-3-62-16,-1-6-26 15,-4-7 19-15,1-6 28 16,-1-4 41-16,1 0 15 15,3-18 24-15,3-6 6 16,-1-5 21-16,4-3-10 16,-6 5-17-16,-4 4-39 15,-2 7 0-15,-7 9 0 16,0 4 0-16,0 3 0 16,3 4 0-16,7 17 0 15,5 1 0-15,8 2-26 16,4-6-28-16,4-4-28 15,-2-6-17-15,-4-8 33 0,-7 0 39 16,-11-4 27 0,-9-14 36-16,-2-9-12 0,-25 0-6 15,-11-1-17-15,-5 1 1 16,1 5 5-16,5 6-1 16,10 6 5-16,11 6-2 15,11 2-9-15,5 2-11 16,5 0-29-16,19-2-22 15,10-2 41-15,7-6-49 16,3-4-67-16,1-8 31 16,-8-6 38-16,-7-2 42 15,-11-4 26-15,-5 0 52 16,-8 0 71-16,-1 6 29 0,-5 3 37 16,0 11 6-16,0 9-125 15,0 5-70-15,0 0 0 16,2 27 0-16,7 14 0 15,4 13 0-15,2 6 0 16,2 0 0-16,-5-4 0 16,2-10 0-16,-5-10 0 15,0-11 0-15,-4-11 0 16,-1-10 0-16,3-4 0 16,-1 0 0-16,8-16 0 0,3-15 0 15,8-7 0 1,4-4 0-16,15-10 0 15,-3 10-492-15,-3 12-1662 0</inkml:trace>
  <inkml:trace contextRef="#ctx0" brushRef="#br0" timeOffset="20774.8">15541 481 1768 0,'0'0'598'0,"0"0"-293"15,0 0 61-15,0 0-85 16,0 0-110-16,0 0-65 0,-121 26 29 16,114 36 30-16,2 14-39 15,5 9-75 1,0 1-27-16,14 2-24 15,6-4 0-15,5-2 0 0,-1-9 0 16,-1-7 0-16,-4-10 0 16,-5-10 0-16,-5-12 0 15,-9-10-86-15,-9-12-194 16,-16-8-97-16,-6-4-452 0</inkml:trace>
  <inkml:trace contextRef="#ctx0" brushRef="#br0" timeOffset="21028.78">15319 1115 2034 0,'0'0'903'16,"0"0"-444"-16,0 0-180 15,0 0-100-15,94-110-91 16,-40 81-73-16,1 3-15 16,-3 8 17-16,-10 4-4 15,-7 10-1-15,-10 4 5 16,-7 0-16-16,-2 18 13 15,-6 6 16-15,4 4 5 16,1 3-35-16,-1-4 0 16,3 0 0-16,4-9 0 15,4-10-18-15,-1-8-89 0,0 0-76 16,1-25-138-16,-1-37-284 16,-5 4-239-16,-11 0-102 0</inkml:trace>
  <inkml:trace contextRef="#ctx0" brushRef="#br0" timeOffset="21138.57">15917 662 705 0,'0'0'1105'0,"0"0"-446"16,0 0-118-16,0 0-244 16,0 0-191-16,0 0-106 15,0 0-132-15,27 28-341 0,6-2-629 16</inkml:trace>
  <inkml:trace contextRef="#ctx0" brushRef="#br0" timeOffset="21507.86">16401 756 2340 0,'0'0'885'0,"0"0"-312"15,0 0-275-15,0 0-298 16,0 0 0-16,0 0 0 16,0 0 0-1,-68 74 0-15,44-26 0 0,0 4 0 16,1-6 0-16,5-7 0 0,5-9 0 15,4-10-87-15,0-12-111 32,2-8 30-32,1-3 58 15,-1-22-79-15,-1-10 110 16,0-3 79-16,4 0 2 16,2 4 122-16,2 6 105 15,0 6 25-15,0 10-32 16,0 8-222-16,0 4 0 15,8 0 0-15,13 12 0 16,12 8 0-16,9 8 0 16,5 0 0-16,5-2 0 0,-2-2 0 15,9 0-300-15,-14-8-428 16,-12-8-337-16</inkml:trace>
  <inkml:trace contextRef="#ctx0" brushRef="#br0" timeOffset="21795.37">16701 910 2036 0,'0'0'821'0,"0"0"-322"16,0 0-243-16,0 0-161 16,0 0-73-16,0 0-22 15,118-54 0-15,-95 46-27 16,-6-2-42-16,-8 2-11 16,-9-2 13-16,0 0-10 15,-4 2 31-15,-18 0 44 16,-5 4 2-1,-4 4 12-15,2 0 43 0,4 8 8 16,3 12 27-16,8 6 12 0,10 2-25 16,4 2-4-1,2-4-26-15,29-2-32 0,11-10-3 16,16-6 6 0,9-8-18-16,9 0-108 15,29-28-173-15,-20-2-399 0,-14 0-547 0</inkml:trace>
  <inkml:trace contextRef="#ctx0" brushRef="#br0" timeOffset="22236.46">17445 756 2006 0,'0'0'862'0,"0"0"-488"0,0 0-15 0,0 0-126 0,0 0-128 15,0 0-65-15,0 0-26 16,-71 32 17-16,44-8-5 15,-2 4-14-15,5 2-2 16,8-2-4-16,8-4 0 16,8-6-6-1,0-4-20-15,6-6-25 0,17-5 45 16,8-3 6-16,4-3 4 16,3-17-8-16,0-6 10 15,-3-6-6-15,-6-8 1 16,-6-8 2-16,-7-13-1 15,-10-25 1-15,-6-38-1 16,-12-32-8 0,-16 9 0-16,-6 33 0 15,6 46 0-15,8 48 0 16,-1 10 0-16,4 8 0 16,1 2 0-16,7 16 0 15,3 30 0-15,6 24 0 16,0 16 0-16,6 7 0 15,17-5 0-15,3-4 0 16,8-8 0-16,1-10 0 16,7-9 0-16,21-9-123 15,-9-15-511-15,-6-14-826 0</inkml:trace>
  <inkml:trace contextRef="#ctx0" brushRef="#br0" timeOffset="22394.17">18272 771 2699 0,'0'0'937'0,"0"0"-631"15,0 0-152-15,0 0-154 16,0 0-204-16,0 0-1394 0</inkml:trace>
  <inkml:trace contextRef="#ctx0" brushRef="#br0" timeOffset="25268.27">1992 4279 2154 0,'0'0'766'0,"0"0"-614"15,0 0 36-15,0 0-105 16,0 0-69 0,0 0 11-16,0 34-4 0,0-26-9 15,0-6 21-15,6-2 42 16,-2 0 3-16,1-10 2 15,-1-14 16-15,-2-4-54 16,-2-2-24-16,0 2-11 16,0 6 10-16,-13 8-11 15,-7 11 1-15,-7 3-1 0,-11 29-6 16,-6 21-7 0,-7 32 7-16,-1 27 0 15,19-4 6-15,11-10-6 0,22-17 20 16,0-26-4-16,29-2-15 15,15-8 30-15,19-21-20 16,10-21 4-16,10-10-5 16,-1-30-10-16,-8-11 0 15,-12-7 0-15,-17 4 0 16,-16 4 12-16,-14 14-5 16,-8 12 10-16,-7 13 60 15,0 11-77-15,0 3 0 16,0 23 0-16,-7 12 0 0,3 6 0 15,4 2 0-15,0-6 0 16,8-8 0-16,19-13 0 16,5-16-3-16,3-3-13 15,0-18-1-15,-8-14 11 16,-6-10-6-16,-17-4 12 16,-4 2 5-16,-11 2-5 15,-18 7 1-15,-4 11 0 16,-3 11 8-16,2 11-8 0,8 2-1 15,6 3-12 1,11 12 3 0,9-1 2-16,0-4 7 0,22-6 16 0,19-4 8 15,11 0 1-15,9-21-25 16,3 2 0-16,-4 1 0 16,-6 9 0-16,-14 9 0 15,-6 2 0-15,-10 28 0 16,-6 11 0-16,-5 5 0 15,-1 4 0-15,-4-4 0 16,1-8-35-16,-3-12-7 16,2-8-1-16,-2-14 10 0,1-4 30 15,-1-10 3-15,6-20 18 16,1-12-18-16,3-4 14 16,-1 2 4-16,1 6-12 15,-3 14-6-15,-2 16-2 16,1 8-26-16,1 8 2 15,3 24 10-15,3 8 16 16,8 4 6-16,4-6-6 16,8-10 7-1,7-12 5-15,4-16-12 0,0 0 0 16,2-30 0 0,-8-10 2-16,-10-6 20 0,-10-4-8 15,-12-4 13-15,-10 4 9 0,-2 5 10 16,0 9-46-16,-14 14 0 31,-1 12 0-31,1 10 0 16,3 4 0-16,0 24 0 0,7 6 0 0,4 6 0 31,0 0 0-31,28-5 0 16,17-5 0-16,9-8-3 15,8-2-43-15,1-2-14 16,-11 0-15-16,-11 2 7 0,-21 2 26 15,-13 4 27-15,-7 0 15 16,-14 0 27-16,-11-4 2 16,2-4 13-16,2-10 21 15,7-6 4-15,6-2 14 16,6-4-81-16,2-24 0 16,8-10 0-16,27-8 0 15,13-2 0-15,6 4 0 16,4 10-29-16,-2 16-20 15,-12 18 5-15,-9 0 14 0,-10 32 17 16,-8 12 5-16,-9 6 8 16,-4 0 8-16,0-6-8 15,-2-8-1-15,7-14-56 16,12-22-176-16,-3 0-225 16,-1-22-547-16</inkml:trace>
  <inkml:trace contextRef="#ctx0" brushRef="#br0" timeOffset="25430.36">4064 4221 2691 0,'0'0'981'0,"0"0"-557"15,0 0-424 1,0 0 0-16,0 0 0 16,0 0 0-16,0 0 0 15,118 50-822-15</inkml:trace>
  <inkml:trace contextRef="#ctx0" brushRef="#br0" timeOffset="26233.45">4734 4557 2257 0,'0'0'1034'0,"0"0"-682"16,0 0-103-16,0 0-45 16,0 0-204-16,0 0 0 15,0 0 0-15,-72-90 0 0,26 112 0 16,-8 19 0-16,1 13 0 16,4 4 0-16,16 0 0 15,17-10 0-15,16-10 0 16,2-15 0-16,29-20 0 15,14-3 0-15,11-24 0 16,7-24 0-16,-3-10 0 16,-3-10 0-16,-10-4 0 15,-11 1 0-15,-12 3 0 16,-9 10 0-16,-7 12 0 16,-6 14 0-16,-2 16 0 0,0 16 0 31,-10 6 0-31,-5 34 0 0,-1 22 0 0,3 13 0 15,11 7 0-15,2-8 0 16,25-10 0-16,21-18 0 16,12-20 0-16,9-20 0 15,5-6 0-15,-6-30 0 16,-8-14 0-16,-13-4 0 16,-16-1 0-16,-16 2 0 15,-10 7 0-15,-3 5 0 0,0 13 0 16,-16 12 0-16,3 10 0 15,-3 6 0-15,3 26 0 16,5 11 0-16,6 7 0 16,2-2 0-16,12-4 0 15,19-12 0-15,7-12 0 16,6-14 0-16,3-6 0 16,-3-10 0-16,-3-16 0 15,-10-2 0-15,-4-2 0 0,-8 6 0 16,-5 6 0-1,-5 9 0-15,-3 9 0 16,3 0 0 0,3 27 0-16,1 11 0 0,5 8 0 0,-3 0 0 15,3-4-14-15,-3-10-62 16,-3-14 47-16,-1-12 29 16,0-6 14-16,-2-12 91 15,6-18-105-15,2-10 0 16,5-4 0-16,4 2 0 15,10 4 0-15,31 12-137 16,-9 12-576-16,-3 12-824 0</inkml:trace>
  <inkml:trace contextRef="#ctx0" brushRef="#br0" timeOffset="26627.57">6911 4556 2118 0,'0'0'879'0,"0"0"-410"0,0 0-191 16,5-103-68-1,-8 80-68 1,-21 6-142-16,-11 13 0 16,-17 4 0-16,-10 22 0 15,-7 22 0-15,-1 13 0 16,15 7 0-16,16 0 0 15,24-8 0-15,15-12 0 16,18-16 0-16,27-16 0 16,8-12-21-16,2-14 13 15,-1-22 8-15,-7-6 0 16,-11-4 9-16,-15 4 11 16,-5 8-20-16,-9 8 0 15,-3 9 0-15,-4 9 0 16,0 8 0-16,0 0 0 15,2 7 0-15,4 19 0 0,0 8 0 16,5 4 0-16,5-2 0 16,3-6 0-16,4-8 0 15,12-22-197-15,-3 0-366 16,-1-16-965-16</inkml:trace>
  <inkml:trace contextRef="#ctx0" brushRef="#br0" timeOffset="28699.6">9239 4511 1468 0,'0'0'701'15,"0"0"-338"-15,0 0 106 16,0-106-204-16,-10 70-44 15,-17 2-104-15,-18 6-24 16,-14 12 15-16,-9 14-51 16,-10 2-22-1,-2 30-28-15,11 14 4 0,13 9-7 16,20-2-3-16,26-7-2 16,10-7 2-16,19-17 33 0,24-13 13 15,8-7 5-15,4-11-9 16,-3-21-43-16,-10-4 0 15,-9-4 0-15,-12 3 0 16,-8 9 0-16,-9 6 0 16,-2 10 0-16,0 8 0 15,1 4 0-15,4 16 0 16,6 26 0-16,12 40 0 16,6 45 0-16,-2 41 0 15,-9 11 0 1,-16-11 0-16,-4-39 0 0,-2-47 0 15,-12-24 0-15,1-16 0 0,-3-6 0 32,1-4 0-32,-5-10 0 0,-1-20 0 15,-2-2 0-15,-2-26 0 0,-2-22 0 16,0-28 0-16,14-42 0 16,13-39 0-16,34-9 0 15,28 10 0-15,5 35 0 0,-5 45 0 16,-10 21 0-16,-4 14 0 15,2 0 0 1,-4 3 0-16,-8 6 0 0,-16 14 0 16,-12 10 0-16,-10 6 0 15,0 2 0-15,-12 0 0 16,-8 0 0-16,-4 0 0 16,1 12 0-16,3 6 0 15,9 4 0-15,11 4 0 0,0-2 0 16,23-1 0-1,16-5 0-15,13-4 0 0,6-5 0 32,0-2 0-32,-10 0 0 15,-8 2 0-15,-13 4 0 16,-13 8 0-16,-10 3 0 16,-4 6 0-16,0 2 0 15,0-2 0-15,5-2 0 16,19-10 0-16,16-10 0 15,20-8 0-15,11-6 0 16,10-24 0-16,0-10-17 16,-8-8-16-16,-11 0 26 0,-15 0-2 15,-19 4 9-15,-14 8 7 16,-14 11 29-16,0 14-13 16,-20 11-23-16,-13 0 0 15,-5 25 0-15,2 14 0 16,5 2 0-16,7 2 0 15,13-7 0-15,9-8 0 16,2-10 0-16,4-8 0 16,15-10 0-16,8 0 0 0,2-8 0 15,2-16 0 1,-2 0 0-16,-4 4 0 0,-8 4 0 16,-5 6 0-16,-5 10 0 15,-3 0 0-15,8 0 0 16,3 14 0-16,12 4 0 15,6 0 0-15,5-4 0 16,5-10 0-16,-6-4 0 16,-3-6 0-16,-5-24 0 15,-7-10 0-15,-5-7 0 16,-3-7 0-16,-5 0 0 16,-3 0 0-16,-1 4 0 15,-1 10 0-15,-4 12 0 0,0 14 0 16,0 14 0-16,0 16 0 15,8 52 0-15,7 56 0 16,7 53 0-16,5 24 0 16,-5-7 0-16,-6-24 0 15,-10-54 0-15,-2-27 0 16,-4-33 0-16,0-18 0 16,0-8 0-16,0-10 0 15,0-14 0-15,0-8-116 16,-10-40-245-16,-1-36-150 0,-1-46 11 15,10-53-1-15,2-21 254 16,0 5 71-16,6 45 133 16,4 59 43-16,-3 39 561 15,1 20-22-15,6 4-72 16,3 6-148-16,8 8-158 16,6 12-92-16,3 0-39 15,1 22-29-15,-4 14-1 16,-10 6-9-16,-15 7-24 15,-6 2-38-15,-13 2 14 16,-18-5 29-16,-2-6 28 0,1-12 9 16,14-10 59-16,12-14 2 15,6-6-19-15,11-10 30 16,28-24-42-16,17-16-39 16,11-12-45-16,3-6-31 15,-6-3-7-15,-15 3 13 16,-16 8 53-16,-17 8 17 15,-16 12 63-15,0 12 60 16,-20 14 20-16,-7 14 7 0,-6 5-150 16,1 34 0-1,3 19 0-15,12 14 0 16,11 7 0-16,6-3 0 0,8-8 0 16,21-14 0-16,7-18 0 15,4-18 0-15,-2-18 0 16,-2 0 0-16,-5-28 0 15,-2-8 0-15,-8-2 0 16,0 4 0-16,-8 8 0 16,-1 8 0-16,-4 11 0 15,1 7 0-15,3 7 0 16,3 21 0-16,5 10 0 0,5 4 0 16,2 0 0-16,-1-2 0 15,0-10 0-15,1-8 0 16,7-16-150-1,-5-6-557-15,-7 0-1175 0</inkml:trace>
  <inkml:trace contextRef="#ctx0" brushRef="#br0" timeOffset="29573.52">13441 4391 1577 0,'0'0'759'0,"0"0"-219"0,0 0-170 0,0 0-56 15,-94-118-95-15,50 100-46 16,-7 12-29-16,-12 6-144 16,-3 18 0-16,-3 26 0 15,7 18 0-15,8 13 0 16,18 2 0-16,22 4 0 31,14-9 0-31,16-10 0 0,32-14 0 0,14-16 0 16,11-16 0-16,3-14 0 15,-5-2 0-15,-10-15 0 16,-21-12 0-16,-18-1 0 16,-20-4 0-16,-2 2-60 0,-27 0-36 31,-15 8 54-31,-5 8 13 15,3 8 29-15,3 6 41 16,12 0 46-16,16 2-18 16,9 10-39-16,4 0-30 15,13 0 0-15,18-2 0 16,12-4 0-16,5-6 0 0,4 0 0 16,-6-2 0-16,-9-8 0 15,-14 0 0-15,-9 6 0 16,-9 0 0-16,-5 4 0 15,0 0 0-15,0 0 0 16,0 6 0-16,0 14 0 16,-5 12 0-16,1 10 0 15,-1 9 0-15,0 0 0 16,3-1 0-16,2-1 0 0,0-7 0 16,0-8 0-16,0-4 0 15,2-10-54-15,8-10-1139 16</inkml:trace>
  <inkml:trace contextRef="#ctx0" brushRef="#br0" timeOffset="30798.3">13838 4489 1899 0,'0'0'1328'16,"0"0"-828"-16,0 0-131 15,0 0-369-15,0 0 0 16,0 0 0-16,0 0 0 16,118-80 0-16,-44 56 0 15,6 2 0-15,2 6 0 16,-17 8-604-16,-30 8-476 0</inkml:trace>
  <inkml:trace contextRef="#ctx0" brushRef="#br0" timeOffset="30970.72">13987 4600 1901 0,'0'0'927'16,"0"0"-550"-16,0 0 102 16,0 0-232-16,0 0-82 15,0 0-165-15,0 0 0 16,134 32 0-16,-65-32 0 15,47-20 0-15,-16-4-460 16,-10 0-845-16</inkml:trace>
  <inkml:trace contextRef="#ctx0" brushRef="#br0" timeOffset="31207.39">14965 3848 1955 0,'0'0'913'16,"0"0"-306"-16,0 0-138 16,0 0-317-16,-100 106-152 15,47 18 0-15,1 21 0 0,15 1 0 16,24-31 0 0,13-33 0-16,8-20 0 0,30-12 0 15,36 4 0-15,39-8 0 16,7-12 0-16,30-34 0 15,-38-16-134-15,-46-18-881 0</inkml:trace>
  <inkml:trace contextRef="#ctx0" brushRef="#br0" timeOffset="31540.72">15377 4026 2552 0,'0'0'958'0,"0"0"-372"16,0 0-586 0,0 0 0-16,0 0 0 15,0 0 0-15,48 161 0 0,-13-87 0 16,3 2 0-16,-1-4 0 0,0-7 0 16,-6-15 0-1,-7-13 0-15,-4-14 0 0,-6-13 0 16,-3-10 0-16,0-4 0 15,5-26 0-15,3-14 0 16,6-13 0-16,0-7 0 16,-1-2 0-1,-1 4 0-15,-8 10 0 0,-4 14 0 16,-6 18 0-16,-5 20 0 16,0 22 0-16,0 20-374 15,0 4-619-15</inkml:trace>
  <inkml:trace contextRef="#ctx0" brushRef="#br0" timeOffset="31729.38">16202 4507 1141 0,'0'0'1718'0,"0"0"-1038"16,0 0-315-16,0 0-173 15,0 0-192-15,-52 103 0 16,33-53 0-16,-6 4 0 15,3 4 0-15,2 1 0 16,6-9 0-16,14-10 0 16,19-36-185-16,20-4-720 15,11-20-913-15</inkml:trace>
  <inkml:trace contextRef="#ctx0" brushRef="#br0" timeOffset="31934.55">16777 4110 2114 0,'0'0'1183'16,"0"0"-720"-16,0 0-127 15,0 0-336-15,0 0 0 0,131-8 0 16,-62 2 0 0,1-2 0-1,-6-16-266-15,-17 4-501 0,-20 2-633 0</inkml:trace>
  <inkml:trace contextRef="#ctx0" brushRef="#br0" timeOffset="32237.92">16684 4092 2369 0,'0'0'784'0,"0"0"-244"0,0 0-253 15,0 0-171-15,0 0-116 16,0 0 0-16,0 0 0 15,-12 119 0-15,10-69 0 16,-3 8 0-16,1 4 0 31,-2-2 0-31,-1-3 0 0,0-5 0 0,4-12 0 16,3-8 0-16,0-8 0 16,0-10 0-1,21-6 0-15,14-8 0 0,13 0 0 16,12-6 0-16,6-14 0 15,3-4 0-15,-4-4 0 16,-3-12-306-16,-17 4-456 16,-21 6-477-16</inkml:trace>
  <inkml:trace contextRef="#ctx0" brushRef="#br0" timeOffset="32395.53">16665 4405 1609 0,'0'0'1384'0,"0"0"-802"0,0 0-243 16,0 0-157-16,0 0-182 15,139-2 0-15,-57-3 0 16,7-6 0-16,25-9-35 16,-25 0-583-16,-22 2-825 0</inkml:trace>
  <inkml:trace contextRef="#ctx0" brushRef="#br0" timeOffset="32661.48">17343 3796 2433 0,'0'0'975'0,"0"0"-708"16,0 0 10-16,0 0-133 15,0 0-144-15,158 142 0 16,-109-72 0-16,-3 9 0 16,-9 5 0-16,-11 0 0 15,-14 2 0-15,-12-2 0 16,-10-3 0-16,-26-3 0 16,-12-8 0-16,-46 6 0 0,10-15-57 15,5-20-765-15</inkml:trace>
  <inkml:trace contextRef="#ctx0" brushRef="#br0" timeOffset="35569.21">19385 4466 538 0,'0'0'1620'0,"0"0"-964"16,0 0-285-16,-8-119 94 16,8 91-198-16,0 6-88 15,0 10-179-15,0 8 0 16,-4 4 0-16,-1 8 0 15,1 26 0-15,0 14 0 0,-2 11 0 16,6 3 0-16,0-4 0 16,14-10 0-16,9-16 0 15,0-16 0-15,4-16 0 16,0 0 0-16,2-30 0 16,0-8 0-16,-2-2 0 15,-4 1 0-15,-4 11 0 16,-3 10 0-16,-1 14 0 15,6 4 0-15,1 14 0 16,7 16 0-16,7 7 0 0,6-1 0 16,3-6 0-16,-1-6 0 15,-2-12 0-15,-6-12 0 16,-10 0 0-16,-5-16 0 16,-13-12 0-16,-6-10 0 15,-2-2 0-15,0 0 0 16,-10 4 0-16,-1 5 0 15,-1 11 0-15,6 8 0 16,6 10 0-16,0 2 0 16,4 0 0-16,25 0 0 15,16 2 0-15,13-2 0 16,7-4 0-16,1-22 0 16,-3-10 0-16,-12-6 0 0,-13-6 0 15,-13-4 0-15,-15-5 0 16,-5-1 0-16,-5 6 0 15,0 10 0-15,-5 12 0 16,-5 20 0-16,-2 10 0 16,-5 40 0-16,-2 20 0 15,1 18 0-15,3 12 0 16,9-11 0-16,3 3 0 16,3-8 0-16,0-14 0 15,15-9 0-15,6-18 0 16,-6-8 0-1,-1-13 0-15,-5-8 0 0,-3-4 0 0,4-2 0 16,3-20 0-16,7-10 0 16,4-4 0-16,3 1 0 15,2 5 0-15,-3 12 0 16,1 14 0-16,-2 4 0 16,2 20 0-16,2 17 0 15,0 8 0-15,4 4 0 16,3-5 0-16,4-6 0 15,2-12 0-15,3-14 0 0,1-12 0 16,-1 0 0 0,-5-18 0-16,-5-14 0 0,-6-6 0 15,-6-7 0-15,-8-2 0 16,-3-4 0-16,-6 5 0 16,-6 4 0-16,0 12 0 15,0 14 0-15,0 14 0 16,-2 2 0-16,-4 32 0 15,1 16 0-15,5 11 0 16,0 0 0-16,7-2 0 16,22-11 0-1,11-12 0-15,7-14 0 0,3-16 0 0,2-4 0 16,-4-18 0-16,-5-16 0 16,-7-6 0-16,-7-4 0 15,-11-4 0-15,-7-5 0 16,-9 2 0-16,-2 0 0 15,-2 7 0-15,-21 10 0 16,-1 12 0-16,0 16 0 16,-1 6 0-16,7 12 0 15,7 18 0-15,11 8 0 16,0 0 0-16,29-2 0 16,15-6 0-16,10-6 0 0,2-7 0 15,-2-3 0-15,-10-5 0 31,-13 4 0-31,-11 2 0 16,-13 6 0-16,-7 5 0 16,0 6 0-16,0 0 0 15,0-2 0-15,0-2 0 16,0-10 0-16,25-8 0 0,17-10 0 16,13 0 0-16,12-22 0 15,2-14 0-15,-2-8 0 16,-9-7 0-16,-13 0 0 15,-16-2 0-15,-12 5 0 16,-9 6 0-16,-8 10 0 16,0 14 0-16,-21 12 0 15,-4 6 0-15,-6 20 0 16,0 18 0-16,6 10 0 16,8 5 0-16,15-6 0 0,2-3 0 15,29-7 0-15,53-15 0 16,-6-10 0-16,-1-12-783 0</inkml:trace>
  <inkml:trace contextRef="#ctx0" brushRef="#br0" timeOffset="36001.28">23499 3952 2408 0,'0'0'878'0,"0"0"-374"0,0 0-198 16,0 0-306-16,0 0 0 15,0 0 0-15,0 0 0 16,-15 72 0-16,10 13 0 16,5 9 0-16,0 6 0 15,0-14 0-15,0 10 0 16,2-7 0-16,5-11 0 15,0-12 0-15,-1-14 0 16,-4-17 0-16,-2-28 0 16,0-7-471-16,-6-2-493 0</inkml:trace>
  <inkml:trace contextRef="#ctx0" brushRef="#br0" timeOffset="36341.01">23744 4084 2426 0,'0'0'945'0,"0"0"-435"16,0 0-295-16,0 0-215 16,0 0 0-16,13 115 0 15,5-51 0-15,7 6 0 16,2-2 0-16,0-3 0 16,-1-11 0-16,-4-10 0 0,-4-16 0 15,-5-12 0 1,-6-14 0-16,0-2 0 0,0-24 0 15,3-19 0-15,4-12 0 16,4-14 0-16,2-9 0 16,-1-2 0-16,0 0 0 15,-3 9 0-15,-8 20 0 16,-3 16 0-16,-3 21 0 16,-2 14 0-16,0 6 0 15,0 30 0-15,-9 11 0 0,5 18-134 16,-1-8-642-1,5-13-759-15</inkml:trace>
  <inkml:trace contextRef="#ctx0" brushRef="#br0" timeOffset="36559.96">24379 3900 2150 0,'0'0'933'15,"0"0"-240"-15,0 0-373 16,0 0-320-16,0 0 0 15,0 0 0-15,0 0 0 16,-16 128 0-16,35-35 0 16,0 5 0-16,1 0 0 0,3-4 0 15,-6-6 0 1,1-9 0 0,-2-11 0-16,0-12 0 0,-3-16 0 0,5-16-29 15,-5-14-555-15,1-10-481 0</inkml:trace>
  <inkml:trace contextRef="#ctx0" brushRef="#br0" timeOffset="36732.67">24929 4255 2864 0,'0'0'969'0,"0"0"-706"0,0 0-263 16,0 0 0-16,0 0 0 15,161-48 0-15,-94 44 0 16,-3 4 0-16,-22 4-356 16,-19 12-812-16</inkml:trace>
  <inkml:trace contextRef="#ctx0" brushRef="#br0" timeOffset="36907.55">24947 4557 1901 0,'0'0'1043'15,"0"0"-407"-15,0 0-290 0,0 0-176 16,0 0-170-16,0 0 0 0,170-37 0 31,-101 19 0-31,2 0 0 0,16-13-24 16,-18 9-721 0,-16 0-993-16</inkml:trace>
  <inkml:trace contextRef="#ctx0" brushRef="#br0" timeOffset="37435.97">25832 4223 1258 0,'0'0'641'15,"0"0"-85"-15,0 0-18 0,0 0-167 16,0 0-29 0,0 0-74-16,0 0-146 0,17-66-122 15,-1 54 0-15,9-1 0 16,4 4 0-16,9 0 0 16,1 9 0-16,3 0 0 15,-1 9 0-15,-5 17 0 16,-7 7 0-16,-9 10 0 15,-11 5 0-15,-9 0 0 16,0 0 0-16,-16-4 0 16,-8-5 0-16,-1-10 0 15,5-8 0-15,5-7 0 0,5-10 0 16,6-4 0-16,2-4 0 16,2-20 0-16,0-11 0 15,14-9 0-15,7-4 0 16,6-4 0-16,4 2 0 15,0 6 0-15,-2 12 0 16,-2 12 0-16,-2 14 0 16,-3 6 0-16,-2 16 0 15,0 18 0-15,-2 12 0 0,-4 8 0 16,-6 2 0-16,-1-2 0 16,-3-4 0-16,-4-7 0 15,0-7 0-15,0-2-171 16,-15-10-518-16,-1-12-988 0</inkml:trace>
  <inkml:trace contextRef="#ctx0" brushRef="#br0" timeOffset="37938.37">27698 3547 2614 0,'0'0'743'15,"0"0"-377"-15,0 0 7 16,-117 56-373-16,57 53 0 16,0 49 0-16,15 18 0 15,27-3 0-15,18-25 0 0,24-45 0 31,13-23 0-31,-2-22 0 16,5-10 0-16,7 0 0 0,4-2 0 16,-4-8 0-1,-11-16 0-15,-14-12 0 0,-11-10 0 0,-9-2 0 32,-2-20 0-32,0-10 0 15,0-20 0-15,0 4-753 16,0 6-1063-16</inkml:trace>
  <inkml:trace contextRef="#ctx0" brushRef="#br0" timeOffset="38238.14">28539 3749 2306 0,'0'0'781'16,"0"0"-404"-16,-54-132-20 15,32 92-82-15,2 18-275 16,0 18 0-16,0 10 0 16,0 60 0-16,2 50 0 0,7 45 0 15,9 16 0-15,2-11 0 16,0-28 0-16,0-26 0 16,4-19 0-16,3-17 0 15,-3-18 0-15,0-4 0 16,1 4 0-16,0 1 0 15,-3-1 0-15,-2-16 0 16,0-16 0-16,0-14 0 16,-31-12-71-16,-2-24-640 15,-4-8-660-15</inkml:trace>
  <inkml:trace contextRef="#ctx0" brushRef="#br0" timeOffset="38537.93">28020 4459 2189 0,'0'0'884'0,"0"0"-388"16,0 0-158-16,0 0-149 16,0 0-189-16,0 0 0 15,173-118 0-15,-84 96 0 16,0 0 0-16,-6-2 0 16,-12 2 0-16,-15 2 0 15,-16 4 0-15,-15 6 0 0,-11 4 0 16,-10 6 0-16,-4 0 0 15,0 16 0-15,0 16 0 16,0 10 0-16,0 8 0 16,2 0 0-16,9-2 0 15,9-8 0-15,7-11 0 16,6-14 0-16,5-15 0 16,14-19-57-16,-13-20-676 15,-5-3-625-15</inkml:trace>
  <inkml:trace contextRef="#ctx0" brushRef="#br0" timeOffset="38663.87">28815 3822 2564 0,'0'0'825'0,"0"0"-525"16,0 0-164-16,0 0-136 16,69 118-312-16,-11-56-1403 0</inkml:trace>
  <inkml:trace contextRef="#ctx0" brushRef="#br0" timeOffset="38906.24">29537 4215 2458 0,'0'0'1088'16,"0"0"-538"-16,0 0-550 15,0 0 0-15,0 0 0 16,0 0 0-16,0 0 0 15,-158 138 0-15,100-80 0 16,-2-6 0-16,6-5 0 16,12-14 0-16,11-10 0 15,8-15 0-15,15-8 0 16,8-26-459-16,0-12-366 16,10-2-148-16</inkml:trace>
  <inkml:trace contextRef="#ctx0" brushRef="#br0" timeOffset="39042.03">29200 4263 633 0,'0'0'1137'0,"0"0"-236"15,0 0-171-15,0 0-221 16,0 0-323-16,0 0-186 16,0 0 0-1,46 6 0-15,-27 36 0 0,10 4 0 16,4 0 0 0,10-4 0-16,24-2 0 0,-13-11-688 15,-6-15-1041-15</inkml:trace>
  <inkml:trace contextRef="#ctx0" brushRef="#br0" timeOffset="39361.8">29807 4347 2767 0,'0'0'839'16,"0"0"-505"-16,0 0-178 16,0 0-156-16,0 0 0 15,0 0 0-15,0 0 0 16,98 6 0-16,-76-6 0 15,-7 0 0-15,-5-6 0 0,-6-8 0 32,-4-2 0-32,0 2 0 0,0 0 0 0,-16 2 0 15,-9 4 0-15,-6 6 0 16,-4 2 0-16,-3 2 0 16,0 18 0-16,5 8 0 15,11 4 0-15,15 2 0 16,7 0 0-16,19-3 0 15,33-5 0-15,21-11 0 16,14-6 0 0,9-9-102-16,27-10-387 15,-25-12-316-15,-20-1-373 0</inkml:trace>
  <inkml:trace contextRef="#ctx0" brushRef="#br0" timeOffset="39772.51">30495 4257 1774 0,'0'0'875'0,"0"0"-252"15,0 0-147-15,0 0-218 16,0 0-168-16,-145-36-90 16,105 54 0-16,-2 12 0 15,7 8 0-15,5 4 0 16,12 0 0-16,14-3 0 16,4-8 0-16,15-8 0 15,19-9 0-15,10-14 0 16,4 0 0-16,-2-14 0 15,-4-14 0-15,-6-11 0 16,-12-3 0-16,-8-10 0 16,-7-6 0-16,-5-8 0 0,-4-9 0 15,0-5 0-15,-4 0 0 16,-9 6 0-16,-3 14 0 16,3 18 0-16,4 18 0 15,4 17 0-15,5 7 0 16,0 18 0-16,0 29 0 15,2 19 0-15,10 18 0 16,1 8 0-16,-1 5 0 16,1-7 0-16,-5-8 0 15,2-10 0-15,-4-14 0 0,1-14 0 16,1-17-336-16,0-15-436 16,-4-12-308-16</inkml:trace>
  <inkml:trace contextRef="#ctx0" brushRef="#br0" timeOffset="40071.58">30504 3407 2316 0,'0'0'776'0,"0"0"-286"0,0 0-187 15,0 0-92 1,0 0-211-16,113 82 0 0,-52 4 0 15,1 41 0-15,-8 35 0 16,-19 11 0-16,-24-11 0 16,-11-20 0-16,-24-44 0 15,-5-21 0-15,0-25 0 16,0-10 0-16,-6-2 0 16,-6 0 0-16,-3-6 0 15,6-14 0-15,-5-20 0 16,14 0-501-16,10-10-778 0</inkml:trace>
  <inkml:trace contextRef="#ctx0" brushRef="#br0" timeOffset="40228.99">30989 4702 1751 0,'0'0'1421'0,"0"0"-1421"16,0 0-16 0,0 0-929-16</inkml:trace>
  <inkml:trace contextRef="#ctx0" brushRef="#br0" timeOffset="43568.28">1552 6160 2866 0,'0'0'365'16,"0"0"-181"-16,0 0 131 15,0 0-164-15,0 0-100 0,0 0-19 16,0 78-26 0,0-76 9-16,0-2 9 0,0-6 63 15,-9-18-87 1,-6-8 0-16,-3-6 0 0,0-2 0 15,1 4 0-15,3 10 0 16,5 8 0-16,5 9 0 16,4 9 0-16,0 0 0 15,0 6 0-15,18 12 0 16,17 4 0-16,10-4 0 16,13-7 0-16,2-9 0 15,0-2 0-15,-11-6 0 16,-11-15 0-16,-13-2 0 0,-14-1 0 15,-11 2 0 1,0 1 0-16,0 5 0 0,-11 6 0 16,-5 10 0-16,-3 2 0 15,0 32 0 1,-3 37 0-16,4 35 0 0,4 32 0 16,10 7 0-16,4-23 0 15,0-34 0-15,0-30 0 16,0-7 0-16,-11 4 0 15,-5 2 0-15,-6-1 0 16,-4-14 0-16,-5-14 0 16,-2-18 0-16,5-10 0 15,1-14 0-15,7-22 0 0,7-14 0 16,13-4 0-16,0-7 0 16,31-1 0-16,20 4 0 15,11 0 0-15,12 2 0 16,0 0 0-16,-6 0-59 15,-7 4-37-15,-14-1 18 16,-14 5 60-16,-12 6 11 16,-13 6 7-16,-8 8 60 0,0 8 15 15,0 12 48 1,0 8-123-16,0 12 0 0,-4 42 0 16,0 38 0-1,0 4 0-15,4-1 0 16,0-13 0-16,0-20 0 0,0 5 0 15,0-2 0-15,4-16 0 16,-2-15 0-16,2-16 0 16,-2-12 0-16,0-6 0 15,1-2 0-15,1-23 0 16,4-8 0-16,4-6 0 16,3 2 0-16,4 6 0 15,0 9 0-15,4 14 0 0,-1 8 0 16,3 10 0-16,0 23 0 15,3 4 0-15,6 3 0 16,4-3 0-16,6-11 0 16,5-12 0-16,-3-14 0 31,2-4 0-31,-9-26 0 0,-10-8 0 0,-8-4 0 16,-13-5 0-16,-8 3 0 15,0 4 0-15,-4 4 0 16,-14 10 0-16,3 14 0 15,-3 12 0-15,2 6 0 0,3 30 0 16,4 12 0 0,9 6 0-16,0 0 0 0,11-5 0 15,20-13 0-15,5-14 0 16,6-12 0-16,5-10 0 16,-2-8 0-16,-3-22 0 15,-5-6 0-15,-2-7 0 16,-9-1 0-16,-6 2 0 31,-2 8 0-31,-7 6 0 16,-5 14 0-16,1 14 0 0,2 0 0 15,0 32 0-15,4 16 0 16,3 8 0-16,2 5 0 16,0-9 0-16,2-10 0 15,-1-12 0-15,2-16 0 16,-1-14 0-16,0 0 0 15,2-24 0-15,3-12 0 0,0-5 0 16,-4 1 0-16,0 8 0 16,-3 8 0-16,-5 11 0 15,-2 10 0-15,0 3 0 16,0 11 0-16,5 12 0 16,1 5 0-16,6 3 0 15,19 3-150-15,-3-8-562 16,-4-8-831-16</inkml:trace>
  <inkml:trace contextRef="#ctx0" brushRef="#br0" timeOffset="44339.31">4311 6057 1482 0,'0'0'1504'16,"0"0"-975"-16,0 0-63 16,0 0-351-16,0 0-115 15,0 0 0-15,6 209 0 16,8-58 0-16,-1-21 0 16,-2-38 0-16,3-38 0 0,5-9 0 15,6-5 0-15,8-7 0 16,8-8 0-16,3-25 0 15,6-4 0-15,-2-39 0 16,-5-17 0-16,-7-14 0 16,-10-10 0-16,-13-4 0 15,-8 0 0-15,-5 5 0 16,0 13 0-16,-5 16 0 16,-5 24 0-1,-2 24 0-15,1 6 0 0,0 38 0 16,2 22 0-16,2 17 0 0,3 5 0 15,4 0 0-15,0-10 0 16,4-12 0-16,14-14 0 16,0-16 0-16,2-14 0 15,-2-14 0-15,0-2 0 16,-2-18 0-16,-1-14 0 16,-1-10 0-16,-1 0 0 15,0 2 0-15,-4 10 0 16,-2 10 0-16,-1 14 0 15,-2 6 0-15,4 16 0 16,0 20 0-16,8 12 0 16,6 2 0-16,7-3 0 15,9-7 0-15,7-17 0 16,3-14 0-16,2-9 0 0,1-18 0 16,-7-21 0-16,-6-9 0 15,-7-8 0-15,-10-2 0 16,-13 0 0-16,-3 4 0 15,-5 11 0-15,0 13 0 16,0 16 0-16,-9 14 0 16,-4 11 0-16,-5 31 0 15,3 14 0-15,1 8 0 16,7 2 0-16,7-6 0 0,2-10 0 16,27-12 0-1,9-14 0-15,7-17 0 0,2-7 0 16,-8-18-35-16,-18-43-507 31,-15 7-408-31,-6 0-1221 0</inkml:trace>
  <inkml:trace contextRef="#ctx0" brushRef="#br0" timeOffset="44495.84">4130 6182 2794 0,'0'0'633'0,"0"0"-297"15,0 0-3-15,0 0-333 16,114 0 0-16,-16 0 0 16,64 0 0-16,-19 0 0 15,-9-8-876-15</inkml:trace>
  <inkml:trace contextRef="#ctx0" brushRef="#br0" timeOffset="46166.37">6327 6595 2096 0,'0'0'620'0,"0"0"-93"16,0 0-64-16,0 0-232 15,0 0-72-15,0-114-159 16,16 96 0-16,4 8 0 16,4 4 0-16,5 6 0 15,2 0 0-15,6 10 0 16,-2 18 0-16,-2 8 0 15,-3 8 0-15,-9 0 0 0,-7 0 0 16,-8-6 0 0,-3-8 0-16,-3-9 0 0,0-10 0 15,0-7 0-15,0-4 0 16,0-1 0-16,6-24 0 16,8-11 0-16,5-10 0 15,6-6 0-15,6 2 0 16,-2 4 0-16,0 13 0 15,-4 15 0-15,-5 17 0 16,-4 1 0-16,-2 22 0 16,-4 14 0-16,-1 8 0 15,0 2 0-15,0-4 0 16,0-6 0-16,2-9 0 0,0-14 0 16,2-7 0-1,6-6 0-15,0-6 0 0,8-18 0 16,0-10 0-16,2-2 0 15,-5 2 0-15,-3 4 0 16,-8 10 0-16,-7 12 0 16,-1 8 0-16,-3 2 0 15,3 28 0-15,1 10 0 16,5 8 0-16,10 2 0 16,3-7 0-1,10-10 0-15,5-12 0 0,1-15 0 0,-1-6 0 16,-6-17 0-1,-9-16 0-15,-8-10 0 0,-12-5 0 16,-4-2 0-16,-4-2 0 16,-21 6 0-16,-8 5 0 15,-7 12 0-15,-3 13 0 16,3 16 0-16,3 2 0 16,6 32 0-16,31 28 0 15,0-6-511-15,13-8-970 0</inkml:trace>
  <inkml:trace contextRef="#ctx0" brushRef="#br0" timeOffset="46339.06">7862 6691 2512 0,'0'0'943'0,"0"0"-409"16,0 0-427-16,0 0-107 15,0 0 0-15,0 0 0 16,0 0 0-16,36-14-68 15,-14 14-1135-15</inkml:trace>
  <inkml:trace contextRef="#ctx0" brushRef="#br0" timeOffset="46969.01">8466 6475 2257 0,'0'0'1245'0,"0"0"-744"16,0 0-408-16,0 0-93 16,0 0 0-16,0 0 0 15,-83 136 0-15,83-92 0 16,10-6 0-16,16-7 0 16,10-16 0-1,4-12-42-15,-4-3-8 0,-3-15 11 0,-10-15 30 16,-13-6 9-16,-10-4 11 15,0-2 40-15,-15-4 27 16,-12-2-78-16,-2-2 0 16,5-3 0-16,3 1 0 15,8 4 0 1,11 4 0-16,2 6 0 0,2 8 0 16,21 8 0-16,6 10 0 15,6 12 0-15,3 0 0 16,0 22 0-16,-1 18 0 15,0 14 0-15,-6 14 0 0,-7 11 0 16,-4 9 0-16,-6 20 0 16,-10 17 0-16,-4 15 0 15,0-14 0-15,0-28 0 16,-4-28 0-16,1-24 0 16,3 3 0-16,0-3 0 15,7-6 0-15,13-18 0 16,7-16 0-16,6-6 0 15,3-14 0 1,2-20 0-16,-4-10 0 0,-5-10 0 16,-12-6 0-16,-13-9 0 0,-4-1 0 15,-11 0 0-15,-20 2 0 16,-6 6 0-16,-3 9 0 16,3 12 0-16,8 8 0 15,12 9 0 1,8 6 0-16,9-2 0 0,5-2 0 31,45-22 0-31,0 4-11 0,-1 0-741 0</inkml:trace>
  <inkml:trace contextRef="#ctx0" brushRef="#br0" timeOffset="47667.11">9761 6756 1458 0,'0'0'587'0,"0"0"-231"15,0 0 147-15,0 0-242 16,0 0-99-16,0 0-76 15,0 0-15-15,64-57-16 16,-30 29-26-16,-1-2-7 16,-6 0 4-16,-9 0 19 15,-9 4 37-15,-9 0-7 16,0 6 17-16,-16 4-34 16,-10 8-19-1,-5 8-13-15,-4 0-16 0,2 18-9 16,7 12 10-16,6 10 10 0,11 0-1 15,9 0-20-15,11-4 0 16,29-5 0-16,15-12 0 16,12-9 0-16,9-10 0 15,0 0 0-15,-2-10 0 16,-5-8-212-16,6-8-301 16,-15 6-272-16,-15 4-143 0</inkml:trace>
  <inkml:trace contextRef="#ctx0" brushRef="#br0" timeOffset="48061.1">10547 6559 1647 0,'0'0'705'0,"0"0"-228"16,0 0-104-16,0 0-72 15,7-110-78-15,-7 90-47 16,-9 4-50-16,-11 6-58 16,-5 10-68-16,-8 0 0 15,-7 22 0-15,-1 18 0 16,6 10 0-16,8 8 0 15,14 0 0 1,13-5 0-16,0-12 0 0,25-10 0 16,13-17 0-16,8-14 0 15,5-13 0-15,-3-27 0 16,-6-12 0-16,-9-10 0 16,-8-6 0-16,-10-4 0 0,-6-2 0 15,-9 1 0-15,0 3 0 16,0 6 0-16,-9 10 0 15,-2 14 0-15,2 18 0 16,0 17 0 0,0 5 0-16,0 36 0 15,0 21 0-15,0 17 0 0,5 8 0 16,4 7 0-16,0-5 0 0,0-6 0 31,18-8 0-31,6-12 0 0,7-9 0 0,3-13 0 16,19-10-71-16,-6-12-576 15,-5-8-594-15</inkml:trace>
  <inkml:trace contextRef="#ctx0" brushRef="#br0" timeOffset="49162.11">11196 6581 1534 0,'0'0'671'15,"0"0"-139"-15,0 0-5 16,4-132-217-16,-6 97-46 15,-16 7-116-15,-9 9-38 0,-4 8-110 16,-7 11 0-16,-7 14 0 31,3 25 0-31,2 11 0 0,13 8 0 0,14 0 0 16,13-6 0-16,3-14 0 16,28-12 0-16,11-18 0 15,4-8 0-15,4-10 0 16,-5-22 0-16,-8-8 0 15,-6-4 0 1,-11 0 0 0,-4 4 0-16,-7 5 0 15,-5 13 0-15,-2 11 0 0,-2 11 0 16,0 6 0 0,0 32 0-16,0 22 0 0,0 32 0 15,0 33 0-15,0 31 0 16,16 2 0-16,1-29 0 15,-3-35 0-15,-7-40 0 16,-3-10 0-16,-4-2 0 16,0-4 0-16,0-7 0 15,-19-16 0-15,-12-15 0 16,-8 0 0-16,-1-26 0 16,0-12 0-16,7-14 0 15,15-30 0-15,18-38 0 0,35-41 0 16,37-3 0-16,10 25 0 15,-6 45 0-15,-20 46 0 16,-5 18-161-16,5 4-65 16,-3 8 73-16,-2 6 61 15,-15 12 60-15,-12 0 31 16,-8 0 1-16,-7 10 0 16,-1 0 10-16,2 0-3 15,3-2 16-15,3-4-13 16,3-4-2-16,4 0 5 15,0 0-13-15,-4-10 1 16,-3-8 5-16,-7-4 29 16,-7-2 59-16,-2-1-1 0,0-1-6 15,-15 2-1-15,-8 5-35 16,-4 4 0-16,-4 13-11 16,-4 2-11-16,-1 17-8 15,3 19-21-15,2 10 0 16,8 6 0-16,12 4 0 15,11-4 0-15,5-6 0 16,28-10 0-16,16-12 0 16,11-12 0-16,7-12 0 15,6 0 0-15,-4-16 0 16,-2-14 0-16,-7-4 0 0,-8-6 0 16,-7-2 0-16,-10-6 0 15,-3-4 0-15,-6-3 0 16,-4 1 0-16,-8 2 0 15,-8 8 0-15,-6 10 0 16,0 10 0-16,-8 10 0 16,-15 10 0-16,-2 4 0 15,-4 6 0-15,3 20 0 16,2 8 0-16,3 4 0 16,13 4 0-16,8 2 0 0,4-4 0 15,29-4 0-15,14-3 0 16,11-7 0-16,6-4 0 15,-1-2 0-15,-7-2 0 16,-13 2 0-16,-12 4 0 16,-14 2 0-16,-13 0 0 15,-4 0 0-15,-17-2 0 16,-22-1 0-16,-9-5 0 16,-8-3 0-16,0-4 0 15,-4-11 0-15,16 0-137 16,15-4-904-16</inkml:trace>
  <inkml:trace contextRef="#ctx0" brushRef="#br0" timeOffset="52871.28">14110 6793 2133 0,'0'0'714'16,"0"0"-524"-16,0 0 85 16,0 0-19-16,0 0-80 15,0 0-58-15,31-44-25 16,-13 15-1-16,-1-7-43 15,2-9-49-15,-6-7 0 16,-2-6 0-16,-2-8 0 16,-5-6 0-16,-4-5 0 15,0 1 0-15,0 8 0 16,-4 14 0-16,-5 16 0 16,2 16 0-16,0 13 0 15,3 9 0-15,0 0 0 0,-1 19 0 16,-1 21 0-1,-4 32 0-15,4 6 0 0,2 11 0 16,4 2 0-16,0-14 0 16,2 1 0-16,18-14 0 15,4-16 0-15,7-16 0 16,1-15 0-16,2-17 0 16,-1-3 0-16,-4-29 0 15,-3-10 0-15,-4-10 0 16,-6-8 0-16,-7-6 0 0,-2-6 0 15,-5-1 0 1,-2 5 0-16,0 14 0 0,0 18 0 16,0 18 0-16,0 18 0 15,0 4 0-15,0 36 0 16,0 22 0 0,0 15 0-16,2 7 0 0,0-2 0 15,3-4 0-15,-3-10 0 16,3-12 0-16,-3-9 0 15,0-18 0-15,-2-8 0 16,2-11 0-16,-2-10 0 0,2 0 0 16,1-9 0-1,3-16 0-15,6-11 0 0,1-4 0 16,5 0 0-16,-1 5 0 16,4 13 0-16,-3 10 0 15,-1 12 0-15,4 0 0 16,3 10 0-16,0 16 0 15,5 2 0-15,2-2 0 16,2 0 0-16,-1-8 0 16,-1-3-197-16,10-9-300 15,-12-2-293-15,-2-4-358 0</inkml:trace>
  <inkml:trace contextRef="#ctx0" brushRef="#br0" timeOffset="53505.57">15208 6657 1714 0,'0'0'686'0,"0"0"-332"16,0 0 124-16,0 0-219 15,9-112-64-15,-9 88-60 16,-2 6-8-16,-16 6 21 16,-6 8-148-16,-5 4 0 15,-4 8 0-15,-4 26 0 0,4 10 0 16,4 10 0-16,9 0 0 15,12-4 0-15,5-10 0 16,3-9 0-16,7-15 0 16,12-12 0-16,4-4 0 15,4-12 0-15,2-19 0 32,0-6 0-32,-4-6 0 0,-4-1 0 0,0 4 0 15,-8 6 0-15,-4 8 0 16,-2 14 0-16,-5 8 0 15,2 4 0-15,3 14 0 16,4 16 0-16,7 4 0 16,6 4 0-16,3-6 0 15,7-8 0-15,-1-10 0 0,2-12 0 16,-1-2 0-16,-5-16 0 16,-2-18 0-16,-9-8 0 15,-3-8 0-15,-3-8 0 16,-8-2 0-16,0-7 0 15,-4-1 0-15,0 0 0 32,0 8 0-32,0 12 0 15,-4 14 0-15,-2 16 0 0,0 14 0 16,4 4 0-16,2 26 0 16,0 20 0-16,0 18 0 15,0 12 0-15,0 4 0 16,12 0 0-16,5-3 0 15,6-11 0-15,4-8 0 0,-1-14 0 16,3-14 0-16,0-12 0 16,0-13 0-16,-1-5-96 15,1-36-464-15,-8-7-407 16,-7-3-1226-16</inkml:trace>
  <inkml:trace contextRef="#ctx0" brushRef="#br0" timeOffset="53695.59">15500 6224 2331 0,'0'0'873'0,"0"0"-410"15,0 0-182-15,0 0-133 16,0 0-148 0,120-52 0-16,-64 36 0 0,-6-2-29 15,-11-4-311-15,-16 3-568 16,-14 8-1202-16</inkml:trace>
  <inkml:trace contextRef="#ctx0" brushRef="#br0" timeOffset="53931.53">14027 6160 1239 0,'0'0'1791'15,"0"0"-1325"-15,0 0-361 16,0 0 15-16,0 0-33 16,149 0-87-16,-37 0-120 15,-16 0-262-15,-11 0-803 0</inkml:trace>
  <inkml:trace contextRef="#ctx0" brushRef="#br0" timeOffset="56374.9">17147 6635 1859 0,'0'0'841'0,"0"0"-548"16,0 0 43-16,0 0-38 15,0 0-112-15,0 0-99 16,0 0 16-16,-4-6-10 16,4-10-93-16,6-6 0 15,5-10 0-15,7-8 0 0,5-8 0 16,3-6 0-16,5-3 0 16,0 6 0-16,-6 6 0 15,-5 17 0-15,-7 12 0 16,-3 12 0-16,-4 4 0 15,3 2 0-15,-1 16 0 16,4 4 0-16,1 2 0 16,3-2 0-16,-5-6 0 15,0-6 0-15,-4-4 0 0,-3-6 0 16,-1 0 0 0,1-2 0-16,-2-14 0 0,0-6 0 15,-2-2 0-15,0 2 0 16,0 2 0-16,-2 6 0 15,-9 6 0-15,-5 8 0 16,-1 0 0-16,-6 14 0 16,-1 20 0-16,-1 14 0 15,6 8 0-15,2 5 0 16,15-5 0-16,2-6 0 16,13-12 0-16,24-10 0 0,13-14 0 15,13-10 0 1,9-4 0-16,7-14 0 0,0-16 0 15,-2-6 0-15,-5-6 0 16,-12-6 0-16,-9-2 0 16,-8-3 0-16,-14 3 0 15,-10 4 0-15,-7 10 0 16,-10 10 0-16,-2 10 0 16,0 10 0-16,-18 6 0 15,-7 2 0-15,-6 24 0 16,-2 12 0-16,-1 8 0 15,8 6 0-15,6 0 0 0,6-4 0 16,8-7 0 0,6-13 0-16,0-8 0 0,4-12 0 15,16-8 0-15,4 0 0 16,3-16 0-16,2-10 0 16,0-8 0-16,-4-5 0 15,-3 2 0-15,-4 2 0 16,-4 7 0-16,-8 10 0 15,-2 10 0-15,-1 8 0 16,-3 0 0-16,2 24 0 16,2 12 0-16,3 4 0 0,0 3 0 15,4-3 0-15,0-10 0 16,0-6 0-16,2-10 0 16,-1-10 0-16,1-4 0 31,1 0 0-31,3-22 0 0,3-8 0 0,1-4 0 15,0-4 0-15,0 3 0 16,-4 7 0-16,-3 6 0 16,-5 12 0-16,-3 8 0 15,2 2 0-15,-2 15 0 16,5 14 0-16,1 7 0 16,1 3 0-16,-1-2 0 0,0-6 0 15,1-7 0-15,-1-8 0 16,-3-8 0-1,1-8 0-15,4 0 0 0,-1-14 0 16,8-12 0-16,0-9 0 16,2-1 0-16,1-1 0 15,-1 5 0-15,-4 7 0 0,-5 10 0 16,-3 12 0 0,-4 3 0-16,2 10 0 0,0 19 0 15,2 4 0-15,3 3 0 16,-2 0 0-16,2-7 0 15,-1-5 0-15,-2-8 0 32,5-6 0-32,1-8 0 0,31-2-14 0,-4-6-611 15,1-8-828-15</inkml:trace>
  <inkml:trace contextRef="#ctx0" brushRef="#br0" timeOffset="57165.43">19751 5923 907 0,'0'0'1865'0,"0"0"-1278"15,0 0-130-15,0 0-177 16,0 0-280-16,0 0 0 16,0 0 0-16,-40 88 0 15,32-13 0-15,1 5 0 16,4 4 0-16,3-4 0 0,0-11 0 16,0-15 0-16,10-14 0 15,-2-16 0-15,1-16 0 16,-2-8 0-16,2-6 0 15,2-24 0-15,3-10 0 16,1-5 0-16,5 1 0 16,0 6 0-16,0 10 0 15,2 12 0-15,3 12 0 16,-1 4 0-16,5 14 0 16,0 16 0-16,-2 6 0 0,-7 5 0 15,-9-4 0 1,-9 2 0-16,-2-7 0 0,-11-6 0 15,-20-4 0-15,-9-6 0 16,-5-8 0-16,1-6 0 16,6-2 0-16,8 0 0 15,11 0 0-15,10 0 0 16,9-2 0-16,0 0 0 16,13 2 0-16,23 0 0 15,15-2 0-15,14 0 0 16,6-6 0-16,5-4 0 0,-3-4 0 15,-8-6 0-15,-9-2 0 16,-12-2 0-16,-10-6 0 16,-14-2 0-16,-12-5 0 15,-8 1 0-15,0 0 0 16,-15 6 0-16,-10 10 0 16,-4 10 0-16,-2 12 0 15,0 4 0-15,6 30 0 16,8 12 0-16,11 6 0 0,6 2 0 15,26-8 0 1,27-9 0-16,14-17 0 0,11-14 0 16,5-6 0-16,-10-8 0 15,-8-14 0-15,-20-2 0 16,-17 1 0-16,-14 4 0 16,-14 5 0-16,-11 10 0 15,-20 4 0-15,-3 0-1085 0</inkml:trace>
  <inkml:trace contextRef="#ctx0" brushRef="#br0" timeOffset="61363.95">21608 6561 2806 0,'0'0'635'0,"0"0"-515"15,0 0 105-15,0 0-94 16,0 0-73-16,0 0 2 16,98-50 1-16,-61 14-61 15,5-4 0-15,-3-6 0 16,-2-7 0-16,-1-3 0 15,-7 0 0 1,-6 4 0-16,-8 8 0 0,-7 13 0 0,-5 16 0 16,-3 15 0-16,0 0 0 15,0 26 0-15,0 22 0 16,-7 14 0-16,5 8 0 16,2 1 0-16,0-12 0 15,14-10 0-15,9-17 0 16,6-16 0-16,3-14 0 15,4-2 0-15,0-18 0 16,-1-14 0-16,-4-8 0 16,-6-5 0-16,-3 4 0 15,-9 4 0-15,-2 9 0 16,-4 12 0-16,-4 10 0 0,1 6 0 31,1 4 0-31,1 22 0 0,7 8 0 0,5 4 0 16,3 1 0-16,-4-12 0 15,1-4 0-15,-5-14 0 16,1-6 0-16,-3-3 0 16,5-10 0-16,3-19 0 15,6-4 0 1,2-6 0-16,-3 7 0 0,-2 9 0 16,-4 8 0-16,-5 13 0 15,1 2 0-15,3 14 0 0,6 14 0 31,8 5 0-31,5-5 0 0,2-10 0 0,2-18-318 32,-11-14-660-32,-14-17-537 0</inkml:trace>
  <inkml:trace contextRef="#ctx0" brushRef="#br0" timeOffset="61506.12">22252 5713 2576 0,'0'0'876'0,"0"0"-528"16,0 0-52-16,0 0-296 16,0 0-32-16,0 0-143 15,0 0-591-15</inkml:trace>
  <inkml:trace contextRef="#ctx0" brushRef="#br0" timeOffset="62370.75">23555 6192 2650 0,'0'0'603'0,"0"0"-287"0,0 0-7 16,0 0-91-16,0 0-218 15,-139-48 0-15,99 82 0 16,-2 12 0-16,4 4 0 16,7 3 0-16,13-10 0 15,12-6 0-15,6-15 0 16,6-12 0-16,23-10 0 16,9-4 0-16,9-31 0 15,2-9 0-15,-4-12 0 16,-3-6 0-16,-11-4 0 15,-9-6 0-15,-13-4 0 16,-9 1 0-16,0 7 0 0,-6 12 0 16,-13 20 0-16,2 20 0 15,-1 16 0-15,-2 42 0 16,0 46 0-16,10 34 0 16,8-3 0-16,2-21 0 15,12-34 0-15,17-25 0 16,9-3 0-16,13-7 0 15,12-7 0-15,1-18 0 16,3-4 0-16,-7-22 0 16,-9-15 0-16,-10-8 0 15,-12-7 0-15,-12 0 0 16,-11 2 0-16,-6 8 0 16,0 10 0-16,0 14 0 15,-8 18 0-15,-1 2 0 0,-2 34 0 16,2 16 0-16,9 10 0 15,0 0 0-15,11-6 0 16,27-16 0-16,8-15 0 16,12-21 0-16,3-7 0 15,-1-33 0-15,-11-16 0 16,-13-10 0-16,-12-10 0 16,-15-2 0-1,-9-2 0-15,0 3 0 0,-9 9 0 16,-5 12 0-16,4 18 0 0,1 16 0 15,2 18 0 1,4 2 0-16,3 36 0 0,0 38 0 16,0 42 0-16,23 41 0 15,2 16 0-15,4-7 0 16,-5-18 0-16,-6-43 0 16,-7-23 0-16,-4-26 0 15,-5-12 0-15,0-4 0 16,-2-8 0-16,0-10 0 15,0-24 0-15,-6-2-168 16,-10-38-380-16,-2-54-62 16,4 8-144-16,4-4-760 0</inkml:trace>
  <inkml:trace contextRef="#ctx0" brushRef="#br0" timeOffset="63094.4">24357 6134 1283 0,'0'0'1209'15,"0"0"-472"-15,0 0-178 16,0 0-251-16,0 0-308 15,0 0 0 1,0 0 0-16,140-8 0 0,-87 38 0 16,-5 6 0-16,-13 2 0 15,-14 2-30-15,-19-4-60 16,-2-4 9-16,-35-6 37 0,-9-5 31 16,-2-7 13-16,-1-6 28 15,11-5 35-15,14-3 42 16,11 0-43-16,9 0-62 15,2 0 0-15,8 0 0 16,21 0 0-16,13-10 0 16,14-4 0-16,9-8 0 15,7-1 0-15,-6-6 0 16,-3-3 0-16,-15 2 0 16,-14-2 0-1,-12 0 0-15,-15 2 0 0,-7 2 0 16,0 4 0-16,-7 8 0 15,-10 7 0-15,-4 9 0 0,1 3 0 16,1 25 0-16,0 10 0 16,11 6 0-16,6 2 0 15,2-2 0 1,15-8 0-16,16-5 0 0,12-16 0 16,5-9 0-16,6-6 0 15,-6-3 0-15,-2-19 0 16,-11-7 0-16,-6-1 0 15,-9-2 0-15,-7 0 0 16,-2 0 0-16,-3 4 0 0,-2 10 0 16,-4 8 0-16,0 10 0 15,1 2 0-15,1 28 0 16,2 10 0-16,6 6 0 16,1 0 0-16,-1-6 0 15,1-11 0-15,-2-11 0 16,-2-12 0-16,2-6 0 15,0-10 0 1,5-19 0-16,2-7 0 0,2-2 0 16,2 0 0-16,-5 6 0 15,2 10 0-15,-7 12 0 16,0 10 0-16,1 0 0 16,5 18 0-16,5 12 0 0,6 4 0 15,4 2 0 1,7-3 0-16,0-8-66 0,14-14-435 15,-10-7-395-15,-6-4-1061 0</inkml:trace>
  <inkml:trace contextRef="#ctx0" brushRef="#br0" timeOffset="64226.84">26246 6170 1679 0,'0'0'837'15,"0"0"-241"-15,0 0-119 0,0 0-246 16,0 0-54-16,-36-104-78 16,12 94-99-16,-7 8 0 15,-7 2 0-15,-6 16 0 16,-6 22 0-16,6 12 0 16,3 4 0-16,17 0 0 15,13-6 0-15,11-10 0 16,9-12 0-16,29-15 0 15,8-11 0-15,8-12 0 16,-2-23 0-16,-8-9 0 0,-11-10 0 16,-10-2 0-1,-12-4 0-15,-9-4 0 0,-2-3 0 16,0 4 0-16,-13 2 0 16,-1 13 0-16,1 12 0 15,2 18 0-15,2 18 0 16,4 6 0-16,1 34 0 15,2 22 0-15,2 16 0 16,0 11 0-16,13-1 0 16,9-6 0-16,7-10 0 15,7-18 0-15,1-15 0 16,4-20 0-16,3-16 0 16,-2-3 0-16,1-22 0 0,-5-13 0 15,-5-7 0-15,-4-8 0 16,-8-2 0-16,-6-4 0 15,-8 2 0-15,-7 8 0 16,0 10 0-16,0 19 0 16,-18 17 0-16,-5 13 0 15,-3 35 0-15,2 16 0 16,6 8 0-16,11 0 0 16,7-10 0-16,4-12 0 15,25-17 0-15,9-18 0 16,4-15 0-16,5 0 0 15,-5-26 0-15,-3-6 0 0,-8-4 0 16,-7-1 0-16,-4 0 0 16,-4 5 0-16,-5 4 0 15,-2 8 0-15,-5 12 0 16,0 8 0-16,0 0 0 16,0 24 0-16,0 8 0 15,0 4 0-15,3-2 0 16,2-4 0-16,2-10 0 15,0-8 0-15,3-12 0 0,3 0 0 16,4-13 0 0,3-16 0-16,3-3 0 15,4 0 0-15,1 4 0 0,-1 4 0 16,-2 12 0-16,-3 8 0 16,-4 4 0-16,1 8 0 15,-4 16 0-15,2 8 0 16,-1 0 0-16,5-4 0 15,1-8 0-15,3-10 0 16,4-10 0-16,1-4 0 16,-3-20 0-16,1-10 0 15,-9-6 0-15,-2-8 0 16,-3-4 0-16,-9-8 0 0,-5-10 0 16,-4-7 0-16,-2-21 0 15,-19 6 0-15,-5 2 0 16,0 9 0-16,3 35 0 15,3 12 0-15,7 30 0 16,3 14 0-16,6 59 0 16,4 39 0-16,0 30 0 15,14-4 0-15,7-26 0 16,0-33 0-16,1-25 0 16,7 0 0-16,5-2 0 15,3-6 0-15,5-18 0 0,-1-15 0 16,-1-9 0-16,-5-11 0 15,-6-17 0-15,-8-8 0 16,-21-18-11-16,0 10-652 16,-7 6-858-16</inkml:trace>
  <inkml:trace contextRef="#ctx0" brushRef="#br0" timeOffset="64605.71">27218 5916 1202 0,'0'0'1583'15,"0"0"-1011"-15,0 0-96 16,0 0-213-16,0 0-263 15,0 0 0-15,118-37 0 16,-11 21 0-16,-12 4-204 16,-8 0-874-16</inkml:trace>
  <inkml:trace contextRef="#ctx0" brushRef="#br0" timeOffset="65527.97">27941 6300 2326 0,'0'0'748'0,"0"0"-227"16,0 0-200-16,0 0-141 15,0 0-180-15,0 0 0 16,0 0 0-16,54-50 0 16,-27 12 0-16,2-6 0 0,2-10 0 15,-2-8 0-15,-2-9 0 16,-7-9 0-16,-11-6 0 15,-7 0 0-15,-2 10 0 16,-7 14 0-16,-10 25 0 31,-6 27 0-31,0 14 0 0,-2 61 0 0,2 43 0 16,11 32 0-16,12-6 0 16,0-25 0-16,19-37 0 15,10-24 0-15,10 2 0 16,11-4 0-16,10-6 0 15,-2-18 0 1,-5-18 0-16,-8-4 0 16,-12-16 0-16,-8-16 0 0,-10-4 0 0,-5-4 0 15,-6 2 0-15,0 4 0 16,-2 8 0-16,-2 12 0 16,3 12 0-16,-3 2 0 15,4 18 0-15,8 14 0 31,3 6 0-31,7 0 0 16,7-3 0-16,5-10 0 16,1-9 0-16,-1-12 0 15,-1-4 0-15,-4-5 0 0,-2-20 0 16,-3-7 0 0,-2-6 0-16,1-4 0 0,-3 0 0 15,-3 2 0-15,-3 6 0 16,-5 8 0-16,-5 12 0 15,-2 10 0-15,-2 4 0 16,0 20 0-16,0 24 0 16,0 18 0-16,0 14 0 15,5 12 0-15,0 5 0 16,3 17 0-16,3 14 0 0,1 14 0 16,-5-11 0-1,-3-29 0-15,-4-28 0 0,0-19 0 16,0 3 0-16,-7 2 0 15,-7-2 0-15,-3-12 0 16,-3-10 0-16,-5-14 0 16,1-12 0-16,-8-6 0 15,-3 0 0-15,-3-24 0 0,0-10 0 16,7-14 0-16,13-30 0 16,18-43 0-16,52-39 0 0,30-12 0 15,8 25 0-15,-13 43 0 16,-23 52 0-16,-12 20 0 15,3 7 0 1,-5 7 0-16,-5 10 0 0,-10 8 0 16,-14 3 0-16,-9 19 0 15,-2 6 0-15,0-1 0 16,-2 6 0 0,-5-3-336-16,1-8-522 0,3-10-385 0</inkml:trace>
  <inkml:trace contextRef="#ctx0" brushRef="#br0" timeOffset="67394.39">29947 5971 428 0,'0'0'1578'16,"0"0"-1193"0,0 0 220-16,0 0-224 0,0 0-112 15,0 0-103-15,0 0-32 16,72-37-46-16,-70 22-26 0,-2 1-62 16,0 0 0-1,-2 2 0-15,-17 4 0 0,-5 4 0 16,-5 4 0-16,-7 8 0 15,-2 22 0-15,3 14 0 16,2 10 0 0,12 4 0-16,13-1 0 0,8-9 0 15,0-8 0-15,22-14 0 16,6-10 0-16,3-14 0 16,6-2 0-16,-4-14 0 15,-2-14 0-15,-2-8 0 0,-5-2 0 16,-4-3 0-16,-3 2 0 15,-4 2 0-15,-7 5 0 16,-2 8 0-16,-1 10 0 16,0 10 0-1,-1 4 0-15,2 4 0 0,5 20 0 16,7 8 0-16,5 4 0 16,11-1 0-16,3-5 0 15,6-10 0-15,-4-8 0 16,-1-8 0-16,-3-4 0 0,-8-4 0 15,-2-18 0 1,-8-6 0-16,-6-4 0 0,-2-5 0 16,-7-3 0-16,0-2 0 15,-2 0 0-15,-14 4 0 16,3 8 0-16,4 10 0 16,1 10 0-16,8 8 0 15,0 2 0-15,17 0 0 16,16 14 0-1,13 6 0-15,8 0 0 0,-3 2 0 16,-4 0 0-16,-12 0 0 16,-14 2 0-16,-15 5 0 15,-6 2 0-15,0 1 0 0,-13 3 0 16,-3-6 0-16,10-2 0 16,6-7 0-1,0-6 0-15,24-4 0 0,18-10 0 16,10 0 0-1,8-8 0-15,2-20 0 0,-6-7 0 16,-7-4 0-16,-8-8 0 16,-12-3 0-16,-12-2 0 15,-5 2 0-15,-10 8 0 16,-2 12 0-16,0 10 0 0,-12 12 0 16,-5 8 0-16,-6 14 0 15,1 20 0-15,2 12 0 16,11 6 0-16,9 0 0 15,9-2 0-15,29-6 0 32,16-7 0-32,10-11 0 15,7-12 0-15,-2-12 0 0,-9-2 0 0,-10 0 0 32,-17-12 0-32,-24 2 0 0,-9 3-14 15,0 3-881-15</inkml:trace>
  <inkml:trace contextRef="#ctx0" brushRef="#br0" timeOffset="76506.95">7223 8358 1868 0,'0'0'939'0,"0"0"-431"16,0 0-149-16,0 0-51 15,0 0-194-15,0 0-114 16,-9-11 0-16,9 11 0 16,6 0 0-16,17 0 0 15,12 0 0 1,10-4 0-16,11-1 0 0,4-5 0 16,1 0 0-16,-2-2 0 15,-8 3 0 1,-11 1 0-16,-11 2 0 0,-10 5 0 15,-11 1 0-15,-6 0 0 16,-2 0 0 0,-19 11-249-16,-12 10-298 0,-6 1-475 0</inkml:trace>
  <inkml:trace contextRef="#ctx0" brushRef="#br0" timeOffset="76765.92">7315 8588 1565 0,'0'0'784'15,"0"0"-426"1,0 0 117-16,0 0-204 0,0 0-62 0,0 0-56 16,0 0-17-16,-16 8-38 15,16-8-51-15,10 0-47 16,9 0 0-16,8-1 0 16,10-8 0-16,10-1 0 15,14-6 0-15,5-2 0 16,3-2 0-16,-6 2 0 0,-10 6 0 15,-19 2 0-15,-15 6 0 16,-9 2 0-16,-10 2 0 16,0 0 0-16,0 0 0 15,0 0 0-15,0 0 0 16,-3 0 0-16,-8 4-359 16,-2 4-945-16</inkml:trace>
  <inkml:trace contextRef="#ctx0" brushRef="#br0" timeOffset="184505.43">8758 7971 1096 0,'0'0'1412'0,"0"0"-880"0,0 0-71 15,0 0-193-15,0 0-70 16,0 0-69-16,-26-6-129 16,26-2 0-16,2-6 0 15,9-4 0-15,7-4 0 16,1 0 0-16,8 5 0 16,7 9 0-16,-1 8 0 15,5 2 0-15,-2 30 0 16,-5 13 0-16,-5 9 0 0,-6 4 0 15,-3-4 0 1,-7-6 0-16,-3-12 0 0,-3-14 0 16,-2-12 0-16,0-10 0 15,2 0 0-15,0-16 0 16,-2-20 0-16,5-8 0 16,-3-4 0-16,2 4 0 15,0 10 0-15,0 16 0 16,-2 13 0-16,5 5 0 15,3 13 0-15,5 19 0 16,3 8 0-16,5 6 0 0,-3 4 0 16,11 20 0-1,-6-14-532-15,-2-7-769 0</inkml:trace>
  <inkml:trace contextRef="#ctx0" brushRef="#br0" timeOffset="185025.68">10050 8069 1001 0,'0'0'1724'0,"0"0"-1214"16,0 0-371-16,0 0 73 15,0 0-82-15,0 0-85 16,0 0-33-16,27 112-1 0,-25-102-11 16,2-6 0-1,-2-4 13-15,-2 0 56 0,0-2 14 16,0-14-25-16,0-8-32 15,-6 0-2 1,-9-2-24-16,-8 4 7 0,-6 6 25 16,-8 10-32-16,-8 6 0 15,-8 28 0-15,-12 40 0 16,-2 37 0-16,16 35 0 16,20 8 0-16,29-24 0 15,4-33 0-15,25-41 0 16,10-12 0-16,17-4 0 15,11-4 0-15,10-8 0 0,3-18 0 16,-4-4 0 0,-10-6 0-16,-10-14 0 0,-14 0 0 15,-11 0 0-15,-7 2 0 16,-1 2-129 0,-6 4-382-16,-5 6-505 0</inkml:trace>
  <inkml:trace contextRef="#ctx0" brushRef="#br0" timeOffset="185728.16">10752 8747 2169 0,'0'0'885'15,"0"0"-627"-15,0 0-20 16,0 0-121-16,0 0-81 15,0 0-23-15,0 0-5 16,-56 116-2 0,29-94 1-16,4-4-6 0,0-10 0 15,3-6 8-15,4-2-9 16,3-6 0-16,4-16 0 16,2-8 1-16,7-4 20 15,0-2 36-15,0 4 15 16,9 4 3-16,7 6-4 0,1 8-20 15,4 10-51 1,4 4 0-16,1 0 0 16,6 23 0-16,1 12 0 15,-2 5 0-15,-2 8 0 0,-9 4 0 16,-11 4 0-16,-9 4 0 16,0 5 0-16,-25 1 0 15,-10 2 0-15,-10 0 0 16,-7-6 0-16,2-5 0 15,2-11 0-15,4-12 0 16,9-13 0-16,6-13 0 16,6-8 0-16,10-11 0 15,6-23 0-15,7-9 0 16,0-7 0-16,16 0 0 16,13 6 0-16,6 10 0 15,3 10 0-15,5 14 0 16,-1 10 0-16,2 4 0 0,1 24 0 15,-1 8 0-15,-3 4 0 16,-3 0 0-16,-3-8 0 16,-4-10 0-16,3-14 0 15,-3-8 0-15,0-5 0 16,-2-24 0-16,-2-7 0 16,-4-4 0-16,-8-2 0 15,-1 2 0-15,-8 4 0 16,-4 10 0-16,-2 8 0 15,0 10 0-15,-20 8 0 16,-5 16-553-16,4 6-1945 0</inkml:trace>
  <inkml:trace contextRef="#ctx0" brushRef="#br0" timeOffset="214340.04">12632 8307 2004 0,'0'0'683'0,"0"0"-296"16,0 0 102-16,0 0-271 0,0 0-92 16,0 0-60-16,-6 4 57 15,17 32-123-15,1 17 0 16,-2 9 0-16,1 6 0 15,1 0 0-15,-1-3 0 16,5-11 0-16,1-16 0 16,6-17 0-16,6-18 0 15,2-7 0-15,4-36 0 16,3-19 0-16,-3-11 0 16,-3-2 0-16,-6 8 0 15,-5 10 0-15,-6 20 0 16,-3 16 0-16,-4 18 0 15,1 0 0-15,5 32 0 16,1 14 0-16,3 6 0 0,3 4 0 16,-2-6 0-16,1-8 0 15,1-12 0-15,-2-12 0 16,2-13 0-16,-4-5 0 16,3-20 0-16,3-19 0 15,-4-13 0-15,2-4 0 16,-3-2 0-16,-3 8 0 15,-3 12 0-15,-4 17 0 16,-1 16 0-16,1 5 0 16,4 16 0-16,5 16 0 15,6 4 0-15,4 2 0 16,4-4 0-16,2-8 0 0,3-8 0 16,2-10 0-16,0-8 0 15,0-4 0-15,-3-20 0 16,-1-14 0-16,-3-8 0 15,-4-12 0-15,-7-12 0 16,-3-29 0-16,-10-29 0 16,-7 10 0-16,0 13 0 15,0 29 0-15,-7 40 0 16,-3 10 0 0,-2 16 0-16,3 14 0 0,-4 58 0 0,1 45 0 15,8 35 0-15,4 10 0 16,0-25 0-16,12-35 0 15,7-40 0-15,6-8 0 16,11-4 0 0,9-8 0-16,10-8 0 0,5-22 0 15,-2-8 0-15,-2-34 0 16,-9-18 0-16,-7-30 0 16,-11-33 0-16,-18-27 0 15,-9 11 0-15,-2 32 0 16,-5 38 0-16,-5 39 0 0,-2 10 0 15,3 12 0-15,1 6 0 16,-1 54 0-16,2 47 0 16,7 35 0-16,0-4 0 15,2-25 0-15,14-33 0 16,1-28 0-16,6 0 0 16,1-6 0-16,3-6 0 15,-2-18 0 1,-4-16 0-16,0-8 0 0,-1-30 0 15,-3-12 0-15,4-10 0 16,-1 0 0-16,0 3 0 0,-4 16 0 16,-3 14 0-1,-1 21 0-15,0 6 0 0,1 22 0 16,6 21 0-16,1 9 0 16,2 4 0-16,2 0 0 15,1-8 0-15,0-8 0 16,-8-14 0-16,-5-16-35 15,-12-18-488 1,-12-20-324-16,-17-8-720 0</inkml:trace>
  <inkml:trace contextRef="#ctx0" brushRef="#br0" timeOffset="214496.87">13682 8075 2290 0,'0'0'807'0,"0"0"-549"15,0 0 3-15,167 0-111 16,-75-18-150 0,23-31-152-16,-37 8-469 0,-17-1-626 0</inkml:trace>
  <inkml:trace contextRef="#ctx0" brushRef="#br0" timeOffset="214638.22">13018 7804 2707 0,'0'0'743'0,"0"0"-470"16,0 0-60-16,0 0-53 15,0 0-160-15,0 0-20 16,138 48-430-16,-109-40-1112 0</inkml:trace>
  <inkml:trace contextRef="#ctx0" brushRef="#br0" timeOffset="-214399.42">15817 7658 2469 0,'0'0'953'16,"0"0"-447"-16,0 0-338 15,0 0-168-15,0 0 0 16,0 0 0-16,-25 128 0 16,54 29 0-16,5 21 0 0,3-3 0 15,1-15 0 1,-5-26 0-16,-6-21 0 0,-9-27 0 16,-7-22 0-16,-4-16 0 15,-2 2 0-15,-5-4 0 16,0-5 0-16,-8-19 0 15,-11-21 0-15,-6-5-168 16,-2-74-458-16,5 0-213 16,7-12-19-16</inkml:trace>
  <inkml:trace contextRef="#ctx0" brushRef="#br0" timeOffset="-213264.14">15903 8151 1292 0,'0'0'962'16,"0"0"-269"-16,0 0-138 15,-9-116-220-15,9 100-76 16,9 8-259-16,18 8 0 15,8 0 0-15,6 12 0 16,1 16 0-16,-6 8 0 16,-7 8 0-16,-15 4 0 15,-14 4 0-15,0-1 0 16,-27-1 0-16,-14-6 0 16,1-8 0-16,3-10 0 15,10-12 0-15,16-12 0 16,11-2 0-16,8-18 0 0,30-22 0 15,18-13 0-15,11-11 0 16,5-10 0 0,-1 0 0-16,-11 2 0 15,-16 10 0-15,-15 12 0 16,-20 13 0-16,-9 13 0 0,-3 15 0 16,-18 6 0-16,-4 3 0 15,3 7 0-15,7 15 0 16,7 3 0-16,8 1 0 0,12-1 0 15,23-5 0-15,12-4 0 16,11-5 0-16,4 0 0 16,-4-1 0-16,-6 4 0 15,-13 8 0-15,-14 6 0 16,-14 6 0-16,-11 4 0 16,0 2 0-16,0-2 0 15,0-6 0-15,0-7 0 16,0-11 0-16,20-10 0 15,16-4 0-15,11-16 0 16,4-19 0-16,5-8 0 16,-7-4 0-16,-9 5 0 15,-13 6 0-15,-12 10 0 0,-10 14 0 16,-5 12 0-16,0 0 0 16,-5 28 0-16,-8 14 0 15,4 6 0 1,5 4 0-16,4-4 0 0,0-5 0 15,26-11 0-15,5-10 0 16,3-15 0-16,-3-7 0 16,-5-5 0-16,-10-23 0 15,-7-8 0-15,-9-8 0 16,-2-9 0-16,-25-5 0 0,-8-4 0 16,-7 4 0-16,4 8 0 15,4 14 0-15,14 18 0 16,16 14 0-16,4 4 0 15,21 5 0-15,25 9 0 16,12-1 0-16,8-9 0 16,3-4 0-16,-4-8 0 15,-9-19 0 1,-17-9 0-16,-14-4-28 0,-16-6 28 16,-9 2 0-16,0 0 28 15,-18 6-28-15,-2 10 0 0,3 14 0 16,3 14 0-16,5 12 0 15,7 36 0-15,2 36 0 16,7 37 0 0,15-5 0-1,0-10 0-15,0-20 0 0,-6-26 0 0,-1 1 0 16,-3-7 0-16,-3-18 0 16,-7-22 0-16,0-14 0 15,-2-8 0-15,0-32 0 16,4-10 0-16,7-10 0 15,5-2 0-15,9 3 0 16,6 9 0-16,5 12 0 0,6 14 0 16,1 14 0-16,1 10 0 15,-1 16 0-15,-6 22 0 16,-8 12 0 0,-14 9 0-16,-10-1 0 0,-5-4 0 15,-13-4 0 1,-21-10 0-16,-5-8 0 0,-6-12 0 15,0-12 0-15,5-8 0 16,16 0 0-16,12-18 0 16,30-24 0-16,20 3-45 15,11 6-1044-15</inkml:trace>
  <inkml:trace contextRef="#ctx0" brushRef="#br0" timeOffset="-213122.35">18203 8386 133 0,'0'0'2836'15,"0"0"-1709"-15,0 0-1127 16,0 0 0-16,0 0 0 16,0 0 0-16,0 0 0 15,58-28-254 1,-52 17-1571-16</inkml:trace>
  <inkml:trace contextRef="#ctx0" brushRef="#br0" timeOffset="-212695.64">19605 7565 1758 0,'0'0'1045'16,"0"0"-280"-16,0 0-237 15,0 0-528-15,0 0 0 16,0 0 0-16,0 0 0 16,-58 93 0-16,58 19 0 15,6 32 0-15,19 11 0 16,2-4 0-16,-1-13 0 15,-4-20 0-15,-6-18 0 16,-5-22 0-16,-2-19 0 16,-7-11 0-16,-2 0 0 0,0-4 0 15,0-6 0-15,0-16 0 16,-5-18 0-16,-7-4 0 16,-5-22 0-16,-2-54-23 15,1 4-598-15,3-7-515 0</inkml:trace>
  <inkml:trace contextRef="#ctx0" brushRef="#br0" timeOffset="-212459.65">19574 8029 1788 0,'0'0'905'15,"0"0"-319"-15,-4-141-116 0,18 87-236 16,17 10-121-16,9 6-113 16,14 12 0-16,11 14 0 15,1 12 0 1,3 4 0-16,-7 30 0 0,-10 12 0 15,-19 12 0-15,-21 8 0 16,-12 1 0-16,-20-1 0 16,-24-6 0-16,-12-10 0 15,-2-6 0-15,6-10 0 16,10-7 0-16,15-14 0 16,27-13 0-16,11-8-501 0,22-16-751 15</inkml:trace>
  <inkml:trace contextRef="#ctx0" brushRef="#br0" timeOffset="-212332.03">20563 8109 1403 0,'0'0'1510'15,"0"0"-668"-15,0 0-501 16,0 0-341-16,0 0 0 16,0 0 0-16,35 116 0 15,-57-78-516-15,-10 2-1386 0</inkml:trace>
  <inkml:trace contextRef="#ctx0" brushRef="#br0" timeOffset="-212064.66">18813 9579 3333 0,'0'0'763'0,"0"0"-763"16,0 0 0-16,190-40 0 16,-55 14 0-16,33-6 0 15,-12 4 0-15,-36 6 0 16,-37 5 0-16,-33 3 0 0,2 0 0 16,-6 0-35-16,-17 5-574 15,-17 4-253-15,-12 5-164 0</inkml:trace>
  <inkml:trace contextRef="#ctx0" brushRef="#br0" timeOffset="-211860.15">18932 9739 2205 0,'0'0'1120'0,"0"0"-535"16,0 0-399-16,0 0-186 15,133-4 0-15,-8-24 0 16,35-8 0-16,-11 4 0 15,-28 4 0 1,-41 12 0-16,-31 4 0 0,-2 0 0 16,2 0-207-16,-9 2-444 15,-13 2-547-15</inkml:trace>
  <inkml:trace contextRef="#ctx0" brushRef="#br0" timeOffset="-211702.65">20430 9476 3111 0,'0'0'985'15,"0"0"-985"-15,0 0 0 16,0 0 0-16,0 0-275 16,0 0-1872-16</inkml:trace>
  <inkml:trace contextRef="#ctx0" brushRef="#br0" timeOffset="-208897.73">1760 10475 2574 0,'0'0'831'0,"0"0"-519"15,0 0-86-15,0 0-115 16,0 0-97-16,0 0-2 15,-9 0-11 1,9 0 5-16,0 0 3 0,-2-6-9 16,-12-8 0-16,-3-6 0 31,-4-4 0-31,1 0 0 0,5 4 0 0,4 6 0 16,6 6 0-16,5 8 0 31,0 0 0-31,9 0 0 0,18 4 0 0,13 6 0 15,11-4 0-15,10-6 0 0,1 0 0 32,-5-6 0-32,-8-12 0 0,-13 2 0 0,-16 4 0 15,-9 6 0-15,-11 6 0 16,0 0 0-16,0 12 0 16,-13 24 0-1,-5 16 0-15,5 16 0 0,3 14 0 31,8 9 0-31,2 3 0 0,0 2 0 0,0-6 0 16,8-7 0-16,-6-9 0 16,-2-12 0-16,-4-10 0 0,-25-12 0 31,-12-10 0-31,-8-14 0 16,-2-14 0-16,1-2 0 15,15-27 0-15,15-16 0 16,20-11 0-16,9-4 0 15,39-4 0-15,24-2 0 16,13 2 0-16,7 1 0 16,-1 1-35-16,-7 0-95 15,-10 0-26-15,-19-1 54 16,-16 6 55-16,-20 0 47 0,-15 5 2 16,-4 10 68-16,-2 6 52 15,-13 14 17-15,-3 14-2 16,3 6-137-16,1 30 0 15,-1 36 0-15,4 38 0 16,1 1 0-16,8-7 0 16,2-8 0-16,0-21 0 15,2 3 0-15,12-2 0 16,1-16 0-16,2-20 0 16,-2-16 0-16,1-18 0 15,-1-4 0-15,1-32 0 16,3-14 0-16,0-10 0 15,-1 2 0-15,-3 9 0 0,-4 17 0 16,-4 16 0-16,2 16 0 16,-1 8 0-16,6 28 0 15,4 13 0-15,2 6 0 16,5 2 0-16,2-9 0 16,4-10 0-16,2-14 0 15,3-12 0-15,-1-12 0 16,1-2 0-16,-5-24 0 15,-2-12 0-15,-5-8 0 16,-4-6 0-16,-4 0 0 16,-5 6 0-16,-4 11 0 0,-5 15 0 15,1 18 0 1,-3 2 0-16,2 26 0 0,0 16 0 16,2 8 0-16,5 3 0 15,5-9 0-15,5-10 0 16,6-14 0-16,6-14 0 15,0-6 0-15,3-20 0 16,-3-16 0-16,-2-7 0 16,-5 2 0-16,3 2 0 15,-4 7 0-15,1 10 0 16,2 11 0-16,6 11 0 16,3 0 0-16,4 18 0 0,3 14 0 15,-2 8 0-15,-9 4 0 16,-7 0 0-16,-12-6 0 15,-12-4-30-15,-3-8-174 16,-25-12-125-16,-46-14-54 16,5 0-332-16,2-18-432 0</inkml:trace>
  <inkml:trace contextRef="#ctx0" brushRef="#br0" timeOffset="-208756.13">3079 10361 1905 0,'0'0'1603'0,"0"0"-1015"0,0 0-588 16,0 0 0-16,0 0 0 16,0 0-15-16,102 108-1441 0</inkml:trace>
  <inkml:trace contextRef="#ctx0" brushRef="#br0" timeOffset="-208362.32">4248 10840 2912 0,'0'0'797'0,"0"0"-410"16,0 0-387-16,0 0 0 15,0 0 0-15,0 0 0 16,23 146 0-16,-6-88 0 15,4-5 0-15,3-13 0 16,3-12 0-16,1-16 0 16,4-12 0-16,0-6 0 15,1-26 0-15,7-12 0 16,4-4 0-16,3 0 0 0,7 6 0 16,-1 10 0-16,-2 13 0 15,-1 19 0-15,-8 0 0 16,-5 33 0-16,-6 11 0 15,-8 8 0-15,-10 4 0 16,-8-2 0 0,-5-6 0-16,-3-8 0 0,-21-10 0 15,-9-8-38-15,-25-22-271 16,9 0-346-16,0-20-752 0</inkml:trace>
  <inkml:trace contextRef="#ctx0" brushRef="#br0" timeOffset="-208204.47">4483 10305 636 0,'0'0'2746'15,"0"0"-2032"-15,0 0-714 16,0 0 0-16,0 0 0 16,0 0 0-16,0 0 0 15,88 106-1563-15</inkml:trace>
  <inkml:trace contextRef="#ctx0" brushRef="#br0" timeOffset="-207489.65">6106 10944 1328 0,'0'0'857'15,"0"0"-322"-15,0 0-5 0,0 0-72 16,0 0-230-1,0 0-68-15,0 0-160 0,-8-110 0 16,-17 92 0-16,-10 6 0 16,-7 8 0-16,-6 4 0 15,0 14 0-15,1 26 0 16,9 12 0-16,11 13 0 16,18 1 0-16,9-4 0 15,11-10 0-15,25-14 0 16,9-14 0-16,1-16 0 15,1-8 0-15,-5-12 0 16,-8-22 0-16,-7-6 0 0,-9-6 0 16,-10 0 0-16,-3 2 0 15,-5 7 0-15,0 14 0 16,0 6 0-16,0 13 0 16,0 4 0-16,0 10 0 15,6 19 0-15,10 7 0 16,6 1 0-16,9 2 0 15,8-9 0-15,5-10 0 16,10-10 0-16,21-10 0 16,-13-12 0-16,-10-8-683 0</inkml:trace>
  <inkml:trace contextRef="#ctx0" brushRef="#br0" timeOffset="-206261.35">7681 10511 1986 0,'0'0'831'0,"0"0"-241"16,0 0-81-16,0 0-329 16,23-104-180-16,-21 104 0 15,-2 22 0-15,0 28 0 16,0 24 0-16,0 31 0 0,0-5 0 15,0-2 0-15,2-11 0 16,6-31 0-16,-2-8 0 16,-1-20 0-16,-5-20 0 15,0-8 0-15,0-32 0 32,0-22 0-32,-3-18-98 0,-3-27-26 0,4 7-1 15,2-5 44-15,0 7 68 16,0 20 13-16,0 4 100 15,8 16 71-15,3 18-1 16,5 12-170-16,6 10 0 16,9 10 0-16,8 0 0 15,5 26 0-15,3 8 0 0,-5 12 0 16,-13 6 0-16,-14 2 0 16,-15 4 0-16,-11-3 0 15,-31-5 0-15,-14-6 0 16,-4-12 0-16,2-10 0 15,12-10 0-15,12-8 0 16,16-4 0-16,18 0 0 16,0 0 0-16,25 0 0 15,21 0 0-15,15 4 0 16,10 20 0-16,3 14 0 16,-1 12 0-1,-4 8 0-15,-7 5 0 0,-4-5 0 0,-9-2 0 31,-7-12 0-31,-5-8 0 16,-11-10 0-16,-4-10 0 16,-6-8 0-16,2-8 0 15,-4-12-546-15,-4-8-1453 0</inkml:trace>
  <inkml:trace contextRef="#ctx0" brushRef="#br0" timeOffset="-205530.57">9146 10852 2191 0,'0'0'603'16,"0"0"-286"-16,0 0 59 0,-58-114-68 15,20 94-136-15,-5 16-101 16,-1 4-13-16,-5 26-58 15,0 22 0-15,4 14 0 0,10 10 0 16,10 3 0 0,18-7 0-16,7-12 0 15,21-14 0-15,19-22 0 0,5-18 0 16,1-2 0-16,-1-34 0 16,-5-14 0-16,-9-6 0 15,-6-5 0-15,-8 5 0 16,-5 12 0-16,-6 12 0 15,-4 14 0-15,-2 16 0 16,0 0 0-16,0 24 0 16,7 16 0-16,1 10 0 15,11 5 0-15,3-3 0 16,5-8 0-16,-1-12 0 0,3-10 0 16,-4-14 0-16,-5-8 0 15,-3-6 0-15,-3-24 0 16,-3-8 0-1,1-8 0-15,-3 2 0 0,-1 1 0 16,1 11 0-16,0 13 0 16,-2 10 0-16,1 9 0 15,6 14 0-15,1 22 0 16,6 10 0-16,4 7 0 16,1-1 0-16,3-10 0 15,-3-10 0-15,3-16 0 0,-2-14 0 16,0-2 0-1,0-28 0-15,-2-16 0 0,2-8 0 16,-4 0 0-16,-2 2 0 16,-1 11 0-16,-5 17 0 15,1 14 0-15,-3 8 0 16,5 15 0 0,2 17 0-16,2 8 0 0,10 4 0 15,5-4 0-15,11-6 0 16,29-14-315-16,-9-8-661 15,-4-12-890-15</inkml:trace>
  <inkml:trace contextRef="#ctx0" brushRef="#br0" timeOffset="-205168.01">10556 10985 1820 0,'0'0'923'0,"0"0"-371"16,0 0-83-16,0 0-229 15,-27-127-148-15,-4 109-92 16,-12 12 0-16,-9 6 0 15,-6 28 0-15,-1 22 0 16,8 13 0-16,13 5 0 16,21 0 0-16,17-12 0 15,11-14 0-15,33-20 0 0,12-22 0 16,4-6 0-16,0-34 0 16,-6-16 0-16,-14-14 0 15,-13-10 0-15,-14-5 0 16,-8-3 0-1,-5 0 0-15,0 3 0 0,-16 12 0 16,-2 12 0-16,-2 19 0 31,4 24 0-31,5 18 0 0,3 18 0 0,5 36 0 16,3 36 0-16,0 31 0 16,16-5 0-16,6-10 0 15,3-17 0 1,1-25 0-1,5-2 0-15,8-8 0 0,9-26-324 16,-7-20-596-16,-6-8-297 0</inkml:trace>
  <inkml:trace contextRef="#ctx0" brushRef="#br0" timeOffset="-204396.51">10883 10936 1129 0,'0'0'1091'0,"0"0"-271"15,0 0-214-15,-4-110-156 16,-5 108-450-16,3 2 0 15,-4 32 0-15,-1 18 0 16,5 11 0-16,2 5 0 16,4-2 0-16,2-10 0 0,22-14 0 15,12-16 0-15,4-14 0 16,5-10 0-16,-3-12 0 16,-11-18 0-16,-11-10 0 15,-15-6 0-15,-5-4 0 16,-14-4 0-16,-20 4 0 15,-7 1 0-15,-7 13 0 16,0 16 0-16,1 16 0 0,7 4 0 16,9 28 0-1,14 14 0-15,17 7 0 0,8-1 0 16,30-6 0-16,17-10 0 16,12-18 0-16,8-14 0 15,2 0 0-15,-4-28 0 16,-6-7 0-16,-12-1 0 15,-13 7 0-15,-15 4 0 16,-8 11 0-16,-11 10 0 16,-6 4 0-16,-2 10 0 15,0 20 0-15,0 13 0 16,0 3 0-16,10-2 0 16,3-6 0-16,7-10 0 15,11-14 0-15,5-14 0 16,8-2 0-16,1-28 0 0,-3-8 0 15,-6-6 0-15,-5-1 0 16,-6 5 0-16,-9 8 0 16,-3 10 0-16,-7 16 0 15,0 6 0-15,2 14 0 16,-4 21 0-16,3 7 0 16,-1 4 0-16,3-4 0 15,0-8 0-15,2-8 0 16,-2-12 0-16,3-12 0 15,-2-2 0-15,6-12 0 16,4-18 0-16,2-6 0 0,3-4 0 16,2-1 0-16,2 8 0 15,-2 8 0-15,-1 11 0 16,-2 14 0-16,-3 0 0 16,-4 26 0-16,-1 13 0 15,-1 3 0-15,1-2 0 16,0-8 0-16,6-8 0 15,5-14 0-15,17-10 0 0,-1-22-174 16,-8-4-854-16</inkml:trace>
  <inkml:trace contextRef="#ctx0" brushRef="#br0" timeOffset="-203794.72">13900 10359 2273 0,'0'0'753'16,"0"0"-205"-16,-140-56-242 15,66 47-90-15,-3 9-216 0,-8 27 0 0,2 23 0 16,8 18 0 0,14 10 0-16,24 9 0 0,25-1 0 15,12-4 0-15,41-10 0 16,21-12 0-16,16-18 0 15,7-17 0-15,-5-17 0 16,-13-8 0-16,-17-12 0 16,-23-19-21-16,-19-5-2 15,-8-4 14-15,-37 2-3 0,-11 4 12 16,-6 6 0-16,6 6 29 16,7 8 7-16,14 6-36 15,18 4 0-15,9 2 0 16,16-4 0-16,20 0 0 15,12-4 0-15,2 2 0 32,-2 4 0-32,-7 4 0 0,-8 0 0 0,-10 18 0 15,-8 16 0-15,-6 16 0 16,-2 10 0-16,-5 8 0 16,0 5 0-16,3-5 0 15,-1-4 0-15,3-10 0 16,-3-10 0-16,-2-16 0 15,-2-14-576-15,0-12-838 0</inkml:trace>
  <inkml:trace contextRef="#ctx0" brushRef="#br0" timeOffset="-202332.34">14039 10800 2735 0,'0'0'955'0,"0"0"-549"0,0 0-406 0,0 0 0 15,0 0 0-15,0 0 0 0,131-10 0 16,-80 44 0-16,-2 4 0 16,-6 3 0-16,-12-4 0 15,-14-1 0-15,-12-5 0 32,-5-8 0-32,-13-6 0 0,-14-11 0 0,0-6 0 15,3-4 0-15,10-24 0 16,14-13 0-16,7-7 0 15,36-2 0-15,17 0 0 16,15 6 0-16,8 10 0 16,4 8 0-16,-7 10 0 15,-6 8 0-15,-12 4 0 16,-13 4 0-16,-12 0 0 0,-8 0 0 16,-8 0 0-16,-8 0 0 15,-8 0 0-15,-5-6 0 16,0-4 0-16,-12-2 0 15,-15 2 0-15,-8 6 0 32,-5 4 0-32,-5 6 0 0,5 22 0 0,7 12 0 15,8 8 0-15,16 0 0 32,9 0 0-32,5-7 0 0,22-9 0 0,8-13 0 31,1-11 0-31,-1-8 0 0,-4-1 0 0,-6-21 0 31,-7-6 0-31,-7-1 0 0,-1 3 0 16,-6 6 0-1,-2 6 0-15,0 10 0 0,0 4 0 16,5 0 0-16,4 12 0 16,7 10 0-16,4 0 0 15,7-4 0-15,7-7 0 16,-1-10 0-16,-1-1 0 15,-5-18 0-15,-7-16 0 16,-9-8 0-16,-4-6 0 16,-6-6 0-16,-1-6 0 15,0-2 0-15,-2-1 0 0,2 7 0 16,-2 10 0-16,0 12 0 16,0 18 0-16,0 16 0 15,0 2 0-15,0 36 0 16,0 16 0-16,0 27 0 15,0 31 0-15,13 30 0 16,8 12 0-16,1-5 0 16,-4-17 0-16,-12-38 0 15,-2-19 0-15,-4-21 0 16,0-14 0-16,0 0 0 16,0-8 0-16,0-6 0 15,0-20 0-15,-2-6 0 0,-6-24 0 16,-1-20-179-16,-3-18-286 15,6-32-92-15,6-41-88 16,0-29 92-16,0 7 214 16,4 33 339-16,4 42 250 15,-4 34 475-15,2 2-126 16,3 0-139-16,5 3-145 16,1 17-90-16,10 10-61 15,2 12-164-15,6 4 0 16,2 14 0-16,1 18 0 15,-5 11 0-15,-4 7 0 0,-9 4 0 16,-11 0 0 0,-7 0 0-16,-13-2 0 0,-22-3 0 15,-9-9 0-15,-5-7 0 16,5-6 0-16,10-9 0 16,12-10 0-16,20-8 0 15,2 0 0-15,29-21 0 16,20-15 0-16,18-11 0 15,6-8 0-15,3-7 0 16,-5-6 0-16,-11-8 0 16,-18-5 0-16,-17-5 0 0,-21-2 0 15,-4 6 0-15,-13 9 0 16,-16 22 0-16,-4 26 0 16,2 25 0-16,0 40 0 15,6 53 0-15,19 35 0 16,6-3 0-16,0-23 0 15,17-34 0-15,1-26 0 16,-1 0 0-16,4-4 0 16,-3-6 0-16,-5-16 0 15,-2-14 0-15,0-2 0 0,7-18 0 16,6-14 0 0,8-4 0-16,3 0 0 0,2 6 0 15,-2 10 0-15,-6 10 0 16,-2 10 0-16,-6 0 0 15,0 28 0-15,-6 8 0 16,1 4 0-16,1 2 0 16,4-4 0-16,3-7 0 15,3-12 0-15,4-13 0 16,-1-6 0-16,-4 0 0 16,-13-29 0-16,-6 2-48 15,-7-1-736-15</inkml:trace>
  <inkml:trace contextRef="#ctx0" brushRef="#br0" timeOffset="-200959.3">17467 10674 2015 0,'0'0'811'0,"0"0"-446"16,0 0 119-16,0 0-220 15,0 0-107-15,0 0-157 16,0 0 0-16,-118-48 0 15,76 91 0-15,7 12 0 16,8 9 0-16,16-2 0 16,11-6 0-16,17-12 0 15,26-15 0-15,8-18 0 16,7-11 0-16,-2-11 0 16,-12-22 0-16,-11-7 0 15,-15-4 0-15,-13-2 0 0,-5 0 0 16,0 2 0-16,-7 4 0 15,-1 5 0-15,0 12 0 16,8 9 0-16,0 8 0 16,10 6 0-16,21 0 0 15,9 24 0-15,7 10 0 16,4 12 0-16,-2 4 0 16,-7 6 0-16,-13-4 0 0,-9-4 0 15,-11-9 0-15,-5-16 0 16,-4-10 0-16,0-13 0 15,0-3 0-15,0-29 0 16,5-12 0-16,9-12 0 16,10-6 0-16,10 0 0 15,10 10 0 1,39 6 0-16,-10 14-266 0,1 15-1847 0</inkml:trace>
  <inkml:trace contextRef="#ctx0" brushRef="#br0" timeOffset="-200265.75">20014 9976 2254 0,'0'0'952'0,"0"0"-412"15,0 0-190-15,0 0-350 16,0 0 0-16,-143-24 0 0,77 106 0 16,-17 37 0-1,-5 25 0-15,11-8 0 0,28-30 0 16,32-31 0-16,17-25 0 16,8 4 0-16,32 0 0 15,26-8 0 1,18-20 0-16,13-18 0 0,9-8 0 15,-11-22 0-15,-14-12 0 16,-24-6 0-16,-26 0 0 16,-23 0 0-16,-8 6 0 15,-39 3 0-15,-14 10 0 16,-11 5 0-16,-8 10 0 0,3 3 0 16,5 3 0-1,8 0 0-15,12 6 0 0,12 2 0 16,14-1 0-16,10-3 0 15,8-2 0-15,0-1 0 16,0-1 0-16,15 0 0 16,3 0 0-16,7 0 0 15,-1 0 0 1,4 0 0-16,3 0 0 0,6-3 0 16,1-4 0-16,1-1 0 15,-1 2 0-15,-7-2 0 0,-8 0 0 16,-7 2 0-16,-7 1 0 15,-7 2 0-15,-2 1 0 16,0 2 0 0,0 0 0-16,0 0 0 0,0 13 0 15,-9 16 0-15,-5 14 0 16,3 9 0-16,3 8 0 16,2 4 0-16,6 2 0 15,0-2 0-15,0-6 0 16,8-5 0-16,5-13 0 15,1-8 0-15,3-8 0 16,-3-8 0-16,-3-10-904 0</inkml:trace>
  <inkml:trace contextRef="#ctx0" brushRef="#br0" timeOffset="-199956.63">20736 9842 2989 0,'0'0'783'0,"0"0"-582"16,0 0-78-16,-49 164-123 15,2-20 0-15,3 21 0 16,13-1 0-16,17-15 0 15,14-29 0-15,20-22 0 16,14-22 0-16,1-23 0 16,8-13 0-16,12-8 0 0,13-6 0 15,5-14 0 1,7-18 0-16,-23-24-146 0,-16-7-817 16</inkml:trace>
  <inkml:trace contextRef="#ctx0" brushRef="#br0" timeOffset="-199561.72">20997 10535 2552 0,'0'0'942'0,"0"0"-440"16,0 0-402-16,13-122-100 16,18 94 0-16,5 8 0 15,7 10 0-15,-1 10 0 16,3 2 0-16,-6 28 0 15,-1 14 0-15,-7 14 0 16,-8 6 0-16,-10 2 0 16,-11-3 0-16,-2-7 0 15,-4-12 0-15,-16-12 0 16,2-14 0-16,0-12 0 16,9-6 0-16,5-18 0 0,4-20 0 15,4-14 0 1,23-10 0-16,8-5 0 0,5 1 0 15,8 10 0-15,-2 12 0 16,-1 18 0-16,-3 16 0 16,-3 10 0-16,-4 20 0 15,-6 18 0-15,-7 10 0 16,-4 8 0-16,-7 2 0 16,-7-1 0-16,6 7 0 15,-4-18-372-15,3-12-938 0</inkml:trace>
  <inkml:trace contextRef="#ctx0" brushRef="#br0" timeOffset="-199356.91">22240 10690 2125 0,'0'0'907'0,"0"0"-429"0,0 0-112 16,0 0-146-16,0 0-220 15,-4 110 0-15,-28-56 0 16,-5 0 0-16,-1 2 0 15,2-5 0-15,7-9 0 0,16-12 0 16,13-26-476 0,13-4-471-16,16-10-1044 0</inkml:trace>
  <inkml:trace contextRef="#ctx0" brushRef="#br0" timeOffset="-199131.09">22824 10068 2993 0,'0'0'957'0,"0"0"-811"0,0 0-146 0,0 0 0 31,-34 118 0-31,34-39 0 16,9 7 0-16,7 8 0 15,1 3 0-15,-1 1 0 16,2-4 0-16,-4-6 0 15,-1-6 0-15,-4-11 0 16,-2-13 0-16,-5-14 0 16,-2-16 0-16,0-12 0 15,-14-16-464-15,-8-12-401 16,0-12-736-16</inkml:trace>
  <inkml:trace contextRef="#ctx0" brushRef="#br0" timeOffset="-198803.3">22768 10419 454 0,'0'0'1905'0,"0"0"-1174"16,-27-138-255-16,25 83-128 15,2 7-166-15,0 6-182 16,16 6 0-16,13 8 0 16,6 8 0-16,5 10 0 15,5 10 0-15,-1 0 0 16,2 18 0-16,-4 16 0 15,-5 14 0-15,-8 9 0 0,-8 6 0 16,-17 2 0-16,-4-3 0 16,-20-8 0-16,-22-8 0 15,-12-7 0-15,-6-12 0 16,-1-4 0-16,13-8 0 16,15-4 0-16,14-10 0 15,19-1 0-15,27-31-44 16,17-10-935-16,10-3-1605 0</inkml:trace>
  <inkml:trace contextRef="#ctx0" brushRef="#br0" timeOffset="-198523.81">23231 9819 1746 0,'0'0'1282'0,"0"0"-532"16,0 0-432-16,0 0-318 15,0 0 0-15,0 0 0 16,114 97 0-16,-58-29 0 16,2 12 0-16,-7 9 0 15,-6 5 0-15,-12 2 0 0,-12-2 0 16,-15-3 0-16,-6-5 0 16,-2-6 0-16,-23-6 0 15,-10-10 0-15,-13-8 0 16,-4-5 0-16,-6-10 0 15,-27-4 0-15,14-11-476 16,10-12-1668-16</inkml:trace>
  <inkml:trace contextRef="#ctx0" brushRef="#br0" timeOffset="-196663.87">25265 10510 1388 0,'0'0'1078'16,"0"0"-487"0,0 0-77-16,0 0-166 15,8-117-171-15,18 89-177 0,12 2 0 16,4 8 0-16,6 8 0 0,-2 10 0 16,-1 0 0-16,-7 24 0 15,-7 10 0-15,-9 12 0 16,-7 4 0-16,-8 2 0 15,-7 0 0-15,0-6 0 16,0-7 0-16,-2-11 0 16,-3-12 0-16,3-10 0 15,2-6 0 1,0-12 0-16,19-22 0 0,12-10 0 16,6-9 0-16,8 2 0 15,0 8 0-15,-6 15 0 0,-5 14 0 16,-5 14 0-1,-7 0 0-15,-4 28 0 0,0 12 0 16,-3 10 0-16,-1 3 0 16,-3-3 0-16,-3-4 0 15,2-12 0-15,-4-12 0 16,1-10 0-16,-3-12 0 16,6 0 0-16,5-24 0 15,5-14 0-15,9-6 0 16,5-5 0-16,1 8 0 15,-4 5 0-15,-2 13 0 16,-4 15 0-16,-3 8 0 0,-6 8 0 16,-1 22 0-16,-3 4 0 15,0 5 0-15,2-5 0 16,1-4 0-16,6-12 0 16,1-10 0-16,7-8 0 15,3-6 0-15,1-22 0 16,2-8 0-16,1-6 0 15,-3-2 0-15,-4 5 0 16,-8 9 0-16,-8 12 0 16,-9 16 0-16,-2 2 0 15,-2 18 0-15,0 12 0 16,2 8 0-16,6 1 0 16,5-6 0-1,2-7 0-15,1-5 0 0,-5-13 0 0,-2-8 0 16,-7 0 0-1,-2-20 0-15,0-12 0 16,0-7 0-16,-14-5 0 16,-1-4 0-16,4 2 0 15,4 2 0-15,7 6 0 0,2 8 0 16,34 10 0-16,20 9 0 16,35 8 0-16,36 3 0 0,-4 0 0 15,-12 3 0-15,-17 2 0 16,-32-5 0-16,-2 0 0 15,-8 0 0-15,-23 0 0 16,-23 0 0-16,-6 0 0 16,-22 10 0-16,-24 14 0 15,-12 12 0-15,-5 10 0 16,1 8 0-16,8 1 0 16,14-1 0-16,18-8 0 15,20-8 0 1,2-12 0-16,31-14 0 15,13-12 0-15,10-6 0 16,2-30 0-16,-8-17 0 16,-7-6 0-16,-8-14 0 0,-11-5 0 0,-8-8 0 15,-8-2 0-15,-6-1 0 16,0 11 0-16,0 18 0 16,-4 20 0-1,-5 28 0-15,2 12 0 16,2 56 0-16,5 40 0 0,0 35 0 15,21-7 0 1,10-24 0-16,4-32 0 0,3-24 0 16,16 0 0-16,13-1 0 15,9-7 0 1,3-18 0-16,-4-14 0 16,-9-4 0-16,-12-16 0 15,-10-19 0-15,-13-9 0 16,-8-6 0-16,-12-6 0 15,-7 0 0-15,-4 4 0 16,0 10 0-16,-22 18 0 16,-7 18 0-16,-4 6 0 15,-4 38 0-15,8 12 0 16,10 10 0-16,15 0 0 16,4-3 0-16,35-7 0 15,21-14 0-15,13-12 0 16,12-16 0-16,0-8 0 0,0-14 0 15,-12-20 0-15,-11-12 0 16,-12-11 0-16,-13-9 0 16,-8-26 0-16,-9-26 0 15,-16-23 0-15,0 13 0 16,-16 30 0-16,-9 34 0 16,0 28 0-16,-12 5 0 15,-3 11 0-15,-2 13 0 16,5 7 0-16,10 27 0 0,11 23 0 15,14 17 0 1,2 11 0-16,6 10 0 0,21 4 0 16,4 4 0-16,5-3 0 15,2-9 0-15,2-8 0 16,0-12 0-16,1-9 0 16,-4-15 0-16,5-12 0 15,0-12 0-15,5-8 0 16,9-8 0-16,5-2 0 15,5-20 0-15,1-12 0 16,26-39 0-16,-14 11-315 16,-10 0-1074-16</inkml:trace>
  <inkml:trace contextRef="#ctx0" brushRef="#br0" timeOffset="-196490.18">29894 10411 854 0,'0'0'2517'0,"0"0"-1911"15,0 0-487-15,0 0-119 16,0 0 0-16,0 0 0 16,0 0 0-16,24 0 0 15,-27 0 0-15,-16 10-1322 0</inkml:trace>
  <inkml:trace contextRef="#ctx0" brushRef="#br0" timeOffset="-194923.35">19628 11636 1512 0,'0'0'488'15,"0"0"-136"-15,0 0 181 16,0 0-177-16,0 0-82 15,-46-102-45-15,46 98-13 16,0 4-80-16,0 0-136 16,0 4 0-16,15 20 0 15,14 12 0-15,19 5 0 0,33 6 0 16,40-4 0-16,42-21 0 16,10-21 0-16,-7-9 0 15,-37-25 0-15,-40-2 0 16,-24 3 0-16,-7 0 0 15,0-8 0-15,0-2 0 16,-3 0 0-16,-20 10 0 16,-12 12 0-16,-9 16 0 15,-4 4 0-15,5 20 0 16,10 20 0-16,14 14 0 16,14 8 0-16,15 2 0 15,31 1 0-15,30-11 0 16,-6-18 0-16,-9-14 0 0,-14-22 0 15,-23 0 0-15,12-18 0 16,5-15 0-16,-7-4 0 16,-6-9 0-16,-10-5 0 15,-7 5 0-15,-10 6 0 16,-8 10 0-16,-7 14 0 16,-6 12 0-16,0 4 0 15,5 18 0-15,6 14 0 16,12 6 0-16,16 0 0 15,30-6 0-15,32-11 0 16,26-21 0-16,-13 0 0 0,-29-21 0 16,-37-5 0-1,-26 0 0-15,3-4 0 0,2-2 0 16,-2-2 0-16,-11 6 0 16,-9 6 0-16,-11 12 0 15,-2 6 0 1,-2 4 0-16,4 10 0 0,11 16 0 15,13 6 0-15,12 4 0 16,15 0 0-16,9-4 0 16,7-6 0-1,-1-9 0-15,3-9 0 0,-4-8 0 16,-3 0 0-16,-3-17 0 0,-6-11 0 16,-1-6 0-16,-6-6 0 15,-2 0 0-15,-2 0 0 16,-4 8 0-16,-4 10 0 15,-13 12 0-15,-6 10 0 16,-8 4 0-16,-5 22 0 16,-3 6 0-16,5 2 0 15,8 0 0-15,7-6 0 16,17-10 0-16,9-8 0 0,7-10 0 16,8 0 0-1,3-20 0-15,-3-4 0 0,-6-6 0 16,-7 2 0-16,-9 0 0 15,-14 4 0-15,-15 6 0 16,-14 6 0-16,-6 8 0 16,-8 4 0-16,3 0 0 15,5 22 0-15,11 4 0 16,11 4 0-16,7-2 0 16,8-4 0-1,2-6 0-15,4-6 0 0,-1-10 0 16,2-2 0-16,2 0 0 15,3-20 0-15,8-4 0 0,5-8 0 16,7-2 0-16,1-2 0 16,6 0 0-16,-5 0 0 15,-7 6 0 1,-9 6 0-16,-11 7 0 0,-8 5 0 16,-10 8 0-16,-4 2 0 15,0 0 0-15,4-1 0 16,34-14 0-16,-9 1-264 15,-2-6-879-15</inkml:trace>
  <inkml:trace contextRef="#ctx0" brushRef="#br0" timeOffset="-194797.36">28847 10928 2158 0,'0'0'362'16,"0"0"-362"-16,0 0-100 15,0 0-650-15</inkml:trace>
  <inkml:trace contextRef="#ctx0" brushRef="#br0" timeOffset="-190032.11">1896 11977 1950 0,'0'0'500'0,"0"0"-140"16,0 0 170-16,0 0-186 15,0 0-95-15,0 0-86 16,-95-12-163-16,76 50 0 15,-19 32 0-15,-15 47 0 0,-12 45 0 16,1 16 0 0,16-11 0-16,22-39 0 15,26-48 0-15,0-27 0 0,26-9 0 16,22 0 0-16,16-2 0 16,16-6 0-16,0-12 0 15,-9-14 0-15,-10-8 0 16,-18-2 0-16,-17 0 0 15,-19-26 0-15,-7 0-478 0,0-6-881 16</inkml:trace>
  <inkml:trace contextRef="#ctx0" brushRef="#br0" timeOffset="-189494.57">2362 12280 2762 0,'0'0'651'0,"0"0"-354"16,0 0-51-16,0 0-106 15,0 0-140-15,-29 142 0 0,12-70 0 16,-2 3 0 0,-4-5 0-16,3-10 0 0,3-16 0 15,5-16 0-15,6-16 0 16,6-12 0-16,0-10 0 15,0-26 0-15,6-20 0 16,8-12 0 0,-1-6 0-16,1 3 0 0,-3 11 0 15,-5 18 0-15,-4 18 0 16,0 16 0-16,3 8 0 16,4 12 0-16,13 26 0 0,9 17 0 15,14 9 0-15,9 4 0 16,4-4 0-1,1-6 0-15,-1-14 0 0,-10-10 0 16,-11-14 0-16,-12-10 0 16,-14-10 0-16,-5 0 0 15,-6-14 0 1,0-20 0-16,0-16 0 16,0-14 0-16,-8-10 0 0,-1-2 0 15,2 5 0-15,3 13 0 16,1 18 0-16,3 18 0 15,0 10 0-15,0 12 0 0,0 0 0 16,7 0 0-16,13 10 0 16,5 12 0-16,8 22-53 15,-4-2-540 1,-7-2-653-16</inkml:trace>
  <inkml:trace contextRef="#ctx0" brushRef="#br0" timeOffset="-189136.09">3066 12562 2058 0,'0'0'672'0,"0"0"-142"15,0 0-185-15,0 0-128 16,0 0-88-16,0 0-28 16,0 0-57-16,-8-32-44 15,8 64 0-15,0 9 0 16,0 7 0-16,16-2 0 15,7-4 0 1,3-10 0-16,5-12 0 16,8-14 0-16,-2-6 0 0,1-10 0 31,-3-22 0-31,-10-6 0 16,-9-6 0-16,-11-4 0 0,-5-2 0 15,-12 1 0-15,-17 6 0 16,-7 6 0-16,-4 12 0 15,1 16 0-15,0 9 0 16,4 28 0-16,3 25 0 16,19 35-69-16,9-12-605 15,4-12-613-15</inkml:trace>
  <inkml:trace contextRef="#ctx0" brushRef="#br0" timeOffset="-188962.75">3852 12645 2367 0,'0'0'1256'16,"0"0"-783"-16,0 0-473 15,0 0 0-15,0 0 0 16,0 0 0-16,0 0-378 16,66-4-1151-16</inkml:trace>
  <inkml:trace contextRef="#ctx0" brushRef="#br0" timeOffset="-188064.02">4623 12282 1991 0,'0'0'847'0,"0"0"-307"15,0 0-62-15,0 0-238 16,0 0-240-16,0 0 0 16,0 0 0-16,-123 139 0 15,103-85 0-15,9-7 0 0,9-8 0 16,2-11 0-16,11-12 0 15,15-8 0-15,6-8 0 16,3 0 0-16,2-20 0 16,-8-8 0-16,-8-4 0 15,-9-7 0-15,-12-1 0 16,0-2 0-16,-27 0 0 16,-8 0 0-16,-6 4 0 15,3 4 0-15,7 6 0 16,13 4 0-16,13-2 0 15,5-1 0-15,19-5 0 16,18-1 0-16,8 4 0 0,2 7 0 16,-2 10 0-16,-5 12 0 15,-7 6 0-15,-4 29 0 16,-4 16 0-16,-8 18 0 16,-5 27 0-16,-6 30 0 15,-6 30 0-15,0 9 0 16,0-5 0-16,0-11 0 15,-2-19 0-15,2-9 0 16,0-25 0-16,9-26 0 16,4-26 0-16,7-14 0 15,2-8 0-15,7-7 0 0,5-15 0 16,-1-5 0-16,-2-39 0 16,-4-20 0-16,-12-14 0 15,-9-12 0-15,-6-4 0 16,-10-5 0-16,-23 5 0 15,-7 10 0-15,-5 11 0 16,1 19 0 0,6 18 0-16,9 12 0 15,13 12 0-15,7 4 0 0,9 6 0 0,0 0 0 16,0-2 0 0,23-4 0-16,52-18 0 0,-1 0-74 31,4-4-1039-31</inkml:trace>
  <inkml:trace contextRef="#ctx0" brushRef="#br0" timeOffset="-186393.48">6004 12421 2076 0,'0'0'619'0,"0"0"-253"15,0 0 97-15,0 0-238 0,0 0-96 16,0 0-49-1,0 0-25-15,152 77-13 0,-106-86-1 16,-3-16-41 0,-12 0 0-16,-14-2 0 0,-9-1 0 15,-8 6 0-15,-12 2 0 16,-17 6 0-16,-9 12 0 16,-4 2 0-16,-3 16 0 15,6 20 0-15,5 10 0 16,14 9 0-16,16 1 0 15,4-4 0-15,41-10 0 16,42-12 0-16,42-24 0 16,31-12-24-16,-9-28-243 0,-26-6-75 15,-42 3-229-15,-27 8 2 16,-3-5 59-16,-5-1-26 16,-8-1 488-16,-22 6 48 31,-14 10 629-31,0 6 66 0,-19 6-124 0,-7 6-205 15,-3 2-72 1,-7 4-81-16,1 22-114 0,-1 8-99 16,1 10 0-1,8 5 0 1,8-2 0-16,13-6 0 0,6-9 0 16,14-12 0-16,24-16 0 15,12-4 0-15,6-22 0 16,0-18 0-16,-7-13 0 15,-11-7 0-15,-9-8 0 16,-14-4 0-16,-11-2 0 16,-4 4 0-16,0 7 0 15,-2 15 0-15,-6 18 0 16,1 14 0-16,1 16 0 16,1 6 0-16,2 32 0 15,3 19 0-15,0 15 0 0,0 8 0 16,14 2 0-16,15-3 0 15,11-11 0-15,14-14 0 16,10-18 0-16,9-18 0 16,8-16 0-16,2-2 0 15,-6-24-23-15,-8-10-47 16,-11-9 29-16,-13-2 41 16,-14-5 1-16,-15 3 27 15,-12 5 44-15,-4 10-39 16,-7 12-33-16,-20 14 0 15,-8 6 0-15,-5 18 0 0,-3 18 0 16,6 10 0-16,8 1 0 16,11-4 0-16,14-9 0 15,4-10 0-15,15-13 0 16,18-11 0-16,10-4 0 16,2-24 0-16,-4-9 0 15,-4-3 0-15,-11 2 0 16,-8 2 0-16,-7 8 0 15,-7 10 0-15,-4 8 0 16,0 10 0-16,0 0 0 0,0 30 0 16,-2 18 0-16,-7 37 0 15,5 33 0-15,4 32 0 16,0 12 0-16,0-7 0 16,7-21 0-16,1-34 0 15,2-21 0-15,-8-25 0 16,-2-14 0-16,0-4 0 15,0-6 0-15,-18-8 0 16,-9-18 0-16,-9-6 0 16,-1-34 0-16,1-20 0 15,5-36 0-15,13-41 0 0,18-33 0 16,22-11 0 0,26 33 0-16,2 42 0 0,-5 44 0 15,4 13 0-15,13 4 0 16,10-2 0-16,8 1 0 15,-2 12 0-15,-5 2 0 16,-8 6 0-16,-9 2 0 16,-14 0 0-16,-11 2 0 15,-11 2 0-15,-11 0 0 16,-9 2 0-16,0 0 0 16,0 2 0-16,-15 5 0 15,-6 7 0-15,-1 0 0 16,-4 19 0-16,-3 19 0 0,6 8 0 15,7 8 0-15,12-2 0 16,4-4 0-16,20-9 0 16,24-14 0-16,14-14 0 15,11-11 0-15,8-7 0 16,-4-22 0-16,-11-8 0 16,-12-3 0-16,-19-2 0 15,-16 0 0-15,-10 2 0 16,-5 4 0-16,0 8 0 15,-14 10 0-15,-5 9 0 0,1 9 0 16,-1 3 0-16,11 17 0 16,6 8 0-16,2 4 0 15,20 0 0-15,18 0 0 16,10 0 0-16,10-4 0 16,0 2 0-16,-6-4 0 15,-13 3 0-15,-14-4 0 16,-16 2 0-16,-9 0 0 15,-20 4 0-15,-23 1 0 16,-32 2 0-16,8-6-469 16,12-12-1039-16</inkml:trace>
  <inkml:trace contextRef="#ctx0" brushRef="#br0" timeOffset="-185523.22">10667 12144 1468 0,'0'0'963'0,"0"0"-293"15,0 0-317-15,0 0-50 0,-148-93-94 0,92 83-79 16,-4 10-130-16,-1 6 0 16,5 29 0-16,9 12 0 31,16 11 0-31,16 5 0 0,15-3 0 0,9-6 0 31,28-14 0-31,10-12 0 16,5-16 0-16,-4-12 0 15,-5 0 0-15,-9-14 0 16,-7-13 0-16,-12-4 0 16,-4 1 0-16,-4 0 0 0,-5 6 0 15,-2 8 0-15,0 6 0 16,0 10 0-16,0 0 0 15,7 22 0-15,3 12 0 16,6 4 0-16,11 0 0 16,5-4 0-16,3-12 0 15,3-8 0-15,-3-14 0 16,-2 0 0-16,-8-16 0 16,-4-14 0-16,-6-6 0 15,-4-6 0-15,-4-2 0 0,-1 2 0 16,-1 2 0-1,1 10 0-15,-3 8 0 0,2 11 0 16,-1 11 0-16,5 4 0 16,5 25 0-16,5 13 0 15,6 8 0-15,6 4 0 16,4-2 0-16,5-6 0 16,5-10 0-16,5-11 0 15,0-13 0-15,6-12 0 16,-2 0 0-16,-4-16 0 15,-2-12 0-15,-11-5 0 16,-5-5 0-16,-12-4 0 0,-11-2 0 16,-9 0 0-16,0 4 0 15,-7 10 0-15,-13 10 0 16,-3 16 0-16,-1 4 0 16,0 28 0-16,8 18 0 15,11 10 0-15,5 4 0 16,31-4 0-16,77-11-123 15,-6-15-580-15,8-20-812 0</inkml:trace>
  <inkml:trace contextRef="#ctx0" brushRef="#br0" timeOffset="-184561.16">12577 12284 2827 0,'0'0'737'16,"0"0"-526"-16,0 0 110 16,49-112-321-16,-29 91 0 0,2 11 0 15,1 10 0-15,1 3 0 16,3 26 0-16,-5 14 0 15,-2 9 0-15,-4 6 0 16,-5 0 0-16,-7-6 0 16,-2-8 0-16,-2-9 0 15,0-15 0-15,0-12 0 16,0-8 0-16,5-2 0 16,6-24 0-16,7-14 0 15,11-11 0-15,4-3 0 0,6 0 0 16,-4 10 0-1,-4 12 0-15,-9 16 0 0,-6 16 0 16,-5 8 0-16,-2 30 0 16,0 12 0-16,0 6 0 15,7 0 0-15,5-5 0 16,11-15 0-16,8-12-29 16,7-19-22-16,0-5 23 15,-1-15 15-15,-5-17 13 16,-8-11 20-16,-6-3 41 15,-10 2-21-15,-1 2-40 0,-5 8 0 16,-4 12 0 0,-5 12 0-16,0 10 0 0,-2 10 0 15,0 24 0-15,0 10 0 16,4 8 0-16,8 1 0 16,11-8 0-16,6-8 0 15,6-11 0-15,1-16 0 16,-1-10 0-16,-4 0 0 15,-8-23 0-15,-10-9 0 16,-13-4 0-16,0-4 0 16,-21-2 0-16,-16-2 0 15,-9 4 0 1,-2 4 0-16,8 10 0 0,14 8 0 0,17 10 0 16,9 8 0-16,29 0 0 15,29 0 0-15,19 0 0 16,15 0 0-16,8-6 0 15,-7-12-86-15,-12-8-32 16,-21-4 55-16,-24-5 63 16,-22-1 58-16,-14 0 35 15,-3 2 23-15,-19 8-116 16,2 6 0-16,4 12 0 16,3 8 0-16,6 12 0 0,5 26 0 15,2 16 0-15,0 13 0 16,0 5 0-1,2 0 0-15,7-6 0 0,-1-10 0 16,0-12 0-16,-4-15 0 16,-2-14 0-16,0-8 0 15,1-7 0-15,1 0 0 16,5-25 0-16,11-7 0 16,9-12 0-16,40-38 0 15,-7 10-275 1,3 4-977-16</inkml:trace>
  <inkml:trace contextRef="#ctx0" brushRef="#br0" timeOffset="-184199.77">15741 11614 2239 0,'0'0'705'0,"0"0"-164"16,0 0-186-16,0 0-99 15,-116-90-256-15,76 130 0 16,6 60 0-16,16 57 0 15,18 25 0-15,10 5 0 16,32-17 0 0,2-27 0-16,3-13 0 0,-9-30 0 15,-9-28 0-15,-13-22 0 16,-14-15 0-16,-2-7 0 0,-6-6 0 16,-55-22 0-16,-1-3-630 15,0-25-640-15</inkml:trace>
  <inkml:trace contextRef="#ctx0" brushRef="#br0" timeOffset="-183955.65">15485 12268 502 0,'0'0'2060'0,"0"0"-1318"16,0 0-411-16,122-86-35 15,-66 68-131-15,7 8-165 0,1 6 0 16,-2 4 0-16,-6 14 0 0,-12 20 0 15,-8 12 0-15,-13 8 0 16,-8 4 0-16,-6-4 0 16,-4-7 0-16,-3-11 0 15,-2-14 0-15,2-18-41 16,0-4-151-16,4-55-136 16,-1-5-570-16,0-2-553 0</inkml:trace>
  <inkml:trace contextRef="#ctx0" brushRef="#br0" timeOffset="-183854.76">16113 11849 2742 0,'0'0'1016'0,"0"0"-678"0,0 0-338 15,0 0 0 1,0 0 0-16,87 112-107 0,-36-62-885 0</inkml:trace>
  <inkml:trace contextRef="#ctx0" brushRef="#br0" timeOffset="-183593.75">16833 12214 2727 0,'0'0'1101'16,"0"0"-833"-16,0 0-268 0,0 0 0 16,0 0 0-16,0 0 0 15,-132 94 0-15,90-42 0 16,0 0 0-16,1-2 0 15,3-9 0-15,5-9 0 16,2-16 0-16,6-14 0 16,5-2-492-16,11-49-355 15,9 2-22-15,0-4-269 0</inkml:trace>
  <inkml:trace contextRef="#ctx0" brushRef="#br0" timeOffset="-183466.46">16478 12222 1258 0,'0'0'814'15,"0"0"12"-15,0 0-117 16,0 0-220-16,0 0-489 0,0 0 0 15,0 0 0-15,102-2 0 16,-68 54 0-16,9 2 0 31,3 0 0-31,6-6 0 0,14-12 0 0,-10-14-353 16,-9-11-954-16</inkml:trace>
  <inkml:trace contextRef="#ctx0" brushRef="#br0" timeOffset="-182724.92">17098 12338 2043 0,'0'0'1019'0,"0"0"-360"16,0 0-284-16,0 0-375 16,0 0 0-16,0 0 0 31,0 0 0-31,158-10 0 0,-105 8 0 16,-5-6 0-16,-9-2-21 0,-14-6-38 15,-12 0 23-15,-13-4 26 16,0-2 4-16,-27 2 6 15,-8 4 12-15,-7 4 21 16,-3 8 16 0,0 4-11-16,3 4-38 0,8 22 0 15,7 10 0-15,14 6 0 0,13 2 0 16,0-2 0 0,29-6 0-16,23-8 0 0,15-10 0 15,14-15 0-15,7-3-27 16,3-8-216-16,-6-15-68 31,-10-3-15-31,-7-2-153 16,-10-2 143-16,-10 0 126 15,-8-2 210-15,-9 4 32 16,-8 6 317-16,-11 4 320 0,-10 6-127 16,-2 6-202-16,-6 2-340 15,-15 4 0-15,-10 0 0 16,-8 12 0-16,-5 14 0 15,0 10 0-15,-1 10 0 16,9 2 0-16,11 2 0 16,10-4 0-16,15-6 0 15,0-9 0-15,29-16 0 16,16-11 0-16,10-4 0 16,3-19 0-16,-2-16 0 0,-7-9 0 15,-12-6 0 1,-14-8 0-16,-9-4 0 15,-12-8 0-15,-2-8 0 0,0-8 0 16,-16-5 0-16,-1 3 0 16,-1 10 0-16,5 15 0 15,1 26 0-15,5 16 0 16,7 20 0-16,0 1 0 16,0 29 0-16,9 23 0 15,7 17 0-15,1 15 0 16,-1 8 0-16,-1 1 0 0,-3-1 0 15,-3-6 0 1,-3-8 0-16,-4-8 0 0,3-14 0 16,2-16 0-16,13-27-368 15,-2-13-600-15,2 0-685 0</inkml:trace>
  <inkml:trace contextRef="#ctx0" brushRef="#br0" timeOffset="-182425.06">18185 11314 2288 0,'0'0'804'0,"0"0"-274"16,0 0-323-16,0 0 60 16,122 136-267-16,-60-22 0 15,4 40 0-15,-9 11 0 16,-21-7 0-16,-18-15 0 15,-18-23 0-15,0-6 0 16,-23-20 0-16,-5-17 0 16,-1-21 0-16,-4-12 0 0,-10 2 0 15,-6-2 0-15,-4-2 0 16,3-16 0-16,4-9 0 16,7-16 0-16,8-1 0 15,18-37-107-15,7-6-652 16,6-7-1309-16</inkml:trace>
  <inkml:trace contextRef="#ctx0" brushRef="#br0" timeOffset="-182267.91">19132 12322 3042 0,'0'0'912'0,"0"0"-770"15,0 0-142-15,0 0 0 16,0 0-771-16</inkml:trace>
  <inkml:trace contextRef="#ctx0" brushRef="#br0" timeOffset="-175666.83">1801 14209 2687 0,'0'0'535'0,"0"0"-55"15,0 0-86-15,0 0-394 16,0 0 0-16,0 0 0 16,-52 116 0-1,11 18 0-15,-5 23 0 0,-4-3 0 0,13-41 0 16,14-41 0-1,12-28 0-15,9-18 0 0,0-8 0 16,2-10 0-16,0-8 0 16,2-8 0-16,23-46 0 15,12-46 0-15,11-37 0 32,0-15 0-32,-10 0 0 15,-13 29 0-15,-12 41 0 16,-4 28 0-16,-5 24 0 15,1 12 0-15,-1 12 0 16,2 6 0-16,6 26 0 16,13 46 0-16,13 38 0 0,13 33 0 15,6 7 0-15,-5-25 0 16,-12-34 0-16,-11-30 0 16,-5-11 0-16,3 2 0 15,0-2 0-15,-4-10-173 16,-23-22-285-16,0-12-207 15,-21-6-191-15</inkml:trace>
  <inkml:trace contextRef="#ctx0" brushRef="#br0" timeOffset="-175524.87">1639 14797 2379 0,'0'0'999'0,"0"0"-663"15,0 0 46-15,0 0-382 16,0 0 0-16,0 0 0 15,0 0 0-15,67-31 0 16,26 22-99-16,-8 0-523 16,-4 4-736-16</inkml:trace>
  <inkml:trace contextRef="#ctx0" brushRef="#br0" timeOffset="-173962.05">2290 14852 2762 0,'0'0'662'0,"0"0"-106"0,0 0-440 16,0 0-116-16,-36-112 0 16,38 80 0-16,21 0 0 15,6 8 0-15,4 10 0 16,9 12 0-16,5 2 0 16,3 26 0-16,3 14 0 15,-4 10 0-15,-9 5 0 16,-7-5 0-16,-12-2 0 0,-11-12 0 15,-5-10 0 1,-5-8 0-16,0-10 0 0,0-8 0 16,0 0 0-1,0-16 0-15,0-16 0 0,0-14 0 16,0-2 0-16,14-6 0 16,12 9 0-16,6 9 0 15,3 12 0-15,1 18 0 16,3 6 0-16,0 16 0 15,-1 22 0-15,-7 12 0 16,-4 7 0-16,-6-5 0 16,-5-2 0-16,-1-14 0 15,2-14 0-15,0-12 0 0,5-10 0 16,5-10 0-16,2-28 0 16,2-8 0-16,-2-2 0 15,-6 3 0-15,-6 9 0 16,-5 12 0-1,-5 12 0-15,-3 12 0 0,-2 0 0 16,4 17 0-16,6 15 0 16,5 8 0-16,6 0 0 15,4 0 0-15,2-4 0 0,2-14 0 16,0-14 0 0,-6-6 0-16,-6-2 0 0,-5-6 0 15,-9-16 0-15,-5-10 0 16,0-6 0-16,-16-4 0 15,-11-6 0-15,-9 2 0 16,1 1 0-16,1 11 0 16,7 12 0-16,12 8 0 15,8 10 0-15,7 2 0 16,14 2 0 0,28-6 0-16,20-6 0 0,21-10 0 15,8-8-68-15,3-14-185 0,-9-2-41 16,-19 2 145-16,-17-1 135 15,-20 11 14-15,-15 9 197 16,-10 8 82-16,-4 7 23 16,0 6-302-16,0 4 0 15,0 0 0-15,0 14 0 16,0 22 0-16,-6 21 0 16,1 30 0-16,0 2 0 15,5 5 0-15,0-6 0 16,0-20 0-16,16-3 0 15,13-19 0-15,9-24 0 16,9-22 0-16,6-18 0 16,3-36 0-16,-3-16 0 0,-6-15 0 15,-9-5 0-15,-11-6 0 16,-14 0 0-16,-9 7 0 16,-4 17 0-16,0 20 0 15,-2 24 0-15,-6 18 0 16,1 10 0-1,-2 50 0-15,0 34 0 0,3 11 0 16,-1-3 0-16,4-6 0 16,3-22 0-16,0 1 0 0,0-1 0 15,7-24 0 1,6-14 0-16,1-18 0 0,1-8 0 16,4-11 0-1,2-20 0-15,6-14 0 0,0-5 0 16,0 2 0-16,-3 6 0 15,-6 16 0-15,-4 14 0 16,-4 12 0-16,2 8 0 16,3 30 0-16,1 12 0 15,2 8 0-15,4 1 0 16,3-13 0 0,1-10 0-16,6-16 0 15,1-16 0-15,1-4 0 0,-1-16 0 0,-2-16 0 16,-2-12 0-16,-7-2 0 15,-4-3 0-15,-5-3 0 16,-6 6 0-16,-2 6 0 16,-5 8 0-1,0 18 0-15,0 14 0 0,0 6 0 16,0 28 0-16,0 14 0 16,0 8 0-16,0 2 0 15,6-12 0-15,7-11 0 16,5-13 0-1,5-16 0-15,-2-6 0 0,4-6 0 16,2-20 0 0,0-6 0-16,0-3 0 15,0-1 0-15,-3 4 0 16,-4 2 0-16,-4 14 0 16,-8 12 0-16,-1 4 0 15,-3 26 0-15,-2 20 0 0,2 8 0 16,-4 9 0-1,0-9 0-15,4-10 0 0,2-16 0 16,5-16 0-16,7-12 0 16,7-22 0-16,6-22 0 15,9-14 0-15,4-10 0 16,1-3 0-16,-5 5 0 16,-11 6 0-16,-29 6-26 15,-2 18-607-15,-34 14-738 0</inkml:trace>
  <inkml:trace contextRef="#ctx0" brushRef="#br0" timeOffset="-173789.57">3961 14355 3336 0,'0'0'760'0,"0"0"-760"16,0 0 0-16,0 0 0 15,246-5 0-15,-117 5-336 16,2 0-1911-16</inkml:trace>
  <inkml:trace contextRef="#ctx0" brushRef="#br0" timeOffset="-173268.67">6064 14534 2940 0,'0'0'685'16,"0"0"-378"-16,0 0-143 16,0 0-164-16,0 0 0 0,0 0 0 15,0 102 0 1,0-30 0-16,0-1 0 0,5-3 0 15,9-18 0-15,3-14 0 16,1-16 0-16,-1-16 0 16,4-4 0-16,-4-22 0 15,1-16 0-15,1-8 0 16,-2-7 0-16,-3 7 0 16,-1 10 0-16,-3 16 0 15,4 14 0-15,4 6 0 16,6 22 0-16,12 20 0 15,9 15 0-15,9 1 0 0,6 0 0 16,2-16 0-16,1-14 0 16,-6-18 0-16,-10-10 0 15,-16-28 0-15,-16-20 0 16,-10-14 0 0,-5-10 0-16,-7-11 0 0,-10 3 0 15,1 6 0-15,1 14 0 16,8 19 0-16,7 26 0 15,0 15 0-15,44 50-333 16,-4 8-621-16,7 4-983 0</inkml:trace>
  <inkml:trace contextRef="#ctx0" brushRef="#br0" timeOffset="-172499.63">7417 14730 2051 0,'0'0'847'0,"0"0"-209"15,-38-136-311-15,11 82-94 16,-2 9-233-16,-2 18 0 16,-6 17 0-16,-6 10 0 15,-2 32 0-15,-2 24 0 16,10 18 0-16,12 4 0 16,18-1 0-16,7-13 0 15,25-16 0-15,19-24 0 0,12-18 0 16,0-6 0-1,-5-30 0-15,-8-10 0 0,-14-9 0 16,-12 3 0-16,-10-4 0 16,-5 8 0-16,-2 10 0 15,0 14 0-15,0 8 0 16,0 10 0-16,0 10 0 16,0 24 0-16,0 12 0 15,13 7 0-15,10-3 0 16,10-13 0-16,5-12 0 15,2-19 0-15,0-6 0 16,-4-22 0-16,-3-15 0 16,-8-7 0-16,-6-2 0 0,-5 2 0 15,-7 4 0-15,-3 12 0 16,-2 12 0 0,0 16 0-16,-2 0 0 0,3 30 0 15,6 10 0-15,4 10 0 16,8 0 0-16,8-10 0 15,6-14 0-15,5-17 0 16,3-9 0-16,-1-18 0 16,-7-18 0-16,-4-9 0 15,-6-7 0-15,-4 0 0 0,-6 4 0 16,-1 6 0 0,-6 12 0-16,-1 14 0 0,-3 16 0 15,2 12 0-15,6 56 0 16,6 52 0-16,0 59 0 15,4 21 0-15,-7 1 0 16,1-25 0 0,-7-39 0-16,-5-29 0 0,-4-32 0 15,0-28 0-15,0-12 0 16,-4-4 0-16,-21-10 0 16,-8-9 0-16,-13-13 0 15,-8-21 0-15,0-25 0 16,1-30 0-16,21-44 0 15,32-49 0-15,39-15 0 0,55 5 0 16,25 29 0-16,4 52 0 16,-29 39-611-16,-19 27-2140 0</inkml:trace>
  <inkml:trace contextRef="#ctx0" brushRef="#br0" timeOffset="-171865.55">9507 14544 2806 0,'0'0'959'15,"0"0"-628"-15,0 0-331 16,0 0 0 0,0 0 0-16,0 0 0 0,0 0 0 15,-110-22 0-15,88 82 0 16,7 4 0-16,13-2 0 15,2-16 0-15,22-11 0 16,18-26 0-16,11-9 0 16,2-14 0-16,-3-26 0 15,-13-14 0-15,-14-4 0 16,-17-12 0-16,-6-4 0 0,-2 0 0 16,-18-7 0-16,0 5 0 15,2 6 0-15,9 6 0 16,9 14 0-16,0 14 0 15,9 14 0-15,14 15 0 32,8 7 0-32,4 31 0 15,5 39 0-15,3 42 0 16,-7 44 0-16,-7 27 0 16,-16 9 0-16,-9-11 0 0,-4-17 0 15,0-3 0-15,0-19 0 16,-7-26 0-16,3-27 0 15,0-29 0-15,2-12 0 16,2-4 0-16,0-8 0 16,6-12 0-16,23-20 0 15,13-6 0-15,16-36 0 16,4-16 0-16,3-18 0 16,-13-8 0-16,-23-23 0 15,-23 5 0-15,-12-4 0 0,-48 2 0 16,-19 19 0-1,-17-1 0-15,1 18 0 0,9 16 0 16,19 20 0-16,26 11 0 16,35 16 0-16,16 1 0 15,26 0-1532-15</inkml:trace>
  <inkml:trace contextRef="#ctx0" brushRef="#br0" timeOffset="-171263.89">11242 14602 1367 0,'0'0'1628'0,"0"0"-1063"0,0 0-409 16,0 0 45-16,0 0-22 15,139-68-179-15,-80 36 0 16,-9 2 0-16,-15-5 0 15,-19 6 0-15,-16 3 0 16,-2 5 0-16,-29 10 0 16,-12 11 0-16,-6 0 0 15,0 29 0-15,7 19 0 16,13 11 0-16,17 7 0 16,12-4 0-16,39-8 0 0,43-8 0 15,42-28 0 1,1-18 0-16,-7 0 0 0,-17-36 0 15,-28-4 0-15,-2-6 0 16,-4-6 0-16,-24 2 0 16,-20 4 0-16,-19 10 0 15,-4 5 0-15,-4 15 0 16,-17 14 0-16,-6 2 0 16,-4 24 0-16,-4 25 0 15,1 13 0-15,3 8 0 16,9 2 0-16,9-6 0 0,7-14 0 15,6-13 0 1,0-20 0-16,6-19 0 0,4-1-89 16,-3-58-413-16,-1 3-357 15,-6-2-310-15</inkml:trace>
  <inkml:trace contextRef="#ctx0" brushRef="#br0" timeOffset="-171097.4">11959 14405 920 0,'0'0'1116'15,"0"0"-213"-15,0 0-257 16,0 0-275-16,0 0-231 15,0 0-140-15,0 0 0 16,68 143 0-16,-28-81 0 16,8-4 0-16,10-12 0 15,9-12 0-15,30-34-36 0,-18-4-804 16,-10-24-685-16</inkml:trace>
  <inkml:trace contextRef="#ctx0" brushRef="#br0" timeOffset="-170892.33">12586 14261 2068 0,'0'0'1003'0,"-16"-146"-356"15,3 108-269-15,1 8-378 16,4 12 0-16,-1 11 0 16,3 28 0-16,4 63 0 15,2 64 0-15,0 31 0 16,10 21 0-16,5-3 0 0,1-33 0 16,0-10 0-1,-3-31 0-15,-4-33 0 16,-2-32 0-16,-3-18 0 0,1-4 0 15,-3-14 0-15,1-8-3 16,3-37-536-16,0-20-376 16,3-7-159-16</inkml:trace>
  <inkml:trace contextRef="#ctx0" brushRef="#br0" timeOffset="-169260.07">12639 14875 880 0,'-15'-121'890'16,"-6"11"-225"-16,11 52-32 15,-4 24-55-15,3 2-128 16,2 6-450-16,9 8 0 0,0 14 0 15,25 4 0-15,23 4 0 16,17 15 0-16,9 12 0 16,1 1 0-16,-12 6 0 15,-23 0-18-15,-24 2-132 16,-16 2 75-16,-32-1 52 16,-17-8 23-16,-4-7 101 15,10-8 10-15,14-9-57 16,21-9-54-16,8-4 0 15,29-24 0-15,22-21 0 0,14-5 0 16,6-14 0 0,-5 2 0-16,-12-2 0 0,-16 12 0 15,-18 14 0-15,-20 13 0 16,0 18 0-16,-24 11 0 16,-14 5 0-16,0 23 0 15,4 11 0-15,12 1 0 16,16 0 0-16,6-4 0 15,28-8 0-15,21-10 0 16,16-6 0-16,4-12 0 0,-2 0 0 16,-12 0 0-1,-14 0 0-15,-22 0 0 0,-13 0 0 16,-6 14 0-16,-3 12 0 16,-17 10 0-16,2 0 0 31,5 0 0-31,9-1 0 0,4-3 0 0,11-14 0 15,22-6 0-15,18-12 0 16,10-2 0-16,7-25 0 16,1-10 0-16,-6-4 0 15,-10-9 0-15,-13-2 0 16,-15 2 0-16,-16 4 0 16,-9 8 0-1,0 10 0-15,-22 16 0 0,-7 12 0 0,-2 18 0 16,-3 24 0-16,10 18 0 15,10 8 0-15,14 4 0 16,4-6 0-16,35-11 0 16,19-21 0-16,17-20 0 15,14-14 0-15,7-30 0 16,-2-20 0-16,-10-9 0 16,-15-7 0-16,-21 2 0 15,-17 2 0-15,-18 0 0 16,-13 8 0-16,0 10 0 0,-13 16 0 15,-14 19 0 1,-4 9 0 0,-3 23 0-16,5 21 0 15,9 7 0-15,16 8 0 16,4-3 0-16,22-8 0 16,20-8 0-16,8-8 0 15,-4-10 0-15,-4-8 0 16,-8-5 0-16,-14-1 0 0,-14-1 0 15,-6 4 0-15,-2 0 0 16,-24 6 0-16,-3-5 0 16,4-1 0-16,7-6 0 15,18-5 0-15,0 0 0 16,40-24 0-16,25-19 0 16,35-25 0-16,0-2 0 15,2-8 0-15,-5-6 0 16,-32 17 0-16,-13 1 0 15,-25 16 0-15,-25 18 0 16,-6 14 0-16,-34 14 0 0,-11 4 0 16,-2 22 0-16,4 14 0 15,12 8 0-15,12 9 0 16,19 1 0-16,4 0 0 16,20-8 0-16,22-4 0 15,8-10 0-15,2-6 0 16,0-4 0-16,-9-6 0 15,-12-4 0-15,-14-2 0 16,-10 0 0-16,-7-2 0 16,-4 4 0-16,-23-3 0 15,-9 0 0-15,1 0 0 16,3-5 0-16,14-4 0 16,18 0 0-16,6-17 0 0,35-19 0 15,24-10 0-15,16-6 0 16,3-6 0-16,-2 6 0 15,-9 10 0-15,-19 10 0 16,-18 16 0-16,-18 10 0 16,-16 6 0-16,-2 14 0 15,-6 22 0-15,-15 6 0 16,4 6 0-16,3 2 0 16,14-8 0-16,0-8 0 15,18-14 0-15,20-12 0 0,8-8 0 16,8-12 0-16,2-18 0 15,-2-6 0-15,-4-4 0 16,-5 4 0-16,-9 4 0 16,-9 6 0-16,-10 12 0 15,-5 4 0-15,-8 10 0 16,0 2 0-16,1 24 0 16,-3 2 0-16,0 6 0 15,0 2 0-15,-2-8 0 16,3-6 0-16,1-6 0 15,3-12 0-15,4-4 0 0,11-4 0 16,7-22 0-16,11-10 0 16,5-4 0-16,-3 0 0 15,0 10 0-15,-5 10 0 16,-8 13 0-16,-3 7 0 16,-4 11 0-16,-1 19 0 15,-2 6 0 1,-3 2 0-16,1-4 0 0,1-10 0 15,-1-14 0-15,-7-10-245 16,-5-20-656-16,-5-10-924 0</inkml:trace>
  <inkml:trace contextRef="#ctx0" brushRef="#br0" timeOffset="-169158.22">15792 13800 2862 0,'0'0'969'16,"0"0"-704"-16,0 0-265 15,0 0 0-15,0 0 0 16,0 0-648-16</inkml:trace>
  <inkml:trace contextRef="#ctx0" brushRef="#br0" timeOffset="-168458.67">17224 14369 2058 0,'0'0'931'0,"0"0"-304"15,0 0-313-15,0 0-148 16,-149-88-166-16,111 76 0 16,-1 10 0-16,-3 2 0 15,-1 20 0-15,1 16 0 16,4 9 0-16,9 2 0 16,13-4 0-16,14-6 0 15,2-6 0-15,13-13 0 16,18-8 0-16,7-10 0 15,4 0 0-15,0-20 0 16,-3-10 0-16,-8 2 0 16,-4-3 0-16,-8 5 0 15,-5 8 0 1,-5 7 0-16,-7 7 0 0,-2 4 0 0,0 0 0 16,0 15 0-16,0 24 0 15,0 16 0-15,0 32 0 16,5 33 0-16,-3 35 0 15,-2 9 0-15,0-8 0 16,0-35 0-16,-7-37 0 16,-4-26 0-16,-3-14 0 15,-5 1 0-15,-6-9 0 16,-8-8 0 0,-8-24 0-16,-1-8 0 0,-2-32 0 0,3-23 0 15,12-13 0-15,21-28 0 16,19-39 0-16,60-33 0 31,32-2 0-31,19 23 0 0,-12 49 0 0,-28 50 0 16,-18 22 0-16,-10 18 0 15,0 0 0-15,-6 10 0 16,-7 2-285-16,-26 0-1448 0</inkml:trace>
  <inkml:trace contextRef="#ctx0" brushRef="#br0" timeOffset="-167026.56">18194 14883 2191 0,'0'0'744'0,"0"0"-416"16,0 0 165-16,0 0-153 16,0 0-340-16,0 0 0 31,0 0 0-31,17-18 0 16,-14 76 0-16,-3 8 0 0,-9 2 0 15,-22-6 0 1,-9-9 0-16,-5-16 0 0,-1-16-20 15,6-33-350-15,13-24-454 16,15-19-571-16</inkml:trace>
  <inkml:trace contextRef="#ctx0" brushRef="#br0" timeOffset="-166457.15">18903 14021 2320 0,'0'0'905'16,"0"0"-382"-16,0 0-175 15,0 0-348-15,0 0 0 16,0 196 0-16,0-94 0 16,0-6 0-16,0-13 0 15,0-23 0-15,-2-4 0 16,-1-2 0-16,3-22 0 15,-2-18 0-15,2-14 0 16,-5-6 0-16,-2-34 0 16,-1-18 0-16,-6-32 0 0,3-30 0 15,9-29 0 1,2 13 0-16,0 28 0 0,20 37 0 16,7 39 0-16,11 0 0 15,10 12 0-15,8 12 0 16,2 8 0-16,-4 28 0 15,-14 18 0-15,-13 12 0 16,-21 9 0-16,-6-5 0 16,-27-2 0-16,-21-8 0 15,-6-12 0-15,-4-14 0 16,10-10 0-16,9-12 0 0,14-4 0 16,14 0 0-16,7 0 0 15,4 0 0-15,0 4 0 16,23 12 0-16,8 12 0 15,9 11 0-15,9 8 0 16,2 10 0 0,5 3 0-16,-1 0 0 0,4-2 0 15,-6-10 0-15,-4-6 0 16,-2-11 0-16,-7-13 0 16,9-18-345-16,-9 0-521 15,-7-17-366-15</inkml:trace>
  <inkml:trace contextRef="#ctx0" brushRef="#br0" timeOffset="-165837.02">19903 14502 1721 0,'0'0'760'15,"0"0"-215"-15,0 0-79 16,2-125-197-16,-2 87-70 16,-5 2-63-16,-12 4-136 0,-10 8 0 15,-6 10 0 1,-8 14 0-16,-3 0 0 0,-3 30 0 15,3 14 0 1,8 13 0-16,11 5 0 0,17 0 0 16,8-6 0-16,13-8 0 15,24-18 0-15,9-12 0 16,0-18 0-16,-1 0 0 16,-7-22 0-16,-12-10 0 15,-5-2 0-15,-10-2 0 16,-7 0 0-16,-2 6 0 15,-2 10 0-15,0 8 0 16,0 9 0-16,0 3 0 16,0 21 0-16,7 15 0 15,4 10 0-15,9 2 0 16,4-4 0-16,8-8 0 16,-1-14 0-16,2-16 0 15,-2-6 0-15,-2-6 0 16,-4-22 0-16,-5-8 0 15,-4-4 0-15,-3 0 0 16,-4 2 0-16,-2 7 0 16,-3 12 0-16,0 6 0 15,4 13 0-15,0 0 0 16,5 22 0-16,10 15 0 16,6 7 0-16,6 0 0 0,3-4 0 15,3-10 0-15,-4-12 0 16,-3-12 0-16,-3-6 0 15,-6-4 0-15,-6-20 0 16,-1-6 0-16,1-6 0 16,0 0 0-16,1-3 0 15,3 6 0-15,-2 8 0 16,2 15 0-16,-3 10 0 16,0 9-96-16,5 27-173 15,17 10-104-15,-2-4-610 16,0-8-1238-16</inkml:trace>
  <inkml:trace contextRef="#ctx0" brushRef="#br0" timeOffset="-165490.16">21170 14422 1972 0,'0'0'954'0,"0"0"-351"16,0 0-148-16,0 0-343 16,-17-111-112-16,10 107 0 15,0 4 0-15,1 16 0 16,-5 25 0-16,-3 14 0 15,5 12 0-15,7-1 0 0,2-4 0 16,4-16 0 0,23-14 0-16,9-16 0 0,7-16 0 15,1 0 0-15,-2-26 0 16,-4-10 0-16,-9-8 0 16,-11-6 0-16,-8-12 0 15,-10-10 0-15,-2-27 0 16,-38-29 0-16,-37-20 0 15,-10 9 0-15,-29 27 0 16,12 47 0-16,21 46 0 16,6 15 0-16,29 14 0 15,3 78 0-15,12-6 0 0,20 5-1324 16</inkml:trace>
  <inkml:trace contextRef="#ctx0" brushRef="#br0" timeOffset="-164672.02">21779 14263 2515 0,'0'0'692'0,"0"0"-232"15,0 0-31-15,0 0-429 16,0 0 0-16,0 0 0 15,0 0 0-15,-54 64 0 16,43 14 0-16,7 5 0 16,4-7 0-16,18-8 0 15,22-18 0-15,11-16 0 16,7-18 0-16,2-16 0 16,-9-2 0-16,-9-30 0 15,-17-10 0-15,-19-8 0 16,-6-4 0-16,-21-10 0 0,-20 3 0 15,-9 7 0-15,-4 13 0 16,0 14 0-16,10 19 0 16,8 8 0-16,14 26 0 15,15 15 0-15,7 4 0 16,20 0 0-16,23-5 0 16,12-10 0-16,10-14 0 15,2-12 0-15,0-4 0 16,-7-14 0-16,-7-12 0 15,-13-6 0 1,-9 1 0-16,-10 5 0 0,-8 8 0 0,-7 8 0 16,-4 10 0-16,-2 0 0 15,0 27 0-15,0 18 0 16,0 14 0-16,10 3 0 16,5-2 0-16,10-10 0 15,4-14 0-15,4-19 0 16,-4-16 0-16,-2-1 0 15,-5-24 0-15,-4-14 0 16,-5-4 0-16,-1-6 0 16,-4 4 0-16,1 8 0 15,-2 6 0-15,-2 14 0 16,1 14 0-16,1 2 0 16,1 24 0-16,6 16 0 0,1 10 0 15,6 4 0-15,-1-4 0 16,-1-6 0-16,4-18 0 15,-5-12 0-15,2-14 0 16,0-8 0-16,3-24 0 16,-2-12 0-16,2-4 0 15,-3-2 0 1,-3 6 0-16,-1 10 0 0,-3 10 0 16,-3 18 0-16,-4 6 0 15,3 4 0-15,5 28 0 0,8 8 0 16,9 8 0-1,33 6 0-15,-6-12-457 0,-2-16-1153 0</inkml:trace>
  <inkml:trace contextRef="#ctx0" brushRef="#br0" timeOffset="-164198.52">23931 13766 2794 0,'0'0'826'0,"0"0"-350"15,0 0-476-15,-138-34 0 0,64 82 0 0,-15 48 0 16,-2 49 0-16,20 11 0 16,33-18 0-16,34-34 0 15,10-41 0 1,38-11 0-16,37-2 0 0,2-6 0 15,15-12 0-15,-5-20 0 32,-31-12 0-32,-8-22 0 0,-30-14 0 0,-24-4 0 15,-17-8 0-15,-33 6 0 16,-10 6 0-16,0 10 0 0,11 9 0 31,16 12 0-31,17 5 0 0,16 0 0 0,0 0 0 16,18 9 0-16,13 4 0 15,3-3 0-15,-1-5 0 16,-2 2 0-16,-6 3 0 16,-6 2 0-1,-5 12 0-15,-7 14 0 16,-3 14 0 0,-4 8 0-16,0 8 0 15,0-6 0-15,4-12 0 0,32-19 0 16,0-23-832-16,4-8-860 15</inkml:trace>
  <inkml:trace contextRef="#ctx0" brushRef="#br0" timeOffset="-162826.08">24192 14401 1555 0,'0'0'1285'0,"0"0"-505"16,0 0-304-16,0 0-476 16,0 0 0-16,0 0 0 15,0 0 0-15,42 29 0 16,-13 21 0-16,-2 8 0 15,-5 2 0 1,-8-4 0 0,-10-8 0-16,-4-11 0 0,0-14 0 15,0-13 0-15,-9-10 0 16,3-2 0-16,1-29 0 16,5-14 0-16,5-13 0 15,23-4 0-15,15-4 0 16,7 12 0-16,6 8 0 15,2 20 0-15,-2 12 0 16,-4 11 0-16,-4 3 0 16,-5 0 0-16,-1 14 0 15,-6 2 0-15,-1-7 0 16,-6-4 0-16,-8 0 0 16,-6-5 0-16,-10 0 0 15,-5-9 0-15,0-6 0 0,-10-2 0 16,-11 1 0-16,-6 6 0 15,-2 10 0-15,0 0 0 16,2 26 0-16,5 15 0 16,9 0 0-16,8 6 0 15,5-7 0-15,9-8 0 16,16-14 0-16,1-10 0 16,4-8 0-16,-5 0 0 15,0-18 0-15,-2-6 0 16,-6 0 0-16,-3 2 0 0,-6 8 0 15,-1 6 0-15,0 8 0 16,0 0 0-16,6 10 0 16,5 16 0-16,7 2 0 15,6 0 0-15,2-6 0 16,3-10 0-16,-1-12 0 16,-1 0 0-16,-5-30 0 15,-3-12 0-15,-5-8 0 16,-6-12 0-16,-4-6 0 0,1-7 0 15,-6-3 0 1,-4 4 0-16,0 8 0 0,-2 17 0 16,0 20 0-16,0 20 0 15,0 9 0-15,-2 59 0 16,-9 47 0-16,9 60 0 16,2 23 0-16,0 15 0 15,15-23 0-15,6-33 0 16,-4-31 0-16,-3-39 0 15,-10-30 0-15,-2-22 0 16,-2-8 0-16,0-14 0 0,0-4 0 16,0-18-213-16,-8-29-333 15,-1-30-76-15,4-44 25 16,5-43 295-16,0-21 251 16,14 27 51-1,1 41 338-15,1 53 238 0,-3 24 46 16,1 2-166-16,5 8-117 15,4 6-339-15,8 18 0 16,7 6 0-16,5 14 0 0,-2 24 0 16,-3 8 0-1,-9 8 0-15,-13 5 0 0,-16-5 0 16,-4-4 0 0,-35-6 0-16,-11-8 0 15,-13-6 0-15,3-10 0 0,9-8 0 16,15-6 0-16,22-6 0 15,14 0 0-15,43-12 0 16,55-34 0-16,43-22 0 16,-1-4 0-16,-20 4-11 15,-39 5-170-15,-33 7 4 16,-3-12 91 0,-9-12 58-16,-14-6 28 0,-22 5 93 0,0 15 36 15,-27 16 31-15,-6 20-59 16,-4 24-101-16,2 10 0 15,-3 54 0 1,7 51 0-16,11 31 0 0,15 14 0 16,5-25 0-16,12-37 0 15,8-40 0-15,4-16 0 16,5-6 0-16,5-10 0 0,1-10 0 16,1-10 0-1,-5-26 0-15,0-16 0 0,-4-4 0 16,0-8 0-16,-5 10 0 15,-4 4 0-15,-7 16 0 16,-2 16 0-16,-3 8 0 16,-1 9 0-16,2 30 0 15,2 11 0-15,2 6 0 16,5 4 0-16,1-10 0 16,3-10 0-1,16-14-233-15,-5-16-658 0,0-10-789 0</inkml:trace>
  <inkml:trace contextRef="#ctx0" brushRef="#br0" timeOffset="-162653.15">27110 14752 2490 0,'0'0'962'16,"0"0"-318"-16,-46 105-644 15,19-57 0-15,-2-8 0 16,0-4 0-16,-27 8 0 15,8-16 0-15,-4-4-278 0</inkml:trace>
  <inkml:trace contextRef="#ctx0" brushRef="#br0" timeOffset="-154236.54">2169 15486 618 0,'0'0'2197'16,"0"0"-1865"-16,0 0 180 15,0 0-75-15,0 0-437 0,0 0 0 16,-40-68 0-1,40 126 0-15,0 46 0 0,0 39 0 16,0 13 0 0,0-23 0-16,0-39 0 0,0-44 0 15,0-10 0-15,0-6 0 16,3-6 0-16,-1-10 0 16,0-14 0-16,0-4 0 15,1-18 0-15,1-22 0 16,3-6 0-16,-1-2 0 15,5 0 0-15,3 12 0 16,3 10 0-16,6 20 0 16,10 6 0-16,8 4 0 0,5 28 0 15,8 4 0-15,-6 8 0 16,0 4 0-16,-13-2 0 16,-14-2 0-16,-15 1 0 15,-6-9 0-15,-25-4 0 16,-23-2 0-16,-10-12 0 15,-9-4 0-15,2-6 0 16,5-6 0-16,13-2 0 16,12 0 0-16,17 0 0 15,11 0 0-15,7 0 0 16,7 0 0-16,24-2 0 16,14-10 0-16,15-6 0 0,9-14 0 15,6-7 0-15,1-7 0 16,-7-4 0-16,-9-2 0 15,-15 2 0-15,-16 2 0 16,-13 12 0-16,-12 4 0 16,-4 16 0-16,0 14 0 15,-2 2 0-15,-11 28 0 16,1 20 0-16,6 12 0 16,6 10 0-16,0-4 0 15,24-6 0-15,16-11 0 16,12-19 0-16,10-16 0 0,5-14 0 15,-3-18 0-15,-8-22 0 16,-12-9 0 0,-12-9 0-16,-16-4 0 0,-12 0 0 15,-4 6 0-15,0 12 0 16,-9 8 0-16,0 18 0 16,0 15 0-16,7 3 0 15,0 27 0-15,2 21 0 16,0 16 0-16,0 32 0 15,2 26 0-15,16 29 0 16,2 5 0-16,4-11 0 0,-6-35 0 16,-2-34 0-16,-6-14 0 15,-2-12 0-15,0 4 0 16,-3 7 0-16,-3-7 0 16,-2-10 0-16,-9-16 0 15,-22-14 0-15,-14-10 0 16,-10-4 0-16,-9-22 0 15,-4-18 0-15,1-36 0 16,17-36 0-16,38-31 0 16,12 9 0-16,54 22 0 0,52 19 0 15,39 35 0 1,-14 8-195-16,2 10-1745 0</inkml:trace>
  <inkml:trace contextRef="#ctx0" brushRef="#br0" timeOffset="-153036.15">4716 16116 2194 0,'0'0'745'0,"0"0"-220"15,0 0-66-15,-44-108-286 16,5 94-173 0,-7 14 0-16,-10 14 0 0,-4 30 0 15,0 24 0-15,9 16 0 16,15 6 0-16,23 3 0 16,13-7 0-16,25-12 0 15,30-16 0-15,19-22 0 16,10-22 0-1,10-14 0-15,-5-10 0 0,-5-24 0 0,-14-6 0 16,-17-10 0 0,-15 2 0-16,-16-2 0 0,-10 10 0 15,-8 9 0 1,-4 17 0-16,0 14 0 16,-9 10 0-16,-5 30 0 0,4 17 0 15,8 5 0 1,2 2 0-16,10-6 0 15,24-14 0-15,9-13 0 16,-4-13 0-16,-1-18 0 0,-9 0 0 0,-11-18 0 16,-16-17 0-16,-2-5 0 15,-18-6 0-15,-15 2 0 16,-5-6 0 0,1 10 0-1,2 6 0-15,12 7 0 16,11 9 0-16,12 9 0 15,0-4 0-15,22 8 0 16,18-5 0-16,14 6 0 16,6 0 0-16,7 4 0 0,-3 13 0 15,-1 14 0-15,-10 13 0 16,-9 6 0-16,-9 6 0 16,-16-6 0-16,-12-2 0 15,-5-8 0-15,-2-6 0 16,0-12 0-16,0-12 0 15,-2-6 0-15,-3 0 0 16,3-14 0-16,2-18 0 16,0-4 0-16,0-4 0 15,18-4 0-15,7 12 0 16,1 6 0-16,3 16 0 16,0 10 0-16,-2 6 0 0,2 24 0 15,0 6 0-15,-2 8 0 16,2-8 0-16,4-4 0 15,1-14 0-15,3-14 0 16,6-4 0-16,-3-14 0 16,-2-22 0-16,-5-8 0 15,-8-4 0-15,-9-6 0 16,-8 0 0-16,-5 5 0 16,-3 9 0-16,0 12 0 0,0 12 0 15,-5 16 0 1,3 0 0-16,2 30 0 0,0 11 0 15,11 4 0-15,18 4 0 16,6-5 0-16,8 0 0 16,-1-8 0-16,-4 0 0 15,-7-6 0-15,-15-2 0 16,-11 3 0-16,-5-4 0 16,-14-4 0-16,-12-5 0 15,-3-10 0-15,2-8 0 16,9 0 0-16,13-8 0 15,5-24 0-15,13-13 0 16,24-9 0-16,11-4 0 0,6 0 0 16,2 10 0-16,-6 16 0 15,-5 14 0-15,-11 18 0 16,-9 0 0-16,-8 32 0 16,-3 12 0-16,-4 6 0 15,-1-2 0-15,5-6 0 16,1-8 0-16,8-12 0 15,6-17 0-15,4-5 0 16,14-41 0-16,-9-3-643 16,-11-8-698-16</inkml:trace>
  <inkml:trace contextRef="#ctx0" brushRef="#br0" timeOffset="-152893.41">6808 16048 3113 0,'0'0'822'0,"0"0"-661"15,0 0-161-15,0 0 0 16,0 0 0-16,0 0-621 0</inkml:trace>
  <inkml:trace contextRef="#ctx0" brushRef="#br0" timeOffset="-151526.75">7550 16431 2866 0,'0'0'671'15,"0"0"-389"-15,0 0-78 16,-64-125-131-16,37 99-73 16,-6 16 0-16,-7 10 0 0,-10 20 0 15,-8 28 0-15,-2 11 0 16,5 11 0-16,12 2 0 15,18-6 0-15,21-16 0 16,6-14 0-16,39-18 0 16,12-18 0-16,11-14 0 15,2-30 0-15,-6-18 0 16,-11-10 0-16,-14-14 0 16,-10 2 0-16,-11-9 0 15,-10 7 0-15,-4 2 0 16,0 12 0-16,0 15 0 15,0 25 0-15,-4 24 0 16,1 8 0 0,3 39 0-16,0 37 0 0,0 32 0 15,16 26 0-15,6-5 0 0,0-31 0 16,-4-32 0-16,2-26 0 16,4 0 0-16,5-4 0 15,4-8 0-15,6-19 0 16,-1-9 0-16,2-13 0 15,-1-19 0-15,2-14 0 16,-5-10 0-16,-5-6 0 16,-6-2 0-16,-10-2 0 15,-9 12 0-15,-6 17 0 0,0 25 0 32,-4 12 0-32,-9 17 0 0,2 28 0 0,6 14 0 31,5 7 0-31,0-4 0 0,24-4 0 0,14-14 0 15,9-12 0-15,7-14 0 16,1-18 0-16,-1 0 0 16,-9-18 0-16,-10-12 0 15,-10-2 0-15,-16-8 0 16,-9 0 0-16,0 0 0 16,-27 0 0-16,-4 12 0 0,-3 6 0 15,3 14 0-15,9 8 0 16,13 0 0-16,9 18 0 15,0 4 0-15,27 0 0 32,13-8 0-32,7-2 0 15,3-6 0-15,0-2 0 0,-8 4 0 0,-11 2 0 16,-13 8 0-16,-9 4 0 16,-9 10 0-16,0 6 0 15,0-6 0-15,-2 0 0 16,2-6 0-16,0-12 0 15,4-5 0-15,19-9 0 16,10 0 0 0,5-27 0-16,5-5 0 0,-1-8 0 15,-3-8 0-15,-3-6 0 0,-5 4 0 16,-6 2 0-16,-7 12 0 16,-9 9 0-16,-5 19 0 15,-4 8 0-15,0 21 0 16,0 15 0-16,0 14 0 15,0 2 0-15,0-6 0 16,14-2 0-16,3-14 0 16,8-12 0-16,-1-8 0 15,8-10 0-15,-3-4 0 16,2-22 0-16,0-2 0 0,0-4 0 16,-2 2 0-1,0-2 0 1,-2 10 0-16,-3 4 0 0,-4 10 0 0,-4 8 0 15,-5 0 0-15,-2 22 0 16,3 8 0-16,3 10 0 16,7-4 0-16,14 0 0 15,6-14 0-15,11-8 0 16,3-14 0-16,0-10 0 31,-10-20 0-31,-10-14 0 0,-11-10 0 0,-14-4 0 16,-8 0 0-16,-3 0 0 15,0 5 0 1,-6 13 0-16,-5 20 0 0,-1 20 0 0,-2 14 0 16,-4 54 0-16,-4 51 0 31,-1 37 0-31,4 15 0 16,5-29 0-16,5-42 0 15,5-38 0-15,0-13 0 16,-2 1 0-16,0-6 0 15,-1-12 0-15,1-20-29 16,-17-16-457-16,1-24-400 16,-5-6-523-16</inkml:trace>
  <inkml:trace contextRef="#ctx0" brushRef="#br0" timeOffset="-151369.16">8911 15821 2834 0,'0'0'892'0,"0"0"-522"16,0 0-370-16,0 0 0 16,-133-44 0-16,118 50 0 15,5 12-768-15</inkml:trace>
  <inkml:trace contextRef="#ctx0" brushRef="#br0" timeOffset="-150501.18">11211 16469 1669 0,'0'0'976'0,"0"0"-331"16,0 0-144-16,0 0-196 15,-98-126-305-15,98 85 0 16,13 5 0-16,26 4 0 15,5 12 0-15,8 14 0 16,0 6 0-16,-2 32 0 16,-6 21 0-16,-6 15 0 15,-12 4 0-15,-5 4 0 16,-13-6 0-16,-2-8 0 16,-6-12 0-16,0-18 0 0,0-11 0 15,0-20 0 1,2-1 0-16,4-23 0 0,3-22 0 15,5-13 0-15,5-14 0 16,6-2 0-16,4 2 0 16,2 18 0-16,0 13 0 15,1 28 0-15,-1 13 0 16,-2 27 0-16,-2 28 0 16,-5 11 0-16,0 10 0 15,-6 0 0-15,-3-10 0 16,-1-16 0-16,-6-10 0 0,0-17 0 15,-3-19 0-15,1-4 0 16,0-14 0-16,6-26 0 16,1-17 0-16,7-11 0 15,6-8 0 1,5 0 0-16,4 6 0 0,1 15 0 16,0 25 0-16,-3 24 0 15,-2 15 0-15,-5 50 0 16,-4 12 0-16,-7 15 0 0,-1 6 0 15,-6-16 0-15,3 1 0 16,7-15 0 0,13-22 0-16,0-18-309 15,-2-18-1716-15</inkml:trace>
  <inkml:trace contextRef="#ctx0" brushRef="#br0" timeOffset="-150135.85">13174 16575 2191 0,'0'0'905'0,"0"0"-342"16,0 0-292-16,0 0-105 16,0 0-166-16,0 0 0 15,154-32 0 1,-96 10 0-16,-7-4 0 0,-6-2 0 15,-16-2 0-15,-14-2 0 16,-15 2 0-16,-7 3 0 16,-30 9 0-16,-17 17 0 15,-4 1 0-15,-2 18 0 16,6 23 0-16,19 16 0 16,22 1 0-16,13 4 0 0,39-8 0 15,51-4 0-15,37-20 0 16,-1-16 0-16,-7-14 0 15,-21-4 0-15,-29-19 0 32,0-8 0-32,4-23-144 15,-21 10-661-15,-19 4-665 0</inkml:trace>
  <inkml:trace contextRef="#ctx0" brushRef="#br0" timeOffset="-149727.22">14246 16445 1923 0,'0'0'816'15,"0"0"-344"-15,0 0-102 16,0 0-62-16,0 0-101 16,0 0-207-16,0 0 0 15,-114-40 0-15,69 72 0 16,3 12 0-16,7 4 0 16,14 6 0-16,19-4 0 15,4-14 0-15,36-10 0 0,16-17 0 16,8-9 0-16,5-27 0 15,-7-21 0-15,-11-10 0 16,-15-10 0-16,-16-6 0 16,-14-4 0-16,-4-3 0 15,0 1 0-15,-9 4 0 16,-6 10 0-16,2 12 0 16,1 19 0-16,1 26 0 15,7 9 0-15,-1 40 0 16,5 40 0-16,0 40 0 15,11 33 0-15,6-11 0 0,2-34 0 16,-3-32 0-16,-1-36 0 16,1 0 0-16,5-3 0 15,4-7 0-15,13-30 0 16,-3 0-660-16,0-18-873 0</inkml:trace>
  <inkml:trace contextRef="#ctx0" brushRef="#br0" timeOffset="-148827.02">14932 16495 398 0,'0'0'1638'0,"0"0"-890"16,0 0-242-16,40-108-129 0,-38 77-107 15,-2 5-111 1,0 2-159-16,-21 2 0 0,-12 8 0 16,-4 10 0-16,-3 4 0 15,0 0 0-15,9 22 0 16,6 10 0-16,13 0 0 15,12 3 0-15,0-7 0 16,17-10 0-16,12-6 0 16,6-12 0-16,1 0 0 15,1-12 0-15,-6-6 0 0,-4 4 0 16,-6 1 0 0,-8 13 0-16,-6 0 0 0,-5 31 0 15,0 17 0-15,-2 14 0 16,0 14 0-16,0 14 0 15,3 5 0-15,1-1 0 16,2 2 0-16,-1-2 0 16,0-12 0-16,-5-7 0 15,0-21 0-15,0-10 0 16,-10-22 0-16,-11-8 0 16,-10-14 0-16,-10 0 0 15,-1-26 0-15,-3-10 0 16,5-18 0-16,11-8 0 0,18-32 0 15,15-27 0-15,34 5 0 16,16 9 0-16,17 17 0 16,3 28 0-1,10-8 0-15,12 6 0 0,-9 10 0 16,-11 20 0-16,-18 6 0 16,-16 11 0-16,-15 7 0 15,-12 6 0-15,-11-1 0 16,-4 5 0-16,0-5 0 0,0 5 0 15,-13 0 0-15,-2 0 0 16,-5 0 0 0,-1 23 0-16,2 13 0 0,3 8 0 15,9 6 0 1,7-2 0-16,7-2 0 0,30-10 0 16,17-14 0-16,11-14 0 15,9-8 0-15,-1-8 0 16,-4-24 0-16,-9-8 0 15,-15-4 0-15,-14-4 0 0,-16-2 0 16,-15 4 0 0,0 6 0-16,-17 5 0 0,-12 13 0 15,-4 16 0-15,1 6 0 16,8 14 0-16,12 17 0 16,12 5 0-16,12 0 0 15,26-4 0-15,13-2 0 16,6-2 0-16,1-2 0 15,-4 0 0-15,-16-2 0 16,-14 2 0-16,-19 2 0 16,-5 2 0-16,-34-4 0 0,-19-4 0 15,-16-4 0 1,-38-8 0-16,18-6-330 0,13-4-2062 16</inkml:trace>
  <inkml:trace contextRef="#ctx0" brushRef="#br0" timeOffset="-148094.35">17862 16549 2058 0,'0'0'835'15,"0"0"-327"-15,0 0 17 16,0 0-355-16,0 0-170 15,0 0 0-15,0 0 0 16,-65-42 0-16,18 2 0 16,-6-12 0-16,-7-11 0 0,0-1 0 15,0-12 0-15,0-20 0 16,12 10 0-16,15-8 0 16,14 9 0-1,19 27 0-15,0 6 0 0,21 24 0 16,18 24 0-16,3 8 0 15,4 28 0-15,-5 20 0 16,-10 10 0-16,-16 10 0 16,-15 1 0-16,-15 3 0 15,-32 0 0-15,-13-2 0 16,-5-10 0-16,3-7 0 0,13-7 0 16,20-14 0-1,22-14 0-15,9-14 0 0,58-8 0 16,50-20 0-16,33-22 0 15,-6-2 0-15,-25 8 0 16,-43 13 0-16,-34 9 0 16,-1 2 0-16,-7 6 0 15,-7-2 0-15,-9 4 0 16,2 4 0-16,1 0-630 0,-1 0-1293 0</inkml:trace>
  <inkml:trace contextRef="#ctx0" brushRef="#br0" timeOffset="-147701.43">18615 16152 1568 0,'0'0'1432'16,"0"0"-780"-16,0 0-364 15,7-114-132-15,26 88-156 16,5 8 0-16,6 14 0 15,3 4 0 1,-5 18 0-16,-3 26 0 0,-11 14 0 0,-5 10 0 16,-12 6 0-16,-8 3 0 15,-3-9 0-15,0-14 0 16,-6-14 0-16,0-14 0 16,6-22 0-16,0-4 0 15,6-26 0 1,21-22 0-16,12-12 0 0,7-15 0 15,10 3 0-15,4 8 0 16,2 16 0-16,-3 18 0 16,-4 24 0-16,-8 6 0 0,-8 28 0 15,-4 16 0-15,-7 10 0 16,-1 8 0-16,0 1 0 31,6 13 0-31,-6-18-553 0,-5-10-910 0</inkml:trace>
  <inkml:trace contextRef="#ctx0" brushRef="#br0" timeOffset="-147385.99">20291 15963 2951 0,'0'0'973'0,"0"0"-801"16,0 0-172-16,0 0 0 31,10 143 0-31,11-67 0 0,6 4 0 16,8-4 0-16,5-9 0 0,0-13 0 31,1-22 0-31,-8-14 0 16,-4-18 0-16,-4-6 0 15,-6-30 0-15,2-12 0 16,-6-10 0-16,1-10 0 0,2 1 0 0,-1 1 0 0,6 12 0 31,1 10 0-31,5 26 0 16,18 18 0-16,-10 22-588 15,-1 14-643-15</inkml:trace>
  <inkml:trace contextRef="#ctx0" brushRef="#br0" timeOffset="-146629.87">21064 16499 1290 0,'0'0'1213'15,"0"0"-477"-15,0 0-210 16,0 0-195-16,0 0-331 16,127-111 0-16,-82 61 0 15,-8-4 0-15,-8-4 0 16,-16 6 0-16,-13 10 0 0,0 6 0 16,-17 16 0-16,-17 20 0 15,-4 2 0-15,-2 36 0 16,5 14 0-16,8 10 0 15,13 6 0-15,14-1 0 16,14-9 0-16,26-14 0 16,13-20 0-16,6-12 0 15,1-12 0-15,-2-12 0 16,-10-16 0-16,-7-12 0 16,-13 0 0-16,-5 0 0 15,-7 3 0-15,-6 1 0 0,-1 10 0 16,-4 8 0-16,0 14 0 15,-1 4 0-15,2 18 0 16,3 18 0-16,5 8 0 16,8 1 0-16,12-1 0 15,6-8 0-15,8-14 0 16,8-12 0-16,0-10 0 16,-2-22 0-16,-6-22 0 15,-3-11 0-15,-7-7 0 16,-7-6 0-16,-6-8 0 0,-8-8 0 15,-3-5 0 1,-8 3 0-16,-6 2 0 0,0 12 0 16,0 18 0-16,-10 32 0 15,-9 22 0-15,-5 40 0 16,-2 58 0-16,5 45 0 16,15 11 0-16,6-18 0 15,11-41 0-15,16-41 0 16,10-10 0-16,13-12 0 15,8-6 0-15,11-12 0 16,-3-14 0-16,-8-22 0 16,-9-24 0-16,-13-6 0 0,-10-11 0 15,-8 5 0-15,-5 4 0 16,-5 14 0-16,-4 14 0 16,-2 20 0-1,0 6 0-15,3 22 0 0,1 14 0 16,8 4 0-16,3 0 0 15,10-4 0-15,4-9 0 16,5-13 0-16,20-14 0 16,-11-10-792-16,-5-12-1047 0</inkml:trace>
  <inkml:trace contextRef="#ctx0" brushRef="#br0" timeOffset="-146488.72">22971 15745 2458 0,'0'0'894'15,"0"0"-264"-15,0 0-516 16,0 0-114-16,0 0 0 16,0 0 0-16,0 0 0 15,-96-40-530-15,74 44-1081 0</inkml:trace>
  <inkml:trace contextRef="#ctx0" brushRef="#br0" timeOffset="-146328.65">22046 15897 1618 0,'0'0'1356'16,"0"0"-666"-16,0 0-258 15,0 0-432-15,212-2 0 16,-62-12 0-16,12 2 0 16,-15 4-116-16,-47 4-819 15,-37 4-1575-15</inkml:trace>
  <inkml:trace contextRef="#ctx0" brushRef="#br0" timeOffset="-146057.78">23508 16026 2039 0,'0'0'760'15,"0"0"-275"-15,-113-32-22 0,70 32-214 16,7 0-149-16,5 22-100 15,4 16 0 1,6 10 0-16,2 4 0 16,11 6 0-16,8-4 0 15,2-8 0-15,33-7 0 16,17-11 0-16,12-16 0 0,12-12 0 16,4 0 0-1,-2-16 0-15,9-34-111 0,-23 9-532 16,-16-3-494-16</inkml:trace>
  <inkml:trace contextRef="#ctx0" brushRef="#br0" timeOffset="-145461.78">23923 16258 1735 0,'0'0'688'16,"0"0"-119"-16,0 0-261 15,0 0-61-15,0 0-65 0,122 22-98 16,-91-32-33-1,-6-12-15-15,-10 0-35 0,-8 0 18 16,-7-6-4-16,0 4 3 16,-22 4 27-16,-7 0-13 15,-4 14 34-15,-6 6-66 16,3 0 0-16,1 22 0 16,6 14 0-16,6 4 0 15,15 0 0-15,8 4 0 16,4-7 0-16,29-6 0 15,13-8 0-15,9-14 0 16,8-6 0-16,3-3 0 16,1-8 0-16,-2-14 0 15,-9-6 0-15,-10-7 0 16,-5-5 0-16,-10-4 0 0,-7-6 0 16,-2-8 0-1,-8-4 0-15,-5-1 0 0,-9 9 0 16,0 6 0-16,-14 16 0 15,-12 14 0-15,-5 18 0 16,-4 0 0-16,4 18 0 16,10 14 0-16,9 4 0 15,12 3 0-15,0-3 0 16,27-4 0-16,16 0 0 16,5-2 0-16,8-2 0 15,-4 6 0-15,-6-4 0 16,-9 2 0-16,-14 4 0 0,-17-4 0 15,-6 3 0-15,-2-8 0 16,-25-4 0-16,-8-1 0 16,-5-8 0-1,-4-6 0-15,-3-8 0 0,3 0 0 16,-4-14 0-16,13-8-297 16,14 0-1263-16</inkml:trace>
  <inkml:trace contextRef="#ctx0" brushRef="#br0" timeOffset="-145162.92">24912 16160 1943 0,'0'0'744'15,"0"0"-260"-15,0 0-221 16,0 0-65-16,0 0-105 15,0 0-16-15,0 0 26 16,73-10-19-16,-67 10 23 16,2 0-107-16,-6 4 0 15,0 6 0-15,-2 0 0 16,0 6 0-16,0 4 0 16,0 10 0-16,0 6 0 15,-6 4 0-15,-11 9 0 0,-5 1 0 16,-7 2 0-16,-40 6 0 15,7-8 0-15,-3-18-464 0</inkml:trace>
  <inkml:trace contextRef="#ctx0" brushRef="#br0" timeOffset="-143123.78">18404 16798 2755 0,'0'0'637'16,"-87"104"-350"-16,35 6 10 16,3 39-177-16,21 15-120 15,28-12 0-15,4-35 0 0,25-37 0 16,2-28 0-16,5-10 0 15,8-2 0-15,12-6 0 16,4-2 0-16,-2-14 0 16,9-18-321-16,-18 0-514 15,-11-18-787-15</inkml:trace>
  <inkml:trace contextRef="#ctx0" brushRef="#br0" timeOffset="-141832.12">18988 17102 2172 0,'0'0'811'0,"0"0"-328"16,0 0-142-1,0 0-52-15,0 0-289 0,-81 125 0 16,81-67 0-16,0-4 0 16,0-6 0-16,0-8 0 15,9-12 0-15,5-10 0 16,3-14 0-16,5-4 0 15,7-14 0-15,3-18 0 16,1-8 0-16,2 0 0 16,-3 6 0-16,-6 10 0 15,-1 16 0-15,-2 8 0 16,-2 0 0-16,4 26 0 16,0 6 0-16,2 0 0 0,2-2 0 15,-3-8 0-15,-4-4 0 16,-6-14 0-1,-5-4 0-15,-11 0 0 0,0-18 0 16,0-8 0-16,-17-6 0 16,-4-6 0-16,3 6 0 15,7 4 0-15,9 10 0 16,2 10 0-16,23 8 0 16,25 0 0-16,17 4 0 15,17 2 0-15,8-6 0 0,-1 0 0 16,-4-14 0-16,-19-18 0 15,-15-8 0-15,-24-4 0 16,-19-5 0-16,-8 3 0 16,-8 2 0-16,-19 0 0 15,-4 8 0-15,4 10 0 16,7 12 0-16,4 14 0 16,12 12 0-16,4 34 0 15,0 20 0-15,2 10 0 16,14 10 0-16,6-1 0 15,3-9 0-15,-1-14 0 0,1-14 0 16,-2-16 0-16,-6-18 0 31,-3-10 0-31,-3-4 0 0,-3-10 0 0,4-24 0 16,-3-2 0-16,1-4 0 16,4 4 0-16,-1 8 0 15,5 10 0-15,2 14 0 16,5 4 0-16,6 14 0 15,4 22 0-15,6 4 0 16,1 8 0 0,7-8 0-16,2-8 0 0,1-14 0 0,-1-9 0 15,-7-9 0-15,-6-4 0 16,-7-19 0-16,-10-3 0 16,-9-6 0-16,-2-4 0 15,-8-4 0-15,-2 4 0 31,0 0 0-31,0 6 0 0,-4 12 0 0,-1 14 0 16,5 4 0-16,0 26 0 16,0 20 0-16,7 14 0 15,12 0 0 1,8-3 0-16,9-16 0 0,2-6 0 0,7-21 0 31,-1-14 0-31,-1 0 0 16,-4-26 0-16,-5-11 0 15,-9-3 0-15,-7-4 0 16,-7-2 0-16,-7 2 0 16,-4 0 0-16,0 8 0 15,0 10 0-15,0 4 0 0,0 16 0 16,8 6 0 0,13 4 0-16,8 18 0 0,9 2 0 15,1 6 0-15,4 2 0 16,-3 4 0-16,-7-2 0 15,-8-2 0-15,-4 4 0 16,-11-4 0-16,-1 3 0 16,-2-7 0-16,0-6 0 15,6-4 0-15,7-10 0 16,11-8 0-16,11-4 0 0,8-22 0 16,6-11 0-1,-6-3 0-15,-5-6 0 0,-9-2 0 16,-14 0 0-16,-15 6 0 15,-7 8 0-15,-2 6 0 16,-21 16 0-16,-4 12 0 16,3 0 0-16,6 26 0 15,10 14 0-15,8 0 0 0,11-4 0 16,40-4 0 0,91-2 0-16,-8-12-718 0,2-5-984 0</inkml:trace>
  <inkml:trace contextRef="#ctx0" brushRef="#br0" timeOffset="-141391.93">22890 17147 2765 0,'0'0'773'0,"0"0"-412"15,0 0-164-15,-15-107-197 16,22 89 0-16,20 8 0 0,6 10 0 16,2 8 0-16,5 28 0 15,-3 14 0-15,-6 9 0 16,-5 7 0-16,-8-4 0 16,-5-4 0-16,-8-8 0 15,-3-14 0-15,-2-14 0 16,0-14 0-16,0-8 0 15,0-13 0-15,0-26 0 16,9-7 0 0,6-6 0-16,8-2 0 0,6 8 0 15,4 8 0-15,3 20 0 0,2 12 0 16,-2 6 0-16,-5 18 0 16,-4 18 0-16,-10 12 0 15,-3 2 0-15,-5 4 0 16,-3 0 0-16,1-10 0 15,15 5-180-15,-2-13-623 16,5-14-233-16</inkml:trace>
  <inkml:trace contextRef="#ctx0" brushRef="#br0" timeOffset="-141266.29">23846 17441 510 0,'0'0'1388'0,"0"0"-613"16,0 0-141-1,0 0-148-15,116 0-183 0,-114 36-303 16,-2 9 0-1,-12 5 0-15,-13 2 0 0,-2-6 0 16,9-2 0-16,16-4 0 16,2-10-32-16,0-12-1037 0</inkml:trace>
  <inkml:trace contextRef="#ctx0" brushRef="#br0" timeOffset="-140698.52">24426 17151 2663 0,'0'0'992'0,"0"0"-551"15,0 0-441-15,0 0 0 32,0 0 0-32,0 0 0 0,0 0 0 0,127 68 0 15,-101-20 0-15,-5 6 0 16,-8-6 0-16,-9-8 0 15,-2-8 0-15,-2-10 0 16,0-12 0-16,0-10 0 16,0 0 0-16,0-28 0 15,8-12 0-15,5-8 0 0,5-6 0 16,6 8 0-16,2 6 0 16,-1 14 0-16,0 12 0 15,-8 14 0-15,1 10 0 16,-7 20 0-16,-1 6 0 15,-6 4 0-15,-4 0 0 16,0-8 0-16,0-6 0 16,0-8 0-16,0-8 0 15,0-10 0-15,0 0 0 16,0-14 0-16,7-16 0 16,13-12 0-16,7-6 0 0,4-2 0 15,5 6 0-15,-3 4 0 31,-2 13 0-31,-8 14 0 0,-4 13 0 0,-5 0 0 16,-3 26 0 0,-3 10 0-16,2 8 0 0,-1 2 0 15,-1-2 0-15,6-4 0 16,6 6 0 0,-2-8-527-16,-1-14-1517 0</inkml:trace>
  <inkml:trace contextRef="#ctx0" brushRef="#br0" timeOffset="-139958.33">26208 17155 2395 0,'0'0'673'16,"0"0"-144"-16,0 0-184 15,-22-107-191-15,-12 81-154 0,-10 12 0 16,-5 14 0-16,-5 0 0 16,4 32 0-16,2 16 0 15,11 11 0-15,12 3 0 16,18 0 0-16,7-4 0 16,11-12 0-16,26-16 0 15,7-16 0-15,2-14 0 16,1-4 0-16,-7-24 0 15,-9-12 0-15,-6-4 0 16,-9 4 0-16,-7 0 0 0,-5 4 0 16,-2 10 0-1,0 8 0-15,3 18 0 0,6 0 0 16,7 13 0-16,6 22 0 16,8 1 0-16,3 0 0 15,1 0 0-15,0-10 0 16,-3-4 0-16,-4-12 0 15,-9-6 0-15,-4-4 0 16,-7-10 0-16,-7-12 0 16,-2-8 0-16,0-6 0 15,0-4 0-15,0-4 0 16,2-2 0-16,12 1 0 16,1 9 0-16,5 14 0 0,0 12 0 15,2 10 0-15,1 14 0 16,-3 26 0-16,2 10 0 15,0 13 0-15,1-1 0 16,4-4 0-16,4-4 0 16,4-10 0-1,5-12 0-15,2-20 0 0,1-12 0 16,-3 0 0-16,-2-30 0 16,-5-10 0-16,-8-6 0 15,-7-6 0-15,-9-6 0 16,-9 0 0-16,0 8 0 15,-5 9 0-15,-11 15 0 16,-1 18 0-16,1 8 0 16,9 30 0-16,7 15 0 15,9 5 0-15,53 8 0 16,70-4 0-16,-9-16 0 16,4-14-876-16</inkml:trace>
  <inkml:trace contextRef="#ctx0" brushRef="#br0" timeOffset="-139502.05">28269 16298 332 0,'0'0'2696'0,"0"0"-1969"16,0 0-386-16,0 0-341 15,0 0 0-15,0 0 0 16,-133 179 0-16,110-37 0 15,15 19 0-15,8-5 0 16,2-13 0-16,20-13 0 16,2-6 0-16,1-3 0 15,-10-23 0-15,-5-22 0 16,-6-22 0-16,-4-18 0 0,0-4 0 16,0-2 0-1,-14-8 0-15,-10-18 0 0,-7-4-20 16,-4-18-329-16,2-26-193 15,8-10-133-15,4-16 90 16,10-6 180-16,6-5 405 16,5 5 80-16,0 6 511 15,12 12 29-15,10 8-54 16,10 6-111-16,1 3-191 16,5 10-264-16,-1 4 0 15,3 9 0-15,1 10 0 0,-1 8 0 16,-1 0 0-16,2 12 0 15,-1 10 0-15,-2 2 0 16,-7 2 0-16,-9-3 0 16,-9-1 0-16,-10-8 0 15,-3-6 0-15,-9-8-296 16,-4 0-938-16</inkml:trace>
  <inkml:trace contextRef="#ctx0" brushRef="#br0" timeOffset="-139297.83">28581 16655 2714 0,'0'0'829'0,"0"0"-276"0,0 0-553 16,0 0 0-16,0 0 0 16,0 0 0-16,0 0 0 15,29-66 0-15,-2 78 0 16,0 6-499-16</inkml:trace>
  <inkml:trace contextRef="#ctx0" brushRef="#br0" timeOffset="-138904.22">29366 16874 2661 0,'0'0'629'16,"0"0"-23"-16,0 0-406 15,0 0-200-15,0 0 0 16,0 0 0 0,-108 138 0-16,71-102 0 0,-3-4 0 15,6-1 0-15,2-9 0 16,13-4 0-16,5-8 0 0,10-10 0 15,4 0-111 1,0-18-479-16,8-10 20 0,9-8 261 16,-2-5 65-1,1 1 244-15,0 2 9 0,-3 10 274 16,0 10 268-16,1 6-76 16,-4 12-169-16,7 0-106 15,-2 12-200-15,7 14 0 16,5 2 0-16,6 2 0 15,3 2 0-15,4-6 0 16,13-2 0 0,-7-2-677-16,-9-9-908 0</inkml:trace>
  <inkml:trace contextRef="#ctx0" brushRef="#br0" timeOffset="-138197.36">29662 17084 2290 0,'0'0'745'16,"0"0"-148"-1,0 0-133-15,0 0-464 0,0 0 0 16,0 0 0-16,0 0 0 16,120-62 0-16,-87 52 0 15,-4-8 0-15,-6 4 0 16,-10-2 0-16,-9-2 0 0,-4 0 0 16,-2 0 0-16,-19 8 0 15,-4 2 0-15,-4 8 0 16,0 0 0-16,2 14 0 15,2 16 0-15,10 2 0 32,11 4 0-32,4-2 0 0,13-2 0 0,27-9 0 15,13-5 0-15,12-9 0 16,9-9-209 0,-1 0-354-1,0 0-193-15,-6-22 114 0,-11 3 313 0,-11-8 329 16,-12 1 57-16,-13-6 543 15,-6 2 103 1,-8 2-132-16,-6 2-204 0,0 4-166 0,0 8-201 16,-9 10 0-1,-9 4 0 1,-3 4 0-16,-6 22 0 16,-2 10 0-16,0 4 0 15,4 6 0-15,9-2 0 16,9-4 0-16,7-13 0 15,3-9 0-15,26-13 0 16,9-5 0-16,4-13 0 16,0-24 0-16,-1-13 0 0,-10-8 0 15,-9-30 0-15,-4-36 0 16,-3-39 0-16,-1-15 0 16,-3-1 0-16,-3 41 0 15,-2 54 0-15,-6 34 0 16,0 28 0-16,0 18 0 15,0 4 0-15,0 48 0 16,0 64 0-16,0 50 0 16,0 21 0-16,10-11 0 15,3-45 0-15,-1-47 0 16,-1-22 0-16,3-14 0 16,1 0 0-16,3-8 0 15,2-4 0-15,4-19 0 0,-5-12-174 16,-7-1-1218-16</inkml:trace>
  <inkml:trace contextRef="#ctx0" brushRef="#br0" timeOffset="-137899.46">30902 15723 2613 0,'0'0'785'0,"0"0"-225"15,0 0-422-15,0 0-138 0,125 168 0 16,-65-23 0 0,1 27 0-16,-14 8 0 0,-18-7 0 15,-25-16 0-15,-4-15 0 16,-31-16 0-16,-11-24 0 16,-3-25 0-16,1-23 0 15,-6-6 0-15,-10-4 0 16,-7 2 0-16,-1-2 0 15,16-18 0-15,32-26 0 16,17 0-485-16,3-12-1213 0</inkml:trace>
  <inkml:trace contextRef="#ctx0" brushRef="#br0" timeOffset="-137758.15">31604 17120 3387 0,'0'0'493'15,"0"0"-277"-15,0 0-216 16,0 0 0-16,0 0 0 16,0 0 0-16,0 0-804 0</inkml:trace>
  <inkml:trace contextRef="#ctx0" brushRef="#br0" timeOffset="-104362.58">19609 11480 963 0,'0'0'340'0,"0"0"-26"0,0 0-48 15,0 0 30-15,0 0-22 16,0 0 4-16,-23 4 84 16,23-4-49-16,0 0-64 15,0 0-65-15,0 0-58 16,0 14 5-16,13 14-131 15,10 14 0-15,8 10 0 16,9 6 0-16,7 0 0 16,7-9 0-16,4-11 0 15,2-18 0-15,3-14 0 16,-1-6 0-16,0-14 0 16,1-16 0-16,-5-8 0 0,-6-3 0 15,-4 4 0 1,-8 1 0-16,-7 9 0 0,-4 11 0 15,-4 14 0-15,1 2 0 16,6 16 0-16,7 16 0 16,7 5 0-16,0-1 0 15,3-7 0-15,-2-7 0 16,-5-9 0-16,-2-9 0 16,-4-4 0-16,-1-4 0 15,-4-16 0-15,1-2 0 16,-1-3 0-16,-4 2 0 0,-3 5 0 15,-1 4 0 1,-6 7 0-16,1 5 0 0,2 2 0 16,5 0 0-16,4 0 0 15,6 0 0-15,4 5 0 16,1-4 0-16,1 2 0 16,5-3 0-16,0 0 0 15,8 0 0-15,1 0 0 16,8 0 0-16,1 0 0 15,3 0 0-15,4-3 0 16,7-11 0-16,2-4 0 16,1-4 0-16,-3-2 0 15,-7 0 0-15,-9 8 0 0,-6 10 0 16,-9 6 0-16,-4 10 0 16,-4 22 0-16,1 6 0 15,3 5 0-15,3-3 0 16,6-8 0-16,10-13 0 15,9-10 0-15,12-9 0 16,11-16 0-16,6-21 0 16,5-6 0-16,1-6 0 15,-3-1 0-15,0 2 0 16,-10 8 0-16,-3 8 0 16,-13 8 0-16,-10 12 0 15,-9 6 0-15,-7 6 0 0,-4 0 0 16,2 0 0-16,0 0 0 15,6 0 0-15,3 0 0 16,7-5 0 0,7-8 0-16,7-7 0 0,44-29 0 15,-20 7-733-15,-11 2-1175 0</inkml:trace>
  <inkml:trace contextRef="#ctx0" brushRef="#br0" timeOffset="-104252.3">25199 11231 3088 0,'0'0'663'0,"0"0"-470"16,0 0-125-16,0 0-68 15,0 0-975-15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0:55.095"/>
    </inkml:context>
    <inkml:brush xml:id="br0">
      <inkml:brushProperty name="width" value="0.05292" units="cm"/>
      <inkml:brushProperty name="height" value="0.05292" units="cm"/>
      <inkml:brushProperty name="color" value="#FF0000"/>
    </inkml:brush>
  </inkml:definitions>
  <inkml:trace contextRef="#ctx0" brushRef="#br0">9546 3303 40 0,'3'-5'539'0,"-2"2"-25"0,2 0-11 16,-3 3-10-16,2-3-18 0,-2 3-18 0,3-4-27 16,-3 4-38-16,1-4-27 0,-1 4-37 0,0 0-35 15,0 0-16-15,0 0-19 0,10 9-9 0,-6-1-14 16,5 2-21-16,1 2-11 0,3 0-23 0,1 2-21 15,1 2-10-15,8 1-11 0,-1-1-10 0,5-2-21 16,1-3-3-16,3-2-4 0,2-1-3 0,3-5-11 16,5-3-6-16,9 2-6 0,3-6-1 0,1 0-6 15,-4-3-6-15,2-1 1 0,2-4-6 0,1-2 0 16,0 0-8-16,-3 1-9 0,3-4-8 0,0-2 0 16,-5 2-31-16,2-2 0 0,-6-1 0 0,-6 7 0 15,-6-1 0-15,1 3 0 0,-3 1 0 16,-3 5 0-16,-1-2 0 0,-11 5 0 0,2 2 0 0,0 4 0 15,-1 1 0-15,-3 0 0 0,1 6 0 0,-2-1 0 16,-1 3 0-16,-1 0 0 0,1 2 0 0,-4-3 0 16,3 4 0-16,-1-2 0 0,-1-1 0 0,1-4 0 15,0 3 0-15,2 1 0 0,2-5 0 0,1 0 0 16,1-3 0-16,3 1 0 0,0-4 0 0,3-2 0 16,8 0 0-16,2-3 0 0,0-3 0 0,3 0 0 15,1-3 0-15,0 0 0 0,0-3 0 0,9-5 0 16,-9 3 0-16,11-8 0 0,-15 6 0 0,13-6 0 15,-14 8 0-15,1 1 0 0,-4 1 0 0,1 4 0 16,-11-1 0-16,0 5 0 0,-1 1 0 0,-4 4 0 16,0 1 0-16,-2 1 0 0,0 4 0 0,1 2 0 15,-3 0 0-15,4 6 0 0,-5-1 0 0,0 0 0 16,0 3 0-16,3-2 0 0,-6-1 0 0,3 1 0 16,1-2 0-16,-3-2 0 0,3 2 0 0,3-1 0 15,-3-4 0-15,2 0 0 0,4-1 0 0,2-2 0 16,2-2 0-16,7-2 0 0,4-2 0 0,-3-2 0 15,3-2 0-15,-1 0 0 0,0-1 0 0,0-2 0 16,0-3 0-16,-3 1 0 0,-2-1 0 0,2-1 0 16,-8 6 0-16,-2-2 0 0,-4 3 0 0,-2-1 0 15,1 3 0-15,-2-1 0 0,1 1 0 0,2 1 0 16,-3 1 0-16,1 1 0 0,1 1 0 0,-3-1 0 16,4 1 0-16,1 3 0 0,-1-2 0 0,-3 1 0 15,3-2 0-15,0 0 0 0,-2-1 0 0,-7 1 0 16,4 0-223-16,-2-1-123 0,-6 0-78 0,12-1-104 15,-12 1-135-15,7-4-339 0,-4 0-1084 0,-1 0 479 16</inkml:trace>
  <inkml:trace contextRef="#ctx0" brushRef="#br0" timeOffset="1848.76">12764 2441 176 0,'4'-3'324'0,"-4"3"-7"15,0 0-28-15,0-4-26 0,0 4-18 0,1-3-18 16,-1 3-10-16,4-7-3 0,-4 5-5 0,0 2-4 16,0-5-5-16,0 5-11 0,0-7-9 15,0 3 3-15,0 0-21 0,0 4-14 0,0-7-11 16,-4 1-13-16,3 1-15 0,-4-1-7 0,1 1-8 0,-1 0-6 16,-3-1-16-16,1 1-5 0,-3-2-4 0,3 1-10 15,-3 0-5-15,-3 0-3 0,3 2-9 0,-2-1 1 16,-2-2-2-16,3 3 0 0,-2-1-10 15,0 1 9-15,3-1-1 0,-1 1-1 0,-1 1-1 16,-2 0-5-16,4 2 1 0,-2-2-3 0,-2-1 2 16,6 3-1-16,-1-4-6 0,3 5-1 0,-3 0-1 0,0-1-5 15,0 0 0-15,-1 1 1 0,-3 0-4 0,7 2-1 16,-6 0-2-16,2 1 9 0,-1-2-13 16,-1 4 3-16,2-2-1 0,0 3-3 0,-3-2 2 15,3 3 2-15,-3-3 5 0,3 3-4 0,1 1-5 16,-4-2 1-16,4-1 5 0,-3 3 2 0,2-1 0 15,1 2 0-15,-1-2 0 0,0 3 4 0,-2 0-6 0,1 2 9 16,1-3-6-16,2 4 5 0,-1-5-1 0,0 3 5 16,-2 3-1-16,3-3-1 0,-2 2 0 15,0 2 2-15,2-1 1 0,0 0 2 0,2 1 5 16,-2-4 2-16,3 3-6 0,-3 0 3 0,3 0-3 16,0 0 1-16,-1 1-4 0,2-4 5 0,0 5-2 0,0-4 0 15,4 5 2-15,-1-2-3 0,-2 2 7 0,2-2-2 16,1 2 2-16,1-2 0 0,3 2 3 0,-4-1-5 15,0-5 0-15,0 3 1 0,1 1 0 16,2 4-3-16,1 0 4 0,-3-4-4 0,3 1 0 16,1 0-2-16,-1 1 5 0,-3 0-1 0,3 1 0 15,0-2 3-15,0 0-3 0,-3-1 0 0,4 1 2 16,-1-2-4-16,0 4 0 0,-2-8-4 0,2-1 1 0,-1 4-1 16,1-2-6-16,-2 0 1 0,2-1 5 0,-1 0-5 15,0 0-1-15,0-1 1 0,3 3 0 16,-2-4-2-16,0 2 0 0,0-2-3 0,0 2 2 15,0-1 3-15,-1-2-6 0,4 3 5 0,-4-3-4 16,1 0 1-16,-1-1-3 0,1-2 1 0,-2 3 0 16,2-1-1-16,0-1 4 0,2 0-3 0,-1-1-1 15,1 0 0-15,-1 1 2 0,1 0 1 0,2-3 0 16,1 3-4-16,-2-3-1 0,2 0-1 0,0 0 2 16,-1 1 2-16,-2-1-2 0,2 0 1 0,-2 1 2 15,6-2-2-15,-6 0 0 0,2 0-4 0,-8-1 1 16,18 0 1-16,-9 0-2 0,2 1 3 0,-4-1 2 15,-7 0-4-15,18-1 0 0,-10 0 2 0,1 0 0 16,2-2-1-16,-1 2 4 0,0-1-3 0,0 0-1 16,-1 0 1-16,0-2-6 0,-4 3 6 0,3-1-2 15,2-2 10-15,-1 1-8 0,0 1 2 0,1-3 0 16,-1 3 4-16,-2 0 1 0,3-3-3 0,-4 3 4 16,3 0 6-16,0-4 0 0,0 2 5 0,0 0-1 15,-3-1 1-15,2-1-3 0,0 0 7 0,1-1 1 16,-2 2 6-16,1-1-2 0,0-3 2 0,1 0-3 15,-3 2 3-15,2-3 5 0,3 3-3 0,-6-2-10 16,3-2 6-16,2-1-1 0,-1 3 14 0,0-4-7 16,0 3 6-16,0 0-10 0,-4 0 10 0,3-3 0 15,-2-1-5-15,1 3 7 0,0-4-38 0,0 4-12 16,-1 0 0-16,-1-1 0 0,2-3 0 0,-1 0 0 16,-1 0 0-16,-1 3 0 0,0-1 0 0,0 1 0 15,-2 0 0-15,3 2 0 0,-1-2 0 0,-1-1 0 16,0 2 0-16,0-1 0 0,1 1 0 0,-2 1 0 15,0-2 0-15,2 2 0 0,-2 0 0 0,-1-1 0 16,2 1 0-16,1-1 0 0,-2-2 0 0,-1 1 0 16,2 2 0-16,-3-3 0 0,1 0 0 0,-1-2 0 15,0 2 0-15,3 1 0 0,-3 0 0 0,0-4 0 16,-1 3 0-16,1 1 0 0,0 1 0 0,-3-4 0 16,2 3 0-16,-2 1 0 0,1-5 0 0,-2 3 0 15,1 4 0-15,1-2 0 0,-2 2 0 0,0-1 0 16,2 0 0-16,-4 2 0 0,3-2 0 0,-4 1 0 15,2-1 0-15,0 0 0 0,1 3 0 0,-2-2 0 16,1 2 0-16,-3-3 0 0,3 2 0 0,-2-2 0 16,1 3 0-16,0 0 0 0,-3-1 0 0,1 5 0 15,4-2 0-15,-1 0 0 0,-5-1 0 0,6 2 0 16,-1 1 0-16,5 3 0 0,-9-6 0 0,5 2 0 16,0-1 0-16,-2 2 0 0,0-1 0 0,0 2 0 15,1-2-82-15,1-1-348 0,4 5-134 0,-12-3-623 16,7 1-1283-16,5 2 567 0</inkml:trace>
  <inkml:trace contextRef="#ctx0" brushRef="#br0" timeOffset="1999.85">12754 2439 48 0</inkml:trace>
  <inkml:trace contextRef="#ctx0" brushRef="#br0" timeOffset="3950.09">12855 2225 78 0,'0'0'172'0,"0"0"0"15,0 0-1-15,0 0-8 0,5 5-2 0,-5-5-6 16,0 0-1-16,1 2-3 0,-1-2 1 0,0 0 4 16,-1 6 3-16,1-6 1 0,1 5 1 0,-1-5 9 15,-2 6-11-15,2-6 0 0,-3 3 3 0,3-3-3 16,0 0 6-16,3 4 12 0,-3-4-7 0,0 0 5 16,0 0 3-16,0 0-1 0,0 0-6 0,4 1-3 15,-4-1-9-15,0 0-2 0,0 0-7 0,0 0-5 16,0 0-7-16,0 0-1 0,0 0-3 0,0 0 0 15,11-8-4-15,-2 1-2 0,6-4-5 0,10-4-8 16,0-1 7-16,6-3-3 0,16-3-4 16,2 0-6-16,1-6-5 0,5 0-9 0,26-10 5 0,-3-3-5 15,9 8 0-15,1-11-12 0,0 3-4 0,10-2-9 16,-4 3-9-16,2-4-4 0,4 6-9 0,1 2 1 16,1-4-9-16,-1 10 0 0,-3 0-8 0,-6 2-7 15,-1 2-8-15,-28 10 9 0,25-10-13 0,-28 8 9 16,0 1-7-16,-2 0 2 0,-5 2-2 0,1 0 1 15,-18 5-2-15,-1-2-3 0,3 5 1 0,-4-6-1 16,2 3 3-16,-8 3 7 0,-1-1 17 0,-11 2 7 16,0 2-3-16,-3 1 17 0,-2-2 6 0,-2 1 3 15,-3 1 2-15,3 3-33 0,-4-1-37 0,1-2 0 16,0 2 0-16,-1 0 0 0,-5 1 0 0,6-4 0 16,-6 4 0-16,8-1 0 0,-8 1 0 15,4-1 0-15,-4 1 0 0,0 0 0 0,0 0 0 0,0 0 0 16,5-1 0-16,-5 1 0 0,0 0 0 0,0 0 0 15,0 0 0-15,0 0 0 0,5-1 0 0,-5 1 0 16,0 0 0-16,0 0 0 0,0 0 0 0,0 0 0 16,0 0 0-16,0 0 0 0,0 0 0 0,0 0 0 15,0 0 0-15,0 0 0 0,0 0 0 0,0 0 0 16,0 0 0-16,0 0 0 0,0 0-127 0,0 0-198 16,-10-5-76-16,3 1-79 0,2 1-87 0,-3-5-482 15,1 1-1136-15,1-2 503 0</inkml:trace>
  <inkml:trace contextRef="#ctx0" brushRef="#br0" timeOffset="4632.16">15097 1061 168 0,'-11'1'282'0,"11"-1"-10"15,-6 0-6-15,6 0-1 0,-9 1-5 0,5 1-3 16,4-2-3-16,0 0 1 0,-13 0 0 0,8-2 1 16,-1 1-6-16,6 1-4 0,-9 0 2 0,9 0-9 15,-9 0-1-15,9 0-11 0,-13 0 0 0,8 0-2 16,5 0-5-16,-9 1-9 0,9-1-19 0,-9-1-10 15,9 1-18-15,0 0-11 0,-10 1-12 0,10-1-18 16,0 0-12-16,0 0-14 0,-5 0-15 0,5 0-7 16,0 0-5-16,-1 5-6 0,1-5-9 0,5 9-4 15,-1-5-2-15,3 2-13 0,3 2 5 0,7-1-4 16,-3 0-6-16,6 1-1 0,0 1-5 0,9-1 8 16,3 2-16-16,0-2 3 0,4 2-1 0,-1-5 4 15,0 4-7-15,2-3-7 0,-4 0 2 0,2 0-8 16,-3-1-2-16,-4-1 2 0,0-1-1 0,-6 0-2 15,-6-2 0-15,-2 0 0 0,-2 0-2 0,-2 0 9 16,-1-1 0-16,-4 1 1 0,0-1 14 0,3-1 1 16,-8 1 8-16,0 0-14 0,4-2-1 0,-4 2 1 15,0 0-1-15,0 0-3 0,-8-8-1 0,8 8-5 16,-5-1 3-16,5 1-6 0,-9-1 7 0,9 1-13 16,-14 1 2-16,9 3 3 0,-1 0-4 0,-3 3 1 15,-2 0 0-15,0 5-5 0,-1 3 0 0,-2 0 4 16,-2 8-2-16,-3 4 2 0,1 3 4 0,-3 1-2 15,2-4 2-15,2 6 0 0,0-3 1 0,-4 1-3 16,6 0 2-16,-2-1 0 0,2 0 3 0,0-1-3 16,2-1 7-16,0-4-4 0,4-7-1 15,1 3 1-15,2-5 0 0,-3 1 3 0,8-5-4 0,-4-2 7 16,1 1-5-16,1-3-1 0,-1-1-2 0,3 0 3 16,1-6-2-16,-4 8 2 0,4-8 1 0,-4 6-3 15,4-6 6-15,-2 7-9 0,2-7-3 0,-4 3-13 16,4-3-14-16,0 0-24 0,-1 5-25 0,1-5-52 15,0 0-66-15,0 0-95 0,0 0-101 16,0 0-119-16,0 0-450 0,1-25-1039 0,3 15 461 16</inkml:trace>
  <inkml:trace contextRef="#ctx0" brushRef="#br0" timeOffset="4799.72">15700 1763 4474 0,'5'0'319'0,"-5"0"-169"0,9 1 68 15,-9-1 44-15,5 2 25 0,-5-2-10 0,0 0-28 16,0 0-40-16,0 0-38 0,0 0-24 0,0 0-41 16,0 0-64-16,0 0-84 0,0 0-129 0,0 0-153 15,0 0-239-15,0 0-406 0,0 0-1049 0,0 0 464 16</inkml:trace>
  <inkml:trace contextRef="#ctx0" brushRef="#br0" timeOffset="17099.96">5717 14098 153 0,'-11'0'357'15,"3"-2"0"-15,-1 2 4 0,-2-2-4 0,0 1 1 16,4 0-7-16,-6-1-4 0,8 4-4 0,-3-2 16 15,8 0-12-15,-13 0-15 0,7 1-17 0,6-1-21 16,-9 0-21-16,9 0-16 0,-5 1-15 0,5-1-14 16,0 0-6-16,-4 2-10 0,4-2 6 0,0 0-14 15,0 0 7-15,10 6 0 0,4-3-2 0,15 1-1 16,5-2-1-16,4 2-6 0,21-3-8 0,5 5 0 16,34-2-122-16,-3 0-71 0,2 0 0 0,3 2 0 0,-1-3 0 15,5 1 0-15,-4 3 0 0,4-4 0 16,-1 3 0-16,0 1 0 0,-2 3 0 0,-6-4 0 15,-6-1 0-15,-24-3 0 0,-2 4 0 0,1-4 0 16,0-1 0-16,-7 3 0 0,-3-3 0 0,-16 1 0 16,-3-2 0-16,-1 0 0 0,-5 0 0 0,-9 0 0 15,-2-2 0-15,-3 2 0 0,-2-1 0 0,-3 1 0 16,-1-1 0-16,0 1 0 0,-4-1 0 0,-5 1 0 16,13 0 0-16,-11-2 0 0,-2 2 0 0,8 2 0 0,-8-2 0 15,0 0 0-15,0 0-99 0,8 1-1250 0,-8-1-1462 16,0 0 648-16</inkml:trace>
  <inkml:trace contextRef="#ctx0" brushRef="#br0" timeOffset="19698.68">22216 14484 357 0,'7'-7'475'0,"-2"2"1"0,0 1 1 0,-1-1-24 16,0 3-30-16,0-2-29 0,-1 2-20 0,2 1-17 0,-5 1-21 15,0 0 4-15,13 3-28 0,-10 1-13 0,1 0-16 16,-2 4 2-16,8 0-28 0,-6 1-15 16,1-1-10-16,0 4-24 0,2-3-19 0,3 2-21 15,-5-1-11-15,4 1-15 0,0-4-10 0,6 4-2 0,-2-7-6 16,5 4-14-16,0-5 5 0,2 0-7 0,3-3 0 16,9-3-3-16,-1 0-82 0,-2-5-23 15,6 0 0-15,1-3 0 0,-2 1 0 0,1-1 0 0,-2-2 0 16,1 0 0-16,-2-2 0 0,1 0 0 0,-1 2 0 15,0 0 0-15,-3 2 0 0,-9 3 0 0,-1-1 0 16,-5 6 0-16,0 1 0 0,-1-1 0 0,-3 2 0 16,1 1 0-16,-2 2 0 0,1 3 0 0,-1 0 0 15,-2 2 0-15,1 1 0 0,2 1 0 0,2 2 0 16,-1 1 0-16,-1-4 0 0,3 3 0 0,1 2 0 16,0-3 0-16,2 0 0 0,3-2 0 0,-4-4 0 15,6 3 0-15,-5-5 0 0,6 0 0 0,-1-2 0 0,-1 0 0 16,2-4 0-16,-3-1 0 0,3 2 0 15,-3-4 0-15,1-2 0 0,-1 1 0 0,-1 0 0 16,0-2 0-16,6-5 0 0,-7 5 0 0,1 2 0 16,-3 1 0-16,2-2 0 0,-4 4 0 0,1 2 0 15,-3 0 0-15,3 2 0 0,-1 2 0 0,-3 2 0 16,8 0 0-16,-5 1 0 0,5 4 0 0,-2 1 0 16,4-1 0-16,-3 0 0 0,9 5 0 0,-4-1 0 15,-1-3 0-15,6 0 0 0,0-1 0 0,0 0 0 0,-1-5 0 16,3-1 0-16,0 1 0 0,0-6 0 15,-1 1 0-15,1-2 0 0,-2-3 0 0,-7 4 0 16,1-4 0-16,-1-1 0 0,-2 0 0 0,0-1 0 16,-2 0 0-16,0-1 0 0,-1-1 0 0,-1-1 0 0,0 1 0 15,-5 3 0-15,0-2 0 0,0 2 0 0,-3-1 0 16,1 5 0-16,-6 1 0 0,3 1-398 0,-4 2-902 16,0 0-1406-16,0 0 622 0</inkml:trace>
  <inkml:trace contextRef="#ctx0" brushRef="#br0" timeOffset="20999.92">5242 15427 367 0,'0'0'396'0,"0"0"-6"0,-7-4-9 0,7 4-13 15,0 0-30-15,0 0-23 0,0 0-11 0,0 0-4 16,0 0-4-16,0 0-5 0,0 0-8 0,0 0-2 16,0 0-8-16,22 2 3 0,-14-1 0 0,0 1-1 15,3-1-11-15,1 3-2 0,7-1 5 0,-1-2-14 16,11 0-14-16,3-1-3 0,0 0-7 0,4-2-11 16,17 2-10-16,2 0-6 0,4-2-13 0,5 4-9 15,1-5-146-15,31 2-34 0,-4 3 0 0,0 0 0 16,3-5 0-16,-2 4 0 0,-1-3 0 0,-26 2 0 15,38 1 0-15,-10-2 0 0,-3-2 0 0,-27 3 0 16,28-1 0-16,-31-1 0 0,2-1 0 0,-4 1 0 16,-5 0 0-16,-2-2 0 0,-16-1 0 0,-3 3 0 15,-2-2 0-15,-2 2 0 0,-10 0 0 0,-6-1 0 16,1 2 0-16,-4-2 0 0,3 2 0 0,-8 1 0 16,-5 0 0-16,13-6 0 0,-8 4 0 0,-5 2 0 15,9-4 0-15,-9 4 0 0,5-1 0 0,-5 1 0 16,0 0 0-16,0 0 0 0,9 0 0 0,-9 0 0 15,0 0 0-15,0 0 0 0,0 0-42 0,0 0-1317 16,0 0-1471-16,0 0 652 0</inkml:trace>
  <inkml:trace contextRef="#ctx0" brushRef="#br0" timeOffset="23299.21">14757 15419 354 0,'-3'-6'418'16,"6"2"6"-16,-3-2-19 0,0 3-7 0,1-3-14 15,-1 6-24-15,0-4-20 0,0 4-18 0,0-4 1 16,0 4-5-16,0 0-3 0,0 0-7 0,10 15-8 16,-5-6-16-16,-1 3-6 0,5 2-6 0,-1 2-19 15,3 2-12-15,2 5-12 0,2-3-10 0,2 2-14 16,3-2-11-16,3 0-9 0,-1-2-15 0,6-2-11 16,2-2-8-16,-1-3-6 0,7 0-13 0,16-2-27 15,0-1-105-15,0-5 0 0,3-2 0 0,2-2 0 16,-1-2 0-16,7-1 0 0,0-4 0 0,1 3 0 15,-2 0 0-15,3-2 0 0,-3-1 0 0,-4-2 0 16,0 1 0-16,-1-3 0 0,-7 1 0 0,-11 4 0 16,-1 0 0-16,-3-1 0 0,-2 1 0 0,-1 4 0 15,-2 0 0-15,-2 2 0 0,-6 1 0 0,-4 1 0 16,1 2 0-16,-6-1 0 0,1 2 0 0,-1-1 0 16,1 3 0-16,0 1 0 0,3 2 0 0,-1 0 0 15,1-2 0-15,0 2 0 0,0-1 0 0,0-1 0 16,2 0 0-16,0-2 0 0,-1 1 0 0,0-2 0 15,3 1 0-15,-1-2 0 0,0 1 0 0,3-2 0 16,3-4 0-16,2 0 0 0,0-2 0 0,-1-1 0 16,2 2 0-16,2-7 0 0,2 3 0 0,-2-3 0 15,-2-1 0-15,2 1 0 0,1-1 0 0,0 1 0 16,-1 0 0-16,-2 0 0 0,2 3 0 0,-2 1 0 0,-9 2 0 16,1 3 0-16,2 1 0 0,-4 0 0 0,0 3 0 15,-1 2 0-15,-1 2 0 0,1-2 0 16,2 4 0-16,-2-1 0 0,1 2 0 0,-5-1 0 15,6 0 0-15,-3-1 0 0,4 0 0 0,-2-2 0 0,-1-2 0 16,5 0 0-16,-1-3 0 0,8-1 0 0,-4-1 0 16,1-3 0-16,-7 1 0 0,8-4 0 0,-1 0 0 15,0-2 0-15,0-1 0 0,2-2 0 16,-1-2 0-16,2-2 0 0,0 0 0 0,1 1 0 16,-2-1 0-16,-2 5 0 0,3-5 0 0,-2 6 0 0,-3 2 0 15,-3 2 0-15,-3 1 0 0,3 3 0 16,-4 0 0-16,0 5 0 0,1-1 0 0,-2 3 0 15,0 1 0-15,0 2 0 0,0 0 0 0,0 1 0 16,2 2 0-16,0-2 0 0,1 1 0 0,3 5 0 16,-4-7 0-16,8 2 0 0,0-1 0 0,-8-3 0 0,9 0 0 15,-1-1 0-15,1-1 0 0,3-4 0 0,-11 1 0 16,13-4 0-16,-3 2 0 0,0-3 0 0,2 0 0 16,0-3 0-16,0-2 0 0,-1 1 0 15,1-4 0-15,0 0 0 0,0-2 0 0,1 3 0 0,-1-4 0 16,0 1 0-16,3 0 0 0,-6 2 0 0,-2 1 0 15,0-3 0-15,-6 8 0 0,-3 2 0 0,-3-3 0 16,-2 7 0-16,1 0 0 0,-5 0 0 16,3 2 0-16,-2 0 0 0,-1 2 0 0,-4-1 0 15,2 2 0-15,-2 0 0 0,1 1 0 0,-1 2 0 0,2 0 0 16,2-1 0-16,1 0 0 0,-1 1 0 0,1-2 0 16,5 3 0-16,1-2 0 0,3 2 0 0,-1-4 0 15,6 0 0-15,4 3 0 0,0-4 0 0,7 3 0 16,1-2 0-16,-3-1 0 0,6-3 0 0,1 0 0 15,0-1 0-15,12-1 0 0,-1-1 0 0,0-2 0 16,-15-3 0-16,19 1 0 0,-1-7 0 0,-3 2 0 16,0 0 0-16,-14 1 0 0,13 0 0 0,-16 2 0 15,2 1 0-15,-4 0 0 0,1 1 0 0,0-3 0 16,1 3 0-16,-4 2 0 0,0 1 0 0,-5-1 0 16,3-1 0-16,-6 2 0 0,0 0 0 0,-3-1 0 15,3 1 0-15,-1 0 0 0,0-1 0 0,7-2 0 16,0-1 0-16,-1 4 0 0,1-2 0 0,0-2 0 15,2 3 0-15,-2-2 0 0,1 0 0 0,0-1 0 16,0 1 0-16,0 0 0 0,-10 2 0 0,4 0 0 16,5-3 0-16,-6 4 0 0,0-1 0 0,5 0 0 15,-8 4 0-15,-3-4 0 0,-2 3 0 0,-1 1 0 16,-3-2 0-16,2 1 0 0,-6 2 0 0,1 1 0 16,-1-1 0-16,-6-1 0 0,10 6 0 0,-3-2 0 15,-3 1 0-15,1 1 0 0,-4-2 0 0,5 2 0 16,-2-2 0-16,3 2 0 0,-2-1 0 0,1-1 0 15,5 5 0-15,-1-3 0 0,1 1 0 0,4 0 0 16,-2-3 0-16,4 4 0 0,-1-6 0 0,-2 1 0 16,3-2 0-16,-2-1 0 0,2 7 0 0,-3-6 0 15,-4-1 0-15,4 0 0 0,-3-1 0 0,-2-1 0 16,-3 1 0-16,1 0 0 0,1-2 0 0,-3-1 0 16,-5 4 0-16,13-2 0 0,-10 0 0 0,-3 2 0 15,6-6 0-15,-6 6 0 0,5-1 0 0,-5 1 0 16,0 0 0-16,7-3 0 0,-7 3 0 0,0 0 0 15,0 0 0-15,3-2 0 0,-3 2 0 0,0 0 0 16,3-1 0-16,-3 1 0 0,0 0 0 0,0 0 0 16,0 0 0-16,1-9 0 0,-1 9 0 0,0 0 0 0,-9-5 0 15,2 4-20-15,7 1-769 0,-14-2-442 16,6-1-1333-16,0 0 590 0</inkml:trace>
  <inkml:trace contextRef="#ctx0" brushRef="#br0" timeOffset="24832.75">5395 16726 3 0,'4'-4'432'0,"-1"1"19"0,-2 0 1 0,-1 3-14 16,1-5-24-16,-1 5-34 0,0 0-24 0,0 0 3 16,0 0-2-16,12 8-12 0,-11-3-13 0,4 3-24 15,-1 0-13-15,4 2-14 0,3 3 1 16,-2 0-21-16,1-1-17 0,4 4-9 0,-1-2-26 15,2-1-21-15,1 2-16 0,2-2-14 0,5 1-14 0,2 0-13 16,2-4-5-16,0-1-18 0,1-4-4 0,4-3-10 16,-3-2-4-16,3-1-15 0,0-3-4 15,0 1 0-15,2-2-16 0,-3-2-6 0,3 1 5 16,-4-3-4-16,1-1-33 0,1-4-17 0,-1 4 0 16,-2-3 0-16,-1 1 0 0,-1-1 0 0,-2 2 0 15,-7 2 0-15,-1 0 0 0,0 5 0 0,-5 0 0 0,0 4 0 16,2 0 0-16,-4 1 0 0,3 3 0 15,-3 3 0-15,3 0 0 0,1 4 0 0,-5 2 0 16,5 3 0-16,-2-6 0 0,0 6 0 0,0 0 0 16,1-2 0-16,1-1 0 0,0-1 0 0,2 2 0 15,1-1 0-15,2-5 0 0,-2 0 0 0,2-2 0 16,0-4 0-16,-1 1 0 0,5-1 0 0,5-5 0 0,0 0 0 16,0-2 0-16,-2-2 0 0,2-6 0 15,0 3 0-15,-1-1 0 0,4-3 0 0,-5-2 0 16,4 1 0-16,0-4 0 0,1 3 0 0,-3 3 0 15,3 3 0-15,-6 1 0 0,-5 3 0 0,-1 2 0 16,0 3 0-16,-1-2 0 0,1 3 0 0,-1 3 0 16,1 0 0-16,-5 2 0 0,8 1 0 0,-4 1 0 15,9 4 0-15,-11-3 0 0,3 0 0 0,1 1 0 16,0-2 0-16,2-1 0 0,5 3 0 0,3-4 0 16,0-1 0-16,-1-1 0 0,-3 2 0 0,-5-5-101 15,13-3-616-15,-4-3-513 0,6-1-1331 0,13-4 590 16</inkml:trace>
  <inkml:trace contextRef="#ctx0" brushRef="#br0" timeOffset="26132.38">11148 16622 357 0,'5'-3'447'0,"-1"2"5"0,-1-2-3 0,-3 3-9 16,7-2-18-16,-7 2-24 0,2-2-25 0,-2 2-25 15,0 0-16-15,0 0-4 0,0 0-10 0,5 9-16 16,-3 0-11-16,0-4-25 0,2 4-15 0,1 0-10 16,-1 1-17-16,7 3-10 0,-2-3-11 0,3 0-19 15,6 1-13-15,5 4-15 0,1-3-12 0,3-2-16 16,2-2-13-16,5-1-5 0,1 0-11 0,2-3 2 16,3-1-14-16,-3-2-5 0,3 0 0 0,12-3-7 15,-11 2-74-15,-3-3-1 0,1 0 0 0,-1-4 0 16,-3 4 0-16,1-3 0 0,-1-4 0 0,-3 2 0 15,0 2 0-15,0-1 0 0,-5 1 0 0,-8 3 0 16,0 1 0-16,0 0 0 0,-6 2 0 0,0 3 0 16,1 3 0-16,-4 1 0 0,0 1 0 0,-1 7 0 15,2-1 0-15,-5 2 0 0,3 0 0 0,-1 1 0 16,-2 3 0-16,3-4 0 0,2-1 0 0,1 0 0 16,2 1 0-16,-1-4 0 0,3 0 0 0,1-2 0 15,3-1 0-15,2-5 0 0,-4-3 0 0,14-1 0 16,-4 0 0-16,3-4 0 0,-1-4 0 0,2 0 0 15,2-3 0-15,-1-2 0 0,-4-3 0 0,6 1 0 16,-5-3 0-16,4-3 0 0,8-5 0 0,-13 3 0 16,-1 3 0-16,2-1 0 0,-3 3 0 0,-1 3 0 15,-1 0 0-15,0 4 0 0,-4 5 0 0,-3 3 0 16,2 0 0-16,-2 5 0 0,1 3 0 0,0 0 0 16,-1 4 0-16,-1 0 0 0,1 1 0 0,-2 2 0 15,0 2 0-15,-1 1 0 0,-1-2 0 0,6 5 0 16,-2-5 0-16,-1-1 0 0,1-4 0 0,6 3 0 15,2-2 0-15,-6-3 0 0,8-2 0 0,3-1 0 16,0-4 0-16,3-1 0 0,-2-1 0 0,-1-4 0 16,2-1 0-16,2-1 0 0,-1-1 0 0,4-4 0 15,-2 1 0-15,13-10 0 0,-2 2 0 0,-2 0 0 16,-11 5 0-16,3 2 0 0,-2-2 0 0,-2 5 0 16,-4 3 0-16,2 1 0 0,-12 6 0 0,4 1 0 15,-5 1 0-15,0 5 0 0,-4 1 0 0,3 4 0 16,-1 1 0-16,-3 0 0 0,1 4 0 0,-1-2 0 15,3 5 0-15,-4-2 0 0,5 2 0 0,-5-5 0 16,1 0 0-16,3-1 0 0,-1-2 0 0,4 1 0 16,-4-4 0-16,2-1 0 0,2-1 0 0,-1-2 0 15,2 1 0-15,9-5 0 0,-9 0 0 0,6 0 0 16,-3-2 0-16,3-5 0 0,-4 4 0 0,6-8 0 16,2 0 0-16,-2 1 0 0,0 2 0 0,-1-6 0 15,4 2 0-15,-1-1 0 0,-2-1 0 0,-1 5 0 16,-8 0 0-16,0 6 0 0,2 1 0 0,-2 2 0 15,-2 1 0-15,-3 1 0 0,2 0 0 0,0 1 0 16,-5 3 0-16,7 0 0 0,-4 1 0 0,4 0 0 16,-4 0 0-16,5 2 0 0,-1-3 0 0,3 2 0 15,4 2 0-15,-4-4 0 0,14 0 0 0,-3-4 0 16,0-2 0-16,3 3 0 0,-3-3 0 0,2-3 0 16,-2-1 0-16,0-1 0 0,0 0 0 0,-1-1 0 15,-2-3 0-15,-2 2 0 0,-7 2 0 0,-2-2 0 16,0 0 0-16,-2 0 0 0,-6 1 0 0,-3 1 0 15,1-2 0-15,-3 2 0 0,-3 2 0 0,-4-1 0 16,2 4-517-16,-9-4-762 0,-5 2-1387 0,1 2 614 16</inkml:trace>
  <inkml:trace contextRef="#ctx0" brushRef="#br0" timeOffset="29915.6">1205 13865 205 0,'-5'-2'358'0,"-1"-6"-1"16,1 3 3-16,3 0-2 0,-3 0 2 0,2 1-2 15,-1 1-3-15,3-1-11 0,1 4-16 0,-4-4-14 16,3 1-23-16,1 3-24 0,0 0-12 15,0 0 7-15,0 0-7 0,0 0-6 0,8 13-8 0,-2-3-13 16,3 3-28-16,-1 2-13 0,1 3 4 16,-1 0-32-16,4 6-16 0,0 1-14 0,-1 0-7 0,-2-1-8 15,0-7-10-15,1-1-12 0,-1 0-5 0,0-1 9 16,-1-4 4-16,2-3 2 0,0 0 3 0,3-3 17 16,6-3 1-16,3-2-4 0,-2-3 1 15,13-10-89-15,15-7-31 0,-1-1 0 0,-4-9 0 16,10 0 0-16,18-19 0 0,-17 14 0 0,25-15 0 15,-2-1 0-15,-4-3 0 0,0 0 0 0,-3 3 0 0,-1 0 0 16,-18 13 0-16,-1 0 0 0,0 0 0 16,-5 3 0-16,-5 6 0 0,-9 9 0 0,-5-2 0 15,-5 8 0-15,-4 3 0 0,-3 0 0 0,-4 5 0 16,-2-2 0-16,-2 4 0 0,2-1 0 0,-4 2 0 16,1 0 0-16,-1 0 0 0,-2 1 0 0,-2 2 0 0,4-5 0 15,-4 5 0-15,4-1 0 0,-4 1 0 16,0 0 0-16,0 0 0 0,4-2 0 0,-4 2 0 0,0 0 0 15,0 0 0-15,0 0 0 0,0 0 0 0,0 0 0 16,9 3 0-16,-9-3 0 0,0 0 0 16,0 0 0-16,0 0 0 0,0 0 0 0,0 0 0 0,0 0 0 15,0 0-622-15,0 0-640 0,0 0-1367 0,-26 11 605 16</inkml:trace>
  <inkml:trace contextRef="#ctx0" brushRef="#br0" timeOffset="36084.99">14286 14486 136 0,'-1'-5'233'0,"1"5"-3"0,0-7-9 16,0 3-8-16,0 4-10 0,-3-6-9 0,3 3-5 15,0 3-6-15,-1-6-12 0,0 1-17 16,-2 1-9-16,-3 1-13 0,2-2-11 0,-1 1-8 0,-1 2-9 15,-3-7-16-15,-3 4-7 0,-6-4-8 0,-1 2-6 16,-1-3-9-16,-8 0-4 0,1-2 21 0,-4 3-14 16,-5 2-2-16,3-3-4 0,-4 2-12 0,-12-3-1 15,-2 1-1-15,13 4-7 0,-16-1-6 0,3 1 0 16,13 0 0-16,-16-4-3 0,4 5-6 0,-2-1-2 16,12 2 2-16,-11-1 0 0,13 2-5 15,-13 1 3-15,14 2-4 0,-3 0-3 0,0 0 3 16,2 4 2-16,-13 2 4 0,15-2 5 0,-2 0 4 15,-1 5 5-15,4-3 0 0,-1 2 1 0,0 3 4 0,2 1 0 16,4 0-18-16,0-1 16 0,0 3-8 0,2 2-2 16,0-2 3-16,2 4-1 0,1 1 2 0,3 2-4 15,0-1 10-15,2-1-13 0,-2 6-6 0,2-3 1 16,-1 3 7-16,5 3 7 0,-1-4-4 0,-1 2 1 16,4 0-2-16,-3 1-5 0,5-2-13 0,-1 2 26 15,3 1-21-15,-2-2 12 0,2 0-5 0,2 2 0 16,3-2-6-16,-2 1-5 0,2-1 3 0,1 1 5 15,1-2-2-15,4 1-7 0,1-2 1 0,2 3 0 16,3-2-4-16,-1-1 5 0,5 1-10 0,-1-1 1 16,3-1 6-16,1 3-4 0,4-3-13 0,2 1 17 15,-2-2-2-15,9 1 8 0,0 0-9 0,-1-1-2 16,6-4 4-16,11 6-1 0,5-2-11 0,-3-2 15 16,-9-4-13-16,15 2 2 0,1 1 6 0,-2-2-6 15,1-1 3-15,4-1 2 0,-2 2 4 0,0-3-9 16,1 2 6-16,1-4-7 0,-1-1 0 0,3 1 12 15,-2-1-11-15,1-2 3 0,-2 0 2 0,-3 0-1 16,0 0 1-16,5 0 6 0,-3-2-16 0,-1 3 2 16,1-5 1-16,-2 3 6 0,0-2-4 0,1 1 3 15,-15-2-3-15,3-1 3 0,1 1-5 0,11 0 1 16,3 0 3-16,-1-2 0 0,1 3 2 0,0-4-5 16,-2 2-15-16,6-2 25 0,0 3-40 0,0-1 6 0,1 0 2 15,1 1 9-15,2-1 9 0,-2 2-1 16,-1-3-7-16,4 1 6 0,0-2 7 0,-3-1-5 15,2 4 8-15,1 0-3 0,-3-3 1 0,-2 1 2 16,2-1-1-16,1 0-1 0,-4 0 6 0,1-2-10 0,-3-2 8 16,3 4-2-16,-5-5 4 0,5 1-6 0,-3 2-3 15,0 0 4-15,-1-1 4 0,-5-2 1 16,-10 5 8-16,-1-4 3 0,16 4 11 0,-18-2 0 16,18 2-6-16,-18 0 7 0,2-1 7 0,-1 2 1 15,0-3 2-15,-2 4-3 0,2-2-4 0,0 0-2 0,-3 1-7 16,6 1 3-16,-4 2 1 0,3-2-5 15,-2 1 2-15,13 4-11 0,-11-6 9 0,11 5-7 0,-15-2 5 16,1-2 0-16,15 1-1 0,-12 1 0 16,14 1 0-16,-5 1-3 0,-10-3 3 0,14 3-4 15,2-3-7-15,-3 2 7 0,-14-4-7 0,16 2-1 0,-2-2 6 16,-1 1-7-16,0-3 5 0,-10 3-10 0,-3-4-1 16,17 1 1-16,-3-2-4 0,0 2-5 15,0-1-3-15,-2-1-6 0,1 0-3 0,2 1-11 16,-3 0 6-16,1 0 6 0,-13 0-2 0,14-4-10 15,-2 5 15-15,-9 1 9 0,9-2-5 0,-9 1-1 16,9-1-4-16,-10 1 4 0,13 0 1 0,-2 3-2 0,-11-3 12 16,13-2-16-16,-2 5 2 0,2-1 0 15,-2 2-5-15,1-2-8 0,-13 1 3 0,-1-2-10 16,4-1 0-16,-2 3-6 0,12 0-6 0,-12-2 3 16,-2 1-36-16,4 0-50 0,-3-2-37 0,-5 0-29 0,1 1-32 15,-5-1-59-15,0-2-346 0,-1-2-686 16,-11 1 303-16</inkml:trace>
  <inkml:trace contextRef="#ctx0" brushRef="#br0" timeOffset="37349.47">21116 15881 4 0,'-4'1'249'0,"0"1"-12"16,2 1-7-16,2-3-2 0,0 6-4 0,0-6-8 16,7 2-8-16,0 1-5 0,3 0 1 0,4 0-11 15,3-2-5-15,3 2-13 0,2 0-9 0,6 0-5 16,4 0-16-16,4-3-7 0,-1 3-11 0,4-1-12 16,14 0-9-16,4-1-8 0,-2 1-6 0,2-4-10 15,2 3-13-15,0-2 3 0,2 1-10 0,-1-3-8 16,4 1-3-16,4-2 0 0,21-4-10 0,-25 4-1 15,26-10-22-15,-28 7-8 0,28-5-4 0,-26 3-10 16,2 1-9-16,-3-3-4 0,2 1 1 0,-4 3 3 16,-1-7-3-16,-2 7 4 0,-3-4 2 15,-4 1-2-15,-13 3 6 0,2 2 6 0,1-3-3 0,7-2-8 16,-12-1 3-16,2 1 1 0,-3 2 2 0,1-2 0 16,-3 1 1-16,1-2 2 0,2 2-1 0,-2-1 0 15,0-3 1-15,-1 4 11 0,3-1 0 0,-3-1 4 16,-2 2-14-16,-1 1 7 0,-1-1-9 15,0 2 1-15,-2-3-2 0,-5 7-3 0,4-5 1 0,-8 1 11 16,0 1-8-16,0 0 4 0,-2-1-11 0,-1 0 9 16,-5-1 0-16,5 2 4 0,-6 0-7 0,0-3 5 15,4 3-1-15,-3-5 4 0,-1 4-5 0,1-3 1 16,2-1 2-16,-4 0-5 0,1-3 3 0,3 1-1 16,0 0 0-16,-1-4 2 0,0 4-3 0,-1-2 2 15,2 1 3-15,-1 1-6 0,-2 2-1 0,0-1 4 16,-2 1 3-16,0 2-3 0,-1-2 1 0,-2 2 0 15,-3-1 1-15,4 0-3 0,-5-1-2 0,0-1 5 16,-5 2 0-16,1-1-2 0,-1-4-3 16,-4 0 2-16,0-3-2 0,-5 1 6 0,1 3-4 0,-4-8 0 15,-1 3 5-15,-3 0-6 0,2-2-3 0,1 2 3 16,-5-1-4-16,3 0 10 0,-1-1-2 0,-2 0-1 16,-2 1-2-16,2-1 2 0,1 1 3 0,2-1-7 15,-1 0 5-15,2 2 0 0,2 6-2 0,3-1 2 16,-5-4-1-16,6 4-2 0,-2 1-9 0,3 2-1 15,-3 0-6-15,4 2 3 0,-3-4-4 0,2 2-7 16,2 4-3-16,-4-4-6 0,1 2-7 0,-2-4-7 16,2 2-6-16,-5 0-11 0,1 2-9 0,-7-6-12 15,1 3-11-15,-5 2-5 0,0-3-8 0,-1 2-9 16,-3 2-5-16,0-3-6 0,-4 3 2 0,1-4 5 16,-2 2 8-16,-11-4 0 0,8 4 21 0,-6-3 7 15,-4-4 5-15,-1 4 7 0,14 3 6 0,0 1 12 16,-13-5 1-16,0 2 7 0,11 1 10 0,-9-2-2 15,0 1 9-15,10 2-5 0,-1 3 8 0,0-2-3 16,-9-2 8-16,10 6 5 0,1 0 1 0,-3-1-2 16,-12-3 10-16,15 4-3 0,-12-4 2 0,8 7 0 15,-10-2-15-15,-1 3 18 0,13 1-4 0,-13-4-8 16,12 3-8-16,-12 1-6 0,12 2 2 0,-12 1-10 16,11 0-8-16,4 1-4 0,-18-1-4 0,14 2-2 15,-10-1-7-15,9 1 2 0,-9 1-14 0,0-1-66 16,-2 0-157-16,2-1 71 0</inkml:trace>
  <inkml:trace contextRef="#ctx0" brushRef="#br0" timeOffset="37598.55">20540 14377 29 0,'-62'8'59'15,"0"-2"-8"-15,0 1-7 0,2-2 1 0,-1 0-3 16,-2 1 0-16,3-1-5 0,-2-1 12 0,-1 3 3 16,-1 0-1-16,1-1-6 0,1-2 0 0,-1 4 2 15,-1-4-26-15,2 2 18 0,-1 2-7 0,-1-2-7 16,3 2 6-16,-1-3-10 0,0 3-8 0,-3 0 4 15,1-2-4-15,1-2 10 0,-1 3 2 0,-2-3-13 16,3 0 10-16,-1-2 5 0,0 2-7 0,2-3 13 16,2-1-9-16,-2 1 8 0,-2-2 12 0,2 1-17 15,-5-3-4-15,3 2-4 0,-3-1-9 0,-24-5-1 16,28 5-8-16,-2-1 5 0,1-5-11 0,-4 4-5 16,-21-8 2-16,21 5 18 0,4-3-16 0,-29-7-3 15,2 7-18-15,1-8-13 0,0-3-17 0,-3 3-32 16,2 0-72-16,-1-3-175 0,-1 0 77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1:51.461"/>
    </inkml:context>
    <inkml:brush xml:id="br0">
      <inkml:brushProperty name="width" value="0.05292" units="cm"/>
      <inkml:brushProperty name="height" value="0.05292" units="cm"/>
      <inkml:brushProperty name="color" value="#FF0000"/>
    </inkml:brush>
  </inkml:definitions>
  <inkml:trace contextRef="#ctx0" brushRef="#br0">16901 3968 291 0,'0'-5'492'0,"-1"2"14"0,-2-1-8 0,3 4-21 16,0-6-32-16,0 2-35 0,0 4-35 0,0 0-41 15,0-4-34-15,0 4-19 0,0 0-22 0,5 12-13 16,-1-5-16-16,-1 3 9 0,-2 5-13 16,4 2-17-16,-1 0-27 0,4 1 5 0,-3 0-7 0,-1 0-12 15,-2 0 1-15,2-1-17 0,1-1-1 0,-1-1-7 16,1 1-3-16,-2-5 2 0,2 2-3 0,0-5-10 16,1 2 7-16,1-3 0 0,4 1 1 15,-1-2-64-15,4-2-74 0,6-4 0 0,9-3 0 0,0 0 0 16,6-6 0-16,15-4 0 0,6-2 0 0,-4-7 0 15,10-2 0-15,23-15 0 0,3-3 0 0,-7 2 0 16,2-3 0-16,5-6 0 0,-1 1 0 16,-3-1 0-16,-3 7 0 0,-23 15 0 0,23-12 0 0,-32 18 0 15,5 0 0-15,-17 8 0 0,2-2 0 0,-7 3 0 16,0 1 0-16,-1-2 0 0,-4 4 0 0,-11 3 0 16,-2 1 0-16,-3 0 0 0,-5 3 0 0,4-2 0 15,-5 3 0-15,-2 0 0 0,2-1 0 0,-5 2 0 16,8-2 0-16,-8 2 0 0,0 0 0 0,0 0-455 15,-6 10-835-15,-3-4-1397 0,-4 4 618 0</inkml:trace>
  <inkml:trace contextRef="#ctx0" brushRef="#br0" timeOffset="2232.75">14147 8156 264 0,'0'0'499'0,"1"-6"0"0,-1 6 11 15,0-3-19-15,0 3-21 0,0 0-22 16,2-5-30-16,-2 5-32 0,0 0-38 0,0 0-27 16,0 0-24-16,0 0-25 0,0 0-13 0,0 0-20 15,0 0-15-15,5 16-14 0,-5-10-11 0,0 2-17 0,0 1-11 16,-2 1-15-16,1-3-22 0,-1 5-8 0,0-1-20 16,2-4 0-16,0 0-1 0,0 1-6 0,2-4 2 15,0 2-4-15,1-1 14 0,-1-2 6 16,3-1 7-16,0-2-22 0,6-2-102 0,1-2 0 0,6-1 0 15,2-1 0-15,1-3 0 0,2-3 0 16,4-2 0-16,3-1 0 0,-1-2 0 0,0 2 0 16,1-3 0-16,-1 1 0 0,-1-1 0 0,-4-1 0 15,-2 3 0-15,-4 5 0 0,0-1 0 0,-5 2 0 0,-3 3 0 16,-2 1 0-16,-3 2 0 0,1 1 0 0,-2 0 0 16,-1-2 0-16,-3 5 0 0,-2-3 0 0,2 3-263 15,0 0-202-15,-15 6-88 0,5-1-115 16,-1 0-373-16,2 2-1127 0,1 0 499 0</inkml:trace>
  <inkml:trace contextRef="#ctx0" brushRef="#br0" timeOffset="3017.39">19596 8075 157 0,'0'0'421'0,"0"-5"2"0,0 5-3 0,0 0-4 16,0 0-5-16,0 0-6 0,0 0-17 0,8 14-19 15,-5-8-15-15,-2 4-33 0,0 0-18 0,2-1-17 16,-1 1-17-16,0-1-10 0,-1 1-27 0,1 0-6 16,0-3-3-16,0 0 1 0,2-1-5 0,-1-2-2 15,2 2 3-15,0-3-3 0,3-3-7 0,3 0-9 16,3-2-8-16,5-2-15 0,3-2-17 0,6-1-17 16,-1-5-20-16,2 1-124 0,1 0 0 0,-1-1 0 15,0 0 0-15,3-2 0 0,-2 2 0 0,-2 0 0 16,-4 2 0-16,-3 5 0 0,-5 2-145 0,-4 3-187 15,-4 0-48-15,-3 3-46 0,-2 5-70 0,-8 1-85 0,-5 5-392 16,-12 5-1052-16,-7 3 466 0</inkml:trace>
  <inkml:trace contextRef="#ctx0" brushRef="#br0" timeOffset="5883.91">17697 7450 166 0,'-10'-15'267'0,"6"-1"-8"0,-5 1-16 16,3-1-18-16,-2 0-10 0,1 1-8 0,-1-2-19 0,0 2-4 15,-3 0-10-15,1 0-6 0,-1-1-10 0,-3 0-14 16,3 2-8-16,-6 0-10 0,3 0-14 0,-5 2-11 16,-7-2-5-16,3 1-15 0,-5 2-4 0,-4 1-9 15,0 1-6-15,-2-1-8 0,-3 3-2 0,0 1-11 16,-2 1-1-16,1 2-2 0,-2 2-5 0,1 4-3 15,-15 1 1-15,4 1-6 0,-2 5 3 0,12-2-5 16,-13 7 1-16,15-2 3 0,-10 10-2 0,2-3-2 16,1 3 0-16,12-4-2 0,-9 8-3 0,8-7 3 15,-6 10-4-15,10-7-4 0,0 2 0 0,0-2 1 16,7 3-6-16,-4 2-2 0,-3 10 0 0,5-10 3 16,5 4 1-16,3 0-4 0,-8 7-1 0,7-8 18 15,5 2-18-15,0 0-3 0,-1-1 4 0,5 0-5 16,0 0 2-16,-1-1-3 0,5 1 3 0,1-2 0 15,0 1-3-15,2 1 2 0,0-4-5 0,4 0 1 16,-1-2 7-16,2 1-5 0,3-1 3 0,3-2 0 16,2 2 1-16,1-1 1 0,3-4 0 0,3 3 3 0,3 1 1 15,0-6-2-15,4 4 3 0,2-2-5 16,3 0 1-16,0-3 2 0,0-1-1 0,5 1 1 16,-3-1-1-16,1-3-1 0,3 0 3 0,-2-3-8 0,2 0-2 15,-3 0 6-15,3-1 0 0,1-2-2 0,1-2-5 16,3 0 1-16,-5-3 2 0,1 0-8 15,-1-2 7-15,1 1 0 0,-4-4-4 0,0 1 7 16,-2-3-3-16,1-4 6 0,-1 2-5 0,-1-4-2 0,0-2 3 16,-2-3 1-16,-1-2 4 0,-2-1-6 0,2-4 0 15,-1-3 0-15,-1-3-2 0,6-10-6 0,-3 0-6 16,-4-6-4-16,-2-2 3 0,-3-1 0 0,-5-5 1 16,0-2 1-16,-5 1 0 0,0-8 1 0,-1 2-6 15,-7-26 0-15,-2 38 3 0,-3-2-5 0,-6 1-22 16,-3 15-25-16,-9-9-29 0,3 11-26 0,-3 3-55 15,-6 4-63-15,-11-6-68 0,-10 2-210 0,6 6-558 16,4 6 247-16</inkml:trace>
  <inkml:trace contextRef="#ctx0" brushRef="#br0" timeOffset="6800.39">22586 7686 88 0,'-4'-10'196'0,"-1"2"-22"0,-2-1-11 0,-2 2-20 15,-6-5-12-15,2 1-19 0,-5 2-6 0,-1 0-13 16,-4-2-10-16,-2 2-14 0,-5-1-1 0,0 1-14 16,-4-3-4-16,0 2-4 0,-7 2-8 0,-8-6-8 15,-4 6-2-15,-5-5-3 0,2 2 1 0,1 4-9 16,-3 2-1-16,2 2-6 0,-4-2 4 0,3 3 2 16,-1 1-5-16,2 9 0 0,2-3 0 0,2 4-2 15,2 5 5-15,1 2 1 0,16-1-4 0,-9 10 7 16,10-1 2-16,-2 10-1 0,-2 1-5 0,10-6 2 15,1 12-6-15,9-10 4 0,2 17 2 0,5 0-4 16,11-1-6-16,2 1 4 0,8-2 1 0,-3-12-6 16,5 14-2-16,9-2 2 0,2-3-8 0,6 0-7 15,1-2-9-15,6 1-2 0,6-3-8 0,-3-2-7 16,10 0-11-16,-3-5-12 0,3-4 6 0,6 1-7 16,1-7-2-16,-1 0 0 0,3-3 4 0,29 3-2 0,-27-10 2 15,2 0-1-15,28-1-4 0,-28-9 17 16,29 1 1-16,-26-2 6 0,32-12 4 0,-9-1 8 15,-1-5 4-15,-25 3 13 0,33-9-1 0,-7 1 16 16,-24 8 5-16,24-10 19 0,-28 6 5 0,25-3-10 0,-26 1 4 16,-2-1-1-16,1 2 5 0,-2-1 7 0,-2-4 8 15,-5 1 7-15,-1 2 5 0,-4-1 6 16,-15 3 1-16,-1 1 3 0,1-4 0 0,-3-1-1 16,-5-2-3-16,-6 0 3 0,-2-4-1 0,-2-1-3 0,-8-2-2 15,-2-4-7-15,-6-10-5 0,-6-2-5 0,-9 4-5 16,-1-4-1-16,-12 3-8 0,-2-1-5 0,-4 3 0 15,-9 0-2-15,-22-13-1 0,13 22-8 16,-25-11 1-16,-5 3-8 0,-1 6-13 0,-5 3-12 0,-1 2-13 16,-1 4-22-16,-5 6-27 0,4 2-36 0,-1 2-36 15,-3 4-193-15,8-1-373 0,24 7 166 0</inkml:trace>
  <inkml:trace contextRef="#ctx0" brushRef="#br0" timeOffset="7582.64">14579 9652 76 0,'-4'0'301'0,"4"0"1"0,-8 1-6 0,8-1 1 16,0 0 3-16,0 0 5 0,-2 3 11 0,2-3 3 15,15 0-4-15,-1 0-6 0,9 1-12 0,10-2-18 16,7 3-14-16,20-2-23 0,2 1-16 0,28-1-23 15,-23 1-18-15,26 4-21 0,0-5-12 0,6 4-16 16,0 1-15-16,2-2-11 0,0 1-29 0,0 1-19 16,0 1-24-16,-2-4-28 0,-5 1-24 0,-2 1-22 15,-25-2-31-15,26 1-28 0,-30-2-42 0,-1-2-32 16,-2 0-31-16,-5 0-41 0,-2 1-33 0,-19-3-35 16,-1-2-38-16,-5 1-290 0,-8-1-689 0,0-3 305 15</inkml:trace>
  <inkml:trace contextRef="#ctx0" brushRef="#br0" timeOffset="7983.99">21768 9670 318 0,'-12'4'340'0,"6"-2"5"0,1 3 10 15,5-1 13-15,2 0 3 0,7 0-1 0,8 2-9 16,12 2-24-16,3-1-23 0,19 1-20 0,3 0-24 16,10-1-20-16,2-2-28 0,28 7-21 0,-32-11-23 15,2 2-15-15,1-3-14 0,1 0-17 0,-4 1-30 16,-2-4-25-16,-7 2-33 0,-2-1-30 0,-18-4-34 16,3 3-43-16,-3-2-44 0,-5-2-43 0,-14 5-41 0,-4-2-65 15,-3 2-84-15,-6 0-71 0,-1 2-263 0,-15-3-728 16,-7 2 323-16</inkml:trace>
  <inkml:trace contextRef="#ctx0" brushRef="#br0" timeOffset="8467.4">16478 11103 45 0,'0'0'307'0,"0"-3"-19"0,0 3-27 0,9-6-11 16,-1 2-23-16,4 0-21 0,10 1-19 0,11-2-21 16,4 0-31-16,18 4-49 0,4-4-68 0,6 5-89 15,35-1-117-15,-4 0-132 0,5-5-346 0,2 2 153 16</inkml:trace>
  <inkml:trace contextRef="#ctx0" brushRef="#br0" timeOffset="8716.49">21576 11223 359 0,'6'-1'395'0,"3"-3"-54"0,0 2-53 0,3 0-64 0,1-2-72 16,3-1-78-16,1 1-106 0,3 1-106 15,7-2-140-15,2 1-300 0,0-3 133 0</inkml:trace>
  <inkml:trace contextRef="#ctx0" brushRef="#br0" timeOffset="16100.1">9818 16023 168 0,'0'0'342'0,"9"-1"-6"16,-9 1-12-16,0 0-11 0,0 0-21 0,6 1-12 15,-6-1-6-15,6 2-5 0,-2 0-3 0,-1 2-8 16,1-1-12-16,1 0-9 0,-1 1-6 0,4 3-15 16,2-3-14-16,-1 2-17 0,4 2-15 0,1-1-15 15,4 3-14-15,9-1-14 0,0-2-10 0,-1 2-10 16,5-1-8-16,1-4-9 0,5-2-11 0,-4-1-6 16,7-1-8-16,-3 0-6 0,1-2-3 0,13-4-8 15,-11 3-7-15,0-4-2 0,-1 2-1 0,1-3-5 16,-4-3-3-16,0 0-2 0,-1 0-2 0,2-1-4 15,-2-2-3-15,-5 3 2 0,1 1 1 0,-4-2 4 16,-8 6 1-16,-1-1 7 0,0 3 0 0,-4 1-4 16,-1 2-2-16,-2 1-2 0,1 0 0 0,-2 1-2 15,0 2 3-15,2-1-5 0,-4 4 2 0,-1 0 0 16,7 5 1-16,-5-4-6 0,3 3 2 0,-5-2-3 16,1 0-3-16,3 0 0 0,5 2 0 0,4 1 0 15,-1-5-5-15,12 2 2 0,-3-4 2 0,3-1-3 16,3-1 0-16,0-2-5 0,0-3 1 0,1 0-2 15,-1-1 7-15,2-4-8 0,-4 1 1 0,2-2 2 16,0 1-1-16,-2-2 5 0,-2 2 2 0,2 0 6 16,-1-2 5-16,-2 3-3 0,-7 0 0 0,5 2-5 15,-8-1 0-15,1 1 0 0,-1 3-1 16,-2-1-1-16,1 2-10 0,-5 0-17 0,1 1-23 0,-1-1-36 16,-3 1-44-16,7 2-71 0,-6-3-78 0,0 3-104 15,0-2-127-15,-3 0-402 0,0 1-973 0,-8-1 432 16</inkml:trace>
  <inkml:trace contextRef="#ctx0" brushRef="#br0" timeOffset="18483.4">19770 16374 158 0,'-6'-4'424'0,"1"1"4"0,0 2-3 16,1-3-24-16,4 4-26 0,-5-3-31 16,5 3-27-16,-3-2-13 0,3 2-9 0,0 0 2 0,0 0-14 15,9 10-13-15,0-4-12 0,-1 0-20 0,-2 0-12 16,8 1-15-16,0 4-24 0,-1-1-15 0,2 2-13 15,2 0-15-15,7 2-16 0,0 0-12 0,7 0-8 16,-3-6-13-16,5 4-10 0,1-4-5 16,4-3-6-16,4 0-12 0,11-2-1 0,-1 0-5 15,6-2-7-15,0 0-2 0,-3-3-3 0,0-3-5 16,0-1-2-16,0-1-1 0,1 1 1 0,3-4-6 0,-6-2-5 16,0 1-4-16,2-4 6 0,-5 3-11 0,-12 3-3 15,-1 1 4-15,-6 2-1 0,1 0-7 0,-1 1 4 16,-2 2 3-16,-9 2 4 0,0-2 0 15,1 3-2-15,0 0-2 0,-2 3 1 0,0-1-2 16,0 3-6-16,-7-2 9 0,3 4-7 0,3 0-1 16,-1-1 0-16,-2 2 0 0,4 0-7 0,-2 1 6 0,3-1 4 15,1-2-12-15,8 5 8 0,-2-4 0 0,1 0-6 16,0 0-5-16,2-2 6 0,-1-1-1 0,-2 0 1 16,2-2-1-16,1 1-6 0,0-3 5 0,1-1 3 15,-4 0-7-15,2-1 4 0,-1-4-2 16,-1 0-1-16,0 0 1 0,1-3 2 0,-9 4 5 15,4 1-7-15,-5-3-5 0,12 0 3 0,-4-2 8 0,0 3 3 16,-4 2 5-16,-2 0 4 0,7-1 3 16,-8 3 12-16,3-3-9 0,-3 4 7 0,0-2-12 15,-3 2 6-15,3 1 4 0,-3-1-1 0,2 3-1 16,-5-1-6-16,6-1 5 0,0 0-10 0,-3 1-1 16,4 1 7-16,3 1-2 0,-1-1-10 0,6-1-4 15,3-1-9-15,1-1-7 0,-3-2 1 0,2 0-5 0,2 0-4 16,-1-1 3-16,1 0-6 0,2-5 2 15,2 0 3-15,-3 0 2 0,2 0-2 0,1-1 0 16,0-1-3-16,3-1 10 0,6-4 1 0,-14 4 0 16,1 3 4-16,-4-2 9 0,-2 4 4 0,1-4 6 15,-2 2 7-15,-9 4 4 0,0-2 2 0,-1 4-2 16,-4-1 7-16,1 1-3 0,1 3-2 0,-1-1-3 16,5 1-2-16,-5-1 5 0,3 2-9 0,2 2-4 15,1 0 0-15,-1 0-5 0,1-1 1 0,2 4-5 16,-1-2-7-16,7 0 0 0,1-1 0 0,2 1 0 15,-1 0 0-15,0-1 0 0,0 2-9 0,0-3-11 16,4 1-1-16,-5-2 0 0,3-1-10 0,-3 3 0 16,3-1-3-16,-1 2 0 0,1-3-4 0,-2-1-5 15,2 1-2-15,-12-1-1 0,8 1-4 0,-4-1 1 16,-2 1-7-16,-5 0-2 0,2 1-15 0,-5-2-27 16,-3 0-40-16,2 1-47 0,-1-2-70 0,-4 2-95 15,-7-1-100-15,14 2-138 0,-9-2-319 0,-5 0-985 16,20 0 435-16</inkml:trace>
  <inkml:trace contextRef="#ctx0" brushRef="#br0" timeOffset="18616.9">24369 16401 3556 0,'3'-1'265'0,"-3"1"-94"16,5-5-13-16,-1 3 58 0,-1-1-15 0,-3 3-35 16,0-7-42-16,-3 1-30 0,3 6-24 0,-1-7-42 15,-2 4-69-15,0-1-127 0,3 4-153 0,-9-4-433 16,2 3-815-16,7 1 361 0</inkml:trace>
  <inkml:trace contextRef="#ctx0" brushRef="#br0" timeOffset="20233.59">12152 8251 310 0,'1'-6'396'16,"-1"-1"5"-16,0 0 12 0,3 1 3 0,-3 0-4 16,0 2-9-16,1 0-11 0,-1 4-26 0,0-5-22 15,0 5-20-15,0 0-21 0,0-4-30 0,0 4-18 16,0 0-19-16,0 0 3 0,0 0-7 0,0 0-16 15,-4 16-13-15,4-12-17 0,3 1-9 0,-2 1 3 0,4-1-6 16,2 0 5-16,7-2 3 0,5 0-3 0,9-5-10 16,1 0-15-16,7-3-15 0,5-3-16 0,8-3-10 15,-13 0-11-15,-1-1-102 0,2 2 0 16,-5-3 0-16,-4 1 0 0,2 2-26 0,-11 3-143 0,-5 1-79 16,-4-1-73-16,0 5-64 0,-7 2-39 0,-3 0-22 15,-1 9-36-15,-6 1-28 0,-12 14-354 16,-8-1-935-16,-11 14 414 0</inkml:trace>
  <inkml:trace contextRef="#ctx0" brushRef="#br0" timeOffset="20500.41">12235 9133 33 0,'-1'-3'411'0,"2"-3"17"0,-1 2-3 16,1 1-2-16,-1 3-15 0,0-5-21 0,2 1-24 15,-2 4-20-15,0 0-21 0,0 0-11 0,7-1-2 16,-2 0-7-16,2-1-3 0,3 1-21 0,1 0-21 16,4-1-18-16,2-1-28 0,4-5-26 0,10 1-26 15,-3-6-40-15,3 3-45 0,-6-2-64 0,4 0-88 16,-2 0-95-16,-3 2-91 0,-7 3-95 0,2-1-99 15,-11 4-370-15,1 2-896 0,-3 0 397 0</inkml:trace>
  <inkml:trace contextRef="#ctx0" brushRef="#br0" timeOffset="21167.1">12114 10748 343 0,'-3'-2'465'16,"3"2"3"-16,-1-8-6 0,-2 5-14 0,3 3-16 15,-1-5-22-15,1 5-26 0,-3-1-28 0,3 1-27 16,0 0-21-16,0 0-20 0,0 0-21 0,0 0-22 15,-1 13-10-15,1-8-13 0,-1 4-13 0,1-1-15 16,1 1-14-16,-1-3-12 0,1 2-22 0,3 1-10 16,0-1-12-16,1-2-8 0,4 2-12 0,0-1-10 15,4-2-5-15,2 0-16 0,6-4-3 0,-1 0-21 0,8-5 10 16,6 0-3-16,0-3-14 0,-1 2 3 0,4-7-8 16,-2 6-4-16,2-9-10 0,-3 2 2 15,14-9-2-15,-15 6-8 0,-4 1-16 0,-2-2 13 0,-3 3-9 16,-6 3-6-16,-4 2-9 0,-2 1-15 0,-4 2-22 15,-3 2-20-15,-3-1-28 0,1 3-45 0,-3 2-55 16,0 0-68-16,0 0-63 0,-23 11-52 0,7 0-67 16,6 2-68-16,-9 7-362 0,9-4-948 0,-7 6 420 15</inkml:trace>
  <inkml:trace contextRef="#ctx0" brushRef="#br0" timeOffset="21533.45">12271 11476 256 0,'-10'2'470'0,"1"0"12"16,0 1-19-16,1 1-28 0,2 1-30 0,2 1-31 0,0-3-18 15,1 3-29-15,2-1-22 0,0 0 11 0,1 1-13 16,2 1-19-16,1-2-14 0,2 2-22 16,0-4-8-16,2 2-28 0,3-2-14 0,-1 2-22 0,2-1-18 15,3-3-14-15,3 0-9 0,2-2-19 0,4 0-9 16,-5-4-17-16,12-2-5 0,-4-7-4 0,4 1-11 16,-3-2-13-16,1-3-5 0,1 0 0 15,-2 2-5-15,1 0-7 0,-6 4-2 0,-3 2-2 0,-4 0-8 16,-1 2-13-16,-5 2 14 0,-1-3-20 0,-1 4-17 15,-3 0-26-15,0-1-39 0,-4 3-41 0,3 1-60 16,-2-3-76-16,-1 5-70 0,1-4-81 0,-1 4-97 16,0 0-442-16,0 0-1018 0,0 0 450 0</inkml:trace>
  <inkml:trace contextRef="#ctx0" brushRef="#br0" timeOffset="26916.21">19967 17198 148 0,'-9'0'360'15,"5"-3"-5"-15,4 3-8 0,0 0-5 0,-9-1-14 16,9 1-27-16,0 0-17 0,-6-3-10 0,6 3-17 16,0 0-15-16,0 0-12 0,0 0-9 0,0 0-10 15,0 0-6-15,28 2-8 0,0-4-16 0,4 2-16 16,6 4-15-16,3-2-8 0,9 0-15 16,6 0-10-16,-3 1-9 0,2-1-10 0,-4-1-12 0,0 3-8 15,1 1-7-15,-15-3-6 0,3 0-6 0,-7 1-6 16,1-1-8-16,-11 0-5 0,0 0-5 0,-8-1-11 15,-1 2-12-15,-4-3-15 0,-1 1-17 0,-4-1-26 16,-5 0-48-16,7-1-73 0,-7 1-78 0,0 0-77 16,0 0-63-16,-26-4-51 0,9 5-271 0,-2-2-766 15,-2 2 340-15</inkml:trace>
  <inkml:trace contextRef="#ctx0" brushRef="#br0" timeOffset="27216.12">20023 17347 2404 0,'-26'2'231'0,"6"-1"-101"0,1 0-38 16,-1-1 10-16,4 0 44 0,2 1 34 0,4-2 14 15,1 0 4-15,-2 0-9 0,4 1 0 0,2-1-2 16,5 1-13-16,-4-3-9 0,4 3-5 0,0 0-5 16,13-6-6-16,6 3-10 0,0-1-10 0,12-1-14 15,1 1-8-15,6 3-8 0,2 0-12 0,14 1-9 16,-1 1-6-16,0 2-5 0,4 1-6 0,-2-1-3 15,0 1-6-15,-5 0-4 0,-12-2 0 0,-1 3-2 16,-1-3 1-16,0 0 0 0,-4 2 2 0,-3-2 2 16,-2 0-3-16,-8 0-6 0,-6-2 4 0,-1 1-6 15,-4-1 0-15,1 1-6 0,-1-1 0 0,-4 0-25 16,-4 0-35-16,0 0-50 0,11 2-83 0,-11-2-102 16,0 0-115-16,0 0-132 0,0 0-381 0,0 0-963 15,0 0 426-15</inkml:trace>
  <inkml:trace contextRef="#ctx0" brushRef="#br0" timeOffset="28550.46">15199 18010 26 0,'0'0'379'0,"0"0"-5"0,0 0-2 16,0 0-17-16,0 0-28 0,0 0-29 0,-5 4-8 16,5-4-22-16,0 0-7 0,0 0 1 0,1 9 0 15,-1-3-7-15,6 3-9 0,-3 0-9 16,-2 3-12-16,4 1-9 0,-5-13-15 0,13 30-17 0,-3-14-12 15,-1 0-20-15,2-2-9 0,1 1-8 16,4-2-8-16,0-1-6 0,12 1-5 0,3-1 7 16,1-5-13-16,4-1-10 0,2-3-8 0,13-3-8 15,-1-2-9-15,-8 0-5 0,9-5-2 0,-12 2-1 16,11-3-10-16,2-1-2 0,-15-2-11 0,13-2 1 16,-16 4 6-16,0-2-14 0,0-1 0 0,3 0-4 15,-2 0 1-15,-5 1-7 0,0 4 2 0,-3 0-4 16,-8 2-9-16,-1 2 3 0,-1 2 0 0,-4 1 5 15,1 4-3-15,-1-2 12 0,1 3-10 0,3 0-6 16,-2 2 5-16,-15-7 4 0,33 17-12 0,-17-9 2 16,0 2-1-16,1-2 3 0,1 0-5 0,-2 1 1 15,4-1 10-15,1 0-6 0,10-1 2 0,-3-1 11 16,1-1-14-16,5-2-6 0,0 2 8 0,-2-3-10 16,1-1 2-16,3-1 1 0,-3 3 4 15,-1-4 1-15,7 2 3 0,-5-2 8 0,-2-2 7 16,5-2 13-16,-5 2 8 0,3 1 4 0,-5-1 6 15,1 2 3-15,-2 0-42 0,0 1-27 0,-29 0 0 16,43 0 0-16,-43 0 0 0,42 1 0 0,-25 2 0 16,-17-3 0-16,38 4 0 0,-38-4 0 0,37 7 0 15,-19-3 0-15,1 1 0 0,-19-5 0 0,37 11 0 16,-14-7 0-16,-1 1 0 0,5 0 0 0,0-1 0 0,2-1 0 16,1 0 0-16,-1-1 0 0,4-2 0 15,-2 1 0-15,1 1 0 0,2-4 0 0,-2 2 0 16,5 0 0-16,-1-1 0 0,-3-1 0 0,0-1 0 15,1 1 0-15,-4-3 0 0,2 0 0 0,-1-2 0 16,-4 3 0-16,1 0 0 0,-8 0 0 0,-20 4 0 16,37-5 0-16,-37 5 0 0,27-1 0 0,-27 1 0 15,0 0 0-15,37 0 0 0,-37 0 0 0,23 5 0 16,-23-5 0-16,21 9 0 0,-21-9 0 0,24 9 0 16,-10-3 0-16,-14-6 0 0,36 12 0 15,-17-5 0-15,0-3 0 0,9 2 0 0,-1 0 0 16,-5-4 0-16,10 0 0 0,-4 1 0 0,2-4 0 15,-30 1 0-15,52-3 0 0,-24 2 0 0,1-1 0 16,-2-3 0-16,2 0 0 0,2 0 0 0,-4-1 0 16,0-2 0-16,0 0 0 0,0-2 0 0,-1-1 0 15,1 5 0-15,-8-2 0 0,2 1 0 0,-1 1 0 16,-20 6 0-16,39-8 0 0,-19 5 0 0,-20 3 0 16,38-1 0-16,-38 1 0 0,40 3 0 0,-40-3 0 15,42 5 0-15,-20-1 0 0,5 0 0 0,0 1 0 16,3 1 0-16,0-1 0 0,2 0 0 0,-2-2 0 15,2 1 0-15,0-2 0 0,2 2 0 0,-1-3 0 16,-1 0 0-16,0 0 0 0,-3-1 0 0,4-1 0 16,-2 0 0-16,-2-4 0 0,1-1 0 0,-3 0 0 15,1-3 0-15,-3-2-535 0,-2-6-741 0,5-1-1383 16,0-1 612-16</inkml:trace>
  <inkml:trace contextRef="#ctx0" brushRef="#br0" timeOffset="28700.41">20551 18144 278 0,'10'-3'485'0,"-10"3"-47"0,8-3-46 0,-8 3-104 16,1-7-159-16,-1 7-222 0,0 0-227 0,-21-13-346 0,-4 4 153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2:26.032"/>
    </inkml:context>
    <inkml:brush xml:id="br0">
      <inkml:brushProperty name="width" value="0.05292" units="cm"/>
      <inkml:brushProperty name="height" value="0.05292" units="cm"/>
      <inkml:brushProperty name="color" value="#FF0000"/>
    </inkml:brush>
  </inkml:definitions>
  <inkml:trace contextRef="#ctx0" brushRef="#br0">2299 3259 28 0,'-3'-4'263'0,"3"4"25"0,0 0-12 0,0 0 0 16,-4-2-9-16,4 2-11 0,0 0-12 0,-1-5-6 15,1 5-21-15,0 0 6 0,0 0-8 0,0 0-9 16,0 0-1-16,0 0-9 0,0 0-12 0,0-4-14 15,0 4-13-15,0 0-20 0,0 0 2 0,0 0-5 16,4 12-5-16,-4-5-10 0,2 3-7 0,0-1-8 16,0 4-11-16,2-2-6 0,2-1-10 0,2 5-4 15,3-3-8-15,1 2-14 0,3-5 2 0,2 2 0 16,2-3-8-16,3-1-4 0,5-2 1 0,-6-3-4 16,8-1-3-16,-3-1-2 0,2-2-9 0,-1-3 1 15,-6 0 2-15,11-2-4 0,-5 1 5 0,-1-3 1 16,3-2 4-16,-4 1 9 0,-6 2 3 0,-1 2 3 15,1-4 1-15,-2-1 6 0,1 1-1 0,-8 2 2 16,3 1-7-16,1 1-5 0,-6 2-6 0,2 0-12 16,0-1 4-16,-2 2-9 0,-1 2 4 0,1 1-8 15,-2 0 0-15,5 1 0 0,-2 3-5 0,2 0 2 16,2-1-1-16,0 2-3 0,2 3 2 0,3-3-2 16,-4 1 1-16,4 1-1 0,2-4-1 0,1 1 0 15,2-1-2-15,-4-2 3 0,1-1-2 0,2-1-2 16,1 0 3-16,-4-1-1 0,3-2 1 0,-4 3-2 15,1-3-6-15,3 0 5 0,-3 1-1 0,0-3-2 16,-1 0 4-16,-3-1 1 0,-1 2-5 0,-2 0 2 16,0 0 3-16,1 0-3 0,-1 2 3 0,2-1 0 15,-4 1-7-15,3 0 3 0,0 3-5 0,-3-1 6 16,0 1-4-16,3 1 1 0,-1-1 3 0,2 1 0 16,-3 2 11-16,2 1 3 0,5-1-1 0,-2-1-1 15,2 2-1-15,0 1 5 0,-1-1 1 0,2 0 1 16,-1-1 1-16,4-2-5 0,-2 1 2 0,2-1-3 15,-3 0 2-15,8 2-2 0,-7-3-6 0,-1-1 3 16,-1-1-1-16,4 1-7 0,-4 0 7 0,1 0-4 16,2 0 1-16,-1-3 1 0,8-1 0 0,-8-1 5 15,-1 4 10-15,2-2-5 0,-2 0-3 16,2-2 6-16,-2 3 4 0,0 0-2 0,-1-1 4 0,1 1-4 16,-2 1 4-16,1 1-9 0,-4 0-2 0,5 0 1 15,-2 1-3-15,2 1-7 0,1 0 3 0,-2 0 2 16,1 1-2-16,4 0 1 0,-4-1-4 0,2 3 0 15,-2-3 3-15,-2 0-5 0,2 0-1 16,-1 0 5-16,0 2-5 0,-3-1-14 0,-4 0 11 16,5-2 1-16,-2 0 0 0,-4 1 1 0,2 1-4 15,-1-1-4-15,1-3-16 0,-1 3-21 0,-2 0-29 0,-3 0-74 16,-6-1-73-16,12 0-119 0,-12 0-237 0,9-3-456 16,-9 3-1111-16,0 0 492 0</inkml:trace>
  <inkml:trace contextRef="#ctx0" brushRef="#br0" timeOffset="2412.94">6485 3231 229 0,'0'0'245'0,"0"0"3"0,0 0 1 16,-7-1 1-16,7 1 5 0,0 0 8 0,-8 2 7 16,8-2 14-16,0 0 1 0,-8-2-5 0,8 2 9 15,0 0-1-15,-9 0 4 0,9 0 2 0,0 0-5 16,-6 2-7-16,6-2-12 0,0 0-5 15,0 0-8-15,0 0-10 0,0 0-10 0,0 0-2 0,0 0-12 16,0 0-14-16,0 0-18 0,0 0-10 0,0 0 2 16,0 0-6-16,0 0 0 0,23-2-11 0,-5 1-6 15,9-2-8-15,5 2-10 0,1-3-15 16,3 3-127-16,3-1 0 0,15-3 0 0,0 2 0 0,1 1 0 16,2 1 0-16,1 1 0 0,-5 0 0 0,5 0 0 15,-6 1 0-15,2-2 0 0,-3 2 0 0,-11-1 0 16,-2 2 0-16,4-1 0 0,8-1 0 0,-13 1 0 15,-1 0 0-15,-3 0 0 0,-4 1 0 0,-11-2 0 16,4 0 0-16,-9 0 0 0,-2 0 0 0,1-2 0 16,-4 2 0-16,-1 2 0 0,0-2 0 0,-7 0 0 15,10-2 0-15,-10 2 0 0,6-1 0 0,-6 1 0 16,4-3 0-16,-4 0 0 0,0 3-250 0,0 0-69 16,-5-11-34-16,1 8-43 0,-2-1-36 0,-6-1-34 15,-2 2-35-15,-5 0-38 0,-12 0-284 0,-6-1-891 16,2 3 394-16</inkml:trace>
  <inkml:trace contextRef="#ctx0" brushRef="#br0" timeOffset="2812.27">6704 3303 36 0,'-14'3'276'0,"2"0"7"0,1 0 11 0,2 0 9 0,1-1-3 15,3 0-2-15,1 0-8 0,-3-2-7 0,7 0-8 16,0 0-12-16,-7 3-3 0,7-3-10 0,0 0-9 15,-4 3-11-15,4-3-9 0,0 0-4 0,0 0 6 16,0 0-5-16,0 0-8 0,16 3-12 0,-10-3-8 16,7-3-14-16,6 3-9 0,0-1-10 15,3 1-7-15,9-3-5 0,-1 1-6 0,5 0-16 16,6-2-15-16,10 3-11 0,-10-1-12 0,-2-1 6 0,14 2-10 16,-15 0-10-16,0 1-6 0,1 0-2 0,-1-1-5 15,-3 2-1-15,-2-2 2 0,-3 1 0 0,-9 0-1 16,-1 0 10-16,2-1 1 0,-9 2 16 0,6-1 0 15,-6-1 3-15,-3 1-3 0,-4 1 5 16,1-1-3-16,-7 0 2 0,8-1-12 0,-3 2-77 0,-5-1 0 16,7 0 0-16,-7 0 0 0,9-1 0 0,-9 1 0 15,0 0 0-15,0 0 0 0,8 0 0 0,-8 0 0 16,0 0 0-16,6 0 0 0,-6 0 0 0,0 0 0 16,9 0 0-16,-9 0 0 0,7 1-179 0,-7-1-103 15,7-1-66-15,-7 1-55 0,9 0-52 0,-9 0-64 16,13 1-483-16,-13-1-1084 0,18 1 481 0</inkml:trace>
  <inkml:trace contextRef="#ctx0" brushRef="#br0" timeOffset="4029.41">10861 3374 295 0,'0'0'366'0,"3"-6"2"0,-3 6-7 0,1-2 7 0,-1 2-12 15,0 0-8-15,0 0-10 0,0 0-14 16,0 0-17-16,0 0-20 0,0 0-20 0,0 0-28 15,0 0-17-15,0 0-23 0,0 0-4 0,0 0-6 16,0 0-7-16,0 0-10 0,8 11-8 0,-3-7-16 16,5 0-9-16,2 2-11 0,-1-2-8 0,7-1-7 15,2 2-7-15,2-2-7 0,8 0-12 0,0-3-8 16,1 1-4-16,5-4-9 0,-3 1-1 0,5 0-8 16,-5-3-8-16,6 2-5 0,-6-4-3 0,4 0 4 15,-4 1-3-15,1-3 5 0,1 0 14 0,-3 0-6 16,0-4 8-16,0 3 4 0,-4-1-4 0,-2 0 5 15,-7 4-10-15,-2 0 21 0,-1-1-6 0,-2 4-1 16,-3 0-2-16,0 1-10 0,-6 0-9 0,1-1-6 16,2 3-2-16,-4-1-9 0,1 2-8 0,-1-3-2 15,-4 3-5-15,14 3 4 0,-9-2-9 0,8 1 3 16,0 2-8-16,-3 0-9 0,3 0 0 0,0 2 0 0,4 1 0 16,1 0 0-16,0-3 0 0,1 3 0 0,1-1 0 15,1-1 0-15,-3 1 0 0,1-2 0 16,4 1 0-16,-2-3 0 0,1 1 0 0,-2-2 0 15,8 0 0-15,-5-2 0 0,-2-2 0 0,8 1 0 0,-1-4 0 16,0-1 0-16,-1 1 0 0,-3-1 0 0,-2 0 0 16,-2 2 0-16,-2 0 0 0,0-3 0 15,0 4 0-15,-4-1 0 0,-1 2 0 0,-4 0 0 16,-4-1 0-16,3 3 0 0,-3 0 0 0,0 0 0 16,-5 1 0-16,10 0 0 0,-2 1 0 0,0 1 0 0,-2 2 0 15,3 1 0-15,0 0 0 0,-3-2 0 0,4 4 0 16,-2-3 0-16,4 2 0 0,-1-1 0 0,1 0 0 15,3 2 0-15,1 0 0 0,1 0 0 0,1-2 0 16,0 0 0-16,1 0 0 0,4-3 0 16,-3 2 0-16,-3-3 0 0,5-1 0 0,-1 0 0 0,-1 0 0 15,1-4 0-15,1 2 0 0,-3-1 0 0,6-1 0 16,0-6 0-16,-7 3 0 0,9 1 0 0,0-3 0 16,-8 1 0-16,0 2 0 0,-4 2 0 0,-2-2 0 15,0 3 0-15,-4 0 0 0,-3 2 0 0,2-1 0 16,-2 2 0-16,2 0 0 0,0 1 0 0,2 4 0 15,-1-1 0-15,1 2 0 0,2 1 0 0,2 1 0 16,1 2 0-16,-1 0 0 0,3-1 0 0,-2-2 0 16,4 3 0-16,-3-2 0 0,5-1 0 0,1 2 0 15,-3-5 0-15,12 0 0 0,-3 2 0 0,1-4 0 16,1 0 0-16,-1-1 0 0,3 0 0 0,0-3 0 16,-4-2 0-16,3-2 0 0,-1 2 0 0,0-3 0 15,-3-1 0-15,-1 1 0 0,1-4 0 0,-1 0 0 16,-7 3 0-16,1-2 0 0,-4 2 0 0,2 0 0 15,-1 1 0-15,-5 2 0 0,-2-1 0 0,-2 2 0 16,2-1 0-16,-3 2 0 0,-1-3 0 0,-2 5 0 16,1-1 0-16,-1-1 0 0,-4 3 0 0,6-2 0 15,-2 1 0-15,-4 1 0 0,5-2 0 0,-5 2 0 16,0 0 0-16,0 0 0 0,4-4 0 0,-4 4 0 16,0 0 0-16,0 0-195 0,0 0-452 0,0 0-579 15,0 0-1326-15,0 0 587 0</inkml:trace>
  <inkml:trace contextRef="#ctx0" brushRef="#br0" timeOffset="6512.89">14024 2424 258 0,'0'0'288'0,"-3"-2"-9"0,3 2-17 0,-4-2-14 16,4 2 0-16,-5-4-10 0,5 4-4 0,-6-4-12 15,4-1-5-15,2 5-6 0,-3-3 18 16,3 3 7-16,-5-2-6 0,5 2-4 0,0 0-3 15,-5-1-6-15,5 1-8 0,0 0-4 0,0 0-9 16,0 0-7-16,-2-4-11 0,2 4-10 0,0 0-13 16,0-5-18-16,0 5-12 0,10-7-12 0,1 1-1 0,-2-2-8 15,10-2-1-15,4-5 2 0,7 2 3 16,2-1 4-16,2 0 0 0,11-8-6 0,6-2 9 16,4 2-3-16,-2-4-2 0,3 0 4 0,24-13-8 15,-20 13-8-15,25-13-5 0,3-1-9 0,-1 0-13 16,3-4-3-16,5 6-20 0,6-4-9 0,1 5 9 15,2 0-16-15,3 5 4 0,-3 2-5 0,-6 5 5 0,-1 4-8 16,-6 0-11-16,-28 11-1 0,-2-2-16 16,2 4 9-16,-2 0-8 0,-4 3 4 0,-2-5 1 15,-18 7-6-15,-1-2 6 0,-1 0 1 0,-3-1-5 16,1 0 2-16,-4 2 1 0,-1-3 7 0,-6 4-5 16,-3-3-3-16,-1 1-3 0,0 3 1 0,-4-2-5 0,-4 2 1 15,3-1 8-15,-3 1-5 0,-2 2 4 16,-2-3 1-16,-1 2-9 0,-1 0 10 0,-4 1-4 15,7-2-2-15,-2 0 6 0,-5 2-13 0,3-2-4 16,-3 2-6-16,0 0 4 0,4-2-6 0,-4 2-1 16,0 0 4-16,0 0-9 0,0 0-2 0,2-4-10 15,-2 4 5-15,0 0-4 0,-8-7-5 0,8 7-4 16,-9-4-3-16,4 2-1 0,0-2 0 0,-2 0-1 16,-3 2 2-16,0 0-4 0,1-2 3 0,-5 2 4 15,1-2-1-15,-6-1 6 0,1 3 4 0,-1-2 3 16,2 1 3-16,-2 2 3 0,-2-4 5 0,3 2 3 0,0 2-2 15,-9-3 2-15,8 2 5 0,-2-3-1 0,2 3 0 16,1 0 0-16,2-2 6 0,4 1 1 16,-10 2 2-16,6 1 3 0,3-2 8 0,-1 0-2 15,-4-1 10-15,5 4 0 0,-1-3 6 0,0 2 3 16,4-2 3-16,1 1 10 0,-1-1 1 0,-3 0 8 0,8 2-6 16,-3-3 5-16,-1 2-11 0,4-1 8 0,-4 2-3 15,4-1 10-15,-3-1 0 0,8 2-7 16,-7-2-7-16,2 1-1 0,5 1 0 0,0 0-4 15,-7-1-1-15,7 1 0 0,0 0-8 0,0 0 0 16,-5-3-7-16,5 3-2 0,0 0-1 0,0 0 3 16,0 0-6-16,0 0 4 0,17 10-3 0,-8-7-3 15,2 0 4-15,1 1-1 0,4 0-5 0,2 0-10 16,3 3 15-16,-1-2-6 0,8 2 1 0,0-2 3 16,0 0-1-16,0 2 0 0,3 0-2 0,-3-2 1 15,2 1-4-15,-1 0 4 0,-3 0-6 0,2 0-1 16,1-1-2-16,-10-2 0 0,-1 1-8 0,0 2 4 0,-5-4 7 15,-3 1-4-15,2-3 4 0,-6 1-3 0,2 0 2 16,-3 0 7-16,0-1-5 0,-5 0 2 16,5 1 0-16,-5-1 4 0,0 0 0 0,10 0-3 15,-10 0 2-15,0 0 4 0,5 3-11 0,-5-3 2 16,0 0 0-16,0 0-3 0,0 0 2 0,0 0 3 0,0 0-5 16,0 0 10-16,0 0-5 0,0 0-6 0,8-2-1 15,-8 2 5-15,0 0-5 0,0 0 3 16,0 0-1-16,0 0 2 0,0 0 2 0,0 0-1 15,0 0-2-15,-1 6 1 0,1-6 2 0,-4 5 3 16,1-1-4-16,-2 2-2 0,0 0 4 0,0 2-5 0,-4 2-1 16,-2 2 5-16,-1 2 4 0,-1 2-8 0,-5 3 1 15,4 2 5-15,-4-1-9 0,4-6 8 16,-2 6 1-16,2 0 0 0,1-3-3 0,3-4 3 16,1 3 1-16,-3 0 4 0,5-2-9 0,1-3-2 15,3-2 4-15,-4 0 1 0,4-4 6 0,-1 4 14 0,1-3-4 16,0-3 4-16,2 2 16 0,1-5-1 0,-5 5 19 15,5-2 8-15,0-3 7 0,0 0 6 16,-1 3-59-16,1-3-17 0,0 0 0 0,0 0 0 16,0 0 0-16,0 0 0 0,0 0 0 0,0 0 0 15,6-13 0-15,-6 13 0 0,0 0 0 0,4-4 0 0,-4 4 0 16,0-2 0-16,0 2-116 0,0 0-261 16,0 0-173-16,-4-6-642 0,4 6-1290 0,0 0 570 0</inkml:trace>
  <inkml:trace contextRef="#ctx0" brushRef="#br0" timeOffset="13879.74">17109 1305 344 0,'0'0'396'0,"-2"-5"-14"0,2 5-26 15,-3-5-19-15,3 5-35 0,0-3-16 0,0 3-18 16,0-4-31-16,0 4-2 0,0 0-7 0,0 0-13 16,0 0-2-16,0 0-6 0,0 0-13 0,0 0-8 15,0 0-10-15,0 0-7 0,0 0-11 0,-1-4-13 16,1 4-10-16,0 0-12 0,0 0-12 16,0 0-8-16,0 0-12 0,0 0-9 0,0 0-8 15,0 0-10-15,0 0-8 0,0 0-5 0,0 0-2 16,0 0-6-16,-4-3-4 0,4 3 2 0,0 0-11 0,0 0-6 15,0 0 2-15,0 0 1 0,0 0-5 0,0 0-2 16,0 0-4-16,0 0-3 0,0 0 3 0,0 0-3 16,0 0-2-16,0 0-2 0,0 0 2 15,0 0-5-15,3-7 2 0,-3 7-4 0,0 0 4 0,0 0-1 16,0-4-2-16,0 4-1 0,0 0 0 16,0-7 1-16,0 3-1 0,0 4 2 0,0-5-4 15,0 5 2-15,0-5 0 0,0 5-1 0,-3-5 3 16,3 5 5-16,0 0 3 0,0 0-1 0,0-5-3 15,0 5-4-15,0 0-1 0,0 0-5 0,0 0 6 0,0 0 2 16,0 17 1-16,0-7 2 0,3 3 4 16,-6 4 5-16,6 0-5 0,-2 1 5 0,-1 0-4 15,0 7 4-15,0 3-3 0,0 0 1 0,1-2-4 16,-2-6 4-16,1 4-5 0,0-4 1 0,-1-3-6 16,-2 0 5-16,3 0-3 0,-1-4 1 0,1-1-4 15,-4-2 1-15,2 2 3 0,0-2-4 0,1-4 3 16,-2 3-7-16,2-3 1 0,1-2-1 0,0 3-1 0,0-7 2 15,0 10-5-15,0-4 4 0,0-1-2 16,1 0 1-16,2 0-10 0,-2 0-5 0,-1 0-6 16,2-2-14-16,0 0-25 0,-2-3-27 0,0 0-36 15,1 9-59-15,-1-9-56 0,4 3-64 0,-4-3-94 16,0 0-103-16,0 0-315 0,4-17-879 0,-4 11 389 16</inkml:trace>
  <inkml:trace contextRef="#ctx0" brushRef="#br0" timeOffset="15996.26">17164 1265 196 0,'-1'-5'455'0,"-1"0"-8"0,-1 2-5 0,3-1-18 16,0 4-25-16,0-4-28 0,0 4-27 0,0 0-26 15,0 0-15-15,0 0-2 0,0 0 0 0,0 16-10 16,3-6-7-16,-3 3-9 0,2 12-11 0,-1 1-16 16,-1 8-5-16,3 12-10 0,-3-12-34 0,4 14-14 15,-2 4-15-15,1 2-5 0,-2-3-29 0,2-1-7 16,-3-2-10-16,0 2-11 0,2-2-16 0,1-14-12 16,1-1-15-16,0 2-24 0,2-6-19 0,1-1-11 15,1-2-18-15,1 1-9 0,0-10-14 16,1 2-6-16,-1-6-7 0,0-3-2 0,1-1-5 15,1-3-4-15,-1-1 0 0,4-3 1 0,-4-4 0 0,0 0 3 16,-1-2 6-16,-1-6-1 0,5-1 8 16,-8 0 4-16,0-6-1 0,-2-2 7 0,-2-6 4 0,-2-1 0 15,-6-1 3-15,2-6 1 0,-4 2 1 16,-5-2 1-16,1 0 2 0,-1 3 2 0,-4 0 8 16,0 2 6-16,-2 3 6 0,2 2-1 0,-2 5 8 15,3 5-4-15,2 1 6 0,1 3-3 0,-2 1-1 16,4 0-2-16,3 4-1 0,-2 2-5 0,5-1-3 15,-2 2-2-15,8 1 3 0,-9-1-4 0,9 1-1 16,0 0-6-16,0 0-2 0,-1 6-2 0,1-6-2 16,0 0-3-16,15 1 2 0,-2-1-7 0,-1 0-2 15,4-4-6-15,1 1-3 0,2-4 0 0,0 2 6 16,1-2 0-16,-3-3 3 0,4 4 4 0,-5-2 2 16,2-2 1-16,-1 3 0 0,-2-4 6 0,-3 5 9 15,2-6 3-15,-5 3 11 0,0 1 10 0,-2 2 7 16,0 2 9-16,-2 0 7 0,-1-1-9 0,-2 1-5 15,-2 4-7-15,7-2-1 0,-7 2-3 0,0 0-2 16,5 6-5-16,-5 0 4 0,1 1-3 0,0 4-1 16,1-1-2-16,1 2-3 0,-1 0 3 0,-1 0-3 15,1 1-2-15,0-1 1 0,0-1 1 0,1 1 3 16,-1 0-3-16,1-4-3 0,1 2-9 0,1-2-2 16,-2-1 1-16,2-1-3 0,-2-2 2 0,1 0 4 15,0-3-3-15,1 0 1 0,-5-1 1 0,9-3 3 16,-3-2-5-16,-3-1 4 0,-2-4-2 0,3 0 2 15,-4-1 0-15,-2-6-1 0,2 1 3 0,-4-3-3 16,1 0 0-16,-4 0 1 0,0-6-1 0,0 8 13 16,1 1 4-16,-4-1 5 0,7 7 11 0,-4 0-10 15,2 3-3-15,1 0 0 0,0 4-4 0,0 1-1 16,4 2-4-16,0 0 3 0,-12 11-4 0,10-4 3 16,2 5 5-16,0 1-9 0,3-3 2 0,1 3 0 15,0-1-2-15,4 2-1 0,1-5-5 16,3 5 9-16,3-6-11 0,1-1-2 0,-2-2-2 15,2-1-3-15,2-2-1 0,4-3-1 0,-3-2 2 0,0-1-1 16,-3-4 2-16,3 0-2 0,-1-2 6 16,-3 0 0-16,0-4-1 0,-3 0 4 0,-1-3 2 0,1-8 8 15,-4-1 2-15,-1-1-1 0,-3 1 2 0,2 0 1 16,-11-2 4-16,5-1 6 0,-1 4-1 16,1 0 3-16,-4 6 9 0,0 3 2 0,3 4-1 15,-3 1 4-15,2 4-6 0,0 1-7 0,1 1-3 16,-2 3-5-16,3 2-2 0,-6 10 0 0,4 3 0 15,-3 6-5-15,3-1-1 0,-2 8-1 0,2 3 2 16,-1 2 0-16,3 5 1 0,0-4 0 0,0 0-5 16,3-3 4-16,1 2-5 0,2-6-3 0,4-7-5 15,-3 6-5-15,2-6-6 0,3-3 4 0,1-3-3 16,-2 1 2-16,1-5 6 0,1-2-8 0,0-5 3 16,-2-1-2-16,8-1 5 0,-2-3-3 0,-2-4 0 15,-1-3 3-15,2-1 4 0,-3-5-5 0,-1-5 4 16,4-3-4-16,-5-1 1 0,-1-5 2 0,-2 1-1 15,-2-5 3-15,2 2 0 0,-4-2-2 0,1 3 4 16,-4 4 11-16,-1 9 8 0,3 2 1 0,-3 3-4 16,0 4-4-16,0 5-2 0,0 0-4 0,-3 4-1 15,3 1 3-15,0 0 0 0,-5 19-7 0,4-2 5 16,1 2-2-16,-3 0 1 0,6 10 1 0,-3 0-1 16,0 2 3-16,1-1-4 0,4-2 4 0,0 1-2 15,-1 0-5-15,4-5-5 0,-4-4-8 0,1-5 9 16,1 1-9-16,-2-6 4 0,5 1 2 0,-4-4-3 15,3 1 6-15,2-5 4 0,-4 0 0 0,2-3-7 16,-8 0 1-16,18-6 8 0,-8-2-6 0,-1 0-5 16,3-5 8-16,-3-3-7 0,3-2 11 0,-4 1-9 15,1-2 2-15,-2 4 0 0,-2 5-4 0,-2-3 7 16,2 5 3-16,-1 1-4 0,-4 0-2 0,4 4-5 16,-4 3 0-16,0 0 8 0,0 0-2 0,0 0 4 15,10 14-4-15,-6-4 7 0,1-1-5 16,-5 3 0-16,4 4-2 0,1-4-13 0,-1-1-10 15,4 1-5-15,-3-2-14 0,1-2-6 0,2 0-8 16,-3 1 1-16,4-4-3 0,1 1-2 0,-2-5-1 0,0 1-1 16,-1-1 6-16,1-2 1 0,-2-1 9 0,2-2 4 15,-3-1 6-15,-1 0 2 0,1-2 3 0,-3-1 3 16,-2-4 5-16,-1 0 0 0,-4-4 3 16,0-2 5-16,-1 1 5 0,-6-7 6 0,1 6 12 15,0 3 3-15,0 0 5 0,-2 5 5 0,3 1 3 16,-4 4 3-16,5 1 5 0,-4 1-3 0,3 6-1 15,1-1 0-15,-4 3 7 0,4 2-5 0,4 3-1 16,0 2-1-16,2-3-1 0,2 3-2 0,5 2-3 16,-1-2-3-16,1-2 4 0,4 0-2 0,3-3-5 15,0 1 0-15,4-2 0 0,2-1 0 0,2-1-1 16,2-5-3-16,-5 0 1 0,3-2 0 0,-4 2-1 16,4-7 2-16,-3 3-3 0,5-5-1 0,-5 0 7 15,-2 1 7-15,-2-3 6 0,2-1 14 0,-4 0-3 16,3-1 4-16,-5 5 5 0,-2-1 6 0,-1 2 9 15,2-1-4-15,-2 4-10 0,-2 0-9 0,0 2-4 16,1 1 0-16,-4 2-5 0,0 0 0 0,0 0 6 16,11 11-5-16,-8-4 0 0,1 4-8 0,-3 2-2 15,2 0-2-15,2 3-1 0,-3 0-1 0,1-6-8 16,1 5 0-16,0-5-7 0,2-2 2 0,-1 2 1 16,-3-4-4-16,2 0 0 0,1 0 7 0,-1-4-6 15,-4-2 11-15,14 1-8 0,-14-1-4 0,16-6 1 16,-9 1 2-16,4-3 2 0,-4 2 0 15,5-3-7-15,-6 1-1 0,7-6 3 0,-8 3-5 16,4-3-2-16,1 1 0 0,-3 3 0 0,-1 0 2 0,-1 3-1 16,-1 3 1-16,2 0-3 0,-2 0-5 0,-4 4 5 15,5-6-5-15,-5 6 2 0,0 0 1 0,0 0 0 16,7 14 2-16,-6-7 1 0,-1 3 0 0,0-1-9 16,1 1-5-16,2 0-6 0,-2-2-3 0,2-1-8 15,-1 0 8-15,1-2-10 0,-1 2 3 0,1-2 3 16,1-2 9-16,0 3-6 0,-4-6 0 15,9 2 6-15,-9-2 1 0,11-2-2 0,-6-2 0 16,1 0 7-16,1-1-5 0,-1-3 0 0,3 2 14 16,0-5-7-16,0-3 0 0,1 0 0 0,-1 0 4 15,2-1 0-15,-3-2-1 0,1 0 2 0,3 0 1 16,-2 2 5-16,-2 2 7 0,-2 3 2 0,1-1 3 16,-2 1 6-16,1 3-3 0,-1-1 2 0,-1 3 0 15,0-1-3-15,0 2 0 0,1 2-6 0,-1-1 4 16,2 3-3-16,-6 0-3 0,12 2 7 0,-7 0-5 15,1 3-3-15,-2 0 2 0,3 1 3 0,-1 2-6 16,-1 0-12-16,0 3-10 0,-1 0-9 0,1-2-11 16,-3 0-15-16,1-1-16 0,-2 3-32 0,-1-2-49 15,-2 0-79-15,0-3-104 0,-9 3-122 0,-2-5-517 16,-1 1-1056-16,-4 0 467 0</inkml:trace>
  <inkml:trace contextRef="#ctx0" brushRef="#br0" timeOffset="17796.34">17782 2068 458 0,'0'-10'556'16,"1"2"12"-16,-2 2-1 0,2 1-27 0,-1 3-28 15,4-1-42-15,-4 3-18 0,0 0-13 0,0 0-5 16,2 18-11-16,-3 1-13 0,-4 11-20 0,5 4-18 15,0-3-24-15,0 17-26 0,4-1-29 0,-3 5-28 16,3-3-24-16,0 1-110 0,1 3-131 0,-1-4 0 16,8-3 0-16,-7-11 0 0,3 1 0 0,0-4 0 15,-3-1 0-15,3-5 0 0,-3-8 0 0,1 0 0 16,-1-6 0-16,-1-4 0 0,-4 1 0 0,3-5-82 16,-2-2-200-16,-1-2-40 0,0 0-40 0,1-14-24 15,-1 5-21-15,-4-9-5 0,-1-1-7 0,-1-8-4 16,-1-3 1-16,2-6 26 0,-1 1 7 0,-3-21 34 15,4 5 33-15,-2-3 53 0,4 1 51 0,-2 6 88 16,2 12 52-16,1 4 43 0,0 6 47 0,1-2 33 16,0 12 31-16,1 2 43 0,0 0 32 0,1 3 31 15,-1-1 15-15,1 0 11 0,1 4 6 0,0-2 2 16,1 2 0-16,0 1-4 0,2 1-10 0,1 1-10 16,0-2-13-16,6 5-13 0,-4 0-10 0,3 1-15 15,-1 1 10-15,3 2-17 0,-2 3-11 0,1-1-13 16,0 9-7-16,1-2-10 0,0 2-10 0,-4 2-4 15,-3 2-7-15,-2 0-11 0,1 1-4 0,-5-1-6 16,-6-1-2-16,1 0-1 0,-3-3-8 0,-5 1 2 16,3-2-4-16,-4-3-4 0,-4-1-3 0,7-2-5 15,-1-1 0-15,-3 0 0 0,6-2-8 0,1-5 2 16,8 1-20-16,-9-2-22 0,9 2-18 0,-5-11-15 16,9 2-15-16,1-2-18 0,5-5-11 0,6-4-21 15,4-3-5-15,1 4 8 0,2-1 20 0,-2 2 2 16,2 3 9-16,-5 4 7 0,0-2 11 0,-1 5 16 15,-2 0 21-15,-3 2 14 0,-1-1 15 0,-2 3 6 16,-1 1 12-16,-2 1 19 0,-1 4 19 0,1 2 10 16,-2 1 15-16,-2 2 5 0,-1 2-9 0,0 4 6 15,-1-1 0-15,-2 3-7 0,0 3-13 0,2-1 1 16,-1 0-8-16,2-4-2 0,-1 3-5 0,3 1-8 16,0-6-3-16,-1-1-2 0,3-1-4 0,-1-1-10 15,6-2-10-15,-6-3-5 0,5 0-11 0,0-3-5 16,2-2 0-16,1 0-2 0,-2-3-7 0,3-2 7 15,-5 0 0-15,-2-1 0 0,-1-1 5 0,0-3-2 16,-1-6 1-16,-1-1 1 0,-6-1 1 0,2 1 5 16,-7 1 8-16,2-2 7 0,-2 4 4 0,-1 1 4 15,-1 3-3-15,-2 3 6 0,3 1-3 0,-2 1 8 16,2 6-3-16,-4 0-1 0,1 1 1 0,1 3-1 16,2 4 1-16,3 0-5 0,1 2-1 0,1-2 0 15,1 3-6-15,2 2 9 0,4-2-8 0,-1 1 1 16,2 0-4-16,5-1-2 0,-1 0 2 0,5-1-7 15,-1-2-5-15,-2-3-5 0,3 0-9 16,1-3 0-16,-1 0 0 0,1-2 2 0,4 0-2 0,-4-1-4 16,-1-4 9-16,-2 2 2 0,2-1 2 0,-4-2 2 15,1-2 2-15,-1 0-1 0,-2 1 8 0,0-1 2 16,2 0 6-16,-4 4 5 0,2-3-3 0,-1 2 3 16,-3 1-7-16,4 3 2 0,-5 0-6 0,-2 2 0 15,6 0-5-15,-6 0-2 0,5 4 8 16,-2 2-7-16,-1 3 7 0,2 0-2 0,0 2-4 0,-4 0 4 15,6 2 0-15,-2-1 1 0,0 0 0 0,1-1-2 16,-1 0 0-16,0-4-3 0,-2-1-3 16,7 1-1-16,-5-3 4 0,4-1-4 0,-2 1 3 0,1-3 0 15,-7-1 1-15,15-2 0 0,-7-2 1 16,3 1 0-16,-3-4-1 0,-1 1 0 0,1-1 0 16,1-3-3-16,-4 2 5 0,0-4-1 0,3 3 1 0,0-1-3 15,-2 1 5-15,0 0 3 0,1 1 2 0,-1 0 11 16,-3 4-6-16,-1-1 5 0,-2 5-6 0,8-1-1 15,-8 1 6-15,0 0-1 0,0 0 4 16,13 8-10-16,-11-2-7 0,2 2 9 0,0 3 1 16,-3 0-4-16,4 5-11 0,-3-4-4 0,1-3-9 0,1 2-8 15,4-1-5-15,-2-1-6 0,2-4 3 0,-3 0 3 16,4-2 4-16,-4 0 3 0,2-2-5 0,-7-1 4 16,14-4 3-16,-8 1-1 0,3-4 4 0,-1 4 2 15,-2-8-4-15,2 4 6 0,-2-5 0 0,3-2 1 16,-1 1 0-16,-1-3 1 0,1 0 2 15,0 1 0-15,1-1 3 0,-6 6 2 0,3-1 1 0,-2 2 4 16,1 3 2-16,0-1-3 0,0 5 2 0,-1-2 3 16,-2 1-5-16,-2 3-1 0,0 0 0 0,13 4 6 15,-7-1-8-15,-2-1 3 0,1 3-1 16,-1-2 2-16,1 4-3 0,0-4-4 0,4 1-4 16,-4 0-7-16,7 0 0 0,-2-1 2 0,0 0-1 0,-2-2-2 15,5-1 3-15,-3-1-3 0,2 0-1 0,-2-1 3 16,1-4-1-16,-2 2 4 0,-1-2 2 0,1 1-2 15,-2-5 8-15,1 3-2 0,0-3-1 0,-4 2 3 16,1-4-4-16,-3 0-1 0,0 0 2 16,0 0 4-16,-4 3 7 0,0-1 1 0,2 3-4 0,0 1 4 15,-4 2-3-15,2 1 0 0,2 3-3 0,-10 1-7 16,10-1 4-16,-13 8 7 0,6 1-6 0,0 2-1 16,-1 1 4-16,2 4-3 0,1 0 1 15,1-2-2-15,1 0 0 0,2 3 1 0,0-5 1 16,3-1-4-16,-1 0 7 0,2-1-7 0,0-4 3 15,2-2 4-15,3 3 3 0,0-4-6 0,3 1 5 0,0-7-1 16,1 1 1-16,0-2-4 0,0 0 7 0,5-1 10 16,0-4-4-16,-1 2 1 0,3-1 5 15,-6-2 0-15,5 2 4 0,-4 0-1 0,-2 0 8 16,-1 3-1-16,0-2-2 0,2 1 1 0,-2 3-2 16,-3 0 6-16,2 3-6 0,-1 0-6 0,0 1-5 0,3 1 3 15,-5 1-4-15,2 2-5 0,0 3 2 0,0-2 0 16,0 5 3-16,-4-1-17 0,2-1-3 0,-2 1-3 15,-3 2 1-15,-2-5-1 0,3 2-2 0,-2 0 1 16,-1-2 5-16,-1-3 2 0,1-4-3 16,-3 7 8-16,3-7 3 0,0 0 0 0,0 0 15 0,0 0 10 15,0 0-4-15,-6-20 6 0,10 13 0 0,1-6 1 16,-1 2-3-16,2-4-7 0,2-3 9 0,2 1-2 16,4-9-15-16,1 3-29 0,2 1-23 0,-7 6-48 15,2-1-63-15,-2 2-90 0,5 1-115 16,-8 3-129-16,0 7-174 0,4-4-337 0,-4 1-1072 15,-2 2 475-15</inkml:trace>
  <inkml:trace contextRef="#ctx0" brushRef="#br0" timeOffset="18245.45">19741 1646 379 0,'-3'-16'482'0,"6"3"2"16,-3 1-1-16,-3-1-3 0,3 2-3 15,0 0-12-15,-1 1-13 0,2 2-29 0,-1 3-41 16,0 0-41-16,0 5-40 0,0 0-31 0,0 0-13 0,0 0 2 16,0 0-20-16,7 30-25 0,-7-10-3 0,2 7-2 15,0 4-19-15,0 0-12 0,1 2-12 0,0 1-12 16,0 1-14-16,-2-2-12 0,2 2-9 0,-2-3-11 15,2 1-12-15,-1-3-10 0,1-3-68 0,1 2-18 16,-2-4 0-16,0-7 0 0,0-2 0 16,1 1-55-16,-1-7-85 0,-2 1-59 0,0-5-53 15,0-6-60-15,1 7-67 0,-1-7-65 0,0 0-65 0,0 0-78 16,0 0-299-16,0 0-959 0,13-28 423 0</inkml:trace>
  <inkml:trace contextRef="#ctx0" brushRef="#br0" timeOffset="19045.45">20039 1890 236 0,'5'-5'366'16,"-3"0"14"-16,2-1 23 0,-1-1 15 0,-3 0-6 16,2 0 8-16,-2-1-6 0,-1 0-18 0,-2 0-12 15,2-1-29-15,-1 3-23 0,0 2-19 0,-2-4-26 16,1 5-15-16,3 3-27 0,-12-6-25 0,6 6-27 16,6 0-13-16,-17 6-20 0,3 4-14 0,1 2-15 15,-6 9-18-15,0-1-5 0,5 1-12 0,1 2-11 16,-4 2-5-16,8-2-5 0,-1-4-9 0,5-2-9 15,3 0-4-15,-1 1-13 0,3-2 0 0,0-5-1 16,3-1-5-16,-1-1-4 0,3-2 10 0,2-4-18 16,0 1 13-16,-7-4-14 0,13 2 4 0,-1-3 3 15,-12 1-2-15,19-5-2 0,-9-1 3 0,-1 0 1 16,0-1 12-16,0-2 0 0,0 0 16 0,1-3-11 16,0 0 4-16,-1-2 10 0,-2-1-12 0,-4 3-47 15,3 2 0-15,-3-3 0 0,1 5 0 0,-1 1 0 16,-1 1 0-16,2 2 0 0,-1-1 0 0,-3 5 0 0,0 0 0 15,0 0 0-15,0 0 0 0,0 0 0 16,6 16 0-16,-5-7 0 0,1 1 0 0,-1-1 0 16,2 2 0-16,0-2 0 0,2-1 0 0,0 2 0 15,-1-3-21-15,0-2-43 0,3 1 2 0,-1-2 0 16,0-2 4-16,-6-2 6 0,17 3 7 0,-17-3 5 16,17-3 1-16,-7-1 6 0,-4 2 6 0,7-4 1 15,-3 1 5-15,-1-2 0 0,1-2 10 0,-1 0 4 16,-2-2 10-16,0 2 4 0,4-7 6 0,-2 0 14 15,0 3 0-15,-3 2 2 0,0 2 4 0,1 0 4 16,-3 3-16-16,-2 0 1 0,1 3-7 0,-3 3-10 16,0 0 7-16,0 0-2 0,0 0 0 0,0 0-1 15,5 21 5-15,-5-10-8 0,-1 1 6 0,1 4-17 16,-2-3-6-16,2 4-6 0,0 0-3 0,2 0 3 16,-1-7-16-16,0 1 0 0,0-2-9 0,1-1 7 15,3-1 6-15,-3-2 0 0,5-2 3 0,-7-3 2 16,14 2 10-16,-14-2-4 0,18-3 8 0,-7-2-5 15,3 1 3-15,0-6 0 0,0 0 3 0,-1-1 5 16,4 0 6-16,-6-4 13 0,2 3 5 0,1 2 1 16,-5-2 6-16,0 4 4 0,1-2 1 0,-3 2 3 15,0 3-11-15,-2 3-2 0,2-2-12 0,0 2 0 16,-7 2 2-16,0 0 2 0,16 5-4 0,-9-2-1 16,-2 2 0-16,-1-1-3 0,4 0-9 0,-3 6 3 15,5-5 3-15,-1 2-3 0,0 1-7 0,4-5 1 16,-3 3-1-16,2-4 9 0,-1 3-3 15,1-3 7-15,-2-4-3 0,4-1 6 0,-4 1 15 0,2-2 9 16,-3-2 18-16,-3-2 25 0,1-1 12 0,-2-2 15 16,-3-1-94-16,-4-6-9 0,0 0 0 0,-3-7 0 15,-3-2 0-15,-3 1 0 0,1-4 0 0,-3 1 0 16,-2 0 0-16,2 4 0 0,-5-1 0 0,5 2 0 16,7 7 0-16,-6 2 0 0,7 7 0 15,4 2 0-15,-3 2 0 0,4 4 0 0,0 0-283 0,0 0-419 16,0 0-499-16,24 11-1302 0,-7-4 576 0</inkml:trace>
  <inkml:trace contextRef="#ctx0" brushRef="#br0" timeOffset="19178.7">21154 1757 4299 0,'3'0'434'0,"-3"0"-19"16,0 0 14-16,0 0-61 0,0 0-77 0,-10-13-85 15,10 13-54-15,-8-6-36 0,8 6-38 0,0 0-53 0,0 0-58 16,0 0-70-16,0 0-118 0,0 0-123 0,0 0-143 15,9 25-451-15,-8-17-1016 0,-2 5 450 16</inkml:trace>
  <inkml:trace contextRef="#ctx0" brushRef="#br0" timeOffset="19695.43">20101 2466 6152 0,'-34'0'484'0,"3"-1"-234"0,3-1 1 0,10 2 64 16,5-3-7-16,3 1-23 0,1 1-139 15,4-1-146-15,4-1 0 0,1 3 0 0,6-11 0 16,7 8 0-16,13-7 0 0,7 3 0 0,6-2 0 16,11-2 0-16,1-3 0 0,8 7 0 0,-2-6 0 0,2 1 0 15,-5 2 0-15,0 2 0 0,-16 1 0 0,13-3 0 16,-15 2 0-16,-4 1 0 0,-4-2 0 0,-6 2 0 15,-6 5 0-15,-4-1 0 0,-5-1-60 0,-1 1-165 16,-6 0-26-16,0 3-17 0,0 0-15 16,-18 5-9-16,4-2-10 0,-8 0-11 0,-4 2-11 0,-6 6-15 15,-1 0-8-15,-3 0-4 0,-10 8 12 16,-2-2 18-16,11-3 37 0,-8 5 37 0,7-4 37 0,3 1 54 16,1 1 52-16,-10 6 54 0,11-4 53 0,-3-2 46 15,4 0 52-15,2-4 53 0,5 0 51 0,0-1 45 16,7-2 34-16,1-4 24 0,6 0 22 15,3-4 19-15,3 3 14 0,0-4 17 0,2 0 9 0,3-1 0 16,0 0-18-16,12 3-27 0,1-6-27 0,7-1-32 16,9-3-90-16,2 0-195 0,6-1 0 0,-4 1 0 15,8-1 0-15,9-1 0 0,4 0 0 16,-18-1 0-16,2 0 0 0,13-2 0 0,-15 4 0 16,-2 0 0-16,-2 0 0 0,0 3 0 0,-1-3 0 0,-4 3 0 15,-7 2 0-15,-2-2 0 0,-1 0 0 0,-7 1 0 16,3 2 0-16,-7 0 0 0,2-2 0 15,-1 0 0-15,-2 1 0 0,-2 0 0 0,2-1 0 0,-5 4-515 16,5-4-765-16,-5 4-1385 0,3-7 612 16</inkml:trace>
  <inkml:trace contextRef="#ctx0" brushRef="#br0" timeOffset="19845.96">21002 2416 431 0,'0'0'492'0,"-4"4"-16"16,4-4-33-16,0 0-44 0,0 0-39 0,0 0-64 16,0 0-71-16,0 0-100 0,0 0-126 0,0 0-155 0,0 0-359 15,0 0-559-15,0 0 248 0</inkml:trace>
  <inkml:trace contextRef="#ctx0" brushRef="#br0" timeOffset="24413.05">20795 5715 79 0,'0'0'393'0,"0"0"-1"0,0 0 8 0,0 0-1 16,-5-3-6-16,5 3-8 0,0 0-20 15,0 0-15-15,0 0-15 0,0 0-20 0,0 0-16 0,14-3-9 16,-9 1-12-16,8 1-13 0,0 0-6 0,9 0-14 16,8-1-12-16,4 0-16 0,4 1-5 0,0 0-6 15,17 1-16-15,0-2-7 0,5 2-8 0,0-3-12 0,3 4-6 16,1 1-13-16,29-1-10 0,-27-1-6 16,26 1-8-16,-29-1-13 0,2-1-8 0,0 0-10 15,-1-2-3-15,28 3-15 0,-30-4-36 0,-4 3-35 16,0-2 0-16,-7-1 0 0,-10 2 0 0,-3 1 0 15,-2-2 0-15,-4 2 0 0,-4-2 0 0,-6-2 0 16,-4 2 0-16,-4 1 0 0,-3-2 0 0,0 0 0 16,-1 3 0-16,-4 0 0 0,1-2 0 0,-2 0 0 15,2 3 0-15,-7 0 0 0,7-2 0 0,-7 2 0 16,0 0 0-16,6 0 0 0,-6 0 0 0,5-1 0 16,-5 1 0-16,9 0 0 0,-9 0 0 0,13-1-107 15,-13 1-456-15,10 1-138 0,-6-1-436 0,-4 0-1232 16,0 0 545-16</inkml:trace>
  <inkml:trace contextRef="#ctx0" brushRef="#br0" timeOffset="25413.31">3260 6745 69 0,'-4'1'387'16,"0"0"17"-16,4-1 12 0,-9 1-3 0,9-1-2 15,0 0-3-15,-9-1-8 0,9 1-11 0,0 0-16 16,0 0-19-16,-5 1-14 0,5-1-8 0,0 0-21 0,0 0-16 16,0 0-17-16,0 4-17 0,0-4-20 0,0 0-22 15,0 0-18-15,0 0-13 0,0 0-14 16,0 0-16-16,28-5-12 0,-6 4-13 0,7-4-15 15,8 2-11-15,2-1 1 0,17-1-22 0,0-1-4 16,7-1-13-16,-2 1-6 0,-3 2-11 0,3-2 2 0,-2 4-8 16,-2-1-4-16,-3 1-1 0,-14-1-19 15,-2 1-22-15,0 0 0 0,-5 2 0 0,-6-2 0 16,-6-1 0-16,-2 2 0 0,-10 0 0 0,5 0 0 0,-9 1 0 16,4-2 0-16,-5 0-40 0,-4 2-128 0,5-2-89 15,-5 2-87-15,0 0-84 0,0 0-86 0,-13-3-106 16,4 2-350-16,-1 0-1052 0,-3-1 466 15</inkml:trace>
  <inkml:trace contextRef="#ctx0" brushRef="#br0" timeOffset="26679.79">13232 6672 80 0,'0'0'312'0,"0"0"-1"0,5-2 5 0,-5 2-24 15,0 0-13-15,0 0-11 0,0 0-3 0,0 0-1 16,0 0 2-16,0 11-5 0,-1-6 8 0,1 1-12 16,1 2-2-16,-1 1-6 0,3 0-19 0,-2 2-15 15,3-2-10-15,0 2-16 0,2 0-9 0,3-3-16 16,4 3-1-16,2-2-11 0,2-1-12 0,3-2-7 15,-1 1-9-15,18-5-8 0,-2-1-11 0,3-2-1 16,2-3-12-16,15-4-9 0,1-1 2 0,-4-2 3 16,2 0-12-16,-5-3-1 0,-1 3-3 0,-10 0-3 15,0-1-3-15,8-6-1 0,-12 4-7 0,-3 1 1 16,1 1 1-16,-2 0-4 0,0 1 1 0,-6-1 3 16,-5 8-13-16,-7-2 3 0,2 3-2 0,-1 2-3 15,-2-2-8-15,-1 5 4 0,2-1-4 0,2 2-1 0,-3 2-6 16,0 2 3-16,0 0-5 0,3 3 8 15,4 0-13-15,-1-1-2 0,6 5 6 0,-4-3-3 16,5 2 4-16,0-1-4 0,5-4-2 0,-1 1-9 16,5-3 0-16,-1-1 4 0,1-1-8 0,0-3 5 0,2-1 2 15,-2 0-2-15,0-7 5 0,-5 4-9 0,4-1 1 16,-1-5 16-16,-4 1 5 0,-2-2 3 16,1 1 4-16,-8 0-39 0,1 0 0 0,-4-2 0 0,2 2 0 15,-3-1 0-15,-5 4 0 0,0 2 0 0,0-2 0 16,-4 4 0-16,0-2 0 0,0 3 0 0,4 1 0 15,-9 0 0-15,13 4 0 0,-4 0 0 0,2 3 0 16,5 1 0-16,0-1 0 0,1 1 0 16,3 1 0-16,7 1 0 0,1-1 0 0,-2 0 0 0,2-4 0 15,1 5 0-15,0-6 0 0,1-2 0 0,2 0 0 16,0-2 0-16,0-1 0 0,0 0 0 0,-1-1 0 16,-1-2 0-16,-3 0 0 0,-5-2 0 0,5-1 0 15,-1-3 0-15,1 1 0 0,-5-4 0 0,-3 2 0 16,-2 3-235-16,7-7-193 0,-7 5-122 0,-2-3-143 15,4 2-355-15,5 0-1135 0,3 1 502 0</inkml:trace>
  <inkml:trace contextRef="#ctx0" brushRef="#br0" timeOffset="27829.9">20131 6766 150 0,'0'-5'311'0,"0"5"2"16,-3-7 0-16,3 5-9 0,0 2 11 0,-5-6 0 16,5 6 0-16,0-6-5 0,0 6-15 0,0 0-17 15,0 0-15-15,0 0-22 0,-3-4-6 0,3 4-4 16,0 0-6-16,0 0 0 0,0 0-14 0,0 0-11 16,-1 14-16-16,1-14-15 0,1 10-13 0,2-4-11 0,2-1-4 15,0 0-2-15,0-2-7 0,4 1-6 16,5-1 0-16,3 6-10 0,3-5-3 0,8-1-4 15,-7-1-7-15,13 1-1 0,-2-1-12 0,2-2 1 16,0-2-2-16,2 2-8 0,2-1-1 0,-3-2-9 0,4 0-2 16,-3 0-9-16,1 0 1 0,2 1-4 0,-2-5-1 15,0 1 0-15,-3-2 0 0,-2 3-9 16,0-2 18-16,-4 0 4 0,-1 0 0 0,-9 1 2 16,1 2-8-16,-3 1-62 0,-4 2 0 0,-3-1 0 0,0-2 0 15,1 3 0-15,-5-1 0 0,3 2 0 0,-8 0 0 16,9-1 0-16,-3 2 0 0,2-1 0 0,-3 1 0 15,3 0 0-15,-3 3 0 0,8-1 0 0,-2 1 0 16,3-1 0-16,3 0 0 0,1 2 0 0,0-3 0 16,2 0 0-16,2 0 0 0,8-2 0 0,1 0 0 15,-3-3 0-15,2 1 0 0,0-6 0 0,1 3 0 0,0 0 0 16,-2-4 0-16,-2 0 0 0,4 0 0 16,-3-3 0-16,-4 2 0 0,-4 2 0 0,-1 1 0 15,-2 2 0-15,-4 1 0 0,0 0 0 0,-5 2 0 16,1-1 0-16,-1 2 0 0,-3 2 0 0,3 2 0 15,-1 0 0-15,0 4 0 0,3 0 0 0,-2 1 0 16,1 2 0-16,1-1 0 0,-1 2 0 0,4 0 0 16,0 3 0-16,-3 1 0 0,7-4 0 0,-2 0 0 15,3-2 0-15,-1 0 0 0,8 2 0 0,-5-5 0 16,7 3 0-16,-5-7 0 0,6 0 0 0,3-2 0 16,0-2 0-16,-3-2 0 0,2-2 0 0,1-1 0 15,-3 0 0-15,3-3 0 0,-4-3 0 0,1-1 0 16,1-2 0-16,-2 1 0 0,-1-2 0 0,3-1 0 0,-5 2 0 15,3-2 0-15,-3 4 0 0,-7 4 0 0,2 2 0 16,-1 1 0-16,-6 1 0 0,-1 1 0 16,4 3 0-16,-4-1 0 0,1 2 0 0,-1 0 0 15,0 1 0-15,0 1 0 0,1 1 0 0,-2-1 0 0,3 2 0 16,0-1 0-16,1 3 0 0,3 0 0 0,-3-2 0 16,1 2 0-16,3 0 0 0,-3-1 0 0,4-1 0 15,-2 2 0-15,2-1 0 0,-2 0 0 0,-1-1 0 16,3-1 0-16,-3-1 0 0,2-1 0 0,-2 1 0 15,2-2 0-15,-1-1 0 0,1-2 0 0,0 1 0 16,-8-2 0-16,1 1-55 0,2-2-662 0,-4-2-520 16,-2 2-1340-16,1-1 594 0</inkml:trace>
  <inkml:trace contextRef="#ctx0" brushRef="#br0" timeOffset="27996.71">23195 6911 5286 0,'-18'-1'35'0,"-3"-3"-126"0,4 1-84 0,2 2-28 15,-3 2-86-15,-4-2-131 0,-7 2-271 0,7-1-748 16,-6 1 331-16</inkml:trace>
  <inkml:trace contextRef="#ctx0" brushRef="#br0" timeOffset="50195.64">16570 4491 412 0,'0'-8'446'0,"0"6"-1"0,0 2-6 16,1-6-3-16,-1 6-15 0,0-4-14 0,0 4-21 15,0-6-21-15,0 6-24 0,2-4-28 0,-2 4-28 16,0 0-17-16,0 0-12 0,0 0-6 0,0 0-18 16,0 0-9-16,6 12-19 0,-3-8-4 0,2 2-17 15,-4 3-15-15,1 0-11 0,0 1-23 0,0-1-1 16,0 2-17-16,-1 0-8 0,1-1-10 0,0-3 1 16,0-2-1-16,2 2 6 0,1-1 10 0,0-3 11 15,3 0 2-15,4-1-29 0,5-3-98 0,4-4 0 16,7-2 0-16,4-3 0 0,5-3 0 0,8-6 0 15,3 1 0-15,-3-3 0 0,1-3 0 0,-2 2 0 16,-10 4 0-16,11-5 0 0,-11 7 0 0,-2-2 0 16,-1 1 0-16,-3 5 0 0,0-3 0 0,-5 4 0 15,-4 3 0-15,-2 0 0 0,-2 2 0 0,-6 1 0 16,1 2 0-16,-3 0 0 0,-2 0 0 0,0 1 0 16,-1-1 0-16,-3 1 0 0,-1 2 0 0,9-1 0 15,-9 1 0-15,4-3 0 0,-4 3 0 0,5-2 0 16,-5 2 0-16,0 0 0 0,0 0 0 0,0 0 0 15,4-2 0-15,-4 2 0 0,0 0 0 0,0 0-8 16,-8 11-1357-16,8-6-1477 0,0-5 655 0</inkml:trace>
  <inkml:trace contextRef="#ctx0" brushRef="#br0" timeOffset="51729.83">15742 5666 43 0,'0'0'101'0,"0"0"-11"15,0 0-5-15,0 0-7 0,0 0-11 0,0 0-16 16,26 0 6-16,-7 1-3 0,11 0-21 0,6 1-18 16,17-1-19-16,8 3-10 0,8 0-26 0,27 2-63 15,1-2-111-15,0 0 48 0</inkml:trace>
  <inkml:trace contextRef="#ctx0" brushRef="#br0" timeOffset="51879.56">18074 5757 34 0,'4'-3'270'0,"-4"3"-28"0,5-1-24 0,-5 1-39 16,8-2-44-16,-4 0-53 0,1 0-71 0,1 0-73 16,-1 0-124-16,9 0-200 0,-6 2 90 0</inkml:trace>
  <inkml:trace contextRef="#ctx0" brushRef="#br0" timeOffset="62145.35">2985 8517 285 0,'0'-3'345'0,"-3"-2"9"0,2 0-4 16,1 1 2-16,0 4-17 0,0-4-14 0,0 4-17 15,0 0-27-15,0-5-15 0,0 5-1 0,0 0 8 16,0 0-3-16,9 10-6 0,-5-2-19 0,1 1-16 16,5 2-21-16,-1 3-16 0,-1 0-17 0,6-2 15 15,-4 4-8-15,3-5-18 0,1-1-8 0,5 1-16 16,-4 0-15-16,6-5-3 0,-2 1-3 0,2-3-6 16,8-4-7-16,-1-1-1 0,3-2 1 0,-2-5-9 15,2 2-14-15,-2-7-1 0,2 0-1 0,-1 2-5 0,1-5 2 16,-4 2-6-16,4-2-1 0,-3-1-1 15,-4 1-2-15,0 2-8 0,-3 5-8 0,-2-1 7 16,-1 0 2-16,-7 1-14 0,3 4 9 0,-2 1-8 16,1 1-3-16,-3 3 2 0,3 1-2 0,-1 2 3 15,-1 5-8-15,0-2-5 0,3 6-19 0,0-3-12 0,2 2 0 16,-2 3 0-16,1-4 0 0,0 2 0 16,3 0 0-16,-1 0 0 0,2-2 0 0,0-3 0 15,-2-1 0-15,11-1 0 0,-6-1 0 0,6-3 0 16,1-2 0-16,-3-2 0 0,2-2 0 0,0-1 0 0,3-2 0 15,-3 1 0-15,-1-4 0 0,-1 1 0 0,-6 3 0 16,4-7 0-16,-5 6 0 0,0-1 0 16,-2 1 0-16,2 0 0 0,-7 2 0 0,2 2 0 15,-4 0 0-15,1 1 0 0,3 3 0 0,-1-1 0 0,1 4 0 16,2 2 0-16,1-1 0 0,-2 5 0 0,5 0 0 16,-5 1 0-16,3-2 0 0,0 4 0 0,0-3 0 15,1 0 0-15,0 1 0 0,0-2 0 16,2 0 0-16,-3-3 0 0,2 0 0 0,1 0 0 0,-2-1 0 15,0-2 0-15,-1-2 0 0,4-1 0 0,-5 1 0 16,-1-2 0-16,3-2 0 0,-2 0 0 16,-3 2 0-16,-1-2 0 0,-1 0 0 0,1 0 0 15,-3-1 0-15,0-1 0 0,-1 1 0 0,-1-2 0 0,1-1 0 16,-4 3 0-16,0 1 0 0,-1 1 0 0,0-1-524 16,-4 4-180-16,0 0-457 0,0 0-1257 0,0 0 556 15</inkml:trace>
  <inkml:trace contextRef="#ctx0" brushRef="#br0" timeOffset="63345.42">9670 8678 283 0,'0'0'346'0,"-13"0"-5"0,6 0-11 16,7 0-4-16,-12 0-15 0,7 0-9 15,-1 0 0-15,6 0 0 0,-9 1-13 0,9-1-3 0,-5 2-11 16,5-2-4-16,-5 1-10 0,5-1-6 0,0 0-5 16,-3 3-5-16,3-3 6 0,0 0-7 0,0 5-4 15,0-5-1-15,0 0-6 0,10 4-2 16,-3-4 1-16,3 1-8 0,0 1-5 0,4 0-9 0,5 0-4 16,3 1-12-16,7-2 0 0,2 2-11 0,4 1-67 15,2-2-116-15,18-1 0 0,2 5 0 0,7-5 0 16,31 3 0-16,-1-2 0 0,-2-1 0 0,0 1 0 15,3 3 0-15,-5-2 0 0,4-2 0 0,0 1 0 16,-3 1 0-16,1 0 0 0,-1-2 0 0,-26 1 0 16,27 1 0-16,-28 0 0 0,4-3 0 0,21-4 0 15,-35 2 0-15,-2 2 0 0,-13-1 0 0,0 0 0 16,-3-1 0-16,-4 1 0 0,1-2 0 0,-15 2 0 16,1-2 0-16,-1-1 0 0,-4 1 0 0,-5 1 0 15,1 0 0-15,-3-1 0 0,-1 1 0 0,-1 0 0 16,0-1 0-16,-5 3 0 0,6-1 0 0,-5-2 0 0,-1 3 0 15,0 0 0-15,2-4 0 0,-2 4 0 16,0 0 0-16,-13 0-417 0,13 0-65 0,-20 3-26 16,3-1-35-16,3 1-37 0,-6 1-364 0,-2-1-1022 15,-1 1 452-15</inkml:trace>
  <inkml:trace contextRef="#ctx0" brushRef="#br0" timeOffset="63879.3">9687 8651 245 0,'0'0'283'0,"-12"0"-9"16,7-1-2-16,5 1-9 0,-10 1-6 0,10-1-2 0,-10 1 12 16,10-1-18-16,-7 0 1 0,7 0-5 15,0 0 12-15,-6 0-15 0,6 0-2 0,0 0 2 16,-5 2-8-16,5-2-6 0,-3 4-6 0,3-4-5 16,0 0-11-16,-4 2-3 0,4-2-16 0,0 0-5 0,0 0-9 15,0 0-12-15,0 0 5 0,0 0-1 0,8 5-4 16,-3-3 8-16,7-1 0 0,8-1-8 0,7 3 6 15,6 0-9-15,3-1-8 0,22-1 1 0,4 1-9 16,30-2 0-16,1 6-10 0,2-4-4 0,7 0-3 16,8-2-74-16,-1 4-51 0,6-5 0 0,5 2 0 15,-1 0 0-15,-2-1 0 0,9 1 0 0,-9-3 0 16,-4 2 0-16,-5-8 0 0,-9 5 0 0,-5 2 0 16,-27-2 0-16,-5 1 0 0,-3-5 0 0,-4 5 0 15,-18-1 0-15,-1-2 0 0,-5 0 0 0,-11 1 0 16,-2 1 0-16,-7 0 0 0,1-3 0 0,-2 2 0 15,-2-1 0-15,-2 3 0 0,-1-3 0 0,2 1 0 16,-5 1 0-16,2 1 0 0,-1-1 0 0,-1 1 0 16,2-1 0-16,-4 3 0 0,4-1 0 0,-4 1 0 15,9 1 0-15,-3 2 0 0,-1-2 0 0,3 0 0 16,-3 0 0-16,-5-1 0 0,5 2 0 0,-5-2-135 16,0 0-1208-16,0 0-1455 0,0 0 644 0</inkml:trace>
  <inkml:trace contextRef="#ctx0" brushRef="#br0" timeOffset="68312.89">5785 9537 361 0,'3'-2'377'0,"-3"2"14"16,6-4 14-16,-6 4 5 0,5-3 2 0,-5 3-5 15,0 0-5-15,0 0-2 0,0 0-19 0,0 0-19 16,0 0-14-16,0 0-21 0,9 1-23 0,-9-1-14 16,0 0-25-16,0 0 6 0,2 6-22 0,1-3-13 15,1 3-20-15,-4-1-35 0,5 0-7 0,-1 1-16 16,1 2-14-16,1 0-15 0,5 1-11 0,-1-1-12 16,3-1-9-16,2 0-12 0,7 0-7 0,1-3-10 0,2-3-29 15,2 2-39-15,3-6 0 0,-4 0 0 0,5-6 0 16,-2 5 0-16,0-6 0 0,-4 2 0 15,3-5 0-15,-1-1 0 0,-3 1 0 0,2-1 0 16,-2-2 0-16,-1-2 0 0,-2 4 0 0,-3 2 0 0,-4-1 0 16,0 4 0-16,-4 0 0 0,3 4 0 15,-4-1 0-15,0 1 0 0,-3 2 0 0,4 3 0 16,-3-2 0-16,-1 3 0 0,-1 1 0 0,4 4 0 0,-3 1 0 16,2 1 0-16,1 3 0 0,-3 1 0 0,2-2 0 15,4 3 0-15,-1 0 0 0,-6-4 0 0,7 4 0 16,3-1 0-16,-2-4 0 0,3 2 0 0,1-4 0 15,-4-2 0-15,0-1 0 0,6 0 0 0,-3-1 0 16,3-4 0-16,-2-1 0 0,5 1 0 0,-8-3 0 16,5-1 0-16,1-2 0 0,-3-1 0 0,2-3 0 15,-3 1 0-15,2-1 0 0,-3 0 0 0,1-2 0 16,2 3 0-16,-5-1 0 0,0 1 0 0,0 5 0 16,-4 3 0-16,0-2 0 0,-2 3 0 0,0 0 0 15,-7 2 0-15,13 2 0 0,-7 1 0 0,1 1 0 0,1 1 0 16,-3 0 0-16,0 2 0 0,4-1 0 15,-4 2 0-15,2-1 0 0,1 0 0 0,-1-1 0 16,2 0 0-16,-1 1 0 0,0-1 0 0,2-1 0 0,-1 0 0 16,1 0 0-16,1-3 0 0,2 0 0 15,0 0 0-15,1-2 0 0,-1 1 0 0,1-4 0 16,3 0 0-16,-4 2 0 0,7-3 0 0,-2 0 0 16,2-3 0-16,-2 1 0 0,1-1 0 0,-1-1 0 0,9-2 0 15,-8 3 0-15,-2-1 0 0,0 4 0 0,3 1 0 16,-5-1 0-16,-2 0 0 0,0 4 0 15,-4-2 0-15,2 2 0 0,-3 3 0 0,-2 1 0 0,1-2 0 16,0 2 0-16,-2-3 0 0,0 3 0 0,0 3 0 16,-1-5 0-16,1 3 0 0,3-1 0 0,-3 2 0 15,0-3 0-15,0 1 0 0,7-1 0 0,-3-1 0 16,1 0 0-16,4-2 0 0,0-3 0 0,-1 2 0 16,6-2 0-16,-2-3 0 0,1-1 0 0,-2 2 0 15,0-2 0-15,-4-1 0 0,2 2 0 0,-2-2 0 16,-2 1 0-16,-3-3 0 0,-1 0-292 0,-5 5-238 0,-1-3-162 15,-5 0-422-15,0 3-1205 0,-3 0 534 16</inkml:trace>
  <inkml:trace contextRef="#ctx0" brushRef="#br0" timeOffset="76995.89">13116 9567 123 0,'-6'-3'395'0,"3"1"11"16,-1 0 9-16,4 2-4 0,-8-6-3 0,6 3-7 16,-1 2-19-16,3 1-7 0,-2-4-19 0,2 4-15 15,0 0-19-15,-4-3-10 0,4 3-18 0,0 0-21 16,0 0-15-16,0 0-3 0,-4-3-12 0,4 3-4 15,0 0-6-15,0 0 0 0,13-2-1 0,-6 3-9 16,6-2-10-16,1 0-2 0,4 2-9 0,6-1-12 16,2 1-10-16,7 0-115 0,-2 1-65 0,3-4 0 15,5 4 0-15,14-4 0 0,-12 4 0 0,10-4 0 16,1 2 0-16,1 2 0 0,-16-2 0 0,4 0 0 16,-4 0 0-16,4 0 0 0,-3-2 0 0,3 2 0 15,-5-2 0-15,-1 0 0 0,-2 1 0 0,-3-2 0 16,-8 0 0-16,-1 2 0 0,-1-1 0 0,-1-2 0 15,-6 3 0-15,-3-1 0 0,3-2 0 0,-4 2 0 16,-1-2 0-16,-2 2 0 0,-2 1 0 0,0-2 0 16,-4 3 0-16,1-3 0 0,-1 3-5 0,0 0-452 15,-14-4-56-15,1 2-60 0,3 4-58 0,-8-2-371 16,-5 1-1086-16,2 1 480 0</inkml:trace>
  <inkml:trace contextRef="#ctx0" brushRef="#br0" timeOffset="77314.02">13214 9653 242 0,'-19'3'412'15,"6"-2"25"-15,0-1 15 0,3 0 20 16,-1 0-11-16,4 1-17 0,-2-1-22 0,9 0-27 16,-10 0-24-16,10 0-22 0,-5-1-14 0,5 1-17 0,0 0-5 15,0 0-29-15,20-7-16 0,-7 4-11 0,6-1-14 16,2 2-23-16,8 0-8 0,6-2-25 0,2 0 0 15,13-3-16-15,2 5-7 0,-1-4-14 0,-1 4-11 16,4-3-9-16,-16 3-16 0,14 1-72 0,1-1-42 16,-16 1 0-16,0-2 0 0,-1 1 0 0,-2 0 0 15,-2 0 0-15,-1 0 0 0,-3 1 0 0,-8-1 0 16,-7 1 0-16,0 1 0 0,0-1 0 0,-2 0 0 16,-1 1 0-16,1-1 0 0,-5 1 0 0,-2 0 0 15,-4 0 0-15,10-2 0 0,-10 2 0 0,9-1 0 16,-9 1 0-16,5-2 0 0,-5 2 0 0,0 0 0 15,0 0 0-15,0 0 0 0,0 0 0 0,0 0-689 16,0 0-562-16,0 0-1355 0,0 0 601 0</inkml:trace>
  <inkml:trace contextRef="#ctx0" brushRef="#br0" timeOffset="81413.17">19364 9551 293 0,'0'0'386'0,"0"0"9"15,-9-1 21-15,9 1-6 0,-4-3-6 0,4 3 0 16,0 0-12-16,0 0-7 0,-6-2-10 0,6 2-9 16,0 0-13-16,0 0-7 0,0 0-15 0,0 0-14 15,0 0 1-15,0 0-29 0,0 0-10 0,0 0-16 16,0 0-18-16,0 0-18 0,0 0-5 0,0 0-12 16,0 0-14-16,0 0-10 0,26 4-12 0,-4-3-165 15,9-1-9-15,2 0 0 0,4-1 0 0,14-1 0 16,-2 1 0-16,5-1 0 0,-3 1 0 0,0-2 0 15,1 3 0-15,-12-2 0 0,12-1 0 0,-12 0 0 16,-1 2 0-16,13-2 0 0,-19 1 0 0,0 1 0 16,-5-2 0-16,0 1 0 0,-5 1 0 0,0-1 0 0,-6-2 0 15,-3 1 0-15,-3 1 0 0,0-2 0 16,-1 2 0-16,-4 0 0 0,1-1 0 0,-3 0 0 0,1 1 0 16,0-1 0-16,-5 3 0 0,-2-6-6 0,-3 2-405 15,-1 3-47-15,0-1-39 0,-5 0-43 0,-3 1-43 16,-4 0-367-16,0-2-1028 0,-2 5 455 0</inkml:trace>
  <inkml:trace contextRef="#ctx0" brushRef="#br0" timeOffset="81812.14">19539 9554 108 0,'-18'0'365'0,"-5"1"14"15,6-1 15-15,2 0 12 0,2-1 2 0,-1 1-2 16,3 0-9-16,4-2-8 0,0 2-9 0,0 2-17 15,7-2-20-15,-9-2-17 0,9 2-21 0,-6-1-12 16,6 1-13-16,0 0-13 0,0 0-9 0,0 0-19 16,23-2-12-16,-5-1-22 0,3 3-14 0,10-1-11 15,1 0-19-15,5 0-14 0,-1 1-11 0,15-3-14 16,-10 1-8-16,10 3-6 0,0-2-14 0,0 0-7 16,-11 0 3-16,0 1-67 0,-1-1-23 0,-3 1 0 15,-3 0 0-15,1 0 0 0,-4 2 0 0,-9-2 0 16,8-1 0-16,-12 0 0 0,-6-1 0 0,-2 2 0 15,0-1 0-15,-3 1 0 0,-2-1 0 0,4 1 0 16,-8 0 0-16,8-2 0 0,-8 2 0 0,5-1 0 16,-5 1 0-16,0 0 0 0,0 0 0 0,9 0 0 15,-9 0 0-15,0 0 0 0,0 0 0 0,0 0 0 16,0 0 0-16,0 0 0 0,7 0 0 0,-7 0 0 16,0 0 0-16,0 0 0 0,0 0 0 0,5 3 0 0,-5-3 0 15,0 0 0-15,0 0 0 0,0 0 0 16,0 0 0-16,0 0 0 0,0 0 0 0,0 0-456 15,0 0-834-15,0 0-1396 0,0 0 617 0</inkml:trace>
  <inkml:trace contextRef="#ctx0" brushRef="#br0" timeOffset="84845.68">9225 10337 231 0,'-6'-2'346'0,"6"2"-6"0,0 0-6 15,0 0-17-15,0 0-18 0,-1-4-17 0,1 4-14 16,0 0-30-16,0 0-17 0,0 0-15 0,0 0-14 15,0 0-6-15,0 0-6 0,0 0-7 0,0 0-5 16,0 0 1-16,11 9-10 0,-7-6-3 0,-1 1-6 16,0 1-5-16,1-2-23 0,4 1 5 0,2 1-6 15,-1-3 3-15,4 2-5 0,1 1 0 0,4-5-8 16,1 2-8-16,3-2 2 0,-3-1-12 0,9 0-1 16,0-2-11-16,2-2-3 0,0 2-5 0,1-2-7 15,1 0-5-15,-1-1 2 0,-2-2-8 0,-2 2-8 16,2-3 1-16,-2 3-3 0,-2-1-1 0,-5 1-2 15,-1 0-1-15,0 3-6 0,-2-1 1 0,0 0-2 16,-4 2-9-16,3 2 3 0,-5 1-3 0,2 1-2 16,2 1-7-16,-2 1 1 0,-2 0-2 0,1 1-1 0,6 5-3 15,-5-2 3-15,2 2-2 0,-1-1-2 16,3 0-1-16,-2 0 3 0,4 0-2 0,-3-2 3 16,1-1-3-16,1 1 3 0,2-3 0 0,1-1 0 15,-4 3-1-15,7-5 2 0,-2 0-9 0,-3-1 3 0,11 2 2 16,-9-4-5-16,9 0 8 0,-9-2-6 15,5-2 2-15,-3 2-1 0,-4-5-3 0,9 3-2 16,0-6 6-16,-8 7-7 0,0-3 1 0,-1 0 2 16,-1 1-1-16,0-1 7 0,-3 3-3 0,-1 1-2 0,-1 1 6 15,-4-3-4-15,5 4 1 0,-5 0-1 0,0-1 2 16,4 2 4-16,-3 0-7 0,3 1-2 0,-2 1-3 16,2 0 8-16,0-1-8 0,0 2 5 15,6 1-3-15,-5-1 9 0,2 2-5 0,4-2 0 0,0 1-8 16,3 1 5-16,5-1-4 0,-7-2 8 0,-1 2-7 15,3-3 3-15,-1 1-6 0,-2 0-1 0,3-1 2 16,-5 1 3-16,0-1-2 0,2-1 4 0,-3 0 19 16,2 0-1-16,2-1 4 0,-6 2 7 0,4 0-2 15,-3 0 0-15,1 0 2 0,0 2 2 0,-2-1-4 16,-2 1 6-16,4 1-8 0,-2-1 1 0,-3 2 0 16,0-1-4-16,6 3-4 0,-5-1-6 0,4 0 8 15,-2 0-8-15,2-1-6 0,-5 2 8 0,7-3-2 16,1 0 1-16,-4 2-2 0,7-1-4 0,-3-1-1 15,1-2-13-15,2-1-21 0,-2 0-19 0,-1 0-22 16,-1-1-39-16,-6 1-69 0,2-2-81 0,-3 0-97 16,-2-2-102-16,2-1-114 0,-5 2-441 0,-2-1-1091 15,3-2 483-15</inkml:trace>
  <inkml:trace contextRef="#ctx0" brushRef="#br0" timeOffset="85845.21">19003 10446 264 0,'-3'-2'263'0,"-3"-2"-2"16,3 2-2-16,-1 0-1 0,-2 1-6 0,6 1 1 0,-10-3 6 16,8 0 4-16,-2 2-2 0,4 1 5 0,-8-3 4 15,8 3 3-15,-7-3-7 0,7 3-3 0,-5-2-4 16,5 2-3-16,-4-1-11 0,4 1-12 16,0 0-5-16,0 0-2 0,0 0-10 0,0 0-2 0,0 0 3 15,0 0 2-15,0 0 4 0,0 0-6 0,0 0 2 16,29 3-4-16,-15-1-7 0,7-1-12 0,8 2-6 15,3-1-11-15,0 0-6 0,4 1-46 0,3 0-127 16,2-2 0-16,14 2 0 0,3-2 0 0,7 0 0 16,-4 2 0-16,3-3 0 0,1 1 0 0,1 1 0 15,-4-1 0-15,29-1 0 0,-32 2 0 0,-1-2 0 16,-3 0 0-16,-1-2 0 0,-14 2 0 0,-1 0 0 16,-2 0 0-16,-1-1 0 0,-3-1 0 0,-4 0 0 15,1-2 0-15,-9 2 0 0,0 0 0 0,-4-1 0 16,-7 1 0-16,3-2 0 0,-8 3 0 0,3-2 0 15,-1-1 0-15,-4 2 0 0,1-3 0 0,-4 5 0 16,0 0 0-16,-7-4 0 0,-3 2-140 0,4 2-314 16,-7 2-45-16,-5-1-36 0,5 1-42 0,-10 3-421 15,0-2-1081-15,3 1 478 0</inkml:trace>
  <inkml:trace contextRef="#ctx0" brushRef="#br0" timeOffset="86129.99">19457 10561 177 0,'-31'0'386'0,"11"0"9"0,2-1 29 16,3 1 17-16,3-2 10 0,0 2 0 15,4 0-18-15,3-1-27 0,5 1-27 0,-7-2-26 0,7 2-8 16,0 0-17-16,18-4-8 0,0 3-20 16,10 0-23-16,4 1-8 0,5-2-21 0,0 1-17 0,18 0-15 15,-2 2-18-15,-1-1-18 0,4 1-8 0,3 1-23 16,-1 0-9-16,-1-2-20 0,-1-2-8 15,-2 3-11-15,-2-2-11 0,-12 1-10 0,0 0-61 0,-2-2-19 16,-1 1 0-16,0 0 0 0,-4-1 0 0,-4 1 0 16,-8-1 0-16,-2-3 0 0,-6 4 0 0,-1-1 0 15,-1-1 0-15,-6 1 0 0,2 0-177 0,-5-2-159 16,2 3-108-16,-4 1-108 0,0 0-562 0,-14-5-1206 16,2 5 533-16</inkml:trace>
  <inkml:trace contextRef="#ctx0" brushRef="#br0" timeOffset="87745.84">3481 11149 365 0,'0'0'398'16,"0"0"-3"-16,0 0 1 0,5-3-15 0,-5 3-24 15,0 0-28-15,0 0-29 0,0 0-27 0,0 0-7 16,0 0-5-16,6 8-3 0,-2-5-13 0,-1 2-1 16,2 2-16-16,-1 2-14 0,2-4-14 0,3 5-7 15,-1-3-9-15,-2 3-12 0,3-3-2 0,1 4-4 16,2-4-6-16,1 3-8 0,3-3-6 0,2 1-13 15,1-4-15-15,0 1 6 0,2-2-17 0,7 0 7 16,0-3-2-16,1-2-7 0,1 2-12 0,3-2-5 16,-4-1-1-16,5-1-4 0,-2 1-9 0,1-4-3 15,-4 3-3-15,2-2-3 0,-2-1-3 0,-2 2-4 16,-4-1-5-16,4-3-13 0,-7 4 0 0,0 1-1 16,-1-4-35-16,-1 6-4 0,1 1 0 0,-8-2 0 15,8 3 0-15,-1 3 0 0,2-2 0 0,-5 4 0 16,4 2 0-16,-4 1 0 0,2 3 0 0,0 2 0 15,-2-3 0-15,1 2 0 0,0 0 0 0,3 0 0 16,3 3 0-16,0-2 0 0,-2-4 0 0,-5 1 0 16,6-1 0-16,-1-4 0 0,1 0 0 0,0-4 0 15,7 1 0-15,1 0 0 0,-3-4 0 0,2-2 0 16,-1-1 0-16,4-2 0 0,-7-2 0 0,6 3 0 16,-2-2 0-16,1-2 0 0,-2 1 0 0,1-2 0 15,-9 3 0-15,7-2 0 0,0 0 0 0,-7 2 0 16,-3 1 0-16,2 1 0 0,-6 1 0 0,2 1 0 0,-1 1 0 15,0 2 0-15,-1 1 0 0,0 2 0 16,0 0 0-16,0 2 0 0,3-1 0 0,-2 6 0 16,2-2 0-16,1 2 0 0,-1 0 0 0,0 0 0 15,1-2 0-15,-1 1 0 0,2 0 0 0,-2-1 0 16,3-3 0-16,-1 3 0 0,2-5 0 0,1 1 0 0,-2 1 0 16,1-3 0-16,2 0 0 0,-2-2 0 15,-1-1 0-15,0-2 0 0,2 1 0 0,-2-2 0 16,1 0 0-16,0-1 0 0,-1-1 0 0,1-2 0 15,0 1 0-15,1-2 0 0,-1 2 0 0,-3-2 0 16,2 4 0-16,-6 2 0 0,0 0 0 0,-1-1 0 16,0 4 0-16,1-3 0 0,-6 4 0 0,5 3 0 15,-1-1 0-15,1 3 0 0,-2 0 0 0,0 1 0 16,0 1 0-16,0 0 0 0,2 1 0 0,2 2 0 0,-2-3 0 16,0 1 0-16,2 0 0 0,-2-3 0 0,3 0 0 15,-1-3 0-15,4 2 0 0,-1-2 0 0,5-2 0 16,-1 0 0-16,-2-3 0 0,4-1 0 0,5-2 0 15,-7-1 0-15,3-3 0 0,4 2 0 0,-2-3 0 16,1-1 0-16,0 0 0 0,-2-2 0 0,-5 4 0 16,4-3 0-16,-1 2 0 0,-4 1 0 15,-1-1 0-15,-1 3 0 0,-1 2 0 0,-3 1 0 16,-2 3 0-16,1-1 0 0,-3 2 0 0,1 2 0 0,2 2 0 16,1 0 0-16,-3 2 0 0,1 0 0 0,3 1 0 15,2 0 0-15,1 4 0 0,-2-7 0 0,4 3 0 16,1 1 0-16,0-3 0 0,1-1 0 0,1 3 0 15,6-3 0-15,-7-1 0 0,3-3 0 16,-1 0 0-16,-3 0 0 0,2 1 0 0,0-1 0 0,-1-2 0 16,-3-1 0-16,0 1 0 0,-2-1 0 0,-2 2 0 15,-2-4 0-15,-2 2 0 0,-2 2 0 0,3-4 0 16,-10 1-423-16,0 0-872 0,0 5-1403 0,-13-7 621 16</inkml:trace>
  <inkml:trace contextRef="#ctx0" brushRef="#br0" timeOffset="89529.96">6475 9432 92 0,'0'0'235'15,"0"0"-19"-15,0 0-27 0,0 0-15 0,0 0-23 16,0 0-8-16,0 0-12 0,0 0-16 0,0 0-15 16,18 1-12-16,-13 1-22 0,2-2-24 0,-7 0-46 15,0 0-65-15,6 0-210 0,-6 0-301 0,0 0 134 16</inkml:trace>
  <inkml:trace contextRef="#ctx0" brushRef="#br0" timeOffset="90847.81">23338 2537 133 0,'4'-19'486'0,"1"-5"-9"0,-1 6 15 0,1 2-8 16,0 5-2-16,-1 0-5 0,0 0-15 0,-3 5-29 15,1 1-23-15,0 1-41 0,-2 1-47 0,0 3-20 16,0 0-14-16,0 0-1 0,5 19 6 0,-6 6-11 16,-3 4-8-16,-1 3-13 0,-3 2-18 0,-6 16-15 15,1 0-18-15,2-3-14 0,2-2-21 0,1-9-50 16,5 0-125-16,-4 11 0 0,3 1 0 0,2-16 0 15,-1 0 0-15,3-3 0 0,2-2 0 0,-1-10 0 16,1 0 0-16,0-3 0 0,-1-3 0 0,-1-2-196 16,0-1-135-16,4-7-90 0,-4-1-112 0,0 0-114 15,6-16-364-15,1 1-1094 0,0-10 483 0</inkml:trace>
  <inkml:trace contextRef="#ctx0" brushRef="#br0" timeOffset="91196.57">23663 2570 3063 0,'15'-13'375'0,"-7"4"-106"0,1 2-21 15,-4 2-34-15,-1 0-10 0,-2 2-9 0,-2 2 9 16,0 1-3-16,0 0-13 0,0 0 3 0,-19 10 4 16,12-2-4-16,-6 1-13 0,-1 2-9 0,-3 1-12 15,3 2-16-15,-5 3-13 0,-2 0-5 0,0 0-17 16,-1-2-17-16,4-4-5 0,-4 7-10 0,0-5-1 16,3-3-9-16,-1-2-7 0,2 0-10 0,0-1-5 15,4-1 0-15,4-4 0 0,1 0-4 0,1 1-11 16,2 0 13-16,0-1-3 0,1-2 22 0,5 0-7 15,-7 1 13-15,7-1-5 0,0 0-9 0,0 0-7 16,0 0-2-16,0 0-1 0,0 0-3 0,0 0 2 16,18 1-15-16,-12 3 7 0,5-3-7 0,0 6-5 15,-1-2 7-15,8 3-8 0,-1 4-5 0,0 1-1 16,4 2 3-16,1-2-4 0,0 2-12 0,-1 0 0 16,0 2 0-16,-1-2 0 0,3 0 0 0,0 2-13 15,-7-4-40-15,-1 0-31 0,-1-4-21 0,3 2-43 16,-7-4-45-16,0-2-56 0,-1 1-56 0,3-2-76 15,-7 0-65-15,3-4-92 0,-8 0-408 0,0 0-1026 16,16-6 454-16</inkml:trace>
  <inkml:trace contextRef="#ctx0" brushRef="#br0" timeOffset="91348.85">23894 2869 292 0,'2'-5'485'0,"-1"-2"7"0,0 0 19 15,-1 3 6-15,-1-2-7 0,1 1-12 0,0 0-32 16,0 5-30-16,1-8-49 0,2 4-40 0,1 0-34 15,6-1-49-15,1 0-48 0,6-1-59 0,3 1-70 16,1 1-88-16,-2 0-91 0,9-1-94 0,-6 1-116 16,-3 4-100-16,-2 1-431 0,-5-2-902 0,0 2 399 15</inkml:trace>
  <inkml:trace contextRef="#ctx0" brushRef="#br0" timeOffset="91478.39">24078 2830 25 0,'-19'7'279'0,"2"4"64"0,-3-4 24 15,9 0 24-15,-1-2 9 0,-1 1 20 0,1-2 7 0,3 0-8 16,2 3-21-16,2-6-29 0,1 2-29 0,-1 0-16 15,5-3-14-15,0 0-22 0,12 11-22 0,-1-10-29 16,10-1-46-16,8 1-61 0,0 3-77 0,3-4-87 16,3 1-107-16,-1-1-128 0,0 0-120 0,0-5-469 15,3 2-929-15,4-1 411 0</inkml:trace>
  <inkml:trace contextRef="#ctx0" brushRef="#br0" timeOffset="93145.34">24965 2870 2992 0,'12'-4'341'0,"-4"-2"-48"0,0 0 28 16,-1-2 14-16,-3-1-4 0,-2 1-31 0,1-3-25 15,-2 2-16-15,-2-2-22 0,1 0 7 0,-3 0-9 16,2 3-21-16,-3-3-5 0,1 6-12 0,1-3-15 0,-4 5-15 16,1 0-22-16,-3-1-22 0,-1 1-22 15,-5 6 3-15,-3 1-13 0,-6 9-6 0,-1 0-13 16,-2 0-5-16,5 8-7 0,-2-2-2 0,1 1-12 15,1 2-3-15,9-5-1 0,-5 3-20 0,7-3-22 16,5 2 0-16,1-3 0 0,1-4 0 0,7 0 0 16,1 0 0-16,2-4 0 0,4-1 0 0,2 0 0 15,7-5 0-15,0-3 0 0,1-3 0 0,11-4 0 16,-7-3 0-16,5-3 0 0,-3-1 0 0,0-4 0 16,-2-3 0-16,-1-1 0 0,-2-2 0 0,0-4 0 15,2-12 0-15,-10 9 0 0,4-12 0 0,-9 8 0 0,4-10 0 16,-4 13 0-16,-4-1 0 0,0 7 0 0,-1 1 0 15,-4 10 0-15,3 7 0 0,-3-1 0 16,-3 3 0-16,3 6 0 0,0 1 0 0,0 0 0 16,-19 17 0-16,10 1 0 0,-3 8 0 0,1 1 0 15,-1 2 0-15,6 2 0 0,-2-1 0 0,2 1 0 16,2 0 0-16,2-1 0 0,4 1 0 0,0 0 0 0,0-4 0 16,4 2 0-16,-2-3 0 0,1-1 0 15,3-5 0-15,1 2 0 0,-1-6 0 0,2-1 0 16,0-2 0-16,3 1 0 0,-3-2 0 0,7-4 0 15,-6-2 0-15,5 0 0 0,3-2 0 0,1-4 0 16,-3 0 0-16,3-1 0 0,8-8 0 0,-11 1 0 16,11-10 0-16,-5 0 0 0,-4-1 0 0,6-3 0 15,-8 1 0-15,1-6 0 0,-1 3 0 0,-9 7 0 16,0 3 0-16,-4-2 0 0,0 5 0 0,-2 3 0 16,-2-2 0-16,-2 5 0 0,-2 1 0 0,-1 1 0 15,-4 3 0-15,9 0 0 0,-16 5 0 0,4 2 0 16,3 2 0-16,-4 2 0 0,5-1 0 0,-1 5 0 15,1 0 0-15,0 0 0 0,7 2 0 0,1 1 0 16,1-3 0-16,6 2 0 0,0-4 0 0,7-1 0 16,3-1 0-16,9 2 0 0,0-4 0 0,4-2 0 15,0-2 0-15,5-3 0 0,-3-1 0 0,1-6 0 16,3 2 0-16,-3-5 0 0,-1-3 0 0,1-2 0 0,3-2 0 16,-8-4 0-16,0-3 0 0,2 2 0 15,-9-4 0-15,-1 5 0 0,-9 2 0 0,2 1 0 16,-6 2 0-16,-3 4 0 0,-1 0 0 0,-6 3 0 15,-1 2 0-15,-3-3 0 0,-6 7 0 0,-5-1 0 16,2 2 0-16,-5 2 0 0,2 3 0 0,0-1 0 16,-2 3 0-16,2 1 0 0,5-1 0 0,1-1 0 15,3 0 0-15,1 0 0 0,2 1 0 0,1-2 0 16,3 1 0-16,1-1 0 0,4 0 0 0,0 0 0 16,3-2 0-16,4 0 0 0,5-1 0 0,-2-1 0 15,1-2 0-15,3 0 0 0,5 0 0 0,-5-2 0 0,-2 1 0 16,3-1 0-16,-3-3 0 0,-3 4 0 0,0 1 0 15,-4 0 0-15,0 0 0 0,-1 1 0 16,-6 0 0-16,9 3 0 0,-8 2 0 0,2 2 0 16,-2 3 0-16,-1 3 0 0,-1 7 0 0,-3 4 0 15,2 3 0-15,0 1 0 0,1 5 0 0,-3 1 0 16,0 3 0-16,2 9 0 0,-1-10 0 0,3 10 0 16,-2-11 0-16,4 11 0 0,-2-12 0 0,0 0 0 15,0 0 0-15,1-2 0 0,-1-2 0 0,0 0 0 16,2-5 0-16,-4-7 0 0,1-1 0 0,-1 0 0 15,0-5 0-15,-1-1 0 0,1-4 0 0,0-1 0 16,-3 0 0-16,1-4 0 0,-3 1 0 0,0-3 0 0,-5-3 0 16,2 0 0-16,0-3 0 0,-4-5 0 15,2-3 0-15,-2 1 0 0,4-13 0 0,2 1 0 16,1-3 0-16,4-4 0 0,11-14 0 0,2-4 0 16,5-2 0-16,8 1 0 0,4-1 0 0,2 2 0 15,3 3 0-15,4 1 0 0,-1 8 0 0,-2 0 0 16,-9 13 0-16,1 1 0 0,-1 0 0 0,-4 4 0 15,-1 1 0-15,0-2 0 0,-7 8 0 0,-2-1 0 16,-1 4 0-16,-4-1 0 0,3 3 0 0,-7 1 0 16,-1-2 0-16,3 4 0 0,-6-2 0 0,3 1 0 15,-5 4 0-15,1-1 0 0,-5 1 0 0,2 2 0 16,7 0 0-16,-13 2 0 0,3 2 0 0,3-1 0 16,2 4 0-16,1-3 0 0,3 1 0 0,-1 4 0 15,4-1 0-15,-1 2 0 0,7-3 0 0,0 3 0 16,5-1 0-16,4-1 0 0,0 1 0 0,2-1 0 15,-1 0 0-15,1-3 0 0,0 0 0 0,-2 3 0 16,-3-6 0-16,3 4 0 0,-6-4 0 0,-1 2 0 16,-2 0 0-16,-3-1 0 0,-1 2 0 0,1-2 0 15,-5 6 0-15,3-3 0 0,-3-3 0 0,-3 6 0 16,2-1 0-16,-2 0 0 0,2-1 0 0,-1 0 0 16,0-2 0-16,2 1 0 0,0-1 0 0,0-5 0 15,0 12 0-15,2-8 0 0,4 0 0 0,5-3 0 0,-2 3 0 16,5-2 0-16,4-2 0 0,4-1 0 0,5 1 0 15,-7-2 0-15,3-2 0 0,5-2 0 16,1-1 0-16,-3-2 0 0,-4 2 0 0,-4-2 0 16,1 1 0-16,0-4 0 0,4-2 0 0,-5 3 0 15,-4-2 0-15,2-3 0 0,-5 2 0 0,-4 3 0 0,0 0 0 16,-2 1 0-16,-4-2 0 0,1 3 0 16,-5 2 0-16,1 2 0 0,-6 1 0 0,-2 2 0 15,-2 2 0-15,-3 2 0 0,-3 4 0 0,0 2 0 16,0 2 0-16,-5 5 0 0,8-3 0 0,1 2 0 15,1-2 0-15,4 5 0 0,4 2 0 0,1-3 0 16,4 1 0-16,5 0 0 0,0-2 0 0,7-2 0 16,2 1 0-16,0-2 0 0,8-4 0 0,6 0 0 15,1-2 0-15,1-2 0 0,0-1 0 0,-3-6 0 16,1 1 0-16,2-2 0 0,-10-2 0 0,4-4 0 16,-3 2 0-16,2-5 0 0,-1-5 0 0,-3 0 0 15,0-3 0-15,-2 1 0 0,-5-1 0 0,1 4 0 0,-5 3 0 16,-2 1 0-16,-2 2 0 0,0 3 0 0,-3 1 0 15,3 0 0-15,-5 2 0 0,-4 1 0 16,1 3 0-16,4 1 0 0,-13 3 0 0,5 1 0 16,-2 2 0-16,2 1 0 0,2 0 0 0,-2 3 0 15,2 1 0-15,2 0 0 0,2-1 0 0,2 2 0 16,2-2 0-16,2 2 0 0,6-1 0 0,-3-3 0 0,8 4-201 16,-4-8-122-16,9 3-61 0,-1-2-87 15,10-2-114-15,-8-3-454 0,-1-2-1123 0,10 1 497 16</inkml:trace>
  <inkml:trace contextRef="#ctx0" brushRef="#br0" timeOffset="93879.35">27686 2850 419 0,'-8'-16'551'16,"0"-1"7"-16,-1 0-9 0,0 1-11 0,-2 0-17 15,3 4-17-15,0 0-28 0,1 5-42 0,4 1-44 16,-1-1-44-16,-1 5-31 0,0 0-29 0,5 2-33 15,0 0-25-15,-15 10-23 0,10-1-15 0,-2 0-27 16,4 2-33-16,-1 5-25 0,3 0-27 0,1 3-19 16,3 0-22-16,1 0-18 0,9 4-9 0,0 0-26 15,0-7-14-15,5 4-11 0,-2-6-6 0,1-1 0 16,2-1 3-16,-1-4 3 0,0-3 3 0,1 1 6 16,-5-5 3-16,-2-2 4 0,-1-5 19 0,0 1 6 15,-4-3 11-15,-2-5 6 0,-3-5 9 0,-4-8 12 16,-5 1 5-16,-2-7-2 0,-4 2 15 0,-6-13 10 15,-7 0 0-15,3 0-1 0,-1 1-7 0,7 9 0 16,-6-10 31-16,4 2-6 0,6 13-3 0,3 0 13 16,4 2-3-16,3-2-8 0,4 8-5 0,6-3-10 15,2 6-50-15,6-5-17 0,-1 8 0 0,5 3 0 16,-1 0 0-16,7 0 0 0,-4 4 0 0,-3 4 0 16,4 0 0-16,-3 5 0 0,0-1 0 0,0 5 0 15,-2 3 0-15,-3 2 0 0,-1 3 0 0,-2 3 0 16,-2 6 0-16,0 3 0 0,-1 1 0 0,-7 4 0 15,0 3 0-15,1-1 0 0,-2 3 0 0,-2 12 0 16,-3-1 0-16,2-12 0 0,-1 15 0 0,0-1 0 16,-3 4 0-16,4-2 0 0,-3 2 0 0,3-3 0 15,-4 3 0-15,5-4 0 0,-3-2 0 0,1 1 0 16,1-11 0-16,2-2 0 0,1 0 0 0,-1-2 0 16,1-1 0-16,0-3 0 0,1-4 0 0,3-6 0 15,-2-1 0-15,2-3 0 0,0-5 0 0,0 1 0 16,2-4 0-16,1 0 0 0,0-1 0 0,2-4 0 15,1-2 0-15,1-3 0 0,0-1 0 0,2 0 0 16,-3-2 0-16,4-6 0 0,-2-2 0 0,-2-1 0 16,5-9 0-16,-3-4 0 0,2-1 0 0,-8 2 0 15,-1-4 0-15,-2 1 0 0,-2 3 0 0,-5-4 0 16,-1 3 0-16,-5 2 0 0,1 1 0 0,-1 2 0 16,1 0 0-16,-1 5 0 0,1 3 0 0,-2-1 0 15,4 4 0-15,1 1 0 0,3 1 0 0,-3 2 0 16,4 2 0-16,2 0 0 0,2-1 0 0,1 1 0 15,5-1 0-15,2 1 0 0,2 2 0 0,-2-2 0 16,9 1 0-16,0 1 0 0,-6 0 0 0,6 2 0 16,-6 0 0-16,-1 2 0 0,-1 0 0 0,-3-1 0 15,-2 1 0-15,-1 1 0 0,-5-1-51 0,9 2-207 16,-9-2-66-16,-2 9-110 0,2-9-133 0,-20 15-527 16,3-6-1183-16,-8 6 524 0</inkml:trace>
  <inkml:trace contextRef="#ctx0" brushRef="#br0" timeOffset="94329.48">26457 3857 4181 0,'14'-14'260'0,"4"-6"-98"0,-1 1 44 15,-6 2 42-15,0 3 25 0,-1-4 15 16,-2 2-4-16,-1-2-11 0,-2 0-19 0,1 2 4 16,-6 6-10-16,0-1-17 0,-2 2-16 0,0 2-22 0,-1 2-20 15,-3 2-25-15,-4-1-14 0,-3 5-9 0,-5 2-88 16,-2 4-37-16,-7 3 0 0,4 2 0 0,-3 4 0 16,0 1 0-16,3 3 0 0,6 2 0 15,3-6 0-15,2-1 0 0,1 1 0 0,2-2 0 16,5-3 0-16,4 0 0 0,0-3 0 0,2 1 0 15,1-5 0-15,3 0 0 0,4-1 0 0,2 0 0 0,0-4 0 16,3-4 0-16,1-1 0 0,0-1 0 0,1-2 0 16,-2-1 0-16,-1-2 0 0,4-3 0 15,-4 1 0-15,0-1 0 0,-3 1 0 0,-1 5 0 0,-3 0 0 16,-1 6 0-16,-3-3 0 0,3 3 0 0,-4-2 0 16,2 3 0-16,-4 2 0 0,0 0 0 0,5 10 0 15,-5-1 0-15,-3 3 0 0,1 0 0 0,1 4 0 16,1-4 0-16,0 1 0 0,1 4 0 0,1-5 0 15,2 0 0-15,-1-2-265 0,1 2-346 0,3-6-105 16,4 1-385-16,-1-1-1191 0,3-3 528 0</inkml:trace>
  <inkml:trace contextRef="#ctx0" brushRef="#br0" timeOffset="95479.82">26802 3822 244 0,'6'-10'439'0,"2"-4"26"0,-2-2 34 15,-2 5 30-15,-4-1 32 0,5 1-1 0,-3 0 7 16,1-1-13-16,2 3-22 0,-3 3-34 0,1-1-36 15,1 2-50-15,0 2-30 0,4-1-42 0,3-1-30 16,-2 4-31-16,3 1-26 0,2 3-29 0,-4 4-143 16,5-4-81-16,2 8 0 0,-2-2 0 0,-1 6 0 15,-1 1 0-15,1-1 0 0,-5 1 0 0,0 0 0 16,-3 1 0-16,0 0 0 0,-4 0 0 0,-2-1 0 16,0-5 0-16,0-1 0 0,-4 1 0 0,2-1 0 15,-1-5 0-15,3 1 0 0,-2-2 0 0,-1 1 0 16,3-5 0-16,0 6 0 0,0-6 0 0,-2 1 0 15,2-1 0-15,0 0 0 0,12-13 0 0,-7 6 0 16,3-4 0-16,6-1 0 0,-1 0 0 0,2-2 0 16,-3 0 0-16,2 3 0 0,-1 0 0 0,-4 2 0 15,1 3 0-15,1 0 0 0,1 0 0 0,-1 1 0 16,-3 3 0-16,-3 1 0 0,3 1 0 0,-2 1 0 16,0 2 0-16,0 6 0 0,-2-1 0 0,-2 2 0 15,1 3 0-15,-1 3 0 0,-2-4 0 0,0 5 0 16,0 0 0-16,3-2 0 0,-3-3 0 0,1 0 0 15,0-1 0-15,4-2 0 0,-1 1 0 0,-3-4 0 16,5-2 0-16,1-1 0 0,1-1 0 0,2 0 0 16,-1-2 0-16,10-3 0 0,-7 1 0 0,-2-2 0 15,9-3 0-15,-6-2 0 0,5-1 0 0,0-2 0 16,0 1 0-16,-2-1 0 0,-2-1 0 0,-5 4 0 16,5 0 0-16,-5 4 0 0,-3-3 0 0,2 2 0 15,-3 4 0-15,-1-1 0 0,0-1 0 0,0 2 0 16,-4 2 0-16,5-1 0 0,-5 1 0 0,0 0 0 0,5 10 0 15,-1-6 0-15,-3 3 0 0,3 0 0 16,1 1 0-16,3 0 0 0,1 1 0 0,2-2 0 16,4 1 0-16,-3-1 0 0,0-2 0 0,-2 1 0 15,0-2 0-15,-3-2 0 0,-2 0 0 0,0-2 0 0,-5 0 0 16,0 0 0-16,5-8-39 0,-8 4-18 0,-2-4 5 16,-4-1 5-16,-5-1 8 0,0-5 4 0,-5 4 5 15,5-3 3-15,-4 1 4 0,5 4 11 0,4 1 15 16,-1 1 20-16,1 1-1 0,5 1 0 15,-1 0-10-15,5 3 2 0,0 2-5 0,7-3 7 0,4 0-6 16,11 3-8-16,5 1 8 0,1-1 2 0,4 0-6 16,1 2 4-16,3-1-5 0,1 1-4 15,-1-2 7-15,1 1 2 0,-6-3-7 0,1 1 0 16,-2 1 5-16,-11-1-10 0,0-1 13 0,-6 2 0 0,1 2 12 16,-6-2-2-16,-3 0-7 0,0 1-2 0,1 1 4 15,-2 0-4-15,-4 2 11 0,-1 2-12 0,-5 1-11 16,-1 3 0-16,-2 3 0 0,0-3 0 15,-3 6 0-15,1-3 0 0,2 2 0 0,-1 1 0 0,2-5 0 16,-1 2 0-16,4-2 0 0,-2 0 0 0,3-3 0 16,1 0 0-16,3-3 0 0,0 0 0 0,2-2 0 15,0 0 0-15,5-2 0 0,1-2 0 16,-8 1 0-16,21-6 0 0,-11 1 0 0,4-5 0 0,4 0 0 16,-1-1 0-16,6-6 0 0,-3 1 0 0,1-3 0 15,-1 1 0-15,0-4 0 0,-3-1 0 0,0-2 0 16,-1-1 0-16,4 2 0 0,-5-3 0 0,0 2 0 15,-3 4 0-15,-5 5 0 0,-3 4 0 16,1 2 0-16,-1 2 0 0,-1 2 0 0,-3 3 0 0,0 3 0 16,0 0 0-16,-12 2 0 0,5 5 0 0,-1 3 0 15,-4 6 0-15,1 5 0 0,-6 6 0 0,9 0 0 16,-3-1 0-16,7 3 0 0,-3-1 0 0,1 1 0 16,5-3 0-16,2 1 0 0,3-7 0 0,5 4 0 15,-1-6 0-15,3-1 0 0,10 2 0 0,-6-6 0 16,4-4 0-16,1-1 0 0,0-2 0 0,-2-4 0 15,4-2 0-15,-2 0 0 0,2-2 0 0,-4-5 0 16,2 0 0-16,-4-3 0 0,1-3 0 0,1-4 0 16,-4 1 0-16,-1 1 0 0,0-3 0 0,-4 1 0 15,-1-1 0-15,-6 3 0 0,4-1 0 0,-6 4 0 16,-2 2 0-16,-3 0 0 0,0 6 0 0,-2 1 0 16,-3 1 0-16,-3 4 0 0,-1 1 0 15,-4 3 0-15,4 4 0 0,-4 1 0 0,8 0 0 0,-4 5 0 16,5-2 0-16,1 3 0 0,3 1 0 0,0-1 0 15,10-2 0-15,0 1 0 0,3 1 0 0,4-1 0 16,6-4 0-16,7 3 0 0,-1-4 0 0,6-5-96 16,0-2-255-16,2-1-43 0,0 0-45 0,-2-5-39 15,0 0-35-15,2-4-19 0,1 0-366 0,-1 0-974 16,2-4 431-16</inkml:trace>
  <inkml:trace contextRef="#ctx0" brushRef="#br0" timeOffset="95578.88">28821 4033 2396 0,'28'-7'-23'0,"-11"2"100"0,-3-1 71 0,-5 4 67 15,1-4 57-15,-4 3 22 0,-2-2 2 0,-1 2-8 16,-2 2-12-16,-1 1-25 0,-5-6-28 0,5 6-16 15,-9 0-25-15,9 0-48 0,-12 3-70 0,6 0-98 16,-4 1-113-16,0 1-127 0,1 5-147 0,-8-3-317 16,3 5-799-16,0 0 354 0</inkml:trace>
  <inkml:trace contextRef="#ctx0" brushRef="#br0" timeOffset="95829.49">27562 4447 5860 0,'-36'-4'485'0,"3"3"-157"0,13 1 22 16,1-1-70-16,6 1-49 0,2-1-3 0,4 1 12 15,2-1-51-15,5 1-189 0,-3-4 0 0,3 4 0 16,25-5 0-16,3 3 0 0,6 1 0 0,20 1 0 16,-4-2 0-16,3 0 0 0,2 2 0 0,3-1 0 15,-2 3-12-15,-16-1-236 0,-5 1-35 0,5-5-40 0,-8 2-42 16,-5 0-17-16,-5 2-13 0,-10-1-9 0,1 1-11 15,-8 0-4-15,-5-1-9 0,0 0-15 16,0 0-236-16,-29-3-737 0,7 3 326 0</inkml:trace>
  <inkml:trace contextRef="#ctx0" brushRef="#br0" timeOffset="95961.93">27655 4466 487 0,'-57'11'197'0,"1"-2"41"0,16 1 34 16,6-5 37-16,2 1 54 0,4 1 16 0,8-1 11 16,8-6 13-16,1 8 13 0,5-5 19 15,2 2-8-15,3 0 1 0,6 0-38 0,13-1-36 16,11 5-31-16,6-4-38 0,18-1-33 0,6 0-49 0,3-2-53 15,-1-3-53-15,-1-1-70 0,-20-1-98 16,12-3-89-16,-15 1-105 0,-4 2-115 0,-2-3-137 0,-16 0-389 16,-1-2-981-16,-5 1 434 0</inkml:trace>
  <inkml:trace contextRef="#ctx0" brushRef="#br0" timeOffset="96932.15">26604 5040 509 0,'6'-7'555'0,"-1"2"45"0,-1 0 9 0,2 2-8 16,-4-1-22-16,0 2-31 0,-1-2-44 0,-1 4-37 16,0 0-14-16,4 11-15 0,-9 0-23 0,3 6-24 15,-6 7-26-15,0 5-24 0,-1 3-31 0,-1 0-33 0,4 13-48 16,1-11-229-16,0 0 0 0,3-2 0 16,2 1 0-16,0-2 0 0,0-2 0 0,3-10 0 15,3-2 0-15,-4-4 0 0,0-5 0 0,1-1-223 16,4-4-213-16,-4-3-80 0,-3 0-72 0,10-11-484 0,-5 0-1160 15,3-4 513-15</inkml:trace>
  <inkml:trace contextRef="#ctx0" brushRef="#br0" timeOffset="97263.03">26714 5075 34 0,'1'-29'323'0,"-6"4"30"0,-3 7 9 16,2 0 16-16,-7 3 10 0,0 2 23 0,-1 4 7 0,-5 3 5 16,-3 2-1-16,-6 4-7 0,-1 5-7 0,2 3-10 15,-5 5-18-15,0 4-13 0,0 4-13 16,-8 10-11-16,3 2-7 0,-4 6-7 0,4 2-20 0,4 5-18 15,5 4-17-15,4 3-27 0,5 0-23 0,8 1-220 16,2-2-4-16,9 0 0 0,11-3 0 0,0 0 0 16,12-7 0-16,5 0 0 0,4-5 0 0,5-4 0 15,4-8 0-15,-9-7 0 0,15-1 0 16,-11-5 0-16,18-4 0 0,-2-1 0 0,-2-4 0 0,1-4 0 16,-12-1 0-16,-1-7 0 0,-2-2 0 0,1-3 0 15,-3-6 0-15,7-13 0 0,-2-2 0 0,-6-3 0 16,-5-4 0-16,-1-5 0 0,-6-2 0 0,-4-4 0 15,-2-6 0-15,-6 1 0 0,-5 5 0 0,-4-5 0 16,-4 6 0-16,-5-1 0 0,-6 8 0 0,-7 2 0 16,-3 2 0-16,2 14 0 0,-7 1 0 0,-3 4 0 15,0 6 0-15,-6 3 0 0,1 5 0 0,1 7 0 16,-1 6 0-16,6 4 0 0,0 6 0 0,1 5 0 16,10 2 0-16,2 5-51 0,8 4-1306 0,9-5-1470 15,9 5 651-15</inkml:trace>
  <inkml:trace contextRef="#ctx0" brushRef="#br0" timeOffset="97779.45">27589 5164 334 0,'3'-6'560'0,"-3"6"35"0,5-4 25 0,-4 0 11 15,0 1-4-15,-1 3-7 0,4-4-26 0,-4 4-32 16,0 0-44-16,0 0-47 0,0 0-46 0,0 0-15 15,0 14-16-15,-5-4-12 0,-1 6-30 0,-2 8-256 16,-2 4-96-16,1-1 0 0,-3 2 0 0,2 0 0 16,5 2 0-16,1-2 0 0,-1 2 0 0,2-2 0 15,2 2 0-15,0-7 0 0,2 2 0 0,0-6 0 0,2-4 0 16,-2-5 0-16,2 0 0 0,-3 0 0 16,1-6 0-16,3-1-158 0,-3-3-403 0,6 1-62 15,-7-2-51-15,15-10-356 0,-5 2-1114 0,3-4 493 16</inkml:trace>
  <inkml:trace contextRef="#ctx0" brushRef="#br0" timeOffset="98061.86">27797 5371 565 0,'25'-27'203'0,"0"-1"59"0,-4 3 29 0,-5 5 35 16,-2 4 32-16,-3 5 41 0,-4 3 33 0,0-1 21 15,-4 3-2-15,1 1-13 0,0 2-25 0,-4-1-42 16,0 4-25-16,-4-5-26 0,-3 5-25 0,7 0-29 16,-30 5-19-16,12 4-23 0,-5-2-25 0,-2 4-16 15,-3 2-20-15,-2 1-14 0,-1 3-14 0,3 3-15 16,2-2-14-16,1 2-13 0,5-8-9 0,6 2-8 0,2 0-6 15,1 1-10-15,3-4-7 0,3-1-13 0,2 0-40 16,2-2 0-16,2 2 0 0,2-4 0 0,3 4 0 16,1-5 0-16,4 0 0 0,1 2 0 15,-1-3 0-15,6 2 0 0,0-1 0 0,0 0 0 0,1-1 0 16,0 0 0-16,4 1 0 0,-4 0 0 0,0 0 0 16,0 0 0-16,-2 1 0 0,2-1 0 0,-2 0 0 15,1 0 0-15,-5 0 0 0,1-1 0 0,-2-2-147 16,2 0-186-16,2 0-91 0,-6-1-92 0,5 0-102 15,-2-1-408-15,-2-1-1111 0,3-2 492 0</inkml:trace>
  <inkml:trace contextRef="#ctx0" brushRef="#br0" timeOffset="98228.84">28257 5448 409 0,'3'-6'531'0,"-2"2"21"0,2-4 0 0,-2 3-14 16,0 2-23-16,3-1-34 0,-1-1-62 0,2 2-35 15,5-1-45-15,0 2-39 0,3 0-48 0,6 0-59 16,-3 0-70-16,4 2-98 0,-1 0-100 0,-1-2-111 16,-4 1-117-16,4 0-129 0,-8 3-338 0,1 0-834 15,-6 2 369-15</inkml:trace>
  <inkml:trace contextRef="#ctx0" brushRef="#br0" timeOffset="98362.72">28316 5525 125 0,'-11'7'412'0,"0"-1"-1"16,3 0 12-16,1-2 17 0,3 1 1 0,0-2 7 15,2 2 8-15,2 0-13 0,4-1-28 0,4 0-37 16,4 1-32-16,5-2-39 0,5 1-38 0,8-4-56 16,1 2-54-16,-2 0-72 0,2-4-86 0,1-6-90 15,0 1-99-15,-3-4-92 0,1-1-99 0,0-2-79 16,-2-4-272-16,-1-1-792 0,-1-2 351 0</inkml:trace>
  <inkml:trace contextRef="#ctx0" brushRef="#br0" timeOffset="99847.4">28893 5373 82 0,'7'-5'351'0,"5"-1"15"0,-7-2 23 15,1 2 16-15,1 2 18 0,-1-6 16 0,0 1 5 16,-3 1-8-16,1-1-7 0,0-1-6 0,0 2-18 16,-1-1-12-16,1 1-17 0,-4 1-18 0,0-2-14 15,0 2-23-15,-2 0-31 0,0-1-29 0,-3 1-28 16,-1 0-22-16,-3 4-25 0,-4-1-20 0,2 4-16 16,-3-1-21-16,2 6-17 0,-3 1-43 0,2 1-69 15,0 3 0-15,2 3 0 0,3 4 0 0,0 1 0 16,4 0 0-16,7 0 0 0,-2 1 0 0,4 0 0 15,3-1 0-15,7 6 0 0,-3-1 0 0,3-2 0 16,1 1 0-16,1 0 0 0,-1-3 0 0,-5-3 0 16,0 0 0-16,-4 2 0 0,0-3 0 0,0-1 0 15,-2-1 0-15,-3-3 0 0,-2 2 0 0,-2-2 0 16,-3 0 0-16,-2-2 0 0,-2 1 0 0,-2-3 0 0,-3 0 0 16,2-2 0-16,-6 1 0 0,6-3 0 15,-3-3 0-15,2-2 0 0,3 1 0 0,-3-1 0 16,4-4 0-16,0 0 0 0,0-2 0 0,6-1 0 15,1-2 0-15,2 1 0 0,5-4 0 0,2-1 0 0,4-2 0 16,8-2 0-16,2-1 0 0,0 0 0 16,4 1 0-16,-2 5 0 0,1-1 0 0,0 3 0 15,1 2 0-15,-4 5 0 0,-3 0 0 0,0 3 0 16,-5 0 0-16,5 3 0 0,-5 3 0 0,-1-1 0 0,0 4 0 16,-4 1 0-16,2 3 0 0,-1 1 0 0,-2 3 0 15,0 1 0-15,0 2 0 0,-3-1 0 0,-1 1 0 16,-1 0 0-16,-2-2 0 0,0 0 0 15,0-2 0-15,0 0 0 0,0-4 0 0,0 1 0 0,-2-2 0 16,2 0 0-16,0-3 0 0,0 0 0 0,0-1 0 16,0 0 0-16,0-4 0 0,0 0 0 0,0 0 0 15,0 0 0-15,9-10 0 0,-3 2 0 16,1-1 0-16,5-4 0 0,-3-1 0 0,5-2 0 0,-1 2 0 16,1 0 0-16,0 0 0 0,-2 3 0 15,-2 3 0-15,-1 2 0 0,0 1 0 0,-3 2 0 0,1 0 0 16,-2 1 0-16,1 2 0 0,1 2 0 0,-2 2 0 15,0 2 0-15,0 2 0 0,-1 4 0 0,1-1 0 16,-3 5 0-16,2-1 0 0,-2-3 0 0,-1 1 0 16,1 0 0-16,0-2 0 0,1-1 0 0,-1-1 0 15,-1-1 0-15,0-2 0 0,0-2 0 0,-1 0 0 16,4-2 0-16,-4-2 0 0,4 2 0 0,-4-2 0 16,9-6 0-16,-2 2 0 0,1-3 0 0,0-2 0 15,2 1 0-15,4-5 0 0,3 2 0 0,-3-2 0 16,0 3 0-16,0 0 0 0,-2 2 0 0,-1 2 0 15,2 0 0-15,-1 3 0 0,-1 1 0 0,-1 1 0 16,1 1 0-16,0 3 0 0,-1 2 0 0,0 0 0 16,3 1 0-16,-4 3 0 0,5 1 0 0,0 3 0 15,5-2 0-15,-6 0 0 0,13 2 0 0,-2 0 0 16,2-4 0-16,1 1 0 0,-1-3 0 0,1-2 0 16,3 0 0-16,-1-4 0 0,-1-1 0 0,-1-4 0 15,-7 1 0-15,1-3 0 0,0 0 0 0,-3-2 0 16,2-2 0-16,-3-3 0 0,-3 0 0 0,-1 2 0 15,1-4 0-15,-5 1 0 0,-1-2 0 0,-2 2 0 0,-3 2 0 16,-6 1 0-16,2 1 0 0,-3 1 0 16,-1 2 0-16,-4 1 0 0,0 2 0 0,-5 2 0 15,1 4 0-15,-6 3 0 0,1 3 0 0,-5 5 0 16,4-2 0-16,4 2 0 0,-4 5 0 0,6-2 0 0,3 1 0 16,-2-1 0-16,8 0 0 0,0-2 0 0,3-1 0 15,2-2 0-15,3-2 0 0,3-1 0 16,2-2 0-16,1 0 0 0,1-3 0 0,3-2 0 15,3-1 0-15,2-3 0 0,-3-2 0 0,1-1 0 0,0-4 0 16,1-1 0-16,-3-1 0 0,-1-3 0 0,3 2 0 16,2-9 0-16,-5 6 0 0,0 0 0 0,4-4 0 15,-6 4 0-15,-3 3 0 0,-2 2 0 0,1 3 0 16,-2 3 0-16,-4 0 0 0,1 2 0 0,1 3 0 16,-4 0 0-16,0 0 0 0,0 0 0 0,-4 17 0 15,2-5 0-15,-1 4 0 0,1 0 0 0,2 1 0 16,0 2 0-16,0-2 0 0,4 1 0 0,-1 0 0 15,5-4 0-15,0 1 0 0,3-1 0 0,-2-4 0 16,5-1 0-16,0-3 0 0,3-1 0 0,-2-1 0 16,4-4 0-16,-1-2 0 0,3 0 0 0,-5-3 0 15,4-3 0-15,-3-3 0 0,5-4 0 0,1-3 0 16,-4-2 0-16,4 0 0 0,-1-7 0 0,4 1 0 16,-2-3 0-16,5-13 0 0,-3-2 0 0,-4-2 0 15,3-2 0-15,-4-2 0 0,-1 3 0 0,-10 15 0 16,-1-1 0-16,-1 5 0 0,-4 3 0 0,-2 7 0 15,-3 7 0-15,-3 0 0 0,-2 4 0 0,-2 3 0 16,-10 6 0-16,2 8 0 0,-5 5 0 0,-1 10 0 16,-15 10 0-16,8 5 0 0,1 6 0 0,7 0 0 15,1 3 0-15,3-1 0 0,6-1 0 0,2 2 0 16,5-4 0-16,1-10 0 0,7-1 0 0,1-5 0 16,3-2 0-16,6-1 0 0,-1-4 0 0,6-3 0 15,-2-7 0-15,8 0 0 0,-3-6 0 0,0-4 0 16,-2-3 0-16,1-1 0 0,8-9 0 0,-5 0 0 15,-2-5-2-15,1-4-23 0,0-5-3 0,0-1 10 16,4-14 3-16,-3-3-1 0,0 1 1 0,3-2 4 16,-4-6-1-16,-5 4 3 0,1-3 6 0,-2 5-5 15,-8 13 8-15,-3 3 17 0,-3 3 1 0,-2 9 2 16,-3 3-30-16,-4 2 8 0,-2 3 8 0,-3 7 7 16,-3 2 9-16,-2 5 5 0,-5 3 2 0,3 12-7 0,-3 3-22 15,8 5 0-15,-2 5 0 0,2 0 0 0,5 10 0 16,3-9 0-16,2 1 0 0,3 0 0 0,4 10 0 15,2-14 0-15,4-3 0 0,0-4 0 16,2 0 0-16,5-6-48 0,2-1-130 0,-1-9-53 16,3 0-54-16,0-2-46 0,-1-5-49 0,3-1-54 0,-2-3-69 15,9-1-465-15,-4-6-1046 0,1 0 462 16</inkml:trace>
  <inkml:trace contextRef="#ctx0" brushRef="#br0" timeOffset="99979.46">31524 5511 3187 0,'9'-7'378'0,"-1"2"-121"0,-1 1-42 0,-2 2-32 15,-1-2-4-15,-3 0-10 0,-1 4-16 0,2-7-29 0,-2 7-29 16,0 0-7-16,0 0-17 0,0 0-59 0,-24 10-88 16,14-4-133-16,0 1-178 0,1 3-354 15,2-1-801-15,-7 5 356 0</inkml:trace>
  <inkml:trace contextRef="#ctx0" brushRef="#br0" timeOffset="100278.77">30024 6111 398 0,'-8'-4'649'15,"2"3"-3"-15,2 0 6 0,4 1 13 0,-1-5-12 16,1 5-34-16,8-4-44 0,5 3-55 0,9 1-49 15,11-2-44-15,4 3-46 0,17-3-39 0,0-2-42 16,-1 4-48-16,2 0-45 0,1-5-49 0,-1 5-43 16,-1 0-46-16,1-4-37 0,-18 2-41 0,3 0-34 15,-6-3-36-15,-5 2-32 0,-9 3-32 0,0-3-24 16,-7 3-27-16,-2-1-21 0,-3-2-45 0,-3 1-42 16,-5-2-35-16,0 4-29 0,0 0-35 0,-23-4-40 15,3 4-404-15,-10-4-913 0,-7 7 405 0</inkml:trace>
  <inkml:trace contextRef="#ctx0" brushRef="#br0" timeOffset="100445.51">30122 6174 256 0,'-36'9'348'16,"4"-1"15"-16,5-3 33 0,8-1 34 0,7-1 43 15,0 0 37-15,3-2 13 0,3-1 17 0,1 1-14 16,5-1-11-16,0 0-27 0,-2 2-30 0,2-2-36 16,21 0-39-16,1 3-33 0,10-3-36 0,3 1-27 0,20 1-39 15,-2-1-54-15,3-2-57 0,1-1-107 16,3-5-30-16,2 1 0 0,-2 2-77 0,-21 0-96 15,19-4-73-15,-6-2-75 0,-13 3-93 0,-4 0-82 0,1 2-103 16,-6-2-379-16,-4-2-1059 0,-5 6 469 0</inkml:trace>
  <inkml:trace contextRef="#ctx0" brushRef="#br0" timeOffset="100596.74">30909 6185 3050 0,'0'3'330'0,"-1"0"-50"0,1-3 69 0,1 10-17 16,-1-5 18-16,-1-1-1 0,1 3-27 0,-1-4-28 15,1-3-41-15,-3 7-25 0,3-7-33 16,-1 5-19-16,1-2-53 0,0-3-73 0,-1 4-93 16,1-4-140-16,-7 5-195 0,3-5-636 0,4 0-1097 0,0 0 487 15</inkml:trace>
  <inkml:trace contextRef="#ctx0" brushRef="#br0" timeOffset="106162.05">13682 9682 273 0,'0'0'326'0,"0"0"-10"0,0 0-14 0,0 4-26 16,0-4-24-16,0 0-24 0,0 0-22 0,0 0-23 15,0 0-33-15,0 0-42 0,0 0-63 0,0 0-80 16,0 0-101-16,0 0-280 0,0 0-451 0,0 0 200 15</inkml:trace>
  <inkml:trace contextRef="#ctx0" brushRef="#br0" timeOffset="107579.66">19386 9570 169 0,'-5'-3'349'0,"5"3"-3"0,-4-4 2 16,4 4-8-16,-4-3-16 0,4 3 3 0,-4-3-12 16,4 3-5-16,-4-2-13 0,4 2-3 0,0 0-14 15,-5-4-10-15,5 4-10 0,0 0-5 0,0 0-15 0,0 0-7 16,0 0-3-16,-8 0-15 0,8 0-7 16,0 0-7-16,0 0-4 0,0 0-2 0,-2-2-5 15,2 2-6-15,0 0 7 0,0 0-14 0,0 0-9 16,0 0-11-16,0 0-1 0,15-4-16 0,-9 3-7 0,5-3-8 15,1 4-7-15,8-2-19 0,12 0 2 0,2-2-52 16,-1 4-49-16,7 0 0 0,0-1 0 0,15 2 0 16,-2 0 0-16,6 2 0 0,-5-2 0 0,1 1 0 15,-2 2 0-15,0-2 0 0,-15-1 0 0,14 3 0 16,-16-3 0-16,0 0 0 0,-3 2 0 0,-2-3 0 16,-3 1 0-16,-6-1 0 0,-3-1 0 0,-1 0 0 15,-7 1 0-15,-2-2 0 0,0 1 0 0,-2 1 0 16,-4-1 0-16,1-2 0 0,0 1 0 0,-4 2 0 15,0-6-51-15,0 6-273 0,-8-7-48 0,5 2-45 16,-6 2-41-16,-1-1-38 0,-1 2-25 0,-8-1-405 16,1-2-1002-16,-1 2 443 0</inkml:trace>
  <inkml:trace contextRef="#ctx0" brushRef="#br0" timeOffset="108045.83">19561 9572 234 0,'-18'2'323'0,"0"0"3"0,1 0 13 16,4-1 10-16,-1 0-1 0,4 1-7 0,2-2-14 16,2 1-14-16,-2-1-15 0,8 0-16 0,-10 2-11 15,6-2-12-15,4 0-17 0,-5 1-15 0,5-1-13 16,0 0-12-16,0 0-9 0,0 0-5 0,27 1-16 16,-9-1-16-16,2 0-15 0,11-1-10 0,5 2-10 0,2-2-8 15,13 1-15-15,7-1-7 0,-2-1-10 0,0 1-7 16,1-2-4-16,0-1-9 0,-2 2-7 15,3 1 2-15,-5-1-8 0,-17 0 3 0,1 2-4 16,0-3 7-16,-1 2 5 0,-2 0 2 0,-14-1 5 0,1 1 11 16,-3-1 8-16,-4 1 9 0,-5-1 13 0,1 1 9 15,-2-1 5-15,-3 2 2 0,2 0 1 0,-7 0-12 16,9-1-3-16,-9 1-67 0,6-1-42 16,-6 1 0-16,5-1 0 0,-5 1 0 0,5-2 0 0,-5 2 0 15,0 0 0-15,0 0 0 0,0 0 0 0,0 0 0 16,0 0 0-16,4 4 0 0,-4-4 0 0,0 0 0 15,0 0 0-15,0 0 0 0,0 0 0 0,0 0 0 16,0 0 0-16,0 0 0 0,0 0 0 0,0 0 0 16,-8 7 0-16,8-7 0 0,0 0 0 0,0 0 0 15,-5 2 0-15,5-2 0 0,0 0 0 0,0 0 0 0,0 0 0 16,0 0 0-16,0 0 0 0,0 0 0 16,0 0 0-16,0 0 0 0,0 0 0 0,0 0 0 15,0 0 0-15,0 0-392 0,0 0-84 0,-7-9-101 16,3 4-548-16,1 3-1218 0,3-2 539 0</inkml:trace>
  <inkml:trace contextRef="#ctx0" brushRef="#br0" timeOffset="110713.01">12442 10590 2859 0,'0'0'204'15,"0"0"-131"-15,0 0-38 0,0 0-13 0,9-2 9 16,-9 2 28-16,8-1 13 0,-3-1-12 0,-1-1-7 15,0 1-7-15,2 1-30 0,-1 1-40 0,-5 0-56 16,11-1-84-16,-3 1-109 0,-3-3-226 0,3 0-539 16,-8 3 239-16</inkml:trace>
  <inkml:trace contextRef="#ctx0" brushRef="#br0" timeOffset="111629.07">20900 10664 95 0,'0'0'162'0,"0"0"-41"0,0 0-49 0,0 0-72 16,0 0-75-16,0 0-82 0,11-7 36 0</inkml:trace>
  <inkml:trace contextRef="#ctx0" brushRef="#br0" timeOffset="141829.24">1733 9573 304 0,'-4'-4'470'0,"0"3"13"0,4 1 20 0,-8-3-1 15,4 2-14-15,4 1-27 0,-5-2-27 0,5 2-31 16,0 0-22-16,-5-2-19 0,5 2-14 0,0 0-11 16,0 0-1-16,0 0-17 0,0 0-18 0,0 0-18 0,18 4-20 15,-14 0-19-15,0 2-21 0,2 0-15 0,2 3-12 16,-2 2-20-16,0-1-13 0,4 4-160 0,-3 3-3 16,1 0 0-16,-2-3 0 0,2 3 0 15,-2 0 0-15,3-2 0 0,-4-4 0 0,0 1 0 16,1-2 0-16,-1 2 0 0,2-4 0 0,-2 1 0 0,3-2 0 15,1-2 0-15,2-4 0 0,2-2 0 0,5-4 0 16,5-11 0-16,8-2 0 0,10-12 0 16,-2 0 0-16,6-7 0 0,1-6 0 0,22-22 0 15,-3 5 0-15,-14 19 0 0,13-17 0 0,-18 23 0 16,1-1 0-16,1 1 0 0,-5 3 0 0,2 3 0 0,-17 6 0 16,4 1 0-16,-3 6 0 0,-2-1 0 0,-4 2 0 15,-5 4 0-15,-4 4 0 0,-5 0 0 0,4 2 0 16,-4 0 0-16,-4 3 0 0,0 1 0 0,4-1 0 15,-5 0 0-15,0 1 0 0,-4 1 0 0,10 1 0 16,-10-1 0-16,5 4 0 0,-1 2 0 0,-4 0-1366 16,0 3-1478-16,-4 1 654 0</inkml:trace>
  <inkml:trace contextRef="#ctx0" brushRef="#br0" timeOffset="143829.54">1281 12427 3099 0,'-2'-6'211'0,"-3"4"-55"0,1-2-22 0,0 0 30 0,3-2 26 16,-2 3 18-16,2-1-17 0,1 4-20 0,-3-3-26 15,3 3-7-15,-1-4-2 0,1 4 17 0,0 0 10 16,0 0 6-16,0 0 8 0,13 6 12 0,-8-2 10 16,0 0 3-16,3 2-1 0,-3-2-4 0,0 4-10 15,0 2-9-15,4 1 2 0,-4 3-4 0,3 1-12 16,-3 1-11-16,-1-4-11 0,0-1-6 0,1 2-5 16,-3-2-2-16,1 0-107 0,1 0-22 0,-1-3 0 15,0-2 0-15,0 1 0 0,-2-1 0 0,2-3 0 16,-1-1 0-16,6-1 0 0,1-3 0 0,7-5 0 15,11-9 0-15,5-4 0 0,14-9 0 0,3-4 0 16,4-4 0-16,25-9 0 0,-25 11 0 0,2 1 0 16,21-17 0-16,-26 20 0 0,4 2 0 0,-6-2 0 15,-4 1 0-15,-11 9 0 0,-1 3 0 0,-4 1 0 16,-5 3 0-16,-4 6 0 0,-2-1 0 0,-3 0 0 16,-4 3 0-16,-1-1 0 0,0 4 0 0,-3-1 0 15,1 2 0-15,-3 0 0 0,-4 2 0 0,5-4 0 16,-5 4 0-16,2-1 0 0,-2 1 0 0,0 0 0 15,0 0 0-15,0 0 0 0,0 0 0 0,9 2 0 16,-9-2-155-16,-1 10-627 0,1-10-427 0,-4 11-1310 16,2-2 579-16</inkml:trace>
  <inkml:trace contextRef="#ctx0" brushRef="#br0" timeOffset="148145.12">15529 12176 191 0,'0'0'362'0,"0"0"-1"15,0 0 1-15,0 0 0 0,0 0-12 0,0 0 0 16,0 0-9-16,0 0-7 0,0 0 0 0,0 0-9 15,-2-3-7-15,2 3-11 0,0 0-14 0,0 0-12 16,0 0-17-16,0 0-14 0,0 0-18 0,0 0-18 16,14-2-16-16,-10 0-22 0,-4 2-10 0,0 0-21 15,9 2-14-15,-9-2-11 0,7 2-12 0,-1-2-12 16,0 0-14-16,-1 1-6 0,3 0 14 0,1 0-25 16,4 3-3-16,-3-2-9 0,5-3-7 0,3 0-4 15,1 2-4-15,3-3-17 0,-1-2 10 0,0 2 16 16,7 0-21-16,3-4-5 0,-3 1-3 0,1 0-3 15,0-2 3-15,0 2 0 0,-1 0-4 0,2 3 20 16,-1-5-17-16,-6 5 4 0,-4 1 14 0,2 1-12 16,-2-1 18-16,0-1-1 0,-5 5 7 0,0-1 7 15,-4-1-16-15,2 5 2 0,-1-3 1 0,0 3-35 16,-4 3-6-16,3-2 0 0,-1 4 0 0,0-3 0 16,-1 2 0-16,3 1 0 0,2 0 0 0,-4-1 0 0,5 1 0 15,-1 1 0-15,4-4 0 0,-2-3 0 0,3 1 0 16,1-1 0-16,0-2 0 0,4 2 0 0,-2-5 0 15,4-3 0-15,-2 1 0 0,4-4 0 0,1-1 0 16,-1 0 0-16,-8 0 0 0,7-3 0 0,1 1 0 16,-2-2 0-16,3 0 0 0,-2 0 0 15,-7 2 0-15,0 1 0 0,3 1 0 0,-5 0 0 0,0 1 0 16,0 4 0-16,2-1 0 0,0-1 0 0,-6 3 0 16,0 4 0-16,2 0 0 0,-3 0 0 0,-1 1 0 15,2 3 0-15,-1-1 0 0,0-2 0 0,-1 4 0 16,4 1 0-16,-1-1 0 0,2 0 0 0,-4-1 0 15,3 0 0-15,3-1 0 0,1 0 0 0,2-3 0 16,-2 1 0-16,4 1 0 0,-2-3 0 0,5 0 0 16,-3-4 0-16,4 1 0 0,-5-3 0 0,7-3 0 15,-3 3 0-15,1-1 0 0,-7-1 0 0,2 0 0 0,-4 0 0 16,0-2 0-16,-2 3 0 0,3 1 0 16,-6 1 0-16,1 0 0 0,-5 0 0 0,0 0 0 0,3 2 0 15,-1-2 0-15,-6 3 0 0,4-1 0 0,-9 1 0 16,10 1 0-16,-2 2 0 0,-3-3 0 15,3 1 0-15,-8-1 0 0,10 1 0 0,-6 1 0 0,1-2 0 16,-1 3 0-16,2-2 0 0,2-1 0 0,-3 2 0 16,0-1 0-16,-5-1 0 0,12 1 0 0,-7 0 0 15,-5-1 0-15,10-1 0 0,-6 0 0 16,-4 1 0-16,6 0 0 0,-6 0 0 0,7 2 0 0,-7-2 0 16,0 0-406-16,0 0-892 0,0 0-1406 0,0 0 622 15</inkml:trace>
  <inkml:trace contextRef="#ctx0" brushRef="#br0" timeOffset="149694.9">4297 13162 101 0,'-2'-5'354'0,"2"2"-10"0,0-3-9 16,-3 3-27-16,3-2-19 0,0 5-24 0,0-11-16 0,0 8-11 16,3-2-23-16,-3-1 1 0,0 2 0 0,0 1-12 15,0-2 2-15,0 5 1 0,0-6-12 0,0 6-7 16,0-4-7-16,0 4-3 0,5-2-6 0,-5 2-6 15,0-6-4-15,0 6-14 0,0-5 0 16,0 5-16-16,0 0-4 0,0 0-4 0,0 0-9 0,0 0-7 16,4-2-5-16,-4 2-8 0,0 0-8 0,0 0-7 15,0 0-10-15,0 0 3 0,0 0 0 0,0 0 0 16,10 9 3-16,-6-4-12 0,6 4-4 0,-2 0-9 16,2-3 2-16,4 7-6 0,0-2-4 0,0 0-5 15,3 0-9-15,2 0 31 0,-4-2-4 0,4 1-7 16,-1-3-8-16,4 0-3 0,0-2 2 0,-3-1-8 15,10-1-2-15,-7 0-5 0,-2-2 2 16,0-2 0-16,0-1-2 0,1-1-7 0,0-2 1 0,1-1 2 16,5-1 7-16,-8 0-6 0,8-3-5 0,-1 0 2 15,-2 0 1-15,0-5 1 0,-6 8 1 0,1-2 5 16,0 4-3-16,1-4-2 0,-7 5 1 0,0 3-9 16,1-3 5-16,-1 2 1 0,0 0-14 0,1 2 17 15,-1 2-3-15,-1 1-2 0,0-1 2 0,1-1 7 16,0 2 3-16,-1-1-4 0,6 1 7 0,-1 1-4 15,3 0 12-15,2-2-4 0,0-2-4 0,0 1 2 16,6-2-35-16,1 0 0 0,-1-1 0 0,0-2 0 16,2-3 0-16,-1 3 0 0,-1-2 0 0,-1-3 0 15,-3 0 0-15,-2 2 0 0,4-2 0 0,-6 2 0 16,4-4 0-16,-6 2 0 0,0 2 0 0,-3 1 0 16,-3 0 0-16,-2 1 0 0,-1 1 0 0,0 1 0 15,-1 1 0-15,-3 0 0 0,-1 1 0 0,1 0 0 16,-5 1 0-16,0 0 0 0,0 0 0 0,15 6 0 15,-15-3 0-15,4 1-141 0,-4 4-496 0,-1 1-599 16,1-2-1338-16,-4 3 591 0</inkml:trace>
  <inkml:trace contextRef="#ctx0" brushRef="#br0" timeOffset="209312.43">4729 14833 275 0,'0'0'406'15,"0"0"-5"-15,-1-5-13 0,1 5-9 0,-5-3-16 16,5 3-10-16,0 0-17 0,0 0-13 0,0-6-14 16,0 6-17-16,0 0-14 0,-5-1-19 0,5 1-23 15,0 0-15-15,0 0-22 0,0 0-13 0,0 0-14 16,0 0-3-16,-4 11 3 0,5-6-10 0,2 0-9 16,-2 1-6-16,4 2-16 0,-1-2-14 0,2 4-7 15,2-3-11-15,-3 1-9 0,7-1 0 0,-2 0-14 16,3-1-8-16,5-1-8 0,3 1 0 0,0-3-6 15,6-2-11-15,-6 0-1 0,7-2-5 0,-7 0 2 16,2-2-4-16,0-1-8 0,4-2-2 0,-2 0-5 16,-4 0 4-16,6-1-2 0,-8 1 2 0,10-3 4 15,-12 2 0-15,6 1-6 0,-4-2 10 0,3 2 5 16,-3-2 0-16,1 2 0 0,-2 2 2 0,1 0-1 16,-1 0 4-16,-4 2 4 0,-1 2-1 0,1 0-6 15,-4 1 6-15,2 0-8 0,-1 2 5 0,1 2-10 0,2-2 4 16,-1 4-8-16,-3-2-3 0,4 6-21 15,2-5-4-15,-3 5 0 0,3-4 0 0,-1 3 0 16,1-3 0-16,0 1 0 0,0 0 0 0,0 0 0 0,2-2 0 16,1-2 0-16,0 0 0 0,-2-1 0 0,5-1 0 15,-2-3 0-15,11 1 0 0,-6-1 0 16,-4 0 0-16,8-3 0 0,-11-1 0 0,1-1 0 16,2 1 0-16,-6-1 0 0,4 0 0 0,-1-1 0 15,1 2 0-15,-5 0 0 0,-2-2 0 0,-2 3 0 0,1 1 0 16,-2 1 0-16,-1 2 0 0,1-2 0 0,0 2 0 15,-4 2 0-15,5 1 0 0,-1-1 0 16,-1 5 0-16,1-1 0 0,2 1 0 0,5 2 0 16,-6-3 0-16,4 4 0 0,-1-4 0 0,5 0 0 0,0 1 0 15,-1-1 0-15,3-2 0 0,-4-3 0 0,3 0 0 16,2-1 0-16,-1-1 0 0,2-3 0 0,-4 2 0 16,4-3 0-16,-2-2 0 0,-1 1 0 0,0-1 0 15,2-2 0-15,-2 1 0 0,-1-2 0 16,0 0 0-16,1 1 0 0,0-1 0 0,-2 3 0 0,1-2 0 15,1 3 0-15,-1 1 0 0,1 3 0 0,-2-1 0 16,0 3 0-16,-4 0 0 0,1 3 0 16,0 1 0-16,4-3 0 0,-1 5 0 0,-2-1 0 15,3 2 0-15,3-1 0 0,-6 2 0 0,7-4 0 0,-2 3 0 16,-1-3 0-16,3 2 0 0,6-2 0 0,-5 0 0 16,-4-3 0-16,2 1 0 0,-5-2 0 0,4 0 0 15,-3-1 0-15,-4-1 0 0,1-3 0 0,-2 2 0 16,-5 0 0-16,1-2-266 0,-2-4-141 0,-3 5-128 15,1-2-155-15,-3-3-360 0,0 1-1136 0,-1 1 504 16</inkml:trace>
  <inkml:trace contextRef="#ctx0" brushRef="#br0" timeOffset="209978.99">7568 14995 121 0,'0'0'152'0,"0"0"-58"15,0 0-72-15,0 0-88 0,14-6-70 16,-14 6 32-16</inkml:trace>
  <inkml:trace contextRef="#ctx0" brushRef="#br0" timeOffset="211644.42">26385 6584 214 0,'-1'-4'484'0,"1"4"10"0,-3-7 20 16,3 7-8-16,0-5-18 0,-2 2-18 0,2 3-23 16,2-6-20-16,-2 2-28 0,0 1-18 0,3-3-25 15,-1 3-28-15,2-1-13 0,0 1-19 0,1-1-22 16,3 0-11-16,-2 1-26 0,3 0-18 0,-1 1-23 15,-2 0-26-15,3 1-4 0,3 2-19 0,-1-1-19 16,1 1-6-16,-2 4-16 0,3-1-62 0,-3 3-44 16,4 2 0-16,-5 1 0 0,-3 1 0 0,2 4 0 15,-3 1 0-15,-1 2 0 0,-3 1 0 0,-2-2 0 0,-3 1 0 16,-2 1 0-16,-6 5 0 0,0-1 0 16,-1-7 0-16,-6 4 0 0,2-1 0 0,0-4 0 15,4-2 0-15,-2-1 0 0,2-1 0 0,6-3 0 0,-1-1 0 16,2-2 0-16,1 0 0 0,1-2 0 0,0 0 0 15,1-2 0-15,3-1 0 0,0 0 0 16,0 0 0-16,13 1 0 0,0-2 0 0,2-1 0 16,4-2 0-16,-1 3 0 0,5-3 0 0,-1 2 0 0,-1-1 0 15,1 2 0-15,0-1 0 0,-3-1 0 0,1 1 0 16,-3 1 0-16,-4 0 0 0,0-3-265 0,-3 0-177 16,-5 2-56-16,2-2-56 0,-2-1-72 15,0-4-342-15,-1 2-1049 0,-2-3 465 0</inkml:trace>
  <inkml:trace contextRef="#ctx0" brushRef="#br0" timeOffset="212028.97">26730 6494 293 0,'-9'-23'315'15,"-3"0"22"-15,0 6 4 0,-6-3 19 16,0 0 5-16,-5 3 5 0,-4 1 13 0,-1 2-3 0,0 2-10 16,-1 3-4-16,-2 3-6 0,-1 2-16 0,0 2-10 15,0 5-5-15,2 3-15 0,-4 3-10 0,4 7-19 16,-1 2-13-16,-1 4-20 0,1 4-21 0,-2 8-16 15,2 2-5-15,10-8-14 0,-5 12-15 0,10-7-11 16,3 0-11-16,1 2-10 0,5 10-143 0,3-10-6 16,5 11 0-16,4-12 0 0,3-1 0 0,3 2 0 15,3-2 0-15,4 0 0 0,9 5 0 0,-3-11 0 16,3-2 0-16,1-5 0 0,4 1 0 0,2-3 0 16,3-6 0-16,14 1 0 0,1-6 0 0,-15-3 0 15,17-3 0-15,-3-4 0 0,-12-3 0 0,14-2 0 16,-16-3 0-16,13-9 0 0,-14 4 0 0,8-11 0 15,-4-2 0-15,-4-3 0 0,-8 6 0 0,4-16 0 16,-3-2 0-16,-3-1 0 0,-6 0 0 0,-4-2 0 16,-4-1 0-16,-7 2 0 0,-1 11 0 0,-9-1 0 15,1 2 0-15,-10 1 0 0,0 2 0 0,-2 3 0 16,-5 3 0-16,-2 3 0 0,-4 5 0 0,1 1 0 16,-4 5 0-16,3 2 0 0,-1 4 0 0,5 3 0 15,1 4-65-15,5 1-660 0,-1 3-509 0,5-1-1337 16,4 2 593-16</inkml:trace>
  <inkml:trace contextRef="#ctx0" brushRef="#br0" timeOffset="212345.33">27552 6430 411 0,'1'-13'628'15,"4"3"10"-15,-2 2 4 0,1 1 4 0,-3 2-24 16,0 0-32-16,2 1-53 0,-3 4-49 0,0 0-30 16,0 0-15-16,10 17-16 0,-6 0-28 0,2 7-27 15,-1 4-21-15,-1 3-30 0,0 1-103 0,-1 3-218 16,-1 0 0-16,2-3 0 0,-3 3 0 0,-1 0 0 16,-1 0 0-16,1-4 0 0,0-1 0 0,-1 0 0 15,-2-1 0-15,1-10 0 0,-1 7 0 0,1-10 0 16,-1 1 0-16,0-7 0 0,1-2 0 0,2-1 0 15,-1-2 0-15,1 0 0 0,-2-2 0 0,2-3 0 16,0 0-150-16,0 0-386 0,9-10-46 0,5-1-22 16,-3-3-28-16,0 0-317 0,11-6-1026 0,1-6 454 15</inkml:trace>
  <inkml:trace contextRef="#ctx0" brushRef="#br0" timeOffset="212662.81">27834 6729 1530 0,'36'-35'56'0,"-10"12"41"0,-6 3 31 0,-2 1 29 16,-3 5 48-16,-6-1 44 0,0 7 29 0,-1-2 19 15,-2 2 23-15,-2-2 11 0,-4 4 0 16,3-1-6-16,-3 2-14 0,-3 0-18 0,-1 3-6 15,-6 0-5-15,0 2-14 0,-4 3-17 0,-4 0-17 0,-4 3-21 16,-6 3-10-16,1-2-24 0,-3 6-21 0,3-1-9 16,-3 2-27-16,1-4-5 0,2 1-9 0,-2 1-19 15,4-1 0-15,5-1-7 0,5-2-6 16,2-1-8-16,3 1 4 0,1 0 2 0,4-3 13 0,-3 2-12 16,7-1-75-16,2 0 0 0,7 1 0 0,1 1 0 15,5-1 0-15,4 3 0 0,8 0 0 0,1-3 0 16,3 3 0-16,4-2 0 0,-1 3 0 15,-1-1 0-15,3 0 0 0,-1 1 0 0,14 4 0 0,-13-1 0 16,-1-3 0-16,-2-2 0 0,-4 2 0 0,0-1 0 16,-8-4 0-16,-1 0 0 0,-1 0 0 0,-5-3 0 15,2 1 0-15,-6-2 0 0,3 1 0 0,-6-3 0 16,2 0 0-16,-2 0 0 0,-2 1 0 0,-4-1 0 16,9-1 0-16,-9 1 0 0,9 0 0 0,-9 0 0 15,6 1 0-15,-6-1 0 0,2 5 0 0,-2-5-84 16,-4 12-1268-16,0-5-1464 0,-5 4 648 0</inkml:trace>
  <inkml:trace contextRef="#ctx0" brushRef="#br0" timeOffset="213428.91">26585 7665 90 0,'-6'-3'430'0,"6"3"17"0,-2-4 14 0,-1 2 7 16,3 2-3-16,-4-4-15 0,4 4-19 0,0 0-22 0,0-6-17 15,4 1-26-15,-2-1-25 0,5 2-26 16,0-1-25-16,3 0-21 0,0 1-15 0,3 0-11 16,-2 1-32-16,2 1-19 0,-3 2-23 0,3-1-15 15,-1 4-19-15,-1 2-13 0,-2 5-13 0,0-3-13 16,-4 2-5-16,1 1-11 0,-4 1-12 0,-4 1-9 15,0 1-10-15,-6 4-14 0,1-3-6 0,-5 1-10 16,1 1 2-16,-2 0-7 0,1-3 0 0,-2-1-2 16,0 0 0-16,0-1-6 0,1-3 11 0,6 0-8 0,0-4 4 15,2 2 11-15,0-2 11 0,1-2 1 16,2 1 17-16,-1 2 6 0,3-5 4 0,0 0 0 16,5 3-62-16,0-2-1 0,3 0 0 0,3-1 0 0,2 0 0 15,5 2 0-15,0 0 0 0,1 1 0 0,3 2 0 16,-3-2 0-16,2 2 0 0,5 6 0 0,-8-7 0 15,0 5 0-15,-2-1 0 0,0 0 0 0,-7 1 0 16,1-1 0-16,-1 2 0 0,-5-1 0 0,0 1 0 16,-3 0 0-16,-2-1 0 0,-3 0 0 0,-4 3 0 15,-2-5 0-15,0 2 0 0,-5-1 0 0,-3 0 0 16,-3-3 0-16,3 0 0 0,-3-2 0 16,-1 1 0-16,4-3 0 0,-1-2 0 0,2-1 0 0,3 0-6 15,0-2-253-15,4-2-71 0,1-3-62 0,1 3-45 16,3-4-50-16,0-2-28 0,5 0-37 0,0-4-318 15,5-2-941-15,6-6 418 0</inkml:trace>
  <inkml:trace contextRef="#ctx0" brushRef="#br0" timeOffset="213762.06">26738 7708 350 0,'15'-31'133'0,"-2"3"35"15,-3 4 26-15,-2-2 15 0,-6 7 14 0,-2-1 24 16,-1 2 17-16,-3 1 20 0,-1 1 14 0,-6 3 7 16,-1 1 7-16,-4 1 3 0,-2 3-2 0,-3 3 2 15,-8 1 0-15,-2 6-6 0,1 3 2 0,-2 3-8 16,-2 5-18-16,1 5 20 0,-9 8-15 0,-3 6-4 15,6 4-4-15,-1 0-11 0,4 3-12 0,4 1-14 16,4 3-8-16,1 3-17 0,9 2-15 0,3-1-67 16,7-2-138-16,7 4 0 0,4-2 0 0,3-13 0 0,5-1 0 15,10 11 0-15,7-5 0 0,9-4 0 16,1-4 0-16,2-3 0 0,-7-9 0 0,13 5 0 16,7-1 0-16,-5-10 0 0,5-4 0 0,-2-5 0 15,1 2 0-15,-1-6 0 0,-1 1 0 0,-10-9 0 16,10-3 0-16,-13 0 0 0,11-7 0 0,-4-6 0 15,-11 2 0-15,9-11 0 0,-1-6 0 0,-9-3 0 16,0-7 0-16,-3-1 0 0,-4 0 0 0,-4-3 0 0,-10 5 0 16,-5-1 0-16,-9 2 0 0,-6 12 0 15,-6-10 0-15,-3 12 0 0,-15-5 0 0,-6 3 0 16,-5 3 0-16,-5 3 0 0,3 4 0 0,-1-1 0 0,1 7 0 16,10 6 0-16,-1 0-24 0,4 2-1338 0,9 0-1474 15,5 3 652-15</inkml:trace>
  <inkml:trace contextRef="#ctx0" brushRef="#br0" timeOffset="-214718.26">28899 6818 243 0,'0'0'437'0,"-1"-5"6"0,1 5 3 15,0 0-13-15,-1-4-18 0,1 4-22 0,0 0-31 16,0 0-30-16,0 0-30 0,0 0-31 0,0 0-46 16,0 0-23-16,0 0-24 0,-12 6-65 0,9-3-83 15,3-3-136-15,-5 4-191 0,4-1-440 0,-4 0-799 16,5-3 353-16</inkml:trace>
  <inkml:trace contextRef="#ctx0" brushRef="#br0" timeOffset="-213984.67">27457 7837 36 0,'2'-15'515'0,"0"5"10"0,3-1 18 16,-5 2 1-16,4-1 1 0,-3 4-7 0,3-4 1 0,0 5-22 16,-2 0-26-16,1 1-30 0,0 0-28 0,-3 4-13 15,0 0-14-15,6 8-7 0,-5 2-20 16,2 7-17-16,-6 10-24 0,2 1-138 0,-3 4-200 15,2 1 0-15,2 3 0 0,-4-1 0 0,-2 1 0 0,4 1 0 16,-2-2 0-16,3-2 0 0,1 2 0 0,0-3 0 16,-4-1 0-16,2-6 0 0,0-8 0 0,0-2 0 15,1-2 0-15,-1-6 0 0,2 2 0 0,0-4 0 16,0-2-311-16,0-3-295 0,0 0-49 0,-3-18-449 16,3 5-1195-16,5-2 530 0</inkml:trace>
  <inkml:trace contextRef="#ctx0" brushRef="#br0" timeOffset="-213700.56">27655 7939 266 0,'20'-21'252'0,"-4"2"34"0,-7 8 17 16,1-3 29-16,-2 7 28 0,-4 1 20 0,0 2 16 16,-3 2 13-16,-1 2 5 0,0 0-1 0,0 0-7 15,0 0-13-15,-13 12-13 0,6-5-12 0,-7 3-19 16,1 1-18-16,-2 1-27 0,0 1-27 0,-6 2-26 16,4-3-21-16,-5 5-18 0,1-2-23 0,4-4-29 15,-1-1-8-15,0 1-16 0,4 1-13 0,1-4-9 16,3 1-109-16,2-2-5 0,3-2 0 0,1 0 0 15,4-1 0-15,2 0 0 0,2-2 0 0,5 3 0 16,3-1 0-16,1-1 0 0,6 1 0 0,2-1 0 16,6 4 0-16,-6-3 0 0,0 1 0 0,6 1 0 15,-6 1 0-15,0 0 0 0,-2 1 0 0,-2 2 0 16,-1-2 0-16,3 2 0 0,-2-3 0 0,-7 0 0 16,2-1 0-16,-3-1 0 0,-3 2 0 0,2-1 0 0,-2-1 0 15,-1-2 0-15,0 1 0 0,-1-3-268 0,1 1-241 16,-5-2-60-16,13 0-77 0,-7-2-388 0,-6 2-1119 15,16-5 496-15</inkml:trace>
  <inkml:trace contextRef="#ctx0" brushRef="#br0" timeOffset="-213534.08">28046 8114 61 0,'8'-8'329'0,"-3"-2"55"0,3 0 21 0,-2 2 43 16,-2 0 37-16,-1-1 24 0,-1 2 16 0,0 1 3 16,0 0-8-16,-2 2-26 0,3-3-24 15,-1 4-44-15,1-2-40 0,3 2-39 0,-1-2-34 0,4 2-33 16,4 1-41-16,1 0-57 0,2 1-66 0,5-1-76 15,-2 2-80-15,1-1-92 0,-3 1-96 0,0-2-102 16,-3 4-89-16,-5-1-92 0,-1 1-69 0,-2-1-295 16,-2 2-947-16,-2 1 419 0</inkml:trace>
  <inkml:trace contextRef="#ctx0" brushRef="#br0" timeOffset="-213400.68">28237 8099 488 0,'-10'11'229'0,"-2"-2"68"16,3-3 8-16,4-1 34 0,-4 1 28 0,4 0 38 15,0-1 20-15,1-1 8 0,0 1 6 0,3-1-1 16,1-4-5-16,1 6-31 0,3-4-21 0,1 1-35 15,6-1-37-15,1-1-27 0,9-1-48 0,-1 0-65 16,8-3-52-16,0-2-80 0,1-1-107 0,-1 3-133 16,2-6-111-16,-4 1-136 0,1-3-523 0,-3 0-1055 15,2 0 467-15</inkml:trace>
  <inkml:trace contextRef="#ctx0" brushRef="#br0" timeOffset="-213068.34">28728 8064 140 0,'0'-3'436'0,"2"0"33"0,1 1 33 0,-2-2 10 16,0 0-1-16,5-2-7 0,-4 2-26 0,3-6-31 16,5 4-23-16,-3-4-33 0,3-2-27 0,4 1-6 0,-9 0-32 15,9-3-20-15,0 0-16 0,-2-1-26 0,3-6-19 16,-6 4-18-16,8-6-15 0,-6 1-21 16,0-3-9-16,-1-1-20 0,0-1-14 0,-4-2-46 15,1-2-102-15,-5 3 0 0,3 3 0 0,-3 5 0 0,-2 4 0 16,0 4 0-16,-2 3 0 0,-3 2 0 0,1 2 0 15,-1 4 0-15,0 2 0 0,-4 4 0 0,-1 4 0 16,1 6 0-16,-4 10 0 0,3 1 0 16,0 7 0-16,1 1 0 0,-1 11 0 0,3-10 0 0,2 11 0 15,1-11 0-15,4-1 0 0,0 13 0 16,0-14 0-16,0-1 0 0,4-1 0 0,1 0 0 16,4-3 0-16,-4-3 0 0,2-5 0 0,-1-4 0 15,2 1 0-15,1-6 0 0,0-2 0 0,-2 0 0 0,1-5 0 16,3 0-420-16,-3-2-118 0,2-3-87 0,-1 0-477 15,4-1-1193-15,-3-3 528 0</inkml:trace>
  <inkml:trace contextRef="#ctx0" brushRef="#br0" timeOffset="-211968.27">29293 8095 357 0,'2'-10'382'0,"2"0"29"0,-4-2 21 15,3 0 3-15,-6-1 8 0,-1 0 0 0,2-4-11 16,-5 6-20-16,2 0-18 0,-4 4-10 0,0-3-25 15,3 4-4-15,-6-1-37 0,3 5-16 0,-1 2-18 16,-3 6-13-16,-5-1-19 0,4 5-21 0,-3 1-24 16,-4 8-23-16,4 0-16 0,0 2-15 0,1 0-21 15,5-4-8-15,3 0-10 0,0 0-10 0,3-1-16 16,0 0-68-16,5 0-20 0,0-3 0 0,5-3 0 16,3-2 0-16,0-1 0 0,-2-2 0 0,7-2 0 15,-2 2 0-15,2-3 0 0,-1-2 0 0,0-3 0 16,1-1 0-16,-1 1 0 0,0-3 0 0,1-1 0 15,-4 0 0-15,1-3 0 0,-1 0 0 0,0 0 0 16,0-3 0-16,1-1 0 0,-3 4 0 0,-2 1 0 16,-1 0 0-16,0 6 0 0,-2-2 0 0,-2 3 0 15,5 1 0-15,-5 1 0 0,0 0 0 0,0 11 0 16,-1-3 0-16,-3 0 0 0,3 3 0 0,-3 1 0 16,4 1 0-16,0 3 0 0,0-4 0 0,0 1 0 0,5 0 0 15,-1-2 0-15,1 0 0 0,0-2 0 0,4-2 0 16,1-2 0-16,1-1 0 0,-2 1 0 0,2-4 0 15,1-2 0-15,0-2 0 0,1 1 0 0,0-4 0 16,3-1 0-16,1-1 0 0,-2-2 0 0,0-2 0 16,-2 0 0-16,3-1 0 0,-2-1 0 0,-1 3 0 15,-7 3 0-15,6-1 0 0,-5 3 0 0,-2 1 0 16,1 1 0-16,-3 1 0 0,1 1 0 0,-4 2 0 16,0 0 0-16,13 4 0 0,-9 1 0 0,0 0 0 15,3 2 0-15,1 1 0 0,0-2 0 0,2 4 0 16,4 0 0-16,-1 0 0 0,3-3 0 0,1 3 0 15,-1-4 0-15,1-1 0 0,2-2 0 0,-2 0 0 16,2-3 0-16,0 0 0 0,-2-4 0 0,1-1 0 16,-3-1 0-16,0-1 0 0,-2 1 0 0,1-3 0 15,0-5 0-15,-1-2 0 0,-3 3 0 0,-1-6 0 16,0 3 0-16,5-9 0 0,-7 6 0 0,-2 1 0 16,0 1 0-16,0 1 0 0,-5 5 0 0,0-3 0 15,-5 6 0-15,1 3 0 0,-1-1 0 0,0 3 0 16,-3 2 0-16,-3 2 0 0,-1 2 0 0,3 5 0 0,-5 1 0 15,1 2 0-15,3 2 0 0,1 3 0 0,4-1 0 16,-3 1 0-16,6 1 0 0,1 1 0 16,-1 1 0-16,4-1 0 0,-1 0 0 0,1 1 0 0,2 1 0 15,0-2 0-15,3 1 0 0,-4 5 0 0,1 1 0 16,3-1 0-16,-2-5 0 0,-1 3 0 0,-1 4 0 16,5 3 0-16,-7-1 0 0,3-3 0 0,-1 3 0 15,0-3 0-15,1 2 0 0,0-1 0 16,-2-1 0-16,1-2 0 0,0-3 0 0,-2 0 0 0,3-2 0 15,-4-1 0-15,1-1 0 0,3-3 0 0,-3-1 0 16,2-3 0-16,-3 1 0 0,0-1 0 0,0-4 0 16,1 2 0-16,-2-3 0 0,1-1 0 15,-3 0 0-15,3-3 0 0,0 0 0 0,-14-4 0 0,9 1 0 16,-3-3 0-16,1-1 0 0,-1-2 0 0,1-3 0 16,0-2 0-16,1-2 0 0,3-3 0 0,1-1 0 15,4-5 0-15,5 1 0 0,2-2 0 0,2 2 0 16,4 3 0-16,2-3 0 0,2-1 0 0,4 1 0 15,-1 3 0-15,5 0 0 0,1 0 0 0,1 2 0 16,1 1 0-16,0-5 0 0,2 5 0 0,0-4 0 16,2 3 0-16,-4 0 0 0,-2-1 0 0,0-1 0 15,-2 0 0-15,-3-2 0 0,-1 2 0 0,-2-3 0 16,-2 3 0-16,-3-2 0 0,-6 6 0 0,0-1 0 16,-1 2 0-16,-6-2 0 0,1 0 0 0,-6 6 0 15,1 0 0-15,-6 2 0 0,1-1 0 0,-5 4 0 16,2 2 0-16,-5 3 0 0,2 2 0 0,-8 4 0 15,6 5 0-15,-6 3 0 0,7 0 0 0,-5 7 0 16,5 4 0-16,1-2 0 0,8-1 0 0,1 3 0 16,4 3 0-16,4-7 0 0,1 0 0 0,6 5 0 15,5-2 0-15,-5-5 0 0,10 1 0 0,-2-6 0 16,-1-2 0-16,3-1 0 0,7 0 0 0,-9-5 0 16,3-1 0-16,-1-5 0 0,-3 0 0 0,4-3 0 15,-3-3 0-15,-1-1-498 0,10-6-184 0,-5-2-487 16,3 0-1266-16,-4 2 560 0</inkml:trace>
  <inkml:trace contextRef="#ctx0" brushRef="#br0" timeOffset="-211817.76">30871 8131 347 0,'0'0'411'15,"10"0"13"-15,-10 0 7 0,5 1 21 0,-5-1 28 16,0 0 18-16,7-2 4 0,-7 2-13 0,0 0-28 0,0 0-43 16,0 0-44-16,0 0-39 0,0 0-42 15,0 0-61-15,6 1-60 0,-6-1-83 0,4 6-112 16,-3-1-122-16,2 1-132 0,-2 1-128 0,-2 3-150 15,-3 0-280-15,-1 3-902 0,-4 0 399 0</inkml:trace>
  <inkml:trace contextRef="#ctx0" brushRef="#br0" timeOffset="-211600.77">30018 8638 586 0,'-11'3'644'0,"2"-2"13"15,3 1 16-15,-1-1 11 0,7-1-10 16,0 0-29-16,0 0-48 0,0 0-53 0,0 0-54 16,20-4-49-16,-3 1-40 0,1 1-39 0,5 0-37 15,7-3-43-15,0 4-96 0,2-3-186 0,3 0 0 16,-3 0 0-16,0-2 0 0,-2 1 0 0,-8 0-260 16,5-2-133-16,-8 4-109 0,-2 0-98 0,-11-1-473 0,4 3-1163 15,-3 0 515-15</inkml:trace>
  <inkml:trace contextRef="#ctx0" brushRef="#br0" timeOffset="-211417.87">29929 8773 441 0,'-18'8'533'16,"4"-3"21"-16,1 3 24 0,4-5 19 0,4-1 4 16,0 1-4-16,1 1-13 0,4 0-34 0,0-4-48 0,9 4-49 15,4-4-46-15,6 1-42 0,9-1-38 0,4 2-46 16,2-4-54-16,4 1-54 0,3-3-63 0,11-3-61 15,3-5-78-15,-1 5-83 0,-6-1-77 16,-7 0-70-16,-4-2-91 0,-2 2-87 0,-1-1-95 0,-3 1-472 16,-2-2-1087-16,0 2 481 0</inkml:trace>
  <inkml:trace contextRef="#ctx0" brushRef="#br0" timeOffset="-211267.32">30664 8784 366 0,'-1'2'453'0,"-2"1"13"15,3-3 8-15,-4 6-3 0,2-4-16 0,2-2-44 16,-1 3-38-16,1-3-43 0,0 0-61 0,0 0-70 16,-4 2-96-16,4-2-142 0,0 0-166 15,0 0-483-15,0 0-745 0,0 0 330 0</inkml:trace>
  <inkml:trace contextRef="#ctx0" brushRef="#br0" timeOffset="-208484.57">8974 14687 183 0,'0'-2'340'0,"0"-5"0"15,-2 4-6-15,1-3-13 0,2 3-4 16,-1 3-18-16,-2-7-15 0,2 7-30 0,0-5-23 16,0 5-24-16,0 0-12 0,0 0 2 0,0 0 3 15,0 0-14-15,10 13 0 0,-6-7-3 0,2 1-11 0,2 3-9 16,1 0-8-16,0-5-5 0,2 6-3 0,3-2-13 15,0 3 1-15,8-4-16 0,-8-2-4 0,4-1-5 16,3 0-5-16,-1-2-8 0,2-1-5 16,7-1-1-16,-1 0-8 0,-3-3 26 0,4-2-4 15,-1 0-8-15,4-3 2 0,-3 4-1 0,3-5-7 0,0 4-4 16,0-6 3-16,-1 5-10 0,1-4-6 0,-4 2-1 16,1-1-2-16,-2 2 0 0,-6 2-6 15,-5 0-4-15,3 3-4 0,-6-2-3 0,0 3-4 0,0 3-2 16,-2 0-9-16,-2 1-5 0,0 3 4 0,5 4 8 15,-6 1 2-15,3 0-14 0,1 2-3 0,-3 2 0 16,1-2-11-16,3 2 6 0,0-2-5 0,1 0-4 16,-2 1 4-16,6-3 1 0,0-3-9 15,9 4 2-15,0-8 2 0,-7 1 0 0,10-2 0 0,-2-5-7 16,3-1 5-16,-10-2-6 0,9 0-2 0,-1-4-1 16,-1 1 0-16,-1-3 8 0,-5 3-5 0,2-4-6 15,0 0-3-15,-5 2 0 0,6-3 0 0,-7 1 0 16,-1 1 0-16,0 2 0 0,1 1 0 0,-8 2 0 15,4 0 0-15,-5 2 0 0,3 3 0 0,-1 1 0 16,-2 1 0-16,-1 3 0 0,5 1 0 0,-3 2 0 16,3 4 0-16,-1-1 0 0,3 3 0 0,0-3 0 15,8 3 0-15,-4-3 0 0,0-1 0 0,4-1 0 16,8-1 0-16,-12-5 0 0,12-1 0 0,-3-1 0 16,1-2 0-16,1-2 0 0,-9 1 0 0,10-4 0 15,-4-1 0-15,0 0 0 0,-9 0 0 0,2 0 0 16,-1-3 0-16,7-1 0 0,-8 3 0 0,-3-2 0 15,2 0 0-15,-6 4 0 0,2-1 0 0,-3 1 0 16,-1 1 0-16,0 1 0 0,0 2 0 0,-4 2 0 16,4-1 0-16,0 2 0 0,1 1 0 0,0 2 0 15,2 0 0-15,-1 1 0 0,1 0 0 0,-1 2 0 16,0-1-428-16,0-1-118 0,1 3-114 0,-3-2-434 16,0 0-1183-16,2 0 524 0</inkml:trace>
  <inkml:trace contextRef="#ctx0" brushRef="#br0" timeOffset="-206968.83">19702 14966 2848 0,'-1'-7'335'0,"1"3"-147"0,0 4-43 0,-2-4 40 0,2 4 19 16,0-6 24-16,0 6-1 0,0 0-16 0,-2-3-24 16,2 3-4-16,0 0 5 0,0 0 7 15,0 0 2-15,0 0 1 0,4 16-12 0,-4-12-8 16,1 4 1-16,6-2-12 0,-1 1-5 0,2 1-5 15,6 1-14-15,0-2-9 0,8-1-2 0,6 1-10 0,4-4-1 16,4-1-6-16,-1-1-12 0,6-4 2 0,-2 2-3 16,0-5 2-16,0-1-7 0,-2 1 4 0,1-2-37 15,-1-4-64-15,-1 0 0 0,12-6 0 16,-16 2 0-16,0-3 0 0,0 3 0 0,0-3 0 0,-2 4 0 16,-4-1 0-16,-1 3 0 0,-10 6 0 0,3 0 0 15,-7 3 0-15,1 0 0 0,-2 2 0 0,-1 1 0 16,0 2 0-16,0 1 0 0,-3 2 0 0,2 0 0 15,-3 0 0-15,3 3 0 0,2 1 0 0,-2 0 0 16,2-1 0-16,3 5 0 0,1-3 0 0,2 2 0 16,-1-2 0-16,2-1 0 0,1 0 0 0,9 0 0 15,-4-3 0-15,4 1 0 0,1-1 0 0,0-3 0 16,1 0 0-16,0 1 0 0,-2-2 0 0,1-1 0 16,1-1 0-16,-10-2 0 0,4 1 0 0,5-2 0 15,-7 2 0-15,1 0 0 0,-1 1 0 0,-3 1 0 16,-4 0 0-16,5 1 0 0,-6 0 0 0,-1 0 0 15,-6 0 0-15,4 3 0 0,0-1 0 0,-3 0 0 16,-2 2 0-16,1 0 0 0,-2-1 0 0,1 1 0 16,2 0 0-16,-2 0 0 0,0-1 0 0,5 2 0 15,-3-1 0-15,2 0 0 0,2 0 0 0,0-1 0 16,2 0 0-16,6 0 0 0,-1-2 0 0,-2 2 0 16,5-4 0-16,1 1 0 0,-3-1 0 0,4-5 0 15,-1 3-536-15,4-6-741 0,2 3-1381 0,0-2 612 16</inkml:trace>
  <inkml:trace contextRef="#ctx0" brushRef="#br0" timeOffset="-206834.77">22151 14951 3970 0,'0'0'329'16,"0"0"-126"-16,0 0 41 0,-6-10 21 0,3 6-11 16,-1 1-49-16,-1-1-50 0,1 1-31 0,-2 1-40 15,2 1-65-15,-1-1-109 0,5 2-150 0,0 0-205 16,0 0-402-16,0 0-916 0,-23 4 405 0</inkml:trace>
  <inkml:trace contextRef="#ctx0" brushRef="#br0" timeOffset="-172133.2">16139 5691 187 0,'-7'1'382'16,"-2"-2"4"-16,0-1 18 0,2 1-9 0,1 0-4 15,6 1-7-15,-9 0-11 0,9 0-8 0,-9 0-9 16,9 0-12-16,0 0-18 0,-7-1-12 0,7 1-15 16,0 0-9-16,-8 0-11 0,8 0-17 0,0 0-2 15,-9-1-13-15,9 1-12 0,0 0-7 0,0 0-19 0,0 0-10 16,0 0-17-16,0 0-16 0,0 0-12 15,0 0-11-15,0 0-11 0,23-4-8 0,-5 2-8 16,1 0-57-16,9 0-59 0,4 2 0 0,5-1 0 16,0 0 0-16,13-3 0 0,4 3 0 0,-1 0 0 15,1 0 0-15,-4-3 0 0,2 3 0 0,-1-3 0 16,-14 3 0-16,15-3 0 0,-17 3 0 0,1-4 0 16,0 4 0-16,-3 0 0 0,-5-1 0 0,0-1 0 15,-8-1 0-15,-1 3 0 0,-5-1 0 0,-4 1 0 0,2-1 0 16,-6 1 0-16,1 0 0 0,-1 1 0 0,-1-1 0 15,-5 1 0-15,6-1 0 0,-6 1 0 16,0 0 0-16,0 0 0 0,0 0 0 0,0 0 0 16,0 0 0-16,0 0 0 0,0 0-251 0,-10 7-174 0,3-4-27 15,-4 0-27-15,1 1-26 0,-2-3-15 0,-7 1-35 16,3-1-279-16,-5 5-904 0,-1-4 400 0</inkml:trace>
  <inkml:trace contextRef="#ctx0" brushRef="#br0" timeOffset="-171800.95">16495 5711 235 0,'-31'4'263'0,"0"-2"9"0,3 2 24 0,7-2 29 16,-6 0 11-16,9 2 17 0,-3-1 19 0,7-1 11 16,3-1 3-16,-1 0 4 0,1 1-3 15,3-1-4-15,-1-1-3 0,5 0 3 0,4 0-1 0,-7 1-16 16,7-1-14-16,0 0-19 0,0 0-18 0,0 0-25 16,0 0-17-16,20-7-26 0,3 6-18 0,10-2-23 15,4 2-152-15,16-3-54 0,-2 3 0 0,3-1 0 16,-2 2 0-16,4-1 0 0,-2 3 0 0,1-2 0 15,1 2 0-15,0-1 0 0,-19 2 0 0,16-2 0 16,-17-1 0-16,-2-1 0 0,-2 1 0 0,-4 0 0 16,-9-1 0-16,-1-1 0 0,-4 2 0 0,-5 0 0 15,3-1 0-15,-5 1 0 0,0-1 0 0,-7 1 0 16,6-1 0-16,-6 1 0 0,8-1 0 0,-8 1 0 16,0 0 0-16,10 0 0 0,-10 0 0 0,0 0 0 15,4-1 0-15,-4 1 0 0,0 0 0 0,0 0 0 16,6-2 0-16,-6 2 0 0,0 0 0 0,0 0 0 15,0 0 0-15,0 0-428 0,5 3-202 0,-5-3-560 16,4 1-1287-16,-4-1 570 0</inkml:trace>
  <inkml:trace contextRef="#ctx0" brushRef="#br0" timeOffset="-170351.42">3279 6552 289 0,'-13'1'340'0,"4"1"0"0,-2-1 2 15,-1 0 3-15,6 1-3 0,-2 0-10 0,3-2-9 16,-3 1-9-16,3 0-8 0,5-1-11 0,-11 1-9 15,4-1-7-15,7 0-10 0,-6 3-17 0,6-3-10 16,-8 1-14-16,6 1-9 0,2-2-21 0,-3 2-21 16,3-2 8-16,0 0-12 0,0 0-7 0,-5 2 10 15,4 2-4-15,1-4-2 0,0 0-4 0,6 7 4 0,1-4-3 16,4 1-2-16,8 1-2 0,3-2-10 16,7 0-7-16,8 4-14 0,16-1-17 0,-1-4-61 15,3 2-54-15,3-1 0 0,-1 0 0 0,1 0 0 16,2-1 0-16,-5 1 0 0,1-1 0 0,-4-1 0 0,-12-1 0 15,2 0 0-15,-6 0 0 0,-2-1 0 0,-3-1 0 16,-8 1 0-16,-4 1 0 0,-5-1 0 16,-1 0 0-16,1 0 0 0,-6 1 0 0,-2 0 0 15,-6 0 0-15,10-1 0 0,-7-1 0 0,-3 2 0 0,4-3 0 16,-4 3 0-16,0 0-22 0,-14-5-337 0,2 4-69 16,-3 1-54-16,-3 0-58 0,-4 0-62 15,-6 1-358-15,5 0-1040 0,-6 2 460 0</inkml:trace>
  <inkml:trace contextRef="#ctx0" brushRef="#br0" timeOffset="-170001.62">3426 6699 12 0,'-29'4'356'0,"10"-3"5"16,4-1 30-16,4 2 3 0,-1-2 6 0,5 1 2 16,-1-1 2-16,1 0-16 0,7 0-19 0,-12 2-20 0,7-2-20 15,5 0-15-15,-8-2-16 0,8 2-17 0,-5 3-13 16,5-3-18-16,0 0-11 0,0 0-6 0,0 0-2 15,0 0-8-15,19 6-13 0,1-4-10 0,9 0-19 16,2-1-14-16,8 0-15 0,16-1-7 0,0 1-11 16,3 0-15-16,0 0-2 0,-2-1-14 0,2 4-9 15,-1-3-17-15,2-2-77 0,-5 1 0 0,-16 0 0 16,2-5 0-16,-3 4 0 0,-8 0 0 0,3 0 0 16,-11-2 0-16,-6 3 0 0,-4-1 0 0,-3 1 0 15,0 1 0-15,-2-2 0 0,1 0 0 0,-7 1 0 16,9 1 0-16,-9-1 0 0,6 0 0 0,-6 0 0 15,7-1 0-15,-7 1 0 0,0 0 0 0,6-1 0 16,-6 1 0-16,0 0 0 0,5-2 0 0,-5 2 0 16,0 0 0-16,0 0 0 0,6-2 0 0,-6 2 0 15,7 0 0-15,-7 0 0 0,8 0 0 0,-8 0-739 16,8 2-503-16,-8-2-1346 0,0 0 595 0</inkml:trace>
  <inkml:trace contextRef="#ctx0" brushRef="#br0" timeOffset="-160783.96">1509 9672 101 0,'-8'0'470'0,"8"0"1"0,0 0 1 0,0 0-12 16,0 0-7-16,0 0-20 0,0 0-24 0,0 0-22 16,0 0-23-16,0 0-23 0,0 0-17 0,0 0-23 15,0 0-20-15,0 0-19 0,-5 3-12 0,5-3-7 16,5 7-15-16,-2-3-11 0,-2 3-13 0,3 0-21 16,0 1-19-16,0 1-14 0,-2 2-12 0,2-2-16 15,1 1-8-15,0-1-12 0,-1 3-7 0,1-2-6 16,-1 2-15-16,4-2 3 0,0-2 4 0,1-1-7 15,0 0-17-15,3-2-57 0,-1-1 0 0,2-4 0 16,5 1 0-16,1-2 0 0,3-5 0 0,5-1 0 16,0-4 0-16,2-5 0 0,2 1 0 0,1-3 0 15,1-1 0-15,9-9 0 0,-1-5 0 0,0 2 0 16,1-2 0-16,-2 1 0 0,-2 1 0 0,-9 8 0 16,2 1 0-16,-4-1 0 0,4 3 0 0,-1-1 0 15,0 5 0-15,-5 0 0 0,-9 3 0 0,0 5 0 16,-6 1 0-16,2 1 0 0,-2 1 0 0,-5 2 0 15,2-2 0-15,-5 2 0 0,-2 3 0 0,9-3 0 16,-5 3 0-16,-4 0 0 0,5 3 0 0,-5-3-9 16,6 9-512-16,-3-1-163 0,0-2-480 0,-3 4-1259 15,-6 0 558-15</inkml:trace>
  <inkml:trace contextRef="#ctx0" brushRef="#br0" timeOffset="-159618.65">1312 12401 35 0,'-5'-4'480'0,"1"2"13"0,4 2-5 0,-5-6-16 16,1 3-27-16,0 0-17 0,4 3-23 15,-5-3-24-15,5 3-27 0,-4-3-20 0,4 3-26 16,0 0-18-16,-2-4-23 0,2 4-7 0,0 0-16 16,-5-1-11-16,5 1-3 0,0 0-9 0,0 0-3 0,0 0 1 15,0 0-10-15,-7-1-12 0,7 1-14 16,0 0-14-16,0 0-12 0,0 0-14 0,0 0-15 16,0 0-14-16,0 0-28 0,0 0-86 0,-1 8 0 15,1-8 0-15,1 6 0 0,2-1 0 0,-2 1 0 16,2-1 0-16,2 5 0 0,-4-2 0 0,4 2 0 0,-1-1 0 15,1 3 0-15,-1-1 0 0,4 3 0 16,-3 3 0-16,0-1 0 0,0-2 0 0,1 1 0 0,0 2 0 16,0-2 0-16,-1-1 0 0,0 0 0 15,-2-4 0-15,2 4 0 0,0-5 0 0,-2 3 0 16,-1-2 0-16,3-2 0 0,-1 0 0 0,0-1 0 0,1-2 0 16,0-1 0-16,-1 0 0 0,2-2 0 15,2-2 0-15,3-1 0 0,0-2 0 0,3-1 0 16,6-2 0-16,-2-5 0 0,6-2 0 0,6-4 0 15,-4-4 0-15,4-3 0 0,12-5 0 0,4-5 0 0,-5 1 0 16,8-1 0-16,-2-3 0 0,0 1 0 0,3 4 0 16,-3-4 0-16,-1 4 0 0,0-1 0 15,-4 7 0-15,-10 5 0 0,8-7 0 0,-8 7 0 0,14-1 0 16,-18 4 0-16,1 2 0 0,-1 1 0 16,3 2 0-16,-4 1 0 0,-9 1 0 0,0 2 0 0,-3 2 0 15,3 0 0-15,-4 0 0 0,-2 1 0 0,-1 3 0 16,-3-4 0-16,2 5 0 0,-4-3 0 0,2 4 0 15,-4-2 0-15,1 0 0 0,-5 3 0 16,9-1 0-16,-7 0 0 0,-2 1 0 0,0 0 0 0,7-1 0 16,-7 1 0-16,0 0 0 0,4-2 0 0,-4 2 0 15,2-1 0-15,-2 1 0 0,0 0 0 16,8-2 0-16,-8 2-106 0,0 0-616 0,0 0-506 0,6 7-1329 16,-6-7 588-16</inkml:trace>
  <inkml:trace contextRef="#ctx0" brushRef="#br0" timeOffset="-158534.49">1289 14594 114 0,'0'-5'402'0,"-1"-4"-4"0,-2 2-6 16,3 3-9-16,0-1-4 0,0-1-15 15,0 2-14-15,0 0-7 0,3-2-14 0,-2 2-12 0,-1 0-15 16,0 1-18-16,0 3-18 0,0 0-18 15,0 0-20-15,4-5-12 0,-4 5 1 0,0 0-13 16,9 8-7-16,-5 0-9 0,1 2-4 0,1 5-5 16,-2 2-13-16,2 1-14 0,-3 5 4 0,3 1-8 0,1 2-10 15,-5-7-13-15,2 8-9 0,-1-7-9 16,-2 0-8-16,7 4-5 0,-3-6 2 0,0 2-3 0,-1-5-3 16,2 0 0-16,-1-1-53 0,2-4-37 15,-1 0 0-15,3-1 0 0,0-3 0 0,1-4 0 16,9-2 0-16,0-2 0 0,12-8 0 0,1-1 0 0,2-3 0 15,14-14 0-15,5 1 0 0,1-5 0 0,24-14 0 16,-3-4 0-16,-22 14 0 0,2 1 0 16,19-15 0-16,-23 18 0 0,4-1 0 0,-4 3 0 15,-1 1 0-15,-5 3 0 0,-3-3 0 0,-11 11 0 16,-2 1 0-16,0-1 0 0,-4 3 0 0,-2 1 0 16,-7 3 0-16,2 1 0 0,-8 3 0 0,-1 1 0 0,4-2 0 15,-4 1 0-15,0 4 0 0,-3-1 0 16,2 0 0-16,-3 0 0 0,2 1 0 0,-1 2 0 15,-1 0 0-15,3-1 0 0,-8 2 0 0,10 2 0 16,-10-2 0-16,14 1 0 0,-9 3 0 0,-1 0 0 16,0 2 0-16,-3-2-1366 0,0 3-1478 0,-1 3 654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5:02.344"/>
    </inkml:context>
    <inkml:brush xml:id="br0">
      <inkml:brushProperty name="width" value="0.05292" units="cm"/>
      <inkml:brushProperty name="height" value="0.05292" units="cm"/>
      <inkml:brushProperty name="color" value="#FF0000"/>
    </inkml:brush>
  </inkml:definitions>
  <inkml:trace contextRef="#ctx0" brushRef="#br0">5333 14469 59 0,'6'-5'386'0,"-1"0"22"0,0 1 9 16,0-1-25-16,0 1-12 0,2 3-21 0,-2-1-4 16,-5 2-16-16,11 2-8 0,-3 0-7 0,-4 1-12 15,5 3-13-15,1 0-16 0,-1 1-11 0,0 0-20 16,1 0-20-16,0 2-22 0,2 1-12 0,-1-1-19 16,4 0-10-16,1 1-13 0,2-3-6 0,1 1-10 15,2-2-9-15,4-2-19 0,6-2-11 0,2-2-8 16,-2-2-6-16,1-2-7 0,0-4-5 0,2 1-10 15,2 1 0-15,-5-2-9 0,1 0 0 0,0-5-7 16,-1-1 1-16,0 0-4 0,-1 0-2 0,0-2 7 16,-3 1 2-16,0 3 8 0,-8 1-8 0,-2 4 2 15,-2 0 4-15,-5 2-10 0,0 2-1 0,1-1-3 16,-2 3-40-16,-3 2-5 0,0 4 0 0,2-3 0 16,1 5 0-16,-1 2 0 0,-2 0 0 0,3 1 0 15,2 3 0-15,1 1 0 0,0-1 0 0,0 0 0 16,1-1 0-16,4 0 0 0,-1-2 0 0,1 0 0 0,3-2 0 15,-2 0 0-15,1-5 0 0,8 4 0 16,-7-6 0-16,1-2 0 0,2 0 0 0,4-3 0 16,0 0 0-16,-7-3 0 0,2 1 0 0,2-5 0 15,-1-1 0-15,-5 3 0 0,5-6 0 0,-6 4 0 16,2 1 0-16,-5 1 0 0,3 2 0 0,-7-1 0 0,4 4 0 16,-3 1 0-16,-1 1 0 0,2 1 0 15,-2 3 0-15,2-1 0 0,-1 4 0 0,1 3 0 16,4-3 0-16,0 2 0 0,-1 2 0 0,2-1 0 0,-2 0 0 15,3 0 0-15,0 1 0 0,0-4 0 0,0 0 0 16,1-3 0-16,0 1 0 0,4-1 0 0,-3-2 0 16,-1-2 0-16,2-2 0 0,-2 2 0 15,2 0 0-15,-2-3 0 0,0-1 0 0,0 0 0 0,-1-1 0 16,0-1 0-16,3 1 0 0,-4-1 0 0,0-1 0 16,2 2 0-16,-5-1 0 0,0 3 0 0,-1 2 0 15,-4-4 0-15,1 3 0 0,-2 2 0 0,-3 0 0 16,3 1 0-16,-4 1 0 0,-4 0-273 0,10 1-227 15,-3 1-145-15,-1 1-485 0,-3 2-1222 0,-3-5 541 16</inkml:trace>
  <inkml:trace contextRef="#ctx0" brushRef="#br0" timeOffset="532.62">8851 14441 252 0,'0'0'382'0,"0"0"16"0,0-3 14 0,0 3 2 15,0 0-3-15,0 0-5 0,0 0-5 0,0 0-11 16,0 0-8-16,0 0-8 0,0 0-7 0,0 0-10 15,0 0-7-15,0 0-12 0,0 0-13 0,0 0-17 16,0 0-19-16,1-4-11 0,8 3-17 0,4 0-17 16,10-1-23-16,5 1-16 0,8 0-22 0,1-1-21 15,5-1-81-15,12 1-81 0,1 1 0 0,1-1 0 16,0 2 0-16,-6-3 0 0,4 4 0 0,-16-3 0 16,4 2 0-16,8-5 0 0,-14 5 0 0,1-1 0 0,-4 0 0 15,-1-3 0-15,-5 3 0 0,2 1 0 0,-12-1 0 16,-3 0 0-16,-4 2 0 0,-2-2 0 0,0-1 0 15,-1 2 0-15,-3-1 0 0,-4 1 0 16,0 0 0-16,0 0 0 0,0 0 0 0,0 0-88 0,0 0-340 16,-28 0-69-16,9 3-68 0,-4 0-76 0,-5 1-355 15,-3 2-1078-15,3 0 477 0</inkml:trace>
  <inkml:trace contextRef="#ctx0" brushRef="#br0" timeOffset="816.39">9054 14619 69 0,'-18'6'432'0,"5"-4"18"0,3 1 10 16,-2-1 31-16,1-1 22 0,3 0 5 16,1 1 1-16,2-1-21 0,5-1-22 0,-8 0-23 15,8 0-23-15,0 0-29 0,0 0-29 0,0 0-17 0,0 0-25 16,32-5-28-16,-12 3-28 0,11-2-34 0,2 3-21 16,3-1-19-16,0-1-18 0,2 2-175 0,13 0-7 15,-12 0 0-15,0-2 0 0,0 2 0 0,-2-1 0 16,-4 0 0-16,0 0 0 0,-5-1 0 0,-6-1 0 15,-4-1 0-15,0 1 0 0,-6 2 0 0,0-1 0 16,-2 0 0-16,-3 1 0 0,-2 1 0 0,1-3 0 16,-1 1 0-16,-1 3 0 0,-1-2 0 0,-3 2 0 15,0 0 0-15,8-1 0 0,-8 1 0 0,0 0 0 16,0 0 0-16,3-4-66 0,-3 4-560 0,0-3-625 16,0 3-1353-16,0 0 599 0</inkml:trace>
  <inkml:trace contextRef="#ctx0" brushRef="#br0" timeOffset="966.66">9789 14629 3351 0,'-1'4'331'0,"-3"-1"-123"0,4-3-53 16,-4 4-44-16,4-4-38 0,-1 2-17 0,1-2-39 16,-5 5-15-16,5-5-83 0,-3 3-112 0,3 1-160 15,0-4-261-15,-2 6-663 0,2-6 294 0</inkml:trace>
  <inkml:trace contextRef="#ctx0" brushRef="#br0" timeOffset="2582.91">857 9325 78 0,'-4'-6'354'0,"4"2"-2"15,-4-1-5-15,3-1-6 0,1 2-8 16,0 1-21-16,0 3-24 0,0-8-17 0,0 8-11 0,4-1-5 15,-4 1 1-15,0 0-14 0,10 9-6 0,-2-6-16 16,-6 1-8-16,6 5-12 0,0 0-8 16,-2 1-5-16,1-2-8 0,0 3-13 0,1-1-13 15,-3 1-11-15,0 0-10 0,2-1-4 0,-2-1-15 16,1 2 17-16,-2-3-9 0,1 2-4 0,-1-5-13 16,0 1 1-16,1 0-3 0,2-1-4 0,0-3 2 0,-1 1 6 15,4-3-5-15,4 0-8 0,-1-2-5 0,5-1-23 16,-1-1 2-16,1-5 12 0,1 4-15 0,-4-5-3 15,3 0-7-15,0 0-8 0,0-2 0 16,-2 1-8-16,0 0 9 0,-1 1-19 0,-4 2-4 16,2-2-2-16,-4 5 7 0,0 0-11 0,0 0-5 15,-4 3-1-15,3 0 1 0,-8 2 3 0,10 1-4 16,-2 3-6-16,-3 1 5 0,-1 1 1 0,5 1 1 0,-3 2-13 16,1-2 1-16,-1 0 7 0,0 2-3 15,3 0 4-15,-4-2-4 0,0 1-11 0,-1-1 12 16,2-2-4-16,0 1 9 0,-2-2 7 0,2 0 7 15,-1 0 5-15,0-2-3 0,3-1 7 0,5-1-28 16,-2-1-6-16,3 1 0 0,-1-6 0 0,5 1 0 0,-4-2 0 16,4 0 0-16,-4-4 0 0,2 2 0 15,-1 1 0-15,0-3 0 0,-2 3 0 0,2-1 0 16,-6 5 0-16,0-2 0 0,-1 2 0 0,-1-1 0 16,0 2 0-16,-3 0 0 0,1 0 0 0,-5 3 0 15,10-2 0-15,-10 2 0 0,13 1 0 0,-13-1 0 0,11 0 0 16,-11 0 0-16,14 1 0 0,-9 1 0 0,4-1 0 15,-1 1 0-15,2-2 0 0,-1 0 0 16,3 0 0-16,-2 0 0 0,0-2 0 0,-1 2 0 16,0-3 0-16,-1 2 0 0,-3 1 0 0,-5 0 0 15,14-3 0-15,-10 3 0 0,-4 0 0 0,0 0 0 16,10 0 0-16,-10 0 0 0,0 0 0 0,0 0 0 0,0 0-285 16,0 0-284-16,0 0-655 0,0 0-1324 15,-19 11 587-15</inkml:trace>
  <inkml:trace contextRef="#ctx0" brushRef="#br0" timeOffset="12284.4">2906 6209 19 0,'-2'52'119'0,"4"-2"-14"0,0 3-19 0,3-3-1 16,-1 6-12-16,-1-6-5 0,4 4-1 0,-3 0-15 15,0 4 0-15,1 2-7 0,-1-2-5 16,1 3-12-16,-4 23 0 0,2-26-18 0,2 24-15 16,-5-24-9-16,1 1-8 0,2 23-26 0,-3-23-9 15,-3 1-10-15,6 22-44 0,-3 2-120 0,0-25 53 0</inkml:trace>
  <inkml:trace contextRef="#ctx0" brushRef="#br0" timeOffset="12332.79">2967 7927 306 0,'4'85'-27'0,"-7"0"7"0,3-3 0 0,-3-23-2 0,1 31-15 15,1-8-38-15,-3-24 17 0</inkml:trace>
  <inkml:trace contextRef="#ctx0" brushRef="#br0" timeOffset="12666.39">4034 12353 118 0,'23'45'135'0,"4"0"-8"16,4-2-9-16,-7-1-10 0,7-2-9 0,-2-3-3 15,4 1-10-15,2 1 0 0,-1-2-4 0,6-5-14 16,-3 4-7-16,5-2 2 0,-4-5-29 0,6-1-20 16,-2 1-20-16,4 0-21 0,-2 1-19 0,4-2-12 15,-6-4-18-15,7 1-27 0,-3-2-61 0,2-3-177 16,3 3 79-16</inkml:trace>
  <inkml:trace contextRef="#ctx0" brushRef="#br0" timeOffset="12782.03">5625 13372 85 0,'17'7'129'0,"-4"-2"-3"0,-3 0 3 16,-1-1 10-16,-5-3-29 0,-4-1-26 0,0 0-49 16,0 0-62-16,5-14-108 0,-8 3-147 0,1-5 65 15</inkml:trace>
  <inkml:trace contextRef="#ctx0" brushRef="#br0" timeOffset="13950.15">3295 6271 266 0,'-2'4'283'0,"2"-4"-4"0,-1 5-6 0,1-5-5 16,-2 4-7-16,2-4-7 0,-1 5-1 0,1-5 3 15,0 0-13-15,-3 4-9 0,3-4-16 0,-3 4-10 16,-2-3-13-16,2 3-12 0,-2-2-18 0,4 1-15 15,-7 0-11-15,4 0-9 0,-2-1-21 0,-2 1 6 16,2-1 2-16,-6 0 4 0,2 0-1 0,1 1-4 16,0-2 4-16,0-1 5 0,0 1 1 0,2 1 1 15,-3-4 4-15,10 2 2 0,-11 0 0 0,5-1 6 16,-1 0-3-16,7 1 0 0,-7-4-11 0,4 2-10 16,-2-5-13-16,5-2-2 0,1-1-13 0,7-8 3 15,3-7-6-15,11-2 4 0,7-13-9 0,10 0-5 16,4-5-14-16,26-14 12 0,5-5-11 0,8-3-2 15,4 0-11-15,10-5-2 0,-4-10-2 0,14 4-4 16,5-4-9-16,3-5-3 0,6 7-3 0,0-2 1 16,0 6-1-16,-5 7-15 0,-7 2 7 0,0 3 2 15,-6 4-13-15,-4 8-1 0,-8 9 3 0,-4 1-5 16,-30 17 2-16,-6 1 1 0,1 0-2 0,-5 1-5 16,-13 9 9-16,-7-1-16 0,1 2 16 0,-9 1 5 15,-3 4-5-15,-2 1 3 0,-3-1 5 0,-2 4 5 16,0-3 1-16,-2 1 0 0,-1 2-11 0,-1-1 8 15,-2 2-8-15,2-1 0 0,-4 1-2 0,0 3-3 16,5-2-8-16,-5 2-21 0,0 0-12 0,3-4-20 16,-3 4-34-16,0 0-41 0,0 0-50 0,2-3-49 15,-2 3-22-15,0 0-33 0,0 0-40 0,0 0-36 16,0 0-35-16,-4 14-41 0,1-10-29 0,0 0-333 16,-3 1-863-16,0-1 382 0</inkml:trace>
  <inkml:trace contextRef="#ctx0" brushRef="#br0" timeOffset="14849.16">6065 4219 188 0,'1'-11'528'0,"-1"1"14"0,-1-1 2 0,0 5-11 15,-2-3-30-15,3 4-40 0,0 2-51 0,0-2-43 16,0 5-36-16,0 0-22 0,0 0-23 0,0 18-9 15,3-1-17-15,-2 8-7 0,0 2-28 0,-1 7 3 16,4 0-7-16,-1 2-19 0,-2 0-19 0,4 14-26 16,-5 0-12-16,8-1-13 0,-7-14-18 0,0-2-17 15,3-3-25-15,0 1-38 0,-2-4-27 0,1-1-33 16,1-8-26-16,-3-1-26 0,2-6-40 0,-2-1-35 16,0-5-18-16,2 0-25 0,-3-4-65 0,0-1-56 15,0 0-31-15,-7-15-25 0,1-1-10 0,3-2 10 16,-4-8 1-16,2-3 15 0,-3-2 1 0,3-4 28 15,-3-12 23-15,3 0 41 0,1-2 62 0,0 0 71 16,2 14 70-16,-2 0 60 0,4 0 37 0,0 7 38 16,0-1 34-16,0 4 38 0,3 7 36 0,0 0 27 15,1 1 17-15,0 3 18 0,0 4 2 0,1-1 0 16,0 1-8-16,7 1-15 0,-1-3-14 0,-1 5-15 16,4 1-13-16,2 2-20 0,-1 0-16 0,2 2-13 15,1 1-13-15,-3 3-13 0,-2 0-9 0,0 2-12 16,0 2-8-16,0 4-8 0,-2-2-6 0,-4 0 0 15,1 3-11-15,-4 2-2 0,-3 2-4 0,-2 1-3 16,-6-1-4-16,-2 3 0 0,-2-1-6 0,-10 3-1 16,-2 0 3-16,-1-5-7 0,1 2-6 0,1-1 3 15,5-5-10-15,-3 1 0 0,5-5-11 0,0 1-22 16,6-2-30-16,1-1-44 0,3-1-55 0,0-4-62 16,5 0-60-16,0 0-46 0,0 0-42 0,15-9-33 15,3 2-34-15,3-3-356 0,-1 2-841 0,8-4 372 16</inkml:trace>
  <inkml:trace contextRef="#ctx0" brushRef="#br0" timeOffset="15983.52">6314 4272 827 0,'20'-8'74'0,"-3"3"62"16,-5-1 44-16,-3 2 41 0,-3 1 44 0,2 1 36 16,-2 0 29-16,-2-1 18 0,-2 2 7 0,-2 1-11 15,6-2-12-15,-6 2-22 0,0 0-25 0,0 0-29 16,0 0-22-16,0 0-9 0,5 8-8 0,-8 0-17 16,1 0-22-16,-1 3-16 0,-2 0-18 0,4 2-14 15,-2 1-10-15,-1 2-10 0,2-5-13 0,2 4-12 16,-2-3-11-16,1-1-5 0,1-1-11 0,1-3-15 15,1 0-5-15,3-1-6 0,-3-1 4 0,2-2-3 16,0 0-1-16,1-3 1 0,-5 0-7 0,10-3 0 16,-1-3-1-16,-4 0-2 0,3-2-3 0,-4-2-4 15,-1-2 0-15,-1-2-5 0,-1-1 2 0,-1-1 2 16,-1 0 2-16,-3 5 3 0,3-1 0 0,-3 1-2 16,-2 3-5-16,0 0-3 0,0 3 4 0,1 0-2 15,-1 1-5-15,1 3 5 0,-1 0-13 0,6 1 8 16,-7 0-11-16,7 0 1 0,-5 5 3 0,5-1-6 15,0-4 2-15,1 8 6 0,4-5 1 0,1 2-1 16,5-2-7-16,-1-1 2 0,4 0-2 0,0 0-1 16,5-1-4-16,-1-1-8 0,0-1 3 0,1-2-3 15,0 2 6-15,2-1 0 0,-10-1 4 0,2 1 2 16,-1-1 0-16,-1 1 7 0,-6 1-4 0,0 1 3 16,2-1 8-16,-7 1-4 0,9-2-5 0,-9 2-4 15,7 2-2-15,-7-2 3 0,4 3 3 0,-1 3 1 16,-2 0 0-16,0 2 2 0,-1 1-2 0,2 0 2 15,-2 2-1-15,2 1-3 0,2-2 2 0,-3 3 3 16,3-4 4-16,-4 0-6 0,9 1-1 0,-4-3 3 16,4-2-3-16,0-2 6 0,4 0 0 0,-3-2-1 15,3-3-1-15,-3-1 0 0,2 0 6 0,-2-2 6 16,0 0 7-16,-1-1 3 0,2-1 6 0,-3-4-1 16,1 4 1-16,-1-4-4 0,1 3-1 0,-3-1 2 15,-1 1 2-15,0-1 0 0,0 3-2 0,-2 2-4 16,1-3-7-16,-1 3-1 0,0 0 0 0,0 2-16 15,-1 0-1-15,-2 2 2 0,5-3-7 0,-5 3 5 16,0 0-1-16,8 5-1 0,-3 0-1 0,0-1-6 16,-4 4-7-16,6 0-7 0,-5 1-5 0,5 1-13 15,-2 0-8-15,0-3-8 0,0 2 4 0,0 0-6 16,6-4 3-16,-6 1 8 0,2-2 1 0,1-3 4 16,0-1 4-16,1-1 7 0,-1-2 7 0,1-3 1 15,0 0 0-15,2 0 5 0,-5-4 2 0,2 1 0 16,1-3 2-16,-1-4 5 0,-1 0 4 0,-1 2 11 15,-2 0 10-15,0 1 4 0,-3 2 5 0,4 0 8 16,-1 1 5-16,0 1 5 0,-1 3-1 0,-1 0-3 16,2 1-10-16,-4 2-5 0,3 0-9 0,-2 0-1 15,-1 3 2-15,6-2 2 0,-6 2-3 0,0 0 1 16,18 6 1-16,-9-3-3 0,1-1-3 0,3-1-2 16,-1 0-8-16,2 2-5 0,2-2-10 0,0-1 7 15,3-1 2-15,-3-2-2 0,2 2-3 0,-1-1-3 16,-4-2 4-16,-1-2 7 0,-3 2-4 0,2 0-1 15,-1-2 6-15,-4-3 0 0,2 2 2 0,-2-1 1 16,-1-1-2-16,-2 0 4 0,-2-2 2 0,3 1-3 16,-4 2 1-16,-4-1 0 0,4 2 3 0,-4 2-8 15,3-1 0-15,-3 3-3 0,-2 2-2 0,6 1 1 16,-12 4-1-16,6 3 0 0,-3 0-4 0,0 6 7 16,-4-1-3-16,8 2-2 0,-2-2 4 0,5 5-2 15,1 0 0-15,-1-5 4 0,5 5-4 0,0-4 0 16,3 0 4-16,-3-2-1 0,4 0 2 0,-1-4 3 0,5 0 8 15,-2-2-6-15,1-1 6 0,7-2-3 16,-4-2-3-16,1-2-3 0,-3-1 6 0,2 0 17 16,5-4 2-16,-3 0 9 0,1-1 3 0,-6 1 16 15,1-1 1-15,-2-1 10 0,-1 1 7 0,0-2 11 16,0 4-12-16,0 0 3 0,1 0-20 0,-4 2-8 0,2 1-4 16,-1 1-5-16,-1-1-8 0,3 3-9 15,-2 4 1-15,3-2-6 0,0 4-6 0,0 3-5 16,0-4-14-16,-1 6-3 0,1-4-10 0,-2 3 14 15,1 0-15-15,-3-1 7 0,0 1-5 0,0-3 5 16,0 1 7-16,-2-3-9 0,2 0 7 0,-4 1 1 0,2-2 10 16,-2-2 3-16,-1-2 15 0,1 5 10 15,-1-5 15-15,0 0-2 0,4 1-2 0,-4-1-6 16,0 0-1-16,5-12-2 0,-1 7-14 0,1-3-12 16,2-2-22-16,3-3-41 0,-1-1-45 0,2-4-69 15,0 1-92-15,5-5-87 0,-2 5-92 0,3-3-115 0,-3 7-444 16,0 0-1087-16,0 1 481 0</inkml:trace>
  <inkml:trace contextRef="#ctx0" brushRef="#br0" timeOffset="16266.43">8114 3930 303 0,'2'-10'522'15,"-1"2"49"-15,-1-3 15 0,2 2 8 0,-2 1 6 16,2 2-14-16,-1-2-29 0,-1 4-41 0,0 2-48 15,0 2-50-15,0 0-39 0,0 0-14 0,0 0-19 16,0 0-19-16,4 19-23 0,-4-2-31 0,2 3-22 16,-1 6-26-16,-2 3-225 0,2 0 0 0,1 1 0 15,-2 2 0-15,2-3 0 0,-1 1 0 0,0 1 0 16,4-4 0-16,-2 1 0 0,1-3 0 0,2-8 0 16,-2 0 0-16,1-3 0 0,0-3 0 0,-1-1 0 15,0-1 0-15,2-6 0 0,2 3 0 0,-3-3 0 0,5 1 0 16,3-3 0-16,0-1 0 0,5-5 0 0,-2-1 0 15,5-3 0-15,6-4 0 0,-4 1-436 16,-2-4-225-16,1-1-522 0,2 1-1281 0,-1-1 567 16</inkml:trace>
  <inkml:trace contextRef="#ctx0" brushRef="#br0" timeOffset="17032.75">8603 4132 233 0,'0'-4'329'0,"0"4"9"15,-4-6 36-15,3 1 27 0,-3-1 16 0,0 2 8 16,-2-3-5-16,-2 2-11 0,2 1-19 0,1 0-23 15,0 2-19-15,-1-2-22 0,1 1-32 0,-1 3-19 0,6 0-32 16,-14 4-24-16,5 0-17 0,-5 3-21 0,1 2-3 16,-2 2-26-16,-2 4-22 0,3-1-12 15,-1 8-9-15,2-4-11 0,4-2-13 0,0 0-9 16,-1 2-9-16,6-2-1 0,2-1-7 0,0-1-6 16,6-3-10-16,-4-2 6 0,6 1-6 0,-2-3 1 0,4-5-4 15,1 0 5-15,2 0 10 0,2-2 12 0,-1-3 15 16,2 0 14-16,0-5 11 0,1-1 14 0,-5 1-104 15,4-3-17-15,-2-1 0 0,-2 0 0 16,2-3 0-16,-3 1 0 0,-2 0 0 0,1-1 0 16,-2 2 0-16,-1 4 0 0,-1-1 0 0,0 4 0 0,-4 0 0 15,3 1 0-15,-1 1 0 0,-2 1 0 0,0 3 0 16,0 0 0-16,0 0 0 0,0 0 0 0,0 16 0 16,-1-8 0-16,0 0 0 0,-1 3 0 15,2 1 0-15,0-2 0 0,0 2 0 0,3-2 0 0,0 0 0 16,-1-1 0-16,2 0 0 0,2-2 0 0,-2-2 0 15,1 0 0-15,3-2 0 0,-3 0 0 0,4-2 0 16,-3-2 0-16,6-2 0 0,-1 0 0 0,-3-2 0 16,1-1 0-16,4-2 0 0,-2-4 0 15,3-2 0-15,-1 3 0 0,-1-4 0 0,-2-2 0 0,1 1 0 16,0 4 0-16,-1-2 0 0,-3 4 0 0,-1 1 0 16,0 2 0-16,-1 1 0 0,0 1 0 0,-4 2 0 15,3 0 0-15,-4 3 0 0,0 0 0 0,8 10 0 16,-7-5 0-16,0 4 0 0,2 2 0 0,-3 1 0 15,1 1 0-15,3-1 0 0,-3 4 0 0,7-2 0 16,-4 1 0-16,-2-5 0 0,2 0 0 0,3-1 0 16,-2 0 0-16,-1-3 0 0,2-2 0 0,-2 2 0 15,1-4 0-15,3 0 0 0,-2-2 0 0,3-1 0 16,-4 0 0-16,5-3 0 0,-3-1 0 0,3-2 0 16,-1 0 0-16,0-1 0 0,0-2 0 0,0-1 0 15,0 3 0-15,-3-2 0 0,4 4 0 0,-6-1 0 16,1 2 0-16,2 3 0 0,-1-2 0 0,-1 1 0 15,0 2 0-15,-5 1 0 0,9 1 0 0,-1 1 0 16,-3 2 0-16,5-2 0 0,-1 2 0 0,0-1 0 16,4 2 0-16,-3 0 0 0,2-2 0 0,-1 1 0 15,3-2 0-15,-2 0 0 0,-5-1 0 0,1-2 0 16,2-1 0-16,2 0 0 0,-6-2 0 0,2 0 0 16,-3-1 0-16,1-5 0 0,-2 3 0 0,-1-5 0 15,0 3 0-15,0-5 0 0,-3 2 0 0,-3-5 0 16,2 0 0-16,-1 1 0 0,-5-2 0 0,1-2 0 15,1 2 0-15,0 1 0 0,-2 0 0 0,3 5 0 16,-1 1 0-16,0 1 0 0,1 2-245 0,-1 2-285 16,5 2-150-16,-1 0-443 0,1 4-1216 0,0-7 537 15</inkml:trace>
  <inkml:trace contextRef="#ctx0" brushRef="#br0" timeOffset="17166.06">9536 3997 3801 0,'1'1'391'0,"2"0"-51"15,-3-1 24-15,0 0-22 0,0 0-84 0,0 0-72 16,0 0-47-16,0 0-35 0,0 0-68 0,0 0-88 16,0 0-113-16,0 0-109 0,0 0-145 0,-9 5-424 15,5 3-911-15,-4-2 403 0</inkml:trace>
  <inkml:trace contextRef="#ctx0" brushRef="#br0" timeOffset="17966.23">5229 7939 329 0,'-16'3'457'15,"3"-1"24"-15,4-2 17 0,-4 2-5 0,5-1-23 16,3-1-25-16,5 0-29 0,-10 2-40 0,10-2-33 16,-4 1-34-16,4-1-28 0,0 0-18 0,18-10-14 15,10-2-29-15,8 0-22 0,19-6-19 0,28-8-16 16,-23 9-16-16,33-9-17 0,-3-1-11 0,3 1-2 15,-6 0-19-15,1 3-6 0,-25 4-12 0,25-8-2 16,-25 7-5-16,-2 2-7 0,-4 1-5 0,-3 1 14 16,-17 5 6-16,-4 1 9 0,-3 1 10 0,-11 3 9 15,0-1 15-15,-7 1 9 0,-1 2 6 0,-2 0-30 16,-4 0-109-16,0-1 0 0,3 4 0 0,-7-2 0 16,3 2 0-16,-4 1 0 0,1-3 0 0,-1 3-162 15,0 0-217-15,0 0-117 0,4-5-126 0,-4 5-467 16,0 0-1180-16,0 0 522 0</inkml:trace>
  <inkml:trace contextRef="#ctx0" brushRef="#br0" timeOffset="18433.43">6793 7458 4212 0,'3'-4'232'0,"-2"0"-139"0,3 1-7 15,-3-1 17-15,1 1 81 0,0 0 64 16,-2 3 27-16,4-5 6 0,-3 3 2 0,-1 2-7 15,0 0-27-15,0 0-19 0,4-2-24 0,-4 2-10 16,0 0-3-16,0 15-11 0,-1-3-16 0,-2 4-14 0,2 3-13 16,-2 0-13-16,2 9-47 0,0 0-79 15,0 4 0-15,1-1 0 0,-2-1 0 0,2 0 0 16,-1-3 0-16,1 0 0 0,-1-1 0 0,1-6 0 16,1-2 0-16,-2 0 0 0,2-5 0 0,-1-3 0 0,0 0 0 15,0-5 0-15,1 4 0 0,-1-5 0 0,0-1 0 16,0-3 0-16,0 0 0 0,0 0 0 0,0 0 0 15,0-17-38-15,-1 8-13 0,1-5-1 0,-3-5 12 16,2 1-2-16,1-11 2 0,0-1 10 0,-2-4 13 16,2-11 4-16,-2-2 6 0,6 1 21 0,-3-4-2 15,1-2 14-15,2 1 5 0,1-1 2 0,0 3 19 16,-1 14 5-16,1 3 9 0,0 2-27 0,1 2-39 16,-1 10 0-16,1 2 0 0,-1 6 0 0,2 0 0 15,-2 2 0-15,3 2 0 0,1 3 0 0,1 2 0 16,0 5 0-16,2 1 0 0,1 3 0 0,-3 6 0 15,3 2 0-15,0 4 0 0,-3 4 0 0,-6-3 0 16,1 5 0-16,-5 0 0 0,-4 1 0 0,-1-1 0 16,-4-1 0-16,-3 3 0 0,0-4-73 0,-4-1-53 15,-3-1-37-15,1-2-48 0,-2 1-61 0,3-1-63 16,3-8-80-16,1-1-87 0,4 0-514 0,5-7-1101 16,1 2 488-16</inkml:trace>
  <inkml:trace contextRef="#ctx0" brushRef="#br0" timeOffset="18881.96">7140 7553 165 0,'1'-1'396'16,"-1"1"4"-16,0 0 24 0,0 0 20 0,0 0 5 15,0 0-7-15,-15 5-16 0,4-1-21 0,2 5-21 16,3 0-22-16,-4 1-36 0,0 3-28 0,3-2-26 16,1 4-29-16,2 1-25 0,0-1-24 0,4 2-15 15,2-3-31-15,3 3-10 0,-2-4-34 0,6-2-25 16,0 0-18-16,4-3-16 0,-3-1-16 0,2-1-9 15,-1-3-8-15,2-2 1 0,-1-1-1 0,-2-3-3 0,0-1-2 16,-1-2-1-16,0-3 2 0,1-4 3 16,-6 3 0-16,0-7 8 0,-4-1 0 0,-3-1 7 15,-2 1 5-15,0-1 5 0,-4 1 12 0,2-2 4 16,-3 5 8-16,3-2-4 0,-2 5 13 0,4 2 10 0,0-1 19 16,2 7-6-16,-1-1-10 0,3-3-18 0,1 5-14 15,0 3-10-15,5-6 15 0,0 6-13 0,9-5-7 16,3 3-4-16,3 1 1 0,10 1-4 0,-10-2-3 15,8 0-3-15,0 1 1 0,-5 0-2 16,8-2 0-16,-9 2-6 0,-2 0 1 0,2 3-5 0,-3-1 2 16,-9 2-9-16,4 0-4 0,-1 0 3 0,-5 4-3 15,0-1 19-15,-1 4 14 0,-4-3-3 16,-1 5 7-16,-3-2-23 0,1 7-14 0,1-3 0 0,-6 0 0 16,3-2 0-16,-1 0 0 0,-1 0 0 0,3 0 0 15,-1-2-31-15,0-2-74 0,2 2-44 0,0-3-45 16,-1-1-44-16,1 0-43 0,0-6-51 0,5 3-61 15,-5-3-78-15,6 0-83 0,-6 0-354 0,0 0-983 16,13-10 436-16</inkml:trace>
  <inkml:trace contextRef="#ctx0" brushRef="#br0" timeOffset="19032">7656 7408 515 0,'-1'-3'544'0,"-2"-3"41"16,1 0 2-16,2 2 0 0,-4 0-25 0,3-3-34 15,1 7-46-15,-2-6-50 0,1 5-49 0,1 1-36 16,0 0-74-16,1-6-70 0,-1 6-89 0,2-4-111 16,-2 4-130-16,0 0-130 0,7-1-149 0,-7 1-487 15,0 0-967-15,16 5 428 0</inkml:trace>
  <inkml:trace contextRef="#ctx0" brushRef="#br0" timeOffset="20198.82">7941 7417 175 0,'3'-5'461'0,"3"-2"26"16,-1 1 18-16,0-1 15 0,1 1-16 0,1 1-17 15,-4-1-18-15,-1 2-16 0,2 0-27 0,-3-2-24 16,3 3-27-16,-4 3-42 0,1-4-32 0,-1 4-33 16,0 0-23-16,0 0-31 0,0 0-26 0,0 0-16 15,-22 6-15-15,12 2-15 0,0-2-21 0,1 3-4 16,-2-2-26-16,2 3-2 0,2 1-10 0,2-1-7 0,0-1-10 15,1 2-3-15,6 1-6 0,3-1-6 16,1 6-4-16,2-7-7 0,3 2-4 0,7 3-26 16,-5-5-6-16,6 2 0 0,4 3 0 0,-9-6 0 15,4 1 0-15,-1-1 0 0,-5-2-26 0,1-1-13 0,-3 0-4 16,-3-1 4-16,-1-1-1 0,-1-1 15 0,-1 0-2 16,-4-2 3-16,0-1 6 0,0 0-1 15,0 0 2-15,-14 2 13 0,6-4-13 0,-3 0 8 16,1 0 4-16,-3-2 11 0,3 0-4 0,-2 0 6 0,2 0 9 15,4 2 0-15,-1-3 0 0,2 0-3 0,1-1-5 16,8 0 0-16,-3-4 4 0,7 1-10 0,1-2 1 16,14-5-4-16,0 1 2 0,0 2 3 15,0-3-2-15,5 2 2 0,-2-2-1 0,-1 3-2 0,1 0-8 16,-2-1 14-16,-10 4 2 0,4-1 15 0,-4 1 23 16,-5 1 5-16,0 2 9 0,-1-2-50 0,-3 2-12 15,-1-1 0-15,-2 3 0 0,-2-1 0 0,-2-1 0 16,-1 4 0-16,-1-2 0 0,-1 3 0 0,-1 0 0 15,6 2 0-15,-13 0 0 0,13 0 0 0,-12 4 0 16,6 0 0-16,0 2 0 0,2-1 0 0,0 3 0 16,3 3 0-16,2-3 0 0,-1 2 0 0,4-2 0 15,1 3 0-15,6-3 0 0,1 4 0 0,3-3 0 16,1 2 0-16,0 0 0 0,-2-2 0 0,1-1 0 16,0 1 0-16,-3-2 0 0,-3-2 0 0,0 2 0 15,0-1 0-15,0-1 0 0,-5 0 0 0,1-2 0 16,-1 1 0-16,-4 0 0 0,0 3 0 0,0-7 0 15,-4 7 0-15,-1-4 0 0,0 4 0 0,-3-5 0 16,3 0 0-16,5-2 0 0,-9 1 0 0,9-1 0 16,-5 2 0-16,5-2 0 0,0 0 0 0,0 0 0 0,0-15 0 15,5 9 0-15,3-4 0 0,7-1 0 16,-1-3 0-16,8-4 0 0,0 3-14 0,-3-1-6 16,3 0-3-16,-6 3 13 0,1 1-9 0,-2 3 2 15,3-1 9-15,-3 4-7 0,-2 0 5 0,-5-1 5 0,2 1 2 16,-5 5 0-16,-1-3 3 0,1 4-8 0,0-1 0 15,-5 1 9-15,4 6-4 0,0-2 13 16,-5 1-10-16,-2 5 5 0,-1-3-3 0,2 5 5 16,-2 0-3-16,0-2-2 0,1 6-4 0,2-4 1 0,1-2-2 15,0 0 9-15,1 1-4 0,6-1-4 0,-1-2 1 16,6-1-3-16,-2-1-9 0,3-1-5 0,5-1 2 16,0-2 3-16,-1-2-1 0,1-2-1 15,-1-2-1-15,-2 0 7 0,-1-3-2 0,-5 2 9 0,0-2-5 16,-1-1-2-16,-3-2 5 0,-1-1 3 0,-3-1 0 15,-1 1 20-15,-4-4-19 0,0 3 10 0,2 0 4 16,-6 1 2-16,3 0 4 0,-4 1 15 0,2 1 2 16,0 0 11-16,1 2 17 0,-1 3-40 0,2-3-25 15,3 4 0-15,-1-1 0 0,2 1 0 0,1-2 0 16,0 5 0-16,5-7 0 0,1 2 0 0,6 2 0 16,1-2 0-16,4 1 0 0,1 1 0 0,4 1 0 15,-3 1 0-15,1 1 0 0,1 1 0 0,0 3 0 16,-2-2 0-16,1 4 0 0,-3 0 0 0,-1 5 0 15,1 0 0-15,-8-1 0 0,1 2 0 0,-1 3 0 16,-1-2 0-16,-3 2 0 0,0-4 0 0,-2 0 0 16,-2 3 0-16,-1-4 0 0,0 0 0 0,-4 0 0 15,3-1 0-15,-3-3 0 0,0 0 0 0,0-2 0 16,3 0 0-16,-4-2 0 0,5-2 0 0,-5 1 0 16,5-1 0-16,-4-7 0 0,4 7 0 0,0-10 0 15,1 1 0-15,3-1 0 0,5-2 0 0,-3-1 0 16,5-4 0-16,-1 1 0 0,4-2 0 0,3-1 0 15,2 1 0-15,2 3 0 0,-4 2 0 0,1 4 0 16,-3 1 0-16,-1 3 0 0,3 0 0 0,0 3 0 0,-5 3 0 16,1 1 0-16,-1 3 0 0,-2 2 0 15,0 2 0-15,-1 0 0 0,-2 2 0 0,0 0 0 16,-1 3 0-16,-3-2 0 0,0 0 0 0,-1 2-388 16,-2 1-106-16,-1 0-80 0,1-2-549 0,1-2-1216 0,0-4 538 15</inkml:trace>
  <inkml:trace contextRef="#ctx0" brushRef="#br0" timeOffset="20349.68">9576 7417 337 0,'5'-9'471'0,"-4"5"15"15,3-1 15-15,-2-4-13 0,0 6-21 0,-1-2-44 16,-1-1-39-16,1 1-39 0,-1 5-47 0,0-4-78 16,3 0-87-16,-3 4-105 0,0 0-120 0,0 0-135 15,-19 4-126-15,7-1-299 0,-6 1-706 16,-1 4 312-16</inkml:trace>
  <inkml:trace contextRef="#ctx0" brushRef="#br0" timeOffset="20598.89">7839 7858 6425 0,'-40'2'225'0,"7"-1"-101"16,10 0 20-16,4-2 40 0,5 1 27 0,3 0-9 15,2 0-11-15,4-3-32 0,5 3-26 0,0 0-19 16,12-5-35-16,8-1-79 0,13-1 0 0,7 4 0 16,16-4 0-16,6 3 0 0,-1-4 0 0,-1 5 0 15,7-2 0-15,-1-2 0 0,26-1-34 0,-32 2-105 16,0-1-21-16,-2 2-20 0,-7 0-21 0,-13 0-17 16,-1-1-16-16,-3 1-26 0,-5-2-19 0,-10 3-12 15,-6 0-21-15,-7 3-26 0,-2-3-35 0,-4 3-29 16,0 1-32-16,-14-4-289 0,-4 3-783 0,-6 1 346 15</inkml:trace>
  <inkml:trace contextRef="#ctx0" brushRef="#br0" timeOffset="20852.3">7682 8030 227 0,'-34'13'494'0,"9"-2"15"16,6-1 34-16,2-3 14 0,7-2 9 0,2 0 16 15,4-2 3-15,3 1-11 0,1-4-22 0,9 4-28 0,10-4-43 16,13-3-37-16,5 0-40 0,21-2-35 0,4-1-40 15,5-3-31-15,26-3-145 0,-28 5-153 0,25-5 0 16,-28 3 0-16,2-1 0 0,31 1 0 0,-31 1 0 16,-4 1 0-16,-3 0 0 0,-3 1 0 0,-17 1 0 15,-3-1 0-15,-3 2 0 0,-8 1 0 0,-5 0 0 16,-4 1 0-16,-4-2 0 0,-3 1 0 16,0 0 0-16,-2 1 0 0,-2 0 0 0,-2-1 0 0,-1 3 0 15,0 0 0-15,-9-6 0 0,3 5 0 0,1 0 0 16,-8 1 0-16,2-2-1366 0,3 1-1478 0,-1 0 654 15</inkml:trace>
  <inkml:trace contextRef="#ctx0" brushRef="#br0" timeOffset="23832.29">2405 13323 37 0,'-5'-1'110'0,"5"1"-15"0,0 0-19 16,-7-1-13-16,7 1-2 0,-7-3-7 0,7 3-10 15,0 0-4-15,-8 0-1 0,8 0-8 16,0 0-1-16,0 0-4 0,-9 1 0 0,9-1-4 16,0 0 10-16,0 0-12 0,0 0 4 0,0 0 4 0,0 0-6 15,0 0-5-15,0 0-13 0,0 0 4 16,0 0-3-16,0 0-7 0,0 0 10 0,0 0 6 16,10 9 7-16,-6-8 6 0,1 1 7 0,0 0 8 15,-1 1 6-15,2 0 11 0,1-1 19 0,-2 0 10 16,3-1 16-16,-2-1-4 0,6 4 11 0,1-2-7 15,6-1 1-15,2 3 5 0,11-1 1 0,4-2 5 0,19 2-7 16,5-1 0-16,-1 0-4 0,3 0-1 16,33-1-5-16,-29 5 3 0,29-2-3 0,0 2-4 0,-1-1-4 15,-1 3-11-15,2-3-5 0,-2 4-9 0,-2-5-8 16,-31 2-4-16,8 2-6 0,-2-4-5 16,-2 3-9-16,-1-1 1 0,-5-1-8 0,-4 4-4 0,0-5-3 15,-17 2 2-15,0-3-7 0,-4 2-1 0,-3-1-3 16,-10-1 6-16,1 1 1 0,-9-3-2 0,2 1 7 15,-2-1 5-15,-7 1 0 0,4-1 7 16,-4-2-7-16,-5 1 7 0,8 1-5 0,-8-1-3 16,5 1 3-16,-5-1-7 0,0 0-11 0,0 0 4 0,0 0-10 15,0 0-12-15,0 0-22 0,0 0-18 16,0 0-29-16,0 0-27 0,0 0-31 0,0 0-32 0,-17 3-26 16,17-3-27-16,-10 1-18 0,5-1-23 15,-4 2-182-15,9-2-477 0,-23-3 211 0</inkml:trace>
  <inkml:trace contextRef="#ctx0" brushRef="#br0" timeOffset="24299.6">2968 13447 189 0,'-18'-3'178'0,"4"2"-8"0,2-1-7 0,-1 0 4 15,-1 0-10-15,2 2 3 0,0-1 0 0,0 1 1 16,5 0-4-16,-4-2-1 0,2 2 5 0,4 0-10 16,-4-1 2-16,9 1-1 0,-11 0-10 0,11 0 1 15,-11 0 3-15,11 0-11 0,-5 0 1 0,5 0-7 16,-9-1-5-16,9 1-3 0,0 0 10 0,0 0 19 15,0 0 24-15,22 8 1 0,6-4-1 0,5-1-6 16,6 1-3-16,22 3-8 0,34 0-2 0,-5 1-9 16,4-1-4-16,-2 3-12 0,2-4-8 0,11-1-10 0,-4 2-9 15,1-3-9-15,3 2-11 0,-5 1-9 16,-3-3-4-16,4 1-8 0,-7-2-7 0,1 1-8 16,-30-2-7-16,27 0-10 0,-32-1-7 0,-6-1-9 15,0 0 1-15,-16-1-1 0,0 1-2 0,-6-2-3 16,-5 0 5-16,-9 0-2 0,-3 0 4 0,-5 1 5 0,0-1 6 15,0 1-2-15,-7-2-2 0,1 1-4 16,-1-1-3-16,-2 0-3 0,-1 3-2 0,0-6-27 16,0 6-29-16,-9-5-41 0,4 3-55 0,-2-2-52 15,0 3-67-15,-3-1-62 0,-3 1-72 0,-1 0-81 16,-1 1-296-16,-3-1-835 0,-5 0 371 0</inkml:trace>
  <inkml:trace contextRef="#ctx0" brushRef="#br0" timeOffset="24632.23">2995 13539 280 0,'-22'0'505'0,"5"-2"-32"0,6 2-23 0,6-1-14 15,5 1-3-15,0 0-17 0,41-3-31 0,14-1-34 0,43 2-29 16,2 3-29-16,19 3-28 0,10-1-24 0,-1 3-22 15,1-4-23-15,5 3-20 0,-7 1-12 16,-3-2-18-16,-4 3-15 0,-9 0-13 0,-9-6-12 16,-10 3-12-16,-32-2-7 0,-5-5-12 0,0 0-6 15,-15 2-3-15,-12-1 9 0,4-3 26 0,-12 3 27 0,-1-2 46 16,-6 0 10-16,0 0 6 0,-5-1 1 0,-2 2-5 16,-1-4-12-16,-1 4-20 0,0-2-17 15,2 2-137-15,-5-4 0 0,2 4 0 0,-2-2 0 0,2 3 0 16,-3 2 0-16,5-4 0 0,-5 4 0 0,5-2-144 15,-1 1-221-15,-4 1-114 0,14 1-139 0,-9 1-480 16,-5-2-1189-16,12 3 527 0</inkml:trace>
  <inkml:trace contextRef="#ctx0" brushRef="#br0" timeOffset="26249.7">6222 12909 48 0,'24'49'87'0,"-1"-5"-5"0,3-2-12 16,-8-11-2-16,5 10-11 0,-4-10 0 0,3 0-16 0,2-5 0 16,1 2 3-16,0-2-9 0,3-2-8 0,0 2-1 15,17 3-3-15,-6-1-2 0,-8-7 6 0,1 0 1 16,0 0-2-16,13 3 4 0,-17-3-4 0,5-3-10 15,9 8-5-15,-10-10-23 0,1 1-36 0,1 2-91 16,-1-5-150-16,4 2 66 0</inkml:trace>
  <inkml:trace contextRef="#ctx0" brushRef="#br0" timeOffset="26502.56">7864 13639 284 0,'13'-3'326'0,"-3"-1"-9"15,1 1-3-15,-3-3-10 0,-1 2 0 0,-2 1-6 16,0-1-20-16,0 0-16 0,-1 0-17 0,-1 0-25 16,-1 3-24-16,-1-3-20 0,2 2-13 0,-3 2-18 15,5-5-20-15,-1 3-13 0,-4 2-23 0,5-4-22 16,-5 4-8-16,4-2-17 0,2 1-17 0,-6 1-15 16,8-2-13-16,-3 1-9 0,-1-2-12 0,-4 3-7 15,0 0-12-15,6-2-5 0,-6 2-23 0,5-1-26 16,-5 1-34-16,0 0-57 0,0 0-60 0,3-5-72 15,-3 5-205-15,-5-8-567 0,5 8 251 0</inkml:trace>
  <inkml:trace contextRef="#ctx0" brushRef="#br0" timeOffset="38066.33">19728 6749 55 0,'29'3'63'0,"-3"-2"-5"0,2 2-3 16,0 2 1-16,-5-1-6 0,-4 2-2 0,-2 1-1 16,2 0-7-16,-2 3-9 0,2 2 8 0,-5 0-7 15,0 3-4-15,2-1 0 0,0 8 2 0,-1 3-5 16,1 0 0-16,-1 2-2 0,-1 4-9 0,0 0 3 15,5 12-6-15,-6 4-1 0,2 0-2 0,1-2 8 16,-1 8-13-16,2-1-15 0,-1-1 6 0,5 8-1 16,4 19-5-16,2 2-2 0,-6-23 1 0,13 24-3 15,-2-1 3-15,3-5 6 0,2 3-4 0,1-2-9 16,-5 1 10-16,-7-20-12 0,9 25-14 0,-1 6-67 16,-5-3-110-16,-7 0 49 0</inkml:trace>
  <inkml:trace contextRef="#ctx0" brushRef="#br0" timeOffset="38366.18">20688 11164 50 0,'11'50'207'16,"3"-2"-10"-16,-7-16-4 0,0 3-6 0,2 11-5 0,0-13-5 15,-4-2-5-15,1 2-7 0,-4-1 1 16,3-2-4-16,-1-2-8 0,-3-2-1 0,3 0 0 16,0-7 14-16,-3-1-2 0,0 0 10 0,2-2 2 15,-3-5 19-15,4-1 2 0,-4-1 12 0,1-2 15 0,-1 2 8 16,0-5 11-16,0 0 7 0,2 0-1 0,-2 0-8 16,0-4-14-16,0 0-23 0,0 0-24 15,0 0-18-15,0 0-36 0,2-16-49 0,-2 9-69 16,0-3-85-16,1-2-108 0,-1-1-104 0,0 0-136 0,3-5-421 15,-2 0-916-15,-1 0 405 0</inkml:trace>
  <inkml:trace contextRef="#ctx0" brushRef="#br0" timeOffset="38983.21">17576 5677 64 0,'-3'-8'115'0,"2"2"-4"0,-4-4-8 0,4 3-4 15,-2-1-11-15,-2-1-1 0,1 3-20 0,-4-4 4 16,6 5-10-16,-7-3-4 0,1 6-9 0,3 1-11 16,-4 2-3-16,0 0-3 0,-1 7-6 0,-3 1-4 15,-8 10-11-15,2-1-11 0,3 6-11 0,0 3-10 16,1 4-13-16,-2 15-8 0,0 1-24 0,0 0-92 0,6 6-171 15,-6 30 77-15</inkml:trace>
  <inkml:trace contextRef="#ctx0" brushRef="#br0" timeOffset="40083.25">17414 5598 148 0,'-7'-8'144'16,"1"-4"-17"-16,-2 2-12 0,2-1-13 0,-2 2-6 0,2 0-12 16,-1 2-8-16,2 3-16 0,0-3-7 0,-1 4-23 15,2-2-7-15,0 2-21 0,-1 1-18 0,5 2-5 16,0 0-18-16,0 0-7 0,0 0 3 0,1 12 1 16,8 2-7-16,4 1-25 0,4 6-48 0,2 2-132 15,2 4 58-15</inkml:trace>
  <inkml:trace contextRef="#ctx0" brushRef="#br0" timeOffset="40766.47">22854 9809 131 0,'-4'2'226'0,"4"-2"-20"0,0 0-26 15,0 0-39-15,-8 2-40 0,8-2-43 0,0 0-46 16,0 0-54-16,-1 2-128 0,1-2-182 0,0 0 81 16</inkml:trace>
  <inkml:trace contextRef="#ctx0" brushRef="#br0" timeOffset="41183.5">22718 9950 81 0,'-6'2'316'0,"5"0"-4"0,1-2 0 16,-8 2-10-16,8-2-15 0,-7 1-10 0,7-1-13 16,0 0-12-16,-8 1-2 0,8-1-11 15,0 0-4-15,0 0-5 0,-9-1-3 0,9 1-3 0,0 0-5 16,0 0-2-16,0 0-8 0,0 0 2 0,0 0-5 16,-5-4-8-16,5 4-7 0,0 0-7 0,0 0-14 15,4-10 19-15,-2 7-11 0,6-5-11 0,2-1-13 16,4 1-7-16,4-1-18 0,10-5-2 0,7 1-3 15,16-6-12-15,6 1-5 0,3-3-19 0,39-4 0 16,4-3-13-16,10 1 7 0,3-3-20 0,4-3-9 16,9-4-8-16,5 0-3 0,6 1-3 0,4 0-3 15,-5 3-4-15,-2 0-12 0,-3 3 3 0,-13 4 2 16,0 0-1-16,-5 10-17 0,-6-4 9 0,-10 7 2 0,-7 2-10 16,-29 5 2-16,-3-1-4 0,-2-1 3 15,-4-3-1-15,-4 4-1 0,-19-3 5 0,0 4-6 16,-4-1 8-16,-1-2-6 0,-8 3-5 0,-1 2 7 15,-5-1 21-15,-3 1-6 0,0 2 0 0,-3-2-3 0,-1 3 7 16,-1-2-2-16,-1 1-14 0,0 0-5 16,1-1-2-16,-5 3-28 0,4-2-32 0,0 0-36 0,-4 2-44 15,0 0-44-15,2-3-63 0,-2 3-68 0,0 0-62 16,0 0-64-16,0 0-70 0,0 0-457 0,0 0-1042 16,0 0 461-16</inkml:trace>
  <inkml:trace contextRef="#ctx0" brushRef="#br0" timeOffset="42033.24">25760 8855 358 0,'4'-17'368'0,"-3"0"9"16,-1-2 6-16,0 5 3 0,2-2 3 0,-2 4-9 16,2 1-3-16,-2 1-7 0,0 0-5 0,1 3-3 15,-1-1 8-15,3 2-26 0,-2 3-4 0,-1-2-15 16,0 0-29-16,0 5-26 0,0-3-16 0,0 3-11 15,0 0-9-15,0 0-6 0,0 0-10 0,2 19-11 16,-2-7-12-16,-2 5-13 0,1 0-10 0,1 2-4 16,-4 6-138-16,4-6-30 0,0 7 0 0,0 0 0 15,1 0 0-15,-1 0 0 0,4-1 0 0,-4 3 0 0,4-2 0 16,1-1 0-16,-1-1 0 0,1-5 0 16,-5-1 0-16,8 7 0 0,-6-7 0 0,1-1 0 0,1-2 0 15,-3-4 0-15,3 2 0 0,-3-5 0 0,2-1 0 16,-2-1 0-16,-1-1 0 0,0-1 0 0,3 0 0 15,-1 0 0-15,-2-4 0 0,0 0 0 0,0 0 0 16,3 5 0-16,-3-5 0 0,0 0-54 0,0 0-351 16,0 0-59-16,0 0-50 0,10-10-55 0,-9 5-463 15,3-1-1116-15,0 0 495 0</inkml:trace>
  <inkml:trace contextRef="#ctx0" brushRef="#br0" timeOffset="43399.35">25933 8983 209 0,'-3'-13'295'15,"-1"4"-3"-15,0-3 12 0,-1-1 14 0,2 3 19 16,-4-2-12-16,1 1-1 0,2-1-12 0,-3 1-11 16,1 2-8-16,1-1-5 0,1 2-12 0,0-2-11 15,2 0-18-15,1 2-17 0,-1 0-19 0,4-1-22 16,1 0-12-16,3 1-19 0,1 0-14 0,5 1-13 16,-1 1-14-16,3 1-15 0,4 0-9 0,-4 3-12 15,0 2-10-15,0 2-4 0,-1 1-10 0,-4 1-5 16,4 4-6-16,-7-1-3 0,-1 2-5 0,-2 3-4 15,-3 0-1-15,-1 4-6 0,-6-1-2 0,-2 1-4 16,-5 0-1-16,-4 3 0 0,-3-2-4 0,-2 0 0 16,-2-1-4-16,-3 1 4 0,1-5-5 0,-1 4 0 15,1-5-3-15,3 2 4 0,6-6-2 0,2 0-24 16,5 1-23-16,1-3-19 0,2-1-29 0,5 2-14 16,1-5-12-16,2-1-43 0,0 0-26 0,20 0-20 15,0-1-17-15,3-2 1 0,5-1 3 0,3-3 12 16,-2-1 19-16,2 1 16 0,-2-4 13 0,-1 3 19 15,-1-2 31-15,-1 0 25 0,-7 2 41 0,-2-1 36 16,-2-1 45-16,-2-1 47 0,-4 4 38 0,0 1 33 16,-4 1 21-16,-1 0 17 0,-1-1 1 0,-1 3 9 15,-1-1-16-15,-1 4-11 0,1-2-15 0,-1 2 0 16,0 0-10-16,0 0-7 0,-9 9-7 0,7-2-15 16,-2 0-9-16,1-1-15 0,-1 5-11 0,2-2-8 0,1 1-8 15,-2 2-1-15,3-2-20 0,1 0 1 0,-1 0-6 16,3 1-5-16,1-2-7 0,1-1 3 0,3 0-8 15,-2-4-8-15,3 0-11 0,-1 0-7 0,2-2-5 16,1-1-4-16,3-2 0 0,-5-1 2 0,5-3 6 16,-3 0-8-16,1-2 2 0,-1-5 0 0,0 0 0 15,-1-2 4-15,-1-3-5 0,-1 0-1 16,0-1-1-16,-2-6 0 0,-1 6 3 0,-2 0 1 0,-1 1 8 16,2 5 3-16,-4 1 11 0,1 2 3 0,1-1 3 15,-2 3-2-15,0 0-10 0,1 3 1 0,0 0 1 16,-1 4-1-16,0 0-5 0,0 0 1 0,0 0-6 15,0 0 2-15,5 10-1 0,-1-2-5 0,-2 2 6 16,2 0-2-16,5 3-4 0,-2-3-1 0,-2 1 4 16,2-1-8-16,5 4-10 0,-2-3-6 0,0-1-10 15,-2-2-2-15,1 3 6 0,-1-5 10 0,-1 3-12 16,1-5 2-16,-1 1 12 0,-1 1-9 0,0-2 3 16,-1-1 8-16,-1-1 0 0,1-2 4 0,2 0-3 15,-7 0 4-15,11 0 15 0,-3-3-4 0,-2 1 6 16,1-2 4-16,0-2 20 0,2 1 2 0,0 2 7 15,-1-3 13-15,2 0 9 0,-5 3 12 0,3 1-6 16,-2-3-7-16,1 3-69 0,-2-2 0 0,0 2 0 16,-1 1 0-16,-4 1 0 0,9-2 0 0,-9 2 0 15,9 0 0-15,-9 0 0 0,7 3 0 0,-3-1 0 16,1 0 0-16,-5-2 0 0,7 6 0 0,-2-3 0 0,0-1 0 16,-1 0 0-16,2 0 0 0,-1-1 0 15,0 0 0-15,-5-1 0 0,14-1 0 0,-9 0 0 16,2 0 0-16,-2-2 0 0,4 1 0 0,-3-4 0 0,1 0 0 15,2 0 0-15,-2-3 0 0,2 2 0 0,-1-1 0 16,0 1 0-16,0 0 0 0,-1 0 0 0,-1 0 0 16,0 3 0-16,-1-2 0 0,2 3 0 15,-2 1 0-15,2-2 0 0,-1 3 0 0,2 0 0 0,-2 1 0 16,2 0 0-16,2 0 0 0,0 0 0 0,-1 2 0 16,4-1 0-16,-3-1 0 0,3 1 0 0,-3 1 0 15,3-2 0-15,-3-2 0 0,3 2 0 0,-3 0 0 16,3-3 0-16,-2 1 0 0,1-2 0 0,-3 0 0 15,2 1 0-15,-3-4 0 0,0 2 0 0,-2-1 0 16,3-3 0-16,-5 2 0 0,0-2 0 0,-2 0 0 16,2-2 0-16,-4 4 0 0,-2-2 0 0,0-1 0 15,-1 2 0-15,-1 2 0 0,-1-1 0 0,-3 5 0 16,-1-2 0-16,-3 3 0 0,1 4 0 0,-2-1 0 16,2 6 0-16,-1-1 0 0,-1 5 0 0,2 1 0 15,1 2 0-15,-1 1 0 0,6-2 0 0,-1 3 0 16,2-5 0-16,4 0 0 0,2 0 0 0,1-1 0 15,2-1 0-15,3-1 0 0,-3 0 0 0,7-3 0 16,-2-2 0-16,0 0 0 0,2-3 0 0,0 1 0 16,0-4 0-16,2-1 0 0,-3-1 0 0,7-3 0 15,-4-2 0-15,4-2 0 0,-5 1 0 0,2-3 0 16,-2 2 0-16,1-3 0 0,4 0 0 0,-4 0 0 16,0-1 0-16,2 4 0 0,0 1 0 0,1 1 0 0,-7 3 0 15,0 3 0-15,-1 1 0 0,1 2 0 0,-1 2 0 16,0 1 0-16,1 3 0 0,-2 2 0 0,1 1 0 15,1 2 0-15,-6-3 0 0,3 4 0 16,0 3 0-16,-3-6 0 0,0 2 0 0,1 0 0 0,-1-3 0 16,-3-1 0-16,-1 0 0 0,1 0 0 0,-1-3 0 15,3 0 0-15,-3-2 0 0,0-2 0 16,0 0 0-16,0 0 0 0,0 0 0 0,0 0 0 0,0 0 0 16,4-9 0-16,-3 4 0 0,2-1 0 0,2-2 0 15,0-2 0-15,4-4 0 0,1-1 0 0,2-3 0 16,7-3 0-16,1-5 0 0,1 3 0 0,0-4 0 15,4 1 0-15,0-2-256 0,3 0-201 0,-2 5-21 16,0 0-20-16,-2 4-26 0,1-2 2 0,-2 0-22 16,0 5-275-16,-5 3-887 0,5-4 392 0</inkml:trace>
  <inkml:trace contextRef="#ctx0" brushRef="#br0" timeOffset="44366.25">27736 8456 2770 0,'10'-14'-96'0,"3"0"61"0,-4 0 47 16,-3 0 46-16,-2 2 41 0,1 0 41 0,-2-1 36 16,1-3 37-16,1 4 29 0,-3 2 29 0,0 0 21 15,-2 3 4-15,1-1-2 0,-1 1 0 0,0 1-21 16,1 2-23-16,-1 4-16 0,0-3-3 0,0 3-2 15,0 0-1-15,0 12-6 0,0-1-7 0,0 4-16 16,-1 6-11-16,1 4-12 0,0 5-17 0,0 1-10 16,1 0-13-16,3 4-13 0,-3-2-12 0,2 3-69 15,1-3-42-15,0 2 0 0,2-2 0 0,0 0 0 0,1-2 0 16,0 0 0-16,1-5 0 0,1 1 0 0,0-9 0 16,-3-1 0-16,3-1 0 0,1-3 0 15,-2-5 0-15,1 1-117 0,-4-1-134 0,5-3-51 16,2-1-51-16,-3-3-32 0,2-3-21 0,2 0-13 0,6-3 1 15,-2-1 4-15,2-1 31 0,1-3 29 0,2-2 36 16,4-1 52-16,-2-2 42 0,0 3 57 0,-1-2 61 16,-6 1 45-16,-2 1 54 0,-2-1 41 0,5-1 35 15,-4-1 29-15,-4 0 31 0,3-1 30 0,-5 1 23 16,-2-1 22-16,1-1 15 0,-2 0 11 0,-4 5 4 16,-2 0-1-16,-2-1-5 0,-3 2-2 0,1-1-1 15,-3 3-14-15,-1-1-8 0,-2 5-20 0,0 0-10 16,-3 3-14-16,-4 1-8 0,2 4-17 0,-1 3-14 15,-1 3-4-15,1 1-18 0,2 3-7 0,0 2-6 16,-6 3-11-16,10 0-3 0,1 0-11 0,2 0-7 16,6-1 1-16,0 0-6 0,5-2-6 0,2 3-1 15,1-7-3-15,6 0-8 0,-3-2 2 0,0-2-7 16,3-1-3-16,1-3-1 0,-1-3 3 0,-1 0 4 16,2-1-11-16,1-4 2 0,-4 0-8 0,1-2 3 15,-1-1 5-15,1-5-5 0,1 0-14 0,-3-2 0 16,0-1 0-16,-2 1 0 0,1-3 0 0,0 2 0 15,-5 5 0-15,0 3 0 0,0 0 0 0,-2 2 0 16,2 2 0-16,-3 0 0 0,0 4 0 0,0 0 0 16,0 0 0-16,0 0 0 0,-8 12 0 0,4-1 0 15,3-1 0-15,-2-2 0 0,2 6 0 0,-1-1 0 16,4-1 0-16,0-1 0 0,1 2 0 0,1-2 0 16,2-1 0-16,1 0 0 0,0-1 0 0,2-1 0 0,0-2 0 15,3-3 0-15,-3 0 0 0,0-1 0 0,3-2 0 16,-1-1 0-16,0-3 0 0,-1 0 0 0,-1-2 0 15,3-2 0-15,2-3 0 0,-4-2 0 0,3 0 0 16,-2-2 0-16,0 1 0 0,1 0 0 0,-3 2 0 16,-1 1 0-16,-2 1 0 0,1 3 0 0,-4 2 0 15,1-2 0-15,0 3 0 0,-1 1 0 0,-3 3 0 16,2-1 0-16,-2 1 0 0,0 0 0 0,0 0 0 16,2 8 0-16,-2-4 0 0,0 3 0 0,-2-1 0 15,2 2 0-15,0 0 0 0,0 2 0 0,2 0 0 16,0-2 0-16,1 0 0 0,2 0 0 0,-1-2 0 15,1 1 0-15,-1-2 0 0,3 0 0 0,-3-1 0 16,4-3 0-16,-1 0 0 0,2 0 0 0,-1-2-23 16,3 0 6-16,2-1-3 0,0-3 6 0,1 2-3 15,-2-1-3-15,2-1 14 0,-3-1-1 0,2 2-5 0,-2 0 4 16,0 0-3-16,-1 0-1 0,-5 1 7 16,1 1-4-16,0 0 0 0,-1-1 1 0,-5 3 4 15,7 0-8-15,-7 0 6 0,9 5 5 0,-4-2 2 16,-1 1-7-16,3 3 11 0,-2-2-9 0,2 3 6 0,5-1-1 15,-1 0-1-15,2-2-1 0,0 0-2 16,1 0 1-16,4-2 5 0,0 1-3 0,1-3-1 16,-6-1 6-16,1-1-3 0,-3-3 3 0,2-1 18 0,-2-1 8 15,-1 0 2-15,1-4-2 0,-3 1-7 0,-1-4 6 16,-2-3 4-16,1 0-26 0,-3-2-8 0,1 0 0 16,-4-1 0-16,0 0 0 0,-5-7 0 15,1 7 0-15,-1-6 0 0,-4 1 0 0,2 4 0 0,0 4-71 16,0 2-112-16,1 5-90 0,0-3-82 0,0 5-90 15,-3 1-95-15,4 4-514 0,1 2-1143 0,4 0 506 16</inkml:trace>
  <inkml:trace contextRef="#ctx0" brushRef="#br0" timeOffset="44499.75">29133 8569 162 0,'4'3'383'16,"0"-1"-4"-16,-2 0 26 0,1 1 14 0,-1-2 20 15,-2-1-4-15,0 0-28 0,0 0-38 0,0 0-37 16,10 0-37-16,-10 0-59 0,3 2-74 0,-3-2-111 15,1 7-131-15,-1-3-187 0,0 2-422 0,-2 0-744 16,-2 3 330-16</inkml:trace>
  <inkml:trace contextRef="#ctx0" brushRef="#br0" timeOffset="45699.11">20242 10316 2145 0,'-21'-5'73'0,"-4"-3"24"0,3 3 12 0,-1-1 17 16,-4-1 7-16,7 1 5 0,-1-1-3 0,3 2 0 15,2-2-5-15,3 3 10 0,0 0 10 0,4 1 10 16,2 0-1-16,-1 2-2 0,4-1-11 0,4 2-8 16,0 0-3-16,0 0-8 0,17-1-5 0,-6 1-11 15,11 0-3-15,7 1-4 0,5 2-10 0,1-2-4 16,5 3-8-16,16-2-5 0,-1 1-8 0,0 1-5 15,1-3-5-15,-4 0-6 0,-17-2-8 0,6 0-1 16,-8-1-2-16,-1-2-4 0,-1-3-1 0,-3 3-6 0,-9 1-1 16,-2-5-7-16,-4 3 3 0,-2-1 1 15,-2-4-8-15,-2 0-1 0,-2-1-5 0,-4 1 1 16,0-2 1-16,-2-5-7 0,-2 5-1 0,-2-2 1 16,-4 0 0-16,0-1-1 0,-3 4 1 0,3 2-4 0,-4 2 7 15,-1-2 4-15,0 3 8 0,2 0-3 0,3 1 4 16,3 3 0-16,-3 0-4 0,4 0 3 0,0 1 0 15,5 1 4-15,0 0 0 0,-9 4 4 16,9-4 6-16,2 6-1 0,-2-6 7 0,12 8-10 0,-2-4-1 16,0 0-5-16,3 2 2 0,4-2-3 0,1 0 0 15,1 4-4-15,1-5-2 0,-2 3-3 0,1-3-1 16,-2 4-2-16,-3-3 0 0,1 0-4 0,-3 0 0 16,-2 1 1-16,-2-3 3 0,-2 1 6 0,-1-1 8 15,0 2 3-15,-1 0 12 0,-1 0 10 0,-2 0 13 16,-1 0-4-16,-4 2 11 0,3-2-9 0,-3 1-5 15,-4 2-7-15,-2-1 0 0,1 1-7 0,0 0-2 16,-1 0-3-16,-3 0-8 0,4 0-1 0,-3-1-5 16,1 2-6-16,2-1-5 0,-1 1-31 0,1-2-25 15,3 2-32-15,-1-1-40 0,0 1-53 0,2-1-54 16,2-1-55-16,2 0-67 0,1 3-52 0,1-2-57 16,4 2-61-16,2 0-321 0,1-1-902 0,0 2 399 15</inkml:trace>
  <inkml:trace contextRef="#ctx0" brushRef="#br0" timeOffset="45849.44">20989 10521 247 0,'8'7'317'16,"-3"-1"19"-16,-1-1 13 0,1-1 15 0,0-1 19 15,0 0 7-15,-2 0 1 0,-2 1-9 0,-1-4-17 16,0 4-34-16,0-4-31 0,4 2-29 0,-4-2-27 0,1 2-26 16,-1-2-66-16,3 6-88 0,-2-4-141 0,-1 4-165 15,0-6-208-15,-1 4-273 0,-2 2-782 16,3-6 345-16</inkml:trace>
  <inkml:trace contextRef="#ctx0" brushRef="#br0" timeOffset="71134.5">5325 13519 118 0,'0'0'369'16,"0"0"4"-16,-3-4 0 0,3 4 0 0,-1-4-10 16,1 4-4-16,-1-3-4 0,1 3-5 0,0 0-5 0,-3-4-8 15,3 4 22-15,-5-4-7 0,5 4-14 0,-4-2-12 16,4 2-3-16,-1-4-10 0,1 4-13 0,0 0-6 15,0 0-14-15,-2-3-13 0,2 3-18 16,0 0-17-16,0 0-15 0,5-5-20 0,2 3-15 0,6 0-10 16,7 0-97-16,11-1-75 0,1 2 0 0,6 1 0 15,15 3 0-15,1-1 0 0,6-1 0 0,1 6 0 16,3-4 0-16,1 1 0 0,0 2 0 0,36 1 0 16,-42-1 0-16,5-4 0 0,-3 0 0 0,-3 1 0 15,-1-2 0-15,-7 4 0 0,1-4 0 0,-15-2 0 16,-3-2 0-16,-2 0 0 0,-3-2 0 0,-10 2 0 15,-1-3 0-15,-5 0 0 0,0 1 0 0,-3-2 0 16,-2-2 0-16,-2 1 0 0,-1-2 0 0,-4-1 0 16,-1 2 0-16,-3-2 0 0,-3-1 0 0,-1 4 0 15,-1-2 0-15,-5-1 0 0,1 2 0 0,-1-2 0 16,-4 4 0-16,4-2 0 0,-1 2 0 0,3 3 0 16,-3 0 0-16,3 1 0 0,5 2 0 0,-1-2 0 15,2 2 0-15,-1 0 0 0,7 1 0 0,-9 0 0 16,9 0 0-16,-5 3 0 0,5-3 0 0,0 0 0 15,10 12 0-15,-1-7 0 0,7 4 0 0,0 0 0 16,3 1 0-16,7 0 0 0,-8-2 0 0,11 7 0 16,-4-1 0-16,1-3 0 0,-4 2 0 0,-4 0 0 15,-4-4 0-15,0 3 0 0,-1 0 0 0,-7-3 0 16,-2 2 0-16,0 0 0 0,-4 1 0 0,-4 0 0 16,-2 2 0-16,-3 1 0 0,-7-2 0 0,-4 5 0 15,2-6 0-15,0-1 0 0,-1-2 0 0,-8 5 0 16,8-5 0-16,-9 0 0 0,9-2 0 0,1 0 0 15,0-1 0-15,5-3 0 0,1 0 0 0,1-1 0 0,5 0-46 16,-3-3-607-16,4 1-596 0,5 0-1353 0,0 0 599 16</inkml:trace>
  <inkml:trace contextRef="#ctx0" brushRef="#br0" timeOffset="71283">6949 13618 3671 0,'8'-2'298'0,"-4"-1"-89"0,0-1-48 0,0-1-1 15,-2 1-40-15,1 2-34 0,-2-2-22 16,-1-1-18-16,5 2-78 0,-3-1-79 0,0 2-95 0,-1-5-144 16,2 4-336-16,-1-2-744 0,-2 5 330 0</inkml:trace>
  <inkml:trace contextRef="#ctx0" brushRef="#br0" timeOffset="79366.14">8963 13632 15 0,'0'0'234'0,"0"0"12"16,0 0 5-16,0 0 2 0,0 4 8 15,0-4 7-15,0 0 20 0,0 0-3 0,0 0 4 0,0 0 11 16,0 0-1-16,0 0 3 0,0 0-1 0,0 0-12 15,0 0-1-15,0 0-11 0,0 0-9 0,0 0-13 16,0 0-18-16,0 0-15 0,0 0-19 0,0 0-18 16,6-11-12-16,0 9-13 0,5 1 3 0,2-3-5 15,6 3-9-15,4 1-3 0,9-3-4 0,3 2-9 16,2 1-11-16,14 0-4 0,0-1-10 0,3 1-7 16,2 1-10-16,3 0-13 0,0-1-7 0,2 2-9 15,-5-2-3-15,6-3-9 0,-5 1 0 0,-2-1-11 16,-1 1-1-16,-2-2-4 0,-11 3-5 0,-4-2 1 15,0-1-10-15,1 1 5 0,-4 0-2 0,-4-1-20 16,-4 0-3-16,-6 3 0 0,-2-2 0 0,-5-2 0 16,1 2 0-16,-5 0 0 0,0 1 0 0,-1 1 0 15,-2-3 0-15,-1 1 0 0,-1 1 0 0,-3-1 0 16,2-1 0-16,-3 4 0 0,0-7 0 0,-1 3-28 16,-2 1-31-16,-1-1 1 0,0 1 0 0,-2-1 1 15,-3-1 0-15,1-1 7 0,2 1 1 0,-7-1 6 16,4 1 3-16,-1-2 7 0,-7-3 4 0,7 4 0 15,-3-2 5-15,3 1 1 0,0 0 3 0,-4 1 6 16,0-5 14-16,2 7 6 0,3-3 14 0,0 4 11 0,3-2 6 16,-2 2 2-16,2 0 9 0,5-1 1 15,-4 3-4-15,2-1-4 0,3 2-1 0,0 0-5 16,0 0 0-16,0 0 10 0,0 0-10 0,0 0 2 0,20 9-5 16,-8-6 5-16,0 1-7 0,0 1-4 0,6 4-23 15,0-5-3-15,0 3 0 0,1-1 0 0,-1 2 0 16,-4 0 0-16,4-2 0 0,-1 0 0 0,-6 1 0 15,1-2 0-15,-3 2 0 0,-1 0 0 0,-1 1 0 16,-1-1 0-16,-3 2 0 0,-1-1 0 0,0-1 0 16,-2 3 0-16,-3-1 0 0,-2 0 0 0,0 0 0 15,-4 0 0-15,0 2 0 0,0-4 0 0,0 2 0 16,-2 1 0-16,-1 2 0 0,3-4 0 0,-5-2 0 16,5 2 0-16,-1-3 0 0,-3 1 0 0,1 2 0 15,2-4 0-15,1 1-26 0,0 0-127 0,-1 0-74 16,4-3-90-16,-1 2-98 0,1-2-98 0,0 0-140 15,6-2-329-15,0 0-1062 0,0 0 470 0</inkml:trace>
  <inkml:trace contextRef="#ctx0" brushRef="#br0" timeOffset="79533.03">10433 13775 405 0,'0'0'493'16,"8"-4"8"-16,-8 4-3 0,0 0-20 0,0 0-35 0,0 0-41 15,0 0-39-15,2-4-41 0,-2 4-40 0,0 0-63 16,0 0-90-16,0 0-134 0,0 0-151 16,0 0-192-16,0 0-323 0,0 0-728 0,0 0 323 15</inkml:trace>
  <inkml:trace contextRef="#ctx0" brushRef="#br0" timeOffset="83049.22">5790 11303 31 0,'-2'-5'170'0,"2"-1"-13"0,0-1-17 0,-3 1-17 15,-1 0-10-15,-1 1-14 0,-4-3-8 16,0-1-7-16,-6 0-10 0,2-1-7 0,-1 1-3 0,-3 0-2 15,1-1-6-15,-2 0-1 0,-1-1-14 0,-8 0 0 16,1-3 1-16,-4 3-5 0,-1-1-10 0,-2-4-2 16,-3 2 0-16,-11-4-1 0,8 6-8 0,-12-6 0 15,1-2-7-15,2 2 5 0,-2 0 0 0,-1 0-3 16,-2 2 1-16,2-2-6 0,-5 1 1 0,4 0-3 16,3 1 1-16,-1 3 4 0,12 6-7 0,2-4 7 15,-4 5-4-15,2 0-5 0,-1 3-6 0,-1-4 9 16,3 1-2-16,-3 5-10 0,5 2-3 0,-1-1 2 15,-1 4-10-15,5-2-3 0,0 3-14 0,0 2-2 16,1-3-2-16,3 2-8 0,1 1-4 0,-1 0-1 16,-1 2-4-16,2-1 2 0,0 4-6 0,-1-1-3 15,2 0-13-15,7-3-24 0,-8 5-68 0,1 0-184 16,10-2 82-16</inkml:trace>
  <inkml:trace contextRef="#ctx0" brushRef="#br0" timeOffset="83949.16">3518 11359 92 0,'-3'17'99'0,"2"1"-3"0,0 1 4 0,2 6-7 16,3 2-5-16,0-3 2 0,3 1 3 0,2-3-10 16,-2-1 0-16,7 2-1 0,2 1 4 0,2 1 0 15,0-1-3-15,4 3-3 0,2-2-6 0,2-1-2 16,-2 2-10-16,5-2 2 0,1 1 2 0,-1-1-2 15,2 0-4-15,-3 2-3 0,0-4 4 0,13 7-10 0,-9-6-6 16,-5-2 1-16,2-1-5 0,-2 2-4 16,1-2-4-16,-5 1-4 0,5-3-1 0,-1 1-3 15,-1-2-5-15,1 0 2 0,-2-1-5 0,3 1 0 16,-1-3-3-16,1-1-2 0,0 4-1 0,3-5-6 0,-2 0-5 16,3 0 6-16,0 0-8 0,1-2-4 15,2-3 0-15,-2 2-2 0,2-1 4 0,-5-3-1 16,5 8 1-16,-2-6 1 0,-1 1 2 0,0 1-5 15,4-1 3-15,-4-2 0 0,1 2 2 0,-1-1 2 0,2-2-6 16,-3-1 3-16,1 2 4 0,2 1-5 0,0-2 2 16,-1 1 2-16,0-1 1 0,-1 1-4 0,3-2 4 15,-2 1 1-15,1-2 3 0,-2-1-7 16,3 2 5-16,-5-3-1 0,2 0 3 0,-2 0-5 0,2 3 3 16,-3-1 5-16,0-2-4 0,0 1-2 0,0-1-1 15,-2 2 2-15,1-3 6 0,4 1-2 0,-3 0 5 16,2-1 1-16,-3 1 3 0,-1-2 0 0,-4 2 1 15,5-1 3-15,-6 1-4 0,6-2 0 0,1 1 0 16,1 1-3-16,-3-2-2 0,1 0 4 0,-7 0-6 16,7-1 0-16,-4 0-2 0,-4 2-3 0,3 0 4 15,-1-1-3-15,-3 0-6 0,3 2-2 0,-2-2-7 16,-2 0 4-16,1 1-7 0,-1-1 1 0,0-1 1 16,1 4 1-16,-2-2-1 0,-2-2 1 0,-2 1 2 15,6 0 1-15,-6-1-1 0,1 1 1 0,4-1 4 16,-7 0-2-16,2-1 0 0,-1 1-7 0,1 0 7 15,0-4 2-15,4 3 2 0,-7-1-3 16,3-1 0-16,5-2 4 0,-8 1-1 0,7-2-7 0,-2 1 6 16,-4 1 0-16,0 0-3 0,-1 0 1 0,3 0-6 15,2-2-5-15,-3 1-7 0,-1 3-2 0,-1-5 7 16,3 1-8-16,-4 2 3 0,0-2 1 0,2 3 1 16,-2-5-1-16,2 3 0 0,-1 0 3 0,-4-3 5 15,2 1-1-15,0 0 2 0,-1-2 3 0,0 2 2 16,-1-1-4-16,-2-2 3 0,4 2 9 0,-2-1-1 15,-2-3 5-15,0 3 2 0,-3 0 2 0,3-5-6 16,-2 5 4-16,1 0 6 0,-3-1-1 0,0 0-3 16,0 1 0-16,0 0 6 0,-1 1 0 0,1-3 2 15,-3 1 1-15,0 1 1 0,-2-1 0 0,1-4-10 16,-6 1 7-16,3 1-4 0,-6-1 5 0,0 0-1 0,4 0-4 16,-9-6 5-16,4 5-4 0,-4-3-3 15,0-1 1-15,-1 1-1 0,0 2 0 0,-1-1-1 16,-1-2-3-16,3 2 1 0,-1-2-3 0,0 3 0 15,5 3-1-15,-9-8 4 0,7 8 1 0,-4-10 2 0,1 5-2 16,-2 2 1-16,1 0-1 0,3 4 0 0,-4-3 0 16,-2-4-4-16,0 1-3 0,-2 0 4 0,1 1-7 15,1-2-14-15,-4 0-17 0,2-1-12 16,-2 1-25-16,0 2-23 0,-2-1-22 0,-1 0-56 0,-1 0-186 16,0-3-385-16,1 3 171 0</inkml:trace>
  <inkml:trace contextRef="#ctx0" brushRef="#br0" timeOffset="84099.75">5756 11216 138 0,'3'1'281'0,"1"0"-20"16,2 3-25-16,-4-1-24 0,3-2-50 0,-5-1-97 15,9 3-119-15,-9 0-164 0,0-3-234 0,0 0 104 16</inkml:trace>
  <inkml:trace contextRef="#ctx0" brushRef="#br0" timeOffset="87266.2">3050 12211 152 0,'0'0'211'0,"0"-6"-6"0,0 1-10 0,0 5-9 15,4-3-12-15,-1 0-6 0,-3 3-10 0,0-3-13 16,0 3-10-16,0 0-9 0,0 0-3 0,3-2-12 0,-3 2-2 16,0 0-12-16,0 0-5 0,0 0 1 15,0 0 6-15,0 0-7 0,3 8 7 0,-3-8-12 16,0 7 3-16,0-2-8 0,4 1 0 0,-4 0 2 15,0 1-5-15,-4 2-9 0,4 2-5 0,0-1-6 0,-1 1-8 16,-1-3 10-16,0 3-18 0,2-2-4 0,-1-1-2 16,-2 2-6-16,2-2-2 0,1 1-4 0,-3-2-2 15,3-4-1-15,-1 5 0 0,1-3-1 16,0 0-2-16,0 0-4 0,0-2-1 0,-1 2 2 0,1-5-5 16,0 4 11-16,0-4-12 0,0 0 7 0,-3 5 6 15,3-5 8-15,0 0 7 0,0 0 0 0,0 0-3 16,0 0-3-16,0 0-1 0,0 0-3 0,0 0-10 15,9-15-1-15,-5 8 10 0,0-4-11 0,2 2 2 16,-2-3-5-16,1-4 4 0,0 5-3 0,-1-2 20 16,2-3-22-16,-4 4 7 0,1 2 3 0,4 0 11 15,-7 0 5-15,1 3 5 0,0 0 9 0,1 0-3 16,-1 1 1-16,-1 1-8 0,1-1 1 0,0 4-12 16,-1 2-1-16,2-5-8 0,-2 5-1 0,1-4-6 15,-1 4 2-15,0 0-4 0,0 0-3 0,0 0 1 16,-1 15 6-16,-1-8-7 0,1 4 0 0,1 0-6 15,-2 0 1-15,-1 1 0 0,0 2 0 0,1 4 0 16,1-3 3-16,-2 1 1 0,-1-4-1 0,3 5-9 16,-1-6 4-16,2 0-5 0,0 0 0 0,-3-1 1 15,2 1-3-15,1-4 2 0,-2-3-6 0,4 3-1 16,-4-3 1-16,4 0 3 0,-4-1 0 0,2-3 4 16,0 6 5-16,0-6-5 0,0 0 6 0,0 0 3 15,0 0-8-15,0 0-1 0,0 0-6 0,0 0 13 16,3-17-8-16,-2 9 1 0,2-1-1 0,-2-2 0 15,2-2-1-15,0 1 0 0,0 0 4 0,-1-6 2 16,0 7-3-16,0-2 1 0,1 1-8 0,-1 2 22 16,1 0-18-16,-3 6 1 0,1-2 1 0,-1 1-5 15,0 0-2-15,0 5 1 0,0 0-6 0,0 0-1 16,0 0 8-16,0 0-1 0,-5 17 2 0,3-12-2 16,0 6 4-16,2 0 2 0,-2 0-3 0,-2 5 6 0,0 1-7 15,0-5 1-15,2 0 4 0,-1 3 0 16,-1-4-5-16,4 0 3 0,-2-2 3 0,-2 0 2 0,4-3 0 15,0 1-5-15,0-1 2 0,-1-2 3 0,2 0-4 16,-1 2 5-16,0-6 0 0,-1 4 2 16,1-4 0-16,1 4 0 0,-1-4-3 0,0 0 3 15,0 0-6-15,0 0 2 0,0 0 2 0,2-13 3 0,-2 6-1 16,2-2-4-16,-2-2 3 0,2 0-3 0,1-8 1 16,-3 8 0-16,1-4-1 0,1 3-1 0,-2-1 2 15,-2 2 0-15,2 1-4 0,-1-1 2 0,0 8-11 16,2-1-1-16,-2 0-28 0,1 4-12 0,0 0-28 15,0 0-47-15,-3 15-51 0,-2-3-82 0,7 1-102 16,-4 4-294-16,2 0-708 0,0-5 313 0</inkml:trace>
  <inkml:trace contextRef="#ctx0" brushRef="#br0" timeOffset="89699.49">7250 12437 292 0,'0'0'305'0,"0"0"-13"0,0 0-23 0,1 4-18 16,-1-4-31-16,0 0-19 0,1 4-18 0,-1-4-22 16,0 0-13-16,3 4-16 0,-3-4-16 0,0 0-26 15,1 6-25-15,-1-6-28 0,0 0-35 0,0 0-33 0,0 0-35 16,-5 5-39-16,5-5-55 0,0 0-58 16,-9 0-146-16,3 0-395 0,6 0 175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7:11.926"/>
    </inkml:context>
    <inkml:brush xml:id="br0">
      <inkml:brushProperty name="width" value="0.05292" units="cm"/>
      <inkml:brushProperty name="height" value="0.05292" units="cm"/>
      <inkml:brushProperty name="color" value="#FF0000"/>
    </inkml:brush>
  </inkml:definitions>
  <inkml:trace contextRef="#ctx0" brushRef="#br0">1942 3214 330 0,'0'-3'448'0,"0"3"-11"0,-5-4-21 16,5 4-23-16,0-5-35 0,0 5-37 0,0 0-26 15,0 0-26-15,0 0-8 0,0 14-8 0,4-4-10 16,-3 1-12-16,3-1-9 0,1 2-11 0,3 0-11 16,1-1-2-16,1 4-3 0,4-2-6 0,0 0 5 15,4-4 1-15,1-2 5 0,7 2-3 0,6-6-8 16,-2-3 7-16,1-1-2 0,5-4-10 0,1-1-4 16,-2-2-9-16,1-2-4 0,0-1-17 15,-1 0-7-15,-2-3-8 0,1 0-9 0,-2-3-26 16,0 0-100-16,4 1 0 0,-9-2 0 0,5 6 0 0,-7 1 0 15,-5 2 0-15,-3 3 0 0,0 1 0 0,1 3 0 16,-5 0 0-16,5 3 0 0,-6 1 0 0,5 3 0 16,-2 1 0-16,3 5 0 0,-2 0 0 0,0 0 0 15,6 7 0-15,-2-1 0 0,2-1 0 16,-4-7 0-16,6 7 0 0,-6-4 0 0,10 0 0 16,-11-3 0-16,10 0 0 0,-8-3 0 0,0-3 0 0,1 0 0 15,9 1 0-15,-1-4 0 0,-8-2 0 0,1 1 0 16,0-2 0-16,1-1 0 0,-4-2 0 0,5 1 0 15,4-4 0-15,-2-3 0 0,-2-2 0 0,3 4 0 16,-1 0 0-16,-5 2 0 0,-1-1 0 16,-3 3 0-16,1 0 0 0,1 3 0 0,-4 2 0 15,0 2 0-15,-1 1 0 0,1 3 0 0,1 1 0 16,2 4 0-16,-2 1 0 0,0 1 0 0,0 1 0 0,5 5 0 16,-6-4 0-16,8 3 0 0,-8-4 0 0,2-1 0 15,1 1 0-15,-2-3 0 0,2 0 0 16,0-1 0-16,2-4 0 0,0 0 0 0,4-2 0 15,-4-1 0-15,3-2 0 0,6-4 0 0,3 1 0 16,-3 0 0-16,0-6 0 0,0 1 0 0,0-4 0 16,-1 0 0-16,1 1 0 0,0-3 0 0,-11 3 0 15,2 2 0-15,-1 1 0 0,1 0 0 0,-1 1 0 16,-3 3 0-16,3-1 0 0,-6 3 0 0,2 2 0 16,-1 0 0-16,-1 2 0 0,5 1 0 0,0 1 0 15,-1 3 0-15,2-2 0 0,-4-1 0 0,-1 1 0 16,4 0 0-16,-1 1 0 0,1-4 0 0,-3 0 0 15,2-3 0-15,3 2 0 0,2-2 0 0,-2-1 0 16,4-2 0-16,-4-2 0 0,7-3 0 0,1 0 0 16,-8 1 0-16,-1 1 0 0,1-2 0 0,-1-1 0 15,-2-3 0-15,1 2 0 0,-8 4 0 0,0-1 0 16,0 2 0-16,0 2 0 0,-4 0 0 0,0 1 0 16,-5 3-646-16,0 0-612 0,0 0-1363 0,0 0 604 15</inkml:trace>
  <inkml:trace contextRef="#ctx0" brushRef="#br0" timeOffset="3682.94">7069 3163 26 0,'0'0'337'0,"-6"1"-2"0,6-1 6 16,0 0 2-16,0 0 7 0,-4 2-5 0,4-2-7 16,0 0-8-16,0 0-14 0,0 0-13 0,0 0-13 15,0 0-14-15,0 0-14 0,0 0-14 0,0 0-10 16,0 0-2-16,0 0 8 0,14 4 11 0,-5-3 0 15,9 1-10-15,9-1 5 0,4 0-12 0,9 0-10 16,19-1-15-16,5-2-9 0,3-2-12 0,25-1-19 16,-26 2-13-16,27 0-10 0,-29 0-14 0,27-3-11 15,-32 5-20-15,-2-2-6 0,-1 2-94 0,-3-4-5 16,-12 3 0-16,-5-1 0 0,-1 0 0 0,-1 2 0 16,-5 1 0-16,-7-2 0 0,-7 1 0 0,-1 1 0 15,-5-1 0-15,-1 1 0 0,-3-3 0 0,1 2 0 16,-3-1-60-16,-3 2-224 0,0-5-73 0,0 5-41 15,-19-4-35-15,-3 5-37 0,-10 0-19 0,0 4-21 16,-18 1-355-16,-6 0-938 0,1 2 415 0</inkml:trace>
  <inkml:trace contextRef="#ctx0" brushRef="#br0" timeOffset="3916.44">7628 3228 310 0,'-51'16'201'16,"-2"-4"31"-16,22-5 12 0,-1 3-6 0,5-3 16 16,7 1 3-16,0-4 33 0,10 0 18 0,-3-1 23 15,4 0 13-15,4 0 0 0,0-2-5 0,-3 1-8 16,8-2-7-16,-5 1-6 0,5-1-5 0,0 0 22 15,0 0-6-15,0 0-12 0,22 5-26 0,-12-6-18 16,7 1-18-16,3-1-22 0,2 1-23 0,9-3-21 16,3 2-14-16,4-1-20 0,-2 1-18 0,19-2-12 15,-15 1-15-15,10-1-31 0,-10 1-79 0,0-1 0 16,0 3 0-16,-2-3 0 0,-5 2 0 0,0 0 0 16,-6-1 0-16,-6 1 0 0,-5-1 0 0,-3 1 0 15,0-1 0-15,-5 3 0 0,-2 0-142 0,-1-1-60 16,-5 0-69-16,13 0-75 0,-9-1-68 0,-4 1-59 15,13-2-73-15,-8 2-421 0,7-1-1046 0,3-1 463 16</inkml:trace>
  <inkml:trace contextRef="#ctx0" brushRef="#br0" timeOffset="4567.3">12314 3404 89 0,'-17'-4'296'0,"-2"3"-11"0,4 0 5 0,-3-1-2 0,6 1 7 16,-1-1 9-16,-1 0 4 0,1-1 9 16,3 2 15-16,-3-1 3 0,3 1 9 0,1-1 5 15,1 2 11-15,2 0-4 0,-1-1-2 0,7 1-2 0,-6-1-11 16,6 1-5-16,0 0-17 0,0 0-12 0,-9 0-18 15,9 0-13-15,0 0-13 0,0 0-5 0,22-2-20 16,6 1-24-16,4-1-118 0,5-3-96 16,17 1 0-16,2-1 0 0,0 3 0 0,4-4 0 0,0 3 0 15,3-2 0-15,-2 3 0 0,-2-3 0 16,1 2 0-16,-6 3 0 0,-2-4 0 0,-14 1 0 0,-2 1 0 16,-4 0 0-16,-4 2 0 0,-6-1 0 0,-8-1 0 15,-1 1 0-15,-3 0 0 0,-4-1 0 16,1 2 0-16,-2-1 0 0,-3-2 0 0,-2 3 0 15,0 0 0-15,-10-6 0 0,-1 4-111 0,-11-3-350 16,-10 4-57-16,-4 2-62 0,-3 2-70 0,-15-4-329 0,2 1-1060 16,-5 1 469-16</inkml:trace>
  <inkml:trace contextRef="#ctx0" brushRef="#br0" timeOffset="4817.58">12267 3427 160 0,'-17'7'383'15,"1"-1"-22"-15,6 0 6 0,2-4 31 0,2 2 29 16,-1-1 31-16,3-2 16 0,-1 0 9 0,5-1 7 15,-4 2-17-15,4-2-16 0,0 0-13 0,0 0-16 0,0 0-14 16,20 1-38-16,-3-2-32 0,13 1-33 16,3-1-33-16,8-2-25 0,13 1-27 0,6 4-40 15,1-6-186-15,-1 4 0 0,5 0 0 0,-3-2 0 16,0 2 0-16,0 0 0 0,-4-2 0 0,-5 1 0 16,-15 1 0-16,-3-1 0 0,-3-2 0 0,-12 2 0 15,-2 0 0-15,-5 0 0 0,-3 1 0 0,-2-1 0 16,-1-2 0-16,-3 0 0 0,0 0 0 0,-3 1 0 15,-1-3 0-15,0 5 0 0,-1-7 0 0,0 4 0 16,-2 0 0-16,-1-1 0 0,0 2 0 0,-1-3 0 16,0 3-364-16,0 1-385 0,5 1-431 0,-10-7-1278 15,6 3 566-15</inkml:trace>
  <inkml:trace contextRef="#ctx0" brushRef="#br0" timeOffset="4966.89">13426 3543 4074 0,'0'3'283'16,"0"0"-76"-16,0-3 30 0,-1 7 16 0,1-7-48 16,-3 4-55-16,3-4-38 0,3 4-37 0,-3-4-52 15,0 0-52-15,1 3-79 0,3 0-112 0,-4-3-117 16,0 0-485-16,8 2-889 0,-2 0 395 0</inkml:trace>
  <inkml:trace contextRef="#ctx0" brushRef="#br0" timeOffset="9718.53">4103 6628 132 0,'0'0'330'0,"0"0"-4"0,-1-4-13 16,1 4-1-16,0 0-17 0,0-6-16 0,0 6-1 0,0 0-9 15,-1-3-12-15,1 3-5 0,0 0-11 0,0-5-11 16,0 5-8-16,0 0-14 0,0 0-21 16,0 0-12-16,0 0-16 0,0 0 9 0,0 0-1 15,0 0 2-15,0 0-7 0,9 12-6 0,-7-6-6 0,2 1-15 16,0 0-10-16,0 1-4 0,-2-2-14 0,2 3-7 16,4-3-7-16,-2 5-7 0,2-3-7 15,-1 0-1-15,0-1 2 0,3-2-12 0,-1 0-4 16,0 1-7-16,2-3-3 0,1 1 2 0,1-3-4 0,7 0 1 15,-3-2-2-15,3 0-4 0,2-3-6 0,-2 2 0 16,1-3-3-16,7-3-5 0,-8 2 3 0,2-2 0 16,-3 0-2-16,-1 0 1 0,0-1 1 15,-4 4-4-15,0-2-1 0,0 2-1 0,-5 1-6 0,0 0-1 16,1 1-6-16,-2 0-3 0,-3 2 0 0,3-2-5 16,1 4 8-16,-4 1-14 0,3 0 9 0,-3 1-1 15,1 0 0-15,3 3-4 0,0-1-1 0,0 2 1 16,1-1 1-16,-1 0 0 0,0 0-2 0,0-1 2 15,1 0-4-15,0-2 3 0,3 1 4 0,0 0-5 16,-3-3 2-16,4 1-1 0,-2-2 2 0,-2 0-7 16,4-1 6-16,0 0-1 0,0 0 3 0,-1-3 6 15,-2 0-9-15,2-1-2 0,-1 2 1 0,4-4 2 16,-2-1 1-16,2 1-3 0,-1-1 2 0,-5 3 6 16,-1 2-2-16,-1-1-11 0,-2 1-3 0,3 0-1 15,-5 2 3-15,4 1 2 0,-8 0-2 0,10 1 3 16,0 3-5-16,-1 0 11 0,-1 1-3 0,2 1 11 15,-1 1-6-15,-1 0-2 0,-2 2 7 0,5-2-7 16,-2 3 5-16,2-3-5 0,-1 1-1 0,0-1 5 16,0-2-3-16,2 1-5 0,-2-2 19 0,0-1-9 15,3-1 2-15,-3-2-6 0,4 0 10 0,-1-1-2 16,5-4 4-16,0 2-5 0,1-3 6 0,-3 1 3 0,1-4-3 16,1 0 6-16,1-3-2 0,0 1-3 15,-2 1-16-15,1 1-9 0,-4-2 0 0,1 2 0 16,2 2 0-16,-7 1 0 0,-2 3 0 0,0 0 0 15,-2 0 0-15,3 2 0 0,-4-1 0 0,-5 2 0 0,12 1 0 16,-6 0 0-16,2 0 0 0,-2 2 0 0,0 0 0 16,2-1 0-16,-3-1 0 0,4 0 0 0,0 3 0 15,-2-2-130-15,4-1-126 0,-5-1-116 16,-6 0-136-16,0 0-647 0,8-4-1250 0,-8 4 554 0</inkml:trace>
  <inkml:trace contextRef="#ctx0" brushRef="#br0" timeOffset="11801">13903 6690 329 0,'0'0'421'0,"4"-3"14"0,-4 3-2 16,0 0-1-16,0 0-9 0,0 0-13 0,0 0-19 15,0 0-19-15,0 0-22 0,0 0-25 0,0 0-19 16,0 0-17-16,0 0-16 0,0 0-15 0,0 0-19 16,0 0-7-16,-8 10-15 0,8-10-20 0,4 6-14 15,0-5-6-15,-2 2-6 0,2 1-20 0,3 0 1 16,2 1-12-16,3-3-10 0,6 1-8 0,4 2-10 16,7-3-5-16,1-2-14 0,3-1-7 0,-1-1-7 15,1 1-6-15,3-5 4 0,-2 1-71 0,3-5-6 16,-1 3 0-16,-4 0 0 0,5-1 0 0,-2-3 0 15,-2 0 0-15,0-1 0 0,-5 0 0 0,0 2 0 0,-1 2 0 16,-5 1 0-16,-5 2 0 0,-5-1 0 16,1 5 0-16,-3-3 0 0,-1 4 0 0,-1-2 0 15,0 3 0-15,-2 1 0 0,2 1 0 0,-2 3 0 16,2 1 0-16,2 0 0 0,0 5 0 0,3 0 0 16,-3-1 0-16,4 0 0 0,2-1 0 0,-1 1 0 15,-1-2 0-15,5-1 0 0,2 1 0 0,-2-4 0 16,3-3 0-16,0 1 0 0,9 0 0 0,-4-7 0 15,0 3 0-15,1-2 0 0,0-4 0 0,0-1 0 0,-1 1 0 16,2-4 0-16,0 2 0 0,1-4 0 0,-3 0 0 16,1 3 0-16,1-4 0 0,-2 2 0 0,-1-1 0 15,0 3 0-15,-7 2 0 0,0 3 0 0,0-2 0 16,0 4 0-16,-1-3 0 0,3 5 0 0,-5 1 0 16,5 0 0-16,-1 1 0 0,2 0 0 0,-2 4 0 15,7-1 0-15,1 4 0 0,-1-2 0 0,1 1 0 16,-1 0 0-16,2 1 0 0,1 0 0 0,-1 0 0 15,2 0 0-15,2 0 0 0,1 0 0 0,-2-1 0 16,2-1 0-16,2 0 0 0,-1 0 0 0,4 0 0 16,-2-2 0-16,-3 0 0 0,3-1 0 0,-2-2 0 15,-1 1 0-15,-3 0 0 0,1 1 0 0,-5-3 0 16,-7 0 0-16,-2 0 0 0,-4-1 0 0,-1 1 0 16,-3-2 0-16,2 0 0 0,-6 1 0 0,2 2 0 15,-4-3 0-15,3 2 0 0,-7 0 0 0,7-1 0 16,-7 1 0-16,6-3 0 0,-6 3 0 0,0-3 0 15,0 3 0-15,0 0-324 0,-15-6-988 0,3 4-1420 16,3-1 628-16</inkml:trace>
  <inkml:trace contextRef="#ctx0" brushRef="#br0" timeOffset="14767.19">20460 5906 3471 0,'2'-25'121'0,"-2"-2"-25"15,-2 2 15-15,5-1 80 0,-2 6 53 0,3 1 21 16,1 0-3-16,-1 3-9 0,1-1-9 0,0 1 3 0,2 1 9 16,-1 5-6-16,-2 5-5 0,1-1-24 15,-1 2-15-15,2 2-11 0,-6 2-2 0,10 7 12 16,-6 2 3-16,3 8 5 0,-1 10-2 0,-5 4-2 15,-1 16-135-15,0 0-74 0,-5 5 0 0,-1 6 0 0,-3 25 0 16,1-29 0-16,-9 30 0 0,4-5 0 16,0-18 0-16,-8 21 0 0,7-22 0 0,1-3 0 15,3 2 0-15,0 0 0 0,-8 20 0 0,14-25 0 0,-5-1 0 16,5-1 0-16,-6-3 0 0,6-14 0 0,-1-2 0 16,8-1 0-16,-6-6 0 0,3-5 0 15,4-3 0-15,0-2 0 0,1-5 0 0,1-3 0 16,3-3 0-16,3-4 0 0,2-1 0 0,3-6 0 0,3-1 0 15,-3-4 0-15,7-4 0 0,-1-3 0 0,1-6 0 16,-2-1 0-16,-3-3 0 0,0-4 0 0,3-9 0 16,-3-2 0-16,-9 8 0 0,-1-12 0 0,-5 0 0 15,-3 0 0-15,-5 13 0 0,-6-13 0 0,-4 2 0 16,-5 2 0-16,4 12 0 0,-7 0 0 0,-9-7 0 16,7 9 0-16,2 5 0 0,-6-1 0 0,1 2 0 15,-1 1 0-15,3 4 0 0,3 0 0 0,2 1 0 16,4 10 0-16,7-1 0 0,4 2 0 0,-4-1 0 15,7 2 0-15,1 0 0 0,3 0 0 0,4 1 0 16,11-3 0-16,2 0 0 0,8-3 0 0,1 2 0 16,4-1 0-16,-1 2 0 0,2 1 0 0,0 0 0 15,-1 0 0-15,1-1 0 0,1-4 0 0,-5 4 0 16,-2-5 0-16,-3 1 0 0,-7 1 0 0,-3-1 0 16,-1 0 0-16,-6 2 0 0,1-2 0 0,-3-1 0 15,-4 1 0-15,-2 0 0 0,-3 0 0 0,-1 1 0 0,0-1 0 16,-3 3 0-16,-1 1 0 0,2-2 0 15,-2 5 0-15,2-2 0 0,1 2 0 0,0 0 0 16,3 3 0-16,3 1 0 0,-5-1 0 0,5 1 0 16,0 0 0-16,0 0 0 0,15 6 0 0,-5 0 0 15,8-1 0-15,0-3 0 0,4 4 0 0,6 5 0 0,-2 0 0 16,-2 0 0-16,-5-2 0 0,1 0 0 16,-3 2 0-16,-2 3 0 0,3 5 0 0,-8-5 0 0,-2 3 0 15,-3-1 0-15,-1 1 0 0,0 1 0 0,-6-1 0 16,0-2 0-16,1 2 0 0,-3-2 0 0,2-3 0 15,-2 1 0-15,2-3 0 0,1-1 0 0,-2-2 0 16,3-3 0-16,0 2 0 0,3 0 0 0,2-5 0 16,-1 0 0-16,5-5 0 0,5-1 0 0,4-2 0 15,1-3 0-15,-1 0 0 0,6-7 0 0,-1 2 0 16,3-3 0-16,-4-1 0 0,-1 0 0 0,-3-1 0 16,-4 6 0-16,-4 5 0 0,2-4 0 0,-3 7 0 15,-3-2 0-15,1 4 0 0,-5-1 0 0,2 3 0 16,-4 2 0-16,0 0 0 0,0 0 0 0,0 13 0 15,-1-3 0-15,-2 2 0 0,-2 2 0 0,1 1 0 16,4-3 0-16,-1 5 0 0,2 0 0 0,3 0 0 16,0-3 0-16,1 0 0 0,3-1 0 0,1-3 0 15,0-2 0-15,-3-1 0 0,4 1 0 0,2-2 0 16,-2-3 0-16,-3-2 0 0,4 0 0 0,-1-3 0 16,-1 0 0-16,0-5 0 0,1-3 0 0,-6 2 0 15,1-3 0-15,-1 1 0 0,-4-6 0 0,3-3 0 16,-5-7 0-16,-3 1 0 0,0 2 0 0,-3-3 0 15,-2 10 0-15,0 0 0 0,1 1 0 0,-4 3 0 0,3 5 0 16,0 0 0-16,0 6 0 0,2-1 0 16,-5 4 0-16,-1 0 0 0,1 4 0 0,4-1 0 15,-1 2 0-15,-3 6 0 0,8-2 0 0,3 1 0 16,2 0 0-16,0-1 0 0,3 0 0 0,5 0 0 0,1-3 0 16,8 1 0-16,2-5 0 0,8-1 0 15,0-1 0-15,2-4 0 0,0-3 0 0,2-1 0 0,-2-1 0 16,2-2 0-16,-1-2 0 0,-2 0 0 15,-2-2 0-15,-1-1 0 0,-5-1 0 0,4 1 0 0,-11 5 0 16,0 0 0-16,-4 3 0 0,0-1 0 0,-3 2 0 16,-2 1 0-16,1 1 0 0,-2 3 0 15,-3 0 0-15,0 0 0 0,1 12 0 0,-2-3 0 16,-3 4 0-16,0 2 0 0,3 3 0 0,-3 0 0 0,0 2 0 16,9-2 0-16,-6-3 0 0,5 2 0 0,-3-1 0 15,0-3 0-15,6-1 0 0,-3-2 0 0,5-1 0 16,-2-2 0-16,2-1 0 0,2-1 0 0,0-3 0 15,0-1 0-15,1-1 0 0,1-2 0 0,-2 0 0 16,3-3 0-16,2-2 0 0,-4 0 0 0,2-3 0 16,4-1 0-16,-4 0 0 0,4-1 0 0,-2 0 0 15,-6 3 0-15,4 0 0 0,-4 2 0 0,-1 3 0 16,0 1 0-16,-1 2 0 0,-3 1 0 0,1 0 0 16,-6 0 0-16,14 4 0 0,-10-1 0 0,1 3 0 15,0-1 0-15,-1 1 0 0,1 1 0 0,0 1 0 16,-3-2 0-16,2 3 0 0,-2-5 0 0,-1 2 0 15,1-2 0-15,0 1 0 0,0-2 0 0,-1 1 0 16,1-2 0-16,3 1 0 0,-5-3 0 0,4 1 0 16,-4-1 0-16,9-4 0 0,-2 2 0 0,0-3 0 15,3-1 0-15,2-1 0 0,3-4 0 0,2-1 0 0,-2 0 0 16,1-2 0-16,4-3 0 0,-5 5 0 16,2 0 0-16,-4 1 0 0,-3 8 0 0,0-1 0 15,-3 1 0-15,-1 2 0 0,2 1 0 0,-8 0 0 16,11 5 0-16,-10 0 0 0,3 3 0 0,0 0 0 0,0 2 0 15,-4 3 0-15,4-2 0 0,-2 1 0 0,2-1 0 16,0-1 0-16,-1 0 0 0,3-2 0 16,-1-2 0-16,4 1 0 0,0-1 0 0,1-4 0 0,0-1 0 15,2-2 0-15,-2-1 0 0,2 0 0 0,-1-3 0 16,2 0 0-16,-2-3 0 0,-2-1 0 0,0 0 0 16,3-5 0-16,-5 0 0 0,-3 3 0 0,3-7-195 15,-7 1-372-15,4 3-99 0,-7 1-462 16,1 1-1221-16,-2 1 541 0</inkml:trace>
  <inkml:trace contextRef="#ctx0" brushRef="#br0" timeOffset="17101.82">23207 5709 429 0,'2'-17'523'0,"-2"5"17"0,0 1 1 0,3 2-15 15,-2 1-25-15,-1 2-43 0,0 3-49 0,0 3-41 16,0 0-19-16,0 0 8 0,0 24 1 0,-4 1-12 15,3 6-9-15,-8 3-15 0,5 1-21 0,-2 10-29 16,-2 1-19-16,3-10-26 0,0 14-20 0,1-4-18 16,4-12-19-16,0-4-18 0,2 5-96 0,0-1-56 15,3-5 0-15,1 0 0 0,2-10 0 0,1-1 0 16,1-2 0-16,2-4 0 0,-2-4 0 0,3-3 0 0,4 1 0 16,0-11 0-16,0 1 0 0,2-6 0 15,3-6 0-15,-2-4 0 0,2-6 0 0,-3-1 0 16,4-15 0-16,-5-4 0 0,1-1 0 0,-3 0 0 0,1-3 0 15,-2 0 0-15,-1-1 0 0,-3 5 0 0,-3 15 0 16,-1 2 0-16,-3 11 0 0,1 5 0 16,-3 3 0-16,0 4 0 0,-2 3 0 0,0 3 0 15,0 0 0-15,-13 29 0 0,7-3 0 0,-3 4 0 0,-1 5 0 16,0 0 0-16,-4 16 0 0,5-5 0 0,-1 1 0 16,3 1 0-16,4-11 0 0,1-2 0 15,2 0 0-15,0-4 0 0,1-2 0 0,2-4 0 16,-1-5 0-16,2-5 0 0,0-2 0 0,1-3 0 0,0-4 0 15,2-3 0-15,0-3 0 0,6-1 0 0,-4-2 0 16,3-5 0-16,0-4 0 0,2-1 0 0,4-7 0 16,-1-5 0-16,-2 0 0 0,-1-2 0 15,4 3 0-15,-5 0 0 0,-4 10 0 0,-2 4 0 0,0 0 0 16,-3 4 0-16,1 1 0 0,-3 3 0 0,-2 2 0 16,0 0 0-16,11 13 0 0,-9-1 0 0,2 5 0 15,0 0 0-15,0 0 0 0,2 1 0 0,3 0 0 16,1 4 0-16,3 1 0 0,-2-6 0 0,4-2 0 15,-3-3 0-15,5 1 0 0,2-2 0 0,-2-2 0 16,2-4 0-16,1 0 0 0,0-5 0 0,-1-1 0 16,-3-2 0-16,4-2 0 0,-1-1 0 0,-3-2 0 15,0-3 0-15,-1-3 0 0,4-7 0 0,-5-2 0 16,0 1 0-16,0-4 0 0,-1 0 0 0,-5-4 0 16,-2 6 0-16,-5-2 0 0,2 10 0 0,-3 3 0 15,-1 5 0-15,-1-1 0 0,-3 3 0 0,0 5 0 16,-2 0 0-16,-4 5 0 0,2 1 0 0,-6 6 0 15,6 2 0-15,-4 3 0 0,4-1 0 0,4 2 0 16,0 1 0-16,3-1 0 0,4 0 0 0,3 0 0 16,4-2 0-16,1 1 0 0,6-3 0 0,-1-3 0 15,3-3 0-15,1-1 0 0,-2-2 0 0,2-7 0 16,-5 0-348-16,-5-1-220 0,0-3-116 0,-4-10-415 0,-6-1-1190 16,-4-8 526-16</inkml:trace>
  <inkml:trace contextRef="#ctx0" brushRef="#br0" timeOffset="17253.74">23029 5722 489 0,'-20'0'505'0,"7"-1"-24"15,4 2 0-15,9 0 8 0,0-1-20 0,0 0-38 16,42 9-43-16,-2-6-42 0,22 3-61 0,32 5-68 16,0-3-82-16,-2-2-105 0,-25 2-129 0,26-5-145 15,-28 4-158-15,31-7-266 0,-31-1-721 0,27 0 319 16</inkml:trace>
  <inkml:trace contextRef="#ctx0" brushRef="#br0" timeOffset="17917.24">24658 5868 592 0,'6'-1'645'16,"0"-3"15"-16,-1-2-3 0,3-1-10 0,-2-1-16 15,2 1-27-15,-2-1-37 0,2 0-45 0,5 1-40 16,0 2-41-16,3-1-37 0,3 1-37 0,0 4-33 15,2 1-34-15,-1 6-30 0,9 0-202 0,-3 4-68 0,1 3 0 16,-1 3 0-16,-2 2 0 0,-5 1 0 16,2 1 0-16,-6 4 0 0,0-1 0 0,-2 1 0 15,-3 0 0-15,-5 2 0 0,-1-1 0 0,-4-6 0 16,-4 0 0-16,-1 0 0 0,-2-3 0 0,-2-2 0 0,-2-1 0 16,1-5 0-16,3 1 0 0,-1-3 0 15,-1-3 0-15,0 1 0 0,3-4 0 0,-1-1 0 0,2-2 0 16,1-1 0-16,2-6 0 0,2-1 0 15,1-5 0-15,5-4 0 0,2-2 0 0,5-1 0 16,2-1 0-16,1 0 0 0,0 1 0 0,1 3 0 0,-4 4 0 16,-1 0 0-16,2 4 0 0,-5 5 0 0,5 0 0 15,-5 3 0-15,0-1 0 0,-1 4 0 0,2 4 0 16,-1 0 0-16,-1 5 0 0,1-3 0 16,-2 7 0-16,0-4 0 0,-1 7 0 0,4-1 0 0,-5 0 0 15,1 1 0-15,1 3 0 0,1-1 0 0,1 0 0 16,2 0 0-16,2-2 0 0,-1-1 0 0,1-3 0 15,-1 1 0-15,4-6 0 0,-4-2 0 0,6 1 0 16,1-3 0-16,1-9 0 0,-1 1 0 0,1 1 0 16,6-8 0-16,-4-6 0 0,4 0 0 0,1-6 0 15,-4-1 0-15,8-11 0 0,-12 6 0 0,8-11 0 16,-4-1 0-16,-8 10 0 0,3-11 0 0,-8 12 0 16,-1-1 0-16,-4 2 0 0,-3 0 0 0,-2 4 0 15,-4-1 0-15,1 8 0 0,-1 2 0 0,-6 4 0 16,8 5 0-16,-2 4 0 0,0 2 0 0,-3 4 0 15,4 6 0-15,-6 7 0 0,4 5 0 0,-4 10 0 16,4 7 0-16,-3 12 0 0,6 2 0 0,-2 4 0 16,2-2 0-16,-2 4 0 0,2 3 0 0,-3-1 0 15,-2-2 0-15,0 3 0 0,-1-1 0 0,0-3 0 16,-2-1 0-16,4-2 0 0,-3-2 0 0,-3-4 0 16,2-13 0-16,1-3 0 0,0 0 0 0,2-3 0 15,3-9 0-15,-1-2 0 0,0-3 0 0,1-3 0 16,2-4 0-16,-3-2-192 0,3-2-487 0,2-2-541 15,0 0-1322-15,0 0 584 0</inkml:trace>
  <inkml:trace contextRef="#ctx0" brushRef="#br0" timeOffset="18366.47">25943 6054 351 0,'10'-26'476'16,"-3"2"33"-16,-4 0 35 0,0 6 20 0,-3 1 8 15,0-1-3-15,-3 5-11 0,2 2-22 0,1 1-37 16,-2 3-51-16,0 2-49 0,2 2-39 0,0 3-31 15,0 0-30-15,0 0-27 0,-2 14-29 0,2-4-25 16,2 6-18-16,2 4-20 0,1 5-115 0,-1-1-65 16,1 5 0-16,1-2 0 0,-2 1 0 0,0-3 0 15,0-5 0-15,0-2 0 0,0-2 0 0,-3-3 0 0,0-4 0 16,4 0 0-16,-2-2 0 0,-2-3 0 16,2 0 0-16,-1-1 0 0,-2-3 0 0,13-7 0 15,-3 1 0-15,3-3 0 0,1-2 0 0,0-3 0 16,-1 2 0-16,1-4 0 0,-1 1 0 0,0 1 0 0,-3 2 0 15,0 6 0-15,-2-1 0 0,-2 2 0 0,1 3 0 16,0-1 0-16,-3 3 0 0,-4 0 0 16,15 5 0-16,-7 0 0 0,0 2 0 0,-1 1 0 15,5 3 0-15,1 2 0 0,3 0 0 0,1-3 0 0,0 0 0 16,2-2 0-16,-1 1 0 0,8 0 0 0,-5-4 0 16,-2-3 0-16,2 0 0 0,1-4 0 0,-1 1 0 15,1-3 0-15,-3-2 0 0,-1-4 0 16,0 1 0-16,-3-4 0 0,7-5 0 0,-5-1 0 0,-2-1 0 15,-1-5 0-15,-3-1 0 0,-2 0 0 0,-7-2 0 16,1-1 0-16,-6-3 0 0,-3 2 0 0,-3 3 0 16,-6-1 0-16,-6-1 0 0,0 5 0 0,-5 1 0 15,-2 5 0-15,0 3 0 0,1 4 0 0,12 7 0 16,-7 2 0-16,5 1 0 0,4 4 0 0,2 6 0 16,4-1-515-16,0 4-765 0,16 4-1385 0,9 4 612 15</inkml:trace>
  <inkml:trace contextRef="#ctx0" brushRef="#br0" timeOffset="18517.53">27030 6064 4420 0,'4'-1'442'0,"-4"1"-101"15,4-7 34-15,-4 3-12 0,1 1-39 0,-1 3-54 16,-1-9-65-16,1 5-45 0,-2 1-33 0,2 3-45 16,-2-6-54-16,2 6-73 0,0 0-92 0,0 0-106 15,-5 18-134-15,3-7-152 0,-6 3-439 0,2 2-1049 16,-1 1 465-16</inkml:trace>
  <inkml:trace contextRef="#ctx0" brushRef="#br0" timeOffset="18735.84">25833 6765 6400 0,'-28'2'219'0,"6"-1"62"0,8-1 42 15,1 0 25-15,7 0 6 0,-2 2-88 0,8-2-266 16,-14-3 0-16,14 3 0 0,0 0 0 0,19-6 0 16,3 1 0-16,11 2 0 0,3 0 0 0,20-1 0 15,1-3 0-15,-1 4 0 0,0 2 0 0,0 0 0 16,-5-2 0-16,-15 3 0 0,4 0-88 0,-7 1-528 0,-3 1-114 16,-10-5-397-16,-1 3-1220 0,-9 0 540 15</inkml:trace>
  <inkml:trace contextRef="#ctx0" brushRef="#br0" timeOffset="18883.56">25723 6902 388 0,'-34'6'563'0,"6"0"12"15,12-3 9-15,4 0-4 0,4-2-7 16,4 0-28-16,4 2-43 0,0-3-47 0,14 3-51 16,17 0-81-16,6-3-83 0,15 3-100 0,3-1-117 0,4-5-142 15,1-1-135-15,0-3-165 0,33-4-432 0,-33 2-921 16,0-3 408-16</inkml:trace>
  <inkml:trace contextRef="#ctx0" brushRef="#br0" timeOffset="19033.34">26877 6884 228 0,'0'0'571'0,"4"0"6"0,-4 0 3 0,0 0 7 16,0 0 2-16,0 0-22 0,0 0-43 0,0 0-60 15,5 2-49-15,-5-2-85 0,0 0-94 0,0 0-118 16,0 0-150-16,0 0-181 0,5 2-215 0,-5-2-425 15,0 0-922-15,0 0 408 0</inkml:trace>
  <inkml:trace contextRef="#ctx0" brushRef="#br0" timeOffset="29934.25">16533 7754 385 0,'4'-4'464'0,"-3"2"5"0,-1 2 8 16,0 0-10-16,0 0-23 0,4-2-27 0,-4 2-35 15,0 0-30-15,0 0-25 0,0 0-20 0,8 4-16 16,-3 0-7-16,-3 2-12 0,3 2-7 0,2 0-13 16,-2 0-14-16,3 2-14 0,0 3-15 0,-1-2-23 15,1 3-10-15,-2-4-11 0,4 4-2 0,-3-5-12 16,-1 3-9-16,3-3-4 0,-1 1-8 0,2 0 4 15,-4-3-7-15,3 0-1 0,4-2-99 0,-3-2-27 16,4 1 0-16,-1-2 0 0,6-1 0 0,2-1 0 16,8-3 0-16,6-3 0 0,0-4 0 0,15-4 0 15,3-2 0-15,4-3 0 0,3-4 0 0,27-9 0 16,-4 1 0-16,0-3 0 0,1-2 0 0,1-3 0 16,1 2 0-16,-29 11 0 0,31-11 0 0,-28 15 0 15,-1 0 0-15,-3 2 0 0,-6 1 0 0,0 1 0 16,-16 6 0-16,-3 0 0 0,-1 1 0 0,-5 2 0 15,-7 1 0-15,-3 1 0 0,-2 1 0 0,-3 2 0 16,-1-1 0-16,-2 2 0 0,-1-1 0 0,-2 2 0 0,2 0 0 16,-3-1 0-16,1 2 0 0,-2-3 0 15,-2 4 0-15,4-2 0 0,-4 2 0 0,0 0 0 0,5-1 0 16,-5 1 0-16,0 0 0 0,0 0 0 16,0 0 0-16,7 3 0 0,-7-3 0 0,0 0 0 0,6 4 0 15,-4-3 0-15,-2-1 0 0,4 4 0 0,-4-4 0 16,4 2 0-16,-4-2 0 0,1 1 0 0,-1-1 0 15,0 0 0-15,0 0 0 0,2 4 0 0,-2-4 0 16,0 0-488-16,-9 2-797 0,9-2-1390 0,-18 0 615 16</inkml:trace>
  <inkml:trace contextRef="#ctx0" brushRef="#br0" timeOffset="31519.62">3685 10271 104 0,'0'0'332'0,"-6"3"9"0,6-3-6 15,0 0-11-15,0 0-29 0,0 0-9 0,0 0-18 16,0 0-31-16,-1 4-20 0,1-4-22 0,0 0-17 16,0 0-27-16,0 0-51 0,0 0-56 0,0 0-84 15,0 0-117-15,0 0-378 0,0 0-581 0,0 0 257 16</inkml:trace>
  <inkml:trace contextRef="#ctx0" brushRef="#br0" timeOffset="33317.51">9618 9860 85 0,'4'-9'368'0,"1"1"-4"0,-3 2-4 16,1-2 0-16,1 4-3 0,-2-1-22 0,-1 0-18 15,2 1-27-15,-3 4-31 0,3-2-19 0,-3 2-4 16,0 0 10-16,0 0-3 0,6 12-8 0,-5-6-17 16,3 4-11-16,-1-1-12 0,-2 2-14 0,0 0-4 15,2 2-18-15,3 3-8 0,-3-4-16 0,3 5-8 16,-1-4-6-16,5 0-3 0,-2-6-6 0,2 4-1 0,3-5 0 16,5-1-3-16,1-3 0 0,2-2-2 0,-2 0-5 15,8-5-6-15,3-1 4 0,-9-1-8 0,4-5 16 16,-2-1-14-16,4-4-6 0,-1 1-2 15,-2 0 2-15,1 1-11 0,-5-3 3 0,-2 6 3 0,-3 2-1 16,-1-1-2-16,-4 4 2 0,-1 0-4 0,1 3-26 16,-2 0-51-16,-4 2 0 0,1 1 0 15,1 1 0-15,-6 0 0 0,9 4 0 0,-5 2 0 0,0 1 0 16,4 1 0-16,-3 2 0 0,1-2 0 0,2 2 0 16,0 0 0-16,2 0 0 0,-1-3 0 0,4 5 0 15,-1 2 0-15,2-3 0 0,3-1 0 0,-2-2 0 16,2-2 0-16,0 0 0 0,0 0 0 0,5-3 0 15,-4-2 0-15,1-2 0 0,-1-1 0 0,3-3 0 16,-1 0 0-16,-1-2 0 0,2 2 0 0,0-5 0 16,2 0 0-16,-5 5 0 0,0-3 0 0,0 5 0 15,-4 3 0-15,-1-3 0 0,0 2 0 0,-2 1 0 16,2-1 0-16,-3 3 0 0,3 1 0 0,-2 0 0 16,1 5 0-16,-1-3 0 0,2 5 0 0,3 1 0 15,-4-1 0-15,6-1 0 0,0 1 0 0,-4-2 0 16,5-2 0-16,3 0 0 0,4 2 0 0,-5-3 0 15,0-4 0-15,-2 3 0 0,-1-1 0 0,-5-3 0 16,1-2 0-16,-2 2-471 0,-3-2-128 0,0-2-589 0,-1-1-1285 16,1 1 570-16</inkml:trace>
  <inkml:trace contextRef="#ctx0" brushRef="#br0" timeOffset="34166.68">14814 9943 345 0,'-15'-3'378'16,"2"-1"-2"-16,0 1 14 0,1-1-4 0,1 3 7 15,5-1-1-15,-4-2-9 0,2 0-8 0,3 0-9 16,-2 1-6-16,2 2-13 0,5 1-9 0,-6-4-26 16,2 2-24-16,4 2-14 0,0 0-15 0,0 0-6 15,0 0-14-15,19-3-12 0,-2 1-10 0,14 2-5 16,6 0-6-16,14 0-19 0,2 5-4 0,10 0-13 15,29 5-8-15,-28-6-11 0,28 7-129 0,1-1-22 16,-29-2 0-16,38-1 0 0,-10 6 0 0,-24-5 0 16,23 2 0-16,-29-3 0 0,4 0 0 0,-4-3 0 15,-2 2 0-15,-2 1 0 0,-6-2 0 0,-13-1 0 0,-6-1 0 16,-6 0 0-16,-7-2 0 0,-6-1 0 16,-5-1 0-16,3 0 0 0,-6-2 0 0,-2 1 0 0,-4-2 0 15,0 4 0-15,-9-8 0 0,-4 4 0 0,-1-2-167 16,-9 1-283-16,-9 1-68 0,-4-2-69 0,-3 1-492 15,-1 2-1168-15,-15-4 517 0</inkml:trace>
  <inkml:trace contextRef="#ctx0" brushRef="#br0" timeOffset="34517.46">14777 10087 208 0,'-19'-1'414'0,"1"-1"13"0,0 0 33 15,5 1 1-15,2-1-1 0,3 1-16 0,-1-1-12 16,0 2-12-16,6-1-30 0,3 1-28 0,-7-3-12 16,7 3-20-16,0 0-11 0,15-7-21 0,-2 3-6 15,6 2-20-15,9-1-14 0,7 1-10 0,-2 2-11 16,6-3-16-16,12 2-13 0,4 1-18 0,5-1-12 16,1 3-17-16,4 1-10 0,31 0-151 0,-32-2 0 15,28 5 0-15,-31-2 0 0,3 0 0 0,-4 1 0 16,3-3 0-16,-1 3 0 0,-3-2 0 0,-5-3 0 15,-12 2 0-15,-5-1 0 0,-1 1 0 0,1-2 0 0,-7-2 0 16,-4-1 0-16,-5 3 0 0,-7 0 0 16,-3 0 0-16,2-2 0 0,-4 2 0 0,0-1 0 0,-5 1 0 15,1-2 0-15,-5 2 0 0,6-1 0 16,-6 1 0-16,5-2 0 0,-5 2 0 0,0 0 0 0,0 0 0 16,8-1 0-16,-8 1 0 0,0 0 0 15,0 0 0-15,6-2-253 0,-6 2-274 0,0 0-104 16,-5-7-499-16,5 3-1225 0,0-3 542 0</inkml:trace>
  <inkml:trace contextRef="#ctx0" brushRef="#br0" timeOffset="34683.74">16301 10025 3542 0,'-3'4'146'0,"-1"-1"-75"0,0 0 66 0,-1-1 110 15,1 0 18-15,2 1-8 0,-6-1-35 0,8-2-54 16,-5 3-34-16,1-2-19 0,4-1-38 0,-5 2-55 15,5-2-64-15,0 0-99 0,-4 6-110 0,4-6-149 16,0 2-362-16,0-2-825 0,0 0 366 0</inkml:trace>
  <inkml:trace contextRef="#ctx0" brushRef="#br0" timeOffset="40568.61">17301 8745 250 0,'0'0'366'0,"0"-5"6"0,0 0 14 16,1 0 2-16,-1 0 3 0,0 2-10 15,0-2-12-15,0 5-23 0,3-5-23 0,-3 5-26 16,1-2-27-16,-1 2-23 0,0 0-13 0,0 0-16 15,0 0-5-15,0 0-12 0,12 10-16 0,-6-6-17 0,2 2-16 16,-2 2-13-16,7 0-10 0,2 0-12 0,2-1-11 16,3-1-13-16,8 3-9 0,3-3-9 0,1-3-12 15,1 0 2-15,-1-2-13 0,4-1 0 0,2-3-3 16,14-1-8-16,-18 3-2 0,4-7-5 0,-3 1-5 16,-2 1 1-16,0 0 12 0,-3-3 1 0,-1 0 5 15,-1-1 9-15,0 1-8 0,-7 2 25 0,-3 1-17 16,-3-1-2-16,-1 4 1 0,-1-1-2 0,0 2-1 15,-1 1-13-15,-1 2 7 0,0 1-15 0,-2 2-1 16,0 3 6-16,1 2-4 0,-1 1-6 0,2 0 0 16,2 3-5-16,-1 1-3 0,3-1-5 0,-2 1 1 15,6-1 2-15,2 3-9 0,-2-8 9 0,1 1 0 16,3 0 0-16,0-4-8 0,4-3 4 0,1 0-2 16,-1-2-1-16,1-2-2 0,-1-1 7 0,-8-2-8 15,3 0 5-15,5-3-17 0,2-2 17 0,-11 1-8 16,9-2 4-16,-3-3-2 0,2-1 1 0,-9 6 11 15,7-6 6-15,-7 4 5 0,0 3 3 0,1-2-23 16,-6 4-9-16,2 2 0 0,0 1 0 0,-3 2 0 16,3 1 0-16,-1 1 0 0,1 0 0 0,-1 4 0 15,5 1 0-15,-2 2 0 0,1-3 0 0,1 2 0 0,1 2 0 16,1-2 0-16,1 1 0 0,-1-3 0 16,7 4 0-16,0-1 0 0,-4-5 0 0,4-1 0 15,-4-1 0-15,6 0 0 0,1-1 0 0,-9 0 0 0,7-2 0 16,-1-2 0-16,3 1 0 0,-10 0 0 0,2-2 0 15,6 0 0-15,-1-2 0 0,2-2 0 0,-6 1 0 16,-4 0 0-16,2 3 0 0,-6-1 0 16,3 0 0-16,-4 3 0 0,-1-1 0 0,-3 2 0 0,1 0 0 15,-6 0 0-15,6 2 0 0,-6-1 0 0,0 1 0 16,-5 0 0-16,9 3 0 0,-4-1 0 0,0-1 0 16,-1 1 0-16,3 1 0 0,-1 0 0 0,3-2 0 15,-3 1 0-15,2 1 0 0,-3-1 0 0,2 1 0 16,1-2 0-16,0-1 0 0,-8 0 0 0,9 0 0 15,-4-1 0-15,-5 1 0 0,9-2 0 0,-5-1 0 16,-4-2-359-16,1 1-316 0,-5-1-519 0,-1 2-1292 16,0-4 573-16</inkml:trace>
  <inkml:trace contextRef="#ctx0" brushRef="#br0" timeOffset="45033.25">4333 8585 301 0,'3'-3'481'0,"-3"3"2"15,4-3-4-15,-3 0-20 0,-1 3-24 0,0 0-33 16,0 0-35-16,0 0-37 0,5-1-38 0,-5 1-28 15,0 0-21-15,4 7-20 0,0-2-14 0,2 5-13 16,2-3-18-16,-2 2-14 0,2-1 11 0,1 2-21 16,-3 1-12-16,1-3-12 0,0 2-9 0,0-1-7 15,1 0-10-15,-2 0-4 0,1-1 1 0,0-2 0 16,-1 0-6-16,2 0 5 0,-2-1 10 16,4-1 6-16,0-2 8 0,2 2 4 0,1-4-7 0,5-2 4 15,2-1-6-15,7-2-4 0,4-5 0 0,1-2-5 16,14-8-45-16,1-2-65 0,-1 1 0 0,5-2 0 15,-5-2 0-15,4 0 0 0,6 2 0 0,-5-3 0 16,0 0 0-16,0 8 0 0,-2-1 0 0,-13 4 0 16,2 1 0-16,-2 2 0 0,-5 1 0 0,-2 1 0 15,-11 5 0-15,1-2 0 0,-6 4 0 0,0 1 0 16,-4-2 0-16,-3 3 0 0,-2 0 0 0,3-2 0 16,-4 1 0-16,-3 2 0 0,8-1 0 0,-8 1 0 15,4-3 0-15,-4 3 0 0,0 0 0 0,0 0 0 16,0 0 0-16,6 5 0 0,-6-5-177 0,0 6-301 15,0 1-108-15,-2 3-573 0,3-2-1255 0,-2 2 556 16</inkml:trace>
  <inkml:trace contextRef="#ctx0" brushRef="#br0" timeOffset="45567.08">18170 10044 349 0,'4'2'366'0,"1"-1"11"15,-5-1 16-15,5 2 1 0,-5-2-4 0,5 2-14 16,-5-2-23-16,0 0-26 0,0 0-30 0,0 0-30 15,0 0-26-15,0 0-41 0,4-5-56 0,-4 5-82 16,1-4-118-16,-1 4-111 0,4-5-130 0,-4 5-373 16,3-4-725-16,-3 4 321 0</inkml:trace>
  <inkml:trace contextRef="#ctx0" brushRef="#br0" timeOffset="47567.65">2442 9651 12 0,'-4'-4'292'16,"-1"1"9"-16,1 0-5 0,3-1 0 0,-2 1-4 0,1 0 14 15,-1-3-18-15,3 6-7 0,-5-3-6 0,5 3-6 16,-3-4-14-16,3 4-7 0,-2-3-13 15,2 3-21-15,0 0-15 0,0 0-12 0,0 0-13 16,0 0 4-16,0 0 13 0,0 0-6 0,0 0-4 16,6 14-6-16,-2-7 0 0,0 3-4 0,1 0-8 0,-2 1-1 15,0 0-8-15,0 0-11 0,1 5-3 0,0-4 1 16,1-3-6-16,-2 1-5 0,1 0-5 16,-1-1 1-16,2 1-5 0,-1-3 4 0,-1-3 4 15,-1 1 7-15,3-2 14 0,1-1 9 0,2 1 6 0,0-5-54 16,5 1-111-16,-1-2 0 0,7-4 0 0,6-4 0 15,-1-3 0-15,6 0 0 0,-1-1 0 0,3-4 0 16,10-8 0-16,0-2 0 0,-1-3 0 0,6-1 0 16,-6 0 0-16,3-1 0 0,-1 1 0 0,-3 0 0 15,3-1 0-15,-1 2 0 0,-2 1 0 0,-10 11 0 16,-4-1 0-16,0 2 0 0,-6 3 0 0,-4 5 0 16,-7 3 0-16,2 1 0 0,-3 1 0 0,0 0 0 15,-1 1 0-15,-3 1 0 0,0 0 0 16,0 0 0-16,-1 1 0 0,-3 3 0 0,4-3 0 0,-4 3 0 15,0 0 0-15,4-2 0 0,-4 2 0 0,0 0 0 16,1-3 0-16,-1 3-222 0,0 0-553 0,0 0-424 16,-15 16-1300-16,4-9 576 0</inkml:trace>
  <inkml:trace contextRef="#ctx0" brushRef="#br0" timeOffset="69033.62">8231 4537 146 0,'3'-3'178'0,"-2"0"0"0,5 1 4 0,-2 0 13 0,0-2 10 16,0 1 12-16,0 1 8 0,0 0 1 0,-1-1 11 16,0-1 1-16,3 0 9 0,-3 1 1 0,-3 3 7 15,4-3 0-15,-4 3-7 0,5-1-12 0,-5 1-10 16,0 0-18-16,0 0-11 0,0 0-18 0,0 0-7 15,0 0-3-15,0 0-7 0,-11 14-10 0,4-5-15 16,2 4-11-16,0-1-12 0,-4 1-7 0,1 1-10 16,-1 2-6-16,3-2-9 0,-2 0-2 0,4-3-4 15,-1-1-4-15,0 2-3 0,5-6 3 0,-4 4-3 16,4-6-1-16,0 1 0 0,0 1 3 0,3 0 5 16,-2-5 10-16,5 4-12 0,1-2-6 0,-1-1-4 15,6 2-1-15,-1-3-11 0,6 0-6 0,1 1 1 16,0 2-10-16,3 0-4 0,0 2-9 0,-1-2 7 15,7 6-6-15,-8-3 5 0,3 3-10 0,-7-1-5 16,3 2 5-16,-5 2-6 0,3 1 3 0,-5 2-6 16,-1 0-2-16,-5 0 3 0,-1-5 2 0,-5 6-5 15,-1 0-5-15,-3-2 7 0,-1 0 3 0,-6-1 0 16,-2-1 7-16,-2-1 1 0,-10 1 3 0,-5-1 3 16,6-5 6-16,-2 1-8 0,-1-3 2 0,6-3-1 15,3-2-22-15,-3-3-47 0,7-3-51 0,-3-2-81 16,4-1-70-16,1-5-82 0,3-4-86 0,2 0-101 15,3-8-476-15,3-4-1072 0,4-3 475 0</inkml:trace>
  <inkml:trace contextRef="#ctx0" brushRef="#br0" timeOffset="69199.22">8338 4555 425 0,'2'-6'427'0,"-1"3"16"16,2-5 29-16,-1 5 5 0,-1-3-9 15,1-2-27-15,0 5-27 0,2-3-38 0,6-1-40 16,-1 2-29-16,4-1-32 0,10-2-32 0,5 0-44 15,3 1-83-15,-2 0-98 0,4 1-116 0,2 1-94 0,-2 1-101 16,3 1-112-16,-5 3-337 0,-3-4-804 0,0 4 357 16</inkml:trace>
  <inkml:trace contextRef="#ctx0" brushRef="#br0" timeOffset="69669.1">8883 4503 104 0,'0'0'366'0,"0"0"5"0,0 0 21 15,-4 6 28-15,0-4 14 0,2 0-1 16,2-2-5-16,-4 3-23 0,4-3-28 0,-4 4-27 15,0-3-24-15,4-1-27 0,0 9-24 0,-1-4-29 0,1 1-24 16,0 1-19-16,1-1-22 0,0 0-16 0,2 4-16 16,2-5-15-16,-1 2-5 0,1-1-21 0,-1-3-11 15,6 3-4-15,-1-2-12 0,0-2-13 0,2 1-17 16,0-2-12-16,-1-2-18 0,0 0-9 0,0-2-6 16,-1-3-9-16,0 1 0 0,-1-3-2 0,-2-2 0 15,1-6-1-15,-2 1 1 0,1-4-1 0,-5 1 2 16,-1-1 4-16,0 0-5 0,-3 5 3 0,-2 3 7 15,0 0 3-15,-2 2 40 0,1 0-3 0,-3 3 0 16,-3 2-16-16,3 1 18 0,2 3-12 0,-5 2-2 16,4 1-4-16,1 3-1 0,-2 0-8 0,4 2 4 15,1-2-10-15,4 3 9 0,0 1-23 0,5 1-11 16,4-2-17-16,2-3-6 0,7 1-11 0,0-6-5 16,10 1-10-16,-9-2-2 0,12-3-1 0,0 2 8 15,-2-5 4-15,-2-2-4 0,-1-1 15 0,-1-3 3 16,-6 4 8-16,-1-2 13 0,0 1 24 0,-4 1 26 15,-1 1 22-15,-4 1 17 0,0 1 16 0,-3 2-6 16,-2 0 18-16,0 0-8 0,0 3 2 0,-4 0 12 16,-3 8 8-16,-2 3 0 0,-4 5-5 0,-1 7-1 15,-5 4 1-15,-6 16-1 0,-4 4-63 0,-1-1-46 16,3 3 0-16,-1 2 0 0,-2 1 0 0,6 0 0 16,-1 1 0-16,2-3 0 0,1-3 0 0,5-1 0 15,6-12 0-15,4-3 0 0,-3 0 0 0,3-4 0 16,3-1-133-16,0-8-134 0,3-1-41 0,3-6-57 15,-2-3-52-15,5-3-40 0,-2-2-44 0,5-6-31 16,1-1-337-16,2-5-941 0,2-3 417 0</inkml:trace>
  <inkml:trace contextRef="#ctx0" brushRef="#br0" timeOffset="69916.06">9251 5032 480 0,'14'-16'163'0,"-1"0"71"16,-3 7 48-16,-5 0 41 0,3 0 36 0,-4 5 20 16,-3-2 8-16,0 3-10 0,-1 3 5 0,3-1-7 15,-3 1-11-15,0 0-21 0,0 0-22 0,-9 11-23 0,5-6-28 16,1 4-18-16,1-2-13 0,-1 4-20 15,3-6-14-15,0 4-23 0,3-1-9 0,-1 2-17 16,2-4-21-16,0 0-12 0,4 0-9 0,-1-2-12 16,1-2-14-16,4-2 3 0,-3 0-15 0,2-1-10 15,1-3-15-15,-1 1 10 0,-2-4 0 0,-1 0-17 0,-1-2 0 16,0-2-8-16,-2-1 2 0,-1-1-8 0,-1-3 4 16,-1 3-11-16,-4 2-6 0,2-1-26 15,-2 3-36-15,-2 0-37 0,-5 4-54 0,0 2-55 16,-2 0-64-16,-1 3-76 0,1 3-78 0,-3 0-81 0,1 2-97 15,3 0-324-15,-3 1-986 0,3-1 436 0</inkml:trace>
  <inkml:trace contextRef="#ctx0" brushRef="#br0" timeOffset="70549.03">9937 4768 3398 0,'12'-27'261'0,"-2"0"-75"16,3 0-3-16,-4 4 60 0,-3 7 40 0,2-1 8 15,-6 5-5-15,0 1-19 0,-2 0-14 0,1 5 1 16,-1 1-16-16,0 2-19 0,0 3-24 0,-3-3-16 16,3 3-10-16,-15 10-13 0,9-3-17 0,-2 4-10 15,-1 4-12-15,-1-3-15 0,2 5-8 0,0 1-16 16,3 0-6-16,2 0 4 0,3-2-35 0,2 1-8 15,-1-4-15-15,4-1-6 0,3-1-11 0,0-2-5 16,2 0-15-16,0-2-2 0,3-2-4 0,5-3 7 16,0-2-2-16,0-2-3 0,-3-3 7 0,2-4 2 15,-3-1 5-15,0-3 2 0,-3-3-8 0,3-5 11 16,-1-7-6-16,-3 3 5 0,0-3-9 0,1-5 10 16,-9 1 2-16,2 0 22 0,-1-1 2 0,-2 1 15 15,3 2 16-15,-4 2 6 0,-4 10 11 0,8 0-7 16,-4 6 7-16,1 0-16 0,-1 3-54 0,0 0 0 15,1 6 0-15,2 0 0 0,1 2 0 0,-4 1 0 16,9 7 0-16,-3 4 0 0,5 6 0 0,1 8 0 16,-3 2 0-16,-1 6 0 0,-3 14 0 0,-3-11 0 15,1 12 0-15,-3 1 0 0,-1 3 0 0,-5-2 0 16,-1 3 0-16,-2-3 0 0,1-1 0 0,-1-2 0 16,-3 4 0-16,-1-6 0 0,4 2 0 0,1-11 0 15,3-2 0-15,0 2 0 0,1-2 0 0,1-1 0 0,2-2 0 16,2 0 0-16,2-12 0 0,1-1 0 0,1-2 0 15,8-2 0-15,-3-6 0 0,2-3 0 16,1-3 0-16,-1-2 0 0,6-1 0 0,-1-5 0 0,-1-5 0 16,0-1 0-16,1-7 0 0,-4-5 0 0,1-2 0 15,-9-4 0-15,0 1 0 0,-5-2 0 0,-1-2 0 16,-4-1 0-16,-6 0 0 0,0 2 0 0,-1 2 0 16,-6-1 0-16,4 3 0 0,-4 3 0 0,2 1 0 15,2 9 0-15,4 2 0 0,0-2 0 0,1 7 0 16,5 2-181-16,-1 1-99 0,5 1-88 0,0-2-62 15,0 6-66-15,14-3-73 0,0 3-410 0,5-1-1058 16,3 1 468-16</inkml:trace>
  <inkml:trace contextRef="#ctx0" brushRef="#br0" timeOffset="71967.06">10589 4889 338 0,'-3'-8'456'0,"2"-3"37"0,0-2 29 16,-2 3 2-16,2-6-8 0,2-1-6 0,2-1-17 15,-1 6-37-15,5-6-9 0,-1 4-41 0,3 1-39 16,5 1-31-16,-1 0-33 0,1 6-33 0,2-3-28 16,3 5-23-16,-3-1-23 0,2 5-18 0,-5 2-18 15,7 3-20-15,-2 1-10 0,0 3-8 0,-4 1-19 16,-1 0-25-16,2 3-28 0,-6 1-15 0,2 1-22 16,-5 1-26-16,0 2-11 0,-2-4-11 0,-4 2 0 15,0-3-3-15,0-1-2 0,-4-1 9 0,3 0 1 16,-4-1 15-16,1-4-6 0,4 0-4 0,-2-3 12 15,-1 2-7-15,3-5 9 0,-1 2 10 0,1-2 2 16,0 0 0-16,-3-11 3 0,7 5 2 0,1-5 14 16,5-4 4-16,2 0-2 0,-2-3 7 0,3 1 9 15,-2 1-6-15,5 1 11 0,-4 1 6 0,0-1-1 0,-2 7-3 16,-1 0-3-16,0 1-9 0,-1 1-30 0,-2 3-3 16,-1 2 0-16,2 1 0 0,-7 0 0 15,12 4 0-15,-4 3 0 0,-3 1 0 0,-1 1 0 16,0 2 0-16,0 0 0 0,-2 1-18 0,7 4-49 0,-5-5-2 15,0 3 0-15,0-3 1 0,1-2 15 0,-1-3-3 16,3 3 5-16,-3-5 9 0,2 2 0 16,1-5 11-16,2 1-1 0,-2-3 8 0,5-1 12 0,-2-4 14 15,3 0 9-15,2-2 9 0,3-2 9 0,-5-1 3 16,2 2 12-16,-1-1 4 0,3 1 5 0,-4 4 9 16,-3 0 8-16,0-2-10 0,-3 4-5 0,-2 0-11 15,1-1-2-15,-1 3-9 0,2 0-4 0,-7 1-29 16,10 5 0-16,-6-1 0 0,3 0 0 0,-3 2 0 15,3 0 0-15,-1 4 0 0,0-4 0 0,2 3 0 16,-2-2 0-16,1 2 0 0,-1-2 0 0,1 1 0 16,-1-4 0-16,0 0 0 0,-1-1 0 0,-1 0 0 15,1-2 0-15,4-1 0 0,-9 0 0 0,8-4 0 16,-3 1 0-16,-1-3 0 0,-1-2 0 0,0 4 0 16,0-8 0-16,-3 2-12 0,0-2-8 0,1-5 9 15,3 1-6-15,-4 0 2 0,-4-2 5 0,3 2-4 16,1 4 4-16,0 2 1 0,-3-1 0 0,6 1 1 15,-3 5-7-15,0-1 1 0,6 3 2 0,-1-2 2 16,7 2-2-16,-1 2-3 0,9 2 1 0,0 2-19 16,8 1-17-16,3 0-14 0,-1 0-16 0,2 1-4 15,4-1-10-15,-1-1-8 0,1-1-4 0,-4 1 6 16,1-1 10-16,-4-2 7 0,-6-2 8 0,-3 3 12 16,-3-2 7-16,1 0 22 0,-6 1 28 0,-6-2 32 15,3 2 10-15,-4-1 11 0,-1 0 4 0,-4 1-8 16,0 0-6-16,4 4 1 0,-4-4-5 0,-8 7 0 15,2 0-9-15,-3 1 4 0,0 1-5 0,-3 4 1 16,2-3-3-16,1 3-3 0,0-4-2 0,-1 2-1 16,2 2 2-16,3-1-6 0,-1-3 0 0,4 2 6 15,1-3-4-15,1 0 3 0,1-2-4 0,3-1 0 0,1-2 6 16,4-1-19-16,0-3 9 0,1-1 1 0,3-4 0 16,5 1-1-16,-1-5 6 0,-2 0-5 15,3-2 0-15,3-5 2 0,-2 0-4 0,0-3-4 16,-4-3 6-16,-1 0 4 0,4-4-9 0,-5-2 13 0,2-2-5 15,-2 1 6-15,1-1 3 0,-5-3 13 0,0 5-1 16,1 2 16-16,-1 2 6 0,-5 8 2 0,-1 6 0 16,2 2-9-16,-4 1-10 0,-1 5-21 15,0 3 15-15,0 0-7 0,0 0-1 0,-10 20-1 0,5-4-5 16,-2 12-1-16,3 1-17 0,-2 3 0 0,2 1 0 16,4 2 0-16,0-1 0 0,4 1 0 0,6 0 0 15,-1-1 0-15,0-4 0 0,4-2 0 16,0-2 0-16,3-2-26 0,1-5-17 0,-1-5-4 0,2-4-7 15,2 0 4-15,1-3 17 0,-3-4-12 0,5 0 9 16,-4-3 1-16,-2-3 8 0,2-1 5 0,-2-4 0 16,1-2 3-16,-3-4 13 0,0 0-8 0,1-8 1 15,0 1 0-15,-3-3 1 0,1 1 5 0,-9 5 4 16,-1 1 9-16,1 2 11 0,-5 5 2 0,3 1 5 16,-2 3-8-16,-2 1-12 0,-2 2 12 0,3 3-8 15,0 0 0-15,-13 14 1 0,8-6-4 0,-4 3-2 16,4 3 6-16,0 3-4 0,2 1-4 0,2-1 9 15,2-1-10-15,2 2 1 0,2 0 1 0,4-2 0 16,4-3 1-16,1-1-4 0,1-3-8 0,-2 0-2 16,9-5-1-16,-3 1 2 0,0-3 6 0,11-3 0 15,-4-1-6-15,-4-2 15 0,1 0-13 0,-5-4 2 16,1 1 6-16,-1-4-3 0,0 0-2 0,5-4 1 16,-10 0 5-16,6-4 2 0,-4-1 1 0,2-3 4 15,-2 0 14-15,-5 9 1 0,-1-1 18 0,-5 3-1 16,1 0 2-16,-1 4-2 0,-4 1-7 0,0-1 1 15,0 4-12-15,-4 1-2 0,-1 0 6 0,-1 3-14 16,6 0 4-16,-17 7 0 0,4-4-4 0,3 6-3 16,1-2-3-16,2 3-1 0,-1 0 0 0,0 1-4 15,4 0-1-15,1 2 0 0,1-1 0 0,2 1-19 16,4 2-16-16,1-1-5 0,2-2-4 0,3 1-16 16,1 1 1-16,2-2-10 0,-1-2-5 0,4 0 26 15,-2-1-4-15,2 0 0 0,-1-1-19 0,-6-1 11 16,5 0 3-16,-4 0 2 0,-2 0 2 0,1 0 8 0,-4-2 6 15,0 0 2-15,-2 0 5 0,-3-1 2 0,0 3 8 16,-3-3-7-16,-2 0-14 0,-4 2-30 16,-4-3-53-16,-1 2-43 0,-5 1-71 0,-4-3-80 15,-4 3-74-15,4-6-100 0,-13 2-381 0,-2-3-949 0,6 1 420 16</inkml:trace>
  <inkml:trace contextRef="#ctx0" brushRef="#br0" timeOffset="72249.83">11310 5064 4484 0,'-37'0'513'0,"2"-4"-184"15,7 2-56-15,9 2 24 0,4 0-17 0,6 0 34 16,-3-1-10-16,5 1-3 0,1 0-23 0,6 0-2 16,0 0-8-16,0 0-13 0,0 0-236 0,43 3-19 15,-9-2 0-15,21 4 0 0,4-4 0 0,2 1 0 16,30 2 0-16,-2-4 0 0,2 2 0 0,1-1 0 15,-29-1 0-15,34-3 0 0,-4 0 0 16,-29 2 0-16,3 0 0 0,-5-1 0 0,-2 0 0 0,-9 1 0 16,-12-1 0-16,-7 1 0 0,-4 0 0 0,-10 1-164 15,-7 1-44-15,-2-2-1 0,-5 1-13 0,-4 0-23 16,0 0-29-16,0 0-26 0,-19-3-31 0,-3 3-41 16,-11 2-52-16,-2-1-83 0,-16 0-316 0,0-1-891 15,-3 3 394-15</inkml:trace>
  <inkml:trace contextRef="#ctx0" brushRef="#br0" timeOffset="72500.53">11279 5189 371 0,'-33'1'474'15,"4"0"24"-15,9 0 27 0,2-1 11 0,6-1 1 16,2 1-4-16,3 1-20 0,1-1-27 0,0 2-32 16,6-2-37-16,0 0-33 0,0 0-30 0,21-6-33 15,9 7-30-15,10-1-26 0,14 0-27 0,7 0-27 16,2 3-21-16,29 0-19 0,-28-2-16 0,4 2-22 15,24 1-17-15,-30-1-98 0,3-3-18 0,-2 1 0 16,1 2 0-16,-7 0 0 0,2-2 0 0,-9 1 0 16,-14-2 0-16,-2 0 0 0,-3-2 0 0,-4 2 0 15,-5-1 0-15,-8 1 0 0,-3-2 0 0,-3 2 0 16,-3-1 0-16,4 0 0 0,-5 0-5 0,-4 1-116 16,6-4-92-16,-2 1-118 0,-4 1-146 0,0 2-198 15,1-9-387-15,3 3-1150 0,-1-1 509 0</inkml:trace>
  <inkml:trace contextRef="#ctx0" brushRef="#br0" timeOffset="72650.73">12736 5196 330 0,'-9'-2'530'16,"4"0"-27"-16,-1 0-50 0,6 2-39 0,-11-1-60 15,5 0-88-15,4-3-128 0,2 4-156 0,-12 0-216 0,7-1-222 16,-4 0-494-16,9 1 218 0</inkml:trace>
  <inkml:trace contextRef="#ctx0" brushRef="#br0" timeOffset="73599.06">9159 4053 100 0,'-27'-19'210'0,"-2"1"-8"0,-2 1 11 0,-6 3-4 16,-1 0-11-16,-10-3-10 0,-1 6-15 0,-5 2-12 15,-1 1-11-15,-1 5-11 0,-3 3-16 0,1 7-9 16,-6 1-9-16,-25 13-11 0,25-5-7 0,-24 14-11 15,1 7-11-15,0 1-1 0,8 4-10 0,-7 0-3 16,8 7-5-16,2-1-5 0,6 5-5 0,21-16-9 16,-20 25-3-16,24-16 1 0,-15 22-7 0,6-3-3 15,21-16-1-15,4 1-4 0,3 8 2 0,8-1-2 0,8 2 0 16,6-1-2-16,8-3 3 0,6-2-7 16,13 1 2-16,3-3 3 0,11-1 0 0,22 12-1 15,6-3-1-15,-18-23 0 0,9-4 2 0,26 7-5 16,-23-12-8-16,25 6-13 0,-23-18-28 0,6-2-23 15,-2-3-19-15,31-4-8 0,-33-4 7 0,-2-2 9 0,4-3 5 16,-1-4 5-16,0-2 4 0,0-4 8 0,1-4 10 16,-2 2 11-16,-1-3 10 0,-2-8 9 15,-2 5 0-15,0-6 0 0,-2-3 2 0,24-14-4 16,-31 9-6-16,2-1-10 0,1-2-20 0,16-19-2 0,-24 19-16 16,0-8-5-16,-4-2 7 0,-2-1 17 0,-5-3 1 15,-3-2 16-15,-7-2 28 0,-5 3 30 0,-9-1 24 16,-3 3 36-16,-9 0 24 0,-7 0 25 15,-6 5 21-15,-10 0 11 0,-5 3 14 0,-6 2-4 16,-6 2 1-16,-6 1-8 0,-4 5-11 0,-23-12-9 0,20 20-22 16,1 1-12-16,1 4-12 0,3 1-24 0,0 1-26 15,15 8-48-15,1 3-65 0,4 0-87 0,8 4-125 16,4-2-275-16,5 4-597 0,5-4 265 16</inkml:trace>
  <inkml:trace contextRef="#ctx0" brushRef="#br0" timeOffset="73749.1">9673 4105 4478 0,'-5'1'137'0,"-2"-1"-58"16,-2-1-50-16,9 1-9 0,-14-3-2 0,9 1-68 16,0 0-83-16,-1 0-104 0,6 2-174 0,0 0-244 15,0 0-711-15,0 0 315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18:04.810"/>
    </inkml:context>
    <inkml:brush xml:id="br0">
      <inkml:brushProperty name="width" value="0.05292" units="cm"/>
      <inkml:brushProperty name="height" value="0.05292" units="cm"/>
      <inkml:brushProperty name="color" value="#FF0000"/>
    </inkml:brush>
  </inkml:definitions>
  <inkml:trace contextRef="#ctx0" brushRef="#br0">1733 3585 309 0,'-8'-8'439'0,"0"1"-3"16,3 1 7-16,0-2 3 0,-3 0-14 0,4 3-12 15,3-1-13-15,-3 1-20 0,3 1-21 0,-2 3-35 16,3 1-24-16,-2-7-31 0,2 7-22 0,-3-4-23 16,3 4-19-16,0 0-3 0,0 0-9 0,0 0-9 15,13 13-19-15,-5-5-8 0,2 1-18 0,-1 0-15 16,5 2 2-16,0 0-9 0,2-1-12 0,1-1-8 16,1-2 1-16,9-2-7 0,0 0 3 0,-4-3-12 15,5-2 1-15,4-1-4 0,2-3 2 0,0 0-9 16,2-5-6-16,-1 1-73 0,2-3 0 0,-1-1 0 15,14-5 0-15,-13 7 0 0,-1-2 0 0,-2-3 0 16,-2 3 0-16,-1-1 0 0,-3 1 0 0,-9 2 0 16,-1 3 0-16,0 1 0 0,-7 1 0 0,0 1 0 15,-4 2 0-15,0 0 0 0,-1 1 0 0,-6 1 0 16,13 5 0-16,-3 1 0 0,-3 2 0 0,2 0 0 16,2 2 0-16,-5-1 0 0,6 3 0 0,3 2 0 15,-2-5 0-15,-4 1 0 0,9-2 0 0,-4 1 0 16,3-1 0-16,0-2 0 0,0-2 0 0,2-3 0 15,0 0 0-15,3-1 0 0,-3-1 0 0,3-2 0 16,0-2 0-16,-2-2 0 0,6-4 0 0,-8 2 0 16,7-3 0-16,1 0 0 0,-8 1 0 0,0 1 0 15,-1 0 0-15,0 0 0 0,-2 2 0 0,-2 2 0 16,-1 1 0-16,-1 1 0 0,1 1 0 0,-2 1 0 16,3 3 0-16,-3 1 0 0,1 1 0 0,1 2 0 15,3 4 0-15,2-2 0 0,-6-1 0 0,3 4 0 16,3-1 0-16,1-2 0 0,1 0 0 0,-1 0 0 15,1-3 0-15,2 0 0 0,0-2 0 0,2-2 0 16,7 0 0-16,-2-4 0 0,1-1 0 0,-1-1 0 16,3-3 0-16,-3-2 0 0,4 1 0 0,-6-2 0 15,1 1 0-15,-5-4 0 0,1-1 0 0,-7 4 0 16,-1-2 0-16,-6-3 0 0,3 1 0 0,-5 0 0 16,-3 5 0-16,-4 1 0 0,-4 1-431 0,-6 1-863 15,0 2-1401-15,-13 0 620 0</inkml:trace>
  <inkml:trace contextRef="#ctx0" brushRef="#br0" timeOffset="1599.66">3609 2206 34 0,'-6'1'354'0,"6"-1"-10"0,-9-4-3 16,4 3-20-16,-2 1-12 0,0-3-19 0,1 2-6 16,-1-2-23-16,-1 3-11 0,0-2-16 0,-2 0-11 15,-3-1-18-15,0 0-15 0,-1 1-12 0,-2 0-11 16,-5-3-11-16,3 3-7 0,-4-5-2 0,2 2-15 16,1 1-5-16,-2-2-4 0,-5-1-1 0,-1 0-7 15,-3-3-8-15,1 3-8 0,-3 2-10 0,0-4-2 16,-4 4-7-16,3 1-7 0,0-1 2 0,-3 0-9 15,0-1-5-15,0 2 1 0,1-1-24 0,-1 1 0 16,-1-1 2-16,-3 3-3 0,3-2-7 0,-4 1-4 16,-9 0 4-16,-2-1-3 0,15 1-2 0,0 2-2 15,1 1 1-15,-1 1 0 0,4-2-2 0,-3 1 3 16,4-1-4-16,0 0 1 0,0 3-3 0,4-1 1 16,6-1 3-16,-1 0 1 0,4 1-4 0,1-1 0 15,-1 2 2-15,0 0-4 0,1 0-3 0,3 1 2 16,-3 2-3-16,1-2-1 0,2 1 1 0,2-1 0 15,-5 2-5-15,1 1 0 0,0-1 0 0,0 2 1 16,-2 1 0-16,-2-4 1 0,2 1-1 0,-6 5 5 16,4-2 1-16,-3 2 3 0,-2 0 3 0,6-3 3 15,-2 0 0-15,-3 4 6 0,2 0-7 0,-3 1 4 16,2 2 8-16,5-7-7 0,-6 5-1 16,1 0 3-16,4-2 3 0,4-1-4 0,-3 1 2 0,1 2-3 15,2-3 4-15,0 6-5 0,0-5-2 0,-1 1-1 16,2 1 3-16,-3 0-10 0,1 1 2 0,3 1-6 15,1 2 4-15,1-3 1 0,-2 7-4 0,2-3 2 16,-3 7 0-16,2-3-5 0,3-3 2 16,-1 6-1-16,0 0 3 0,1-1 4 0,1 5 6 15,0-6 2-15,0 3-1 0,4-6 3 0,1 6 4 0,0-6 6 16,-1 7-3-16,1 1 1 0,-1-2-3 0,5-1-3 16,-1 0 5-16,1-7-5 0,0 4-7 0,1 6 3 15,4 0 2-15,-1-1 2 0,0 1 1 0,-3-4-2 16,3-2 6-16,1 5-19 0,3-7 1 0,-2 5 17 15,2 0-16-15,-3-3 2 0,1-3-6 16,3 1-3-16,-1-1-13 0,4 6 0 0,-1-4 0 0,2 5 0 16,-4-9 0-16,2 1 0 0,1-2 0 0,-2 1 0 15,3 0 0-15,-2 1 0 0,3-3 0 0,3 5 0 16,-3-4 0-16,-1 0 0 0,1-2 0 0,-4 1 0 16,5-1 0-16,1 0 0 0,-2 0 0 15,0-2 0-15,1 1 0 0,0 2 0 0,2-1 0 0,0-2 0 16,-1 0 0-16,3 1 0 0,2-2 0 0,2 3 0 15,-5-3 0-15,2 1 0 0,-2-3 0 0,6 3 0 16,-3-2 0-16,-2 0 0 0,5-1 0 16,3 1 0-16,0-1 0 0,0 2 0 0,0-6 0 15,1 3 0-15,-3-1 0 0,-3-3 0 0,6-1 0 16,-7 2 0-16,5-1 0 0,5 0 0 0,-4 1 0 0,1-2 0 16,-6-2 0-16,6 0 0 0,-6 0 0 0,7-1 0 15,-2 0 0-15,-4-2 0 0,8 0 0 0,-2 2 0 16,2 0 0-16,-3-4 0 0,1 3 0 0,-2 0 0 15,1 2 0-15,0-5 0 0,-1 2 0 16,0-5 0-16,1 5 0 0,-6 3 0 0,-1-3 0 16,0-2 0-16,-1 2 0 0,2 1 0 0,1-3 0 15,-5 1 0-15,1-1 0 0,-1 4 0 0,2-5 0 16,-2 2 0-16,0-1 0 0,3 2 0 0,-5-3 0 16,3 1 0-16,-1-2 0 0,3 1 0 0,-2 1 0 15,-1 0 0-15,4 0 0 0,-2-2 0 0,2 1 0 16,-3 0 0-16,0-3 0 0,-3 1 0 0,1 0 0 15,1 2 0-15,0-2 0 0,0 1 0 0,-5 1 0 16,1-3 0-16,2 0 0 0,-3 0 0 0,3-1 0 16,-2 2 0-16,0-3 0 0,-1 2 0 0,0-2 0 15,0-1 0-15,3-1 0 0,-5-2 0 0,2 2 0 16,1-2 0-16,3-6 0 0,-6 4 0 0,2-1 0 16,1-4 0-16,0 1 0 0,-1-2 0 0,-4 6 0 15,1-8 0-15,-4 7 0 0,3-1 0 0,-1-5 0 16,-2 4 0-16,-2 1 0 0,0-1 0 0,2-6 0 15,-2 7 0-15,-1-1 0 0,-1 1 0 0,1 0 0 16,-1-1 0-16,2 2 0 0,0-8 0 0,-4 7 0 16,4-7 0-16,-4 1 0 0,0 6 0 0,-2-6 0 15,0 1 0-15,0 6 0 0,-1-1 0 0,0-11 0 16,1 11 0-16,-3-7 0 0,0-1 0 0,0 8 0 16,-2 1 0-16,2 1 0 0,-3-1 0 0,1 1 0 15,-2 1 0-15,0-1 0 0,-3-7 0 0,0 9 0 16,1-2 0-16,-4 3 0 0,-3-6 0 0,4 5 0 15,-3 2 0-15,-3-5 0 0,-3 0 0 0,1 1 0 16,-1 2 0-16,-1-2 0 0,-3-1 0 0,2 3 0 16,-1 1 0-16,-2 1 0 0,1-2 0 15,0 0 0-15,0 1 0 0,-1 3 0 0,4-4 0 0,5 6-347 16,-3 4-422-16,3-1-411 0,0-3-1277 0,1 4 565 16</inkml:trace>
  <inkml:trace contextRef="#ctx0" brushRef="#br0" timeOffset="4750.54">8768 6059 64 0,'-14'-1'132'0,"2"2"-31"0,0-2-32 15,1 2-46-15,0-1-37 0,-1 1-49 0,0 0-67 16,1-1 29-16</inkml:trace>
  <inkml:trace contextRef="#ctx0" brushRef="#br0" timeOffset="5250.82">7423 6189 76 0,'0'0'408'16,"-9"0"-1"-16,9 0 13 0,-6 0 0 0,6 0-15 0,0 0-23 15,0 0-25-15,-7 1-25 0,7-1-25 0,0 0-22 16,0 0-13-16,0 0-14 0,-4 1-6 0,4-1-1 16,0 0 9-16,0 0 8 0,11 5-14 0,-2-2 3 15,5-2-4-15,1 0-8 0,3 2-11 0,4 0-6 16,10-2-8-16,0 1-13 0,8-1-1 0,16-2-12 16,4 2-9-16,4-1-19 0,25 0-10 0,-24 2-130 15,30-7-26-15,-3 4 0 0,-1 0 0 0,-26-1 0 16,26 1 0-16,-25 1 0 0,29-1 0 0,-7 0 0 15,-24-4 0-15,-2 5 0 0,0-5 0 0,-5 5 0 16,1-2 0-16,-7-1 0 0,-14 2 0 0,0 0 0 16,-8-2 0-16,1-3 0 0,-11 4 0 0,0-1 0 15,-7 1 0-15,-2 0 0 0,-4 1 0 0,1-1 0 16,-4-2 0-16,-3 4 0 0,2-5 0 0,-2 5 0 0,-8-4-75 16,-1 4-313-16,-5 0-52 0,-5 2-63 15,0-1-59-15,-3 2-476 0,-7 1-1123 0,3 0 497 16</inkml:trace>
  <inkml:trace contextRef="#ctx0" brushRef="#br0" timeOffset="5667.5">7538 6296 26 0,'-20'2'372'16,"2"-2"-2"-16,7-1 13 0,0 1 7 0,4 0-9 0,0-1-21 16,7 1-28-16,-6-3-19 0,6 3-16 0,0 0 1 15,0 0-4-15,0 0-6 0,0 0-1 0,24-3-8 16,-8 2-2-16,13-4-18 0,0 3-31 0,11 0-6 16,12-1-16-16,9-3-3 0,2 6-9 0,32-5-14 15,-27 3-6-15,30 1-12 0,-3-3 3 0,-5 6-21 16,7 0-9-16,-2-1-10 0,-4 2-11 0,-25-2-14 15,30-1-9-15,-31 3-20 0,2 0-2 0,-2-3-4 16,26 0-5-16,-39 3-6 0,0-2-7 0,-17 0 0 16,1-2-4-16,-4 0 3 0,-3-1-6 0,-10 1-40 15,0 1 0-15,-8-3 0 0,0 3 0 0,-2-2 0 16,-4 4 0-16,2-4 0 0,-7 2 0 0,7-1 0 16,-7 1 0-16,8 0 0 0,-8 0 0 0,0 0 0 15,0 0 0-15,0 0 0 0,6-1 0 0,-6 1 0 0,0 0 0 16,0 0 0-16,0 0 0 0,0 0 0 15,0 0 0-15,0 0-263 0,0 0-336 0,0 0-623 16,0 0-1324-16,0 0 587 0</inkml:trace>
  <inkml:trace contextRef="#ctx0" brushRef="#br0" timeOffset="7116.56">14188 6224 46 0,'1'-5'462'15,"0"3"19"-15,-1 2 9 0,0 0-1 0,0 0-17 16,2-6-32-16,-2 6-12 0,0 0-12 0,0 0-15 0,0 0-24 16,0 0-11-16,1 17-20 0,0-9-17 0,3 1-23 15,-1 1-13-15,2 1-16 0,4 0-12 0,2 1-26 16,3-2-6-16,13 2-19 0,0-1-11 0,5-2-14 16,0-2-12-16,1-3-15 0,3 0-72 0,2-3-90 15,-2-1 0-15,1-2 0 0,2-1 0 0,-1 0 0 16,14-5 0-16,-19 0 0 0,1-1 0 0,-2-1 0 15,1-2 0-15,-4 1 0 0,-1-2 0 0,0 5 0 16,-6 0 0-16,-3 1 0 0,-1 1 0 0,-1 2 0 16,-7 3 0-16,4 1 0 0,-1 2 0 0,-2 1 0 15,1 3 0-15,-3 2 0 0,-1 2 0 0,4 4 0 0,-3 0 0 16,0 2 0-16,1 1 0 0,3 0 0 16,-3-1 0-16,4-1 0 0,3 7 0 0,-3-10 0 15,8 3 0-15,-3-6 0 0,-2-1 0 0,3-4 0 16,7 1 0-16,1-5 0 0,0-1 0 0,2-3 0 15,0-2 0-15,1 1 0 0,0-5 0 0,-2 0 0 16,3-4 0-16,-1 1 0 0,-1-5 0 0,2-2 0 16,0 1 0-16,-1-3 0 0,-6 6 0 0,1-4 0 15,1 6 0-15,-8 4 0 0,0 1 0 0,-5 1 0 0,4 2 0 16,-5 3 0-16,1 0 0 0,-4 1 0 0,2 2 0 16,-1 3 0-16,1-1 0 0,-2 3 0 15,0-1 0-15,0 2 0 0,1-2 0 0,0 3 0 0,-1-2 0 16,3 4 0-16,2-5 0 0,3 1 0 0,2 1 0 15,1-2 0-15,1-2 0 0,6 2 0 0,0-4 0 16,0-2 0-16,0 2 0 0,1-3 0 0,1-1 0 16,1-4 0-16,1 1 0 0,0-4 0 0,1 0 0 15,-1-2 0-15,4-1 0 0,-4 2 0 0,1-2 0 16,-4 0 0-16,2 2 0 0,-4 1 0 0,-8 5 0 16,-1 0 0-16,-1 1 0 0,2 2 0 0,-7 3 0 15,5 0 0-15,-2 0 0 0,-2 1 0 0,0 0 0 16,0 1 0-16,-2 2 0 0,2 1 0 0,2 2 0 15,-2-2 0-15,0-2 0 0,2 4 0 0,3-4 0 16,0 3 0-16,1 0 0 0,1-3 0 0,1 2 0 16,1-1 0-16,-2-2 0 0,10 1 0 0,-5-3 0 15,3 0 0-15,2 0 0 0,-1-2 0 0,3-1 0 16,0-2 0-16,0-1 0 0,0 0 0 0,4-1 0 16,-2 1 0-16,3-1 0 0,-5 1 0 0,3 1 0 15,-6-1 0-15,0 4 0 0,-8-1 0 0,-1 2 0 16,2 3 0-16,-5 0 0 0,2-2 0 0,-5 4 0 15,-1 0 0-15,1 0 0 0,-3-1 0 0,5 4 0 0,-5 1 0 16,2-2 0-16,-3-2 0 0,2 1 0 0,-1 0 0 16,3 1 0-16,2-1 0 0,0 1 0 15,0-1 0-15,1-1 0 0,1 0 0 0,3-1 0 16,-5 0 0-16,2-2 0 0,-4-1 0 0,4-1 0 0,-5-1 0 16,0 0 0-16,1-4 0 0,-7 0-470 0,0-1-818 15,1 0-1393-15,-3 0 617 0</inkml:trace>
  <inkml:trace contextRef="#ctx0" brushRef="#br0" timeOffset="29350">10498 5256 275 0,'5'-2'463'0,"-5"2"12"16,0 0 9-16,0 0 6 0,0 0-20 0,0 0-24 15,0 0-35-15,4-2-26 0,-4 2-36 0,0 0-32 16,0 0-25-16,0 0-31 0,0 0-25 0,0 0-20 16,0 8-12-16,2-5-8 0,-2-3-11 0,1 9 5 15,0-3-28-15,0 1 1 0,1-1-11 0,-1 0 1 16,0 3-10-16,2-7-3 0,-1 1 8 0,-1 3 0 15,1-3 2-15,-2-3 7 0,6 0 13 0,-6 0-10 0,11-4-160 16,1-3 0-16,5 0 0 0,6-5 0 16,4-4 0-16,-1 1 0 0,8-1 0 0,-1-2 0 15,0 0 0-15,17-5 0 0,-5-1 0 0,-2 0 0 0,3-2 0 16,-1 1 0-16,-12 7 0 0,3 0 0 16,-4 1 0-16,0 0 0 0,-3 4 0 0,-6 1 0 15,-4 3 0-15,-2 1 0 0,-7 4 0 0,-1-2 0 16,-1 4 0-16,-2 0 0 0,-1-1 0 0,-1 1 0 0,0-1 0 15,-4 3 0-15,5-2 0 0,-5 2 0 0,7-3 0 16,-7 3 0-16,0 0 0 0,1-2 0 0,-1 2 0 16,0 0 0-16,0 0 0 0,0 0 0 0,0 0 0 15,0 0 0-15,0 0 0 0,2 9 0 0,-2-9 0 16,-2 6 0-16,2-6-46 0,-1 8-534 0,-2-3-137 16,-2 0-425-16,1 0-1236 0,-4 0 547 0</inkml:trace>
  <inkml:trace contextRef="#ctx0" brushRef="#br0" timeOffset="33865.89">16558 4631 374 0,'0'-16'473'0,"-2"4"17"0,1 0 2 16,-2 1-13-16,1 3-12 0,2 1-27 0,-2 2-25 15,2 0-39-15,-1 0-40 0,0 2-33 0,1 3-29 16,0 0-24-16,0 0-19 0,0 0-7 0,4 18-11 16,-2-3-15-16,-2 3-21 0,4 10-20 0,-4-2-5 15,1 4-12-15,-1-1-18 0,-1 2-9 0,1 1-23 16,1 0-1-16,0-2-10 0,-2 0-11 0,4-4-7 15,1 1 7-15,-4-8-20 0,4 0-5 0,-2-4-2 16,1-2-5-16,-1-5 3 0,1 1-6 0,-1-4-1 0,3 1 1 16,-1-4-13-16,1-2 6 0,-5 0 9 0,15-9-12 15,-7 0-1-15,5-3-2 0,-4-3 8 0,5-2 4 16,0-5-2-16,0-2-4 0,-5 6 11 16,0 1-4-16,4-1-1 0,-5 3 3 0,-2 7-4 0,0-3-3 15,-3 7-4-15,3-3-13 0,-1 3-4 0,-1 1 2 16,1 2 5-16,2 1-7 0,-7 0-2 0,12 8-5 15,-2-1 0-15,-4 1 0 0,0 3 0 0,3-1 0 16,0 2 0-16,0-1 0 0,-2 4 0 0,0-6-7 16,-2 0-12-16,0-1 2 0,3 1-2 0,-4-4-1 15,2-2 6-15,-2 1-12 0,1-1 10 0,-1 0 6 16,1-3 5-16,-5 0-3 0,14-3 7 0,-9-2-6 16,3-2 0-16,4-3 2 0,-2-1 2 0,0-4-3 15,8-4 4-15,-7 3-5 0,0 0 6 0,0 0-5 16,2 3 3-16,0 1 3 0,-4 5-13 0,0-1 1 15,3 5-2-15,-5 1 2 0,3 3 4 0,-1 2 11 16,1 4 7-16,-1 2 11 0,0 4-1 0,0 4-1 16,-4 2 7-16,0 2-11 0,2-3 5 0,-5 0-4 15,2 0 0-15,-1 0 2 0,-3 1-26 0,2-3-20 16,-1 0-24-16,-1-4-27 0,-3-4-45 0,0 0-59 16,-1-4-64-16,4 1-74 0,-2-3-94 0,-2 0-111 15,4-2-495-15,-9-7-1106 0,5-4 490 0</inkml:trace>
  <inkml:trace contextRef="#ctx0" brushRef="#br0" timeOffset="34017.25">17203 4527 5159 0,'-7'-13'277'0,"0"2"-192"0,-2 4 38 16,-4-1 92-16,7 2 32 0,-3 0-60 0,1 1-50 0,2 2-43 16,-1 1-58-16,7 2-40 0,-5 5-79 15,5 1-121-15,0 2-124 0,5 3-131 0,4 5-455 16,4 0-990-16,0-2 438 0</inkml:trace>
  <inkml:trace contextRef="#ctx0" brushRef="#br0" timeOffset="34916.61">17334 4921 3842 0,'-1'5'543'16,"0"-1"-242"-16,1-1 20 0,-3 1 34 0,3-4 26 0,0 0-68 15,0 0-60-15,0 0-55 0,12-13-29 0,-6 3-15 16,4-4-21-16,2-2 12 0,2-5-8 15,3-4-11-15,-2 1-12 0,0-4-2 0,-1 1 0 16,2-5-19-16,-1-11-11 0,2-3 2 0,-2 3-5 0,-4-2-13 16,1-2-4-16,-2 12-46 0,-4 3-16 0,2 2 0 15,-4 3 0-15,-3 9 0 0,6 2 0 0,-6 5 0 16,3 4 0-16,-3 1 0 0,0 2 0 0,-1 4 0 16,0 0 0-16,-6 17 0 0,2 2 0 0,-2 9 0 15,-1 2 0-15,2 4 0 0,-5 2 0 0,2 13 0 16,3-1 0-16,1-1 0 0,3-11 0 0,2 9 0 15,2-10 0-15,2-1 0 0,0-4 0 0,5-1 0 16,2-6 0-16,-2 1 0 0,4-7 0 0,-2-5 0 16,5 1 0-16,0-5 0 0,2-4 0 0,2-3 0 15,-5-4 0-15,6-2 0 0,4-5 0 0,-4-3 0 16,-1-4 0-16,-2-4 0 0,-1-5 0 0,-1 1 0 16,-3-9 0-16,0 1 0 0,0-14 0 0,1-3 0 15,-4-1 0-15,0 0 0 0,-6 3 0 0,0 17 0 16,-1 3 0-16,-1 8 0 0,-1 2 0 0,-2 6 0 15,0 1 0-15,0 5 0 0,1 0 0 0,-2 5 0 16,1 1 0-16,-8 13 0 0,2 4 0 0,-3 8 0 16,-1 3 0-16,0 6 0 0,1 1 0 0,-1 12 0 15,2-2 0-15,2-8 0 0,4-2 0 0,2-2 0 16,5-1 0-16,0-2 0 0,-1-3 0 0,7 0 0 16,-5-11 0-16,5 1 0 0,0-4 0 0,-1-5 0 15,1-4 0-15,2 0 0 0,1-2 0 0,-1-4 0 16,6-3 0-16,-5-4 0 0,4-3 0 0,-2-2 0 15,-5-3 0-15,6-4 0 0,-3-3 0 0,-3 3 0 16,-3 4 0-16,1 0 0 0,-2 2 0 0,-1 5 0 0,-3 0 0 16,1 5 0-16,-2-1 0 0,0 1 0 15,-1 3 0-15,-1 2 0 0,0 0 0 0,0 0 0 16,0 0 0-16,-1 19 0 0,1-9 0 0,-2 0 0 16,0 3 0-16,2-1 0 0,0-2 0 0,-2 1 0 0,2 0 0 15,2-1 0-15,1-1 0 0,-1 0 0 0,3-2 0 16,-1-4 0-16,-1 2 0 0,3-2 0 0,-1 1 0 15,3-4 0-15,0 0 0 0,3-2 0 16,-2-3 0-16,4 0 0 0,-3 1 0 0,3-6 0 0,1 4 0 16,-4-1 0-16,2 1 0 0,-3-1 0 0,-2 2 0 15,2-1 0-15,-2 3 0 0,-2 0 0 0,-1 0 0 16,-1 2 0-16,-3 1 0 0,6-1 0 0,-6 1 0 16,7 6 0-16,-3-2 0 0,0 2 0 0,-3 0 0 15,2 0 0-15,-1 1 0 0,0 1 0 0,0-2 0 16,1 1 0-16,-1-1 0 0,1-2 0 0,-2 0 0 15,2 2 0-15,0-4 0 0,1 0 0 0,-4-2 0 16,9 0 0-16,-9 0 0 0,9-6 0 0,-2 4 0 16,4-5 0-16,-5 2 0 0,6-4 0 0,-2 1 0 15,4 1 0-15,-4 2 0 0,-2-1 0 0,1 3 0 16,-1 0 0-16,-1 1 0 0,-2 2 0 0,4 1 0 16,-3 0 0-16,-1 4 0 0,1 0 0 0,-1 1 0 15,0 2 0-15,2 2 0 0,-1-1 0 0,2-1 0 16,-3 2 0-16,0-1-24 0,0-3-252 0,5-2-69 15,-3 0-75-15,-4-2-67 0,5-4-92 0,-4-2-431 16,1 1-1095-16,3-5 485 0</inkml:trace>
  <inkml:trace contextRef="#ctx0" brushRef="#br0" timeOffset="35033.78">18459 4360 388 0,'-9'-10'381'0,"0"1"-19"16,5 2-49-16,-2 4-50 0,1-2-56 0,1 5-91 15,4 0-127-15,-4 8-172 0,4-1-123 0,5 3-332 16,2 0 147-16</inkml:trace>
  <inkml:trace contextRef="#ctx0" brushRef="#br0" timeOffset="36117.18">18888 4795 3491 0,'9'-6'291'0,"-7"-1"-28"0,-2-2 40 15,2-1 28-15,-2-2-4 0,-1-4-42 0,1-1-31 16,-1 2-33-16,-3-3-32 0,-1-1 2 0,1 3-3 16,-1-1-14-16,1 5-22 0,-4-2-13 0,3 5-12 15,-4 2-12-15,4 4-24 0,-8 0 0 0,1 2-16 16,-3 1-5-16,4 5-12 0,-6 3-14 0,0 2 1 16,2 2 2-16,3 0-7 0,0 2-9 0,3 2-17 15,4-2 10-15,0 2-7 0,2-2-1 0,2-2 2 16,4-1-4-16,3 0 1 0,-1-3 0 0,3 0-5 15,-4-4 8-15,5 0-2 0,3-1 9 0,-1-1 2 16,3-2 14-16,-3-3 10 0,2-1 11 0,2 1 17 0,-2-2 14 16,-2 1-90-16,1-2-3 0,0 1 0 0,-2-1 0 15,-1 2 0-15,-3 1 0 0,2 0 0 16,-3 1 0-16,-1-1 0 0,1 3 0 0,-5 0 0 16,6 6 0-16,-1 2 0 0,3 2 0 0,-2 9 0 0,0 8 0 15,-3 4 0-15,0 3 0 0,0 0 0 0,-2 12 0 16,-1 1 0-16,-3-1 0 0,2 0 0 15,-3-10 0-15,0 0 0 0,-4 0 0 0,1 9 0 16,-1-14 0-16,2 2 0 0,-4-4 0 0,-1-1 0 0,4-3 0 16,-2-7 0-16,1-3 0 0,-1-1 0 0,4-4 0 15,-4-5 0-15,1 3 0 0,2-6 0 0,-2-2 0 16,-1-2 0-16,4 0 0 0,-5-8 0 16,1 0 0-16,1-5 0 0,3-11 0 0,-1-1 0 0,4-5 0 15,2-1 0-15,8-3 0 0,8-15 0 0,2-7 0 16,12-23 0-16,11 3 0 0,3-2 0 0,-1 2-56 15,8-3-17-15,0 2 2 0,2 7-1 0,-5 1 17 16,-11 25 6-16,0-3 1 0,-1 5 6 0,0-4 9 16,-4 4 0-16,-1 3 1 0,-12 11 29 0,-5 2 12 15,0 3 19-15,-4 2 5 0,-5 6 18 0,0 2-5 16,0 5 4-16,-5 3-2 0,2 1-18 0,-4 3-6 16,-4 1-2-16,6 2-3 0,-11 13-8 0,0 2 9 15,-5 10 1-15,0 4-12 0,1 3 5 0,0 11-9 16,-2 0 1-16,3 1 2 0,5-10-1 0,0 13-3 15,3-12 4-15,3 0-21 0,-1 2-4 0,8-4-9 16,-1 0-4-16,-1 0 0 0,2-8 6 0,3-4-3 16,-1-5 5-16,3 0-1 0,-3-3 1 0,2-3 9 15,-2-3 3-15,3-1-1 0,-1-4 17 0,-2 0 12 16,2-5 10-16,3-1 8 0,0-2-1 0,-2-3 5 16,1-4 3-16,0-1-3 0,0 2 8 0,-3 2 5 0,-1 1-38 15,-1 1-15-15,-1 3 0 0,-4 0 0 16,4 2 0-16,-3 0 0 0,-1 3 0 0,4-1 0 15,-4 1 0-15,5 7 0 0,-5 1 0 0,1 1 0 16,2 0 0-16,-2 0 0 0,0 1 0 0,3-1 0 16,1 0 0-16,2 0 0 0,-1-1 0 0,6-1 0 0,-6-3 0 15,3 0 0-15,5-3 0 0,-2-2 0 16,5-3 0-16,-4 2 0 0,3-4 0 0,0-3 0 16,1 1 0-16,0-3 0 0,0-3 0 0,5-1 0 0,-8 1 0 15,0 2 0-15,0 0 0 0,-1 0 0 0,-2 5 0 16,-3 0 0-16,-1 1 0 0,-2 2 0 15,-1 2 0-15,1 2 0 0,-5 0 0 0,5 5 0 16,-4 3 0-16,0 4 0 0,1 6 0 0,-4 7 0 0,1 5 0 16,-2 2 0-16,0 4 0 0,-5 9 0 0,2 2 0 15,-3-2 0-15,1 2 0 0,-1-11 0 16,0 9 0-16,4-9 0 0,-3-2 0 0,-2 2 0 16,2 10 0-16,2-14 0 0,-2 1 0 0,-2-2 0 0,5-2 0 15,1 0 0-15,-1-3 0 0,2-8 0 0,0-1 0 16,-2-5 0-16,3-5 0 0,-1 3 0 0,1-6 0 15,-2 0 0-15,2-2 0 0,2-2 0 0,-11-7 0 16,8 1 0-16,-5-5 0 0,2-5 0 0,1-3 0 16,1-7 0-16,0-3 0 0,4-5 0 0,5-1 0 15,5-13 0-15,4-1 0 0,4 0 0 0,9 3 0 16,5 1 0-16,5 0 0 0,-2 7 0 0,4 4 0 16,1 3 0-16,-7 11-587 0,0 2-681 0,2 4-1372 15,-1 0 607-15</inkml:trace>
  <inkml:trace contextRef="#ctx0" brushRef="#br0" timeOffset="36266">20442 4873 4510 0,'4'4'567'0,"0"0"-233"0,-1-1-4 15,-1-1 49-15,1 1 48 0,-3-3-8 0,4 2-52 16,-4-2-68-16,2 2-61 0,-2-2-26 0,5 2-103 16,-5-2-109-16,0 0 0 0,11-4 0 0,-6 3 0 15,1 0-121-15,2-2-228 0,-8 3-147 0,9 2-138 16,-9-2-465-16,7-2-1190 0,-7 2 526 0</inkml:trace>
  <inkml:trace contextRef="#ctx0" brushRef="#br0" timeOffset="41583.65">11183 7040 3224 0,'0'0'187'0,"-7"-5"-74"16,7 5-19-16,-4-1 34 0,4 1 64 0,-2-5 22 15,2 5 15-15,0 0-12 0,-2-2-22 0,2 2-5 16,0 0-12-16,0 0-15 0,0 0-5 0,0 0-8 15,0 0-2-15,4 13-3 0,0-8 3 0,-2 2-2 16,1 2-13-16,-1 1-10 0,4 1-10 0,-3 0-6 16,4-1 2-16,0 4-18 0,1-3 1 0,-2-1-1 15,7 1 3-15,1 0-11 0,4-1-3 0,-1-3-8 16,4 0 1-16,6-5-5 0,3 1-3 0,-2-4 10 16,1-2-3-16,3-1-2 0,0 0 4 0,0-3 2 15,-1 0-3-15,-1-2 4 0,2-2-16 0,0-1-61 16,-1-2 0-16,-3-2 0 0,3-1 0 0,-6 3 0 15,0-2 0-15,-9 7 0 0,2 2 0 0,-6 2 0 16,-3-1 0-16,3 2 0 0,-7 1 0 0,3 3 0 0,-1 0 0 16,-1 1 0-16,4 2 0 0,-1 2 0 15,0 2 0-15,1 2 0 0,3 2 0 0,-4 2 0 16,5 0 0-16,-1-2 0 0,2 1 0 0,-1 1 0 16,3-1 0-16,1-2 0 0,1 2 0 0,6 0 0 15,-7-5 0-15,9 0 0 0,-4-3 0 0,0-1 0 16,5-4 0-16,0 2 0 0,-2-4 0 0,3-2 0 0,-7 1 0 15,5-4 0-15,-7 2 0 0,6-3 0 0,1-3 0 16,0-1 0-16,-2 0 0 0,3 0 0 0,-5 1 0 16,-3 3 0-16,0 2 0 0,0 2 0 0,-3-2 0 15,1 2 0-15,0 4 0 0,-4 0 0 16,4 2 0-16,0 2 0 0,-6-1 0 0,6 4 0 0,3 1 0 16,-3 0 0-16,2 1 0 0,-2-1 0 0,4-3 0 15,4 5 0-15,3-2 0 0,-1-1 0 0,1-4 0 16,2 0 0-16,-1-1 0 0,2-2 0 0,2-1 0 15,-5-1 0-15,3-2 0 0,-3 1 0 0,1-3 0 16,-1 1 0-16,-6-3 0 0,-1 1 0 0,-3 0 0 16,-4 1 0-16,2-3 0 0,-2 1 0 0,-3 3 0 15,-4 1 0-15,-3-1 0 0,-4 5-499 0,-1 1-267 16,0 0-389-16,0 0-1251 0,-35 7 555 0</inkml:trace>
  <inkml:trace contextRef="#ctx0" brushRef="#br0" timeOffset="42850.58">5296 8000 3396 0,'3'-2'258'0,"1"0"-111"0,-1-1-85 0,-1 0 11 16,-2 3 31-16,3-4 41 0,-3 4 6 0,6-3 5 16,-6 3-19-16,0-3-6 0,0 3-17 0,0 0-7 15,0 0 1-15,10 6 3 0,-7-2 3 0,1 3 3 16,1 1-1-16,5-2-1 0,-5 4-2 0,3-2 1 16,1 2-6-16,1-2 1 0,-1-2-1 0,4 0-6 15,0 0 4-15,2 0 1 0,-1-2-6 0,5-2-5 16,2-2-2-16,0-1-2 0,-1-1-4 0,7-2 1 15,-6 0-7-15,2-2-3 0,-5-1 11 0,12-6-16 16,-5 1 4-16,-1-1 12 0,2 2-16 0,-1-4-2 16,-3-2-2-16,-4 7-7 0,0-2-1 0,-3 2 3 15,2-1-1-15,-2 3-16 0,-3 2-4 0,-2 1-3 16,-1 1-35-16,-4 1-6 0,4 3 0 0,-1 0 0 16,-1 3 0-16,1 0 0 0,1 3 0 0,0 1 0 15,0 2 0-15,0 2 0 0,1 0 0 0,-2 0 0 16,3 2 0-16,3-1 0 0,-4-1 0 0,3-1 0 15,0 0 0-15,-3-5 0 0,8 1 0 0,-1 1 0 16,-2-4 0-16,4-2 0 0,0-2 0 0,0 0 0 16,1-3 0-16,0-2 0 0,1 1 0 0,-3 0 0 0,2-5 0 15,-1-1 0-15,3-2 0 0,-4 2 0 16,2-6 0-16,-2 6 0 0,4-4 0 0,-8 4 0 16,-3 4 0-16,2 1 0 0,-4 0 0 0,2 1 0 15,-1 0 0-15,1 4 0 0,0 1 0 0,1 1 0 0,-2 3 0 16,3 0 0-16,0 3 0 0,-3 1 0 0,5 2 0 15,1 0 0-15,0 1 0 0,2-1 0 16,-2-1 0-16,1 1 0 0,3-2 0 0,0-1 0 0,3-3 0 16,5 0 0-16,-1-2 0 0,-1-2 0 0,-5-1 0 15,7-2 0-15,-6-1 0 0,6-2 0 0,-8-1 0 16,5-3 0-16,2 1 0 0,-9-1 0 16,0-1 0-16,5-4 0 0,-7 4 0 0,1-2 0 0,-2 2 0 15,-1-1 0-15,-1 5 0 0,-3-3 0 0,-1 4 0 16,-2-1 0-16,-1 2 0 0,0 1 0 0,-1-2 0 15,-1 3 0-15,0 0 0 0,0 1 0 16,1 0 0-16,-5 2 0 0,10-1 0 0,-3 1 0 0,-7 0 0 16,10 3 0-16,-2-1 0 0,2 1 0 0,-3-1 0 15,5 0 0-15,1 0 0 0,-2 1 0 0,11-2 0 16,-5 0-103-16,3-1-651 0,-1 2-469 0,0-4-1324 16,-1 2 586-16</inkml:trace>
  <inkml:trace contextRef="#ctx0" brushRef="#br0" timeOffset="43000.57">7835 7855 237 0,'0'1'491'0,"0"-1"-7"0,0 0 32 15,-5 5 9-15,1-3-9 0,4-2-43 0,0 0-44 16,-3 4-43-16,3-4-53 0,0 0-75 0,0 0-87 16,0 0-125-16,0 0-156 0,12 0-182 0,-3-5-453 15,-4 4-805-15,3-2 357 0</inkml:trace>
  <inkml:trace contextRef="#ctx0" brushRef="#br0" timeOffset="56115.84">23019 1766 221 0,'-1'-6'420'0,"-2"2"1"0,2 0-8 0,-2 1-8 15,3-1-8-15,0 4-7 0,0-5-12 0,0 5-6 16,3-5-11-16,-2 1-6 0,-1 1-6 16,5 1-13-16,-1-3-3 0,-2 3-16 0,1-3-16 15,1 3-5-15,1-3-22 0,2 0-16 0,-4 1-17 16,5 0-20-16,-2 1-18 0,3-3-21 0,-1 4-14 0,3-1-21 16,-2 3-18-16,2 0-16 0,0 3-11 0,-1 0-14 15,-1 3-88-15,4 0 0 0,0 5 0 16,1 2 0-16,-4 3 0 0,-1 2 0 0,0 0 0 15,0 7 0-15,-1-1 0 0,-4-6 0 0,-2 1 0 16,1-1 0-16,-2 2 0 0,-1-5 0 0,0-3 0 16,2 0 0-16,-2-1 0 0,2-5 0 0,-4 2 0 0,2-1 0 15,2-4 0-15,-2 2 0 0,0-5 0 0,0 0 0 16,0 0 0-16,0 0 0 0,3-15 0 16,0 5 0-16,1-3 0 0,2-3 0 0,1-4 0 15,5-5 0-15,0 0 0 0,2 0 0 0,0 0 0 16,-2 3 0-16,-1 5 0 0,-2 2 0 0,-2 4 0 15,1 4 0-15,-3 3 0 0,1 1 0 0,1 2 0 0,-7 1 0 16,14 8 0-16,-9 0 0 0,3 2 0 16,-3 5 0-16,2 2 0 0,-5 3 0 0,3-1 0 0,-1-1 0 15,0 1 0-15,0-1 0 0,0-3 0 16,0 1 0-16,-2-4 0 0,2 1 0 0,0-5 0 16,-1 4 0-16,1-7 0 0,0 1 0 0,1-2 0 15,2 0 0-15,2-4 0 0,-9 0 0 0,18-6 0 0,-6-1 0 16,0 1 0-16,4-7 0 0,-2 0 0 15,8-6 0-15,-5-3 0 0,3 3 0 0,-3 6 0 16,-3-1 0-16,-2 0 0 0,-2 6 0 0,-3 1 0 16,1 0 0-16,-4 3 0 0,1 2 0 0,-5 2 0 15,0 0 0-15,14 12 0 0,-13-7 0 0,2 8 0 16,-2-1 0-16,0-1 0 0,-1 4 0 0,3-2 0 0,1 3 0 16,-2-1 0-16,2-3 0 0,0-2 0 15,-2-2 0-15,5 0 0 0,-3-2 0 0,1-2 0 16,0 2 0-16,1-4 0 0,-6-2 0 0,13-1 0 15,-13 1 0-15,13-7 0 0,-3 2 0 0,-5-4 0 16,0-2 0-16,2-4 0 0,-5-1 0 0,2-1 0 16,0-7 0-16,-4-2 0 0,-4 7 0 0,0-7 0 0,3 7 0 15,-3 2 0-15,-1 5 0 0,3 3 0 16,0 2 0-16,1 2 0 0,-2 0 0 0,3 5 0 16,-1-4 0-16,1 4 0 0,0 0 0 0,0 0 0 15,9 18 0-15,-4-9 0 0,8 0 0 0,1 0 0 16,5 0 0-16,8 0 0 0,-1 1 0 0,3-5 0 15,3 1 0-15,0-4 0 0,0 1 0 0,0-7 0 16,-4 2 0-16,3-4 0 0,-10 3 0 0,1-1 0 16,-5-2 0-16,-1 0 0 0,-3 1 0 0,-3 0 0 15,-1-2 0-15,-1 2 0 0,-5 0 0 0,0 2 0 16,0-2 0-16,-3 5 0 0,0 0 0 0,0 0 0 16,0 0 0-16,-24 8 0 0,10 1 0 0,-2 4 0 15,-4 5 0-15,6-5 0 0,-2 1 0 0,0 5 0 16,2-5 0-16,2 2 0 0,2-3 0 0,1 0 0 15,4-1 0-15,2-4 0 0,2 0 0 0,1-1 0 16,1-1 0-16,3 1 0 0,0-7 0 0,4 3 0 16,2-3 0-16,3-3 0 0,-2-3 0 0,7-2 0 15,-1-2 0-15,5-4 0 0,-1-3 0 0,-8 3 0 16,7-10 0-16,-2 3 0 0,-1-7 0 0,-2-2 0 16,1-2 0-16,3-11 0 0,-10 12 0 0,5-15 0 15,-7 16 0-15,-1 2 0 0,-4 8 0 0,-1 5 0 16,2 2 0-16,-3 5 0 0,1 0 0 0,-1 4 0 15,0 4 0-15,0 0 0 0,-11 13 0 0,2 4 0 16,0 8 0-16,0 1 0 0,0 2 0 0,0 1 0 16,5 4 0-16,2 1 0 0,-1 0 0 0,3-3 0 15,5 2 0-15,3-4 0 0,-2 3 0 0,4-6 0 16,2-9 0-16,5 3 0 0,2 2 0 0,-5-8 0 16,2-5 0-16,0 0 0 0,2-2 0 0,0-6 0 15,-1 1 0-15,1-3 0 0,0 0 0 0,0-5 0 16,-5-4 0-16,2 1 0 0,8-10 0 0,-6 0 0 15,-2-1 0-15,-2 4 0 0,-3 1 0 0,-5-2 0 16,2 6 0-16,-5 4 0 0,3 0 0 0,-5 3 0 16,4-2 0-16,-4 6 0 0,0 0 0 0,0 0 0 15,0 0 0-15,-16 22 0 0,10-10 0 0,1-1 0 16,-1 2 0-16,3 1 0 0,-2-1 0 0,5-1 0 16,0-2 0-16,4 0 0 0,1 0 0 0,0-2 0 15,4-1 0-15,3-1 0 0,1-2 0 0,4 1 0 16,1-4 0-16,0-1 0 0,3-5 0 0,-3 1 0 15,1 0 0-15,-3-3 0 0,1-1 0 0,-3-2 0 16,3-2 0-16,-1-1 0 0,2-8 0 0,-4 0 0 16,0-1 0-16,0 0 0 0,-6 7 0 0,-2-2 0 15,-2 5 0-15,0 1 0 0,-3 4 0 0,-2 0 0 16,1 1 0-16,-4 2 0 0,0 2 0 0,4 2 0 16,-14 1 0-16,8 6 0 0,-4-1 0 0,2 0 0 15,0 5 0-15,5-3 0 0,-3 4 0 0,2 0 0 16,3 1 0-16,1-1 0 0,1 1 0 0,3 1 0 15,4 2 0-15,1-2 0 0,2 0 0 0,2 1 0 16,1-3 0-16,-5 1 0 0,2-5 0 0,-4 1 0 16,2-2 0-16,-2 1 0 0,-5-2 0 0,2-3 0 15,-1 2 0-15,-2-2 0 0,-1-3 0 16,-1 10-20-16,-2-6-82 0,-1 1-61 0,-1 1-79 0,1-3-95 16,0 2-117-16,2-2-144 0,2-3-449 0,-8 4-1132 15,8-4 501-15</inkml:trace>
  <inkml:trace contextRef="#ctx0" brushRef="#br0" timeOffset="56567.21">25673 1476 85 0,'-1'-26'526'15,"0"9"2"-15,-2 0-9 0,2 6-4 0,0 2-18 16,1-1-36-16,-2 4-50 0,1 2-45 0,1 4-36 0,0 0-18 16,0 0-17-16,-6 20-13 0,3 5-20 0,-2 6-6 15,-1 4-6-15,3 18-18 0,-4-1-14 16,0 6-8-16,1 25-6 0,-1-25-13 0,5 0-9 16,-10 24-8-16,7 1-2 0,-5-3-11 0,-3 3-11 15,5-3 12-15,-1 7 11 0,4 3-106 0,-5-1-67 16,2-2 0-16,3 2 0 0,3 3 0 0,-3 4 0 15,-2-1 0-15,2 0 0 0,-1 4 0 0,-1 5 0 16,-3-7 0-16,-4-1 0 0,6-5 0 0,-4 4 0 16,5-2 0-16,2 2 0 0,-3-1 0 0,6-3 0 15,-1 1 0-15,-4-4 0 0,0-32 0 0,0 27 0 16,0-22 0-16,1 23 0 0,2-26 0 0,0-3 0 16,2 3 0-16,-1-4 0 0,-5-4 0 0,3-2 0 15,0-2 0-15,3-12 0 0,-2-2 0 0,-3-4 0 16,6-2 0-16,-3-6 0 0,-3-3 0 0,4 0 0 15,-4-6 0-15,1-2 0 0,2-2 0 0,4-7 0 16,-5 7 0-16,5-7 0 0,0 0 0 0,0 0-236 16,-9-22-545-16,9 6-415 0,4-10-1296 0,1-4 574 15</inkml:trace>
  <inkml:trace contextRef="#ctx0" brushRef="#br0" timeOffset="58715.83">26683 1645 2826 0,'0'0'325'0,"0"0"-122"0,0 0-8 16,0 0 45-16,0-4 20 0,-1-1 19 0,1 5-12 16,-3-9-15-16,3 3-19 0,-4 1 0 0,3-1 6 15,0-2-11-15,-3 4-16 0,0-2-10 0,-4 2-22 16,2 1-5-16,-6 2-23 0,2 2-15 0,-4 2-15 16,-3 4-7-16,2 3-20 0,-8 4-7 0,1 2-9 15,5 3-5-15,1 3-10 0,5-6-4 0,2 2-10 16,4 0 2-16,-2-2-17 0,7-3-1 15,0-2-3-15,4 2 3 0,4-6-1 0,0 0 2 16,3-1-4-16,6-6-1 0,0 0 4 0,2-7 3 16,0-3 12-16,0-1 14 0,1-6 7 0,3-2-32 0,-4-2-38 15,-2-1 0-15,1-2 0 0,-4-3 0 0,1-3 0 16,-1-14 0-16,-1 15 0 0,-3-3 0 0,-1-1 0 16,0-3 0-16,-4 3 0 0,2 3 0 15,-2 4 0-15,-3 10 0 0,2 8 0 0,-4 0 0 16,3 0 0-16,-2 3 0 0,-1 2 0 0,0 3 0 15,0 0 0-15,-8 22 0 0,3-5 0 0,-6 10 0 16,-1 2 0-16,5 5 0 0,-1-2 0 0,2 4 0 0,2 0 0 16,0 10 0-16,3-14 0 0,3 0 0 15,2-3 0-15,5 0 0 0,4-2 0 0,-2-4 0 16,6 1 0-16,3-5 0 0,-7-5 0 0,4-4 0 16,-1-2 0-16,2-1 0 0,0-2 0 0,-4-4 0 15,4-2 0-15,0-1 0 0,-3-5 0 0,1-3 0 16,-2-1 0-16,1-5 0 0,-1-5 0 0,-3 3 0 15,2-4 0-15,-9 3 0 0,0 2 0 0,-3 5 0 16,4 1 0-16,-5 4 0 0,0 1 0 0,0 1 0 16,0-1 0-16,0 6 0 0,0 0 0 0,0 0 0 15,-12 17 0-15,6-5 0 0,1 5 0 0,3 0 0 16,0 1 0-16,1-3 0 0,2 3 0 0,5-1 0 16,1 3 0-16,1-7 0 0,6 2 0 0,9 0 0 15,-5-5 0-15,9 1 0 0,1-6 0 0,0 1 0 16,1-1 0-16,3-6 0 0,2-1 0 0,-1-1 0 15,0-5 0-15,-4-1 0 0,1-3 0 0,-2-1 0 16,-1-4 0-16,-2-3 0 0,-3-2 0 0,0-2 0 16,-6-4 0-16,-3 3 0 0,-1 0 0 0,-5 6 0 15,-2 2 0-15,-3 7 0 0,-2-2 0 0,-3 4 0 16,-2 0 0-16,-4 2 0 0,0 5 0 0,-4 4 0 16,-6 1 0-16,-1 3 0 0,3 2 0 0,-1 3 0 15,2-1 0-15,-5 6 0 0,6-3 0 0,3-1 0 16,2 2 0-16,4-4 0 0,1-1 0 15,2 0 0-15,2-4 0 0,3 1 0 0,2 1 0 0,3-5 0 16,-1-1 0-16,2 1 0 0,1-2 0 0,3-1 0 16,1-2 0-16,-1-2 0 0,0-1 0 0,1 0 0 15,-3 1 0-15,3-2 0 0,-5 1 0 0,1 2 0 16,-4 2 0-16,0-1 0 0,-5 2 0 0,9-3 0 16,-9 3 0-16,0 0 0 0,6 11 0 15,-6 0 0-15,-2 6 0 0,1 4 0 0,-3 7 0 16,1 7 0-16,-2 0 0 0,4 1 0 0,-2 15 0 0,2 1 0 15,-2 1 0-15,3 1 0 0,4 1 0 0,-4-2 0 16,0-2 0-16,0-4 0 0,3 0 0 16,-2-14 0-16,-1 0 0 0,0 0 0 0,0-6 0 15,-1-1 0-15,-2-7 0 0,2-5 0 0,-2-3 0 16,-2-3 0-16,0-1 0 0,-1-4 0 0,6-3 0 16,-17-1 0-16,-1-5 0 0,3-2 0 0,0-3 0 15,-3-7 0-15,0-6 0 0,4 0 0 0,1-8 0 0,5-1 0 16,3-17 0-16,6 1 0 0,7-6 0 15,6 1 0-15,8-2 0 0,5 4 0 0,3-2 0 16,6 7 0-16,0 3 0 0,5 0 0 0,-4 8 0 16,-1 3 0-16,-11 7 0 0,3-1 0 0,0 6 0 15,-4 1 0-15,-1-3 0 0,-4 2 0 0,-5 5 0 16,1-4 0-16,-7 3 0 0,0 0 0 0,-5 1 0 0,-3 3 0 16,-1-2 0-16,-4-1 0 0,-1 5 0 15,-2 2 0-15,-2 2 0 0,-1-1 0 0,0 1 0 16,-2 4 0-16,2 1 0 0,-2 4 0 0,1 1 0 15,3 3 0-15,-1 1 0 0,5 2 0 0,1 0 0 16,3 4 0-16,5 2 0 0,2 0 0 0,4 1 0 16,3 0 0-16,1-2 0 0,8 4 0 0,1-2 0 15,-4-5 0-15,-1-2-11 0,1 0-21 0,0 0 2 16,-3-2 1-16,-5 2 0 0,2-6 2 0,-8 2 0 16,0 0 1-16,0 0 5 0,3 3 16 0,-7-3 14 15,-1 4 12-15,0-2-3 0,-4 3 9 0,2-1-4 16,-2 0-3-16,0 1 8 0,-1-3-18 0,1 2 3 15,3-2 1-15,-2-1 1 0,3 1-9 0,0-1 4 16,3 0-2-16,2-1 7 0,0 0-15 0,8-1 0 16,-3 1 0-16,9-3 0 0,2-3 0 0,-2-1 0 15,4 1 0-15,-4-5 0 0,3 1 0 0,-2-2 0 16,0-2 0-16,1 1 0 0,2-10 0 0,-9 6 0 16,4-1 0-16,-4-2 0 0,-2-1 0 0,-2 1 0 15,-2 0 0-15,-2 4 0 0,-2-2 0 0,0 5 0 16,-3 0 0-16,-2 1 0 0,-3 1 0 0,0 2 0 15,-4 3 0-15,8 1 0 0,-16 2 0 0,3 2 0 16,0 3 0-16,-1 3 0 0,5-1 0 0,0 3 0 16,-1 3 0-16,2-1 0 0,3 3 0 0,1-5 0 15,6-1 0-15,0 6 0 0,3-7 0 0,3 1 0 16,6 1 0-16,0-2 0 0,4-4 0 0,1-2 0 16,3 1 0-16,6-5 0 0,-6-1 0 0,6-3 0 15,-1-2 0-15,-2-2 0 0,2-2 0 0,-8 1 0 16,5-5 0-16,-7 1 0 0,4-6 0 0,-6-4 0 15,0 2 0-15,-1-1 0 0,0-1 0 0,-8 7 0 16,-3-1 0-16,1 7 0 0,0 0 0 0,-4 2 0 16,0 4 0-16,0-1 0 0,0 5 0 0,0 0 0 15,-17 7 0-15,7 3 0 0,-3 1 0 0,3 5 0 16,0 1 0-16,2 2 0 0,2-1 0 0,-1 6 0 16,6-4 0-16,2-2 0 0,5 2 0 0,0-2 0 15,3-3 0-15,4-1 0 0,2-3 0 0,4 0 0 16,0-2 0-16,-1-6 0 0,4 2 0 0,-3-4 0 15,4-2 0-15,0 0 0 0,-6-3 0 0,2-2 0 16,1-1 0-16,-3-1 0 0,0-4 0 0,-4 1 0 16,0-3 0-16,4-7 0 0,-7 5 0 0,3-1 0 15,0-5 0-15,-7 5 0 0,2 3 0 0,-4 4 0 16,-3-2 0-16,3 6 0 0,-1-1 0 0,-2 3 0 16,0 1 0-16,-1 3 0 0,0 0 0 0,0 0 0 15,0 0 0-15,0 0 0 0,-10 12 0 0,6-3 0 16,4 1 0-16,-3 2 0 0,3 4 0 0,2-1 0 15,3 3 0-15,1 0 0 0,2-1 0 0,1 0 0 16,1 1 0-16,0-2 0 0,2-1 0 0,-3 2 0 16,-2-3 0-16,-3-3 0 0,1 1-243 0,-3-2-93 15,-2 2-77-15,-9-3-96 0,-5 3-131 0,-12-1-369 16,-10 0-1092-16,-16 5 484 0</inkml:trace>
  <inkml:trace contextRef="#ctx0" brushRef="#br0" timeOffset="59315.92">23691 2259 223 0,'-17'-3'443'16,"-3"4"16"-16,7-1 1 0,-1 0 0 0,5 0-11 16,-5 0-15-16,8-1-23 0,-2 1-24 0,8 0-31 15,-9 0-26-15,9 0-34 0,0 0-11 0,0 0-4 16,0 0-3-16,22 3-21 0,9-1-5 0,4 1-20 16,18-1-14-16,8 2-18 0,6-3-21 0,25 2-8 15,-25-1-29-15,27-5-16 0,-32 2-16 0,2 1-6 16,-4 0-13-16,-5-1-5 0,-4 0-10 0,-17 1-36 15,-2-3-30-15,-2 1-24 0,-11 3-44 0,-7-1-58 16,-1 1-54-16,-4-1-65 0,-7 0-68 0,2 3-75 16,-2-3-71-16,-15 12-82 0,-12 2-401 0,-1 2-1010 15,-1 2 446-15</inkml:trace>
  <inkml:trace contextRef="#ctx0" brushRef="#br0" timeOffset="59804.11">23683 3110 338 0,'-6'-7'516'16,"0"-3"6"-16,-2-2-6 0,6 0-22 0,-1-6-25 16,-1 0-18-16,4-1-12 0,4 2-20 0,-1-1-22 15,2 2-25-15,1 5-29 0,0-4-19 0,1 4-21 16,0-1-28-16,2 6-22 0,-1 1-25 0,1 0-14 15,1 2-17-15,2 4-17 0,-2 2-11 0,6 5-14 16,-7-1-18-16,3 6-13 0,2 4-6 16,-1 11-13-16,-2-2-8 0,2 1-61 0,-4-1-36 0,0 1 0 15,-3 1 0-15,1 0 0 0,-6-3 0 0,3-1 0 16,-1-5 0-16,-2-1 0 0,0-7 0 0,2 1 0 16,-6-5 0-16,6 0 0 0,-1-3 0 0,-2-2 0 15,0-2 0-15,0 0 0 0,0 0 0 0,5-13 0 16,-5 4 0-16,5-6 0 0,0-1 0 0,1-9 0 15,0-2 0-15,4-1 0 0,2-6 0 0,5-7 0 16,-2 7 0-16,2 3 0 0,-2 4 0 0,2 2 0 16,-2 4 0-16,-2 7 0 0,3 1 0 0,-5 6 0 15,1 0 0-15,-2 3 0 0,0 3 0 0,1 3 0 16,-1 2 0-16,0 2 0 0,2 9 0 0,-5 4 0 16,3 7 0-16,-2 1 0 0,0 2 0 0,-4 0 0 15,-3 1 0-15,3 3 0 0,-3-3 0 0,0-1 0 16,-1-1 0-16,0-3 0 0,0 1 0 0,-2-10 0 15,1 1 0-15,-1-6 0 0,1-2 0 0,-2-1 0 16,2-3-287-16,1-1-170 0,0-4-84 0,0 0-95 16,0 0-409-16,0 0-1133 0,9-17 501 0</inkml:trace>
  <inkml:trace contextRef="#ctx0" brushRef="#br0" timeOffset="59966.48">24393 3194 181 0,'6'2'439'0,"-2"0"1"0,-1 2 26 16,-3 1 25-16,3-1 12 0,-6 3-5 0,0 3-11 15,-1 1-11-15,0 2-11 0,-1 2-29 0,1 2-23 16,0 2-24-16,1 5-34 0,1-3-33 0,2-1-33 16,0-1-33-16,0-1-53 0,2-1-62 0,0-4-71 15,-1-1-94-15,-1 0-105 0,3-2-112 0,-3-3-134 16,-1-1-135-16,1-3-498 0,0-3-1090 0,0 0 483 16</inkml:trace>
  <inkml:trace contextRef="#ctx0" brushRef="#br0" timeOffset="60636.58">26574 2200 284 0,'-14'3'387'0,"4"1"-5"16,4-1 10-16,0 0-13 0,1-2-12 0,0 2-14 0,2-1-17 16,3-2-12-16,-6 4-4 0,6-4 12 15,2 4 13-15,-2-4-2 0,7 2-2 0,6-1-11 16,6 1-9-16,11 0-19 0,5-4-7 0,18 2-11 15,4-1-19-15,5 2-15 0,3-3-19 0,32 2-15 16,-5 2-21-16,-27-7-15 0,26-1-11 0,-25 4-14 16,28-5-42-16,-33 6-113 0,2-3 0 0,-1 3 0 15,0-3 0-15,-10 3 0 0,-12-2 0 0,-2 3 0 16,-5-3 0-16,-3 2 0 0,-10-1 0 0,-2 2 0 16,-3 0 0-16,-5-3 0 0,-2 1 0 0,-3 0 0 0,3 1 0 15,-8 1 0-15,6 1 0 0,-2-3-17 0,-4 2-547 16,0 9-145-16,0-9-442 0,-13 10-1246 0,-1 0 552 15</inkml:trace>
  <inkml:trace contextRef="#ctx0" brushRef="#br0" timeOffset="61133.42">26602 2963 70 0,'4'-9'518'16,"-2"1"15"-16,0 3 11 0,-1-2 4 15,1 0-22-15,0 5-31 0,-2-2-29 0,0 4-58 16,4-7-34-16,-4 7-44 0,0 0-1 0,6 12-10 15,-4 1-9-15,0 7-9 0,-1 8-17 0,2 0-10 16,-2 1-24-16,-1 3-20 0,-1-2-23 0,2 3-17 0,-5-2-21 16,3 1-17-16,1-3-13 0,-2 2-18 0,0-4-35 15,0-1-68-15,-2 1-18 0,2-10 0 16,0 1-86-16,2-3-58 0,-4-3-55 0,3-1-62 16,1-4-55-16,-2-2-39 0,0 0-32 0,2-2-54 0,0-3-46 15,0 0-41-15,0 0-304 0,0 0-900 0,9-21 398 16</inkml:trace>
  <inkml:trace contextRef="#ctx0" brushRef="#br0" timeOffset="61783.98">26813 3135 104 0,'1'-6'291'0,"3"2"5"0,-4 1-2 16,4 0 10-16,-4 3 0 0,2-6 0 0,-2 6-7 0,3-2-16 16,-3 2-6-16,4-2-7 0,-4 2-9 15,0 0-5-15,2-3-6 0,-2 3-6 0,2-3-7 16,-2 3-7-16,0 0-4 0,0 0-12 0,0 0-13 15,0 0-13-15,0 0-15 0,0 0-13 0,0 0-3 16,0 0-2-16,0 13-8 0,-2-8 2 0,0 1-21 16,-2 4 9-16,1-1-16 0,-3 2-12 0,2 5-14 0,-2-5-5 15,1 5-9-15,1 1-15 0,2 0 0 16,0 1-12-16,2-3 5 0,0-3-9 0,4 0 1 16,0-1-7-16,4 0-5 0,-1-3-4 0,1 1 1 15,1-2-4-15,5-1-8 0,-1-1-5 0,2-2-3 16,2 1 2-16,-3-2-2 0,-1-4-8 0,1 0 5 15,-3-2-1-15,1-1 6 0,-1-2 1 0,-2-3-7 16,-1 0 3-16,-2-5-1 0,1 0 2 0,-6-3-3 16,-2-4-4-16,-3 4 4 0,-5-8 0 0,-1 1-6 15,-2 3 12-15,-1 0-2 0,0 8 2 0,0 0 6 0,1 0-4 16,-2 3 13-16,5 4-2 0,1 2 4 0,2-1-14 16,-2 2-9-16,7 2-4 0,-3 2 8 15,4 0-2-15,0 0 5 0,0 0-5 0,18 9-2 16,-5-4-2-16,6 0 9 0,1 0-9 0,7 3 12 15,1-3-12-15,3 0 3 0,-3-1 3 0,4-3-5 16,0 0 1-16,-4-3-6 0,0 2 5 0,-7 1-3 16,-3-1 4-16,-4-1 6 0,-1 2-13 0,-1-1-4 15,-3 0 0-15,-2-1 0 0,-1 2 0 0,0 0 0 16,-2 1 0-16,-3 3 0 0,-1 3 0 0,0 1 0 16,-1 3 0-16,-1 2 0 0,-5 2 0 0,2 1 0 0,1 2 0 15,0-1 0-15,3 0 0 0,1-1 0 0,-2 2 0 16,4-2 0-16,1 0 0 0,1-5 0 15,3 2 0-15,3-1 0 0,-2-4 0 0,6 0 0 16,3-1 0-16,-1-4 0 0,1 2 0 0,1-5 0 0,-1-1 0 16,0-1 0-16,0-3 0 0,1 0 0 0,-3-3 0 15,-1-4 0-15,-1-2 0 0,1-2 0 0,-4-2 0 16,-2 0 0-16,5-5 0 0,-7-3 0 0,-2-2 0 16,-4 0 0-16,0 1 0 0,-8 1 0 0,-2 1 0 15,1 7 0-15,-7 4 0 0,-5-5 0 0,-8 6 0 16,-8 6 0-16,-13 4 0 0,-9 7-441 0,-2 9-302 15,1 0-426-15,-26 14-1264 0,22-5 560 0</inkml:trace>
  <inkml:trace contextRef="#ctx0" brushRef="#br0" timeOffset="62583.67">23614 4012 227 0,'-1'-12'497'0,"0"3"6"15,2-3 2-15,0 0 1 0,6-3-10 0,-5 2-13 16,6-1-26-16,1 1-18 0,-1-1-15 0,-2 4-36 16,7-5-9-16,-4 6-19 0,0 2-32 0,0-1-27 0,0 4-26 15,0-3-25-15,-2 4-28 0,6 2-26 16,-3 3-14-16,1 2-16 0,0 3-15 0,-5 5-11 16,7 2-18-16,-8 3-13 0,2 2-24 0,-1 7-85 0,-3 0 0 15,-1-2 0-15,-2 3 0 0,-2-8 0 0,2 6 0 16,-2-7 0-16,2 0 0 0,0-3 0 0,0-4 0 15,-1 0 0-15,1-3 0 0,-3-3 0 16,3 1 0-16,-1-2 0 0,2 0 0 0,-1-4 0 0,0 0 0 16,0 0 0-16,0 0 0 0,8-15 0 0,-3 3 0 15,4-3 0-15,0 0 0 0,4-7 0 0,-2-3 0 16,1 10 0-16,-2-4 0 0,-1 3 0 16,1 0 0-16,-2 7 0 0,-3-1 0 0,3 3 0 0,-4 1 0 15,-1 1 0-15,1 2 0 0,-1 0 0 0,-3 3 0 16,0 0 0-16,8 12 0 0,-5-3 0 0,0 6 0 15,1 1 0-15,-3 2 0 0,0 1 0 16,-1 5 0-16,1-5 0 0,-2 1 0 0,2 5 0 0,1-7 0 16,-2-2 0-16,1 1 0 0,2-6 0 0,-3 0-175 15,1-3-504-15,-1-1-545 0,1-3-1324 0,1-2 587 16</inkml:trace>
  <inkml:trace contextRef="#ctx0" brushRef="#br0" timeOffset="62833.87">24069 4149 3556 0,'7'-2'593'0,"-3"0"-244"15,-2 0-46-15,-2 2-16 0,8-1-2 0,-8 1-14 16,4-2-19-16,-4 2-38 0,6-1-29 0,-6 1 0 16,10 0-5-16,-3 1-14 0,0-1-15 15,5 2-10-15,-2-1-11 0,2 3-17 0,0-1-8 0,1 1-8 16,0 1-22-16,-2 2 0 0,0-2-14 0,0 4 0 16,-2-1-10-16,-4 3-6 0,-1-2 1 0,-4 2-11 15,0 1 8-15,-4-1-4 0,-1 1-12 0,-1 0 0 16,-1-1 10-16,1-2-31 0,2 1-6 0,-2-1 0 15,3-3 0-15,1 0 0 0,2 0 0 16,2-2 0-16,3 2 0 0,3-5 0 0,7 0 0 0,3 0 0 16,9 1 0-16,4-4 0 0,2 0 0 0,3-1-192 15,3-3-320-15,1-2-737 0,20-6-1351 0,-2-1 598 16</inkml:trace>
  <inkml:trace contextRef="#ctx0" brushRef="#br0" timeOffset="63917.28">26793 3957 122 0,'0'0'323'0,"0"0"-12"0,0 0-20 0,0 0-23 16,0 0-20-16,0 0-14 0,-5 5 9 16,5-5 11-16,0 4 4 0,0-4 12 0,0 0-2 15,0 6-7-15,0-6 4 0,-2 5-5 0,1-3-6 16,1-2-9-16,-1 3-6 0,1-3-14 0,0 0-12 15,0 0-2-15,0 0-8 0,0 0-13 0,-3 4-6 0,3-4-13 16,0 0-12-16,0 0-5 0,0 0-9 16,0 0-10-16,0 0-13 0,0 0-19 0,0 0-6 15,-1-12-9-15,2 8-7 0,-1-3-9 0,2 1-6 0,-2-3-4 16,-2-2-8-16,4 1-4 0,-4-1-5 0,0-2-2 16,-1 1 4-16,-2 1 3 0,0-2 0 0,-3 5-8 15,2-2 21-15,-5 4-6 0,1 0-11 16,-2 4-2-16,-6-1 1 0,-4 5-9 0,3 2-1 15,-3 5-5-15,-3 4-7 0,-1 0 0 0,4 4 0 16,1 1-4-16,3 1 2 0,2 0-10 0,2-2 9 0,7 0-5 16,0-2-11-16,1 0-4 0,3-4 0 0,2 1 0 15,1 0 0-15,4-4 0 0,0 2 0 0,1-5 0 16,4-2 0-16,0 0 0 0,0-2 0 0,2-2 0 16,1-2 0-16,4-2 0 0,1-2 0 0,0-1 0 15,-2-1 0-15,0-1 0 0,0 0 0 0,-2 2 0 16,-4-2 0-16,4 3 0 0,-4 1 0 0,0 1 0 15,-3 3 0-15,-2 0 0 0,3 0 0 16,-2 2 0-16,-5 0 0 0,10 7 0 0,-5 3 0 0,-1 3 0 16,-2 4 0-16,1 1 0 0,-1 8 0 0,-2 1 0 15,-2 3 0-15,-2 0 0 0,-2-3 0 0,-1 8 0 16,0-6 0-16,-1-3 0 0,0 1 0 0,-2-3 0 16,1 1 0-16,4-9 0 0,1-2 0 0,0-3 0 15,3-1 0-15,-4-2 0 0,5-2 0 0,0-1 0 16,-2-1 0-16,4 0 0 0,-2-4 0 0,0 0 0 15,10-8 0-15,2-2 0 0,-1-2-489 0,6-7-95 16,2-4-43-16,2-1-456 0,-1-3-1171 0,9-12 518 16</inkml:trace>
  <inkml:trace contextRef="#ctx0" brushRef="#br0" timeOffset="64200.35">26940 4105 1711 0,'22'-18'80'0,"-6"4"58"16,-2 1 47-16,-4 4 57 0,-1 0 75 0,-1 1 31 16,-3 0 30-16,0 0 35 0,-2 3 9 0,1-3 1 15,-1 5-14-15,0-1-26 0,-2 1-21 0,1-1-26 16,-2 4-35-16,2-4-25 0,-2 4-27 0,0 0-14 15,0 0-21-15,-13 10-17 0,6-3-25 0,0 3-9 16,4-3-15-16,-1 3-59 0,1 3-89 0,1-1 0 16,3 3 0-16,1 1 0 0,5 1 0 0,2-3 0 15,2 3 0-15,2-2 0 0,6 2 0 0,-5-1 0 16,4 0 0-16,-1-4 0 0,-6 0 0 0,5-3 0 16,-1 2 0-16,-6-4 0 0,0 2 0 0,-5-2 0 15,-1 1 0-15,-3-1 0 0,-3 2 0 0,-5-2 0 16,2 1 0-16,-3-2 0 0,-2-1 0 0,-4 4 0 15,2-3 0-15,2-2 0 0,-1 2 0 0,3-2 0 16,-1 0 0-16,1-2 0 0,4-2 0 0,-3 0 0 16,2-2-113-16,-2-2-367 0,1-5-132 0,0-1-553 15,-2 0-1261-15,4-6 558 0</inkml:trace>
  <inkml:trace contextRef="#ctx0" brushRef="#br0" timeOffset="64383.05">27002 3995 98 0,'2'-6'624'0,"-1"3"-14"0,-1 3-19 0,4-6 4 16,2 1 6-16,8 1-4 0,0-3-12 0,8 3-38 16,6-2-42-16,4 0-38 0,5 2-40 0,17-1-41 0,-16 0-36 15,3 1-40-15,0 2-30 0,-4-1-32 16,-2 1-51-16,-2-3-53 0,-6 4-115 0,-8-3-29 0,-8 1 0 16,1 2-157-16,-7-1-129 0,-4 0-142 15,-1 2-142-15,0 0-555 0,-39 3-1219 0,7 3 539 16</inkml:trace>
  <inkml:trace contextRef="#ctx0" brushRef="#br0" timeOffset="65217.2">23755 4865 160 0,'0'0'445'0,"0"0"12"0,0 0 7 0,-10-2-5 0,10 2-5 16,-7-2-7-16,7 2-4 0,-7-1-5 0,2-2 6 16,5 3 6-16,-7-2-5 0,7 2-11 0,-4-2-5 15,2-2-21-15,2 4-22 0,-3-4-22 16,2 0-36-16,1 0-26 0,0 4-26 0,1-7-118 0,3 2-158 15,1 0 0-15,0 4 0 0,2-2 0 0,0-1 0 16,0 3 0-16,1 1 0 0,3 1 0 0,0 4 0 16,1-1 0-16,3 7 0 0,-2 2 0 0,1 2 0 15,-4 2 0-15,7 6 0 0,-7 1 0 0,2-2 0 16,-2 2 0-16,-2 1 0 0,-3 0 0 0,-3-6 0 16,1 0 0-16,-2-1 0 0,0-2 0 0,-1-1 0 15,0-1 0-15,-1-5 0 0,-3 2 0 0,3-5 0 16,1 1 0-16,-3-3 0 0,5-1 0 0,-2-3 0 15,0 0 0-15,0 0 0 0,0 0 0 0,0 0 0 16,7-18 0-16,0 10 0 0,-2-6 0 0,4-5 0 16,-1 1 0-16,5-7 0 0,-2 1 0 0,2-4 0 15,-1 3 0-15,1-2 0 0,2 2 0 0,-2-2 0 16,-4 5 0-16,1 5 0 0,-2 2 0 0,-3 5 0 16,-1 5 0-16,0-4 0 0,1 5 0 0,-4 2 0 15,3 1 0-15,-4 1 0 0,0 0 0 0,5 13 0 0,-2-3 0 16,-1 6 0-16,-2 5 0 0,3 4 0 0,-3 0 0 15,0 2 0-15,-1-1 0 0,1-7 0 16,0 8 0-16,-2-1 0 0,1-1 0 0,-3-7 0 16,4-1 0-16,0 0 0 0,-1-2 0 0,-2 0 0 0,2-4 0 15,-3 0-319-15,4-4-368 0,-1 0-511 0,-2-1-1298 16,3-1 575-16</inkml:trace>
  <inkml:trace contextRef="#ctx0" brushRef="#br0" timeOffset="65567.2">24187 5160 16 0,'8'-6'487'0,"-3"1"-14"0,-1 1 34 0,-1 0 28 0,1 2 15 16,0-3-3-16,-1 0-14 0,2 1-14 0,-1 1-38 16,-1 2-35-16,3-4-32 0,1 1-35 0,2 1-32 15,4-1-33-15,0 2-30 0,3-2-33 16,1 1-27-16,5 1-26 0,-2 2-33 0,1-1-36 0,-4 1-33 16,1 1-19-16,-4 0-13 0,-1 2-12 0,-3 1-12 15,-1-2-11-15,-1 1 2 0,-2 1-28 0,-3-1-3 16,-2 4 0-16,-2-1 0 0,-2 1 0 15,1-1 0-15,-2 3 0 0,-4 0 0 0,5-3 0 0,-1 1 0 16,1-1 0-16,-1 1 0 0,2-2 0 0,2 1 0 16,0 1 0-16,2-1 0 0,0 2 0 0,3-3 0 15,5 2 0-15,-1 0 0 0,2 0 0 16,5-1 0-16,0 3 0 0,-3 0 0 0,5 0 0 0,-6-2 0 16,-2 1 0-16,1 0 0 0,3 2 0 0,-4-4 0 15,-3 1 0-15,-1 0 0 0,-3 3 0 0,-2-3 0 16,-1-1 0-16,-1 1 0 0,-6 2 0 0,2 0 0 15,-4 0 0-15,-2-2 0 0,-7 1 0 0,-1-1 0 16,0-1 0-16,-2-1 0 0,2-1 0 0,-12 2 0 16,12-5 0-16,-8 0-406 0,7-3-892 0,0-1-1406 15,4-4 622-15</inkml:trace>
  <inkml:trace contextRef="#ctx0" brushRef="#br0" timeOffset="66349.95">26627 4987 81 0,'6'-3'433'0,"0"-4"4"0,2 2-3 0,2-4-10 16,-1 1-1-16,-2-2-9 0,4-3-15 0,2 2-11 16,-3-3-4-16,-1 0-19 0,0 1-6 0,-1-3-12 0,-3 1-28 15,1 0-5-15,-2 0-29 0,-4-3-17 16,-4 5-20-16,-1-1-14 0,-3-1-14 0,-3 3-20 16,-3 1-25-16,0 3-8 0,-4 1-11 0,-4 4-23 15,4 2-11-15,-1 4-15 0,-1 4-12 0,-6 0-7 0,2 5-8 16,6 0-19-16,0 5-30 0,3-1-31 0,6 0 0 15,1 0 0-15,4 0 0 0,4 2 0 16,3-2 0-16,1-4 0 0,2 3 0 0,6-4 0 16,-2-2 0-16,0-1 0 0,7 0 0 0,-1-3 0 0,-2-2 0 15,-1-1 0-15,6-3 0 0,-6-1 0 0,0 0 0 16,1-1 0-16,-4 0 0 0,4 0 0 0,-5-1 0 16,-4 2 0-16,2 1 0 0,0 0 0 15,-3 0 0-15,-4 1 0 0,8 0 0 0,-8 0 0 0,4 7 0 16,-4 2 0-16,0 5 0 0,-3 3 0 0,2 4 0 15,-3 4 0-15,-1 0 0 0,0 2 0 0,-3-1 0 16,3 1 0-16,0 1 0 0,-3-4 0 0,4 2 0 16,-6-2 0-16,9-5 0 0,-3-1 0 0,1-6 0 15,2-3 0-15,0 0 0 0,2-3 0 0,-2-2-251 16,-2-1-327-16,3-3-84 0,0 0-455 0,0 0-1210 16,23-13 536-16</inkml:trace>
  <inkml:trace contextRef="#ctx0" brushRef="#br0" timeOffset="66617.2">26992 5005 320 0,'8'-8'482'0,"-3"1"-11"0,-1 2-5 0,-3 2-2 16,-1 3 1-16,0 0-4 0,0 0-4 0,-14 9-15 15,8 2-8-15,-2-3-20 0,0 7-38 0,1 0-21 16,-2 3-24-16,4-1-16 0,2 2-27 0,0-1-14 16,5-1-21-16,2 0-18 0,2-2-23 0,3 1-18 15,1-2-14-15,3-3-14 0,4-2-30 0,2 0-136 16,-3-3 0-16,2-5 0 0,1-1 0 0,2-1 0 15,-7 0 0-15,4-5 0 0,-4-2 0 0,2-1 0 16,0-4 0-16,-2-2 0 0,-6-2 0 0,7-9 0 16,-6 1 0-16,-1-2 0 0,-3 4 0 0,-5 5 0 15,0 1 0-15,-3 0 0 0,-1 5 0 0,-7 5 0 16,-6-4 0-16,-7 5 0 0,-12 5 0 0,-5 1 0 16,-18 6-118-16,-3 0-1228 0,-28 14-1458 0,1 1 645 15</inkml:trace>
  <inkml:trace contextRef="#ctx0" brushRef="#br0" timeOffset="67450.03">23753 6106 479 0,'-3'-3'495'15,"2"-4"3"-15,3 3-11 0,0-3-14 0,1 0-7 16,4-1-16-16,0 1-11 0,2-4-17 0,5-1-11 15,-3 1-25-15,1 0-24 0,5 2-16 0,-7 0-24 16,0 2-18-16,3 1-36 0,3 0-11 0,-4 2-21 16,1 0-21-16,1 2-19 0,-4 2-49 0,1 0-14 15,0 6-9-15,-3 2-10 0,0 3-7 0,0 3-53 16,-1 11-54-16,-1 1 0 0,-5 0 0 0,-2 1 0 16,-1 2 0-16,-2-2 0 0,0 0 0 0,-2 0 0 15,1-4 0-15,-1-3 0 0,3-2 0 0,1-4 0 16,0-2 0-16,-1-1 0 0,2-2 0 0,-1-4 0 15,2-1 0-15,0-4 0 0,3 1 0 0,-3-1 0 16,10-13 0-16,-3 5 0 0,3-5 0 0,0-2 0 16,-1-2 0-16,1 1 0 0,-1-8 0 0,4 0 0 15,1 1 0-15,-4-2 0 0,2-4 0 0,1 8 0 16,-6 5 0-16,1 1 0 0,-2 4 0 0,1 3 0 16,-2-1 0-16,0 6 0 0,-1-1 0 0,0 3 0 15,-4 1 0-15,9 8 0 0,-6 5 0 0,1 2 0 16,0 3 0-16,-3 2 0 0,2 7 0 0,1-3 0 0,-3-4 0 15,0 6 0-15,1-7 0 0,-1 0 0 16,-1-1 0-16,5-1 0 0,-4-5 0 0,-1 1 0 0,4-2 0 16,-3-2 0-16,1 0-470 0,-1-4-160 0,3-2-42 15,0-3-399-15,-4 0-1158 0,12-1 512 0</inkml:trace>
  <inkml:trace contextRef="#ctx0" brushRef="#br0" timeOffset="67900.42">24344 6227 2 0,'10'-9'300'0,"-2"-1"58"16,-1 2 23-16,1-1 39 0,-4 4 19 0,0 0 13 15,-1 1-4-15,-1-1-8 0,-2 5-13 0,0 0-3 16,0 0-5-16,0 0-11 0,-6 13-11 16,-1-5-21-16,1 5-18 0,1-2-21 0,-1 4-30 0,-1 2-27 15,-3 0-28-15,4 1-24 0,-2-2-23 0,3 0-18 16,-3 1-18-16,-1-3-32 0,5-2-97 0,-1-1-40 16,1-4 0-16,-1 3 0 0,5-5 0 0,-4-1 0 15,4 0 0-15,0 0 0 0,0-4 0 0,8 2 0 16,-8-2 0-16,9 1 0 0,0-1 0 0,0 0 0 15,2-1 0-15,0 2 0 0,1-1 0 0,1 0 0 16,0 0 0-16,0 3 0 0,3-2 0 0,2 1-112 16,0 1-95-16,-8-1-52 0,4 0-42 0,-2 0-45 15,-2 0-31-15,-6 1-21 0,2-2-27 0,-2 0-8 16,-4-1-9-16,8 1 5 0,-8-1 3 0,0 0-236 16,0 0-727-16,-3-9 322 0,3 9 2738 0,-5-5-1834 15,1 3 90-15,4-2 53 0,-5-2 45 0,4-1 37 16,-3 2 35-16,4 0 36 0,-1-3 31 0,1 1 29 15,0-1 35-15,0-2 20 0,0 5 21 0,0-3 13 16,1 2 21-16,-1 0 1 0,0 1 9 0,3 2 5 16,-2-1-6-16,-1 4-14 0,-1-6-15 0,1 6 0 0,0 0 11 15,0 0-3-15,0 0 4 0,1 16-7 16,-5-5-9-16,4 2-18 0,-1 3-18 0,-2 1-171 16,1 1-64-16,-1 1 0 0,-1 1 0 0,-1-3 0 15,1 1 0-15,-1-1 0 0,2-2 0 0,1 1 0 16,2-4 0-16,-5-2 0 0,3 3-479 0,2-7-213 15,-2 1-478-15,2-1-1268 0,0-6 561 0</inkml:trace>
  <inkml:trace contextRef="#ctx0" brushRef="#br0" timeOffset="68868.48">26588 6124 117 0,'7'-4'450'0,"0"-4"10"16,-1 1-1-16,-1-3-19 0,1 1-15 0,2 0-28 0,-5 1-25 16,5-3-20-16,-7 2-23 0,3-2-22 15,-4 1-20-15,0 2-20 0,-1 1-27 0,-3-2-19 16,0 1-24-16,-1 1-20 0,-1 3-18 0,-6 0-12 16,3 1-7-16,-6 2-13 0,0 1-4 0,-3 3 0 0,1 4-1 15,-3 1 3-15,2 0-7 0,3 2 4 0,2 4-4 16,-4-1-3-16,8 3-5 0,-2-1 0 15,3 2-14-15,3 1 12 0,-2-1-5 0,6 0 2 16,1-1-10-16,-2-4-8 0,5 6-3 0,4-2-8 0,-1 1-7 16,2 0-3-16,2-1-20 0,3 0-46 0,5 5 0 15,0-1 0-15,1 0 0 0,-1-2 0 0,1 2 0 16,-1-1 0-16,-5-5 0 0,-2 0 0 16,3-1 0-16,-9-5 0 0,3 2 0 0,-2-3 0 0,-2 0 0 15,-3-2 0-15,-2-1 0 0,-1-1 0 0,-5-1 0 16,2 1 0-16,-4-3 0 0,-5-1 0 0,-2-2 0 15,-3-3 0-15,3-1 0 0,-3 0 0 0,2-4 0 16,2 1 0-16,-2-4 0 0,6 2 0 0,2-2 0 16,0-3 0-16,0 0 0 0,9 0 0 0,0-1 0 15,9-7 0-15,0 1 0 0,1 8 0 0,9-5 0 16,4 2 0-16,-2 3 0 0,6 0 0 0,1 3 0 0,1-2 0 16,-5 5 0-16,3 1-135 0,-5 3-373 15,-4 2-102-15,0-2-547 0,-2-2-1252 0,-2 7 554 16</inkml:trace>
  <inkml:trace contextRef="#ctx0" brushRef="#br0" timeOffset="69268.63">27111 6070 84 0,'10'-16'476'0,"-1"2"9"0,4-2 8 16,-3 2 2-16,-1 0-8 0,-2-3-9 0,-1 0-14 15,-1 0-13-15,0 3-23 0,-2 2-29 0,-3 1-21 16,0 2-35-16,0-1-15 0,-3 3-34 0,1 0-40 16,-6 3-22-16,-1 0-26 0,-1 3-15 0,-4 3-27 0,1 2-20 15,-5 5-13-15,1 0-10 0,2 3-12 16,4 0-12-16,0 3-16 0,1 1-2 0,1 0-8 16,5-2-4-16,0-1-5 0,3 2-13 0,1-2 0 0,5-2-48 15,-1 0-1-15,3 0 0 0,2-3 0 16,3-1 0-16,0-2 0 0,2-3 0 0,-4 2 0 0,8-4 0 15,-4-3 0-15,-1 2 0 0,1 0 0 0,-1-2 0 16,-1-1 0-16,-1 2 0 0,-4 1 0 0,1-1 0 16,-2 1 0-16,0 0 0 0,-3-2 0 0,-3 3 0 15,7 6 0-15,-3-1 0 0,-1 1 0 0,-3 5 0 16,-5 3 0-16,4 2 0 0,-1 2 0 0,-4 6 0 16,1 2 0-16,-1 2 0 0,2-3 0 0,-1 4 0 15,0 0 0-15,-2 1 0 0,-3 0-146 0,-4-2-1196 16,3 0-1452-16,-6-2 643 0</inkml:trace>
  <inkml:trace contextRef="#ctx0" brushRef="#br0" timeOffset="69669.59">24179 7190 3300 0,'2'-6'256'0,"-2"0"-106"0,-2 1-20 0,2 2 18 0,0 3 27 16,-2-7 17-16,2 7 7 0,-2-3-1 0,2 3 1 16,0 0 9-16,-7 10 8 0,5-1-12 0,0 1-16 15,1 3-17-15,-3 4-17 0,1-4-14 0,3 1-26 16,0 3-44-16,0 1-65 0,0-1-85 0,5 0-128 15,-2 0-124-15,-1-2-138 0,2 3-419 0,1-5-961 16,-1 3 426-16</inkml:trace>
  <inkml:trace contextRef="#ctx0" brushRef="#br0" timeOffset="69933.84">24225 7825 267 0,'-7'13'470'15,"0"3"33"-15,-2-2 30 0,-3 3 9 0,1-2 9 16,1 1-7-16,-1-1-21 0,3 0-26 0,0 2-46 15,4-2-41-15,-2 3-44 0,2-6-40 0,2 4-68 16,0 0-57-16,4-4-62 0,0 3-71 0,2-3-82 16,0 4-71-16,-2-3-79 0,4 3-45 0,-3 2-43 15,-1 1-30-15,-2-1-18 0,-2 1-7 0,1 2 12 16,-1-2 25-16,-1 6 34 0,-1-6 48 0,2-3 60 16,0 2 59-16,-4-1 57 0,5-1 47 0,-1-6 65 15,2 1 51-15,-1 0 43 0,1-3 30 0,-1-1 18 16,2 1 5-16,0-1 4 0,-1-3-3 0,0 3-24 15,3-1-20-15,1-3-20 0,1 2-36 0,-1-2-58 16,2 3-62-16,-1-3-97 0,2-1-117 0,-2 3-139 16,0 0-165-16,-4 2-400 0,0 4-964 0,-3-1 426 15</inkml:trace>
  <inkml:trace contextRef="#ctx0" brushRef="#br0" timeOffset="73433.82">23185 3520 115 0,'-8'0'313'0,"0"0"-6"16,1-1-11-16,1 0-7 0,6 1-18 0,-7 1-19 16,7-1-16-16,-9-1-21 0,9 1-9 0,0 0-9 15,0 0-19-15,0 0-6 0,-5 1-15 0,5-1 7 16,0 0 13-16,0 0 2 0,0 0 2 0,14 6-6 15,-5-4-7-15,-1-1-11 0,7 1-12 0,3 2-4 16,12-2-11-16,-1 5-12 0,5-5-11 0,2 2-4 16,5 3-13-16,10 0-3 0,2-3-5 0,2 8-8 15,3-6-8-15,4-1-4 0,0 1-5 0,34 4-9 16,-33-4 3-16,30 3-9 0,-26-3-5 0,36 5-6 16,-5-3-2-16,-3-2-5 0,0 2-12 0,3-4-10 15,4 1-9-15,3 0-13 0,-4-1-6 0,5-3-3 16,-2-1-6-16,-5 8-2 0,7 0-11 0,-2-4-6 15,-3 3 1-15,-3 0-4 0,4-6 1 0,-4 3-5 16,1 0-5-16,-1-3 5 0,-4 3 8 0,-3-3 3 16,-26 3 9-16,31-12 4 0,-31 5 6 0,28 4 6 15,-26-5-14-15,-1 4 4 0,-1-1 3 0,3 5-7 16,-3-3-2-16,-6-1 3 0,4 1 0 0,-8-1-2 16,-2 0 11-16,-2 1-3 0,-11-2 4 0,-3 0-1 15,0 2 18-15,-2-1-8 0,0 0 3 0,-3-2 8 16,0 3 8-16,-4-2 2 0,1-2 3 0,-1 1 0 15,-1 0 0-15,-6 2-4 0,7 0 12 0,-5-2-7 16,-2 2-2-16,7-5 4 0,-1 2-5 0,-7 3 5 16,7-2-2-16,-9 2-9 0,2 0 7 0,0-2-5 15,-1 1 6-15,1 1-8 0,-3-1 4 0,-1 0-1 16,-3 1 1-16,1-1 6 0,-1 0 1 0,0 1 3 16,-2 0-8-16,1-3-5 0,-2 2 9 0,-2-3-5 15,-1 2-1-15,-1-1 7 0,-1 1-8 0,1-1 7 16,-2-1-4-16,1-1-2 0,1-2 6 0,-2 1-9 15,1-3-8-15,0 0 2 0,-1 0-3 0,1-3 0 16,2-2 1-16,-1 0-1 0,2-3-9 0,-1-2 15 16,-1-1-5-16,1 1-4 0,3-6 0 0,-1-1 8 15,0-2 1-15,-1 0 4 0,5-1 10 0,-7-3 2 16,2 3 17-16,2-3-8 0,-2-2 2 0,-2 1-2 16,1-1 0-16,-2 0 4 0,2-12-8 0,-4 0 9 15,-1 10 8-15,2 6-9 0,-4 1 1 0,0 2 17 16,3 0-14-16,-3 8 0 0,-3 0 2 0,3 2-5 15,-1 1-4-15,-4 1 1 0,1 3-1 0,-1 2-4 16,0 2-9-16,-2 1 1 0,1 2 1 0,0 1 3 16,-3 1-12-16,-3 0-1 0,7 4 3 0,-6-1-5 0,3 2-8 15,-1 0 1-15,1-1-1 0,-4 4-7 16,5-1 9-16,-2-1-15 0,-1 0 2 0,0-1 9 16,-2 3-5-16,0-1-7 0,0-2 6 0,-6 3-10 15,1-1-4-15,-3 0 10 0,-8 2-4 0,-3 0 1 16,-1-3 8-16,-5 1 10 0,-14-1-14 0,0-2 5 15,-3 3 12-15,-6-3-14 0,-1 0-5 0,-6-3-1 16,-32-3 13-16,5 0 5 0,-4-5-9 0,2 6 6 16,0-5-6-16,-2 2-2 0,-2-3 0 0,-4 2 2 15,0-2-3-15,-6 2 2 0,1-1-10 0,-2 0 6 16,-3 0 0-16,2-1-2 0,-2-1 5 0,2 6-3 16,-10 0 6-16,5 1 0 0,-1-4 11 0,2 1 0 0,-2 4-1 15,7 0-2-15,6 4 4 0,-1-1-2 16,0 2-6-16,5 1 7 0,0 3 4 0,3-4 1 15,-2 3-7-15,9 5 6 0,-1-4 1 0,26-1 0 16,-25 2-1-16,3-2 4 0,25-3 1 0,-3 1-1 16,2 1-5-16,4 0 4 0,1-1-2 0,7-3 0 0,12 2 0 15,3-2 2-15,5 0-1 0,0-2 3 16,2 1-4-16,2 0 8 0,9-2-9 0,4 1 2 16,-3 1-9-16,4 0 15 0,1-1-8 0,3 0 2 15,1 1-1-15,4 0 1 0,-4 1 0 0,5 0 3 16,4 0 7-16,-10-1 13 0,10 1-18 0,-9-2-3 15,9 2 2-15,-5-1 1 0,5 1-7 0,-3-3-27 16,3 3-42-16,0 0-54 0,0 0-74 0,0 0-97 16,0 0-350-16,0 0-696 0,0 0 309 0</inkml:trace>
  <inkml:trace contextRef="#ctx0" brushRef="#br0" timeOffset="74983.64">23594 3608 212 0,'1'-5'246'0,"-2"1"-17"0,-3-3-16 0,0 2-13 16,-3-1-33-16,-5-1-9 0,-1-1-13 16,-3 2-12-16,-2 0-9 0,-4-1-12 0,-5 3-15 0,-2-3-8 15,-2 2-7-15,3 4-6 0,-4-1-7 16,2 1-4-16,3 1-13 0,5 0 0 0,-5 0-7 0,8 1-1 16,0 0-8-16,5 0-3 0,1 1-3 0,0 0-1 15,2 0-7-15,2-1 1 0,1 3-4 0,0-2-1 16,3 1 4-16,0-1-10 0,1 2 0 15,-1 0-3-15,3 2-1 0,0-2-3 0,0 2 2 16,1 3-1-16,-1-1 0 0,0 2 0 0,0 0 1 0,1 2-2 16,0 1 1-16,-2 2-5 0,-1 3 4 15,1 1-4-15,1 8 3 0,0-1 0 0,-6 2-4 0,4-2 7 16,0 4-3-16,-1-1 3 0,-1 4-1 16,3-1-4-16,-4 0 1 0,4 1-2 0,-2 0 1 0,-1 2-2 15,3-4 1-15,-3-1 1 0,-2 1 1 0,3-3 7 16,-1 3-8-16,-1-6-3 0,3-1 6 0,2-3 0 15,-6 3-3-15,3-8 1 0,1 4-4 0,0-9-1 16,0 2 7-16,3-1 0 0,0-1-1 16,-2-1-4-16,3-3 1 0,0 3 1 0,4-2 0 0,1-1 1 15,-1-2 1-15,5-1 1 0,1 1-5 0,3 0 5 16,7-3-3-16,-1 2-2 0,1-2 2 0,8 0 0 16,1 1 0-16,3 0-1 0,0-3 0 0,7 2 1 15,0-1 3-15,16 1 0 0,-4 3 0 16,8-5 9-16,0 5 2 0,-2-4 0 0,7 4 1 15,-1-3 5-15,3 3-2 0,26 8 0 0,-26-6-6 16,0 4 0-16,27 5-2 0,-29-8-1 0,30 2 1 0,-29-1 1 16,1-1-1-16,29-1-6 0,-3 4-3 0,-28-6 1 15,30 0-3-15,-30-3-7 0,33 2 0 0,-6 4 4 16,-27-7-3-16,1 4 1 0,26-4-1 0,-30 0 2 16,6 1-4-16,-1 2 4 0,25-6-1 0,-32 2 6 15,3 2 0-15,4 0 1 0,24-2-2 0,-27 1 2 16,2 2-8-16,1-2 8 0,-1 4-1 0,1-5 0 15,-2 2-1-15,-2 5 2 0,-2-4-3 0,4 3 0 16,-2-2 0-16,-4-2 2 0,1 2-2 0,-3-1-1 16,-2-1-3-16,-2 0-7 0,2-1 1 0,1 0-4 15,-2-1-3-15,-13-1 1 0,13-1-1 0,-14 1 0 16,13-1 6-16,1-1-4 0,-16 3 2 0,3 0 6 16,-1 0-3-16,0-1 2 0,-1 0 2 0,-2-2-1 15,2 0-1-15,-3 1 0 0,-1 2 3 0,0 0-4 16,-2-1 2-16,-2 1-5 0,2-1 0 0,-4 0 2 15,0-2 3-15,-6 3-3 0,6-1 6 0,-7 0-5 16,0-3 0-16,-3 1 7 0,0 0-4 0,-4 1 1 16,4-1 6-16,-4 2 5 0,0-2 8 0,-1 0-3 15,1 1 5-15,-1-2-4 0,2-2 5 0,-2 3-3 16,0-4 0-16,0 3 0 0,-4-3 10 16,6-4-4-16,-2-2 3 0,2-1 3 0,0-6 1 0,-1 3 8 15,-1 3 2-15,5-9 7 0,-3-1 0 0,2 2 1 16,0-2-1-16,-1 0-3 0,2-2 2 0,0 0 10 15,0-6-1-15,2 0-3 0,3-10-3 0,-10 7 3 16,10-6-8-16,-4-2 6 0,-6 11-1 16,2-11-5-16,-6 9-6 0,2 1 8 0,-4 5-4 0,0-2 5 15,-4 0-2-15,-3 4-8 0,2-1-2 0,-6 1-3 16,-1 7-12-16,-3 1 1 0,2-4-1 0,-1 7 3 16,-2 2-6-16,-1 2-10 0,1 5 1 0,0-1 7 15,-3 1-12-15,1 4-4 0,2-4-1 0,-5 5-11 16,1-2 6-16,3 2-9 0,1 3 6 0,2-2 3 15,0 0 1-15,-2 0 6 0,9 0-8 0,-11-1 0 16,11 1 4-16,-12 1-1 0,7 0 2 0,-1-1-2 16,6 0 0-16,-12-1 12 0,3 0-3 0,-5 1-18 15,-4-3-20-15,-10 2-18 0,-4-2-27 0,-7-1-35 16,-16-1-38-16,-7 0-65 0,-3-2-72 0,-33-2-250 16,3 3-586-16,29 1 260 0</inkml:trace>
  <inkml:trace contextRef="#ctx0" brushRef="#br0" timeOffset="80383.23">28703 3231 95 0,'-3'-5'212'0,"1"-1"11"0,1-2 15 0,1 3-13 0,0-6 2 16,0 0-7-16,0 0-2 0,1-5 4 0,-2-1-11 16,2-1 1-16,-1 1 5 0,2-2-15 15,-1-1 3-15,0 1-15 0,0-1-6 0,2 1-15 16,1-6 3-16,1 1-8 0,-1 5 11 0,3-8-17 15,0 9-1-15,-1 0-2 0,3 4-8 0,5-1-8 0,-5 2-6 16,5 2-14-16,-1 2-9 0,2 2-12 16,3 1-10-16,4 2-7 0,-2 1-7 0,0 3-6 15,0 4-9-15,-1 0-6 0,0 3-3 0,-1 3-9 16,4 5 1-16,1 3-2 0,-6 6-6 0,-5 4-1 16,0-2-1-16,-1 8 2 0,-4 0-5 0,-1 12 1 0,-6 2 2 15,-1-2-2-15,-7 3 2 0,2 1-1 16,-8 0 3-16,-2-4 2 0,-1 0 3 0,-1 2-4 15,0 1 0-15,-5-2 3 0,2 0 0 0,0 0-3 16,2 2 2-16,-1-1-3 0,1 2-6 0,1-3 2 16,3 0-4-16,2-1-7 0,-4-2 3 0,7 3-4 15,0-11 0-15,6-1-1 0,2 0-2 0,8 10-2 0,-3-10 4 16,4 1-8-16,2-3 1 0,5-3 0 0,4-1-2 16,4 2 3-16,0-3 0 0,12 8-2 15,-10-11-1-15,5 0 3 0,-1-5-4 0,-2 2 2 16,4-11-1-16,-6 0 1 0,-6-1-1 0,0-3 0 15,-6-2 10-15,-1 0 12 0,-3-3 21 0,-2 1 12 0,-6-3 13 16,10 2 10-16,-10-2-15 0,0 0-7 16,10 3-8-16,-10-3-10 0,0 0 1 0,-5 11-6 15,-6-2-2-15,-3 0-8 0,-7 8 1 0,0 1 3 16,-4 3-11-16,2 1 11 0,0 2-1 0,-1 6 1 16,-8 10-10-16,3 0 1 0,3 3 3 0,6 4-2 15,2-2 5-15,0 1-3 0,5 2 2 0,0-2-2 0,3 2-11 16,1 3 9-16,1 0-2 0,3-2-3 15,5 3-2-15,0-1-7 0,0-4-1 0,4 1 6 16,-4-1-8-16,0-2 7 0,1-11-9 0,3-1 1 16,-1 2 3-16,-2-2-4 0,4-2-8 0,-5-1-8 15,5-4 3-15,-1 0-3 0,-3-8-9 0,-1 1 7 0,3-1 0 16,-3 0-8-16,-4 1 9 0,4-2 3 0,-4-2 1 16,3-3-6-16,-4 5-4 0,1-1 11 15,0 0-1-15,3-1-2 0,-3 2-2 0,0-3 14 16,0 4-1-16,3-2 0 0,-3 0-7 0,1-6-1 15,0 3 5-15,1 1 1 0,-2-2-1 0,2-2-5 0,-1 1 4 16,1-2 10-16,-4 2-4 0,2-3 3 16,-4-1-5-16,3 1-1 0,-4-1 1 0,0 0-1 0,-1-3 2 15,-3 1 0-15,-1-1-3 0,0-1 0 16,-5-2 0-16,1 0-9 0,0-3-22 0,0 2-28 16,4 0-48-16,0-2-63 0,0-1-88 0,5-1-107 15,9 4-121-15,-16-7-145 0,11-3-373 0,3 1-1084 0,5-2 479 16</inkml:trace>
  <inkml:trace contextRef="#ctx0" brushRef="#br0" timeOffset="80517.06">29222 6219 382 0,'5'1'535'16,"-1"0"-29"-16,-4-1-25 0,0 0-29 15,9 0-40-15,-9 0-41 0,0 0-43 0,5 1-80 16,-5-1-106-16,0 0-150 0,0 0-192 0,0 0-409 0,0 0-658 15,0 0 291-15</inkml:trace>
  <inkml:trace contextRef="#ctx0" brushRef="#br0" timeOffset="87899.68">8051 9024 363 0,'-1'-5'377'0,"-3"-1"17"0,0 1-10 0,3 2-6 0,-2-1-19 16,3 4-33-16,-5-4-27 0,5 1-36 0,0 3-12 15,0 0-13-15,0 0-9 0,0 0-10 16,0 0-6-16,8 9-11 0,-4-4-17 0,1 3-14 0,1-1-5 15,2 1-3-15,-1 2-10 0,7 1-6 0,-1-2-9 16,3 1-6-16,3-3-8 0,1 0-7 0,12 0-4 16,0-2-9-16,5-2-5 0,17-1 5 0,-4-5-17 15,-10-1-9-15,0 2 5 0,16-6-16 0,1 0-7 16,-1 2 7-16,-5-4-11 0,-11 3-1 0,12-4-11 16,-14 2 9-16,-1-1-5 0,0 2 2 0,2-2-12 15,-3 1 12-15,-4 2-12 0,-2 3-3 0,-2 1-4 16,-6 3-8-16,-4-1-2 0,1 4 0 0,-1 2-5 15,-4 3 2-15,3 1 2 0,-7 0 1 0,3 3-12 16,-1 0 3-16,0 1-1 0,1-1-1 0,1 1 1 16,-1 2-1-16,3-2-1 0,3 3-4 0,-2-5 1 15,6-5 2-15,1 5 0 0,6-3 1 0,-1-4-7 16,4-1 13-16,0-4-11 0,2-5 6 0,1 1-13 16,1-4 9-16,-1-2 0 0,2-3 0 0,11-1 7 15,-14 3 17-15,2-3 4 0,11-5 4 0,-15 4 7 16,4 1 3-16,10-6 15 0,-15 9-2 0,0-2 6 15,-1 2 1-15,-3 6-5 0,0-2-47 0,-6 5-16 16,-3 0 0-16,0 3 0 0,-1 0 0 0,4 0 0 16,-3 3 0-16,-1-1 0 0,2 4 0 0,-1 0 0 15,7 1 0-15,-4 1 0 0,7-4 0 0,-1 3 0 0,3 0 0 16,-3-3 0-16,4 2 0 0,-1-3 0 16,2 3 0-16,1-5 0 0,2-1 0 0,0 1 0 15,1 0 0-15,-1-2 0 0,0 0 0 0,-2-2 0 0,3 0 0 16,-1-1 0-16,1-2 0 0,-3-1 0 0,2-2 0 15,-4 3 0-15,-2-3 0 0,-1 4 0 0,-1-3 0 16,-7 3 0-16,-1 0 0 0,-1 1 0 0,-3-1 0 16,-3 2 0-16,-1 2 0 0,0-2 0 0,-1 0 0 15,-3 1 0-15,0 0 0 0,-1-1 0 0,-1 1 0 16,2 1 0-16,-3-1 0 0,3 0 0 0,0 1 0 16,-1-1 0-16,2 0 0 0,1 0 0 0,-2-1 0 15,1-1 0-15,-1 2 0 0,-2 1 0 0,-1-2 0 16,4 1 0-16,-5-1 0 0,1-1 0 0,-1 0 0 15,-4-1-272-15,0 1-1049 0,-3-3-1429 0,1 2 633 16</inkml:trace>
  <inkml:trace contextRef="#ctx0" brushRef="#br0" timeOffset="92068.25">6975 10222 175 0,'0'0'402'0,"0"0"21"0,0 0 1 15,0 0-6-15,0 0-13 0,0 0-14 0,0 0-14 16,0 0-16-16,0 0-14 0,0 0-22 0,0 0-17 16,0 0-7-16,0 0-17 0,0 0-14 0,0 0-2 0,0 0-8 15,0 0-2-15,0 0-5 0,0 0-8 0,0 0-5 16,0 0-3-16,0 0-7 0,0 0-5 0,0 0-8 16,0 0-8-16,0 0-9 0,0 0-62 0,-3-7-138 15,3 7 0-15,0 0 0 0,8-5 0 0,-8 5 0 16,5-2 0-16,-5 2 0 0,4-1 0 0,-4 1 0 15,4-3 0-15,-4 3 0 0,4-1 0 0,-4 1 0 16,0 0 0-16,2-3 0 0,-2 3 0 16,0 0 0-16,0 0 0 0,0 0 0 0,0 0 0 0,0 0 0 15,0 0 0-15,0 0 0 0,0 0 0 0,5-2 0 16,-5 2 0-16,0 0 0 0,0 0 0 0,0 0 0 16,0 0 0-16,0 0 0 0,12 2 0 0,-8-1 0 15,-4-1 0-15,7 3 0 0,-2-1 0 0,3-2 0 16,-2 1 0-16,2 1 0 0,1-2 0 0,2 1 0 15,1-1 0-15,3-1 0 0,3 1 0 0,5-2 0 16,8 2 0-16,5-3 0 0,2 2 0 0,17-2 0 0,0 1 0 16,8 0 0-16,0 0 0 0,4 2 0 15,25-1 0-15,-29 0 0 0,3 0 0 0,2 2 0 16,-3-1 0-16,0 0 0 0,-5 0 0 0,1-3 0 0,-7 1 0 16,1 2 0-16,-14-2 0 0,-3 1 0 15,-2-2 0-15,-4 0 0 0,-2-1 0 0,-11 2 0 16,-7 1 0-16,1-2 0 0,-1 1 0 0,-6-1 0 15,-1 1 0-15,-1-1 0 0,-4 3 0 0,4-3 0 0,-5-2-225 16,1 5-152-16,-8-3-63 0,0 0-65 0,-1 2-72 16,-6 0-435-16,3-1-1095 0,-5 2 485 0</inkml:trace>
  <inkml:trace contextRef="#ctx0" brushRef="#br0" timeOffset="92466.25">7277 10081 169 0,'-12'-5'371'0,"3"-2"17"0,0 0 15 16,-2 3 5-16,2-3 1 0,1 5 2 0,3-3-12 15,0 4-7-15,1-1-17 0,4 2-18 0,-4-4-18 16,4 4-10-16,0 0 1 0,0 0-13 0,8-5-8 16,3 4-20-16,10 2-8 0,11 2-21 0,6-2-19 15,18 2-19-15,6-2-21 0,3-2-19 0,28-3-15 16,-29 5-19-16,28 2-15 0,-29-2-13 0,3-1-12 16,-3 2-7-16,-1-1-69 0,3 4-32 0,-6-7 0 15,-5 5 0-15,-13-1 0 0,-3-2 0 0,-1 3 0 16,-3-3 0-16,-4 0 0 0,-11 0 0 0,-2 0 0 15,-3 0 0-15,-5 0 0 0,-3-3 0 0,3 6 0 16,-5-6 0-16,-4 3 0 0,8-1 0 0,-8 1 0 16,6 0 0-16,-6 0 0 0,8-1 0 0,-8 1-40 15,0 0-365-15,6 1-81 0,-6-1-84 0,0 0-545 16,8 4-1209-16,-8-4 535 0</inkml:trace>
  <inkml:trace contextRef="#ctx0" brushRef="#br0" timeOffset="93800.13">15728 10120 57 0,'0'0'294'15,"-10"-1"-7"-15,10 1-1 0,0 0-3 0,0 0 1 16,-8 0 4-16,8 0 16 0,0 0 6 0,0 0 5 16,0 0-10-16,0 0 3 0,-8 0-11 0,8 0-7 15,0 0-14-15,-4 2-9 0,4-2-11 0,0 0-7 16,0 5 1-16,0-5-19 0,-2 5-14 0,2-5-4 16,-1 6-27-16,1-6-14 0,2 6-14 0,-1-4-13 15,2 3-21-15,1-1 3 0,4-2-3 0,4 2-10 16,1-2-8-16,10-1-10 0,5 0-6 0,3 3-17 15,1-3-4-15,5-3-4 0,-4 2-7 0,4-4-5 16,-1 1-9-16,2-1 6 0,-3-2-6 0,-2 0-9 16,0 0 3-16,-1-1-9 0,0 0 6 0,-4-2 11 15,-10 4 1-15,4-1-4 0,-4-2 5 0,-8 4 6 16,4 1-12-16,-5-1-33 0,-3 1-9 0,1 0 0 16,-1 2 0-16,1 1 0 0,-7 0 0 0,9 4 0 15,-4-1 0-15,-1 1 0 0,-1 0 0 0,4 2 0 16,-2 1 0-16,1-2 0 0,1 2 0 0,0 0 0 15,5-1 0-15,-1-1 0 0,7 1 0 0,0-1 0 16,4-1 0-16,-4 0 0 0,1-3 0 0,3-1 0 16,-1-1 0-16,0 1 0 0,0-2 0 0,1-2 0 0,-4 0 0 15,4-2 0-15,-3-1 0 0,-1 1 0 16,0-1 0-16,-3-1 0 0,2 0 0 0,-6 1 0 16,1 1 0-16,-2 0 0 0,0 0 0 0,-2 2 0 0,-1 2 0 15,2-2 0-15,-1 2 0 0,-3 1 0 0,2 1 0 16,-7 0 0-16,15 4 0 0,-10-1 0 15,5 2 0-15,1 2 0 0,0-1 0 0,2-1 0 0,2 4 0 16,2 1 0-16,-1-4 0 0,4-1 0 0,-1 1 0 16,1-1 0-16,2-1 0 0,2-1 0 0,4-3 0 15,-6 2 0-15,5-5 0 0,-5 0 0 0,0 1 0 16,5-3 0-16,-6 2 0 0,-1-1 0 0,3-2 0 16,-3-1 0-16,0-1 0 0,-1-1 0 0,-1 1 0 15,1 0 0-15,-2 1 0 0,-1-4 0 0,0 4 0 16,-4 0 0-16,0 3 0 0,0-2 0 0,0 2 0 15,-4 2 0-15,2 0 0 0,0-2 0 0,-2 5 0 16,-3-1 0-16,3 2-429 0,-2-1-179 0,-1 2-585 16,0 0-1291-16,2 1 571 0</inkml:trace>
  <inkml:trace contextRef="#ctx0" brushRef="#br0" timeOffset="95249.73">6047 10906 425 0,'-1'-6'437'0,"-2"4"-1"0,3 2 0 15,-4-6-3-15,3 4-6 0,1 2-13 0,0 0-23 16,-4-4-20-16,4 4-30 0,0 0-18 0,-1-4-29 16,1 4-22-16,0 0-15 0,0 0-7 0,0 0-3 0,0 0 7 15,9 10-31-15,-8-8-3 0,3 2-15 16,0-1-13-16,2 4-15 0,-2-4-14 0,1 2-7 16,2 0-11-16,-1 0-9 0,2-1-22 0,-2 0 3 0,-1-1-10 15,3 1-6-15,-2 1-12 0,4-1-51 0,-1 0-38 16,2-1 0-16,1-1 0 0,0-1 0 0,1 2 0 15,-2-2 0-15,2 0 0 0,1-3 0 16,0 2 0-16,0-2 0 0,-1-1 0 0,1-1 0 0,-1 0 0 16,1 1 0-16,1-4 0 0,-2 2 0 0,0-1 0 15,1-2 0-15,-2 3 0 0,-3 1 0 0,0 0 0 16,3 0 0-16,-6 1 0 0,1 2 0 16,-1 1 0-16,2 0 0 0,-2 1 0 0,1 4 0 0,-1 0 0 15,0 2 0-15,3 3 0 0,-4-1 0 0,7 5 0 16,-1 0 0-16,2 0 0 0,-4-1 0 0,5-1 0 15,-1-1 0-15,3 3 0 0,-1-4 0 0,2-1 0 16,1 1 0-16,2-6 0 0,-1 0 0 0,1-4 0 16,3 0 0-16,-4-2 0 0,7-3 0 0,-3 1 0 15,4-4 0-15,1-3 0 0,-3 3 0 0,0-6 0 16,-1 0 0-16,-5 3 0 0,4-2 0 0,-1-5 0 16,1 3 0-16,-3 5 0 0,-3-4 0 0,0 5 0 15,-2 0 0-15,2 4 0 0,-6 0 0 0,3 3 0 16,-2 2 0-16,0 0 0 0,1 2 0 0,-4 3 0 15,1-1 0-15,-1 6 0 0,4 1 0 0,1 2 0 16,-2-2 0-16,-1 2 0 0,2-2 0 0,0 0 0 16,-2 2 0-16,2-2 0 0,-3-3 0 0,4 2 0 15,-1-3 0-15,0-3 0 0,-3 2 0 0,4-3 0 0,-1 1 0 16,0-3 0-16,-1-2 0 0,1-1 0 0,8 0 0 16,-3-4 0-16,1 0 0 0,1 1 0 15,7-6 0-15,-4 0 0 0,1 0 0 0,2-3 0 16,-2 0 0-16,-1 1 0 0,-5 2 0 0,5 0 0 0,4 0 0 15,-9 2 0-15,1 4 0 0,-2-1 0 0,3 5 0 16,-6 0 0-16,-2-1 0 0,-1 4 0 0,3 0 0 16,-1 1 0-16,1 5 0 0,-3-2 0 15,5 2 0-15,-3 1 0 0,1 0 0 0,1 0 0 0,0 0 0 16,3 0 0-16,1-2 0 0,-1-2 0 0,1 1 0 16,2-2 0-16,7 1 0 0,0-4 0 0,0-1 0 15,-5-1 0-15,5-5 0 0,2 3 0 0,-1 0 0 16,-1-3 0-16,-1-1 0 0,0-2 0 0,-8 1 0 15,7-4 0-15,-2 4 0 0,-5-3 0 0,-1 1 0 16,0-2 0-16,-3 2 0 0,-3 0 0 0,-1 2 0 16,2-2 0-16,-4 1 0 0,1 2 0 0,-6 3 0 15,4 0 0-15,-3 2 0 0,-1-2 0 0,-3 2 0 16,5 0 0-16,-6 2 0 0,7-1 0 0,-7 1 0 16,0 0 0-16,0 0-155 0,0 0-360 0,0 0-83 15,0 0-557-15,0 0-1249 0,-14 11 553 0</inkml:trace>
  <inkml:trace contextRef="#ctx0" brushRef="#br0" timeOffset="96383.93">9707 10950 213 0,'0'0'312'16,"-7"-1"-11"-16,4-1-5 0,3 2-4 0,0 0-14 16,-10 0-16-16,10 0-1 0,0 0-7 0,0 0-18 15,-10 0 2-15,10 0-15 0,0 0-10 0,0 0-14 16,-6-1-18-16,6 1-2 0,0 0-7 0,0 0-8 15,0 0-6-15,-3 4-1 0,3-4-3 0,-3 3-4 16,3-3-2-16,-1 6 0 0,1-6-7 0,-2 8-1 16,1-3 7-16,0 0-6 0,1 3-7 0,-1-1-3 15,1 0-1-15,1-1-2 0,0 1 1 0,2 3-6 16,-1-3-2-16,2 3-1 0,1-1-2 0,3-2 1 16,2-1 5-16,7-1-9 0,2 1-10 0,8-1-4 15,2-2-9-15,4-1-10 0,2-4-1 0,17-3-9 0,-16 1-2 16,14-3-4-16,4 0-7 0,-5-2 1 15,4-4-1-15,-2 3-3 0,1-4-18 0,-2 0-38 16,0-3 0-16,-13 6 0 0,12-8 0 0,-14 5 0 16,0 1 0-16,-2-1 0 0,-1 3 0 0,-5 3 0 0,-4 0 0 15,2 1 0-15,-6 3 0 0,-2 2 0 0,-4 1 0 16,-1 4 0-16,-1 1 0 0,1 0 0 16,4 6 0-16,-3-2 0 0,1 4 0 0,0-2 0 0,8 6 0 15,-8-2 0-15,9 1 0 0,2 0 0 0,2 0 0 16,0-4 0-16,2-1 0 0,3 0 0 0,-1-5 0 15,1 0 0-15,3-3 0 0,-3 0 0 0,-2-2 0 16,2-4 0-16,0 0 0 0,-1 2 0 0,-6-5 0 16,2 0 0-16,-8-1 0 0,6-3 0 0,-5 4 0 15,-3-3 0-15,-1 1 0 0,2-1 0 0,0 0 0 16,-5 0 0-16,2 2 0 0,-3 2 0 0,-1-2 0 16,1 4 0-16,-6 1 0 0,3 0 0 0,0 0 0 15,-1 2 0-15,-3 1 0 0,-5 0-387 0,10 5-138 16,-7 0-90-16,-5 0-496 0,1 3-1203 0,-4 2 531 15</inkml:trace>
  <inkml:trace contextRef="#ctx0" brushRef="#br0" timeOffset="97369.5">4498 11542 185 0,'-8'0'431'0,"8"0"-4"0,0 0-3 0,-1-6-16 16,1 6-12-16,0 0-19 0,0 0-20 0,0 0-10 15,0 0-8-15,4 12-4 0,-3-7-16 0,3 0-7 0,1 4-20 16,0-1-19-16,4-1-25 0,-1 1-11 0,-2 0-26 15,2 1-8-15,2-1-17 0,-2 1-2 0,1 0-13 16,1-3-8-16,2 1-4 0,-1 0-11 0,2-1-2 16,0-3-11-16,1 1-6 0,2-4-1 0,5 0-2 15,-2 0-5-15,4-2-3 0,5-5-8 0,0 1-64 16,2-3-46-16,-2 0 0 0,1-1 0 0,-1-3 0 16,1 0 0-16,-2-2 0 0,-1 0 0 0,2-1 0 15,-1 0 0-15,-2 3 0 0,0 2 0 0,-7 3 0 16,2 1 0-16,-1 0 0 0,-6 3 0 0,1 2 0 15,-4 0 0-15,3 0 0 0,0 1 0 0,-3 2 0 16,-1 0 0-16,2 2 0 0,-2 1 0 0,2 0 0 16,0 3 0-16,-2-3 0 0,1 2 0 0,3 1 0 15,-1-4 0-15,-1 2 0 0,3-1 0 0,4-1 0 16,0 1 0-16,1-3 0 0,-1 0 0 0,1-2 0 16,3 1 0-16,-4 0 0 0,2-3 0 0,1-1 0 15,-2-1 0-15,-1 0 0 0,-1 1 0 0,-1-6 0 16,2 4 0-16,-8 0 0 0,0 0 0 0,2 0 0 15,-2 0 0-15,-2 0 0 0,-3 2 0 0,3 0 0 16,-2-1 0-16,-1 1 0 0,-1 0 0 0,1 1 0 16,-1 1 0-16,-2-1 0 0,1 0 0 0,-3 3 0 0,8-4 0 15,-6 3 0-15,1-1 0 0,-3 2 0 0,5-3 0 16,-5 3 0-16,6-3 0 0,-6 3 0 0,5-2 0 16,-5 2 0-16,0 0-1366 0,0 0-1478 0,10 9 654 15</inkml:trace>
  <inkml:trace contextRef="#ctx0" brushRef="#br0" timeOffset="98716.95">7298 12607 40 0,'-8'-1'252'0,"8"1"-4"16,-13 0 1-16,6-1-4 0,7 1-7 0,-13 0 13 15,7-2-9-15,1 0-6 0,5 2 4 0,-10 0-1 16,10 0 19-16,-11 0-15 0,6-1 8 0,5 1-3 16,-9 0 1-16,9 0-5 0,0 0-11 0,-7 3 0 15,7-3-7-15,0 0-6 0,0 0-8 0,-7 2 8 16,7-2-1-16,0 0 9 0,0 0 1 0,10 4 14 15,-3-1 0-15,7-1-9 0,1 1-7 0,13 1-4 16,3-3-12-16,5 0-8 0,5-1-10 0,12 0-14 16,6 0-14-16,5 0-88 0,5-2-77 0,23-2 0 15,-27 1 0-15,27-3 0 0,-28 5 0 0,-1 0 0 16,2-2 0-16,24 3 0 0,-26-4 0 0,-4 2 0 16,0 1 0-16,-3-2 0 0,-5 0 0 0,-10 2 0 0,-2-1 0 15,-4-2 0-15,-2 2 0 0,-1 0 0 0,-13-1 0 16,-2 0 0-16,-3 3 0 0,-2-1 0 15,-3 1 0-15,-3-1 0 0,1 0 0 0,-7 1 0 16,9-2 0-16,-6 0 0 0,-3 2 0 0,3-3 0 0,-3 3 0 16,0 0 0-16,0 0 0 0,-18 0-155 0,9 0-209 15,-4 1-26-15,-5 1-25 0,0 3-33 0,-4 0-25 16,2-1-32-16,-8 3-35 0,-5-1-278 0,3 1-884 16,-4-2 392-16</inkml:trace>
  <inkml:trace contextRef="#ctx0" brushRef="#br0" timeOffset="99132.47">7524 12744 251 0,'-18'0'337'0,"1"2"4"16,0-4-1-16,4 1 18 0,3-1 0 0,0 1 7 15,1 1-9-15,4-1 6 0,-3 0-8 0,8 1-14 16,-13 0-6-16,10-1-13 0,3 1-19 0,0 0-3 15,-3-4-7-15,3 4-5 0,0 0-11 0,23-4-3 16,-4 1-2-16,3 0-6 0,10-1-13 0,6 1-15 16,12 0-14-16,9-1-17 0,-2 2-16 0,7 0-17 15,0-1-17-15,1 2-84 0,3-2-72 0,0 2 0 16,-5 0 0-16,28-1 0 0,-32 1 0 0,-3-3 0 16,1 3 0-16,-4-1 0 0,-13 0 0 0,1 0 0 15,-4 0 0-15,-4 0 0 0,-2 0 0 0,-10-1 0 16,1 1 0-16,-4 1 0 0,-8-2 0 0,3 2 0 15,-5 0 0-15,-3-2 0 0,0 2 0 0,3 1 0 16,-3-1 0-16,-5 1 0 0,6-1 0 0,-6 1 0 16,5-1 0-16,-5 1 0 0,0 0 0 0,5-1 0 0,-5 1 0 15,0 0 0-15,6-2 0 0,-6 2 0 16,0 0 0-16,0 0 0 0,0 0 0 0,0 0 0 16,0 0 0-16,0 0 0 0,0 0 0 0,8 4 0 15,-8-4 0-15,0 0 0 0,0 0 0 0,0 0-606 0,2 2-108 16,-2-2-432-16,0 0-1240 0,0 0 548 0</inkml:trace>
  <inkml:trace contextRef="#ctx0" brushRef="#br0" timeOffset="101517.39">13367 12728 158 0,'-6'0'281'0,"6"0"-1"16,-13-2-1-16,8 1-6 0,-1-1-8 0,-2 2-5 0,2-2-7 16,-2 2 1-16,8 0-6 0,-10 0 1 0,5-1 0 15,5 1-1-15,-13-1-1 0,7 2-10 0,6-1-6 16,-12 0-5-16,7 0-10 0,5 0-10 16,-12-1-7-16,12 1-9 0,-10 1-8 0,10-1-10 0,-6 1-6 15,3 0-13-15,3-1-10 0,0 0-11 0,-10 0-5 16,10 0-6-16,0 0 5 0,0 0 3 0,0 0 2 15,0 0-1-15,0 0 8 0,13 6-7 0,-13-6 2 16,18-2-4-16,-4 2 0 0,4 2 1 0,10-2-6 16,-1 1-8-16,7-1 10 0,2 1-1 0,5 1 4 15,9-3-109-15,5 2-20 0,0 0 0 0,5 0 0 16,0 2 0-16,2-2 0 0,2 0 0 0,3 0 0 16,27 3 0-16,-30-4 0 0,29 4 0 0,-27-3 0 15,31 0 0-15,-9 2 0 0,4-3 0 0,-26-2 0 16,30 5 0-16,-1-6 0 0,-5 3 0 0,-27 0 0 15,29 2 0-15,-28-4 0 0,28 1 0 0,-29-1 0 16,-1 2 0-16,5-1 0 0,25-2 0 0,-32 0 0 16,1 2 0-16,2-2 0 0,-3 3 0 0,-4-3 0 15,3 5 0-15,2-4 0 0,1 1 0 0,-4-1 0 16,4 1 0-16,-5 1 0 0,2-1 0 0,1 1 0 16,0 0 0-16,-1-1 0 0,1 1 0 0,-1-2 0 15,-3 2 0-15,0 0 0 0,-1-1 0 0,0-2 0 16,-4 1 0-16,0-3 0 0,-10 3 0 0,-4-2 0 15,18-2 0-15,-15 3 0 0,14-1 0 0,-15 2 0 16,12-2 0-16,3-1 0 0,-4 0 0 0,-12 2 0 16,16-1 0-16,-3-1 0 0,-13 2 0 0,15-1 0 15,-14 4 0-15,12-3 0 0,-11 3 0 0,0-3 0 16,13 0 0-16,-13 0 0 0,1 1 0 0,-4-1 0 0,3 2 0 16,-2 0 0-16,3-1 0 0,-3-1 0 0,-1 1 0 15,3 0 0-15,-2-2 0 0,-1 1 0 16,0 2 0-16,0-1 0 0,-2 0 0 0,2-2 0 15,-3 2 0-15,2-1 0 0,-1-1 0 0,-2 3 0 0,0 0 0 16,2 0 0-16,-1-4 0 0,-2 3 0 0,1 1 0 16,-1-2 0-16,-1-1 0 0,1 2 0 0,-3-1 0 15,1 1 0-15,0 0 0 0,2 1 0 0,-2 0 0 16,0 1 0-16,2-3 0 0,-2 0 0 0,-1 1 0 16,1 1 0-16,-9 0 0 0,11 0 0 0,-13-1 0 15,4 1 0-15,-5 0 0 0,3-1 0 0,-3 2 0 16,-7-2 0-16,5 2 0 0,-3-2 0 0,-1-1 0 15,0 2 0-15,2 0 0 0,-5 0 0 0,1 0 0 16,-3 1 0-16,2-1 0 0,-1 1 0 0,2 0 0 16,-3-2 0-16,0 2 0 0,1-1 0 0,-2 0 0 15,3 1 0-15,-2-1 0 0,-1 1 0 0,3-4 0 16,-1 4 0-16,-2 0 0 0,2 0 0 0,-3-1 0 16,2 1 0-16,-7 0 0 0,10-1 0 0,-10 1 0 15,5-3 0-15,-5 3-302 0,0 0-295 0,0 0-118 16,0 0-382-16,0 0-1187 0,-35 4 526 0</inkml:trace>
  <inkml:trace contextRef="#ctx0" brushRef="#br0" timeOffset="103367.08">5019 13458 321 0,'-2'-2'395'0,"2"2"-3"0,-5-5-12 15,5 5-31-15,0 0-32 0,0 0-19 0,0 0-3 16,0 0 0-16,0 0-12 0,11 14-13 0,-5-5-5 16,1-1-7-16,1 2-6 0,2 2 12 15,0 0-12-15,4 0-21 0,-2-1-18 0,2 1-10 0,0-1-6 16,5-3-13-16,-1 2-7 0,4-6-9 0,7 5-11 15,2-3-28-15,2-3 3 0,-1 1-10 0,1-3-5 16,3-1-12-16,2 0 0 0,2-5-2 16,0 2-10-16,11-7-1 0,-13 4-8 0,17-1-3 0,-18-3-4 15,14-1-1-15,-1 2-23 0,-11-2 17 0,0-1-5 16,-2 3 0-16,0 0 0 0,-2 0 2 0,0 0 1 16,-2 3-62-16,-3 1-6 0,-2 3 0 0,-10 0 0 15,2 3 0-15,-2 1 0 0,-1 2 0 0,-5-1 0 16,0 4 0-16,4 0 0 0,0 2 0 0,-3 1 0 15,2 2 0-15,2-2 0 0,2 1 0 0,-5 3 0 16,12-4 0-16,-2 4 0 0,5-2 0 0,-2-4 0 16,5 0 0-16,0 1 0 0,5-5 0 0,-1 0 0 15,1-1 0-15,4-2 0 0,-4-1 0 0,14-1 0 16,-11-1 0-16,-1-3 0 0,0 1 0 0,13-8 0 16,-15 2 0-16,3 3 0 0,-3-4 0 0,-1 1 0 15,-3 2 0-15,0 0 0 0,-4 1 0 0,1 0 0 16,-2 1 0-16,-9 4 0 0,-1 0 0 0,1 3 0 15,-3-1 0-15,1 1 0 0,-4 1 0 0,1 1 0 16,-1 1 0-16,1-1 0 0,0 1 0 0,0 2 0 16,4 0 0-16,0 1 0 0,-1 0 0 0,2-2 0 0,-3 0 0 15,6 2 0-15,0-3 0 0,5-1 0 16,2 3 0-16,-1-2 0 0,4-2 0 0,-1-2 0 16,2-1 0-16,0 0 0 0,-1-1 0 0,0-3 0 15,5 0 0-15,-4 0 0 0,2-5 0 0,-3 3 0 0,1-4 0 16,-3 3 0-16,3-2 0 0,-6 1 0 15,1-1 0-15,-9 4 0 0,0 1 0 0,1-1 0 16,-2 3 0-16,0 1 0 0,0-1 0 0,0 0 0 16,0 3 0-16,1 1 0 0,-5 1 0 0,4 2 0 0,0-1 0 15,2 3 0-15,1-1 0 0,6 2 0 0,0 1 0 16,2 1 0-16,0-1 0 0,3 0 0 0,3-1 0 16,-2 0 0-16,7-1 0 0,-2 0 0 0,0-1 0 15,16 0 0-15,-14-5 0 0,-1 1 0 0,15-1 0 16,-17-1 0-16,1-2 0 0,-2-4 0 0,-1 1 0 15,-2 0 0-15,3-5 0 0,-2-1 0 0,1 2 0 16,2-7 0-16,-5 1 0 0,2 2 0 0,12-7 0 16,-14 4 0-16,3 3 0 0,-1 0 0 0,1-2 0 15,-4 4 0-15,3 4 0 0,0-1 0 0,-6 3 0 16,7 3 0-16,-4 0 0 0,-1 1 0 0,0 2 0 16,-1 2 0-16,-1 0 0 0,0 0 0 0,0 3 0 15,3 0 0-15,-4 2 0 0,2 0 0 0,2 1 0 16,2-1 0-16,0 2 0 0,3-2 0 0,3 0 0 15,13-1 0-15,-1 0 0 0,-13 1 0 0,14-2 0 16,-1-1 0-16,2 1 0 0,-4-1 0 0,-11-3 0 16,15 1 0-16,0 0 0 0,-14-2 0 0,13 0 0 15,-15 1 0-15,3-2 0 0,-2 1 0 0,-2 0 0 16,2 0 0-16,-2-1 0 0,-1-2 0 0,-3 1 0 16,-3 2 0-16,-1-1 0 0,0 0 0 0,0 0 0 15,-7 2 0-15,-1-2 0 0,2 1 0 0,-2 0 0 16,-1 0 0-16,1 1 0 0,-1 0 0 0,-6-1 0 15,4 1 0-15,0 0 0 0,-2-1 0 0,-2 1 0 16,0-1 0-16,1 3 0 0,0-2 0 0,-1 0 0 0,-3-2 0 16,4 2 0-16,-5 0 0 0,0-1 0 15,-1 0 0-15,1 0 0 0,-4 1 0 0,1-1 0 16,-6 0 0-16,9 0 0 0,-9 0 0 0,8-2 0 16,-8 2 0-16,0 0 0 0,5-1 0 0,-5 1-585 0,0 0-683 15,0 0-1374-15,0 0 609 0</inkml:trace>
  <inkml:trace contextRef="#ctx0" brushRef="#br0" timeOffset="104900.31">4041 11881 159 0,'-7'-8'291'0,"-1"0"-12"0,-5-2-14 0,-2 1-15 15,-2-1-16-15,-2 0-18 0,-6 1-14 0,-3-3-12 16,0 4-13-16,-3-2-3 0,-1 2-6 0,2 1 0 16,-5 1-7-16,2-2-4 0,-2 3-2 0,2-1 13 15,1 3-7-15,3 1 4 0,0-2 0 0,9 3 1 16,2 0-5-16,0 1-5 0,6-1-10 0,0 1-15 16,3 0-7-16,4 1-11 0,-4-1-10 0,4 1-9 15,5-1-5-15,-9 2 1 0,5 2 11 0,3 1 3 16,-2 1-1-16,2 1-1 0,1 4 30 0,1 1-11 15,3 4 0-15,-4 1-3 0,0 2-1 0,4 0-22 16,-4 6 13-16,0 0-3 0,-3 0-5 0,2 4 6 16,-3-2-13-16,-1 2-3 0,4 2 4 0,-4 0-2 15,1 1 7-15,-1 4-15 0,-3 13 6 0,3 0 2 16,-2-3-10-16,0 4 11 0,2 0-9 0,-2 0 0 16,2 3-7-16,-3 1 4 0,0 0-3 0,1 0-11 15,1 0-67-15,0 0 0 0,-2 2 0 0,0 0 0 16,1-1 0-16,-2 4 0 0,0-1 0 0,2-2 0 0,-4 0 0 15,6-2 0-15,-3-1 0 0,-1 1 0 16,-1-5 0-16,5-1 0 0,-3-2 0 0,3-12 0 16,1 0 0-16,-1 0 0 0,-5 1 0 0,3-3 0 15,1-1 0-15,-3 0 0 0,-1-1 0 0,6-2 0 0,-2 0 0 16,0-5 0-16,3-7 0 0,-2 0 0 0,2-5 0 16,4 1 0-16,-1-3 0 0,0 0 0 15,3-3 0-15,-2 0 0 0,4-2 0 0,2 2 0 16,6-4 0-16,7-1 0 0,7-2 0 0,1 1 0 0,1-3 0 15,4-3 0-15,5 2 0 0,-1-2 0 0,1-1 0 16,17-3 0-16,-3 4 0 0,3-3 0 0,-19 6 0 16,14-6 0-16,-13 2 0 0,-4 1 0 0,-1 0 0 15,-3 1 0-15,0 0 0 0,-10 1 0 0,0 0 0 16,-2-1 0-16,-6 3 0 0,1-1 0 0,-6-1 0 16,3 0 0-16,-4 2 0 0,0-1 0 0,0 2 0 15,-1-2 0-15,-1 0 0 0,-3 3 0 16,6-2 0-16,-6 2 0 0,0 0 0 0,0 0-312 0,0 0-1002 15,-23-3-1422-15,9 3 629 0</inkml:trace>
  <inkml:trace contextRef="#ctx0" brushRef="#br0" timeOffset="107882.85">21723 11796 210 0,'0'-5'392'0,"3"1"2"0,0 0-3 16,-1 0-13-16,-2 4-13 0,1-5-31 0,0 2-20 16,-1 3-25-16,0-4-16 0,0 4-21 0,0 0-13 15,1-3-16-15,-1 3-14 0,0 0-2 16,0 0 4-16,0 0 4 0,-3 10-4 0,0-2-4 0,-4 1-14 16,-1 1-13-16,-1 1-13 0,-4 3-12 0,3 1-3 15,-2 0-9-15,-2 1-2 0,5-2-17 0,-5 0-3 16,7 0-12-16,0-4 3 0,3 0-3 0,-1-2-5 15,5-2 6-15,-2 1 13 0,4 0-3 0,1 0 0 16,3 0-2-16,5-1-3 0,2-2-5 0,5 3-6 16,4-2-5-16,5 2-51 0,0-2-48 0,1 1 0 15,0 0 0-15,-4 1 0 0,3 3 0 0,1-2 0 16,-10 1 0-16,8 3 0 0,-3 2 0 0,-7-3 0 16,0 1 0-16,3 6 0 0,-6-3 0 0,-1 2 0 15,-3 0 0-15,-1 1 0 0,0 0 0 0,-5 1 0 16,-3 1 0-16,-1-2 0 0,-3 0 0 0,-3 0 0 15,-1 0 0-15,-1-1 0 0,-1-2 0 0,-2 0 0 16,-3-2 0-16,-2-1 0 0,-3-2 0 0,2-1 0 16,-1-4 0-16,-8 2 0 0,7-2 0 0,-1-2 0 15,0-3 0-15,1-1 0 0,1-3 0 0,4 0 0 16,-2-2 0-16,6-1 0 0,-1-1 0 0,3-2 0 16,3-5 0-16,2-1 0 0,0-1 0 0,7-10-10 15,-2 1-524-15,4-6-120 0,3 1-512 0,0 1-1263 0,2-1 559 16</inkml:trace>
  <inkml:trace contextRef="#ctx0" brushRef="#br0" timeOffset="108050.16">21924 11791 236 0,'-7'-15'417'0,"1"4"32"16,1-1 18-16,2 1 6 0,1 1-17 15,-1 2-29-15,7-2-37 0,0-1-39 0,3 5-37 16,0-2-29-16,3 3-28 0,9 0-54 0,2-1-70 0,6 1-85 15,3 1-114-15,-2 2-105 0,-1 5-116 0,5-2-118 16,-1 1-259-16,-3 1-717 0,0 2 318 0</inkml:trace>
  <inkml:trace contextRef="#ctx0" brushRef="#br0" timeOffset="108616.9">22457 11761 344 0,'-16'4'404'0,"10"-5"11"0,6 1 10 0,-10 2 0 15,3-1-20-15,2 0-13 0,0 2-12 0,0-1-23 0,2 1-22 16,1 1-29-16,-1 0-18 0,1-1-23 0,2 1-18 16,1 1-15-16,0 0-26 0,3-1-15 0,1 0-17 15,3 2-10-15,1-1-22 0,0 0-16 0,5 2-4 16,-3-3-19-16,3-2-11 0,4 1-8 0,0 1-8 16,-1-2-7-16,-5-1-7 0,1-1-3 0,0-2-11 15,-1 1 2-15,-3-4-7 0,1 1-1 0,-3-4-10 16,-1-1-6-16,-4-1 4 0,-1-2-2 0,-1-1-9 15,-2-4 4-15,-2-1-1 0,-4 2-2 0,-2 0-5 16,0 1 2-16,-5 1 6 0,-1 4-8 0,1 2 2 16,-2 2-5-16,-4 2 1 0,4 4 7 0,-2 5-6 15,0 0-1-15,3 4 8 0,0 1-7 0,3 4-5 16,3 1 2-16,2 0 1 0,4 1-2 0,4 0-4 16,4 1 1-16,6-2-6 0,4-2-1 0,5-1-16 15,7 1-4-15,3-5-3 0,4 0-9 0,2-4-5 16,-2-4 3-16,2-1 5 0,-3-3-2 0,2-5 4 0,-4 4 3 15,-1-8 4-15,-1 2 3 0,0-3 0 16,-5-1 1-16,-2-2 17 0,0-2 10 0,-3 0 11 16,0-1 8-16,-6 2 10 0,3-4 8 0,-5 5 25 15,-1 1 17-15,0 3 13 0,-5 2 14 0,0 4 7 0,-3 2-9 16,3 2-15-16,-4 0-6 0,0 3-51 0,0 0-43 16,-9 17 0-16,1-3 0 0,-6 12 0 0,0 4 0 15,-4 15 0-15,-1 2 0 0,-1 6 0 0,-2 2 0 16,0 1 0-16,-6 22 0 0,9-25 0 0,2 2 0 15,-6 24 0-15,6-26 0 0,0 1 0 0,0-1 0 16,2-1 0-16,1-2 0 0,2 1 0 0,2-5 0 16,1-12 0-16,0 0 0 0,0-2 0 0,2-1 0 15,0-1 0-15,2-4 0 0,1-7 0 0,-1-2 0 16,4 0 0-16,-2-6 0 0,2 1-315 0,-1-2-164 16,4-4-56-16,-1-2-63 0,2-3-446 0,-3-1-1131 15,10-3 500-15</inkml:trace>
  <inkml:trace contextRef="#ctx0" brushRef="#br0" timeOffset="108866.26">22983 12510 315 0,'3'-2'376'0,"-3"2"11"0,0 0 30 0,0 0 16 0,0 0-2 16,-21 14-14-16,11-6-23 0,-3 5-23 0,4-1-31 16,-3 4-20-16,5-1-30 0,3-4-20 0,-2 4-19 15,5 2-22-15,-1-4-9 0,5-1-14 0,3-4-21 16,-1 3-12-16,3-1-18 0,2-3-11 0,3-3-12 15,-3-2-13-15,7-1-14 0,-4-1-6 0,2-3-2 16,-2-1 0-16,-1-2-6 0,3-3 8 0,-1-5-11 16,-3 2 1-16,0-4-5 0,-1 2-7 0,-4-5-3 0,-1 0-16 15,-2 2-4-15,-1 0-3 0,-2 3-12 16,-4 2-25-16,-2 1-42 0,-3 4-60 0,-2-2-76 16,-6 6-104-16,-1 1-99 0,0 2-134 0,-1 0-562 15,5 3-1151-15,4 3 509 0</inkml:trace>
  <inkml:trace contextRef="#ctx0" brushRef="#br0" timeOffset="110500.46">21342 13084 2 0,'-5'-1'167'16,"0"-2"4"-16,-3-1 7 0,-1 1 4 0,3 1 10 16,-2-2 1-16,-1 3 13 0,2-1 14 0,-2-2 10 15,0 1 9-15,-3 1 17 0,3-2 15 0,-1 1 15 16,1 3 16-16,1 0 16 0,3-1 9 0,5 1-1 15,-9 0 17-15,3-1-15 0,6 1-6 0,-9-2-4 16,9 2-12-16,-6 0-10 0,6 0-8 0,0 0-12 16,0 0-14-16,0 0-11 0,-6 3-6 0,6-3-6 0,0 0-5 15,0 0-6-15,39-3-39 0,-10 0-189 16,6 1 0-16,20 0 0 0,2 2 0 0,7-1 0 16,28 3 0-16,-25-2 0 0,26-1 0 0,-27 3 0 0,30 8 0 15,-29-9 0-15,25 3 0 0,-30-2 0 0,7 2 0 16,-5 0 0-16,0-3 0 0,-4-1 0 15,-5 1 0-15,-2 0 0 0,-18-2 0 0,2 0 0 0,-5 0 0 16,-11 1 0-16,-1-2 0 0,-7 2 0 0,1-1 0 16,-4-3 0-16,-1 2 0 0,-1 0 0 15,-2 0 0-15,-4-1 0 0,0 1 0 0,-1-2 0 0,-1 4 0 16,0 0 0-16,-9-6 0 0,1 4 0 0,-5 1 0 16,-5 1 0-16,-1 1 0 0,-11 4-153 0,-2 2-422 15,-4-2-38-15,3 1-43 0,-5-2-377 0,0 0-1118 16,-13 2 495-16</inkml:trace>
  <inkml:trace contextRef="#ctx0" brushRef="#br0" timeOffset="110799.9">21534 13218 339 0,'-38'6'358'16,"4"-3"18"-16,2 2 32 0,4-2 31 0,7-1 19 16,1-2-1-16,6 3-2 0,3-3-20 0,3 2-13 15,2-2-1-15,6 0-17 0,-8 0-10 0,8 0-6 16,0 0-11-16,20-2-21 0,0 1-21 0,10-1-14 15,7 1-22-15,17 1-18 0,4-1-14 0,4 2-66 16,6-1-201-16,24 3 0 0,-26-2 0 0,26 1 0 0,-1 3 0 16,-24-2 0-16,-1 0 0 0,23-1 0 15,-25 3 0-15,-1-4 0 0,-2 2 0 0,-4-3 0 16,-5 2 0-16,-11-2 0 0,-4 0 0 0,-3 0 0 16,-3-2 0-16,-9 1 0 0,-3-1 0 0,-5 2 0 0,-1-2 0 15,-2 1 0-15,1-3 0 0,-6 3 0 16,1 0 0-16,-1 0 0 0,-1 0 0 0,-5 1 0 0,7-3 0 15,-7 3 0-15,6-1 0 0,-6 1 0 0,0 0 0 16,0 0 0-16,0 0-1366 0,0 0-1478 0,6 6 654 16</inkml:trace>
  <inkml:trace contextRef="#ctx0" brushRef="#br0" timeOffset="110967.04">23199 13418 195 0,'0'0'570'15,"0"0"-5"-15,-1 3 13 0,1-3-6 16,0 0-27-16,0 0-36 0,0 0-55 0,0 0-47 0,0 0-64 16,0 0-61-16,0 0-76 0,1 5-107 0,-1-5-139 15,4 2-154-15,-4-2-188 0,6 2-404 0,-2 1-850 16,-4-3 377-16</inkml:trace>
  <inkml:trace contextRef="#ctx0" brushRef="#br0" timeOffset="118565.86">24023 11460 5 0,'0'-4'448'0,"0"4"11"0,0-9 13 0,0 5 2 16,0 4-1-16,0-5-11 0,0 5-16 0,0 0-20 15,0-5-21-15,0 5-11 0,4-2-7 0,-4 2-37 16,4-1-11-16,-4 1-13 0,0 0-15 0,11 6-13 16,-8-2-17-16,2 3-15 0,-1 1-13 0,1 3-16 15,-1-2-20-15,2 3-3 0,-2 4-23 0,1 1-134 16,-1-1-57-16,1 2 0 0,-2 0 0 0,-2-2 0 15,3 1 0-15,-4 1 0 0,0-2 0 0,0-3 0 0,0 0 0 16,3 2 0-16,-1-5 0 0,-1 1 0 0,1-1 0 16,0-2 0-16,1-1 0 0,1-2 0 0,1-1 0 15,2-2 0-15,4-1 0 0,3-3 0 16,3-3 0-16,4-1 0 0,10-7 0 0,-1-4 0 0,16-9 0 16,2-3 0-16,1-6 0 0,1-2 0 0,30-22 0 15,-1 0 0-15,-5 4 0 0,8-5 0 0,-2 4 0 16,-2 0 0-16,4 7 0 0,-26 19 0 0,-1-1 0 15,24-14 0-15,-25 20 0 0,-1 0 0 0,4 0 0 16,-2 4 0-16,-3 2 0 0,-4 1 0 0,-14 5 0 16,-2 2 0-16,-1-1 0 0,-3 3 0 0,-8 0 0 15,1 4 0-15,-10-2 0 0,5 2 0 0,-4 3 0 16,-3 0 0-16,-3 2 0 0,2-4 0 0,-4 3 0 16,1 0 0-16,-5 1 0 0,8-1 0 0,-8 1 0 15,5-3 0-15,-5 3 0 0,0 0 0 0,0 0 0 16,10 3 0-16,-6-2 0 0,-4-1 0 0,4 6 0 15,-3-5 0-15,3 1 0 0,-3 0 0 0,3 1 0 16,-4-3 0-16,3 4 0 0,-3-4 0 0,0 0 0 0,-3 7 0 16,3-3-197-16,-7 5-1136 0,-2-3-1443 0,-3 7 639 15</inkml:trace>
  <inkml:trace contextRef="#ctx0" brushRef="#br0" timeOffset="119900.14">21935 14207 357 0,'2'-6'422'0,"0"2"16"0,1 0 6 16,0 0 1-16,-1 1-10 0,0 0-9 0,-1 1-18 16,-1 2-13-16,0 0-24 0,3-4-11 0,-3 4-27 0,0 0-18 15,0 0-5-15,0 0-12 0,-6 11-10 0,-3-4-8 16,1 4-20-16,0 0-25 0,-3 4-17 0,1-1-15 15,-1 0-21-15,1 2-11 0,4-2-9 16,-2 1-19-16,6-2-10 0,0-2-13 0,2 1-81 0,0-2-39 16,4 1 0-16,4 0 0 0,-3-1 0 0,6-3 0 15,6 4 0-15,0-5 0 0,1 2 0 0,2-1 0 16,2 0 0-16,-2 0 0 0,1-3 0 16,0 2 0-16,0 3 0 0,-2-2 0 0,0 1 0 0,-1 3 0 15,1 0 0-15,-3-1 0 0,-2 4 0 0,0 0 0 16,0 2 0-16,-4 1 0 0,1-2 0 0,-2 2 0 15,-2 0 0-15,-1 0 0 0,-3-2 0 0,-2 1 0 16,-1 1 0-16,-1-5 0 0,-6 3 0 0,3 0 0 16,-1-4 0-16,-9-1 0 0,5 0 0 0,-4 1 0 15,0 1 0-15,-3-6 0 0,-4 4 0 0,2-4 0 16,-8-1 0-16,5-1 0 0,0-3 0 0,-6-2 0 16,7 0 0-16,-1-3 0 0,0-1 0 0,1-2 0 15,0 0 0-15,7-4 0 0,-2-2 0 0,2-3 0 16,4-1-321-16,3-2-271 0,2 0-119 0,1-9-384 15,7-3-1185-15,-1 1 524 0</inkml:trace>
  <inkml:trace contextRef="#ctx0" brushRef="#br0" timeOffset="120085.62">22106 14210 41 0,'-1'-11'389'0,"-3"-1"19"16,4 2 32-16,-5 1 15 0,4-1-3 0,1 4-24 15,1 0-37-15,7-2-34 0,2 0-21 0,-1 3-27 16,10-4-26-16,3 4-31 0,7-2-22 0,1 4-24 0,0 2-31 16,2 1-54-16,0 1-69 0,4 1-84 15,-4-1-105-15,-4 3-103 0,-7 0-114 0,-1 4-407 0,6-3-823 16,-5 3 364-16</inkml:trace>
  <inkml:trace contextRef="#ctx0" brushRef="#br0" timeOffset="120484.62">22855 14269 194 0,'0'3'420'0,"0"-3"22"0,2 5 9 15,-2-5-9-15,-3 9-12 0,0-4-22 0,-2 1-25 16,1 3-33-16,-1 0-22 0,0 0-27 0,-1 0-26 16,1 1-23-16,2-2-19 0,1 3-27 0,-2-1-25 15,2-3-13-15,2 0-19 0,2-1-13 0,-1 3-12 16,3-5-11-16,0 2-7 0,2 1-12 0,4-4-12 16,1-1-8-16,-1-2-4 0,1 0-9 0,1 0-5 15,-1-4-3-15,3 0-4 0,-5-2 10 0,0 0 9 16,1-1 10-16,-2-3-8 0,-3-4-2 0,-1 2 8 15,-2 0-6-15,-4-5-10 0,1 1 6 0,-6-1-7 16,1 3 0-16,-8 0-10 0,3 1-1 0,-2 4-9 16,-3 1-3-16,5 4 0 0,-3 2-9 0,1 3 4 15,-2-1-26-15,2 2-27 0,3 3-27 0,0 4-39 16,2-1-48-16,0 2-68 0,4 0-63 0,4 1-70 16,0 3-57-16,3 0-85 0,5-3-58 0,-2-1-317 15,3-1-925-15,6-2 409 0</inkml:trace>
  <inkml:trace contextRef="#ctx0" brushRef="#br0" timeOffset="120782.66">23190 14223 58 0,'3'-6'438'0,"-1"-2"32"0,-2 1 13 0,4 4 8 16,-4-3-18-16,0 4-20 0,0 2-13 0,0 0 3 15,0 0-8-15,4 9-4 0,-4 1-14 0,0 5-5 16,0 2-13-16,-4 11-17 0,4 0-16 0,-1 4-22 15,-3 2-27-15,0 2-18 0,-4 11-22 0,-3 3-16 16,2 3-159-16,-4-1-102 0,-3 3 0 0,0-3 0 16,-5 1 0-16,-1 1 0 0,-5 2 0 0,4-2 0 15,-4-3 0-15,4-1 0 0,-5-1 0 0,1-2 0 0,2-4 0 16,3-1 0-16,-1 0 0 0,6-13 0 0,2 1 0 16,5 0 0-16,-2-6 0 0,1 3 0 15,4-8 0-15,1 0 0 0,5-7 0 0,-2 2 0 16,6-5 0-16,-2-3 0 0,5-1-138 0,2-2-461 0,4-1-70 15,1-4-463-15,4-3-1224 0,2-3 542 0</inkml:trace>
  <inkml:trace contextRef="#ctx0" brushRef="#br0" timeOffset="121033.38">23147 15298 268 0,'19'-8'273'0,"-3"1"58"0,-3 3 30 16,0 2 7-16,-8 0 11 0,3-1 25 0,-3 3 33 16,-5 0 10-16,0 0-2 0,5 6-14 0,-2-4-22 15,-3 5-35-15,0-1-22 0,-3 1-28 0,2 0-23 16,0 2-28-16,-1 2-23 0,2 1-30 0,0-2-14 15,2 1-23-15,-1 1-21 0,3-4-16 16,-1-2-17-16,1 0-11 0,1 0-6 0,0-3-14 0,5 0-3 16,-2-3-16-16,-1 1-7 0,2-3-2 0,-2-3-11 15,2 0-44-15,-2-3-15 0,0-1 0 0,0-2 0 16,-1-4 0-16,-1 4 0 0,-4-3 0 0,1 2 0 16,-1 1 0-16,-2 0 0 0,-1 3 0 0,1-2 0 15,-4 6 0-15,-2-3 0 0,0 3 0 0,-2 1 0 16,-2 1 0-16,-1 1 0 0,-2 2 0 0,1 3 0 15,4-2-299-15,-3 1-211 0,5 0-141 0,1 1-472 16,1-2-1214-16,2 2 537 0</inkml:trace>
  <inkml:trace contextRef="#ctx0" brushRef="#br0" timeOffset="121183.64">23545 15356 4377 0,'2'1'713'16,"-2"-1"-251"-16,0 0-59 0,0 0-24 0,0 0-54 0,0 0-74 15,0 0-70-15,0 0-42 0,0 0-67 0,0 0-73 16,0 0-82-16,0 0-110 0,2 3-145 0,-2-1-173 16,0-2-519-16,-2 8-1115 0,-3-4 494 0</inkml:trace>
  <inkml:trace contextRef="#ctx0" brushRef="#br0" timeOffset="121565.55">21589 15820 370 0,'-14'-1'529'15,"1"0"27"-15,5 0 20 0,1 1-6 0,-1-4-10 16,2 3-23-16,3 0-26 0,3 1-26 0,0 0-23 16,12-10-25-16,2 8-20 0,7-3-30 0,11 4-27 15,4-4-27-15,15 4-28 0,3-2-23 0,2 5-25 16,4-1-20-16,0-1-217 0,2-3-20 0,4 6 0 16,25-2 0-16,-26-1 0 0,28 0 0 0,-30 2 0 0,1-5 0 15,2 2 0-15,-4-1 0 0,-1-1 0 16,-5 1 0-16,-14-2 0 0,-5 2 0 0,-1-2 0 15,-6 3 0-15,-8-3 0 0,-5 1 0 0,-4 0 0 16,-5 1 0-16,-6 1 0 0,-2-2-150 0,0 3-357 0,0 0-75 16,-32 3-72-16,3 0-396 0,-4 1-1137 0,-6-1 503 15</inkml:trace>
  <inkml:trace contextRef="#ctx0" brushRef="#br0" timeOffset="121867.2">21591 16012 453 0,'-32'2'470'0,"12"0"6"0,3 0 25 0,5-1 13 16,0-1-1-16,6 0-19 0,6 0-12 0,-4 0-35 15,4 0-16-15,0 0-20 0,27-4-20 0,-2 4-14 16,7-1-28-16,5 1-23 0,4-2-21 0,9 2-22 16,6-3-28-16,-1 2-21 0,9-2-24 0,0-2-18 15,0 5-115-15,4 0-77 0,24-6 0 0,-34 2 0 16,1 1 0-16,5 0 0 0,-9-1 0 0,0 3 0 15,-4-5 0-15,-11 5 0 0,-3-2 0 0,-1-1 0 16,-6 1 0-16,-2 1 0 0,-8-2 0 0,-8 3 0 16,1-1 0-16,-4-1 0 0,0 1 0 0,-3 2 0 15,-2-3 0-15,1 1 0 0,-5 2 0 0,0 0 0 16,0 0 0-16,3-3 0 0,-3 3 0 0,0 0 0 16,0 0 0-16,0 0-546 0,0 0-133 0,0 0-482 15,0 0-1258-15,9 8 556 0</inkml:trace>
  <inkml:trace contextRef="#ctx0" brushRef="#br0" timeOffset="122017.62">23176 16034 4479 0,'5'2'606'0,"0"-2"-246"16,-1 1-91-16,-4-1 11 0,0 0 46 0,9-1 8 16,-9 1-44-16,0 0-65 0,0 0-39 0,0-6-26 15,0 6-45-15,0 0-70 0,0 0-99 0,0-4-133 16,0 4-162-16,0 0-208 0,0 0-531 0,0 0-1179 15,0 0 521-15</inkml:trace>
  <inkml:trace contextRef="#ctx0" brushRef="#br0" timeOffset="123782.81">14394 11651 163 0,'-2'-5'390'0,"2"-1"4"16,-1 1 6-16,1 0-9 0,-1 1-21 0,1 4-23 16,0-5-21-16,0 5-10 0,0 0-9 15,0 0-6-15,0 0-5 0,10 14-20 0,-7-7-10 16,0 4-7-16,1 4-7 0,0 2-10 0,0 0-10 0,-1 1-11 15,3 0-15-15,-2 1-9 0,-2 0-3 0,-1 2-15 16,2-1-6-16,0-1-8 0,-1-3-6 0,2-2 1 16,1 0-4-16,0-5 1 0,4 1 9 0,-2-3 3 15,4-2 0-15,2-1-6 0,5-4-134 0,5-3-29 16,9-4 0-16,0-2 0 0,16-8 0 0,1-4 0 16,3-1 0-16,4-5 0 0,-1 0 0 0,3-4 0 15,1 2 0-15,26-15 0 0,-3 0 0 0,-24 14 0 16,20-16 0-16,-1 4 0 0,-19 12 0 0,-4 5 0 15,1 2 0-15,-3 0 0 0,-7 5 0 0,-11 5 0 16,-3 4 0-16,-4 0 0 0,-7 3 0 0,-3-1 0 16,2 3 0-16,-9 2 0 0,3 1 0 0,-8-3 0 15,3 4 0-15,-3 0 0 0,-5 0 0 0,10 4 0 16,-6-3 0-16,0 0 0 0,-3 2 0 0,3 0 0 0,1 0 0 16,-2 1 0-16,-2 1 0 0,5-2 0 0,-3 3 0 15,1-3 0-15,-2 1 0 0,1-2 0 16,-2 0 0-16,4 2-415 0,-5 1-126 0,2-2-121 15,-2-3-434-15,0 0-1187 0,-13 7 525 0</inkml:trace>
  <inkml:trace contextRef="#ctx0" brushRef="#br0" timeOffset="144483.5">16097 14484 189 0,'4'-2'523'0,"-1"0"14"0,-1-1 0 15,-2 3-12-15,3-3-26 0,-3 3-39 0,4-4-48 16,-4 4-20-16,0 0-41 0,7 2-18 0,-7-2-21 16,10 7-32-16,-3 0-8 0,-1 0-21 0,3 2-19 15,3 0-21-15,-1 3-17 0,4 1-26 0,4-3-10 0,-2-1-14 16,6 5-15-16,3-3-10 0,-7-3-13 0,13 0-10 16,-3-2 1-16,2-1-2 0,1-3-5 15,0 0-3-15,-1-2-11 0,-2-3 0 0,2-1-3 16,-1-1-8-16,0-4 9 0,-1 6-46 0,3-6-28 0,-4 0 0 15,3-1 0-15,-2 2 0 0,-2-2 0 0,2 3 0 16,-9 1 0-16,1 3 0 0,1-3 0 0,-3 2 0 16,3 1 0-16,-3 3 0 0,0 2 0 0,-1-1 0 15,-1 2 0-15,-3-2 0 0,-1 5 0 0,2 2 0 16,0-2 0-16,-1 5 0 0,3-4 0 0,-3 4 0 16,0-1 0-16,4 0 0 0,-1-1 0 0,2-1 0 15,0-1 0-15,5 3 0 0,-5-5 0 0,8 1 0 16,1 1 0-16,0-3 0 0,2-1 0 0,-1-5 0 15,1 2 0-15,-5-2 0 0,5-1 0 0,0-3 0 16,2 1 0-16,-1-4 0 0,1 1 0 0,0-4 0 16,5 0 0-16,-3-3 0 0,2 1 0 0,-4 0 0 15,3 2 0-15,-3 1 0 0,2 1 0 0,-3 2 0 16,-2 4 0-16,-2 1 0 0,-4 0 0 0,-5 3 0 16,1 1 0-16,3 1 0 0,-7 1 0 0,3 2 0 15,-5 1 0-15,3 2 0 0,-1 3 0 0,0 0 0 16,-2 0 0-16,3 1 0 0,-3-3 0 0,2 1 0 15,2 1 0-15,1 0 0 0,0-4 0 0,2 0 0 16,3-1 0-16,5-2 0 0,2 1 0 0,-3 0 0 16,3-5 0-16,-2 1 0 0,3-4 0 0,-1 2 0 0,1-3 0 15,1 1 0-15,-2-1 0 0,3-1 0 16,-1-3 0-16,2 1 0 0,1-4 0 0,2 3 0 16,-3-3 0-16,1 5 0 0,-2 0 0 0,-1-2 0 15,0 6 0-15,-2-1 0 0,-1 3 0 0,2 0 0 0,-5 1 0 16,3 0 0-16,-8 1 0 0,7 1 0 0,-2 3 0 15,2-1 0-15,0 0 0 0,0 2 0 16,-1 0 0-16,5-3 0 0,-4 0 0 0,0-3 0 0,-1 2 0 16,-5 0 0-16,7-3 0 0,-2 0 0 0,3 3 0 15,-4-7 0-15,-7 4 0 0,-2-2 0 0,-3-2 0 16,0 2 0-16,-2-1 0 0,-6 2 0 0,-1-2 0 16,-5 3-79-16,-2-5-645 0,2 5-508 0,-31-3-1333 15,0 6 589-15</inkml:trace>
  <inkml:trace contextRef="#ctx0" brushRef="#br0" timeOffset="145399.73">7264 15493 12 0,'-31'-10'318'15,"-1"4"10"-15,0 1 19 0,0-1 10 0,4-1 3 16,6 2-11-16,2-2-10 0,5 0-10 0,2 4-5 16,0-2-9-16,3 0 1 0,1 1-9 0,1 1-12 15,3 2-16-15,1-2-17 0,3-1-23 0,1 4-16 16,8-5-7-16,3 0-19 0,7-1-14 0,13 1-2 16,5-1-7-16,20 0 5 0,4 0-11 0,36-5-3 15,2 8 0-15,0-7-4 0,6 4-6 0,7 2-2 16,4-1-10-16,9 2-1 0,-1 1-7 0,11-2 2 15,3 3-12-15,10 1-12 0,1 0-113 0,-1 0 0 16,5 3 0-16,-1-1 0 0,-3-1 0 0,-6-1 0 16,1-1 0-16,-13 2 0 0,-12-2 0 0,-6 2 0 15,-4-2 0-15,-14 1 0 0,-30 1 0 0,-5-2 0 16,-5-1 0-16,-15 0 0 0,-7 0 0 0,0-3 0 16,-15 3 0-16,-3 0 0 0,-4 0 0 0,-2 1 0 15,-3-3 0-15,-1 1 0 0,-4 3 0 0,-10-6 0 16,-2 3-40-16,-6 1-320 0,-10 0-74 0,-8 2-59 0,-2-1-81 15,-18 1-475-15,-2 0-1135 0,-4 1 502 16</inkml:trace>
  <inkml:trace contextRef="#ctx0" brushRef="#br0" timeOffset="145949.93">7105 15665 70 0,'-34'-5'331'0,"7"-3"1"16,0 1-1-16,7 4-11 0,3-5-12 16,3 3-10-16,1-1-15 0,3-1-14 0,1 3-8 15,4 0-10-15,-3 1 3 0,3-1-11 0,0 0-16 16,1 2-13-16,-1-2-23 0,5 1-20 0,-4 1-8 15,4 2-10-15,4-7-13 0,0 5-11 0,0-2-3 16,2 2-6-16,3 1-11 0,3-3-3 0,0 2-2 16,5-1-1-16,6 1 1 0,0-2 3 0,7 3 4 15,5-1 5-15,6 0 1 0,-4-1-3 0,17 1 1 16,2-1 1-16,4 2 2 0,4 1-3 0,25-4-2 16,-22 2 2-16,29 2 3 0,3-3 0 0,1 3-10 0,10-3-13 15,5 0 5-15,6 0 9 0,12 2 15 16,9 1-8-16,4 1-3 0,14-1-5 0,7-3-4 15,-2 3-94-15,6 3-10 0,7 0 0 0,-7 1 0 16,5 1 0-16,-12-7 0 0,-4 4 0 0,-3 3 0 16,-14-2 0-16,-13-1 0 0,-3-1 0 0,-12 0 0 0,-5 2 0 15,-13-5 0-15,-2 1 0 0,-34 0 0 16,2-2 0-16,-2 1 0 0,-6-3 0 0,-17 2 0 16,-5 0 0-16,-2 0 0 0,-9 0 0 0,-6 2 0 15,-3-2 0-15,0 0 0 0,-3 2 0 0,-2-2 0 16,-3 2 0-16,0 1 0 0,-1-1 0 0,-4 1 0 0,9-2 0 15,-9 2 0-15,5 0 0 0,-5 0 0 16,0 0 0-16,0 0 0 0,0 0 0 0,8 1 0 16,-8-1 0-16,0 0 0 0,6 3 0 0,-6-3-457 15,0 0-832-15,0 0-1397 0,0 0 617 0</inkml:trace>
  <inkml:trace contextRef="#ctx0" brushRef="#br0" timeOffset="146868.79">12585 15508 3280 0,'-1'-6'284'0,"1"2"-121"15,0 4-60-15,-5-5-20 0,5 2 41 0,0 3 23 16,0 0 30-16,0 0 17 0,0 0-8 0,0 0 8 15,0 0 27-15,10 19-10 0,-6-11-16 16,0 5 0-16,-3 4-2 0,6-1-23 0,-2 0-8 0,1-1-12 16,3 2-2-16,-1-2-13 0,2 2-13 0,1-4 8 15,3-1-4-15,3-1 4 0,0-2-6 0,3-1 2 16,0-4-5-16,1-2-4 0,2-4-1 0,5-2 4 16,-1-1-6-16,0-2 1 0,-1-2-100 0,3-4-15 15,-5 0 0-15,-1-2 0 0,1 0 0 0,-1 0 0 16,-1-1 0-16,0-1 0 0,-7 5 0 0,-1 1 0 15,-2 4 0-15,-1 1 0 0,-2 0 0 0,0 3 0 16,-3-3 0-16,-1 5 0 0,-1-1 0 0,-4 2 0 16,13 5 0-16,-9-1 0 0,6 0 0 0,-5 2 0 15,3 3 0-15,-3-2 0 0,5 1 0 0,-1 1 0 16,4 1 0-16,1 1 0 0,-2-4 0 0,3 3 0 16,2-2 0-16,0-1 0 0,1-4 0 0,-2-1 0 15,0-2 0-15,6 3 0 0,6-7 0 0,-5 2 0 16,-5-3 0-16,10-2 0 0,-7 1 0 0,4-5 0 15,-7 2 0-15,8-5 0 0,0 1 0 0,1-1 0 16,-4 1 0-16,2 0 0 0,-1 2 0 0,-6 1 0 16,-2 3 0-16,2 0 0 0,-4 5 0 0,0 0 0 15,-1 3 0-15,1-2 0 0,0 1 0 0,0 3 0 16,-1 1 0-16,1 2 0 0,-4-1 0 0,3-1 0 16,1 4 0-16,-1-5 0 0,2 7 0 0,-3-5 0 15,6 2 0-15,-2-2 0 0,2 1 0 0,0-1 0 16,3-3 0-16,0-1 0 0,1 0 0 0,1 1 0 15,5-6 0-15,0 3 0 0,-1-3 0 0,0-2 0 16,-7 1 0-16,9-2 0 0,1 0 0 0,-3-3 0 16,1 2 0-16,-6-2 0 0,-3 2 0 0,8-2 0 15,-11 3 0-15,0 1 0 0,-4 0 0 0,-1 0 0 16,0 0 0-16,-1 3 0 0,-4-2 0 0,0 4 0 16,-1-2-312-16,0-1-1002 0,-5 4-1422 0,0 0 629 15</inkml:trace>
  <inkml:trace contextRef="#ctx0" brushRef="#br0" timeOffset="147015.66">14789 15587 5730 0,'1'1'484'0,"-1"-1"-73"0,0 0 79 16,0 0 15-16,0 0-26 0,0 0-387 0,0 0-92 16,0 0 0-16,0 0 0 0,0 0 0 0,0 0 0 0,-8-10 0 15,8 10 0-15,0 0 0 0,0 0 0 16,0 0 0-16,10 6-65 0,-10-6-1290 0,2 6-1467 15,-2-6 649-15</inkml:trace>
  <inkml:trace contextRef="#ctx0" brushRef="#br0" timeOffset="149418.84">4625 13784 15 0,'0'-4'397'0,"0"-1"4"0,-2-2 3 16,1 3-17-16,0-4-17 0,-1 1-22 0,0 4-13 15,-2-7-18-15,-2 3-15 0,-1-1-14 16,1 2-16-16,-3-2-14 0,2 1-17 0,-1 0-17 0,-1-1 10 16,0 2-16-16,-1 0-12 0,-1 0-13 0,2 1-17 15,-2 1-11-15,2-1-8 0,0 1-3 0,-4-1 4 16,6 2-4-16,0 2-2 0,3-2-7 0,0 1-17 16,4 2-18-16,-5-4-5 0,0 3-15 0,5 1-3 15,0 0-9-15,0 0 0 0,-4 6 0 0,3-2-9 16,1 2 0-16,1-1 4 0,2 6 0 0,1 0-4 15,-2 1-3-15,0 5 7 0,0 1-9 0,2 1-3 16,-1 3 11-16,0 3-7 0,-1 3-53 0,0-2-12 16,0 2 0-16,0 3 0 0,-2 0 0 0,1 0 0 15,2 3 0-15,-3-2 0 0,0 5 0 0,1-3 0 16,-2 13 0-16,-3-12 0 0,0 2 0 0,0 10 0 16,1-15 0-16,-5 15 0 0,-1-3 0 0,4-8 0 15,1-1 0-15,-2 12 0 0,-1 0 0 0,2-12 0 16,-1 1 0-16,3 0 0 0,-7 8 0 0,5-8 0 15,-4-3 0-15,3 0 0 0,0 1 0 0,0-1 0 16,2 0 0-16,-2-2 0 0,-1-1 0 0,0-1 0 16,-1-1 0-16,4 1 0 0,-1-1 0 0,-1 1 0 15,-2-3 0-15,3 1 0 0,0 1 0 0,-2-2 0 16,1 1 0-16,-3 2 0 0,0 1 0 0,-1-3 0 16,1 1 0-16,3 1 0 0,-1-4 0 0,0 2 0 15,0-3 0-15,3-6 0 0,3-3 0 0,0 3 0 16,2-1 0-16,2-5 0 0,2-1 0 0,2-3 0 15,1 0 0-15,2-1 0 0,4-3 0 0,8 0 0 16,6-2 0-16,3-4 0 0,5 0 0 0,1-3 0 16,0-3 0-16,1 0 0 0,-2 0 0 0,1-2 0 15,-1 3 0-15,-4-1 0 0,-2-1 0 0,-4 2 0 16,-3 3 0-16,-7-4 0 0,4 3 0 0,-9 3 0 16,1-1 0-16,-2-3 0 0,-3 4 0 0,0 0 0 15,-1-1 0-15,0 3 0 0,-6 0 0 0,6-2 0 16,-6 2 0-16,0 0 0 0,0 0 0 0,5-3 0 15,-5 3 0-15,0 0 0 0,0 0 0 0,0 0-656 16,-20-8-601-16,13 7-1360 0,7 1 603 0</inkml:trace>
  <inkml:trace contextRef="#ctx0" brushRef="#br0" timeOffset="149582.26">4944 15517 5248 0,'0'0'535'0,"0"0"-123"0,0 0-97 0,0 0-48 16,0 0-29-16,0 0-43 0,0 0-54 0,0 0-35 16,0-12-52-16,0 12-73 0,5-3-99 0,-5 3-134 0,0 0-178 15,5-2-226-15,2 2-350 0,-7 0-1091 16,0 0 483-16</inkml:trace>
  <inkml:trace contextRef="#ctx0" brushRef="#br0" timeOffset="201049.71">20615 13444 192 0,'-4'-5'283'0,"3"0"1"16,0 2-11-16,-3 0-3 0,1-3 0 0,-1 3 2 15,2-1 1-15,-1 2 6 0,3 2-12 0,-4-6-4 16,4 6 0-16,-5-4 0 0,5 4-3 0,-5-3-5 16,5 3-7-16,0-3-3 0,0 3-17 0,0 0-5 15,0 0-11-15,0 0-16 0,0 0-17 0,3-4-18 16,-3 4-17-16,10-6-11 0,-1 4-12 0,4-1-12 15,6-2-11-15,10-1-7 0,1 1-12 0,2-1-2 16,2 3-5-16,-2 0-2 0,5-1-7 0,-1 1 1 16,3-1 0-16,-3 1-1 0,4 0-9 0,-4 0 5 15,2-1-1-15,-7 2-16 0,-1 0-6 0,-9 0-1 16,-3 0-5-16,0 1 5 0,2-1-7 0,-10 1 15 16,4-1-10-16,-6 0 8 0,-3 2 4 0,4-1 12 15,-9 1 0-15,8 0-9 0,-8 0 2 0,6 0-7 16,-6 0 2-16,5 2 2 0,-1 1 3 0,-4-3-1 15,0 7-4-15,0-3 3 0,0 0-2 0,3 3 12 16,-2 0 5-16,3 1-24 0,-2 3-39 0,1 1 0 16,-2-1 0-16,6 3 0 0,-2 1 0 0,-4-2 0 15,5 5 0-15,2 0 0 0,-2-1 0 0,1 3 0 16,1 3 0-16,0 2 0 0,-1-6 0 0,0 9 0 16,2-3 0-16,0 4 0 0,-4 0 0 0,3 1 0 15,1 5 0-15,-4-3 0 0,4 3 0 0,-4-2 0 0,0 16 0 16,1-13 0-16,-3-2 0 0,4 14 0 0,-5-12 0 15,3 11 0-15,-1-1 0 0,-3-10 0 16,2-3 0-16,-2 3 0 0,3 0 0 0,-8-2 0 16,4 0 0-16,0 0 0 0,-1-1 0 0,2-1 0 0,-1 1 0 15,0-1 0-15,0-3 0 0,0 1 0 0,0 0 0 16,3-1 0-16,-2-2 0 0,-1-1 0 0,0 0 0 16,3-6 0-16,-2-1 0 0,-1 1 0 0,1-3 0 15,4 2 0-15,-5-1 0 0,4 0 0 0,-4-5 0 16,4 3 0-16,-3 2 0 0,2-2 0 0,-2-4 0 15,-1 5 0-15,0-5 0 0,0 0 0 0,3 0 0 16,-3-1 0-16,-3-1 0 0,2 1 0 0,-2-2 0 16,-1 1 0-16,2-1 0 0,-2 0 0 0,-2 1 0 15,-2-2 0-15,0 0 0 0,-1-1 0 0,-5 3 0 16,0-2 0-16,-2-2 0 0,-10 4 0 0,-1-3 0 16,-3 1 0-16,-9 2 0 0,1-4 0 0,-16 2 0 15,-1 3 0-15,0-7 0 0,-4 3 0 0,1-1 0 16,-6 0 0-16,0 1 0 0,-4 0 0 0,-21 0 0 15,-1-1 0-15,29-1 0 0,-7 4 0 0,6-1 0 16,0 2 0-16,6 0 0 0,1 0 0 0,18 1 0 16,-13 0 0-16,14-2 0 0,2 0 0 0,3 4 0 15,3-1 0-15,9-4 0 0,1 2 0 0,4-5 0 16,2 1 0-16,2 0 0 0,5-4 0 0,-3-1 0 16,3 4 0-16,4-4 0 0,-2 2 0 0,3-3 0 15,0 0 0-15,0 0 0 0,8-10 0 0,1 4 0 16,-5 0 0-16,2 1 0 0,2-2 0 0,-2-1 0 15,2-2-297-15,5-2-98 0,-7 2-62 0,1 1-79 16,2-3-102-16,-2 1-340 0,3 3-1060 0,0 0 469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47:47.29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2187 4452 2053 0,'0'0'644'0,"0"0"-322"16,0-143-33-16,0 93-14 16,5 14-32-16,-1 16 27 15,-2 20-270-15,-2 4 0 16,0 58 0-16,0 48 0 15,0 43 0-15,0 13 0 16,-2-23 0-16,2-43 0 16,0-44 0-16,2-16 0 15,10-6 0-15,-3-6 0 16,1-10 0-16,2-18 0 16,-1-4 0-16,3-32 0 15,3-16 0-15,4-10 0 16,-2-1 0-16,-1 8 0 0,-2 15 0 15,-3 19 0-15,5 21 0 16,4 16 0-16,11 30 0 16,12 15 0-16,11 7 0 15,5-6 0-15,3-8 0 16,-4-16 0-16,-7-16 0 16,-10-16 0-1,-14-6 0-15,-12-20 0 0,-7-22 0 16,-10-16 0-16,0-12 0 15,0-12 0-15,-14-9 0 0,1 1 0 16,1 10 0-16,4 16 0 16,8 24 0-16,0 26 0 15,18 14-9-15,37 68-611 16,-2 2-231-16,-1 2-306 0</inkml:trace>
  <inkml:trace contextRef="#ctx0" brushRef="#br0" timeOffset="283.97">3282 5045 1169 0,'0'0'1444'16,"0"0"-792"-16,0 0-175 16,0 0-123-16,0 0-354 0,0 0 0 15,0 0 0-15,57-84 0 16,-30 40 0-16,0-2 0 16,-3-2 0-16,-9 3 0 15,-7 5 0-15,-8 10 0 16,0 8 0-16,-27 14 0 15,-8 8 0 1,-8 16 0-16,-4 28 0 0,4 18 0 16,12 15 0-16,18 1 0 15,13-4 0-15,9-10 0 16,34-18 0-16,17-18 0 16,18-24 0-16,9-6 0 15,2-36 0-15,11-42 0 0,-24 8-258 16,-23 3-1022-16</inkml:trace>
  <inkml:trace contextRef="#ctx0" brushRef="#br0" timeOffset="1470.07">5213 4935 2338 0,'0'0'1096'0,"0"0"-736"16,-46-121-192-16,43 73-34 15,3 8-134-15,5 8 0 16,17 10 0-16,4 14 0 16,5 8 0-16,8 16 0 15,-1 28 0-15,-1 14 0 16,-5 10 0-16,-6 7 0 0,-5-5 0 15,-6-6 0 1,-7-14 0-16,-2-12 0 0,-2-16 0 31,-2-16 0-31,5-6 0 0,4-16 0 0,7-22 0 16,6-14 0-16,5-8 0 31,1 1 0-31,-4 9 0 0,-6 13 0 0,-6 15 0 16,-6 15 0-16,-1 7 0 15,-3 15 0 1,6 18 0 0,-2 12 0-16,7 5 0 0,4-2 0 15,5-6 0 1,5-8 0-16,7-14 0 0,6-14 0 16,5-6 0-16,-1-10 0 15,2-20 0-15,-8-10 0 16,-7-10 0-16,-11-4 0 15,-9-3 0-15,-11 7 0 16,-2 10 0-16,0 12 0 16,-4 14 0-16,-9 14 0 15,-3 0 0-15,-1 28 0 16,-3 18 0-16,4 17 0 16,7 7 0-16,9 2 0 15,2-6 0-15,33-10 0 16,19-16 0-16,15-15 0 0,14-21 0 15,2-4 0-15,-3-22 0 16,-8-17 0-16,-16-5 0 16,-21-4 0-16,-12-4 0 15,-19 4 0-15,-6 2 0 16,0 12 0-16,-8 10 0 16,-8 12 0-16,1 12 0 15,-1 1 0-15,0 29 0 16,3 16 0-16,4 11 0 0,9 3 0 15,9-2 0-15,31-6 0 16,25-13 0-16,33-16 0 16,33-23 0-1,-4 0-18-15,-11-19-357 0,9-26-404 16,-36 3-174-16,-11 2-304 16,-11 2 939-16,-54 24 318 15,-9 0 1086-15,-2 0-269 16,-2-2-84-16,0-2-241 15,0 0-177-15,-2 2-58 16,-15 2-257-16,-6 4 0 16,-6 10 0-16,-10 0 0 15,-7 18 0-15,0 18 0 0,5 8 0 16,13 4 0-16,14-6 0 16,14-8 0-16,0-12 0 15,34-14 0-15,11-8 0 16,8-12 0-16,3-22 0 15,-3-14 0-15,-9-8 0 16,-7-6 0-16,-11-10 0 16,-8-5 0-16,-7-5 0 15,-7 2 0-15,-4 4 0 0,0 13 0 16,-9 19 0-16,-1 22 0 16,1 22 0-16,-1 29 0 15,8 57 0-15,2 8 0 16,0 2 0-16,7-4 0 15,15-24 0-15,7 3 0 0,7-1 0 16,5-14 0-16,18-16 0 16,-8-16-365-16,-3-11-1138 0</inkml:trace>
  <inkml:trace contextRef="#ctx0" brushRef="#br0" timeOffset="1974.22">8787 4150 2571 0,'0'0'856'0,"0"0"-362"16,0 0-319-16,0 0-175 15,0 0 0-15,0 0 0 16,0 0 0-16,14 171 0 15,-10-25 0-15,-4 9 0 16,0-27 0-16,4-36 0 16,7-38 0-16,9-15 0 15,12-5 0-15,7-8 0 16,11-12 0-16,1-14 0 16,0-20 0-16,-4-22 0 0,-7-13 0 15,-9-1 0-15,-10 8 0 31,-8 10 0-31,-9 16 0 0,-4 18 0 0,0 4 0 16,0 26 0-16,0 18 0 16,0 11 0-16,2 1 0 15,12-2 0-15,9-12 0 16,0-12 0-16,4-12 0 16,-2-12 0-1,-5-6 0-15,-9-2 0 0,-7-24 0 16,-4-8 0-16,-4-6 0 15,-23-8 0-15,-11 2 0 0,-3 3 0 16,-5 5 0-16,9 8 0 16,6 6 0-16,8-4 0 15,10 6 0 1,7 0-832-16</inkml:trace>
  <inkml:trace contextRef="#ctx0" brushRef="#br0" timeOffset="2146.58">8820 4417 3129 0,'0'0'967'15,"0"0"-967"-15,0 0 0 16,0 0 0-16,0 0 0 16,161-6 0-16,-21 12 0 15,-15 2 0-15,-9-2-665 0</inkml:trace>
  <inkml:trace contextRef="#ctx0" brushRef="#br0" timeOffset="2712.75">11180 4842 2004 0,'0'0'1019'0,"0"0"-494"16,0 0-229-16,2-114-44 0,-11 80-252 15,-11 8 0-15,-9 8 0 16,-6 16 0-16,-7 2 0 16,-8 32 0-16,4 18 0 15,5 12 0-15,14 2 0 16,21-6 0-16,6-11 0 16,24-17 0-16,24-24 0 15,11-8 0-15,9-43 0 16,5-34 0-16,0-36 0 15,-11-29 0-15,-12-9 0 16,-21 25 0-16,-19 30 0 16,-5 40 0-16,-5 15 0 15,0 10 0-15,0 15 0 0,-2 18 0 16,-11 32 0-16,-6 70 0 16,2 44 0-16,3 18 0 15,14-5 0-15,0-41 0 16,16-39 0-16,7-25 0 15,3-14 0-15,25 0 0 16,-6-8-670-16,0-10-799 0</inkml:trace>
  <inkml:trace contextRef="#ctx0" brushRef="#br0" timeOffset="3575.11">11659 4913 2119 0,'0'0'1148'0,"0"0"-582"16,0 0-303-16,0 0-263 15,0 0 0-15,0 0 0 16,0 0 0-16,84-45 0 16,-57 27 0-16,-4-4 0 15,-8-4 0-15,-8 0 0 16,-7 4 0-16,0 2 0 16,-7 6 0-16,-13 10 0 15,-4 4 0-15,-5 4 0 0,0 24 0 16,4 10 0-16,10 10 0 15,13 0 0-15,2-1 0 16,33-9 0-16,23-16 0 16,15-14 0-16,14-8 0 15,4-24 0-15,-3-20 0 16,-7-12-68-16,-19-11-20 16,-18-9-1-16,-15-20 71 15,-17 5 12-15,-6-3 12 16,-4 6 11-16,0 24 49 15,-14 10 57-15,-1 22-66 16,1 26-57-16,1 8 0 16,-1 42 0-16,-1 32 0 0,3 34 0 15,5 1 0-15,5-11 0 16,2-12 0-16,9-22 0 16,16 3 0-16,6-5 0 15,12-18 0-15,1-18 0 16,5-18 0-16,2-10 0 15,0-8 0-15,-3-20 0 16,-4-10 0-16,-7-4 0 16,-5-6 0-16,-8 2 0 15,-9 3 0-15,-5 13 0 0,-10 12 0 16,0 16 0-16,0 2 0 16,0 26 0-16,-4 16 0 15,2 12 0-15,2 4 0 16,2 1 0-1,27-11 0-15,8-8 0 0,14-14 0 16,7-14 0 0,2-12 0-16,0 0 0 15,-6-22 0-15,-7-10 0 0,-11-8 0 0,-12-6 0 16,-10-6 0-16,-14-5 0 16,0 5 0-16,-3 4 0 15,-13 12 0-15,3 12 0 16,3 14 0-1,2 10 0-15,4 0 0 16,4 22 0-16,0 12 0 0,6 8 0 0,17 3 0 31,8 2 0-31,5-3 0 16,-3 1 0-16,-2-5 0 16,-8-6 0-16,-9-6 0 15,-8-6 0-15,-2-6 0 16,-1-4 0-16,1-8 0 15,12-4 0-15,11 0 0 16,13-16 0-16,8-14 0 16,10-36-285-16,-11 6-397 15,-15-5-534-15</inkml:trace>
  <inkml:trace contextRef="#ctx0" brushRef="#br0" timeOffset="3775.79">12341 4449 3019 0,'0'0'862'0,"0"0"-647"15,0 0-215-15,125-1 0 16,-3 6 0-16,43 22 0 16,11 7 0-16,-42-6-164 0,-37-2-1241 15</inkml:trace>
  <inkml:trace contextRef="#ctx0" brushRef="#br0" timeOffset="5079.91">13590 4969 2009 0,'0'0'1291'0,"0"0"-693"15,0 0-400-15,0 0-198 0,0 0 0 16,129-123 0-16,-75 104 0 15,-2 12 0-15,-6 7 0 16,-3 14 0-16,-10 23 0 16,-4 9 0-16,-11 6 0 15,-7 0 0-15,-6-4 0 16,-5-8 0-16,0-10 0 16,0-10 0-16,0-8 0 15,-2-10 0-15,-3-2 0 16,5-6 0-16,0-20 0 15,0-10 0-15,5-8 0 16,12-6 0-16,7-2 0 16,6 2 0-16,1 9 0 0,0 11 0 15,0 19 0-15,-2 11 0 16,0 5 0-16,-2 27 0 16,-2 11 0-16,-6 3 0 15,-3 0 0-15,-7-6 0 16,-5-10 0-16,-2-10 0 15,-2-12 0-15,0-6 0 16,0-2 0-16,6-10 0 16,-2-14 0-16,5-8 0 15,3-6 0-15,7-2 0 16,3 2 0-16,3 3 0 16,-1 9 0-16,0 12 0 15,-1 13 0-15,-4 1 0 0,-5 26 0 16,-1 12 0-16,-5 4 0 15,0 2 0-15,-1-6 0 16,1-8 0-16,8-10 0 16,7-10 0-16,3-10 0 15,10 0 0-15,2-18 0 16,0-10 0-16,-3-4 0 16,-4-6 0-16,-6-3 0 15,-2 1 0-15,-8 3 0 16,-3 2 0-16,-4 9 0 15,-6 12 0-15,-2 14 0 0,0 4 0 16,0 32 0-16,0 12 0 16,0 7 0-16,0-3 0 15,9-8 0-15,11-10 0 16,7-16 0 0,4-12 0-16,5-6 0 0,-1-10 0 15,1-16 0-15,-3-6 0 16,-2-4 0-16,-4-2 0 15,-2 2 0-15,0 0 0 16,-6 5 0-16,1 8 0 16,-1 6 0-16,-2 16 0 15,-1 1 0-15,-1 23 0 0,-3 15 0 16,-1 10 0-16,-3 2 0 16,-3-1 0-16,2-9 0 15,-5-10 0-15,3-12 0 16,-3-10 0-16,0-8 0 15,2 0 0-15,5-14 0 16,0-12 0 0,7-6 0-16,4-2 0 0,5-5 0 15,4-1 0-15,4 3 0 16,0 0 0-16,3 10 0 16,-3 6 0-16,-2 9 0 0,-4 12 0 15,-2 0 0 1,-6 6 0-16,0 14 0 15,-4 6 0-15,1 5 0 0,0 1 0 16,-1 4 0-16,3-4 0 16,2 0 0-16,2-6 0 15,3-4 0-15,2-6 0 16,4-6 0-16,4-6 0 16,3-4 0-16,0-2 0 15,-1-18 0-15,-2-6 0 16,-9-8 0-16,-2-4 0 0,-8-6 0 15,-7-5 0 1,-9 2 0-16,0 2 0 16,0 7 0-16,-18 14 0 0,-6 12 0 15,-3 12 0-15,-4 10 0 16,0 26 0 0,2 14 0-16,10 9 0 0,13 3 0 15,6-4 0-15,18-4 0 16,20-12 0-16,16-14 0 15,10-12 0-15,5-16-86 0,18-18-537 16,-20-16-309 0,-19-4-525-16</inkml:trace>
  <inkml:trace contextRef="#ctx0" brushRef="#br0" timeOffset="5279.25">14852 4032 2986 0,'0'0'922'0,"0"0"-734"15,0 0-188 1,0 0 0-16,0 0 0 0,60-106 0 16,-42 96 0-16,-9 8-593 15,-9 2-1791-15</inkml:trace>
  <inkml:trace contextRef="#ctx0" brushRef="#br0" timeOffset="6939.14">17806 4535 2699 0,'0'0'786'16,"0"0"-429"-16,0 0-103 15,0 0-254-15,0 0 0 16,-9 135 0-16,5-55 0 16,2 2 0-16,2-5 0 15,0-13 0-15,0-18 0 16,9-16 0-16,4-18 0 0,3-12 0 15,6-14 0 1,7-26 0-16,5-10 0 16,-1-8 0-16,0-3 0 15,-4 11 0-15,-7 10 0 0,-4 18 0 16,-7 16 0-16,3 6 0 16,-1 16 0-16,9 18 0 15,7 6 0-15,9 2 0 16,2-3 0-16,0-9 0 15,-4-10 0-15,-9-11 0 16,-10-9 0-16,-9 0 0 16,-8-23 0-16,0-9 0 15,0-11 0-15,-17-3 0 0,2-4 0 16,1 4 0-16,2 6 0 16,2 12 0-16,8 14 0 15,2 14 0 1,12 0 0-16,25 14 0 0,21 2 0 15,15-6 0 1,12-10 0-16,5 0 0 0,-8-26 0 16,-15-14 0-16,-14-8 0 0,-19-7 0 15,-15-3 0 1,-7 0 0-16,-12 0 0 16,0 4 0-16,0 6 0 0,-9 12 0 15,-2 12 0-15,2 18 0 16,-3 6 0-16,-1 50 0 15,2 42 0-15,2 7 0 16,7-4 0-16,2-6 0 16,2-21 0-16,18 2 0 15,7-2 0-15,0-18 0 16,1-14 0-16,-3-18 0 16,-3-15 0-16,-1-3 0 15,-2-14 0-15,2-18 0 0,1-7 0 16,2-3 0-1,-1 0 0-15,-1 6 0 0,-2 10 0 16,-4 16 0 0,0 10 0-16,-3 14 0 0,3 24 0 15,1 14 0-15,1 2 0 16,-1 1 0-16,4-12 0 16,-1-12 0-16,2-15 0 15,2-14 0-15,3-2 0 16,2-20 0-16,5-14 0 15,1-8 0-15,1-5 0 16,2 1 0-16,-4 4 0 16,-5 8 0-16,-8 14 0 0,-5 18 0 15,-5 2 0-15,3 32 0 16,-1 16 0-16,3 9 0 16,3-2 0-16,2-5 0 15,1-11 0 1,2-19-42-16,1-20-513 0,-7-23-296 15,-7-13-715-15</inkml:trace>
  <inkml:trace contextRef="#ctx0" brushRef="#br0" timeOffset="7080.89">19765 4265 2451 0,'0'0'1020'0,"0"0"-570"15,0 0-275-15,0 0-175 16,0 0-35-16,31 118-347 15,5-62-1096-15</inkml:trace>
  <inkml:trace contextRef="#ctx0" brushRef="#br0" timeOffset="7613.56">20386 4602 2179 0,'0'0'890'16,"0"0"-532"-16,0 0 162 0,0 0-371 15,0 0-149 1,0 0 0-16,-118 42 0 16,85 24 0-16,6 6 0 0,14 2 0 15,13-9 0-15,4-13 0 16,36-20 0-16,20-16 0 15,11-16 0 1,8-18 0-16,-1-26 0 16,-9-15 0-16,-13-10 0 15,-14-8 0-15,-13-5 0 0,-9-4 0 16,-7-2 0-16,-6 6 0 16,-5 9 0-16,-2 19 0 15,0 24 0 1,0 24 0-16,0 10 0 0,-2 56 0 0,-3 44 0 15,5 32 0-15,0-5 0 16,0-28 0-16,13-38 0 16,3-29 0-16,-1-5 0 15,6-5 0-15,-1-10 0 16,0-16 0 0,4-6 0-16,3-24 0 0,2-10 0 15,2-4 0-15,1-1 0 0,-1 9 0 16,-4 10 0-16,-3 14 0 15,1 12 0-15,-3 12 0 16,2 28 0-16,3 10 0 16,4 7 0-16,5-1 0 15,20 2 0-15,-8-16-338 16,-5-14-883-16</inkml:trace>
  <inkml:trace contextRef="#ctx0" brushRef="#br0" timeOffset="8275.34">22275 4644 2606 0,'0'0'797'0,"0"0"-319"16,0 0-263-16,0 0-215 15,0 0 0-15,63-127 0 16,-20 103 0-16,3 8 0 16,1 9 0-16,2 7 0 0,-2 7 0 31,-5 30 0-15,-4 10 0-16,-9 14 0 0,-7 5 0 15,-8-4 0-15,-10-6 0 16,-4-13 0-16,0-14 0 15,0-11 0-15,0-14 0 16,0-4 0-16,0-5 0 16,0-27 0-16,0-11 0 0,0-7 0 15,13-8 0 1,10 0 0-16,4 4 0 0,2 10 0 16,0 16 0-16,-5 14 0 15,2 14 0-15,-3 16 0 16,2 28 0-16,-1 12 0 15,-4 8 0-15,-2-2 0 16,-3-8 0-16,-5-14 0 16,-4-9 0-16,-4-16 0 15,1-11 0-15,1-4 0 16,0-1 0-16,8-25 0 16,5-13 0-16,8-9 0 15,10-10 0-15,10-2 0 0,8 2 0 16,1 8 0-16,2 14 0 15,-8 19 0-15,-5 17 0 16,-12 14 0-16,-6 31 0 16,-8 11 0-16,-7 8 0 15,-6 0 0-15,-2-8 0 16,-2-10 0-16,0-12 0 16,0-15-131-16,0-14-495 15,0-5-627-15</inkml:trace>
  <inkml:trace contextRef="#ctx0" brushRef="#br0" timeOffset="10075.74">25228 4768 1497 0,'0'0'1173'0,"0"0"-818"0,0 0-142 15,0 0 59-15,0 0-110 16,127-62-96-16,-76 30-21 15,-9-4 8-15,-8 0 20 16,-14-2 5-16,-16 4 31 16,-4 3-109-16,-4 7 0 15,-25 15 0-15,-9 9 0 16,-7 5 0-16,-3 34 0 16,0 12 0-16,11 12 0 15,14 3 0-15,17-2 0 16,6-8 0-16,37-10 0 0,24-11 0 15,32-19 0-15,4-13 0 16,5-3 0-16,0-18 0 16,-19-10 0-16,0-9 0 15,-19-4 0-15,-13-5 0 16,-18 0 0-16,-10 2 0 16,-13 8 0-16,-6 8 0 15,-4 10 0 1,-4 10 0-16,-19 8 0 0,-18 10 0 15,-10 28 0-15,-5 12 0 16,3 10 0-16,11 2 0 16,13-1 0-16,17-11 0 0,12-10 0 15,16-14 0-15,24-16 0 16,16-10 0-16,6-17 0 16,0-24 0-16,-3-18 0 15,-8-15 0-15,-5-24 0 16,-6-30 0-16,-5-33 0 15,-14-9 0-15,-7 28 0 16,-14 41 0-16,0 49 0 16,0 30 0-16,-6 16 0 15,-8 6 0 1,-5 46 0-16,0 56 0 0,7 43 0 0,10 15 0 16,2-6 0-16,14-35 0 15,9-37 0-15,0-22 0 16,4-14 0-16,9-1 0 15,11-8 0-15,7-4 0 16,4-23 0 0,-1-10 0-16,1-8 0 0,-2-27 0 15,-5-7 0-15,-5-10 0 16,-7-6 0-16,-11 0 0 16,-12 6 0-16,-14 8 0 15,-2 15 0-15,-20 15 0 0,-15 14 0 16,-7 7 0-16,-4 27 0 15,9 10 0-15,6 2 0 32,16-2 0-32,12-8 0 15,3-10 0-15,18-10 0 16,13-12 0-16,6-4 0 0,4-6 0 16,-3-18 0-16,-3-6 0 15,-8 0 0-15,-8 0 0 16,-7 4 0-16,-3 6 0 15,-7 6 0-15,-2 6 0 16,0 8 0-16,0 0 0 16,0 18 0-16,0 24 0 15,-4 22 0-15,0 31 0 16,4 37 0-16,0 34 0 16,0 11 0-16,4-11 0 15,0-36 0-15,-4-43 0 0,0-27 0 16,0-16 0-16,-11-2 0 15,-11-4 0-15,-7-8 0 16,-9-14 0-16,-4-16 0 16,-3 0 0-16,1-20 0 15,1-14 0-15,12-10 0 16,14-14 0-16,17-34 0 16,27-43 0-16,56-45 0 15,27-19 0-15,15 5 0 16,-9 29 0-16,-31 51 0 15,-23 34 0-15,-22 30 0 0,-17 17 0 16,-4 4 0 0,-7 3 0-16,-6-1 0 0,-6 11 0 15,0 6 0-15,-8 10 0 16,-15 0 0-16,-4 12 0 16,-2 24 0-16,0 13 0 15,7 7 0-15,13 2 0 16,9 0 0-16,14-6 0 15,28-12 0-15,16-9 0 16,11-16 0-16,6-11 0 0,1-4 0 16,-3-18 0-16,-8-14 0 15,-9-12 0-15,-11-6 0 16,-12-8 0-16,-8-4 0 16,-10 1 0-16,-11 10 0 15,-4 8 0-15,0 17 0 16,-6 12 0-16,-10 12 0 15,-1 2 0-15,0 12 0 16,7 12 0-16,8 7 0 16,2 2 0-16,6 2 0 15,21 1 0-15,8 0 0 0,6-2 0 16,1 2 0 0,0 2 0-16,-9 0 0 0,-6-2 0 15,-13 0 0-15,-12-1 0 16,-2-3 0-16,-16-1 0 15,-26-3 0-15,-58 8 0 16,7-7-35-16,-6-9-974 0</inkml:trace>
  <inkml:trace contextRef="#ctx0" brushRef="#br0" timeOffset="12412.95">2312 6497 1913 0,'0'0'531'0,"0"0"-174"0,0 0 209 16,0 0-116-16,0 0-171 15,0 0-279 1,0 0 0-16,-22-94 0 0,13 68 0 16,-2-2 0-16,-5-1 0 15,-3 3 0-15,-8 8 0 16,-4 8 0-16,-3 10 0 16,-2 16 0-16,-4 43 0 15,7 9 0-15,6 16 0 16,10 6 0-16,17-16 0 15,0 0 0-15,6-13 0 0,17-21 0 16,-2-16 0-16,0-15 0 16,-1-9 0-16,-3-7 0 15,1-22 0-15,0-11 0 16,0-10 0-16,-1-4 0 16,-1-4 0-16,-3 2 0 15,-1 10 0-15,-6 14 0 16,1 14 0-16,-1 18 0 15,4 4 0 1,7 32 0-16,6 16 0 0,8 10 0 16,4 4 0-16,3-1 0 15,3-11 0-15,-6-10 0 16,1-16 0-16,-7-14 0 0,-4-14 0 16,-1 0 0-16,-2-28 0 15,-2-12 0-15,1-13 0 16,-8-9 0-16,-5-6 0 15,-8-4 0-15,0 2 0 16,0 10 0-16,-11 13 0 16,1 19 0-16,-2 20 0 15,3 8 0-15,3 21 0 16,4 16 0-16,2 9 0 0,0 3 0 16,8-5 0-16,21-8 0 15,11-10 0-15,5-10 0 16,2-8 0-16,0-6 0 15,-5-2 0-15,-9 2 0 16,-8 2 0-16,-8 10 0 16,-3 10 0-16,-8 10 0 15,-3 9 0 1,-1 5 0-16,-2-2 0 0,6-2 0 16,4-8 0-16,5-8 0 0,8-10 0 15,6-12 0 1,6-6 0-16,7-8 0 0,7-22 0 15,1-10 0-15,-2-8 0 16,-3-8 0-16,-7-6 0 16,-9-3 0-16,-12-1 0 15,-9 4 0-15,-8 12 0 16,0 13 0-16,-5 18 0 16,-13 19 0-16,-4 4 0 15,2 34 0-15,-2 18 0 16,6 12 0-16,11 6 0 0,5-3 0 31,14-11 0-31,22-12 0 0,12-18 0 0,10-14 0 16,7-16 0-16,-1 0 0 15,-4-26 0-15,-2-8 0 16,-8-4 0-16,-10-12 0 16,-11 7-560-16,-11 11-1292 0</inkml:trace>
  <inkml:trace contextRef="#ctx0" brushRef="#br0" timeOffset="13479.44">5565 6966 1778 0,'0'0'1281'16,"0"0"-964"-16,0 0 140 16,0 0-194-16,0 0-263 15,0 0 0-15,0 0 0 16,59-142 0-16,-24 75 0 15,-2-5 0-15,1-4 0 16,-10-4 0-16,-6 4 0 16,-11 5 0-16,-7 17 0 15,0 20 0-15,0 18 0 0,-3 16 0 16,-6 10 0-16,1 29 0 16,8 11 0-16,0 5 0 15,15 4 0-15,18-5 0 16,10-6 0-16,3-8 0 15,-3-6 0-15,-7-6 0 16,-9-8 0-16,-14-4 0 16,-11-4 0-16,-2-2 0 15,-15 2 0-15,-16-2 0 16,-3 0 0-16,1-3 0 0,8-2 0 16,7-2 0-16,11-1 0 15,7-2 0-15,0 0 0 16,29 0 0-16,16-5 0 15,17-8 0-15,10-10 0 16,3-3 0-16,-1-4 0 16,-7-4 0-16,-14 0 0 15,-15 0 0-15,-14-2 0 16,-14 0 0-16,-10 4 0 0,0 1 0 16,0 12 0-1,-12 6 0-15,-3 13 0 0,-6 3 0 16,-3 26 0-16,2 18 0 15,4 7 0-15,9 8 0 16,9-4 0-16,5-5 0 16,30-11 0-16,15-12 0 15,14-19 0-15,7-11 0 16,5-7 0-16,-3-32 0 16,-8-13 0-16,-9-14 0 15,-12-10 0-15,-13-24 0 0,-15 6 0 16,-11-3 0-16,-5 1 0 15,-7 28 0-15,-9 6 0 16,-1 22 0-16,3 23 0 16,1 17 0-16,1 45 0 15,4 49 0-15,8 38 0 16,0-1 0-16,11-23 0 16,13-32 0-16,5-26 0 0,10 0 0 15,9-4 0 1,12-5 0-16,3-19 0 15,-1-18 0-15,-2-4 0 16,-4-22 0 0,-7-13 0-16,-9-7 0 15,-8-6 0-15,-8-8 0 0,-11 0 0 0,-8 4 0 16,-5 10 0-16,0 12 0 31,-3 16 0-31,-10 14 0 0,-1 12 0 16,-1 31 0-16,1 16 0 15,8 7 0-15,6 2 0 16,4-9 0-16,37-15 0 16,12-19 0-16,17-17 0 15,5-8 0-15,12-45-284 16,-20-5-516-16,-21-3-747 0</inkml:trace>
  <inkml:trace contextRef="#ctx0" brushRef="#br0" timeOffset="14546.65">8176 6414 874 0,'0'0'1964'0,"0"0"-1338"15,0 0-287-15,0 0-46 16,0 0-293-16,0 0 0 16,-135 51 0-16,110 3 0 15,8 10 0-15,12 0 0 16,5-6 0-16,20-10 0 16,27-13 0-16,20-20 0 15,15-15 0-15,7-10 0 16,0-30 0-16,-9-14 0 15,-15-12 0-15,-16-8 0 16,-20-4 0-16,-14-7 0 0,-15-1 0 16,0 4 0-16,-2 6 0 15,-11 17 0-15,-3 18 0 16,6 21 0-16,0 20 0 16,1 2 0-16,3 36 0 15,-1 22 0-15,3 30 0 16,4-2 0-16,0 9 0 15,4-5 0-15,16-20 0 16,11 0 0-16,8-13 0 16,3-18 0-16,7-14 0 15,2-18 0-15,0-9 0 0,-1-1 0 16,0-21 0-16,-5-9 0 16,-5-7 0-1,-7-4 0-15,-8-8 0 16,-10-6 0-16,-7 0 0 15,-8 5 0-15,0 14 0 0,-12 14 0 16,-9 21 0 0,-2 4 0-16,-4 35 0 15,4 17 0-15,10 8 0 0,13 2 0 16,3-4 0-16,34-12 0 0,21-14 0 31,15-18 0-31,14-16 0 0,9-2 0 0,-4-26 0 31,-8-10 0-31,-13-2 0 16,-17-2 0-16,-16-2 0 0,-13 4 0 0,-17 2 0 16,-6 6 0-1,-2 7 0-15,-6 16 0 0,-21 9 0 16,-9 9 0-16,-5 30 0 16,-7 17 0-16,8 6 0 15,11 0 0-15,19-6 0 0,10-15 0 16,8-18 0-16,34-20 0 15,14-7 0 1,9-37 0-16,1-19 0 0,-3-14 0 16,-10-12 0-16,-7-23 0 15,-13-17 0-15,-14 10 0 16,-11 14 0-16,-8 21 0 16,0 29 0-16,-14 8 0 15,-1 10 0-15,-4 30 0 16,1 22 0-16,3 71 0 15,13 49 0 1,2 24 0-16,23-1 0 0,14-39 0 16,-1-42 0-16,-7-26 0 0,2-14 0 15,2-4 0-15,5-7 0 16,3-10 0-16,-8-19 0 16,-4-4 0-1,-14-52-117-15,-6 2-468 0,-9 0-464 0</inkml:trace>
  <inkml:trace contextRef="#ctx0" brushRef="#br0" timeOffset="14709.4">8640 6086 1513 0,'0'0'1745'16,"0"0"-1086"-16,0 0-480 15,0 0-179-15,0 0 0 16,0 0 0-16,194-7 0 16,-88 7 0-16,-5 0-641 0</inkml:trace>
  <inkml:trace contextRef="#ctx0" brushRef="#br0" timeOffset="16379.41">11704 5731 2680 0,'0'0'765'16,"0"0"-428"-16,0 0-23 15,0 0-314-15,-11 146 0 16,11 31 0-16,0 43 0 15,0 23 0-15,0-3 0 16,0-19 0-16,4-10 0 16,9-15 0-16,10-25 0 15,1-47 0-15,1-38 0 0,-3-34 0 16,0-25 0-16,7-12 0 16,4-15 0-16,5 0 0 15,-2-36 0-15,-5-20 0 16,-4-16 0-16,-5-24 0 15,-11-30 0-15,-11-33 0 16,-9-14 0-16,-35 9 0 16,-7 36 0-16,-1 43 0 15,6 31 0-15,-4 18 0 16,-6 2 0-16,-1 4 0 16,2 6 0-16,14 10 0 15,19 10 0-15,13 2 0 16,9 0 0-16,2-2 0 0,27-4 0 15,16-8 0 1,9-8 0-16,8-12 0 0,0-9 0 16,-7-5 0-1,-8 0 0-15,-13 2 0 0,-14 8 0 16,-15 10 0-16,-5 8 0 16,-12 8 0-16,-14 12 0 15,-7 2 0-15,4 0 0 16,8 20 0-16,12 4 0 15,9 4 0-15,13 2 0 0,27-2 0 16,16-6 0-16,6-4 0 16,3-5 0-16,-5-4 0 15,-13 0 0-15,-11 0 0 16,-18 5 0-16,-11 8 0 16,-7 6 0-16,0 5 0 15,-5 5 0-15,-4-4 0 16,4-2 0-16,5-8 0 15,0-8 0-15,23-8 0 0,12-8 0 16,11 0 0-16,4-22 0 16,4-10 0-16,-6-10 0 15,-5-2 0-15,-12-2 0 16,-6 4 0-16,-12 9 0 16,-6 9 0-16,-5 15 0 15,-2 9 0-15,0 0 0 16,0 27 0-16,0 15 0 15,0 9 0-15,0 1 0 16,12-2 0-16,9-8 0 16,6-12 0-16,4-12 0 15,-2-10 0-15,0-8 0 16,-6-4 0-16,-3-20 0 0,-7-8 0 16,-4-8 0-16,-9-6 0 15,0-4 0-15,-9-2 0 16,-18 2 0-16,-6 5 0 15,-5 13 0-15,-2 14 0 16,0 18 0-16,0 4 0 16,9 30 0-16,10 10 0 15,15 5 0-15,6-1 0 16,24-8 0-16,23-10 0 16,13-16 0-16,10-14 0 15,1 0 0-15,0-22 0 0,-7-10 0 16,-8-2 0-1,-11 0 0-15,-11 6 0 0,-13 7 0 16,-9 10 0-16,-6 11 0 16,-3 0 0-16,-1 15 0 15,0 24 0-15,4 7 0 16,4 10 0-16,1 0 0 16,2-6 0-16,1-10 0 15,-1-12 0-15,0-12 0 16,-2-12 0-16,3-4 0 0,1-14 0 15,6-16 0-15,0-10 0 16,6-4 0-16,-2-2 0 16,-3 4 0-16,-1 6 0 15,-6 10 0-15,-4 12 0 16,-2 14 0-16,0 0 0 16,0 22 0-16,2 16 0 15,0 4 0-15,-2 4 0 16,0-6 0-16,0-8 0 15,0-10 0-15,-5-12 0 16,2-10 0-16,4 0 0 0,1-14 0 16,5-16 0-1,5-6 0-15,4-4 0 0,2-4 0 16,4 2 0-16,-2 3 0 16,-4 10 0-16,-4 8 0 15,-4 17 0-15,-5 4 0 16,2 21 0-16,1 19 0 15,6 11 0-15,-1 6 0 16,2-3 0-16,3-8 0 16,1-12 0-16,-1-12 0 15,2-12 0-15,2-10 0 0,-5-14-583 16,-8-8-828-16</inkml:trace>
  <inkml:trace contextRef="#ctx0" brushRef="#br0" timeOffset="17437.2">14810 6116 952 0,'0'0'1368'16,"0"0"-629"-16,0 0-278 16,0 0-98-16,0 0-150 15,0 0-213-15,0 0 0 0,-3-123 0 16,26 97 0-16,3 2 0 15,7 4 0-15,8 4 0 16,3 10 0-16,6 6 0 16,-2 2 0-16,-1 24 0 15,-3 11 0-15,-7 7 0 16,-6 6 0-16,-12 0 0 16,-5-6 0-16,-5-6 0 15,-7-14 0-15,-2-8 0 16,0-8 0-16,0-8 0 0,0 0 0 15,2-10 0 1,3-18 0-16,6-10 0 16,7-10 0-16,4-4 0 15,7 2 0-15,2 7 0 0,1 11 0 16,-1 12 0-16,-2 12 0 16,0 8 0-16,0 5 0 15,-2 24 0-15,-4 14 0 16,0 12 0-16,-5 8 0 15,-5 3 0-15,-2 28 0 0,-1-15 0 16,-6-15-1126-16</inkml:trace>
  <inkml:trace contextRef="#ctx0" brushRef="#br0" timeOffset="17941.49">16422 6493 371 0,'0'0'2361'0,"0"0"-1538"15,0 0-486-15,0 0-133 16,0 0-204-16,0 0 0 15,0 0 0-15,-4 136 0 16,4-100 0-16,0-8 0 16,4-10 0-16,3-12 0 15,2-6 0-15,-2 0 0 16,2-20 0-16,-3-10 0 0,-1-4 0 16,-5-6 0-16,0 0 0 31,-9 2 0-31,-13 6 0 0,-9 10 0 0,-10 11 0 15,-5 11 0-15,-10 17 0 16,-2 27 0 0,-2 18 0-16,6 14 0 0,12 9 0 15,15 5 0-15,21-4 0 16,6-8 0-16,31-12 0 16,25-14 0-16,13-13 0 15,11-20 0-15,6-11 0 16,-3-8 0-16,-5 0 0 15,4-22 0-15,-22 0-227 16,-12 4-1020-16</inkml:trace>
  <inkml:trace contextRef="#ctx0" brushRef="#br0" timeOffset="18571.43">16935 7263 2201 0,'0'0'909'15,"0"0"-560"-15,0 0-33 16,0 0-79-16,0 0-153 0,0 0-84 16,0 0 0-16,-42 54 0 15,15-46 0-15,0-4 0 32,5-4 0-32,4 0 0 15,5-8 0-15,8-12 0 16,5-6 0-16,0-6 0 15,0-4 0-15,11 0 0 16,7 4 0-16,0 3 0 16,0 11 0-16,0 10 0 15,2 8 0-15,0 0 0 0,3 20 0 16,0 16 0 0,2 13 0-16,-5 5 0 0,-5 4 0 15,-7 4 0-15,-8 0 0 16,-8 1 0-16,-21-4 0 15,-10-2 0-15,-8-5 0 16,-6-10 0-16,-3-6 0 16,2-12 0-16,8-8 0 15,5-10 0-15,10-6 0 16,7 0 0-16,10-20 0 16,10-10 0-16,4-4 0 15,0-6 0-15,20 2 0 0,7 3 0 16,4 9 0-16,3 11 0 15,-1 11 0-15,0 4 0 16,3 12 0-16,-1 17 0 16,3 12 0-16,1 1 0 15,-2-2 0-15,3-6 0 16,3-12 0-16,1-14 0 16,3-8 0-16,2-8 0 15,-2-22 0-15,-1-10 0 16,-3-8 0-16,-5-9 0 15,-5-2 0-15,-18-22 0 0,-9 13 0 16,-6 14-1392-16</inkml:trace>
  <inkml:trace contextRef="#ctx0" brushRef="#br0" timeOffset="83213.5">17733 6894 2316 0,'0'0'874'0,"0"0"-538"0,0 0-5 15,0 0-92-15,0 0-239 16,0 0 0-16,-10 2 0 16,26 2 0-16,16 0 0 15,10-2 0-15,11-2 0 16,5 0 0-16,-2 0 0 15,-7-4 0-15,-9-4 0 16,-15 4 0-16,-23 4-363 0,-2 0-540 16,-9 2-284-16</inkml:trace>
  <inkml:trace contextRef="#ctx0" brushRef="#br0" timeOffset="83372.42">17802 7186 2365 0,'0'0'860'15,"0"0"-606"-15,0 0-54 16,0 0 1-16,0 0-89 16,143-15-65-16,-88 3-31 15,5-1-16-15,16-9-159 0,-14 2-472 16,-12 2-1374-16</inkml:trace>
  <inkml:trace contextRef="#ctx0" brushRef="#br0" timeOffset="84210.76">19994 6625 1967 0,'0'0'845'16,"0"0"-510"-16,0 0 27 0,0 0-110 15,0 0-94-15,0 0-89 16,0 0-8-16,-19-2-14 16,-2 32-47-16,-10 10 0 15,-5 9 0-15,-6 5 0 16,-3 0 0-16,3-2 0 15,-1-4 0-15,4-6 0 16,1-6 0 0,3-8 0-16,0-7 0 0,6-10 0 15,1-4 0-15,3-7 0 16,5-5 0-16,3-21 0 0,5-12 0 16,8-6 0-1,4-4 0-15,0 4 0 16,8 4 0-16,13 8 0 0,1 7 0 15,0 11 0-15,3 10 0 16,-3 4 0-16,5 4 0 16,0 27 0-16,4 9 0 15,2 8 0-15,1 6 0 16,-1 0 0-16,3-6 0 16,1-6 0-16,2-11 0 15,-4-13 0-15,-3-13 0 16,-6-5 0-16,-4-4 0 0,-2-20 0 15,-5-6 0-15,-3 0 0 16,-7 2 0-16,-3 10 0 16,-2 8-140-16,0 10-694 0</inkml:trace>
  <inkml:trace contextRef="#ctx0" brushRef="#br0" timeOffset="84712.23">21735 6230 2424 0,'0'0'749'0,"0"0"-281"0,0 0-195 0,0 0-91 31,0 0-182-31,0 0 0 16,0 0 0-16,-21 126 0 15,32 29 0-15,7 25 0 16,-2-1 0-16,-1-13 0 16,1-27 0-16,-5-27 0 15,-2-28 0-15,0-26 0 16,-4-10 0-16,-3-1 0 15,0-7 0-15,-2-7 0 16,0-20-51-16,-12-23-285 0,-9-25-368 16,-2-9-448-16</inkml:trace>
  <inkml:trace contextRef="#ctx0" brushRef="#br0" timeOffset="84945.14">21712 6745 2412 0,'0'0'825'15,"0"0"-464"-15,0 0-97 16,0 0-141-16,0 0-81 16,127-104-41-16,-71 98 0 15,0 6-1-15,-10 0-5 0,-7 20-4 16,-16 10-25-16,-13 6 1 16,-10 7 31-16,-16 0 2 15,-24 4 13-15,-12-3 11 16,-3-6 5-16,2-4 4 15,8-10 1-15,11-6-17 16,16-12-17-16,18-12-126 16,14-18-436-16,15-10-776 0</inkml:trace>
  <inkml:trace contextRef="#ctx0" brushRef="#br0" timeOffset="86036.07">22404 6597 2169 0,'0'0'958'16,"0"0"-418"-16,0 0-264 16,0 0-123-16,0 0-153 15,0 0 0-15,-25 127 0 16,22-73 0-16,3 0 0 16,0-6 0-16,22-8 0 15,11-12 0-15,10-14 0 16,1-14-36-16,4 0-27 15,-9-24 10-15,-7-12 37 0,-14-8 1 16,-12-8 15 0,-6-5 13-16,-6 1 30 0,-21 6 1 15,-4 10 4-15,-2 14-13 16,-1 20-35-16,0 6 0 16,6 18 0-16,7 20 0 15,11 6 0-15,10 5 0 16,2-4 0-16,31-4 0 15,13-13 0-15,15-10 0 16,5-12 0-16,6-6 0 16,-5-12 0-16,-5-19 0 15,-13-2 0-15,-13-10 0 0,-16-1 0 16,-11 0 0-16,-9 4 0 16,0 4 0-16,-16 10 0 15,-4 10 0-15,-2 10 0 16,4 6 0-16,0 2 0 15,7 22 0-15,9 8 0 16,2 2 0-16,16 4 0 16,19-4 0-16,14-1 0 0,5-5 0 15,1-6 0-15,-6-3 0 16,-8-1 0-16,-12-1 0 16,-12-3 0-16,-11 0 0 15,-6 2 0-15,0 0 0 16,-15 2 0-16,-9 0 0 15,-3-4 0-15,5-4 0 16,6-2 0-16,10-8 0 0,6 0 0 16,4-10 0-1,25-20 0-15,11-12 0 0,9-10 0 16,5-3 0-16,-4-1 0 16,-4 4 0-16,-11 8 0 15,-12 4 0-15,-15 8 0 16,-8 8 0-16,0 6 0 15,-16 8 0-15,-11 8 0 16,1 2 0-16,-3 4 0 16,3 18 0-16,7 4 0 15,11 4 0 1,8 0 0-16,2-4 0 0,29 0 0 16,11-4 0-16,10-2 0 0,1-4 0 15,-2 2 0-15,-4 0 0 16,-11 0 0-16,-12 1 0 15,-11 0 0-15,-7 0 0 16,-6-1 0-16,-12 0 0 16,-17 0 0-16,-9-2 0 15,0-2 0-15,3-8 0 16,6-6 0-16,13 0 0 16,9-16 0-16,7-15 0 15,19-6 0-15,18-7 0 16,12 2 0-16,9 5 0 15,4 9 0 1,-2 12 0-16,-4 12 0 16,-6 4 0-16,-11 12 0 0,-5 16 0 15,-9 6 0-15,-6 0 0 16,-5 3 0-16,-3-7 0 16,-5-6 0-16,-4-8 0 0,1-10 0 15,-3-8-131 1,0-18-348-16,0-11-470 0</inkml:trace>
  <inkml:trace contextRef="#ctx0" brushRef="#br0" timeOffset="86145.63">23985 6278 3040 0,'0'0'1056'0,"0"0"-1056"16,0 0 0-16,0 0 0 15,0 0 0-15,0 0-911 0</inkml:trace>
  <inkml:trace contextRef="#ctx0" brushRef="#br0" timeOffset="86979.07">24417 6140 2613 0,'0'0'1073'15,"0"0"-663"-15,0 0-410 16,0 0 0-16,0 0 0 16,0 0 0-16,15 160 0 15,-1-74 0-15,-3 7 0 16,-2-1 0-16,0-24 0 16,2 0 0-16,-2-18 0 0,2-18 0 15,-2-18 0 1,0-14 0-16,2-6 0 0,4-26 0 15,2-12 0-15,0-2 0 16,3 0 0-16,3 6 0 16,-2 10 0-16,6 10 0 15,2 14 0-15,5 6 0 16,1 10 0-16,4 24 0 16,-6 12 0-16,-4 8 0 15,-14 3 0-15,-13-3 0 16,-2-4 0-16,-15-6 0 15,-16-12 0-15,-8-8 0 0,4-10 0 16,6-8 0-16,12-6 0 16,10 0 0-16,7-16 0 15,13-12 0-15,25-10 0 16,15-9 0-16,16-8 0 16,8-8 0-16,2-3 0 15,-3-8 0-15,-11-2 0 16,-17-6 0-16,-13 3 0 15,-22 5 0-15,-11 12 0 16,-2 16 0-16,-7 18 0 16,-13 20 0-16,-3 8 0 15,-2 24 0-15,-5 42 0 0,1 37 0 16,9-2 0-16,14-2 0 16,6-15 0-16,10-20 0 15,24 3 0-15,15-3 0 16,11-20 0-16,7-16 0 15,6-23 0-15,-1-5 0 16,-7-22 0-16,-12-15 0 16,-11-12 0-16,-15-5 0 15,-14 0 0-15,-9 6 0 16,-4 12 0-16,0 14 0 0,-17 14 0 16,-7 8 0-1,-3 22 0-15,0 18 0 0,7 10 0 16,9 6 0-16,11 1 0 15,16-10 0-15,30-7 0 16,18-11 0-16,55-29 0 16,-14 0-595-16,-7-22-1890 0</inkml:trace>
  <inkml:trace contextRef="#ctx0" brushRef="#br0" timeOffset="87741.8">27180 6559 2179 0,'0'0'749'15,"0"0"-269"-15,0 0-103 16,0 0-66-16,0 0-311 0,120-22 0 16,-69 2 0-16,1-6 0 15,-8-2 0-15,-11 1 0 16,-17 4 0-16,-16 5 0 16,0 5 0-16,-31 9 0 15,-14 4 0-15,-10 17 0 16,-1 19 0-16,5 12 0 15,11 4 0-15,17 2 0 16,19-2 0 0,8-8 0-16,40-8 0 15,39-14 0-15,40-18 0 0,30-8 0 0,-7-28 0 16,-28-8 0-16,-41 4-182 16,-29 2-160-16,-4-8 43 15,-7-2 14-15,-8-4 230 16,-21 12 55-16,-8 12 230 15,-25 13 71 1,-16 11-49-16,-9 18-58 0,-6 22-8 0,2 15-186 16,6 5 0-16,9 2 0 15,17-4 0-15,18-8 0 16,4-10 0-16,15-15 0 16,25-15 0-16,7-10 0 15,9-25 0-15,-3-22 0 16,-6-18 0-16,-5-27 0 15,-9-30 0-15,-12-25 0 16,-10 11 0 0,-11 30 0-1,0 39 0-15,0 41 0 0,-2 8 0 0,-7 14 0 0,0 4 0 16,-3 52 0-16,8 47 0 31,4 33 0-31,0 15 0 16,12-23 0-16,5-32 0 15,-1-36 0-15,2-10 0 16,2 3 0-16,2-5 0 16,5-4 0-16,-3-18 0 15,17-22-167-15,-10-11-698 16,0-14-1279-16</inkml:trace>
  <inkml:trace contextRef="#ctx0" brushRef="#br0" timeOffset="88608.33">28610 6555 2600 0,'0'0'894'16,"0"0"-292"-16,0 0-602 16,0 0 0-16,0 0 0 15,0 0 0-15,-114-70 0 16,83 72 0-16,-7 20 0 0,1 8 0 16,6 4 0-1,8 0 0-15,19-4 0 0,4-4 0 16,10-8 0-16,22-12 0 15,6-6 0-15,0 0 0 16,-3-18 0-16,-1-4 0 16,-10-2 0-16,-6 0 0 15,-4 6 0-15,-8 6 0 16,-4 8 0-16,-2 4 0 16,0 6 0-16,0 30 0 15,0 32 0-15,2 45 0 16,7 37 0-16,1 14 0 0,3-8 0 15,-5-35 0-15,0-41 0 16,-6-19 0-16,-2-11 0 16,0 0 0-16,0 0 0 15,-10-8 0-15,-13-18 0 16,-11-18 0-16,-11-6 0 16,-7-22 0-16,0-18 0 15,4-16 0-15,15-29 0 16,31-31 0-16,22-32 0 15,51-5 0-15,14 25 0 16,-5 36 0-16,-18 37 0 16,1 8 0-16,6-4 0 0,2-1 0 15,0-2 0 1,-15 8 0-16,-16 4 0 0,-17 6 0 16,-12 4 0-16,-11 4 0 15,0 5 0-15,-3 8 0 16,-16 7 0-16,-8 8 0 15,-4 4 0-15,-2 24 0 16,3 10 0-16,10 10 0 16,11 2 0-16,9 0 0 15,21-6 0-15,25-10 0 16,16-9 0-16,9-16 0 16,6-9 0-16,-4-4 0 0,-9-22 0 15,-12-10 0-15,-12-10 0 16,-13-8 0-1,-11-6 0-15,-8 0 0 0,-8 3 0 16,0 11 0-16,0 14 0 16,-8 16 0-16,-8 14 0 15,1 2 0-15,-2 23 0 16,9 13 0-16,8 5 0 16,0 4 0-16,20 1 0 15,18-4 0-15,8 0 0 16,6-4 0-16,-1-2 0 0,-4-4 0 15,-10-4 0-15,-14-3 0 16,-17-6 0-16,-6-1 0 16,-31-1 0-16,-19-3 0 15,-6 0 0-15,-7-6 0 16,16-4-335-16,20-4-1153 0</inkml:trace>
  <inkml:trace contextRef="#ctx0" brushRef="#br0" timeOffset="88766.31">29923 6743 2998 0,'0'0'818'0,"0"0"-538"16,0 0-280-16,0 0 0 16,0 0-679-16</inkml:trace>
  <inkml:trace contextRef="#ctx0" brushRef="#br0" timeOffset="90544.22">1614 8789 2614 0,'0'0'595'0,"0"0"-56"0,0 0-191 16,0 0-348-1,0 0 0-15,0 0 0 0,-48 50 0 16,48 64 0-16,2 30 0 16,-2 7 0-16,0-27 0 15,0-35 0-15,0-35 0 16,0-14 0-16,0-2 0 15,0-6 0-15,0-6 0 16,0-12 0-16,0-14 0 16,0 0 0-16,9-6 0 15,11-18 0-15,9-2 0 16,11 0 0-16,9 8 0 0,4 6 0 16,5 12 0-1,-2 0 0-15,0 12 0 0,13 12 0 16,-13-4-330-16,-10-8-837 0</inkml:trace>
  <inkml:trace contextRef="#ctx0" brushRef="#br0" timeOffset="91110.3">2229 9392 2407 0,'0'0'860'0,"0"0"-381"15,0 0-239-15,0 0-130 0,0 0-110 16,0 0 0-16,0 0 0 15,75-25 0-15,-49 10 0 16,1-3 0-16,-7-2 0 16,-6 0 0-16,-8 0 0 15,-6 4 0-15,0 2 0 16,-16 6 0-16,-8 6 0 16,-5 2 0-16,0 12 0 15,0 18 0-15,7 12 0 16,6 7 0-16,11 6 0 15,5-1 0-15,5-1 0 16,29-7 0-16,14-10 0 0,17-12 0 16,11-18 0-1,11-6 0-15,1-22 0 0,-3-22 0 16,-8-16-368-16,-13-9-273 16,-18-10-133-16,-17-6 125 15,-12-5 293-15,-15 2 356 16,-2 5 212-16,-2 13 446 15,-15 18 129-15,2 18-121 16,1 16-201-16,8 10-465 16,2 8 0-16,4 2 0 15,0 26 0-15,0 16 0 0,0 14 0 16,0 14 0-16,2 11 0 16,4 5 0-16,3 2 0 15,3-4 0-15,3-5 0 16,7-11 0-16,9-16 0 15,5-16 0-15,5-20 0 16,1-18 0-16,2-4 0 16,-6-32 0-16,-14-50-84 15,-10 7-677-15,-14 3-620 0</inkml:trace>
  <inkml:trace contextRef="#ctx0" brushRef="#br0" timeOffset="91269.43">2649 9178 2810 0,'0'0'820'16,"0"0"-354"-16,0 0-466 16,0 0 0-16,131-54 0 15,-33 27 0-15,32-1 0 16,14 5 0-16,-26 5-9 16,-31 7-1112-16</inkml:trace>
  <inkml:trace contextRef="#ctx0" brushRef="#br0" timeOffset="92245.43">4915 9370 631 0,'0'0'1644'15,"0"0"-985"-15,0 0-130 0,0 0-193 16,0 0-39 0,0 0-297-16,0 0 0 0,-39-32 0 15,33 64 0-15,-1 11 0 16,7 5 0-16,0 2 0 15,0 0 0-15,19-6 0 16,9-6 0-16,13-8 0 16,5-8 0-16,12-12 0 15,6-10 0-15,3 0 0 16,-1-28 0-16,-7-8 0 16,-6-10 0-16,-15-6 0 15,-11-5 0-15,-11-1 0 0,-14 4 0 16,-2 0 0-1,-4 6 0-15,-16 2 0 0,-7 2 0 16,0 4 0-16,-4 2 0 16,-1 3 0-16,9 1 0 15,0 5 0-15,9 0 0 16,8 3 0-16,6 0 0 16,0 2 0-16,6 0 0 15,23 0 0-15,10 0 0 16,7 4 0-16,10 4 0 15,2 6 0-15,-2 8 0 0,-3 2 0 16,-4 0 0-16,-3 20 0 16,0 8 0-16,-7 6 0 15,-3 10 0-15,-5 4 0 16,-6 4 0-16,-9 2 0 16,-8 3 0-16,-8-3 0 15,0 0 0-15,0-2 0 16,-16-4 0-16,-3-2 0 15,-1 0 0-15,-1-3 0 16,4-1 0-16,1-1 0 16,5 0 0-16,5-1 0 0,3-2 0 15,3-2 0 1,0-4 0-16,20-3 0 0,11-8 0 16,12-5 0-16,10-10 0 15,12-6 0-15,6 0 0 16,2-10 0-16,1-9 0 15,-11-4 0-15,-13 3 0 16,-11 2 0-16,-20 4 0 16,-9 4 0-16,-10 2 0 15,0 0 0-15,-43 0 0 16,1 2-75-16,-1 0-1819 0</inkml:trace>
  <inkml:trace contextRef="#ctx0" brushRef="#br0" timeOffset="92906.16">6806 9220 1805 0,'0'0'844'16,"0"0"-322"-16,0 0-7 16,0 0-105-16,0 0-410 15,0 0 0-15,0 0 0 16,81-10 0-16,-21 0 0 16,17-2 0-16,8-7 0 15,20-2 0-15,-25 3-141 16,-24 3-1298-16</inkml:trace>
  <inkml:trace contextRef="#ctx0" brushRef="#br0" timeOffset="93079.99">7041 9472 1092 0,'0'0'2033'16,"0"0"-1442"-16,0 0-351 15,0 0-100-15,187-33-140 16,-92 8 0-1,45-19 0-15,-24 8 0 0,-18 0-539 0</inkml:trace>
  <inkml:trace contextRef="#ctx0" brushRef="#br0" timeOffset="93679.89">8346 9354 2189 0,'0'0'711'16,"0"0"-241"-16,0 0 18 16,0 0-250-16,0 0-238 15,0 0 0-15,0 0 0 16,116-148 0-16,-60 80 0 15,1-6 0-15,3-23 0 16,-10 9 0-16,-13 2 0 16,-14 10 0-16,-19 30 0 15,-4 13 0-15,0 23 0 16,-20 10 0-16,-6 39 0 16,1 16 0-16,9 10 0 15,14 3 0-15,2-4 0 16,22-8 0-16,20-10 0 0,10-7 0 15,6-11 0-15,-2-8 0 16,-10-4 0-16,-13-7 0 16,-14 0 0-16,-19-1 0 15,0 0 0-15,-27 3 0 16,-17 6 0-16,-10-1 0 16,0-2 0-16,8 0 0 15,12-8 0-15,19-4 0 16,15-4-92-16,22-18-808 15,14-2-1173-15</inkml:trace>
  <inkml:trace contextRef="#ctx0" brushRef="#br0" timeOffset="94137.83">9312 9097 2483 0,'0'0'817'15,"0"0"-511"-15,0 0 43 16,0 0-208-16,0 0-141 15,133-1 0-15,-104-13 0 16,-6-3 0-16,-7-5 0 0,-9-2 0 16,-7-3 0-16,0 0 0 15,-15 1 0-15,-8 6 0 16,-1 10 0 0,-3 10 0-16,2 0 0 0,3 22 0 15,6 16 0-15,12 8 0 16,4 0 0-16,20 1 0 15,25-11 0-15,13-11 0 16,10-14 0-16,7-11 0 16,0-8 0-16,-6-26 0 15,-9-12 0-15,-11-8 0 0,-15-9 0 16,-12-7 0 0,-13-8 0-16,-9-6 0 0,0 1 0 15,-7 7 0-15,-11 16 0 16,1 20 0-16,1 26 0 15,3 14 0-15,1 46 0 16,3 48 0-16,9 36 0 16,0-3 0-16,3-23 0 15,13-29 0-15,1-25 0 16,8 4 0-16,1 0 0 16,8-4 0-16,-3-18 0 15,7-32-20-15,-9-2-486 0,-7-24-528 0</inkml:trace>
  <inkml:trace contextRef="#ctx0" brushRef="#br0" timeOffset="94311.64">9752 8793 2806 0,'0'0'826'0,"0"0"-531"15,0 0-126-15,123-10-169 0,-37 6 0 16,52-8 0-1,-22 2-290-15,-15-2-1323 0</inkml:trace>
  <inkml:trace contextRef="#ctx0" brushRef="#br0" timeOffset="95145.87">11294 8923 2331 0,'0'0'873'15,"0"0"-397"-15,0 0-220 0,-143 12-96 16,105 22-160-16,7 8 0 16,9 11 0-16,17 2 0 15,5 2 0-15,23-11 0 0,25-12 0 16,15-14 0-16,9-18 0 16,-6-2 0-16,-8-22 0 15,-18-12 0-15,-20-10 0 16,-15-4 0-16,-5-4 0 15,-21-1 0-15,-8 3 0 16,-4 6 0-16,6 8 0 16,6 10 0-16,11 8 0 15,10 4 0-15,0 0 0 16,25-4 0 0,14-6 0-16,9-2 0 0,2-4 0 0,0 1 0 15,-8 5 0 1,-8 9 0-16,-10 4 0 0,-6 11 0 15,-5 0 0-15,-1 22 0 16,-2 21 0-16,1 17 0 16,-1 28 0-1,-1 30 0-15,-5 29 0 0,-4 9 0 16,0-5 0-16,0-15 0 16,0-20 0-16,0-21 0 15,0-19 0-15,0-20 0 16,0-10 0-16,6 2 0 15,6-2 0-15,7-6 0 16,6-20 0-16,11-16 0 0,4-4 0 16,5-30 0-16,-3-16 0 15,-4-12 0-15,-11-8 0 16,-14-11 0-16,-13-3 0 16,0-4 0-16,-25 4 0 15,-12 8 0-15,-5 8 0 16,-3 11 0-1,5 12 0-15,6 10 0 0,12 9 0 16,11 8 0 0,11 4 0-16,0 0 0 0,22-2 0 0,18-2 0 15,11-2 0-15,43-2 0 16,-14 4-75-16,-5 2-918 0</inkml:trace>
  <inkml:trace contextRef="#ctx0" brushRef="#br0" timeOffset="96006.17">12798 8957 2045 0,'0'0'908'16,"0"0"-379"-16,0 0-168 16,0 0-108-16,0 0-253 15,0 0 0-15,-114-78 0 16,76 90 0-16,-5 20 0 0,-1 12 0 0,7 6 0 16,10 2 0-16,15-2 0 15,12-7 0-15,12-9 0 16,19-12 0-16,9-12 0 15,2-10 0-15,-1-2 0 16,-4-22 0-16,-3-10 0 16,-5-8 0-16,-5-5 0 15,-4-3 0 1,-4-2 0-16,-5 4 0 0,-2 10 0 16,-2 10 0-16,-5 16 0 15,-2 12 0-15,0 0 0 16,2 28 0-1,4 10 0-15,3 10 0 0,7 0 0 0,7-1 0 16,6-7 0-16,6-10 0 16,3-10 0-16,6-14 0 15,-1-6 0-15,-1-6 0 16,-4-20 0-16,-5-12 0 16,-6-6 0-16,-5-10 0 15,-6-9 0-15,-3-7 0 16,-4-9 0-16,-5-2 0 15,-1 3 0-15,0 7 0 16,-3 21 0-16,0 24 0 0,0 22 0 16,0 8 0-16,-12 58 0 15,1 38 0-15,5 7 0 32,3-5 0-32,3-14 0 0,9-22 0 0,18 3 0 15,8-3 0-15,7-14 0 16,10-16 0-16,-1-20 0 15,2-14 0-15,-3-2 0 16,-6-30 0-16,-8-14 0 16,-8-14 0-16,-5-14 0 15,-11-29 0-15,-12-27 0 0,0 7 0 32,-4 17 0-32,-11 30 0 0,-3 42 0 0,1 16 0 15,-4 16 0-15,-1 34 0 16,9 56 0-16,11 5 0 31,2-3 0-31,15-14 0 16,21-22 0-16,9-2 0 15,8 1 0-15,3-19 0 16,4-11 0-16,9-18 0 16,-15-7-162-16,-12 0-1449 0</inkml:trace>
  <inkml:trace contextRef="#ctx0" brushRef="#br0" timeOffset="97633.07">14583 9228 2121 0,'0'0'872'16,"0"0"-514"-16,0 0 23 16,0 0-17-16,0 0-364 15,0 0 0-15,124-124 0 0,-86 76 0 16,0-7 0 0,-3-9 0-16,-6-8 0 15,-6-8 0-15,-8-6 0 16,-5-3 0-16,-10 7 0 0,0 12 0 15,0 18 0 1,-6 22 0-16,-2 22 0 16,1 10 0-16,3 54 0 0,4 46 0 15,0 34 0-15,22-1 0 16,6-25 0-16,1-38 0 0,3-24 0 16,8-2 0-16,9-3 0 31,9-11 0-31,0-24 0 0,-4-8 0 0,-8-30 0 15,-7-20 0-15,-14-17 0 16,-4-25 0-16,-15-24 0 16,-6 6 0-16,0 13 0 15,0 19 0-15,-4 34 0 16,-2 12 0-16,-3 14 0 16,5 18 0-16,-2 46 0 15,4 48 0-15,2 9 0 16,0-5 0-16,4-12 0 0,17-28 0 15,4 2 0-15,4-4 0 32,0-17 0-32,-5-20 0 15,-2-14 0-15,-2-5 0 0,-1-20 0 0,-2-15 0 16,-1-5 0 0,-3-4 0-1,-2 4 0-15,-2 8 0 16,0 12 0-16,-3 12 0 0,1 8 0 15,5 12 0-15,5 22 0 16,5 8 0-16,7 6 0 16,9-4 0-16,9-8 0 15,4-9 0-15,3-15 0 16,-3-12 0-16,-5-3 0 16,-5-24 0-16,-10-9 0 15,-9-9 0-15,-8-5 0 16,-8-6 0-16,-6-4 0 15,0 4 0-15,0 7 0 16,-10 20 0-16,-2 21 0 0,1 9 0 16,2 39 0-16,5 19 0 15,4 7 0-15,0 2 0 16,24-6 0-16,11-14 0 16,6-13 0-16,-1-20 0 15,-2-15-183-15,-14-15-581 16,-13-14-601-16</inkml:trace>
  <inkml:trace contextRef="#ctx0" brushRef="#br0" timeOffset="97805.59">14796 8566 2949 0,'0'0'699'16,"0"0"-545"-16,188 32 140 15,-17-10-294-15,24-2 0 16,-38-3-140-16,-42-10-1094 0</inkml:trace>
  <inkml:trace contextRef="#ctx0" brushRef="#br0" timeOffset="99208.09">17282 9028 2299 0,'0'0'749'15,"0"0"-403"-15,23-127-20 0,-23 73-85 16,-27 6-106-1,-17 12-135-15,-14 18 0 0,-9 18 0 16,-3 18 0-16,4 32 0 16,8 12 0-16,18 8 0 15,24-2 0-15,16-6 0 16,22-13 0-16,28-15 0 16,10-20 0-16,5-14 0 15,-3-12 0 1,-6-24 0-16,-10-9 0 0,-10-1 0 15,-12 1 0-15,-8 6 0 16,-7 9 0-16,-7 10 0 16,-2 14 0-16,0 6 0 0,0 20 0 15,0 26 0 1,0 41 0-16,0 39 0 0,0 36 0 16,0 12 0-16,0-11 0 15,0-23 0-15,0-39 0 16,0-25 0-16,0-20 0 15,-2-12 0-15,-9-4 0 16,-7-6 0-16,-5-6 0 16,-6-15 0-16,-4-13 0 15,0-10 0-15,-1-29 0 16,8-17 0-16,13-34 0 16,13-46 0-16,44-45 0 15,28-7 0-15,18 13 0 0,7 31 0 16,-26 48 0-16,-13 19 0 15,-21 19 0-15,-12 6 0 16,-5-4 0 0,-7-2 0-16,-6 0 0 0,-7 14 0 15,-2 13 0-15,-19 15 0 16,-2 16 0-16,-2 0 0 16,0 22 0-16,9 14 0 0,12 8 0 15,4 3 0-15,14-5 0 16,21-4 0-16,9-10 0 15,10-10 0-15,4-6 0 16,-4-8 0-16,-10-2 0 16,-8 0 0-16,-16 2 0 15,-14 4 0-15,-6 8 0 16,-10 6 0-16,-17 8 0 16,0 3 0-16,6 0 0 15,13-2 0 1,8-5 0-16,16-8 0 0,28-8 0 0,18-10 0 15,15 0 0 1,2-22 0-16,4-12 0 0,-8-10 0 16,-10-7 0-16,-14-5 0 15,-17-4 0-15,-14 0 0 16,-11 8 0-16,-9 14 0 16,-4 16 0-16,-23 22 0 15,-9 6 0-15,-6 34 0 16,-1 14 0-16,8 8 0 15,8 2 0-15,16-8 0 16,11-6 0-16,0-11 0 16,27-16 0-16,4-12 0 0,2-11 0 15,3-4 0-15,-7-22 0 16,-2-6 0-16,-8-3 0 16,-3 8 0-16,-7 4 0 15,-5 9 0-15,-2 8 0 16,2 6 0-16,0 2 0 15,2 21 0-15,9 4 0 16,8 4 0 0,6-3 0-16,9-9 0 15,5-8 0-15,-4-11 0 0,1-4 0 16,-6-27 0-16,-8-9 0 0,-7-10 0 16,-6-8 0-16,-7-8 0 15,-4-6 0-15,-2-3 0 16,0 5 0-16,0 10 0 15,0 18 0-15,0 20 0 16,0 22 0-16,-2 10 0 16,-2 61 0-16,2 47 0 15,2 48 0-15,0 23 0 16,0-3 0-16,8-22 0 16,6-27 0-1,-3-27 0-15,-1-30 0 16,-4-25 0-16,-2-18 0 0,-1-2 0 0,-3-11 0 15,0-10 0-15,0-23-329 16,-11-20-342-16,-1-14-564 0</inkml:trace>
  <inkml:trace contextRef="#ctx0" brushRef="#br0" timeOffset="99798.82">18911 8678 2371 0,'0'0'887'0,"0"0"-410"15,0 0-252-15,0 0-132 0,0 0-50 32,116 98-43-32,-82-35 0 15,-7 5-30-15,-14-2-108 16,-13-4-96-16,-3-7 49 16,-30-9 122-16,-13-10 63 15,-4-10 27-15,5-8 120 16,10-10 51-16,17-8-12 15,18 0-94-15,5-16-92 16,37-20 0-16,20-12 0 16,14-11 0-16,9-9 0 15,-1-4 0-15,-5-6 0 16,-13-4 0-16,-19-2 0 0,-18 1 0 16,-15 9 0-16,-14 12 0 0,0 16 0 15,-14 20 0-15,-6 19 0 16,0 12 0-16,-3 51 0 15,4 46 0-15,7 5 0 16,8-5 0 0,4-8 0-16,2-30 0 0,18 2 0 15,7-6 0-15,4-17 0 16,1-19 0-16,-1-19 0 16,0-5 0-16,-4-10 0 15,2-20 0-15,-4-6 0 16,0-4 0-1,0 4 0-15,0 6 0 0,-3 8 0 0,0 14 0 16,-2 8 0-16,-1 10 0 16,-4 22 0-16,-1 12 0 15,-8 6 0-15,-2 3 0 16,-1-3 0-16,-1-10 0 16,0-12 0-16,2-10 0 0,6-12 0 15,1-6 0 1,22-22 0-16,-4-12-359 0,2-7-1139 0</inkml:trace>
  <inkml:trace contextRef="#ctx0" brushRef="#br0" timeOffset="100413.96">20279 8969 821 0,'0'0'1503'16,"0"0"-752"-16,0 0-428 15,0 0 4-15,60-134-136 16,-37 90-103-16,-7-4-46 16,-8 1-24-16,-8 8-7 15,0 13-2-15,-22 15 3 16,-14 11-12-16,-3 25 0 16,3 20 0-16,11 14 0 0,19 3 0 15,6-2 0-15,26-4 0 16,21-10 0-16,5-6 0 15,-4-11 0-15,-7-10 0 16,-13-5 0-16,-14-3 0 16,-14-4 0-16,0 6 0 15,-34 3 0-15,-13 2 0 16,-8 2 0-16,2-2 0 16,7-2 0-16,17-6 0 15,21-4 0-15,8-6 0 16,60-6-23-16,7-14-563 15,7-2-1055-15</inkml:trace>
  <inkml:trace contextRef="#ctx0" brushRef="#br0" timeOffset="101471.09">21442 8722 2682 0,'0'0'1029'15,"0"0"-644"-15,0 0-385 16,0 0 0-16,0 0 0 0,0 0 0 16,-4 121 0-1,4-67 0-15,0-4 0 0,8-5 0 16,11-12 0-16,1-8 0 16,6-14 0-16,3-8 0 15,5-3 0-15,4-17 0 16,2-11 0-16,0-6 0 15,0-4 0-15,-4 2 0 16,-7 4 0-16,-7 10 0 16,-11 12 0-16,-2 10 0 15,-7 0 0-15,0 24 0 16,3 14 0-16,2 6 0 0,4 2 0 16,2-3 0-16,5-11 0 15,2-10 0-15,0-14 0 16,2-8 0-16,1-8 0 15,2-23 0-15,0-9 0 16,7-6 0-16,2-2 0 16,1 0 0-16,-3 6 0 15,-9 10 0-15,-4 16 0 16,-11 16 0-16,2 0 0 0,-4 30 0 16,3 10 0-1,5 6 0-15,5-2 0 0,8-5 0 16,6-12 0-16,5-11 0 15,7-13 0-15,4-3 0 16,0-23 0 0,1-15 0-16,-9-8 0 0,-7-10 0 15,-7-8 0-15,-7-8 0 16,-9-4 0-16,-3-1 0 16,-5 7 0-16,-3 14 0 15,0 18 0-15,0 20 0 16,0 18 0-16,-13 28 0 15,-10 48 0-15,4 40 0 0,3 3 0 16,7-7 0-16,9-20 0 16,15-29 0-16,21-2 0 15,17-6 0-15,14-23 0 16,9-28 0-16,4-6 0 16,-4-39 0-16,-11-17 0 15,-14-28 0-15,-15-32 0 16,-17-36 0-16,-9-13 0 15,-10 29 0-15,0 40 0 16,0 47 0-16,-2 27 0 0,-8 16 0 16,1 8 0-16,-4 44 0 15,-3 63 0-15,6 45 0 16,3 0 0-16,7-25 0 16,0-43 0-16,0-36 0 15,7-4 0-15,6-2 0 16,3-9 0-16,-1-19 0 15,3-14 0-15,-1-4 0 16,4-27 0 0,3-6 0-16,3-12 0 15,7-7 0-15,1 0 0 0,1 4 0 16,-1 9 0-16,-4 20 0 16,-6 17 0-16,-3 6 0 0,-4 32 0 15,-2 16 0-15,-5 8 0 16,-3 2 0-16,-2-4 0 15,-2-8 0-15,-2-9 0 16,-2-11 0-16,0-21-207 16,0-5-501-16,-14 0-258 0</inkml:trace>
  <inkml:trace contextRef="#ctx0" brushRef="#br0" timeOffset="101644.57">22392 8490 2695 0,'0'0'825'0,"0"0"-627"15,129-14-1-15,-45 6-166 16,6-2-31-16,-1-14-246 16,-27 4-406-16,-28-2-709 0</inkml:trace>
  <inkml:trace contextRef="#ctx0" brushRef="#br0" timeOffset="101770.36">21714 8283 1854 0,'0'0'1043'0,"0"0"-574"16,0 0-217-16,114 20-216 15,-32-9-36-15,-10-3-609 16,-18-5-1005-16</inkml:trace>
  <inkml:trace contextRef="#ctx0" brushRef="#br0" timeOffset="103642.29">24754 8725 1405 0,'0'0'736'0,"0"0"-126"15,0 0-57-15,0 0-239 0,0 0-62 16,0 0-96-16,2-105-86 16,22 80-70-16,10 0 0 15,6 3 0-15,7 8 0 0,1 8 0 16,0 6 0 0,-2 6 0-16,-6 26 0 15,-6 15 0-15,-10 12 0 16,-8 5 0-16,-10 3 0 15,-6-5 0-15,0-12 0 16,-6-10 0-16,-8-14 0 16,3-10 0-16,5-14 0 15,1-2 0-15,3-16 0 16,2-20 0-16,0-16 0 0,7-10 0 16,17-10 0-16,10 0 0 15,3 5 0-15,5 17 0 16,1 16 0-16,-1 22 0 15,-2 12 0-15,-1 18 0 16,-6 26 0-16,-2 14 0 16,-4 11 0-16,-8 1 0 15,-5-4 0-15,-5-6 0 16,-3-12 0-16,-3-8 0 16,-1-6-21-16,-2-10-756 15,0-12-1150-15</inkml:trace>
  <inkml:trace contextRef="#ctx0" brushRef="#br0" timeOffset="104767.5">26121 8610 1200 0,'0'0'1894'0,"0"0"-1298"15,0 0-190-15,0 0-406 16,0 0 0-16,63-108 0 16,-34 102 0-16,6 6 0 15,1 4 0 1,4 28 0-16,0 14 0 0,-4 12 0 16,-5 9 0-16,-9-3 0 15,-7-6 0-15,-5-10 0 16,-10-12 0-16,0-10 0 15,0-14 0-15,0-8 0 16,0-4 0-16,-2-8 0 16,2-20 0-16,0-10 0 15,0-12 0-15,19-4 0 0,13-1 0 16,8 12 0 0,2 13 0-16,0 16 0 0,-3 14 0 15,-6 5 0-15,-6 30 0 16,-5 9 0-16,-4 8 0 15,-3-2 0-15,1-4 0 16,-1-8 0-16,1-12 0 16,7-12 0-16,1-12 0 15,7-2 0-15,3-16 0 16,2-16 0-16,-3-12 0 16,2-8 0-16,-1-4 0 15,-5-1 0-15,-5 13 0 16,-8 12 0-16,-7 14 0 0,-5 16 0 15,-1 2 0-15,-3 16 0 16,2 18 0-16,4 7 0 16,5 3 0-16,5-2 0 15,7-8 0-15,4-10 0 16,4-10 0-16,-3-10 0 16,-1-4 0-16,-7-4 0 15,-9-18 0-15,-9-10 0 16,-2-8 0-16,-7-5 0 15,-22-2 0-15,-8 0 0 16,-3 9 0-16,5 8 0 16,6 12 0-16,12 12 0 15,15 6 0-15,2 2 0 0,34 16 0 16,21 0 0-16,19-2 0 16,15-8 0-16,4-8 0 15,1 0 0-15,-7-8 0 16,-16-8 0-16,-17 0 0 15,-19 4 0-15,-17 4 0 16,-11 4 0-16,-7 4 0 16,0 0 0-1,-13 6 0-15,-14 24 0 0,-8 12 0 16,-6 10 0-16,3 9 0 0,7-3 0 16,8-4 0-16,15-10 0 15,8-10 0-15,0-12 0 16,16-12 0-16,13-10 0 15,9-2 0-15,1-26 0 16,3-14 0-16,-3-10 0 16,-6-14 0-16,-6-20 0 15,-7-27 0-15,-9-23 0 16,-6 10 0-16,-5 25 0 16,0 35 0-16,0 32 0 15,-5 10 0-15,-4 12 0 0,2 12 0 16,1 34 0-16,4 58 0 15,2 42 0-15,0 17 0 16,8-21 0-16,6-32 0 16,-3-39 0-16,-2-15 0 15,5-2 0-15,-1-6 0 16,5-6 0-16,9-30-237 16,-4 0-665-1,4-14-1550-15</inkml:trace>
  <inkml:trace contextRef="#ctx0" brushRef="#br0" timeOffset="105345.99">28359 8707 1920 0,'0'0'1130'0,"0"0"-625"15,0 0-173-15,0 0-123 16,0 0-209-16,0 0 0 16,0 0 0-16,129-40 0 15,-109 19 0-15,-7-1 0 16,-11-2 0-16,-2 0 0 15,-2 2 0-15,-21 4 0 16,-4 8 0-16,-6 10 0 16,0 0 0-1,-3 26 0-15,5 14 0 0,9 8 0 0,11 5 0 16,11-3 0-16,2-4 0 16,33-10 0-16,15-12 0 15,17-12 0-15,9-12 0 16,8-2 0-16,1-22 0 15,-5-12 0 1,-9-5 0-16,-11-4 0 0,-15-8 0 16,-14-3 0-16,-11-2 0 15,-11 2 0-15,-9 4 0 16,0 8 0-16,-15 14 0 16,-8 12 0-16,-6 18 0 0,2 0 0 15,3 22 0 1,6 14 0-16,14 8 0 0,4 0 0 15,17 2 0-15,22-2 0 16,9-6 0-16,4-5 0 16,-2-8 0-16,-9-3 0 15,-7-1 0-15,-12-2 0 16,-11-1 0-16,-9 0 0 16,-2 3 0-1,-9-3 0-15,-17 0 0 0,-10-4 0 16,-5-4 0-16,-1-2 0 0,3-2 0 31,7-6 0-31,12 0-17 16,16-14-833-16</inkml:trace>
  <inkml:trace contextRef="#ctx0" brushRef="#br0" timeOffset="105478.89">29535 8708 2967 0,'0'0'870'0,"0"0"-611"0,0 0-259 16,0 0 0-16,0 0 0 15,0 0-80-15,0 0-1238 0</inkml:trace>
  <inkml:trace contextRef="#ctx0" brushRef="#br0" timeOffset="105905.32">25255 9787 1669 0,'0'0'875'16,"0"0"-264"-16,0 0-34 0,0 0-213 15,0 0-364-15,0 0 0 16,0 0 0-16,78-84 0 16,73 66 0-16,97-2 0 15,66 0 0-15,46 0 0 16,20 0 0-16,-17-2 0 15,-11-2 0-15,-22 2 0 16,-45-2 0-16,-47 0 0 16,-62 2 0-16,-58 5 0 15,-46 3 0-15,-30 4 0 16,-7 2 0-16,-8 3 0 0,-7-2 0 16,-13 5 0-16,-7 2 0 15,0 0 0-15,-47 17-105 16,-2 2-763-16,-4 2-682 0</inkml:trace>
  <inkml:trace contextRef="#ctx0" brushRef="#br0" timeOffset="106315.81">25903 9988 1868 0,'0'0'708'16,"0"0"-223"-16,0 0 48 15,0 0-221-15,0 0-122 16,0 0-190-16,0 0 0 16,14 0 0-16,55-8 0 15,60-10 0-15,87-8 0 16,62-4 0-1,46 0 0-15,17 0 0 0,-19-1 0 16,-8 3 0-16,-33-2 0 0,-42 2 0 16,-67 4 0-16,-64 6 0 15,-48 6 0-15,-28 2 0 16,-8 4 0-16,-8 0 0 16,-5 2 0-1,-7 2 0-15,-1 2 0 0,3 0 0 16,8 0 0-16,5 0 0 15,4 0 0-15,2 0 0 16,-5-2-83-16,-7-8-1424 0</inkml:trace>
  <inkml:trace contextRef="#ctx0" brushRef="#br0" timeOffset="106471.17">29163 9719 3195 0,'0'0'745'0,"0"0"-589"16,0 0-156-1,0 0-63-15,0 0-920 0</inkml:trace>
  <inkml:trace contextRef="#ctx0" brushRef="#br0" timeOffset="121404.06">21648 10423 2751 0,'0'0'690'15,"0"0"-526"-15,0 0 128 16,0 0-93-16,0 0-199 16,0 0 0-16,-92 2 0 15,74-2 0-15,-13 0 0 16,-9-4 0-16,-14-18 0 16,-8-12 0-16,-5-14 0 15,-2-16 0-15,5-13 0 0,6-11 0 16,10 2 0-1,17 6 0-15,16 18 0 16,13 16 0-16,2 19 0 0,13 18 0 16,18 9 0-16,10 3 0 15,3 26 0-15,2 12 0 16,-5 9 0-16,-12 9 0 16,-16 9 0-16,-13 4 0 15,-22 3 0-15,-27 3 0 16,-15-6 0-16,-3-8 0 15,7-14 0-15,17-14 0 0,18-16 0 16,25-12 0 0,8-8 0-16,52-2 0 15,13-18 0-15,16-8 0 0,9-2 0 16,-22 2 0-16,0 0 0 16,-23 8 0-16,-19 10 0 15,-19 6 0-15,-6 4-210 16,-7 14-659-16,3 2-682 0</inkml:trace>
  <inkml:trace contextRef="#ctx0" brushRef="#br0" timeOffset="121971.6">22113 10200 1054 0,'0'0'1639'16,"0"0"-963"-16,0 0-320 15,0 0-92-15,0 0-157 16,0 0-107-16,0 0 0 16,120-90 0-1,-95 120 0-15,0 15 0 0,-4 6 0 16,0 10 0-16,-10-3 0 16,-2-2 0-16,-7-10 0 15,-2-12 0-15,0-12 0 0,0-10 0 16,0-12 0-16,5 0 0 15,-1-14 0 1,5-20 0-16,2-12 0 0,5-8 0 16,4-2 0-16,-3 8 0 15,-1 14 0-15,-1 16 0 16,-1 18 0-16,1 1 0 16,1 31 0-16,0 13 0 15,0 5 0-15,-3 2 0 16,-2-8 0-1,-2-8 0-15,-3-12 0 0,-1-12 0 16,-1-10 0-16,4-2 0 0,0-9 0 16,7-24 0-16,6-13 0 15,3-8 0-15,5-4 0 16,0 6 0-16,0 11 0 16,-5 18 0-1,-1 16 0-15,1 7 0 16,-1 25 0-16,4 16 0 0,-6 12 0 15,0 3 0-15,-6-2 0 16,-3-8 0 0,-6-6 0-16,1-9 0 15,-3-9 0-15,3-8 0 0,0-6-222 0,-1-7-838 16</inkml:trace>
  <inkml:trace contextRef="#ctx0" brushRef="#br0" timeOffset="123640.87">23532 10361 2453 0,'0'0'723'16,"0"0"-372"-16,0 0 111 0,0 0-355 15,0 0-107-15,0 0 0 16,127-18 0-16,-73-2 0 15,0-6 0 1,-8-2 0-16,-13-2 0 0,-12 2 0 16,-17 3 0-16,-4 1 0 15,-20 6 0-15,-18 10 0 16,-11 8 0-16,-4 8 0 16,1 26 0-16,12 14 0 15,11 7 0-15,21 1 0 16,8-2 0-1,21-10 0-15,35-10 0 0,33-16 0 0,3-12 0 16,10-6 0-16,3-14 0 16,-20-16 0-16,-1-4 0 15,-19-4-17-15,-20 4-85 16,-18 4 17-16,-17 6 55 16,-8 6 30-1,-2 8 18 1,0 3 32-16,0 4 10 15,-8 3 46-15,-8 0-106 16,-8 0 0-16,-7 14 0 16,-10 15 0-16,1 12 0 15,3 3 0-15,10 2 0 0,13-4 0 16,14-6 0-16,0-10 0 16,29-12 0-16,12-14 0 15,7-1 0-15,4-31 0 16,-3-19 0-16,-5-13 0 15,-4-28 0-15,-9-26 0 16,-10 5 0-16,-11 13 0 16,-7 20 0-16,-3 31 0 15,0 12 0-15,-3 9 0 16,-5 24 0-16,-1 8 0 16,-5 39 0-16,1 23 0 0,-1 31 0 15,6 27 0-15,8-7 0 16,0-17 0-16,10-22 0 15,20-26 0-15,8-4 0 16,13-4 0-16,5-20 0 16,6-16 0-16,3-8 0 15,-5-18 0-15,-4-19 0 16,-9-10 0-16,-12-7 0 16,-8-2 0-16,-12 4 0 15,-10 8 0-15,-5 9 0 0,0 16 0 16,-15 10 0-1,-12 9 0-15,-5 10 0 0,-3 25 0 16,0 9 0-16,8 2 0 16,6 0 0-16,15-8 0 15,6-8 0-15,2-10 0 16,17-12 0-16,8-8 0 16,4 0 0-16,-2-18 0 15,0-10 0-15,-2-4 0 16,-6-2 0-16,-4 4 0 15,-7 6 0-15,-4 8 0 0,-4 7 0 16,0 9 0-16,0 0 0 16,3 21 0-16,1 19 0 15,4 14 0-15,1 10 0 16,3 14 0-16,1 21 0 16,-2-7 0-16,1 4 0 15,-4 1 0-15,-7-17 0 16,-1 4 0-16,-2-12 0 15,0-12 0-15,-2-18 0 16,-14-14 0-16,-4-15 0 16,-5-13 0-16,-4 0 0 15,-4-25 0-15,2-15 0 16,4-30 0-16,14-34 0 0,13-3 0 16,0 3 0-16,25 12 0 15,12 22 0-15,15-4 0 16,12-3 0-16,7 13 0 15,0 10 0-15,-3 10 0 16,-10 4 0-16,-9 6 0 16,-10 4 0-16,-10 2 0 15,-6 2 0-15,-7-1 0 16,-7 4 0-16,-7-2 0 16,-2 5 0-16,0 6 0 15,0 9 0-15,-18 5 0 0,-6 1 0 16,-7 30 0-1,-4 16 0-15,2 14 0 0,7 7 0 16,12 0 0 0,14-6 0-16,2-12 0 15,34-9 0-15,13-16 0 0,11-17 0 16,11-8 0-16,0-8 0 16,1-21 0-16,-7-12 0 15,-11-7 0-15,-12-6 0 16,-11-6 0-16,-11 0 0 15,-11 3 0-15,-7 7 0 16,-2 13 0-16,0 12 0 0,-13 13 0 16,-3 12 0-16,-4 0 0 15,0 12 0-15,4 16 0 16,5 5 0 0,9 3 0-16,2 0 0 0,9 0 0 15,20-2 0-15,6-4 0 16,6-4 0-16,-3-4 0 15,-5-4 0-15,-8-4 0 16,-10 0 0-16,-9-4 0 16,-6 0 0-16,0 2 0 15,-15 0 0-15,-9 2 0 0,-8-2 0 16,3-2 0-16,5-8 0 16,6-2-560-16,12 0-1191 0</inkml:trace>
  <inkml:trace contextRef="#ctx0" brushRef="#br0" timeOffset="123813.43">26522 10419 2841 0,'0'0'940'0,"0"0"-625"0,0 0-315 0,0 0 0 15,0 0 0-15,0 0 0 16,0 0 0-1,0-4-1842-15</inkml:trace>
  <inkml:trace contextRef="#ctx0" brushRef="#br0" timeOffset="125912.16">13444 10922 1450 0,'0'0'695'16,"0"0"-355"-16,0 0 13 15,0 0-33-15,-20-122-80 16,20 100-80-16,-2 6-35 15,-1 4 13-15,-1 6-17 16,-1 4-25 0,-6 2-38-16,-4 16-58 0,-14 44 0 15,-16 52 0-15,-6 57 0 16,4 28 0-16,14 3 0 16,17-18 0-16,16-31 0 0,9-33 0 15,18-30 0-15,8-30 0 16,10-18 0-1,11 0 0 1,6-5 0-16,2-7 0 0,-10-14 0 0,-14-10 0 16,-18-4 0-16,-11 0 0 15,-9 0 0-15,-2 0 0 16,0-4 0-16,0-8 0 31,0-4 0-31,0-19-83 16,10 6-831-16,1-3-1566 0</inkml:trace>
  <inkml:trace contextRef="#ctx0" brushRef="#br0" timeOffset="126699.73">14299 11558 1243 0,'0'0'1162'15,"0"0"-646"-15,-19-112-180 16,-4 70-20-16,-8 10-72 0,-7 18-89 16,-11 14-31-1,-9 15-124-15,-3 34 0 0,6 19 0 16,6 10 0-16,16 4 0 16,17-3 0-16,16-11 0 15,0-16 0-15,29-22 0 16,14-20 0-16,5-10 0 15,4-30 0-15,-8-18 0 16,-6-15 0-16,-9-3 0 16,-11-2 0-16,-10 4 0 15,-3 8 0-15,-5 14 0 16,0 12 0-16,0 18 0 16,0 12 0-16,0 9 0 0,0 30 0 15,0 15 0-15,14 6 0 16,3 0 0-16,10-3 0 15,4-10 0-15,8-12 0 16,3-13 0-16,2-18 0 16,3-4 0-16,-3-26 0 15,-1-15 0-15,-8-11 0 16,-8-8 0-16,-12-10 0 16,-7-8 0-16,-8 0 0 15,0 5 0-15,0 14 0 16,-14 20 0-16,3 25 0 0,-1 14 0 15,-1 50 0-15,5 44 0 16,8 35 0-16,0-5 0 16,2-20 0-16,17-33 0 15,8-25 0-15,11-4 0 16,9-6 0-16,13-14 0 16,5-22 0-16,-1-10 0 15,-6-38 0-15,-8-16 0 16,-10-14 0-16,-11-25 0 15,-10-25 0-15,-9 12 0 16,-8 11 0-16,-2 25 0 16,0 34 0-16,-7 10 0 0,-6 20 0 15,0 16 0-15,-6 56 0 16,6 42 0-16,11 31 0 16,2-7 0-16,9-24 0 15,13-29 0-15,5-28 0 16,11 4 0-16,4-7 0 15,9-6 0-15,3-16 0 16,-5-16 0-16,7-2 0 16,-12-16-216-16,-11-4-1096 0</inkml:trace>
  <inkml:trace contextRef="#ctx0" brushRef="#br0" timeOffset="127931.83">16173 10953 1827 0,'0'0'1398'15,"0"0"-726"-15,0 0-473 16,0 0-199-16,-54 118 0 0,43-40 0 15,9 12 0-15,2 3 0 16,0-2 0-16,9-4 0 16,5-9 0-16,3-12 0 15,1-12 0-15,7-15 0 16,6-21 0-16,5-18 0 16,3-11 0-16,3-32-239 15,-1-20-418-15,-5-27-116 16,-9-26 152-16,-12 7 307 15,-11 15 314-15,-4 22 281 16,0 36 462-16,-4 10-84 0,-7 14-70 16,-2 12-257-16,-1 30-332 15,-1 24 0-15,3 14 0 16,6 6 0-16,4 5 0 16,2-5 0-16,0-4 0 15,2-10 0-15,14-12 0 16,-1-13 0-16,-2-16 0 15,1-12 0-15,-3-7 0 16,0-17 0-16,2-23 0 16,3-12 0-16,4-4 0 15,0 4 0-15,1 10 0 0,0 16 0 16,-1 18 0-16,3 8 0 16,-4 26 0-16,4 16 0 15,-3 10 0-15,2 2 0 16,1-2 0-16,1-7 0 15,3-12 0-15,4-11 0 16,5-13 0 0,1-9 0-16,3-10 0 15,-1-21 0-15,-6-9 0 0,-8-8 0 0,-8-6 0 16,-10-2 0-16,-7 2 0 16,0 8 0-16,-7 11 0 31,-10 20 0-31,-3 15 0 0,-1 8 0 0,4 34 0 15,7 12 0 1,8 10 0-16,2 0 0 0,16-6 0 16,18-9 0-16,7-19 0 0,7-15 0 15,2-15 0 1,-2 0 0 0,-4-26 0-16,-6-10 0 15,-2-6 0-15,-3-6 0 16,1 0 0-16,-1 0 0 15,2 10 0-15,3 12 0 16,-2 13 0-16,2 13 0 16,-5 7 0-16,1 25 0 15,-3 10 0-15,-6 8 0 16,-10 2 0-16,-6 0 0 16,-9-6 0-16,0-3 0 0,-14-11 0 15,-12-8 0 1,-6-8 0-16,1-8 0 0,0-8 0 15,4 0 0-15,8 0 0 16,7 0 0-16,10-2 0 16,2-2 0-16,9 2 0 15,27-2 0-15,15-2 0 16,16-5 0-16,9-7 0 16,4-5 0-16,-2-8 0 15,-4-5 0-15,-10-1 0 0,-11-4 0 16,-14 1 0-16,-18 0 0 15,-9-2 0-15,-10 0 0 16,-2 2 0-16,-2 8 0 16,-16 11 0-16,-5 20 0 15,-1 1 0-15,2 32 0 16,6 18 0-16,11 10 0 16,5 6 0-16,32-4 0 15,19-8 0-15,14-10 0 16,8-18 0-16,1-16 0 15,-7-10 0-15,-16-23 0 0,-20-12-371 16,-24 3-703-16</inkml:trace>
  <inkml:trace contextRef="#ctx0" brushRef="#br0" timeOffset="128169.06">16302 11187 3113 0,'0'0'983'16,"0"0"-983"-16,0 0 0 15,134 0 0-15,-48 0 0 16,-14-2 0-16,-16-8-1020 0</inkml:trace>
  <inkml:trace contextRef="#ctx0" brushRef="#br0" timeOffset="132167.25">19582 11785 694 0,'0'0'323'16,"0"0"-188"-16,0 0 4 0,0 0 38 16,0 0-20-16,0 0-3 15,0 0 53-15,-29-23 16 16,29 23 18-16,0 0 53 16,0 0 24-16,7 0 11 15,-1 3-32-15,4-1-40 16,-2-2-106-16,1 0-151 0,5-13 0 15,1-12 0 1,1-14 0-16,-1-5 0 0,-6-6 0 16,-6 0 0-16,-3 2 0 15,-10 8 0-15,-19 10 0 16,-13 14 0-16,-9 16 0 16,-7 7 0-16,0 34 0 15,7 17 0-15,13 8 0 16,16 4 0-16,22-6 0 15,2-9 0-15,38-19 0 16,16-18 0-16,10-18 0 16,3-12 0-16,-1-30 0 15,-8-13 0-15,-12-7 0 16,-12-2 0-16,-11 8 0 16,-11 8 0-16,-8 16 0 0,-6 13 0 15,0 19 0-15,0 9 0 16,-4 49 0-16,-8 42 0 15,3 44 0-15,9 17 0 16,0 1 0-16,0-9 0 16,11-15 0-16,1-2 0 15,1-3 0-15,-1-23 0 16,-8-28 0-16,-4-19 0 16,0-15 0-16,-7 2 0 15,-17-4 0-15,-10-4 0 0,-6-20 0 16,0-18 0-16,0-4 0 15,9-40 0 1,6-38 0-16,21-48 0 16,8-47 0-16,45-15 0 15,25 5 0-15,13 28 0 0,4 33 0 0,-11 24 0 16,-16 20 0-16,-16 18 0 16,-13 11 0-16,-4-5 0 15,-4-2 0 1,-10 0 0-1,-13 10 0-15,-4 12 0 16,-10 12 0-16,-15 10 0 16,-4 12 0-16,1 0 0 15,-1 20 0-15,7 8 0 16,13 6 0-16,9 0 0 16,0-2 0-16,26-4 0 0,15-5 0 15,5-8 0-15,1-3 0 16,-3-6 0-16,-8 1 0 15,-12 0 0-15,-7 5 0 16,-13 9 0-16,-4 5 0 16,0 6 0-16,0 4 0 15,-7 0 0-15,2-4 0 16,5-4 0-16,0-8 0 16,8-8 0-16,25-8 0 15,13-4 0-15,12-10 0 0,11-20 0 16,7-10 0-1,-3-10 0-15,-6-8 0 16,-9-2 0-16,-15 3 0 0,-16 9 0 16,-16 12 0-16,-11 12 0 15,-2 14 0-15,-23 10 0 16,-6 0 0-16,-7 28 0 16,3 10 0-16,1 8 0 15,10 3 0-15,10-6 0 16,9-6 0-16,5-11 0 15,5-12 0-15,17-10 0 16,5-4 0-16,4-10 0 16,-2-14 0-16,-4-4 0 0,-3-1 0 15,-6 6 0-15,-8 6 0 16,-1 9 0-16,0 8 0 16,2 0 0-16,4 16 0 15,11 11 0-15,10 3 0 16,7-5 0-16,7-8 0 15,4-13 0-15,-4-4 0 16,-3-24 0-16,-12-20 0 16,-6-9 0-16,-12-9 0 15,-5-4 0-15,-10-4 0 16,0 2 0-16,0 1 0 16,-10 16 0-16,0 12 0 15,1 25 0-15,-1 14 0 0,6 57 0 16,4 52 0-16,0 56 0 15,27 22 0-15,8-7 0 16,1-21 0-16,-7-49 0 16,-9-28 0-16,-9-22 0 15,-3-16 0-15,-2-1 0 16,-4-10 0-16,-2-8 0 16,0-21 0-16,-4-4-48 15,-19-32-474-15,-1-16-36 16,-5-61-73-16,4 11 22 15,8-4-170-15</inkml:trace>
  <inkml:trace contextRef="#ctx0" brushRef="#br0" timeOffset="132974.21">21300 11632 1407 0,'0'0'691'0,"0"0"-114"15,0 0-67-15,0 0-216 16,0 0-57-16,0 0-71 16,131-96-76-16,-97 106-34 15,-1 14-38-15,-8 4-17 16,-10 9-2-16,-13 0-30 15,-2 3-26-15,-17 2 21 16,-17-3 1-16,-3-5 34 0,0-6 1 16,8-10 6-16,12-6 58 15,13-10-25-15,4-2-1 16,13-14-1-16,24-18-37 16,15-11 0-16,6-11-33 15,0-5-36-15,-2-6 22 16,-12-5 7-16,-15 0 40 15,-11 2 3-15,-16 3-3 16,-2 15 66-16,0 16 8 0,-14 22-2 16,-3 12-72-16,-1 34 0 15,-2 28 0-15,5 19 0 16,6 9 0-16,9 2 0 16,0-8 0-1,13-13 0-15,16-15 0 0,2-20 0 16,0-18 0-16,0-16 0 15,-4-2 0-15,0-26 0 16,-2-13 0-16,-4-6 0 16,4-1 0-16,-4-1 0 0,-2 11 0 15,-1 14 0 1,0 12 0-16,-5 10 0 0,2 8 0 16,4 26 0-16,-1 8 0 15,-1 7 0-15,4-1 0 16,-4-6 0-16,3-8 0 15,3-10 0-15,1-10 0 16,2-12 0-16,9-2 0 16,0-16 0-16,3-16 0 15,2-11 0-15,-5-7 0 16,-2-9 0-16,-4-4 0 16,-6-1 0-16,-9 10 0 0,-10 10 0 15,-4 16 0-15,0 15 0 16,-16 13 0-1,-5 5 0-15,-2 25 0 16,7 6 0-16,7 2 0 16,9 2 0-16,0-4 0 0,21-4 0 15,12-4 0-15,9-2 0 16,3-4 0 0,-1-1 0-16,-8-3 0 0,-9-2 0 15,-14-3 0-15,-10 4 0 16,-3-1 0-16,-12 0 0 15,-19 2 0 1,-7 0 0-16,-2-4 0 0,-16-6 0 0,9-4-192 16,12-4-1200-16</inkml:trace>
  <inkml:trace contextRef="#ctx0" brushRef="#br0" timeOffset="133878.25">23605 11387 2089 0,'0'0'902'0,"0"0"-376"15,0 0-160-15,0 0-153 0,-121-23-213 16,84 46 0-16,6 20 0 16,4 13 0-16,14 10 0 15,13 2 0-15,5 1 0 16,38-7 0-16,19-10 0 16,18-14 0-16,11-18 0 15,5-14 0-15,-5-6 0 16,-12-18 0-16,-17-16 0 15,-18-6 0-15,-17-6 0 16,-16-5 0-16,-11 1 0 16,-5 6 0-16,-18 8 0 15,-9 16 0-15,-4 16 0 0,-2 4 0 16,1 28 0-16,3 14 0 16,7 8 0-16,11 0 0 0,14-4 0 15,2-6 0-15,8-11 0 16,15-13 0-16,6-10 0 15,5-6 0-15,-1-8 0 16,-2-18 0-16,-4-6 0 16,-6-4 0-16,-5 0 0 15,-8 3 0-15,-3 9 0 16,-3 12 0-16,0 10 0 16,0 2 0-16,2 18 0 15,8 18 0-15,1 6 0 16,5 2 0-16,4-3 0 0,0-7 0 15,3-10 0-15,-2-12 0 16,-4-10 0-16,1-2 0 16,-1-10 0-16,0-16 0 15,2-6 0-15,-1-4 0 16,-1 0 0-16,0 4 0 16,-7 7 0-16,0 11 0 15,-3 10 0-15,0 4 0 16,-1 12 0-16,4 19 0 15,1 5 0-15,3 5 0 16,-1-2 0-16,3-5 0 16,2-10 0-1,0-12 0-15,0-10 0 0,2-2 0 0,1-20 0 16,1-14 0-16,1-9 0 16,2 2 0-16,0-1 0 15,-1 7 0-15,-6 12 0 16,-2 10 0-16,-5 13 0 15,-2 0 0 1,1 24 0-16,1 8 0 0,5 5 0 16,1-1 0-16,6-4 0 15,4-6 0-15,23-8 0 16,-6-8-326-16,-1-8-566 0</inkml:trace>
  <inkml:trace contextRef="#ctx0" brushRef="#br0" timeOffset="134476.07">25705 11522 1974 0,'0'0'600'0,"0"0"107"0,0 0-167 16,0 0-265-16,0 0-275 16,0 0 0-16,0 0 0 15,146-85 0 1,-105 35 0-16,-1-5 0 0,-7-8 0 16,-4-3 0-16,-13 0 0 31,-11 2 0-31,-5 3 0 0,-5 11 0 0,-15 14 0 15,-3 18 0-15,1 18 0 16,3 13 0-16,0 34 0 16,8 38 0-1,7 1 0-15,4 10 0 16,0 2 0 0,11-15 0-16,12 3 0 0,3-14 0 15,1-18 0-15,-5-15 0 16,-2-20 0-16,-3-16 0 15,0-3 0-15,1-25 0 16,1-13 0-16,6-6 0 16,2-2 0-16,-3 6 0 15,3 8 0-15,-3 14 0 16,-1 14 0-16,-1 4 0 0,1 12 0 16,-2 18 0-16,4 4 0 15,0 2 0-15,4-2 0 16,0-2 0-16,2-6 0 15,2-8 0-15,1-8 0 16,3-8-272-16,17-2-257 16,-8-14-347-16,-3-6-285 0</inkml:trace>
  <inkml:trace contextRef="#ctx0" brushRef="#br0" timeOffset="135232.99">26890 11498 1211 0,'0'0'885'15,"0"0"-195"-15,0 0-160 0,0 0-203 16,12-116-77-1,-12 94-47-15,-14 4-203 0,-7 8 0 16,-4 10 0-16,-7 0 0 16,-2 28 0-16,3 12 0 15,5 10 0-15,10 0 0 16,12-2 0-16,4-10 0 16,10-8 0-16,19-11 0 15,7-14 0-15,2-5 0 16,-2-2 0-16,-3-20 0 15,-6-4 0-15,-5-4 0 16,-4 0 0-16,-5-2 0 16,-3 6 0-16,-2 4 0 15,-4 9 0-15,-4 13 0 16,0 3 0-16,0 29 0 0,0 12 0 16,3 6 0-16,3 0 0 15,6-6 0-15,5-8 0 16,6-14 0-16,1-15 0 15,5-7 0-15,3-14 0 16,-1-19 0-16,-2-5 0 16,2-6 0-16,-2 2 0 15,-4 2 0-15,-2 8 0 16,-2 8 0-16,-3 14 0 16,-3 10 0-16,-1 2 0 0,1 26 0 15,-4 8 0-15,3 2 0 16,-1-2 0-16,-4-6 0 15,0-8 0-15,-2-14 0 16,-1-8 0-16,0 0 0 16,6-18 0-16,6-12 0 15,2-6 0-15,9 0 0 16,4 0 0-16,5 6 0 16,-2 10 0-16,0 10 0 0,-3 10 0 15,-2 0 0 1,-2 10 0-16,5 8 0 0,1 0 0 15,3-2 0 1,2-6 0-16,1-10 0 16,-2 0 0-16,-3-8 0 0,-5-16 0 15,-6-2 0-15,-7-2 0 16,-9-3 0-16,-7 2 0 16,-2 3 0-16,0 8 0 15,-19 9 0-15,-6 9 0 16,-4 14 0-16,-5 25 0 0,7 8 0 15,9 12 0-15,14-3 0 16,4-4 0-16,25-8 0 16,21-14 0-1,18-16 0-15,55-14 0 0,-14-24-288 16,-3-10-1004-16</inkml:trace>
  <inkml:trace contextRef="#ctx0" brushRef="#br0" timeOffset="136004.68">29510 11281 2213 0,'0'0'535'0,"0"0"-150"15,0 0-6-15,0 0-127 16,0 0-93-16,0 0-49 16,0 0-47-16,-113-44-63 15,68 80 0-15,5 6 0 16,11 4 0-16,15-2 0 16,14-7 0-16,8-9 0 15,27-12 0-15,11-16 0 0,8 0 0 16,-2-22 0-1,-2-16 0-15,-7-12 0 0,-7-12 0 16,-9-11 0-16,-8-23 0 16,-3-28 0-1,-12-25 0-15,-4 13 0 0,0 33 0 16,0 41 0-16,-10 44 0 16,-4 16 0-16,-3 8 0 15,-2 59 0-15,11 49 0 16,8 36 0-16,10-3 0 15,22-31 0-15,-1-40 0 16,4-30 0-16,8 1 0 16,4-7 0-16,6-6 0 0,-1-16 0 15,-8-18 0-15,-6 0 0 16,-7-23 0-16,-7-10 0 16,-3-10 0-16,-6-5 0 15,-3 0 0-15,-6 2 0 31,-1 12 0-31,-3 12 0 0,0 20 0 0,-2 2 0 16,4 26 0-16,6 16 0 16,5 6 0-16,10 3 0 15,6-10 0-15,9-9 0 0,5-14 0 16,-3-14 0-16,5-12-26 16,-14-20-543-1,-13-8-528-15</inkml:trace>
  <inkml:trace contextRef="#ctx0" brushRef="#br0" timeOffset="136177.07">30316 10774 633 0,'0'0'2187'0,"0"0"-1526"16,0 0-200-16,0 0-307 16,0 0-154-16,0 0-63 0,0 0-564 15,101 0-1202-15</inkml:trace>
  <inkml:trace contextRef="#ctx0" brushRef="#br0" timeOffset="136508">30653 10954 1965 0,'0'0'878'15,"0"0"-320"-15,0 0-204 16,64-106-151-16,-29 64-65 15,-7-4-138-15,-3-2 0 16,-12 0 0-16,-8-1 0 0,-5 5 0 16,0 6 0-16,-16 12 0 15,-4 12 0-15,0 14 0 16,2 12 0-16,3 33 0 16,4 33 0-16,3 32 0 15,8 30 0-15,0 12 0 16,6-9 0-16,15-13 0 15,4-17 0-15,-3-19 0 16,-2-18 0-16,-4-18 0 16,-5-12 0-16,-2-1 0 15,0-5 0-15,-7-6 0 0,-4-28-98 16,-18-6-562-16,-5-3-644 16</inkml:trace>
  <inkml:trace contextRef="#ctx0" brushRef="#br0" timeOffset="136901.14">30749 11343 2419 0,'0'0'820'15,"0"0"-219"-15,0 0-345 16,0 0-256-16,122-94 0 16,-52 64 0-16,1-4-18 15,-6-4-197-15,-12-4-166 16,-13-8-130-16,-13-4 153 0,-16-8 203 15,-11-3 155-15,0-1 99 16,-11 4 201-16,-14 10 62 16,1 16 87-16,2 14-183 15,-1 15-104-15,5 7-162 16,5 21 0-16,-1 23 0 16,8 18 0-16,6 26 0 15,0 29 0-15,16 21 0 16,11 4 0-16,0-22 0 15,-8-29 0-15,-3-31 0 0,-3-8 0 16,1 4 0-16,-1-2 0 16,-2-2 0-16,-2-17 0 15,-6-16 0-15,-3-10 0 16,0-9 0-16,-8 0 0 16,-14-22-102-16,-11-27-528 15,6 3-195-15,3 2-149 0</inkml:trace>
  <inkml:trace contextRef="#ctx0" brushRef="#br0" timeOffset="138108.75">31077 11472 525 0,'0'0'912'16,"0"0"-289"-16,0 0 8 16,0-104-76-16,6 78-188 0,17 2-100 15,10 2-51-15,9-5-216 16,14 3 0-16,6-4 0 16,8-2 0-16,-1-4 0 15,-5-2 0-15,-8-4 0 16,-12-2 0-16,-15 1 0 15,-15 4 0-15,-14 2 0 16,0 12 0-16,-24 9 0 16,-14 14 0-16,-7 3 0 15,-2 34 0-15,2 14 0 16,14 10 0-16,13 3 0 0,16-4 0 16,2-4 0-1,27-10 0-15,18-9 0 0,8-16 0 16,7-10 0-16,0-11 0 15,-4-4 0-15,-11-23 0 16,-10-5 0-16,-12-6 0 16,-10-6 0-16,-9-2 0 15,-4 2 0-15,0 4 0 16,0 9 0-16,0 12 0 16,-4 9 0-1,4 7 0-15,0 3 0 0,0 0 0 16,15 9 0-16,8 9 0 0,1 5 0 15,-1 4 0-15,-2 5 0 16,-7 0 0 0,-3 4 0-16,-9 2 0 15,-2-4 0-15,0-2 0 16,0-6 0-16,8-4 0 16,5-8 0-16,9-5 0 15,12-8 0-15,3-1 0 16,3-1 0-16,1-20 0 15,-4-4 0-15,-3-8 0 16,-7-7 0-16,-8-8 0 16,-7-2 0-16,-8 0 0 0,-4 6 0 15,0 12 0-15,-18 15 0 16,-4 17 0-16,-2 8 0 16,3 31 0-16,6 11 0 15,8 6 0-15,7-4 0 16,5-4 0-16,21-9 0 15,10-12 0-15,8-11 0 16,-2-12 0-16,1-4 0 0,-7-4 0 16,-5-16 0-16,-8-6 0 15,-4-6 0-15,-3 0 0 16,-1 0 0 0,-1 6 0-16,-5 8 0 0,-5 10 0 15,-2 8 0-15,-2 0 0 16,0 22 0-16,5 4 0 15,0 0 0-15,3 0 0 16,1-4 0-16,0-4 0 16,0-7 0-16,0-6 0 15,2-3 0-15,3-2 0 16,-1 0 0-16,1 0 0 0,-2 0 0 16,5 0 0-16,2 0 0 15,6 4 0-15,-1 7 0 16,5-1 0-1,5-2 0-15,-1-8 0 0,0 0 0 16,-1-11 0-16,-3-17 0 16,-5-10 0-16,-3-14 0 15,-8-10 0-15,-3-12-24 16,-5-11-8-16,-5-5 5 16,0 0 27-16,-11 6 12 0,-9 13 59 15,2 24-71-15,8 21 0 16,2 21 0-1,8 10 0-15,0 35 0 0,2 22 0 16,12 16 0-16,3 12 0 16,2 6 0-16,-4-1 0 15,-1-9 0-15,-1-10 0 16,-2-16 0-16,-2-14 0 16,-5-14 0-16,1-11 0 15,-5-13 0-15,0-8 0 0,0 0 0 16,0-22 0-1,0-13 0-15,9-13 0 0,25-14 0 16,14-8 0-16,12-2 0 16,7 11 0-16,3 27 0 15,-15 18 0-15,-22 16-955 0</inkml:trace>
  <inkml:trace contextRef="#ctx0" brushRef="#br0" timeOffset="139374.91">21429 13519 2089 0,'0'0'707'15,"0"0"-349"-15,171-144-15 16,-70 53-148 0,14-29-99-16,4-28-63 0,-24 11 1 15,-32 29-17-15,-34 40-8 16,-25 36 15-16,-4 8 31 15,0 8 38-15,-24 10-50 16,-9 6-43-16,-6 18 0 0,8 18 0 16,10 8 0-1,13 8 0-15,8 5 0 0,20-2 0 16,18 2 0-16,5-3 0 16,-1-4 0-16,-6-8 0 15,-10-4 0-15,-13-8 0 16,-13-6 0-16,0-6 0 15,-21-4 0-15,-17-7 0 16,-7-7 0-16,-1 0 0 31,3-10 0-31,7-7 0 0,9-1 0 0,10 6 0 0,8 4 0 32,6 5 0-32,3 3 0 0,0 0 0 0,0 0 0 15,3 7 0-15,17 9 0 31,7 1 0-31,10-2 0 16,11-5 0-16,0-6 0 16,6-4 0-16,-6 0 0 15,-3-15 0-15,-9-10 0 0,-9-7 0 16,-7-4 0 0,-11-6 0-16,-5-2 0 0,-4 2 0 15,0 6 0-15,-4 9 0 16,-10 16 0-16,1 11 0 15,2 0 0-15,2 29 0 16,4 12 0-16,5 5 0 16,10 0 0-16,21-6 0 15,15-8 0-15,12-12 0 16,9-14 0-16,2-6 0 16,-1-19 0-16,-9-22 0 0,-10-7 0 15,-13-12 0 1,-14-4 0-16,-13-8 0 0,-9 0 0 15,0-1 0-15,-2 13 0 16,-11 12 0-16,1 22 0 16,3 22 0-16,1 6 0 15,3 40 0-15,3 20 0 16,2 16 0-16,0 8 0 16,0 0 0-16,15-5 0 15,1-11 0-15,2-16 0 16,-2-18 0-16,-5-14 0 15,-5-12 0-15,1-10 0 16,2-2 0-16,4-21 0 16,7-12 0-16,12-9 0 15,5-4 0-15,13 0 0 0,2 8 0 16,33 18 0-16,-14 10-294 16,-3 12-1324-16</inkml:trace>
  <inkml:trace contextRef="#ctx0" brushRef="#br0" timeOffset="140006.81">24265 12846 1555 0,'0'0'1229'0,"0"0"-507"15,0 0-274-15,-109-119-306 0,71 111-142 16,-2 8 0-16,5 18 0 15,4 20 0-15,8 8 0 16,15 6 0-16,8-2 0 16,8-3 0-16,26-9 0 15,7-12 0-15,7-14 0 16,1-12 0 0,-7-2 0-16,-6-28 0 0,-14-10 0 15,-13-15 0-15,-9-5 0 16,0-10 0-16,-21-2 0 0,4 2 0 15,3 8 0 1,8 12 0-16,6 18 0 0,0 14 0 16,12 16 0-1,13 2 0-15,12 15 0 0,-2 24 0 16,1 13 0-16,-5 14 0 16,-6 14 0-16,-10 24 0 15,-11 29 0-15,-4 27 0 16,0 9 0-16,0-13 0 15,0-20 0-15,4-38 0 16,17-23 0 0,6-21 0-16,6-14 0 0,12-2 0 15,10-10 0-15,5-10 0 0,-2-18 0 16,-6-8 0-16,-10-30 0 16,-9-10 0-16,-15-12 0 15,-15-12 0-15,-8-23 0 16,-30 3 0-1,-21-4 0-15,-15 2 0 0,-3 25 0 16,-4 8 0-16,11 18 0 16,23 19 0-16,21 14 0 15,23 8 0-15,12 2 0 16,38 0 0-16,58-4 0 16,-10-6-569-16,-5-4-1014 0</inkml:trace>
  <inkml:trace contextRef="#ctx0" brushRef="#br0" timeOffset="141546.75">25321 13068 2286 0,'0'0'818'0,"0"0"-512"15,0 0 48-15,0 0-189 16,139-48-99-16,-88 22-41 15,-6-2-8-15,-14-4 13 16,-14-5-1-16,-12 1-29 16,-5 0 0-16,-7 4 0 15,-22 8 0-15,-7 14 0 16,-6 10 0-16,-1 8 0 16,-1 28 0-16,9 11 0 15,8 7 0-15,14 4 0 16,13-2 0-16,11-4 0 15,33-8 0-15,24-14 0 16,13-12 0-16,17-14 0 16,8-4 0-16,-4-16 0 15,-4-14 0-15,-11-4 0 0,-13-2 0 16,-15-4 0-16,-10 2-50 16,-13-2 16-16,-14 5 34 15,-9 3 38-15,-13 8 8 16,0 6-46-16,-13 9 0 15,-18 6 0-15,-11 3 0 16,-5 18 0-16,-5 21 0 16,2 9 0-16,9 8 0 15,10 0 0-15,18-2 0 16,13-8 0-16,9-10 0 16,28-11 0-16,15-20 0 0,8-5 0 15,2-20 0-15,-4-24 0 16,-6-12 0-16,-12-14 0 15,-9-11 0-15,-8-6 0 16,-10-6 0-16,-7 1 0 16,-4 3 0-16,-2 17 0 15,0 21 0-15,-2 22 0 16,-9 29 0-16,-2 8 0 16,-1 57 0-16,1 35 0 15,11 32 0-15,2-6 0 0,0-21 0 16,15-31 0-16,4-22 0 15,7 0 0-15,6-2 0 16,10-10 0-16,4-20-86 16,5-20-488-16,3-2-187 15,0-27 62-15,-4-12 315 16,-4-1 384-16,-7-4 80 16,-10 4 494-16,-4 2 96 15,-10 4-124-15,-3 3-178 16,-6 4-102-16,-6 0-266 15,0 3 0-15,0 2 0 16,-10 5 0-16,-13 4 0 16,-4 9 0-16,-6 6 0 0,-7 4 0 15,-1 24 0-15,4 8 0 16,10 3 0-16,12-2 0 16,15-4 0-16,0-11 0 15,19-10 0-15,14-10 0 16,6-2 0-16,-1-10 0 15,-5-14 0-15,-4 0 0 16,-6 2 0-16,-8 5 0 16,-7 9 0-16,0 8 0 15,-4 3 0-15,0 29 0 16,1 18 0-16,1 34 0 0,6 30 0 16,1 29 0-16,-2-11 0 15,-2-26 0-15,-4-31 0 16,-3-25 0-16,0 4 0 15,-2 2 0-15,0-4 0 16,0-16 0-16,-11-16 0 16,-18-12 0-16,-12-8 0 15,-5-8 0-15,-5-22 0 16,9-12 0-16,15-14 0 16,27-30 0-16,29-37 0 0,62-25 0 15,13 8 0-15,0 29 0 16,-25 41 0-16,-21 26 0 15,2-2 0-15,-1-2 0 16,-6-2 0-16,-19 8 0 16,-19 6 0-16,-13 3 0 15,-2 5 0-15,-11 8 0 16,-16 10 0-16,-6 10 0 16,0 10 0-16,1 26 0 15,10 14 0-15,13 9 0 16,9 3 0-16,7-2 0 15,26-8 0-15,14-12 0 16,8-18 0 0,5-14 0-16,1-8 0 0,-8-16 0 15,-8-18 0-15,-11-6 0 0,-11-8 0 16,-9 0 0-16,-9-2 0 16,-5 6 0-16,0 5 0 15,0 11 0-15,0 12 0 16,0 8 0-16,0 8 0 15,16 0 0-15,10 14 0 16,10 13 0-16,6 2 0 16,0 10 0-16,-1-2 0 15,-10 3 0-15,-12-1 0 16,-9-1 0-16,-10-4 0 16,-5-2 0-16,-21-4 0 0,-5-6 0 15,-8-6 0 1,4-6 0-16,-5-10 0 0,9-2-134 15,10-16-806-15</inkml:trace>
  <inkml:trace contextRef="#ctx0" brushRef="#br0" timeOffset="141845.37">28058 12069 2711 0,'0'0'861'0,"0"0"-484"0,0 0-230 16,0 0-147-16,169 10 0 16,-100 40 0-16,16 31 0 15,3 39 0-15,-5 39 0 16,-12 13 0-16,-30 3 0 16,-28-13 0-16,-13-20 0 15,-31-2 0-15,-23-9 0 16,-3-27 0-16,-1-22 0 15,4-25 0-15,-2-11 0 16,-8 0 0 0,-12-2 0-16,-4-6 0 0,-12-24 0 0,24-14-312 15,20 0-1029-15</inkml:trace>
  <inkml:trace contextRef="#ctx0" brushRef="#br0" timeOffset="142006.63">28915 13269 2645 0,'0'0'919'0,"0"0"-387"16,0 0-532-16,0 0 0 0,0 0 0 16,0 0 0-16,0 0-1282 15</inkml:trace>
  <inkml:trace contextRef="#ctx0" brushRef="#br0" timeOffset="181699.01">2177 13555 1435 0,'0'0'351'0,"0"0"141"16,0 0-28-1,0 0-167-15,0 0-86 0,0 0-10 16,-41-68 31 0,41 68-41-16,0 0-28 0,-2 0-104 15,-3 0-59-15,1 0 0 16,0 6 0-16,-3 0 0 16,2 2 0-16,-1-2 0 15,1-2 0-15,1-4 0 16,-3 0 0-16,-2 0 0 15,-2-16 0-15,-2-4 0 16,1 0 0-16,4 4 0 16,6 6 0-16,2 6 0 0,0 4 0 15,26 0 0-15,16 8 0 16,10 8 0-16,8 2 0 16,0-4 0-16,-6-4 0 15,-10-4 0-15,-13-2 0 16,-12-4 0-16,-11 0 0 15,-6 0 0-15,-2 0 0 16,0 0 0-16,0 0 0 16,-4 0 0-16,-2 0 0 15,-4 2 0-15,4 12 0 0,1 16 0 16,1 14 0 0,2 18 0-16,0 13 0 0,2 9 0 15,0 2 0-15,0-1 0 16,0-5 0-16,0-6 0 15,-12-6 0-15,-5-12 0 16,-6-8 0-16,-4-18 0 16,-2-7 0-16,-4-14 0 15,-3-9 0-15,3 0 0 0,4-13 0 16,9-8 0 0,7-1 0-16,13 2 0 0,0-2 0 15,24 0 0-15,20-8 0 16,12 2 0-16,11-8 0 15,4 0 0-15,-3 0 0 32,-6-4 0-32,-14-3 0 0,-10-3 0 0,-15-6 0 15,-13-2 0-15,-6-2 0 16,-4 2 0-16,0 8 0 16,-4 14 0-16,0 5 0 15,0 18 0-15,4 9 0 16,0 0 0-16,0 30 0 15,0 16 0-15,14 14 0 0,-1 12 0 32,0 2 0-32,-2-2 0 15,-4-7 0-15,1-14 0 16,-3-8 0-16,0-17 0 0,-1-12 0 16,1-8 0-16,-1-6 0 15,0-6 0-15,1-20 0 16,-1-12 0-16,3-4 0 15,2 0 0-15,2 9 0 16,7 15 0-16,2 16 0 16,6 2 0-16,9 24 0 15,0 16 0-15,5 7 0 16,2 1 0-16,3-2 0 16,1-10 0-16,-1-8 0 15,-5-12 0-15,-4-14 0 16,-3-2 0-16,-4-14 0 0,-4-22 0 15,-7-12 0-15,-5-12 0 16,-9-5 0-16,-4 6 0 16,0 10 0-16,-2 17 0 15,-11 18 0-15,-1 14 0 16,1 10 0-16,-3 30 0 16,3 18 0-16,5 6 0 15,6 7 0-15,2-9 0 16,12-10 0-16,24-18 0 15,18-16 0-15,12-18 0 0,10-6 0 16,20-66-56 0,-23 6-558-16,-21 2-889 0</inkml:trace>
  <inkml:trace contextRef="#ctx0" brushRef="#br0" timeOffset="182833.18">5063 13770 2160 0,'0'0'904'16,"0"0"-450"-16,0 0-82 15,0 0-166-15,0 0-206 16,0 0 0-16,0 0 0 16,-62-24 0-16,31 34 0 0,-7 20 0 31,1 14 0-31,3 12 0 0,12 8 0 0,20 2 0 15,2-3 0-15,45-9 0 16,41-10 0 0,44-22 0-16,36-22 0 0,-7-22 0 15,-37-18 0-15,-41 0 0 16,-39 0 0-16,-5-6 0 16,-10-3 0-16,-9-5 0 15,-18 10 0-15,0 10 0 16,-22 12 0-16,-7 16 0 15,-2 6 0-15,-5 14 0 16,3 22 0-16,2 10 0 16,8 4 0-16,10 4 0 0,8-9 0 15,5-9 0-15,5-10 0 16,12-8 0-16,4-12 0 16,-2-6 0-16,-1 0 0 15,-1-4 0-15,-2-16 0 16,-5-5 0-16,2 2 0 15,-3 1 0-15,-5 8 0 16,0 10 0-16,-1 4 0 16,4 0 0-16,6 22 0 15,12 6 0-15,8 8 0 16,9 0 0-16,10-6 0 16,6-10 0-16,0-10 0 0,-2-10 0 15,-6-4 0-15,-9-26 0 16,-10-8 0-16,-9-13 0 15,-11-7 0-15,-6-6 0 16,-5-2 0-16,-2 4 0 16,-17 12 0-16,0 16 0 15,1 15 0-15,2 18 0 16,5 1 0-16,2 12 0 0,7 18 0 16,2 4 0-1,0 2 0-15,17-2 0 16,12-2 0-16,5-8 0 0,7-4 0 15,-2-4 0-15,-1-1 0 32,-7-4 0-32,-4 1 0 0,-9 7 0 0,-9 3 0 15,-5 6 0-15,-4 3 0 16,0 4 0-16,0-1 0 16,0-4 0-16,0-6 0 15,0-8 0-15,13-6 0 16,12-4 0-16,12-6 0 15,15-8 0-15,13-22 0 16,36-38-269-16,-20 6-541 0,-4 3-1195 16</inkml:trace>
  <inkml:trace contextRef="#ctx0" brushRef="#br0" timeOffset="183312.68">7355 13972 2205 0,'0'0'725'15,"0"0"-227"-15,0 0-182 32,0 0-148-32,-141-92-106 15,110 76-52-15,-1 2 8 0,-1 10-12 0,-7 4 0 16,-7 10 21-16,-1 22-26 16,-4 10 53-1,6 8-54-15,7 3 0 16,17-3 0-16,17-8 0 15,5-8 0-15,18-16 0 16,22-10 0-16,12-8 0 16,10-18 0-16,5-22 0 15,0-14 0-15,-5-15 0 16,-8-7 0-16,-9-22 0 16,-12-27 0-16,-14 6 0 15,-9 12 0-15,-10 21 0 0,0 40 0 16,-7 11 0-1,-6 17 0-15,2 18 0 16,-5 51 0-16,5 43 0 0,9 32 0 16,2-4 0-16,4-21 0 15,16-35 0-15,2-24 0 16,7-2 0-16,9-4 0 16,5-4 0-16,5-15 0 15,2-17 0-15,1 0 0 16,0-27 0-16,-6-3 0 15,-7-2 0-15,-12-4 0 16,-8 6-249-16,-11 8-842 0</inkml:trace>
  <inkml:trace contextRef="#ctx0" brushRef="#br0" timeOffset="183699.74">7905 13820 2485 0,'0'0'932'16,"0"0"-460"-16,0 0-265 15,0 0-207-15,0 0 0 0,0 0 0 16,0 0 0-16,0 106 0 16,6-53 0-16,5 1 0 15,3-7 0-15,8-8 0 16,2-17 0-16,10-22 0 15,1-4 0-15,4-42-57 16,3-66-426-16,-11 7-290 16,-6-1-539-16</inkml:trace>
  <inkml:trace contextRef="#ctx0" brushRef="#br0" timeOffset="183810.61">8172 13311 1758 0,'0'0'1490'0,"0"0"-891"16,0 0-350-16,0 0-249 15,0 0 0-15,56 124 0 16,-17-70-381-16,4-6-1587 0</inkml:trace>
  <inkml:trace contextRef="#ctx0" brushRef="#br0" timeOffset="184204.36">8537 13782 1813 0,'0'0'1505'16,"0"0"-871"-16,0 0-490 15,0 0-144-15,0 0 0 16,0 0 0-16,0 0 0 16,21 72 0-16,-11-18 0 15,4 0 0-15,-3-8 0 16,0-10 0-16,1-9 0 15,-4-18 0 1,1-9 0-16,3 0 0 0,1-29 0 16,3-11 0-16,3-9 0 0,-1-1 0 15,0 8 0-15,-2 10 0 16,-8 18 0-16,-1 8 0 16,0 6 0-16,4 18 0 15,7 16 0-15,6 12 0 16,7 6 0-16,12 2 0 15,6-5 0-15,9-9 0 16,35-16-306 0,-14-12-404-16,-11-12-316 0</inkml:trace>
  <inkml:trace contextRef="#ctx0" brushRef="#br0" timeOffset="185467.14">9482 13844 1622 0,'0'0'904'15,"0"0"-233"-15,0 0-147 16,0 0-149-16,0 0-375 15,0 0 0-15,0 0 0 16,-145-52 0-16,107 94 0 16,3 14 0-16,6 4 0 15,11 2 0-15,11-9 0 16,7-9 0-16,9-16 0 16,20-18 0-16,10-10 0 15,-4-6 0 1,-2-22 0-16,-6-8 0 0,-7-7 0 0,-6 3 0 15,-6 8 0-15,-1 2 0 16,-5 14 0-16,0 10 0 16,0 6 0-16,6 12 0 15,7 16 0-15,7 12 0 16,12 7 0 0,8-5 0-16,9-2 0 0,7-18 0 15,7-16 0-15,-1-6 0 16,3-22 0-16,-9-23 0 15,-9-13-15-15,-11-12-27 16,-13-24 41-16,-12-34-5 0,-13-33 6 16,0 11 6-16,-7 36-5 31,-9 45-1-31,5 54 21 0,-4 15 15 0,-7 19-36 16,-3 62 0-16,5 51 0 15,13 24 0-15,7 1 0 16,18-35 0-16,14-42 0 15,1-26 0-15,5-11 0 16,13-7 0 0,11-10 0-16,7-12 0 0,-4-14 0 15,-9-26 0 1,-12-23 0-16,-13-9 0 16,-13-6 0-16,-7 2 0 15,-7 12 0-15,-4 14 0 16,0 18 0-16,0 16 0 15,0 2 0-15,0 26 0 16,6 16 0-16,4 8 0 16,9 4 0-16,2 0 0 15,6-12 0-15,6-9 0 16,3-15 0-16,7-16 0 16,3-2 0-16,6-26 0 15,-1-16 0-15,-4-11-35 0,-8-7-155 16,-7-4-44-16,-10-6-27 15,-8 0 14-15,-10-1 82 16,-4 3 135-16,0-2 30 16,-6 4 211-16,-12 4 26 15,-3 3 54-15,4 15-5 16,1 11-149-16,7 16-137 16,3 17 0-16,4 3 0 15,2 51 0-15,0 40 0 16,6 36 0-16,17-1 0 0,-4-23 0 15,1-30 0-15,-1-24 0 16,0 4 0-16,4-6 0 16,1-1 0-16,-2-22 0 15,-2-14 0-15,3-13-9 16,4-18 3-16,0-21 6 16,4-11 0-16,0-8 4 15,0 2-3-15,-5 8-1 16,-1 14 1-16,-5 18 0 15,-5 16 7-15,1 6-8 16,-3 26 0-16,3 12 0 16,2 6 0-16,0-2 0 0,2-8 0 15,2-13-57-15,3-12-45 16,-3-15 33-16,1 0 69 16,-4-20 64-16,-1-12 33 15,2-6-30-15,-4-4-67 16,-1 0 0-16,-1 4 0 15,-3 12 0-15,-7 10 0 16,-2 16 0-16,1 6 0 16,-1 48 0-16,1 46 0 15,-3 51 0-15,0 17 0 0,0 3 0 16,0-15 0-16,0-26 0 16,-8-22 0-16,2-25 0 15,3-23 0 1,1-16 0-16,2 0 0 0,0-14 0 15,0-8 0-15,0-22 0 16,-2-16 0-16,-25-74-23 16,0 6-565-16,-2-14-703 0</inkml:trace>
  <inkml:trace contextRef="#ctx0" brushRef="#br0" timeOffset="185609.92">10901 13269 2819 0,'0'0'841'16,"0"0"-551"-16,0 0-144 15,198-73-146-15,-57 31-48 16,-18 4-420-16,-38 8-518 0</inkml:trace>
  <inkml:trace contextRef="#ctx0" brushRef="#br0" timeOffset="185766.47">10070 13070 2939 0,'0'0'964'0,"0"0"-771"16,0 0-193-16,0 0 0 15,0 0 0-15,0 0-336 16,0 0-1695-16</inkml:trace>
  <inkml:trace contextRef="#ctx0" brushRef="#br0" timeOffset="187009.57">12686 13748 1558 0,'0'0'756'0,"0"0"-121"15,0 0-132 1,0 0-158-16,0 0-46 0,0 0-299 15,0 0 0-15,-6-66 0 16,-4 70 0-16,-1 15 0 16,-2 12 0-16,4 7 0 0,2 4 0 15,7-4 0-15,0-6 0 16,16-8 0 0,10-12 0-1,9-10 0-15,-4-2 0 16,0-16 0-16,-7-14 0 15,-6-8 0-15,-7-6 0 16,-7-6 0-16,-4-6 0 16,0-7 0-16,0-3 0 15,0 2 0-15,0 4 0 16,0 12 0-16,0 12 0 16,0 12 0-16,0 10 0 0,7 6 0 15,2 4 0-15,2 4 0 16,7 0 0-16,-1 9 0 15,8 24 0-15,0 11 0 16,-3 16 0-16,3 14 0 16,-3 26 0-16,-2 33 0 15,-2 33 0-15,-3 9 0 16,-8-7 0-16,-5-14 0 16,-2-21 0-16,0-29 0 15,0-20 0-15,5-22 0 16,4-13 0-16,4-1 0 15,9-6 0-15,10-10 0 0,7-20 0 16,11-12 0-16,6-26 0 16,-4-22 0-16,-4-16 0 15,-17-25 0-15,-29-27 0 16,-2 8 0-16,-35 10 0 16,-23 13 0-16,-9 25 0 15,-14 2 0-15,-6 4 0 16,12 16 0-16,19 16 0 15,20 5 0-15,24 10 0 0,12-1 0 16,19 0 0 0,33-9 0-16,21-2 0 0,16-13 0 15,4-3 0-15,10-7-290 16,-27 8-400 0,-30 6-883-16</inkml:trace>
  <inkml:trace contextRef="#ctx0" brushRef="#br0" timeOffset="187734.04">14920 13886 2831 0,'0'0'941'0,"0"0"-617"16,0 0-324-16,0 0 0 15,0 0 0-15,0 0 0 0,0 0 0 16,-33 140 0-16,33-71 0 16,0 1 0-16,25-6 0 15,18-10 0-15,14-14 0 16,10-13 0-16,9-18 0 0,0-9 0 15,-7-12 0 1,-13-20 0-16,-21-14 0 0,-15-6 0 16,-20-12 0-16,0-9 0 15,-26-3 0-15,-13-2 0 16,-5 2 0-16,-5 6 0 16,4 8 0-16,6 12 0 15,10 1 0-15,10 9 0 16,13 7 0-16,6-2 0 15,9 1 0-15,22 0 0 16,11 2 0-16,9 6 0 16,5 8 0-16,4 16 0 15,-4 2 0-15,-1 28 0 16,-8 20 0-16,-9 14 0 0,-11 10 0 16,-11 4 0-16,-14 5 0 15,-2-3 0-15,0-2 0 16,-14-5 0-16,1-6 0 15,5-8 0-15,5-11 0 16,3-12 0-16,7-10 0 16,20-8 0-16,13-14 0 15,13-2 0-15,31-18 0 0,-7-10-693 16,-13 2-621-16</inkml:trace>
  <inkml:trace contextRef="#ctx0" brushRef="#br0" timeOffset="188270.81">16590 13633 2235 0,'0'0'1041'0,"0"0"-510"15,0 0-242-15,0 0-289 0,0 0 0 16,-7 103 0 0,7-49 0-16,0 4 0 15,18-2 0-15,13-6 0 16,11-10 0-16,12-12 0 0,10-16 0 16,3-12 0-16,3 0 0 15,-6-27 0-15,-8-14 0 0,-10-9 0 16,-10-6 0-1,-14-4 0-15,-13 2 0 0,-9 3 0 16,0 14 0-16,-11 13 0 16,-13 14 0-16,-5 11 0 15,-3 3 0 1,3 18 0-16,8 10 0 0,9 5 0 16,12 1 0-16,0-2 0 15,18 0 0-15,16-2 0 16,10-2 0-16,7 0 0 15,3-4 0-15,-3 0 0 16,-6 0 0-16,-10-3 0 16,-12-3 0-16,-10-3 0 0,-11-3 0 15,-2-2 0-15,-15 0 0 16,-22 1 0-16,-11-1 0 16,-17-5 0-16,-57-5 0 15,16 0-198-15,2-15-776 0</inkml:trace>
  <inkml:trace contextRef="#ctx0" brushRef="#br0" timeOffset="188475.09">16686 13110 2907 0,'0'0'1189'15,"0"0"-1189"-15,0 0 0 16,0 0 0-16,0 0 0 16,0 0 0-16,0 0-862 0</inkml:trace>
  <inkml:trace contextRef="#ctx0" brushRef="#br0" timeOffset="189499.11">3925 15227 1461 0,'0'0'805'16,"0"0"-282"-16,0 0-155 16,0 0 127-16,0 0-234 15,0 0-78-15,0 0-183 0,-49-68 0 16,45 100 0-16,0 40 0 16,2 61 0-16,-1 58 0 15,0 29 0-15,1-1 0 16,0-19 0-16,-2-43 0 15,4-33 0-15,0-34 0 16,0-32 0-16,0-18 0 16,0 1 0-16,0-9 0 15,4-6 0-15,0-12 0 16,-1-10 0-16,0-4 0 0,-3 0 0 16,0-18 0-1,0-14 0-15,0-12-1106 0</inkml:trace>
  <inkml:trace contextRef="#ctx0" brushRef="#br0" timeOffset="190275.17">4569 16038 2629 0,'0'0'622'16,"0"0"-169"-16,0 0-61 16,0 0-392-16,0 0 0 0,0 0 0 15,0 0 0 1,-4 138 0-16,4-62 0 0,4 5 0 16,21-5 0-16,8-12 0 15,12-16 0-15,3-16 0 16,2-24 0-16,-2-8 0 15,-3-18 0-15,-11-18 0 16,-10-16 0-16,-11-15 0 16,-13-5 0-16,0-10 0 15,-10 0 0-15,-17 0 0 16,-4 7 0-16,-1 11 0 16,6 6 0-1,3 10 0-15,6 8 0 0,10 4 0 16,7 4 0-16,0 2 0 0,20 2 0 15,17-4 0 1,11 6 0-16,7 5 0 16,6 11 0-16,-1 6 0 15,-2 4 0-15,-5 13 0 16,-6 15 0-16,-3 8 0 16,-5 8 0-16,-8 6 0 15,-5 6 0-15,-10-2 0 16,-10 8 0-16,-6 1 0 15,-2 5 0-15,-23 6 0 0,-6 2 0 16,0 0 0 0,2-4 0-16,4-1 0 0,10-13 0 15,7-8 0-15,8-14 0 16,0-10 0-16,0-8 0 16,15-8 0-16,9-6 0 15,8-4 0-15,10 0 0 16,9-6 0-16,7-16 0 15,5-8 0-15,-5 2 0 16,-10 6 0-16,-11 4 0 16,-16 6 0-16,-9 8 0 15,-10 4 0-15,-2 0 0 0,0 0 0 16,0 0 0-16,0 0 0 16,2 0 0-16,3 0 0 15,10-2-264-15,1-10-441 16,-1-6-521-16</inkml:trace>
  <inkml:trace contextRef="#ctx0" brushRef="#br0" timeOffset="190706.31">5953 15356 1839 0,'0'0'886'0,"0"0"-314"15,0 0-30-15,0 0-285 16,0 0-257-16,0 0 0 16,0 0 0-16,-15 14 0 15,15 26 0-15,0 36 0 0,0 40 0 16,8 43 0-16,10 17 0 15,2-1 0-15,-2-7 0 16,-3-25 0-16,1-5 0 16,-3-30 0-16,-3-23 0 15,-4-27 0-15,1-14 0 16,-3 0 0-16,0-4 0 16,2-4 0-16,-4-18 0 15,-2-8 0-15,2-6 0 0,-2-4 0 16,0 0 0-1,0 0 0-15,0-50 0 0,-8 2-95 16,0-10-964-16</inkml:trace>
  <inkml:trace contextRef="#ctx0" brushRef="#br0" timeOffset="190910.15">6975 16204 2864 0,'0'0'843'15,"0"0"-454"-15,0 0-389 0,0 0 0 32,0 0 0-32,0 0 0 0,123-26 0 0,-51 16 0 15,21 6-17 1,-15-4-613-16,-25 8-561 0</inkml:trace>
  <inkml:trace contextRef="#ctx0" brushRef="#br0" timeOffset="191067.09">7002 16525 2478 0,'0'0'752'16,"0"0"-240"-16,0 0-158 16,0 0-354-1,0 0 0-15,0 0 0 0,130 0 0 16,-55-18 0-16,50-20 0 15,-18 2 0-15,-11 0-972 0</inkml:trace>
  <inkml:trace contextRef="#ctx0" brushRef="#br0" timeOffset="192473.97">8755 15388 1363 0,'0'0'664'0,"0"0"-312"16,0 0 33-16,0 0-14 16,0 0-48-1,0 0-99-15,0 0-10 0,-19 0-14 16,19-2-200-16,0-2 0 15,0-8 0-15,2 2 0 16,5-8 0-16,6-4 0 16,3 0 0-16,6 0 0 15,2 4 0-15,1 4 0 16,2 2 0-16,-5 7 0 0,3 5 0 16,-4 0 0-1,2 13 0-15,0 10 0 0,1 16 0 16,-2 7 0-16,-2 6 0 15,-7-2 0-15,-1-2 0 16,-6-8 0-16,-3-8 0 16,-3-9 0-1,0-15 0-15,0-2 0 16,0-6 0-16,0 0 0 0,2-5 0 16,0-18 0-16,2-13 0 15,4-13 0-15,0-5 0 16,5-4 0-16,5 4 0 15,0 10 0-15,2 12 0 16,-4 12 0-16,-3 10 0 0,-2 10 0 16,3 0 0-16,3 0 0 15,3 18 0 1,7 8 0-16,2 10 0 0,3 0 0 16,-6 8 0-16,1 4 0 15,-9-2 0-15,-5 0 0 31,-6-3 0-31,-5-3 0 0,0-4 0 16,0 0 0-16,14-8-66 0,0-6-760 0,4-14-1142 0</inkml:trace>
  <inkml:trace contextRef="#ctx0" brushRef="#br0" timeOffset="193074.11">10102 15695 1642 0,'0'0'845'16,"0"0"-280"-16,0 0-112 0,0 0-174 16,0 0-114-16,0 0-98 15,0 0 13-15,0-4-80 16,0 4 0-16,0 0 0 15,0 0 0-15,0 0 0 16,0 0 0-16,0 0 0 16,0 0 0-16,2 0 0 15,-2-8 0-15,0-2 0 16,0-8 0-16,0-4 0 16,-15 0 0-16,-6 4 0 15,-3 4 0-15,-6 5 0 16,-1 5 0-16,-4 4 0 15,-3 9 0-15,3 17 0 0,1 11 0 16,5 10 0-16,9 5 0 16,7 4 0-16,8-2 0 15,5-4 0-15,2-6 0 16,20-5 0-16,7-7 0 16,5-10 0-16,7-8 0 15,5-8 0-15,1-6 0 16,2 0 0-16,-2 0 0 0,-7-14 0 15,-7 4 0-15,-8-4 0 16,-10 6 0-16,1 4-228 16,-8 4-388-16,-1 0-545 0</inkml:trace>
  <inkml:trace contextRef="#ctx0" brushRef="#br0" timeOffset="193872.26">10382 16088 889 0,'0'0'863'16,"0"0"-357"-1,0 0-229-15,0 0 81 0,0 0-89 16,0 0-44-16,0 0 12 16,29-66-45-16,-24 60-59 15,-3 3-47-15,0 2-25 16,0 1-61-16,3 0 0 15,6 0 0-15,2 0 0 0,5 0 0 32,3 0 0-32,-4 6 0 15,-3 6 0-15,-6 2 0 0,-5-2 0 16,-3 6 0 0,0-4 0-16,-5 8 0 15,-13-8 0-15,-1 4 0 0,-2-10 0 16,3-2 0-16,1-6 0 15,3 0 0-15,3-10 0 16,5-16 0-16,1-6-11 16,5-2 1-16,0-2 10 15,0 4 4-15,11 1-4 16,4 12 9-16,3 2-1 16,-2 7-8-16,2 6 0 15,0 4 0-15,-1 0 0 0,4 0 0 16,-1 14 0-16,-1 7 0 15,2 7 0-15,-4 2 0 16,-1 6 0-16,-7 4 0 16,-2 0 0-16,-7 6 0 15,0-2 0-15,-3 2 0 16,-18 2 0-16,-6 1 0 16,-7-3 0-16,-3-2 0 15,-6-8 0-15,3-10 0 0,4-8 0 16,3-8 0-16,4-8 0 15,4-2 0-15,5-8 0 16,7-18 0-16,3-2 0 16,10-10 0-16,0 6 0 15,0 4 0-15,19 2 0 16,1 12 0-16,5 1 0 16,3 8 0-16,1 5 0 15,4 0 0-15,4 9 0 16,0 9 0-16,3 5 0 15,3-1 0-15,-3-4 0 0,-3-4 0 16,-1-6 0-16,-7-8 0 16,-4 0 0-16,-5-4 0 15,0-27-144-15,-7 4-487 16,-2-4-676-16</inkml:trace>
  <inkml:trace contextRef="#ctx0" brushRef="#br0" timeOffset="194579.17">11481 16838 1403 0,'0'0'695'0,"0"0"-71"16,0 0-166-16,0 0-154 16,0 0-39-1,0 0-97-15,0 0-40 0,11-66-77 16,-11 62-51-16,0-2 0 16,0 2 0-16,0-9 0 15,-2 4 0-15,-11-4 0 16,-3 3 0-16,-5-8 0 15,-5 4 0-15,-3-4 0 16,-6 2 0-16,-8 6 0 0,-3 0 0 16,-6 6 0-1,-2 4 0-15,4 0 0 0,-2 18 0 16,7 10 0-16,3 12 0 16,4 9 0-16,7 1 0 15,6 12 0-15,10 0 0 16,10 0 0-1,5 2 0-15,0 2 0 0,18 1 0 16,9-1 0-16,4-6 0 16,9 2 0-16,5-14 0 0,10-8 0 15,13-13 0-15,9-22 0 16,12-5 0-16,7-18 0 16,-2-18 0-1,-7-4 0-15,-14-4 0 0,-15 4 0 16,-20 4 0-16,-16 14 0 15,-10 4 0-15,-8 10 0 16,-2 8 0-16,-2 4 0 16,3 14-670-16,-3 4-620 0</inkml:trace>
  <inkml:trace contextRef="#ctx0" brushRef="#br0" timeOffset="195514.31">12005 17646 1418 0,'0'0'805'15,"0"0"-268"-15,0 0-169 16,0 0-67-1,0 0-82-15,-25-110-56 0,25 82-73 16,0-3-3-16,4 3-34 0,12-2 2 16,4 2-55-16,4 2 0 15,5 8 0-15,0 4 0 16,5 6 0-16,-1 4 0 16,0 4 0-1,3 0 0-15,-5 12 0 0,-2 12 0 16,-4 6 0-16,-7 10 0 15,-7 0 0-15,-7 6 0 16,-4 3 0-16,0-5 0 16,-11-4 0-16,-3-8 0 15,1-10 0-15,5-8 0 16,4-6 0-16,4-8 0 16,0 0 0-16,0-26 0 0,4-14 0 15,11-14 0 1,8 4 0-16,1-3 0 0,3 8 0 15,-1 10 0-15,1 7 0 16,-5 10 0-16,1 10 0 16,0 8 0-1,-4 0 0-15,3 8 0 0,-1 16 0 16,-6 10 0 0,-2 2 0-1,-3 1 0-15,-6 3 0 16,-4-8 0-16,2-6 0 15,-2-8 0-15,0-10 0 0,0-6 0 16,2-2 0 0,5-2 0-16,7-24 0 0,3-14 0 15,8-9 0-15,4-1 0 16,0 0 0-16,0 10 0 0,-7 10 0 16,-2 16 0-16,-7 14 0 15,-4 0 0-15,2 26 0 16,-2 12 0-16,0 14 0 15,2 2 0-15,1 5 0 16,1-11 0-16,-3-4 0 16,2-16 0-16,-5-6 0 15,-1-12 0-15,-4-6 0 16,-2-4 0-16,0-4 0 16,0-14 0-16,0-18 0 15,0 8-245-15,0-2-1343 0</inkml:trace>
  <inkml:trace contextRef="#ctx0" brushRef="#br0" timeOffset="197274.91">13999 16525 2082 0,'0'0'761'0,"0"0"-481"16,0 0 91-16,0 0-77 0,0 0-103 16,0 0-74-16,-72-84-117 15,39 88 0-15,-5 24 0 16,-2 16 0-16,4 10 0 16,8 8 0-16,12-4 0 15,16 0 0-15,0-9 0 16,18-13 0-16,15-10 0 15,3-12 0-15,-1-14 0 16,1 0 0-16,-5-12 0 16,-7-16 0-16,-3-8 0 15,-10-8 0-15,-5-6 0 16,-4-7 0-16,0-1 0 16,-2 8 0-16,3 6 0 0,2 12 0 15,-1 10 0 1,5 10 0-16,4 12 0 0,7 0 0 15,11 18 0-15,7 16 0 16,7 12 0-16,1 10 0 16,0 6 0-16,-9-2 0 15,-8 3 0-15,-12-9 0 16,-9-6 0-16,-8-12 0 16,0-10 0-16,-8-12 0 15,-2-14 0-15,-5 0 0 16,1-14 0-16,3-18 0 15,4-20 0-15,7-6 0 0,0-10 0 16,24 1 0-16,13 9 0 16,5 8 0-16,4 10 0 15,-1 14 0-15,-5 8 0 16,-11 10 0-16,-7 8 0 16,-11 0 0-16,-1 0 0 15,-2 4 0-15,-1 10-345 16,-1-2-641-16</inkml:trace>
  <inkml:trace contextRef="#ctx0" brushRef="#br0" timeOffset="198004.89">16574 15051 2078 0,'0'0'743'16,"0"0"-262"0,0 0-18-16,0 0-256 0,0 0-83 15,0 0-124-15,-125-18 0 16,88 72 0-16,-13 10 0 15,0 12 0-15,-6 3 0 16,2-3 0-16,0-4 0 0,4-14 0 16,2-9 0-1,9-17 0-15,7-10 0 0,8-14 0 16,5-8 0-16,4 0 0 16,-3-12 0-16,3-20 0 15,-1-9 0-15,3-9 0 16,4 2 0-16,9 0 0 15,0 12 0-15,0 8 0 16,18 10 0-16,8 10 0 16,10 8 0-16,7 0 0 15,5 6 0-15,4 16 0 16,-1 8 0-16,-2 6 0 16,-4 4 0-16,-5 4 0 0,-7-2 0 15,-4 1 0-15,-6-3 0 16,-6-7 0-1,-3-2 0 1,-5-9 0-16,-3-8 0 0,-2-6 0 16,-4-2 0-16,2-4 0 0,1 0 0 15,2 2 0-15,8-4-173 16,-2 0-680-16,3 0-1319 0</inkml:trace>
  <inkml:trace contextRef="#ctx0" brushRef="#br0" timeOffset="198570.87">17240 15887 1438 0,'0'0'494'16,"0"0"-193"-16,0 0 40 16,0 0-35-16,0 0-73 15,0 0-9-15,0 0-5 16,-18-66-58-16,-1 52 10 15,-10 4-38-15,-5-2-58 16,-6 8-75-16,-4 4 0 16,-4 0 0-16,2 16 0 15,-3 16 0-15,4 8 0 16,3 14 0-16,4 9 0 16,7 3 0-16,6 6 0 0,8 4 0 15,5 0 0-15,5-1 0 16,7 1 0-16,0-8 0 15,14-10 0-15,12-6 0 16,13-16 0-16,9-8 0 16,17-14 0-16,13-10 0 15,12-4 0-15,3-6 0 16,-4-20 0-16,-7-4 0 16,-20 2 0-16,-16 2 0 15,-20 4 0-15,-13 8 0 16,-10 4 0-16,-3 2 0 0,0 8 0 15,0 0-200-15,0 8-696 16,0 6-1306-16</inkml:trace>
  <inkml:trace contextRef="#ctx0" brushRef="#br0" timeOffset="199206.2">17637 16557 1908 0,'0'0'1003'0,"0"0"-369"0,0 0-271 16,0 0-175-16,0 0-188 15,0 0 0-15,0 0 0 16,78-50 0-16,-45 50 0 16,2 18 0-16,0 6 0 15,-7 10 0-15,-6 2 0 16,-3 4 0-16,-11-4 0 15,-6 0 0-15,-2-5 0 16,0-3 0-16,-6-10 0 16,-3-6 0-16,2-6 0 15,5-6 0-15,0 0 0 16,2-6 0-16,0-20 0 0,0-6 0 16,4-17 0-16,16-1 0 15,7-2 0-15,4-2 0 16,3 14 0-16,-3 4 0 15,-2 18 0-15,-7 6 0 16,-4 12 0-16,0 4 0 16,-3 26 0-16,-1 10 0 15,-1 6 0-15,-1 2 0 16,-4-4 0-16,-1-8 0 16,-3-12 0-16,3-3 0 15,-4-16 0-15,1-5 0 0,2 0 0 16,3-18 0-16,5-14 0 15,8-12 0-15,4-10 0 16,8 2 0-16,-1 6 0 16,-2 10 0-16,-6 10 0 15,-2 18 0-15,-5 8 0 16,-5 14 0-16,0 24 0 16,-4 12 0-16,-2 4 0 15,-3 4 0-15,-2-1 0 16,3-7 0-16,-1-10 0 0,1-8 0 15,-3-14 0 1,3-2 0-16,3-16 0 0,15 0 0 16,-2-18-132-16,6-8-838 0</inkml:trace>
  <inkml:trace contextRef="#ctx0" brushRef="#br0" timeOffset="199375.92">19266 16691 2599 0,'0'0'972'16,"0"0"-447"-16,0 0-525 15,0 0 0-15,0 0 0 0,0 0-219 0</inkml:trace>
  <inkml:trace contextRef="#ctx0" brushRef="#br1" timeOffset="97302.7">7471 2857 552 0,'0'0'692'16,"0"0"-517"-16,0 0-99 0,0 0-44 16,0 0-19-16,0 0 7 15,0 0 24-15,0 0 141 16,0 0 89-16,0 0-9 15,-4 0-32 1,2 0-37-16,-2 0-53 0,2 0-68 16,0 0-29-16,-3 0-19 15,-1 0-20-15,-4 2-6 16,2-2 0-16,-1 2 11 16,-2 0 37-16,-3 0 13 15,4 0 44-15,-4-2-13 16,1 2-29-16,2 0 4 15,-1 0-38-15,4 0-23 0,-1 0 5 16,1 0-12-16,4 0 0 16,2-2 8-1,2 2-7-15,0-2 36 0,0 0 13 16,0 0 17-16,0 0 16 16,0 0-19-16,0 0-17 15,4 0-8-15,6 0-15 16,9 0-2-16,10-6 19 15,16-6 12-15,10-2-53 16,8-6 0-16,7-2 0 16,-6 0 0-16,-4 2 0 15,-11 2 0-15,-16 6 0 16,-10 4 0-16,-15 4 0 0,-3 2 0 16,-5 2 0-16,0 0 0 15,0 0 0-15,0 0 0 16,-11 0 0-1,-7 6-159-15,-4 0-681 0</inkml:trace>
  <inkml:trace contextRef="#ctx0" brushRef="#br1" timeOffset="98411.01">7341 2077 1024 0,'0'0'897'0,"0"0"-528"15,0 0-36-15,0 0-44 16,0 0-135-16,0 0-44 16,0 0-2-1,0-24-7-15,0 28-32 0,0 14-54 0,2 8 74 16,7 8-20 0,-2 4-42-16,-1 2-6 0,-1 0-9 15,-3-5-11-15,0-5 20 16,1-10-3-16,-1-6 2 15,-2-8 10 1,2-4-17-16,-2-2 19 0,3 0 43 16,1 0 7-16,-2-6 35 15,5-14-117-15,1-12 0 16,2-10 0-16,3-5 0 16,1 5 0-16,-4 6 0 15,1 12 0-15,-3 10 0 0,-6 6 0 16,0 8 0-16,-2 0 0 15,2 0 0-15,5 8 0 16,3 10 0-16,2 6 0 16,1 6 0-16,1 3 0 15,-5 0 0-15,-3 2 0 16,1-5 0-16,-5-4 0 16,3-8 0-16,-3-8 0 15,0-6 0-15,3-4 0 16,-1 0 0-16,2-14 0 15,3-16 0-15,3-13 0 16,1-4 0-16,1-4 0 16,-1 8 0-16,-3 6 0 0,0 13 0 15,-3 10 0 1,-5 6 0-16,0 6 0 0,2 2 0 16,0 0 0-16,4 0 0 15,3 4 0-15,-1 6 0 16,4 6 0-16,-1 4 0 15,1 4 0-15,-5 6 0 16,-3 1 0-16,-1 2 0 16,-3 0 0-16,-2-5 0 15,2-4 0-15,1-8 0 16,-1-4 0-16,0-6 0 0,1-6-279 16,-3-4-384-1,0-6-977-15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52:24.39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1443 5049 2244 0,'0'0'688'15,"0"0"-317"-15,0 0-124 16,0 0-74-16,-16-144-100 15,43 55-1-15,18-29-15 16,20-23-7-16,-1 9-5 16,-6 28-15-16,-14 30-6 0,-14 24-2 15,1-5-22-15,-4 4 0 16,-3 4 0-16,-11 17 0 16,-13 16 0-16,0 14 0 15,-13 0 0 1,-20 20 0-16,-10 16 0 0,3 13 0 15,5 7 0 1,12 2 0-16,19 0 0 0,4-6 0 16,27-2 0-16,15-6 0 0,7-6 0 15,0-6 0-15,-7-1 0 16,-8-5 0-16,-12-2 0 16,-13 0 0-16,-9 0 0 31,-2 2 0-31,-25-2 0 0,-9-6 0 0,-6-8 0 15,-7-10 0-15,0 0 0 16,2-10 0-16,10-8 0 16,8 0 0-16,10 4 0 31,13 6 0-31,4 8 0 0,2 0 0 0,0 4 0 16,4 18 0-1,13 8 0-15,6 8 0 16,4-2 0-16,4-2 0 15,4-7 0-15,1-12 0 16,7-11 0-16,1-4 0 16,3-15 0-16,-3-21 0 15,-6-13 0-15,-1-5 0 16,-12 2 0-16,-6 4 0 16,-6 14 0-16,-4 14 0 15,-7 11 0-15,1 9 0 16,-1 0 0-16,4 10 0 0,3 16 0 15,7 7 0-15,-1 3 0 16,5-2 0-16,1-2 0 16,0-8 0-16,6-10 0 15,0-10 0-15,6-4 0 16,1-12 0-16,-1-20 0 16,-4-8 0-16,-4-6 0 15,-11 2 0-15,-12 4 0 16,-2 8 0-16,-8 10 0 15,-15 11 0-15,-11 11 0 16,-6 0 0-16,-2 22 0 16,0 8 0-16,7 5 0 0,35-6 0 15,0-8-137-15,23-17-993 16</inkml:trace>
  <inkml:trace contextRef="#ctx0" brushRef="#br0" timeOffset="838.88">3558 3864 1776 0,'0'0'1302'0,"0"0"-686"16,0 0-214-16,0 0-402 0,0 0 0 16,0 0 0-16,-29 136 0 15,29-52 0-15,0 7 0 16,0 1 0-16,4-6 0 15,18-12 0-15,7-13 0 16,8-17 0-16,0-20 0 16,-1-14 0-16,-1-10 0 15,-4-14 0-15,-2-21 0 16,-2-11 0-16,-6-12 0 16,-6-8 0-16,-4-8 0 0,-6-2 0 15,-5 7 0-15,0 15 0 16,0 21 0-16,0 22 0 15,-5 11 0-15,-2 30 0 16,3 27 0-16,-1 13 0 16,5 8 0-16,0 0 0 15,0-12 0-15,16-12 0 16,2-18 0-16,0-14 0 16,-3-13 0-16,3-9 0 0,-3-6 0 31,4-20 0-31,0-11 0 0,-1-1 0 0,1 4 0 31,-6 6 0-31,-5 10 0 0,0 14 0 16,-2 4 0-16,3 16 0 15,7 22 0-15,1 12 0 0,6 5 0 16,6-1 0-16,4-8 0 16,2-12 0-16,5-16 0 15,-1-16 0-15,-1-2 0 0,-1-24 0 16,-6-16 0-1,1-10 0-15,-8-7 0 16,-4-1 0-16,-6 8 0 0,-8 14 0 16,-4 14 0-16,-2 16 0 15,0 6 0 1,0 20 0-16,-8 24 0 0,-1 13 0 16,4 5 0-16,5 0 0 15,5-10 0-15,26-10 0 16,11-18 0-16,10-16 0 15,3-8-93-15,-4-50-408 16,-13-6-390-16,-20-1-995 0</inkml:trace>
  <inkml:trace contextRef="#ctx0" brushRef="#br0" timeOffset="1011.58">3407 4096 1949 0,'0'0'1685'16,"0"0"-1373"-16,0 0-162 16,0 0-150-16,0 0 0 15,173 39 0 1,-41-39 0-16,-19 0-116 0,-13-7-1385 0</inkml:trace>
  <inkml:trace contextRef="#ctx0" brushRef="#br0" timeOffset="1534.39">5859 4239 2237 0,'0'0'571'0,"0"0"-299"16,0 0 22-16,0 0 12 0,0 0-105 15,0 0-69-15,0 0-49 16,-25-28-83-16,25 60 0 16,0 16 0-16,0 36 0 15,16 39 0-15,5 39 0 16,3 10 0-16,0-11 0 15,-1-39 0-15,-5-44 0 16,-5-23 0-16,-4-15 0 16,2-8 0-16,-4-4 0 15,-1-12 0-15,-6-16 0 16,0-12 0-16,0-36 0 16,-13-77-237-16,-3 9-321 15,3-11-356-15</inkml:trace>
  <inkml:trace contextRef="#ctx0" brushRef="#br0" timeOffset="2701.33">6019 4293 2119 0,'0'0'952'15,"0"0"-487"-15,0 0-117 16,0 0-136-16,0 0-212 16,0 0 0-16,0 0 0 15,92-54 0-15,-58 52 0 0,1 2 0 16,5 8 0-1,-2 20 0-15,-7 14 0 0,-10 12 0 16,-15 11 0-16,-6 4 0 16,-13 0 0-16,-16-5 0 15,0-10 0-15,4-16 0 16,12-14 0-16,8-16 0 16,5-8 0-16,12-8 0 15,28-28 0-15,20-20 0 16,15-16 0-16,6-9 0 15,-1 1 0-15,-17 12 0 16,-19 14 0-16,-22 16 0 0,-22 18 0 16,0 8 0-16,-27 12 0 15,-8 0 0-15,-3 10 0 16,5 16 0-16,6 8 0 16,11 2 0-16,16 0 0 15,0-6 0-15,31-3 0 16,19-9 0-16,8-11 0 15,8-7 0 1,1 0 0-16,-7 0 0 0,-8-3 0 16,-17 0 0-16,-15 3 0 15,-8 3 0-15,-8 16 0 16,-4 12 0-16,0 2 0 16,0 3 0-16,2-3 0 0,4-7 0 15,6-6 0-15,8-12 0 16,6-8 0-16,8 0 0 15,9-10 0-15,5-14 0 16,2-6 0-16,-2-7 0 16,-3-4 0-16,-5-2 0 15,-9 5 0-15,-10 4 0 16,-11 12 0-16,-7 10 0 16,-3 10 0-16,0 2 0 15,0 6 0-15,-3 18 0 16,-3 8 0-16,2 4 0 0,4 0 0 15,0-7 0-15,8-7 0 16,13-10 0 0,2-10 0-16,0-2-60 15,-1-16-5-15,-6-16-4 16,-5-8-18-16,-6-9 36 0,-5-1-3 0,0 6 5 16,0 6 49-16,0 10 7 15,10 8 15-15,19 4-22 16,14-2-24-16,12-2-39 15,11-4-203-15,0-7-190 16,-3-2-83-16,-17-3 162 16,-15 0 279-16,-19 3 98 15,-12 7 517-15,0 6 99 16,-10 8-94-16,0 8-222 0,1 4-26 16,5 14-274-16,-4 28 0 15,4 22 0-15,2 19 0 16,0 7 0-16,2 4 0 31,0-4 0-31,0-11 0 0,8-13 0 0,4-20 0 16,-3-16 0-16,-1-16 0 15,-1-14 0-15,2-2 0 16,2-28 0-16,5-12 0 16,4-8 0-16,9 0 0 15,4 4 0 1,6 7 0-16,0 11 0 0,6 12 0 0,-3 14 0 15,0 2 0 1,-4 24 0-16,-9 16 0 0,-11 10 0 31,-13 7 0-31,-5 3-42 16,-23-2-23-16,-19-6-10 16,-14-6 47-16,-6-8 10 15,0-12 9-15,8-14-9 16,16-22-189-16,16-20-473 15,17-10-1372-15</inkml:trace>
  <inkml:trace contextRef="#ctx0" brushRef="#br0" timeOffset="2844.21">8760 4668 1408 0,'0'0'2234'16,"0"0"-1780"-16,0 0-454 15,0 0 0-15,0 0 0 16,0 0-98-16,0 0-727 16,89-98-1338-16</inkml:trace>
  <inkml:trace contextRef="#ctx0" brushRef="#br0" timeOffset="3568.48">9961 4315 2578 0,'0'0'1168'0,"0"0"-818"0,0 0-350 16,0 0 0-16,0 0 0 16,0 0 0-16,0 0 0 15,-28 148 0-15,28-90 0 16,0-7 0-16,13-11 0 15,16-14 0-15,6-16 0 16,3-10-26-16,3-12 26 16,-8-22 2-16,-6-14 11 15,-8-13-2-15,-12-5-11 16,-7-6 0-16,0-4 0 16,-9 0 0-16,-11 5 0 15,-2 9 0-15,4 15 0 16,5 10 0-16,11 15 0 0,2 8 0 15,4 8 0-15,25 6 0 16,9 0 0-16,6 14 0 16,1 26 0-16,-5 17 0 15,-9 15 0-15,-11 30 0 16,-13 26 0-16,-7 29 0 16,0 9 0-16,-13-8 0 15,-1-15 0-15,10-21 0 16,4-19 0-16,0-21 0 15,0-20 0-15,4-10 0 16,10 4 0-16,5-4 0 16,4-6 0-16,8-21 0 15,5-25 0-15,3-7 0 0,6-39 0 16,-3-18 0-16,-8-32 0 16,-22-27 0-16,-12 9 0 15,-14 12 0-15,-28 20 0 16,-10 27 0-16,-6 4 0 15,0 2 0 1,10 17 0-16,16 12 0 0,14 10 0 16,14 4 0-16,4 2 0 15,6 0 0-15,21-6 0 16,11-2 0-16,11-8 0 0,3-4 0 16,-6 2 0-16,-8 2 0 15,-16 8 0-15,-10 6 0 16,-12 6-98-16,-3 8-582 15,-10 8-823-15</inkml:trace>
  <inkml:trace contextRef="#ctx0" brushRef="#br0" timeOffset="4071.75">11764 4750 2169 0,'0'0'1005'0,"0"0"-451"15,0 0-186-15,0 0-368 0,0 0 0 16,24-140 0 0,5 73 0-16,3-2 0 0,-5-6 0 15,-6 7 0-15,-7 12 0 16,-10 16 0-16,-4 14 0 16,0 17 0-16,-2 9 0 15,-12 11 0-15,-1 21 0 16,9 10 0-16,6 8 0 15,8 6 0 1,30 1 0-16,14-3 0 0,1-4-3 0,-2-2-21 16,-10-8-4-1,-20-6 17-15,-21-6 11 0,-4-2 17 16,-34-4 32-16,-13-2-49 16,2-6 0-16,6-6 0 15,16-8 0-15,21 0 0 16,24-28-243-16,24-8-954 15,10 2-557-15</inkml:trace>
  <inkml:trace contextRef="#ctx0" brushRef="#br0" timeOffset="4709.92">12443 4642 1618 0,'0'0'1162'15,"0"0"-615"-15,0 0-284 0,0 0-104 0,0 0-49 16,0 0-29-16,0 0-33 15,145-14-17-15,-113-6-30 32,-13-4 1-32,-7 0-2 15,-12 2 0-15,0 5 9 16,-12 7-8-16,-14 9 17 0,-3 1-3 16,0 10-14-16,4 18-1 0,7 8 15 15,12 6 0-15,6-2-15 16,8-4 0-16,31-8 0 15,11-12 0-15,15-16 0 16,9-6 0-16,1-30 0 16,0-18 0-16,-9-14 0 15,-13-26-11-15,-17-27 11 16,-20-25-3-16,-16 12 9 16,0 31 2-16,-9 45-8 15,-9 42 0-15,0 16 0 16,-6 4 0-16,-10 56 0 15,5 53 0-15,15 41 0 16,14 12 0-16,16-25 0 0,20-41 0 16,2-40 0-16,9-16 0 15,9-2 0-15,13-9 0 16,6-15 0-16,-1-18 0 16,-9-21 0-16,-12-29 0 15,-15-16 0-15,-19-8 0 16,-11-4 0-16,-8 6 0 15,-5 13 0-15,-19 21 0 16,-7 24 0-16,-3 14 0 16,3 26 0-16,2 27 0 15,9 12 0-15,15 8 0 0,5-3 0 16,25-8 0-16,21-12 0 16,12-13 0-1,9-19 0-15,7-17 0 0,20-17-230 16,-17-16-424-16,-14-6-597 0</inkml:trace>
  <inkml:trace contextRef="#ctx0" brushRef="#br0" timeOffset="5700.59">14063 4525 945 0,'0'0'1662'0,"0"0"-842"15,0 0-335-15,0 0-301 0,0 0-184 16,0 0 0-16,0 0 0 15,-124 43 0-15,105 9 0 16,11 6 0-16,8-2 0 16,11-8 0-16,26-12 0 15,15-16 0-15,10-17 0 16,7-3 0-16,0-32-14 16,1-15-49-16,-10-9-16 15,-10-12 5-15,-4-22-14 16,-11-24 55-16,-8-39 31 15,-12-4 2 1,-11 31 2-16,-4 40 52 0,0 54 49 0,-2 28 91 16,-11 4-194-16,-5 42 0 15,-4 54 0-15,9 45 0 16,6 15 0-16,7-19 0 16,9-39 0-16,11-38 0 15,5-12 0-15,6-4 0 16,7-8 0-16,4-10 0 15,-2-22 0-15,-2-4 0 16,-5-34 0-16,-1-12 0 16,-6-8 0-16,-3-4 0 15,-6 2 0-15,-3 7 0 16,-5 16 0-16,-5 15 0 0,-2 18 0 31,0 0 0-31,-2 25 0 0,5 18 0 0,-1 8 0 16,6 2 0-16,3-3 0 15,1-8 0-15,3-14 0 16,1-10 0-16,1-16 0 16,6-2 0-16,4-12 0 15,4-20 0-15,5-6 0 16,3-8 0-16,1 0 0 16,-7 3 0-16,-6 12 0 0,-10 10 0 15,-9 15 0-15,-5 6 0 16,-1 13 0-16,1 19 0 15,0 9 0-15,3 10 0 16,1-3 0-16,3-6 0 31,1-10 0-31,1-14 0 0,1-10 0 0,3-8 0 16,3 0 0-16,8-20 0 16,3-4 0-16,6 0 0 15,0 4 0-15,2 4 0 16,0 8 0-16,0 4 0 15,0 2 0-15,-2 2 0 16,-3-2 0 0,-6 0 0-16,-2-6 0 0,-9-2 0 0,-5-6 0 15,-8-6 0-15,-5-4 0 16,0-2 0-16,-15-3 0 16,-8 4 0-16,0 2 0 15,6 7 0 1,3 8 0-16,8 10 0 0,2 6 0 15,4 34 0-15,0 35 0 16,0 37 0-16,4 32 0 16,12 9 0-16,-3-23 0 15,-5-34 0-15,0-38 0 0,-8-7 0 16,0-1 0 0,0-2-24-1,0-4-72-15,-10-18-60 16,-5-20-77-16,-14-18-239 15,5-22-398-15,-1-10-606 0</inkml:trace>
  <inkml:trace contextRef="#ctx0" brushRef="#br0" timeOffset="5968.23">14292 4153 3085 0,'0'0'822'15,"0"0"-633"-15,0 0-189 16,134-4 0-16,-56-8 0 0,5 2 0 15,-1 6 0 1,-4 4-42-16,-20 0-738 0,-22 4-1116 0</inkml:trace>
  <inkml:trace contextRef="#ctx0" brushRef="#br0" timeOffset="7536.95">17307 4502 1558 0,'0'0'1006'15,"0"0"-659"-15,0 0-5 16,4-107-46-16,-4 69-69 16,-4-4-80-16,-12 2-59 15,-3 4-3-15,-10 6-85 16,-5 8 0-16,-3 12 0 15,-11 10 0-15,-1 14 0 0,-4 28 0 16,4 16 0-16,7 10 0 16,15 7 0-1,13-6 0-15,14-8 0 0,12-13 0 16,25-18 0-16,11-16 0 16,2-14 0-16,4-8 0 15,-5-24 0-15,-7-9 0 16,-6-4 0-16,-9 0 0 15,-9 3 0-15,-9 8 0 16,-3 10 0-16,-6 14 0 16,0 10 0-16,0 0 0 15,0 30 0-15,4 14 0 16,13 9 0-16,12-1 0 16,15-8 0-16,16-16 0 15,42-28-69-15,-11-22-650 0,-12-14-851 0</inkml:trace>
  <inkml:trace contextRef="#ctx0" brushRef="#br0" timeOffset="7931.55">18286 4293 1438 0,'0'0'1301'16,"0"0"-798"-16,0 0-170 15,0 0-15-15,0 0-115 16,0 0-203-16,0 0 0 16,95-93 0-16,-64 93 0 15,9 15 0-15,7 21 0 16,2 14 0-16,0 8 0 16,-9 4 0-16,-11 1 0 15,-13-12 0-15,-16-6-3 16,0-13-51-16,-18-14 54 0,-9-12 0 31,5-6 57-31,4-14-57 0,10-20 0 16,8-11 0-16,10-5 0 15,28 0 0-15,16 2 0 0,8 10 0 16,3 10 0-16,-3 14 0 16,-8 14-59-16,-17 10-501 15,-12 16-352 1,-14 2-538-16</inkml:trace>
  <inkml:trace contextRef="#ctx0" brushRef="#br0" timeOffset="8638.61">19562 4416 2038 0,'0'0'740'31,"0"0"-407"-31,0 0-23 0,-118-97-25 0,78 83-117 16,0 10-74-16,-5 4-31 16,1 18-36-16,-1 18 11 15,5 10-38-15,11 5 0 16,11-4 0-16,13-3 0 16,5-9 0-16,16-11 0 15,15-14 0-15,5-10 0 0,2-2 0 16,-2-24 0-16,-5-6 0 31,-7-4 0-31,-6-3 0 16,-7 5 0-16,-1 7 0 15,-8 9 0-15,0 7 0 0,-2 11 0 0,0 0 0 16,4 20 0-16,7 14 0 16,3 6 0-16,3 4 0 15,6-3 0-15,-1-9 0 16,0-10 0-16,0-12 0 15,-3-10 0-15,2 0 0 16,2-20 0-16,4-10 0 0,0-4 0 31,-1-5 0-31,1 3 0 0,-7 8 0 0,-4 8 0 16,-8 10 0-16,-1 10 0 16,-3 0 0-16,6 21 0 15,1 12 0 1,5 7 0-16,-1 5 0 0,3-3 0 15,-1-10 0-15,-3-10 0 32,-3-10 0-32,0-12 0 15,0 0 0-15,7-14 0 0,6-18 0 16,8-10 0-16,3 0 0 16,-2 0 0-16,-4 10 0 15,-4 10 0-15,-9 13 0 16,-7 9 0-16,0 9 0 15,-3 20 0-15,8 11 0 16,1 7 0-16,8-1 0 16,6-8 0-16,8-10 0 15,32-22-183-15,-9-6-374 16,-4 0-498-16</inkml:trace>
  <inkml:trace contextRef="#ctx0" brushRef="#br0" timeOffset="9805.73">20919 4423 2324 0,'0'0'952'16,"0"0"-433"-16,0 0-218 15,0 0-301-15,0 0 0 16,0 0 0-16,0 0 0 16,-123-52 0-16,75 58 0 15,-6 24 0-15,2 11 0 16,10 9 0-16,13 4 0 15,19-2 0-15,10-8 0 16,19-10 0-16,26-14 0 0,15-20 0 16,9-2 0-16,2-34 0 15,-6-12 0-15,-12-12 0 16,-11-8 0-16,-17-4 0 16,-11-5 0-16,-14-3 0 15,0 2 0-15,-8 7 0 16,-9 16 0-16,1 20 0 15,3 27 0-15,5 10 0 16,2 44 0-16,6 25 0 16,0 13 0-16,14 10 0 0,15-2 0 15,7-8 0-15,6-12 0 16,1-17 0-16,-1-17 0 16,-3-22 0-16,-2-16 0 15,-4 0 0-15,-2-28 0 16,-2-12 0-16,0-4 0 15,-1-4 0-15,-3 3 0 16,-2 11 0-16,-10 12 0 16,-2 15 0-16,-6 7 0 15,-3 13 0-15,2 28 0 16,1 10 0-16,6 7 0 16,2-1 0-16,8-9 0 15,3-14 0-15,5-14 0 0,3-16 0 16,-4-4 0-16,-4-18-12 15,-8-16 6-15,-7-8 6 16,-9-8 18-16,0-6-18 16,-13-2 0-16,-14 1 0 15,-4 11 0-15,-4 16 0 16,-2 18 0-16,-1 12 0 16,7 16 0-16,6 20 0 15,15 8 0-15,10 2 0 16,0-6 0-16,31-8 0 15,11-13 0-15,12-16 0 0,4-3 0 16,4-14 0-16,-2-13 0 16,-8-8 0-16,-10-1 0 15,-9 4 0-15,-8 4 0 16,-10 8 0-16,-5 12 0 16,-4 8 0-1,-2 2 0-15,3 26 0 16,2 12 0-16,2 8 0 0,2 1 0 15,3-7 0-15,1-8 0 0,2-14 0 16,-1-12 0-16,-1-8-8 16,1-2 8-16,0-24 8 15,0-6-8-15,0-6 0 16,2-3 0-16,-2 4 0 16,1 4 0-16,-3 7 0 15,-1 12 0-15,-1 12 0 16,-3 2 0-16,1 18 0 15,-1 18 0-15,-3 7 0 16,2 3 0-16,-1-5 0 0,-3-6 0 16,0-15 0-1,1-12 0-15,3-8 0 0,7-4 0 16,5-24 0-16,12-8 0 16,3-6 0-16,6-2 0 15,-1 1 0-15,-2 9 0 16,-3 10 0-16,-12 14 0 15,-6 10 0-15,-6 16 0 16,-6 25 0-16,-3 13 0 16,-1 4 0-16,1-6 0 15,2-12 0-15,6-18 0 16,10-22 0 0,11-4 0-16,10-38 0 0,26-51-236 0,-9 7-249 15,-8 2-685-15</inkml:trace>
  <inkml:trace contextRef="#ctx0" brushRef="#br0" timeOffset="11967.89">24785 4492 1744 0,'0'0'661'16,"0"0"-328"-16,0 0-100 0,-89-145-79 15,51 101 11-15,-7 8-18 32,-6 10-9-32,-7 14 7 0,-4 12-101 15,4 8-14-15,4 28-17 16,14 10 1-16,15 2 35 16,19 1-5-16,6-8 4 15,13-9-8-15,18-10-14 16,5-16 42-16,2-6-68 15,0-7 0-15,0-23 0 0,-3-7 0 16,-4-1 0 0,-6 0 0-16,-5 8 0 0,-9 8 0 15,-4 12 0-15,-5 10 0 16,-2 8 0-16,4 32 0 16,4 41 0-16,7 45 0 15,5 42 0-15,5 13 0 16,-2-9 0-16,-2-22 0 15,-10-29 0-15,-11-25 0 16,0-26 0-16,-7-22 0 16,-18-15 0-16,-10-8 0 15,-9-8 0-15,-10-12 0 16,-2-6 0-16,6-38 0 0,2-35 0 16,21-44 0-16,27-53 0 15,40-15 0-15,37 7 0 16,5 43 0-16,-15 52 0 15,-11 26 0-15,-5 10 0 16,2-2 0-16,1-4 0 16,-6 1 0-16,-14 7 0 15,-12 8 0-15,-13 6 0 16,-9 4 0-16,0 10 0 16,0 6 0-16,-15 8 0 0,-1 4 0 15,1 0 0-15,4 8 0 16,8 10 0-16,3 2 0 15,14 2 0-15,21 0 0 16,9-4 0-16,8-4 0 16,-1-4 0-16,-6-2 0 15,-12-2 0-15,-11 4 0 16,-13 2 0-16,-9 8 0 16,0 6 0-16,-4 9 0 15,-9 1 0-15,6 1 0 16,7-4 0-16,0-5 0 15,22-10 0-15,21-6 0 0,15-12 0 16,9 0 0-16,6-16 0 16,1-14 0-16,-5-12 0 15,-11-4 0-15,-14-7 0 16,-13 1 0-16,-13 8 0 16,-13 6 0-16,-5 14 0 15,0 12 0-15,-14 12 0 16,-12 0 0-16,-5 24 0 15,-6 14 0-15,2 6 0 16,8 2 0-16,12-5 0 16,12-9 0-16,3-10 0 15,0-8 0-15,18-13 0 0,4-1 0 16,3-1 0-16,0-22 0 16,-4-3 0-16,0 2 0 15,-8 4 0-15,-4 6 0 16,-4 8 0-16,-1 6 0 15,4 0 0-15,6 13 0 16,8 10 0-16,12 4 0 16,6-1 0-16,2-6 0 0,3-11 0 15,-5-9 0-15,-7-5 0 16,-6-26 0-16,-12-11 0 16,-3-8 0-16,-10-8 0 15,-2-10 0-15,0-6 0 16,0-5 0-16,0 2 0 15,0 14 0-15,0 19 0 16,0 24 0-16,0 20 0 16,0 46 0-16,0 57 0 15,5 53 0-15,11 24 0 16,1 9 0 0,3-17 0-16,0-23 0 0,-4-19 0 0,-3-28 0 15,-6-32 0-15,-3-25 0 16,-4-22 0-16,3-6 0 15,-3-7 0 1,0-10 0-16,0-6 0 0,0-37-3 16,-10-37-348-16,-1-46-30 15,7-54-191-15,2-13 106 16,2 31 190-16,0 48 276 16,0 61 103-16,0 21 412 15,0 4-42-15,4 4-19 16,5 6-172-16,7 12-121 15,8 6-100-15,10 2-61 0,6 20 0 32,-1 8 0-32,0 6 0 0,-13 4 0 0,-12 0 0 15,-14 1-17-15,-12-1-25 16,-28-3 27 0,-10-2 15-16,-4-5 3 0,7-10 68 15,11-6-71-15,16-8 0 16,20-6 0-16,0 0 0 15,36-26 0-15,19-16 0 16,17-14 0-16,8-12 0 0,3-15 0 16,-3-21 0-1,-17 6 0-15,-19-5 0 0,-17 5 0 16,-23 30 0-16,-4 8 0 16,0 24 0-16,-4 23 0 15,-15 13 0-15,-4 51 0 16,0 15 0-16,5 20 0 15,7 9 0-15,11-11 0 16,0 2 0-16,20-16 0 16,6-14 0-16,-1-16 0 15,0-18 0-15,-7-14 0 16,-1-8 0 0,-1-9 0-16,4-20 0 0,2-5 0 0,5-4 0 15,0 2 0-15,-2 8 0 16,-8 10 0-16,-1 14 0 31,-5 4 0-31,0 16 0 16,2 16 0-16,-2 12 0 15,3 2 0-15,1 3 0 16,6-9 0-16,3-11 0 16,8-12 0-16,5-13 0 15,1-4 0-15,4-18 0 16,-4-18 0-16,-2-7 0 15,-7-3 0-15,-6 4 0 16,-11 8 0-16,-9 12 0 0,-6 16 0 16,-21 6-464-16,-5 0-1983 0</inkml:trace>
  <inkml:trace contextRef="#ctx0" brushRef="#br0" timeOffset="14669.83">2979 5534 2000 0,'0'0'743'0,"0"0"-419"15,0 0 134-15,0 0-200 16,0-106-42-16,0 106-119 16,0 0-97-16,0 44 0 15,0 46 0-15,0 57 0 16,-12 35 0-16,-3 24 0 16,-1 6 0-16,3-10 0 15,6-8 0-15,7-15 0 0,0-23 0 16,18-37 0-16,0-38 0 15,1-32 0-15,-1-23 0 16,7-4 0-16,2-12 0 16,6-10 0-16,3-12 0 15,4-36 0-15,-5-18 0 16,2-35 0-16,-18-29 0 16,-19-24 0-16,-6-3 0 15,-30 31 0-15,-7 32 0 16,6 38 0-16,-3 7 0 15,-8-1 0-15,0 2 0 16,-4 2 0-16,10 14 0 0,11 8 0 16,9 8 0-16,11 8 0 15,7 4 0-15,4 2 0 16,0 0 0-16,15 0 0 16,20-4 0-16,19-4 0 15,10-6 0-15,7-6 0 16,1-5 0-16,-11 2 0 15,-15-4 0-15,-17 3 0 16,-15 2 0-16,-12 2 0 16,-2 6 0-16,0 2 0 15,-12 4 0-15,1 6 0 16,1 4 0-16,2 0 0 16,2 10 0-16,4 12 0 0,2 6 0 15,0 2 0-15,10-1 0 16,22-6 0-16,6-6 0 15,6-7 0-15,1-5 0 16,-3 2 0-16,-10 0-15 16,-10 10-3-16,-11 6 3 15,-9 10-4-15,-2 5 19 16,0 2 15-16,0-4-13 16,0-8-2-16,0-12 0 15,7-12 8-15,19-4 34 16,12-14-42-16,9-20 0 15,5-8 0-15,-4-6 0 0,-5-2 0 16,-12 7 0-16,-11 10 0 16,-8 12 0-16,-8 11 0 15,-4 10 0-15,0 2 0 16,0 27 0-16,2 11 0 16,9 8 0-16,5 4 0 15,6-4 0-15,9-8 0 16,2-16 0-16,8-12 0 15,-3-12 0-15,-3-8 0 16,-4-22 0-16,-8-12 0 16,-10-8 0-16,-11-4 0 0,-2-2 0 15,-13 1 0 1,-20 3 0-16,-7 12 0 0,-1 12 0 16,-1 14 0-16,7 14 0 15,3 12 0-15,10 24 0 16,11 14 0-16,11 5 0 15,9-1 0-15,26-8 0 16,17-12 0 0,6-16 0-16,6-14 0 0,-1-4 0 15,-3-22 0-15,-7-14 0 0,-8-3 0 16,-12-2 0-16,-8 4 0 16,-10 7 0-16,-6 10 0 15,-4 12 0-15,-5 8 0 16,0 4 0-16,4 28 0 15,5 13 0-15,7 9 0 16,5 2 0-16,6-4 0 0,2-10 0 16,-2-12 0-16,0-12 0 31,-2-12 0-31,-4-6 0 0,0-6 0 0,-1-22 0 16,2-6 0-16,-2-6 0 15,0 0 0-15,-2 3 0 16,-4 10 0-16,-6 8 0 15,-1 14 0-15,-3 5 0 16,6 10 0-16,3 17 0 16,5 12 0-16,-1 3 0 15,3-2 0-15,1-8 0 0,-6-10 0 16,-1-10 0 0,-1-12 0-1,-2 0 0-15,5-14 0 0,6-20 0 0,4-8 0 16,5-8 0-16,6-1 0 31,-4 8 0-31,-4 10 0 0,-5 15 0 0,-4 18 0 16,-4 0 0-16,2 26 0 15,2 14 0-15,-1 6 0 16,0-1 0-16,-1-3 0 31,1-8 0-31,-1-10-492 0,-7-12-484 16</inkml:trace>
  <inkml:trace contextRef="#ctx0" brushRef="#br0" timeOffset="15331.16">6630 6017 2737 0,'0'0'969'16,"0"0"-579"-16,0 0-390 16,0 0 0-16,0 0 0 15,0 0 0-15,0 0 0 16,0 65 0-16,14-7 0 16,5 6 0-16,8 2 0 15,9-9 0-15,9-16 0 16,8-17 0-16,2-16 0 15,3-8 0-15,-2-22 0 16,-8-18 0-16,-11-12 0 0,-10-10 0 16,-14-6 0-1,-11-6 0-15,-2-6 0 0,-6-1 0 16,-17-1 0-16,-2 8 0 16,6 8 0-16,3 12 0 15,7 13 0-15,9 15 0 16,0 8 0-16,27 10 0 15,19 8 0-15,15 0 0 16,9 21 0-16,5 15 0 16,-4 14 0-16,-9 8 0 15,-12 6 0-15,-17 2 0 16,-17 3 0-16,-14-1 0 16,-2 0 0-16,-18-2 0 0,-9-4 0 15,0-4 0-15,3-2 0 16,4-8 0-16,9-4 0 15,8-5 0-15,3-10 0 16,12-2 0-16,17-7 0 16,11-6 0-16,11-6 0 15,2-6 0-15,5-2 0 16,-2 0 0-16,-7-14 0 16,-7-4 0-16,-10 0 0 15,-10 2 0-15,-9 0 0 0,-5 2 0 16,4-6 0-16,-3 3 0 15,3 2-901-15</inkml:trace>
  <inkml:trace contextRef="#ctx0" brushRef="#br0" timeOffset="15740.05">8705 5943 2508 0,'0'0'828'0,"0"0"-273"16,0 0-350-16,0 0-205 15,0 0 0-15,0 0 0 16,0 0 0-16,98-18 0 15,-25 9 0-15,14-2 0 16,2-3 0-16,-8 2 0 16,-19 2-35-16,-42 8-521 15,-20 2-309-15,-5 0-579 0</inkml:trace>
  <inkml:trace contextRef="#ctx0" brushRef="#br0" timeOffset="15898.02">8734 6226 2614 0,'0'0'683'16,"0"0"-148"0,0 0-271-16,0 0-264 0,131 2 0 15,-60-4 0-15,8-14 0 16,0-4 0-16,10-10 0 16,-20 6-242-16,-22 4-1428 0</inkml:trace>
  <inkml:trace contextRef="#ctx0" brushRef="#br0" timeOffset="16771.18">11469 5865 2006 0,'0'0'846'16,"0"0"-525"-16,0 0 258 15,0 0-235-15,0 0-344 16,0 0 0-16,0 0 0 16,-2-36 0-16,-2 8 0 15,-3-8 0-15,1-11 0 16,-1-8 0-16,2-8 0 15,3-3 0-15,0 0 0 16,2 6 0-16,-2 10 0 16,2 16 0-16,-3 16 0 0,-1 16 0 15,2 2 0-15,0 36 0 16,0 20 0-16,2 20 0 16,0 11 0-16,0 7 0 15,0-4 0-15,0-2 0 16,0-6 0-16,0-3 0 15,0-10 0-15,0-6 0 16,0-13 0-16,0-12 0 16,0-10 0-16,0-12 0 15,0-8 0-15,2-6 0 16,4-2 0-16,10-8 0 16,-3-12-41-16,0-4-1419 0</inkml:trace>
  <inkml:trace contextRef="#ctx0" brushRef="#br0" timeOffset="61196.34">10578 6483 1855 0,'0'0'655'0,"0"0"-289"16,0 0 0-16,0 0-141 15,0 0-62-15,-125 38-5 0,117-34-5 16,1 0 2-16,3-2-155 16,2 0 0-16,2-2 0 15,0 2 0-15,0 0 0 16,4 4 0-16,31 2 0 16,46 6 0-16,63-6 0 15,90-8 0-15,51 0 0 16,19-18 0-16,-15-4 0 15,-51 4 0-15,-41 2 0 16,-55 6 0-16,-53 0 0 16,-43 6 0-16,-27 0 0 15,-7 1 0-15,-6 3 0 16,-2 0 0-16,-4 0 0 16,0 0 0-16,0 0 0 0,3 0 0 15,-1 0 0-15,-2 0 0 16,0 0 0-16,0 0 0 15,-15 4-550-15,-8 3-1476 0</inkml:trace>
  <inkml:trace contextRef="#ctx0" brushRef="#br0" timeOffset="61700.43">10859 6838 1947 0,'0'0'742'0,"0"0"-185"16,0 0-80-16,0 0-212 15,0 0-157-15,0 0-108 16,0 0 0-16,-45-49 0 16,43 80 0-16,2 31 0 31,0 46 0-31,0 41 0 0,0 19 0 0,0-1 0 15,5-19 0 1,6-40 0-16,0-20 0 0,-4-24 0 16,1-11 0-16,0-2 0 15,-2 0 0-15,1-7 0 0,-3-16 0 16,-2-14 0 0,2-10 0-16,-4-4 0 0,0-10 0 31,0-20 0-31,0-16 0 15,-8-28 0-15,-5 7-550 16,-1 12-1799-16</inkml:trace>
  <inkml:trace contextRef="#ctx0" brushRef="#br0" timeOffset="62442.25">11432 7463 1832 0,'0'0'1058'16,"0"0"-489"-16,0 0-226 15,0 0-49-15,0 0-294 16,0 0 0-16,0 0 0 16,-11 16 0-16,2 22 0 15,4 10 0-15,5 5 0 16,0-1 0-16,16-4 0 0,15-8 0 15,11-10 0-15,10-12 0 16,4-12 0-16,2-6 0 16,-8-10 0-16,-5-20 0 15,-11-12 0-15,-12-8 0 16,-11-10 0-16,-11-8 0 16,0-5 0-16,-16 3 0 15,-6 2 0-15,0 8 0 16,1 10 0-16,8 8 0 15,5 10 0-15,6 7 0 16,2 6 0-16,0 5 0 16,19 1 0-16,12 4 0 15,12 2 0-15,6 5 0 0,4 2 0 16,-1 9 0-16,-4 16 0 16,-5 9 0-16,-9 8 0 15,-13 2 0-15,-7 5 0 16,-14-3 0-16,0 4 0 15,-4 0 0-15,-19 3 0 16,1-2 0-16,-3 0 0 16,3-1 0-16,4-4 0 15,10-4 0-15,5-2 0 0,3-8 0 16,7-6 0-16,22-6 0 16,9-10 0-16,11-10 0 15,11 0 0-15,7-6 0 16,2-14 0-16,-3-2 0 15,-5-2 0-15,-14 6 0 16,-16 2 0-16,-14 6 0 16,-7 4 0-16,-8 4 0 15,-2 2 0-15,0 0 0 16,0 0 0-16,0 0 0 0,0 0 0 16,0 0 0-16,0 0 0 15,0 0 0-15,0-4 0 16,0-8-595-16,0-2-588 0</inkml:trace>
  <inkml:trace contextRef="#ctx0" brushRef="#br0" timeOffset="62803.61">12720 6982 2020 0,'0'0'853'0,"0"0"-285"16,0 0-107-16,0 0-267 16,0 0-194-16,0 0 0 15,0 0 0-15,2 66 0 16,-2 0 0-16,0 15 0 16,0 5 0-16,0 6 0 15,0 5 0-15,4 1 0 16,8-2 0-16,-1 0 0 0,-3-7 0 15,2-7 0-15,-2-12 0 16,1-12 0-16,-2-14 0 16,-3-14 0-16,1-12 0 15,-1-8 0 1,-1-8 0-16,-1-2 0 0,2 0 0 16,-2-4 0-16,-2-24 0 15,0 2 0-15,0 0-616 0</inkml:trace>
  <inkml:trace contextRef="#ctx0" brushRef="#br0" timeOffset="67507.48">2254 8699 2684 0,'0'0'602'0,"0"0"-353"15,0 0 25-15,0 0-100 16,-2 106-61-16,2-42-113 16,0 12 0-16,0 4 0 15,0 3 0-15,0-9 0 16,0-8 0-16,2-12 0 15,0-14 0-15,3-12 0 16,-3-16 0-16,1-12 0 0,-3-32-27 16,0-14-537-16,-8-10-1184 15</inkml:trace>
  <inkml:trace contextRef="#ctx0" brushRef="#br0" timeOffset="67743.23">2141 8588 2792 0,'0'0'605'16,"0"0"-255"-16,0 0-1 16,0 0-349-16,0 0 0 15,0 0 0-15,0 0 0 16,146-58 0-16,-81 40 0 16,7 2 0-16,-3 4 0 15,-5 8 0-15,-14 4 0 0,-17 2-116 16,-20 22-106-16,-13 10 6 15,-13 8 14-15,-63 33-177 16,5-11-385 0,-2-6-452-16</inkml:trace>
  <inkml:trace contextRef="#ctx0" brushRef="#br0" timeOffset="67901.2">2094 9122 1527 0,'0'0'586'0,"0"0"-219"16,0 0 152-16,0 0-223 0,0 0-67 15,133 4-80-15,-79-19-74 16,4 0-29-16,0-2-46 31,-10 2-7-31,-7 7-221 0,-16 8-253 0,-16 0-295 16,-9 13-68-16</inkml:trace>
  <inkml:trace contextRef="#ctx0" brushRef="#br0" timeOffset="68075.32">2239 9446 1721 0,'0'0'610'0,"0"0"-34"0,0 0-221 0,0 0-73 16,0 0-53-16,0 0-80 15,0 0-34-15,146 95-56 16,-88-95-59-16,12-18 0 16,5-11 0-16,-1-2-149 15,8-22-374-15,-21 10-415 16,-19 2-343-16</inkml:trace>
  <inkml:trace contextRef="#ctx0" brushRef="#br0" timeOffset="68371.57">2896 9180 1852 0,'0'0'1431'16,"0"0"-797"-16,0 0-455 15,0 0-179-15,0 0 0 16,0 0 0-16,0 0 0 15,25-34 0-15,10 34 0 16,11 0 0-16,10 12 0 16,0 12 0-16,-4 8 0 15,-10 4 0-15,-11 6 0 0,-15 0 0 0,-14-2 0 16,-2-4 0-16,-4-7 0 16,-10-10 0-16,3-9 0 15,7-7 0-15,4-3 0 16,0-13 0-16,0-20 0 15,2-14 0 1,13-9 0-16,12-4 0 0,8 2 0 16,8 5 0-1,22 10 0-15,-15 13-290 0,-7 13-1265 0</inkml:trace>
  <inkml:trace contextRef="#ctx0" brushRef="#br0" timeOffset="68969.87">4172 9082 2022 0,'0'0'750'0,"0"0"-179"15,0 0-190-15,0 0-133 16,0 0-124-16,0 0-124 16,0 0 0-16,-75-43 0 15,44 43 0-15,-7 7 0 16,-5 12 0-16,1 12 0 16,4 3 0-16,5 4 0 15,11-2 0-15,9-2 0 0,13-6 0 16,0-8 0-16,17-6 0 15,16-8 0-15,8-6 0 16,5-4 0-16,4-22 0 16,-4-12 0-16,-3-8 0 15,-10-13 0-15,-7-6 0 16,-10-14 0-16,-9-7 0 16,-7-4 0-16,0 3 0 15,-2 14 0-15,-9 16 0 16,-1 19 0-16,6 16 0 15,1 10 0-15,1 8 0 0,2 4 0 16,0 0 0 0,2 8 0-16,0 20 0 0,0 18 0 15,0 16 0-15,2 13 0 16,4 7 0-16,1 2 0 16,-1-4 0-16,2-4 0 15,0-7 0-15,3-7 0 16,1-12 0-16,1-8 0 15,1-10 0-15,-1-12 0 16,9-20 0-16,-5 0-485 0,2-6-567 16</inkml:trace>
  <inkml:trace contextRef="#ctx0" brushRef="#br0" timeOffset="69661.97">4509 9104 1506 0,'0'0'911'0,"0"0"-273"15,0 0-353-15,0 0-62 16,0 0-23-16,0 0-20 16,0 0-27-16,27-91-153 15,-27 91 0-15,0 2 0 16,0 18 0-16,2 10 0 16,7 9 0-16,4 5 0 15,6 0 0-15,0-6 0 0,3-6 0 16,3-10 0-16,0-10 0 15,-4-10 0-15,2-2 0 16,0-6 0-16,-4-20 0 16,-3-12 0-16,-7-8 0 15,-9-12 0-15,0-9 0 16,-13-1 0-16,-14 4 0 16,-4 10 0-16,2 20 0 15,0 18 0-15,4 16 0 16,8 12 0-16,1 26 0 15,9 12 0-15,7 6 0 0,0 0 0 16,15-3 0-16,20-11 0 16,4-10 0-1,10-10 0-15,7-12 0 0,4-10 0 16,7-2 0-16,2-24 0 16,0-10 0-16,-2-6 0 15,-7-6 0-15,-8-2 0 16,-13-1 0-16,-12 7 0 15,-9 8 0-15,-11 10 0 16,-7 8 0-16,0 8 0 16,0 6 0-16,-16 4 0 0,-1 0 0 15,-8 0 0-15,0 16 0 16,1 8 0-16,3 2 0 16,10 4 0-16,11 2 0 15,0 0 0-15,29 1 0 16,13-1 0-1,10 0 0-15,2-2 0 0,-6-5 0 16,-7 0 0-16,-14-1 0 16,-16-2 0-16,-11 2 0 15,0 0 0-15,-32 6 0 16,-7 0 0-16,-13 2 0 0,-2-2 0 16,-12-8 0-16,12-8-740 15,18-10-1501-15</inkml:trace>
  <inkml:trace contextRef="#ctx0" brushRef="#br0" timeOffset="70432.45">6964 9336 2179 0,'0'0'861'0,"0"0"-499"0,0 0 193 16,0 0-416-16,0 0-139 16,0 0 0-16,0 0 0 15,-87-82 0-15,37 42 0 0,-8-12 0 16,-9-9 0 0,-5-11 0-16,-8-28 0 15,4-28 0-15,20 8 0 0,18 13 0 16,26 25 0-16,12 34 0 15,2 4 0-15,20 4 0 32,9 16 0-32,7 12 0 0,4 12 0 15,3 0 0 1,-5 19 0-16,-2 16 0 0,-12 9 0 16,-9 8 0-16,-17 6 0 15,-6 8 0-15,-29 4 0 0,-19 2 0 16,-5-3 0-16,-1-7 0 15,8-8 0-15,17-14 0 16,14-10 0-16,21-10 0 0,0-10 0 16,36-6 0-1,24-4 0-15,18 0 0 0,18-18 0 16,4-5 0-16,0-6 0 16,-9 3 0-16,-14 4 0 15,-19 6 0-15,-21 12 0 16,-19 4-481-16,-13 0-797 0</inkml:trace>
  <inkml:trace contextRef="#ctx0" brushRef="#br0" timeOffset="72103.17">8410 8622 1084 0,'0'0'1337'0,"0"0"-838"15,0 0-144-15,0 0 131 16,0 0-272-16,0 0-93 0,0 0-121 16,-6-32 0-16,-3 62 0 15,2 21 0-15,-2 17 0 16,3 14 0-16,1 4 0 16,3-4 0-16,2-7 0 15,0-13 0-15,0-16 0 16,0-16 0-16,0-12 0 15,0-12 0-15,0-6 0 16,0 0 0-16,0-24 0 16,0-20 0-16,-2-32 0 15,-12-43 0-15,3-45 0 0,5-11 0 16,6 31 0 0,0 44 0-16,4 56 0 0,7 19 0 15,3 6 0-15,3 1 0 16,10 7 0-16,9 11 0 15,9 0 0-15,5 29 0 16,6 12 0-16,-4 14 0 16,-10 9 0-16,-15 4 0 15,-19 2 0-15,-8 0 0 16,-31-5 0-16,-25-9 0 0,-8-8 0 16,-7-12 0-16,4-10 0 15,9-10 0-15,16-8 0 16,15-6 0-16,11-2 0 15,12 0 0-15,4 0 0 16,0 0 0-16,0 0 0 16,16 8 0-16,12 6 0 15,13 10 0-15,9 8 0 16,12 8 0-16,6 7 0 16,3 3 0-16,-4-4 0 15,-7 0 0-15,-11-8 0 16,-9-8 0-16,-9-10 0 15,-8-8 0-15,2-12-296 0,-6-2-563 16,-3-14-665-16</inkml:trace>
  <inkml:trace contextRef="#ctx0" brushRef="#br0" timeOffset="73365.72">9075 9190 2711 0,'0'0'874'0,"0"0"-573"16,0 0-91-16,0 0-210 15,0 0 0-15,0 0 0 16,0 0 0 0,60-64 0-16,-34 38 0 15,-1-3 0-15,-5-3 0 0,-7 3 0 0,-6 0 0 16,-7 5 0 0,0 4 0-16,-16 10 0 0,-11 10 0 15,-6 0 0-15,0 20 0 16,-1 16 0-16,8 10 0 15,13 7 0-15,13 1 0 16,0-4 0-16,19-4 0 16,20-12 0-16,5-10 0 15,9-14 0-15,2-10 0 16,3-6 0-16,-4-24 0 16,-4-8 0-16,-8-6 0 0,-7-2 0 15,-8 0 0-15,-7 6 0 16,-7 9 0-16,-4 13 0 15,-4 10 0-15,-1 8 0 16,5 4 0-16,2 23 0 16,5 10 0-16,2 10 0 31,-1 3 0-31,2-4 0 0,-4-6 0 16,-1-10 0-16,-6-10 0 0,1-10 0 0,0-10 0 31,2 0 0-31,4-16 0 15,10-20 0-15,2-8 0 0,4-6 0 0,3 2 0 32,-5 6 0-32,-7 13 0 15,-7 11 0-15,-3 14 0 16,-6 4 0-16,3 12 0 16,3 19 0-16,1 6 0 15,0 6 0-15,1-1 0 0,1-6 0 16,3-8 0-16,-1-8 0 15,4-10 0-15,1-10 0 16,3 0 0-16,4-18 0 16,4-16 0-16,1-10 0 15,-3-6 0-15,-6 2 0 16,-6 5 0-16,-7 11 0 16,-8 14 0-16,-2 10 0 15,-2 8 0-15,0 0 0 16,0 18 0-16,0 12 0 0,0 9 0 15,7-1 0 1,11-2 0-16,6-9 0 0,5-10 0 16,6-9 0-16,4-8 0 15,-2-6 0-15,-1-20 0 16,-7-8 0-16,-4-4 0 16,-10-2 0-16,-3 3 0 15,-6 7 0-15,-4 6 0 16,-2 12 0-16,0 6 0 15,0 6 0-15,0 0 0 16,0 22 0-16,0 21 0 16,0 16 0-16,0 36 0 15,0 33 0-15,0 27 0 0,4 1 0 16,10-12 0-16,-1-36 0 16,-2-31 0-16,-1-17 0 15,-6-6 0-15,0 4 0 16,-4 4 0-16,0 2 0 15,-18-15 0-15,-15-15 0 16,-11-16 0-16,-6-18 0 16,-6-2 0-16,6-34 0 15,0-35 0-15,17-39 0 16,27-42 0-16,10-15 0 16,52 1 0-16,19 19 0 0,-3 41 0 15,-5 22 0-15,-14 28 0 16,-4 14 0-16,7 0 0 15,0 4 0-15,-4 5 0 16,-13 14 0-16,-17 10 0 16,-6 8 0-16,-8 1 0 15,2 0 0-15,-1 0 0 16,1 7 0-16,2 9 0 16,-3 8 0-16,-3 7 0 15,-2 5 0-15,-4 6 0 0,0 0 0 16,0-2 0-16,0-4 0 15,7-6 0-15,7-10 0 16,5-12 0-16,10-8 0 16,8-11 0-16,0-28 0 15,8-45-42-15,-12 6-693 16,-8 0-606-16</inkml:trace>
  <inkml:trace contextRef="#ctx0" brushRef="#br0" timeOffset="73538.39">10910 8713 215 0,'0'0'2911'0,"0"0"-2096"0,0 0-660 15,0 0-155-15,0 0 0 16,0 0 0-16,0 0 0 16,79-20 0-16,-71 13 0 15,-8 2-1561-15</inkml:trace>
  <inkml:trace contextRef="#ctx0" brushRef="#br0" timeOffset="76533.03">12461 9024 1147 0,'0'0'621'0,"0"0"-230"0,0 0 137 15,0 0-155-15,0 0-99 16,0 0-55-16,0 0-21 15,-22 0-71-15,20 0-32 16,0 0-20-16,2 0-27 16,0 0-48-16,0 0 0 15,0-11 0-15,0-3 0 16,13-8 0-16,7-6 0 16,5-4 0-16,-2 2 0 15,2 2 0-15,-5 6 0 16,-2 4 0-16,-4 8 0 15,1 6 0-15,5 4 0 0,7 4 0 16,9 24 0 0,1 12 0-16,2 12 0 0,-6 8 0 15,-9 1 0-15,-6-5 0 16,-9-11 0-16,-7-8 0 16,-2-13 0-16,0-12 0 15,0-10 0 1,0-2 0-16,0-10 0 0,2-22 0 15,5-14 0-15,4-14 0 16,10-3 0-16,2 3 0 0,4 10 0 16,-2 14 0-16,-2 16 0 15,-6 14 0-15,-1 6 0 16,-1 20 0-16,5 18 0 16,1 14 0-16,-2 5 0 15,2-3 0-15,-1-8 0 16,-3-12 0-16,1-12 0 15,2-16 0-15,2-6 0 16,5-10 0-16,2-22 0 16,2-10 0-16,1-7 0 15,-3-1 0-15,-7 8 0 16,-5 10 0-16,-5 12 0 16,-7 12 0-16,-1 8 0 0,2 0 0 15,3 18 0 1,7 12 0-16,4 2 0 0,0 2 0 15,5-3 0-15,-5-7 0 16,2-6 0 0,-2-13 0-16,3-5 0 0,-1-1 0 15,4-26 0-15,3-7 0 16,0-6 0-16,0-2 0 16,-6 8 0-16,-8 8 0 15,-6 14 0-15,-4 12 0 16,-1 0 0-16,0 20 0 15,5 16 0-15,7 8 0 16,2 4 0-16,2-3 0 0,0-11 0 16,-1-10 0-16,0-10 0 15,-5-14 0-15,-4 0 0 16,-3-20 0-16,-3-17 0 16,-4-6 0-16,0-10 0 15,-13-7 0 1,-14-2 0-16,-2 0 0 0,0 10 0 15,7 13 0-15,9 17 0 16,8 16 0-16,5 6 0 16,16 10 0-16,29 19 0 0,21 0 0 15,36 2 0-15,-1-11 0 16,8-12 0-16,-5-8 0 16,-29-2 0-16,-9-12 0 15,-26-2 0-15,-22 6 0 16,-18 6 0-16,0 4 0 15,-20 0 0-15,-11 22 0 16,-5 14 0-16,1 12 0 16,1 6 0-1,10 4 0-15,13-5 0 16,9-8 0-16,2-10 0 0,13-13 0 0,18-16 0 16,9-6 0-16,3-18 0 15,-1-25 0-15,-5-11 0 16,-6-14 0-16,-10-24 0 15,-8-32 0-15,-13-29 0 16,0 15 0 0,0 32 0-16,-9 45 0 0,3 42 0 15,-3 6 0-15,4 13 0 16,-2 0 0-16,3 54 0 16,4 47 0-16,0 41 0 15,9 0 0-15,11-23 0 0,3-37 0 16,1-34 0-1,7-2 0-15,5-6 0 0,6-6 0 16,0-20 0-16,1-14 0 16,-3-8 0-16,-3-21 0 15,-3-10 0-15,-5-7 0 16,-9-2 0-16,-4-4 0 16,-7 2 0-16,-7 2 0 15,-2 7 0 1,0 13 0-16,-4 10 0 0,-6 13 0 0,-1 5 0 15,-2 15 0 1,-3 25 0 0,1 17 0-16,5 9 0 15,10 2 0-15,0-6 0 16,32-8 0-16,17-16 0 16,11-13 0-16,13-20 0 15,4-5 0-15,2-18 0 0,-5-19 0 16,-7-12 0-1,-11-13 0-15,-10-22 0 0,-10-31 0 16,-14 5 0-16,-8 8 0 16,-14 16 0-16,0 27 0 15,-5 8 0 1,-14 4 0-16,-6 23 0 0,-2 23 0 16,-2 2 0-16,-2 42 0 15,2 35 0-15,9 34 0 16,11-2 0-16,9-10 0 15,0-15 0-15,20-27 0 16,11-4 0-16,9-2 0 16,3-18 0-16,3-18 0 15,-1-12 0-15,-3-4 0 0,-2-16 0 16,-6-10 0-16,-10-14 0 16,-6 8-282-16,-11 4-1471 0</inkml:trace>
  <inkml:trace contextRef="#ctx0" brushRef="#br0" timeOffset="77161.64">16781 8556 2022 0,'0'0'797'16,"0"0"-319"-16,0 0 32 0,0 0-221 16,0 0-289-16,0 0 0 15,0 0 0-15,5-10 0 16,-5 56 0-16,0 12 0 15,4 5 0-15,14-3 0 16,9-10 0-16,11-14 0 16,8-16 0-16,10-20 0 15,4 0 0-15,0-34 0 16,1-14 0-16,-3-9 0 16,-5-2 0-16,-6 4 0 0,-4 11 0 15,-10 14 0-15,-4 18 0 16,-3 12 0-16,1 10 0 15,0 26 0-15,-1 16 0 16,-5 13 0-16,-6 3 0 16,-9 2 0-16,-6-6 0 15,0-6 0-15,-23-8 0 16,-14-10 0-16,-5-14 0 0,-12-12 0 16,-32-24-194-1,10-22-624-15,3-12-974 0</inkml:trace>
  <inkml:trace contextRef="#ctx0" brushRef="#br0" timeOffset="77334.13">17056 7985 3246 0,'0'0'850'0,"0"0"-850"15,0 0 0-15,0 0 0 16,0 0 0-16,0 0 0 15,0 0 0-15,106 32 0 0,-50-4-641 16,2 0-1220-16</inkml:trace>
  <inkml:trace contextRef="#ctx0" brushRef="#br0" timeOffset="78507.78">18918 8761 1607 0,'0'0'955'0,"0"0"-355"16,0 0-111-16,0 0-256 15,6-108-21 1,-6 83-212-1,-15 1 0-15,-10 8 0 16,-8 8 0-16,-9 8 0 16,-7 12 0-16,-3 28 0 15,6 13 0-15,10 7 0 0,16 2 0 16,18-6 0-16,2-10 0 16,35-14 0-16,15-16 0 15,10-16 0-15,7-8 0 16,-3-32 0-16,-2-16 0 0,-10-16 0 15,-8-24 0-15,-8-27 0 16,-14-25 0-16,-9 9 0 16,-10 29 0-16,-3 40 0 15,0 34 0 1,-5 10 0-16,-4 12 0 0,-1 14 0 16,-2 34 0-16,3 60 0 15,7 42 0-15,2 19 0 16,4-7 0-16,17-35 0 15,-2-39 0-15,-1-22 0 16,3-16 0-16,0-2 0 16,4-4 0-16,11-16-78 0,-7-12-805 15,-5-2-951-15</inkml:trace>
  <inkml:trace contextRef="#ctx0" brushRef="#br0" timeOffset="80234.64">19457 8799 2643 0,'0'0'928'16,"0"0"-669"-16,0 0 7 0,0 0-266 16,0 0 0-16,0 0 0 0,0 0 0 15,111-60 0 1,-88 32 0-16,-7-5 0 0,-12-3 0 16,-4-2 0-16,-2 2 0 15,-25 4 0 1,-6 8 0-16,-5 14 0 0,-3 10 0 15,4 10 0-15,6 28 0 16,8 14 0-16,17 9 0 16,6-2 0-16,16-2 0 15,23-9 0-15,13-16 0 16,10-14 0-16,3-16 0 16,2-2 0-16,-7-18 0 15,-8-16 0-15,-6-6 0 0,-11-7 0 16,-8-3 0-1,-7 2 0-15,-7 6 0 0,-4 8 0 16,-5 14 0-16,-1 14 0 16,-3 6 0-1,0 20 0-15,0 22 0 16,0 16 0-16,3 7 0 0,5 1 0 16,7-8 0-1,8-12 0-15,4-14 0 0,2-18 0 16,4-14 0-16,0 0 0 15,1-28 0-15,-1-10 0 0,-2-10 0 16,-2-6 0 0,-2 2 0-16,-6 9 0 0,-9 14 0 15,-3 12 0-15,-4 17 0 16,-2 0 0-16,-1 22 0 16,4 14 0-16,5 5 0 15,5 1 0-15,1-4 0 16,6-8 0-16,2-10 0 15,6-12 0 1,0-8 0-16,4 0 0 0,-1-14 0 16,-1-14 0-16,0-8 0 15,-4-6 0-15,-2-3 0 0,-4 5 0 16,-5 8 0-16,-5 13 0 16,-9 12 0-16,-1 7 0 15,-3 16 0 1,0 22 0-1,2 9 0-15,4 4 0 16,8-2 0-16,6-11 0 16,4-10 0-16,1-14 0 15,2-12 0-15,-5-2 0 16,-4-12 0-16,-7-14 0 16,-6-8 0-16,-5-8 0 15,-7-7 0-15,-20-1 0 16,-4 0 0-16,-2 6 0 0,6 10 0 15,7 14 0-15,11 14 0 16,9 6 0-16,0 0 0 16,31 12 0-16,13 0 0 15,19-8 0-15,6-4 0 16,7-14-113-16,-5-20-212 16,-9-8 41-16,-13-10 142 15,-15-5 129-15,-18 2 13 16,-14-3 106-16,-2 5 41 0,-7 9 57 15,-9 12 22-15,0 16-32 16,6 16-194-16,1 6 0 16,-1 36 0-16,8 18 0 15,2 18 0-15,0 11 0 16,2 1 0-16,14-2 0 16,3-12 0-16,-4-16 0 15,-4-13 0-15,-4-21 0 16,-5-12 0-16,-2-12 0 15,0-2 0-15,-4-6 0 16,-12-20 0-16,3-9 0 16,3-5 0-16,10-2 0 15,0 4 0-15,10 8 0 0,19 6 0 16,9 8 0-16,6 6 0 16,7 6 0-16,3 2 0 15,-1 2 0-15,-2 0 0 16,-7-2 0-16,-5-2 0 15,-10-2 0-15,-12-4 0 16,-5-6 0-16,-8-2 0 16,-4-2 0-16,0-2 0 15,-18 4 0-15,-4 6 0 16,-7 12 0-16,1 0 0 16,-4 20 0-16,6 18 0 15,7 10 0-15,17 4 0 16,2 2 0-16,31-8 0 0,27-10 0 15,36-18 0-15,31-18 0 16,-3-4 0-16,-8-21-258 16,-18-8-256-16,-25 1-136 15,0-6-24-15,-4-2 38 16,-18 2 636-16,-20 8 174 16,-15 8 465-16,-12 6 46 15,-2 6-122-15,-5 8-198 0,-17 2-59 16,-11 0-306-1,-10 18 0-15,-3 12 0 0,-4 10 0 16,4 6 0-16,7 2 0 16,15 0 0-16,15-7 0 15,9-9 0-15,9-12 0 16,25-14 0-16,10-6 0 16,8-18 0-16,-2-22 0 15,0-13 0-15,-9-13 0 16,-6-10 0-16,-11-24 0 15,-13-29 0-15,-11-23 0 16,-9 15 0-16,-15 37 0 0,1 44 0 16,9 40 0-16,2 10 0 15,-1 6 0-15,-1 22 0 16,3 48 0-16,11 38 0 16,0 33 0-16,21-5 0 15,8-27 0-15,-2-33 0 16,-4-24 0-16,2 4 0 15,1-3 0-15,-2-3 0 16,-3-14 0 0,-5-17 0-16,-3-8 0 0,3-11 0 15,-6-12 0-15,-3-9-742 0</inkml:trace>
  <inkml:trace contextRef="#ctx0" brushRef="#br0" timeOffset="82110.16">23524 7750 2215 0,'0'0'682'0,"0"0"-311"15,0 0 192-15,0 0-298 16,0 0-265-16,0 0 0 16,-40 78 0-16,40 48 0 15,0 15 0-15,0-19 0 16,11-36 0-16,-5-33 0 16,1-15 0-1,2-2 0-15,-2-8 0 0,-3-6 0 16,0-16 0-16,-2-6 0 15,1-12 0-15,-1-22 0 0,5-8 0 16,2-5 0-16,4 6 0 16,9 9 0-16,5 11 0 15,7 15 0 1,5 6 0-16,4 10 0 0,-3 21 0 16,-7 5 0-16,-8 4 0 15,-12-2 0-15,-11-2 0 16,-2-4 0-16,-17-4 0 0,-22-6 0 15,-11-4 0-15,-8-8 0 16,0-6 0-16,6-4 0 16,12 0 0-16,16 0 0 15,13-2 0-15,11 0 0 16,0 0 0-16,27 2 0 16,15 0 0-16,18 0 0 15,16 0 0 1,10-10 0-16,6-6 0 0,-3-8 0 15,-4-8 0 1,-16-4 0-16,-14-6 0 0,-15-1 0 0,-15-3 0 16,-11 5 0-1,-10 6 0-15,-4 9 0 0,0 12 0 16,0 12 0 0,0 2 0-16,0 24 0 0,0 16 0 31,0 9 0-31,0 1 0 15,17-4 0-15,15-10 0 16,8-14 0-16,7-18 0 16,2-4 0-16,0-18 0 15,-2-18 0-15,-5-6 0 16,-7-9 0-16,0 0 0 16,-10-4 0-16,-2 9 0 15,-7 10 0-15,-7 14 0 0,-7 14 0 16,-2 8 0-16,0 42 0 15,0 56 0-15,-4 63 0 16,-13 37 0-16,0 19 0 16,1-3 0-16,3-19 0 15,1-10 0-15,4-23 0 16,1-34 0-16,3-39 0 16,-6-31 0-16,0-18 0 15,-8-8 0-15,-8-6 0 16,-13-12 0-16,-10-14 0 0,-6-14 0 15,-6-28 0-15,-3-35 0 16,6-47 0-16,24-48 0 16,32-17 0-16,17 13 0 15,39 46 0-15,0 53 0 16,-3 29 0-16,2 16 0 16,7 2 0-16,5 2 0 15,-1 8 0-15,-12 7 0 16,-14 12 0-16,-16 1 0 15,-8 0 0-15,-5 0 0 16,4-17-183-16,1-1-623 16,-1-5-1216-16</inkml:trace>
  <inkml:trace contextRef="#ctx0" brushRef="#br0" timeOffset="82836.62">26391 7774 1994 0,'0'0'1075'0,"0"0"-712"16,0 0 162-16,0 0-386 15,-35-110-139-15,-8 94 0 16,-10 8 0-16,-15 8 0 15,-7 8 0-15,-10 34 0 16,-15 32 0-16,-4 34 0 16,21 1 0-16,23-9 0 0,35-12 0 15,25-19 0-15,23 4 0 16,48 10 0-16,42-17 0 16,8-22 0-16,-10-20 0 15,-15-24 0-15,-31 0 0 16,-10-16 0-16,-6-10 0 15,-26-8 0-15,-21-8 0 16,-2 0 0-16,-25-1 0 16,-12 6 0-1,-9 6 0-15,-4 9 0 0,-2 8 0 16,1 8 0-16,4 4 0 16,4 2 0-16,12 0 0 15,8 0 0-15,6 0 0 0,11 0 0 16,4 0 0-16,2 0 0 15,0 0 0 1,0 0 0-16,0 0 0 0,17 0 0 16,10 0 0-16,8 0 0 15,4 4 0-15,1-4 0 16,-7 0 0-16,-8 0 0 16,-10 0 0-16,-5 0 0 15,-6 0 0-15,-2 0 0 16,-2 0 0-16,0 0 0 15,0 0 0-15,0 0 0 0,0 0 0 16,0 0 0-16,0 0 0 16,0 16 0-16,0 16 0 15,0 14 0-15,0 15 0 16,0 9 0-16,0 6 0 16,0 1 0-1,9-4 0-15,3-6 0 0,-2-11 0 16,3-14 0-16,-3-12 0 15,7-20 0-15,-3-8 0 16,1-2-890-16</inkml:trace>
  <inkml:trace contextRef="#ctx0" brushRef="#br0" timeOffset="83136.03">27083 7447 2706 0,'0'0'1012'0,"0"0"-634"0,0 0-378 16,0 0 0 0,0 0 0-16,-110 197 0 0,43-51 0 15,3 17 0-15,21-9 0 16,27-16 0-16,16-37 0 15,11-23 0 1,18-18 0-16,15-10 0 0,17-4 0 16,15-4 0-16,11-11 0 15,22-31 0-15,-22-29 0 16,-25-13-985-16</inkml:trace>
  <inkml:trace contextRef="#ctx0" brushRef="#br0" timeOffset="83530.8">27334 8021 2252 0,'0'0'917'0,"0"0"-202"15,0 0-503-15,-18-104-212 16,22 75 0-16,19 8 0 16,3 3 0-1,-2 9 0-15,3 9 0 0,0 0 0 0,0 24 0 16,-3 16 0-1,1 17 0 1,-8 7 0-16,-3 4 0 16,-9-2 0-16,-5-10 0 15,0-8 0-15,-3-14 0 16,-8-9 0-16,0-15 0 16,4-10 0-16,1 0 0 15,6-26 0-15,0-20 0 16,2-15 0-16,25-9 0 15,6-4 0-15,5 8 0 16,0 12 0-16,-5 19 0 16,-4 20 0-16,-4 15 0 15,-5 5 0-15,-3 30 0 0,-1 15 0 16,-3 10 0-16,-6 8 0 16,-5 4 0-16,-2-2 0 15,2 9 0-15,1-20-504 16,6-16-1539-16</inkml:trace>
  <inkml:trace contextRef="#ctx0" brushRef="#br0" timeOffset="83735.92">28334 8238 2616 0,'0'0'922'0,"0"0"-364"16,0 0-558-16,0 0 0 15,0 0 0-15,0 0 0 16,0 0 0-16,-33 108 0 15,12-62 0-15,2 0 0 16,-8-2 0-16,4-10-111 16,12-16-1725-16</inkml:trace>
  <inkml:trace contextRef="#ctx0" brushRef="#br0" timeOffset="84309.59">28539 7808 2739 0,'0'0'1008'0,"0"0"-659"16,0 0-349-16,0 0 0 15,0 0 0-15,0 0 0 16,0 0 0-16,134 42 0 16,-101-6 0-16,-6 6 0 15,-7 7 0-15,-7-1 0 16,-9 0 0-16,-4-2 0 15,0-10 0-15,-2-8 0 0,-6-8 0 16,3-12 0-16,5-8 0 16,0 0 0-1,5-18 0-15,17-20 0 0,11-14 0 16,5-12 0-16,4-3 0 16,1 5 0-16,-5 12 0 15,-9 12 0-15,-10 18 0 16,-5 14 0-16,-3 6 0 15,1 18 0-15,1 22 0 16,-1 9 0-16,-2 5 0 16,-3-4 0-16,-3-6 0 0,-4-14 0 15,2-10 0-15,-2-10 0 16,2-10 0-16,5 0 0 16,4-20 0-16,10-16 0 15,7-12 0-15,8-10 0 16,4-1 0-1,0 5 0-15,-5 12 0 0,-6 14 0 16,-6 18 0 0,-7 10 0-16,-3 10 0 15,-2 30 0-15,1 17 0 0,-4 7 0 0,-1 2 0 16,-3-4 0-16,-2-12 0 16,0-14 0-1,-2-14 0-15,3-22-321 16,-3-16-530-16,0-16-1048 0</inkml:trace>
  <inkml:trace contextRef="#ctx0" brushRef="#br0" timeOffset="84576.31">29608 7265 2140 0,'0'0'1336'31,"0"0"-856"-31,0 0-340 15,0 0-140-15,93 110 0 16,-39-40 0-16,11 23 0 16,-1 25 0-16,-12-10 0 15,-17-8 0-15,-21-15 0 16,-14-19 0-16,-7 4 0 0,-22 2 0 16,-15-9 0-16,-14-9 0 15,-11-8 0-15,-50 4 0 16,17-14-3-16,9-6-1772 0</inkml:trace>
  <inkml:trace contextRef="#ctx0" brushRef="#br0" timeOffset="86243.63">28222 9707 2218 0,'0'0'1035'16,"0"0"-441"-16,0 0-345 15,49-114-249-15,-9 78 0 16,8-2 0-16,2 5 0 0,0 8 0 15,-8 10 0-15,-4 15 0 16,-9 0 0-16,-7 29 0 16,-4 13 0-16,-5 6 0 15,-1 4 0-15,-6-4 0 16,1-6 0-16,-5-10 0 16,0-14 0-16,0-8 0 15,0-10 0-15,0 0 0 16,6-24 0-16,3-12 0 15,5-14 0-15,3-8 0 16,8-2 0-16,0 6 0 16,-2 13 0-16,-6 15 0 15,-3 18 0-15,-7 8 0 0,2 16 0 16,-2 25 0-16,2 9 0 16,3 6 0-16,1 0 0 15,5-10 0-15,0-10 0 16,2-16 0-16,3-14 0 15,0-6 0-15,2-12 0 16,-1-20 0-16,0-10 0 16,1-6 0-16,-2-2 0 0,-3 5 0 15,-6 12 0 1,-5 12 0-16,-4 13 0 0,-5 8 0 16,0 4 0-16,0 22 0 15,3 11 0-15,4 3 0 16,2 0 0-1,4-6 0-15,5-10 0 0,7-10 0 16,0-14 0-16,2 0 0 16,5-16 0-16,-3-16 0 15,2-6 0-15,-2-4 0 16,-2 4 0-16,-4 6 0 16,-8 9 0-16,-7 11 0 15,-4 12 0-15,-4 0 0 0,5 14 0 16,4 16 0-1,5 5 0-15,11 3 0 0,4-6 0 16,2-6 0-16,1-12 0 16,-8-12 0-16,-6-2 0 15,-11-14 0-15,-9-14 0 16,0-6 0-16,-4-6 0 16,-18-2 0-16,-3 2 0 15,2 3 0-15,6 9 0 16,5 10 0-16,12 8 0 15,0 6 0-15,27 2 0 16,23 2 0-16,18 0 0 16,13 0 0-16,10-4 0 15,-1-2 0-15,-13-2 0 0,-17 2 0 16,-22 2 0-16,-20 2 0 16,-16 2 0-16,-2 0 0 15,-6 16 0-15,-17 12 0 16,-6 13 0-16,2 3 0 15,3 3 0-15,4-2 0 16,6-3 0-16,10-8 0 16,4-6 0-16,0-10 0 15,16-6 0-15,8-10 0 0,10-2 0 16,2-12 0-16,1-22 0 16,-3-12 0-16,-1-14 0 15,-4-15 0-15,2-25 0 16,-2-28 0-1,-6 8 0-15,-6 11 0 0,-7 25 0 16,-10 34 0-16,0 12 0 16,0 14 0-16,0 24 0 15,0 32 0-15,-10 56 0 16,6 40 0-16,4 19 0 16,0-21 0-16,6-32 0 0,15-36 0 15,5-10 0-15,10-1 0 16,9-7 0-16,8-8 0 15,3-20 0-15,0-12 0 16,-5-10 0-16,-5-26 0 16,-6-14 0-16,-1-11 0 15,-8-4 0-15,-7-4 0 16,-6 7 0 0,-9 14 0-16,-9 16 0 0,0 16 0 15,-11 16 0-15,-18 0 0 16,-7 30 0-16,1 14 0 15,2 10 0 1,10 6 0-16,14 1 0 0,9-5 0 0,20-8 0 16,27-14 0-1,13-12 0-15,9-14 0 0,4-8 0 16,-1-14 0-16,-7-22 0 16,-7-17 0-16,-3-27 0 15,1-32 0 1,-1-38 0-16,-5-13 0 0,-21 7 0 15,-16 34 0-15,-13 46 0 16,-2 29 0-16,-17 21 0 16,-4 8 0-16,-6 12 0 0,-5 6 0 15,2 36 0-15,6 44 0 16,6 37 0-16,16 27 0 16,4 6 0-1,12-23 0-15,11-35 0 0,0-32 0 16,-2-6 0-1,6 1 0-15,9-1 0 0,4-6 0 16,2-18 0 0,8-16 0-16,25-20 0 15,-10-22-44-15,-3-8-886 0</inkml:trace>
  <inkml:trace contextRef="#ctx0" brushRef="#br0" timeOffset="86376.6">32327 9332 2150 0,'0'0'1316'0,"0"0"-994"16,0 0-14-16,0 0-308 15,0 0 0-15,0 0 0 16,0 0-237-16,-62 112-1012 0</inkml:trace>
  <inkml:trace contextRef="#ctx0" brushRef="#br0" timeOffset="86735.04">28822 10427 4096 0,'0'0'0'16,"0"0"0"-16,0 0 0 15,0 0 0-15,214-16 0 16,-29-8 0-16,46-6 0 16,28-12 0-16,10-6 0 15,3-2 0-15,9-5 0 16,-5 3 0-16,-21 6 0 16,-41 8 0-16,-61 10 0 15,-55 10 0-15,-44 4 0 16,-30 6 0-16,-6 0 0 15,-7 2 0-15,-5 2 0 0,-6 4 0 16,0 0 0 0,-17 0 0-16,-39 18 0 0,4 4-165 15,2-4-1995-15</inkml:trace>
  <inkml:trace contextRef="#ctx0" brushRef="#br0" timeOffset="87395.92">26382 8979 2126 0,'0'0'551'16,"0"0"-203"-16,0 0 153 0,0 0-227 15,0 0-62-15,132 0-128 16,28 0-84-16,110-10 0 16,70-8 0-16,53-10 0 15,6-2 0-15,-32 0 0 16,-19 0 0-16,-39 2 0 16,-51 2 0-16,-75 8 0 15,-69 6 0-15,-51 6 0 16,-37 2 0-16,-6 1 0 15,-8 2 0-15,-4-1 0 16,-6 2 0-16,-2 0 0 16,5 0 0-16,4 0 0 15,9 14 0-15,13 8 0 0,-2-2 0 16,-7-6-1648-16</inkml:trace>
  <inkml:trace contextRef="#ctx0" brushRef="#br0" timeOffset="87538.13">30250 8931 3167 0,'0'0'929'0,"0"0"-929"16,0 0 0-16,0 0 0 15,0 0-158-15,0 0-2275 0</inkml:trace>
  <inkml:trace contextRef="#ctx0" brushRef="#br0" timeOffset="92483.71">12726 10168 322 0,'0'0'193'0,"0"0"-40"15,0 0 29-15,0 0-39 16</inkml:trace>
  <inkml:trace contextRef="#ctx0" brushRef="#br0" timeOffset="92672.38">12755 10413 1656 0,'-25'0'-140'0,"-4"0"-50"15,8 2 91-15,2 0-540 0</inkml:trace>
  <inkml:trace contextRef="#ctx0" brushRef="#br0" timeOffset="92908.14">12701 9814 696 0,'0'0'134'0,"0"0"-92"16,0 0 73-16</inkml:trace>
  <inkml:trace contextRef="#ctx0" brushRef="#br1" timeOffset="104832.45">5904 2783 1007 0,'0'0'288'0,"0"0"-36"0,0 0-48 16,0 0 19-16,0 0-15 15,0 0 33-15,-22 0-42 16,22 0 18-16,0 0 32 16,0 0-42-1,0 0-47-15,0 0-29 0,-3 0-25 16,3 0-43-16,-2 0-27 16,2 0-13-16,-2 0 14 15,0 0 4-15,-2 0 4 16,-4 0-2-16,0 0-11 15,-3 0-26-15,-1-2-5 16,1 0 9 0,3 0-1-16,-2 0 3 15,6 0 34-15,2 2-46 16,-1 0 0-16,3 0 0 16,-2 0 0-16,2 0 0 0,0 0 0 15,0 0 0 1,0 0 0-16,0 0 0 0,0 0 0 15,0-2 0-15,2 2 0 16,9-2 0-16,10 2 0 16,5 0 0-16,14 0 0 15,8 0 0-15,10 0 0 16,8 2 0-16,7 2 0 16,6-2 0-16,3-2 0 15,-2 0 0-15,3 0 0 16,-6 0 0-16,-5 0 0 15,-3 0 0-15,-6 0 0 16,-3 0 0-16,-4 0 0 0,-6 0 0 16,2 0 0-16,-3 0 0 15,0-6 0-15,-4 0 0 16,-1 0 0-16,-2 2 0 16,-1 0 0-16,-6 0 0 15,-2 2 0-15,1 2 0 16,-5 0 0-16,0 0 0 15,2 0 0-15,0 0 0 16,3 0 0-16,1 0 0 16,1 0 0-16,2-2 0 15,-2 2 0-15,-5-2 0 0,-2 0 0 16,-5 2 0-16,-2 0 0 16,1 0 0-16,-3 0 0 15,0 0 0-15,2 0 0 16,1 0 0-16,-2 0 0 15,2 0 0-15,-1 0 0 16,1 0 0 0,-4 0 0-16,0 0 0 0,-2 0 0 15,-1 0 0-15,-3 0 0 16,-1 0 0-16,-4 0 0 0,-1 0 0 16,-1 0 0-1,-4 0 0-15,1 0 0 0,-3 0 0 16,0 0 0-16,0 0 0 15,0 0 0-15,-26 0 0 16,-3 2-354-16,-10 4-1086 0</inkml:trace>
  <inkml:trace contextRef="#ctx0" brushRef="#br1" timeOffset="106337.07">6343 1596 1030 0,'0'0'622'0,"0"0"-332"0,0 0 58 15,0 0 122-15,0 0-107 16,0 0-92-16,0 0-37 16,0-24-57-16,0 16-66 15,0 0-24-15,-9-2-33 16,-5 0-15-16,-5 2-39 16,-8 0 0-16,-2 4 0 15,-6 4 0-15,-6 0 0 16,-1 0 0-16,0 16 0 15,-3 8 0-15,3 8 0 0,4 6 0 16,4 8 0-16,10 4 0 16,6 6 0-16,9 3 0 15,9-1 0-15,0-4 0 16,9-4 0-16,15-6 0 16,12-8 0-16,6-4 0 15,12-6 0-15,2-8 0 16,4-6 0-16,-4-8 0 15,-4-4 0-15,-9 0 0 16,-9 0 0-16,-14-12 0 16,-7 1 0-16,-11-6 0 15,-2-1 0-15,0-2 0 16,-6-4 0-16,-17 0 0 0,-4 0 0 16,-4-2 0-16,2 4 0 15,0 2 0-15,8 6 0 16,2 4 0-16,11 6 0 15,3 2 0-15,5 2 0 16,0-2 0-16,0 2 0 16,0 0 0-16,7 0 0 15,6 0 0-15,5 0 0 16,9 0 0-16,2 0 0 16,2 0 0-16,-2 0 0 15,-7-2 0-15,-4-3 0 16,-7 4 0-16,-7-1 0 0,-2 2 0 15,1 0 0-15,-3 0 0 16,0 0 0 0,0 0 0-16,0 0 0 15,0 0 0-15,0 16 0 0,0 10 0 0,0 14 0 16,-3 10 0-16,1 8 0 16,0 3 0-16,2-2 0 15,0-6 0-15,0-9 0 16,7-10 0-16,6-10 0 15,0-10 0-15,14-14-221 16,-4 0-297-16,-3-16-494 0</inkml:trace>
  <inkml:trace contextRef="#ctx0" brushRef="#br1" timeOffset="106635.38">6931 1512 2270 0,'0'0'655'0,"0"0"-193"16,0 0-204-16,0 0-84 0,0 0-87 15,0 0-33-15,-116 114 35 16,87-44-42-16,5 8-47 15,6 4 0-15,11-1 0 16,7-7 0-16,5-10 0 16,24-8 0-16,13-14 0 15,7-13 0-15,9-15-131 16,20-14-324-16,-16-22-269 16,-13-5-503-16</inkml:trace>
  <inkml:trace contextRef="#ctx0" brushRef="#br1" timeOffset="107106.82">7066 1914 2068 0,'0'0'895'15,"0"0"-333"-15,0 0-226 16,0 0-101-16,-8-101-235 16,12 76 0-16,10 3 0 15,3 0 0-15,4 4 0 16,-1 6 0-16,2 6 0 15,0 6 0-15,5 4 0 16,-2 22 0-16,0 12 0 16,-4 9 0-16,-5 7 0 0,-9-2 0 15,-5-2 0 1,-2-8 0-16,0-10 0 0,0-12 0 16,0-8 0-16,0-12 0 31,0 0 0-31,0-10 0 0,0-18 0 0,0-12 0 15,4-10 0-15,8-4 0 16,3 2 0-16,5 3 0 16,0 11 0-16,0 10 0 15,-2 14 0-15,-2 12 0 16,0 2 0 0,-1 16 0-16,3 14 0 0,-3 10 0 15,1 7 0-15,-5 3 0 0,-5 4 0 16,-3-2 0-1,-3-2 0-15,0-2 0 0,0-2-212 16,0-14-520-16,0-10-517 0</inkml:trace>
  <inkml:trace contextRef="#ctx0" brushRef="#br1" timeOffset="107306.01">7864 1987 2395 0,'0'0'644'0,"0"0"-360"16,0 0-53-1,0 0-66-15,0 0-35 0,0 0-58 16,0 0-37-16,-35 118-26 16,28-92-9-16,5-4-157 15,2-6-353-15,0-8-363 16,4-8-455-16</inkml:trace>
  <inkml:trace contextRef="#ctx0" brushRef="#br1" timeOffset="107908.81">8057 1730 2342 0,'0'0'804'0,"0"0"-258"16,0 0-303-16,0 0-82 15,0 0-161-15,0 0 0 16,0 0 0-16,4-42 0 16,2 50 0-16,5 14 0 15,3 6 0-15,-1 6 0 16,1 2 0-16,-5 1 0 16,-3-5 0-16,-2-8 0 15,-1-4 0-15,-1-8-9 16,0-6-9-16,1-4 18 15,1-2 6-15,3 0 15 0,4-17-21 16,5-10 0 0,1-11 0-16,5-2 0 0,1 0 0 15,-6 5 0 1,-3 11 0-16,-5 10 0 0,-5 10 0 16,-2 4 0-16,0 2 0 15,4 22 0-15,-2 9 0 16,5 7 0-16,-1 2 0 15,-1-2 0-15,0-4 0 16,0-10 0-16,-3-8-33 16,-2-8-27-16,2-10 39 0,4 0 21 15,3-12 19 1,4-18 5-16,5-8-16 0,3-7-8 16,1-2 0-16,0 2 21 15,-6 9 21-15,-2 12-42 16,-7 10 0-16,-5 12 0 15,-1 2 0-15,1 14 0 16,-2 18 0-16,2 10 0 16,4 5 0-16,-6-1 0 15,2-4 0-15,-2-8 0 16,1-8-78-16,-3-8-162 16,0-10-113-16,0-8-220 0,0-8-56 15,0-10-1239-15</inkml:trace>
  <inkml:trace contextRef="#ctx0" brushRef="#br1" timeOffset="108209.82">8622 1426 2225 0,'0'0'993'0,"0"0"-469"0,0 0-278 16,0 0-138-16,0 0-108 15,0 0 0-15,0 0 0 16,102 77 0 0,-68-26 0-16,-1 13 0 0,-6 12 0 15,-7 8 0 1,-7 5 0-16,-13-3 0 0,0-2 0 16,-2-12 0-16,-17-10 0 15,0-13 0-15,-1-16 0 16,5-10 0-16,2-10 0 15,-7-13 0-15,1 0-99 16,4-3-723-16</inkml:trace>
  <inkml:trace contextRef="#ctx0" brushRef="#br1" timeOffset="-158533.58">1701 11412 1793 0,'0'0'655'16,"0"0"-301"-16,0 0 140 16,0 0-199-16,0 0-95 15,0 0-62-15,108-116-48 16,-86 83-13-16,0 1-77 15,-4-4 0-15,-7 0 0 0,-7-2 0 16,-4 2 0 0,-2 6 0-16,-25 10 0 15,-6 10 0-15,-13 10 0 0,-6 10 0 16,-6 28 0-16,0 16 0 16,10 14 0-16,7 8 0 15,17 3 0-15,17-1 0 16,7-8 0-16,18-6 0 15,24-10 0-15,12-6 0 0,4-8 0 16,0-4 0-16,-10 0 0 31,-9 0 0-31,-20 1 0 0,-17-1 0 0,-2 0 0 16,-31 0 0-16,-15-4 0 16,-14-4 0-16,-3-8 0 15,1-6 0-15,8-8 0 16,14-6 0-16,18 0 0 15,13 0 0-15,9-10 0 16,2-8 0-16,30-8 0 16,12-4 0-16,12-4 0 15,6 0 0-15,2 0 0 16,1 2-33-16,-7 2 7 0,-4 4 7 16,-8 1 14-16,-7 7 5 15,-6 0 1-15,-6 7-1 16,-8 3 2-16,-5 3-1 15,-5 5-1-15,-3 2 0 16,1 20 0-16,-2 9 22 16,2 7-20-16,1 4 7 15,3-4-6-15,3-4-3 0,-1-10 0 16,5-8-9 0,2-10 3-16,4-6 6 15,1-4 1-15,0-18 13 0,1-10 12 16,-3-2-25-16,-1 0 15 15,-2 6-16-15,-7 6 0 16,1 8 0-16,-5 11 0 16,-1 3 0-16,4 13 0 15,-1 13 0-15,3 8 0 16,-1 0 0-16,-1-2 0 16,0-4 0-16,-1-10 0 15,1-8 0-15,-1-6 0 16,-1-4 0-16,4-4 0 0,4-20 0 15,4-6 0 1,1-4 0-16,-2 2 0 16,0 6 0-1,-5 12 0-15,-3 10 0 0,-3 4 0 0,2 9 0 16,3 18 0-16,1 7 0 16,2 0 0-16,0-2 0 15,-3-6 0-15,-1-10 0 16,-1-14-53-16,-11-14-444 15,-2-18-338-15,0-8-930 0</inkml:trace>
  <inkml:trace contextRef="#ctx0" brushRef="#br1" timeOffset="-158392.53">2433 11386 3087 0,'0'0'601'0,"0"0"-313"15,0 0-168-15,0 0-120 16,0 0 0-16,0 0 0 16,0 0-189-16,4 8-974 0</inkml:trace>
  <inkml:trace contextRef="#ctx0" brushRef="#br1" timeOffset="-157887.41">3264 11576 2083 0,'0'0'640'0,"0"0"-274"15,0 0-18-15,0 0-159 16,0 0-110-16,0 0-7 15,0 0-22-15,-52-4-35 16,23 4 16-16,-4 0 20 0,-3 14 12 16,1 6 46-16,8 10-109 15,6 6 0-15,13 10 0 16,8 3 0-16,0 1 0 16,25-4 0-16,8-10 0 15,9-8 0-15,7-12 0 16,1-10 0-16,-2-6 0 15,-3 0 0-15,-9-16-117 0,-1-6-219 16,-10 2-434 0,-8 6-449-16</inkml:trace>
  <inkml:trace contextRef="#ctx0" brushRef="#br1" timeOffset="-157557.18">3683 11793 2526 0,'0'0'569'16,"0"0"-323"-16,0 0-54 16,0 0-135-16,0 0-45 0,0 0 3 15,0 0-15 1,93-14 0-16,-61 2 6 0,-1-4 9 16,-4-2 6-16,-8-4 45 15,-7 0 17-15,-10 0 22 16,-2-1-42-16,0 5-2 15,-18 2-2-15,-11 6-59 16,-7 10 0-16,-6 0 0 16,-1 18 0-16,1 18 0 15,7 10 0-15,10 8 0 16,17 4 0-16,8-3 0 16,17-9 0-16,32-14 0 15,20-14 0-15,18-18 0 16,5-2 0-16,12-48-48 15,-21 4-730-15,-33 6-1802 0</inkml:trace>
  <inkml:trace contextRef="#ctx0" brushRef="#br1" timeOffset="-156559.52">401 10706 1341 0,'0'0'869'0,"0"0"-767"16,0 0 70-16,0 0 35 16,0 0 67-16,0 0-109 15,0 0-78-15,-32-44 3 16,30 44 46-16,0 0-40 16,2 0-24-1,0 0-41-15,-2 0 8 0,2 0 24 0,0 0-24 16,0 0-21-16,0 0-4 15,0 0-14-15,25 0-11 16,19 0 11-16,43 0 0 16,58 0 9-16,71 0-8 15,46 0 0-15,35 0 23 16,13 0-18-16,-5 0-6 16,22 0 0-16,21-2 0 15,15-3 36-15,18-2-24 16,-2-4 11-1,-7-2-5-15,-20-3-17 16,-31 0 32-16,-38-1-5 16,-49-1-22-16,-67 4 17 15,-60 4-23-15,-49 5 2 16,-29 2 4-16,-7 2-6 16,-8 1 0-16,-8 0 0 15,-6 0-42-15,0 0 7 16,0 4-89-16,0 10-137 15,42 5-229-15,1-2-275 16,12-3-554-16</inkml:trace>
  <inkml:trace contextRef="#ctx0" brushRef="#br1" timeOffset="-156291.45">6755 10521 2462 0,'0'0'696'0,"0"0"-347"16,0 0-19-16,0 0-71 16,0 0-259-16,0 0 0 0,0 0 0 15,111 48 0 1,-48-16 0-16,6-1 0 0,3-3 0 16,-8-4 0-16,-11-4-41 15,-10-6-296-15,-12-8-272 16,-14-2-227-16,-7-4-547 0</inkml:trace>
  <inkml:trace contextRef="#ctx0" brushRef="#br1" timeOffset="-156134.22">7218 10471 2006 0,'0'0'849'16,"0"0"-345"-16,0 0-135 15,0 0-108-15,0 0-154 16,0 0-107-16,0 0 0 15,-131 80 0-15,110-21 0 16,-2 3 0-16,-4 0 0 16,-4 0 0-16,-12 12 0 15,5-14-119-15,5-14-794 0</inkml:trace>
  <inkml:trace contextRef="#ctx0" brushRef="#br1" timeOffset="-155566.78">8439 10798 2022 0,'0'0'657'16,"0"0"-283"-16,0 0 7 15,0 0-50-15,0 0-128 16,0 0-75-16,0 0-128 16,11-6 0-16,63 6 0 15,70 0 0-15,99 0 0 16,69 0 0-16,52-4 0 16,19-6 0-16,-8-6 0 0,5-6 0 15,2-6 0-15,-18-6 0 16,-31 2 0-16,-51 0 0 15,-66 4 0-15,-70 6 0 16,-62 5 0 0,-44 9 0-16,-24 2 0 15,-7 2 0-15,-5 3 0 0,-2 1 0 16,-2 0 0-16,0 0 0 0,7 0 0 16,5 0 0-16,12 11 0 15,56 10-89-15,-4-6-1053 16,10-4-1009-16</inkml:trace>
  <inkml:trace contextRef="#ctx0" brushRef="#br1" timeOffset="-155253.78">14027 10465 2512 0,'0'0'692'16,"0"0"-499"-16,0 0 150 15,0 0-85-15,0 0-160 16,0 0-98-16,163 54 0 16,-105-26 0-16,0 4 0 15,-1 3 0-15,-1-5 0 16,-2-2 0-16,-10-6 0 15,-7-4-38-15,-14-10-506 16,-9-2-369 0,-7-6-523-16</inkml:trace>
  <inkml:trace contextRef="#ctx0" brushRef="#br1" timeOffset="-155089.05">14471 10479 1637 0,'0'0'806'0,"0"0"-152"16,0 0-166-16,0 0-160 15,0 0-145-15,-133-28-183 16,110 74 0-16,0 12 0 16,-1 13 0-16,-3 1 0 15,-2-2 0-15,-24 18 0 16,6-19 0-16,-2-15-792 0</inkml:trace>
  <inkml:trace contextRef="#ctx0" brushRef="#br1" timeOffset="-154397.18">16842 10862 1497 0,'0'0'1473'0,"0"0"-1151"16,0 0-88-16,0 0 145 16,0 0-188-16,0 0-191 15,0 0 0-15,13-4 0 16,56-4 0-16,73-4 0 16,101-2 0-16,71-2 0 15,66 0 0-15,44 4 0 16,20 0 0-16,47 2 0 15,16 2 0-15,4 0 0 16,-6 2 0-16,-17 0 0 0,-22 2 0 16,-34-4 0-16,-48 0 0 15,-59-2 0-15,-60 0 0 16,-55-2 0-16,-66 6 0 16,-48 2 0-16,-40 0 0 15,-23 4 0-15,-8 0 0 16,-5 0 0-16,-3 0 0 15,-12 0 0-15,2 0-54 16,-5 0-569-16,2 0-528 0</inkml:trace>
  <inkml:trace contextRef="#ctx0" brushRef="#br1" timeOffset="-154191.89">24081 10575 2145 0,'0'0'764'0,"0"0"-190"15,0 0-99-15,0 0-337 16,0 0-138-16,0 0 0 16,0 0 0-16,91 85 0 15,-45-35 0-15,4-2 0 16,-1-8 0 0,-7-8 0-16,-11-22-168 0,-10-8-839 0,-13-2-1028 0</inkml:trace>
  <inkml:trace contextRef="#ctx0" brushRef="#br1" timeOffset="-154066.36">24336 10528 988 0,'0'0'1794'15,"0"0"-1010"-15,0 0-432 16,-118 19-174-16,97 20-178 16,7 11 0-16,7 8 0 15,5 4 0-15,-2-2 0 0,-8 0 0 16,-32 10 0-1,2-15-132-15,-5-13-1085 0</inkml:trace>
  <inkml:trace contextRef="#ctx0" brushRef="#br1" timeOffset="-153387.75">26210 11004 1935 0,'0'0'645'15,"0"0"-103"1,0 0 30-16,0 0-301 16,0 0-140-16,0 0-131 0,0 0 0 15,65-29 0-15,103 18 0 0,134-3 0 16,102 3 0-16,77 0 0 16,36 5 0-16,-23 2 0 15,19-2 0-15,11 2 0 31,17 4 0-31,16 0 0 16,-3 0 0-16,-26 2 0 16,-48-2 0-16,-71 0 0 15,-79-14 0-15,-97-2 0 16,-87-2 0-16,-72 2 0 16,-43 4 0-16,-16-2 0 15,-8 2 0-15,-7 0 0 0,-13 6 0 16,-14 4 0-16,0 2 0 15,8 2 0-15,5 14 0 16,7 4 0-16,5 4 0 16,2-4-221-16,-4-5-1326 0</inkml:trace>
  <inkml:trace contextRef="#ctx0" brushRef="#br1" timeOffset="-153226.22">33429 11089 2799 0,'0'0'1092'0,"0"0"-965"16,0 0-127-16,0 0 0 16,-117-68-340-16,76 41-1809 0</inkml:trace>
  <inkml:trace contextRef="#ctx0" brushRef="#br1" timeOffset="-151491.9">5191 11783 1989 0,'0'0'823'0,"0"0"-538"16,0 0 182-16,0 0-235 15,0 0-73-15,0 0-66 16,-7-90-45-16,7 90-48 16,0 7 0-16,2 28 0 15,5 17 0-15,0 14 0 16,2 4 0-16,5-4 0 15,3-12 0-15,3-18 0 16,3-14 0-16,-2-19 0 16,6-3 0-16,0-29 0 0,0-15 0 15,2-8 0-15,-4-6 0 16,-4 4 0-16,-5 12 0 16,-5 11 0-16,-4 16 0 15,-2 15 0-15,-1 1 0 16,0 31 0-16,7 13 0 15,5 5 0-15,4-2 0 16,2-6 0-16,3-11 0 16,-2-13 0-16,-4-13 0 15,1-5 0-15,-2-12 0 0,2-20 0 16,0-6 0 0,-2-2 0-16,-2 6 0 0,-3 10 0 15,-4 16 0-15,-2 8 0 16,1 12 0-16,8 22 0 15,6 10 0-15,5 2 0 16,6-2 0-16,1-9 0 16,-1-31-120-16,-11-4-553 15,-13-11-291-15</inkml:trace>
  <inkml:trace contextRef="#ctx0" brushRef="#br1" timeOffset="-151365.72">5331 11237 2827 0,'0'0'775'0,"0"0"-413"16,0 0-230-16,0 0-132 15,0 0 0-15,0 0 0 16,0 0-368-16,147 95-1577 0</inkml:trace>
  <inkml:trace contextRef="#ctx0" brushRef="#br1" timeOffset="-150734.99">7689 11514 2560 0,'0'0'677'0,"0"0"-350"0,0 0 124 16,0 0-370-16,0 0-81 16,0 0 0-16,0 0 0 15,-125-66 0-15,61 96 0 16,-15 14 0-16,-4 14 0 16,2 12 0-16,7 13 0 15,20 5 0-15,23 0 0 16,31-6 0-16,14-9 0 15,66-15 0-15,49-25 0 16,38-30 0 0,-11-3 0-16,-38-29 0 0,-51-3-158 0,-40 3-23 15,-21-8 46-15,-6-5 36 16,-33-2 64-16,-36 6 35 16,-14 12 20-16,-1 10 46 15,10 10 27-15,16 6 58 16,25 0-19-16,18 0-33 15,15 8-52-15,8 4-47 16,28-2 0-16,11-4 0 16,8-4 0-16,3-2 0 15,-6 0 0-15,-11 0 0 0,-12-6 0 16,-12 4 0-16,-9 2 0 16,-6 0 0-16,1 0 0 31,1 20 0-31,3 12 0 0,2 12 0 0,0 8 0 15,-3 7 0-15,1 0 0 16,-4 0 0-16,-1-7 0 16,0-6 0-16,0-14 0 15,2-12 0-15,15-20-323 16,-4-16-338-16,1-14-473 16</inkml:trace>
  <inkml:trace contextRef="#ctx0" brushRef="#br1" timeOffset="-150499.1">8352 11422 2774 0,'0'0'847'0,"0"0"-372"15,0 0-475-15,0 0 0 16,0 0 0-16,-13 124 0 15,2-30 0-15,0 2 0 16,2 7 0-16,5-1 0 0,4-22 0 16,0 4 0-1,24-16 0-15,16-17 0 0,13-19 0 16,34-32-222-16,-10-4-704 16,-15-22-856-16</inkml:trace>
  <inkml:trace contextRef="#ctx0" brushRef="#br1" timeOffset="-150121.34">8662 11833 2015 0,'0'0'985'16,"0"0"-325"-16,0 0-224 15,0 0-436-15,0 0 0 0,0 0 0 16,0 0 0 0,-17-98 0-16,63 106 0 0,3 18 0 15,0 10 0-15,-6 10 0 16,-10 6 0-16,-10 0 0 15,-13-2 0-15,-7-6 0 16,-3-10 0-16,0-12 0 16,0-9 0-16,-3-13 0 15,3 0 0-15,0-21 0 16,7-16 0-16,15-12 0 16,5-7 0-16,5 2 0 15,-1 8 0-15,-2 16 0 16,-6 16 0-16,0 14 0 15,-3 8 0-15,-2 24 0 0,-2 12 0 16,-3 4 0-16,1 2 0 16,3 10 0-16,-3-12-516 15,-1-9-712-15</inkml:trace>
  <inkml:trace contextRef="#ctx0" brushRef="#br1" timeOffset="-149962.39">9584 12069 1982 0,'0'0'792'16,"0"0"-267"-16,0 0-18 0,0 0-217 16,0 0-290-16,0 0 0 15,3 109 0-15,-21-59 0 16,-2-2 0-16,0-2 0 16,9-8 0-16,4-14-667 15,7-14-663-15</inkml:trace>
  <inkml:trace contextRef="#ctx0" brushRef="#br1" timeOffset="-149726.65">9990 11616 2707 0,'0'0'897'16,"0"0"-546"-16,0 0-210 15,0 0-141-15,-40 159 0 16,40-83 0-16,0 4 0 15,0 4 0-15,0-3 0 16,0-9 0-16,0-8 0 16,-4-12 0-16,-3-16 0 15,5-14 0-15,-2-22-305 16,4-8-268-16,0-22-516 0</inkml:trace>
  <inkml:trace contextRef="#ctx0" brushRef="#br1" timeOffset="-149489.93">9921 11704 2133 0,'0'0'992'0,"0"0"-376"16,0 0-261-16,0 0-355 15,0 0 0 1,20-112 0-16,31 98 0 0,11 4 0 16,4 10 0-16,-4 0 0 0,-13 14 0 15,-14 18 0 1,-17 8 0-16,-18 6 0 0,-2 5 0 15,-31-4 0-15,-12 0 0 16,-6-9 0-16,2-6 0 16,5-10 0-16,7-12 0 15,11-10 0 1,17-26-107-16,4-14-627 0,5-4-775 0</inkml:trace>
  <inkml:trace contextRef="#ctx0" brushRef="#br1" timeOffset="-149263.89">10331 11378 2293 0,'0'0'951'0,"0"0"-393"15,0 0-264-15,0 0-294 16,120 50 0-16,-66-6 0 16,-1 10 0-16,-4 10 0 15,-10 8 0 1,-13 5 0-16,-19 3 0 0,-7-2 0 15,-27-2 0-15,-27-3 0 16,-15-5 0 0,-47 9 0-16,14-16-225 15,11-15-1178-15</inkml:trace>
  <inkml:trace contextRef="#ctx0" brushRef="#br1" timeOffset="-147531.65">11238 12057 1228 0,'0'0'634'0,"0"0"-79"15,0 0-16-15,0 0-182 16,-20-118-46-16,36 78-35 16,11 0-80-16,8 4-196 15,1 6 0-15,-3 12 0 16,0 14 0-16,-4 4 0 15,-4 18 0-15,-3 22 0 16,-6 10 0-16,-6 10 0 0,-4 0 0 16,-6-4 0-16,0-7 0 15,0-13 0-15,0-10 0 16,0-14 0-16,0-12 0 16,8 0 0-16,10-28 0 15,4-14 0-15,9-11 0 16,0-1 0-16,3 2 0 15,-7 12 0-15,-7 16 0 16,-7 18 0-16,-7 6 0 16,0 28 0-16,-2 20 0 15,0 8 0-15,5 4 0 16,3-3 0-16,5-7 0 0,6-14 0 16,-1-12 0-1,4-16 0-15,-1-8 0 0,-1-14 0 16,1-20 0-16,0-13 0 15,-4-3 0-15,0-2 0 16,-3 6 0-16,-3 10 0 16,-6 14 0-16,0 14 0 15,-4 8 0-15,1 12 0 16,1 22 0-16,2 8 0 16,2 2 0-16,4-2 0 15,3-3 0-15,5-9 0 16,2-10 0-16,3-10 0 15,1-10 0-15,0 0 0 0,0-24 0 16,-2-8 0-16,-5-4 0 16,-7 1 0-16,-1 3 0 15,-5 10 0-15,-5 10 0 16,0 12 0-16,-1 0 0 16,2 20 0-16,4 12 0 15,6 4 0-15,7 0 0 16,5-5 0-16,4-12 0 15,-4-10 0-15,-6-9 0 16,-9 0 0-16,-12-27 0 0,0-6 0 16,-16-7 0-16,-17-5 0 15,-7 1 0-15,3 4 0 16,1 8 0-16,9 6 0 16,15 14 0-16,12 8 0 15,12 4 0-15,32 0 0 16,23 4 0-16,36 2 0 15,-3-2 0-15,10-4 0 16,-2 0 0-16,-23-10 0 16,-5-2 0-16,-24 0 0 15,-21 4 0-15,-21 4 0 16,-14 4 0-16,0 0 0 16,-20 10 0-16,-11 18 0 0,-9 12 0 15,0 8 0-15,-1 4 0 16,12 1 0-16,10-5 0 15,17-8 0-15,2-14 0 16,23-12 0-16,25-14 0 16,8-12 0-16,2-28 0 15,-3-14 0-15,-8-13 0 16,-12-9 0-16,-12-8 0 16,-10-4 0-16,-11-3 0 15,-2 7 0-15,0 16 0 0,-9 18 0 16,-6 24 0-16,-1 24 0 15,1 8 0-15,1 38 0 16,8 20 0-16,6 12 0 16,0 10 0-16,6 3 0 15,21-5 0-15,6-8 0 16,9-12 0-16,8-13 0 16,1-18 0-16,2-12 0 15,-1-17 0-15,-3-4 0 16,-5-8 0-16,-6-20 0 15,-3-6 0 1,0-8 0-16,-2-13 0 0,-2-5 0 0,-4-4 0 16,-8 4 0-16,-7 10 0 15,-10 15 0-15,-2 17 0 16,-2 18 0-16,-18 10 0 16,-5 34 0-16,2 15 0 15,4 7 0-15,9 4 0 16,10-4 0-16,4-7 0 15,24-15 0-15,12-12 0 16,11-14 0-16,5-14 0 16,2-4 0-16,0-18 0 0,-4-15 0 15,-8-9 0 1,-3-10 0-16,-8-14 0 0,-1-26 0 16,-5-32 0-16,-12 6 0 15,-5 15 0-15,-12 23 0 16,0 40 0-1,-23 14 0-15,-10 20 0 0,-12 13 0 16,-6 62 0 0,2 37 0-16,11 3 0 15,18-9 0-15,20-16 0 16,9-22 0-16,27-2 0 0,18-2 0 0,10-18 0 16,9-18 0-1,-2-14 0-15,-11-8 0 0,-14-5 0 16,-31-34 0-16,-13 7-586 15,-2 0-1492-15</inkml:trace>
  <inkml:trace contextRef="#ctx0" brushRef="#br1" timeOffset="-145696.89">16271 11803 1936 0,'0'0'727'0,"0"0"-370"16,0 0 152-16,0 0-219 15,0 0-13-15,0 0-277 16,-31-110 0-16,31 81 0 16,14 5 0-16,5 2 0 15,3 8 0-15,3 8 0 16,2 6 0-16,4 10 0 15,0 24 0-15,1 13 0 0,-8 11 0 16,-2 2 0 0,-8 2 0-16,-6-10 0 0,-3-10 0 15,-5-14 0-15,2-9 0 16,-2-14 0-16,2-5 0 16,2 0 0-16,6-16 0 15,1-20 0-15,9-8 0 16,5-8 0-16,4 2 0 15,-1 9 0-15,-1 16 0 16,-5 14 0-16,-1 11 0 16,-8 25 0-16,1 19 0 15,-8 12 0-15,3 2 0 16,-3-2 0-16,2-12 0 0,5-12 0 16,2-12 0-16,9-16 0 15,5-4 0-15,7-10 0 16,0-22 0-16,2-8 0 15,-7-2 0-15,-4 0 0 16,-8 8 0-16,-7 14 0 16,-5 10 0-16,-1 10 0 15,-2 4 0-15,8 22 0 16,3 8 0-16,8 4 0 16,6-2 0-16,4-4 0 15,3-10 0-15,1-8 0 16,1-9 0-16,-7-5 0 15,-2-9 0-15,-6-17 0 0,-7-8 0 16,-7-10 0-16,-9-8 0 16,0-6 0-16,-13 1 0 15,-16 10 0-15,-8 10 0 16,-3 17 0-16,-2 18 0 16,-1 2 0-16,6 34 0 15,10 11 0-15,23 25 0 16,4-10-506-16,4-14-556 0</inkml:trace>
  <inkml:trace contextRef="#ctx0" brushRef="#br1" timeOffset="-145522.56">17829 11961 2784 0,'0'0'978'0,"0"0"-644"15,0 0-334-15,0 0 0 16,0 0 0-16,0 0-195 0,0 0-1381 16</inkml:trace>
  <inkml:trace contextRef="#ctx0" brushRef="#br1" timeOffset="-145264.28">15246 12260 1555 0,'0'0'1736'0,"0"0"-1213"15,0 0-241-15,0 0-282 16,0 0 0-16,0 0 0 15,-6 102 0-15,-39-18 0 16,-10 13 0 0,-1-15 0-16,-2 24 0 15,16-26-551-15,21-27-762 0</inkml:trace>
  <inkml:trace contextRef="#ctx0" brushRef="#br1" timeOffset="-144329.35">19335 11542 2152 0,'0'0'823'0,"0"0"-275"0,0 0-203 16,0 0-117-16,-131 74-228 16,104-18 0-16,6 11 0 15,8-1 0-15,8-6 0 16,5-12 0-16,0-12 0 15,21-18 0-15,8-14 0 16,4-4 0-16,0-24 0 16,-2-16 0-16,-8-12 0 15,-14-9 0-15,-9-3 0 16,0 1 0-16,-25 0 0 16,-11 11 0-16,-6 14 0 15,1 16 0-15,4 12 0 0,10 10 0 16,14 0 0-16,13 10 0 15,0 8 0-15,29-2 0 16,15-6 0-16,12-10 0 16,2 0 0-16,0-16 0 15,-8-14-9-15,-8-6 9 16,-11-2 9-16,-9 0-9 16,-6 3 0-16,-7 7 0 15,-5 10 0-15,-1 8 0 16,-3 10 0-16,2 0 0 15,0 28 0-15,2 36 0 16,5 43 0-16,-2 51 0 0,0 21 0 16,-1 3 0-1,-1-9 0-15,3-27 0 0,13-8 0 16,-1-25 0-16,7-31 0 16,-3-26 0-16,2-18 0 15,8-4 0-15,4-12 0 16,4-11 0-16,-2-11 0 15,-4-33 0-15,-5-19 0 16,-9-16 0-16,-8-28 0 0,-11 3 0 16,-3-5 0-1,-25 4 0-15,-18 22 0 0,-10 0 0 16,-7 18 0-16,2 11 0 16,4 15 0-16,10 4 0 15,15 6-481-15,13 4-1410 0</inkml:trace>
  <inkml:trace contextRef="#ctx0" brushRef="#br1" timeOffset="-143592.48">20405 11694 1940 0,'0'0'1074'15,"0"0"-554"-15,0 0-294 16,0 0-71-16,0 0-77 16,0 0-59-16,146-46-18 15,-101 30 0-15,-12 0 1 16,-8 0 5-16,-14-2 5 0,-11 2 5 16,0 2 27-1,-13 4-44-15,-18 4 0 0,-6 6 0 16,-5 2 0-16,0 22 0 15,4 10 0-15,6 8 0 16,17 6 0-16,15 5 0 31,5-3 0-31,39-4 0 0,41-6 0 0,44-14 0 16,34-20 0-16,-7-6 0 16,-31-10-47-16,-40-12-182 15,-39-2-73-15,1-6-53 16,-9-6 34-16,-9-9 188 15,-18 3 133-15,-11 6 110 16,-2 6 180-16,-21 12-40 0,-8 10-1 16,-5 8-45-16,-4 8-63 15,-1 24-46-15,0 11-47 16,5 7-48-16,9 0 0 16,14-4 0-16,13-6 0 15,0-14 0-15,32-12 0 16,14-14 0-16,12-8 0 15,2-28 0-15,-4-16 0 16,-12-13 0-16,-7-9 0 16,-18-6 0-16,-13-4 0 0,-6-2 0 15,0 10 0-15,-4 11 0 16,-9 21 0-16,1 18 0 31,4 20 0-31,4 6 0 0,-1 28 0 0,1 23 0 16,4 17 0-16,0 9 0 15,6 10 0-15,19-1 0 16,4-2 0 0,4-9 0-1,1-9 0-15,-1-14 0 16,9-14-77-16,-11-14-563 16,-2-12-458-16</inkml:trace>
  <inkml:trace contextRef="#ctx0" brushRef="#br1" timeOffset="-142687.86">22028 11726 1864 0,'0'0'745'0,"0"0"-213"15,14-104-157-15,-14 66-54 16,0 6-62-16,-2 10-259 16,-16 8 0-16,-9 14 0 15,-4 0 0-15,-7 22 0 0,2 16 0 16,7 8 0-16,7 3 0 15,11-6 0-15,11-6 0 16,0-13 0-16,25-12 0 16,8-12 0-16,5 0 0 15,-1-16 0-15,-1-12 0 16,-9 2 0-16,-9 3 0 16,-7 7 0-16,-5 6 0 15,-4 9 0-15,1 1 0 16,2 11 0-16,1 23 0 15,3 19 0-15,5 15 0 16,-1 12 0-16,2 8 0 16,-3 7 0-16,-1-1 0 15,-7 0 0-15,-4-6 0 0,0-7 0 0,0-9 0 16,0-14 0-16,-9-12 0 16,-9-16 0-1,-4-12 0-15,-11-16 0 0,-2-2 0 16,-6-18 0-16,3-18 0 15,13-14 0-15,15-14 0 16,10-15 0-16,19-5 0 16,30-8 0-16,14 4 0 15,10 3 0-15,3 7 0 16,0 8 0-16,-9 10 0 16,-8 6 0-16,-7 8 0 15,-7 6 0-15,-12 5 0 0,-3 3 0 16,-11 4 0-16,-3 4 0 15,-7 6 0-15,-5 4 0 16,-4 6 0-16,0 6 0 16,0 2 0-1,-9 0 0-15,-11 24 0 0,-2 10 0 16,2 10 0-16,6 2 0 16,14-1 0-16,0-5 0 15,16-10 0-15,20-8 0 16,9-10 0-16,3-12 0 15,6 0 0-15,-3-18 0 16,-4-10 0-16,-7-8 0 0,-4-9 0 16,-7-3 0-16,-5-2 0 15,-6-2 0-15,-9 8 0 16,-7 10 0-16,-2 12 0 16,0 14 0-16,-13 8 0 15,-3 0 0-15,3 24 0 16,4 6 0-1,9 8 0-15,0 2 0 0,17 2 0 16,17 1 0-16,7-6 0 0,-2 2 0 16,1-6 0-16,-9-2 0 15,-6-5 0 1,-12-4 0-16,-11-4 0 0,-2-2 0 16,-33-2 0-1,-74 4-53-15,5-2-435 0,-5-6-424 0</inkml:trace>
  <inkml:trace contextRef="#ctx0" brushRef="#br1" timeOffset="-140921.41">24305 11678 1877 0,'0'0'578'0,"0"0"-197"0,0 0 103 16,0 0-264-16,0 0-43 15,-62-114-30-15,35 106-38 16,-4 8 14-16,-9 2-123 16,-4 26 0-16,-1 14 0 15,3 10 0-15,9 7 0 16,10 3 0-16,14-6 0 15,9-6 0-15,5-12 0 16,24-14 0-16,6-14 0 16,3-10 0-16,4-6 0 15,-4-24 0-15,-4-8 0 16,-7-6 0-16,-8-2 0 0,-5 2 0 16,-5 8 0-16,-3 9 0 15,-4 13 0-15,0 13 0 16,-2 1 0-16,6 24 0 15,0 16 0-15,7 10 0 16,10 2 0 0,6-4 0-16,8-14 0 0,3-12 0 15,3-14 0-15,-3-8 0 16,-5-16 0-16,-3-18 0 16,-10-12 0-16,-7-6 0 15,-7-6 0-15,-8 0 0 0,0 4 0 16,-5 7 0-1,-9 11 0-15,2 16 0 0,2 12 0 16,3 8 0 0,5 0 0-16,2 22 0 15,0 6 0-15,23 2 0 0,12 1 0 16,17-8 0-16,10-6 0 16,5-10 0-16,-3-3 0 15,-8-1 0-15,-14-2 0 0,-15 5 0 16,-16 6 0-16,-11 9 0 15,0 7 0-15,-7 8 0 16,-8 4 0-16,4 2 0 16,4-6 0-16,7-4 0 15,0-8 0-15,25-8 0 32,15-10 0-32,11-6 0 0,9-8 0 0,7-18 0 15,0-10 0-15,-5-8 0 0,-8-6 0 16,-14-2 0-1,-13-3 0-15,-15 5 0 0,-12 8 0 16,0 10 0 0,-15 16 0-16,-11 16 0 15,-8 0 0-15,1 32 0 16,2 14 0-16,6 5 0 0,14 3 0 16,11-4 0-16,2-8 0 15,32-8 0-15,12-10 0 16,32-24 0-16,-11 0-571 15,-7-4-1873-15</inkml:trace>
  <inkml:trace contextRef="#ctx0" brushRef="#br1" timeOffset="-139897">26287 11726 2049 0,'0'0'617'16,"0"0"-93"-16,0 0-73 15,48-104-221-15,-23 72-73 16,2 4-89-16,4 10-68 16,0 10 0-16,-2 8 0 15,-4 10 0-15,-4 26 0 16,-2 12 0-16,-6 12 0 16,-4 4 0-16,-4-3 0 0,-3-7 0 15,-2-10 0-15,0-16 0 16,0-10 0-16,2-12 0 15,0-6 0-15,7-10 0 16,5-24 0-16,5-12 0 16,6-6 0-16,4-2 0 15,2 6 0-15,-2 12 0 16,-2 13 0-16,-7 15 0 16,-3 8 0-16,-1 13 0 15,-3 18 0-15,-2 11 0 16,1 5 0-16,1 1 0 0,5-6 0 15,2-6 0 1,6-12-32-16,6-10-29 0,3-14-25 16,4 0 46-16,-2-22 33 15,-1-14 7-15,-5-8 46 16,-6 0 5-16,-5 1 5 16,-7 10 17-16,-6 12-73 15,-7 13 0-15,0 8 0 16,0 12 0-16,0 20 0 15,0 11 0-15,0 1 0 16,0 0 0-16,14-6 0 16,7-10 0-16,2-10 0 15,1-12 0-15,1-6 0 0,-3-6 0 16,-4-22 0-16,-5-6 0 16,-6-10 0-16,-7-4 0 15,0-6 0-15,-22 3-3 16,-9 5-35-16,-3 16 22 15,3 14 16-15,2 16 14 16,9 2-14-16,11 28-1 16,9 8 1-16,13 1 0 15,30-5 1-15,17-10-1 16,9-14-53-16,4-10-86 16,-1-9-68-16,-12-23 39 0,-14-8 64 15,-14-8 65-15,-12-2 39 16,-13-2 8-16,-7 4 58 15,0 4 52-15,0 10 68 16,-5 11-21-16,1 10 45 16,0 13-210-16,0 0 0 15,2 26 0-15,-2 20 0 16,0 14 0-16,1 12 0 16,3 8 0-16,0 1 0 15,0-5 0-15,5-6 0 0,11-12 0 16,3-14 0-1,8-16 0-15,7-14 0 0,8-14 0 16,7-1 0 0,18-60-167-16,-14 5-321 0,-8-8-397 0</inkml:trace>
  <inkml:trace contextRef="#ctx0" brushRef="#br1" timeOffset="-139692.65">27578 11566 1974 0,'0'0'1277'0,"0"0"-721"0,0 0-267 15,0 0-289-15,149-26 0 16,-64 6 0-16,5-2 0 16,14-10 0-16,-21 6-532 15,-21 2-1843-15</inkml:trace>
  <inkml:trace contextRef="#ctx0" brushRef="#br1" timeOffset="-136868.56">29011 11718 927 0,'0'0'152'0,"0"0"30"0,0 0 71 15,0 0-42-15,0 0 38 16,0 0 104-16,0 0 4 16,83-56-5-16,-79 47-54 15,-4 0 3-15,0 1-95 16,0 2-35-16,-12 6-87 16,-11 0-84-16,-8 10 0 15,-5 24 0-15,-3 14 0 16,8 10 0-16,12 11 0 15,17-3 0-15,2-6 0 16,31-10 0-16,19-14 0 16,17-14 0-16,12-16 0 0,1-6 0 15,-5-7-15-15,-6-22-17 16,-11-7 19-16,-13-8 12 16,-13-2 0-16,-15 4 1 15,-5 6 14-15,-8 12 34 16,-4 14-48-16,0 10 0 15,0 4 0-15,-2 26 0 16,-3 12 0-16,2 4 0 16,3 0 0-16,10-6 0 15,19-10 0-15,7-14 0 0,1-12 0 16,3-4 0 0,-7-16 0-16,-4-16 0 0,-6-12 0 15,-12-8 0-15,-9-6 0 16,-2-2 0-16,-2 0 0 15,-20 5 0-15,-5 15 0 16,-2 16 0 0,-2 20 0-16,-2 4 0 0,-1 36 0 15,7 14 0-15,9 7 0 16,14 1 0-16,4-4 0 16,20-14 0-16,16-10 0 0,10-16 0 15,6-14 0 1,-1 0 0-16,-2-24 0 0,-6-8 0 15,-4-4 0-15,-3-4 0 16,-5-1 0-16,-8 9 0 16,-8 9 0-16,-3 13 0 15,-8 10 0-15,-2 1 0 16,0 30 0-16,5 11 0 16,2 8 0-16,4 0 0 15,5-6 0-15,2-8 0 16,0-14 0-16,1-12 0 15,0-10 0-15,2 0 0 16,1-22 0-16,3-10 0 0,2-4 0 16,0-2 0-16,-1 2 0 15,-5 8 0-15,-5 10 0 16,-5 10 0 0,-4 8 0-16,-2 10 0 0,0 24 0 15,3 6 0-15,4 6 0 16,2-4 0-16,6-6 0 15,5-10 0-15,0-11 0 16,2-14 0-16,-2-1 0 16,1-19 0-16,-1-16 0 15,-1-11 0-15,-1-8 0 0,-2-12 0 16,-4-7 0-16,-3-9 0 16,-5-6 0-16,-5 2 0 15,-6 6 0-15,0 16 0 16,0 21 0-16,0 19 0 15,-4 20 0-15,-4 4 0 16,1 31 0 0,-5 23 0-16,4 18 0 0,-1 30 0 15,7 30 0-15,2 29 0 16,0 1 0-16,15-13 0 0,3-35 0 16,-3-36 0-16,1-22 0 15,-3-10 0-15,3-1 0 16,2-5 0-1,4-6 0-15,1-18 0 0,4-16 0 32,4-2 0-32,4-30 0 15,1-16 0-15,-1-15 0 0,-4-13 0 16,-10-8 0-16,-15-4 0 16,-6 6 0-16,-27 10 0 15,-21 11 0-15,-16 15 0 16,-11 14 0-16,9 12 0 15,10 8 0-15,20 6 0 16,20 6 0-16,16 0 0 16,16 0 0-16,32 0 0 15,9-2 0-15,10-10 0 16,-2-8 0-16,-5-8 0 0,-14 0 0 16,-12-3 0-16,-14 4 0 15,-9 4 0-15,-9 5 0 16,-2 9 0-16,0 2 0 15,0 3 0-15,0 4 0 16,0 0 0-16,0 0 0 16,0 0 0-16,0 0 0 15,0 0 0-15,0 0 0 16,0 0 0-16,0 6 0 0,0 8 0 16,10 4 0-1,0 5 0-15,5 4 0 0,2 4 0 16,1 2 0-16,1 2 0 15,-1-1 0-15,-2-4 0 16,-2-2 0-16,-4-4 0 16,1-6 0-16,-1-6 0 15,-2-4 0-15,5-4 0 16,26-4-303-16,-6-6-475 16,3-10-726-16</inkml:trace>
  <inkml:trace contextRef="#ctx0" brushRef="#br1" timeOffset="-136632.78">31320 11296 2847 0,'0'0'874'15,"0"0"-499"-15,0 0-375 16,0 0 0-16,0 0 0 0,0 0 0 16,0 0 0-16,0 41-194 15,0-13-883-15</inkml:trace>
  <inkml:trace contextRef="#ctx0" brushRef="#br1" timeOffset="-135324.25">31359 11827 1886 0,'0'0'1053'15,"0"0"-404"-15,0 0-141 16,0 0-508-16,0 0 0 16,116-84 0-16,-74 71 0 0,-1 8 0 15,-5 5 0-15,-5 0 0 16,-6 14 0-16,-8 12 0 15,-5 7 0-15,-8 8 0 16,-4 1 0-16,0-2 0 16,-7-4 0-16,-9-10 0 15,1-6 0-15,-1-10 0 16,5-10 0-16,0 0 0 16,4-12 0-16,7-16 0 15,0-10 0-15,7-6 0 16,19-4 0-16,10 2 0 15,7 10 0-15,-1 10 0 0,-2 12 0 16,-4 14 0-16,-5 0 0 16,-7 22 0-16,-6 10 0 15,-7 8 0-15,-7 2 0 16,0-2 0-16,-4-6 0 16,0-8 0-16,0-10 0 15,0-8 0 1,0-8 0-16,0 0 0 0,4-8 0 15,9-16 0-15,7-8 0 0,5-6 0 16,3 0 0-16,-1 6 0 16,-2 6 0-1,-3 8 0-15,-5 11 0 0,-3 7 0 16,-5 0 0-16,-3 18 0 16,0 11 0-16,-2 1 0 15,-4 2 0-15,2-6 0 16,0-6 0-16,0-6 0 15,1-10 0-15,3-4 0 16,3-4 0-16,5-18 0 16,3-10 0-16,5-4 0 0,5-3 0 15,0 6 0-15,-4 4 0 16,-6 10 0-16,-5 10 0 16,-6 9 0-16,1 0 0 15,-7 21 0-15,2 8 0 16,4 6 0-16,6-1 0 15,1-4 0-15,10-6 0 16,1-10 0 0,7-8 0-16,3-6 0 0,-3 0 0 15,-2-18 0-15,-5-6 0 16,-6-4 0-16,-2-5 0 16,-3-3 0-16,-4 3 0 15,-5-2 0-15,-4 8 0 0,0 8 0 16,-4 13 0-1,-21 6 0-15,-6 16 0 0,-3 20 0 16,5 10 0-16,14 5 0 16,15-1 0-16,5-6 0 15,37-10 0-15,25-14 0 16,15-12-51-16,14-8-287 16,-5-10-123-16,-4-18-83 15,-8-6-3 1,-19-6 233-16,-14-1 53 15,-17 1 261-15,-13 7 129 16,-16 5 227-16,0 11 217 16,-18 15-98-16,-18 2-207 15,-6 19-19-15,-5 17 8 16,1 8-48-16,7 4-209 16,8-4 0-16,16-4 0 15,13-10 0-15,2-10 0 16,17-14 0-16,22-6 0 15,7-10 0-15,3-24 0 16,-2-12 0-16,-4-10 0 16,-10-8 0-16,-4-11 0 0,2-21 0 15,-7 6 0-15,-2-6 0 16,-5 3 0-16,-15 27 0 16,-2 10 0-16,0 26 0 15,-10 28 0-15,-9 12 0 16,-6 40 0-16,0 35 0 15,12 28 0-15,9 0 0 16,4-11 0-16,6-15 0 16,21-23 0-16,11 0 0 15,8-4 0-15,6-18 0 16,2-18 0-16,-2-16 0 0,0-8 0 16,-7-8 0-16,1-28 0 15,-12 2-312-15,-12 4-673 0</inkml:trace>
  <inkml:trace contextRef="#ctx0" brushRef="#br1" timeOffset="-134301.37">1483 12551 1698 0,'0'0'1067'0,"0"0"-861"15,0 0 251-15,0 0 7 16,0 0-260-16,0 0-204 15,0 0 0-15,-147 136 0 16,65 23 0-16,-1 23 0 16,19-2 0-16,22-19 0 0,26-47 0 15,12-26 0 1,4-27 0-16,10-13 0 0,19-1 0 16,9-2 0-16,9-5 0 15,3-14 0-15,-2-10 0 16,-3-10 0-16,-7-6 0 15,-7-14 0-15,-12-12-96 16,-5-4-869-16</inkml:trace>
  <inkml:trace contextRef="#ctx0" brushRef="#br1" timeOffset="-133826.34">1791 13189 1455 0,'0'0'1388'15,"0"0"-924"-15,0 0 61 16,0 0-261-16,0 0-264 16,0 0 0-16,0 0 0 15,-76 7 0 1,67 41 0-16,4 2 0 0,3-3 0 16,2-9 0-1,0-12 0-15,12-12 0 0,1-10 0 16,-2-4 0-16,1-2 0 0,-4-22 0 31,3-8 0-31,-1-8 0 0,-2-6 0 16,3 1 0-16,-5 5 0 15,2 12 0 1,-2 12 0-16,1 12 0 0,5 4 0 0,5 12 0 16,10 20 0-16,4 10 0 15,0 9 0-15,-4 0 0 31,-7-2 0-31,-9-7 0 0,-7-14 0 16,-4-10 0-16,0-10 0 16,0-8 0-16,0 0 0 15,0-16 0-15,0-16 0 16,0-12 0-16,0-9 0 16,19-2 0-16,47-8 0 15,1 18-173-15,-2 8-753 0</inkml:trace>
  <inkml:trace contextRef="#ctx0" brushRef="#br1" timeOffset="-133526.78">3139 12783 2597 0,'0'0'680'0,"0"0"-147"16,0 0-247-16,0 0-286 0,0 0 0 16,0 0 0-1,-112 229 0-15,101-43 0 0,3 11 0 16,6-13 0-16,2-25 0 16,6-19 0-16,11-29 0 15,2-34 0-15,-7-24 0 16,-2-25 0-16,-8-6 0 15,-8-22 0-15,-21-8-255 16,-12-24-944-16</inkml:trace>
  <inkml:trace contextRef="#ctx0" brushRef="#br1" timeOffset="-133287.8">2686 13493 2126 0,'0'0'747'15,"0"0"-403"-15,0 0 36 16,179-76-140-16,-99 50-127 15,4 0-68-15,-1 2-21 16,-14 2-24-16,-13 8 9 16,-16 6-9-16,-14 8 1 15,-9 0 36-15,-7 26-7 16,-1 12-30-16,1 8 0 16,0 2 0-16,4-2 0 15,-3-8 0-15,2-12 0 0,3-12 0 16,1-14 0-16,2-2-210 15,3-60-254-15,-2 0-439 16,-7-4-668-16</inkml:trace>
  <inkml:trace contextRef="#ctx0" brushRef="#br1" timeOffset="-133156.66">3542 12968 2102 0,'0'0'1257'16,"0"0"-655"-16,0 0-467 15,0 0-135 1,0 0 0-16,0 0 0 0,0 0 0 0,60 98 0 15,-16-56-14 1,6-8-909-16</inkml:trace>
  <inkml:trace contextRef="#ctx0" brushRef="#br1" timeOffset="-132795">4186 13171 2264 0,'0'0'950'16,"0"0"-343"-16,0 0-332 15,0 0-275-15,0 0 0 16,0 0 0-16,-120 82 0 16,80-30 0-16,-3 2 0 15,5-2 0 1,9-12 0-16,12-10 0 16,10-18 0-16,7-12-485 15,0-14-112-15,0-26-306 16,0-12 65-16,0-6 838 15,0 0 35-15,-11 5 565 16,-4 11 172-16,1 12-72 16,3 12-126-16,5 10-432 15,6 8-142-15,0 0 0 16,0 20 0-16,17 14 0 16,14 10 0-16,4 10 0 15,11 3 0-15,2-3 0 16,6-6 0-16,19-6 0 0,-13-14-693 15,-6-14-1060-15</inkml:trace>
  <inkml:trace contextRef="#ctx0" brushRef="#br1" timeOffset="-132135">4407 13339 1903 0,'0'0'1198'16,"0"0"-546"-16,0 0-309 15,0 0-343-15,0 0 0 16,0 0 0-16,0 0 0 0,76-8 0 15,-36 0 0-15,-1-6 0 16,-3-2 0-16,-7-2 0 16,-11-3 0-16,-14 6 0 15,-4-2 0-15,-6 6 0 16,-21 4 0-16,-6 7 0 16,-8 0 0-16,1 10 0 15,5 19 0-15,6 8 0 16,14 6 0-16,15 3 0 15,4-2 0-15,36-6 0 16,38-14 0-16,35-24 0 16,3 0 0-16,-4-28 0 15,-16-14-363-15,-27 2-204 0,-1-9 45 16,-5 4 225-16,-26 4 297 16,-21 9 73-16,-16 10 406 15,0 4-2-15,-12 6-134 16,-11 2-68-16,-4 8-173 15,0 2-102-15,-2 0 0 16,-4 24 0-16,-3 12 0 16,5 13 0-16,2 5 0 15,11-2 0-15,14-4 0 16,4-10 0-16,18-16 0 16,24-18 0-16,14-6 0 15,6-36 0-15,0-18 0 16,-6-15 0-16,-14-7 0 0,-13-6 0 15,-13 0 0 1,-11 0 0-16,-5 7 0 0,0 15 0 16,-5 20 0-16,-4 18 0 15,0 18 0-15,5 6 0 16,0 26 0-16,-1 28 0 16,1 32 0-16,4 33 0 15,0-7 0-15,0-9 0 16,0-19 0-16,0-28 0 15,0 0 0-15,0-8 0 0,4-20 0 16,3-18 0-16,1-22-297 16,4-20-538-16,-3-8-825 0</inkml:trace>
  <inkml:trace contextRef="#ctx0" brushRef="#br1" timeOffset="-131867.12">5472 12504 2533 0,'0'0'751'0,"0"0"-502"15,0 0 225 1,0 0-385-16,149 121-89 0,-89-57 0 16,2 12 0-16,-6 6 0 15,-9 7 0-15,-16 5 0 16,-18 0 0-1,-13 0 0-15,-4 0 0 0,-32-3 0 16,-13-9 0 0,-6-12 0-16,-3-11 0 0,-2-15 0 15,4-12 0-15,7-13 0 16,-4-19 0-16,10 0-455 16,12-4-1369-16</inkml:trace>
  <inkml:trace contextRef="#ctx0" brushRef="#br1" timeOffset="-129989.78">6550 13569 2268 0,'0'0'936'0,"0"0"-563"16,0 0-25-16,0 0-177 0,0 0-171 15,49-150 0 1,-8 78 0-16,5-9 0 0,8-3 0 16,1-2 0-16,-6 6 0 15,-8 8 0-15,-10 11 0 16,-14 19 0-16,-10 16 0 16,-5 16 0-16,-2 10 0 15,0 0 0-15,-5 16 0 16,-5 14 0-16,3 15 0 15,5 7 0-15,2 4 0 16,2 2 0-16,20-2 0 16,2-6 0-16,3-2 0 15,-4-3 0-15,-6-5 0 0,-7-2 0 16,-10 0 0-16,0-6 0 16,-8-2 0-1,-18-6 0-15,-8-6 0 0,-1-8 0 16,-1-8 0-16,5-2 0 15,2-10 0-15,4-14 0 16,8-2 0-16,5 0 0 16,6 6 0-16,4 6 0 15,2 6 0-15,0 8-12 16,4 10-601-16,12 6-489 0</inkml:trace>
  <inkml:trace contextRef="#ctx0" brushRef="#br1" timeOffset="-129659.05">7479 13058 1998 0,'0'0'812'16,"0"0"-246"-16,0 0-51 16,0 0-310-16,0 0-205 15,0 0 0-15,0 0 0 16,-31 64 0-16,31-10 0 15,0 0 0-15,4-5 0 16,21-12 0-16,6-10 0 0,7-17 0 16,2-10 0-16,-2-6 0 15,-4-25 0-15,-11-9 0 16,-11-6 0-16,-12-4 0 16,0-2 0-16,-29 0 0 15,-11 6 0-15,-9 12 0 16,-5 16 0-16,-2 18 0 15,1 12 0-15,4 58 0 16,18-4-676-16,22-2-954 0</inkml:trace>
  <inkml:trace contextRef="#ctx0" brushRef="#br1" timeOffset="-128954.75">8787 12926 3026 0,'0'0'841'0,"0"0"-612"16,0 0-229-16,0 0 0 0,0 0 0 16,0 0 0-16,-9 160 0 15,13-92 0-15,5-4 0 16,5-7 0-16,6-16 0 15,2-12 0-15,7-17 0 16,2-12 0-16,0-2 0 31,3-28 0-31,-3-8 0 0,-2-6 0 0,-2-1 0 16,-3 5 0 0,-5 12 0-16,-6 12 0 0,-3 14 0 0,2 2 0 15,1 24 0-15,5 16 0 16,4 6 0-16,0 4 0 15,3-6 0 1,-2-9 0 0,-6-13 0-16,-1-12 0 15,-3-10 0-15,-4-6 0 16,2-22 0-16,-4-12 0 16,1-7 0-16,0-1 0 15,1 5 0-15,-3 6 0 16,0 15 0-16,4 14 0 15,3 8 0-15,12 4 0 16,12 20 0-16,15 4 0 16,12 2 0-16,10-4 0 0,4-10 0 15,-3-8 0-15,-8-8 0 16,-15 0 0-16,-19-14 0 16,-15-8 0-16,-16-8 0 15,-2-4 0-15,-9-2 0 16,-15-2 0-16,-3 4 0 15,-4 6 0-15,2 12 0 16,-2 16 0-16,4 8 0 16,4 32 0-16,10 20 0 0,13 8 0 15,3 4 0-15,34-5 0 16,21-17 0-16,42-42-197 16,-10-8-556-16,-14-22-1389 15</inkml:trace>
  <inkml:trace contextRef="#ctx0" brushRef="#br1" timeOffset="-128821">10284 12589 1313 0,'0'0'1816'0,"0"0"-1176"0,0 0-466 16,0 0-21-16,0 0-153 15,2 162 0-15,15-90-150 16,-4-8-672-16</inkml:trace>
  <inkml:trace contextRef="#ctx0" brushRef="#br1" timeOffset="-128361.74">10547 13463 2586 0,'0'0'964'15,"0"0"-621"-15,0 0-140 0,94-152-203 16,-45 88 0-16,4-11 0 15,5-19 0-15,-5-22 0 16,-14 9 0-16,-15 17 0 16,-17 26 0-16,-7 32 0 15,0 14 0-15,-14 14 0 0,-5 12 0 16,-13 54 0-16,1 39 0 16,7 29 0-1,10-4 0-15,14-24 0 0,2-31 0 16,23-24 0-16,12-2 0 15,13-7 0-15,12-12 0 16,2-22 0-16,3-6 0 16,-7-34 0-16,-6-17 0 15,-12-10 0-15,-11-12 0 16,-10-9 0-16,-13-6 0 0,-8 2 0 16,0 8 0-16,0 19 0 15,-11 27 0-15,-5 24 0 16,3 14 0-16,-7 54 0 15,3 39 0-15,5 31 0 16,8-6 0-16,4-19 0 16,7-35 0-1,13-24 0-15,6-4 0 0,35-16 0 16,-5-8 0-16,-3-16-773 0</inkml:trace>
  <inkml:trace contextRef="#ctx0" brushRef="#br1" timeOffset="-127286.14">13413 13076 2347 0,'0'0'715'0,"0"0"-405"16,0 0 40-16,0 0-113 15,-70-104-100-15,22 102-137 16,-13 2 0-16,-8 34 0 31,-4 16 0-31,6 14 0 0,15 7 0 0,21-6 0 16,25-10 0-16,6-15 0 16,37-18 0-16,19-20 0 15,11-4 0-15,5-36 0 31,-6-19 0-31,-13-12 0 0,-14-14 0 16,-15-19 0-16,-17-23 0 16,-7 13 0-16,0 12 0 15,-12 24 0-15,2 33 0 16,-1 10 0-16,1 12 0 16,4 21 0-16,3 32 0 15,3 57 0-15,0 35 0 16,5 16 0-16,13-17 0 15,-1-31 0-15,-1-36 0 0,7-10 0 16,3-2 0 0,3-4 0-16,4-5 0 0,-2-19 0 15,-2-16 0-15,-2-2 0 16,-2-26 0-16,2-12 0 16,-2-10 0-16,-4-5 0 15,-1 1 0-15,-1 6 0 16,-8 12 0-16,-5 14 0 15,-4 16 0-15,-2 6 0 16,0 18 0-16,0 22 0 16,0 14 0-16,0 6 0 15,0 0 0-15,4-7 0 0,15-12 0 16,3-10 0-16,3-15 0 16,4-14 0-16,-3-2 0 15,1-20 0-15,0-16 0 16,-3-8 0-16,3-10 0 15,0-4 0-15,2 1 0 16,0 9 0-16,2 10 0 16,0 16 0-16,3 16 0 15,1 6 0-15,5 18 0 16,5 22 0-16,-1 12 0 16,-6 6 0-16,-7 3 0 0,-10-7 0 15,-17-6 0-15,-4-8 0 16,-13-8 0-16,-26-14 0 15,-9-10 0-15,-33-16-255 16,15-22-406 0,8-6-606-16</inkml:trace>
  <inkml:trace contextRef="#ctx0" brushRef="#br1" timeOffset="-127121.64">14121 12645 2803 0,'0'0'874'15,"0"0"-455"-15,0 0-419 16,0 0 0-16,0 0 0 16,0 0 0-16,0 0-191 15,105 94-1492-15</inkml:trace>
  <inkml:trace contextRef="#ctx0" brushRef="#br1" timeOffset="-126124.73">15072 13042 2720 0,'0'0'916'16,"0"0"-582"-16,0 0-208 0,0 0-126 15,0 0 0-15,0 0 0 16,-148 112 0-16,113-44 0 15,14 4 0-15,9-3 0 16,12-11 0-16,9-12 0 16,31-16 0-16,12-16 0 15,10-14 0-15,5-6 0 16,0-24 0-16,-9-12 0 0,-12-4 0 16,-10-2 0-16,-14 2 0 15,-6 6 0-15,-7 8 0 16,-7 11 0-16,-2 14 0 15,0 7 0-15,0 7 0 16,0 23 0-16,0 11 0 16,0 4 0-16,8 0 0 15,11-9 0-15,8-8 0 16,4-12 0-16,2-14 0 16,0-2 0-16,-1-18 0 15,-1-16 0-15,-2-6 0 16,-4-4 0-1,-3-1 0-15,-5 4 0 0,-3 9 0 0,-5 7 0 16,-5 14 0 0,-2 11 0-16,-2 0 0 0,0 25 0 15,2 18 0-15,5 8 0 16,5 4 0-16,5-3 0 16,10-8 0-16,2-14 0 15,2-16 0-15,2-14 0 16,-1 0 0-16,-3-26 0 0,0-12 0 15,-5-4 0-15,3-8 0 16,2-3 0-16,2 2 0 16,3 2 0-16,-3 9 0 15,0 14 0-15,-4 14 0 16,-2 12 0-16,1 6 0 16,-2 28 0-16,3 10 0 15,-4 8 0-15,-8 1 0 16,-9-6 0-16,-6-4 0 15,0-11 0-15,-6-10 0 16,-11-10 0-16,-4-8 0 16,6-4 0-1,3 0 0-15,10-14 0 0,2-6 0 0,11-8 0 16,23-6 0-16,15-8 0 16,9-2 0-16,8-5 0 15,-1 4 0-15,-7-2 0 16,-11 5 0-16,-18 6 0 15,-16 6 0-15,-13 10 0 16,0 6 0-16,-18 8 0 16,-10 6 0-16,-1 0 0 15,2 20 0-15,9 8 0 0,13 6 0 16,5 2 0-16,21 4 0 16,21 0 0-16,12 0 0 15,4-4 0-15,-4-3 0 31,-8-7 0-31,-15-5 0 0,-16-2 0 0,-15-5 0 16,0 0 0-16,-26 0 0 16,-15 2 0-16,-21 4 0 15,6-4 0-15,14-6-813 0</inkml:trace>
  <inkml:trace contextRef="#ctx0" brushRef="#br1" timeOffset="-124825.75">17962 12841 2614 0,'0'0'529'0,"0"0"-231"16,0 0 153-16,0 0-247 16,0 0-204-16,0 0 0 15,0 0 0-15,-67 28 0 0,36 22 0 16,6 3 0-16,8-3 0 16,15-6 0-16,2-6 0 15,24-6 0-15,16-4 0 16,9-2 0-16,0-2 0 15,-5-2 0-15,-8-1 0 16,-11-2 0-16,-16-1 0 16,-9 0 0-16,-2 1 0 15,-27-1 0-15,-7-4 0 16,0-4 0-16,5-6 0 0,9-4 0 16,11 0 0-16,11-18 0 15,0-14 0-15,33-15 0 16,16-8 0-16,14-10 0 15,10 1 0-15,3 8 0 16,-7 14 0-16,-11 18 0 16,-14 18 0-16,-17 6 0 15,-13 20 0-15,-10 18 0 16,-4 10 0-16,0 6 0 16,0 2 0-16,0-6 0 15,7-4 0-15,20-10 0 0,8-11 0 16,7-13 0-16,3-12 0 15,-7 0 0-15,-9-19 0 16,-16-8 0-16,-13-5 0 16,0-4 0-16,-24-3 0 15,-15 3 0-15,-3 4 0 16,5 6 0-16,8 8 0 16,13 6 0-16,14 4 0 15,2 2 0-15,24 0 0 16,20-4 0-16,10 0 0 15,8-2 0-15,5 6 0 0,-5 4 0 16,-3 2 0-16,-10 6 0 16,-7 22 0-16,-11 12 0 15,-8 8 0-15,-10 8 0 16,-8 1 0-16,-5-3 0 16,0-12 0-16,0-10 0 15,0-12 0-15,-2-12 0 16,2-8 0-16,0-2 0 15,0-24 0-15,13-12 0 16,11-10 0-16,10-9 0 16,1 3 0-16,5 6 0 15,-4 10 0-15,-2 18 0 0,-10 16 0 0,-4 4 0 16,-7 28 0-16,-1 16 0 16,-8 10 0-16,-2 2 0 15,0-1 0-15,0-9 0 31,3-14 0-31,2-14 0 16,4-14 0-16,6-4 0 16,8-20 0-16,4-16 0 15,4-8 0-15,6-7 0 16,-4 4 0-16,-1 4 0 0,-7 11 0 16,-6 12 0-1,-7 16 0-15,-3 4 0 0,1 14 0 16,-4 14 0-16,3 8 0 15,5 3 0-15,4-3 0 16,4-7 0-16,8-7 0 16,5-9 0-16,6-13 0 15,1 0 0-15,-1-13 0 16,-5-10 0-16,-7-8 0 16,-6-2 0-16,-8-6 0 15,-8-1 0-15,-4 4 0 16,-5 2 0-16,0 12 0 15,-10 12 0-15,-9 10 0 0,-6 10 0 16,-2 28 0 0,5 14 0-16,7 7 0 0,15 0 0 15,6-6 0-15,38-11 0 16,41-18 0-16,7-14 0 16,55-18 0-16,-20-20-681 15,-32-4-1513-15</inkml:trace>
  <inkml:trace contextRef="#ctx0" brushRef="#br1" timeOffset="-124161.99">21552 12832 772 0,'0'0'1912'0,"0"0"-1297"0,0 0-107 16,-36-125-219-16,27 111-289 15,2 10 0-15,1 4 0 16,-5 38 0-16,-5 56 0 16,7 49 0-16,7 27 0 15,2 5 0 1,24-25 0-16,5-40 0 0,0-29 0 16,-7-29 0-16,-3-12 0 15,-4-6 0 1,-1-4 0-16,-6-12 0 0,-8-18 0 15,0-16 0-15,-10-65-462 16,-11 8-605-16,3-10-308 0</inkml:trace>
  <inkml:trace contextRef="#ctx0" brushRef="#br1" timeOffset="-123895.08">21492 12773 2176 0,'0'0'900'15,"0"0"-444"-15,0 0-97 16,0 0-154-16,0 0-205 15,0 0 0-15,0 0 0 16,153-64 0-16,-95 94 0 0,0 14 0 16,-9 10 0-1,-9 9 0-15,-16 3 0 16,-21 0 0-16,-3-4 0 16,-42-6 0-16,-19-8 0 0,-12-7 0 15,-3-14 0-15,9-10 0 16,16-11 0-16,24-6 0 15,27-9 0-15,62-37-306 16,17 2-676-16,8 4-471 0</inkml:trace>
  <inkml:trace contextRef="#ctx0" brushRef="#br1" timeOffset="-123133.63">22131 13062 1883 0,'0'0'818'0,"0"0"-147"15,0 0-150-15,0 0-318 32,0 0-203-32,0 0 0 0,34-104 0 0,-17 86 0 15,3 6 0-15,1 7 0 16,2 5 0-16,4 5 0 16,2 23 0-16,0 12 0 15,-2 8 0-15,-6 4 0 16,-11 2 0-16,-5-6 0 15,-5-7 0-15,0-9 0 0,0-10 0 16,-7-10 0-16,3-8 0 16,4-4 0-16,0-11 0 15,0-21 0-15,9-9 0 16,13-8 0-16,7-3 0 16,9 8 0-16,-1 8 0 15,-1 14 0-15,-3 12 0 16,-6 10 0-16,0 2 0 15,0 26 0-15,0 8 0 0,2 6 0 16,0 0 0 0,-5-6 0-16,-2-8 0 15,-6-10 0-15,-7-8 0 0,-5-7 0 32,-4-3 0-32,0-9 0 0,-2-18 0 0,-18-10 0 15,-9-3 0-15,-5-2 0 16,1 4 0-16,7 8 0 15,8 10 0-15,16 8 0 16,2 8 0-16,29 4 0 16,29 0 0-16,19-4 0 15,14-6 0-15,7-6 0 16,-6-6 0-16,-14-8 0 0,-20-3 0 16,-20 0 0-16,-18 2 0 15,-13 5 0-15,-7 4 0 16,0 8 0-16,0 6 0 15,0 8 0-15,-5 0 0 32,-4 29 0-32,-2 34 0 15,2 46 0-15,9 49 0 16,0 23 0-16,7-3 0 0,13-18 0 16,-5-45 0-16,-3-29 0 15,-5-24 0-15,-1-18 0 16,-2-2 0-16,-2-10 0 15,-2-11 0-15,0-21 0 0,0-7 0 16,-10-36 0 0,-13-32-50-16,-8-37-407 0,-2-47-251 15,6 17-140-15,6 16 68 0</inkml:trace>
  <inkml:trace contextRef="#ctx0" brushRef="#br1" timeOffset="-122929.56">23173 12914 1597 0,'0'0'851'0,"0"0"-163"16,0 0-153-16,0 0-301 15,0 0-105-15,0 0-67 16,157-17-62-16,-92 48 0 16,1 9 0-16,-8 6 0 15,-14 0 0-15,-15-2 0 16,-18-6 0-16,-11-2 0 16,-8-6 0-16,-28-4 0 0,-11-3 0 15,-8-4 0-15,-1-4 0 16,-2-8 0-16,18-4-189 15,18-3-624-15</inkml:trace>
  <inkml:trace contextRef="#ctx0" brushRef="#br1" timeOffset="-121466.08">23611 13158 1513 0,'0'0'541'0,"0"0"-207"16,0 0 178-16,0 0-176 15,0 0-61-15,0 0-50 16,0 0-49-16,144 4-74 16,-99-8-54-16,-3-12-26 15,-7-4-10-15,-8-4-12 0,-13 2 0 16,-9-2 0-16,-5 4 0 16,-3 0 0-16,-15 6 0 15,-2 8 0 1,-2 6 0-16,2 2 0 0,-1 24 0 15,6 10 0-15,9 8 0 16,6 2 0-16,2-2 0 16,25-4 0-16,13-9 0 15,9-12 0-15,2-10 0 16,2-9 0-16,-6-2 0 16,-4-20 0-16,-10-9 0 0,-8-3 0 15,-8-6 0-15,-3-4 0 16,-8-2 0-16,1 6 0 15,-3 8 0-15,-2 8 0 16,4 14 0-16,2 8 0 16,3 2 0-16,9 8 0 15,9 16 0-15,0 8 0 16,5 4 0-16,-5 4 0 16,-8 0 0-16,-5-4 0 15,-7-2 0-15,-3-7 0 16,-2-8 0-16,0-6 0 15,0-5 0-15,5-4 0 16,9-4 0-16,9 0 0 16,11-3 0-16,6-16 0 0,7-12 0 15,3-10 0-15,-8-12 0 16,-3-11 0-16,-5-26 0 16,-13 4 0-16,-8-5 0 15,-5 9 0 1,-12 26 0-16,0 12 0 0,0 24 0 15,-8 20 0-15,-7 20 0 0,-3 34 0 16,-2 20 0-16,2 12 0 16,10 7 0-16,8-5 0 15,0-10 0-15,17-10 0 16,18-14 0-16,8-18 0 16,4-18 0-16,0-15 0 31,-3-3 0-31,-3-22 0 0,-6-15 0 0,-4-7 0 15,-6-4 0-15,-8 0 0 16,-3 4 0-16,-5 8 0 16,-5 14 0-16,-2 16 0 15,-2 6 0-15,0 10 0 16,0 24 0-16,0 10 0 16,3 6 0-16,13 0 0 0,7-3 0 15,9-11 0-15,4-13 0 16,4-9 0-16,0-11 0 15,-3-3 0-15,0-10 0 16,-4-16 0-16,-6-5 0 16,-3-3 0-16,-6-6 0 15,-3-2 0-15,-5-4 0 16,-8 2 0-16,-2 6 0 16,0 10 0-16,-4 10 0 15,-13 14 0-15,0 4 0 16,-5 16 0-16,-3 18 0 0,7 8 0 15,7 4 0-15,11 0 0 32,0-6 0-32,31-4 0 0,16-10 0 0,14-9 0 15,7-13 0-15,6-4 0 16,2-7 0-16,-5-17 0 16,-9-6 0-16,-8-8 0 31,-12-4 0-31,-11-8 0 15,-8-4 0-15,-10-3 0 0,-9 3 0 16,-4 13 0 0,0 9 0-16,-11 15 0 0,-6 13 0 15,-4 4 0-15,3 14 0 16,5 16 0-16,7 6 0 16,6 5 0-16,2 0 0 15,29 0 0-15,11-3 0 16,7-6 0-16,4-2 0 15,-6-4 0-15,-9-6 0 16,-13-2 0-16,-14-4 0 16,-11 2 0-16,0-2 0 15,-13 3 0-15,-14 1 0 16,-4-3 0-16,-7-3 0 0,-3-3 0 16,-14-9-248-16,10 0-555 15,5-13-686-15</inkml:trace>
  <inkml:trace contextRef="#ctx0" brushRef="#br1" timeOffset="-121166.41">25294 12709 2543 0,'0'0'977'0,"0"0"-401"16,0 0-576-16,0 0 0 0,0 0 0 15,0 0 0-15,0 0 0 16,92-40 0-16,-36 30 0 16,6 2 0-16,-4 0 0 15,-11 4 0-15,-15 2 0 16,-17 0 0-16,-13 2 0 0,-2 0 0 15,-23 0-26-15,-10 0-731 16,2 0-2220-16</inkml:trace>
  <inkml:trace contextRef="#ctx0" brushRef="#br1" timeOffset="-115487.89">27532 13208 1491 0,'0'0'703'0,"0"0"-411"15,0 0 279-15,-9-112-263 16,9 72-41-16,9-2-90 15,9 2-15-15,1 3-37 16,6 4-125-16,0 5 0 16,4 7 0-16,4 7 0 15,7 12 0-15,2 2 0 16,5 16 0-16,1 20 0 16,-4 10 0-16,-9 11 0 15,-10 5 0-15,-14 0 0 0,-11-4 0 16,0-4 0-16,-20-9 0 15,-2-11 0-15,-1-12 0 16,10-12 0-16,4-10 0 16,4 0 0-16,5-29 0 15,0-14 0-15,18-12 0 16,14-5 0-16,7 2 0 16,4 10 0-16,4 12 0 15,-4 14 0-15,-1 12 0 16,-7 10 0-16,-2 0 0 15,-1 10 0-15,-6 12 0 0,1 4-48 16,0-2-219-16,-2-2-62 16,-1-4-126-16,-2-8-12 15,1-10 95-15,-6 0 123 16,-1-2 143-16,-5-12 106 16,-5-2 132-16,-6 4 202 15,0 0 183-15,0 2-156 16,0 4-69-16,0 4-52 15,0 0-98-15,0 2-76 16,0 0-24-16,0 0-9 16,0-2-9-16,0 2-6 0,6-4-8 15,7 0-9 1,3-4 6-16,-3 0-7 0,0-4 1 16,-4 0 11-16,-5-2-1 15,-4 1 5-15,0 2 18 16,-2 3-34-16,-20 8 0 15,-3 0 0-15,-6 16 0 16,0 18 0-16,4 10 0 16,12 6 0-16,10 2 0 15,5-2 0-15,22-6 0 0,23-12 0 16,15-10 0 0,13-15 0-16,8-7 0 0,1-11 0 15,-2-21 0-15,-6-8 0 16,-12-8 0-16,-13-8 0 15,-13 0 0-15,-16 2 0 16,-9 6 0 0,-11 10 0-16,0 12 0 15,-4 12 0-15,-17 14 0 0,-2 0 0 0,-6 26 0 16,0 8 0-16,2 2 0 16,8 0 0-16,9-6 0 15,7-8 0-15,3-10 0 16,0-8 0-16,9-4 0 15,7 0 0 1,4-14 0-16,0-8 0 0,-2 0 0 16,-5 2 0-1,-2 4 0-15,-4 4 0 0,-2 6 0 0,-3 6 0 16,4 0 0-16,3 16 0 16,7 20 0-16,9 34 0 15,1 41 0 1,1 39 0-16,-3 18 0 0,-10-2 0 15,-12-15 0-15,-2-27 0 16,-7-24 0-16,-10-25 0 16,-4-25 0-16,2-18 0 0,-8-4 0 15,-4-4 0-15,-8-14 0 16,-3-10 0-16,0-14 0 16,-3-26 0-16,10-18 0 15,6-28 0-15,24-39 0 31,21-33 0-31,51-13 0 0,31 15 0 0,20 26 0 32,3 33 0-32,-1 19 0 0,-18 22 0 0,-19 18 0 15,-28 12 0 1,-12 6 0 0,-8 0 0-16,-4-2 0 15,-6 2 0-15,-14 2 0 0,-11 2 0 16,0 2 0-16,-4 1 0 15,-13 5 0-15,-4 7 0 16,-6 1 0-16,-4 4 0 16,-5 19 0-16,0 8 0 15,5 3 0-15,5 0 0 16,10-4 0-16,5-6 0 16,9-4 0-16,2-8 0 15,0-4 0-15,8-8 0 16,13 0 0-16,3 0 0 15,2-20 0-15,1-6 0 16,-2-4 0-16,-5 2 0 0,-7 6 0 16,-6 8 0-16,-3 6 0 15,-4 8 0-15,0 0 0 16,0 16 0-16,0 12 0 16,4 4 0-16,6 2 0 15,3-6 0-15,5-6 0 16,5-8 0-16,-2-10 0 15,4-4 0-15,0-2 0 16,-3-20 0-16,0-4 0 16,-2-6 0-16,-1-2 0 0,-2 4 0 15,-1 3 0-15,-3 12 0 16,-2 7 0-16,3 8 0 16,3 0 0-16,3 22 0 15,3 12 0-15,1 6 0 16,-2 4 0-16,-4 0 0 15,-7-6 0-15,-5-6 0 16,0-10 0-16,-6-8 0 16,0-10 0-16,0-4 0 15,0 0 0-15,0-12 0 16,0-13 0-16,0-12 0 16,4-5 0-16,11-2 0 15,10 2 0-15,8 2 0 0,5 10 0 16,5 6 0-16,-1 8 0 15,0 10 0-15,-6 6 0 16,-2 0 0-16,-5 7 0 16,-6 14 0-16,0 3 0 15,-3 0 0-15,-5-2 0 16,-3-2 0-16,-3-4 0 16,-7-6 0-16,0-2 0 15,-2-4 0-15,0 2 0 16,2 0 0-16,0 2 0 15,6 2 0-15,0 2 0 0,1 0 0 16,2 0 0-16,1 0 0 16,-2-4 0-16,2 0 0 15,-1-4 0-15,-5-2 0 16,1-2 0-16,-3 0 0 16,2 0 0-16,-2-12 0 15,0-10 0-15,-2-8 0 16,-2-10 0-16,0-6 0 15,-2-10 0-15,-18-9 0 16,-9-3 0-16,-7 0 0 0,-4 8 0 16,-2 12 0-16,0 12 0 15,6 12 0-15,9 16 0 16,7 8 0-16,7 0 0 16,9 28 0-1,4 8 0-15,0 8 0 16,24 0 0-16,16-2 0 0,16-7 0 15,13-10 0-15,6-9 0 16,6-6 0-16,-5-7 0 0,-9-2 0 16,-15-1 0-1,-13 3 0-15,-15 3 0 0,-8 7 0 16,-10 10 0-16,-4 7 0 16,-2 8 0-16,0 2 0 15,3 0 0 1,-1-2 0-16,5-6 0 0,2-6 0 15,2-8 0-15,3-8 0 16,1-6 0-16,1-4 0 16,5 0 0-16,4-12 0 15,2-12 0-15,4-8 0 16,-2-4 0-16,0 0 0 16,-6 6 0-16,-6 10 0 15,-7 8 0-15,-6 12 0 0,0 0 0 16,-2 16 0-16,3 14 0 15,-1 4 0 1,0 2 0-16,4-6 0 0,-4-6 0 16,0-10 0-16,1-8 0 15,-3-6 0-15,6 0 0 16,4-4 0-16,5-16 0 16,6-6 0-16,4-2 0 15,2 0 0-15,-4 8 0 16,-6 10 0-16,-3 6 0 15,-3 4 0-15,1 8 0 0,-1 18 0 16,1 2 0-16,3 2 0 16,1-4 0-16,9-18-51 15,-7-8-595-15,-4 0-347 0</inkml:trace>
  <inkml:trace contextRef="#ctx0" brushRef="#br1" timeOffset="-115362.77">31326 12483 2583 0,'0'0'743'0,"0"0"-409"15,0 0-166-15,0 0-166 16,83 126-2-16,-17-62-588 0,3-4-977 0</inkml:trace>
  <inkml:trace contextRef="#ctx0" brushRef="#br1" timeOffset="-114734.8">32190 12959 2388 0,'0'0'652'0,"0"0"-13"16,0 0-334-16,0 0-193 0,0-113-112 16,-2 92 0-1,-11 5 0-15,-9 8 0 0,-9 8 0 16,-11 4 0-16,-6 24 0 15,2 12 0 1,5 6 0-16,12 1 0 0,16-5 0 16,13-10 0-16,0-10 0 15,29-10 0-15,11-12 0 16,5 0 0-16,-3-22 0 16,-2-8 0-16,-9-2 0 15,-6 1 0-15,-7 8 0 16,-9 5 0-16,-5 5 0 0,-2 12 0 15,-2 1 0 1,0 14 0-16,0 22 0 0,2 22 0 16,3 32 0-16,-3 33 0 15,1 27 0-15,-3 2 0 16,0-28 0-16,0-31 0 16,0-31 0-1,0-14 0-15,-10 6 0 0,-5-4 0 16,-5-6 0-16,-7-17 0 15,-6-19 0-15,-7-8 0 16,-10-12 0-16,0-23 0 16,-2-13 0-16,15-16 0 15,14-30 0-15,23-36 0 16,69-27 0-16,16 11 0 16,6 34 0-16,-18 41 0 0,-17 35 0 15,0 8 0-15,-2 2 0 16,-6 6 0-16,-14 12 0 15,-20 6 0-15,-10 2 0 16,-4 0 0-16,0 0 0 31,0 0 0-31,-7 14 0 0,-4 2-137 0,-2-4-1301 0</inkml:trace>
  <inkml:trace contextRef="#ctx0" brushRef="#br1" timeOffset="-113555.46">1753 14616 2111 0,'0'0'851'0,"0"0"-519"16,0 0 259-16,0 0-380 15,0-110-211-15,0 106 0 16,0 4 0-16,-2 6 0 16,0 26 0-16,0 20 0 15,-1 10 0-15,3 10 0 16,0 0 0-16,0-1 0 16,0-17 0-16,0-10 0 15,5-8 0-15,3-18 0 16,3-18-54-1,-1-8-710-15,-2-20-591 0</inkml:trace>
  <inkml:trace contextRef="#ctx0" brushRef="#br1" timeOffset="-113192.02">1695 14299 2160 0,'0'0'622'15,"0"0"-116"-15,-120 38-52 16,71 7-236-16,0 28-82 15,-1 36-136-15,8 35 0 16,13 9 0-16,21-23 0 16,8-30 0-1,15-37 0-15,22-9 0 0,21 1 0 0,41 10 0 16,39-9 0-16,32-30 0 16,3-26 0-16,-32-8 0 15,-39-26 0-15,-38 0 0 16,-5-6 0-16,-1-10 0 15,2-31 0-15,-14-39 0 16,-36-36 0 0,-15-23 0-16,-51 5 0 15,-10 35 0-15,6 49 0 0,4 32 0 0,-5 30 0 16,-28 18 0 0,-4 10 0-16,-7 18 0 0,1 56 0 15,48 39 0-15,16-9-567 16,33-12-633-16</inkml:trace>
  <inkml:trace contextRef="#ctx0" brushRef="#br1" timeOffset="-112467.91">3743 14997 110 0,'0'0'2711'16,"0"0"-2382"-16,0 0-7 16,0 0-4-16,0 0-132 15,0 0-109-15,0 0-34 16,115 10-43-16,-61-22 0 15,-5-10 0-15,-5-6 0 16,-8-2 0-16,-13-4 0 16,-11 0 0-1,-9-2 0-15,-3 1 0 0,0 11 0 16,-11 4 0-16,-2 18 0 0,-1 2 0 16,1 13 0-16,-1 27 0 15,5 14 0-15,7 8 0 16,2 2 0-16,7-10 0 31,24-10 0-31,14-14 0 16,15-14 0-16,11-14 0 0,12-2 0 0,5-20 0 15,4-16 0-15,-5-10 0 16,-9-6 0-16,-15-2 0 16,-17 4 0-16,-15 6 0 15,-15 16 0 1,-12 15 0-16,-4 9 0 15,0 4 0-15,-15 17 0 16,-12 23 0-16,-8 14 0 0,-8 8 0 0,3 6 0 16,3-10 0-16,8-10 0 15,4-12 0-15,4-13 0 16,2-23-18-16,3-5-502 16,5-17-843-16</inkml:trace>
  <inkml:trace contextRef="#ctx0" brushRef="#br1" timeOffset="-112295.33">4507 14734 1655 0,'0'0'1465'0,"0"0"-1092"15,0 0-103-15,0 0 63 16,0 0-333-16,49 149 0 16,-11-99 0-16,15-2 0 15,14-8 0-15,9-18 0 16,6-12 0-16,1-10-312 15,8-32-395-15,-20-8-284 16,-19-6-288-16</inkml:trace>
  <inkml:trace contextRef="#ctx0" brushRef="#br1" timeOffset="-112059.72">5200 14634 1610 0,'0'0'708'0,"0"0"-84"16,-40-108-48-16,28 82-193 16,4 20-188-16,3 6-195 15,1 22 0-15,2 42 0 16,-1 48 0-16,3 43 0 15,0 15 0-15,3-5 0 16,8-43 0-16,0-38 0 16,0-22 0-16,-2-14 0 15,2-3 0-15,-2-8 0 16,-2-6 0-16,-5-27-240 16,-2-4-56-16,0-36-278 15,-12-55-187-15,-5 9 163 16,1-4-180-16</inkml:trace>
  <inkml:trace contextRef="#ctx0" brushRef="#br1" timeOffset="-111660.09">5131 14887 1160 0,'0'0'750'0,"0"0"-215"16,0 0-148-16,96-126-47 15,-54 113-123-15,3 13-61 16,-1 0-32-16,-2 18-56 16,-7 13-34-16,-10 6-16 15,-11 6-16-15,-14-1-2 16,0-2-52-16,-31-6 13 15,-10-6-3-15,-7-6 3 16,-2-4 27-16,8-12 12 0,11 0 47 16,15-6 40-1,12 0 44-15,4 0-47 0,14 2-29 16,23-2-38 0,19 0-2-16,28 0-9 0,5-14 6 15,9-14-12-15,1-2-23 16,-24-6 4-16,-1-2-1 15,-21 0 19-15,-22 4 0 16,-19 2 1-16,-12 1 36 16,-9 7 27-16,-20 8-63 15,-7 14 0-15,-2 2 0 16,-1 20 0-16,5 19 0 16,7 7 0-16,11 6 0 0,16-8 0 15,0-2 0-15,29-10 0 16,19-10 0-16,10-10 0 15,8-12 0-15,26-8-21 16,-17-12-685-16,-15-2-1283 0</inkml:trace>
  <inkml:trace contextRef="#ctx0" brushRef="#br1" timeOffset="-110592.99">6603 14825 2572 0,'0'0'637'0,"0"0"-258"16,0 0-19-16,0 0-212 16,0 0-148-16,0 0 0 15,-113 98 0-15,86-42 0 0,5 4 0 16,13-2 0-16,9-10 0 15,19-11 0-15,31-15 0 16,17-18 0-16,15-4 0 16,5-32-114-16,-3-17-185 15,-12-13 71-15,-16-14 77 16,-20-4 108 0,-21-4 43-16,-13 7 95 0,-2 11 87 15,-9 18 92-15,-9 18 10 16,7 20-284-16,3 10 0 15,1 20 0-15,5 28 0 0,-3 20 0 32,5 13 0-32,0 3 0 0,0 0 0 15,0-10 0-15,0-14 0 0,0-18 0 16,0-15 0-16,0-15 0 16,0-11 0-16,2-1 0 15,1-9 0 1,1-23 0-16,3-7 0 0,4-5 0 0,5 2 0 15,3 8 0-15,4 8 0 16,6 14 0-16,4 8 0 16,5 4 0-16,7 0 0 15,9 14 0-15,3 0 0 16,6-4 0-16,1-6 0 16,-1-4 0-16,-8 0-117 15,-12-6-17-15,-16-16 46 16,-15 0 56-1,-12-4 32-15,0 4 9 0,-10 2 26 16,-13 8 5-16,-2 8-4 16,-1 4-6-16,4 18-13 15,2 16 11-15,7 10 7 16,7 6-11-16,6-4 4 16,27-6-8-16,29-8-20 15,40-12-14-15,42-20-88 0,27-8-98 16,-11-22-64-16,-38-4 19 15,-47 8 125-15,-38 0 88 16,-6-4 32-16,-10 2 102 16,-10-6 71-16,-5 14 48 15,-25 8 15-15,-18 12-101 16,-3 2-24 0,-6 30-43-16,6 10-68 0,5 10 0 15,18-4 0-15,11-2 0 16,12-14 0-16,6-6 0 0,28-13 0 15,13-13 0-15,9 0 0 16,4-31 0-16,-4-13 0 16,-8-14 0-1,-10-10 0-15,-11-12 0 0,-11 0 0 16,-12-9 0-16,-4 5 0 16,0 8 0-1,-14 12 0-15,-1 16 0 0,2 24 0 16,2 24 0-16,2 6 0 15,2 39 0-15,3 38 0 16,-1 1 0-16,5 12 0 0,0 1 0 31,5-19 0-31,15 0 0 0,6-14 0 0,6-16 0 16,32-21 0-16,-8-14-642 31,4-13-1151-31</inkml:trace>
  <inkml:trace contextRef="#ctx0" brushRef="#br1" timeOffset="-109789.9">9503 14919 2140 0,'0'0'959'16,"0"0"-326"-16,0 0-269 0,0 0-364 15,0 0 0-15,84-112 0 16,-51 85 0-16,3 9 0 15,-4 8 0-15,-7 10 0 16,-2 5 0-16,-3 27 0 16,-7 12 0-16,-1 14 0 15,-3 4 0-15,-3 0 0 16,1-8 0-16,0-14 0 16,2-13 0-16,-1-16 0 15,3-11 0-15,5-10 0 0,3-26 0 16,4-18 0-1,4-8 0-15,0 0 0 16,0 4 0-16,-7 9 0 16,-5 22 0-16,-6 14 0 0,-2 13 0 15,-2 17 0-15,-1 24 0 16,5 14 0-16,5 5 0 16,5-6 0-16,6-6 0 15,2-12 0-15,4-16 0 16,0-12 0-16,0-8 0 15,-2-6 0-15,-2-24 0 16,2-6 0-16,-2-8 0 16,-3 0 0-16,0 4 0 0,-5 12 0 15,-6 6 0-15,-5 18 0 16,-3 4 0-16,-2 20 0 16,-1 18 0-16,2 10 0 15,5 0 0-15,9-2 0 16,9-12 0-16,6-10 0 15,7-16 0-15,0-8 0 16,-4-4 0-16,-5-24 0 16,-11-6 0-16,-8-12 0 15,-12 0 0-15,-4 0 0 16,-24 0 0-16,-12 6 0 16,-9 14 0-16,0 5 0 15,2 21 0-15,11 3 0 0,12 33 0 16,24 22 0-16,24-6-513 15,19-6-1034-15</inkml:trace>
  <inkml:trace contextRef="#ctx0" brushRef="#br1" timeOffset="-109657.45">11044 15091 1557 0,'0'0'1754'0,"0"0"-969"16,0 0-785-16,0 0 0 15,0 0 0-15,0 0 0 0,0 0 0 16,-49-14-21 0,29 14-1913-16</inkml:trace>
  <inkml:trace contextRef="#ctx0" brushRef="#br1" timeOffset="-108727.25">12682 15037 1965 0,'0'0'958'16,"0"0"-459"-16,0 0-135 16,-121-88-54-16,76 74-310 15,3 8 0-15,0 6 0 16,2 6 0-16,6 16 0 15,11 6 0-15,11-2 0 16,12-2 0-16,8-4 0 0,35-10 0 16,15-10 0-16,11-4 0 15,0-26 0-15,-4-8 0 16,-12-6 0-16,-17-10 0 16,-18-2 0-16,-16-4 0 15,-2-3 0-15,-18-1 0 16,-13 4 0-16,-7 6 0 15,3 11 0-15,3 12 0 16,12 11 0-16,9 8 0 16,11 3 0-16,0 4 0 15,15-5 0-15,19-3 0 0,4-5 0 16,4 6 0-16,-6 4 0 16,-7 8 0-16,-7 0 0 15,-4 34 0-15,-7 39 0 16,-2 45 0-16,-2 48 0 15,-1 17 0-15,-1-5 0 16,2-17 0-16,-1-31 0 16,1-23 0-16,2-21 0 15,4-28 0-15,8-10 0 16,2-2 0-16,12-6 0 0,0-10 0 16,3-28 0-16,-7-2 0 15,-4-36 0-15,-12-14 0 16,-11-12 0-16,-4-14 0 15,-21-27 0-15,-29-19 0 16,-3 8 0-16,2 14 0 16,4 17 0-16,13 33 0 15,8 6 0-15,8 12 0 16,25 32 0-16,26 0-620 16,17 4-906-16</inkml:trace>
  <inkml:trace contextRef="#ctx0" brushRef="#br1" timeOffset="-108065.33">13497 14985 2410 0,'0'0'949'0,"0"0"-413"16,0 0-335-16,0 0-201 15,0 0 0-15,151-56 0 16,-88 32 0-16,-7-2 0 15,-14-1 0-15,-15 4 0 0,-18-8 0 16,-9 3 0-16,-5 6 0 16,-21 4 0-16,-8 14 0 15,-6 4 0-15,-2 17 0 16,-1 20 0-16,10 12 0 16,13 9 0-16,16-4 0 15,4-2 0 1,35-12 0-16,41-8 0 0,42-26 0 15,34-6 0-15,-7-24 0 16,-26-10-48-16,-36 2-146 0,-29 0 1 16,-3-4 65-1,-5-4 89-15,-8-3 39 0,-18 7 67 16,-17 12 102 0,-3 6 52-16,-21 14-76 0,-14 4-145 15,-9 18 0-15,-6 17 0 16,4 15 0-16,7 4 0 15,13-4 0-15,15-2 0 16,11-12 0-16,14-10 0 16,25-20 0-16,15-6 0 15,6-24 0-15,3-20 0 0,-13-14 0 16,-9-12 0 0,-14-7 0-16,-12-3 0 0,-13-2 0 15,-2 2 0-15,0 8 0 16,-11 11 0-16,-3 17 0 15,4 20 0-15,1 20 0 16,5 4 0 0,-2 35 0-16,2 23 0 0,2 16 0 15,2 14 0-15,0 4 0 16,2 0 0-16,18-7 0 16,3-11 0-16,6-20 0 15,7-14 0-15,22-28 0 16,-8-12-642-16,-3 0-692 0</inkml:trace>
  <inkml:trace contextRef="#ctx0" brushRef="#br1" timeOffset="-107222.54">15197 14819 1711 0,'0'0'831'16,"0"0"-207"-16,0 0-110 16,0 0-208-16,0 0-196 15,-11-107-110 1,-14 95 0-16,-8 12 0 0,-7 0 0 15,-7 8 0-15,3 18 0 0,6 6 0 16,9 0 0-16,15 0 0 16,14-5 0-16,2-11 0 15,27-10 0-15,14-6 0 16,8-6 0 0,0-16 0-16,-3-9 0 0,-9 4 0 15,-7 6 0-15,-12 7 0 16,-9 14 0-16,-5 0 0 15,1 31 0-15,0 19 0 16,2 20 0-16,2 14 0 16,3 24 0-16,-2-9 0 0,-3 3 0 15,-7-4 0-15,-2-22 0 16,0 9 0-16,-21-19 0 16,-10-14 0-16,-10-18 0 15,-8-16 0-15,-7-18 0 16,-2 0 0-16,2-32 0 15,10-8 0 1,17-21 0-16,29-25 0 16,29-34 0-1,69-24 0-15,27-3 0 16,-3 31 0-16,-22 40 0 16,-37 37 0-16,-16 16 0 15,-1-4 0-15,-5 5 0 16,-8 3 0-16,-13 6 0 0,-13-1 0 15,-5 1 0-15,-2 0 0 16,0-1 0-16,0 6 0 16,-2 2 0-16,-7 6 0 15,-2 0 0-15,-5 22 0 16,1 15 0-16,1 13 0 16,12 0 0-16,2 2 0 15,24-12 0-15,28-8 0 16,17-18 0-16,11-14 0 15,7 0 0-15,-5-28 0 0,-8-12 0 16,-17-6 0 0,-14-5 0-16,-18 0 0 0,-14-2 0 15,-11 1 0-15,0 4 0 16,-11 10 0-16,-14 12 0 16,3 16 0-16,-1 10 0 15,6 8 0-15,8 24 0 16,9 8 0-16,2 2 0 15,34 2 0-15,15-1 0 16,9-6 0-16,4-2 0 16,0-3 0-16,-12-8 0 15,-16 0 0-15,-20 0 0 16,-16-2 0-16,-52 8 0 0,-104 18 0 0,7-2-182 16,-22-6-1366-16</inkml:trace>
  <inkml:trace contextRef="#ctx0" brushRef="#br1" timeOffset="-106260.24">1628 16284 2273 0,'0'0'626'16,"0"0"-55"-16,0 0-81 15,0 0-354-15,0 0-136 16,0 0 0-16,0 0 0 16,-6-52 0-16,30 38 0 0,5 4 0 15,4 6 0 1,1 4 0-16,0 6 0 0,-5 20 0 15,-6 10 0-15,-9 12 0 16,-14 1 0-16,0 5 0 16,-20-4 0-16,-11-2 0 15,-3-12 0-15,7-10 0 16,8-8 0-16,7-8 0 16,10-10 0-16,2 0 0 15,0 0 0-15,29 0 0 16,13-6 0-16,18-12 0 15,12-4 0-15,6-8 0 16,-2-2 0-16,-3-20-234 0,-17 10-692 16,-23 3-1149-16</inkml:trace>
  <inkml:trace contextRef="#ctx0" brushRef="#br1" timeOffset="-105928.2">1639 15811 2342 0,'0'0'729'0,"0"0"-248"16,-167 120-150-16,99-13-118 15,16 41-213-15,17 14 0 16,28-1 0-16,18-19 0 16,29-35 0-16,11-31 0 15,38-10 0-15,36-20 0 16,31-20 0-16,25-16 0 15,-15-16 0-15,-23-42 0 16,-27-2 0-16,-29 2 0 16,-27-2 0-16,-7-17 0 0,-7-35 0 15,-21-32 0-15,-17-27 0 16,-22 9 0-16,-44 14 0 16,-2 35 0-16,2 31 0 15,5 28 0-15,-5 18 0 16,-29 20 0-16,-44 32 0 15,10 20-242-15,23 12-1183 0</inkml:trace>
  <inkml:trace contextRef="#ctx0" brushRef="#br1" timeOffset="-105330.84">3623 16467 2248 0,'0'0'595'16,"0"0"-221"-16,0 0 86 15,0 0-234-15,0 0-113 16,0 0-82-16,0 0 18 15,108-84-49 1,-63 57 0-16,-3 1 0 0,-8 2 0 0,-10-2 0 16,-8 4 0-16,-11-4 0 15,-5 6 0-15,0 2 0 16,-5 10 0-16,-11 4 0 16,-6 4 0-16,-3 18 0 15,-2 16 0 1,4 16 0-16,0 9 0 0,10 3 0 15,10 0 0-15,3-12 0 16,18-6 0-16,22-12 0 16,16-10 0-16,15-18 0 15,12-4 0-15,10-14 0 0,3-20 0 16,29-20-530 0,-24 0-437-16,-20 10-647 0</inkml:trace>
  <inkml:trace contextRef="#ctx0" brushRef="#br1" timeOffset="-105157.11">4708 16196 2133 0,'0'0'759'16,"0"0"-159"-16,0 0-143 15,0 0-310-15,0 0-147 16,0 0 0-16,-117 129 0 0,80-67 0 0,1 0 0 16,7 2 0-1,7-10 0-15,9-10 0 0,3-14 0 16,10-26-272-16,0-4-612 15,0-8-93-15</inkml:trace>
  <inkml:trace contextRef="#ctx0" brushRef="#br1" timeOffset="-105000.35">4429 16298 778 0,'0'0'1347'16,"0"0"-530"-16,0 0-158 16,0 0-325-16,0 0-173 15,0 0-161-15,0 0 0 16,29 72 0-16,7-23 0 15,8-5 0 1,9 0 0-16,8-8 0 0,1-12 0 0,27-8-75 16,-16-14-611-16,-10-2-584 0</inkml:trace>
  <inkml:trace contextRef="#ctx0" brushRef="#br1" timeOffset="-104758.89">5242 15963 1144 0,'0'0'1422'16,"0"0"-810"-16,0 0 18 16,0 0-342-16,0 0-288 0,0 0 0 15,0 0 0 1,-65 18 0-16,65 71 0 0,0 31 0 16,0 33 0-16,16 3 0 15,2-22 0-15,-2-36 0 16,-3-35 0-16,1-15 0 15,1 2 0-15,-1-2 0 16,-4-8 0-16,-10-22 0 16,0-16-567-16,-4-2-391 0</inkml:trace>
  <inkml:trace contextRef="#ctx0" brushRef="#br1" timeOffset="-104292.46">5162 16290 1629 0,'0'0'829'16,"0"0"-456"-16,0 0 132 16,22-118-206-16,7 110-121 15,6 8-91-15,8 0-28 16,-1 26-22-16,-4 10-14 16,-7 8-18-16,-8 2-5 15,-15 3-86-15,-8-5-17 16,-8 2 26-16,-23-12 35 15,-5-6 24-15,-2-6 18 0,5-14 59 16,10-2 29-16,11-6 14 16,12 0 47-16,0 0-149 15,19-14 0-15,21-4 0 16,13-8 0-16,14-2 0 16,9-2 0-16,2-2 0 15,-2 2 0-15,-9-2 0 16,-9 5 0-16,-16-1 0 15,-13-2 0-15,-15 2 0 16,-14 6 0-16,0 0 0 16,-21 4 0-16,-10 14 0 0,-6 4 0 15,-4 8 0 1,3 24 0-16,7 16 0 0,8 11 0 16,15-1 0-1,8 0 0-15,14-8 0 0,28-14 0 16,18-14 0-16,20-14 0 15,47-12-24-15,-16-22-585 16,-15-2-471-16</inkml:trace>
  <inkml:trace contextRef="#ctx0" brushRef="#br1" timeOffset="-103254.63">6394 16284 1868 0,'0'0'868'0,"0"0"-295"15,0 0-200-15,0 0-77 16,-140-12-178-16,100 28-118 15,4 12 0-15,5 12 0 16,11 9 0-16,15-3 0 16,5-2 0-16,32-4 0 15,24-18 0-15,19-12 0 16,14-10-9-16,5-20-480 16,-5-24-138-16,-14-14-145 15,-17-4 54-15,-17-9 201 16,-22 3 517-16,-12-2 372 0,-7 6 159 15,0 2-3 1,-9 9 47-16,-4 13-69 0,1 16-41 16,6 16-310-16,2 8-155 15,2 17 0-15,2 29 0 16,0 20 0-16,0 18 0 16,0 10 0-16,4 1 0 15,9-9 0-15,-1-10 0 16,-4-16 0-16,1-20 0 15,-4-16 0-15,-1-20 0 16,-4-4 0-16,3-22 0 16,-3-14 0-16,0-8 0 15,2-6 0-15,2 2 0 0,5 8 0 16,7 12 0-16,3 6 0 16,6 13 0-1,8 9 0-15,8 0 0 0,7 0 0 16,10 13 0-16,7-4 0 15,2-9 0-15,-3 0 0 16,-8 0 0-16,-9-8 0 16,-13-6 0-16,-17 0 0 15,-12-4 0-15,-5 4 0 16,-5-2 0-16,-21 6 0 0,-5 10 0 16,-8 0 0-1,2 10 0-15,-3 20 0 0,6 15 0 16,10-4 0-16,13 8 0 15,11-5 0-15,29-12 0 16,46-14 0-16,44-18 0 16,32-14 0-1,-7-26-156-15,-25 0-486 0,-41 4-158 16,-30 9 221-16,0 0 194 16,-11 0 385-16,-6 1 128 15,-17 8 474-15,-14 8 57 0,0 6-277 16,-14 4-21-1,-15 0-111-15,-6 8-70 16,-9 20-180-16,-1 8 0 0,1 9 0 16,5 5 0-16,15-2 0 15,15-4 0-15,9-12 0 16,24-14 0-16,28-18 0 16,15-4 0-16,4-32 0 15,3-14 0-15,-10-12 0 16,-10-10 0-16,-16-9 0 15,-16-7 0-15,-15-2 0 16,-7-7 0-16,0 7 0 16,-19 14 0-16,-1 14 0 0,5 30 0 15,2 24 0-15,6 16 0 16,4 54 0-16,3 50 0 16,16 35 0-1,13-7 0-15,0-26 0 0,-5-37 0 16,-1-37 0-16,4 0 0 15,6-4 0-15,2-14 0 16,-3-16 0 0,-8-6 0-16,-5-22-579 15,-13-2-1112-15</inkml:trace>
  <inkml:trace contextRef="#ctx0" brushRef="#br1" timeOffset="-102128.28">9455 16120 1134 0,'0'0'1480'15,"0"0"-978"-15,0 0-240 16,0 0 106-16,25-116-118 16,17 98-150-1,5 4-100-15,6 14 0 0,1 0 0 16,-3 18 0-16,-6 22 0 0,-7 10 0 16,-12 6 0-1,-8 4 0-15,-9-4 0 0,-9-6 0 16,0-14 0-16,0-9 0 15,0-13 0 1,0-10 0-16,0-4 0 0,2-14 0 16,12-22 0-16,5-13 0 15,6-5 0-15,0 0 0 16,-3 10 0-16,-7 18 0 16,-3 12 0-16,-3 14 0 15,-1 0 0-15,4 32 0 16,6 12 0-16,4 10 0 15,7 0 0-15,4-5 0 0,3-5 0 16,4-16 0-16,1-14 0 16,-6-10 0-16,-6-4 0 15,-4-14 0-15,-10-18 0 16,-4-7 0-16,-4 2 0 16,-3 2 0-1,1 9 0-15,-3 12 0 0,2 6 0 16,3 8 0-16,2 8 0 15,9 18 0-15,4 10 0 16,11 0 0-16,7 4 0 16,12-9 0-16,2-9 0 0,1-16 0 15,-4-6 0 1,-8 0 0-16,-17-24 0 0,-10-6 0 16,-16-11 0-16,0-3 0 15,-31-6 0-15,-11 2 0 16,-12 8 0-16,-6 12 0 15,-3 16 0-15,5 12 0 16,7 16 0-16,13 30 0 16,38 42 0-1,16-11-107-15,26-14-983 0</inkml:trace>
  <inkml:trace contextRef="#ctx0" brushRef="#br1" timeOffset="-101955.61">11693 16431 3003 0,'0'0'881'0,"0"0"-669"15,0 0-212-15,0 0 0 16,0 0 0-16,19-102-327 16,39 84-1155-16</inkml:trace>
  <inkml:trace contextRef="#ctx0" brushRef="#br1" timeOffset="-101435.4">12176 16044 2293 0,'0'0'1055'16,"0"0"-479"-16,0 0-404 16,0 0-172-1,0 0 0-15,-111 128 0 0,111-82 0 16,11-2 0-16,26-8 0 15,13-14 0-15,8-8 0 16,2-14 0-16,-4 0 0 0,-10-23 0 16,-15-18 0-16,-15-3 0 15,-16-14 0 1,0-8 0-16,-20 0 0 0,-9-2 0 16,0 9 0-16,6 7 0 15,6 16 0-15,7 14 0 16,10 12 0-16,0 10 0 15,16 0 0 1,20 18 0-16,9 16 0 0,4 20 0 31,4 31 0-31,-3 29 0 0,-17 36 0 16,-16 15 0-16,-17-3 0 16,0-11 0-1,-2-43 0-15,-4-20 0 0,6-26 0 16,0-12 0-16,6 4 0 15,19-5 0-15,10-9 0 16,9-26 0-16,4-14 0 16,-1-14 0-16,-5-22 0 15,-9-17 0-15,-8-11 0 16,-12-10 0-16,-13-24 0 16,-2 4 0-16,-27-5 0 0,-13 9 0 15,-8 28 0 1,-6 6 0-16,-8 28-3 15,13 18-671-15,18 10-1160 0</inkml:trace>
  <inkml:trace contextRef="#ctx0" brushRef="#br1" timeOffset="-99966.52">13145 16451 2453 0,'0'0'981'0,"0"0"-457"16,0 0-386-16,0 0-138 0,0 0 0 16,0 0 0-1,173-95 0-15,-112 68 0 0,-10 0 0 16,-15 1 0-16,-18-2 0 0,-18 2 0 16,0 4 0-16,-36 4 0 15,-13 12 0-15,-7 6 0 16,0 10 0-16,8 22 0 15,12 8 0-15,22 4 0 16,14 2 0-16,27-1 0 16,50-5 0-16,33-14 0 15,38-22 0-15,-11-4 0 16,-25-18 0-16,-36-8 0 16,-29-2 0-16,0-7 0 15,-9-5 0-15,-5-6 0 0,-18 6 0 16,-13 6 0-1,-2 10 0-15,-9 12 0 0,-15 12 0 16,-10 0 0-16,-5 26 0 16,-1 18 0-16,4 2 0 15,7 7 0-15,13-3 0 16,14-10 0-16,2-8 0 16,29-16 0-16,21-14 0 15,12-2 0-15,5-36 0 16,-5-14 0-1,-11-13 0-15,-13-13 0 0,-18-4 0 16,-18-10 0-16,-2 2 0 16,-18-1 0-16,-11 11 0 0,0 18 0 15,5 18 0-15,3 26 0 16,6 16 0-16,2 42 0 16,4 48 0-1,9 36 0-15,0 17 0 0,9-23 0 16,15-30 0-16,3-37 0 15,8-13 0-15,13-4 0 16,10-8 0-16,10-10 0 16,6-18 0-16,0-6 0 15,-10-30 0-15,-8-8 0 0,-14-14 0 16,-15-5 0-16,-14 1 0 16,-13 4 0-16,0 10 0 15,-22 14 0-15,-9 18 0 16,-2 16 0-1,-8 8 0-15,6 28 0 0,1 8 0 16,10 2 0-16,13 2 0 16,11-12 0-1,0-5 0-15,27-17 0 0,8-14 0 16,7 0 0-16,3-14 0 16,-7-13 0-16,-5-5 0 15,-8 2 0-15,-8 8 0 16,-7 4 0-16,-6 12 0 0,-4 6 0 15,0 6 0-15,0 34 0 16,0 36 0-16,0 41 0 16,-2 33 0-16,-2 11 0 15,-2-27 0-15,4-34 0 16,-2-38 0-16,2-10 0 16,-3-2 0-16,1-1 0 15,-2-13 0 1,-6-22 0-1,-10-14 0-15,-11 0 0 0,-12-32 0 0,-11-12 0 16,3-19 0-16,4-27 0 0,24-30 0 16,25 4 0-16,6 9 0 15,48 23 0-15,35 20 0 16,5 8 0-16,18 2 0 16,-4 13 0-1,-23 22 0-15,-2-3 0 0,-18 4 0 16,-21 1 0-16,-13-5 0 15,-13 0 0-15,-7-2 0 16,-7-8 0-16,-4 2 0 16,0-6 0-1,0 4 0-15,-13 6 0 0,-3 8 0 16,-3 14 0 0,-4 4 0-16,1 32 0 15,2 12 0-15,4 18 0 16,14 0 0-16,2-2 0 15,11-7 0-15,27-13 0 16,11-14 0-16,9-20 0 16,4-6 0-16,1-18 0 15,-10-18 0-15,-11-5 0 16,-10-3 0-16,-10-2 0 16,-9 6 0-16,1 4 0 0,-1 10 0 15,3 14 0-15,9 10 0 16,6 2 0-16,9 24 0 15,4 20 0-15,-1 8 0 16,-6 12 0-16,-12 3 0 16,-16-5 0-16,-9-8 0 15,-19-10 0-15,-16-12 0 16,-9-14 0-16,4-14 0 16,15-18 0-16,11-12-260 15,14-10-1464-15</inkml:trace>
  <inkml:trace contextRef="#ctx0" brushRef="#br1" timeOffset="-97696.81">16630 15879 2864 0,'0'0'1055'0,"0"0"-878"16,0 0-177-16,0 0 0 15,0 0 0-15,-50 151 0 16,48-87 0-16,2-4 0 16,14-6 0-16,22-14 0 0,12-12 0 15,10-16 0 1,5-12 0-16,-8-4 0 16,-9-22 0-16,-20-14 0 0,-19-10 0 15,-7-8 0-15,-29 0 0 16,-16 0 0-16,-6 9 0 15,0 13 0-15,4 14 0 16,13 16 0-16,17 6 0 16,12 20 0-16,5 15 0 0,29 1 0 15,22-4 0-15,19-10 0 16,7-14 0-16,6-8 0 16,-1-8 0-16,-10-24 0 15,-16-12 0-15,-17-11 0 16,-16-7 0-16,-14-4 0 15,-9-2 0-15,0 2 0 16,-9 8 0-16,-7 12 0 16,1 17 0-16,1 23 0 15,1 6 0-15,-1 53 0 16,3 45 0-16,11 34 0 16,0 0 0-16,0-23 0 15,15-35 0-15,4-30 0 16,5 2 0-16,3-10 0 15,4-6 0-15,-2-20 0 0,-3-10 0 16,-3-14 0-16,-7-16 0 16,-3-10 0-16,-5-2 0 15,-4 2 0-15,-2 0 0 16,-2 14 0-16,0 8 0 16,0 10 0-16,6 8 0 15,9 4 0-15,14 14 0 16,14 4 0-16,12-4 0 15,13-6 0-15,5-10 0 16,-2-2 0-16,-6-6 0 16,-16-20 0-16,-16-10 0 15,-14-4 0-15,-15-5 0 0,-4-3 0 16,-12 6 0 0,-12 8 0-16,-3 10 0 0,5 16 0 0,2 8 0 15,9 8 0 1,11 24 0-16,0 12 0 0,16 6 0 15,21 3 0-15,10 1 0 16,6-8 0-16,-1-4 0 16,-4-6 0-1,-12-8 0-15,-13-6 0 0,-19-4 0 16,-4 0 0-16,-29-2 0 16,-13 0 0-16,-2 0 0 15,3-6 0-15,14-2 0 16,16-8 0-16,11 0 0 0,13 0 0 15,32-8 0 1,16-18 0-16,12-2 0 0,9-8 0 16,-1-8 0-16,-6-4 0 15,-10-2 0-15,-14-4 0 16,-19 0 0-16,-15 5 0 16,-15 13 0-16,-2 14 0 15,-13 18 0-15,-14 4 0 16,-6 32 0-1,2 20 0-15,4 7 0 0,10 7 0 16,13-2 0 0,4-2 0-16,37-14 0 0,21-16 0 15,17-14 0-15,10-18 0 0,4 0 0 16,-11-26 0-16,-16-14 0 16,-22-6 0-1,-20-12 0 1,-20 0 0-16,0-4 0 15,-22-1 0-15,-9 13 0 0,0 10 0 0,5 14 0 16,5 16 0-16,9 10 0 16,6 4 0-16,6 24 0 15,0 2 0 1,14 6 0-16,15 0 0 16,9-8 0-16,6-1 0 15,3-9 0-15,-3-6 0 16,-5-2 0-16,-11-2 0 15,-10 2 0-15,-9 4 0 16,-9 8 0-16,0 8 0 16,0 2 0-16,0 8 0 15,0-8 0-15,2-2 0 16,18-12 0-16,9-12 0 16,7-6 0-16,-1-14 0 15,1-18 0-15,-7-12 0 16,-7-4 0-16,-3-2 0 15,-9 0 0-15,-1 6 0 16,-2 7 0-16,0 11 0 0,-1 12 0 16,1 14 0-16,-1 0 0 15,6 32 0-15,-1 13 0 16,5 3 0-16,-1 6 0 16,3-8 0-16,2-6 0 15,0-10 0-15,-2-16 0 16,2-14 0-16,-2 0 0 15,-1-22 0-15,1-10 0 16,-1-8 0-16,0-4 0 16,-1-5 0-16,1 4 0 0,-1 0 0 15,1 13 0-15,2 6 0 16,1 16 0-16,4 6 0 16,7 4 0-16,4 0 0 15,8 8 0-15,2 2 0 16,0 0 0-16,-1-2 0 15,-1-4 0-15,-8-4 0 16,-4 0 0-16,-6 0 0 16,-5-16 0-16,-7-2 0 15,-6-2 0-15,-7 0 0 16,0 0 0-16,-18 8 0 16,-13 8 0-16,-9 4 0 15,0 16 0-15,-1 16 0 0,12 12 0 16,12 6 0-16,17-1 0 15,8-3 0-15,38-6 0 16,18-10 0-16,14-12 0 16,9-12 0-16,2-6 0 15,-6 0 0-15,-10-10 0 16,-9-8-342-16,-8-4-156 16,-7-2 3-16,-2-2 228 15,-3-6 120-15,-1-3 147 16,-8-1 138-16,-6 2 218 15,-13 2 107-15,-11 4-165 16,-5 6-3-16,-10 10-96 16,-21 10-199-16,-9 2 0 0,-9 28 0 15,-2 12 0-15,4 14 0 16,7 4 0-16,13-1 0 16,16-7 0-16,11-14 0 15,5-10 0-15,28-16 0 16,9-10 0-16,8-10 0 15,-4-26 0-15,-1-16 0 16,-7-11 0-16,-7-9 0 16,-2-26 0-16,-2-22 0 15,-7 8 0-15,-3 9 0 16,-8 23 0-16,-9 30 0 16,0 10 0-16,0 14 0 0,0 26 0 15,-17 16 0-15,-12 58 0 16,0 44 0-16,8 35 0 15,15-11 0-15,6-26 0 16,6-39 0-16,17-36 0 16,8 4 0-16,11-7 0 15,9-6 0-15,3-22 0 16,-5-10 0-16,-4-10 0 16,-14-20 0-16,-14-2 0 15,-17-26 0-15,0 13-51 16,-15 1-1446-16</inkml:trace>
  <inkml:trace contextRef="#ctx0" brushRef="#br1" timeOffset="-95027.08">21721 15875 2008 0,'0'0'813'0,"0"0"-538"16,0 0 21-16,0 0 0 15,0 0-103-15,0 0-106 0,0-40-30 16,0 52 14-16,0 14-71 16,0 10 0-16,0 10 0 15,0 3 0-15,0-5 0 16,7-4 0-16,4-12 0 16,2-8 0-16,5-10 0 31,2-10 0-31,6 0 0 0,3-14 0 0,5-12 0 15,0-10 0-15,-3-8 0 32,-3-5 0-32,-3 8 0 0,-7 5 0 15,-3 11 0-15,-5 15 0 16,-6 10 0-16,3 0 0 16,-1 22 0-16,6 6 0 15,3 11 0-15,1-7 0 16,-1-2 0-16,1-8 0 15,-3-8 0-15,-2-10 0 16,3-4 0-16,3-2 0 0,4-22 0 16,8-6 0-1,0-2 0-15,2 0 0 0,-2 5 0 16,-4 9 0-16,-6 14 0 16,1 4 0-16,1 8 0 15,0 20 0-15,2 4 0 16,-1 3 0-16,-2-3 0 15,-4-10 0-15,-7-12 0 16,-7-6-3-16,-7-10-357 16,-19-20-351-16,-10-6-584 0</inkml:trace>
  <inkml:trace contextRef="#ctx0" brushRef="#br1" timeOffset="-94854.02">21850 15382 3214 0,'0'0'554'0,"0"0"-476"16,0 0 172-16,0 0-250 15,0 0 0-15,0 0 0 16,0 0-113-16,45 125-879 0</inkml:trace>
  <inkml:trace contextRef="#ctx0" brushRef="#br1" timeOffset="-90587.5">17370 14464 1472 0,'0'0'1526'15,"0"0"-1159"-15,0 0-126 16,0 0-32-16,0 0-134 16,0 0-42-16,0 0-28 0,-65 82-4 15,63-72 8-15,2-4-8 16,0-6 6-16,0 0 41 16,0 0 16-16,0-10-26 15,0-8-38-15,0-4 0 16,0 0 0-16,0 4 0 15,-16 8 0-15,-6 7 0 16,-7 3 0-16,-9 25 0 16,-4 19 0-16,0 14 0 15,3 14 0-15,13 6 0 16,12-2 0-16,14-7 0 0,12-15 0 16,30-16 0-1,16-20 0-15,13-18 0 0,10-6 0 16,-4-28 0-16,-5-8 0 15,-17-6 0-15,-14-1 0 16,-20 7 0-16,-11 2 0 16,-10 12 0-16,0 8 0 15,0 14 0-15,-4 6 0 16,-8 6 0-16,1 24 0 16,-1 6 0-16,6 6 0 15,4 1 0-15,2-7 0 0,4-12 0 16,18-8 0-16,5-10 0 15,2-6 0-15,-2 0 0 16,-7-20 0-16,-6-5 0 16,-8-4 0-16,-6-5 0 15,0-1 0-15,-23 2 0 16,-1 2 0-16,-2 9 0 16,-1 12 0-16,2 10 0 15,5 4 0-15,5 24 0 16,10 7 0-16,5 1 0 0,0-3 0 15,26-6 0 1,15-11 0-16,5-12 0 0,8-4 0 16,2-8 0-16,-4-23 0 15,-6 1 0-15,-8-3 0 16,-7 2 0-16,-9-1 0 16,-6 10 0-1,-5 2 0-15,-4 12 0 0,-3 8 0 16,0 0 0-16,2 24 0 15,0 6 0 1,3 11 0-16,1-1 0 16,7-3 0-16,-2-6 0 15,3-9 0-15,2-8 0 0,0-10 0 0,4-4 0 16,5-10 0-16,0-16 0 16,0-6 0-16,0-7 0 15,-4 3 0 1,-5 4 0-16,-4 6 0 0,-8 12 0 0,-3 10 0 15,-1 4 0-15,1 6 0 16,4 22 0-16,4 9 0 16,5 0 0-1,5-1 0-15,2-1 0 16,7-13 0 0,-1-8 0-16,3-10 0 15,-3-4 0-15,1 0 0 16,-3-22 0-16,-6-9 0 15,0-1 0-15,-3-4 0 16,-5 0 0-16,-3 4 0 16,-5 8 0-16,-3 8 0 15,-2 10 0-15,-2 6 0 0,0 10 0 16,0 20 0-16,0 8 0 16,0 4 0-16,0-2 0 15,0-5 0-15,4-13 0 16,3-8 0-16,-3-10 0 15,4-4 0-15,-2 0 0 16,3-17 0-16,5-6 0 16,3-13 0-16,3-3 0 15,1 6 0-15,-2 2 0 16,1 13 0-16,-4 6 0 0,0 12 0 16,-1 0 0-16,5 18 0 15,5 6 0-15,4 4 0 16,4-4 0-16,7-2 0 15,5-5 0-15,1-8 0 16,2-4 0-16,-4-5 0 16,-7-5 0-16,-3-8 0 15,-7-10 0-15,-5 0 0 16,-4-4 0-16,0-5 0 0,-8-2 0 16,-2-2 0-16,-6 0 0 15,-2 10 0-15,0 8 0 16,-6 12 0-16,-15 6 0 15,-4 24 0-15,1 16 0 16,0 10 0-16,10 4 0 16,10-2 0-16,4-11 0 15,22-11 0-15,20-12 0 16,14-14 0-16,7-4 0 16,19-30 0-16,-17-6-543 15,-17 0-1030-15</inkml:trace>
  <inkml:trace contextRef="#ctx0" brushRef="#br1" timeOffset="-89601.06">20027 14484 2000 0,'0'0'776'15,"0"0"-280"-15,0 0-45 16,0 0-263-16,0 0-95 0,0 0-1 16,0 0-92-16,-87 144 0 15,76-90 0-15,9-6 0 16,2-8 0-16,16-9 0 16,22-16 0-16,16-11 0 15,12-4 0-15,8-19 0 16,-3-16 0-16,-9-11 0 15,-13-2 0-15,-15-6 0 16,-14-4 0-16,-13-2 0 0,-7-4 0 16,0 1 0-1,-5 5 0 1,-11 8 0-16,3 18 0 0,-1 18 0 16,1 14 0-16,3 10 0 15,-7 36 0-15,2 20 0 16,4 15 0-16,6 9 0 15,5-4 0-15,5-6 0 16,24-10 0-16,16-20 0 16,10-15 0-16,10-21 0 15,2-14 0-15,-3-8 0 16,-10-24 0-16,-10-9 0 0,-15-3 0 16,-11-2 0-16,-11 2 0 15,-7 4 0-15,0 10 0 16,0 12 0-16,-10 14 0 15,-3 4 0-15,-5 20 0 16,-1 18 0-16,-2 10 0 16,8 2 0-16,9-2 0 15,4-8 0-15,17-8 0 16,28-11 0-16,16-17 0 16,14-4 0-16,12-12 0 0,0-23 0 15,-5-2 0 1,-12-6 0-16,-15 1 0 0,-15 2 0 15,-16 4 0 1,-10 10 0-16,-12 4 0 0,-2 14 0 16,-2 8 0-16,-23 4 0 15,-6 26 0-15,-7 10 0 16,3 6 0-16,6 2 0 16,9-12 0-16,13-5 0 15,7-16 0-15,4-12 0 16,28-3 0-16,10-18 0 15,5-21 0-15,2-7 0 16,-7-8 0-16,-6-4 0 0,-9-4 0 16,-9-4 0-16,-10-1 0 15,-5 5 0-15,-3 6 0 16,0 16 0-16,0 20 0 16,-5 20 0-16,1 12 0 15,2 30 0-15,2 22 0 16,0 8 0-16,8 5 0 15,15-5 0-15,3-10 0 16,7-14 0-16,-1-12 0 16,0-14 0-16,-7-18 0 0,-4-4-257 15,-19-20-203 1,-2-8-403-16,0-6-1339 0</inkml:trace>
  <inkml:trace contextRef="#ctx0" brushRef="#br1" timeOffset="-89427.6">20384 14361 1702 0,'0'0'1455'0,"0"0"-850"16,0 0-271-16,0 0-334 0,163-54 0 16,6 40 0-16,27-4 0 15,-38 8-254-15,-35 2-980 0</inkml:trace>
  <inkml:trace contextRef="#ctx0" brushRef="#br1" timeOffset="-89198.96">22550 14091 2812 0,'0'0'995'0,"0"0"-706"16,0 0-289-16,0 0 0 15,0 0 0-15,-29 136 0 16,35-60 0 0,8 7 0-16,1-3 0 15,1-6 0-15,-1-10 0 16,1-12 0-16,-3-14 0 16,-5-18 0-16,-6-8-600 15,-2-12-530-15</inkml:trace>
  <inkml:trace contextRef="#ctx0" brushRef="#br1" timeOffset="-88832.85">22333 14512 871 0,'0'0'1795'0,"0"0"-1006"15,0 0-447-15,0 0-43 16,0 0-299-16,141-18 0 16,-54 8 0-16,9-2 0 15,0-6 0-15,-5 0 0 16,-18 0 0-16,-21 4 0 15,-21 5 0-15,-18 1 0 16,-11 8 0-16,-2 0 0 16,0 3 0-16,-6 21 0 0,-7 7 0 15,3 12 0-15,6 3 0 16,4-6 0-16,0-4 0 16,27-12 0-16,6-8 0 15,8-14 0-15,1-2 0 16,-5-6 0-16,-3-16 0 15,-10-6 0-15,-7-2 0 16,-11-2 0-16,-6-8 0 16,0 0 0-16,-12 1 0 15,-15 6 0-15,-10 8 0 0,-3 19 0 16,-2 6 0-16,3 26 0 16,31 45-146-16,8-7-546 15,2-6-569-15</inkml:trace>
  <inkml:trace contextRef="#ctx0" brushRef="#br1" timeOffset="-88457.86">24031 14423 2499 0,'0'0'821'0,"0"0"-353"0,0 0-160 16,0 0-308-16,0 0 0 15,-135-58 0-15,87 88 0 16,2 11 0-16,6 9 0 16,6 2 0-16,15-6 0 15,16-8 0 1,3-10 0-16,25-16 0 0,15-10 0 16,4-2 0-16,1-14 0 15,-7-16 0-15,-7 2 0 16,-11-4 0-16,-5 6 0 0,-6 4 0 15,-1 5 0 1,-6 8 0-16,-2 7 0 0,0 2 0 16,2 4 0-16,4 20 0 15,10 2 0-15,6 6 0 16,11-2 0-16,34-8 0 16,-7-8-562-16,-2-10-680 0</inkml:trace>
  <inkml:trace contextRef="#ctx0" brushRef="#br1" timeOffset="-87261.79">24586 14265 2684 0,'0'0'735'16,"0"0"-455"-16,0 0-20 0,0 0-123 15,0 0-137-15,134-52 0 16,-103 62 0-16,-2 24 0 16,-9 8 0-16,-6 10 0 15,-8 2 0-15,1-5 0 16,-5-8 0 0,0-8 0-16,0-9 0 15,0-16 0-15,6-8 0 16,5 0 0-16,7-20 0 0,7-14 0 15,6-8 0-15,1-4 0 0,-1 1 0 16,-6 4 0-16,-10 10 0 16,-5 15 0-16,-8 16 0 15,-2 0 0-15,-2 24 0 16,3 14 0 0,1 6 0-16,2 1 0 0,8-4 0 15,1-6 0-15,6-13 0 0,-1-10 0 16,4-12 0-1,1 0 0-15,-1-12 0 0,1-18 0 16,-3-2 0-16,-2-3 0 16,-2 3 0-16,-5 4 0 15,-2 6 0-15,-4 8 0 16,-2 12 0-16,-5 2 0 16,0 11 0-16,2 21 0 15,2 5 0-15,7 6 0 31,5-5 0-31,7-4 0 0,6-12 0 16,0-8 0-16,-3-14 0 0,-4 0 0 0,-8-14 0 16,-10-14 0-16,-4-5 0 15,-4-3 0-15,-21-1 0 16,-6-2 0-16,-4 3 0 16,3 8 0-16,6 6 0 15,9 8 0-15,13 10 0 31,4 4 0-31,25 0 0 16,26 4 0-16,18 6 0 16,18-2 0-16,7-6 0 15,-1-2 0-15,-9 0 0 16,-14 0 0-16,-19-4 0 0,-20-2 0 16,-15 6 0-16,-16 0 0 15,0 0 0-15,-16 24 0 16,-11 9 0-16,-1 8 0 15,-3 5 0-15,8 1 0 16,5-7 0-16,14-6 0 16,4-12 0-16,6-10 0 15,25-12 0-15,12 0 0 16,4-26 0-16,0-10 0 0,-7-8 0 16,-7-5 0-1,-10-5 0-15,-8-2 0 0,-8-6 0 16,-5-2 0-16,-2 0 0 15,0 6 0-15,0 12 0 16,-2 15 0-16,-3 23 0 16,-2 8 0-16,1 27 0 15,-1 23 0-15,5 20 0 16,2 6 0-16,0 4 0 16,9-4 0-16,16-8 0 15,6-9 0-15,11-15 0 16,7-12 0-16,9-16 0 0,7-16 0 15,-3 0 0-15,-6-16 0 16,-5-12 0-16,-14-8 0 16,-6-4 0-16,-8-9 0 15,-9-1 0-15,-10 2 0 16,-4 8 0-16,0 12 0 16,-16 20 0-16,-13 8 0 15,-4 22 0-15,-5 22 0 16,7 10 0-16,6 3 0 15,19-1 0-15,6-8 0 16,22-12 0-16,31-10 0 16,19-18 0-16,51-10-231 15,-17-20-713-15,-10-2-1511 0</inkml:trace>
  <inkml:trace contextRef="#ctx0" brushRef="#br1" timeOffset="-87129.23">27398 14445 2364 0,'0'0'768'0,"0"0"-250"0,0 0-72 16,0 0-446-16,0 0 0 15,0 0 0-15,0 0-536 0</inkml:trace>
  <inkml:trace contextRef="#ctx0" brushRef="#br1" timeOffset="-75329.27">23677 16054 2201 0,'0'0'679'0,"0"0"-473"0,0 0 107 16,0-100-76-16,0 64-124 16,-2 1-83-16,-12 3 24 15,-5 6 12-15,-10 4 4 16,-7 12 5-16,-9 6-23 15,-3 4-52-15,-6 22 0 16,3 14 0-16,4 12 0 16,9 2 0-16,14 9 0 15,14-11 0 1,10-2 0-16,16-12 0 0,22-12 0 16,11-12 0-16,4-10 0 0,-1-12 0 15,-5-16 0-15,-12-4 0 16,-11-6 0-16,-10 2 0 15,-10 4 0-15,-4 1 0 16,0 12 0-16,0 10 0 16,0 9 0-16,0 0 0 15,0 18 0-15,0 18 0 16,0 9 0-16,25-1 0 16,9-2 0-16,12-4 0 0,39-16 0 15,-9-12-513 1,-9-10-567-16</inkml:trace>
  <inkml:trace contextRef="#ctx0" brushRef="#br1" timeOffset="-73395.16">24598 15973 1778 0,'0'0'772'16,"0"0"-310"-16,0 0-3 0,0 0-241 15,0 0-97-15,110-100-10 16,-102 74-21-16,-8 4-5 16,-5 4-85-16,-27 0 0 15,-12 6 0-15,-7 12 0 16,-7 0 0-16,1 20 0 16,5 16 0-1,12 4 0-15,11 6 0 0,17-2 0 16,12-7 0-16,3-11 0 15,23-8 0-15,8-14 0 16,3-4 0-16,2-8 0 16,-3-16 0-16,-7-2 0 15,-5-6 0-15,-4 10 0 16,-8-1 0-16,-6 11 0 0,-2 11 0 16,-2 1 0-16,-2 15 0 15,5 25 0-15,-1 17 0 16,4 33 0-16,2 26 0 15,1 35 0-15,3 5 0 16,-5-12 0-16,-5-33 0 16,-4-35 0-16,0-26 0 15,-6-10 0-15,-17 0 0 16,-10-4 0-16,-11-10 0 0,-6-16 0 16,-1-10 0-16,2-10 0 15,9-26 0-15,16-18 0 16,17-30 0-16,7 0 0 15,31-7 0 1,28-7 0-16,20 10 0 0,14-14 0 16,7 3 0-16,-2 5 0 15,-8 0 0-15,-18 10 0 16,-20 7 0-16,-17 9 0 16,-25 12 0-1,-10 16 0-15,-14 16 0 0,-23 16 0 16,-7 8 0-16,-8 8 0 0,6 20 0 15,5 8 0-15,12 4 0 16,16-1 0-16,13-3 0 16,2-4 0-16,29-10 0 15,11-8 0-15,12-10 0 16,4-4 0-16,-4 0 0 16,-8 0 0-1,-10-10 0-15,-14 6 0 0,-13 4 0 16,-9 0 0-16,0 10 0 15,-9 16 0-15,-6 4 0 16,3 4 0 0,10 0 0-16,2-4 0 0,12-6 0 0,21-12 0 31,9-6 0-31,12-6 0 0,6-4 0 0,0-20 0 16,-2-6 0-16,-7-6 0 15,-8-10 0-15,-10-2 0 16,-11-2 0-16,-6 1 0 0,-12 13 0 15,-4 6 0 1,0 20 0-16,-10 10 0 0,-15 4 0 31,-4 28 0-31,-2 8 0 16,2 6 0-16,8-1 0 16,8-5 0-16,9-10 0 15,4-8 0-15,0-12 0 16,15-10 0-16,5 0 0 15,3-14 0-15,1-12 0 16,-2-2 0-16,-1 2 0 16,-6 8 0-16,-1 6 0 0,-4 10 0 15,1 2 0-15,3 6 0 16,7 16 0-16,2 0 0 16,8 0 0-16,8-4 0 15,-1-14 0-15,-1-4 0 16,-1 0 0-16,-9-22 0 15,-5-10 0-15,-9-6 0 16,-6-8 0-16,-2-8 0 16,-5-9 0-16,0-3 0 0,0-4 0 15,0 7 0-15,0 13 0 16,0 23 0-16,0 14 0 16,0 13 0-1,0 27 0-15,11 35 0 0,7 40 0 16,4 42 0-16,7 13 0 15,-2-7 0-15,-1-11 0 16,-7-45 0-16,-4-18 0 16,-5-22 0-16,-2-14 0 15,-2-8 0-15,-1-2 0 16,-3-12 0-16,0-18 0 16,-2 0 0-16,0-32 0 0,0-16-26 15,0-32-272-15,-2-32-172 16,0-39-114-16,2-5 99 15,0 21 265-15,0 41 220 16,0 40 93-16,4 18 283 16,0-2 140-16,3 6-181 15,2 4 13-15,0 10-102 16,7 14-77-16,6 4-169 16,5 0 0-16,4 18 0 15,-2 14 0-15,-4 6 0 16,-13 8 0-16,-12 0 0 15,0 2 0-15,-35 0 0 16,-13-7 0-16,-11-1 0 0,1-8 0 16,9-10 0-16,18-8 0 15,20-10 0-15,11-4 0 16,38-10 0-16,24-24 0 16,16-12 0-1,9-12 0-15,0-9 0 0,-11-9 0 16,-14-8 0-16,-18-5 0 15,-19 7 0-15,-18 6 0 16,-7 16 0-16,-3 20 0 16,-14 24 0-16,-5 16 0 15,-1 20 0-15,6 32 0 0,3 12 0 16,7 15 0-16,7-3 0 16,0 0 0-1,7-8 0-15,13-12 0 0,0-14 0 16,2-12 0-16,3-16 0 15,0-14 0-15,2 0 0 0,2-18 0 16,-1-14 0 0,3-6 0-16,-2 2 0 0,-2 8 0 15,-3 10 0-15,-5 8 0 16,-4 10 0-16,-3 10 0 16,-4 22 0-16,-1 8 0 15,-1 0 0-15,-2 0 0 16,4-5 0-16,-2-7 0 15,7-10 0-15,16-18 0 16,-2 0-47-16,0-5-1118 0</inkml:trace>
  <inkml:trace contextRef="#ctx0" brushRef="#br1" timeOffset="-73254.66">27472 15811 776 0,'0'0'2507'0,"0"0"-1801"15,0 0-599 1,0 0-107-16,0 0 0 16,0 0 0-16,0 0 0 15,-69-32-1646-15</inkml:trace>
  <inkml:trace contextRef="#ctx0" brushRef="#br1" timeOffset="-69322.52">3964 17445 2579 0,'0'0'611'0,"0"0"-289"16,0 0 53-16,0 0-166 15,0 0-209-15,0 0 0 16,-92-40 0-16,55 22 0 16,-13-8 0-16,-8-6 0 15,-11-8 0-15,-3-4 0 16,-1-10 0-16,2-8 0 15,11-11 0-15,8-1 0 16,19 6 0-16,15 6 0 16,16 22 0-16,2 14 0 0,14 24 0 15,12 2 0-15,8 36 0 16,-1 18 0 0,-8 18 0-16,-17 8 0 0,-8 9 0 15,-10 1 0-15,-27-6 0 16,-5-4 0-16,0-12 0 15,9-11 0-15,6-21 0 16,15-14 0-16,12-16 0 16,0-6 0-16,31-14 0 15,41-26 0-15,8-5 0 16,19-9 0-16,3 4 0 0,-15 12 0 16,-1 6 0-16,-3 24-83 15,-25 8-568-15,-23 0-756 0</inkml:trace>
  <inkml:trace contextRef="#ctx0" brushRef="#br1" timeOffset="-68661.05">5119 17566 2186 0,'0'0'763'0,"0"0"-451"15,16-103 238-15,-11 55-265 0,-1-6-285 16,3 0 0-16,2 6 0 16,2-2 0-16,-2 10 0 15,-3 8 0-15,-6 10 0 16,0 13 0-16,0 9 0 16,-13 5 0-16,-9 27 0 15,-5 8 0-15,3 8 0 16,10 2 0-16,12-2 0 15,2-2 0-15,31-6 0 16,16-6 0-16,8-2 0 16,5 0 0-16,-4-5 0 15,-13 5 0-15,-17 2 0 0,-18 2 0 16,-8 8 0 0,-34-4 0-16,-17 2 0 0,-5-12 0 15,4-8 0-15,12-13 0 16,14-9 0-16,15-9 0 15,11-17 0-15,17-14 0 16,28-4 0-16,11-2 0 16,6 2 0-16,1 12 0 15,-7 14 0-15,-8 10 0 16,-12 8 0-16,-7 14 0 16,-7 22 0-16,-4 4 0 0,-3 8 0 15,6 0 0-15,4-6 0 16,10-5 0-1,5-12 0-15,11-16 0 0,2-9 0 16,1-5 0-16,-7-22 0 16,-16-14 0-16,-13-11 0 15,-18-6 0-15,-9 0 0 16,-31-4 0-16,-11 8 0 16,-7 13 0-16,-3 23 0 15,3 18 0-15,8 4 0 16,5 59 0-16,13-3-257 15,17-4-858-15</inkml:trace>
  <inkml:trace contextRef="#ctx0" brushRef="#br1" timeOffset="-67954.49">7002 17467 2864 0,'0'0'770'16,"0"0"-308"-16,0 0-462 16,0 0 0-16,0 0 0 15,0 0 0-15,0 0 0 16,-96 139 0 0,96-77 0-16,5-12 0 0,21-6 0 15,10-16 0-15,7-12 0 16,7-16 0-16,2-4 0 15,-5-30 0-15,-9-8 0 16,-13-10 0-16,-17-6 0 16,-8-4 0-16,-22-2 0 15,-22 5 0-15,-12 15 0 16,-7 18 0-16,1 22 0 0,6 8 0 16,14 36 0-16,15 14 0 15,19 8 0-15,8 1 0 16,31-9 0-16,22-14 0 15,14-14 0-15,9-18 0 32,6-8 0-32,0-16 0 0,-8-24 0 0,-9-2 0 15,-17-6 0-15,-11-1 0 16,-16 8 0 0,-7 6 0-16,-10 11 0 0,-1 16 0 15,-3 8 0-15,0 18 0 0,0 18 0 16,4 17 0-1,7 1 0-15,7-4 0 0,4-10 0 16,8-6 0-16,3-20 0 16,2-10 0-16,1-4 0 15,-3-30 0-15,-2-10 0 16,-4-10 0-16,-2-2 0 16,-3 2 0-16,-2 5 0 15,-2 17 0-15,-5 16 0 16,1 12 0-16,-3 8 0 15,0 28 0-15,2 9 0 16,3 9 0-16,4 0 0 0,5-10 0 16,2-4 0-16,6-12 0 15,0-12 0-15,1-12 0 16,8-8 0 0,-11-18-311-16,-7 0-1059 0</inkml:trace>
  <inkml:trace contextRef="#ctx0" brushRef="#br1" timeOffset="-67433.73">8886 17965 2777 0,'0'0'981'16,"0"0"-643"-16,0 0-338 15,0 0 0-15,0 0 0 16,0 0-1332-16</inkml:trace>
  <inkml:trace contextRef="#ctx0" brushRef="#br1" timeOffset="-66593.53">8357 17754 2280 0,'0'0'468'16,"0"0"-178"0,0 0 184-16,0 0-135 15,0 0-94-15,0 0-245 0,118-80 0 16,7 8 0-16,57-17 0 16,19-5 0-16,-5 18 0 15,-42 26 0-15,-58 20 0 16,-32 12 0-16,-21 10 0 15,-10 2 0-15,-8 2 0 0,-14 4 0 16,-11 0 0-16,-21 0 0 16,-23 14 0-16,-14 8 0 15,-40 32-339-15,13-10-477 16,5 8-261-16</inkml:trace>
  <inkml:trace contextRef="#ctx0" brushRef="#br1" timeOffset="-66327.43">8551 17941 1842 0,'0'0'802'0,"0"0"-284"16,0 0-41-16,0 0-160 15,0 0-177-15,0 0-140 0,0 0 0 16,82-75 0 0,11 29 0-16,42-16 0 0,31-14 0 15,13 4 0-15,-32 10 0 16,-42 22 0-16,-45 13 0 15,-16 9 0-15,-5 0 0 16,-10 4 0-16,-10 2 0 16,-15 8 0-16,-4 2 0 15,-2-2 0-15,-11 4 0 32,7-4 0-32,1 4-366 15,5-4-924-15</inkml:trace>
  <inkml:trace contextRef="#ctx0" brushRef="#br1" timeOffset="-66192.86">10293 17383 2386 0,'0'0'1249'16,"0"0"-788"-16,0 0-461 16,0 0 0-16,0 0 0 15,0 0 0-15,0 0 0 16,-56 22 0-16,56-36 0 0,0 2-2739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3:58:37.787"/>
    </inkml:context>
    <inkml:brush xml:id="br0">
      <inkml:brushProperty name="width" value="0.05292" units="cm"/>
      <inkml:brushProperty name="height" value="0.05292" units="cm"/>
      <inkml:brushProperty name="color" value="#00B050"/>
    </inkml:brush>
  </inkml:definitions>
  <inkml:trace contextRef="#ctx0" brushRef="#br0">1394 4319 1655 0,'0'0'1216'0,"0"0"-756"15,0 0-115-15,0 0-81 16,0 0-108-16,0 0-156 15,2-2 0-15,-2 2 0 16,0 0 0-16,0 0 0 0,0 0 0 16,0 0 0-1,0 0 0-15,0 0 0 16,0 0 0-16,0 0 0 0,-2-6 0 16,-11-8 0-16,-7-4 0 15,0 6 0-15,2 2 0 31,5 6 0-31,8 4 0 0,5 0 0 0,0 4 0 16,20 12 0-16,13 2 0 16,13-6 0-16,4-4 0 15,10-8 0-15,-2 0 0 16,-4-16 0-16,-12-4 0 16,-11 2 0-16,-15 0 0 15,-9 4 0-15,-7 0 0 0,0 6 0 16,0 2 0-1,-2 6 0 1,-5 0 0-16,0 12 0 16,2 22 0-16,-1 18 0 15,4 12 0-15,2 12 0 16,0 5 0-16,0-1 0 16,6-2 0-16,1-6 0 15,-5-8 0-15,-2-11 0 16,0-13 0-16,-2-11 0 15,-15-11 0-15,-8-9 0 0,-6-9 0 16,-5-2 0 0,-4-20 0-16,0-6 0 0,2-1 0 15,7 6 0-15,10 6 0 16,11 7 0-16,5 5 0 16,5 5 0-16,0 0 0 15,15 0 0-15,22 0 0 16,9 0 0-16,14-11 0 15,7-10 0-15,0-10 0 16,-5-9 0-16,-6-4 0 0,-13-6 0 16,-12-4 0-16,-9-4 0 15,-8-7 0 1,-8 3 0-16,-2 6 0 0,-4 12 0 16,0 16 0-16,0 16 0 15,0 12 0-15,0 0 0 16,0 26 0-16,2 20 0 15,3 14 0-15,1 10 0 16,2 5 0-16,-4-7 0 16,2-8 0-16,1-10 0 15,0-12 0-15,-2-14 0 16,1-10 0-16,-4-10 0 16,3-4 0-16,-3 0 0 0,0-20 0 15,2-12 0-15,2-6 0 16,-2-2 0-16,2 8 0 15,-1 8 0-15,3 16 0 16,2 8 0-16,5 0 0 16,8 20 0-16,3 10 0 15,3 6 0-15,3 2 0 16,-1 0 0-16,0-8 0 16,0-5 0-16,3-10 0 15,1-11 0-15,5-4 0 16,3-12 0-16,1-18 0 0,-4-14 0 15,-4-8 0-15,-8-8 0 16,-7 0 0-16,-13 4 0 16,-8 12 0-16,0 13 0 15,0 15 0-15,-8 16 0 16,-7 0 0-16,-4 29 0 16,-1 16 0-16,0 10 0 15,7 5 0-15,8-4 0 16,5-10 0-16,2-8 0 15,27-12 0-15,9-12 0 16,9-11 0-16,5-3 0 16,-6-11 0-16,-4-11 0 0,-13-2 0 15,-13 0 0-15,-16 6-63 16,0 4-508-16,-6 10-688 16</inkml:trace>
  <inkml:trace contextRef="#ctx0" brushRef="#br0" timeOffset="676.21">3527 4706 742 0,'0'0'1578'0,"0"0"-1228"0,0 0-92 16,0 0 51-16,0 0-71 15,0 0-66-15,0 0-4 16,102-6-85-16,-58-10-52 16,1-8-7-16,-7 0-18 15,-9-4 2-15,-14 4 4 16,-10 0-11-16,-5 6 17 16,-7 6 6-16,-15 6 6 15,-7 6 11-15,-2 10-41 16,0 22-1-16,2 10 0 15,4 6-3-15,11 0 4 16,10-2 9-16,4-8-9 16,14-10 0-16,26-10 0 0,16-14 0 15,15-4 0-15,14-7 0 16,6-22-42-16,0-5-216 16,-6-4-107-16,-9 0-243 15,-12 2-97-15,-12 2-28 16,-17 6 188-1,-12 6 545-15,-12 7 392 0,-9 6 228 16,-2 4-72-16,0 4-210 16,0 1-53-16,-2 0-56 15,-9 1-16-15,-8 24-47 0,-3 7 50 16,-9 12-46 0,0 4-91-16,-3 2-79 0,5 0 0 15,10-6 0-15,5-9 0 16,12-15-113-16,2-12-442 15,0-8-455-15</inkml:trace>
  <inkml:trace contextRef="#ctx0" brushRef="#br0" timeOffset="837.93">4199 4596 2820 0,'0'0'581'15,"0"0"-307"-15,0 0-32 16,0 0-63-16,78 126-179 15,-26-94 0-15,13-8 0 16,3-14-93 0,24-10-355-16,-17-22-347 15,-15-8-504-15</inkml:trace>
  <inkml:trace contextRef="#ctx0" brushRef="#br0" timeOffset="1042.29">4801 4271 1691 0,'0'0'1109'0,"0"0"-392"15,0 0-138-15,0 0-579 16,0 0 0-16,0 0 0 16,0 0 0-16,-31 156 0 15,40 5 0-15,11 17 0 16,7-9 0-16,-3-19 0 16,-6-44 0-16,-2-23 0 15,-8-28 0-15,1-16 0 16,-5-5 0-16,1-10-153 0,-5-24-406 15,0-10-195-15,-11-24-431 0</inkml:trace>
  <inkml:trace contextRef="#ctx0" brushRef="#br0" timeOffset="2174.35">4834 4510 2642 0,'0'0'813'0,"0"0"-289"16,0 0-407-16,0 0-117 0,0 0 0 15,0 0 0 1,121-3 0-16,-77 30 0 0,-3 9 0 16,-14 4 0-16,-14 4-84 15,-13-2-12-15,0-2 13 16,-23-6 46-16,-12-6 37 16,-3-10 12-16,2-7 52 15,5-7 29-15,6-4 38 16,9 0-131-16,10 0 0 15,6-4 0-15,0-9 0 16,18-1 0-16,18-6 0 16,17-4 0-16,12-4 0 15,8 0 0-15,5 0 0 16,-4 0 0-16,-10-2 0 16,-10 2 0-16,-16-1 0 0,-12 0 0 15,-13 3 0-15,-13 1 0 16,0 7 0-16,-4 8 0 15,-15 10 0-15,-10 0 0 16,-3 32 0-16,1 15 0 16,7 11 0-16,10 2 0 15,14-4 0-15,7-8 0 16,33-12 0-16,16-16 0 16,13-17 0-16,4-3 0 15,1-27 0-15,-7-9 0 16,-12-6 0-16,-10-4 0 15,-12 2 0-15,-8 4 0 0,-7 9 0 16,-10 12 0-16,-3 11 0 16,-1 8 0-16,0 1 0 15,4 24 0-15,5 1 0 16,3 0 0-16,1-2 0 16,1-8 0-16,-5-6 0 15,-2-8 0-15,-6-2 0 16,-2-4 0-16,-3-16 0 15,0-2 0-15,-8-4 0 16,-9 2 0-16,-1 4 0 16,-2 10 0-16,-2 7 0 0,1 3 0 15,4 21 0-15,-1 16 0 16,5 10 0-16,11 5 0 16,2 0 0-16,13-8 0 15,20-9 0-15,14-16 0 16,13-15 0-16,9-4 0 15,2-26 0-15,0-14-9 16,-7-8-36-16,-14-6-54 16,-14-8 37-16,-12-4 47 15,-8-7 0-15,-11 3 15 16,-5 6 6-16,0 14 33 0,-5 18 92 16,-6 22-62-16,-2 10-69 15,1 28 0-15,-1 28 0 16,9 14 0-16,4 14 0 15,0 2 0-15,22-3 0 16,16-9 0 0,8-16 0-16,8-16 0 0,4-18 0 15,4-17 0-15,-1-7 0 16,-8-17 0-16,-9-15 0 16,-8-8 0-16,-14-4 0 0,-11 0 0 15,-9 6 0-15,-2 8 0 16,0 14 0-16,-15 14 0 15,-5 2 0-15,-2 26 0 16,4 16 0-16,5 8 0 16,10 6 0-16,3-6 0 15,27-7 0-15,24-15 0 16,34-20-51-16,5-8-239 16,7-12-252-16,30-41-212 15,-31-3-14-15,-11 2-493 16</inkml:trace>
  <inkml:trace contextRef="#ctx0" brushRef="#br0" timeOffset="2504.15">7484 4628 1301 0,'0'0'740'0,"0"0"-120"16,0 0-58-16,0 0-294 16,0 0-82-16,-123 22 29 15,88 12-103-15,3 4-20 16,8 0-92 0,11-2 0-16,11-5 0 0,2-9 0 15,19-11 0-15,22-11 0 16,9 0 0-16,6-26 0 15,0-14 0-15,-7-8 0 16,-9-6 0-16,-8-8 0 16,-11-4 0-16,-7-9 0 15,-5 2 0-15,-9 2 0 16,0 11 0-16,0 16 0 16,-5 22 0-16,-5 20 0 0,0 6 0 15,-1 38 0-15,3 38 0 16,8 30 0-16,0-2 0 15,2-9 0-15,17-19 0 16,6-28 0 0,4-2 0-16,6-6 0 0,1-17 0 15,0-22 0-15,-2-5 0 16,-8-26 0-16,-23-50-329 16,-3 4-457-16,-8 0-756 0</inkml:trace>
  <inkml:trace contextRef="#ctx0" brushRef="#br0" timeOffset="2677.18">6202 4391 1234 0,'0'0'2220'0,"0"0"-1709"16,0 0-380-16,0 0-131 15,130 4 0-15,-46-4 0 16,46 0 0-16,-21-4 0 15,-22-6-873-15</inkml:trace>
  <inkml:trace contextRef="#ctx0" brushRef="#br0" timeOffset="3676.59">8296 4564 1532 0,'0'0'976'15,"0"0"-368"-15,0 0-146 0,0 0-186 16,0 0-34-16,0 0-242 16,0 0 0-16,-19-123 0 15,32 99 0-15,-1 6 0 16,-1 6 0-16,-1 6 0 16,6 6 0-16,4 0 0 15,9 22 0 1,7 14 0-16,2 10 0 0,-3 11 0 0,-3 1 0 15,-10 0 0 1,-7-6 0 0,-8-8 0-16,-2-10 0 15,-5-10 0-15,0-9 0 16,0-10 0-16,0-5 0 16,4 0 0-16,3-18 0 15,8-18 0-15,5-14 0 16,5-8 0-16,4 2 0 15,-4 10 0-15,-6 16 0 16,-3 16 0-16,-7 14 0 16,-5 1 0-16,3 30 0 0,0 13 0 15,0 10 0-15,3 4 0 16,4-2 0-16,1-8 0 16,6-9 0-16,0-16 0 15,4-15 0-15,0-8 0 16,4-5 0-16,0-26 0 15,2-9 0-15,0-6 0 16,-4 2 0-16,-4 6 0 16,-8 12 0-16,-7 14 0 15,-2 12 0-15,-2 0 0 0,2 26 0 16,5 10 0 0,5 6 0-16,4 2 0 0,7-5 0 15,2-7 0-15,0-13 0 16,0-9 0-16,-3-10 0 15,-1 0 0-15,-8-18 0 16,-3-11 0-16,-5-10 0 16,-9-5 0-16,0-4 0 15,-15-4 0-15,-16 4 0 0,-12 6 0 16,-3 13 0 0,-4 21 0-16,6 8 0 0,3 29 0 15,30 39-204 1,9-6-413-16,2-8-458 0</inkml:trace>
  <inkml:trace contextRef="#ctx0" brushRef="#br0" timeOffset="3877.66">9873 4891 1780 0,'0'0'1570'16,"0"0"-983"-16,0 0-428 15,0 0-159-15,0 0 0 16,0 0 0-16,0 0 0 16,50-31 0-16,-46 20 0 15,-4-4 0-15,-6 8 0 16,-21 3-149-16,0 4-1622 0</inkml:trace>
  <inkml:trace contextRef="#ctx0" brushRef="#br0" timeOffset="4616.18">10542 4644 2737 0,'0'0'850'0,"0"0"-507"16,0 0-177-16,0 0-166 0,0 0 0 15,0 0 0-15,-81 114 0 16,67-74 0-16,12-4 0 16,2-3 0-16,6-11 0 15,25-8 0 1,12-12 0-16,6-2 0 0,0-13 0 15,-7-12 0-15,-11-8 0 16,-13-3 0-16,-15-6 0 16,-3-2 0-16,-13-6 0 15,-19-2 0-15,-6 2 0 16,-4 4 0-16,2 6 0 16,7 5 0-16,12 7 0 0,13 6 0 15,8-2 0-15,8 0 0 16,26-4 0-16,8-2 0 15,5 6 0-15,-1 6 0 16,-5 12 0-16,-8 6 0 16,-6 14 0-16,-5 30 0 15,-4 30 0-15,-12 36 0 16,-6 37 0-16,0 13 0 16,-15-8 0-16,-5-15 0 15,4-37 0-15,1-20 0 16,6-17 0-16,2-11 0 0,7 2 0 15,0 0 0-15,0-2 0 16,24-20 0 0,17-18 0-16,10-14 0 0,9-6 0 15,4-28 0-15,-3-10 0 16,-12-8 0-16,-20-8 0 16,-25-8 0-16,-4-3 0 15,-42-2 0-15,-18 4 0 16,-12 9 0-16,-3 10 0 15,4 13 0-15,8 12 0 16,21 9 0-16,17 6 0 0,18 2 0 16,7-1 0-1,23-2 0-15,57-24 0 0,-6 1-113 16,-1-2-862-16</inkml:trace>
  <inkml:trace contextRef="#ctx0" brushRef="#br0" timeOffset="6401.27">11905 4742 2112 0,'0'0'634'16,"0"0"-286"-16,0 0 167 0,0 0-248 15,0 0-123-15,0 0-68 16,0 0-76-16,122-20 0 15,-82 6 0-15,-7 0 0 16,-8-4 0-16,-10 0 0 16,-11 0 0-16,-4-2 0 15,-2 2 0-15,-19 4 0 16,-6 10 0-16,-4 4 0 16,-5 8 0-16,5 26 0 15,2 10 0-15,13 10 0 16,11 2 0-16,5-4 0 15,32-6 0-15,19-14 0 16,20-13 0-16,31-19 0 0,-2 0 0 16,6-19 0-16,-6-14 0 15,-29-3 0-15,-4-7 0 16,-20-3 0-16,-20 4 0 16,-19 4 0-16,-8 10 0 15,0 12 0-15,-6 12 0 16,-15 4 0-16,-5 16 0 15,-8 20 0-15,1 6 0 16,2 4 0-16,7-4 0 16,12-6 0-16,10-10 0 0,2-9 0 15,6-11 0 1,17-6 0-16,6-6 0 0,4-23 0 16,3-13 0-16,-1-12 0 15,0-10 0-15,-7-12 0 16,-6-5 0-16,-4-1 0 15,-9 8 0-15,-5 14 0 16,-4 22 0-16,0 20 0 16,-2 18 0-16,-9 14 0 15,-2 36 0-15,2 18 0 16,4 17 0-16,7 5 0 0,2-2 0 16,27-8 0-16,13-12 0 15,12-14 0-15,11-18 0 16,3-13 0-1,4-19 0-15,-3-4 0 0,-6-14 0 16,-13-21 0-16,-11-7 0 16,-15-8 0-16,-13-2 0 15,-11 0 0-15,0 8 0 16,-14 10 0-16,-9 14 0 16,-6 16 0-16,-2 4 0 15,-1 18 0-15,1 16 0 16,4 2 0-16,9-2 0 0,12-6 0 15,6-6 0-15,0-8 0 16,4-8 0-16,18-6 0 16,5 0 0-16,4-10 0 15,3-12 0-15,-1-4 0 16,-2 0 0-16,-6 4 0 16,-8 4 0-16,-5 8 0 15,-8 8 0-15,-1 2 0 16,-1 12 0-16,2 24 0 0,5 20 0 15,5 27 0 1,1 26 0-16,1-2 0 0,-1-11 0 16,-1-11 0-16,-6-20 0 15,1 4 0 1,-5-3 0-16,-1-12 0 0,-3-18 0 16,-3-14 0-16,-16-12 0 15,-8-10 0 1,-8 0 0-16,-5-22 0 0,-1-14 0 15,10-14 0 1,11-24 0-16,17-4 0 0,3-11 0 16,31-5 0-16,19 16 0 0,12-7 0 15,7 9 0-15,3 10 0 32,-1 10 0-32,-2 6 0 0,-9 10 0 15,-8 6 0-15,-13 6 0 0,-10 3 0 16,-8 3 0-16,-10 3 0 15,-5-2 0 1,-4 3 0-16,-2 3 0 0,0 2 0 0,-6 5 0 16,-9 8 0-16,-6 0 0 15,-1 12 0-15,0 20 0 16,2 9 0-16,9 4 0 16,8 2 0-16,3-5 0 15,25-8 0 1,15-10 0-16,11-12 0 0,7-12 0 15,4 0 0-15,-4-20 0 16,-4-12 0-16,-10-6 0 31,-8-6 0-31,-12-2 0 0,-7-2 0 0,-9 3 0 16,-8 7 0-16,0 13 0 16,0 8 0-1,0 13 0-15,-6 4 0 16,-1 4 0-16,4 18 0 15,3 9 0-15,0 5 0 16,12 1 0-16,13 2 0 16,8-1 0-16,2-2 0 15,-1-2 0-15,-5-6 0 16,-7-4 0-16,-11-2 0 16,-11-6 0-16,-6 2 0 15,-35-2 0-15,-57 4-3 16,9-4-665-16,3-2-752 0</inkml:trace>
  <inkml:trace contextRef="#ctx0" brushRef="#br0" timeOffset="8311.54">15807 4333 1482 0,'0'0'761'0,"0"0"-199"31,0 0-6-31,0 0-74 0,0 0-229 0,0 0-253 16,0 0 0-16,-48-10 0 15,15 10 0-15,-6 18 0 16,-3 16 0-16,2 12 0 16,13 4 0-16,13 4 0 15,14-4 0 1,27-7 0-16,31-11 0 0,21-16 0 15,14-16 0-15,7 0 0 16,-4-24 0-16,-11-8 0 16,-21-4 0-16,-17 0 0 31,-20 0 0-31,-13 4 0 0,-12 5 0 16,-2 9 0-16,0 10 0 15,-2 8 0-15,-8 2 0 16,1 24 0-16,3 14 0 15,4 9 0-15,2 1 0 16,8-4 0-16,21-10 0 16,11-12 0-16,5-12 0 15,-1-12 0-15,-1-4 0 16,-7-24 0-16,-12-8 0 16,-8-8 0-16,-12-4 0 0,-4-5 0 15,-11 1 0-15,-20 2 0 16,-9 10 0-16,-1 12 0 15,6 18 0-15,4 10 0 16,13 12 0-16,9 22 0 16,9 9 0-16,2 2 0 15,29-4 0-15,12-9 0 16,10-13 0-16,12-12 0 16,6-7 0-16,0-8 0 15,-2-16 0-15,-9-6 0 16,-8-1 0-16,-12 3 0 15,-9 5 0-15,-11 6 0 16,-9 11 0-16,-6 6 0 0,-5 2 0 16,0 28 0-16,0 11 0 15,0 9 0-15,0 4 0 16,0-2 0-16,0-6 0 16,0-12 0-16,9-10 0 15,6-10 0-15,3-14 0 16,9 0 0-16,4-16 0 15,3-18 0-15,3-10 0 16,1-6 0-16,-1-4 0 16,-4 4 0-16,-7 6 0 15,-6 13 0-15,-6 15 0 16,-7 14 0-16,-3 2 0 16,0 20 0-16,0 16 0 0,5 8 0 15,3 3 0-15,1-5 0 16,3-6 0-16,-1-10 0 15,1-10 0-15,-1-8 0 16,1-8 0-16,-1 0 0 16,6-18 0-16,1-10 0 15,2-7 0-15,5-2 0 16,2-3 0-16,0 1 0 16,1 7 0-16,-6 10 0 15,-3 12 0-15,-5 10 0 0,-3 0 0 16,-1 21 0-1,-1 6 0-15,2 7 0 0,1 0 0 16,-1-2 0-16,4-7 0 16,-3-11 0-16,-1-6 0 15,3-8 0-15,-1 0 0 16,6-16 0-16,4-10 0 16,0-2 0-16,2 0 0 15,-2 2 0-15,-4 5 0 16,-2 10 0-16,-6 11 0 15,-1 0 0-15,-4 14 0 16,4 18 0-16,4 5 0 16,2 6 0-16,9-1 0 0,7-8 0 15,11-10 0-15,6-12 0 16,7-12 0-16,0 0 0 16,0-18 0-16,-8-10 0 15,-10-4 0-15,-11-5 0 16,-13 0 0-1,-9 1 0-15,-9 1 0 0,0 7 0 16,-11 14 0-16,-12 14 0 16,-8 0 0-16,-2 28 0 15,2 12 0-15,4 10 0 16,12 0 0-16,15-1 0 16,0-9 0-16,33-10 0 15,20-12 0-15,17-12 0 0,34-10 0 16,-17-16 0-16,-16-6-915 15</inkml:trace>
  <inkml:trace contextRef="#ctx0" brushRef="#br0" timeOffset="9247.67">19040 4475 1758 0,'0'0'1362'16,"0"0"-818"-1,0 0-112-15,0 0-432 0,0 0 0 16,0 0 0-16,0 0 0 16,-56 9 0-16,27 37 0 15,8 4 0-15,9 0 0 16,12-8 0-16,20-10 0 15,47-18 0-15,12-14 0 16,16-4 0-16,5-32 0 0,-15-12 0 16,-4-12 0-16,-19-8 0 15,-22-7 0-15,-15 1 0 16,-17 0 0-16,-6 6 0 16,-2 16 0-16,0 16 0 15,0 19 0-15,-8 17 0 16,-2 12 0-16,2 34 0 15,-1 19 0-15,5 11 0 16,4 8 0-16,0-2 0 0,23-7 0 16,16-13 0-1,7-16 0-15,8-20 0 16,2-14 0-16,-5-12 0 0,-4-6 0 16,-10-20 0-1,-5-8 0-15,-12-4 0 0,-7-4 0 16,-7 6 0-16,-6 6 0 15,0 11 0 1,0 17 0-16,-10 2 0 16,-5 25 0-16,3 15 0 15,7 10 0-15,5 0 0 0,25-4 0 16,31-10 0-16,19-14 0 16,19-16 0-16,6-6 0 15,-1-10 0-15,-13-18 0 16,-14-6 0-16,-18-6 0 15,-19-2 0-15,-13 0 0 16,-15 6 0-16,-7 5 0 16,-7 12 0-16,-19 10 0 15,-13 9 0-15,-3 18 0 0,-5 20 0 16,5 9 0-16,11 1 0 16,12-4 0-16,19-8 0 15,0-14 0-15,37-16 0 16,16-6 0-16,9-20 0 15,6-22 0-15,-6-12 0 16,-11-11 0-16,-14-3 0 16,-12-8 0-16,-9-2 0 15,-14 2 0-15,-2 8 0 16,0 18 0-16,-2 22 0 16,-10 25 0-16,-1 13 0 15,-7 59 0-15,7 37 0 0,7 2 0 16,6-5 0-16,0-19 0 15,23-24 0-15,14-2 0 16,7-6 0-16,1-20 0 16,-3-20 0-16,-9-12 0 15,-14-18 0-15,-25-50-525 16,-25 8-325-16,-13-6-634 0</inkml:trace>
  <inkml:trace contextRef="#ctx0" brushRef="#br0" timeOffset="9409.64">19495 4177 1852 0,'0'0'1579'0,"0"0"-914"15,0 0-665-15,0 0 0 16,0 0 0-16,189-31 0 16,-39 13 0-16,6-1 0 15,-38 5 0-15,-43 3-744 0</inkml:trace>
  <inkml:trace contextRef="#ctx0" brushRef="#br0" timeOffset="10167.94">22552 4696 1618 0,'0'0'1123'16,"0"0"-430"-16,0 0-316 15,0 0-92-15,0 0-285 16,0 0 0-16,0 0 0 16,132-130 0-1,-90 75 0-15,2-13 0 0,8-26 0 16,-5-34 0-16,-10 3 0 0,-12 17 0 15,-18 24 0-15,-7 40 0 16,0 14 0-16,-9 20 0 16,-14 30 0-16,-8 72 0 15,7 38 0-15,5 5 0 32,13-21 0-32,6-40 0 0,6-22 0 0,19 0 0 15,11-3 0 1,7-5 0-16,3-18 0 0,5-18 0 0,-1-8 0 31,-6-8 0-31,-4-20 0 0,-5-4 0 0,-6 0 0 31,-6 4 0-31,-9 7 0 16,-8 11 0-16,-4 10 0 16,-2 0 0-16,0 27 0 15,5 9 0-15,3 8 0 16,13 2 0-16,8-4 0 15,6-8 0-15,5-8 0 16,-1-12 0-16,-6-12 0 0,-9-2 0 16,-6-8 0-1,-9-16 0-15,-9-10 0 0,0-6 0 16,-20-7 0-16,-13 0 0 16,-12-4 0-16,-7 5 0 15,-3 4 0-15,-17-4 0 16,14 10 0-16,10 8-953 0</inkml:trace>
  <inkml:trace contextRef="#ctx0" brushRef="#br0" timeOffset="10347.61">22940 4157 3134 0,'0'0'827'0,"0"0"-692"16,0 0-135-16,0 0 0 15,118-2 0-15,-47 2 0 16,10 0 0-16,25 0 0 16,-21 6-69-16,-18-3-1504 0</inkml:trace>
  <inkml:trace contextRef="#ctx0" brushRef="#br0" timeOffset="11277.19">25785 4586 1258 0,'0'0'1056'0,"0"0"-407"16,0 0-264-16,-5-106-45 16,-10 65-100-16,-5 1-72 15,-7 2-168-15,-4 4 0 16,-7 10 0-16,-7 12 0 15,-10 12 0-15,-10 2 0 0,-2 30 0 16,5 12 0-16,11 10 0 16,18 3 0-16,17-2 0 15,16-4 0-15,10-11 0 16,31-8 0-16,12-14 0 16,9-14 0-16,1-4 0 15,-7-14 0-15,-9-14 0 16,-12-6 0-16,-8-4 0 15,-6-3 0-15,-8 5 0 16,-5 6 0-16,-4 10 0 16,-1 11 0-16,-3 9 0 15,0 1 0-15,0 25 0 0,0 13 0 16,3 7 0-16,12 4 0 16,12-4 0-16,10-10 0 15,13-12 0-15,25-24-171 16,-13-2-674-16,-6-20-674 0</inkml:trace>
  <inkml:trace contextRef="#ctx0" brushRef="#br0" timeOffset="12535.94">26368 4349 2212 0,'0'0'1052'0,"0"0"-423"0,0 0-426 15,0 0-203-15,0 0 0 16,0 0 0-16,0 0 0 15,135-20 0-15,-91 20 0 16,0 14 0-16,-3 10 0 16,-8 8 0-16,-6 10 0 15,-8 5 0-15,-7 3 0 16,-12-4 0-16,0-4 0 16,0-10 0-16,-2-10 0 15,-3-8 0-15,3-10 0 16,2-4 0-16,0 0 0 15,11-24 0-15,14-10 0 16,6-8 0-16,7-6 0 0,6-3 0 16,-3 8 0-16,-6 6 0 15,-8 13 0-15,-10 16 0 16,-8 8 0-16,-4 14 0 16,-2 22 0-16,-3 8 0 15,4 5 0-15,4-1 0 16,11-6 0-16,4-10 0 15,12-12 0-15,5-14 0 16,4-6 0-16,1-8 0 16,-5-20 0-16,-3-10 0 0,-1-5 0 15,-5-1 0 1,-2 1 0-16,-6 4 0 0,-5 7 0 16,-7 14 0-16,-7 14 0 15,-4 4 0-15,0 14 0 16,0 21 0-16,0 6 0 15,0 5 0-15,6-3 0 16,15-7 0-16,3-10 0 16,3-10 0-16,-2-14 0 15,-6-2 0-15,0-12 0 16,-9-16 0-16,-3-6 0 0,-7-7 0 16,0 0 0-1,-7-4 0-15,-15 4 0 0,-2 4 0 16,2 7 0-16,1 10 0 15,13 10 0-15,8 6 0 16,0 4 0-16,35 0 0 16,19 8 0-16,19 4 0 15,14-2 0-15,7-2 0 16,-1-4 0-16,-10-4 0 16,-14 0 0-16,-20 0 0 15,-18-4 0-15,-13-4 0 16,-16 4 0-16,-2 2 0 15,-2 2 0-15,-23 8 0 0,-11 22 0 16,-8 14 0-16,-1 9 0 16,7 5 0-16,9-2 0 15,17-6 0-15,12-6 0 16,4-14 0-16,27-10 0 16,13-18 0-16,8-2 0 15,-1-22 0-15,0-20 0 16,-6-12 0-1,-10-9 0-15,-3-9 0 0,-8-8 0 16,3-22 0-16,0-26 0 0,-5 12 0 16,-6 17 0-16,-8 27 0 15,-8 42 0-15,0 10 0 16,0 16 0-16,0 12 0 16,-8 58 0-16,-10 40 0 15,2 7 0-15,7-7 0 16,9-14 0-16,0-24 0 15,18 4 0-15,13 1 0 16,7-17 0-16,11-16 0 16,5-18 0-16,1-14 0 15,3-8 0-15,-4-4 0 16,-8-24 0-16,-3-7 0 16,-5-10 0-16,-12-5 0 0,-5-3 0 15,-15 1 0-15,-6 12 0 16,-4 16 0-16,-29 16 0 15,-10 8 0-15,-8 30 0 16,0 18 0 0,9 10 0-16,17 6 0 15,25-1 0-15,6-7 0 0,46-10 0 16,21-12 0-16,14-16 0 16,5-14 0-16,-8-4 0 15,-15-10 0-15,-29-22 0 16,-22 4-152-16,-18 0-793 0</inkml:trace>
  <inkml:trace contextRef="#ctx0" brushRef="#br0" timeOffset="18277.18">1472 5596 2078 0,'0'0'599'16,"0"0"-121"-16,0 0 41 16,0 0-220-16,0 0-176 15,0 0-123-15,0-23 0 16,-2 23 0-16,-12 18 0 16,-13 40 0-16,-23 48 0 15,-12 55 0-15,-3 20 0 16,16 0 0-16,24-28 0 15,21-47 0-15,4-26 0 16,8-26 0-16,23-12 0 16,12 2 0-16,13-1 0 15,11-5 0-15,-3-18 0 16,-3-10 0-16,-15-10 0 0,-13 0 0 16,-12 0 0-1,-15-30 0-15,-6-2-276 0,0-3-1260 0</inkml:trace>
  <inkml:trace contextRef="#ctx0" brushRef="#br0" timeOffset="18681.23">1955 6399 2133 0,'0'0'1214'0,"0"0"-911"16,0 0-89-16,0 0-55 15,0 0-86-15,0 0-73 16,0 0 0-16,126-35 0 16,-80 17 0-16,-1-4 0 15,-5-4 0-15,-11 2 0 16,-9-2 0-16,-13 2 0 16,-7 0 0-16,0 2 0 15,-10 2 0-15,-11 6 0 16,-8 10 0-16,-5 4 0 0,-4 12 0 15,0 26 0 1,3 10 0-16,4 12 0 0,8 2 0 16,12-1 0-16,11-10 0 15,0-8 0-15,11-15 0 16,20-10 0-16,14-10 0 16,8-8 0-16,15 0 0 15,5-22 0-15,5-6 0 16,20-19-459-16,-20 10-394 15,-14 1-624-15</inkml:trace>
  <inkml:trace contextRef="#ctx0" brushRef="#br0" timeOffset="18869.95">2856 6176 2165 0,'0'0'684'0,"0"0"-116"15,0 0-81-15,0 0-295 16,0 0-192-16,0 0 0 15,0 0 0-15,-49 60 0 16,13-2 0-16,-1 8 0 16,1-1 0-16,3-9 0 15,10-14 0-15,11-18-57 16,12-24-477-16,0-20-204 16,12-16-442-16</inkml:trace>
  <inkml:trace contextRef="#ctx0" brushRef="#br0" timeOffset="19042.7">2655 6108 2027 0,'0'0'950'0,"0"0"-363"16,0 0-289-16,0 0-178 0,0 0-6 15,18 112-114-15,16-56 0 16,10 2 0-16,7-3 0 16,10-8 0-16,1-11 0 15,25-17 0-15,-18-11-522 16,-13-8-535-16</inkml:trace>
  <inkml:trace contextRef="#ctx0" brushRef="#br0" timeOffset="19279.18">3259 5941 2118 0,'0'0'924'16,"0"0"-292"-16,0 0-210 15,0 0-422-15,0 0 0 0,0 0 0 16,0 0 0-1,-27 191 0-15,27-47 0 0,0 9 0 16,0-13 0-16,0-30 0 16,0-37 0-16,0-15 0 15,0-10 0-15,0 4 0 16,0-4 0-16,0-8-221 16,0-18-343-16,-4-20-450 0</inkml:trace>
  <inkml:trace contextRef="#ctx0" brushRef="#br0" timeOffset="19546.03">3277 6266 2248 0,'0'0'918'15,"0"0"-322"-15,0 0-262 16,0 0-334-16,0 0 0 16,0 0 0-16,0 0 0 15,114-78 0-15,-67 82 0 16,-1 18 0-16,-8 12 0 15,-11 4 0-15,-13 4-11 16,-14 0-58-16,-12-2 51 16,-26-1 18-16,-11-9 9 15,-4-8 50-15,1-8-29 16,13-8-30-16,10-6 0 0,12 0 0 16,13-8 0-16,4-14 0 15,14-4 0-15,48-12-291 16,-4 6-631-16,-1 7-800 0</inkml:trace>
  <inkml:trace contextRef="#ctx0" brushRef="#br0" timeOffset="19877.12">3740 6479 2374 0,'0'0'727'0,"0"0"-259"15,0 0-172 1,0 0-130-16,0 0-101 0,0 0-65 15,114-14 0 1,-83-4 0-16,-2-4 0 0,-4-4 0 16,-5-3 0-16,-7-3 0 15,-6 3 0-15,-7 0 0 16,0 5 0-16,0 6 0 16,-18 10 0-16,-6 8 0 15,-5 4 0-15,-5 24 0 16,1 10 0-16,4 8 0 15,9 4 0-15,9-1 0 16,11-7 0-16,0-4 0 0,24-10 0 16,16-8 0-16,12-8 0 15,10-10 0-15,36-2 0 16,-14-16-357-16,-12-6-780 0</inkml:trace>
  <inkml:trace contextRef="#ctx0" brushRef="#br0" timeOffset="20270.47">4772 6272 2460 0,'0'0'664'0,"0"0"-166"16,0 0-212-1,0 0-98-15,0 0-188 0,0 0 0 16,-116-24 0-16,80 34 0 15,-1 18 0 1,3 10 0-16,8 8 0 0,5 5 0 16,17-4 0-16,4-4 0 15,9-5 0-15,24-10 0 16,16-6 0-16,14-12 0 16,10-8 0-16,10-2-3 15,24-30-312-15,-23-6-476 16,-20-4-342-16</inkml:trace>
  <inkml:trace contextRef="#ctx0" brushRef="#br0" timeOffset="21280.48">5151 6010 1881 0,'0'0'1006'0,"0"0"-277"15,0 0-249-15,0 0-480 16,0 0 0-16,0 0 0 0,0 0 0 16,-13 32 0-16,13 28 0 15,0 18 0 1,0 12 0-16,0 0 0 0,0-5 0 16,0-13 0-16,0-16 0 15,0-16 0-15,0-16 0 16,0-14 0-16,0-10 0 15,0-4-147-15,0-26-389 16,0-12 1-16,0-6 326 16,0-3 74-16,0 8 135 15,0 6 212-15,0 15 263 0,0 8-147 16,0 10-52-16,2 4-108 16,11 0-96-16,11 0-41 15,12 2-31-15,9 4 0 16,8 1 0-16,5-7 0 31,0 0 0-31,-9 0 0 0,-11-3 0 0,-11-5 0 16,-14-3 0-16,-6-2 0 15,-7-1 0-15,0-4 0 16,-3 4 0-16,-12 2 0 16,-8 6 0-16,-1 6 0 15,-2 2 0-15,1 22 0 16,3 12 0-16,6 8 0 0,16 7 0 15,0-4 0-15,36-4 0 32,22-9 0-32,33-14 0 15,3-14-140-15,10-6-196 16,3-8-273-16,-20-18 14 0,2-4 286 16,-20-2 165-16,-18 2 144 15,-19-1 175-15,-16 8 189 16,-12 2 155-16,-4 7-170 15,0 4 9-15,-4 6 10 16,-10 4-368-16,-3 0 0 16,-6 0 0-16,-6 22 0 15,-4 9 0-15,-1 6 0 16,5 6 0-16,7-3 0 16,9-2 0-16,8-8 0 0,5-8 0 15,9-8 0-15,20-8 0 16,11-6 0-16,7-6 0 15,-1-20 0-15,2-10 0 16,-6-12 0-16,-7-8 0 16,-6-15 0-16,-2-21 0 15,-7 4 0-15,-9-2 0 16,-4 6 0-16,-7 26 0 16,0 9 0-16,-2 23 0 15,-7 20 0-15,0 6 0 16,0 30 0-16,2 28 0 0,1 17 0 15,4 11 0 1,2 4 0-16,0-4 0 0,10-9 0 16,13-13 0-16,4-14 0 15,6-14 0-15,0-12 0 16,3-10 0-16,-1-8 0 16,1-6 0-16,5 0 0 15,-8-16-662-15,-8 0-1219 0</inkml:trace>
  <inkml:trace contextRef="#ctx0" brushRef="#br0" timeOffset="23235.1">7901 6381 2349 0,'0'0'815'0,"0"0"-287"16,0 0-124-16,0 0-404 15,-87-103 0-15,58 89 0 0,-3 10 0 16,-1 4 0-1,-2 6 0-15,-4 22 0 16,3 8 0-16,5 2 0 0,9-3 0 16,9-7 0-16,13-9 0 15,0-6 0-15,8-8 0 16,19-5 0-16,9 0 0 16,7-15 0-16,3-16 0 15,1-6 0-15,-5-10 0 16,-6-7 0-16,-5-10 0 0,-6-10 0 15,-9-6 0-15,-8-1 0 16,-6 12 0-16,-2 16 0 16,0 23 0-16,-4 24 0 15,-10 10 0-15,-3 56 0 16,-3 42 0-16,4 7 0 16,7-5 0-16,9-12 0 15,0-23 0-15,20-4 0 16,11 2 0-16,14-19 0 15,6-20 0-15,7-16 0 16,2-12 0-16,1-4 0 16,-6-26 0-16,-13-8 0 15,-10-9 0-15,-14-7 0 16,-9 0 0-16,-7 4 0 0,-2 10 0 16,0 12 0-1,0 18 0-15,-7 10 0 0,3 4 0 16,-1 26 0-16,5 13 0 15,0 8 0-15,9 2 0 16,22-3 0-16,13-8 0 16,15-12 0-16,12-10 0 15,7-14 0-15,5-6 0 16,-2-4 0-16,-9-18 0 16,-11-6 0-16,-15-2 0 0,-17-6 0 15,-11-1 0-15,-13 1 0 16,-5 4 0-16,0 6 0 31,-19 12 0-31,-8 9 0 16,-4 5 0-16,-4 9 0 15,-5 18 0-15,4 2 0 16,10 1 0-16,9-3 0 16,15-9 0-16,2-6 0 15,12-8 0-15,21-4 0 16,9 0 0-16,6-16 0 0,-4-6 0 15,-4-2 0-15,-11 3 0 16,-9 6 0-16,-11 4 0 16,-5 7 0-16,-4 4 0 15,0 0 0-15,0 22 0 16,0 21 0-16,0 33 0 16,2 40 0-16,14 35 0 15,1 11 0-15,2-12 0 16,-9-36 0-16,-4-42 0 0,-6-25 0 15,0-17 0-15,0-2 0 16,-23-6 0-16,-10-4 0 16,-8-14 0-16,-3-4 0 15,2-14 0-15,3-22 0 16,14-16 0-16,13-32 0 16,14-41 0-16,56-33 0 15,27-10 0-15,15 13 0 0,-11 39 0 16,-22 39 0-1,-20 23 0-15,-11 13 0 16,-5-2 0-16,-4 3 0 0,-8 2 0 16,-14 10 0-16,-5 6 0 15,0 6 0-15,-7 8 0 16,-8 4 0-16,-4 4 0 16,0 0 0-16,-1 16 0 15,4 6 0-15,3 4 0 16,10-2 0-16,3-2 0 15,5-4 0-15,24-4 0 16,11-4 0-16,7-4 0 0,-1-2 0 16,-3-2 0-16,-12 2 0 15,-11 2 0-15,-9 6 0 16,-11 8 0-16,0 6 0 16,0 6 0-16,-9 3 0 15,-2-3 0-15,5-6 0 16,3-8 0-16,3-6 0 15,0-6 0-15,20-6 0 16,12 0 0 0,8-8 0-16,6-15 0 0,6-4 0 15,-3-5 0-15,-5-3 0 16,-4-2 0-16,-3-4 0 16,-12 5 0-16,-6 4 0 15,-9 10 0-15,-10 8 0 16,0 10 0-16,0 4 0 15,-13 0 0-15,-7 6 0 16,-9 16 0-16,0 8 0 16,0 6 0-16,7 0 0 0,13-2 0 15,9-4 0-15,2-3 0 16,34-8 0-16,13-2 0 16,15-12 0-16,8-5 0 15,-1 0 0-15,-2-5 0 16,-9-13 0-16,-8-6 0 15,-10-2 0-15,-7-6 0 16,-6-7 0-16,-6-3 0 16,-8-4 0-16,-5 4 0 15,-10 6 0-15,0 10 0 16,-7 10 0-16,-13 11 0 0,-7 5 0 16,-6 29 0-16,-3 19 0 15,5 10 0-15,8 8 0 16,17-1 0-16,6-6 0 15,23-9 0 1,23-9 0-16,18-17 0 0,13-16 0 16,2-8 0-16,-2-16 0 15,-13-42-336-15,-20 5-492 16,-23-2-1093-16</inkml:trace>
  <inkml:trace contextRef="#ctx0" brushRef="#br0" timeOffset="23505.28">10449 5735 2119 0,'0'0'1132'0,"0"0"-583"16,0 0-253-16,0 0-296 16,0 0 0-16,127 104 0 15,-78-36 0-15,9 28 0 16,-6 29 0-16,-19 23 0 0,-16-11 0 15,-17-29 0-15,-6-34 0 16,-21-24 0-16,-11 7 0 16,-9 1 0-16,-6 0 0 15,0-12 0-15,3-10 0 16,13-8 0-16,10-10 0 16,14-8-240-16,13-10-1075 15</inkml:trace>
  <inkml:trace contextRef="#ctx0" brushRef="#br0" timeOffset="23709.54">11205 6745 2297 0,'0'0'1069'16,"0"0"-553"-16,0 0-302 15,0 0-214-15,-43 125 0 16,25-81 0-16,-6 2 0 15,-12 2 0 1,-37 10 0-16,8-11-264 0,0-14-1397 0</inkml:trace>
  <inkml:trace contextRef="#ctx0" brushRef="#br0" timeOffset="24937.89">12140 6011 2451 0,'0'0'774'16,"0"0"-433"-16,0 0-9 16,0 0-134-16,0 0-198 15,0 0 0-15,0 0 0 16,0 55 0-16,0-42 0 16,0-2 0-16,0-8 0 15,2 0 0-15,0-3 0 16,1 0 0-16,0 0 0 15,-3 0 0-15,2-4 0 16,2-9 0-16,-4-2 0 0,0-2 0 16,0 2 0-16,-6 4 0 15,-21 10 0-15,-10 1 0 16,-9 12 0-16,-12 26 0 16,-4 14 0-16,1 14 0 15,8 6 0-15,13 2 0 16,15-4 0-16,17-7 0 15,8-9 0 1,29-10 0-16,44-12 0 0,45-16 0 16,0-14 0-16,-6-2 0 15,-18-6 0-15,-34-10 0 0,-3-2 0 16,-6 0 0 0,-19 2 0-16,-14 6 0 0,-14 2 0 15,-4 2 0-15,0 4 0 16,-27 2 0-16,0 0-613 15,3 0-1570-15</inkml:trace>
  <inkml:trace contextRef="#ctx0" brushRef="#br0" timeOffset="26042.35">13588 6300 329 0,'0'0'2268'0,"0"0"-1619"0,0 0-272 16,0 0 96-16,0 0-473 16,0 0 0-16,0 0 0 15,-15 28 0-15,9 22 0 16,0 4 0-16,6 1 0 15,0-7 0-15,12-12 0 16,15-10 0-16,9-16 0 16,5-10 0-16,7-6 0 15,-2-26 0-15,-3-12 0 16,-8-10 0-16,-5-3 0 16,-9 3 0-16,-5 8 0 15,-9 12 0-15,-3 14 0 16,-2 18 0-16,-2 2 0 15,0 30 0-15,2 18 0 0,4 11 0 16,2 0 0-16,3-4 0 16,3-15 0-16,1-10 0 15,-4-16 0-15,1-10 0 16,0-4 0-16,5-12 0 16,4-20 0-16,6-10 0 15,2-4 0 1,0-2 0-16,-2 8 0 0,-5 8 0 31,-9 14 0-31,-3 11 0 0,-1 7 0 0,-1 4 0 16,8 21 0-1,4 8 0-15,2 6 0 16,5-1 0-16,-2-6 0 16,-1-6 0-16,-6-10 0 15,-7-10-24-15,-9-10-468 16,-2-20-262-16,0-8-953 0</inkml:trace>
  <inkml:trace contextRef="#ctx0" brushRef="#br0" timeOffset="26181.86">13694 5803 2099 0,'0'0'1393'15,"0"0"-871"-15,0 0-440 16,0 0-82-16,0 0 0 15,0 0 0-15,0 0 0 16,153 20-782-16</inkml:trace>
  <inkml:trace contextRef="#ctx0" brushRef="#br0" timeOffset="26814.68">16211 5787 2313 0,'0'0'832'0,"0"0"-367"16,0 0-168-16,-134-42-108 0,63 42-189 15,-9 24 0 1,-5 26 0-16,3 16 0 0,8 15 0 16,14 5 0-16,20 0 0 15,25-6 0-15,15-7 0 16,26-14 0-16,50-6 0 16,3-20 0-16,16-12 0 15,1-17 0-15,-25-4 0 16,-5-14 0-16,-26-12 0 15,-22-4 0-15,-18-7 0 16,-13 1 0-16,-25 4 0 16,-11 6 0-16,0 8 0 0,5 8 0 15,8 6 0-15,16 4 0 16,9 0 0-16,8 0 0 16,3 0 0-16,0-2 0 15,5-2 0-15,13-2 0 16,6-2 0-16,5-2 0 15,3 4 0-15,-6 0 0 16,-6 6 0 0,-6 0 0-16,-4 12 0 0,-3 20 0 15,-2 10 0-15,-3 13 0 16,-2 4 0-16,0 5 0 0,0-3 0 16,-2-5 0-16,0-8 0 15,2-8 0-15,9-18 0 16,15-12-239-16,5-10-833 0</inkml:trace>
  <inkml:trace contextRef="#ctx0" brushRef="#br0" timeOffset="27035.08">16684 5835 2604 0,'0'0'968'0,"0"0"-444"16,0 0-524-16,0 0 0 15,0 0 0-15,0 0 0 16,0 0 0-16,-92 164 0 16,63-77 0-16,4 5 0 15,9 2 0-15,12-2 0 16,4-6 0 0,25-11 0-16,22-15 0 0,15-14 0 15,12-18 0-15,26-28 0 16,-18 0-709-16,-15-18-804 0</inkml:trace>
  <inkml:trace contextRef="#ctx0" brushRef="#br0" timeOffset="27447.79">17027 6150 2510 0,'0'0'968'0,"0"0"-350"15,0 0-618-15,0 0 0 16,0 0 0-16,10-103 0 15,15 94 0-15,2 9 0 16,2 0 0 0,0 14 0-16,0 22 0 0,0 14 0 15,-7 10 0-15,-6 4 0 0,-10-4 0 16,-6-8 0 0,0-12 0-16,0-11 0 0,0-15 0 15,0-10 0-15,0-4 0 16,0-4 0-1,0-24 0-15,0-10 0 0,14-8 0 16,5-8 0-16,10-3 0 16,3 9 0-16,-1 8 0 15,0 16 0-15,-4 16 0 16,0 8 0-16,-3 10 0 16,-4 26 0-16,-2 10 0 15,-7 10 0-15,-5 4 0 16,-6-1 0-16,4 7 0 0,-4-16-595 15,4-16-781-15</inkml:trace>
  <inkml:trace contextRef="#ctx0" brushRef="#br0" timeOffset="27603.06">17964 6342 2713 0,'0'0'844'0,"0"0"-487"0,0 0-175 16,0 0-182-16,-31 111 0 15,16-61 0-15,1 2 0 16,3-2 0-16,5-6 0 16,6-4 0-16,0-12-210 15,15-16-767-15</inkml:trace>
  <inkml:trace contextRef="#ctx0" brushRef="#br0" timeOffset="27871.69">18377 5993 2774 0,'0'0'1061'15,"0"0"-800"-15,0 0-261 16,0 0 0-16,0 0 0 16,-14 121 0-16,14-47 0 15,0 8 0-15,0 0 0 16,0-2 0-16,0-7 0 15,0-9 0-15,0-12 0 16,2-14 0-16,2-13 0 16,2-14 0-16,0-11-98 15,3-20-232-15,-3-16-455 0,2-8-520 0</inkml:trace>
  <inkml:trace contextRef="#ctx0" brushRef="#br0" timeOffset="28109.32">18406 5937 2271 0,'0'0'973'0,"0"0"-319"16,0 0-456-16,0 0-198 16,0 0 0-16,0 0 0 0,0 0 0 15,33-92 0 1,14 92 0-16,6 0 0 0,3 6 0 16,-5 14 0-16,-10 6 0 15,-12 6 0-15,-16 2 0 16,-13 0 0-16,-5-2 0 15,-32 0 0-15,-17-3 0 16,-11-1 0-16,-1-6 0 16,8-2 0-16,10-6 0 15,27-8 0-15,13-6-621 16,8 0-747-16</inkml:trace>
  <inkml:trace contextRef="#ctx0" brushRef="#br0" timeOffset="28377.44">18893 5713 2405 0,'0'0'1134'0,"0"0"-661"16,0 0-389-16,0 0-84 15,137 36 0-15,-79 12 0 0,6 30 0 16,-12 4 0-16,-15 7 0 15,-12 3 0-15,-21-16 0 16,-4 4 0-16,-11-11 0 16,-25-11 0-16,-12-11 0 15,-8-8 0-15,-2-11 0 16,6-8 0-16,14-12-56 16,14-6-734-16,22-2-1065 0</inkml:trace>
  <inkml:trace contextRef="#ctx0" brushRef="#br0" timeOffset="28815.26">20048 6016 1930 0,'0'0'1671'0,"0"0"-1176"16,0 0-495-16,0 0 0 15,0 0 0-15,0 0 0 16,0 0 0-16,2 116 0 16,-2-54 0-16,0 0 0 15,0-9 0-15,0-16 0 0,8-15 0 16,17-13 0-16,6-9 0 16,7-13 0-16,5-21 0 15,1-8 0-15,1-6 0 16,-1-2 0-16,-4 2 0 15,1 6 0-15,-6 8 0 16,-3 11 0 0,-3 14 0-16,-3 9 0 0,1 1 0 0,-3 28 0 15,1 9 0-15,-7 6 0 16,-5 6 0 0,-9-4 0-16,-4-2 0 0,0-8 0 15,-8-8 0-15,-17-10 0 16,-11-8 0-16,-8-10 0 15,-41-10-143-15,14-17-661 16,2-10-1172-16</inkml:trace>
  <inkml:trace contextRef="#ctx0" brushRef="#br0" timeOffset="29011">20079 5342 2777 0,'0'0'1009'16,"0"0"-699"-16,0 0-310 16,0 0 0-16,0 0 0 15,0 0 0-15,0 0 0 16,-38 46 0-16,3-6-1490 0</inkml:trace>
  <inkml:trace contextRef="#ctx0" brushRef="#br0" timeOffset="29769.03">8620 7678 2474 0,'0'0'885'16,"0"0"-541"-16,0 0 49 16,0 0-393-16,0 0 0 15,0 0 0-15,-98 2 0 0,57 32 0 16,-5 16 0 0,-3 10 0-16,5 12 0 0,6 3 0 15,15-1 0-15,21-4 0 16,4-8 0-16,42-10 0 15,37-11 0-15,4-19 0 16,11-14 0 0,-5-8 0-16,-24-12 0 0,-9-15 0 15,-18-1 0-15,-20 2 0 16,-16 4 0-16,-4 6 0 16,0 6 0-16,-20 10 0 15,-2 8 0-15,2 6-1052 0</inkml:trace>
  <inkml:trace contextRef="#ctx0" brushRef="#br0" timeOffset="30068.47">9574 7925 2812 0,'0'0'806'0,"0"0"-465"16,0 0-204 0,0 0-137-16,0 0 0 0,0 0 0 15,0 0 0-15,124-35 0 16,-59 27 0-16,2 0 0 15,5 2 0-15,-18 5-634 0,-20 1-555 16</inkml:trace>
  <inkml:trace contextRef="#ctx0" brushRef="#br0" timeOffset="30241.33">9601 8111 2043 0,'0'0'871'15,"0"0"-407"-15,0 0 93 16,0 0-396-16,0 0-161 15,0 0 0-15,115-12 0 16,-55 2 0 0,5 2 0-16,0 2 0 0,2 4 0 15,-17 2-378-15,-16 0-1255 0</inkml:trace>
  <inkml:trace contextRef="#ctx0" brushRef="#br0" timeOffset="31301.19">11376 7493 2259 0,'0'0'852'0,"0"0"-362"16,0 0-126-16,0 0-233 0,0 0-131 16,0 0 0-16,33-114 0 15,-6 90 0-15,2 6 0 16,0 8 0-16,0 8 0 16,2 2 0-16,2 14 0 15,1 20 0-15,-1 14 0 16,-2 10 0-16,-6 5 0 15,-7 1 0-15,-7-6 0 16,-9-10 0-16,-2-10 0 16,0-14 0-16,0-10 0 15,0-10 0-15,0-4 0 16,0-14 0-16,4-24 0 16,8-14 0-16,3-12 0 0,10-8 0 15,4 1 0-15,7 9 0 16,-1 12 0-16,1 18 0 15,2 16 0-15,-2 16 0 16,1 2 0-16,1 28 0 16,-3 10 0-16,0 12 0 15,-9 6 0-15,-10 0 0 16,-8 3 0-16,-8-7 0 16,0-6 0-16,-4-6 0 15,-9-10 0-15,1-6 0 16,6-10 0-16,6-6 0 0,6-10-44 15,21-1-839-15,7-16-727 16</inkml:trace>
  <inkml:trace contextRef="#ctx0" brushRef="#br0" timeOffset="31510.28">12730 7646 2633 0,'0'0'917'0,"0"0"-371"15,0 0-546-15,0 0 0 16,0 0 0-16,0 0 0 16,0 0 0-16,168-89 0 15,-106 82 0-15,25 0 0 16,-16 3-3-16,-10 3-936 16</inkml:trace>
  <inkml:trace contextRef="#ctx0" brushRef="#br0" timeOffset="31743.68">13308 7319 1802 0,'0'0'1082'0,"0"0"-379"0,0 0-194 0,0 0-509 16,0 0 0-16,0 0 0 15,0 0 0-15,-25-52 0 16,21 88 0-16,-1 16 0 15,3 14 0-15,0 6 0 16,2 5 0 0,0-3 0-16,0-6 0 0,0-8 0 15,0-8 0-15,-2-2 0 16,-19-11-698-16,-1-13-1857 0</inkml:trace>
  <inkml:trace contextRef="#ctx0" brushRef="#br0" timeOffset="32404.93">13762 7084 2392 0,'0'0'779'0,"0"0"-418"15,0 0 203-15,0 0-564 16,0 0 0-16,0 0 0 15,0 0 0-15,18 102 0 16,0-31 0-16,7 23 0 16,1 26 0-16,-2 19 0 15,-6-9 0-15,-11-25 0 16,-7-32 0-16,-2-14 0 16,-25 3 0-16,-19 6 0 0,-77 20 0 15,11-22-179 1,-8-17-918-16</inkml:trace>
  <inkml:trace contextRef="#ctx0" brushRef="#br0" timeOffset="32814.56">11118 7285 525 0,'0'0'1769'0,"0"0"-1261"16,0 0-53-16,0 0 45 15,0 0-255-15,0 0-151 16,0 0-94-16,-90 74 0 16,48-12 0-16,-7 30 0 15,1 28 0-15,18 23 0 0,30 6 0 16,32-13 0-16,68-16 0 16,47-23 0-1,47-17 0-15,30-20 0 0,11-26 0 16,-55-16-506-16,-38-16-1443 0</inkml:trace>
  <inkml:trace contextRef="#ctx0" brushRef="#br0" timeOffset="33172.4">15066 7311 2812 0,'0'0'775'16,"0"0"-432"-16,0 0-177 15,0 0-166-15,0 0 0 16,0 0 0-16,0 0 0 0,-45 168 0 15,34-47 0-15,6 27 0 16,5 8 0-16,0-27 0 16,0-31 0-16,5-36 0 15,2-8 0-15,0 6 0 16,-1-2 0-16,0-3 0 16,-1-19 0-16,-5-20 0 0,0-16 0 15,-17-44 0-15,-6-14-459 16,-2-11-1057-16</inkml:trace>
  <inkml:trace contextRef="#ctx0" brushRef="#br0" timeOffset="33408.11">14995 7341 2257 0,'0'0'872'16,"0"0"-423"-16,0 0-110 15,0 0-160-15,0 0-179 0,104-106 0 16,-61 98 0-1,3 8 0-15,-3 0 0 0,-5 10 0 16,-7 16 0-16,-12 12 0 16,-5 8 0-16,-14 10 0 15,0 4 0-15,-14 2 0 16,-17-4 0-16,-7-5 0 16,-8-9 0-16,-5-8 0 15,-5-6 0-15,-2-6 0 16,-7-10 0-16,15-10-182 15,13-4-1065-15</inkml:trace>
  <inkml:trace contextRef="#ctx0" brushRef="#br0" timeOffset="34148.32">16621 7499 1850 0,'0'0'841'0,"0"0"-480"15,0 0 128 1,0 0-193-16,0 0-37 0,-116-66-259 31,76 86 0-31,-3 22 0 0,6 10 0 0,6 9 0 16,10 1 0-16,19-4 0 15,2-8 0-15,25-12 0 16,14-14 0-16,11-14 0 16,1-10 0-16,-2-5 0 15,-4-26 0-15,-7-7 0 16,-9-10 0-16,-5-4 0 15,-9-2 0-15,-1 4 0 0,-5 6 0 16,0 13 0-16,-3 11 0 16,2 13 0-16,2 7 0 15,5 5 0-15,10 26 0 16,2 10 0-16,4 9 0 16,-4 9 0-16,-6-1 0 15,-11-4 0-15,-3-8 0 16,-7-10 0-16,0-9 0 15,0-14 0-15,-2-8 0 16,-1-5 0-16,3-13 0 16,0-20 0-16,0-18 0 0,25-13 0 15,15-8 0 1,14 0 0-16,12 6 0 0,46 12 0 16,-18 17-225-16,-7 19-1355 0</inkml:trace>
  <inkml:trace contextRef="#ctx0" brushRef="#br0" timeOffset="34510.78">18552 7395 2349 0,'0'0'890'15,"0"0"-392"-15,0 0-139 16,0 0-359-16,0 0 0 16,0 0 0-16,0 0 0 15,-21 100 0-15,13-5 0 16,8 33 0-1,0 21 0-15,21-13 0 16,-1-32 0-16,-3-36 0 16,-5-28 0-16,-1-2 0 15,-5-6 0-15,2-6 0 16,-8-17 0-16,0-9 0 16,-29-49 0-16,-2-5-651 15,4-8-341-15</inkml:trace>
  <inkml:trace contextRef="#ctx0" brushRef="#br0" timeOffset="34777.41">18606 7329 2162 0,'0'0'807'0,"0"0"-469"16,0 0 143-16,0 0-173 16,0 0-308-16,0 0 0 15,0 0 0-15,123-72 0 16,-70 72 0-16,1 22 0 15,-3 10 0-15,-2 8 0 16,-11 10 0-16,-11 4 0 16,-17 2 0-16,-10-3 0 15,-10-5 0-15,-30-8 0 16,-14-6 0-16,-8-10 0 16,-1-6 0-16,12-6 0 15,13-8 0-15,18-4 0 0,20-2 0 16,7-18 0-16,17-4-941 15</inkml:trace>
  <inkml:trace contextRef="#ctx0" brushRef="#br0" timeOffset="35000.39">19491 7618 2843 0,'0'0'1066'0,"0"0"-879"16,0 0-187-16,0 0 0 16,120-36 0-16,-66 28 0 15,1 4 0-15,-8 4 0 16,-16 0 0-16,-16 4-864 16,-15 8-1418-16</inkml:trace>
  <inkml:trace contextRef="#ctx0" brushRef="#br0" timeOffset="35141.86">19475 7864 2407 0,'0'0'931'0,"0"0"-472"15,0 0-160-15,0 0-299 16,161-15 0-16,-90 2 0 16,2 1 0-16,3 2 0 15,-15 4 0-15,-24 2-803 0</inkml:trace>
  <inkml:trace contextRef="#ctx0" brushRef="#br0" timeOffset="35914.61">21585 7279 901 0,'0'0'1177'0,"0"0"-660"16,0 0-44-16,0 0-150 15,-8-115-32-15,-11 101-66 16,-8 9-36-16,-12 5-189 16,-15 5 0-16,-11 26 0 15,-3 13 0-15,5 10 0 16,12 2 0-16,17 2 0 15,23-2 0-15,11-6 0 16,26-6 0-16,30-9 0 0,21-13 0 16,10-10 0-16,4-12 0 15,-7 0 0-15,-12-8 0 16,-22-8 0-16,-16 2 0 16,-18 4 0-16,-16 6 0 15,0 4 0-15,-33 1 0 16,-8 16-623-16,-1 2-760 0</inkml:trace>
  <inkml:trace contextRef="#ctx0" brushRef="#br0" timeOffset="36181.37">21045 7895 2410 0,'0'0'885'0,"0"0"-367"31,0 0-235-31,0 0-283 0,0 0 0 0,143-3 0 16,-47-1 0-16,29 4 0 16,-5 0 0-16,-10 0 0 15,-17 0 0-15,-24 0 0 16,-2 0 0-16,-3 0 0 31,-18 0 0-31,-17 0 0 0,-19 0 0 16,-7 0 0-16,-10 11 0 0,-16 3-702 0,-6 0-1135 0</inkml:trace>
  <inkml:trace contextRef="#ctx0" brushRef="#br0" timeOffset="36701.58">20852 8374 1866 0,'0'0'1439'0,"0"0"-872"15,0 0-343-15,58-114-224 16,-43 89 0-16,3 10 0 16,3 8 0-16,2 7 0 15,14 7 0-15,5 24 0 16,5 19 0-16,-1 14 0 15,0 11 0-15,-13 3 0 16,-14 0 0-16,-12-3 0 16,-7-13 0-16,-13-12 0 15,-14-14 0-15,-2-16 0 16,2-14 0-16,8-6 0 16,7-14 0-16,10-24 0 0,2-15 0 15,20-11 0-15,16-6 0 16,9 0 0-16,3 4 0 15,-1 14 0-15,-7 14 0 16,-6 16 0-16,-10 18 0 16,-4 4 0-16,0 18 0 15,0 20 0-15,0 12 0 16,-2 10 0-16,-3 4 0 16,-1-2 0-16,-7-1 0 0,-7-10 0 15,0-10 0 1,0-11 0-16,0-12 0 0,-5-6 0 15,1-8 0-15,4-4 0 16,0-8 0-16,6-12-799 0</inkml:trace>
  <inkml:trace contextRef="#ctx0" brushRef="#br0" timeOffset="36875.25">21855 8562 2744 0,'0'0'837'15,"0"0"-484"-15,0 0-191 0,0 0-162 16,0 0 0 0,123-6 0-16,-65 2 0 15,1 0 0-15,11-12 0 0,-18 4-182 16,-11-4-1204-16</inkml:trace>
  <inkml:trace contextRef="#ctx0" brushRef="#br0" timeOffset="37111.65">22501 8229 2114 0,'0'0'978'0,"0"0"-229"15,0 0-494-15,0 0-255 16,0 0 0-16,0 0 0 16,0 0 0-16,33 122 0 15,-26-47 0-15,-3 3 0 16,-2 2 0-16,1-6 0 15,1-7 0-15,0-13 0 16,4-14 0-16,5-20 0 16,-3-14 0-16,2-6-783 0</inkml:trace>
  <inkml:trace contextRef="#ctx0" brushRef="#br0" timeOffset="37268.55">23327 7910 3099 0,'0'0'997'16,"0"0"-997"-16,0 0 0 16,0 0 0-16,0 0 0 0,0 0-21 15</inkml:trace>
  <inkml:trace contextRef="#ctx0" brushRef="#br0" timeOffset="50909.81">12630 3968 825 0,'0'0'554'16,"0"0"-191"-16,0 0 170 16,0 0-16-16,0 0-37 15,0 0-191-15,5-42-41 16,-1 30-55-16,1 4-99 16,-3 2-94-16,1 4 0 15,-1 2 0-15,2 2 0 16,5 24 0-16,5 12 0 0,3 12 0 15,1 4 0-15,-1-4 0 16,-1-11 0-16,-3-14 0 16,1-14 0-16,8-11 0 15,12-22 0-15,29-44 0 16,32-45 0-16,36-37 0 16,12-10 0-16,-20 27 0 15,-32 39 0-15,-38 46 0 16,-17 16 0-16,-2 4 0 15,-10 5 0-15,-2 6 0 16,-13 8 0-16,-7 6 0 16,-2 1 0-16,0 0 0 0,0 0 0 15,0 0 0 1,0 0 0-16,2 0 0 0,8 15 0 16,-2 10 0-16,8 25 0 0,-3-4-635 15,-4-6-889-15</inkml:trace>
  <inkml:trace contextRef="#ctx0" brushRef="#br0" timeOffset="53145.44">23563 5235 1007 0,'0'0'406'0,"0"0"-212"0,0 0 64 16,0 0 103-16,-114-46-2 15,95 38-98-15,3 0-10 16,3 2 52-16,1 2-57 16,6 2-35-16,4 0-38 15,2 2-107-15,0 0-66 0,0 0 0 16,22 0 0-16,38 0 0 16,57-2 0-16,58-4 0 15,32 0 0-15,7-2 0 16,-16 4 0-16,-39 4 0 15,-36 0 0-15,-37 0 0 16,-37 0 0-16,-24 0 0 16,-8 0 0-16,-5 0 0 15,-10 0 0-15,-2-4 0 16,-31 0 0-16,-52 2-236 16,8 2-416-1,-6-2-294-15</inkml:trace>
  <inkml:trace contextRef="#ctx0" brushRef="#br0" timeOffset="53477">23428 5275 1844 0,'0'0'646'0,"0"0"-465"16,0 0 287-16,0 0-164 15,0 0-97-15,0 0-87 16,0 0-7-16,2 0-1 15,47 0-11-15,42-1-101 16,54 1 0-16,51 0 0 0,20 0 0 31,-7 0 0-31,-28 0 0 0,-56 0 0 16,-36 0 0-16,-37 1 0 0,-23-1 0 16,-10 0 0-16,-3 0 0 15,-7 0 0-15,-7 0 0 16,-2 0 0-16,0 0 0 15,0 0 0 1,0 0 0-16,0 0 0 0,0 3 0 16,-4 8 0-1,-15 2-637-15,-10-5-884 0</inkml:trace>
  <inkml:trace contextRef="#ctx0" brushRef="#br0" timeOffset="71548.05">995 9821 2448 0,'0'0'798'0,"0"0"-473"16,0 0-48-16,0 0-134 0,0 0-83 15,-17 135-15 1,10-61-45-16,-2 8 0 0,0 0 0 31,1-5 0-31,-4-13 0 0,5-18 0 0,1-14 0 16,4-14 0-16,2-12 0 15,0-6 0-15,0 0 0 16,0-12 0-16,0-24 0 16,0-20 0-16,0-37 0 15,-2-39 0 1,2-32 0-16,0-2 0 0,0 29 0 16,0 43 0-16,2 44 0 0,4 14 0 15,1 3 0-15,2 1 0 16,4 4 0-16,2 8 0 15,8 6 0-15,8 8 0 16,9 6 0-16,9 6 0 31,-2 28 0-31,-5 19 0 0,-15 12 0 0,-20 12 0 16,-7 5 0-16,-42 4 0 16,-21-3 0-16,-15-5 0 15,-2-8 0 1,8-12 0-16,19-6 0 0,21-16 0 0,24-16-841 15</inkml:trace>
  <inkml:trace contextRef="#ctx0" brushRef="#br0" timeOffset="72768.09">1242 10311 2805 0,'0'0'764'0,"0"0"-396"15,0 0-209 1,0 0-159-16,0 0 0 0,23-117 0 16,4 99 0-16,6 6 0 15,5 8 0-15,-1 4 0 16,2 2 0-16,-6 22 0 15,-6 7 0-15,-7 5 0 16,-6 2 0-16,-8-2 0 16,-6-4 0-16,0-8 0 15,0-8 0-15,0-8 0 16,0-6 0-16,0-2 0 16,2 0 0-16,11-24 0 0,8-10 0 15,8-8 0-15,8-5 0 16,4 6 0-16,-1 10 0 15,-7 16 0 1,-4 12 0-16,-8 3 0 0,-6 21 0 16,-4 12 0-16,-4 8 0 15,-3 3 0-15,1-2 0 16,-1-8 0-16,2-10 0 16,4-6 0-16,1-10 0 15,2-6 0-15,3-2 0 16,1-2 0-16,1-18 0 15,-7-12 0-15,-6-6 0 16,-5-4 0-16,0-2 0 0,-14 5 0 16,-8 11 0-16,2 10 0 15,2 9 0-15,5 4 0 16,7 5 0-16,3 0 0 16,3 0 0-16,0 0 0 15,22 0 0-15,9 0 0 16,9 0 0-16,7 0 0 15,1 0 0-15,-4 0 0 16,-9-2 0-16,-8 2 0 16,-6 0 0-16,-8 0 0 15,1 11 0-15,-2 4 0 0,4 6 0 16,6 3 0-16,3-1 0 16,2 4 0-16,2-5 0 15,-2-4 0-15,-6-6 0 16,-5-4 0-16,-5-6 0 15,-7-2 0-15,-4 0 0 16,0 0 0-16,0-12 0 16,-15-10 0-16,-9-6 0 15,-6-6 0-15,1 2 0 16,0 2 0-16,8 3 0 0,7 7 0 16,10 4 0-16,4 2 0 15,4 0 0-15,27-4 0 16,14-6 0-16,12-2 0 15,9-2 0-15,3-2-23 16,-5 0-28-16,-6 2 21 16,-12 1 30-1,-10 5 0-15,-13 4 60 0,-10 7-16 16,-4 3-44-16,-7 5 0 16,-2 3 0-16,0 0 0 15,0 3 0-15,0 23 0 16,7 18 0-16,1 34 0 15,4 36 0-15,-8 36 0 0,-4 9 0 16,0-11 0-16,0-17 0 16,0-37 0-16,0-20 0 15,5-20 0-15,5-10 0 16,7 1 0-16,3-4 0 16,4-6 0-16,0-15 0 15,-3-12 0-15,-6-8 0 16,-1-10 0-16,-1-25 0 15,-1-15 0-15,-6-14 0 16,-4-12 0-16,-2-10 0 16,-4 0 0-16,-23 1 0 0,-9 13 0 15,-1 12 0-15,-4 18 0 16,8 12 0-16,6 12 0 16,16 0 0-1,7 4 0-15,4 0-642 0</inkml:trace>
  <inkml:trace contextRef="#ctx0" brushRef="#br0" timeOffset="72942.39">3185 10054 2958 0,'0'0'1138'0,"0"0"-1138"15,0 0 0-15,0 0 0 16,0 0 0-16,0 0-369 15,0 0-1158-15</inkml:trace>
  <inkml:trace contextRef="#ctx0" brushRef="#br0" timeOffset="73069.53">3349 10511 2538 0,'0'0'1080'15,"0"0"-602"-15,0 0-478 16,0 0 0-16,0 0 0 15,0 0 0-15,0 0 0 16,-5-40-1034-16</inkml:trace>
  <inkml:trace contextRef="#ctx0" brushRef="#br0" timeOffset="73242.33">3563 10229 3102 0,'0'0'817'0,"0"0"-640"0,0 0-177 0,0 0 0 0,0 0 0 16,131 0 0-16,-87 0 0 16,3 0 0-16,-14-3 0 15,-12 3-1004-15</inkml:trace>
  <inkml:trace contextRef="#ctx0" brushRef="#br0" timeOffset="73636.64">974 10806 3295 0,'0'0'531'16,"0"0"-261"-16,0 0-270 16,0 0 0-16,0 0 0 0,0 0 0 15,155 4 0-15,14-4 0 16,81 0 0-16,28 0 0 16,-1 0 0-16,-37-4 0 15,-59-4 0-15,-48 0 0 16,-46 2 0-16,-39 2 0 15,-29 2 0-15,-7 2 0 16,-6 0 0-16,-1 0 0 16,-5 0 0-16,0 0 0 15,0-2 0-15,0 2 0 16,0-4 0-16,2-12 0 16,0 0-17-16,-2-2-1802 0</inkml:trace>
  <inkml:trace contextRef="#ctx0" brushRef="#br0" timeOffset="75639.3">6713 10132 2464 0,'0'0'807'15,"0"0"-440"-15,0 0 91 0,0 0-458 16,0 0 0-16,0 0 0 16,-27-24 0-16,-15 119 0 15,-18 35 0-15,-7 14 0 16,7-21 0-16,17-41 0 16,21-38 0-16,10-16 0 15,6-6 0-15,0-6 0 16,3-6 0-16,3-10 0 15,0-6 0-15,11-32 0 16,20-32 0-16,13-47 0 16,20-49 0-16,0-18 0 15,-11 31 0-15,-14 47 0 16,-20 60 0-16,-12 30 0 0,0 12 0 16,-3 4 0-16,3 36 0 15,-1 58 0-15,1 40 0 16,2 19 0-16,-2-21 0 15,1-35 0-15,-1-39 0 16,3-8 0-16,-2 2 0 16,3 0 0-16,1-6 0 15,-4-14 0-15,-1-16 0 16,-5-16 0-16,-4-34 0 16,-20-14-481-16,-7-10-760 0</inkml:trace>
  <inkml:trace contextRef="#ctx0" brushRef="#br0" timeOffset="75780.73">6278 10551 2273 0,'0'0'889'15,"0"0"-606"-15,0 0 38 16,0 0-109-16,0 0-94 16,0 0-118-16,196 18 0 15,-42-48 0-15,-18-4-606 16,-2-2-1792-16</inkml:trace>
  <inkml:trace contextRef="#ctx0" brushRef="#br0" timeOffset="77247.64">8464 10535 2412 0,'0'0'771'15,"0"0"-391"-15,0 0-17 16,0 0-193-16,0 0-170 0,15-106 0 16,-1 90 0-1,1 0 0-15,8 4 0 0,4 4 0 16,6 8 0-1,7 0 0-15,3 12 0 0,1 22 0 16,-4 12 0-16,-9 13 0 16,-11 6 0-16,-13 4 0 15,-7-3 0-15,0-6 0 16,-13-14 0-16,-1-12 0 16,3-14 0-16,7-16 0 15,4-4 0-15,0-28 0 16,2-22 0-16,20-20 0 15,10-8 0-15,3-5 0 0,5 11 0 16,-2 18 0 0,-5 20 0-16,-4 20 0 0,-4 14 0 15,-1 14 0-15,-1 26 0 16,-4 14 0 0,2 8 0-16,-3 5 0 0,-1-5 0 15,-1-8 0-15,2-10 0 16,-2-14 0-16,3-10 0 15,1-16 0-15,3-4 0 16,6-12 0-16,4-26 0 16,5-10 0-1,2-10 0-15,-4 0 0 16,-5 9 0-16,-9 13 0 0,-8 18 0 0,-10 14 0 16,-2 4 0-16,-2 25 0 15,0 16 0-15,0 12 0 16,5 5 0-16,3-2 0 15,11-6 0-15,3-8 0 16,7-12 0-16,5-12 0 16,1-16 0-1,-4-2 0-15,-2-20 0 0,-12-20 0 0,-5-14 0 16,-12-10 0 0,0-6 0-16,-22 0 0 0,-12 7 0 15,-5 15 0-15,2 18 0 16,6 14 0-1,11 16 0-15,11 0 0 0,9 22 0 16,9 8 0-16,27 3 0 16,18-4 0-16,17-8 0 15,29-9 0-15,-2-11 0 16,7-1 0-16,-5-4 0 16,-24-10 0-16,-5 0 0 15,-22 5 0-15,-20 2 0 16,-20 5 0-16,-9 2 0 0,-4 2 0 15,-21 20 0-15,-6 13 0 32,-2 9 0-32,4 8 0 15,4 2 0-15,9-2 0 16,9-8 0-16,7-8 0 16,7-14 0-16,24-16 0 15,10-6 0-15,7-26 0 0,2-20 0 16,1-18 0-16,-9-10 0 15,-2-26 0-15,-9-27 0 16,-10 11 0-16,-8 17 0 16,-9 27 0-16,-4 43 0 15,0 11 0-15,0 18 0 16,-2 32 0-16,-11 58 0 16,4 36 0-16,2-2 0 15,7-21 0-15,0-31 0 16,16-20 0-16,13 0 0 15,11 0 0-15,9-5 0 16,7-20 0-16,4-17 0 16,0-10 0-16,0-14 0 0,-5-22 0 15,-3-14 0-15,-8-10 0 16,-11-6 0-16,-8-1 0 16,-11 12 0-16,-14 14 0 15,0 19 0-15,-12 22 0 16,-17 6 0-16,-4 37 0 15,2 15 0-15,7 10 0 16,12 0 0-16,12-4 0 16,14-12 0-16,30-14 0 15,21-20 0-15,55-26 0 0,-12-24-51 16,-13-14-1262-16</inkml:trace>
  <inkml:trace contextRef="#ctx0" brushRef="#br0" timeOffset="78207.32">12886 10435 2143 0,'0'0'937'0,"0"0"-360"16,0 0-138-1,0 0-439-15,0 0 0 0,0 0 0 16,-137 84 0 0,97-11 0-16,6 3 0 0,16 0 0 15,18-4 0-15,9-12 0 16,42-11 0-16,43-17 0 16,39-25 0-16,33-13 0 15,-10-27 0-15,-36-12 0 16,-42 5 0-16,-31 0 0 15,-5-6 0-15,-9-4 0 16,-8-4 0-16,-21 12 0 16,-4 9 0-16,-29 19 0 0,-19 14 0 15,-10 7 0-15,-5 29 0 16,1 11 0-16,10 10 0 16,17-1 0-16,19-6 0 15,16-8 0-15,2-12 0 16,31-12 0-16,10-14 0 15,3-4 0-15,4-14 0 16,-8-18 0-16,-7-8 0 16,-6-4 0-16,-10 0 0 15,-9 6 0-15,-2 10 0 16,-8 15 0-16,0 13 0 16,0 3 0-16,-8 27 0 15,0 12 0-15,3 4 0 0,5 0 0 16,5-6 0-16,19-12 0 15,8-10 0-15,3-14 0 16,3-4 0-16,-1-9 0 16,2-24 0-16,-6-5 0 15,-1-4 0-15,-6-4 0 16,-2 6 0-16,-8 8 0 16,-3 14 0-16,-3 14 0 15,-6 4 0-15,0 19 0 16,3 20 0-16,3 7 0 0,0 0 0 15,3-6 0-15,6-8 0 16,-2-12 0 0,3-12 0-16,1-8 0 0,3-1 0 15,2-28 0-15,5-5 0 16,4-2 0-16,-4-2 0 16,0 8 0-16,-3 10 0 15,-3 12 0-15,-3 8 0 16,-1 4 0-16,-2 20 0 15,2 10 0-15,3 2 0 16,5 2 0-16,27 0 0 16,-5-12-147-16,-2-12-883 0</inkml:trace>
  <inkml:trace contextRef="#ctx0" brushRef="#br0" timeOffset="79202.55">15786 10666 2275 0,'0'0'735'0,"0"0"-353"15,0 0 89-15,0 0-238 16,40-127-233-16,-40 98 0 15,-14 2 0 1,-22 7 0-16,-10 10 0 16,-14 10 0-16,-5 6 0 15,7 22 0-15,11 13 0 0,18 0 0 16,20 1 0-16,9-5 0 0,16-7 0 16,22-12 0-1,4-10 0-15,5-8 0 0,-3-2 0 16,-4-16 0-1,-6-2 0-15,-8 2 0 0,-10 4 0 16,-5 8 0 0,-7 6 0-16,2 6 0 0,-2 30 0 15,0 20 0-15,5 32 0 16,5 35 0-16,-1 31 0 16,0 4 0-16,-6-26 0 15,-5-37 0-15,-2-37 0 16,0-14 0-16,-13 0 0 15,-11-4 0-15,-11-7 0 0,-4-23 0 16,-5-10 0-16,-2-18 0 16,7-31 0-16,10-27 0 15,22-36 0-15,18-31 0 16,38 5 0-16,16 26 0 31,-1 36 0-31,1 27 0 16,16 1 0-16,8 0 0 15,6 0 0-15,-5 12 0 16,-17 6 0-16,-15 6 0 16,-16 4 0-16,-13 2 0 15,-13 2 0-15,-10 0 0 0,-6 1 0 16,0 4 0-16,-18 7 0 16,-7 4 0-16,-8 1 0 15,0 28 0-15,2 11 0 16,6 8 0-16,16 4 0 15,9-4 0-15,12-6 0 0,26-10 0 16,14-10 0 0,14-14 0-16,7-8 0 0,-2-10 0 15,-1-24 0-15,-11-12 0 16,-9-10 0-16,-15-10 0 16,-6-26 0-16,-9-25 0 15,-11 11 0-15,-7 14 0 16,-2 24 0-16,0 33 0 15,0 10 0-15,-8 10 0 16,-1 15 0-16,-1 25 0 16,0 25 0-16,1 18 0 15,-1 8 0-15,6 6 0 16,2-2 0-16,2-2 0 16,0-5 0-16,16-11 0 15,8-10 0-15,7-12 0 16,5-14 0-16,6-14 0 0,6-12 0 15,0-8 0-15,-1-28 0 16,4-50-245-16,-13 5-447 16,-14-1-523-16</inkml:trace>
  <inkml:trace contextRef="#ctx0" brushRef="#br0" timeOffset="79376.13">16681 10329 2414 0,'0'0'968'0,"0"0"-593"16,0 0-36-16,118 22-339 0,-36-20 0 16,16-2 0-16,3 0 0 15,-5-14 0-15,-14-4 0 16,-18 4 0-16,-39 4 0 16,-19 6-131-16,-8 4-755 0</inkml:trace>
  <inkml:trace contextRef="#ctx0" brushRef="#br0" timeOffset="81178.73">18768 10439 1987 0,'0'0'816'15,"0"0"-438"-15,0 0 173 0,0 0-187 16,0 0-364-16,0 0 0 15,-122-36 0-15,71 78 0 16,2 14 0-16,9 7 0 16,15 2 0-16,21-2 0 31,4-5 0-31,40-12 0 0,22-12 0 0,19-14 0 16,12-18 0-16,7-2 0 15,-2-22 0-15,-9-12 0 16,-15-8 0-16,-15-2 0 15,-22 2 0-15,-15 6 0 16,-13 9 0-16,-9 14 0 16,0 11 0-16,0 2 0 0,-18 21 0 15,3 16 0-15,3 9 0 16,12 4 0-16,0-4 0 16,21-4 0-16,12-10 0 15,9-11 0-15,1-12 0 16,-3-9 0-16,-5 0 0 15,-8-24 0-15,-11-10 0 16,-7-12 0-16,-9-10 0 16,-5-6 0-16,-21 0 0 15,-12 3 0-15,-7 15 0 16,-1 20 0-16,-2 18 0 16,11 6 0-16,5 24 0 15,20 17 0-15,12 4 0 16,10 1 0-16,32-5 0 0,21-11 0 15,11-10 0-15,5-16 0 16,2-4 0-16,-6-14 0 16,-10-14 0-16,-9-8 0 15,-13-3 0-15,-12 2 0 16,-10 2 0-16,-7 9 0 16,-7 10 0-16,-5 8 0 15,-2 8 0-15,0 0 0 16,0 12 0-16,0 18 0 0,-7 8 0 15,-3 8 0-15,0 5 0 32,4-5 0-32,3-2 0 0,3-8 0 0,0-10 0 31,9-6 0-31,11-10 0 16,5-10 0-16,6 0 0 15,3-18 0-15,3-14 0 16,1-10 0-16,3-10 0 15,-4-2 0-15,-3 4 0 16,-10 10 0-16,-8 11 0 16,-8 17 0-16,-6 12 0 0,-2 2 0 15,0 28 0-15,0 12 0 16,0 7 0-16,0-1 0 16,0 0 0-16,3-10 0 15,8-6 0-15,4-12 0 16,1-8 0-16,5-10 0 15,-2-2 0-15,8-6 0 16,0-18 0-16,6-8 0 16,3-8 0-16,-1-2 0 15,2-1 0-15,-6 7 0 16,-9 10 0-16,-9 15 0 0,-4 11 0 16,-5 0 0-16,3 15 0 15,0 14 0-15,4 5 0 16,2 2 0-16,1-4 0 15,1-6 0-15,3-8 0 16,-3-8 0-16,4-10 0 16,3 0 0-16,0-6 0 15,7-16 0-15,2-6 0 16,0 0 0-16,0-2 0 0,-6 6 0 16,-2 8 0-16,-10 7 0 15,0 9 0-15,-2 0 0 16,7 14 0-16,4 8 0 15,7 3 0-15,8-1 0 16,0-6 0-16,7-4 0 16,4-8 0-16,-4-6 0 15,-1 0 0-15,-8-16 0 16,-6-10 0-16,-5-2 0 16,-8-7 0-16,-5 2 0 0,-7-6 0 15,-4 5 0-15,0 4 0 16,-2 8 0-16,-15 14 0 15,-8 8 0-15,-4 14 0 16,0 25 0-16,4 11 0 16,12 5 0-16,13 4 0 15,0-5 0-15,31-8 0 16,23-12 0-16,15-16 0 16,12-14 0-16,7-4 0 0,28-38 0 15,-25-4-216 1,-20-4-752-16</inkml:trace>
  <inkml:trace contextRef="#ctx0" brushRef="#br0" timeOffset="82010.85">22032 10543 1091 0,'0'0'655'0,"0"0"-56"0,0 0-90 16,0 0-149-16,0 0 3 15,0 0-74-15,0 0-59 16,-6-33-230-16,-3 33 0 16,-1 0 0-16,-2 0 0 15,-1 0 0-15,3 0 0 16,4 0 0-16,4 0 0 15,2 0 0-15,0 0 0 16,0 0 0-16,0 0 0 16,0 0 0-16,0 0 0 0,0 0 0 15,0 0 0 1,0 0 0-16,0 0 0 16,0 0 0-16,-3 0 0 0,3 0 0 15,-2 0 0-15,-2-7 0 16,-2 3 0-16,-6 2 0 15,-3 2 0-15,-10 0 0 16,-4 20 0-16,-2 10 0 16,4 5 0-16,10 5 0 15,9 2 0-15,8-2 0 16,23-2 0-16,24-8 0 0,18-10 0 16,12-10 0-16,8-10 0 15,-5-4 0-15,-11-22 0 16,-13-12-51-16,-18-10-182 31,-16-12-65-31,-9-13-27 0,-6-23 112 0,2-28 97 31,0 8 85-31,0 13 31 0,-3 27 123 0,-4 36 175 16,-2 10 179-16,0 16-108 16,0 14-369-16,-8 38 0 0,-10 38 0 15,0 37 0 1,5-1 0-16,4-10 0 0,6-16 0 15,3-21 0-15,0 3 0 16,0 0 0-16,3-14 0 16,1-14 0-16,1-16 0 15,-3-14 0-15,-2-10 0 16,3 0 0-16,-3-10 0 16,0-16 0-16,0-6 0 15,2-2 0-15,2-2 0 16,2 1 0-1,3 6 0-15,7 3 0 16,5 4 0-16,2 5 0 16,11 5 0-16,2 5 0 15,6 2 0-15,4 5 0 16,4 0 0-16,4 0 0 16,14 14-99-16,-10-1-840 15,-11-6-565-15</inkml:trace>
  <inkml:trace contextRef="#ctx0" brushRef="#br0" timeOffset="82681.17">22917 10593 1147 0,'0'0'1193'0,"0"0"-463"16,0 0-190-16,0 0-260 0,0 0-74 15,0 0-206-15,0 0 0 16,-6 85 0-16,35-77 0 16,2-6 0-16,2-2 0 15,-4 0 0-15,-6-12 0 16,-8-9 0-16,-6-5 0 15,-9-6 0-15,0 0 0 16,-22 2 0-16,-11 10 0 16,-8 10 0-16,-5 10 0 15,-6 10 0-15,6 26 0 16,7 10 0-16,18 8 0 16,18 5 0-16,6-3 0 0,41-6 0 15,38-10 0-15,41-18 0 16,33-22 0-16,6-2-24 15,-25-26-317-15,-41 0-26 16,-38 0-154-16,-16-2 174 16,-5-10 210-16,-6-4 137 15,-8-2 223-15,-19 7 277 16,-4 10-16-16,-22 12-170 16,-16 13-98-16,-8 4-216 15,-10 18 0-15,2 18 0 0,5 9 0 16,9 5 0-16,13-2 0 15,14-2 0-15,13-6 0 16,7-10 0-16,26-12 0 16,14-12 0-16,8-6 0 15,-1-16 0-15,0-22 0 16,-10-12 0-16,-9-16 0 16,-1-29 0-16,-10-35 0 15,-10-30 0-15,-7 10 0 16,-7 35 0-16,-3 49 0 0,-11 42 0 15,-3 10 0-15,-1 14 0 16,3 2 0-16,-1 56 0 16,16 43 0-16,2 36 0 15,25-4 0-15,8-21 0 16,-3-36 0-16,-3-22 0 16,2 5 0-16,7-1 0 15,2 2 0-15,0-16 0 16,-2-12 0-16,-2-10 0 15,17-16 0-15,-10-6-789 16,-6 0-807-16</inkml:trace>
  <inkml:trace contextRef="#ctx0" brushRef="#br0" timeOffset="83275.27">24927 9851 2493 0,'0'0'753'16,"0"0"-176"-16,0 0-304 16,0 0-273-16,0 0 0 15,0 0 0-15,0 0 0 16,-86 137 0-16,63-59 0 15,7 9 0-15,7-1 0 16,9-2 0-16,0-12 0 16,19-10 0-16,10-14 0 0,6-11 0 15,3-15 0 1,4-12 0-16,1-10 0 0,1 0 0 16,-4-13 0-16,0-15 0 15,-2-4 0-15,-5 0 0 16,-1 4 0-16,-12 8 0 15,-9 12 0-15,-7 8 0 16,-4 12 0-16,0 20 0 16,0 10 0-16,0 5 0 15,0-3 0-15,14-6 0 0,3-6 0 16,4-12 0-16,3-8 0 16,3-12 0-16,-5 0 0 15,3-4 0-15,-7-16 0 16,-3-6 0-16,-7-5 0 31,-8-6 0-31,0-4 0 0,-15 1 0 0,-18 6 0 16,-12 6 0-16,-10 10 0 15,-5 8 0 1,-3 10 0-16,8 0 0 16,12 0-18-16,15 10-774 0,18-4-858 0</inkml:trace>
  <inkml:trace contextRef="#ctx0" brushRef="#br0" timeOffset="83512.5">24970 10124 2801 0,'0'0'933'0,"0"0"-571"16,0 0-362-16,0 0 0 15,0 0 0-15,0 0 0 0,156-88 0 16,-92 78 0-16,1 4 0 16,-12 2 0-16,-11 2 0 15,-15 2 0-15,-11 0 0 16,-9 0 0-16,-7 0 0 16,0 0 0-16,0 0 0 15,-10 0-84-15,-1 0-1418 0</inkml:trace>
  <inkml:trace contextRef="#ctx0" brushRef="#br0" timeOffset="91847.46">27087 10433 1597 0,'0'0'365'0,"0"0"-54"16,0 0 198-16,0 0-180 15,121-80-93-15,-92 58-51 0,-4 2-61 16,-7 2-25-1,-7 0-18-15,-9 1-15 0,-2 2 6 16,-11-2-30-16,-22 6-19 16,-14 7-23-16,-11 4-6 15,-7 10-6-15,-2 22 1 16,3 14 10-16,8 8 0 16,14 2 1-16,15 0 1 15,19-4-1-15,8-8-5 16,15-12 5-16,22-14 9 15,15-14 9-15,6-4 6 16,2-22-9-16,0-18 2 16,-6-12-8-16,-10-8-9 0,-8-4 0 15,-12 0 0-15,-7 9 0 16,-13 14 0 0,-4 17 0-16,0 17 0 0,0 7 0 15,0 18 0-15,0 22 0 16,0 10 0-16,0 5 0 15,11-3 0-15,16-8 0 16,8-10 0-16,9-12 0 16,8-12 0-16,6-10 0 15,2-10 0-15,0-28 0 0,-2-18 0 16,-2-32 0 0,-5-42 0-16,-11-29 0 0,-14 9 0 15,-12 33 0-15,-14 47 0 16,0 38 0-16,0 6 0 15,0 6 0-15,0 8 0 16,0 12 0 0,0 8 0-16,0 30 0 0,0 18 0 15,0 35 0-15,-2 32 0 16,-4 26 0-16,-2-10 0 16,6-29 0-16,2-34 0 15,0-24 0-15,4 0 0 16,17-2 0-16,8-5 0 15,8-22 0-15,11-20 0 0,0-10 0 16,4-35 0-16,-3-34-200 16,-18-50-384-16,-16 13-244 15,-15 9-456-15</inkml:trace>
  <inkml:trace contextRef="#ctx0" brushRef="#br0" timeOffset="92005.03">27569 10026 1905 0,'0'0'754'0,"0"0"-371"16,0 0-11-16,0 0-78 15,154-40-135-15,-62 18-106 16,8 2-53 0,34 6-68-16,-25 6-418 0,-22 5-467 0</inkml:trace>
  <inkml:trace contextRef="#ctx0" brushRef="#br0" timeOffset="93483.67">28802 10257 1974 0,'0'0'485'0,"0"0"7"15,0 0-149-15,0 0-99 16,116-107-65 0,-81 88-43-16,1 6-23 0,-3 5-40 15,-6 8-16-15,-2 4-57 16,-5 24 0-16,-7 12 0 16,-2 13 0-16,-8 3 0 15,-3 0 0-15,0-4 0 0,0-8 0 16,-8-10 0-1,2-10 0-15,2-10 0 0,4-12 0 16,0-2 0-16,6-10 0 16,14-24 0-16,9-14 0 15,5-8 0-15,1-6 0 16,1 4 0-16,-7 13 0 16,-2 16 0-16,-7 18 0 15,-5 11 0-15,1 14 0 16,-3 25 0-16,3 6 0 15,-5 6 0 1,2-3 0-16,-1-10 0 0,1-10 0 0,-2-14 0 16,2-10 0-16,6-4 0 15,0-10 0-15,6-20 0 16,2-12 0 0,4-8 0-16,-2-6 0 0,-2 6 0 15,-6 7 0-15,-2 15 0 16,-7 18 0-16,0 10 0 15,-3 10 0-15,2 21 0 16,0 9 0-16,0 4 0 16,1-1 0-1,-1-4 0-15,2-7 0 16,1-12 0-16,1-8 0 16,3-8 0-16,5-4 0 15,-2-8 0-15,6-18 0 16,0-12 0-16,2-6 0 15,-4-1 0-15,-6 9 0 16,-3 14 0-16,-7 16 0 16,-5 6 0-16,0 23 0 15,2 18 0-15,0 8 0 16,3 1 0-16,5-6 0 16,5-8 0-16,4-10 0 15,3-12 0-15,1-12 0 0,0-2 0 16,-3-10 0-1,-6-18 0-15,-5-8 0 0,-3-10 0 16,-10-6 0-16,0-6 0 16,-8-1 0-16,-13 7 0 15,-4 12 0-15,-2 18 0 16,0 22 0-16,5 2 0 0,4 30 0 16,10 11 0-16,8 0 0 15,2-3 0-15,31-9 0 0,16-13 0 16,13-14 0-16,10-4 0 15,6-14 0-15,0-17 0 16,-5-9 0-16,-6-6 0 16,-13-8 0-16,-15 0 0 15,-10 2 0-15,-15 6 0 16,-14 12 0 0,0 16 0-16,-9 16 0 0,-13 2 0 15,-3 24 0-15,3 12 0 16,5 8 0-16,5 0 0 15,10 0 0-15,2-2 0 16,11-3 0-16,21-3 0 0,7-3 0 16,8-1 0-1,-2-1 0-15,-8-3 0 0,-8-2 0 16,-12-2 0-16,-17 2 0 16,0-4 0-16,-29 0 0 15,-10-6 0-15,-3-4 0 16,2-6 0-16,9-6 0 15,11 0 0-15,15-4 0 16,5-16 0 0,15-10 0-16,30-6 0 0,13-8 0 15,9-8 0-15,8-7 0 16,-3-7 0-16,-5-8 0 16,-13-4 0-16,-14-2 0 0,-16 2 0 15,-13 6 0-15,-11 9 0 16,0 11 0-1,-2 14 0-15,-9 12 0 0,2 14 0 16,0 12 0-16,2 6 0 16,1 32 0-16,-1 20 0 15,2 13 0-15,3 10 0 16,2 8 0-16,0-1 0 16,0 0 0-16,4-5 0 15,17-10 0-15,10-6 0 0,7-15 0 16,11-10 0-16,7-16 0 15,3-12 0-15,1-14 0 16,-4 0 0-16,-8-22 0 16,-13-14 0-16,-26-30-180 15,-9 7-583-15,-3 5-408 0</inkml:trace>
  <inkml:trace contextRef="#ctx0" brushRef="#br0" timeOffset="93635.01">31083 9974 2259 0,'0'0'787'16,"0"0"-94"-16,0 0-336 16,0 0-357-1,154-64 0 1,-63 54 0-16,14 4 0 16,27 2 0-16,-41 4 0 15,-14-3-1027-15</inkml:trace>
  <inkml:trace contextRef="#ctx0" brushRef="#br0" timeOffset="111846.11">5285 12200 2189 0,'0'0'871'0,"0"0"-502"0,0 0-12 16,0 0-47-1,0 0-310-15,0 0 0 0,-29-127 0 16,62 89 0-16,5 2 0 15,2 8 0-15,-3 12 0 16,4 16 0-16,-1 0 0 16,0 36 0-16,-2 16 0 15,-4 13 0-15,-10 5 0 16,-9-2 0-16,-10-6 0 16,-5-10 0-16,0-14 0 15,0-12 0-15,0-14 0 16,-2-12 0-16,-3 0 0 15,3-26 0-15,0-22 0 0,2-14 0 16,0-8 0-16,9 2 0 16,15 11 0-16,8 20 0 15,3 22 0-15,3 15 0 16,2 12 0-16,0 27 0 16,-2 12 0-16,-5 8 0 15,-4 1 0-15,-8 0 0 16,-6-6 0-16,-8-6 0 15,-2-5 0-15,-5-14 0 16,0-8 0-16,0-21-225 16,0-14-553-16,-5-16-1056 0</inkml:trace>
  <inkml:trace contextRef="#ctx0" brushRef="#br0" timeOffset="111973.33">6185 12246 2581 0,'0'0'972'0,"0"0"-730"0,0 0-37 15,0 0-109-15,149 2-96 16,-80-2 0-16,4-4 0 16,8-30 0-16,-19 4-336 15,-18 1-657 1</inkml:trace>
  <inkml:trace contextRef="#ctx0" brushRef="#br0" timeOffset="112177.73">6819 11903 2390 0,'0'0'950'16,"0"0"-423"-16,0 0-298 0,0 0-229 16,0 0 0-16,0 0 0 15,0 0 0-15,-8 146 0 16,8-67 0 0,0 3 0-16,6-2 0 0,10-10 0 15,5-12 0-15,7-26 0 16,-6-18-642-16,-4-14-971 0</inkml:trace>
  <inkml:trace contextRef="#ctx0" brushRef="#br0" timeOffset="112381.48">7127 11761 2918 0,'0'0'936'0,"0"0"-694"15,0 0-242-15,0 0 0 16,82 138 0-16,-36-68 0 15,-5 4 0-15,-7 6 0 16,-18 5 0 0,-16 1 0-16,-8 6 0 0,-40 5 0 15,-35 11 0-15,-62 12 0 16,16-24-303-16,2-17-911 0</inkml:trace>
  <inkml:trace contextRef="#ctx0" brushRef="#br0" timeOffset="112613.48">4930 11827 2633 0,'0'0'503'0,"0"0"-207"15,0 0 208 1,0 0-344-16,-51 174-160 0,22-13 0 15,-5 21 0-15,5-4 0 16,18-23 0-16,11-47 0 16,27-28 0-16,67-5 0 0,86-23 0 15,57-22 0-15,-19-10 0 16,-26-20-569-16</inkml:trace>
  <inkml:trace contextRef="#ctx0" brushRef="#br0" timeOffset="114242.92">8736 12160 2524 0,'0'0'1014'15,"0"0"-456"-15,0 0-558 16,0 0 0-16,0 0 0 0,0 0 0 16,0 0 0-16,46-49 0 15,-12 49 0-15,1 0 0 16,0 29 0-16,-4 15 0 15,-12 12 0-15,-5 8 0 16,-7 2 0-16,-7-8 0 16,0-11 0-16,0-15 0 15,0-18 0-15,0-14 0 16,6-9 0-16,3-28 0 16,5-16 0-16,1-11 0 15,3-4 0-15,1 2 0 0,2 10 0 16,-1 17 0-16,-3 18 0 15,-1 21 0-15,-3 3 0 16,1 36 0-16,-3 13 0 16,3 8 0-16,-1 2 0 15,5-6 0-15,6-12 0 16,3-15 0-16,8-20 0 16,2-9 0-16,0-22 0 15,1-18 0-15,-7-10 0 16,-6-2 0-16,-6 4 0 15,-5 10 0-15,-7 12 0 16,-3 13 0-16,-2 13 0 16,0 9 0-16,4 23 0 0,2 12 0 15,3 6 0 1,12-2 0-16,3-6 0 0,8-10 0 16,3-12 0-16,1-13 0 15,-5-7 0-15,-6-11 0 16,-13-19 0-16,-14-8 0 15,0-6 0-15,-35-6 0 16,-17-2 0-16,-8 4 0 16,-2 8 0-16,8 10 0 15,12 13 0-15,19 11 0 0,19 6 0 16,4 2 0-16,40 16 0 16,24-1 0-1,35-4 0-15,32-13 0 0,-2 0 0 16,-12-1 0-16,-17-16 0 15,-32 5 0-15,-3 2 0 16,-7 0 0-16,-25 8 0 16,-21 2 0-16,-12 7 0 15,-12 19 0-15,-19 14 0 16,-7 10 0-16,-1 4 0 16,3 0 0-16,7-6 0 0,9-6 0 15,11-9 0 1,9-15 0-16,2-13 0 0,32-5 0 15,8-16 0-15,9-22 0 16,5-14 0-16,-5-12 0 16,-4-10 0-16,-7-25 0 15,-11-31 0-15,-13 8 0 16,-10 13 0-16,-6 25 0 16,0 41 0-16,-8 12 0 0,-6 21 0 15,-4 28 0 1,0 66 0-16,7 47 0 0,4 13 0 15,7-15 0-15,0-33 0 16,10-38 0-16,9-8 0 16,10 0 0-16,10-4 0 15,5-3 0 1,5-22 0-16,2-17 0 0,-4-4 0 16,-3-11 0-16,-6-16 0 15,-4 0 0-15,-10-4 0 16,-2-1 0-16,-3 0 0 15,-4-2 0-15,1 0 0 0,-3-2 0 16,-5 4 0 0,0 6 0-16,-8 6 0 0,0 9 0 15,0 11 0-15,-14 3 0 16,-13 29 0-16,0 16 0 16,1 14 0-16,10 4 0 15,16 2 0-15,0-8 0 16,36-11 0-16,20-17 0 15,15-20 0-15,14-12 0 16,4-21 0-16,2-20 0 16,-4-16 0-16,-11-5 0 15,-14-8 0-15,-15-6 0 16,-20 2 0-16,-14 3 0 0,-13 11 0 16,0 14 0-1,-29 22 0-15,-9 20 0 16,-11 6 0-16,-2 34 0 0,2 16 0 15,9 6 0-15,17 3 0 16,19-5 0-16,4-8 0 16,40-14 0-16,18-10 0 15,15-12 0 1,8-8 0-16,-6-4 0 0,-7 0 0 16,-18 2 0-16,-16 6 0 15,-18 8 0-15,-16 6 0 0,-7 6 0 16,-31 7 0-16,-17 2 0 15,-5 2 0-15,-3-6 0 16,12-4 0-16,13-13 0 16,31-18 0-16,7-20 0 31,5-14-1185-31</inkml:trace>
  <inkml:trace contextRef="#ctx0" brushRef="#br0" timeOffset="114368.4">12421 12230 3228 0,'0'0'868'0,"0"0"-868"15,0 0 0-15,0 0 0 16,0 0 0-16,0 0-1092 0</inkml:trace>
  <inkml:trace contextRef="#ctx0" brushRef="#br0" timeOffset="116738.35">1419 14022 2208 0,'0'0'872'0,"0"0"-556"0,0 0 172 16,0 0-276-16,0 0-212 15,0 0 0-15,-42-11 0 16,32 113 0-16,-9 38 0 16,-4-3 0-16,1-27 0 15,4-44 0-15,7-30 0 16,4-6 0-16,1-12 0 15,3-16 0-15,3-8 0 0,7-52 0 16,28-42 0 0,6-43 0-16,1-19 0 0,-13 1 0 15,-14 33 0-15,-13 44 0 16,-2 32 0-16,0 26 0 16,0 14 0-16,0 12 0 15,0 40 0-15,10 68 0 16,15 50 0-16,3 17 0 15,10-11 0-15,-4-43 0 16,-5-45 0-16,-8-24 0 16,4-12 0-16,0-4 0 15,2-4 0-15,-5-6-179 16,-22-26-323-16,-2-18-231 0,-23-14-1018 16</inkml:trace>
  <inkml:trace contextRef="#ctx0" brushRef="#br0" timeOffset="116915.1">1334 14432 2476 0,'0'0'660'15,"0"0"-437"-15,0 0 134 0,0 0-158 0,0 0-112 16,136 18-58-16,-63-18-29 16,46-23-117-16,-15 1-456 15,-13 3-578-15</inkml:trace>
  <inkml:trace contextRef="#ctx0" brushRef="#br0" timeOffset="117576.8">2181 14203 978 0,'0'0'1256'0,"0"0"-799"16,0 0 56-16,0 0-197 16,0 0-86-16,0 0-104 15,-43-110-48 1,41 101-9-1,0 4 4-15,0-1-73 16,-1 4 0-16,1 0 0 16,0 2 0-16,2 0 0 15,0 0 0-15,0 0 0 16,0 0 0-16,0 0 0 16,0 0 0-16,0 0 0 15,0 0 0-15,0 0 0 16,0-8 0-16,0-6 0 15,0-7 0-15,4-7 0 0,1-6 0 16,-3 0 0-16,-2 2 0 16,0 4 0-16,0 4 0 15,0 6 0-15,-4 6 0 16,-1 6 0-16,1 2 0 16,0 4 0-16,1 0 0 15,-1 18 0-15,1 22 0 16,1 18 0-16,0 18 0 15,2 13 0-15,0 5 0 16,0-4 0-16,11-6 0 16,9-12 0-16,7-9 0 0,2-15 0 15,4-12 0-15,3-18 0 16,7-18 0-16,1 0 0 16,3-34 0-16,1-20 0 15,0-31 0-15,-11-33 0 16,-12 4 0-16,-14 10 0 15,-11 19 0-15,0 31 0 16,-13 6 0-16,-5 10 0 16,-2 20 0-16,2 18 0 15,0 6 0-15,5 36 0 16,4 36 0-16,9 33 0 16,0-3 0-16,9-10 0 0,15-16 0 15,5-25 0-15,11 1 0 16,14-4 0-16,6-18 0 15,5-18 0-15,1-14 0 16,5-16 0-16,-17-16-60 16,-18-4-1153-16</inkml:trace>
  <inkml:trace contextRef="#ctx0" brushRef="#br0" timeOffset="118333.45">4055 14472 3116 0,'0'0'759'0,"0"0"-538"16,0 0-221-16,0 0 0 15,0 0 0-15,0 0 0 0,-10-115 0 16,44 65 0-1,11-10 0-15,6-6 0 0,0 0 0 16,-4 8 0-16,-9 16 0 16,-16 13 0-16,-13 18 0 15,-9 11 0-15,0 1 0 16,-25 27 0-16,-4 11 0 16,2 9 0-16,8 4 0 15,7 0 0-15,12 0 0 16,6-2 0-16,22-8 0 15,12 1 0-15,4-7 0 16,2 0 0-16,-7-8 0 16,-10-2 0-16,-16-4 0 0,-13 0 0 15,-2-4 0-15,-31-6 0 16,-11-2 0-16,-4-10 0 16,9 0 0-16,12-12 0 15,14-16 0-15,13-6 0 16,17-8 0-16,33-7 0 15,14 1 0-15,11 6 0 16,6 4 0-16,-6 14 0 16,-10 12 0-16,-11 12 0 15,-12 4 0-15,-16 26 0 16,-7 6 0-16,-9 8 0 0,-2-2 0 16,-6 3 0-1,2-5 0-15,5-8 0 0,3-8 0 16,7-8 0-16,6-12 0 15,4-4 0-15,6-6 0 16,3-24 0-16,1-12 0 16,-8-5 0-16,-7 0 0 15,-4 4 0-15,-9 11 0 16,-4 14 0-16,-5 10 0 16,0 8 0-16,1 0 0 0,1 25 0 15,2 8 0-15,8 10 0 16,6 3 0-16,2-6 0 15,5-6 0-15,2-10 0 16,5-10 0-16,16-14 0 16,-7-4-251-16,-7-16-1038 0</inkml:trace>
  <inkml:trace contextRef="#ctx0" brushRef="#br0" timeOffset="118934.21">5998 14231 2395 0,'0'0'681'16,"0"0"-197"-16,0 0-158 16,0 0-116-16,0 0-210 15,0 0 0-15,0 0 0 16,-116 16 0-16,78 34 0 15,0 4 0-15,11 9 0 16,18-5 0-16,9-12 0 16,29-12 0-16,45-20 0 15,8-14 0-15,17-14 0 16,7-32 0-16,-19-16-21 16,2-13-314-16,-18-9-5 15,-23-18 39-15,-25 8 142 0,-17-1 159 16,-6 7 53-16,-16 26 134 15,-5 8 133-15,4 26 37 16,5 24-118-16,6 8-239 16,6 42 0-16,0 34 0 15,0 34 0-15,0-5 0 16,6-7 0-16,2-18 0 16,-2-22 0-16,3 1 0 15,1-5 0-15,0-18 0 0,-1-16 0 16,2-20 0-16,2-4 0 15,5-22 0-15,6-22 0 32,5-11 0-32,5-3 0 15,-3 8 0-15,-2 14 0 16,-4 18 0-16,-5 18 0 16,-3 10 0-16,2 30 0 0,-4 13 0 15,5 2 0-15,0 2 0 16,6-9 0-16,24-12 0 15,-5-12-317-15,-1-18-1192 0</inkml:trace>
  <inkml:trace contextRef="#ctx0" brushRef="#br0" timeOffset="119312.16">7533 14387 3213 0,'0'0'554'0,"0"0"-352"16,0 0-75-16,119 35-127 16,-49-34 0-16,8-1 0 15,0-4 0-15,-7-15 0 16,-13-4 0-16,-14-4 0 15,-21-4 0-15,-17 1 0 0,-6 4 0 16,-29 6 0-16,-19 16 0 16,-15 4 0-16,-7 20 0 15,-5 26 0-15,9 14 0 16,16 11 0-16,19-5 0 16,25-2 0-16,8-8 0 15,41-10 0-15,41-22 0 16,38-24 0-16,39-14 0 15,8-32 0-15,-42 0-284 16,-31 8-844-16</inkml:trace>
  <inkml:trace contextRef="#ctx0" brushRef="#br0" timeOffset="120538.96">8892 14299 2727 0,'0'0'874'0,"0"0"-379"15,0 0-495-15,0 0 0 16,-152-24 0-16,107 24 0 15,-1 14 0-15,-1 16 0 16,3 12 0-16,4 5 0 16,11 0 0-16,11 0 0 15,15-7 0-15,3-8 0 16,32-14 0-16,19-18 0 0,16 0 0 16,6-26 0-1,1-16 0-15,-7-10 0 0,-13-12 0 16,-17-23 0-16,-20-25 0 15,-17-24 0-15,-2 13 0 16,-17 29 0-16,1 44 0 16,5 34 0-16,1 16 0 15,-1 8 0-15,1 50 0 16,10 40 0-16,2 9 0 16,4-9 0-16,23-14 0 15,10-20 0-15,7-2 0 16,14-1 0-16,6-23 0 0,3-18 0 15,0-18-14 1,-5-2-311-16,-8-22-231 0,-7-10 92 16,-9-9 236-16,-9 1 135 15,-8 0 93-15,-2 0 199 16,-6 10 162-16,-4 6 10 16,-5 6-2-16,-1 4 11 15,-3 4-380-15,0 2 0 16,0 4 0-16,-13 2 0 15,-8 2 0-15,-8 0 0 16,-4 16 0-16,-3 8 0 16,5 6 0-16,9 2 0 15,11-2 0-15,11-8 0 0,0-4 0 16,19-12 0-16,12-6 0 16,5 0 0-16,0-16 0 15,-2-8 0-15,-7 0 0 16,-6-4 0-16,-7 6 0 15,-7 6 0-15,-3 10 0 16,0 6 0-16,-2 14 0 16,5 28 0-16,2 18 0 15,4 35 0-15,1 31 0 16,-3 24 0-16,-7 7 0 16,-4-33 0-16,0-34 0 15,0-42 0-15,-12-11 0 16,-9-1 0-16,-8-9 0 0,-6-6 0 15,-5-15 0-15,-3-6 0 16,3-22 0-16,5-27 0 16,8-31 0-16,20-42 0 15,16-38 0-15,33 11 0 16,12 31 0-16,1 46 0 16,-1 30 0-16,11 2 0 15,6-1 0-15,7 3 0 0,-9 10 0 16,-11 2 0-1,-10 4 0-15,-7 2 0 0,-10 0 0 16,-9-2 0-16,-8-2 0 16,-10 0 0-16,-4 0 0 15,0 4 0-15,-13 8 0 16,-14 9 0-16,-6 3 0 16,-3 29 0-16,0 15 0 15,3 10 0-15,13 6 0 16,11-2 0-16,9-6 0 15,16-7 0-15,21-13 0 16,13-13 0-16,7-12 0 16,5-7 0-1,-2-8 0-15,-4-20 0 0,-6-7 0 16,-13-6 0-16,-8-10 0 0,-10-3 0 16,-11-6 0-16,-5 4 0 15,-3 10 0-15,0 11 0 16,-11 17 0-16,-5 17 0 15,3 1 0-15,3 18 0 16,4 14 0-16,6 8 0 16,4 2 0-16,23 0 0 15,10 0 0-15,6-2 0 16,2-4 0-16,-6-2 0 0,-7-6 0 16,-14-2 0-1,-18-3 0-15,-9-1 0 0,-84 1 0 31,1-5 0-31,-4-5-1166 0</inkml:trace>
  <inkml:trace contextRef="#ctx0" brushRef="#br0" timeOffset="122475.97">12582 14167 2002 0,'0'0'803'0,"0"0"-450"0,0 0 140 16,-112-124-265-16,70 92-11 15,-3 5-217-15,-1 11 0 16,-2 14 0-1,-5 2 0-15,-2 36 0 0,-1 13 0 16,4 19 0-16,15 0 0 16,14 2 0-16,21-12 0 15,2-16 0-15,33-16 0 16,12-14 0-16,8-12 0 16,5-13 0-16,-4-24 0 15,-8-11 0-15,-9-6 0 16,-14-2 0-16,-9 0 0 15,-9 8 0-15,-5 9 0 0,0 17 0 16,0 16 0 0,0 6 0-16,0 27 0 0,6 17 0 15,10 12 0-15,8 4 0 16,7-2 0-16,8-10 0 16,5-12 0-16,1-13 0 15,-3-18 0-15,-2-5 0 16,-7-16 0-1,-6-20 0-15,-9-6 0 0,-11-16 0 16,-7-2 0-16,0-4 0 0,-7 1 0 16,-13 9 0-1,-3 14 0-15,6 16 0 0,1 20 0 16,7 4 0-16,7 22 0 16,2 15 0-16,7 3 0 15,22-3 0-15,14-1 0 16,9-9 0-16,9-5 0 15,3-8 0-15,-4-2 0 16,-6-6 0-16,-12 6 0 16,-15 0 0-16,-11 8 0 15,-12 6 0-15,-4 6 0 16,0 0 0 0,0 1 0-16,0-4 0 0,0-4 0 0,11-7 0 15,14-8 0-15,10-6 0 16,8-4 0-16,8-10 0 15,5-19 0-15,0-11 0 16,-8-6 0-16,-5-8 0 16,-12-8 0-1,-14 0 0-15,-7-1 0 0,-10 13 0 16,0 10 0-16,-6 22 0 16,-15 18 0-16,-4 18 0 15,-1 32 0-15,-1 15 0 16,9 9 0-16,12-2 0 15,6-10 0-15,31-14 0 16,38-22 0-16,54-26 0 0,-15-22-191 16,-3-22-1585-16</inkml:trace>
  <inkml:trace contextRef="#ctx0" brushRef="#br0" timeOffset="123645.58">15001 14405 1704 0,'0'0'955'16,"0"0"-350"-16,0 0-147 15,0 0-84-15,0 0-374 16,0 0 0-16,0 0 0 16,110-156 0-16,-58 78 0 15,2-10 0-15,-9-2 0 16,-11 3 0-16,-15 13 0 0,-15 18 0 16,-4 22 0-16,-15 24 0 15,-18 10 0-15,-7 24 0 16,6 22 0-16,10 8 0 15,20 8 0-15,4 0 0 16,39 1 0-16,20-9 0 16,14-6 0-16,3-4 0 0,-7-8 0 15,-15-2 0 1,-21-6 0-16,-27 0 0 0,-6-4 0 16,-37-2 0-16,-21-4 0 15,-9-2 0-15,1-7 0 16,12-5 0-16,11-4 0 15,18 0 0-15,21 0 0 16,4-3 0-16,35-7 0 16,21-6 0-16,16-2 0 15,10-4 0-15,0-2 0 16,-1-6 0-16,-12-4 0 16,-15 0 0-16,-17-6 0 15,-14-2 0-15,-19-2 0 0,-4 1 0 16,-12 7 0-16,-15 13 0 15,-8 10 0-15,0 13 0 16,-3 17 0-16,7 27 0 16,8 14 0-16,15 10 0 15,8 0 0-15,19-2 0 16,30-12 0-16,20-15 0 16,14-20 0-16,13-19 0 15,-1-9 0-15,-5-36 0 16,-14-17 0-16,-14-30 0 15,-20-34 0-15,-21-31 0 0,-21-9 0 16,0 28 0 0,-19 37 0-16,1 49 0 0,3 22 0 15,-1 14 0-15,-1 16 0 16,-2 8 0-16,4 58 0 16,13 45 0-16,2 37 0 15,17 10 0-15,15-21 0 16,3-35 0-16,2-40 0 15,2-12 0-15,13 0 0 16,10-7 0 0,9-10 0-16,0-21 0 0,-4-12 0 0,-11-13 0 15,-11-26 0-15,-12-15 0 16,-13-14 0-16,-11-10 0 16,-9-3 0-16,0 9 0 15,-16 16 0-15,-11 26 0 16,-6 20 0-16,0 14 0 15,4 38 0-15,6 16 0 16,17 13 0-16,6 1 0 16,38-10 0-16,25-8 0 15,21-24 0-15,11-18 0 16,6-12 0-16,-7-12 0 16,-7-40-210-16,-30 4-681 15,-18 2-1029-15</inkml:trace>
  <inkml:trace contextRef="#ctx0" brushRef="#br0" timeOffset="124668.59">17517 14051 1938 0,'0'0'961'16,"0"0"-250"-16,0 0-225 0,0 0-486 15,0 0 0-15,0 0 0 16,0 0 0-16,-129 4 0 0,104 38 0 15,9 8 0 1,12 2 0-16,4-2 0 0,27-6 0 16,22-12 0-1,18-18 0-15,10-14 0 0,6-7 0 16,-6-28 0-16,-7-19-182 16,-19-6-103-16,-13-8 65 15,-16-8 118-15,-8-6 80 16,-12-7 22-16,-2 1 97 15,0 6 107-15,0 16 58 16,0 21-14 0,-6 23-248-16,-2 22 0 0,4 18 0 0,2 49 0 15,2 39 0 1,0 2 0-16,2-4 0 0,12-15 0 16,-1-23 0-16,3-2 0 15,-1-4 0-15,-3-22 0 16,-6-20 0-1,-4-18 0-15,-2 0 0 0,0-34 0 16,0-12 0-16,0-10 0 16,0-2 0-16,5 6 0 15,7 10 0-15,9 13 0 16,4 15 0-16,4 14 0 16,8 0 0-16,5 14 0 15,8 8 0-15,1-1 0 0,4-6 0 16,1-7 0-16,-7-8 0 15,-7 0 0-15,-13-4 0 16,-13-11 0-16,-11-3 0 16,-5 0 0-16,-12-3 0 15,-16 7 0-15,-6 9 0 16,-2 5 0 0,1 9 0-16,6 27 0 0,11 9 0 15,18 9 0-15,5-6 0 16,41-4 0-16,45-14 0 15,46-26 0-15,36-12 0 0,8-34-302 16,-34-12-480-16,-45 10-93 16,-46 9 286-1,-21 3 401-15,-6-1 188 0,-8-2 506 16,-13 3 177-16,-8 12-27 16,-12 12-144-16,-24 8-133 15,-11 14-379-15,-5 22 0 16,-1 14 0-1,6 9 0-15,12 3 0 0,10-2 0 32,19-8 0-32,6-16 0 0,24-14 0 15,23-18 0-15,13-8 0 16,2-38 0-16,0-14 0 16,-8-19 0-16,-8-23 0 15,-7-32 0-15,-17-39 0 16,-13-7 0-16,-9 34 0 15,0 42 0-15,-9 57 0 16,0 33 0-16,0 10 0 16,-5 49 0-16,8 59 0 15,6 50 0-15,9 19 0 16,20-27 0-16,2-44 0 0,-2-41 0 16,0-19 0-16,14-2 0 15,7-4 0 1,31-26 0-16,-12-12-143 0,-13-2-1901 0</inkml:trace>
  <inkml:trace contextRef="#ctx0" brushRef="#br0" timeOffset="125447.86">20948 14185 2707 0,'0'0'725'0,"0"0"-402"16,0 0 18-16,156-84-341 15,-96 31 0-15,-2-2 0 16,-4-8 0-16,-15 3 0 0,-10 4 0 15,-10 12 0-15,-13 16 0 16,-6 16 0-16,0 12 0 16,0 24 0-16,-6 28 0 15,3 10 0-15,3 10 0 16,13-1 0-16,23-11 0 16,13-16 0-16,7-14 0 15,-1-20 0 1,-6-10 0-16,-4-6 0 0,-12-22 0 15,-6-13 0-15,-5-5 0 16,-6-4 0-16,-5 5 0 16,-2 6 0-16,-3 13 0 15,0 16 0-15,-4 10 0 0,0 6 0 16,2 28 0 0,5 4 0-16,3 6 0 0,1-4 0 15,5-5 0-15,1-16 0 16,2-12 0-16,1-7 0 15,2-10 0-15,3-20 0 16,4-6 0-16,2-3 0 16,8 7 0-16,-1 10 0 15,2 14 0-15,-1 8 0 16,-2 12 0-16,-1 20 0 0,0 7 0 16,-2-3 0-16,-2-4 0 15,-3-18 0-15,-10-23-159 16,-9-20-815-16,-12-15-1100 0</inkml:trace>
  <inkml:trace contextRef="#ctx0" brushRef="#br0" timeOffset="125539.5">21748 13144 2585 0,'0'0'1040'0,"0"0"-569"31,0 0-471-31,0 0 0 0,0 0 0 0,0 0 0 16,207 96-3-1,-113-39-2323-15</inkml:trace>
  <inkml:trace contextRef="#ctx0" brushRef="#br0" timeOffset="126342.78">23405 13806 2972 0,'0'0'826'16,"0"0"-528"-16,0 0-298 16,0 0 0-16,0 0 0 15,-153-94 0-15,84 126 0 16,0 16 0 0,9 10 0-1,10 0 0-15,21 0 0 16,23-12 0-16,6-11 0 15,35-20 0-15,19-15 0 16,11-7 0-16,6-32 0 16,-5-15 0-16,-6-12 0 0,-10-10 0 15,-12-24 0-15,-14-24 0 16,-15 7 0-16,-9 17 0 16,0 26 0-16,-11 44 0 15,-9 17 0-15,-3 23 0 16,8 73 0-16,15 39 0 15,0 5 0-15,27-22 0 16,8-32 0-16,5-23 0 16,14-2 0-16,6-4 0 0,11-10 0 15,-4-17 0 1,-7-17 0-16,-8-13 0 0,-17-23 0 16,-10-12 0-16,-14-6 0 15,-11-10 0-15,0 6 0 16,-18 7 0-16,-9 19 0 15,-4 22 0-15,2 10 0 16,9 32 0-16,13 21 0 16,7 7 0-16,36 2 0 15,42-8 0-15,6-18 0 16,15-20 0-16,3-16 0 16,-23-18 0-16,-6-30 0 15,-24-14 0-15,-25-12 0 16,-24-24 0-16,0 5 0 15,-24-3 0-15,-3 10 0 0,5 26 0 16,4 13 0-16,7 29 0 16,7 18 0-16,4 54 0 15,2 53 0-15,29 43 0 16,9 21 0-16,7 3 0 16,4-13 0-16,-4-19 0 15,-1-12 0-15,-7-26 0 16,-12-29 0-16,-12-27 0 15,-9-20 0-15,-2-10 0 16,-4-10 0-16,-4-26 0 0,-17-22-613 16,-4-14-1148-16</inkml:trace>
  <inkml:trace contextRef="#ctx0" brushRef="#br0" timeOffset="127276.82">24432 13756 1493 0,'0'0'1051'16,"0"0"-293"-16,0 0-179 16,-15-119-364-16,26 89-215 15,22 6 0 1,12 5 0-16,6 10 0 0,3 9 0 15,-1 0 0-15,-4 18 0 16,-6 10 0-16,-12 8 0 16,-12 3 0-16,-11-1 0 15,-8 0 0-15,-16-4 0 16,-24-2 0-16,-14-4 0 16,-6-6 0-16,0-4 0 15,7-4 0-15,12-6 0 0,22-4 0 16,17-2 0-16,2-2 0 15,42 0 0-15,18-6 0 16,17-12 0 0,13-4 0-16,-1-4 0 15,0-2 0-15,-11-4 0 16,-15 0 0-16,-15-2 0 0,-19-2 0 0,-13 2 0 16,-16 2 0-16,0 5 0 15,-29 13 0-15,-9 12 0 16,-9 2 0-16,0 26 0 15,7 14 0-15,13 10 0 16,17 3 0 0,10-1 0-16,22-10 0 0,24-10 0 15,17-14 0-15,6-16 0 16,3-2 0-16,-8-18 0 16,-13-14 0-16,-13-4 0 31,-13-4 0-31,-12-2 0 0,-6 1 0 0,-7 8 0 15,0 7 0-15,0 13 0 0,0 13 0 16,0 0 0-16,4 27 0 16,5 9 0-1,2 5 0 1,2 2 0-16,5-7 0 16,1-8 0-16,0-12 0 15,6-14 0-15,6-2 0 16,7-18 0-16,5-14 0 15,1-8 0-15,-2 0 0 0,-4 4 0 16,-11 8 0-16,-7 10 0 16,-12 14 0-16,-5 4 0 15,-1 11 0-15,3 19 0 16,10 9 0-16,10 3 0 16,37 4 0-16,-4-8-536 15,0-14-753-15</inkml:trace>
  <inkml:trace contextRef="#ctx0" brushRef="#br0" timeOffset="127670.06">26464 13658 1788 0,'0'0'812'0,"0"0"-156"0,0 0-116 16,0 0-240-16,-62-117-300 16,26 109 0-16,-10 8 0 15,-6 13 0-15,-3 20 0 16,3 15 0-16,8 7 0 15,15 1 0-15,20-4 0 16,9-8 0-16,27-14 0 16,26-16 0-16,7-14 0 15,5-6 0-15,-7-30 0 16,-9-12 0-16,-16-10 0 16,-8-10 0-16,-12-21 0 15,-7-27 0-15,-6-20 0 0,0 9 0 16,0 29 0-16,-2 40 0 15,-2 34 0-15,-2 18 0 16,3 6 0-16,1 48 0 16,2 60 0-16,0 43 0 15,15 13 0-15,4-28 0 16,-4-39 0-16,-1-41 0 16,-1-14 0-16,0 2 0 15,3-6 0-15,4-8 0 16,-5-18-564-16,-1-12-779 0</inkml:trace>
  <inkml:trace contextRef="#ctx0" brushRef="#br0" timeOffset="129075.06">26807 13842 810 0,'0'0'2021'0,"0"0"-1347"16,0 0-212-16,0 0-333 15,0 0-129-15,0 0 0 16,132-70 0-16,-92 50 0 15,-9-2 0-15,-10-3 0 16,-15 0 0-16,-6 0 0 0,-16 7 0 16,-19 8 0-16,-7 10 0 15,-6 0 0 1,4 24 0-16,9 11 0 0,12 9 0 16,15 0 0-16,8 0 0 15,19-6 0-15,24-10 0 16,13-12 0-16,6-12 0 15,3-4 0-15,-5-6 0 16,-9-14 0-16,-6-4 0 16,-10-2 0-16,-8-4 0 15,-4 0 0-15,-4 0 0 16,-1 1 0-16,-5 7 0 16,-1 11 0-16,-6 11 0 0,1 0 0 15,-1 20 0-15,3 11 0 16,3 2 0-16,1-3 0 15,3-10 0 1,-1-6 0-16,5-14 0 0,3 0 0 16,1-12 0-16,5-14 0 15,2-2 0-15,2 0 0 16,4 6 0-16,0 5 0 16,-3 12 0-16,-1 5 0 15,-4 0 0-15,0 19 0 16,-2 8 0-16,0-1 0 0,2-4 0 15,2-6 0-15,-2-6 0 16,2-10 0-16,-5 0 0 16,-4-18 0-16,-3-14 0 15,-6-8 0-15,-5-8 0 16,0-19 0-16,0-23 0 16,1-38 0-16,5-34 0 15,-3-11 0-15,-1 34 0 16,-4 45 0-16,-4 52 0 15,0 26 0-15,2 16 0 0,1 2 0 16,6 60 0 0,5 57 0-16,-1 55 0 0,1 17 0 15,-1-15 0 1,-1-46 0-16,-3-55 0 0,3-27 0 16,1-16 0-16,7-8 0 15,7-8 0-15,11-12 0 16,5-4 0-16,1-36 0 15,2-12 0-15,-4-19 0 16,-2-28 0-16,5-38 0 16,-5-27 0-16,-13 13 0 15,-13 39 0-15,-16 46 0 16,0 44 0-16,-12 14 0 0,-11 4 0 16,-14 52 0-1,2 52 0-15,6 44 0 0,11-3 0 16,18-29 0-16,0-42 0 15,13-34 0 1,18-4 0-16,15-6 0 0,6-7 0 16,6-19 0-16,-4-4 0 15,-5-18 0-15,-11-13 0 16,-7-2 0-16,-6-6 0 16,-6 5 0-16,0 4 0 15,-9 12 0-15,0 16 0 16,-8 2 0-16,-2 26 0 0,0 13 0 15,0 1 0 1,7-3 0-16,1-6 0 0,8-12 0 16,6-10 0-16,7-9 0 15,4-6 0 1,4-20 0-16,-2-13 0 0,1-3 0 16,-3-4 0-1,-2-2 0-15,-4 4 0 0,-4 6 0 16,-8 12 0-16,-9 18 0 0,-1 8 0 15,-5 30 0-15,0 24 0 32,0 18 0-32,0 13 0 15,0 9 0-15,-3 4 0 16,3 0 0-16,0-2 0 16,0-5 0-16,8-5 0 15,-2-8 0-15,-1-10 0 16,-5-8 0-16,0-10 0 15,0-11 0-15,-7-11 0 0,-9-8 0 16,-1-8 0 0,-10-6 0-16,-6-6 0 0,-10 0 0 15,-6-2 0-15,2-20 0 16,3-10 0-16,15-17 0 16,17-27 0-16,17-32 0 15,52-30 0-15,13 7 0 16,1 23 0-16,-10 38 0 15,-15 24 0-15,5 0 0 16,-1 1 0-16,-15-1 0 0,-14 16-233 16,-19 10-1154-16</inkml:trace>
  <inkml:trace contextRef="#ctx0" brushRef="#br0" timeOffset="129279.03">28080 12964 3195 0,'0'0'665'0,"0"0"-586"16,210 0-79-16,-104 2-63 0,-12 4-809 0</inkml:trace>
  <inkml:trace contextRef="#ctx0" brushRef="#br0" timeOffset="130970.46">1392 16026 2443 0,'0'0'684'0,"0"0"-433"16,0 0 132-16,0 0-48 15,0 0-335-15,0 0 0 16,-27-89 0-16,27 124 0 16,10 23 0-16,0 14 0 15,1 16 0-15,1-2 0 16,1-6 0-16,3-17 0 16,1-15 0-16,6-28 0 15,1-18 0-15,1-6 0 16,1-36 0-16,-1-18 0 0,-1-13 0 15,-3-5 0-15,-6 4 0 16,-3 14 0-16,-6 22 0 16,1 20 0-16,1 16 0 15,8 30 0-15,4 24 0 16,4 12 0-16,6 2 0 16,3-1 0-16,-2-13 0 15,0-14 0-15,-4-14 0 16,-4-16 0-16,-6-10 0 15,-3 0 0-15,-6-18 0 16,1-18 0-16,-4-13 0 16,2-10 0-16,-3-2 0 15,0 3 0-15,3 16 0 0,0 16 0 16,4 16 0-16,2 10 0 0,8 22 0 16,5 18 0-16,3 6 0 15,5 4 0-15,-1-6 0 16,3-8 0-16,-1-9 0 15,6-18 0-15,1-9 0 16,2-1 0-16,5-30 0 16,7-27-95-1,-12 8-446-15,-15 2-660 0</inkml:trace>
  <inkml:trace contextRef="#ctx0" brushRef="#br0" timeOffset="131175.41">2241 15723 2864 0,'0'0'674'16,"0"0"-116"-16,0 0-558 16,0 0 0-16,0 0 0 15,0 0 0-15,0 0 0 16,-18-6-485-16,38 38-1398 0</inkml:trace>
  <inkml:trace contextRef="#ctx0" brushRef="#br0" timeOffset="131740.81">2836 15498 2664 0,'0'0'591'0,"0"0"-91"15,0 0-159-15,0 0-341 0,0 0 0 16,0 127 0 0,0-13 0-16,6 28 0 0,10-7 0 15,2-31 0-15,0-38 0 16,4-26 0-16,10-8 0 15,5-10 0-15,7-14 0 16,4-8 0-16,-2-44 0 16,-1-18 0-1,-10-22 0-15,-10-20 0 0,-14 5 0 16,-11 1 0-16,0 10 0 16,-4 22 0-16,-11 16 0 15,3 32 0-15,-1 26 0 16,1 72 0-1,6 54 0-15,1 14 0 0,5-13 0 16,0-37 0-16,5-42 0 0,13-14 0 16,3-7 0-16,6-8 0 15,2-13 0-15,-2-14 0 16,-2-9 0-16,-5-28 0 16,-5-11 0-16,1-6 0 15,-5 0 0-15,0 10 0 16,1 14 0-16,1 24 0 15,5 6 0-15,3 26 0 16,6 24 0-16,5 4 0 16,-1-2 0-16,0-2 0 15,-2-14 0-15,-13-23-32 0,-7-12-545 16,-9-1-486-16</inkml:trace>
  <inkml:trace contextRef="#ctx0" brushRef="#br0" timeOffset="131913.96">2597 15869 2996 0,'0'0'545'0,"0"0"-425"16,0 0 147-16,212 46-99 0,-36-38-168 16,16-8 0-1,-41 0-138-15,-47-18-1340 0</inkml:trace>
  <inkml:trace contextRef="#ctx0" brushRef="#br0" timeOffset="132214.01">5238 15472 3108 0,'0'0'743'16,"0"0"-498"-16,0 0-245 0,-50 125 0 16,39 35 0-16,3 46 0 15,3 23 0-15,5-2 0 16,0-35 0-16,9-23 0 16,9-39 0-16,2-46 0 15,-2-34 0-15,-1-24 0 16,1-8 0-16,-2-18 0 15,-11-54-195 1,-5-12-564 0,0-18-417-16</inkml:trace>
  <inkml:trace contextRef="#ctx0" brushRef="#br0" timeOffset="133334.41">5162 16004 2013 0,'0'0'842'15,"0"0"-270"-15,0 0-111 16,0 0-253-16,0 0-208 15,0 0 0-15,167-86 0 16,-105 86 0-16,-1 18 0 16,-3 9 0-16,-14 8 0 15,-15 11 0-15,-20 8 0 16,-9 4 0-16,-29 4 0 0,-18-8 0 16,1-6 0-1,3-17 0-15,14-12 0 0,18-14 0 16,11-5 0-16,15-24 0 15,30-16 0-15,13-21 0 16,11-7 0-16,0-8 0 16,-7-4 0-16,-12 8 0 15,-21 9 0-15,-21 15 0 16,-8 20 0-16,-20 14 0 16,-22 14 0-16,-7 10 0 15,0 18 0-15,9 10 0 16,16 8 0-16,21-6 0 15,3 1 0-15,38-7 0 0,16-6 0 16,13-16 0-16,6-6 0 16,-4-2 0-16,-11-4 0 15,-13 4 0-15,-16 2 0 16,-16 8 0-16,-11 8 0 16,-2 12 0-16,0-2 0 15,-5 2 0-15,1-2 0 16,2-10 0-16,2-4 0 15,0-13 0-15,17-5 0 16,10-5 0-16,10-21 0 0,0-10 0 16,3-4 0-16,-2-4 0 15,-7-2 0-15,-9 6 0 16,-9 14 0-16,-5 8 0 16,-8 14 0-16,0 4 0 15,0 18 0-15,0 22 0 16,0 8 0-16,0 6 0 15,15-4 0-15,14-10 0 16,4-14 0-16,5-17 0 16,-2-9 0-16,-4-18 0 15,-15-21 0-15,-11-7 0 0,-6-8 0 16,-10-2 0-16,-24 2 0 16,-6 0 0-16,-3 14 0 15,6 5 0-15,6 17 0 16,10 16 0-16,15 2 0 15,6 10 0-15,16 21 0 16,26-4 0-16,18 0 0 0,15-13 0 16,10-14 0-1,4 0 0-15,-6-32-80 0,-14-13-25 16,-15-3 39-16,-19-6 66 16,-14-4 43-16,-13 4 41 15,-8 0 40-15,0 14-124 16,-4 9 0-16,-10 23 0 15,1 8 0-15,-5 47 0 16,1 45 0-16,3 40 0 16,7 11 0-16,7-21 0 15,0-34 0-15,0-34 0 0,7-19 0 16,7-3 0-16,3-14 0 16,-1-10 0-16,1-8 0 15,1-26 0-15,0-23 0 31,0-9 0-31,2-6 0 0,2 2 0 0,3 4 0 16,6 14 0-16,4 8 0 16,6 13 0-16,3 19 0 15,6 4 0-15,-2 23 0 16,-3 17 0-16,-7 10 0 16,-13 4 0-16,-21 2 0 15,-4-2 0-15,-27-10 0 0,-22-2 0 16,-11-7 0-16,-9-12 0 15,0-2 0-15,8-15 0 16,15-6 0-16,22 0 0 16,26-41 0-16,27 5-200 15,15 4-1139-15</inkml:trace>
  <inkml:trace contextRef="#ctx0" brushRef="#br0" timeOffset="133507.84">7660 16325 2801 0,'0'0'990'16,"0"0"-685"-16,0 0-305 15,0 0 0-15,0 0 0 0,0 0 0 16,0 0-455-16</inkml:trace>
  <inkml:trace contextRef="#ctx0" brushRef="#br0" timeOffset="133934.94">8820 15422 844 0,'0'0'2506'0,"0"0"-1760"31,0 0-746-31,0 0 0 0,0 0 0 0,-53 175 0 16,53-49 0-16,0 30 0 16,7-9 0-16,-5-37 0 15,-2-36 0-15,2-26 0 32,2-8 0-32,3-5 0 0,-2-7 0 15,2-24 0-15,-7-4 0 16,0-22 0-16,0-10 0 15,0 1 0-15,0 5 0 16,0 12 0-16,0 14 0 16,0 0 0-16,0 14 0 15,0 20 0-15,10 3 0 16,-3 3 0-16,0 0 0 16,-5 0 0-16,1-4 0 15,-3 0 0-15,0 4 0 0,0 0 0 16,0-4 0-16,0-6 0 15,-3-12 0-15,-6-18 0 16,5 0-297-16,-3-12-851 0</inkml:trace>
  <inkml:trace contextRef="#ctx0" brushRef="#br0" timeOffset="134313.01">8687 15482 1440 0,'0'0'676'0,"0"0"-155"16,0 0 13-16,0 0-186 15,0 0-20-15,0 0-79 16,0 0-249-16,-29-38 0 16,29 70 0-16,0 8 0 15,0 19 0-15,2 13 0 16,12 24 0-16,3 30 0 15,8 35 0-15,2 3 0 16,-1-2 0-16,-6-23 0 0,-6-37 0 16,-8-26 0-16,-1-18 0 15,-3-17 0-15,-2 3 0 16,0 0 0-16,0-8 0 16,0-12 0-16,0-8 0 15,0-12 0-15,0-4 0 16,0 0 0-16,0 0 0 15,-5-12 0-15,-3-20-138 16,-1 2-614-16,0-2-480 0</inkml:trace>
  <inkml:trace contextRef="#ctx0" brushRef="#br0" timeOffset="134675.1">8701 16070 1060 0,'0'0'1266'15,"0"0"-679"1,0 0-109-16,0 0-142 0,0 0-132 16,-4-116-39-16,39 98-165 15,5-3 0-15,8 3 0 16,8-2 0-16,6 4 0 0,1 2 0 16,1 6 0-16,-2 6 0 15,-8 2 0-15,-9 10 0 16,-11 16 0-16,-13 6 0 15,-11 8 0-15,-10 1 0 16,-4 3 0-16,-31-4 0 16,-7 0 0-16,-9-4 0 15,-4-8 0-15,-1-2 0 16,4-4 0-16,10-10 0 16,9-6 0-16,15-2 0 15,22-4 0-15,25-18-8 16,14-4-1326-16</inkml:trace>
  <inkml:trace contextRef="#ctx0" brushRef="#br0" timeOffset="134814.75">9943 16142 2488 0,'0'0'988'16,"0"0"-368"-16,0 0-620 15,0 0 0-15,0 0 0 16,0 0 0-16,0 0-65 15,-113 76-2579-15</inkml:trace>
  <inkml:trace contextRef="#ctx0" brushRef="#br0" timeOffset="148844.94">6534 17259 2307 0,'0'0'848'0,"0"0"-661"0,0 0 81 16,0 0-95-16,0 0-86 16,0 0-60-16,-89 120-18 15,89-90 4-15,2-8-13 16,10-8 0-16,3-10 1 16,1-4 5-16,4-4 20 15,0-22-16-15,-4-6 2 16,-7-8 5-16,-9 4-17 15,-3 2 12-15,-26 10 18 16,-6 16-9-16,-10 8-21 16,1 18-9-16,-16 70-183 15,10-6-345-15,10 7-475 0</inkml:trace>
  <inkml:trace contextRef="#ctx0" brushRef="#br0" timeOffset="149206.99">6044 17987 1787 0,'0'0'1298'16,"0"0"-1030"-16,0 0 13 15,0 0-46-15,0 0-167 16,0 0-67-16,0 0-1 15,-44 84-1-15,44-52-5 16,4-6 4-16,11-8-47 16,4-10-35-16,3-8-5 15,1 0 10-15,-6-18 32 0,-3-12 10 16,-10 2 37-16,-4 6 0 16,0 4 63-16,-14 10 58 15,-7 8 5-15,-2 4-31 16,1 18-73-16,3 6-22 15,15 9-69-15,11 3-195 16,21-11-547-16,11-11-772 0</inkml:trace>
  <inkml:trace contextRef="#ctx0" brushRef="#br0" timeOffset="149505.87">7002 17865 2557 0,'0'0'933'0,"0"0"-708"15,0 0 53-15,0 0-175 16,0 0-103-16,0 0 0 16,0 0 0-16,-55 23 0 15,52 8 0-15,3-9 0 0,0 0 0 16,3-12-72-16,16-10-84 15,4 0 34-15,0-6 74 16,-6-20 5-16,-5-4 35 16,-12-7 8-16,0-3 20 15,-8 4 11-15,-13 4-16 16,-4 10-15-16,-8 22-36 16,6 6-495-16,2 16-973 0</inkml:trace>
  <inkml:trace contextRef="#ctx0" brushRef="#br0" timeOffset="151239.31">8903 17531 2107 0,'0'0'834'0,"0"0"-707"16,-50-116 92-16,27 80 107 15,2 12-90-15,3 8-109 16,5 16-7-16,0 0-120 15,-1 30 0-15,-1 16 0 16,1 6 0-16,6 11 0 16,8-1 0-16,0-8 0 15,18-8 0-15,19-16 0 16,10-16 0-16,9-14 0 0,8-18 0 16,-2-26 0-16,-1-14 0 15,-14-4 0-15,-14-2 0 16,-20-3 0-1,-13 9 0-15,-6 0 0 0,-30 8 0 16,-11 6 0 0,-4 18 0-16,0 16 0 0,-1 10 0 15,10 28 0-15,5 38 0 0,12 6 0 16,14 12 0-16,11 2 0 16,0-23 0-16,26-1 0 15,11-18 0-15,7-26 0 16,7-18 0-16,4-8 0 15,3-34 0 1,-2-16 0-16,-9-8 0 0,-9-5 0 16,-13 7 0-16,-10 2 0 15,-9 14 0-15,-6 16 0 16,0 14 0 0,0 18 0-16,2 0 0 0,8 40 0 0,3 14 0 15,3 14 0-15,3 6 0 16,6-5 0-16,-2-11 0 15,-1-14 0-15,-5-18 0 16,0-12 0-16,-4-14 0 16,-2 0 0-16,0-26 0 15,0-14 0-15,3-14 0 16,-3-5 0-16,-1 5 0 16,0 10 0-16,-1 18 0 15,-1 16 0-15,6 10 0 16,3 10 0-16,6 24 0 0,6 6 0 15,2 6 0 1,2 3 0-16,1-5 0 0,1-4 0 16,6-8 0-16,16 0-282 15,-7-14-467-15,-5-6-795 0</inkml:trace>
  <inkml:trace contextRef="#ctx0" brushRef="#br0" timeOffset="151900.69">11255 17361 2043 0,'0'0'692'16,"0"0"-350"-16,0 0 149 15,-23-108-219-15,0 92-88 16,-8 10-112-16,-3 6-72 15,-5 4 0-15,-6 32 0 16,3 14 0-16,6 8 0 16,9 8 0-16,15-3 0 15,12-5 0-15,0-14 0 16,29-16 0 0,12-14 0-16,6-14 0 0,4-6 0 15,-2-30 0-15,0-12 0 0,-9-6 0 16,-7-5 0-16,-10 1 0 15,-7 14 0-15,-8 4 0 16,-5 18 0-16,-3 14 0 16,0 8 0-1,2 4 0-15,0 26 0 0,6 10 0 16,4 10 0-16,5 3 0 16,6-8 0-16,2-4 0 15,2-15 0-15,2-12 0 0,-2-14 0 16,-2 0 0-1,0-18 0-15,-5-14 0 0,-2-12 0 16,-2-5 0-16,-5-1 0 16,-2 10 0-16,-2 10 0 15,-3 12 0-15,2 18 0 16,3 0 0-16,7 22 0 16,7 18 0-16,4 8 0 15,6 10 0-15,-2-8 0 16,0-1 0-1,-2-17 0-15,-7-10 0 16,-2-8 0-16,-5-14 0 0,-1 0 0 0,-3-22 0 31,3-10 0-31,-1-18 0 0,-2-3 0 0,-2-9 0 16,-2 8 0-16,-3 8 0 31,-4 12 0-31,2 20 0 16,0 18-11-16,1 24-647 15,-1 6-626-15</inkml:trace>
  <inkml:trace contextRef="#ctx0" brushRef="#br0" timeOffset="152514.57">12588 17339 2203 0,'0'0'884'16,"0"0"-502"-16,0 0-37 16,-18-104-138-16,16 78-132 15,0 4-75-15,-9 8 0 16,-5 10 0-16,-11 4 0 16,-8 8 0-16,-7 24 0 15,-4 18 0-15,7 2 0 16,7 6 0-16,20-8 0 15,12-6 0-15,4-12 0 0,31-19 0 16,12-13 0-16,9-4 0 16,2-27 0-16,-7-11 0 15,-9-6 0-15,-11-2 0 16,-8 6 0-16,-10 0 0 16,-7 12 0-16,-3 2 0 15,-3 16 0-15,0 6 0 16,0 8 0-16,0 0 0 15,0 8 0-15,0 24 0 16,3 12 0-16,1 28 0 0,7 34 0 16,7 29 0-16,3 11 0 15,6-8 0-15,-4-25 0 16,-7-37 0-16,-7-18 0 16,-5-10 0-16,-4 2 0 15,0-2 0-15,0-7 0 16,-18-17 0-16,-14-16 0 15,-9-8 0-15,-9-14 0 16,0-26 0-16,0-19 0 16,12-17 0-16,16-12 0 15,22-10 0-15,6-1 0 0,42 5 0 16,56-18 0 0,-11 24 0-16,-5 21-1249 0</inkml:trace>
  <inkml:trace contextRef="#ctx0" brushRef="#br0" timeOffset="152640.07">13326 17467 2859 0,'0'0'873'0,"0"0"-509"16,0 0-364-16,0 0-158 0,0 0-606 15,115-102-1095-15</inkml:trace>
  <inkml:trace contextRef="#ctx0" brushRef="#br0" timeOffset="153006.34">14560 16503 2143 0,'0'0'892'16,"0"0"-321"-16,0 0-81 0,0 0-490 16,0 0 0-16,-91 108 0 15,46 3 0-15,3 37 0 16,6 12 0-16,22-11 0 15,14-11 0-15,25-24 0 16,18-19 0-16,-1-23 0 16,0-24 0-16,5-12 0 15,11-4 0-15,9-6 0 16,2-8 0 0,-5-18 0-16,-19 0-613 0,-18-18-1260 0</inkml:trace>
  <inkml:trace contextRef="#ctx0" brushRef="#br0" timeOffset="153336.91">15720 16571 2782 0,'0'0'850'0,"0"0"-540"16,0 0-156 0,0 0-154-16,0 0 0 0,-71 151 0 0,71-53 0 15,5 28 0-15,11-10 0 16,-6-13 0-16,-1-19 0 16,-1-18 0-16,0-2 0 15,-1 2 0-15,-1-17 0 16,-1-21 0-1,-2-20 0-15,-3-8 0 0,0-31 0 16,0-63-380-16,-14 6-602 16,1-6-4-16</inkml:trace>
  <inkml:trace contextRef="#ctx0" brushRef="#br0" timeOffset="153572.31">15654 16686 588 0,'0'0'1490'0,"0"0"-765"15,0 0-181-15,0 0-76 16,0 0-187-16,0 0-281 15,0 0 0-15,53-99 0 16,-11 99 0-16,10 0 0 16,2 18 0-16,4 14 0 15,-6 8 0-15,-9 5 0 16,-14 5 0 0,-20 4 0-1,-9-6 0-15,-33 2 0 16,-19-10 0-16,-8 0 0 15,2-14 0-15,12-4 0 0,14-12 0 16,22-10 0-16,27-4 0 16,23-14 0-16,11-2-1070 0</inkml:trace>
  <inkml:trace contextRef="#ctx0" brushRef="#br0" timeOffset="153776.76">16366 17052 2022 0,'0'0'1259'0,"0"0"-593"0,0 0-517 15,0 0-149-15,0 0 0 16,181-44 0-16,-94 26 0 16,0 0 0-16,-2 0-210 15,-23 10-416-15,-24 2-474 0</inkml:trace>
  <inkml:trace contextRef="#ctx0" brushRef="#br0" timeOffset="153981.18">16703 16924 1234 0,'0'0'955'0,"0"0"-208"16,0 0-194-16,-22-112-190 16,20 76-119-16,-1 5-244 0,1 8 0 15,-2 10 0-15,1 8 0 16,-1 5 0-16,2 0 0 15,2 32 0-15,-2 12 0 16,2 20 0-16,0 12 0 16,0 4 0-16,11 4 0 15,11 19 0-15,-4-23 0 16,-2-12-1247-16</inkml:trace>
  <inkml:trace contextRef="#ctx0" brushRef="#br0" timeOffset="154280.01">17581 16645 2848 0,'0'0'1011'0,"0"0"-774"15,0 0-237-15,0 0 0 16,0 0 0-16,-35 131 0 15,33-59 0-15,0 4 0 16,2 0 0-16,0-2 0 16,0-5 0-16,0-11 0 0,0-10 0 15,0-12 0-15,0-22 0 16,0-10 0-16,0-8 0 16,0-64-108-16,0 2-751 15,0-6-436-15</inkml:trace>
  <inkml:trace contextRef="#ctx0" brushRef="#br0" timeOffset="154469.01">17499 16535 1876 0,'0'0'1049'16,"0"0"-368"-16,0 0-191 15,0 0-490-15,0 0 0 16,0 0 0-16,0 0 0 16,162-18 0-16,-102 44 0 15,-6 14 0-15,-14 2 0 0,-20 10 0 16,-20 2 0-16,-11 5 0 15,-38-5 0-15,-9 2 0 16,-2-14 0-16,15-4 0 16,19-14 0-16,30-20 0 15,27-4-527-15,14 0-1351 0</inkml:trace>
  <inkml:trace contextRef="#ctx0" brushRef="#br0" timeOffset="154673.15">18114 16910 2882 0,'0'0'946'0,"0"0"-678"15,0 0-268-15,129-18 0 16,-51 4 0-16,5-4 0 16,-6 0 0-16,-12-2 0 15,-22 2-502-15,-22 4-370 16,-19 4-608-16</inkml:trace>
  <inkml:trace contextRef="#ctx0" brushRef="#br0" timeOffset="154838.66">18452 16699 1650 0,'0'0'857'15,"0"0"-172"-15,0 0-100 16,0 0-266-16,0 0-319 16,0 0 0-16,0 0 0 15,-27 0 0-15,25 32 0 16,2 13 0-16,0-1 0 15,0 6 0-15,0-2 0 16,0-6 0 0,0 14 0-16,2-10-123 15,3-11-993-15</inkml:trace>
  <inkml:trace contextRef="#ctx0" brushRef="#br0" timeOffset="155169.81">19083 16547 2508 0,'0'0'1035'0,"0"0"-482"0,0 0-553 15,0 0 0-15,0 0 0 16,0 0 0-16,0 0 0 15,-7 118 0-15,14-52 0 16,0 7 0-16,-1 5 0 16,-4-2 0-16,-2-4 0 15,0-5 0-15,0-13 0 16,0-10 0-16,0-16 0 16,0-14 0-16,0-14 0 15,0-2 0-15,0-54-290 16,-6 1-611-16,-3 1-156 0</inkml:trace>
  <inkml:trace contextRef="#ctx0" brushRef="#br0" timeOffset="155406.37">19056 16629 1840 0,'0'0'922'15,"0"0"-244"-15,0 0-169 16,25-102-362-16,-1 82-147 16,9-2 0-16,10 6 0 15,6 6 0-15,9 6 0 16,-3 4 0-16,1 8 0 15,-9 16 0-15,-11 14 0 16,-16 2 0-16,-18 10 0 16,-2-2 0-16,-34 2 0 15,-14-5 0-15,-10-5 0 0,-2-8 0 16,8-2 0-16,17-2 0 16,28-2 0-16,7-8-632 15,11-4-2343-15</inkml:trace>
  <inkml:trace contextRef="#ctx0" brushRef="#br0" timeOffset="155612.43">19778 16918 2767 0,'0'0'1056'15,"0"0"-783"-15,0 0-273 16,0 0 0-16,0 0 0 15,116-80 0-15,-56 68 0 16,7 8 0-16,-5 4-499 16,-2 0-173-16,-20 0-166 15,-17 0-49-15</inkml:trace>
  <inkml:trace contextRef="#ctx0" brushRef="#br0" timeOffset="155769.01">20029 16744 1288 0,'0'0'723'16,"0"0"156"-16,0 0-156 15,0 0-240-15,0 0-483 16,0 0 0 0,0 0 0-16,-19 134 0 0,26-80 0 15,3 0 0-15,4-2 0 16,1-6 0-16,6-1-17 16,-4-18-740-16,1-6-996 0</inkml:trace>
  <inkml:trace contextRef="#ctx0" brushRef="#br0" timeOffset="155942.57">20709 17016 1343 0,'0'0'1601'16,"0"0"-725"-16,0 0-600 16,0 0-276-16,0 0 0 15,152-74 0 1,-76 56 0-16,-9 0-26 0,-7 4-1071 0</inkml:trace>
  <inkml:trace contextRef="#ctx0" brushRef="#br0" timeOffset="156068.91">21384 16888 2138 0,'0'0'844'0,"0"0"-299"0,0 0 24 15,0 0-569-15,0 0 0 16,0 0 0-16,123-46 0 15,-82 30 0-15,19-2-236 16,-12 8-728-16,-3 6-345 0</inkml:trace>
  <inkml:trace contextRef="#ctx0" brushRef="#br0" timeOffset="156179.23">21785 16794 935 0,'0'0'956'0,"0"0"31"16,0 0-275-16,0 0-206 16,0 0-506-16,0 0 0 15,0 0 0-15,68-22 0 16,-8 4 0-16,-7 4-26 15,-6-4-1091-15</inkml:trace>
  <inkml:trace contextRef="#ctx0" brushRef="#br0" timeOffset="157169">23349 16547 1420 0,'0'0'586'15,"0"0"-116"1,0 0 99-1,-112 0-103-15,89 0-197 16,9 2 47-16,3 2-316 16,5-4 0-16,1 4 0 15,3-4 0-15,2 0 0 16,-3 0 0-16,1 0 0 0,-7 0 0 16,-8 0 0-16,-10 0 0 15,-14-8 0-15,-5 2 0 16,-8-2 0-16,1 2 0 15,4 2 0-15,4 0 0 16,8-4 0-16,5 2 0 16,8 2 0-16,2-4 0 15,6 2 0-15,5 2 0 16,4 0 0-16,2 0 0 16,5 4 0-16,0-4 0 15,5 0 0-15,22 2 0 0,47-6-171 16,-3-2-515-16,-2 2-646 15</inkml:trace>
  <inkml:trace contextRef="#ctx0" brushRef="#br0" timeOffset="157473.87">23083 16176 2138 0,'0'0'651'15,"0"0"-145"-15,0 0-17 0,0 0-177 16,0 0-312-16,0 0 0 16,0 0 0-16,-32-26 0 15,29 58 0-15,1 12 0 16,0 14 0-16,2 14 0 16,0 3 0-16,0 3 0 15,2 0 0-15,8-2 0 16,-1-8 0-16,-7-9 0 15,0-5 0-15,-2-6 0 16,0-8 0-16,0-8-72 16,2-14-782-16,7-6-600 0</inkml:trace>
  <inkml:trace contextRef="#ctx0" brushRef="#br0" timeOffset="157973.97">24091 16222 2873 0,'0'0'867'15,"0"0"-511"-15,0 0-356 16,0 0 0-16,0 0 0 0,0 0 0 16,-29 111 0-16,25-43 0 15,4 4 0-15,0 2 0 16,0-6 0-16,4-2 0 15,8-11 0-15,-1-11 0 16,-3-8 0-16,2-14 0 16,-3-12 0-16,-1-10 0 15,-2 0 0-15,1-18 0 16,-1-22-592-16,-1-6-284 16,-1-15 125-16,-2-7 49 0,0-4 503 15,0-4 199-15,-5 6 604 16,-8 6 69-16,0 7-5 15,-3 11-131-15,5 2-192 16,2 4-52-16,6 4-293 16,3 2 0-16,3 6 0 15,21 2 0-15,8 2 0 16,8 12 0-16,2 3 0 16,2 9 0-16,-1 3 0 15,-5 21 0-15,-7 8 0 16,-10 8 0-16,-13 8 0 0,-8 4 0 15,-8-2 0-15,-28 0 0 16,-11-1 0-16,-7-5 0 16,-2-4 0-16,-6 10 0 15,18-14-269-15,10-4-1526 0</inkml:trace>
  <inkml:trace contextRef="#ctx0" brushRef="#br0" timeOffset="158477.87">22666 17419 1679 0,'0'0'1065'0,"0"0"-688"0,0 0-48 16,0 0-3-16,0 0-91 31,0 0-150-31,-98 153-85 0,71-79 0 0,9 2 0 15,16 0 0-15,2-9 0 16,37-13 0-16,27-14-102 16,55-14-413-16,-12-16-335 15,-11-10-546-15</inkml:trace>
  <inkml:trace contextRef="#ctx0" brushRef="#br0" timeOffset="158914.09">22980 17678 2331 0,'0'0'632'0,"0"0"-382"16,0 0 80-16,78-102-78 16,-51 74-92-16,-1 10-85 15,-1 5-9-15,-3 9-66 16,3 4 0-16,-4 9 0 15,4 17 0-15,-5 6 0 16,-4 12 0-16,-5 2 0 16,-8-2 0-16,-3 0 0 0,0-12 0 15,-3-2 0 1,-8-12 0-16,2-9 0 0,2-9 0 16,7 0 0-16,0-27 0 15,0-13 0-15,21-14 0 16,12-2 0-16,7-2 0 15,2 12 0-15,1 11 0 16,-10 17 0-16,-8 18 0 16,-10 0 0-16,-4 18 0 15,-6 17 0-15,-3 9 0 16,0 2 0-16,3-2 0 0,1-4 0 16,3 0 0-16,7-8-287 0,-3-6-543 15,1-12-596-15</inkml:trace>
  <inkml:trace contextRef="#ctx0" brushRef="#br0" timeOffset="159038.03">23724 17744 1458 0,'0'0'1542'0,"0"0"-1277"16,0 0-45-16,0 0 56 0,0 0-138 16,114-36-77-16,-77 24-61 15,8-2-6-15,13-16-300 16,-11 2-507-16,-10 2-564 0</inkml:trace>
  <inkml:trace contextRef="#ctx0" brushRef="#br0" timeOffset="159210.47">24136 17473 1420 0,'0'0'1465'16,"0"0"-1014"-16,0 0-265 0,0 0 137 16,0 0-72-16,0 0-251 15,0 0 0-15,-7 103 0 16,5-59 0-16,2 4 0 15,0 2 0-15,0 0 0 0,2 2 0 16,18-2-266 0,1-14-637-16,-2-13-951 0</inkml:trace>
  <inkml:trace contextRef="#ctx0" brushRef="#br0" timeOffset="159445.81">24408 17307 2254 0,'0'0'699'16,"0"0"-233"-16,0 0-148 0,0 0-68 15,0 0-141-15,116 142-109 16,-94-83 0-16,-6 9 0 16,-9-2 0-16,-7 0 0 15,0-6 0 1,-16 1 0-16,-6-11 0 0,-3-4-185 15,7-20-432-15,9-8-458 0</inkml:trace>
  <inkml:trace contextRef="#ctx0" brushRef="#br0" timeOffset="160813.96">25219 17945 751 0,'0'0'1228'16,"0"0"-705"-16,0 0 9 16,0 0-44-16,0 0-216 0,0 0-65 15,0 0-112-15,-2-44-95 16,15 4 0-16,5-13 0 16,-1-7 0-16,4-10 0 15,-3-6 0-15,-5-9 0 16,-2 5 0-16,-2 8 0 31,-4 6 0-31,-5 20 0 16,0 20 0-16,0 18 0 15,0 8 0-15,-2 34 0 16,-10 38 0-16,1 34 0 0,2-1 0 16,7-7 0-1,2-22 0-15,0-20 0 0,15-2 0 16,10-4 0-16,6-19 0 15,5-17 0-15,1-14 0 16,4-4 0-16,-5-24 0 16,-5-7 0-16,-4-7 0 15,-8-2 0-15,-1 0 0 16,-7 8 0-16,-3 14 0 16,-6 8 0-16,-2 14 0 15,0 6 0-15,0 28 0 0,0 10 0 16,0 2 0-16,0 5 0 15,0-12 0-15,4-8 0 16,7-9 0-16,1-12 0 16,3-10 0-16,1 0 0 15,3-23 0-15,4-9 0 16,1-4 0-16,0 0 0 16,-1 2 0-16,-5 6 0 15,-3 10 0-15,-5 10 0 16,-2 8 0-16,-3 4 0 15,1 28 0-15,-2 6 0 16,4 4 0-16,-2 2 0 0,1-7 0 16,1-11 0-16,4-8 0 15,-3-14 0-15,2-4 0 16,3-4 0-16,3-22 0 16,7-11 0-16,1 1 0 15,2-4 0-15,0 4 0 16,-8 6 0-16,0 12 0 15,-11 12 0-15,-1 6 0 16,-2 0 0-16,-1 18 0 16,3 10 0-16,1 8 0 15,-1 4 0-15,0-9 0 0,2-4 0 16,0-14 0-16,4-9 0 16,5-4 0-16,2-18 0 15,5-13 0-15,2-5 0 16,-1 0 0-16,-2 10 0 15,-1 8 0-15,-10 10 0 16,-1 8 0-16,-8 12 0 16,0 16 0-16,3 9 0 15,1 1 0-15,6-2 0 16,7-8 0-16,2-12 0 16,9-10 0-16,4-6 0 15,4-14 0-15,-3-12 0 16,-1-11 0-16,-7-3 0 0,-2-4 0 15,-9 2 0-15,-5 2 0 16,-7 2 0-16,-6 14 0 16,0 12 0-16,0 12 0 15,-6 4 0-15,-9 28 0 16,-1 8 0-16,3 8 0 16,11-4 0-16,2 1 0 15,8-18 0-15,21-13 0 16,9-10 0-16,9-4 0 15,4-26 0-15,-2-10 0 0,2-4 0 16,-4-6 0-16,-5-6 0 16,-1 6 0-16,-8 10 0 15,-6 10 0-15,-10 18 0 16,-3 8 0-16,-3 8 0 16,-2 28 0-16,0 8 0 15,-2 10 0-15,-3 0 0 16,-4-6 0-16,0-7 0 15,-14-14-302-15,-12-10-228 16,-3-17-288-16</inkml:trace>
  <inkml:trace contextRef="#ctx0" brushRef="#br0" timeOffset="160978.91">27039 17179 2015 0,'0'0'1277'0,"0"0"-739"16,0 0-383-16,0 0-80 15,0 0-75-15,0 0-285 16,-116-46-773-16</inkml:trace>
  <inkml:trace contextRef="#ctx0" brushRef="#br0" timeOffset="161136.37">25760 17191 2647 0,'0'0'653'16,"0"0"-287"-16,166 4-146 16,-42-4-220-16,23-4-33 15,-22-14-626-15,-33-4-2154 0</inkml:trace>
  <inkml:trace contextRef="#ctx0" brushRef="#br0" timeOffset="161467.84">27534 15950 3109 0,'0'0'570'0,"0"0"-367"16,0 0 11-16,0 0-214 15,35 162 0-15,-1-42 0 16,4 31 0-16,-4-13 0 15,-13-26 0-15,-11-32 0 16,-10-25 0-16,-8 3 0 16,-23 12 0-16,-42 20 0 15,4-20-480-15,3-11-911 0</inkml:trace>
  <inkml:trace contextRef="#ctx0" brushRef="#br0" timeOffset="163576.76">28450 16252 2338 0,'0'0'540'31,"0"0"-247"-31,0 0 291 0,0 0-243 16,0 0-341-16,-118-52 0 16,95 96 0-16,2 14 0 15,2 10 0-15,11 7 0 16,8-7 0-16,0-6 0 15,21-18 0-15,16-12 0 16,5-20 0-16,6-12 0 16,2-4 0-16,-5-30 0 15,-10-12 0-15,-13-16 0 16,-17-8 0-16,-5-2 0 16,-16-1 0-16,-20 15 0 0,-3 8 0 15,-2 24 0 1,5 12 0-16,7 14 0 0,12 10 0 15,15 16 0-15,2 6 0 16,35 0 0-16,23-6 0 16,18-13 0-16,11-13 0 15,2-3 0-15,-7-29 0 16,-12-12 0-16,-22-10 0 16,-17-10 0-16,-17-2 0 15,-14 4 0-15,0 7 0 16,-9 11 0-16,-9 18 0 15,-2 22 0-15,1 8 0 0,-11 58 0 16,1 59 0-16,0 57 0 16,5 29 0-16,5 5 0 15,7-13 0-15,5-35 0 16,5-12 0-16,2-9 0 16,2-15 0-16,20-25 0 15,2-31 0-15,1-32 0 16,4-14 0-16,9-16 0 15,11-10 0-15,9-4 0 16,-3-40 0-16,1-38 0 16,-13 1 0-16,-16-13 0 0,-16-4 0 15,-11 14 0-15,-19-5 0 16,-16 13 0-16,-11 18 0 16,-8 10 0-16,0 12 0 15,10 12 0-15,11 8 0 16,12 6 0-16,13-4 0 15,8-2 0-15,15-8 0 16,30-7 0-16,55-23 0 16,-9 10-686-16,-2 4-709 0</inkml:trace>
  <inkml:trace contextRef="#ctx0" brushRef="#br0" timeOffset="164813.84">29789 15861 2732 0,'0'0'774'0,"0"0"-184"0,0 0-590 15,0 0 0 1,0 0 0-16,-78 102 0 15,53 9 0-15,1 27 0 0,11 11 0 16,11-25 0-16,2-38 0 16,6-38 0-16,17-12 0 15,2 0 0-15,14-14 0 16,5-8 0-16,8-14 0 16,-2-23 0-16,-2-34 0 15,-2-29 0-15,-5-38 0 16,-8-33 0-1,-8 11 0-15,-12 38 0 0,-7 40 0 16,-6 46 0-16,0 9 0 0,0 13 0 16,0 8 0-16,-11 56 0 15,-5 43 0-15,1 25 0 16,4-5 0-16,4-29 0 16,5-32 0-16,2-26 0 15,0 0 0-15,0-8 0 16,0-6 0-16,0-16 0 15,0-10 0-15,0-10 0 16,9-28 0-16,4-12 0 16,8-12 0-16,2 0 0 15,7 8 0-15,-1 22 0 16,-5 15 0-16,1 17 0 16,-2 17 0-16,-2 27 0 0,-3 10 0 15,3 0 0-15,0 4 0 16,6-10 0-16,4-8 0 15,3-17 0-15,1-10 0 16,2-13 0-16,-4 0 0 16,-4-22 0-16,-2-18 0 15,-6-10 0-15,-4-10 0 16,-9-4 0-16,-6-6 0 16,-2 10 0-16,0 15 0 15,-13 19 0-15,-9 26 0 16,-5 8 0-16,0 38 0 0,2 21 0 15,12 5 0-15,11 2 0 16,2-10 0-16,23-12 0 16,19-16 0-16,9-13 0 15,7-23 0-15,-1 0 0 16,-5-23 0-16,-5-13 0 16,-9-12 0-16,-7-6 0 15,-6-4 0-15,-6 2 0 16,-3 10 0-1,-7 14 0-15,-5 19 0 0,-2 13 0 0,-2 13 0 16,0 27 0-16,0 10 0 16,3 8 0-16,4-4 0 15,0-10 0-15,1-14 0 16,-1-12 0-16,-3-8 0 16,1-10 0-1,2 0 0-15,3-14 0 0,9-16 0 16,5-6 0-16,2-8 0 15,3 2 0-15,-2 8 0 16,-4 6 0-16,-5 16 0 16,-9 12 0-16,-3 0 0 0,-2 12 0 15,1 16 0-15,-1 4 0 16,1 2 0-16,0 2 0 16,-1-10 0-16,2-12 0 15,1-6 0-15,3-8 0 16,2 0 0-16,7-20 0 15,8-8 0-15,1-8 0 16,3-4 0-16,-2 6 0 16,-2 10 0-1,-5 10 0-15,-6 14 0 0,-3 0 0 0,2 20 0 16,1 14 0-16,3 6 0 31,-2 0 0-31,1-4 0 0,-5-10-47 0,-13-20-525 16,0-6-242-16,-15 0-362 0</inkml:trace>
  <inkml:trace contextRef="#ctx0" brushRef="#br0" timeOffset="164978.6">29918 16034 2900 0,'0'0'848'0,"0"0"-500"16,0 0-348-16,182 0 0 16,-81 0 0-16,24 0 0 15,-38 0-182-15,-16 0-1507 0</inkml:trace>
  <inkml:trace contextRef="#ctx0" brushRef="#br0" timeOffset="168509.46">16285 18312 1920 0,'0'0'472'0,"0"0"-334"15,0 0 127-15,0 0-56 16,0 0-85-16,0 0 8 16,0-40 48-16,-5 31-12 0,-2 0-47 15,0-4-19-15,-3-1-37 16,-6 0-1-16,0 0-37 15,-4 6 3-15,1 4-1 32,-4 4-10-32,-2 0 12 0,3 26-31 0,0 10 0 31,6 13 0-31,5 5 0 16,11 0 0-16,0 0 0 15,3-6 0-15,16-8 0 16,8-12 0-16,0-16 0 15,0-5 0-15,-1-7 0 0,-1-11 0 16,-3-17 0-16,-4-10 0 16,-3-2 0-16,-5-6 0 15,-4-6 0-15,-2 6 0 16,-1 10 0-16,-1 10 0 16,0 17 0-16,2 9-12 15,6 9 4-15,3 27 8 16,7 4 20-16,5 0-20 15,2 0 0-15,6-8 0 16,0-10 0-16,5-14 0 16,-2-8 0-16,-5-4 0 0,-2-18 0 15,-9-6 0-15,-9-6 0 16,-9-6 0-16,-2 0 0 16,0-2 0-16,-13 2 0 15,-3 9 0-15,5 9 0 16,3 12 0-16,2 10 0 15,4 0 0-15,2 18 0 16,0 9 0-16,0-4 0 16,12-1 0-16,7-4 0 15,6-9 0-15,4-3 0 0,4-6 0 16,1 0 0-16,-3 0 0 16,-2-2 0-16,-9 2 0 15,-2 0 0-15,-7 22 0 16,-2 6 0-16,0 4 0 15,2 4 0-15,2-6 0 16,6-2 0-16,5-12 0 16,8-6 0-16,5-10 0 15,7-10 0-15,1-20 0 16,-3-6 0-16,-8-4 0 16,-10 0 0-16,-11-2-3 15,-10 0 3-15,-3-1 3 16,-7 9-3-16,-12 6 0 0,-2 16 0 15,1 12 0-15,3 8 0 16,3 32 0-16,9 10 0 16,5 11 0-16,0-1 0 15,16-6 0-15,16-10 0 16,12-14 0-16,41-22-35 16,-12-8-334-16,-9-8-877 0</inkml:trace>
  <inkml:trace contextRef="#ctx0" brushRef="#br0" timeOffset="169472.81">18153 18478 2474 0,'0'0'678'0,"0"0"-406"0,0 0 82 16,0 0-151 0,0 0-136-16,37-112-37 0,-16 66-19 15,4-7-4-15,-5 3-7 16,-2-2 0-16,-4 2 0 16,-8 10 0-16,-2 14 0 15,-4 12 0-15,0 14 0 16,-2 0-33-16,-11 22-12 15,2 10 24-15,0 8 10 16,6 0 11 0,5 0-8-16,5 0 8 15,24-8-4-15,6 3 4 16,5-11 4-16,1-2-4 0,-6 0-1 16,-10-4-17-16,-12 4-12 15,-13 0 24-15,0 0 6 16,-20 4 0-16,-12-4 10 15,1-1-9-15,4-10 11 16,6-4 10-16,7-7 5 16,10 0 14-16,4 0-5 0,0-15-24 15,6 1-12-15,17 3 0 16,8-4-6-16,6 1 5 16,4 0 0-16,1 0 1 15,-2-2 9 1,-3 2-8-16,-9 0-1 0,-8-2 0 15,-9-2-1-15,-2 0 1 16,-6-4 0-16,-3 2 11 0,0 0-11 16,0 1 0-1,0 10 0-15,-7 9 0 0,-3 0 0 16,0 4 0-16,-3 28 0 16,1 8 0-16,5 4 0 15,7 6 0-15,0-6 0 16,23-8 0-16,19-14 0 15,16-18 0-15,13-4 0 16,5-22 0-16,2-18-59 16,-6-14-40-16,-15-12 42 15,-12-6 26-15,-18-5 29 0,-14-7 2 16,-13-4 5 0,0 2 39-16,-13 10 8 0,-10 13 7 15,5 23 29-15,5 18-88 16,2 22 0-16,6 0 0 15,3 36 0-15,0 18 0 16,2 13 0-16,0 13 0 16,0 8 0-16,7 2 0 15,8-1 0-15,8-7 0 16,1-6 0-16,2-14 0 16,6-14 0-16,2-16 0 15,1-18 0-15,3-10 0 16,4-4 0-16,3-10 0 15,-3-20 0-15,-2-2 0 16,-9-8 0-16,-6 4 0 0,-23-8-9 16,-2 14-523-16,-2 10-510 0</inkml:trace>
  <inkml:trace contextRef="#ctx0" brushRef="#br0" timeOffset="169834.42">19549 18490 1864 0,'0'0'910'0,"0"0"-539"0,0 0-160 15,0 0-46-15,0 0-50 16,0 0-83-16,127-48-13 16,-105 30-1-16,-5-4-16 15,-8 0 11-15,-4-2 19 16,-5-2 26-1,0 0-7-15,-11 7-34 0,-7 6 31 16,-4 8 13-16,-3 5-8 16,0 14 3-1,2 17-56-15,2 5 0 16,7 8 0-16,10 6 0 0,4-6 0 0,2-4 0 31,23-8 0-31,8-14 0 0,10-10 0 0,3-8 0 16,4 0 0-16,-2-22 0 15,-3 0 0-15,6-6-290 16,-12 2-573 0,-8 4-567-16</inkml:trace>
  <inkml:trace contextRef="#ctx0" brushRef="#br0" timeOffset="171001.48">20243 18285 1527 0,'0'0'793'0,"0"0"-236"0,0 0-68 15,0 0-190 1,0 0-76-16,0 0-71 0,0 0-96 16,-100 67-56-16,80-19 0 15,7 2 0 1,9 4 0-16,4-10 0 0,13-12 0 15,24-10 0-15,17-22 0 16,8 0 0-16,5-32-174 0,-1-16-297 16,-14-14 164-1,-9-6 2-15,-16-12 173 0,-14-5 132 16,-11-5 24 0,-2 2 194-16,0 12 11 0,-6 18 47 15,-3 22 67-15,4 22-44 16,1 14-299-16,1 14 0 15,1 36 0-15,0 12 0 16,2 14 0 0,0 0 0-16,0 3 0 0,0-16 0 31,0-8 0-31,0-11 0 0,0-18 0 16,2-12 0-16,-2-14 0 15,2 0 0-15,-2-4 0 16,0-16 0-16,0-6 0 15,0-4 0-15,0 8 0 16,3 2 0-16,1 3 0 16,5 8 0-16,2 5 0 15,10-1 0-15,6 5 0 16,8 0 0-16,5 0 0 16,7 0 0-16,2 0 0 15,-2 0 0-15,-3 0 0 16,-11 0 0-16,-8 0-8 15,-12-5-35-15,-8-3 28 0,-5 3 15 16,0 1 15-16,-3-1 15 16,-10-4-9-16,-2 9-21 15,-3 0 0-15,-3 0 0 16,0 0 0-16,-2 14 0 16,1 8 0-16,1 13 0 15,11 1 0-15,5 2 0 16,5 0 0-16,7-6 0 15,24-4 0-15,14-12 0 16,10-9 0-16,7-7 0 0,8-7 0 16,-3-9 0-1,-3-8 0-15,-6 2 0 0,-11 0 0 16,-11 0 0-16,-10 4 0 16,-8 0 0-16,-5 4 0 15,-8 0 0-15,-2 2 0 16,-3 4 0-16,0 2 0 15,-8 6 0-15,-11 0 0 16,-10 4 0-16,-5 20 0 16,-3 6 0-16,-2 10 0 15,8 0 0-15,9 0 0 16,13-8 0-16,9-6 0 16,0-12 0-16,24-14 0 0,14 0 0 15,5-18 0-15,1-18 0 16,-2-4 0-16,-3-12 0 15,-12-8 0-15,-8-11 0 16,-7-5 0-16,-8-4 0 16,-4 4 0-16,0 6 0 15,0 11 0-15,-6 23 0 0,-4 18 0 16,6 14 0-16,-1 4 0 16,3 22 0-16,0 23 0 15,2 9 0-15,0 12 0 16,0 10 0-16,7-4 0 15,5 3 0-15,2-7 0 16,1-10 0-16,2-10 0 16,-4-12 0-16,0-10 0 15,0-16 0-15,3-6 0 16,4-4 0-16,13-30 0 0,-2-2-336 16,-4-4-1168-16</inkml:trace>
  <inkml:trace contextRef="#ctx0" brushRef="#br0" timeOffset="188946.9">22938 18526 1438 0,'0'0'623'0,"0"0"-351"15,0 0 116-15,0 0-51 16,0 0-80-16,0 0-72 16,-41 0-15-16,41 0-17 15,0 0-18-15,-2 0 3 0,2 0-138 16,0 0 0-16,0 0 0 0,22 0 0 16,12 0 0-16,13 0 0 15,9 0 0-15,1-8 0 16,1-2 0-16,-7 2-98 15,-13 8-209-15,-24 0-242 16,-14 4-211-16,0 14-247 0</inkml:trace>
  <inkml:trace contextRef="#ctx0" brushRef="#br0" timeOffset="189147.3">22924 18817 1215 0,'0'0'1069'0,"0"0"-586"16,0 0-112-16,0 0-85 15,0 0-67-15,0 0-63 16,0 0-35-16,107-66-59 0,-71 52-25 16,1 4-28-16,1 6-9 15,5 4-21-15,5 0-133 16,37 0-200-16,-11 0-410 16,-5-8-845-16</inkml:trace>
  <inkml:trace contextRef="#ctx0" brushRef="#br0" timeOffset="193245.19">24421 18588 2250 0,'0'0'800'0,"0"0"-492"15,0 0 142-15,0 0-265 16,0 0-82 0,0 0-103-16,0 0 0 15,-10-26 0-15,10 66 0 0,0 14 0 0,4 13 0 32,-2 5 0-32,0 5 0 0,-2-8 0 0,0-19 0 15,2-13 0-15,3-21 0 16,-1-10 0-1,-2-6 0-15,0 0 0 0,0 0 0 16,-2 0 0-16,0 0 0 16,0-10 0-1,0-31 0 1,-8-17 0-16,-3-22 0 16,-1-4 0-16,2 4 0 15,1 7 0-15,2 15 0 0,2 10 0 16,3 12 0-16,2 10 0 15,0 2 0-15,0 6 0 16,2 2 0-16,12 2 0 16,3 0 0-16,6 6 0 15,4 6 0-15,2 2 0 16,2 0 0-16,2 2 0 16,-2 20 0-16,-2 4 0 15,-6 4 0-15,-10 6 0 16,-11 3 0-16,-2 2 0 15,-9 1 0-15,-22 7 0 0,-11-5 0 16,-5-4 0 0,1-8 0-16,5-4 0 0,8-16 0 15,13-4 0-15,20-8-134 16,2-16-605-16,22-4-461 0</inkml:trace>
  <inkml:trace contextRef="#ctx0" brushRef="#br0" timeOffset="193543.45">25155 18280 1773 0,'0'0'1030'16,"0"0"-663"-16,0 0 96 15,0 0-213-15,0 0-94 16,-114 82-99-16,95-24-57 16,9 8 0-16,5 10 0 15,5 0 0-15,0-1 0 16,19-13 0-16,16-12 0 16,14-14 0-16,9-10 0 0,8-16 0 15,21-10-254 1,-15-18-503-16,-19-8-410 0</inkml:trace>
  <inkml:trace contextRef="#ctx0" brushRef="#br0" timeOffset="193936.5">25440 18537 2297 0,'0'0'839'0,"0"0"-336"16,0 0-176-16,0 0-197 15,0 0-130-15,-13-119 0 16,44 103 0-16,4 14 0 0,1 2 0 16,1 6 0-16,-1 26 0 15,-5 8 0-15,-6 8 0 16,-9 6 0-16,-10 1 0 16,-6-7 0-16,0-8 0 15,0-4 0-15,-6-14 0 16,2-8 0-16,0-14 0 15,4 0 0-15,0-24 0 16,6-20 0-16,9-12 0 16,5-9 0-16,5-1 0 15,1 12 0-15,1 10 0 16,0 22 0-16,-1 12 0 16,-3 10 0-16,-1 22 0 0,-2 14 0 15,-2 4 0-15,-3 10 0 16,-1-2 0-16,-1-3 0 15,-2-9 0-15,-1-4 0 16,7-18 0-16,-1-10-565 16,-1-4-823-16</inkml:trace>
  <inkml:trace contextRef="#ctx0" brushRef="#br0" timeOffset="194110.21">26217 18588 1726 0,'0'0'1495'0,"0"0"-930"15,0 0-255-15,0 0-310 16,0 0 0 0,0 0 0-16,147-8 0 0,-97-10 0 15,-4 0 0-15,-3-4-17 16,-15 4-602-16,-10 4-711 0</inkml:trace>
  <inkml:trace contextRef="#ctx0" brushRef="#br0" timeOffset="194345.42">26653 18344 2549 0,'0'0'725'0,"0"0"-176"0,0 0-276 15,0 0-273-15,0 0 0 16,0 0 0-16,0 0 0 16,-17 40 0-16,19 0 0 15,5 8 0-15,-3-2 0 16,-2-2 0-16,0 0 0 15,2-3 0-15,0-11 0 16,5-12 0-16,-1-8-297 16,2-10-919-16</inkml:trace>
  <inkml:trace contextRef="#ctx0" brushRef="#br0" timeOffset="194566.36">27012 17991 1423 0,'0'0'1882'15,"0"0"-1319"-15,0 0-335 0,0 0-228 0,114 58 0 16,-65-14 0 0,-2 6 0-16,-5 6 0 0,-13 5 0 15,-11 1 0-15,-15 0 0 16,-3 0 0-16,-25-4 0 15,-15-4 0-15,-9-6 0 16,-14-12 0 0,13-7-501-16,11-21-1118 0</inkml:trace>
  <inkml:trace contextRef="#ctx0" brushRef="#br0" timeOffset="194744.71">27761 18464 3478 0,'0'0'618'16,"0"0"-618"-16,0 0 0 15,0 0-749-15</inkml:trace>
  <inkml:trace contextRef="#ctx0" brushRef="#br0" timeOffset="-200385.75">28180 18240 2476 0,'0'0'338'16,"0"0"-17"-16,0 0 155 16,0 0-287-16,0 0-63 0,0 0-54 15,-40-31-18 1,42 31-10-16,21 0-44 0,10 4 0 15,16 5 0-15,15-8 0 16,44-1 0-16,54-10 0 16,63-22 0-16,30-16 0 15,5 0 0-15,-17-2 0 16,-29 2 0-16,-9 2 0 16,-20 6 0-16,-39 4 0 15,-40 5 0-15,-40 13 0 16,-16 4 0-16,-11 2 0 15,-5 6 0-15,-9-2 0 16,-17 4 0-16,-6 4 0 0,-2 0 0 16,0 0 0-16,2 0 0 15,15 8-62-15,-2 2-473 16,3-6-409-16</inkml:trace>
  <inkml:trace contextRef="#ctx0" brushRef="#br0" timeOffset="-199684.79">31284 17231 2090 0,'0'0'1088'16,"0"0"-817"-16,0 0 242 0,0 0-379 16,0 0-134-16,0 0 0 15,0 0 0-15,0 162 0 16,0-83 0-16,-6 3 0 16,-4-2 0-16,-1-4 0 15,0-6 0-15,-3-12 0 16,6-13 0-16,-1-13 0 15,4-18 0-15,3-14-233 16,0 0-780-16</inkml:trace>
  <inkml:trace contextRef="#ctx0" brushRef="#br0" timeOffset="-199128.77">31177 17030 1930 0,'0'0'377'16,"0"0"195"-16,-125-8-214 15,69 8-53-15,3 16-69 0,2 16-50 16,4 9-54 0,4 9-132-16,8 8 0 0,4 8 0 31,8 6 0-31,8 12 0 0,9 1 0 0,6 5 0 15,0-2 0-15,23-8 0 16,11-3 0-16,9-9 0 31,1-10 0-31,7-10 0 0,3-12 0 0,1-6 0 16,5-9 0-16,0-14 0 16,3-7 0-16,-1 0 0 15,-2-4 0-15,3-20 0 16,-3-6 0-16,-4-6 0 15,-3-4 0-15,-1 0 0 16,-8-9 0-16,-6 4 0 0,-5-10 0 16,-4-1 0-16,-6-8 0 31,-5 2 0-31,-5-4 0 0,-7 3 0 0,-6 1 0 16,0 8 0-16,-17 0 0 15,-14 10 0-15,-14-2 0 16,-9 8 0-16,-8 2 0 15,-7 4 0-15,-6 0 0 16,-6 5 0 0,6 1 0-16,5-2 0 0,19 2 0 0,40-28 0 15,11 10-565-15,13 4-1370 16</inkml:trace>
  <inkml:trace contextRef="#ctx0" brushRef="#br0" timeOffset="-198983.65">32128 16994 1425 0,'0'0'1976'0,"0"0"-1528"16,0 0-201 0,0 0-247-16,-118 54 0 0,107-54 0 15,0 0-771-15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02:44.327"/>
    </inkml:context>
    <inkml:brush xml:id="br0">
      <inkml:brushProperty name="width" value="0.05292" units="cm"/>
      <inkml:brushProperty name="height" value="0.05292" units="cm"/>
      <inkml:brushProperty name="color" value="#00B050"/>
    </inkml:brush>
  </inkml:definitions>
  <inkml:trace contextRef="#ctx0" brushRef="#br0">26580 8995 1877 0,'0'0'499'0,"0"0"-184"0,0 0 193 15,0 0-201-15,0 0-49 16,0 0-114-16,0-10-30 16,0 10-40-16,0 16-74 15,0 18 0 1,0 14 0-16,0 15 0 0,5 5 0 16,15-2 0-16,15-8 0 15,21-18 0-15,40-28 0 16,54-34 0-16,63-70 0 15,37-34 0-15,10-25 0 16,-13 7 0-16,-35 24 0 16,-23 21 0-16,-27 31 0 0,-45 32 0 15,-32 24 0-15,-34 12 0 16,-19 10 0-16,-6 22 0 16,-10 19 0-16,-14 32 0 15,-24 54-39-15,-23-17-646 16,-9-4-737-16</inkml:trace>
  <inkml:trace contextRef="#ctx0" brushRef="#br0" timeOffset="468.22">28013 11143 2852 0,'0'0'719'16,"0"0"-602"-16,-134-6 174 0,90 8-174 15,11 22-117-15,8 12 0 16,7 8 0-16,11 5 0 15,7 1 0-15,0-2 0 32,25-4 0-32,6-12 0 15,13-12 0-15,12-18 0 16,16-2 0-16,30-54 0 16,40-48 0-16,48-55 0 15,17-17 0-15,0 5 0 0,-17 31 0 16,-30 40 0-1,-9 17 0-15,-8 15 0 0,-29 20 0 16,-28 16 0-16,-25 14 0 16,-12 10 0-16,-2 4 0 15,-3 2 0-15,-8 0 0 16,-16 22 0-16,-20 32 0 16,-20-6-158-16,-13-2-1358 0</inkml:trace>
  <inkml:trace contextRef="#ctx0" brushRef="#br0" timeOffset="640.91">30177 11223 4096 0,'0'0'0'0,"0"0"-8"31,0 0-449-31,0 0-1182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02:53.991"/>
    </inkml:context>
    <inkml:brush xml:id="br0">
      <inkml:brushProperty name="width" value="0.05292" units="cm"/>
      <inkml:brushProperty name="height" value="0.05292" units="cm"/>
      <inkml:brushProperty name="color" value="#00B050"/>
    </inkml:brush>
  </inkml:definitions>
  <inkml:trace contextRef="#ctx0" brushRef="#br0">1390 4474 1698 0,'0'0'825'0,"0"0"-282"16,0 0-180-16,0 0-50 16,0 0-80-16,0 0-112 15,-2-25-121-15,2 25 0 16,4 0 0-16,0 0 0 16,-2 7 0-1,0-2 0-15,-2 0 0 0,4-1 0 16,-4-4 0-16,0 0 0 15,0 0 0-15,-4-21 0 16,-13-11 0-16,-8-6 0 0,-1-2 0 16,-1 2 0-1,7 10 0-15,9 12 0 0,4 8 0 32,7 8 0-32,0 0 0 0,18 12 0 0,18 8 0 15,18 0 0-15,10-6 0 16,11-6 0-16,6-8 0 15,-6 0 0-15,-6-18 0 32,-13-4 0-32,-17 0 0 15,-18 0 0-15,-14 2 0 16,-7 0 0-16,0 2 0 16,-9 5 0-16,-2 6 0 15,5 7 0-15,-2 0 0 0,2 21 0 16,-1 24 0-16,3 15 0 15,0 14 0-15,2 6 0 16,-2 7 0-16,4-1 0 16,-2-4 0-16,-2-2 0 15,-7-10 0-15,-7-9 0 16,-4-11 0-16,-2-12 0 16,-5-16 0-16,0-10 0 15,-3-12 0-15,3 0 0 16,3-20 0-16,3-6 0 0,8-2 0 15,8 0 0-15,7 0 0 16,9 0 0-16,24-1 0 16,19-1 0-16,13-2 0 15,6-2 0-15,5-4 0 16,-3-2 0-16,-4-8 0 16,-11-6 0-16,-11-9 0 15,-14-5 0-15,-11-2 0 16,-10 6 0-16,-10 10 0 15,-2 16 0-15,0 14 0 16,0 18 0-16,0 6 0 0,0 24 0 16,-2 26 0-16,0 24 0 15,2 12 0-15,0 7 0 16,0-1 0 0,13-8 0-16,5-12 0 0,-1-14 0 15,3-15 0-15,-4-16 0 16,-3-14 0-16,-4-13 0 15,0 0 0-15,2-28 0 16,0-16 0-16,3-9 0 16,-1 1 0-16,-2 8 0 15,-1 14 0-15,-2 20 0 0,3 10 0 16,7 16 0 0,7 24 0-16,8 12 0 0,5 6 0 15,7 1 0-15,1-8 0 16,2-12 0-16,-2-13 0 15,-4-14 0-15,-1-12 0 16,-6-8 0-16,-6-26 0 16,-6-11 0-16,-8-10 0 15,-11-8 0-15,-4 1 0 16,0 8 0-16,-2 14 0 0,-13 18 0 16,-3 22 0-16,-3 6 0 15,0 38 0-15,0 20 0 16,6 9 0-16,10 0 0 15,5-5 0-15,16-13 0 16,28-17 0-16,18-20 0 16,65-34 0-16,-11-24-236 15,-6-15-1126-15</inkml:trace>
  <inkml:trace contextRef="#ctx0" brushRef="#br0" timeOffset="471.74">4016 4921 1795 0,'0'0'1355'0,"0"0"-1023"0,0 0-149 15,0 0-45-15,0 0 41 16,0 0-65-16,135-16-114 16,-83-4 0-16,-2-9 0 15,-5-3 0-15,-17-1 0 16,-10-4 0-16,-18 1 0 15,0 6 0-15,-13 4 0 16,-16 14 0-16,-4 12 0 16,2 4 0-16,0 32 0 15,8 14 0-15,9 12 0 16,12 7 0-16,2-5 0 16,22-10 0-16,24-12 0 0,13-16 0 15,15-18 0-15,11-8 0 16,3-26 0-1,28-50 0-15,-22 5-515 0,-20 2-576 0</inkml:trace>
  <inkml:trace contextRef="#ctx0" brushRef="#br0" timeOffset="665.93">5098 4626 1716 0,'0'0'1023'0,"0"0"-556"15,0 0 7-15,0 0-237 16,0 0-58-16,-58 136-179 15,33-88 0-15,-6 2 0 32,-5 3 0-32,5-5 0 0,2-6-189 15,11-16-349 1,9-10-281-16,9-16-332 0</inkml:trace>
  <inkml:trace contextRef="#ctx0" brushRef="#br0" timeOffset="807.06">4872 4730 2121 0,'0'0'925'16,"0"0"-274"-16,0 0-252 16,0 0-399-16,0 0 0 15,0 0 0-15,0 0 0 0,10 98 0 16,23-55 0 0,13-1 0-16,48-10-150 0,-9-12-522 15,-8-14-575-15</inkml:trace>
  <inkml:trace contextRef="#ctx0" brushRef="#br0" timeOffset="1042.48">5510 4405 1661 0,'0'0'1191'0,"0"0"-447"16,0 0-244-16,0 0-500 16,0 0 0-16,0 0 0 15,-69 151 0-15,67 17 0 16,2 18 0-16,0 1 0 0,8-23 0 15,7-35 0 1,1-25 0-16,0-32 0 0,-5-28 0 16,0-18 0-16,-2-8 0 15,-2-18-255-15,-3-18-284 16,-1-19-531-16</inkml:trace>
  <inkml:trace contextRef="#ctx0" brushRef="#br0" timeOffset="1341.23">5570 4702 3035 0,'0'0'826'16,"0"0"-591"-16,0 0-235 15,0 0 0-15,0 0 0 0,0 0 0 16,0 0 0-16,122 4 0 16,-84 14 0-16,-7 4 0 15,-10 4-24-15,-13 4-174 16,-8 2 22-16,-11 1 118 15,-22-4 58-15,-3 0 25 16,0-5 58-16,7-8 65 16,12-8-1-16,10-4-94 15,7-4-53-15,0 0 0 16,0 0 0-16,20-10 0 0,11-7 0 16,9-1 0-16,9 0 0 15,5 7 0-15,-3 4-233 16,14 7-142-16,-14 0-300 15,-11 0-285-15</inkml:trace>
  <inkml:trace contextRef="#ctx0" brushRef="#br0" timeOffset="1671.8">6108 4877 1408 0,'0'0'1109'15,"0"0"-726"-15,0 0-52 16,0 0-82-16,0 0-105 15,0 0-30-15,0 0-18 0,41 37-2 16,-14-34-28-16,4-3-39 16,3 0-3-16,-3-10-24 15,-7-11-10-15,-6-1 9 16,-10-6 1-16,-8-2 0 16,0-4 8-16,-6 4-8 15,-17 4 0-15,0 12 6 16,-6 14 13-16,-5 2 10 15,0 32-29-15,6 14 0 16,5 12 0-16,17 4 0 16,6-1 0-16,11-9 0 15,29-14 0-15,13-14 0 16,12-20 0-16,11-6 0 16,24-56-164-16,-20-2-588 0,-13-2-789 0</inkml:trace>
  <inkml:trace contextRef="#ctx0" brushRef="#br0" timeOffset="2762.5">6875 4800 1679 0,'0'0'1018'0,"0"0"-661"0,0 0-29 16,0 0-142-16,0 0-70 15,0 0-22-15,0 0 13 16,0 0 7-1,-13 2-17-15,-7 12-97 0,-5 8 0 16,3 7 0 0,2 4 0-16,9 3 0 0,9-1 0 15,2-5 0-15,15-6 0 16,21-10 0-16,11-10 0 16,11-4 0-16,7-18-98 0,3-16-205 15,-5-12-148 1,-7-4-130-16,-14-9-24 15,-13-7 349-15,-13-6 256 16,-12-8 0-16,-4 0 343 0,0 5 289 16,-4 17 50-16,-6 22-45 15,4 22-637-15,1 14 0 16,5 34 0-16,0 52 0 16,5 37 0-16,9-1 0 15,1-18 0-15,-7-36 0 16,-3-25 0-16,2-3 0 15,-3-4 0-15,1-8 0 16,-1-20 0-16,-2-8 0 0,2-16 0 16,2-26 0-16,0-12 0 15,1-7 0-15,-1 3 0 16,3 14 0 0,-4 14 0-16,2 16 0 0,-1 14 0 15,7 0 0-15,7 12 0 16,9 14 0-16,7 2 0 15,7-2 0-15,5-4 0 16,4-5 0-16,4-13 0 16,-6-4 0-16,0 0 0 0,-13-21-50 15,-5-3-31 1,-12-3 27-16,-9-4 24 0,-7 1 20 16,-4 4-8-16,0 4 3 15,-15 8 15-15,-10 10 58 16,-2 4-10-16,-2 20 8 15,0 20 40-15,5 14-96 16,6 9 0 0,14 1 0-16,4-2 0 0,25-10 0 15,25-16 0-15,35-20 0 16,36-16 0-16,-1-28-96 0,-11-10-149 16,-16-10-11-1,-30 1 36-15,-1 0 130 0,-8-2 90 16,-21 11 118-1,-19 14 143-15,-12 12 75 0,-2 8-144 16,-9 4-192-16,-15 4 0 16,-10 20 0-16,-4 8 0 15,2 6 0-15,3 5 0 16,10-3 0-16,13-4 0 16,10-8 0-16,0-10 0 31,22-12 0-31,14-6 0 0,6-16 0 0,5-24 0 15,-1-17 0-15,4-29 0 0,-8-30 0 32,-13 1 0-32,-11 10 0 15,-16 18 0-15,-2 35 0 16,-4 10 0-16,-15 16 0 0,-1 26 0 16,-8 32 0-16,-3 60 0 15,8 42 0-15,17 17 0 16,6-21 0-16,8-36 0 15,13-41 0-15,5-15 0 16,10-4 0-16,8-10 0 16,10-12 0-16,15-30 0 15,-13-22-632-15,-8-9-1235 0</inkml:trace>
  <inkml:trace contextRef="#ctx0" brushRef="#br0" timeOffset="3774.05">9873 4794 1813 0,'0'0'727'0,"0"0"-182"16,0 0-85-16,0 0-159 15,0 0-51-15,-23-112-250 16,42 88 0-16,6 2 0 16,6 4 0-16,5 8 0 15,5 10 0-15,3 0 0 16,5 20 0-16,-3 14 0 16,-5 10 0-16,-8 6 0 0,-13 3 0 15,-6-3 0 1,-10-10 0-16,-4-10 0 0,0-10 0 15,0-12 0-15,7-8 0 16,1-4 0 0,10-28 0-16,7-12 0 0,2-10 0 15,4-3 0-15,-4 5 0 16,-5 14 0-16,-8 18 0 16,-4 18 0-16,-1 6 0 15,1 34 0-15,0 14 0 16,3 10 0-16,6 2 0 15,1-6 0-15,4-11 0 16,5-17 0-16,0-18 0 0,2-12 0 16,-2-6 0-16,0-24 0 15,-2-12 0-15,-5-5 0 16,-2 0 0-16,-2 4 0 16,-4 11 0-16,-3 14 0 15,-3 14 0 1,-1 4 0-16,5 26 0 0,-2 16 0 15,11 6 0-15,4 1 0 16,6-3 0-16,9-8 0 0,1-14 0 16,9-12 0-16,-4-12 0 15,-3 0 0-15,-10-26 0 16,-8-6 0 0,-12-8 0-16,-13-7 0 0,0 0 0 15,-25-4 0-15,-10 5 0 16,-7 8 0-16,-1 14 0 15,5 18 0-15,7 6 0 16,6 18 0-16,25 28 0 16,0-4-637-16,25-8-887 0</inkml:trace>
  <inkml:trace contextRef="#ctx0" brushRef="#br0" timeOffset="3898.63">11772 5031 2848 0,'0'0'1080'0,"0"0"-912"0,0 0-168 15,0 0 0-15,0 0-474 16,152-14-1155-16</inkml:trace>
  <inkml:trace contextRef="#ctx0" brushRef="#br0" timeOffset="4495.8">12782 4654 3071 0,'0'0'862'15,"0"0"-699"-15,0 0-163 16,0 0 0-16,0 0 0 15,0 0 0-15,-104 152 0 0,101-85 0 16,3-8 0-16,0-10 0 16,20-13 0-16,9-18-41 15,8-16 11-15,2-2 23 16,-1-28 7-16,-5-18 0 16,-8-14 78-16,-10-15-78 15,-3-9 0-15,-8-8 0 16,-2 0 0-16,-2 9 0 15,0 15 0-15,2 24 0 16,3 28 0-16,3 16 0 16,17 44 0-16,13 55 0 15,9 45 0-15,-3 22 0 16,-15 7 0-16,-23-11 0 0,-6-11 0 16,-19 1 0-16,-10-6 0 15,0-9 0-15,9-29 0 16,9-30 0-16,11-24 0 15,0-15 0-15,11-7 0 16,18-10 0-16,6-14 0 16,10-8 0-16,2-40 0 15,-5-21 0-15,-6-33 0 16,-19-38 0-16,-17-31 0 16,-23 13 0-16,-18 32 0 15,-3 43 0-15,2 33 0 0,-6 2 0 16,1 6 0-16,7 6 0 15,18 16 0-15,22 10 0 16,43 2 0-16,21 0-384 16,14 0-706-16</inkml:trace>
  <inkml:trace contextRef="#ctx0" brushRef="#br0" timeOffset="6168.67">13811 5069 1092 0,'0'0'1466'15,"0"0"-656"1,0 0-512-16,0 0-43 0,0 0-80 16,0 0-175-16,0 0 0 15,-26 72 0-15,72-70 0 16,10-2 0-16,0-8 0 0,-8-16 0 15,-12-10 0 1,-16-2 0-16,-15-6 0 16,-5 0 0-16,-18-1 0 0,-15 10 0 15,-6 11 0-15,0 15 0 16,1 7 0-16,5 22 0 16,6 18 0-16,13 7 0 15,14 3 0-15,5-2 0 16,35-4 0-16,22-8 0 15,36-9 0-15,36-16 0 16,27-11 0-16,-15-8 0 16,-32-16 0-16,-40 0 0 0,-28-2 0 15,-4-8 0-15,-5-8 0 16,-13-6 0-16,-19 4 0 16,-5 9 0-16,-27 14 0 15,-12 17 0 1,-9 4 0-16,-6 32 0 0,0 16 0 15,8 12 0-15,13 4 0 16,12-6 0-16,17-10 0 16,4-12 0-16,15-15 0 15,22-20 0-15,7-2 0 16,5-34 0-16,-3-17 0 16,0-14 0-16,-13-12 0 15,-6-7 0-15,-14-5 0 0,-7 4 0 16,-6 10 0-16,0 18 0 15,-2 20 0-15,-7 24 0 32,-1 14 0-32,0 28 0 0,4 28 0 0,1 20 0 15,5 10 0 1,0 7 0-16,27-7 0 0,9-8 0 16,10-12 0-16,8-16 0 15,4-16 0-15,2-18 0 0,0-16 0 16,-2-1 0-1,-4-28 0-15,-6-11 0 0,-3-10 0 16,-5-10 0 0,-6-4 0-16,-8 1 0 0,-13 9 0 15,-13 13 0-15,0 18 0 16,-19 19 0-16,-18 4 0 16,-5 27 0-16,-2 13 0 15,4 7 0-15,11-2 0 16,11-5 0-16,14-10 0 15,4-10 0-15,6-10 0 16,19-10 0 0,6 0 0-16,1-18 0 0,-1-8 0 0,-4-2 0 15,-6 2 0-15,-7 4 0 16,-5 8 0-16,-5 10 0 16,-4 4 0-16,0 8 0 15,0 28 0 1,0 18 0-16,0 30 0 0,6 34 0 15,8 33 0-15,6 5 0 16,-2-23 0-16,-5-33 0 16,-6-40 0-16,-4-8 0 15,-3 4 0-15,0-4 0 0,0-4 0 16,-16-19 0 15,-11-22 0-31,-11-7 0 0,-4-15 0 16,-3-28 0-16,3-33 0 15,17-42 0-15,25-41 0 16,16-11 0-16,31 26 0 16,4 42 0-16,-7 41 0 15,4 13 0-15,12-2 0 16,6 0 0-16,8 0 0 16,-7 10 0-16,-8 8 0 15,-7 6 0-15,-9 4 0 16,-12 1 0-16,-9 3 0 15,-10 0 0-15,-10 0 0 0,-2 2 0 16,-10 2 0-16,-16 6 0 16,-5 8 0-16,-5 0 0 15,0 26 0-15,5 15 0 16,11 10 0-16,13 6 0 16,7-1 0-16,23-8 0 15,18-8 0-15,15-14 0 16,7-14 0-16,3-12 0 15,-3-4 0-15,-7-22 0 16,-9-10 0-16,-12-6 0 0,-8-4 0 16,-12 1 0-16,-10 5 0 15,-5 8 0-15,0 9 0 16,0 10 0-16,-5 13 0 16,-3 0 0-16,3 10 0 15,3 16 0-15,2 9 0 16,7-2 0-16,20 3 0 15,8 1 0-15,5-5 0 16,1 0 0-16,-6 0 0 16,-8-2 0-16,-12-2 0 15,-13 0 0-15,-2-2 0 0,-4-1 0 16,-13-3 0-16,-4-3 0 16,7-5-234-16,12-7-854 0</inkml:trace>
  <inkml:trace contextRef="#ctx0" brushRef="#br0" timeOffset="6742.39">17332 4634 2746 0,'0'0'991'15,"0"0"-632"-15,0 0-359 16,0 0 0-16,0 0 0 16,-7 104 0-16,2-46 0 0,3 2 0 15,2-6 0 1,0-5 0-16,0-13 0 0,12-10 0 16,3-12 0-16,7-12 0 15,5-2 0-15,7-10 0 16,5-18 0-16,4-6 0 15,1-8 0 1,-2-3 0-16,-5 5 0 0,-9 8 0 16,-10 12 0-16,-9 12 0 15,-7 8 0-15,-2 16 0 16,0 21 0-16,0 9 0 16,0 4 0-16,-7-4 0 0,3-8 0 15,2-12 0 1,2-12 0-16,0-12 0 0,0-2 0 15,11-16 0-15,9-18 0 16,11-6 0 0,3-5 0-16,1 4 0 15,-4 9 0-15,-4 10 0 0,-4 15 0 16,-6 7 0-16,-3 7 0 0,-1 20 0 16,-1 9 0-1,-2 3 0-15,1-3 0 0,-3-4-228 16,-4-12-433-16,-4-14-478 0</inkml:trace>
  <inkml:trace contextRef="#ctx0" brushRef="#br0" timeOffset="6907.55">17016 4193 2408 0,'0'0'1240'0,"0"0"-792"0,0 0-448 16,0 0 0-16,0 0 0 16,0 0 0-16,0 0-523 15,-12 30-1030-15</inkml:trace>
  <inkml:trace contextRef="#ctx0" brushRef="#br0" timeOffset="8168.05">20154 4285 2388 0,'0'0'612'0,"0"0"-323"16,0 0 42-16,-142-14-97 16,82 26-96-16,-7 26-34 15,-5 14-104-15,-1 18 0 0,9 12 0 16,8 5 0-16,18-1 0 16,18-6 0-16,20-9 0 15,6-13 0-15,41-15 0 16,18-10 0-16,20-17 0 15,8-16 0-15,-1 0 0 16,-13-22 0-16,-20-12-48 16,-30-9-293-16,-29-1-213 15,-18 2-116-15,-38 6 66 16,-10 8-4-16,-2 12 335 16,11 6 273-16,12 6 534 15,20 2 46-15,12 0-36 0,11 0-159 16,2 0-100-16,2 2 4 15,19-2-48-15,5 0-1 16,10 0-240-16,8-2 0 16,3 2 0-16,0-2 0 15,-5 4 0-15,-6 0 0 16,-10 0 0-16,-6 0 0 16,-6 0 0-16,-3 16 0 15,-4 8 0-15,-7 8 0 16,0 9 0-16,0 6 0 15,-11 6 0-15,-5 1 0 0,1-2 0 16,3-2 0 0,3-6 0-16,9-8 0 0,0-6 0 15,23-18 0-15,8-10-544 16,2-2-916-16</inkml:trace>
  <inkml:trace contextRef="#ctx0" brushRef="#br0" timeOffset="8404.94">20835 4341 2512 0,'0'0'976'0,"0"0"-498"0,0 0-348 16,0 0-130-16,0 0 0 15,0 0 0-15,-162 175 0 16,112-39 0-16,11 10 0 15,26-23 0-15,13-33 0 16,21-38 0-16,21-12 0 16,18-2 0-16,17-12 0 15,49-26 0-15,-19 0-483 16,-23-26-747-16</inkml:trace>
  <inkml:trace contextRef="#ctx0" brushRef="#br0" timeOffset="8806.56">21128 4584 2493 0,'0'0'999'16,"0"0"-395"-16,0 0-604 15,0 0 0-15,0 0 0 16,-46-107 0-16,65 100 0 16,13 0 0-16,5 7 0 0,6 8 0 15,3 24 0 1,2 17 0-16,-9 11 0 0,-9 6 0 15,-12 0 0 1,-10-8 0-16,-8-8 0 16,0-11 0-16,-2-16 0 15,-10-10 0-15,2-13 0 0,-1 0 0 16,1-28 0 0,6-15 0-16,4-11 0 15,0-10 0-15,14 0 0 16,11 4 0-16,0 14 0 0,2 16 0 15,2 16 0 1,-2 14 0-16,0 4 0 0,0 28 0 16,-2 14 0-16,-2 10 0 15,-4 4 0-15,-3 2 0 16,-5-4 0-16,-1 0 0 16,0-13-609-16,-1-19-742 0</inkml:trace>
  <inkml:trace contextRef="#ctx0" brushRef="#br0" timeOffset="8995.12">22113 4736 1659 0,'0'0'1315'0,"0"0"-727"0,0 0-54 16,0 0-534-16,0 0 0 16,0 0 0-16,0 0 0 15,-27 149 0-15,10-87 0 16,-1 0 0-16,3-4 0 15,1-12 0-15,14-18 0 16,0-14-338-16,0-14-842 0</inkml:trace>
  <inkml:trace contextRef="#ctx0" brushRef="#br0" timeOffset="9232.53">22541 4475 1822 0,'0'0'1572'15,"0"0"-1063"-15,0 0-316 16,0 0-193-16,-31 137 0 16,26-63 0-16,5 10 0 15,0 6 0-15,0 3 0 16,13-5 0-16,3-10 0 16,-3-10 0-16,-2-13 0 15,-3-18 0-15,-4-14 0 0,-4-15 0 16,0-8 0-16,-12-28-110 15,-7-15-734-15,1-5-789 0</inkml:trace>
  <inkml:trace contextRef="#ctx0" brushRef="#br0" timeOffset="9499.64">22550 4399 2709 0,'0'0'865'16,"0"0"-343"-16,0 0-522 15,0 0 0-15,0 0 0 0,0 0 0 16,0 0 0 0,53-68 0-16,-22 68 0 0,5 22 0 15,-1 10 0-15,-3 10 0 16,-3 5 0-16,-9 3 0 16,-11 0 0-16,-9-4 0 15,0-4 0-15,-27-4 0 16,-11-6 0-16,-8-2 0 15,-4-6 0-15,3-5 0 16,3-14 0-16,11-5-541 16,17 0-1010-16</inkml:trace>
  <inkml:trace contextRef="#ctx0" brushRef="#br0" timeOffset="9867.01">23087 4146 2535 0,'0'0'1024'15,"0"0"-691"-15,0 0-129 0,0 0-204 16,0 0 0-16,0 0 0 15,146 107 0-15,-83-25 0 16,-1 28 0-16,-8 27 0 16,-19-11 0-16,-21-25 0 15,-14-32 0-15,-4-24 0 16,-23 3 0-16,-8-2 0 16,-6 0 0-16,-1-12 0 15,6-12 0-15,7-12 0 16,11-10 0-16,18-22 0 15,0-18-497-15,18-6-831 0</inkml:trace>
  <inkml:trace contextRef="#ctx0" brushRef="#br0" timeOffset="10239.68">24016 4561 1114 0,'0'0'2008'0,"0"0"-1300"16,0 0-442-16,0 0-266 16,0 0 0-16,0 0 0 15,0 0 0-15,2-19 0 16,21 12 0-16,10 0 0 0,5-4 0 16,2 4 0-1,-3 0 0-15,-8 3 0 0,-6 4 0 16,-23 0-72-16,0 4-574 15,-9 9-502-15</inkml:trace>
  <inkml:trace contextRef="#ctx0" brushRef="#br0" timeOffset="10367.85">23935 4794 1249 0,'0'0'1320'0,"0"0"-597"16,0 0-143-16,0 0-356 15,0 0-224-15,0 0 0 0,0 0 0 16,154 15 0-16,-94-30 0 15,1 1 0-15,-1-6 0 32,-13 4-649-32,-18 2-1126 0</inkml:trace>
  <inkml:trace contextRef="#ctx0" brushRef="#br0" timeOffset="11670.33">25068 3876 1352 0,'0'0'847'0,"0"0"-339"16,0 0 34-16,0 0-163 16,0 0-76-16,0 0-138 15,0 0-165-15,-42-92 0 16,42 79 0-16,15 4 0 15,3-4 0-15,3 3 0 16,6 5 0-16,2 5 0 16,3 0 0-16,-1 15 0 15,-2 18 0-15,-5 9 0 0,-3 10 0 16,-8 4 0-16,-7-2 0 16,-6-6 0-16,0-9 0 15,0-12 0-15,0-9 0 16,0-9 0-16,0-8 0 15,0-1 0-15,0 0 0 16,0-11 0-16,0-19 0 16,5-15 0-16,11-11 0 15,4-6 0-15,4 2 0 16,1 10 0-16,-1 10 0 16,-3 15 0-16,-6 11 0 15,-5 9 0-15,0 5 0 16,1 0 0-16,5 19 0 0,-1 10 0 15,3 7 0-15,-3 8 0 16,1 4 0-16,-3 4 0 16,-4 2 0-16,1 0 0 15,-2 1 0-15,5 13 0 16,-1-14-508-16,-3-10-897 0</inkml:trace>
  <inkml:trace contextRef="#ctx0" brushRef="#br0" timeOffset="12109.49">26304 4325 2018 0,'0'0'1127'16,"0"0"-769"-16,0 0 23 15,0 0-169-15,0 0-212 0,0 0 0 16,0 0 0-16,-62-54 0 16,33 48 0-16,-11 0 0 15,-7 4 0-15,-6 2 0 16,-7 2 0-16,-1 24 0 15,-1 12 0-15,6 16 0 16,7 10 0-16,9 6 0 16,15 5 0-16,14-1 0 15,11-6 0-15,15-8 0 16,28-12 0-16,15-11 0 0,11-14 0 16,9-14 0-1,0-9 0-15,-5-2 0 0,-8-20 0 16,-11-4 0-1,-17-1 0-15,-10 1-288 0,-11 8-616 16,-9 8-713-16</inkml:trace>
  <inkml:trace contextRef="#ctx0" brushRef="#br0" timeOffset="12503.41">26353 4871 1455 0,'0'0'1073'0,"0"0"-553"16,0 0-2-16,0 0-218 15,0 0-70-15,0 0-230 16,0 0 0-16,127-21 0 16,-91 21 0-1,-1 0 0-15,-4 21 0 0,-4 4 0 16,-11 10 0-16,-9 7 0 16,-7 4 0-16,-7 2 0 15,-22-2 0-15,-9-2 0 16,-2-8 0-16,2-5 0 0,7-12 0 15,9-6 0 1,9-8 0-16,10-2 0 0,3-3 0 16,7 0 0-1,22 0 0-15,17-12 0 0,12-1 0 16,11-1 0-16,1 0 0 16,-8 5 0-16,-11 0 0 15,-16 3 0-15,-14 4 0 16,-13 1 0-16,-8 1 0 15,0 0 0-15,0 0 0 16,0-9 0-16,0 0-522 16,0-4-825-16</inkml:trace>
  <inkml:trace contextRef="#ctx0" brushRef="#br0" timeOffset="12897.46">27534 4303 2357 0,'0'0'868'0,"0"0"-504"16,0 0 143-1,0 0-507-15,0 0 0 0,0 0 0 16,0 0 0-16,-2-50 0 15,-3 88 0-15,1 18 0 16,4 34 0-16,0 33 0 16,0 25 0-16,9 4 0 15,6-7 0-15,-3-35 0 16,-2-32 0-16,-5-18 0 16,-1-7 0-16,1 5 0 15,0 2 0-15,-3 2 0 0,0-10 0 16,-2-12 0-1,0-9 0-15,0-13 0 0,0-6 0 16,0-5 0-16,0-7 0 16,0 0 0-1,0-14-246 1,0-8-799-16</inkml:trace>
  <inkml:trace contextRef="#ctx0" brushRef="#br0" timeOffset="13276.29">27625 4724 553 0,'0'0'1935'0,"0"0"-1421"0,0 0-169 0,0 0-46 16,-75-120-65-16,75 102-120 16,0 4-12-16,15-1-102 15,8 1 0-15,6 3 0 31,6 0 0-31,7 6 0 16,8 0 0-16,3 5 0 16,2 0 0-16,1 6 0 15,-2 15 0-15,-12 2 0 16,-9 8 0-16,-10 3 0 0,-15 4 0 16,-8 2 0-16,-6 0 0 15,-27 0 0-15,-14-1 0 16,-13-6 0-16,-10-3 0 15,-3-3 0-15,4-5 0 16,9-4 0-16,17-4 0 16,17-6 0-16,26-8 0 15,26-6-677-15,19-14-2385 0</inkml:trace>
  <inkml:trace contextRef="#ctx0" brushRef="#br0" timeOffset="13433.22">28733 5069 3404 0,'0'0'692'16,"0"0"-692"-16,0 0 0 16,0 0 0-16,0 0 0 15,0 0-2156-15</inkml:trace>
  <inkml:trace contextRef="#ctx0" brushRef="#br0" timeOffset="38042.65">2047 7281 1572 0,'0'0'629'0,"0"0"-136"16,0 0-4-16,40-136-140 0,-29 101-37 15,-4 9-60-15,-5 8-252 16,-2 11 0-16,0 7 0 15,0 5 0-15,-7 48 0 16,-22 47 0-16,-15 50 0 16,-3 16 0-16,7-23 0 15,15-43 0-15,15-48 0 16,7-16 0-16,1-8 0 16,0-7 0-16,2-9 0 15,0-12 0-15,0-17 0 16,7-45 0-16,15-46 0 0,9-51 0 15,5-27 0-15,-1-4 0 16,-6 35 0-16,-9 53 0 16,-6 42 0-16,-6 32 0 15,1 10 0-15,-2 14 0 16,2 4 0-16,9 52 0 16,11 60 0-16,13 52 0 15,5 23 0-15,-2-5 0 16,-6-23 0-16,-5-33 0 15,-5-26 0-15,-9-25 0 16,-7-25 0-16,-5-12 0 16,-2-2 0-16,-4-4 0 0,-2-8-294 15,-27-24-218 1,-8-8-140-16,-10-20-706 0</inkml:trace>
  <inkml:trace contextRef="#ctx0" brushRef="#br0" timeOffset="38200.57">1924 7849 2748 0,'0'0'718'16,"0"0"-244"-16,0 0-318 16,0 0-156-16,0 0 0 15,0 0 0-15,0 0 0 16,120-55 0-16,-48 33 0 16,31-12-233-16,-18 6-663 15,-12 8-922-15</inkml:trace>
  <inkml:trace contextRef="#ctx0" brushRef="#br0" timeOffset="38531.99">2607 7678 2517 0,'0'0'833'0,"0"0"-369"15,0 0-182-15,0 0-282 16,0 0 0-16,46-121 0 16,-21 89 0-16,-7 6 0 15,-5 10 0-15,-9 7 0 0,-4 6 0 16,0 3 0-1,-4 0 0-15,-17 21 0 0,-2 4 0 16,-4 10 0-16,4 1 0 16,9 0 0-16,12-2 0 15,2-2 0-15,16-4 0 16,18 0 0-16,8-4 0 16,3 0 0-16,1 0 0 15,-3 0 0-15,-10 1 0 16,-10-2 0-16,-15 1 0 15,-8 1 0-15,-8-1 0 16,-23-4 0-16,-10-2 0 0,-3-6 0 16,3-6 0-16,5-4 0 15,17-2 0 1,9-4-192-16,10-8-1315 0</inkml:trace>
  <inkml:trace contextRef="#ctx0" brushRef="#br0" timeOffset="39370.46">4103 7746 1888 0,'0'0'894'16,"0"0"-749"-16,0 0 93 16,0 0 28-16,0 0-114 15,152-82-101 1,-107 50-18-16,-7 0-9 0,-9 0 10 15,-14 3 13-15,-13 3 47 16,-2 6 5-16,-15 6 32 16,-16 6-131-16,-7 8 0 0,-1 6 0 15,0 24 0-15,7 15 0 16,8 7 0-16,13 8 0 16,11 2 0-16,2-4 0 15,29-4 0-15,17-11 0 16,14-14 0-16,11-17 0 15,10-12 0-15,5-5 0 16,3-26 0-16,-4-9-15 16,-6-4-161-16,-12-2-101 15,-15 2 35 1,-15 10 96 0,-14 6 90-16,-12 11 56 0,-11 12 141 15,-2 3 145 1,-6 2-55-16,-16 6-88 0,-9 16-88 15,-5 12 1-15,-2 10-56 16,0 4 0-16,5 2 0 16,10-3 0-16,13-10 0 15,10-6 0-15,0-13 0 16,24-13 0-16,16-5 0 16,14-23 0-16,8-27 0 15,11-31 0-15,-2-31 0 16,-15 2 0-16,-16 7 0 15,-26 17 0-15,-14 28 0 16,0 4 0-16,-7 6 0 0,-9 22 0 16,1 20 0-16,-1 6 0 15,3 29 0-15,-1 42 0 16,6 35 0-16,8 30 0 16,11 11 0-16,22-29 0 15,10-29 0-15,-1-39 0 16,7-14 0-16,11-6 0 15,16-8 0-15,33-22-20 16,-22-16-524-16,-13-20-454 0</inkml:trace>
  <inkml:trace contextRef="#ctx0" brushRef="#br0" timeOffset="40235.24">5900 7676 2508 0,'0'0'696'0,"0"0"-217"16,0 0-200-16,0 0-145 15,0 0-134-15,0 0 0 16,0 0 0-16,-79-22 0 16,46 22 0-16,0 8 0 15,-1 10 0-15,8 6 0 16,5 0 0-16,13-2 0 0,5-4 0 16,3-4 0-1,3-6 0-15,15-8 0 0,5 0 0 16,9-6 0-16,-3-16 0 15,2-4 0-15,-4-2 0 16,-9 6 0-16,-5 6 0 16,-7 8 0-16,-3 8 0 15,-3 2 0-15,0 30 0 16,0 20 0-16,7 36 0 16,6 34 0-16,14 29 0 15,4 5 0-15,0-27 0 16,-8-35 0-16,-15-36 0 0,-8-9 0 15,0-2 0 1,0 4 0-16,-18-8 0 0,-15-10 0 16,-9-17 0-16,-12-16 0 15,-4 0 0-15,3-36 0 16,6-37 0-16,22-41 0 16,27-32 0-16,51-9 0 15,29 23 0-15,38 14 0 16,3 28 0-16,-12 19 0 15,-4 7 0-15,-39 28 0 16,-10 8 0-16,-2-2 0 0,-6 2 0 16,-5 0 0-1,-18 7 0-15,-16 6 0 0,-9 1 0 16,0 3 0-16,-14 6 0 16,-8 5 0-16,-7 0 0 15,-2 22 0-15,4 12 0 16,5 6 0-16,9 6 0 15,10-4 0-15,3-4 0 16,20-10 0-16,21-10 0 16,11-14 0-16,15-4 0 15,7-18 0-15,-1-18 0 16,-6-12 0-16,-11-4 0 16,-15-3 0-16,-20 5 0 0,-14 5 0 15,-7 10 0-15,0 9 0 16,-18 14 0-16,-2 10 0 15,3 2 0-15,1 12 0 16,7 20 0-16,9 11 0 16,0 4 0-16,17 2 0 15,24-3 0-15,5-4 0 16,6-8 0-16,-6-8 0 16,-9-6 0-16,-14-6 0 15,-13-4 0-15,-10 2 0 16,-10 2 0-16,-23 7 0 15,-5 1 0-15,-11 10 0 16,9-8-218-16,13-8-1169 0</inkml:trace>
  <inkml:trace contextRef="#ctx0" brushRef="#br0" timeOffset="40969.67">8377 7608 2850 0,'0'0'684'16,"0"0"-490"-16,0 0 59 16,0 0-138-16,0 0-115 15,-15-105 0-15,-19 105 0 16,-8 17 0-16,-8 20 0 15,2 16 0-15,5 5 0 16,19 0 0-16,14-4 0 16,10-7 0-16,21-14 0 15,17-12 0-15,11-17 0 16,3-4 0-16,-2-17 0 16,-5-15 0-16,-7-10 0 0,-7-2 0 15,-11 2 0-15,-7 2 0 16,-6 10 0-16,-5 7 0 15,-2 16 0-15,0 7 0 16,0 6 0 0,0 24 0-16,4 12 0 15,8 4 0-15,1 2 0 16,7-8 0-16,-2-8 0 0,0-12 0 16,-2-10 0-16,-1-10 0 15,-2 0 0-15,5-24 0 16,3-10 0-16,2-6 0 15,4-2 0-15,0 4 0 16,-4 6 0-16,-3 10 0 16,-5 14 0-16,-1 8 0 15,-1 6 0-15,5 26 0 16,4 8 0-16,7 6 0 16,9-2 0-16,9-8 0 15,7-8 0-15,6-14 0 0,0-12 0 16,-5-2 0-16,-8-20 0 15,-9-12 0-15,-11-8 0 16,-11-4 0-16,-12-4 0 16,-4-4 0-16,0 2 0 15,-14 7 0-15,-3 11 0 16,1 20 0-16,-1 12 0 16,0 18 0-1,5 29 0-15,2 11 0 0,10 6 0 16,0 0 0-16,20-5 0 15,61-19 0-15,-6-15 0 0,4-21-658 16</inkml:trace>
  <inkml:trace contextRef="#ctx0" brushRef="#br0" timeOffset="42041.05">10783 7975 2483 0,'0'0'983'0,"0"0"-602"16,0 0-132-16,110-105-249 15,-52 39 0 1,11-24 0-16,-11 2 0 0,-10-6 0 16,-9-1 0-16,-24 21 0 15,-6 6 0-15,-7 22 0 0,-2 22 0 16,0 20 0-16,-2 4 0 16,-5 26 0-16,5 14 0 15,2 10 0-15,0 2 0 16,20 0 0-16,7-1 0 15,4-8 0-15,1-3 0 16,-3-3 0-16,-10-3 0 16,-10-4 0-16,-9-2 0 15,0-2 0-15,-26-4 0 16,-9-2 0-16,-4-6 0 16,1-4 0-1,7-4 0-15,8-2 0 0,12-4 0 16,11 0 0-16,0 0 0 0,16-6 0 15,24-10 0 1,18-8 0-16,13-4 0 0,12-6 0 16,-1 0 0-16,-4-2 0 15,-11 1 0-15,-15-2 0 16,-19 1 0-16,-16-1 0 16,-15 6 0-16,-2 2 0 15,-10 11 0-15,-19 16 0 16,-5 2 0-16,-3 32 0 15,3 18 0-15,9 17 0 0,14 3 0 16,11-2 0-16,20-10 0 16,30-12 0-16,18-20 0 15,19-22 0-15,7-8 0 16,0-38 0-16,-7-16 0 16,-19-16 0-16,-16-12 0 15,-21-21 0-15,-29-19 0 16,-2 12 0-16,-14 15 0 31,-12 29 0-31,4 38 0 0,-3 8 0 0,3 16 0 16,1 8 0-16,6 40 0 15,4 22 0-15,6 20 0 16,5 27 0-16,10 19 0 16,17-9 0-16,6-17 0 15,9-20 0-15,0-28 0 0,9-2 0 16,7-4 0-16,3-24 0 15,-1-18 0-15,-2-6 0 16,-4-28 0-16,-4-18 0 16,-5-14 0-16,-7-8 0 31,-11-4 0-31,-10 5 0 0,-13 12 0 0,-4 12 0 16,-8 15 0-1,-19 18 0-15,-6 10 0 16,1 16 0-16,3 24 0 0,10 17 0 15,14 5 0 1,5 2 0-16,18-4 0 16,24-10 0-16,12-12 0 15,10-16 0-15,3-14 0 16,5-8 0-16,5-14-17 16,-17-10-623-16,-14 0-691 0</inkml:trace>
  <inkml:trace contextRef="#ctx0" brushRef="#br0" timeOffset="43131">13328 7510 430 0,'0'0'2119'16,"0"0"-1284"-16,0 0-308 16,0 0-342-16,0 0-185 15,0 0 0-15,0 0 0 16,-69-73 0-16,47 110 0 15,-1 13 0-15,3 9 0 16,7 4 0-16,11-1 0 16,2-6 0-16,15-14 0 15,19-14 0-15,10-16 0 0,6-12 0 16,0-14 0-16,0-26 0 16,-11-12 0-16,-5-10 0 15,-12-6 0-15,-9-7 0 16,-3-5 0-16,-6-2 0 15,-4 8 0-15,0 12 0 16,0 20 0-16,0 19 0 16,0 23 0-16,0 10 0 15,-2 35 0-15,0 21 0 16,2 14 0-16,0 6 0 16,0 1 0-16,6-11 0 15,5-14 0-15,-1-16 0 0,-4-16 0 16,-4-18 0-16,-2-10 0 15,0-2 0-15,0-20 0 16,0-16 0-16,0-8 0 16,7-2 0-16,-1 4 0 15,4 9 0-15,1 13 0 16,4 11 0-16,5 9 0 16,9 0 0-16,9 8 0 15,9 7 0-15,4 3 0 16,5-4 0-16,-1-5 0 0,-1-7 0 15,-8-2 0 1,-8 0 0-16,-11-12 0 16,-11-6 0-16,-12 0 0 15,-4-4 0-15,0 1 0 0,-20 3 0 16,-7 7 0-16,-4 8 0 16,-2 3 0-16,-3 21 0 15,3 19 0-15,6 11 0 16,12 10 0-16,15 3 0 0,2-2 0 15,38-6 0-15,20-15 0 16,34-18 0-16,-1-19 0 16,10-4 0-16,-1-26 0 15,-22-10 0-15,-2-6 0 16,-17-2-17-16,-19 0 8 16,-18 2 8-16,-13 1 1 15,-8 9 27-15,-3 10-27 16,-7 13 0-16,-20 9 0 15,-9 0 0-15,-6 23 0 16,-7 16 0-16,1 9 0 0,5 8 0 16,9-2 0-16,17-4 0 15,17-9 0-15,0-16 0 16,33-17 0-16,16-8 0 16,7-19 0-1,2-28 0-15,-7-13 0 0,-7-16 0 16,-10-25 0-16,-12-31 0 15,-17-30 0-15,-5 17 0 16,0 39 0-16,-7 48 0 16,-1 46 0-16,-4 12 0 0,-3 22 0 15,-4 62 0 1,13 47 0-16,6 15 0 0,2-15 0 16,23-37 0-16,2-42 0 15,0-10 0-15,8-2 0 16,3-6 0-16,6-12 0 15,-3-18 0 1,-10-20 0-16,-10-16-83 0,-11-8-1043 0</inkml:trace>
  <inkml:trace contextRef="#ctx0" brushRef="#br0" timeOffset="44608.55">16023 7178 1702 0,'0'0'1235'15,"0"0"-587"-15,0 0-137 16,0 0-511-16,0 0 0 16,0 0 0-16,0 0 0 15,-4 97 0-15,4-35 0 16,0 2 0-16,12-4 0 16,9-8 0-16,4-12 0 15,2-11 0-15,2-15 0 0,-2-14 0 16,0 0 0-1,-1-28 0-15,3-15 0 0,0-7 0 16,-5-6 0-16,-1 2 0 16,-6 10 0-16,-5 14 0 15,-3 16 0-15,-5 14 0 16,0 4 0-16,6 28 0 16,-1 12 0-16,3 6 0 15,5-2 0-15,0-6 0 16,-3-11 0-16,1-16 0 15,-1-8 0-15,-1-7 0 0,5-17 0 16,1-14 0-16,4-10 0 16,4-1 0-16,-3 8 0 15,3 8 0-15,0 14 0 16,4 12 0 0,3 2 0-16,3 26 0 0,5 8 0 15,1 4 0-15,-1-1 0 16,-8-7 0-16,-8-13 0 15,-26-19-207-15,0 0-449 16,-6-18-465-16</inkml:trace>
  <inkml:trace contextRef="#ctx0" brushRef="#br0" timeOffset="44742.14">16360 6742 3202 0,'0'0'894'0,"0"0"-894"15,0 0 0-15,0 0 0 16,0 0 0-16,110 108 0 16,-52-56-342-16</inkml:trace>
  <inkml:trace contextRef="#ctx0" brushRef="#br0" timeOffset="45198.4">17744 7277 1676 0,'0'0'1331'0,"0"0"-769"16,0 0-241-16,0 0-115 15,0 0-206-15,-127-95 0 16,60 124 0-16,-7 23 0 15,1 12 0-15,13 6 0 16,18 0 0-16,23-8 0 16,19-12 0-16,21-19 0 15,29-21 0-15,18-10 0 0,7-30 0 16,4-22 0-16,-10-15 0 16,-9-11 0-16,-16-22 0 15,-13-26 0-15,-15 9 0 16,-14 15 0-16,-2 24 0 15,0 37 0-15,-10 14 0 16,-2 18 0-16,3 30 0 16,3 75 0-16,6 50 0 15,4 16 0-15,27-3 0 0,3-43 0 16,-3-41 0-16,-4-25 0 16,0-16 0-16,-1-6 0 15,8-24-21-15,-3-4-785 16,-10-6-851-16</inkml:trace>
  <inkml:trace contextRef="#ctx0" brushRef="#br0" timeOffset="45765.63">18138 7499 2371 0,'0'0'901'16,"0"0"-436"-16,0 0-208 15,0 0-155-15,0 0-102 16,0 0 0-16,145 39 0 0,-107-62 0 15,-7-4 0-15,-14-6 0 16,-9-3 0-16,-8 0 0 16,-14 2 0-16,-22 6 0 15,-8 14 0-15,-7 14 0 16,-1 0 0-16,6 36 0 16,10 14 0-16,16 9 0 15,20 0 0-15,2 0 0 16,40-9 0-16,21-16 0 0,17-16 0 15,9-16 0 1,3-2 0-16,-7-28 0 0,-17-6 0 16,-16-6 0-16,-19-3 0 15,-15 3 0-15,-12 4 0 16,-6 6 0 0,0 10 0-16,0 12 0 0,0 8 0 15,-4 10 0-15,-1 22 0 16,3 10 0-16,2 4 0 15,0 1 0-15,11-7 0 16,10-10 0-16,5-12 0 16,3-10 0-16,3-8 0 0,-1-8 0 15,0-19 0-15,0-6 0 16,0-3 0-16,-4 1 0 16,-2 5 0-16,-6 10 0 15,-5 11 0-15,-5 9 0 16,-1 0 0-16,4 15 0 15,1 11 0-15,5 2 0 16,4 1 0-16,7-7 0 16,4-8 0-16,6-10 0 15,16-10 0-15,-8-18-371 16,-5-2-1180-16</inkml:trace>
  <inkml:trace contextRef="#ctx0" brushRef="#br0" timeOffset="47599.35">19707 7038 377 0,'0'0'1936'15,"0"0"-1192"-15,-21-118-282 16,15 84-110-16,2 12-127 15,-1 18-225-15,-1 6 0 16,-6 58 0-16,-1 58 0 16,1 59 0-16,8 27 0 15,4 3 0-15,4-21 0 0,19-33 0 16,0-31 0 0,-4-34 0-16,-1-30 0 0,-2-18 0 15,-1-4 0-15,-6-9 0 16,-9-27-132-16,0-10-402 15,-15-26-617-15</inkml:trace>
  <inkml:trace contextRef="#ctx0" brushRef="#br0" timeOffset="48305.37">19655 7361 477 0,'0'0'2038'16,"0"0"-1180"-16,0 0-317 0,0 0-359 15,0 0-182-15,0 0 0 16,0 0 0-16,52-44 0 15,-17 72 0-15,3 8 0 16,-7 6 0 0,-10 2 0-16,-13-1 0 0,-8-3 0 15,-6-8 0-15,-21-6 0 16,0-8 0-16,5-11 0 16,9-2 0-16,10-5 0 15,3 0 0-15,19 0 0 16,23-16 0-16,18-4 0 15,17-8 0-15,12-4 0 0,7-3 0 16,-4-2 0-16,-16 0 0 16,-16 5 0-16,-24 4 0 15,-20 8 0-15,-16 6 0 16,0 8 0-16,-32 6 0 16,-8 0 0-16,-7 26 0 15,2 10 0-15,8 6 0 16,10 6 0-16,14-4 0 15,13-5 0-15,6-10 0 16,30-11 0-16,11-13 0 0,8-5 0 16,3-14 0-16,-2-14 0 15,-7-7 0-15,-9-1 0 16,-13 3 0 0,-10 0 0-16,-7 9 0 0,-6 8 0 15,-4 12 0-15,0 4 0 16,0 4 0-16,0 24 0 15,0 8 0-15,7 9 0 16,9-3 0-16,1-6 0 16,8-10 0-16,4-12 0 15,2-10 0-15,-2-4 0 0,0-17 0 16,-2-10 0-16,0-9 0 16,-6-1 0-16,0 5 0 15,-8 6 0-15,-2 12 0 16,-2 8 0-16,0 6 0 15,2 6 0 1,9 18 0-16,7 4 0 16,8 5 0-16,10-1 0 0,4-9 0 15,2-2 0-15,-1-10 0 32,5-8-354-32,-12-3-466 0,-10 0-566 0</inkml:trace>
  <inkml:trace contextRef="#ctx0" brushRef="#br0" timeOffset="48731.41">21708 7459 1298 0,'0'0'1667'16,"0"0"-909"-16,0 0-385 16,0 0-373-16,0 0 0 15,0 0 0-15,0 0 0 0,-106-78 0 16,62 78 0-16,-5 6 0 15,-4 22 0-15,2 12 0 16,11 4 0-16,13 4 0 16,18-2 0-16,9-7 0 15,13-13 0-15,23-14 0 16,11-12 0-16,1-10 0 16,2-26 0-16,-6-13 0 15,-9-6 0-15,-8-8 0 16,-8-3 0-16,-11-6 0 15,-6-2 0-15,-2 0 0 16,0 5 0-16,-13 15 0 16,2 20 0-16,2 24 0 15,5 14 0-15,4 54 0 16,0 40 0-16,4 5 0 0,16-7 0 16,5-14 0-16,1-24 0 15,8 0 0-15,4-4 0 16,-5-15 0-16,-6-19 0 15,-7-12 0-15,-11-8 0 16,-7-16-607-16,-2-6-1676 0</inkml:trace>
  <inkml:trace contextRef="#ctx0" brushRef="#br0" timeOffset="53473.57">18865 7728 1555 0,'0'0'985'0,"0"0"-424"0,0 0-109 15,0 0-75-15,0 0-211 16,0 0-166-16,17-54 0 16,10 10 0-16,15-12 0 15,32-30 0 1,66-49 0-16,-10 19 0 0,-8 6-838 0</inkml:trace>
  <inkml:trace contextRef="#ctx0" brushRef="#br0" timeOffset="55574.14">22036 7670 1739 0,'0'0'619'0,"0"0"-331"16,0 0 209-16,0 0-238 15,0 0-100-15,0 0-105 16,0 0 33-16,50-95 3 16,-27 63-12-16,1-1-31 15,-4-6-7-15,-2 3 10 16,-9 4 5-16,-7 6-21 15,-2 10-34-15,-2 10 0 16,-23 6 0-16,-6 6 0 16,-5 26 0-16,3 12 0 15,8 11 0-15,17 3 0 0,8-2 0 16,10-8 0 0,29-10 0-16,7-16 0 15,8-16 0-15,4-6 0 0,-4-8 0 16,-8-20 0-16,-8-6 0 15,-11-2 0-15,-11 1 0 16,-10 3 0-16,-4 6 0 16,-2 11 0-1,0 6 0-15,0 9 0 0,0 0 0 0,0 9 0 16,0 13 0-16,5 2 0 16,3 3 0-16,4-2 0 15,-1-5 0-15,3-8 0 16,-1-4 0-16,-2-8 0 15,5 0 0-15,-1 0 0 16,5-8 0-16,3-4 0 0,-4 2 0 16,1 6 0-16,-1 2 0 15,-2 2 0-15,3 0 0 16,5 10 0-16,4 2 0 16,4-4 0-16,5-6 0 15,-2-2 0-15,-1-10 0 16,-2-20 0-16,-6-13 0 15,-4-7 0 1,-8-12 0-16,-8-12 0 0,-4-26 0 16,-3-36 0-16,0-27 0 0,-8 19 0 15,-1 37 0 1,1 55 0-16,6 40 0 0,-3 12 0 16,3 8 0-16,-3 54 0 15,3 61 0-15,2 47 0 16,0 17 0-16,0-17 0 15,16-45 0-15,4-52 0 16,0-22 0-16,7-17 0 16,8-6 0-16,10-8 0 15,6-12 0-15,5-8 0 16,-3-34 0-16,-1-20 0 16,-2-28 0-1,-2-35 0-15,-11-33 0 0,-10 10 0 0,-16 31 0 16,-11 41 0-16,0 46 0 15,0 10 0-15,-9 12 0 32,-13 24 0-32,-11 58 0 15,-1 41 0-15,7 1 0 16,12-20 0-16,15-34 0 16,0-26 0-16,5 0 0 15,16-1 0-15,8-7 0 16,8-16 0-16,0-16 0 15,1-4 0-15,0-14 0 0,-5-21 0 16,-4-2 0-16,-7-6 0 16,-3 9 0-16,-11 10 0 15,-3 12 0-15,-5 12 0 16,0 0 0-16,2 27 0 16,2 10 0-16,8 5 0 15,5 1 0-15,10-7 0 16,4-12 0-16,3-14 0 15,1-10 0-15,-2 0 0 16,-4-24 0-16,-2-10 0 16,-2-9 0-16,-5-2 0 0,-5 0 0 15,-4 5 0-15,-3 14 0 16,-6 12 0-16,-2 14 0 16,0 16 0-16,0 52 0 15,-4 57 0-15,-4 59 0 16,4 29 0-16,4 6 0 15,0-17 0-15,0-32 0 16,0-17 0-16,-2-37 0 16,-5-36 0-16,-1-36 0 15,0-18 0-15,-3-12 0 0,-2-11 0 16,-11-3 0-16,-8-33 0 16,-39-73 0-16,6 8-590 15,-2-12-701-15</inkml:trace>
  <inkml:trace contextRef="#ctx0" brushRef="#br0" timeOffset="55743.03">22842 7258 2882 0,'0'0'778'0,"0"0"-529"15,0 0-62-15,187-13-187 16,-6 8 0-16,25-4 0 0,-38 0-453 15,-39 0-1152-15</inkml:trace>
  <inkml:trace contextRef="#ctx0" brushRef="#br0" timeOffset="56761.09">24905 7353 2916 0,'0'0'828'0,"0"0"-476"15,0 0-352-15,0 0 0 16,0 0 0-16,0 0 0 16,0 0 0-16,-18 112 0 15,16-53 0-15,2-5 0 16,0-8 0-16,13-12 0 15,7-12 0-15,5-16 0 16,4-6 0-16,0-16 0 16,2-21 0-16,-2-10 0 15,0-7 0-15,-2-3 0 16,-5 9 0-16,-6 10 0 0,-6 16 0 16,-5 18 0-1,-1 4 0-15,1 28 0 0,2 14 0 16,1 8 0-16,3 0 0 15,3-8 0-15,-1-11 0 16,1-13 0-16,-3-12 0 16,5-6 0-16,-1-15 0 15,8-18 0-15,1-10 0 16,0-4 0-16,3-2 0 0,-5 9 0 16,-1 10 0-1,-8 16 0-15,-5 14 0 0,2 0 0 16,3 28 0-16,5 14 0 15,7 6 0-15,8 0 0 16,5-5 0-16,4-11 0 16,1-18 0-1,-3-14 0-15,-5 0 0 0,-4-31 0 16,-4-10 0-16,-10-12 0 16,-1-5 0-16,-5-8 0 15,-1-2 0-15,-4 2 0 0,1 10 0 16,-5 13 0-1,0 24 0-15,-2 19 0 16,0 18 0-16,0 37 0 0,0 22 0 16,0 13 0-16,12 2 0 15,7-5 0-15,10-13 0 16,7-18 0-16,2-20 0 16,4-24 0-16,2-12 0 15,2-28 0-15,-7-26 0 16,-3-17 0-16,-3-27 0 15,-6-38 0-15,-4-34 0 16,-10 11 0-16,-6 37 0 0,-7 50 0 16,0 47 0-16,0 17 0 15,-5 8 0-15,-12 62 0 16,-2 67 0-16,6 49 0 16,11 15 0-1,2-34 0-15,11-55 0 0,9-50 0 16,-5-22 0-16,4-8 0 15,-4-12 0-15,3-12 0 16,-3-10 0 0,3-38 0-16,5-15 0 15,-1-9 0-15,4-6 0 16,1 6 0-16,-2 16 0 16,0 18 0-16,-6 28 0 15,4 10 0-15,-1 36 0 16,3 26 0-16,2 12 0 15,2 8 0-15,-3-3 0 0,-2-13 0 16,-5-14 0-16,-13-22 0 16,-6-16 0-16,-25-18-182 15,-12-20-331-15,-7-10-611 0</inkml:trace>
  <inkml:trace contextRef="#ctx0" brushRef="#br0" timeOffset="56903.37">26013 7227 960 0,'0'0'1920'0,"0"0"-1542"16,0 0-183-16,120 0-72 15,-47 0-123-15,19-24-102 16,-19 2-551-16,-26-5-619 0</inkml:trace>
  <inkml:trace contextRef="#ctx0" brushRef="#br0" timeOffset="57076.41">25217 6900 2070 0,'0'0'1359'15,"0"0"-807"-15,0 0-437 0,0 0-115 16,0 0 0-16,0 0 0 16,160-10-520-16,-91 10-2483 0</inkml:trace>
  <inkml:trace contextRef="#ctx0" brushRef="#br0" timeOffset="57439.54">27634 6922 2984 0,'0'0'583'0,"0"0"-317"16,0 0-3-16,0 0-263 16,0 0 0-16,-25 213 0 15,12-35 0-15,9 30 0 0,4 9 0 16,13-8 0-1,18-27 0-15,6-11 0 0,0-21 0 16,-8-36 0-16,-11-33 0 16,-9-31 0-16,-9-23 0 15,0-10 0-15,0-11 0 16,-9-6 0-16,-23-73-329 16,1-4-478-16,4-12-316 0</inkml:trace>
  <inkml:trace contextRef="#ctx0" brushRef="#br0" timeOffset="58572.98">27634 7443 1706 0,'0'0'1148'0,"0"0"-632"16,0 0-9-16,0 0-288 15,0-104-219-15,4 102 0 16,23 2 0-16,9 0 0 16,11 18 0-1,0 12 0-15,-5 10 0 0,-11 9 0 16,-16 5-66-16,-15-3-42 15,-10 0 67-15,-30-7 41 16,-7-10 0-16,0-8 60 16,6-10 44-16,18-10-53 15,13-6-51-15,10-4 0 16,18-26 0-16,29-12 0 0,13-14 0 16,12-11 0-16,1-2 0 15,-4 0 0-15,-13 7 0 16,-13 8 0-16,-20 14 0 15,-13 8 0-15,-10 12 0 16,-2 9 0-16,-23 11 0 16,-2 0 0-1,-2 4 0-15,9 13 0 0,9 1 0 16,11-2 0-16,2-2 0 16,32-4 0-16,17-6 0 0,9-2 0 15,1-2 0-15,-7 0 0 16,-11 0 0-16,-16 0 0 15,-14 12 0 1,-11 8 0-16,-2 14 0 0,0 8 0 16,0 6 0-16,-2 3 0 15,2-5 0-15,0-10 0 16,21-10 0-16,8-16 0 16,8-10 0-16,5-6 0 15,3-24 0-15,-1-12 0 16,-6-2 0-1,-7-3 0-15,-8 7 0 0,-9 12 0 0,-8 10 0 32,-4 14 0-32,1 4 0 0,-1 8 0 0,4 22 0 15,8 6 0-15,1 4 0 16,8-2 0-16,-1-8 0 16,-2-7 0-1,-4-11 0-15,-8-12 0 0,-1 0 0 16,-5-16 0-16,-2-16 0 15,0-13 0-15,-2-5 0 16,-15-4 0-16,-6 0 0 0,1 4 0 16,4 10 0-1,4 13 0-15,10 9 0 16,4 11 0 0,18 3 0-16,26 4 0 15,14-3 0-15,9-1-66 16,0-6-119-16,-9-5-52 15,-15-7 57-15,-20-7 137 16,-13-3 43-16,-10-2 120 16,0 0 51-16,-16 6 30 15,-1 8 18-15,3 10-219 16,1 10 0-16,1 18 0 16,4 46 0-16,1 8 0 0,5 16 0 15,2 7 0-15,0-19 0 16,15 0 0-16,1-18 0 15,-3-15 0-15,-1-20 0 16,-6-13 0-16,-4-10 0 16,1-1 0-16,-1-26 0 15,0-9 0-15,2-8 0 16,6-2 0-16,1 4 0 16,7 4 0-16,6 10 0 15,7 12 0-15,4 10 0 16,6 6 0-16,3 14 0 0,-3 20 0 15,-6 10 0 1,-8 8 0-16,-14 0 0 0,-13 0 0 16,0-5 0-16,-31-9 0 15,-13-8 0-15,-12-10 0 16,0-8 0-16,7-6 0 16,11-6 0-16,16 0 0 15,15-4 0-15,21-34 0 16,21 2-744-16,7 4-1773 0</inkml:trace>
  <inkml:trace contextRef="#ctx0" brushRef="#br0" timeOffset="58704.77">29615 7662 3019 0,'0'0'814'16,"0"0"-551"-16,0 0-263 15,0 0 0-15,0 0 0 16,0 0-96-16,0 0-1170 0</inkml:trace>
  <inkml:trace contextRef="#ctx0" brushRef="#br0" timeOffset="59098.95">30370 6770 1091 0,'0'0'2127'0,"0"0"-1492"0,0 0-392 15,0 0-243-15,0 0 0 16,0 0 0-16,-8 110 0 16,-1-2 0-16,-3 32 0 15,4 7 0-15,3-7 0 16,5-17 0-1,0-17 0-15,0-16 0 0,0-20 0 16,7-16 0-16,-3-12 0 0,0 3 0 16,3-1 0-16,-2-8 0 15,-1-12 0-15,-4-12 0 16,0-10 0-16,0-2 0 16,0 0 0-1,0-20 0-15,0-38-54 0,-2 1-627 16,2-3-457-16</inkml:trace>
  <inkml:trace contextRef="#ctx0" brushRef="#br0" timeOffset="59366.38">30453 7189 1625 0,'0'0'817'16,"0"0"-275"-16,0 0-1 16,-2-121-205-16,2 97-101 15,0 6-235-15,8 6 0 16,21 4 0-16,9 4 0 15,14 4 0-15,6 0 0 16,4 12 0-16,-4 14 0 16,-7 8 0-1,-18 9 0-15,-17 3 0 0,-16 2 0 16,-9-4 0-16,-31-6 0 16,-15-4 0-16,-13-4 0 0,-1-6 0 15,0-2 0-15,5-2 0 16,-3 2 0-16,20-6-171 15,16-7-1105-15</inkml:trace>
  <inkml:trace contextRef="#ctx0" brushRef="#br0" timeOffset="59603.78">31404 7333 2776 0,'0'0'460'16,"0"0"-405"-16,0 0-55 15,0 0-70-15,0 0-967 0</inkml:trace>
  <inkml:trace contextRef="#ctx0" brushRef="#br0" timeOffset="61401.66">2408 9653 1227 0,'0'0'1226'31,"0"0"-990"-31,0 0 235 0,0 0 17 0,0 0-196 16,0 0-136-16,-31 0-156 16,8 0 0-16,-15-4 0 15,-15-12 0-15,-16-6 0 16,-9-10 0 0,-9-8 0-1,0-13 0-15,5-11 0 16,2-26 0-16,24 4 0 15,21-4 0-15,21 3 0 0,14 25 0 16,29 6 0-16,18 18 0 16,9 22 0-16,-1 16 0 15,-2 10 0-15,-7 32 0 16,-20 16 0-16,-26 28 0 16,-20 27 0-16,-34-5 0 15,-8-9 0-15,-5-18 0 16,18-24 0-16,3-7 0 15,8-4 0-15,20-20 0 0,18-16 0 16,24-10 0 0,56-8 0-16,56-42 0 0,43-22 0 15,12-13 0-15,-46 17-287 16,-49 18-659-16</inkml:trace>
  <inkml:trace contextRef="#ctx0" brushRef="#br0" timeOffset="61905.84">3255 9119 3276 0,'0'0'657'0,"0"0"-494"16,0 0-163-16,0 0 0 15,0 0 0-15,0 0 0 16,4 121 0-16,5-55 0 15,0 4 0-15,2-6 0 16,2-10 0-16,1-15 0 16,-3-13 0-16,0-14 0 15,-4-12 0-15,-2 0 0 16,1-14 0-16,0-20 0 16,3-13 0-16,3-1 0 0,-1 2 0 15,-3 10 0-15,2 16 0 16,3 18 0-16,3 2 0 15,5 26 0-15,11 18 0 16,4 6 0-16,2 7 0 16,2-7 0-16,-3-10 0 15,-3-12 0-15,-10-12 0 16,-5-10 0-16,-11-6 0 16,-1-6 0-16,-5-24 0 0,-2-16 0 15,0-14 0-15,0-13 0 16,0-1 0-16,0 6 0 15,0 14 0-15,0 22 0 16,5 24 0 0,17 34-329-16,0 22-438 0,5 6-566 0</inkml:trace>
  <inkml:trace contextRef="#ctx0" brushRef="#br0" timeOffset="62175.87">4128 9661 2675 0,'0'0'684'0,"0"0"-323"15,0 0 15-15,0 0-376 16,0 0 0-16,0 0 0 16,0 0 0-16,123-128 0 15,-94 84 0-15,-9-1 0 16,-9 5 0-16,-11 6 0 16,0 8 0-16,-21 6 0 15,-5 12 0-15,-6 8 0 16,-1 10 0-16,2 28 0 15,2 15 0-15,9 9 0 16,11 2 0-16,9-2 0 16,7-10 0-16,31-14 0 15,18-16 0-15,66-24 0 0,-11-24-65 16,-3-14-888-16</inkml:trace>
  <inkml:trace contextRef="#ctx0" brushRef="#br0" timeOffset="63370.58">5381 8949 2415 0,'0'0'654'0,"0"0"-276"15,0 0 107-15,0 0-321 16,0 0-164 0,-10 112 0-16,3-5 0 0,3 1 0 15,0-10 0-15,2-15 0 16,2-25 0-16,0-2 0 16,0-6 0-16,8-18 0 15,1-14 0-15,-2-14 0 0,2-4 0 16,0-12 0-1,7-20 0-15,3-14 0 0,4-2 0 16,1 1 0-16,1 11 0 16,-3 14 0-16,-2 15 0 15,3 7 0-15,-2 11 0 16,8 21 0-16,8 11 0 16,5-1 0-16,11-2 0 15,10-8 0 1,8-12 0-16,2-14 0 0,-1-6 0 15,-8-6-8-15,-12-22-28 0,-17-6 21 32,-15-8 15-32,-16-5 29 15,-4-1 1-15,-6 6-30 16,-19 6 0-16,-1 10 0 0,-1 12 0 16,3 12 0-16,1 2 0 15,0 32 0-15,2 18 0 16,5 13 0-16,7 1 0 15,9-6 0-15,0-10 0 16,13-16 0-16,14-14 0 16,4-14 0-16,2-4 0 15,-1-14 0-15,-1-20 0 16,-6-10 0-16,-5-4 0 0,-9 0 0 16,-3 6 0-16,-4 12 0 15,-4 12 0-15,0 11 0 16,0 7 0-16,0 7 0 15,0 22 0-15,4 11 0 16,7 9 0-16,5-3 0 16,5-4 0-16,4-10 0 15,-2-10 0-15,-1-12 0 16,-3-10 0-16,2 0 0 16,-4-16 0-16,-1-14 0 15,1-6 0-15,0 0 0 16,-7 2 0-16,2 10 0 15,-8 7 0-15,1 16 0 0,1 1 0 16,4 10 0-16,7 18 0 16,6 12 0-16,6 2 0 15,2 0 0-15,-2-8 0 16,-2-8 0-16,-8-12 0 16,-7-10 0-16,-1-4 0 15,-5-2 0 1,6-26 0-16,1-10 0 0,5-8 0 15,2-6 0-15,0 4 0 16,-1 8 0-16,2 11 0 0,-3 14 0 16,-1 12 0-1,8 3 0-15,6 12 0 0,9 15 0 16,11 1 0-16,5-2 0 16,7-7 0-16,-3-6 0 15,0-11 0-15,-8-2 0 16,-10 0 0-16,-11-16 0 15,-9-4 0-15,-6-6 0 16,-10-6 0-16,-4-7 0 16,-2-5 0-16,0-2 0 15,-4 6 0-15,-13 10 0 16,-6 12 0-16,-2 18 0 0,-4 0 0 16,0 34 0-16,2 14 0 15,6 10 0 1,11 3 0-16,10-2 0 0,2-6 0 15,35-11 0-15,47-22 0 16,-4-12-354-16,-1-8-827 16</inkml:trace>
  <inkml:trace contextRef="#ctx0" brushRef="#br0" timeOffset="63961.33">8616 9408 2070 0,'0'0'650'15,"0"0"-302"-15,0 0 31 16,0 0-90-16,0 0-97 16,0 0-94-16,33-126-28 15,-33 96-70-15,-4 4 0 16,-15 2 0-16,-3 6 0 15,-2 12 0 1,-7 6 0-16,-5 12 0 0,-4 30 0 0,-2 16 0 16,6 10 0-16,7 5 0 15,17-10 0-15,12-13 0 16,0-13 0-16,21-19 0 16,8-12 0-16,4-6 0 15,3-14 0-15,-3-20 0 16,0-6 0-16,-4-9 0 15,-4-1 0-15,-7 6 0 16,-3 6 0 0,-8 14 0-16,-3 16 0 0,-1 8 0 15,2 12 0 1,1 24 0-16,5 16 0 0,7 9 0 0,5-1 0 16,6-2 0-16,6-10 0 15,9-12 0-15,37-20 0 16,-12-12-453-1,-5-4-932-15</inkml:trace>
  <inkml:trace contextRef="#ctx0" brushRef="#br0" timeOffset="64795.78">10525 9458 1132 0,'0'0'1305'0,"0"0"-636"0,0 0-202 16,0 0-113-1,0 0-185-15,4-124-169 0,12 98 0 16,4 8 0-16,-2 4 0 16,2 8 0-16,0 6 0 15,0 0 0-15,-2 24 0 16,2 12 0-16,-3 8 0 16,-1 7 0-16,-5-1 0 15,-1-6 0-15,-4-8 0 16,-1-10 0-16,1-10 0 15,-2-10 0-15,1-6 0 16,4-2 0-16,4-24 0 0,8-16 0 16,5-12 0-1,8-8 0-15,1-3 0 0,-1 13 0 16,-7 14 0-16,-5 18 0 16,-9 18 0-16,-2 4 0 15,-2 34 0-15,2 14 0 16,0 10 0-16,3 5 0 15,1-5 0-15,1-12 0 16,1-16 0 0,-1-14 0-16,-3-16 0 15,1-2 0-15,4-26 0 0,4-18 0 16,3-14 0-16,6-6 0 16,0-5 0-16,0 9 0 15,-6 12 0-15,-3 20 0 16,-6 18 0-16,-1 10 0 15,1 22 0-15,4 24 0 0,0 12 0 16,4 6 0-16,-1 3 0 16,2-7 0-16,-2-8 0 15,4-12 0 1,14-12-111-16,-8-12-569 0,1-14-539 0</inkml:trace>
  <inkml:trace contextRef="#ctx0" brushRef="#br0" timeOffset="65174.02">12102 9252 1870 0,'0'0'830'0,"0"0"-281"15,0 0-38-15,0 0-175 0,0 0-336 16,0 0 0-16,0 0 0 16,-138-70 0-16,91 108 0 15,0 12 0-15,12 6 0 16,8-1 0-16,16-8 0 15,11-10 0-15,7-13 0 16,24-12 0-16,10-12 0 16,3-4 0-16,0-25 0 15,-3-8 0-15,-8-8 0 16,-8-3 0-16,-8 2 0 0,-5 4 0 16,-6 10 0-16,-4 10 0 15,0 16 0 1,1 6 0-16,1 14 0 0,8 26 0 15,5 10 0-15,10 6 0 16,4 0 0-16,4-8 0 16,5-9 0-16,-3-15 0 15,-2-15 0-15,1-9-254 16,-9-18-598-16,-8-5-462 0</inkml:trace>
  <inkml:trace contextRef="#ctx0" brushRef="#br0" timeOffset="65332.01">12559 9204 421 0,'0'0'1969'16,"0"0"-1162"-16,0 0-491 0,0 0 21 16,0 0-91-1,134 78-246-15,-81-34 0 16,3 2 0-16,-1 0 0 0,-1-6 0 16,-9-5-9-16,-7-7-318 15,-11-10-357-15,-12-10-374 0</inkml:trace>
  <inkml:trace contextRef="#ctx0" brushRef="#br0" timeOffset="65537.42">12946 9110 1955 0,'0'0'1047'15,"0"0"-450"-15,0 0-285 0,-144 102-127 16,103-36-185-16,4 6 0 15,-1 3 0-15,3-3 0 16,-1-10 0-16,7-10 0 0,2-14 0 16,5-14 0-16,9-12-350 15,3-12-726-15</inkml:trace>
  <inkml:trace contextRef="#ctx0" brushRef="#br0" timeOffset="65727.58">13633 9573 2704 0,'0'0'935'0,"0"0"-478"15,0 0-457-15,0 0 0 16,0 0 0-16,0 0 0 15,0 0-529-15</inkml:trace>
  <inkml:trace contextRef="#ctx0" brushRef="#br0" timeOffset="66439.39">14772 9188 3007 0,'0'0'772'16,"0"0"-579"-16,0 0-69 15,-116 26-124-15,83 14 0 16,6 8 0-16,8 4 0 16,15 0 0-16,4-8 0 15,12-8 0-15,28-9 0 16,13-17 0-16,14-10 0 0,2-6 0 15,-5-25 0-15,-10-9 0 16,-21-12 0-16,-17-6 0 16,-16-8 0-1,-7-6 0-15,-24 0 0 0,-5 2 0 16,3 9 0-16,6 15 0 16,12 12 0-16,10 12 0 15,5 10 0-15,16 4 0 16,22 6 0-16,11 2 0 15,9 2 0-15,-3 24 0 16,-1 12 0-16,-9 13 0 0,-12 12 0 16,-8 12 0-16,-14 25 0 15,-11 26 0-15,-3 33 0 16,-26 13 0-16,-4-1 0 16,0-11 0-16,6-18 0 15,7-27 0-15,7-27 0 16,8-28 0-16,5-22 0 15,0-2 0-15,11-5 0 16,12-9 0-16,10-17 0 0,5-5 0 16,4-16 0-16,3-16 0 15,-8-8 0 1,-3-10 0-16,-10-6 0 0,-13-4 0 16,-11-2 0-16,0-1 0 15,-25 5 0-15,-12 6 0 16,-7 6 0-16,-4 8 0 15,4 6 0-15,9 8 0 16,8 3 0-16,11 7 0 16,14-1 0-16,2-7 0 0,22-7 0 15,22-7 0-15,22-7 0 16,9-2 0-16,29-7-276 16,-19 10-572-16,-18 14-1623 15</inkml:trace>
  <inkml:trace contextRef="#ctx0" brushRef="#br0" timeOffset="67132.42">17216 10153 1936 0,'0'0'897'16,"0"0"-327"-16,0 0-75 0,0 0-297 15,0 0-198-15,0 0 0 16,0 0 0-16,-18 0 0 16,42 0 0-16,48-3 0 15,77-5 0-15,91-8 0 16,59-4 0-16,31-4 0 15,-13 2 0 1,-45 0 0-16,-27 0 0 0,-41 4 0 16,-57 6 0-16,-51 2 0 15,-44 4 0-15,-28 4 0 0,-7 0 0 16,-3 0 0-16,-7 2 0 16,-5 0 0-1,-2 0 0-15,2 0 0 16,7 0 0-16,5 0 0 0,10 0 0 15,12 0 0 1,-7 0-108-16,-7 0-1780 16</inkml:trace>
  <inkml:trace contextRef="#ctx0" brushRef="#br0" timeOffset="68140.85">20694 9643 1177 0,'0'0'1026'0,"0"0"-543"16,0 0-150-16,0 0-49 15,0 0-92-15,0 0-44 16,0 0 22-16,44 8-53 16,-19-8-21-16,4 0-26 15,4 0-70-15,0-6 0 16,1-10 0-16,-1-6 0 15,-2-4 0-15,-4-6 0 16,-4-2 0-16,-5-2 0 0,-7 0 0 16,-7 3 0-16,-4 9 0 15,0 8 0-15,-13 13 0 16,-14 3 0-16,-8 15 0 16,-8 25 0-16,-1 17 0 15,8 7 0-15,9 4 0 16,21-2 0-16,6-6 0 15,55-8 0-15,52-16 0 16,45-28 0-16,17-8 0 16,-11-33 0-16,-49-4-111 0,-44 5-998 15</inkml:trace>
  <inkml:trace contextRef="#ctx0" brushRef="#br0" timeOffset="68566.25">21870 9513 2490 0,'0'0'819'0,"0"0"-367"16,0 0-117-16,0 0-335 16,0 0 0-16,-140-20 0 15,106 20 0-15,-6 15 0 16,-4 14 0-16,1 9 0 16,8 8 0-16,10 2 0 0,12-2 0 15,13-5 0-15,9-10 0 16,28-11 0-16,15-13 0 15,10-7 0-15,5-18 0 16,-5-21 0-16,-6-11 0 16,-11-10 0-16,-11-12 0 15,-13-9 0-15,-9-23 0 16,-12-22 0-16,0 10 0 16,0 14 0-16,-12 23 0 15,-1 33 0-15,0 8 0 16,1 12 0-16,4 22 0 15,3 6 0-15,-1 40 0 16,1 38 0-16,5 40 0 0,0 33 0 16,16 5 0-16,6-27 0 15,0-37 0-15,-4-38 0 16,3-12 0-16,2 2 0 16,6-4 0-16,2-5 0 15,19-17-24-15,-10-12-655 16,-5-8-382-16</inkml:trace>
  <inkml:trace contextRef="#ctx0" brushRef="#br0" timeOffset="69632.2">22518 9657 1674 0,'0'0'774'0,"0"0"-203"16,0 0-73 0,79-114-186-16,-60 76-45 15,-7-2-267-15,-8 1 0 16,-4 1 0-16,-4 4 0 15,-21 6 0-15,-6 8 0 16,-9 12 0-16,-5 8 0 0,-3 12 0 16,3 24 0-16,7 10 0 15,11 5 0-15,14-4 0 16,13-6 0-16,0-11 0 16,29-12 0-16,9-12 0 15,6-6 0-15,5-8 0 16,-4-20 0-16,-2-6 0 15,-10 2 0-15,-6 3 0 16,-10 10 0-16,-8 9 0 16,-6 10 0-16,-3 3 0 0,0 34 0 15,0 19 0-15,0 34 0 16,0 30 0 0,0 31 0-16,0 5 0 0,8-8 0 15,3-33 0-15,-7-33 0 16,-1-20 0-16,-1-12 0 15,-2 2 0 1,0-2 0-16,0-3 0 0,0-17 0 16,-2-14 0-16,-11-12 0 15,-10-4 0-15,-4-6 0 16,-8-20 0-16,-3-14 0 0,-2-14 0 16,0-33 0-16,16-45 0 15,24-36 0-15,13-5 0 16,34 29 0-16,4 49 0 15,-6 45 0-15,1 10 0 16,12 4 0 0,9-2 0-16,5 4 0 0,-6 7 0 15,-5 8 0-15,-11 1 0 16,-3 1 0-16,-7 3 0 16,-6-4 0-1,-10 0 0-15,-3 0 0 0,-8-1 0 0,-7-2 0 31,-6 3 0-31,0 0 0 0,-4 6 0 0,-16 2 0 16,-2 10 0-16,-5 0 0 16,-2 10 0-16,0 20 0 15,6 9 0 1,10 4 0-16,13 1 0 0,0-3 0 16,25-7 0-16,21-8 0 15,15-12 0-15,11-10 0 16,7-4 0-16,2-8 0 15,-6-18 0-15,-6-6 0 16,-13-6 0-16,-13-9 0 0,-12-3 0 16,-12-4 0-16,-7 0 0 15,-12 4 0-15,0 10 0 16,0 12 0-16,-22 14 0 16,-5 12 0-16,-7 2 0 15,-1 22 0-15,1 12 0 16,10 10 0-16,10 2 0 15,14-2 0 1,7 0 0-16,33-5 0 0,14-7 0 16,13-9 0-16,-1 0 0 15,-6-5 0-15,-10 0 0 0,-17 0 0 16,-16 4 0 0,-14 2 0-16,-3 4 0 0,-16 2 0 15,-13-2 0 1,-4-2 0-16,-5-4 0 0,2-2 0 15,7-6 0-15,16-6 0 16,11-5-311-16,2-3-1151 0</inkml:trace>
  <inkml:trace contextRef="#ctx0" brushRef="#br0" timeOffset="69774.57">24317 9743 707 0,'0'0'2204'0,"0"0"-1439"16,0 0-345-16,0 0-420 16,-52 131 0-16,17-95 0 15,-54 18 0-15,6-10 0 16,-4-10 0-16</inkml:trace>
  <inkml:trace contextRef="#ctx0" brushRef="#br0" timeOffset="76836.17">16694 8721 1277 0,'0'0'1056'0,"0"0"-491"16,0 0-234-16,0 0 29 16,0 0-101-16,0 0-113 15,-29-58-44-15,38 40-102 0,11-5 0 16,7 1 0-16,4 2 0 16,5 6 0-16,2 10 0 15,2 4 0-15,-2 16 0 16,-3 19 0-16,-3 9 0 15,-8 7 0-15,-6 6 0 16,-7-1 0-16,-8-4 0 16,-3-8 0-16,0-10 0 15,-3-10 0-15,-1-10 0 0,-3-10 0 0,2-4 0 16,1 0 0-16,-2-22 0 16,-1-16 0-16,5-14 0 31,2-10 0-31,2-8 0 0,23 3 0 0,3 11 0 15,3 14 0-15,3 20 0 16,-3 16 0-16,-1 6 0 16,-5 28 0-16,0 19 0 15,-7 8 0-15,-3 8 0 16,-5-1 0 0,-6-6 0-16,-1-8 0 15,-3-8 0-15,0 4 0 0,0-14-134 0,0-8-864 16</inkml:trace>
  <inkml:trace contextRef="#ctx0" brushRef="#br0" timeOffset="77371.81">17982 8853 2345 0,'0'0'995'0,"0"0"-656"16,0 0-36-16,0 0-189 16,0 0-114-16,0 0 0 15,0 0 0-15,0 0 0 16,0 0 0-16,0 0 0 15,0 0 0-15,0-4 0 16,0-2 0-16,-4-2 0 16,-2-4 0-16,-8 0 0 0,-4 2 0 15,-4 6 0-15,-9 4 0 16,-5 2 0-16,-7 26 0 16,-1 14 0-16,-1 14 0 15,1 12 0-15,6 10 0 16,7 7 0-16,11-1 0 15,15-2 0-15,5-5 0 16,18-13 0-16,27-12 0 16,15-14 0-16,15-16 0 15,8-16 0-15,0-6 0 16,-8-6 0-16,-15-14 0 16,-18 2 0-16,-15 4 0 0,-15 4 0 15,-12 5 0-15,0 2 0 16,0 3 0-16,0-2 0 15,-2 2 0-15,-4 0 0 16,4 0-248-16,2 0-1572 0</inkml:trace>
  <inkml:trace contextRef="#ctx0" brushRef="#br0" timeOffset="78068.59">18660 9381 2169 0,'0'0'826'16,"0"0"-220"0,0 0-111-16,0 0-495 0,0 0 0 15,0 0 0-15,0 0 0 0,-65 15 0 16,43-5 0-16,-5-2 0 15,2-4 0-15,1-4 0 16,2 0 0-16,6-4 0 16,5-11 0-16,9-8 0 15,2-3 0-15,0 0 0 16,0 2 0-16,11 4 0 16,2 6 0-16,0 6 0 15,1 8 0-15,-1 0 0 16,5 14 0-16,-2 16 0 0,0 8 0 15,-1 10 0-15,-7 8 0 16,-4 7 0-16,-4 3 0 16,-6 4 0-16,-15 2 0 15,-11 0 0-15,-1-3 0 16,-3-7 0 0,2-8 0-16,1-12 0 0,6-12 0 15,0-12 0-15,4-12 0 0,-2-6 0 16,2-6 0-1,4-22 0-15,1-10 0 0,7-8 0 16,8-3 0-16,3 6 0 16,0 6 0-16,14 12 0 15,10 8 0-15,10 12 0 16,8 5 0-16,7 4 0 16,5 18 0-16,1 6 0 15,-2 4 0-15,1 0 0 16,-5-2 0-16,0-6 0 15,-5-8 0-15,-1-6 0 16,-7-8 0 0,-3-2 0-16,-8-6 0 0,-6-16 0 15,-3-6 0-15,-5-3 0 0,-4 0 0 16,-4 0 0-16,-3 6 0 16,-12 3 0-16,-17 5 0 15,-5 9-2911-15</inkml:trace>
  <inkml:trace contextRef="#ctx0" brushRef="#br0" timeOffset="84670.64">26071 9414 476 0,'0'0'1011'15,"0"0"-771"-15,0 0-44 0,-126-78 24 16,98 46-8-16,3-6-46 16,7-4 15-16,5-2 39 15,1-3 19-15,4 2-22 0,1 3 17 16,3 7-22 0,-1 12-28-16,2 8-96 0,1 9-88 15,2 6 0-15,-2 0 0 16,-2 32 0-16,-1 38 0 15,-1 39 0 1,2 33 0-16,4-8 0 0,0-27 0 16,0-39 0-16,8-26 0 15,10-4 0-15,4-5 0 16,3-10 0-16,2-19 0 16,2-4 0-16,2-27 0 15,2-22 0 1,3-17 0-16,-1-28 0 0,1-26 0 0,-9 7 0 15,-9 19 0-15,-10 26 0 32,-8 40 0-32,0 14 0 15,0 14 0-15,0 32 0 16,0 56 0-16,-4 6 0 16,0-1 0-16,4-11 0 15,0-26 0-15,0 0 0 16,8-6 0-16,1-18 0 15,1-14 0-15,-6-14 0 16,2-4 0-16,3-6 0 16,5-24 0-16,3-16 0 15,4-6 0-15,1-2 0 0,-5 12 0 16,0 17 0-16,-2 22 0 16,1 4 0-16,4 38 0 15,4 11 0-15,7 8 0 16,5 0 0-16,4-6 0 15,0-8 0-15,0-14 0 16,-1-12 0-16,-8-11 0 16,-8-7 0-16,-2-7 0 15,-3-21 0-15,-5-10 0 16,-2-10 0-16,-4-8 0 16,-5-2 0-16,-2 1 0 0,0 14 0 15,0 17 0-15,0 22 0 16,-4 4 0-16,-6 33 0 15,6 20 0-15,2 7 0 16,2 0 0-16,11-6 0 16,21-10 0-16,8-14 0 15,6-16 0-15,3-14 0 16,-7-23-281-16,-10-20-418 0,-21-5-515 0</inkml:trace>
  <inkml:trace contextRef="#ctx0" brushRef="#br0" timeOffset="84827.9">25836 9316 2357 0,'0'0'1040'16,"0"0"-717"-16,0 0-109 0,123 0-101 16,28 0-113-1,20-20-22-15,-28 0-674 0,-38 4-1898 0</inkml:trace>
  <inkml:trace contextRef="#ctx0" brushRef="#br0" timeOffset="85204.81">28129 9573 3318 0,'0'0'517'0,"0"0"-401"0,0 0 29 16,0 0-145 0,140-40 0-16,-86 18 0 15,-6-4 0-15,-10 2 0 0,-15-5 0 16,-12 1 0-16,-11 0 0 16,0 2 0-16,-20 6 0 15,-9 12 0-15,-6 8 0 16,-3 16 0-16,-3 24 0 15,8 13 0-15,8 5 0 16,14-3 0-16,11-2 0 16,5-9 0-16,30-12 0 15,17-12 0-15,10-12 0 0,13-8 0 16,10-10 0-16,4-18 0 16,34-28-158-16,-21 8-478 15,-15 2-496-15</inkml:trace>
  <inkml:trace contextRef="#ctx0" brushRef="#br0" timeOffset="85362.28">29225 9386 2241 0,'0'0'828'15,"0"0"-212"-15,0 0-205 16,0 0-411-16,0 0 0 16,0 0 0-16,0 0 0 15,-131 133 0-15,90-81 0 0,6-4 0 16,6-6 0-16,7-8 0 15,6-12 0-15,3-22-315 16,3 0-562-16,8-18-742 0</inkml:trace>
  <inkml:trace contextRef="#ctx0" brushRef="#br0" timeOffset="85535.16">28953 9368 2414 0,'0'0'776'0,"0"0"-464"16,0 0-23-16,0 0 16 15,0 0-305-15,76 139 0 16,-34-95 0-16,10-8 0 0,3-8 0 31,7-10 0-31,-2-10-93 0,15-8-481 0,-17-16-417 16,-16-6-322-16</inkml:trace>
  <inkml:trace contextRef="#ctx0" brushRef="#br0" timeOffset="85771.33">29541 9003 1642 0,'0'0'795'0,"0"0"-108"16,-6-120-110-16,-1 102-182 0,1 18-395 16,-6 36 0-16,1 60 0 15,3 49 0-15,2 27 0 16,6 4 0-16,6-11 0 16,13-24 0-16,4-13 0 15,-1-26 0-15,-5-22 0 16,-3-26 0-16,-3-11 0 15,-2-7 0-15,-2-6 0 16,-2-10 0-16,-5-20-162 16,-5-31-300-16,-13-16-454 15,-2-10-116-15</inkml:trace>
  <inkml:trace contextRef="#ctx0" brushRef="#br0" timeOffset="86201.14">29508 9272 1681 0,'0'0'798'16,"0"0"-189"-16,0 0-112 15,-4-106-205-15,6 96-73 16,22 8-219-16,14 2 0 16,7 6 0-16,-1 20 0 15,-6 8 0-15,-9 8-32 16,-17 6-46-16,-12 5-24 16,-14-2 39-16,-26-2 38 15,-12-5 18-15,-1-10 7 16,2-6 51-16,14-10 51 15,12-8-21-15,13-6-8 0,12-4-73 16,7 0 0-16,29-12 0 31,17-14 0-31,19-8 0 0,7-6 0 0,8-5 0 16,-6 0 0-16,-10 0 0 16,-15 3 0-16,-21 6 0 15,-16 4 0-15,-15 6 0 16,-4 6 0-16,-7 8 0 15,-22 10 0-15,-9 2 0 32,-6 18 0-32,-4 20 0 0,4 10 0 0,9 10 0 15,14 0 0-15,17-4 0 0,4-4 0 16,25-11 0-16,17-11 0 16,14-14 0-16,4-12 0 15,27-10 0-15,-16-16-539 31,-11-4-471-31</inkml:trace>
  <inkml:trace contextRef="#ctx0" brushRef="#br0" timeOffset="87270.8">30420 9318 1938 0,'0'0'789'0,"0"0"-171"15,0 0-98-15,0 0-289 0,0 0-231 16,0 0 0-16,0 0 0 15,-67-24 0-15,38 62 0 16,0 12 0-16,6 7 0 16,10-2 0-16,13-2 0 15,3-9 0-15,28-12 0 16,13-14 0-16,10-14 0 16,4-4 0-16,0-26 0 15,-6-18-96-15,-6-12-114 16,-9-10 57-16,-10-13 67 15,-8-23 64-15,-5 8 22 0,-5-5 50 16,-5 13 108-16,-4 32 23 16,0 12-3-16,0 26-178 15,0 16 0-15,-4 30 0 16,-7 30 0-16,3 16 0 16,0 13 0-16,6 1 0 15,2-4 0-15,0-12 0 16,0-16 0-16,0-16 0 15,0-15 0-15,0-14 0 16,0-10 0-16,0-3 0 16,0-4 0-16,0-20 0 15,0-9 0-15,0 0 0 0,10-2 0 16,5 7 0-16,5 10 0 16,5 8 0-16,8 4 0 15,11 6 0-15,6 0 0 16,5 0 0-16,-2 0 0 0,1 0 0 15,-6 0 0-15,-7 0 0 16,-10-12 0-16,-6-4 0 16,-12-4 0-16,-6-2 0 15,-7 0 0-15,0 2 0 16,-3 4 0-16,-16 10 0 16,-10 6 0-16,-8 8 0 15,2 24 0-15,2 8 0 16,8 6 0-16,14 2 0 15,11-1 0-15,9-7 0 16,34-8 0-16,19-10 0 16,13-10 0-16,10-12 0 15,5 0 0-15,-3-16 0 0,-6-10 0 16,-9-5 0-16,-14-5 0 16,-13-4 0-16,-12-2 0 15,-13 2 0-15,-9 2 0 16,-11 10 0-16,0 10 0 15,-9 16 0-15,-24 2 0 16,-16 26 0-16,-7 20 0 16,-2 8 0-1,5 5 0-15,12-4 0 0,17-10 0 16,15-9 0-16,9-14 0 0,12-10 0 16,23-12 0-16,11 0 0 15,8-26 0-15,2-12 0 16,-2-13 0-16,-6-11 0 15,-5-10 0-15,-3-30 0 16,-5-37 0-16,-3-27 0 16,-12 18 0-16,-11 40 0 15,-9 51 0-15,0 53 0 16,0 4 0-16,-15 40 0 16,-4 17 0-16,1 25 0 15,3 14 0-15,11-8 0 0,4 9 0 31,0-7 0-31,6-10 0 0,17-12 0 0,4-14 0 16,25-17 0-16,-4-16-497 16,-4-13-735-16</inkml:trace>
  <inkml:trace contextRef="#ctx0" brushRef="#br0" timeOffset="87428.09">32556 9497 2392 0,'0'0'887'0,"0"0"-282"0,0 0-393 16,0 0-212-16,0 0 0 15,0 0 0-15,0 0-237 16,-4-11-1625-16</inkml:trace>
  <inkml:trace contextRef="#ctx0" brushRef="#br0" timeOffset="89800.65">2630 11103 781 0,'0'0'1655'0,"0"0"-1290"16,0 0 212-16,0 0-119 15,0 0-198-15,0 0-260 16,-84-54 0-16,84 40 0 15,11-4 0-15,14-6 0 16,8 2 0-16,9 4 0 16,10 14 0-16,6 4 0 15,2 37 0-15,0 20 0 0,-9 13 0 16,-8 10 0 0,-14-2 0-16,-14-6 0 0,-11-10 0 15,-4-15 0-15,0-13 0 16,-6-14 0-16,2-14 0 15,-1-6 0-15,3-12 0 16,2-24 0-16,0-16 0 16,0-14 0-16,0-5 0 15,13 5 0-15,3 12 0 16,-3 16 0-16,3 18 0 16,1 18 0-16,6 2 0 0,4 28 0 15,6 14 0 1,0 10 0-16,-1 2 0 0,-8 0 0 15,-4-6 0-15,-6-9 0 16,-6-14 0-16,-1-6 0 16,0-11 0-16,-2-8 0 15,-1 0 0-15,4-20 0 16,6-19 0-16,4-12 0 16,2-7 0-16,0 3 0 15,-2 11 0-15,-2 16 0 0,-3 18 0 16,3 10 0-1,5 14 0-15,4 26 0 0,8 14 0 16,1 8 0-16,3 3 0 16,4-5 0-16,-5-10 0 15,-1-12 0-15,-1-16 0 16,-5-12 0-16,0-10 0 16,-3-4 0-16,-1-24 0 15,-3-12 0-15,-6-8 0 16,-8-6 0-16,-8-4 0 15,-6-3 0-15,-23 9 0 0,-13 10 0 16,-10 18 0 0,-4 20 0-16,-2 6 0 0,6 36 0 15,7 46 0-15,18-7 0 16,16-11-1171-16</inkml:trace>
  <inkml:trace contextRef="#ctx0" brushRef="#br0" timeOffset="89972.66">4623 11436 4096 0,'0'0'0'0,"0"0"0"0,0 0 0 15,0 0 0-15,0 0 0 16,0 0-1295-16</inkml:trace>
  <inkml:trace contextRef="#ctx0" brushRef="#br0" timeOffset="90608.53">5599 11081 3396 0,'0'0'565'16,"0"0"-430"-16,0 0-135 16,0 0 0-16,-121 106 0 15,101-54 0-15,11 2 0 16,9-5 0-16,0-13 0 16,11-10 0-16,16-12 0 15,2-14 0-15,4 0 0 16,-1-18 0-1,-6-17 0-15,-7-9 0 0,-9-10 0 16,-10-10 0-16,0-6 0 16,0-4 0-16,-10 0 0 0,-2 10 0 15,1 11 0-15,7 17 0 16,4 14 0-16,0 12 0 16,0 10 0-16,19 0 0 15,16 8 0-15,7 26 0 16,13 32 0-16,6 41 0 15,-6 41 0-15,-10 25 0 16,-16 5 0-16,-16-3 0 16,-11-15 0-16,0-6 0 15,1-10 0-15,4-13 0 16,3-29 0 0,6-28 0-16,2-21 0 0,6-19 0 0,8-9 0 15,5-6 0-15,10-15 0 16,0-6 0-16,0-37 0 15,-7-16 0-15,-11-16 0 16,-16-25 0-16,-13-24 0 16,-28 7 0-1,-15 13 0-15,-15 16 0 0,0 24 0 16,-9 2 0-16,-4 2 0 16,11 17 0-16,15 15 0 15,19 8 0-15,26-4 0 0,17 2 0 16,24-2-1570-16</inkml:trace>
  <inkml:trace contextRef="#ctx0" brushRef="#br0" timeOffset="90975.4">6831 11432 1905 0,'0'0'1612'16,"0"0"-1129"-16,0 0-387 0,0 0-96 16,0 0 0-16,0 0 0 0,144-56 0 15,-88 27 0-15,0 0 0 16,-9-4 0-16,-14 1 0 16,-13 0 0-16,-15 0 0 15,-5 2 0-15,-16 2 0 16,-17 10 0-16,-7 8 0 15,-5 10 0-15,-1 6 0 0,5 26 0 16,5 12 0 0,14 6 0-16,11 7 0 0,11-6 0 15,6-2 0-15,33-9 0 16,14-12 0 0,19-12 0-16,32-16 0 0,-2 0 0 15,8-20 0-15,39-28-363 16,-42 9-783-16,-7 2-1138 0</inkml:trace>
  <inkml:trace contextRef="#ctx0" brushRef="#br0" timeOffset="91369.89">7947 11203 2329 0,'0'0'878'16,"0"0"-343"-16,0 0-181 0,0 0-354 0,0 0 0 16,0 0 0-16,0 0 0 15,-127-50 0-15,96 62 0 16,-5 20 0-1,1 10 0-15,4 6 0 16,6 2 0-16,13-1 0 16,12-12 0-16,6-6 0 0,27-15 0 15,13-12 0 1,8-4 0-16,4-18 0 0,-2-19 0 0,-12-9 0 31,-9-9 0-31,-14-8 0 0,-10-9 0 0,-11-8 0 16,0-8 0-1,-11 1 0 1,-10 9 0-16,2 16 0 16,3 22 0-16,5 24 0 15,4 16 0-15,5 32 0 16,2 54 0-16,0 39 0 0,5 15 0 16,12-18 0-16,6-36 0 15,-1-33 0-15,6-11 0 16,13-4 0-16,7-6 0 15,42-20-348-15,-16-12-449 16,-7 0-137-16</inkml:trace>
  <inkml:trace contextRef="#ctx0" brushRef="#br0" timeOffset="92206.4">8555 11343 652 0,'0'0'1144'16,"0"0"-350"-16,0 0-149 16,0 0-152-16,56-118-125 15,-51 94-368-15,-3 0 0 0,-2 0 0 16,0 4 0-1,-23 2 0-15,-8 8 0 0,-7 10 0 16,-11 2 0-16,-2 26 0 16,0 12 0-16,9 6 0 15,8 0 0-15,16-8 0 16,18-7 0-16,0-13 0 16,27-11 0-16,15-7 0 15,12-6 0-15,2-17 0 16,-6-9 0-16,-5 1 0 15,-13 7 0-15,-10 8 0 16,-11 12 0-16,-5 4 0 16,-3 22 0-16,-1 27 0 15,2 34 0-15,4 42 0 16,0 33 0-16,3 13 0 0,-1-15 0 16,-2-35 0-16,-1-41 0 15,-3-26 0-15,-2-10 0 16,-2-2 0-16,0-8 0 15,0-6 0-15,-21-16 0 16,-14-12 0-16,-9-12 0 16,-5-26 0-16,-4-32 0 15,10-46 0-15,32-51 0 0,13-13 0 16,42 23 0-16,12 43 0 16,-2 58 0-16,6 14 0 15,13 2 0 1,10 4 0-16,9 2 0 0,-12 10 0 15,-9 7 0-15,-13 3 0 16,-14 5 0-16,-10-4 0 16,-10 1 0-16,-13 0 0 15,-5-4 0-15,-6 0 0 16,0 0 0-16,-19 4 0 16,-5 10 0-16,-8 2 0 15,-1 22 0-15,-2 24 0 16,8 14 0-16,12 9 0 0,15-1 0 15,6-8 0-15,36-14 0 16,16-20 0-16,13-22 0 16,3-4 0-16,-3-32 0 15,-8-12 0-15,-14-6 0 16,-16 0 0-16,-13-3 0 16,-11 3 0-16,-7 6 0 15,-2 10 0-15,0 10 0 16,0 14 0-16,0 10 0 15,16 0 0-15,15 28 0 16,10 10 0-16,11 7 0 16,4 5 0-16,-4-2 0 0,-8-4 0 15,-13-2 0-15,-19-4 0 16,-12-6 0-16,-21-2 0 16,-21-8 0-16,-11-8 0 15,-1-6 0-15,-2-8 0 16,16-6 0-16,18-14-936 0</inkml:trace>
  <inkml:trace contextRef="#ctx0" brushRef="#br0" timeOffset="92440.98">10578 11365 3239 0,'0'0'857'16,"0"0"-857"-16,0 0 0 16,0 0 0-16,0 0 0 15,180-29 0-15,-97 16 0 16,-2 0 0-16,-21 0-590 16,-29 8-800-16</inkml:trace>
  <inkml:trace contextRef="#ctx0" brushRef="#br0" timeOffset="92567.32">10621 11596 1340 0,'0'0'1309'0,"0"0"-557"16,0 0-200-16,0 0-409 15,0 0-143-15,167 64 0 16,-49-98 0-16,-18-4 0 16,-13-4-623-16</inkml:trace>
  <inkml:trace contextRef="#ctx0" brushRef="#br0" timeOffset="93135.6">11924 10850 2417 0,'0'0'805'0,"0"0"-438"16,0 0 140-16,0 0-507 15,0 0 0-15,98-110 0 16,-67 108 0-16,-2 2 0 16,2 14 0-16,3 22 0 15,2 12 0-15,-1 10 0 16,-3 1 0-16,-5-8 0 15,-8-6 0-15,-7-15 0 16,-6-12 0-16,-2-12 0 16,-4-6 0-16,0-6 0 15,0-26 0-15,0-14 0 16,0-12 0-16,13-9 0 0,6 3 0 16,8 10 0-1,-1 16 0-15,6 22 0 0,-1 16 0 16,2 12 0-16,3 28 0 15,-3 16 0-15,-2 10 0 16,2 27 0-16,-6-17-797 16,-4-14-1394-16</inkml:trace>
  <inkml:trace contextRef="#ctx0" brushRef="#br0" timeOffset="93433.78">13160 11221 1957 0,'0'0'1073'16,"0"0"-387"-16,0 0-306 16,0 0-380-16,0 0 0 15,14-118 0-15,-30 100 0 16,-17 6 0-16,-16 8 0 16,-16 4 0-16,-6 26 0 15,-2 24 0-15,4 16 0 16,13 15 0-16,23 6 0 15,23-2 0-15,14-7 0 16,62-8 0-16,47-22 0 16,38-26 0-16,-3-19 0 0,-32-3 0 15,-43-14 0-15,-35-1 0 16,-11-3 0-16,-9 2-614 16,-10 4-711-16</inkml:trace>
  <inkml:trace contextRef="#ctx0" brushRef="#br0" timeOffset="93708.34">13368 11707 1672 0,'0'0'975'0,"0"0"-309"16,0 0-77-16,0 0-395 15,0 0-194-15,0 0 0 0,0 0 0 16,151-40 0 0,-109 37 0-16,-5 3 0 0,-9 16 0 15,-12 18 0-15,-12 14 0 16,-4 11 0-16,-15 3 0 15,-16-2 0-15,-5-4 0 16,8-12 0-16,3-12 0 16,13-10 0-16,12-14 0 15,0-5 0-15,31-3 0 16,14-7 0-16,11-11 0 16,9-5 0-16,-1-2 0 15,5-13 0-15,-13 8-215 0,-16 0-1683 0</inkml:trace>
  <inkml:trace contextRef="#ctx0" brushRef="#br0" timeOffset="93969.27">14710 11301 1832 0,'0'0'1777'0,"0"0"-1290"0,0 0-487 16,0 0 0-16,0 0 0 16,0 0 0-16,0 0 0 15,-141 41 0-15,101 33 0 16,-3 10 0-16,3 0 0 16,7-8 0-16,8-15 0 15,10-20 0-15,11-20 0 16,4-29 0-16,0-27-515 15,11-11-831-15</inkml:trace>
  <inkml:trace contextRef="#ctx0" brushRef="#br0" timeOffset="94143.22">14369 11183 914 0,'0'0'2004'0,"0"0"-1243"16,0 0-528-16,0 0-49 15,35 136-184-15,3-65 0 16,16 3 0-16,14-2 0 15,13-10 0-15,7-14 0 16,9-16 0-16,26-28 0 16,-23-4-311-16,-21-10-947 0</inkml:trace>
  <inkml:trace contextRef="#ctx0" brushRef="#br0" timeOffset="94362.57">15425 10935 2314 0,'0'0'1050'15,"0"0"-462"-15,0 0-444 16,0 0-144-16,0 0 0 16,0 118 0-16,0 4 0 15,13 40 0-15,11 19 0 16,5-1 0-16,-2-17 0 16,-2-27 0-16,-6-28 0 15,-5-26 0 1,-5-25 0-16,-3-13 0 0,1-2 0 15,-2-6 0-15,-3-8 0 16,-2-28-260-16,0-2-647 0,0-22-646 0</inkml:trace>
  <inkml:trace contextRef="#ctx0" brushRef="#br0" timeOffset="94640.63">15578 11373 2192 0,'0'0'858'0,"0"0"-320"15,-22-144-191-15,22 94-186 16,20 10-161-16,26 12 0 0,17 12 0 16,11 16 0-1,1 0 0 1,-6 30 0-16,-15 14 0 0,-19 10 0 0,-21 6 0 16,-14 0 0-16,-31-2 0 15,-27-5 0-15,-13-9 0 16,-7-8 0-16,7-8 0 15,15-10 0-15,27-16 0 16,15-2-18 0,14 0-1210-16</inkml:trace>
  <inkml:trace contextRef="#ctx0" brushRef="#br0" timeOffset="94766.66">16273 11600 1955 0,'0'0'1020'15,"0"0"-307"-15,0 0-305 16,0 0-408-16,0 0 0 16,0 0 0-16,0 0 0 0,58 89-674 15,-94-78-1554-15</inkml:trace>
  <inkml:trace contextRef="#ctx0" brushRef="#br0" timeOffset="95128.54">12403 12886 1175 0,'0'0'2003'0,"0"0"-1484"0,0 0-120 16,0 0-399-16,0 0 0 15,0 0 0-15,0 0 0 16,163-22 0-16,57 1 0 16,75-4 0-16,59-8 0 15,51-3 0 1,10-2 0-16,11-6 0 0,-21-4 0 16,-47-2 0-16,-55 0 0 15,-87 11 0-15,-77 12 0 16,-66 10 0-16,-44 9 0 15,-22 4 0-15,-23 4 0 16,-81 0 0-16,-78 22 0 16,11 4 0-16,8 3-951 0</inkml:trace>
  <inkml:trace contextRef="#ctx0" brushRef="#br0" timeOffset="95461.35">11839 13198 2914 0,'-113'0'961'0,"28"0"-740"0,74 0-221 0,24 0 0 16,108 0 0-16,139 0 0 15,117-14 0 1,104-12 0-16,50-10 0 0,-11-8 0 15,4-8 0-15,-36-8 0 16,-48 2 0-16,-64 5 0 16,-66 9 0-16,-61 11 0 15,-82 12 0-15,-66 9 0 0,-55 10 0 16,-46 2 0 0,0 0 0-16,-31 2 0 0,-21 10 0 15,-10 6 0-15,-11 10 0 16,17-6 0-16,18-1-663 0</inkml:trace>
  <inkml:trace contextRef="#ctx0" brushRef="#br0" timeOffset="95667.88">17100 12832 4096 0,'0'0'0'16,"0"0"0"-16,0 0 0 16,0 0 0-16,0 0 0 15,-121 9 0-15,113-9 0 16,-11 0-1713-16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21T04:04:57.134"/>
    </inkml:context>
    <inkml:brush xml:id="br0">
      <inkml:brushProperty name="width" value="0.05292" units="cm"/>
      <inkml:brushProperty name="height" value="0.05292" units="cm"/>
      <inkml:brushProperty name="color" value="#00B050"/>
    </inkml:brush>
  </inkml:definitions>
  <inkml:trace contextRef="#ctx0" brushRef="#br0">10251 3417 2189 0,'0'0'788'0,"0"0"-505"15,0 0-40-15,0 0-63 16,0 0-77-16,0 0-26 16,62 4 10-16,-30 26-33 15,1 10-3-15,0 6-13 16,3 2-38-16,1-2-4 16,2-4 4-16,5-9 0 15,6-14 7-15,8-13-7 0,8-6 0 16,7-24 0-16,4-17 0 15,-2-10 0-15,-6-7 0 16,-7 0 0-16,-8 6 0 16,-9 10 0-16,-14 15 0 15,-5 16 0-15,-6 11 0 16,3 7 0-16,4 26 0 16,6 7 0-16,5 6 0 15,2-4 0-15,5-2 0 0,-1-10 0 16,5-10 0-16,4-8 0 15,5-12 0-15,0 0 0 16,5-12 0-16,-3-18 0 16,-4-6 0-16,-3-4 0 15,-9 0 0-15,-6 4 0 16,-7 7 0-16,-4 11 0 16,-2 9 0-16,0 7 0 15,1 2 0-15,6 0 0 16,5 11 0-16,5 6 0 15,8-1 0-15,6-4 0 16,6-6 0-16,5-6 0 0,6 0 0 16,3-20 0-16,-1-7 0 15,-3-4 0-15,-9 0 0 16,-13 7 0-16,-9 6 0 16,-10 9 0-16,-7 6 0 15,1 3 0-15,2 0 0 16,4 14 0-16,4 7 0 15,10-2 0-15,4-1 0 16,11-1 0-16,12-9 0 0,5-7 0 16,8-1 0-1,7 0 0-15,-1-18 0 0,-4-4 0 16,-5-1 0-16,-12-2 0 16,-18 4 0-16,-9 0 0 15,-17 5 0 1,-10 4 0-16,-7 4 0 0,-2 2 0 15,-2 0 0-15,-1 2 0 16,3-2 0-16,3 2 0 16,4 0 0-16,9 4 0 15,-6 0-185-15,-6 0-1375 0</inkml:trace>
  <inkml:trace contextRef="#ctx0" brushRef="#br0" timeOffset="6163.64">5017 4925 2776 0,'0'0'854'16,"0"0"-735"-16,0 0 53 16,-45 134-67-16,41-72-35 15,4 8-70-15,0 5 0 16,0 1 0-16,0-4 0 15,0-8 0-15,0-8 0 0,0-12 0 16,0-13 0-16,0-12 0 16,0-11 0-1,0-8 0-15,0 0 0 0,-11-52 0 16,0 0-583-16,-3-8-420 0</inkml:trace>
  <inkml:trace contextRef="#ctx0" brushRef="#br0" timeOffset="6352.21">4910 5019 1855 0,'0'0'1159'0,"0"0"-569"16,0 0-253-16,0 0-182 15,0 0-155-15,0 0 0 16,0 0 0-16,29-26 0 0,9 12 0 16,13-2 0-16,9-4 0 15,5 2 0-15,-5 0 0 16,-4 6 0-16,-14 6 0 15,-11 6 0-15,-15 0-101 16,-16 36-445-16,-11 0-174 16,-18 0-487-16</inkml:trace>
  <inkml:trace contextRef="#ctx0" brushRef="#br0" timeOffset="6527.31">4913 5418 658 0,'0'0'2205'0,"0"0"-1632"15,0 0-217-15,0 0-52 16,0 0-304-16,115-50 0 16,-66 34 0-16,0 2 0 15,0 1 0-15,-1 6 0 16,-9 5 0-16,5 2-165 16,-12 2-547-16,-10 9-446 0</inkml:trace>
  <inkml:trace contextRef="#ctx0" brushRef="#br0" timeOffset="6998.76">5574 5352 1382 0,'0'0'1331'0,"0"0"-794"16,0 0-72-16,0 0-239 16,0 0-71-16,0 0-155 15,0 0 0-15,-33-48 0 16,17 60 0-16,-4 18 0 15,-2 10 0-15,-1 10 0 16,8 2 0-16,9-4 0 0,6-6 0 16,0-10 0-1,17-14 0-15,10-10 0 0,2-8 0 16,0-8 0-16,0-20 0 16,-4-6 0-16,-4-8 0 15,-5 0 0-15,-3 0 0 16,-3 8 0-16,-2 8 0 15,-1 10 0-15,4 10 0 16,5 6 0-16,8 6 0 16,8 24 0-16,3 10 0 15,3 8 0-15,-7 4 0 16,-2-4 0-16,-9-7 0 16,-7-11 0-16,-3-12 0 0,-6-10 0 15,1-8 0-15,-3-2 0 16,8-29 0-16,7-13 0 15,12-14 0-15,8-6 0 16,9 4 0-16,31 8 0 16,-13 18-732-16,-6 20-1139 0</inkml:trace>
  <inkml:trace contextRef="#ctx0" brushRef="#br0" timeOffset="7428.66">7519 5311 1167 0,'0'0'1589'0,"0"0"-1040"15,0 0-33-15,0 0-241 16,0 0-275-16,0 0 0 15,0 0 0-15,-131 17 0 0,95 43 0 16,1 4 0-16,6-2 0 16,11-8 0-1,9-16 0-15,9-12 0 0,0-16 0 16,15-10 0-16,10-3 0 16,6-30 0-16,0-7 0 15,0-8 0-15,-4-2 0 16,-2 4 0-1,-10 8 0-15,-3 14 0 16,-8 14 0-16,-2 10 0 0,5 10 0 16,1 24 0-1,11 16 0-15,5 6 0 16,3 3 0-16,7-5 0 0,1-10 0 0,3-12 0 16,22-21 0-16,-9-8-804 15,-2-3-1395-15</inkml:trace>
  <inkml:trace contextRef="#ctx0" brushRef="#br0" timeOffset="8964.94">9745 5248 793 0,'0'0'1778'0,"0"0"-1117"16,0 0-319-16,0 0-75 31,-44-109-12-31,25 91-255 0,-7 4 0 0,-8 12 0 16,-10 2 0-16,-10 18 0 16,-2 20 0-16,6 7 0 15,7 2 0-15,17-2 0 16,12-11 0-16,14-10 0 15,0-10 0 1,18-8 0-16,9-6 0 0,4-4 0 16,3-18 0-16,-1-8 0 15,-4 2 0-15,-2 3 0 0,-10 7 0 16,-6 12 0-16,-2 6 0 16,0 14 0-16,2 29 0 15,9 35 0-15,3 40 0 31,-1 36 0-31,-4 17 0 0,-10-7 0 0,-8-15 0 16,0-37 0-16,0-24 0 16,-11-23 0-16,-7-15 0 15,-1-2 0-15,-6-2 0 16,0-8 0-16,3-18 0 16,2-20 0-1,-2-2 0-15,-1-38 0 16,4-42 0-16,12-54 0 15,7-47 0-15,42-9 0 16,25 9 0-16,18 36 0 16,-12 52 0-16,-10 20 0 15,-12 25 0-15,-11 12 0 16,3 0 0-16,-3 0 0 16,-5-3 0-16,-8 9 0 15,-12 9 0-15,-7 6 0 16,-6 5 0-16,-2 8 0 15,0 2 0-15,-5 2 0 16,-11 0 0-16,-4 10 0 0,3 8 0 16,1 4 0-16,7 2 0 15,7 1 0-15,2-2 0 16,11-2 0-16,18-6 0 16,8-2 0-16,8-5 0 15,0-2 0-15,-3-2 0 16,-8 4 0-16,-9 4 0 15,-10 4 0-15,-9 6 0 16,-4 4 0-16,-2 4 0 16,0-2 0-16,0 0 0 15,0-6 0-15,8-6 0 16,11-6 0-16,12-10 0 16,17 0 0-16,7-19 0 0,10-16 0 15,-1-5 0-15,-1-8 0 16,-12 2 0-16,-11 2 0 15,-15 8 0-15,-12 8 0 16,-11 12 0-16,-2 10 0 16,-6 6 0-16,-19 4 0 15,-6 21 0-15,-5 11 0 16,3 7 0-16,2-1 0 16,12-4 0-16,11-10 0 15,8-10 0-15,0-10 0 16,13-8 0-16,14 0 0 15,4-22 0-15,2-8 0 0,-4-4 0 16,-4 2 0-16,-7 6 0 16,-9 8 0-16,-5 10 0 15,0 8 0-15,1 0 0 16,4 16 0 0,6 10 0-16,10 4 0 0,8-2 0 15,3-4 0-15,2-12 0 16,-2-12 0-16,-3 0 0 15,-6-24 0-15,-7-14 0 16,-2-12 0-16,-7-4 0 16,-5-9 0-16,-1 1 0 0,-5 4 0 15,0 8 0-15,0 12 0 16,0 18 0-16,0 14 0 16,0 6 0-16,0 50 0 15,0 44 0-15,0 50 0 16,13 27 0-16,12 4 0 15,2-17 0-15,-3-24 0 16,-4-11 0-16,-4-27 0 16,-5-22 0-16,-7-24 0 15,-2-15 0-15,-2-6 0 16,0-4 0-16,0-11 0 0,0-14 0 16,-13-5 0-1,-3-33 0-15,-1-32-129 0,5-68-428 16,8 11-266-1,4-1-272-15</inkml:trace>
  <inkml:trace contextRef="#ctx0" brushRef="#br0" timeOffset="9596.27">11205 5249 2041 0,'0'0'982'0,"0"0"-338"16,0 0-215-16,0 0-429 16,0 0 0-16,0 0 0 15,0 0 0-15,42-38 0 0,1 70 0 16,1 7 0-16,-9 4 0 15,-10 4 0-15,-21 1-108 16,-4 0-8-16,-22 0 64 16,-20-5 45-16,0-6 7 15,1-10 56-15,12-11 56 16,12-10 3-16,17-6-115 16,0-9 0-16,19-23 0 15,20-12 0-15,9-10 0 16,6-6 0-16,2 0 0 15,-6 2 0-15,-2 0 0 16,-11 4 0-16,-6 4 0 0,-8 1 0 16,-10 7 0-1,-3 8 0-15,-10 6 0 0,0 8 0 16,0 10 0-16,0 8 0 16,-5 2 0-16,-4 20 0 15,-4 24 0-15,-1 18 0 16,3 10 0-16,4 6 0 15,7-3 0-15,0-9 0 16,7-12 0-16,11-14 0 16,2-12 0-16,0-16 0 15,0-12 0-15,0 0 0 0,2-16 0 16,5-16 0 0,0-8 0-16,4-4 0 0,0 4 0 15,-4 9 0-15,-3 16 0 16,-6 12 0-1,-5 3 0-15,1 29 0 16,-1 15 0-16,-3 8 0 16,-2 4 0-16,1-2 0 15,0-5 0-15,-2-12 0 0,2-10 0 16,-3-13 0-16,1-6 0 16,2-8 0-16,2 0 0 15,5-17 0-15,3-15 0 16,6-34 0-16,-2 6-700 15,-8 4-1378-15</inkml:trace>
  <inkml:trace contextRef="#ctx0" brushRef="#br0" timeOffset="12285.47">13422 5328 1753 0,'0'0'912'0,"0"0"-590"15,0 0 28-15,0 0-59 16,0 0-94-16,93-103-53 16,-84 80-17-16,-5-2-127 15,-4 1 0-15,0 4 0 16,-22 2 0-16,-7 8 0 16,-11 10 0-16,-7 2 0 0,-2 28 0 15,1 14 0-15,9 9 0 16,15 2 0-1,15-2 0-15,9-9 0 0,13-12 0 16,21-14 0-16,8-14 0 16,3-4 0-16,1-18 0 15,-1-16 0-15,-5-4 0 16,-9-1 0-16,-8 6 0 16,-10 7 0-16,-7 8 0 15,-4 13 0-15,-2 5 0 16,0 20 0-16,0 42 0 15,0 45 0-15,3 34 0 0,8 9 0 16,0-22 0 0,-2-34 0-16,-4-36 0 0,-1-5 0 15,-4-3 0-15,0-2 0 16,0-4 0 0,0-20 0-16,-18-14 0 15,-4-10 0-15,-6-8 0 16,-5-28 0-16,2-30 0 15,14-40 0-15,17-35 0 16,27 5 0-16,21 25 0 0,6 39 0 16,4 28 0-16,9 0-105 15,11 2-352-15,4 6-1 0,-10 12 141 16,-19 10 126 0,-15 12 151-16,-18 2 40 15,-9 0 191-15,-6 8 136 16,-3 4-57-16,2 0-70 0,1 0-53 15,1-4-51-15,8-4-54 16,3-4 0-16,6 0-12 16,6-2-9-16,2-16-6 0,-2-6-15 15,-6-6 6-15,-11-4-4 16,-7-1-1-16,-5 3 10 16,-2 4-10-16,-23 10 25 15,-8 10 14-15,-5 8-14 16,-4 21-11-1,1 20 0-15,8 16-2 0,11 7 18 32,17 4-31-32,5-6 0 0,18-8 0 15,24-11 0-15,14-20 0 16,9-17 0-16,7-6 0 0,-4-20 0 16,-5-18 0-1,-10-6 0-15,-13-8 0 0,-11-2 0 16,-11 2 0-16,-7 8 0 15,-4 10 0-15,-5 15 0 16,-2 16 0-16,0 3 0 16,0 22 0-16,0 20 0 15,2 8 0-15,5 6 0 16,2 0 0 0,2-6 0-16,3-9 0 0,-5-16 0 15,-1-13 0-15,1-9 0 16,3-3 0-16,3-21 0 0,7-16 0 15,7-10 0-15,0-3 0 16,2 0 0-16,-6 12 0 16,-8 14 0-16,-3 14 0 15,-7 10 0-15,-3 7 0 16,3 28 0-16,2 9 0 16,2 8 0-16,6 2 0 15,4-6 0-15,5-8 0 16,3-14 0-16,7-12 0 15,2-14 0-15,2-1 0 16,2-27 0-16,-4-15 0 0,-7-7 0 16,-4-6 0-16,-9-6 0 15,-7 0 0-15,-7 7 0 16,-4 13 0-16,0 19 0 16,-6 19 0-1,-12 4 0-15,-6 33 0 0,-1 18 0 16,7 9 0-16,9 2 0 15,9 0 0-15,5-8 0 16,26-10 0-16,11-12 0 16,7-18 0-16,5-14 0 15,2 0 0-15,-8-26 0 0,-8-12 0 16,-6-10 0 0,-10-8 0-16,-8-6 0 0,-7-2 0 15,-5 9 0-15,-4 14 0 16,0 14 0-16,-11 18 0 15,-5 9 0-15,-1 4 0 16,3 19 0-16,8 9 0 16,6 3 0-16,0 3 0 15,14-2 0-15,15-4 0 16,6 0 0 0,7-4 0-16,-2-2 0 0,-4 0 0 15,-10-2 0-15,-10 0 0 0,-7-2 0 16,-7-4 0-16,-2 0 0 15,2-3 0-15,6-5 0 16,5-5 0-16,11-5 0 16,12 0 0-16,11-8 0 15,6-17-164-15,30-32-340 16,-17 7-158-16,-5 0-176 0</inkml:trace>
  <inkml:trace contextRef="#ctx0" brushRef="#br0" timeOffset="13499.5">16273 5257 502 0,'0'0'1484'0,"0"0"-600"15,0 0-293-15,0 0-270 0,0 0-7 32,0 0-314-32,-142 81 0 0,111-33 0 0,6 4 0 15,12-6 0-15,10-6 0 16,3-10 0-16,10-14 0 16,16-12 0-16,8-4 0 15,-1-10 0-15,0-18 0 16,-1-6 0-1,-8 0 0-15,-4 4 0 0,-4 6 0 32,-8 10 0-32,-3 10 0 0,-1 4 0 0,4 4 0 0,4 18 0 15,7 10 0-15,2 2 0 32,6-2 0-32,2-4 0 15,5-10 0-15,1-11 0 16,-2-7 0-16,2-9 0 15,-6-23 0-15,-6-10-42 16,-2-8-17-16,-6-12-17 16,-3-9 14-16,-4-11 26 15,-3-2 36-15,-3 0 18 16,-2 10 90-16,0 18 41 0,0 21-149 16,0 21 0-16,-2 14 0 15,-1 25 0-15,3 43 0 16,0 34 0-16,0 2 0 15,5-6 0-15,7-11 0 16,0-21 0-16,2 0 0 16,2 0 0-16,-6-17 0 15,2-17 0-15,-5-14 0 16,-3-14 0-16,-2-4 0 16,0-17 0-16,2-20 0 15,2-12 0-15,0-5 0 16,1 4 0-16,-1 8 0 15,1 10 0-15,2 12 0 0,0 10 0 16,7 6 0-16,8 4 0 16,7 0 0-16,10 2 0 15,5 10 0-15,6 0 0 16,-1-4 0-16,0-2 0 16,-6-6 0-16,-10 0-8 15,-6 0 8-15,-11-12 0 16,-7-6 8-16,-4-2-8 15,-7 0 0-15,0-2 0 16,-4 4 0-16,-17 4 0 16,-6 10 0-16,-4 4 0 0,-4 7 0 15,3 22 0 1,3 11 0-16,14 6 0 0,10 2 0 16,5 0 0-16,29-6 0 15,23-12 0-15,16-10 0 16,17-16-32-16,7-4-307 15,1-14-201-15,-4-14-60 16,-11-4-9-16,-16-4 48 16,-14 2 501-16,-15 2 60 15,-13 6 365-15,-11 4 177 0,-7 6 4 16,-2 4 10 0,0 4-82-16,-13 5-216 0,-5 3-258 15,-9 0 0-15,-4 14 0 16,-5 15 0-16,1 11 0 15,4 6 0-15,6 2 0 16,10 0 0-16,13-6 0 16,2-7 0-16,4-16 0 15,23-10 0-15,4-9 0 16,7-10 0-16,2-25 0 16,-5-9 0-16,-2-12 0 15,-4-10 0-15,-4-24 0 16,-5-26 0-16,-9 5 0 0,-4 15 0 15,-7 24 0-15,0 34 0 16,-2 8 0 0,-7 16 0-16,0 14 0 0,-7 40 0 15,3 52 0-15,6 38 0 16,7 1 0-16,0-23 0 16,9-34 0-16,9-26 0 15,6 2 0-15,8-4 0 16,5-5 0-16,8-18 0 15,6-19 0-15,3-4 0 16,-1-22 0-16,-1-15 0 16,1-22-17-16,-15 9-735 15,-14 10-854-15</inkml:trace>
  <inkml:trace contextRef="#ctx0" brushRef="#br0" timeOffset="14886.33">19511 4882 2329 0,'0'0'850'16,"0"0"-373"-16,0 0-37 15,0 0-440-15,0 0 0 16,0 0 0-16,0 0 0 0,7 97 0 15,-7 7 0-15,0 0 0 16,-3-6 0-16,1-11 0 16,2-25 0-16,0-4 0 15,0-6 0-15,0-18 0 16,0-20 0 0,0-14 0-16,0-4 0 0,2-32 0 15,9-10 0-15,8-8 0 16,2 0 0-16,6 8 0 15,0 14 0-15,-2 12 0 16,1 12 0-16,1 8 0 16,-1 6 0-16,3 21 0 15,-2 10 0-15,-7 5 0 0,-4 4 0 16,-11-4-42-16,-5-6-86 16,-10-5 50-16,-21-12 48 15,-9-6 30-15,-7-8 2 16,-1-5 56-1,0 0 44-15,8-1 14 16,11-10-116-16,14 5 0 16,6 2 0-16,9 3 0 15,0 1 0-15,14 0 0 16,13 0 0-16,12 0 0 16,13 1 0-16,10-1 0 15,5 0 0-15,0-18 0 16,-5-10 0-16,-13-8 0 15,-11-2 0-15,-13-2 0 16,-12 6 0-16,-9 4 0 16,-2 9 0-16,-2 12 0 15,0 7 0-15,0 2 0 16,-2 10 0-16,-4 20 0 16,1 10 0-16,5 2 0 0,0-2 0 15,11-8 0 1,16-8 0-16,6-12 0 0,5-12 0 15,5-2 0-15,1-26 0 16,1-10 0-16,-3-6 0 16,-7-4 0-16,-5 2 0 15,-10 10 0-15,-7 12 0 16,-9 9 0-16,-4 12 0 16,0 3 0-16,0 10 0 15,-4 30 0-15,-11 38 0 16,1 42 0-16,1 41 0 0,4 15 0 15,6-5 0 1,3-15 0-16,0-20 0 0,5-23 0 16,0-25 0-16,-3-26 0 15,-2-16 0-15,0-4 0 16,-7-8 0-16,-13-6 0 16,-9-19 0-16,-11-9 0 15,-11-19 0-15,-5-21 0 16,-2-20 0-16,7-28 0 15,16 2 0-15,18-10 0 16,17-3 0-16,23 17 0 16,33-7 0-16,15 9 0 15,18 10 0-15,7 12 0 0,24 14 0 16,-24 18-740-16,-21 12-895 0</inkml:trace>
  <inkml:trace contextRef="#ctx0" brushRef="#br0" timeOffset="15554.57">22117 4810 2414 0,'0'0'940'16,"0"0"-366"-16,0 0-406 0,0 0-168 15,0 0 0-15,-122-16 0 16,57 49 0-16,-8 8 0 0,-5 14 0 16,0 7 0-1,6 4 0-15,17 4 0 0,19 0 0 16,23-1 0-16,13-5 0 15,31-4 0-15,27-10 0 16,17-12 0-16,13-12 0 16,-1-16 0-16,-7-10 0 15,-15-6 0-15,-21-20 0 16,-22-10 0-16,-17-6 0 16,-5 0 0-16,-23 4 0 15,-17 4 0-15,-2 11 0 16,-3 7 0-16,8 9 0 15,8 3 0-15,10 4 0 16,13 0 0-16,6 0 0 16,0 0 0-16,0 0 0 0,16 0 0 15,3 0 0-15,4 0 0 16,0 0 0-16,-8 0 0 16,-1 0 0-16,-10 0 0 15,-2 0 0-15,-2 0 0 16,0 0 0-16,0 0 0 15,2 15 0-15,2 15 0 16,3 13 0 0,0 9 0-16,-2 8 0 15,-3 4 0-15,0-2 0 16,-2-4 0-16,0-9 0 0,2-9 0 16,2-12 0-1,3-12 0-15,13-16 0 0,1-10-177 16,0-18-818-16</inkml:trace>
  <inkml:trace contextRef="#ctx0" brushRef="#br0" timeOffset="15822.11">22780 4812 2933 0,'0'0'921'0,"0"0"-679"16,0 0-242-1,0 0 0-15,0 0 0 0,0 0 0 16,-139 91 0-16,97-23 0 16,1 14 0-16,6 20 0 15,13-8 0-15,15 3 0 16,7-5 0-16,18-20 0 16,24-1 0-16,14-16 0 15,10-20 0-15,35-31 0 16,-14-4-305-16,-13-15-836 0</inkml:trace>
  <inkml:trace contextRef="#ctx0" brushRef="#br0" timeOffset="16185">23067 5159 2421 0,'0'0'961'16,"0"0"-378"-16,0 0-452 15,0 0-131-15,-44-102 0 16,44 94 0-16,4 4 0 15,17 4 0-15,6 0 0 16,5 20 0-16,-1 14 0 16,0 12 0-16,-4 8 0 15,-9 4 0-15,-7-1 0 0,-7-9 0 16,-4-10 0 0,0-10 0-16,0-12 0 0,0-10 0 15,-2-6 0 1,2 0 0-16,0-18 0 0,0-18 0 15,6-10 0-15,17-11 0 16,6-1 0-16,4 4 0 16,-4 14 0-16,0 18 0 15,-6 18 0-15,-6 4 0 16,1 30 0-16,-3 16 0 16,-3 12 0-16,-3 4 0 0,-7-1 0 15,-2-5 0-15,0 0 0 16,0-16-341-16,0-14-720 0</inkml:trace>
  <inkml:trace contextRef="#ctx0" brushRef="#br0" timeOffset="16390.5">23869 5394 2297 0,'0'0'800'0,"0"0"-240"0,0 0-121 16,0 0-439-16,-38 104 0 15,24-56 0-15,-1 5 0 16,3-3 0 0,-1 0 0-16,5-10 0 0,1-6 0 15,7-12 0-15,0-10-683 16,2-12-636-16</inkml:trace>
  <inkml:trace contextRef="#ctx0" brushRef="#br0" timeOffset="16658.5">24379 5033 2633 0,'0'0'1088'0,"0"0"-713"15,0 0-375-15,0 0 0 16,0 0 0-16,0 0 0 16,0 0 0-16,-9 148 0 15,9-51 0 1,0-5 0-16,0 2 0 0,0-2 0 15,0-24 0-15,0 1 0 16,0-17 0-16,0-16 0 16,0-14 0-16,4-10 0 0,1-10 0 15,2-2 0 1,-1-8 0-16,5-44-384 16,-3-1-423-16,-2-2-214 0</inkml:trace>
  <inkml:trace contextRef="#ctx0" brushRef="#br0" timeOffset="16926.29">24388 5097 2053 0,'0'0'832'0,"0"0"-223"16,0 0-156-16,-38-104-304 15,36 84-149-15,2 2 0 16,0 2 0-16,11 2 0 16,12 2 0-16,10 6 0 0,5 4 0 15,4 2 0-15,0 5 0 16,-4 20 0-16,-7 11 0 15,-6 6 0 1,-10 6 0 0,-7 0 0-16,-8 0 0 0,0-6 0 0,-8-6 0 15,-17-7 0-15,-6-8 0 16,-6-4 0-16,-8-8 0 16,-2-6 0-16,3-3 0 15,11-4-69-15,10-17-638 16,19-1-998-16</inkml:trace>
  <inkml:trace contextRef="#ctx0" brushRef="#br0" timeOffset="17226.32">24843 4606 2565 0,'0'0'887'16,"0"0"-532"-16,0 0-66 16,0 0-289-16,0 0 0 15,0 0 0-15,142 114 0 16,-105-42 0-16,-4 10 0 16,-12 11 0-16,-11 3 0 15,-10 0 0-15,-10-3 0 16,-23-7 0-16,-21-6 0 15,-65 16 0-15,9-19 0 16,-2-19-709-16</inkml:trace>
  <inkml:trace contextRef="#ctx0" brushRef="#br0" timeOffset="19626.53">25458 5560 2780 0,'0'0'556'0,"0"0"-440"16,0 0 98-16,0 0-121 0,0 0-84 15,0 0-9-15,-21 14-6 16,8-7 3-16,2-6 3 15,2-1 8 1,3 0 19-16,1-12 75 16,2-8 1-16,3 0-6 15,0-2-97-15,0 6 0 0,10 4 0 16,1 6 0-16,5 6 0 0,3 0 0 16,-1 24 0-16,0 14 0 15,-7 10 0-15,-6 4 0 16,-5 1 0-16,-14-7 0 15,-20-2 0-15,-12-6 0 16,-10-6 0-16,-4-6 0 16,-7-8 0-16,16-8-228 15,17-10-637-15</inkml:trace>
  <inkml:trace contextRef="#ctx0" brushRef="#br0" timeOffset="21490.2">26366 5097 1585 0,'0'0'808'0,"0"0"-446"0,0 0 5 16,0 0-42-16,0 0-89 16,0 0-88-16,0 0-44 15,-31-42-31 1,31 26 15-16,4-4-88 0,13-4 0 16,4-4 0-16,8 2 0 15,10-1 0-15,5 5 0 16,1 8 0-16,-3 7 0 15,0 7 0-15,-7 3 0 16,-3 28 0-16,-8 13 0 16,-3 14 0-16,-13 10 0 15,-6 6 0 1,-2-2 0-16,0-5 0 0,-10-11 0 0,-1-14 0 16,1-14 0-16,6-12 0 15,2-8 0-15,2-8 0 16,0 0 0-16,0-6 0 31,4-20 0-31,17-12 0 16,8-14 0-16,8-7 0 15,7 0 0-15,4 4 0 0,-4 13 0 16,-3 12 0-16,-10 16 0 16,-7 12 0-16,-4 2 0 15,0 20 0-15,-5 18 0 16,1 12 0-16,0 8 0 15,-5 3 0-15,0-3 0 16,3-8 0-16,-1-8 0 16,0-12 0-16,5-12 0 15,3-10 0-15,2-8 0 16,6-10 0-16,10-24 0 16,1-12 0-16,4-8 0 15,1-2 0-15,-5 3 0 16,-11 16 0-16,-7 14 0 0,-11 19 0 15,-2 4 0-15,-2 27 0 16,2 14 0-16,2 12 0 16,5 3 0-16,-1-2 0 15,3-10 0-15,2-12 0 16,0-12 0-16,-2-16 0 16,-1-4 0-16,4-18 0 15,-3-20 0-15,-3-12 0 16,-2-10 0-16,-6-9 0 0,-7 1 0 15,0 2 0 1,0 10 0-16,-13 16 0 0,-3 16 0 16,5 18 0-1,4 6 0-15,7 16 0 0,0 16 0 16,7 6 0-16,24 4 0 16,20-6 0-16,32-5 0 15,38-16 0-15,-3-11 0 16,-10-4 0-16,-16-4 0 15,-30-14-35-15,-6-2-5 16,-7-2 28-16,-25 0 12 16,-17 6 57-16,-7 2-27 0,-11 6-30 15,-18 8 0 1,-9 2 0-16,-4 26 0 0,-7 16 0 16,5 9 0-16,3 7 0 15,10-2 0-15,14-4 0 16,14-8 0-16,3-12 0 15,11-14 0-15,22-14 0 16,9-6 0-16,12-22 0 16,2-22 0-16,0-14 0 15,-5-10 0-15,0-25 0 16,-9-25 0-16,-3-22 0 0,-16 13 0 16,-13 33 0-1,-10 40 0-15,0 34 0 0,0 8 0 16,0 12 0-16,-12 0 0 15,2 38 0-15,-7 38 0 16,2 7 0-16,2 11 0 16,6 6 0-16,7-18 0 15,0 6 0-15,20-12 0 16,9-15 0-16,9-15 0 16,7-18 0-16,6-16 0 15,5-12 0-15,-1 0 0 16,1-26 0-16,-5-6 0 15,-8-8 0-15,-8-2 0 0,-8-5 0 16,-9 4 0-16,-9 3 0 16,-9 5 0-1,0 11 0-15,-2 12 0 0,-21 12 0 16,-6 0 0-16,-8 30 0 16,-2 14 0-16,8 11 0 15,12 0 0-15,19 0 0 16,0-7 0-16,37-12 0 15,23-12 0-15,14-12 0 16,8-12 0 0,3-2 0-16,4-38 0 0,-24 4-597 15,-19 0-877-15</inkml:trace>
  <inkml:trace contextRef="#ctx0" brushRef="#br0" timeOffset="22088.73">30002 4868 2864 0,'0'0'761'15,"0"0"-290"-15,0 0-471 16,0 0 0-16,0 0 0 16,0 0 0-16,0 0 0 15,46 13 0-15,-20 33 0 16,2 10 0-16,-5 8 0 16,-3 0 0-16,-4-4 0 15,-5-6 0-15,-2-9 0 16,2-15 0-16,-2-10 0 15,4-11 0-15,6-4 0 16,7-5 0-16,10-2 0 0,10-19 0 16,6-8 0-1,1-10 0-15,-2-9 0 0,-2-8 0 16,-7-8 0-16,-10-2 0 16,-14 6 0-16,-14 7 0 15,-4 17 0-15,-4 12 0 16,-19 19 0-16,-8 5 0 15,-2 7 0-15,2 26 0 16,4 9 0-16,12 4 0 16,15 0 0-16,0-2 0 15,31-6 0-15,17-8 0 16,17-10 0-16,7-8 0 16,3-12 0-16,-4 0 0 0,-9 0 0 15,-16-14 0-15,-15 2 0 16,-16 2 0-16,-13 2 0 15,-2 6 0-15,-42 2 0 16,-4 0 0-16,-4 0-1435 0</inkml:trace>
  <inkml:trace contextRef="#ctx0" brushRef="#br0" timeOffset="23898.99">3248 7385 2381 0,'0'0'386'16,"0"0"-8"-16,0 0 162 15,0 0-306-15,0 0-57 16,0 0-177 0,24-68 0-16,14 28 0 15,13-12 0-15,10-13 0 0,3-9 0 0,-1-8 0 16,-10-6 0-16,-11-3 0 31,-15 4 0-31,-13 4 0 0,-14 17 0 0,0 16 0 31,0 20 0-31,-10 18 0 16,4 12 0-16,0 4 0 16,-3 46 0-16,-3 40 0 0,-1 39 0 15,-3 17 0-15,5-3 0 16,3-35 0-16,3-36 0 16,2-22 0-16,3-14 0 15,0-2 0-15,0-2 0 16,0-6 0-16,0-12 0 15,0-10 0-15,0-4 0 16,3 0 0-16,0-16 0 16,1-12 0-16,7-10 0 15,3-2 0-15,5 2 0 16,6 6 0-16,-1 14 0 0,3 11 0 16,2 7 0-16,0 13 0 15,-1 19 0-15,-1 8 0 16,-6 4 0-16,-3 2 0 15,-7-2 0-15,-3-6 0 16,-3-7 0-16,0-9 0 16,-1-8-246-16,9-14-275 15,1 0-190-15,-1-17-61 0</inkml:trace>
  <inkml:trace contextRef="#ctx0" brushRef="#br0" timeOffset="24500.19">4255 7239 2043 0,'0'0'708'0,"0"0"-376"15,0 0 30-15,0 0-123 16,33-117-98-16,-31 95-33 16,-2 2 9-16,0 6-71 15,-4 4-46-15,-13 6 0 16,-4 4 0-16,-3 8 0 15,-5 28 0-15,0 14 0 16,2 11 0-16,7 3 0 0,11-4 0 16,9-10 0-1,0-12 0-15,9-14 0 0,11-12 0 16,5-12 0-16,1 0 0 16,1-18 0-16,0-10 0 15,0-4 0-15,-5-4 0 16,-2-2 0-16,-4 4 0 15,-5 4 0-15,-5 12 0 16,-1 10 0-16,-3 8 0 16,0 2 0-16,5 23 0 15,4 12 0-15,7 3 0 0,4 2 0 16,5-8 0 0,2-8 0-16,-2-10 0 0,2-10 0 15,-2-6 0 1,2-8 0-16,0-18 0 0,4-10 0 15,3-8 0-15,1-2 0 16,1 2 0-16,3 6 0 16,-2 10 0-16,-1 14 0 15,0 14 0-15,0 7 0 16,0 29 0-16,-2 11 0 0,-7 5 0 16,-9 2 0-1,-14 0 0-15,-6-8 0 0,0-4 0 16,-20-9 0-16,-7-8 0 15,3-10 0-15,0-9 0 16,5-6 0-16,15-22 0 16,4-15-51-16,0-4-913 0</inkml:trace>
  <inkml:trace contextRef="#ctx0" brushRef="#br0" timeOffset="26333.53">6648 7215 2152 0,'0'0'746'0,"0"0"-388"16,0 0 160-16,-4-131-280 15,-14 109-154-15,-9 12-84 16,-7 10 0-16,-10 7 0 16,-7 29 0-16,-7 15 0 15,2 14 0-15,12-1 0 32,10-2 0-32,20-10 0 0,14-14 0 0,4-12 0 15,31-16 0-15,11-10 0 16,15-8 0-16,7-28 0 15,2-14 0-15,-5-12 0 0,-7-12 0 16,-16-9 0 0,-13-7 0-16,-14-4 0 15,-13 4 0-15,-2 10 0 0,-4 18 0 16,-14 17 0-16,2 23 0 16,3 22 0-16,2 8 0 15,-4 55 0-15,4 37 0 16,1 32 0-16,10-3 0 15,0-29 0-15,4-30 0 16,19-30 0-16,6 2 0 0,9-4 0 16,9-6 0-1,7-16 0-15,-2-14 0 0,4-2 0 16,-4-20 0-16,-8-14 0 16,-6-10 0-16,-14-8 0 15,-8-4 0-15,-11-5 0 16,-5 6 0-1,0 12 0-15,-11 15 0 16,-1 20 0 0,-1 8 0-16,1 26 0 0,2 24 0 0,3 14 0 15,7 7 0 1,2-5 0-16,32-6 0 0,19-12 0 16,16-14 0-16,16-17 0 15,9-17 0-15,4-3 0 0,-5-27 0 16,-14-6 0-16,-20-8 0 31,-18-4 0-31,-22-2 0 16,-12 0 0-16,-7 4 0 15,-2 10 0-15,-18 9 0 0,-3 18 0 0,-4 9 0 32,-2 14 0-32,-2 23 0 15,2 12 0-15,8 1 0 16,5-4 0-16,9-8 0 15,7-12 0-15,0-12 0 0,23-10 0 16,6-4 0 0,4-10 0-16,3-20 0 0,-5-6 0 15,-2-4 0-15,-10 0 0 16,-5 4 0-16,-5 8 0 16,-7 11 0-16,0 12 0 15,-2 5 0-15,0 18 0 16,0 26 0-16,4 32 0 15,6 36 0-15,3 36 0 16,-1 13 0-16,-4-6 0 16,-3-33 0-16,-5-38 0 15,0-20 0-15,0-10 0 0,-13 0 0 16,-6 1 0-16,-5-8 0 16,-3-12 0-16,0-19 0 0,-4-14 0 15,0-2 0-15,-1-28 0 16,3-19 0-1,10-31 0-15,19-42 0 0,13-42 0 16,41-15 0-16,10 26 0 16,-4 43 0-16,-12 46 0 15,-9 14 0-15,6-2 0 16,2 0 0-16,-3-2 0 16,-13 11 0-16,-8 8 0 15,-13 4 0-15,-2 5 0 16,-8 5 0-16,0 0 0 0,0 7 0 15,-10 4 0-15,-3 4 0 16,-3 4 0-16,-1 0 0 16,1 14 0-16,1 11 0 15,3 2 0-15,8 5 0 16,4 0 0 0,14-3 0-16,26-7 0 0,11-6 0 15,9-8 0-15,3-6 0 16,-5-2 0-16,-16 0 0 15,-11 0 0-15,-16 0 0 0,-8 0 0 16,-4 0 0 0,-3 4 0-16,0 10 0 15,0 4 0-15,0 4 0 0,0 2 0 16,0-2 0-16,0-4 0 16,4-4 0-16,7-4 0 15,7-6 0-15,9-4 0 16,8 0 0-16,5-6 0 15,5-14 0-15,-5-4 0 16,-5-4 0-16,-8 0 0 16,-8-4 0-16,-11 0 0 15,-6-2 0-15,-2 3 0 16,0 6 0-16,0 7 0 0,-4 5 0 16,-2 11 0-1,-2 2 0-15,2 7 0 0,-5 20 0 16,-3 14 0-1,5 4 0 1,5 4 0-16,4-3 0 0,9-4 0 16,22-10 0-16,14-10 0 15,10-12 0-15,9-10 0 0,4 0 0 16,-3-22 0-16,-7-8 0 16,-12-4 0-16,-11-8 0 15,-12-2 0-15,-14-4 0 0,-9 2 0 16,0 3 0-16,0 13 0 15,-13 12 0-15,-4 14 0 16,2 4 0-16,-5 29 0 16,-3 16 0-16,4 10 0 15,7 5 0-15,10-2 0 16,2-8 0 0,14-10 0-16,19-12 0 0,14-12 0 15,9-14 0-15,6-2 0 16,19-34 0-16,-17-4 0 0,-15 2-908 15</inkml:trace>
  <inkml:trace contextRef="#ctx0" brushRef="#br0" timeOffset="27166.17">10461 7159 869 0,'0'0'1764'16,"0"0"-1207"-16,0 0-189 16,0 0-29-16,0 0-140 15,-56-111-199-15,31 97 0 16,-2 8 0-16,-4 6 0 15,-2 0 0-15,-3 16 0 16,-2 17 0-16,5 10 0 0,4 8 0 16,9-1 0-16,11-4 0 15,9-10 0-15,0-8 0 16,20-10 0-16,11-10 0 16,12-8 0-16,7 0 0 15,6-20 0-15,0-14 0 16,-2-11 0-16,-10-6 0 15,-11-14 0-15,-6-5 0 16,-13-6 0-16,-8-2 0 16,-6 6 0-16,0 5 0 15,-8 17 0-15,-8 16 0 0,3 14 0 16,3 12 0 0,6 8 0-16,0 4 0 0,-1 28 0 15,3 21 0-15,0 16 0 16,2 12 0-16,0 3 0 15,4-2 0-15,17-5 0 16,10-8 0-16,9-10 0 16,8-11 0-16,10-12 0 15,12-12 0-15,28-20 0 16,-19-4-576-16,-7 0-1335 0</inkml:trace>
  <inkml:trace contextRef="#ctx0" brushRef="#br0" timeOffset="27362.2">11784 7239 1928 0,'0'0'1262'0,"0"0"-889"16,0 0 160-16,0 0-533 15,0 0 0-15,0 0 0 0,0 0 0 16,46 124 0-16,-54-82 0 15,-30 10 0-15,-69 23 0 16,7-11-321 0,-3-8-2746-16</inkml:trace>
  <inkml:trace contextRef="#ctx0" brushRef="#br0" timeOffset="28829.84">12817 6655 134 0,'0'0'2035'16,"0"0"-1532"-16,0 0-143 15,0 0 113 1,0 0-183-16,0 0-128 0,0 0-96 15,-102 36 7-15,55 87-73 16,-4 45 0-16,2 17 0 16,20-13 0-16,27-26 0 15,2-45 0-15,24-25 0 0,5-22 0 16,9-8 0 0,12-4 0-16,4-1 0 0,9-5 0 15,-7-18 0-15,-13-17 0 16,-16-1 0-16,-25-40 0 15,-2-6-700-15,-8-4-1404 0</inkml:trace>
  <inkml:trace contextRef="#ctx0" brushRef="#br0" timeOffset="29332.91">13648 7090 2668 0,'0'0'672'0,"0"0"-347"15,0 0 106-15,0 0-431 16,-116-102 0-16,72 102 0 16,-7 16 0-16,-4 26 0 15,1 12 0-15,7 10 0 16,13 1 0-16,15-9 0 0,12-10 0 15,7-12 0 1,13-12 0-16,21-16 0 0,8-6 0 16,7-16 0-16,0-22 0 15,-4-12 0-15,-5-14 0 16,-11-11 0-16,-7-5 0 16,-7-6 0-16,-5 2 0 15,-8 4 0 1,-2 16 0-16,0 13 0 0,0 21 0 15,0 16 0-15,0 12 0 16,0 2 0-16,0 30 0 16,0 23 0-16,0 30 0 15,2 32 0-15,11-5 0 0,1-11 0 16,-1-15 0 0,5-24 0-16,-1 4 0 0,6 0 0 15,0-10 0-15,-4-14 0 16,8-12 0-16,-7-11-773 15,0-16-986-15</inkml:trace>
  <inkml:trace contextRef="#ctx0" brushRef="#br0" timeOffset="29660.91">14631 6731 2776 0,'0'0'970'0,"0"0"-620"0,0 0-350 32,0 0 0-32,0 0 0 15,0 0 0-15,-114 147 0 16,64-93 0-16,-8 4 0 0,-3-4 0 0,8-3 0 16,9-11 0-1,14-12 0-15,14-10 0 16,16-6 0-16,0-6 0 0,23-1 0 15,17 4 0 1,18 0 0-16,8 2 0 0,9-1 0 16,-4-2 0-1,-9-1 0-15,-15 2 0 0,-21-1-197 16,-26 6-319-16,-15-2-302 0,-20 0-311 0</inkml:trace>
  <inkml:trace contextRef="#ctx0" brushRef="#br0" timeOffset="29866.12">14134 7492 880 0,'0'0'1974'0,"0"0"-1325"15,0 0-369-15,0 0 33 16,0 0-313-16,0 0 0 16,138 19 0-1,-82-10 0-15,6-1 0 16,1-1 0-16,-1 0 0 0,-4-2 0 0,9 1 0 15,-14 1-712-15,-11-3-1285 0</inkml:trace>
  <inkml:trace contextRef="#ctx0" brushRef="#br0" timeOffset="30353.96">15246 7092 2445 0,'0'0'708'16,"0"0"-255"-16,0 0 37 16,0 0-490-16,9-116 0 15,-5 108 0-15,4 8 0 16,4 0 0-16,9 8 0 15,10 22 0-15,7 12 0 16,-1 10 0-16,1 8 0 16,-9-2 0-16,-6-5 0 0,-12-11 0 15,-9-8 0-15,-2-12 0 16,0-8 0-16,0-6 0 16,0-8 0-16,0 0 0 15,0-8 0-15,0-20 0 16,0-14 0-16,5-13 0 15,16-8 0-15,8-5 0 16,3 7 0-16,-3 15 0 16,-5 16 0-16,-5 16 0 15,-7 14 0-15,2 2 0 16,-1 28 0-16,0 12 0 0,3 10 0 16,-3 6 0-16,1 0 0 15,-3-3 0-15,-2-9 0 16,2-10 0-16,-4-8 0 15,4-10 0-15,0-6 0 16,18-12 0-16,0 0-567 16,1-12-846-16</inkml:trace>
  <inkml:trace contextRef="#ctx0" brushRef="#br0" timeOffset="30558.23">16182 7172 462 0,'0'0'2266'0,"0"0"-1565"0,0 0-132 16,0 0-471-16,0 0-98 16,0 0 0-16,0 0 0 15,5-22 0-15,14 18 0 16,12-2 0-16,12 1 0 16,8-6 0-16,7 4 0 15,2 0 0-15,13-3-264 16,-17 2-601-16,-13 2-602 0</inkml:trace>
  <inkml:trace contextRef="#ctx0" brushRef="#br0" timeOffset="30826.09">16761 6940 147 0,'0'0'2051'16,"0"0"-1282"-16,0 0-165 15,0 0-79-15,0 0-525 16,0 0 0-16,0 0 0 15,0-64 0-15,0 64 0 16,0 24 0-16,0 14 0 16,-2 16 0-16,2 10 0 15,0 4 0-15,0 1 0 0,0-9 0 16,0-8 0 0,4-12 0-16,4-10 0 0,-4-8 0 15,-2-10 0-15,2-10 0 16,-1-4-195-16,-3-20-435 15,0-6-1007-15</inkml:trace>
  <inkml:trace contextRef="#ctx0" brushRef="#br0" timeOffset="31125.05">17022 6457 2765 0,'0'0'892'0,"0"0"-669"16,0 0-7-16,0 0-216 16,138 80 0-16,-82-6 0 15,4 32 0-15,-6 35 0 16,-14 7 0-16,-20-19 0 16,-18-31 0-16,-2-34 0 15,-10-8 0-15,-13 4 0 16,-14 8 0-16,-5 1 0 15,-6-11 0-15,-2-8 0 0,1-12 0 16,5-10 0 0,8-6 0-16,-1-16 0 15,12-6-192-15,5 0-964 0</inkml:trace>
  <inkml:trace contextRef="#ctx0" brushRef="#br0" timeOffset="33563.93">18417 6940 2517 0,'0'0'787'0,"0"0"-480"0,0 0 178 15,0 0-485-15,0 0 0 16,0 0 0-16,0 0 0 16,-25 144 0-16,23-65 0 15,2 3 0 1,0-10 0-16,2-12 0 0,14-16 0 0,1-16 0 15,6-16 0-15,-1-12 0 16,5-9 0-16,4-26 0 16,1-13 0-16,-1-8 0 15,-4-4 0-15,-4 4 0 16,-4 8 0-16,-9 16 0 31,0 14 0-31,-3 18 0 0,1 0 0 0,1 28 0 16,7 12 0-16,-1 8 0 15,3-2 0-15,-3-4 0 16,4-10 0-16,-7-10 0 0,0-10 0 16,-3-8 0-1,0-4 0 1,4-10 0-16,5-20 0 0,4-12 0 0,3-9 0 31,2-3 0-31,0 4 0 16,-6 9 0-16,-5 12 0 15,-5 15 0-15,-1 14 0 16,-4 4 0-16,5 30 0 16,0 12 0-16,3 11 0 15,3 1 0-15,1-4 0 16,5-10 0-16,4-12 0 16,2-12 0-16,2-14 0 15,0-6 0-15,2-12 0 0,1-22 0 16,-3-10 0-16,-2-15 0 15,-4-10 0-15,-6-6 0 16,-5-1 0-16,-5 8 0 16,-5 16 0-16,-4 18 0 15,0 18 0-15,0 16 0 16,-4 14 0-16,-10 36 0 16,-1 20 0-16,2 14 0 15,1 7 0-15,12-3 0 16,0-12 0-16,18-14 0 0,20-18 0 15,11-17 0-15,11-22 0 16,5-5 0-16,-1-27 0 16,-3-18 0-16,-9-11 0 15,-9-12 0-15,-9-22 0 16,-5-25 0-16,-12 9 0 16,-7 14 0-16,-8 22 0 15,-2 31 0-15,0 15 0 16,-5 15 0-16,-9 14 0 15,-5 63 0-15,-6 47 0 16,7 5 0-16,5-7 0 0,9-19 0 16,4-30 0-16,0-4 0 15,15-6 0-15,5-22 0 16,2-20 0-16,5-12 0 16,0-18 0-16,-1-24 0 15,3-12 0-15,-2-8 0 16,0-2 0-16,-5 1 0 15,-2 11 0-15,-2 18 0 16,-5 20 0-16,3 14 0 16,0 24 0-16,4 22 0 15,3 15 0-15,-2 1 0 0,-3-2 0 16,0-10 0-16,-7-10 0 16,-4-14 0-16,-5-12 0 15,-2-14 0-15,-9-6-144 0,-13-20-455 16,-5-4-447-16</inkml:trace>
  <inkml:trace contextRef="#ctx0" brushRef="#br0" timeOffset="33722.44">19593 6910 2613 0,'0'0'698'15,"0"0"-402"-15,0 0 15 16,0 0-133-16,0 0-178 15,174 0 0-15,-105-26 0 0,-13-2-356 16,-27-4-673-16</inkml:trace>
  <inkml:trace contextRef="#ctx0" brushRef="#br0" timeOffset="33895">18737 6537 2942 0,'0'0'785'0,"0"0"-416"16,0 0-369-16,0 0 0 16,0 0 0-16,114-8-114 0,-41 20-1135 15</inkml:trace>
  <inkml:trace contextRef="#ctx0" brushRef="#br0" timeOffset="34288.82">21783 6346 2450 0,'0'0'935'0,"0"0"-438"0,0 0-283 16,0 0-214 0,-46 135 0-1,15 27 0-15,-1 42 0 0,6 23 0 16,5-4 0-1,10-18 0-15,5-13 0 0,6-12 0 16,0-23 0-16,0-43 0 16,8-36 0-16,-3-34 0 15,-3-22 0-15,-2-10 0 16,0-12 0-16,-13-48-81 16,-10-14-694-16,3-14-426 0</inkml:trace>
  <inkml:trace contextRef="#ctx0" brushRef="#br0" timeOffset="35466.28">21665 6906 2493 0,'0'0'735'15,"0"0"-458"-15,0 0 47 16,0 0-159-16,0 0-63 16,143-30-102-16,-90 40 0 15,-1 14 0-15,-8 12 0 16,-11 6 0-16,-16 10-20 15,-17 7-22-15,-6-1-21 16,-31 0 9-16,-14-8 39 0,-7-8 15 16,0-10 28-16,11-12 38 15,13-10 34-15,21-10-100 16,13 0 0-16,11-12 0 16,36-20 0-16,16-10 0 15,12-10 0-15,8-8 0 16,-4-5 0-16,-11 5 0 15,-17 4 0-15,-18 8 0 16,-19 14 0-16,-14 10 0 16,0 12 0-16,-12 10 0 15,-11 2 0-15,0 8 0 16,3 16 0-16,9 4 0 16,6 4 0-16,5-2 0 0,9-4 0 15,22-4 0-15,11-8 0 16,10-8 0-16,2-6 0 15,-4 0 0-15,-9 0 0 16,-12-4 0-16,-14 2 0 16,-11 2 0-16,-4 0 0 15,0 20 0-15,0 12 0 16,-4 7 0-16,2 2 0 16,2 0 0-16,0-7 0 15,14-10 0-15,14-10 0 16,8-10 0-16,4-4 0 0,4-6 0 15,1-18 0-15,-5-10 0 16,-4-5 0-16,-9-2 0 16,-5 4 0-16,-7 7 0 15,-7 12 0-15,-4 12 0 16,-4 6 0-16,2 4 0 16,0 26 0-16,7 8 0 15,7 4 0-15,8 1 0 16,7-7 0-16,5-12 0 15,0-10 0-15,-5-12 0 16,-8-2 0-16,-13-12 0 16,-7-19 0-16,-3-9 0 0,-9-10 0 15,-20-4 0-15,-4 0 0 16,-1 6 0-16,5 8 0 16,9 14 0-16,9 12 0 15,11 8 0-15,0 6 0 16,29 0 0-16,15 0 0 15,16 0 0-15,5-8 0 16,2-12 0-16,-9-10-66 16,-11-6-33-16,-14-7 73 0,-16-1 26 15,-12-2 53 1,-5 2 29-16,0 8-26 0,-9 8-56 16,-2 16 0-16,0 12 0 15,0 14 0-15,-2 48 0 16,1 36 0-16,6 3 0 15,3-3 0-15,3-14 0 16,0-24 0-16,9 1 0 16,3-7 0-16,-4-18 0 15,-1-16 0-15,-5-16 0 16,-2-4 0-16,0-10 0 16,0-22 0-1,2-12 0-15,10-10 0 0,5-7 0 16,12 5 0-16,11 10 0 15,7 14 0-15,5 18 0 0,-4 14 0 16,0 8 0-16,-11 28 0 16,-8 14 0-16,-16 8 0 15,-13 3 0 1,0-3 0-16,-33-6 0 0,-11-8 0 16,-12-8 0-16,-2-12 0 15,2-6 0-15,8-10 0 16,10-8 0-16,13 0 0 0,25-32 0 31,0-6-255-31,11-4-1063 0</inkml:trace>
  <inkml:trace contextRef="#ctx0" brushRef="#br0" timeOffset="35660.49">24226 7421 3144 0,'0'0'952'0,"0"0"-952"0,0 0 0 15,0 0 0-15,0 0 0 16,0 0-374-16,0 0-2087 0</inkml:trace>
  <inkml:trace contextRef="#ctx0" brushRef="#br0" timeOffset="37157.46">2807 9104 2536 0,'0'0'842'0,"0"0"-488"16,0 0 10-16,0 0-364 0,0 0 0 15,0 0 0 1,-25 42 0-16,25 22 0 15,0 16 0-15,-2 11 0 16,2 0 0-16,0-2 0 0,0-9 0 16,0-10 0-1,0-14 0-15,0-13 0 0,0-16 0 16,0-10 0-16,0-15 0 16,0-21-38-16,0-15-567 15,0-12-971-15</inkml:trace>
  <inkml:trace contextRef="#ctx0" brushRef="#br0" timeOffset="37466.05">2817 9015 2320 0,'0'0'856'15,"0"0"-358"-15,0 0-76 16,0 0-422-16,0 0 0 16,0 0 0-1,0 0 0-15,99-52 0 0,-48 48 0 16,5 4 0-16,2 0 0 15,-2 12 0-15,-10 16 0 16,-9 8 0-16,-18 8 0 16,-13 5 0-16,-6 3 0 15,-17-2 0-15,-26 0 0 16,-12-2 0-16,-3-6 0 0,0-8 0 16,11-6 0-1,11-11 0-15,21-16 0 0,8-1-504 16,7-1-806-16</inkml:trace>
  <inkml:trace contextRef="#ctx0" brushRef="#br0" timeOffset="37723.41">3652 8911 2277 0,'0'0'974'15,"0"0"-369"-15,0 0-365 16,0 0-240-16,0 0 0 0,0 0 0 16,-114 66 0-1,69 58 0-15,-4 47 0 0,9 20 0 16,22-11 0-16,18-26 0 16,7-47 0-16,24-27 0 15,2-22 0-15,10-16 0 16,10 0 0-16,11-6 0 15,6-8 0-15,12-28 0 16,-20 0-457-16,-17-14-1209 0</inkml:trace>
  <inkml:trace contextRef="#ctx0" brushRef="#br0" timeOffset="38368.78">4701 9521 2263 0,'0'0'817'16,"0"0"-337"-16,0 0-126 31,0 0-172-31,-52-113-182 16,26 91 0-16,-6 6 0 16,-1 6 0-16,-5 10 0 15,-4 0 0-15,0 21 0 0,-3 12 0 16,7 11 0-16,7 5 0 15,11-5 0-15,11-4 0 16,9-8 0-16,0-10 0 16,14-10 0-16,15-6 0 15,8-6 0-15,7-6 0 16,8-22 0-16,-1-10 0 16,-2-10 0-16,-2-10 0 15,-7-9 0-15,-7-5 0 16,-6-10 0-16,-11-2 0 15,-7-3 0-15,-9 9 0 0,0 12 0 16,-4 16 0-16,-8 22 0 16,1 14 0-16,0 14 0 15,-3 2 0-15,1 34 0 16,-7 20 0-16,-5 32 0 16,6 1 0-16,3 9 0 15,11 0 0-15,5-16 0 16,14 6 0-16,22-9 0 15,12-13 0-15,10-16 0 16,7-16 0-16,2-14 0 0,-7-14 0 16,2-10-50-16,-15-20-431 15,-18-4-526-15</inkml:trace>
  <inkml:trace contextRef="#ctx0" brushRef="#br0" timeOffset="38793.04">5242 9526 715 0,'0'0'1720'16,"0"0"-904"-16,0 0-234 0,0 0-319 15,0 0-263-15,0 0 0 16,0 0 0-16,0-18 0 15,0 21 0-15,0 17 0 16,0 10 0-16,4 10 0 16,6 6 0-16,1 0 0 15,-1-4 0-15,2-6 0 16,-1-7 0-16,-2-14 0 16,-2-5 0-16,-3-6 0 15,1-4 0-15,1 0 0 16,3-8 0-16,5-17 0 15,5-18 0-15,6-9 0 16,2-6 0-16,-3-2 0 0,-5 8 0 16,-6 10 0-1,-5 14 0-15,-3 11 0 0,-5 12 0 16,0 5 0-16,0 0 0 16,5 10 0-16,1 8-543 15,5-2-756-15</inkml:trace>
  <inkml:trace contextRef="#ctx0" brushRef="#br0" timeOffset="39096.78">5869 9356 1468 0,'0'0'1323'0,"0"0"-666"15,0 0-119-15,0 0-428 16,0 0-110-16,0 0 0 0,0 0 0 16,6-10 0-1,11 8 0-15,12 0 0 0,12 0 0 16,8-2 0-16,2 0-51 15,-2 4-488-15,-15 0-388 16,-21 0-359-16</inkml:trace>
  <inkml:trace contextRef="#ctx0" brushRef="#br0" timeOffset="39250.99">5834 9577 1625 0,'0'0'826'15,"0"0"-312"-15,0 0 74 0,0 0-235 16,0 0-163-1,0 0-190-15,0 0 0 0,116 2 0 16,-60-2 0-16,38-10 0 16,-16-4 0-1,-9-4-789-15</inkml:trace>
  <inkml:trace contextRef="#ctx0" brushRef="#br0" timeOffset="39866.37">7118 9326 2293 0,'0'0'815'0,"0"0"-335"16,0 0-162 0,0 0-128-16,0 0-190 15,0 0 0-15,-138-74 0 0,100 74 0 0,-4 22 0 16,-4 10 0-16,3 8 0 16,7 6 0-16,9 1 0 15,14-3 0-15,11-8 0 16,2-4 0-16,15-10 0 15,16-8 0 1,7-10 0-16,7-4 0 0,-1-14 0 0,1-16 0 16,-3-10 0-1,-6-10 0-15,-7-7 0 0,-4-7 0 16,-5-4 0-16,-5-4 0 16,-4-2 0-16,-2 3 0 15,-2 5 0-15,-3 10 0 31,-4 14 0-31,0 16 0 16,0 12 0-16,0 10 0 16,0 4 0-16,0 0 0 15,0 0 0-15,0 14 0 16,0 12 0-16,0 14 0 16,0 12 0-16,0 8 0 0,0 6 0 15,2 5 0-15,3 1 0 16,2-2 0-16,4-2 0 15,7-10 0-15,6-9 0 16,9-13 0-16,10-17 0 16,32-19-258-16,-8-19-419 15,-7-16-418-15</inkml:trace>
  <inkml:trace contextRef="#ctx0" brushRef="#br0" timeOffset="40228.71">7463 8642 2448 0,'0'0'842'16,"0"0"-492"-16,0 0 106 15,0 0-456-15,0 0 0 16,0 0 0-16,0 0 0 15,87 127 0-15,-56-67 0 16,1 12 0-16,-1 8 0 0,-4 8 0 16,-5 5 0-16,-9 1 0 15,-11 0 0-15,-2-5 0 16,0-9 0-16,-19-8 0 16,-6-12 0-16,-2-12 0 15,0-10 0-15,3-8 0 16,0-8 0-16,1-8 0 15,3-3 0-15,-11-11-234 16,4 0-589-16,5 0-871 0</inkml:trace>
  <inkml:trace contextRef="#ctx0" brushRef="#br0" timeOffset="40888.61">8555 9591 476 0,'0'0'2169'16,"0"0"-1582"-16,0 0-235 0,0 0 160 15,0 0-512-15,0 0 0 16,0 0 0-16,13-4 0 15,12-6 0-15,17-6 0 16,18-4 0-16,17-4 0 16,4 1 0-16,4 4 0 15,-2 15 0-15,-23 4-744 16,-24 0-434-16</inkml:trace>
  <inkml:trace contextRef="#ctx0" brushRef="#br0" timeOffset="41029.37">8747 9779 1676 0,'0'0'802'15,"0"0"-257"-15,0 0-29 16,0 0-180-16,0 0-115 16,0 0-221-16,0 0 0 15,112 0 0-15,-12-26 0 16,51-20 0-16,-22 6-627 16,-8-2-1577-16</inkml:trace>
  <inkml:trace contextRef="#ctx0" brushRef="#br0" timeOffset="41585.44">10257 8747 453 0,'0'0'2194'16,"0"0"-1588"-16,0 0-146 15,0 0-77-15,-24-107-383 16,24 95 0-16,0 2 0 16,6 6 0-16,8 3 0 15,1 1 0-15,8 0 0 16,2 18 0-16,4 14 0 0,0 8 0 15,-5 8 0-15,-2 4 0 16,-6-4 0-16,-7-2 0 16,-5-6 0-16,-4-10 0 15,0-8 0-15,0-8 0 16,0-7 0 0,0-7 0-16,0 0 0 0,0-15 0 15,0-17 0-15,9-16 0 16,2-10 0-16,4-8 0 0,4 4 0 15,-1 11 0-15,-3 13 0 32,-1 18 0-32,-3 17 0 0,-1 3 0 15,4 23 0-15,1 23 0 16,4 11 0-16,-4 9 0 16,1 2 0-16,-3-6 0 15,-1-4 0-15,-4-9 0 16,-1-12 0-16,-3-6 0 15,-2-13 0-15,2-12 0 16,15-14 0-16,-1-18-335 16,1-10-797-16</inkml:trace>
  <inkml:trace contextRef="#ctx0" brushRef="#br0" timeOffset="41758.71">10957 8795 834 0,'0'0'2126'0,"0"0"-1457"0,0 0-386 15,0 0-99-15,0 0-184 16,0 0 0-16,0 0 0 16,100-10 0-16,-48 6 0 15,4-4 0-15,15-4 0 16,-15 0 0-16,-14-1-937 0</inkml:trace>
  <inkml:trace contextRef="#ctx0" brushRef="#br0" timeOffset="41993.99">11356 8582 2145 0,'0'0'982'0,"0"0"-384"16,0 0-227-16,0 0-371 15,0 0 0-15,0 0 0 16,0 0 0-16,-14-68 0 16,14 80 0-16,0 18 0 15,0 18 0-15,0 12 0 16,0 11 0-16,0 3 0 15,0 2 0-15,0-2 0 16,0 18 0-16,8-19-487 16,3-17-1359-16</inkml:trace>
  <inkml:trace contextRef="#ctx0" brushRef="#br0" timeOffset="42465.28">12154 9318 1523 0,'0'0'723'0,"0"0"-207"15,0 0-47-15,0 0-224 16,0 0 37-16,0 0-79 16,0 0-68-16,-49-96-135 15,20 80 0-15,-9 8 0 16,-9 6 0-16,-11 2 0 0,-9 24 0 15,-4 24 0 1,0 16 0-16,3 14 0 0,16 6 0 16,18 1 0-1,22-9 0-15,12-8 0 0,29-10 0 16,25-10 0-16,15-16 0 16,12-13 0-16,1-17 0 15,-2-2 0-15,-9-10 0 16,-15-11 0-16,-15-1 0 15,-22 3 0-15,-19 6 0 16,-9 5-150-16,-11 4-1371 0</inkml:trace>
  <inkml:trace contextRef="#ctx0" brushRef="#br0" timeOffset="44166.54">12456 9872 1455 0,'0'0'641'16,"0"0"-106"-16,0 0 71 16,0 0-127-16,0 0-233 15,0 0-112-15,0 0-134 16,5-26 0-16,-5 17 0 16,-7 5 0-16,-6 0 0 15,-9 4 0-15,-8 0 0 16,-11 21 0-16,-7 12 0 0,0 14 0 15,1 9 0-15,11 6 0 16,9 0 0-16,16-5 0 16,9-9 0-16,2-9 0 15,11-12 0-15,16-11 0 16,4-12 0-16,9-4 0 16,5-16 0-16,1-16 0 15,6-13 0-15,-5-7 0 16,-3-8 0-16,-4-8 0 15,-7-6 0-15,-1-4 0 16,-10-5 0-16,-4 3 0 16,-9 8 0-16,-7 12 0 0,-2 18 0 15,0 18 0-15,0 14 0 16,-4 10 0-16,-7 18 0 16,-1 28 0-16,-1 16 0 15,4 14 0-15,4 6 0 16,5 1 0-16,0-5 0 15,16-10 0-15,9-8 0 16,6-12 0-16,5-12 0 16,4-12 0-16,-3-10 0 0,-1-7 0 15,-2-7 0-15,4-3 0 16,-11-12-236-16,-4-3-1502 0</inkml:trace>
  <inkml:trace contextRef="#ctx0" brushRef="#br0" timeOffset="44655.57">14025 9043 2442 0,'0'0'864'0,"0"0"-317"0,0 0-304 16,0 0-243-16,0 0 0 16,0 0 0-16,0 0 0 15,-36 139 0 1,21-23 0-16,1 32 0 0,8 9 0 16,4-11 0-16,2-13 0 15,0-17 0-15,6-20 0 16,1-18 0-16,-2-19 0 15,-1-11 0-15,1-2 0 16,-1-2 0-16,0-6 0 16,-2-16 0-16,-2-16 0 0,0-6 0 15,0-8 0-15,0-26 0 16,-10-52-590-16,-1 4-221 16,1-3-231-16</inkml:trace>
  <inkml:trace contextRef="#ctx0" brushRef="#br0" timeOffset="44923.16">13968 9432 1906 0,'0'0'800'0,"0"0"-246"0,0 0-63 16,21-116-146-1,-2 90-345-15,7 2 0 0,10 2 0 16,6 8 0-16,5 4 0 16,2 10 0-16,-2 0 0 15,-7 10 0-15,-9 20 0 16,-11 8 0-16,-11 8 0 15,-9 4 0-15,0 2 0 16,-21-4 0-16,-12-1 0 16,-9-7 0-16,-12-8 0 15,-1-6 0-15,-3-10 0 16,5-10 0-16,8-6 0 16,13-18-41-16,17-14-631 0,13-8-878 15</inkml:trace>
  <inkml:trace contextRef="#ctx0" brushRef="#br0" timeOffset="45465.59">14839 8739 1698 0,'0'0'846'15,"0"0"-301"-15,0 0-175 0,0 0-28 16,0 0-134 0,0 0-121-1,0 0-87-15,-61-86 0 0,26 93 0 0,-8 23 0 16,-1 11 0-16,4 4 0 16,9 4 0-16,8-7 0 15,9-8 0-15,12-8 0 16,2-8 0-16,0-6 0 15,18-10 0-15,5-2 0 16,6 0 0-16,4-16 0 16,1-10 0-16,-1-4 0 0,-4-8 0 15,0-6 0 1,-4-8 0-16,-6-6 0 0,-3-5 0 16,-5 3 0-16,-2 6 0 31,-7 10 0-31,-2 12 0 0,0 14 0 0,0 8 0 15,0 6 0-15,0 4 0 16,0 0 0-16,-2 6 0 16,-5 18 0-16,1 12 0 15,-3 10 0-15,0 8 0 16,4 5 0-16,5-4 0 16,0 2 0-16,0-7 0 15,14-8 0-15,6-6 0 0,9-6 0 16,18-10 0-16,-7-8-775 15,-3-8-1425-15</inkml:trace>
  <inkml:trace contextRef="#ctx0" brushRef="#br0" timeOffset="46359.21">15250 8590 2116 0,'0'0'680'16,"0"0"-300"-16,0 0 116 16,0 0-226-16,0 0-116 15,-55 159-154-15,6-11 0 16,-2 23 0-16,11-3 0 16,21-22 0-16,17-42 0 15,2-23 0-15,14-23 0 16,17-10 0-16,16 0 0 0,13-2 0 15,13-3 0-15,32-25 0 16,-20-14-27-16,-16-4-1011 0</inkml:trace>
  <inkml:trace contextRef="#ctx0" brushRef="#br0" timeOffset="46628.99">16000 8843 1925 0,'0'0'1198'0,"0"0"-519"16,0 0-385-16,0 0-294 15,0 0 0-15,-81 102 0 16,63-23 0-16,1 8 0 16,3 6 0-16,5-3 0 15,5-3 0-15,2-10 0 16,2-9 0-16,0-11 0 15,4-17 0-15,23-20 0 16,-2-14-495-16,-2-6-838 0</inkml:trace>
  <inkml:trace contextRef="#ctx0" brushRef="#br0" timeOffset="46754.94">16233 9286 2618 0,'0'0'877'16,"0"0"-515"-16,0 0-123 15,0 0-239-15,0 0 0 16,125-22 0-16,-59 16 0 16,11 0 0-16,5-2 0 0,21-4 0 15,-18 2-695 1,-19-2-696-16</inkml:trace>
  <inkml:trace contextRef="#ctx0" brushRef="#br0" timeOffset="47164.54">17124 8823 1614 0,'0'0'774'15,"0"0"-197"-15,0 0-95 16,0 0-157-16,0 0-124 16,0 0-78-16,0 0-123 0,-10-50 0 15,5 56 0-15,0 0 0 16,3 0 0-16,0-2 0 15,2-4 0-15,0 0 0 16,0 2 0-16,0 4 0 16,0 8 0-16,-5 12 0 31,3 16 0-31,-4 20 0 16,-1 29 0-16,0 27 0 15,-4 22 0-15,2 7 0 16,0-31 0-16,4-30 0 15,1-30 0-15,2-8 0 0,0 4 0 16,-2 1 0-16,-1 1 0 16,1-14 0-16,-1-12 0 15,-2-12 0-15,1-16-186 16,1 0-549-16,1-6-457 0</inkml:trace>
  <inkml:trace contextRef="#ctx0" brushRef="#br0" timeOffset="47465.8">17080 9272 1991 0,'0'0'776'15,"0"0"-304"-15,0 0-18 16,0-128-170-16,22 94-165 16,7 6-119-16,10 3 0 15,2 11 0-15,4 6 0 16,2 8 0-16,-1 0 0 15,-3 8 0-15,-5 17 0 16,-11 7 0-16,-12 6 0 16,-8 4 0-16,-7 0 0 15,-7-2 0-15,-22 0 0 16,-9-6 0-16,-6-2 0 16,-6-6 0-16,2-6 0 0,3-6 0 15,7-6 0-15,14-8 0 16,8-5-8-16,13-16-1074 0</inkml:trace>
  <inkml:trace contextRef="#ctx0" brushRef="#br0" timeOffset="47861.35">17795 8620 2181 0,'0'0'881'15,"0"0"-400"-15,0 0-16 0,0 0-377 16,0 0-88-16,0 0 0 15,127-78 0 1,-91 112 0-16,1 18 0 0,13 33 0 16,-1 29 0-16,-5 26 0 15,-10 7 0-15,-18-25 0 16,-16-30 0-16,0-34 0 16,-14-4 0-1,-20 3 0-15,-8 3 0 16,-11 0 0-16,-10-14 0 0,-1-10 0 0,-19-18 0 15,16-10-149-15,20-8-1972 0</inkml:trace>
  <inkml:trace contextRef="#ctx0" brushRef="#br0" timeOffset="49596.25">18109 8450 1635 0,'0'0'732'0,"0"0"-136"16,0 0-112-16,0 0-132 15,0 0-55 1,13-112-297-16,3 88 0 0,5-1 0 16,0 1 0-16,2 4 0 15,4 4 0-15,-3 7 0 16,3 4 0-16,-1 5 0 16,-1 2 0-16,2 24 0 15,-5 13 0-15,-1 12 0 16,-6 10 0-16,-7 1 0 15,-3-2 0-15,-5-10 0 16,0-8 0-16,0-14 0 16,0-10 0-16,0-9 0 0,0-9 0 15,0 0 0 1,0-9 0-16,5-17 0 0,6-16 0 16,4-8 0-16,3-6 0 15,5 2 0-15,1 8 0 16,-4 12 0-16,-2 12 0 15,-3 12 0-15,1 10 0 16,1 1 0 0,4 26 0-16,1 9 0 15,-2 8 0-15,-2 2 0 16,-5 2 0-16,-1-4 0 16,-6-6 0-16,-4-5 0 15,1-10 0-15,-3-6 0 16,2-6 0-16,2-11-480 15,3 0-408-15,2-4-479 0</inkml:trace>
  <inkml:trace contextRef="#ctx0" brushRef="#br0" timeOffset="49758.39">18965 8472 995 0,'0'0'1862'0,"0"0"-1159"15,0 0-255-15,0 0-360 16,0 0-88-16,0 0 0 15,0 0 0-15,65-32 0 16,-24 28 0-16,11-2 0 16,8-2 0-16,20-2 0 15,-12 2-578-15,-16-2-754 0</inkml:trace>
  <inkml:trace contextRef="#ctx0" brushRef="#br0" timeOffset="49996.45">19435 8201 1287 0,'0'0'1153'16,"0"0"-476"-16,0 0-142 16,0 0-214-16,0 0-198 15,0 0-123-15,0 0 0 16,-18-40 0-16,13 72 0 16,1 13 0-16,-2 10 0 15,-1 6 0-15,3 3 0 0,4-2 0 16,0-2 0-16,0-8 0 15,0-8 0-15,11-9 0 16,13-20-362-16,1-8-588 16,-3-7-617-16</inkml:trace>
  <inkml:trace contextRef="#ctx0" brushRef="#br0" timeOffset="50151.36">19674 8390 2435 0,'0'0'919'15,"0"0"-382"-15,0 0-332 16,0 0-205-16,0 0 0 16,0 0 0-16,0 0 0 15,142-25 0-15,-100 20 0 16,0 1 0-16,-2-1 0 16,1 5-198-16,-12 0-741 15,-4 0-880-15</inkml:trace>
  <inkml:trace contextRef="#ctx0" brushRef="#br0" timeOffset="50754.92">20422 8365 2184 0,'0'0'835'0,"0"0"-334"16,0 0-158-16,0 0-110 16,0 0-233-16,0 0 0 15,0 0 0-15,-87-98 0 16,58 98 0-16,-5 0 0 16,-1 16 0-16,-3 12 0 15,3 11 0-15,4 3 0 16,8 2 0-16,10 0 0 0,8-4 0 15,5-6 0-15,2-6 0 16,18-8 0-16,9-8 0 0,3-9 0 16,5-3 0-16,4-7 0 15,-1-15 0 1,-3-8 0-16,-3-6 0 0,-5-8 0 16,-7-6 0-16,-4-10 0 15,-4-8 0-15,-6-7 0 16,-6-1 0-16,-2 2 0 15,0 7 0-15,0 16 0 16,-4 15 0-16,-5 15 0 16,3 16 0-16,-4 5 0 0,2 12 0 15,-3 24 0 1,-5 14 0-16,1 12 0 0,3 4 0 16,3 4 0-16,7 0 0 15,2-2 0-15,0-1 0 16,7-3 0-16,13-4 0 15,5-8 0 1,8-6 0-16,7-7 0 0,22-7-90 16,-8-10-750-16,-6-8-1436 0</inkml:trace>
  <inkml:trace contextRef="#ctx0" brushRef="#br0" timeOffset="81599.98">9959 7808 2138 0,'0'0'624'0,"0"0"-390"15,0 0 40-15,0 0-39 16,0 0-89-16,18 42-16 16,0-11-20-16,1-4-29 15,4 1-6-15,0-6-26 16,0-3-49-16,4-10 0 15,0-6 0-15,0-3 0 16,2-6 0-16,2-19 0 0,-2-11 0 16,0-4 0-16,-2 0 0 15,-2 4 0-15,-8 12 0 16,-1 12 0-16,-1 12 0 16,1 0 0-16,4 10 0 15,7 12 0-15,4 3 0 16,4-2 0-16,6-3 0 15,-1-8 0-15,-3-8 0 16,-1-4 0-16,-5 0 0 16,-4-9 0-16,-7-10 0 15,-2 1 0-15,-4 2 0 16,-6 4 0-16,-3 4 0 16,-5 4 0-16,0 2 0 15,0 2 0-15,0 0 0 16,0 0 0-16,2 0 0 15,0 0 0-15,1-2 0 16,1-10 0-16,-2 0-586 16,1 0-1220-16</inkml:trace>
  <inkml:trace contextRef="#ctx0" brushRef="#br0" timeOffset="81764.48">10926 7949 3144 0,'0'0'507'16,"0"0"-507"-16,0 0-789 0</inkml:trace>
  <inkml:trace contextRef="#ctx0" brushRef="#br0" timeOffset="112721.77">10928 10555 1733 0,'0'0'567'0,"0"0"-270"16,0 0 197-1,0 0-181-15,0 0-102 0,0 0-74 16,49-72 1-16,-44 72-50 15,2 20-7-15,1 12-44 16,3 8-37-16,5 3 0 16,7-1 0-16,3-8 0 0,10-6 0 15,2-12 0-15,4-8 0 16,1-8 0-16,1-2 0 16,1-22 0-1,1-10 0-15,-1-4 0 0,-5-2 0 16,-2 6 0-16,-7 7 0 15,-4 13 0-15,-1 14 0 16,-3 0 0-16,1 24 0 0,3 11 0 16,-1 5 0-1,1-3 0-15,2 0 0 0,3-11 0 16,1-8 0-16,0-8 0 16,1-10 0-16,1 0 0 15,1-16 0-15,2-12 0 16,2-4 0-16,0-2 0 15,-2 3 0-15,-4 9 0 16,-7 12 0-16,-6 10 0 16,-3 0 0-16,-5 14 0 15,1 9 0-15,-1 3 0 16,3-4 0 0,2-2 0-16,6-6 0 0,3-6 0 0,7-6 0 15,-1-2 0 1,0 0 0-16,3-18 0 0,-1-2 0 15,2-3 0-15,-4 1 0 16,-4 4 0-16,-5 4 0 16,-8 6 0-1,-8 7 0-15,-1 1 0 0,0 0 0 16,-2 5 0-16,1 9 0 16,3 1 0-16,3-1 0 15,1-3 0-15,3-2 0 0,-1-3 0 16,3-4 0-1,-5-1 0-15,-5-1 0 0,-8 0 0 16,0 0-197-16,-15 0-1985 0</inkml:trace>
  <inkml:trace contextRef="#ctx0" brushRef="#br0" timeOffset="116289.37">13752 10658 829 0,'0'0'1436'0,"0"0"-908"16,0 0-262-16,0 0 24 16,0 0-33-16,0 0-139 15,0 0-13 1,33 36 14-16,-2-14-67 0,2 0 7 0,1-2-22 16,3-6-37-16,1-4 0 15,3-6 0-15,3-4 0 16,-2 0 0-16,3-16 0 15,-3-6 0-15,-2-6 0 16,-4-2 0-16,-4 4 0 16,-9 6 0-16,-7 8 0 15,-3 9 0-15,-3 3 0 16,-4 11 0 0,3 13 0-16,0 6 0 0,2 0 0 15,4-2 0 1,6-6 0-16,1-6 0 15,5-6 0-15,4-10 0 16,1 0 0-16,1-12 0 16,-2-14 0-16,0-4 0 15,-2 0 0-15,-5 0 0 16,-4 8 0-16,-3 8 0 16,-7 7 0-16,1 7 0 15,-1 0 0-15,1 4 0 16,1 13 0-16,5-3 0 15,1-2 0-15,1-4 0 16,-1-4 0-16,0-4 0 16,0 0 0-16,-3-2 0 0,-1-10 0 15,-3-4 0 1,-3 2 0-16,0-1 0 0,0-3 0 16,-3 4 0-16,-3 3-681 0</inkml:trace>
  <inkml:trace contextRef="#ctx0" brushRef="#br0" timeOffset="120061.64">15788 10357 1255 0,'0'0'488'15,"0"0"-241"-15,0 0 104 16,0 0-3-16,0 0-62 16,0 0-97-16,0-22-60 0,0 22-16 15,9 0 9-15,4 4-23 16,5 10-29-16,6 2-34 15,5 2-34-15,5-2-4 16,6-4-1-16,5-2-10 16,1-6 13-16,1-4-15 15,2 0 15-15,2-8-1 16,-2-14 5-16,4-6-11 0,1-4 7 16,-2-2 0-1,-4 4 12-15,-6 9-12 0,-5 11 12 16,-8 10 24-16,-8 3-24 15,0 21 30-15,-3 8-23 16,-1 2-13-16,6 2 18 16,1-6-18-16,10-8 2 15,3-10 7-15,8-10-6 16,6-2-8-16,1-12-1 16,-2-18 0-16,0-4 15 15,-3-4-4-15,-5 2 10 0,-9 5 15 16,-4 9-18-16,-6 17 13 15,-6 5-4-15,1 5-3 16,2 26-11-16,0 3-13 16,7 2 0-16,4-2 0 15,5-6 0-15,3-8 0 16,4-10 0-16,-1-10 0 16,1 0 0-16,-3-6 0 0,0-16 0 15,-2-8 0 1,0 0 0-16,-2-2 0 0,-3 4 0 15,-6 8 0-15,-2 6 0 16,-8 7 0-16,-3 6 0 16,-1 1 0-16,-2 0 0 15,0 0 0-15,0 0 0 16,0 0 0-16,-2 1 0 16,0 2 0-16,0-3 0 15,-3 0 0-15,-3-7 0 16,0-8 0-16,-3-6-1492 0</inkml:trace>
  <inkml:trace contextRef="#ctx0" brushRef="#br0" timeOffset="189951.83">1622 12046 2343 0,'0'0'636'0,"0"0"-265"15,0 0-22 1,0 0-145-16,0 0-150 0,0 0-36 16,0 114 103-16,0-36-121 15,0 10 0-15,0 4 0 16,-2-2 0-16,0-9 0 15,-2-13 0-15,4-18 0 16,0-18 0 0,0-20 0-16,0-12-30 15,0-28-71-15,0-28-103 16,0-34-1-16,0-41 38 16,-8-41 69-16,-7-2 57 15,-1 33 7-15,7 45 34 16,9 56 75-16,0 18 79 0,0 6 55 15,2 2-40-15,15 4-67 16,12 7-31-16,10 3-37 16,5 0-5-16,3 18-13 15,0 13-16-15,-7 9 3 16,-11 8-3-16,-16 8-2 16,-13 6 1-16,-2-2 2 15,-29 0 7-15,-12-7-2 0,1-11-5 16,2-10 4-16,11-12-5 15,11-12 0-15,12-6 0 16,6-2 0-16,0 0 0 16,2-2 0-16,16-8 0 15,8 4 0-15,13 2 0 16,5 4 0-16,9 2 0 16,1 24 0-16,-3 12 0 0,-6 10 0 15,-16 9 0-15,-14 1 0 16,-15 2 0-16,0-2 0 15,-29-6 0-15,-11-4 0 16,-2-12 0-16,-3-9 0 16,3-14 0-16,9-8 0 15,6-5 0-15,9 0 0 16,7-7 0-16,4-3 0 16,5 2 0-16,2 6 0 15,0 2 0-15,0 0 0 16,20 12-138-16,23 16-312 15,-1-1-356-15,-3-5-287 0</inkml:trace>
  <inkml:trace contextRef="#ctx0" brushRef="#br0" timeOffset="190754.19">2464 12494 2529 0,'0'0'636'0,"0"0"-371"15,0 0 53-15,8-126-144 16,-8 90-79 0,0 8-16-16,-2 10-79 0,-11 10 0 0,-9 8 0 15,-5 8 0-15,-2 28 0 16,-2 14 0-16,6 13 0 16,8 0 0-16,12-2 0 15,5-11 0-15,7-12 0 16,18-16 0-16,6-14 0 15,0-8 0-15,0-10 0 16,-2-20 0-16,-4-10 0 16,-6-4 0-1,-3-2 0-15,-7 7 0 0,-5 7 0 16,-4 12 0-16,2 10 0 16,-2 10 0-16,3 0 0 0,1 16 0 15,8 15 0-15,3 6 0 16,5 2 0-1,3-3 0-15,0-8 0 0,0-12 0 16,4-12 0 0,-2-4 0-16,1-16 0 15,1-19 0-15,1-8 0 0,1-8 0 16,-2 4 0-16,0 4 0 16,-2 11 0-1,-3 12 0-15,2 12 0 0,3 8 0 0,2 2 0 16,6 22 0-16,4 8 0 15,-1 6 0-15,-5 5 0 16,-4-2 0-16,-9 2 0 16,-11-3 0-16,-7-6 0 15,-2-6 0-15,0-6 0 16,-11-10 0-16,-5-8 0 16,3-4 0-1,0 0 0-15,6-18 0 0,7-10 0 16,0-10 0-16,15-8 0 15,22-7 0-15,9 1 0 16,8 4 0-16,4 8 0 0,0 12 0 16,-8 14-17-1,-7 12 16-15,-9 2 2 0,-10 14 1 16,-9 14 13-16,-1 6-15 16,-5 2 0-16,0 0 0 15,-1-4 0-15,2-4 0 16,1-7 0-16,3-11 0 15,5-6 0-15,8-4 0 16,4-10 0-16,7-18 0 16,9-27-57-1,-7 7-479-15,-13 4-698 0</inkml:trace>
  <inkml:trace contextRef="#ctx0" brushRef="#br0" timeOffset="190895.43">3738 11945 2529 0,'0'0'930'0,"0"0"-409"16,0 0-405-16,0 0-116 15,0 0 0-15,0 0-377 16,0 0-858-16</inkml:trace>
  <inkml:trace contextRef="#ctx0" brushRef="#br0" timeOffset="191229.59">4161 12140 2116 0,'0'0'766'31,"0"0"-224"-31,0 0-163 0,0 0-86 16,0 0-293-16,0 0 0 16,0 0 0-16,-126-8 0 0,94 58 0 0,8 8 0 15,9 8 0 1,15 0 0 0,2-3 0-16,37-9 0 15,40-10 0-15,34-26 0 16,32-18 0-16,-7-26 0 15,-27-14-30-15,-34-2-345 16,-11-15-298-16,-13 9-210 16,-6 4-572-16</inkml:trace>
  <inkml:trace contextRef="#ctx0" brushRef="#br0" timeOffset="192297.3">4882 12204 1341 0,'0'0'831'0,"0"0"-174"16,0 0-146-16,0 0-211 15,0 0-75 1,0 0 6-16,-130 54-231 0,96-10 0 15,5 6 0-15,5 4 0 16,8-2 0-16,12-6 0 16,4-9 0-16,11-13 0 15,18-16 0-15,6-8 0 16,4-14 0-16,-3-23 0 16,-7-9 0-16,-10-6 0 15,-5 6 0-15,-8 8 0 16,-1 12 0-16,-5 12 0 15,0 8 0-15,0 6 0 0,0 4 0 16,0 22 0 0,8 8 0-16,6 8 0 0,6 1 0 15,9-3 0-15,7-8 0 16,8-12 0-16,6-12 0 16,0-8 0-16,4-14 0 15,-8-21 0-15,-5-13 0 16,-10-10 0-16,-11-24 0 15,-11-30 0-15,-6 1 0 0,-3 11 0 16,0 20 0-16,-7 32 0 16,-5 10 0-16,1 12 0 15,1 26 0-15,-4 30 0 16,-3 58 0-16,5 42 0 16,7 17 0-16,5-17 0 15,11-36 0-15,16-33 0 16,9-16 0-16,15 0 0 15,9-11 0-15,14-12 0 16,-3-22 0-16,-2-22 0 0,-8-34 0 16,-8-35 0-1,-11-39 0-15,-21-37 0 0,-15 15 0 16,-6 32 0-16,-4 46 0 16,-10 45 0-16,-1 10 0 15,-1 16 0-15,-6 14 0 16,2 63 0-16,6 44 0 15,14 21 0-15,0-15 0 16,18-30 0-16,7-36 0 16,8-14 0-16,7-3 0 15,9-8 0-15,5-8 0 0,-1-24 0 16,-6-1 0-16,-7-30 0 16,-11-10 0-16,-7-6 0 15,-11 2 0-15,-4 6 0 16,-5 12 0-1,-2 16 0-15,0 10 0 0,3 4 0 16,1 28 0-16,3 8 0 16,6 2 0-16,3-2 0 15,3-9 0-15,4-12 0 16,6-12 0-16,0-7 0 16,4-17 0-16,-2-17 0 15,-2-12 0-15,0-4 0 16,-2-4 0-16,-4 2 0 0,-4 6 0 15,-5 12 0-15,-5 14 0 16,-3 13 0-16,-1 7 0 16,0 50 0-16,3 47 0 15,3 47 0-15,1 23 0 16,-1-1 0 0,0-15 0-16,0-23 0 0,0 0 0 15,0-2 0-15,-1-21 0 16,-6-23 0-16,-4-30 0 15,0-16 0-15,-16-12 0 0,-20-8 0 16,-12-11 0 0,-18-10 0-16,-9-53 0 15,4-48 0-15,24-46 0 0,40-21 0 16,32-3 0-16,64 21 0 16,-7 55 0-16,-4 22-852 0</inkml:trace>
  <inkml:trace contextRef="#ctx0" brushRef="#br0" timeOffset="192454.86">7299 12498 1971 0,'0'0'1568'0,"0"0"-1011"0,0 0-557 16,0 0 0-16,0 0 0 15,-13 145 0-15,-8-57 0 16,-18-10 0-1,-20-1-153-15</inkml:trace>
  <inkml:trace contextRef="#ctx0" brushRef="#br0" timeOffset="192894.47">3006 13910 3012 0,'0'0'704'0,"0"0"-324"16,0 0-380-16,0 0 0 15,-21 123 0-15,42 11 0 16,-4 18 0-16,-3 1 0 15,-10-41 0-15,-2-38 0 16,0-20 0-16,-2-18 0 16,3-4 0-16,-3-11 0 15,0-28-143-15,-3-26-577 0,-7-20-1032 16</inkml:trace>
  <inkml:trace contextRef="#ctx0" brushRef="#br0" timeOffset="193133.27">2960 13888 2483 0,'0'0'812'16,"0"0"-314"-16,0 0-195 16,0 0-303-16,0 0 0 15,152-36 0-15,-94 56 0 16,-4 18 0-16,-10 14 0 16,-17 8 0-16,-16 7 0 15,-11 5 0-15,-22-2 0 16,-23-4 0-16,-6-8 0 0,-2-13 0 15,7-18 0-15,13-27-137 16,14-1-425-16,11-28-888 0</inkml:trace>
  <inkml:trace contextRef="#ctx0" brushRef="#br0" timeOffset="193366.41">3812 13708 3141 0,'0'0'694'0,"0"0"-433"0,0 0-261 32,0 0 0-32,-110 106 0 15,60 4 0-15,-2 46 0 16,10 15 0-16,22-8 0 15,20-21 0-15,25-44 0 0,19-26 0 0,36-9 0 32,29-32 0-32,-13-4-89 15,-1-13-1312-15</inkml:trace>
  <inkml:trace contextRef="#ctx0" brushRef="#br0" timeOffset="193895.07">4483 14408 1899 0,'0'0'693'15,"0"0"-142"-15,0 0-95 16,0 0-224-16,-3-127-83 16,-17 97-33-16,-9 4-116 15,-6 8 0-15,-8 14 0 16,-1 4 0 0,-4 18 0-16,4 22 0 0,9 10 0 15,10 4 0-15,14 3 0 0,11-7 0 16,13-14 0-1,29-14 0-15,14-16 0 0,9-6 0 16,4-24 0-16,-6-24 0 16,-8-15 0-1,-12-23 0-15,-16-30 0 0,-25-32 0 16,-2 13 0-16,-14 29 0 16,-8 40 0-16,6 40 0 15,3 10 0-15,-1 16 0 16,-1 25 0-16,8 72 0 15,7 45 0-15,3 21 0 16,25-23 0 0,8-36 0-16,2-45 0 0,6-14 0 0,10-2 0 15,8-11 0-15,21-30 0 16,-16-2-518-16,-21-28-572 0</inkml:trace>
  <inkml:trace contextRef="#ctx0" brushRef="#br0" timeOffset="194194.18">4972 14279 1092 0,'0'0'1558'16,"0"0"-1100"-16,0 0-109 15,0 0 160-15,0 0-379 0,12 100-130 16,-1-47 0-16,3 9 0 16,-6-2 0-16,3 2 0 15,-1-6 0-15,0-12 0 16,3-12 0-16,1-14 0 31,3-18 0-31,2 0 0 0,3-36 0 16,0-18 0-16,3-12 0 0,-3-4 0 15,-1 2 0-15,-6 10 0 16,-5 13 0 0,-2 15 0-1,-4 16 0-15,-2 14 0 0,0 0 0 16,3 44-116-1,1 1-615-15,4-1-873 0</inkml:trace>
  <inkml:trace contextRef="#ctx0" brushRef="#br0" timeOffset="194493.68">5786 14119 2545 0,'0'0'1108'15,"0"0"-665"-15,0 0-443 16,0 0 0-16,0 0 0 15,0 0 0-15,0 0 0 16,109-12 0-16,-56 0 0 0,10-3-50 16,-14 6-798-1,-18 3-847-15</inkml:trace>
  <inkml:trace contextRef="#ctx0" brushRef="#br0" timeOffset="194621.5">5808 14327 1872 0,'0'0'1231'15,"0"0"-660"-15,0 0-149 16,0 0-422-16,0 0 0 16,156 23 0-16,-58-52 0 15,-13 1 0-15,-18-2-342 0</inkml:trace>
  <inkml:trace contextRef="#ctx0" brushRef="#br0" timeOffset="195558.83">7274 14057 1765 0,'0'0'679'15,"0"0"-330"-15,0 0 177 16,0 0-240-16,0 0-91 15,0 0-32-15,0 0-30 16,20-115-133-16,-38 95 0 16,-9 2 0-16,-8 6 0 0,-5 10 0 15,-7 2 0 1,-4 14 0-16,2 18 0 0,7 12 0 16,11 10 0-16,10 5 0 15,19-1 0-15,2-8 0 16,20-8 0-16,18-16 0 15,14-16 0-15,5-10 0 16,6-16 0 0,2-26 0-16,-8-14 0 0,-8-12 0 15,-11-13 0-15,-11-21 0 16,-11 6 0-16,-12-2 0 16,-4 4 0-16,0 25 0 15,0 7 0-15,-9 18 0 16,0 20 0-16,4 18 0 15,1 6 0-15,4 22 0 0,0 26 0 32,0 22 0-32,0 27 0 15,2 23 0-15,14-8 0 16,-1-13 0-16,6-17 0 0,-6-24 0 16,7 4 0-16,1 0 0 15,6-14 0-15,-5-16-254 16,-6-15-934-16</inkml:trace>
  <inkml:trace contextRef="#ctx0" brushRef="#br0" timeOffset="195889.17">7798 13148 1876 0,'0'0'870'0,"0"0"-375"16,0 0 5-1,0 0-145-15,0 0-355 0,84 150 0 16,-39-45 0-16,4 27 0 16,-3 9 0-16,-11-7 0 15,-18-26 0-15,-13-32 0 16,-4-13 0-16,0-9 0 15,-8 6 0-15,-13 0 0 16,-6 0 0 0,-1-12 0-16,-1-14 0 0,-7-24 0 15,10-7-14-15,1-3-965 0</inkml:trace>
  <inkml:trace contextRef="#ctx0" brushRef="#br0" timeOffset="197290.64">8932 13854 2362 0,'0'0'751'0,"0"0"-396"15,0 0 119 1,0 0-320-16,0 0-154 0,0 0 0 16,0 0 0-16,131-8 0 15,-57 4 0-15,1-2 0 16,-4 4 0-16,-5 2-197 16,-22 2-644-16,-24 12-377 0</inkml:trace>
  <inkml:trace contextRef="#ctx0" brushRef="#br0" timeOffset="197431.87">9017 14165 2560 0,'0'0'669'0,"0"0"-176"15,0 0-119-15,0 0-374 0,0 0 0 16,0 0 0-16,127-6 0 16,-52-10 0-16,52 2 0 15,-20 4-11-15,-9-2-1158 0</inkml:trace>
  <inkml:trace contextRef="#ctx0" brushRef="#br0" timeOffset="197955.37">11302 14089 1647 0,'0'0'741'0,"0"0"-188"15,0 0-91-15,0 0-159 16,0 0-106-16,0 0-58 15,0 0-85-15,152 92-54 16,-106-104 0-16,-1-16 0 16,-5-11 0-16,-6-2 0 15,-12-5 0-15,-11-5 0 16,-11 1 0-16,0 0 0 16,-17 0 0-16,-12 6 0 15,-9 10 0-15,-3 12 0 0,-1 16 0 16,-5 6 0-16,1 19 0 15,1 26 0-15,3 17 0 16,10 12 0 0,10 8 0-16,13 7 0 0,9-3 0 15,9-4 0-15,32-8 0 16,14-13 0-16,17-16 0 16,30-18 0-16,-2-19 0 15,7-8 0-15,0-26 0 16,-9-63 0-16,-16 7-342 15,-26-2-1641-15</inkml:trace>
  <inkml:trace contextRef="#ctx0" brushRef="#br0" timeOffset="198396.84">11585 13216 1758 0,'0'0'749'16,"0"0"-124"-16,0 0-50 16,0 0-186-16,0 0-389 15,0 0 0-15,0 0 0 16,16-20 0-16,26 20 0 15,12 0 0-15,11-2 0 16,3-2 0 0,-1-2 0-16,-11-2 0 0,-18 0 0 15,-18 2-550-15,-18 2-627 0</inkml:trace>
  <inkml:trace contextRef="#ctx0" brushRef="#br0" timeOffset="198885.05">12664 12940 1267 0,'0'0'1467'0,"0"0"-845"16,0 0-345-16,0 0-70 16,0 0-70-16,0 0-118 15,0 0-8-15,-94 66-11 16,94-52 0-16,0-6 2 16,0-4-2-16,0-4 0 15,0 0 21-15,0 0-15 16,0-12 3-16,0-4-9 15,-4-4 1-15,-11 2 8 16,-6 4-8-16,-6 6 17 16,-8 8 4-16,-8 6-22 15,-1 24 0-15,2 16 0 16,3 12 0-16,16 4 0 0,9 4 0 16,14-6 0-16,8-9 0 15,31-11 0-15,14-16 0 16,14-14 0-16,4-10 0 15,0-4 0-15,-11-20 0 16,-12-4 0-16,-15 3 0 16,-18 3 0-16,-11 7 0 15,-8 8 0-15,-21 7-548 16,0 0-1456-16</inkml:trace>
  <inkml:trace contextRef="#ctx0" brushRef="#br0" timeOffset="199885.26">12936 14361 2343 0,'0'0'882'15,"0"0"-529"-15,0 0 165 16,0 0-518-16,0 0 0 15,0 0 0-15,0 0 0 16,0-104 0-16,0 88 0 16,0 4 0-16,0 6 0 15,0 4 0-15,0 2 0 0,6 8 0 16,4 12-658-16,3-2-923 0</inkml:trace>
  <inkml:trace contextRef="#ctx0" brushRef="#br0" timeOffset="200530.79">14266 13758 1179 0,'0'0'837'16,"0"0"-331"-16,0 0-155 15,0 0-63-15,0 0-17 16,-65-104-65-16,43 96-29 15,-7 8-35-15,-5 0-47 16,-6 5-51-16,-6 24-44 16,-1 9 0-16,3 12 0 15,5 8 0-15,12 6 0 0,12 3 0 16,15-3 0-16,0-6 0 16,31-8 0-16,19-8 0 15,12-12 0-15,9-10 0 16,7-12 0-16,-4-8 0 15,-6 0 0-15,-12-6 0 16,-12-10 0-16,-15 0 0 16,-12-2 0-16,-13 4 0 15,-4-4 0-15,-11-8 0 16,-14 4-571-16,-1 2-874 0</inkml:trace>
  <inkml:trace contextRef="#ctx0" brushRef="#br0" timeOffset="201130.84">14816 13160 2169 0,'0'0'810'0,"0"0"-464"16,0 0 159-16,0 0-239 16,0 0-266-16,0 0 0 15,-138-62 0 1,98 62 0-16,-5 12 0 0,0 14 0 16,6 6 0-16,1 8 0 15,11 5 0-15,9 0 0 16,9 0 0-16,9-7 0 15,0-6 0-15,23-10 0 16,10-10 0-16,7-12 0 16,7 0 0-16,2-22 0 0,-2-10 0 15,-3-12 0-15,-9-8 0 16,-6-9 0-16,-6-11 0 16,-7-22 0-16,-7 6 0 15,-7-8 0-15,-2 3 0 16,0 21 0-16,-13 2 0 15,-5 18 0-15,-3 18 0 16,4 13 0-16,1 18 0 16,3 3 0-16,4 18 0 15,2 26 0-15,7 18 0 0,0 14 0 16,0 6 0-16,20 4 0 16,3-1 0-16,4-7 0 15,4-8 0 1,2-8 0-1,3-9 0-15,1-13 0 0,-3-10 0 16,-1-10 0-16,5-2 0 0,-9-6-102 16,-11-2-1072-16</inkml:trace>
  <inkml:trace contextRef="#ctx0" brushRef="#br0" timeOffset="201762.66">13154 14939 889 0,'0'0'541'0,"0"0"-211"16,0 0 42-16,0 0 15 16,0 0 78-16,0 0-159 15,0 0 38-15,-89-30-83 16,76 22-60-16,-1 2-201 15,5 0 0-15,1 4 0 0,1-4 0 16,4 4 0-16,3-2 0 16,5 2 0-16,44-2 0 15,56-10 0-15,64-2 0 16,38-4 0-16,14 2 0 16,-16 6 0-16,-30-2 0 15,-38 5 0-15,-39 0 0 16,-40 4 0-16,-25-3 0 15,-8 4 0-15,-14-4 0 16,-9 2 0-16,-2-2 0 16,-23 2 0-16,-10 6 0 0,-18 2 0 15,4 18-478 1,7 4-1106-16</inkml:trace>
  <inkml:trace contextRef="#ctx0" brushRef="#br0" timeOffset="202363.39">13933 15753 1348 0,'0'0'930'15,"0"0"-393"1,0 0-187-16,0 0-50 16,0 0-41-16,0 0-92 0,-122-84-82 15,96 70 35-15,-7 10-120 0,-8 4 0 16,-3 8 0 0,-1 24 0-16,0 12 0 0,6 6 0 15,10 8 0 1,13 0 0-16,16-4 0 15,0-5 0-15,31-17 0 0,14-14 0 16,10-14 0-16,7-4 0 16,-2-24 0-16,1-16 0 15,-10-17 0-15,-7-11 0 16,-7-24 0-16,-11-30 0 16,-8-33 0-16,-10 17 0 15,-8 28 0-15,0 44 0 0,0 27 0 16,-6 11 0-1,-5 0 0-15,-1 10 0 0,2 16 0 16,1 4 0-16,-1 32 0 16,4 22 0-1,4 13 0-15,2 11 0 16,0 10 0-16,0 6 0 0,14-6 0 16,5-1 0-16,6-13 0 15,6-10 0-15,2-12 0 16,7-14 0-16,1-16 0 15,3-7 0-15,1-16 0 16,-3-1 0-16,10-15-212 16,-12-10-568-16,-7 1-707 0</inkml:trace>
  <inkml:trace contextRef="#ctx0" brushRef="#br0" timeOffset="202632.96">14635 15069 2006 0,'0'0'807'31,"0"0"-247"-31,0 0-56 16,0 0-285-16,0 0-219 16,0 0 0-16,-26 117 0 15,26-41 0-15,0 4 0 16,0 6 0-16,0 2 0 15,2-7 0-15,1-5 0 16,1-8 0-16,1-10 0 16,-1-10 0-16,0 2 0 15,-2-11-293-15,0-12-775 0</inkml:trace>
  <inkml:trace contextRef="#ctx0" brushRef="#br0" timeOffset="202885.08">14598 16423 1910 0,'0'0'838'16,"0"0"-328"-16,0 0-221 15,0 0-79-15,22 102-117 16,5-92-58-16,2-6-8 16,2-4-27-16,-3 0 0 0,-1-18-22 15,-6-8-17 1,-8-2 37-16,-6-2-2 0,-7 2 4 15,0-2 43-15,-18 12 2 16,-13 9 118-16,-7 9-163 16,-2 0 0-16,4 17 0 15,12 1 0-15,10-4 0 16,16-10 0-16,23-4-252 16,10 0-1329-16</inkml:trace>
  <inkml:trace contextRef="#ctx0" brushRef="#br0" timeOffset="203026.27">15115 16288 2198 0,'0'0'1138'0,"0"0"-565"16,0 0-569-16,0 0-4 16,0 0-787-16</inkml:trace>
  <inkml:trace contextRef="#ctx0" brushRef="#br0" timeOffset="204259.51">19310 9508 2426 0,'0'0'690'16,"0"0"-335"-16,0 0-37 15,0 0-123 1,-29-116-83-16,33 96-112 0,17 4 0 16,4 6 0-16,6 6 0 15,9 4 0-15,7 10 0 0,3 26 0 16,8 30 0-1,-2 39 0-15,-16 33 0 0,-19 15 0 16,-21-1 0 0,-29-12 0-1,-27-13 0-15,-11-5 0 16,-6-6 0-16,-8-1 0 16,3-3-3-16,18-16 6 15,18-16-3-15,19-18 0 16,23-8 0-16,0 5 0 15,36-1 0-15,42 2-11 16,42-16-94-16,3-20-112 16,-14-10-1-16,-25-14 100 15,-38 0 52-15,-15 0 46 0,-20 0 20 16,-16 0 110-16,-44 2 38 16,-22 25-1-16,-14 14-18 15,-2 16-12-15,-2 29-13 16,11 30-104-16,22 31 0 15,29 9 0-15,27-4 0 16,17-11 0-16,20-17 0 16,-1 0 0-16,-1 1 0 0,-12-7 0 15,-17-4 0 1,-6-20 0-16,-6-17 0 0,-21-19 0 16,-11-4 0-16,-16 2 0 15,-14 4 0-15,-13-2 0 16,-5-15 0-16,1-17 0 15,7-14 0-15,9-12 0 16,13 0 0-16,16-12 0 16,13-4 0-16,19-2 0 15,8-2 0-15,35-14 0 16,13 6-63-16,6 1-958 0</inkml:trace>
  <inkml:trace contextRef="#ctx0" brushRef="#br0" timeOffset="204385.77">19709 13098 2555 0,'0'0'0'16,"0"0"-1404"-16</inkml:trace>
  <inkml:trace contextRef="#ctx0" brushRef="#br0" timeOffset="212864.57">21750 10276 1982 0,'0'0'762'16,"0"0"-463"-16,0 0 14 16,0 0-73-16,0 0-96 15,0 0-29-15,-32 81-5 16,15-67 21-16,-5-2-131 16,-7-6 0-16,-3-6 0 15,3 0 0-15,0-14 0 16,7-14 0-16,7-8 0 15,6-4 0-15,9 2 0 0,0 4 0 16,7 10 0-16,14 11 0 16,8 13 0-16,2 6 0 15,6 33 0-15,-4 15 0 16,1 18 0-16,-8 10 0 16,-10 8 0-16,-14 1 0 15,-2-3 0-15,-20-6 0 16,-14-8 0-16,-8-14 0 15,2-17 0-15,3-18 0 16,5-21 0-16,5-4 0 16,7-28 0-16,9-13 0 15,7-8 0-15,4 7 0 0,4 8 0 16,20 10 0-16,10 14 0 16,8 8 0-16,8 2 0 15,7 0 0-15,5 2 0 16,4-2 0-16,0 0 0 15,-5-18 0-15,-9-16 0 16,-7-8 0-16,-11-8 0 16,-12-8 0-16,-7-7 0 15,-6-3 0-15,-2-2 0 0,-4 4 0 16,-3 10 0-16,0 15 0 16,0 23 0-16,0 18 0 15,0 31 0-15,0 55 0 16,0 44 0-16,0 29 0 15,13 7 0-15,5-2 0 16,-1-17 0-16,1-7 0 16,-5-28 0-16,-1-26 0 15,-1-23 0-15,-3-15 0 16,4-2 0-16,1-4 0 16,3-10 0-16,-1-20 0 0,1-12 0 15,6-12 0 1,0-22 0-16,-1-10 0 0,-6-8 0 15,-5-6 0-15,-10-9 0 16,-6-1 0-16,-23-6 0 16,-13 2 0-16,-6 0 0 15,-8 10 0-15,2 8 0 16,5 13 0-16,13 15 0 16,12 10 0-16,15 8 0 15,9 4 0-15,12 0 0 16,30-2 0-16,18-6 0 0,42-18 0 15,-13 2-565-15,-10-2-1364 16</inkml:trace>
  <inkml:trace contextRef="#ctx0" brushRef="#br0" timeOffset="213396.64">23109 10413 2787 0,'0'0'852'15,"0"0"-547"-15,0 0-153 16,0 0-152-16,0 112 0 16,0-54 0-16,0 5 0 15,0-3 0-15,7-6 0 16,6-10 0-16,3-14 0 15,-1-14 0-15,1-16 0 16,2 0 0-16,0-24 0 16,-1-18 0-16,3-8 0 0,1-2 0 15,-4 2 0-15,-1 11 0 16,-5 14 0 0,0 12 0-16,-2 13 0 0,2 5 0 31,2 22 0-31,1 12 0 0,1 4 0 0,-1-2 0 15,-3-5 0-15,1-8 0 16,-4-10 0-16,3-14 0 16,1-4 0-16,1-12 0 15,7-22 0-15,4-10 0 16,1-4 0 0,-1 4 0-16,-3 9 0 0,-4 13 0 0,-5 16 0 15,-2 6 0-15,1 20 0 16,5 20 0-16,-1 7 0 15,6 1 0-15,-1-8 0 16,2-8 0-16,-2-16 0 16,1-16 0-16,-6-20-558 15,-11-10-495-15</inkml:trace>
  <inkml:trace contextRef="#ctx0" brushRef="#br0" timeOffset="213520.69">23366 10040 2904 0,'0'0'856'0,"0"0"-520"0,0 0-336 15,0 0 0-15,0 0 0 0,0 0 0 16,75 145 0 0,-11-97-1112-16</inkml:trace>
  <inkml:trace contextRef="#ctx0" brushRef="#br0" timeOffset="214231.05">24183 10750 3106 0,'0'0'839'0,"0"0"-688"31,0 0-151-31,0 0 0 16,0 0 0-16,58-126 0 15,-36 73 0-15,1-5 0 16,-2-10 0-16,0-24 0 16,-6 4 0-16,-5-5 0 15,-8 3 0-15,-2 26 0 16,0 8 0-16,0 24 0 16,0 21 0-16,-9 11 0 15,-1 31 0-15,-2 41 0 0,3 34 0 16,1 2 0-1,6-5 0-15,2-17 0 0,0-20 0 16,19 3 0-16,5-1 0 16,7-16 0-16,5-16 0 15,4-18 0-15,5-16 0 16,-3-2 0-16,0-22 0 16,-1-20 0-16,-10-12 0 15,-5-11 0-15,-10-7 0 16,-8 2 0-16,-8 8 0 15,0 18 0-15,-4 20 0 16,-13 24 0-16,-1 12 0 0,1 36 0 16,4 14 0-16,9 10 0 15,4-1 0-15,9-9 0 16,22-10 0-16,12-16 0 16,8-18 0-16,2-18 0 15,-1 0 0-15,-10-30 0 16,-7-8 0-16,-10-8 0 15,-10-3 0-15,-5 1 0 16,-6 6 0-16,-4 12 0 0,0 10 0 16,0 14 0-1,2 6 0-15,2 8 0 0,5 20 0 16,5 10 0-16,3 7 0 16,6-1 0-16,4-2 0 15,0-10 0-15,4-8 0 16,-2-12 0-16,-2-12 0 15,-4 0 0-15,-7-38-111 16,-9-5-657-16,-7-3-538 0</inkml:trace>
  <inkml:trace contextRef="#ctx0" brushRef="#br0" timeOffset="214365.87">24608 10068 1833 0,'0'0'1262'0,"0"0"-594"15,0 0-335-15,0 0-333 16,0 0 0-16,0 0 0 16,214-28 0-16,-102 14-560 15,-12 2-2415-15</inkml:trace>
  <inkml:trace contextRef="#ctx0" brushRef="#br0" timeOffset="-213697.62">25493 10529 1662 0,'0'0'1451'0,"0"0"-923"16,0 0-207-16,0 0-187 16,0 0-134-16,119-60 0 15,-86 26 0-15,-2-4 0 16,-9-4 0-16,-11 0 0 15,-11 2 0-15,0 3 0 0,-24 13 0 16,-12 16 0 0,-4 8 0-16,-3 21 0 0,6 25 0 15,8 12 0-15,13 4 0 16,11 0 0-16,5-5 0 16,25-14 0-16,18-10 0 15,10-19 0 1,7-14 0-16,2-3 0 0,-1-29 0 15,-10-9 0-15,-9-12 0 16,-15-5 0-16,-9-2 0 16,-9 4 0-16,-9 10 0 15,0 12 0-15,0 16 0 16,-2 13 0-16,-7 5 0 0,-3 17 0 16,6 15 0-16,1 10 0 15,5 2 0-15,3 2 0 16,24-4 0-16,6-4 0 15,9-4 0-15,1-4 0 16,-6-6 0-16,-10-2 0 16,-14-1 0-16,-13-2 0 15,0 0 0 1,-22 1 0-16,-6-4 0 0,1-4 0 16,6-6 0-16,11-6 0 0,10-2 0 15,2-24-185-15,27-13-179 16,8-15-112-16,17-30 2 15,3-30 161-15,-3-30 108 16,-11 9 205-16,-19 31 78 16,-17 40 288-16,-7 32 230 15,0 6-121-15,0 8-128 16,-5 10-192-16,-6 8-155 16,0 37 0-16,-1 24 0 15,6 17 0-15,6 14 0 16,0 5 0-16,9-5 0 0,13-8 0 15,5-12 0-15,-2-16 0 16,-3-16 0-16,-9-16 0 16,-6-11 0-16,-7-13 0 15,0 0 0 1,-7-19 0-16,-9-12 0 0,3-10 0 16,2 1 0-1,7 4 0-15,4 4 0 16,0 8 0-16,24 4 0 0,14 4 0 15,11 6 0-15,5 4 0 16,4 1 0-16,-2 5 0 0,-4-1 0 16,-7-1 0-1,-7-2 0-15,-11-4 0 0,-10-2 0 16,-9-5 0 0,-8 1 0-16,0-1 0 0,-25 1 0 15,-8 7 0-15,-8 7 0 16,-1 0 0-16,4 25 0 15,9 13 0-15,16 6 0 16,13 4 0 0,11-4 0-16,31-6 0 0,20-12 0 0,17-16 0 31,12-10-74-31,7-6-411 16,-2-24-79-16,-7-4 66 15,-18-6 252-15,-17 2 246 16,-19 2 9-16,-17 8 311 15,-13 7 35-15,-5 12-9 16,-2 9-33-16,-21 0-106 16,-8 16-82-16,-5 18-10 15,1 4-38-15,4 4-77 0,4 0 0 16,11-6 0-16,14-6 0 0,2-12 0 16,11-8 0-16,23-10 0 15,5-6 0-15,3-22 0 16,1-16 0-16,-7-12 0 15,-7-14 0-15,-4-28 0 16,-8-31 0-16,-8 9 0 16,-2 16 0-16,-7 29 0 15,0 39 0-15,0 14 0 16,-14 18 0-16,-1 14 0 16,-8 56 0-16,8 39 0 15,13 29 0-15,2-4 0 16,17-26 0-16,15-33 0 0,3-27 0 15,12-4 0-15,16-8 0 16,8-8 0-16,3-22 0 16,-8-2 0-16,-8-24 0 15,-18-6 0-15,-38-2 0 16,-2 10-60-16,-24 10-1165 0</inkml:trace>
  <inkml:trace contextRef="#ctx0" brushRef="#br0" timeOffset="-213178.52">28485 10153 2716 0,'0'0'963'0,"0"0"-546"15,0 0-417-15,0 0 0 16,-60 114 0-16,33-50 0 16,-4 4 0-16,-4 6 0 15,-50 36 0-15,7-15 0 16,-9-11-621-16</inkml:trace>
  <inkml:trace contextRef="#ctx0" brushRef="#br0" timeOffset="-212470.29">23706 11825 2829 0,'0'0'920'0,"0"0"-573"0,0 0-347 15,0 0 0-15,0 0 0 16,-2 158 0-16,2-15 0 16,0-3 0-16,0-26 0 15,2-37 0-15,7-31 0 16,-3-2 0-16,4-10 0 16,-1-12 0-16,-3-22 0 15,-1-20 0-15,-5-38 0 16,0-35-152-16,0-35-113 15,-7-39 31-15,-6-1 111 16,6 34 89-16,2 43 34 0,5 54 168 16,0 20 150-16,0 7 4 15,0 4-322-15,5 6 0 16,13 0 0-16,9 20 0 16,6 16 0-16,5 14 0 15,-3 13 0-15,-8 5 0 16,-11 6 0-16,-16-2 0 15,0-1 0-15,-33-8 0 16,-12-4 0-16,-2-13 0 16,2-12 0-16,14-14 0 15,18-12 0-15,33-8 0 16,25-18-539-16,11-2-718 0</inkml:trace>
  <inkml:trace contextRef="#ctx0" brushRef="#br0" timeOffset="-211937.77">24158 12312 228 0,'0'0'2316'16,"0"0"-1471"-16,0 0-356 0,0 0-271 16,0 0-218-16,0 0 0 15,0 0 0-15,-11-50 0 16,38 0 0-16,2-12 0 16,2-13 0-16,-2-19 0 15,-9 4 0-15,-2 4 0 0,-9 11 0 16,-7 34 0-16,-2 8 0 15,0 25 0-15,0 8 0 16,-7 32 0-16,-8 24 0 16,-3 19 0-16,5 11 0 15,6 4 0-15,7 2 0 16,5-9 0-16,28-11 0 16,11-16 0-16,14-20 0 15,9-20 0-15,2-16 0 16,3-14 0-16,-10-28 0 15,-8-12 0-15,-16-14 0 16,-14-5 0-16,-13 1 0 0,-11 6 0 16,0 16 0-16,-11 20 0 15,-11 22 0 1,-7 8 0-16,2 28 0 0,6 16 0 16,11 8 0-16,10 0 0 15,8-2 0-15,31-5 0 16,12-9 0-16,4-8 0 15,1-8 0-15,-7-2 0 16,-13-2 0-16,-21 4 0 16,-15 6 0-16,-2 4 0 15,-31 4 0-15,-5-2 0 16,0 0 0-16,6-7 0 16,11-10 0-16,11-7 0 15,10-8 0-15,14-10-143 0,11-10-1538 16</inkml:trace>
  <inkml:trace contextRef="#ctx0" brushRef="#br0" timeOffset="-210897.96">25988 11817 2508 0,'0'0'888'16,"0"0"-188"-16,-121-70-700 15,59 63 0-15,2 7 0 16,4 36 0-16,10 19 0 16,12 13 0-16,18 8 0 15,16-4 0-15,0-8 0 16,31-11 0 0,7-21 0-16,7-16 0 0,-3-16 0 15,-4-6 0 1,-5-27 0-16,-10-11 0 0,-7-2 0 15,-8 4 0-15,-5 8 0 16,-3 12 0-16,0 12 0 0,0 10 0 16,0 0 0-16,4 22 0 15,5 6 0 1,9 4 0-16,9-3 0 0,8-11 0 16,5-14 0-16,5-4 0 15,-1-29 0-15,-3-21 0 16,-13-12 0-16,-8-10 0 15,-13-6 0-15,-7 4 0 16,0 9 0-16,-7 17 0 16,-3 18 0-16,0 18 0 15,1 12 0 1,5 20 0-16,0 50 0 0,4 49 0 16,0 39 0-16,11 19 0 0,18-9 0 15,2-22 0 1,-2-39 0-16,-5-27 0 0,-5-26 0 15,-8-18 0 1,-1-8 0-16,-3-8 0 0,-2-12 0 16,-5-8 0-16,0-36-74 15,0-42-495-15,0-52-76 16,0-49-19-16,0-5 160 16,9 31 332-16,-1 53 172 15,-6 54 724-15,1 16 2 16,-3 2-89-16,0 4-96 0,0 4-541 15,0 11 0-15,2 9 0 16,7 0 0-16,9 17 0 16,6 15 0-16,3 10 0 15,0 8 0-15,-4 6 0 16,-13 2 0-16,-10-2 0 16,0-3 0-16,-31-7 0 15,-6-6 0-15,-6-12 0 16,5-10 0-16,9-10 0 15,14-8 0-15,15 0 0 0,0-10 0 16,21-18 0-16,22-13 0 16,10-10 0-16,7-7 0 15,-2-9 0 1,-4-3 0-16,-16 0 0 0,-11 4 0 16,-13 5 0-16,-10 11 0 15,-4 14 0-15,0 16 0 16,0 12 0-16,-2 8 0 15,-8 20 0-15,1 28 0 16,3 39 0-16,2 41 0 16,4 37 0-16,6 13 0 15,19-10 0-15,4-21 0 0,-8-43 0 16,-4-24 0-16,-5-28 0 16,-2-16 0-16,-3-7 0 15,-3-11 0-15,-2-12 0 16,-2-8 0-16,-9-69-132 15,-13 3-545 1,-1-8-360-16</inkml:trace>
  <inkml:trace contextRef="#ctx0" brushRef="#br0" timeOffset="-209878.52">26636 11721 1820 0,'0'0'817'0,"0"0"-227"0,0 0-134 15,0 0-237 1,140-41-79-16,-97 57-86 0,-3 17-54 15,-9 9 0-15,-9 10 0 16,-15 4 0-16,-7 0 0 16,-17 0 0-16,-20-6 0 15,-3-5 0-15,3-13 0 16,6-13 0-16,10-9 0 16,17-10 0-16,4-1 0 15,11-27 0-15,22-17 0 16,12-11 0-16,1-14 0 0,2-2 0 15,-9 0 0 1,-10 9 0-16,-12 12 0 0,-13 15 0 16,-4 11 0-16,0 13 0 15,-2 12 0 1,-8 0 0 0,1 16 0-16,5 14 0 15,4 4 0-15,0 0 0 16,25-3 0-16,15-7 0 15,7-11 0-15,4-6 0 16,-2-7 0-16,-11 0 0 16,-14 0 0-16,-13 0 0 15,-11 0 0-15,0 12 0 16,-4 14 0-16,-11 6 0 0,3 6 0 16,8-4 0-1,4-6 0-15,10-10 0 0,25-12 0 16,7-6 0-16,4-10 0 15,1-20 0-15,-7-8 0 16,-9-4 0-16,-8 4 0 16,-10 4 0-16,-6 12 0 15,-7 10 0-15,0 12 0 16,0 0 0-16,0 16 0 16,-2 14 0-16,2 6 0 15,0 2 0-15,6-6 0 16,21-8 0-16,2-12 0 0,3-8 0 15,-6-4 0-15,-6-10 0 16,-8-14 0-16,-12-4 0 16,0-8 0-16,-14-2 0 15,-11-4 0-15,-2-1 0 16,3 7 0-16,6 10 0 16,9 11 0-16,9 8 0 15,0 7 0-15,22 0 0 16,21 0 0-16,15 0 0 15,13 0 0-15,10 0 0 16,0 0 0-16,-2-16 0 0,-15 0 0 16,-14 2 0-1,-19 2 0-15,-20 4 0 0,-11 4 0 16,0 4 0-16,-29 0 0 16,-7 24 0-16,-7 10 0 15,1 12 0-15,7 4 0 16,8-1 0-16,16-7 0 15,11-8 0-15,0-12 0 16,25-12 0-16,8-10 0 16,3 0 0-16,-3-24 0 15,-2-8 0-15,-4-6 0 16,-5-2 0-16,-2-2 0 16,-4 3 0-16,-5 11 0 15,-5 10 0-15,-1 14 0 16,-3 4 0-16,3 17 0 0,-1 19 0 15,5 10 0-15,4-1 0 16,5 0 0-16,5-13 0 16,4-14 0-16,4-16 0 15,15-20-147-15,-6-20-679 16,-4-4-531-16</inkml:trace>
  <inkml:trace contextRef="#ctx0" brushRef="#br0" timeOffset="-209344.59">28660 11452 1840 0,'0'0'1135'16,"0"0"-424"-16,0 0-301 16,0 0-410-16,0 0 0 15,-121 84 0-15,94-34 0 16,5 8 0-16,7 5 0 16,11-5 0-16,4-8 0 15,33-14 0-15,17-20 0 16,19-16 0-16,7-12 0 15,2-31 0-15,-8-15 0 16,-12-10 0-16,-16-10 0 16,-11-22 0-16,-11-26 0 15,-11 7 0-15,-7 15 0 16,-2 20 0-16,0 34 0 0,-9 10 0 16,-5 16 0-1,2 24 0-15,-5 46 0 0,7 58 0 16,5 42 0-16,5 13 0 15,0-27 0-15,0-36 0 16,9-42 0-16,0-13 0 16,5-9 0-16,-2-6 0 15,5-14 0-15,-2-12 0 16,3-22 0-16,4-22 0 16,2-10 0-16,3-7 0 15,0 7 0-15,2 12 0 16,-7 16 0-16,-2 18 0 15,-4 8 0-15,-3 22 0 0,-1 18 0 16,-2 10 0-16,3 2 0 16,1-3 0-16,1-13 0 15,6-14 0-15,14-20-38 16,-6-2-824-16,0-9-1920 0</inkml:trace>
  <inkml:trace contextRef="#ctx0" brushRef="#br0" timeOffset="-208603.1">29938 11303 2961 0,'0'0'804'0,"0"0"-473"15,0 0-331-15,0 0 0 16,-9-104 0-16,34 96 0 15,1 8 0-15,1 2 0 16,-3 26 0-16,-1 16 0 16,-10 10 0-16,-3 10 0 15,-8 1 0-15,-2-7 0 0,0-8 0 16,0-14 0 0,2-16 0-16,7-16 0 0,3-4 0 15,11-26 0-15,4-16 0 16,4-10 0-16,2-8 0 15,1 2 0-15,-3 3 0 16,-4 13 0-16,-7 16 0 16,-3 20 0-16,-3 6 0 15,-3 29 0-15,-2 16 0 16,0 10 0-16,-2 1 0 16,-1-4 0-16,3-12 0 0,1-14 0 15,-2-12 0-15,1-14 0 16,3-2 0-16,3-26 0 15,3-10 0 1,1-6 0-16,6-5 0 0,0 8 0 16,-3 5 0-16,-2 11 0 15,-4 15 0-15,-3 10 0 16,1 0 0-16,-1 14 0 16,3 15 0-16,1 4 0 15,3-1 0-15,5-3 0 0,4-7 0 16,4-8 0-16,3-12 0 15,2-2 0-15,-5-8 0 16,0-18 0-16,-4-8 0 16,-4-8 0-16,-2-6 0 15,-8-7 0-15,-1-3 0 16,-8 2 0-16,-6 4 0 16,0 14 0-1,0 13 0-15,-4 20 0 0,-15 5 0 16,-3 30 0-16,-4 20 0 15,4 12 0-15,5 2 0 16,15 1 0-16,2-11 0 16,31-13 0-16,19-14 0 0,12-22 0 15,7-5 0 1,16-51 0-16,-21-3-270 0,-12-5-708 0</inkml:trace>
  <inkml:trace contextRef="#ctx0" brushRef="#br0" timeOffset="-208366.68">31386 10435 3181 0,'0'0'915'0,"0"0"-915"16,0 0 0-16,0 0 0 16,118 130 0-16,-30-19 0 15,9 35 0-15,-7 17 0 16,-32 1 0-1,-41-8 0 1,-21-17 0-16,-50-1 0 0,-34 1 0 0,-40-5 0 16,-39-4 0-16,-45-1 0 15,38-37 0-15,3-18-569 0</inkml:trace>
  <inkml:trace contextRef="#ctx0" brushRef="#br0" timeOffset="-207537.91">21677 9330 2176 0,'0'0'738'16,"0"0"-407"-16,-43-102 26 16,15 64-78-16,-4 8-64 0,3 12-215 15,-2 16 0 1,-3 6 0-16,-8 56 0 0,-10 54 0 16,-10 61 0-1,0 37 0-15,1 17 0 0,11-5 0 16,14-15 0-16,14-7 0 15,17-9 0-15,5-11 0 16,32-19 0-16,16-13 0 16,12-13 0-16,10-15 0 15,-3-22 0-15,-11-23 0 16,-12-26 0-16,-2-10 0 16,-4-5 0-1,-2-6 0-15,-9-8 0 16,-17-16 0-16,-10-6 0 15,0-20 0-15,-2-42 0 0,-6 4 0 0,2 1-1435 0</inkml:trace>
  <inkml:trace contextRef="#ctx0" brushRef="#br0" timeOffset="-207365.07">22217 11983 2664 0,'0'0'1167'0,"0"0"-902"16,0 0-265 0,0 0 0-16,-50-106-711 15</inkml:trace>
  <inkml:trace contextRef="#ctx0" brushRef="#br0" timeOffset="-188031.3">17151 13369 1455 0,'0'0'724'16,"0"0"-533"-16,0 0 72 16,0 0 122-16,0 0-147 15,0 0-79-15,-64-78-41 16,48 96-22-16,-13 40-25 15,-18 48-10-15,-17 61 32 16,-10 39 6-16,3 21-9 0,11-1-37 16,20-13-53-1,21-17 0-15,19-13 0 0,32-21 0 16,24-38 0-16,48-11 0 16,16-25 0-16,-8-26 0 15,-8-14 0-15,-39-28 0 16,-16-12 0-16,-5-4 0 15,-9-4-35-15,-27-12-212 16,-8-16-272-16,-16-8-640 0</inkml:trace>
  <inkml:trace contextRef="#ctx0" brushRef="#br0" timeOffset="-187501.13">18945 13772 2000 0,'0'0'590'0,"0"0"-244"16,0 0 38-16,0 0-62 15,0 0-102-15,0 0-53 16,-116-20-100-16,94 74-67 16,-1 30 0-16,5 38 0 15,14 31 0-15,4 7 0 16,0-9 0-16,12-27 0 16,-2-34 0-16,-1-18 0 15,-3-18 0-15,0-5 0 16,-4 5 0-16,-2 4 0 0,0 0 0 15,-4-10 0 1,-21-16 0-16,-8-11 0 0,-10-20 0 16,-6-1 0-16,-23-64-47 15,17 0-747-15,4 0-701 0</inkml:trace>
  <inkml:trace contextRef="#ctx0" brushRef="#br0" timeOffset="-187311.22">18383 14614 1796 0,'0'0'1275'0,"0"0"-775"16,0 0-182-16,0 0-111 16,0 0-207-16,150-120 0 15,-63 90 0-15,6 3 0 16,-1 4 0 0,-10 4 0-16,-14 7 0 0,-14 8 0 15,-16 4-332-15,-16 0-597 16,-13 12-446-16</inkml:trace>
  <inkml:trace contextRef="#ctx0" brushRef="#br0" timeOffset="-186508.77">17396 14225 973 0,'0'0'974'16,"0"0"-603"-16,0 0-28 15,0 0 29-15,0 0-96 16,0 0-79-16,-18-102 15 16,3 98-49-16,-5 4-47 15,-7 0-17-15,-4 28-99 16,2 12 0-16,2 12 0 15,12 6 0-15,10 2 0 0,5-3 0 16,11-13 0 0,18-12 0-16,7-16 0 0,-3-16 0 15,-2-6 0-15,-6-26 0 16,-9-14 0-16,-12-7 0 16,-4-1 0-16,0-2 0 15,-12 8 0-15,0 8 0 16,1 12 0-16,9 12 0 15,2 14 0-15,0 2 0 16,19 10 0-16,12 20 0 16,5 6 0-16,0 8 0 15,-3 0 0-15,-7-1 0 16,-10-2 0-16,-11-9 0 16,-5-1 0-16,0-13 0 0,-11-13 0 31,1-5 0-31,8-5 0 0,2-35 0 0,12-17 0 15,30-31 0-15,5 4 0 16,11-4 0-16,30 6 0 16,-16 35-495-16,-5 15-1022 0</inkml:trace>
  <inkml:trace contextRef="#ctx0" brushRef="#br0" timeOffset="-186066.07">19792 13776 1352 0,'0'0'1024'16,"0"0"-437"-16,0 0-77 15,0 0-48-15,0 0-301 16,0 0-161-16,-114 34 0 15,78 44 0-15,1 36 0 16,10 29 0-16,9-9 0 0,16-27 0 16,0-35 0-16,20-22 0 15,16 0 0-15,9-4 0 16,10-6 0-16,5-22 0 16,-6-18 0-16,-7-28 0 15,-16-14-324-15,-18-6-1051 0</inkml:trace>
  <inkml:trace contextRef="#ctx0" brushRef="#br0" timeOffset="-185572.52">20046 14061 1766 0,'0'0'1160'0,"0"0"-549"15,0 0-157-15,0 0-349 16,0 0-105-16,0 0 0 16,116-68 0-16,-77 69 0 0,-1 26 0 15,-5 9 0-15,-6 8 0 16,-8 4 0-16,-11 2 0 0,-8-4 0 15,0-6 0-15,-8-8 0 16,-9-8 0 0,7-10 0-16,1-14 0 0,9 0 0 15,0-22 0-15,7-18 0 16,14-12 0-16,4-8 0 16,2-2 0-16,-5 4 0 15,-7 8 0-15,-3 18 0 16,-8 21 0-16,-4 11 0 15,0 30 0-15,0 27 0 16,-2 15 0-16,2 6 0 0,0-2 0 16,7-10 0-16,24-13 0 15,11-17 0-15,9-22 0 16,18-27 0-16,-13-20-576 31,-13-14-997-31</inkml:trace>
  <inkml:trace contextRef="#ctx0" brushRef="#br0" timeOffset="-185366">20802 13750 2547 0,'0'0'786'0,"0"0"-265"0,0 0-279 16,-12 146-242 0,41-78 0-16,8 7 0 0,8 5 0 15,-5-4 0-15,-9 4 0 16,-18-4 0-16,-13-5 0 31,-6-5 0-31,-25-10 0 0,-18-8 0 0,8-20 0 16,8-16-836-16</inkml:trace>
  <inkml:trace contextRef="#ctx0" brushRef="#br0" timeOffset="-185175.45">21712 14319 1824 0,'0'0'1686'15,"0"0"-1100"-15,0 0-586 16,0 0 0-16,0 0 0 16,136-22 0-16,-67 6 0 15,4 2 0-15,-4 4 0 16,-8 10 0-16,-21 0-707 0,-25 0-906 0</inkml:trace>
  <inkml:trace contextRef="#ctx0" brushRef="#br0" timeOffset="-185034.47">21893 14558 2478 0,'0'0'879'16,"0"0"-329"-16,0 0-361 16,0 0-189-16,0 0 0 15,0 0 0-15,143 26 0 16,-66-54 0-16,8-6 0 15,28-26 0-15,-22 7-506 16,-14 5-1074-16</inkml:trace>
  <inkml:trace contextRef="#ctx0" brushRef="#br0" timeOffset="-184641.07">23051 14315 2572 0,'0'0'803'0,"0"0"-464"16,0 0 43 0,0 0-382-16,0 0 0 0,130 35 0 15,-72-35 0-15,-3-3 0 16,-4-12 0-16,-9-6 0 16,-13-3 0-16,-11-2 0 15,-15-4 0-15,-3-2 0 16,-7-6 0-16,-20 6 0 15,-6 4 0-15,-5 10 0 16,-9 14 0-16,-1 4 0 16,-4 26 0-16,3 22 0 15,9 12 0-15,13 8 0 16,16 6 0-16,11-3 0 16,11-7 0-16,27-8 0 15,17-10 0-15,14-20 0 0,10-16 0 16,3-10 0-16,-2-12 0 15,-11-22 0-15,-7-36 0 16,-19 6-375-16,-20-1-778 0</inkml:trace>
  <inkml:trace contextRef="#ctx0" brushRef="#br0" timeOffset="-184340.81">23434 13698 2621 0,'0'0'943'16,"0"0"-411"-16,0 0-532 15,0 0 0-15,0 0 0 16,0 0 0-16,0 0 0 0,163-2 0 16,-97 2 0-16,6 0 0 15,20-16 0 1,-19-2-674-16,-15 0-998 0</inkml:trace>
  <inkml:trace contextRef="#ctx0" brushRef="#br0" timeOffset="-184067.16">24103 13413 1916 0,'0'0'906'0,"0"0"-285"16,0 0-152-16,0 0-285 16,0 0-184-16,0 0 0 15,0 0 0-15,121-38 0 16,-96 54 0-1,4 10 0-15,0 12 0 0,0 10 0 16,-4 14 0-16,-2 6 0 16,-6 4 0-16,-3 1 0 15,-8-5 0-15,1-10 0 16,-5-8 0-16,-2-14 0 16,0-11 0-16,0-18-249 0,0-14-272 15,0-22-333 1,0-5-423-16</inkml:trace>
  <inkml:trace contextRef="#ctx0" brushRef="#br0" timeOffset="-183897.75">24292 13702 2268 0,'0'0'955'0,"0"0"-369"16,0 0-299-16,-111 104-287 16,88-52 0-16,6 4 0 0,1 1 0 15,3-7 0-15,2-10 0 16,-1-10 0-16,-3-8 0 15,-14-14 0-15,0-6-144 16,4-2-1941-16</inkml:trace>
  <inkml:trace contextRef="#ctx0" brushRef="#br0" timeOffset="-182608.73">24885 13864 2097 0,'0'0'866'16,"0"0"-281"-16,0 0-109 15,0 0-404-15,0 0-72 0,0 0 0 16,0 0 0 0,85-66 0-16,-43 66 0 0,9 26 0 15,5 14 0-15,4 10 0 16,1 12 0-16,-2 6 0 15,-6 7 0-15,-3-1 0 16,-6-4 0-16,-8-8 0 16,-10-10 0-16,-5-11 0 15,-13-14 0-15,-8-10 0 16,0-11 0-16,-8-6-63 16,-19-2-482-16,-2-20-166 15,2-8 33-15,5-11 73 16,4-7 367-16,0 2 238 15,5 2 224-15,0 4 272 16,1 8 71-16,2 6 13 0,0 10-199 16,-1 8-11-16,0 8-148 15,-3 0-222-15,-5 30 0 16,-8 16 0-16,-6 14 0 16,-6 10 0-16,-3 6 0 15,2 5 0-15,1-11 0 16,2-6 0-16,6-10 0 15,9-10 0-15,6-13 0 16,8-12 0-16,3-11 0 16,5-8 0-16,0-34 0 15,15-8-276-15,4-6-826 0</inkml:trace>
  <inkml:trace contextRef="#ctx0" brushRef="#br0" timeOffset="-182073.63">25516 13216 2029 0,'0'0'736'0,"0"0"-159"16,0 0-50-16,0 0-300 15,0 0-227-15,0 0 0 16,0 0 0 0,28-54 0-16,6 60 0 0,2 16 0 15,4 9 0-15,-5 10 0 16,-4 8 0-16,-13 7 0 16,-11 4 0-16,-7-2 0 15,-13-4 0-15,-21-6 0 16,-4-9 0-16,2-11 0 15,5-10 0-15,9-10 0 0,13-8 0 16,9-4 0-16,7-25 0 16,28-14 0-16,12-12 0 15,7-7 0-15,1 0 0 16,-6 4 0-16,-11 12 0 16,-11 12 0-16,-13 13 0 15,-8 13 0-15,-6 4 0 16,0 4 0-16,0 0 0 15,-4 12 0 1,-12 16 0-16,-1 12 0 0,1 9 0 16,5 5 0-16,11-2 0 0,0-6 0 15,17-10 0 1,22-6 0-16,9-12 0 0,8-10 0 16,4-3 0-16,5-1 0 15,-19-3 0-15,-12 6-918 16</inkml:trace>
  <inkml:trace contextRef="#ctx0" brushRef="#br0" timeOffset="-181475.68">24265 15141 960 0,'0'0'901'16,"0"0"-341"-16,0 0 17 15,0 0-92-15,0 0-186 16,0 0-83-16,0 0-118 15,-31 0-98 1,31 0 0-16,0 0 0 0,23-4 0 16,17 0 0-16,42-6 0 15,56-8 0-15,61-14 0 0,32-2 0 16,3 2 0-16,-22 2 0 16,-43 8 0-16,-44 6 0 15,-42 4 0 1,-39 8 0-16,-24-2 0 0,-9 4 0 31,-7 0 0-31,-4 0 0 0,0 2 0 16,-19 0 0-16,1 0 0 0,0 2 0 0,0 18 0 15,7-4-585-15,2 4-1405 16</inkml:trace>
  <inkml:trace contextRef="#ctx0" brushRef="#br0" timeOffset="-180764.3">24593 15709 1023 0,'0'0'827'16,"0"0"-282"-16,0 0 39 15,0 0-204-15,0 0-15 16,0 0-100-16,0 0-158 0,-93-58-107 16,93 40 0-1,11-4 0-15,20-1 0 0,13 5 0 16,10-4 0-16,6 8 0 16,0 5 0-16,-2 6 0 15,-6 3 0-15,-10 8 0 16,-13 19 0-16,-12 9 0 15,-15 9 0-15,-2 12 0 16,-17 1 0-16,-19 6 0 16,-1 0 0-16,-4-4 0 0,8-7 0 15,6-17 0-15,14-14 0 16,11-12 0-16,2-10 0 16,24-18 0-1,18-22 0-15,12-23 0 0,13-27 0 16,10-34 0-16,-9 8 0 15,-13 13 0-15,-20 31 0 16,-17 32 0-16,-4 8 0 16,-7 10 0-16,-7 22 0 0,-2 8 0 15,-23 34 0-15,-2 20 0 16,0 9 0-16,10 11 0 16,7 2 0-16,10-4 0 15,5-12 0-15,31-10 0 16,15-14 0-16,11-17 0 15,5-23 0-15,20-13 0 16,-18-23-469-16,-16-4-892 0</inkml:trace>
  <inkml:trace contextRef="#ctx0" brushRef="#br0" timeOffset="-180542.42">25814 15344 2739 0,'0'0'737'15,"0"0"-210"-15,0 0-434 16,0 0-93-16,-71 102 0 16,71-44 0-16,0 8 0 15,0 1 0-15,2 1 0 16,2-2 0-16,-2-4 0 16,1-8 0-16,-3-4 0 0,0-1 0 15,0-9 0 1,0-4-14-16,9 8-534 0,2-8-351 15,0-4-519-15</inkml:trace>
  <inkml:trace contextRef="#ctx0" brushRef="#br0" timeOffset="-180242.62">25841 16387 2051 0,'0'0'655'15,"0"0"-115"-15,0 0-197 0,0 0-73 16,0 0-142-16,0 0-19 0,-40 108-109 15,42-100 0-15,17-8 0 16,4 0-32-16,4 0-11 16,2-18-1-1,-4 0-13-15,-8-8 41 0,-5 4 11 16,-12 0 5-16,0 4 59 16,-14 9 41-16,-18 9-62 15,-5 0-38-15,-5 13 0 16,1 5 0-16,8 8 0 15,11-8 0-15,10 0 0 16,12-12 0-16,19-8 0 0,12-20-123 16,6-12-1389-16</inkml:trace>
  <inkml:trace contextRef="#ctx0" brushRef="#br0" timeOffset="-179460.85">26743 13132 1874 0,'0'0'388'0,"0"0"-44"16,0 0 246-16,0 0-240 16,0 0-56-16,0 0-133 15,0 0-66-15,38-12-95 16,-7 46 0-16,9 16 0 15,18 29 0-15,18 37 0 16,17 44 0-16,3 25 0 16,-7 10 0-16,-19 3 0 0,-28-10 0 15,-22 9 0 1,-18 1 0-16,-9 1 0 0,-44-7 0 16,-23-1 0-16,-19-17 0 15,-14-12 0-15,2-15 0 16,17-35 0-16,20-29 0 15,24-29 0-15,11-14 0 16,4-4 0-16,4-10 0 16,8-2 0-16,13-20 0 0,4-4 0 15,6-32 0-15,15-20 0 16,24-56 0-16,-7 9-189 16,0 7-1886-1</inkml:trace>
  <inkml:trace contextRef="#ctx0" brushRef="#br0" timeOffset="-179270.11">27815 15615 2266 0,'0'0'1830'0,"0"0"-1830"15,0 0 0-15,0 0 0 16,0 0-54-16,0 0-2181 0</inkml:trace>
  <inkml:trace contextRef="#ctx0" brushRef="#br0" timeOffset="-152572.08">11142 16968 1938 0,'0'0'957'16,"0"0"-614"-16,0 0 108 16,0 0-218-16,0 0-59 15,0 0-174-15,0-14 0 16,31 46 0-16,9 12 0 15,0 5 0-15,1 5 0 0,-1-10 0 16,-1-4 0-16,0-12 0 16,1-10 0-16,4-14 0 15,8-4 0-15,10-26 0 16,11-18 0-16,8-15 0 16,1-9 0-16,5 2 0 15,-5 2 0 1,-5 16 0-16,-9 22 0 0,-5 20 0 15,-7 6 0-15,-6 32 0 16,0 12 0-16,-1 6 0 0,4-2 0 16,1-8 0-16,6-8 0 15,2-9 0-15,1-19 0 16,1-4 0 0,-2-18 0-16,-6-13 0 0,-4-5 0 15,-8 4 0-15,-9 2 0 16,-5 8 0-1,-6 12 0-15,1 6 0 16,2 4 0-16,4 4 0 0,9 14 0 16,9 0 0-16,8-4 0 15,11-6 0-15,1-8 0 16,4 0 0-16,27-22 0 16,-19-8 0-16,-13-2-1064 0</inkml:trace>
  <inkml:trace contextRef="#ctx0" brushRef="#br0" timeOffset="-152436.47">14596 16802 2868 0,'0'0'801'0,"0"0"-590"16,0 0-97-16,0 0-114 15,0 0-630-15,0 0-1241 0</inkml:trace>
  <inkml:trace contextRef="#ctx0" brushRef="#br0" timeOffset="-150511.66">1978 17197 2068 0,'0'0'763'16,"0"0"-466"-16,0 0 194 16,0 0-254-16,0 0-108 15,0 0-73-15,0 0-1 16,-42 4-55-16,42 44 0 15,0 10 0-15,0 14 0 16,6 3 0-16,1-7 0 0,2-10 0 16,2-14 0-1,2-16 0-15,3-10 0 0,-1-18 0 16,1 0 0-16,2-18 0 16,2-14 0-16,3-12 0 15,-1-2 0-15,2-3 0 16,1 13 0-16,1 14 0 15,3 18 0-15,0 4 0 16,5 22 0-16,1 18 0 16,3 5 0-16,3 1 0 15,-4-8 0-15,-3-10 0 0,-5-14 0 16,-7-10 0-16,-9-4 0 16,-6-10 0-16,-7-26 0 15,0-16 0-15,0-11 0 16,0-5 0-16,-2 6 0 15,-5 12 0-15,3 12 0 16,4 24 0-16,0 14 0 16,8 0 0-16,24 22 0 15,11 10 0-15,11-2 0 16,16-4 0-16,8-12 0 16,2-14 0-16,0 0 0 15,-10-30 0-15,-18-10 0 16,-13-10 0-16,-19-8 0 0,-18-4 0 15,-2-6 0-15,-20 1 0 16,-11 5 0-16,-2 18 0 16,2 20 0-16,4 24 0 15,4 14 0-15,7 58 0 16,10 39 0-16,6 29 0 16,2-2 0-16,16-32 0 15,1-33 0 1,4-25 0-16,2 2 0 0,4-6 0 15,0-4 0-15,-2-18 0 0,-3-18 0 16,-6-4 0-16,-2-30 0 16,-1-14 0-16,1-14 0 15,-3 4 0-15,3 4 0 16,-3 9 0-16,3 23 0 16,-1 18 0-16,1 5 0 15,3 31 0-15,4 14 0 16,0 8 0-16,0-4 0 15,4-6 0-15,0-12 0 16,0-14 0-16,0-18 0 16,2-4 0-16,-2-22 0 15,-3-18 0-15,2-10 0 16,-3-2 0-16,-3 8 0 16,-3 12 0-16,2 18 0 15,-1 14 0-15,-1 14 0 16,1 22 0-16,2 12 0 0,2-2 0 15,3-2 0-15,2-14 0 16,0-12 0 0,4-18 0-16,-7-26-360 0,-12-6-766 0</inkml:trace>
  <inkml:trace contextRef="#ctx0" brushRef="#br0" timeOffset="-150369.15">3781 17124 2744 0,'0'0'934'15,"0"0"-516"-15,0 0-418 16,0 0 0 0,0 0-135-16,-18 103-1030 0</inkml:trace>
  <inkml:trace contextRef="#ctx0" brushRef="#br0" timeOffset="-149831.72">4240 17454 2878 0,'0'0'639'15,"0"0"-296"-15,0 0-107 16,0 0-236 0,0 0 0-16,-114-93 0 0,107 123 0 15,5 24 0-15,0 18 0 16,2 9 0-16,0 3 0 15,13-12 0-15,18-14 0 16,11-23 0-16,14-26 0 0,9-13 0 16,7-36 0-1,1-36 0-15,-7-32 0 0,-16-34 0 16,-25-11 0-16,-25 7 0 16,-8 38 0-16,-13 41 0 15,4 35 0-15,7 20 0 16,-2 12 0-16,3 12 0 15,3 46 0-15,6 47 0 32,2 33 0-32,23 12 0 0,4-23 0 15,-2-33 0-15,-6-42 0 0,-1-12 0 16,5-8 0 0,0-2 0-16,-1-12 0 15,-4-18 0-15,-2-12 0 16,-5-24 0-16,0-14 0 0,1-6 0 15,-1 6 0 1,1 10 0-16,-1 18 0 0,5 18 0 16,2 4 0-16,2 22 0 15,3 22 0 1,4 4 0-16,0 2 0 16,6 0 0-16,15-2 0 0,-6-16-375 15,-6-14-1519-15</inkml:trace>
  <inkml:trace contextRef="#ctx0" brushRef="#br0" timeOffset="-149430.91">5715 17512 2996 0,'0'0'737'16,"0"0"-374"-16,0 0-363 15,0 0 0-15,0 0 0 16,-12 118 0-16,12-56 0 0,16 4 0 16,8-8 0-16,8-8 0 15,4-11 0-15,-1-19 0 16,3-20 0-16,-1 0 0 16,-1-37 0-16,3-13 0 15,-6-12 0-15,2 0 0 16,-1 0 0-16,-3 12 0 15,0 14 0-15,-2 22 0 16,0 14 0-16,2 10 0 16,0 30 0-16,1 14 0 15,-3 12 0-15,-2 2 0 16,-8-2 0-16,-7-7 0 16,-6-5 0-16,-6-14 0 0,-13-18 0 15,-16-10-42-15,-9-12-1028 0</inkml:trace>
  <inkml:trace contextRef="#ctx0" brushRef="#br0" timeOffset="-149296.9">5830 17044 3248 0,'0'0'848'16,"0"0"-848"-16,0 0 0 15,0 0 0-15,0 0 0 16,0 0 0-16,0 0-15 15,-15 58-2670-15</inkml:trace>
  <inkml:trace contextRef="#ctx0" brushRef="#br0" timeOffset="-148634.37">7974 17156 2479 0,'0'0'1064'16,"0"0"-689"-16,0 0-197 15,0 0-178-15,0 0 0 16,-52 137 0-16,46 19 0 15,6 15 0-15,0-25 0 0,0-42 0 16,8-45 0-16,6-15 0 16,4-8 0-16,0-2 0 15,-1-12 0-15,-5-22 0 16,-12-16 0-16,0-46 0 16,-18-51 0-16,-22-57 0 15,-7-26 0 1,7-5 0-16,15 27 0 0,16 53 0 15,9 45 0-15,0 32 0 16,16 18 0-16,16 2 0 16,14 12 0-16,18 8 0 15,11 8 0-15,4 32 0 0,-5 22 0 16,-17 12 0 0,-20 20 0-16,-37 21 0 0,-47 15 0 15,-31-6 0-15,-9-21 0 16,0-19 0-16,27-30 0 15,13-2 0-15,47-12 0 16,5-14-117-16,41-18-1263 0</inkml:trace>
  <inkml:trace contextRef="#ctx0" brushRef="#br0" timeOffset="-148179.12">8645 17682 1575 0,'0'0'1547'0,"0"0"-902"16,0 0-316 0,0 0-329-16,-123-12 0 0,111 46 0 15,8 16 0-15,4 12 0 16,0 1 0-16,16-1 0 16,17-12 0-16,12-14 0 15,8-18 0-15,1-14 0 16,-6-4 0-16,-7-26 0 15,-19-16 0-15,-18-10 0 0,-4-11 0 16,-28-1 0 0,-17-2 0-16,-9 12 0 0,6 10 0 15,3 22 0-15,16 12 0 16,16 10 0-16,13 6 0 16,11 12 0-16,32 2 0 15,15-10 0 1,8-6 0-16,5-4 0 0,2 0 0 15,-7-4 0 1,-11 0 0-16,-12 4 0 0,-12 4 0 16,-14 22 0-16,-5 10 0 0,-8 14 0 15,-2-2 0 1,1 2 0-16,3-1 0 16,3-13 0-16,7-10 0 0,2-12 0 15,10-14 0-15,-5-22-110 16,-5-10-895-16</inkml:trace>
  <inkml:trace contextRef="#ctx0" brushRef="#br0" timeOffset="-148031.12">9192 17369 2613 0,'0'0'820'0,"0"0"-448"15,0 0-81-15,0 0-291 0,0 0-32 16,0 0-631-16,139 58-1997 15</inkml:trace>
  <inkml:trace contextRef="#ctx0" brushRef="#br0" timeOffset="-147697.8">9711 17481 2002 0,'0'0'1179'0,"0"0"-457"15,0 0-529-15,0 0-193 0,-120-50 0 16,96 60 0-16,-1 22 0 16,7 17 0-16,5 5 0 15,13 0 0-15,0 2 0 16,20-10 0-16,18-6 0 16,11-10 0-16,2-8 0 15,-4-8 0 1,-7 0 0-16,-11 0 0 0,-16 3 0 15,-13 5 0-15,0 2 0 16,-33 6 0-16,-11 2 0 0,-8-2 0 16,3-8 0-16,7-8 0 15,11-4 0-15,13-10 0 16,15 0 0-16,3-18 0 16,48-18 0-16,0 0 0 15,6 0-911-15</inkml:trace>
  <inkml:trace contextRef="#ctx0" brushRef="#br0" timeOffset="-147336.53">10146 17634 1149 0,'0'0'1599'0,"0"0"-902"0,0 0-244 16,0 0-255-16,0 0-198 15,0 0 0-15,0 0 0 16,-96-94 0-16,77 124 0 15,0 6 0-15,6 8 0 16,11 2 0-16,2-2 0 16,24-8 0-16,19-4 0 15,13-10 0-15,1-10 0 16,3-2 0-16,-8-6 0 16,-13 6 0-16,-14 3 0 15,-13 9 0-15,-12 4 0 16,-10 6 0-16,-19 4 0 15,-8 0 0-15,-3 0 0 0,-1-2 0 16,6-10 0-16,6-6 0 16,7-10 0-16,22-12 0 15,0-20-553-15,6-10-934 0</inkml:trace>
  <inkml:trace contextRef="#ctx0" brushRef="#br0" timeOffset="-146735.95">10679 17624 552 0,'0'0'2171'0,"0"0"-1302"0,0 0-365 16,0 0-504-16,0 0 0 15,-54 108 0-15,41-52 0 16,10 4 0 0,3-3 0-16,10-7 0 0,21-10 0 15,11-14 0-15,7-20 0 16,0-6 0-16,-6-10 0 15,-10-20 0-15,-18-12 0 16,-13-6 0 0,-2-2 0-16,-21-7 0 0,-15 7 0 31,-5 2 0-31,4 8 0 0,6 16 0 16,8 8 0-16,14 10 0 15,9 6 0-15,3 0 0 16,28 6 0-16,8 6 0 15,15 2 0-15,6-6 0 16,3 2 0-16,1 4 0 16,-1 2 0-16,-10 2 0 15,-8 8 0-15,-9 2 0 16,-10 8 0-16,-12 4 0 16,-10 0 0-16,-4-3 0 0,-2-7 0 15,-16-4 0-15,3-12 0 16,3-8 0-16,5-6 0 15,7-10 0-15,0-20 0 16,5-16 0-16,19-7 0 16,10-1 0-16,3 0 0 15,6 10 0-15,-1 12 0 16,-1 20 0-16,-8 12 0 16,-4 16 0-16,-5 26 0 15,-6 14 0-15,3 8 0 0,-4 3 0 16,6-9 0-16,1-10 0 15,3-16 0 1,-1-18 0-16,1-14 0 0,-2-14 0 16,-5-26 0-16,-3-14 0 15,-15-39 0-15,-2 17-173 16,0 8-1509-16</inkml:trace>
  <inkml:trace contextRef="#ctx0" brushRef="#br0" timeOffset="-145936.96">13221 17768 1335 0,'0'0'581'0,"0"0"-116"15,0 0 27-15,-40-118-9 16,6 92-137-16,-8 4-101 16,-5 12-96-16,-4 6-149 15,-2 4 0-15,6 10 0 16,5 30 0-16,10 14 0 0,12 16 0 15,14 15 0 1,6 1 0-16,13-6 0 0,27-8 0 16,13-24 0-16,14-18 0 15,5-30 0 1,1-8 0-16,-9-44 0 0,-12-20 0 16,-17-30 0-16,-26-33 0 15,-9-29 0-15,-33-7 0 16,-5 37 0-16,5 40 0 15,15 50 0-15,7 26 0 16,4 5 0 0,7 13 0-16,0 9 0 15,2 39 0-15,27 42 0 0,13 30 0 16,12 33 0-16,4 3 0 16,-9-32 0-16,-6-29 0 15,-12-43 0-15,2-12 0 16,23-12 0-16,-5-10 0 0,-6-14-1295 15</inkml:trace>
  <inkml:trace contextRef="#ctx0" brushRef="#br0" timeOffset="-145276.18">13794 17660 2734 0,'0'0'886'0,"0"0"-410"16,0 0-476-16,-19 134 0 15,21-81 0-15,21-8 0 16,6 0 0-16,4-13 0 0,5-10 0 16,1-14 0-1,3-8 0-15,0-18 0 0,-4-22 0 16,-2-13 0-16,-5-5 0 16,-4 4 0-16,-6 4 0 15,0 16 0-15,-3 10 0 16,1 12 0-16,2 12 0 15,8 0 0-15,2 14 0 16,7 8 0-16,-1 12 0 16,-1 2 0-16,-9 4 0 15,-11 6 0-15,-16 3 0 16,-7 1 0-16,-31-2 0 0,-9-4 0 16,0-8 0-16,7-14 0 15,20-18 0-15,20-4 0 16,14-34 0-16,44-20 0 15,38-32 0-15,35-33 0 16,12-19-362-16,-12-10-117 16,-42 27 111-16,-47 37 156 15,-38 38 212-15,-4 16 47 16,-23 2 422-16,-18 6 22 16,-3 8-77-16,-6 14-414 15,8 0 0-15,9 24 0 16,13 16 0-16,13 12 0 15,7 16 0-15,7 8 0 16,22 9 0-16,4 5 0 0,5 2 0 16,0-2 0-16,-2-1 0 15,-1-9 0-15,-1-12 0 16,-5-16 0-16,-2-16 0 16,-8-18 0-16,-1-18 0 15,-2 0 0-15,-3-30 0 16,-4-14 0-16,-3-14 0 15,0-6 0-15,-6-29-218 16,0 13-544-16,-3 16-435 0</inkml:trace>
  <inkml:trace contextRef="#ctx0" brushRef="#br0" timeOffset="-145103.29">14854 17536 768 0,'0'0'1862'0,"0"0"-1064"0,0 0-350 16,0 0-228-16,0 0-220 15,114-50 0-15,-29 23 0 16,8-5 0-16,14-8 0 16,-25 4-655-16,-26 10-748 0</inkml:trace>
  <inkml:trace contextRef="#ctx0" brushRef="#br0" timeOffset="-144930.91">13765 17263 3244 0,'0'0'740'0,"0"0"-628"16,0 0-112-16,164-32 0 0,-66 20-323 15,1 2-1431-15</inkml:trace>
  <inkml:trace contextRef="#ctx0" brushRef="#br0" timeOffset="-144773.25">15868 17740 3413 0,'0'0'683'16,"0"0"-683"-16,0 0 0 15,0 0 0-15,0 0 0 16,0 0 0-16,0 0-1392 0</inkml:trace>
  <inkml:trace contextRef="#ctx0" brushRef="#br0" timeOffset="-144441.34">14253 18227 2350 0,'0'0'947'0,"0"0"-353"31,0 0-389-31,0 0-205 16,0 0 0-16,0 0 0 16,129-54 0-16,-56 36 0 15,1 4 0-15,-12 10-168 16,-18 0-729-16,-23 4-587 0</inkml:trace>
  <inkml:trace contextRef="#ctx0" brushRef="#br0" timeOffset="-144299.93">14253 18374 2198 0,'0'0'959'16,"0"0"-330"-16,0 0-319 16,0 0-310-16,0 0 0 15,180-8 0-15,-80-24 0 16,38-26 0-16,-37 9 0 15,-12 5-1410-15</inkml:trace>
  <inkml:trace contextRef="#ctx0" brushRef="#br0" timeOffset="-141775.52">17060 17259 2266 0,'0'0'732'0,"0"0"-392"16,0 0 113-16,0 0-148 16,0 0-305-1,0 0 0-15,-27 56 0 0,27 20 0 16,0 10 0-16,2 3 0 0,10-9 0 15,1-12 0 1,5-14 0-16,-1-20 0 0,4-16 0 16,-2-18 0-16,4 0 0 15,1-32 0-15,-1-12 0 16,-4-8 0-16,0-10 0 16,-6 8 0-16,-4 4 0 15,-2 14 0-15,1 19 0 16,6 17 0-16,6 0 0 15,6 39 0-15,10 7 0 16,2 2 0-16,5-2 0 16,-1-6 0-1,-3-10 0-15,-2-16 0 0,-6-10 0 0,-7-4 0 16,-2-10 0 0,-3-20 0-16,-7-10 0 0,-3-8 0 15,-4-6 0-15,-2 4 0 31,-1 9 0-31,2 19 0 16,3 14 0-16,9 8 0 16,3 8 0-16,10 24 0 15,4 4 0-15,6 5 0 16,1-11 0-16,0-2 0 16,-3-12 0-16,0-6 0 15,-9-10 0-15,-4 0 0 16,-5-14 0-16,-4-12 0 15,-3-10 0-15,-6-4 0 0,-2-15 0 16,-1-3 0 0,-3-16 0-16,0-2 0 0,0 0 0 15,0 8 0-15,0 19 0 16,-3 17 0-16,-1 24 0 16,4 8 0-16,0 30 0 15,0 25 0-15,0 21 0 16,7 12 0-16,11 6 0 15,6 0 0-15,5-5 0 16,7-13 0-16,6-18 0 16,5-18 0-16,2-26 0 15,7-14 0-15,-3-14 0 0,0-30 0 16,-6-22 0-16,-7-24 0 16,-13-35 0-16,-18-27 0 15,-9-4 0-15,-5 27 0 16,-12 35 0-16,1 50 0 15,5 20 0-15,-3 16 0 16,1 8 0-16,-7 40 0 16,7 46 0-16,9 38 0 15,4 1 0-15,0-23 0 16,13-26 0-16,7-26 0 0,5 8 0 16,6-5 0-16,4-7 0 0,-1-20 0 31,-7-18 0-31,-6-8 0 0,-5-22 0 0,-7-22 0 15,-7-11 0-15,-2-7 0 16,0 4 0-16,0 6 0 16,4 20 0-16,8 18 0 15,5 14 0-15,10 18 0 16,7 26 0-16,1 14 0 16,6 10 0-16,-1-6 0 15,-5-3 0-15,-4-11 0 0,-6-12 0 31,-14-18 0-31,-11-18-78 0,-15-10-615 0,-16-16-670 0</inkml:trace>
  <inkml:trace contextRef="#ctx0" brushRef="#br0" timeOffset="-141602.72">18091 17235 2847 0,'0'0'713'15,"0"0"-503"-15,118-22 9 0,-29 0-112 16,19-14-107 0,14-13-8-16,-42 9-367 0,-20 0-899 0</inkml:trace>
  <inkml:trace contextRef="#ctx0" brushRef="#br0" timeOffset="-141476.52">17303 16902 2618 0,'0'0'944'16,"0"0"-614"-1,0 0-126-15,0 0-204 0,0 0 0 16,235-42 0-16,-105 42-260 0,-21 10-1052 0</inkml:trace>
  <inkml:trace contextRef="#ctx0" brushRef="#br0" timeOffset="-140032.37">20253 17387 2134 0,'0'0'1152'15,"0"0"-589"-15,-76-112-316 0,58 72-247 0,11 10 0 32,7 8 0-32,10 12 0 0,21 10 0 0,9 0 0 15,6 32 0-15,1 16 0 16,0 10 0-16,-9 14 0 16,-9 8 0-1,-12 1 0 1,-5-9 0-16,-8-14 0 15,-4-14 0-15,0-18 0 0,0-20 0 16,0-6 0 0,3-24 0-16,-1-20 0 0,0-18 0 15,7-14 0-15,7-1 0 16,3 7 0-16,10 16 0 16,4 18 0-16,6 22 0 15,-3 14 0-15,-1 22 0 16,-2 24 0-16,-4 12 0 15,-2 9 0-15,-10-5 0 16,0-4 0-16,-7-12 0 16,-2-16 0-16,-4-12 0 15,0-18 0-15,1 0 0 16,3-26 0-16,4-20 0 0,3-10 0 16,6-8 0-16,3 1 0 15,2 11 0-15,5 14 0 16,2 16 0-16,2 14 0 15,-2 8 0-15,-1 30 0 16,-3 16 0-16,0 16 0 16,-2 5 0-16,-2 1 0 15,7-2 0-15,4-8 0 16,2-18 0-16,4-18 0 16,3-16 0-16,1-6 0 0,-4-14 0 15,-1-22 0 1,-10-12 0-16,-12-14 0 0,-7-6 0 15,-10-8 0-15,-2 5 0 16,-4 13 0-16,-19 18 0 16,-6 22 0-16,-4 18 0 15,0 12 0-15,4 28 0 16,4 22 0-16,12 11 0 16,13 3 0-16,4 0 0 15,34-4 0-15,20-14 0 16,17-18 0-16,33-14 0 0,-4-22 0 15,4-4 0 1,-4-22 0-16,-23-14 0 0,-4-12 0 16,-19-6 0-16,-22 0 0 15,-18 2 0-15,-18 10 0 16,-2 6 0-16,-27 9 0 16,-11 15 0-16,-10 12 0 15,-1 12 0-15,0 25 0 16,4 17 0-16,9 8 0 15,14 4 0-15,15-2 0 16,9-8 0-16,13-14 0 16,20-16 0-16,8-12 0 15,3-14 0-15,-1-5 0 0,-5-26 0 16,-11-5 0 0,-12-12 0-16,-7-2 0 0,-4 2 0 15,-4 6 0-15,0 16 0 16,0 12 0-16,0 14 0 15,0 14 0-15,0 22 0 16,4 12 0-16,9 2 0 16,5 2 0-16,6-6 0 15,5-10 0-15,0-9 0 16,0-18 0-16,-4-9 0 0,-5-1 0 16,-5-25 0-16,-3-6 0 15,-1-13 0-15,-3-3 0 16,-1 2 0-1,4 2 0-15,-2 8 0 0,0 18 0 16,2 14 0-16,0 4 0 16,0 22 0-16,5 18 0 15,2 6 0-15,0 8 0 16,2-6 0-16,-5-12 0 16,-1-5 0-16,-3-17 0 15,-3-14 0-15,4 0 0 0,-1-23 0 16,5-13 0-16,3-12 0 15,2-10 0-15,1-6 0 16,0 2 0-16,1 14 0 16,-5 12 0-16,-1 22 0 15,1 14 0-15,2 5 0 16,2 30 0 0,1 9 0-16,2 6 0 0,-1 0 0 15,-4-6 0-15,0-8 0 16,-5-10 0-16,6-22 0 15,-6-4-207-15,-1 0-1079 0</inkml:trace>
  <inkml:trace contextRef="#ctx0" brushRef="#br0" timeOffset="-139602.83">24847 17119 1200 0,'0'0'1171'0,"0"0"-586"15,0 0-89-15,0 0-139 16,0 0-70-1,-118-81-287-15,58 81 0 0,-9 28 0 16,-7 17 0-16,0 13 0 16,7 10 0-16,11 12 0 15,20 4 0-15,23-4 0 16,15-7 0-16,22-11 0 16,34-14 0-16,17-16 0 15,16-14 0-15,9-18 0 0,-2 0 0 16,-9-10 0-16,-16-8 0 15,-19-4 0-15,-19 4 0 16,-18-4 0-16,-10 8 0 16,-5-2 0-16,0 2 0 15,0 6-227-15,0 6-1294 0</inkml:trace>
  <inkml:trace contextRef="#ctx0" brushRef="#br0" timeOffset="-139442.58">25379 17494 2457 0,'0'0'970'16,"0"0"-301"-1,0 0-669-15,0 0 0 0,0 0 0 16,0 0 0-16,0 0-321 16,-35 23-993-16</inkml:trace>
  <inkml:trace contextRef="#ctx0" brushRef="#br0" timeOffset="-139131.12">24152 18276 1936 0,'0'0'1421'0,"0"0"-813"16,0 0-477-1,0 0-131-15,0 0 0 0,0 0 0 16,0 0 0-16,182-41 0 16,-95 19 0-16,7 0 0 15,2 0 0-15,-9 4 0 16,-10 4 0 0,-19 2 0-16,-15 2 0 0,-23 6 0 15,-18 4 0-15,-2 0 0 0,-28 0 0 16,-40 4-464-16,6 10-284 15,-1 4-302-15</inkml:trace>
  <inkml:trace contextRef="#ctx0" brushRef="#br0" timeOffset="-138909.08">24239 18414 641 0,'0'0'1521'15,"0"0"-796"-15,0 0-183 16,0 0-165-16,0 0-87 0,0 0-290 15,0 0 0 1,-5 18 0-16,54-30 0 0,11-2 0 16,14 0 0-16,6-4 0 15,2 2 0-15,-1-2 0 16,-8 4 0-16,-8 0 0 16,-16 6 0-16,-16-2 0 15,-12 6 0-15,-13-1 0 16,-5 5 0-16,-3 0 0 15,0-4 0-15,4 4 0 0,14-18 0 16,-1 4-529-16,6-4-997 16</inkml:trace>
  <inkml:trace contextRef="#ctx0" brushRef="#br0" timeOffset="-138736.12">25535 18177 2932 0,'0'0'919'0,"0"0"-674"16,0 0-245-16,0 0 0 15,0 0 0-15,0 0-902 0</inkml:trace>
  <inkml:trace contextRef="#ctx0" brushRef="#br0" timeOffset="-44111.11">15467 12603 1033 0,'0'0'366'0,"0"0"-126"31,0 0-3-31,-32-106 3 0,-1 67-91 0,-7 3-66 16,-9-2-16-16,-7 0-40 15,-6 6-8-15,-9 4 8 16,-7 10-2-16,-11 10-7 15,-25 8-6-15,-27 28-3 16,-28 38-9-16,-13 26-8 16,7 23 7-16,15 13 0 15,27 6-8-15,12 11-8 0,16 5-14 16,19 7 10-16,14 3-1 16,21 1-15-16,13 3 19 15,14 0 6-15,14 1-51 16,10-7-10-16,8-10-8 31,30-15 34-31,8-29 19 0,8-24-5 0,31-8 24 16,44-9 9-16,39-5 25 15,36-14 22-15,3-24-24 16,-13-20-15 0,-3-6-8-16,-4-28-20 0,-11-8 9 15,-20-12 10 1,-33 5-74-16,-36 5-58 0,-27 4-15 0,-8-4-10 15,-2-12 94-15,4-10 64 16,-2-18 2-16,-10-23 84 16,-9-31 3-16,-11-37-7 15,-11-17-25-15,-11-6-10 16,-6 1-16-16,-30 16-11 31,-15 5 36-31,-16 24-2 16,0 37 27-16,3 39 47 15,4 32 40-15,-3 22-58 16,-13 12-43-16,-6 10-67 16,-7 0 0-16,6 32-158 0,25 2-320 15,25-6-500-15</inkml:trace>
  <inkml:trace contextRef="#ctx0" brushRef="#br0" timeOffset="-43968.82">15988 12404 2599 0,'0'0'316'15,"0"0"-173"-15,0 0-105 0,0 0-38 16,0 0-895-16</inkml:trace>
  <inkml:trace contextRef="#ctx0" brushRef="#br0" timeOffset="-21396.93">11791 16786 1290 0,'0'0'556'0,"0"0"-304"16,0 0 5-16,0 0 25 0,0 0 87 15,0 0-61 1,6-18-7-16,5 18-61 0,3 0-94 15,1 0-51-15,3 12-95 16,7 10 0-16,4 10 0 16,6 0 0-16,7-2 0 15,8-8 0-15,10-8 0 16,9-10 0-16,6-4 0 16,6-22 0-16,-1-14 0 15,-4 0 0-15,-10-4 0 16,-10 6 0-16,-11 6 0 15,-7 10 0-15,-7 14 0 16,0 4 0-16,0 5 0 16,7 30 0-16,4 1 0 15,7 8 0-15,3-4 0 0,6-8 0 16,7-10 0-16,-1-8 0 16,3-14 0-16,-3 0 0 15,-6-14 0-15,-2-8 0 16,-7-6 0-16,-4-2 0 15,-5 4 0-15,-3 2 0 16,-3 2 0-16,-5 10 0 16,-5 12 0-16,-5 0 0 15,-2 0 0-15,-1 18 0 16,-1 4 0-16,5 0 0 16,5 0 0-16,6-4 0 15,7-6 0-15,6-6 0 16,10-6 0-16,4 0 0 15,4-6 0-15,1-16 0 16,17-18 0-16,-13 0-275 16,-13 4-807-16</inkml:trace>
  <inkml:trace contextRef="#ctx0" brushRef="#br0" timeOffset="-21275.49">14861 16705 2988 0,'0'0'760'0,"0"0"-555"15,0 0-62-15,0 0-143 16,0 0 0-16,0 0-1339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1" name="Google Shape;8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87" name="Google Shape;18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5" name="Google Shape;20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5" name="Google Shape;21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35" name="Google Shape;23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5" name="Google Shape;24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5" name="Google Shape;265;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75" name="Google Shape;275;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5" name="Google Shape;28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7" name="Google Shape;297;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7" name="Google Shape;307;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98" name="Google Shape;9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8" name="Google Shape;318;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0" name="Google Shape;33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41" name="Google Shape;34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1" name="Google Shape;351;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2" name="Google Shape;362;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75" name="Google Shape;37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Exponential decay ..DN/dt = -lambda*N  when lambda is decay constant </a:t>
            </a:r>
            <a:endParaRPr/>
          </a:p>
          <a:p>
            <a:pPr marL="0" lvl="0" indent="0" algn="l" rtl="0">
              <a:lnSpc>
                <a:spcPct val="100000"/>
              </a:lnSpc>
              <a:spcBef>
                <a:spcPts val="0"/>
              </a:spcBef>
              <a:spcAft>
                <a:spcPts val="0"/>
              </a:spcAft>
              <a:buSzPts val="1400"/>
              <a:buNone/>
            </a:pPr>
            <a:r>
              <a:rPr lang="en-US"/>
              <a:t>So. N(t) = N</a:t>
            </a:r>
            <a:r>
              <a:rPr lang="en-US" baseline="-25000"/>
              <a:t>0</a:t>
            </a:r>
            <a:r>
              <a:rPr lang="en-US"/>
              <a:t> * exp (-lamba*t)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Power law  P</a:t>
            </a:r>
            <a:r>
              <a:rPr lang="en-US" baseline="-25000"/>
              <a:t>k</a:t>
            </a:r>
            <a:r>
              <a:rPr lang="en-US"/>
              <a:t> = a k</a:t>
            </a:r>
            <a:r>
              <a:rPr lang="en-US" baseline="30000"/>
              <a:t>-b</a:t>
            </a:r>
            <a:endParaRPr baseline="30000"/>
          </a:p>
        </p:txBody>
      </p:sp>
      <p:sp>
        <p:nvSpPr>
          <p:cNvPr id="386" name="Google Shape;386;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8" name="Google Shape;398;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2" name="Google Shape;41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25" name="Google Shape;42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80000"/>
              </a:lnSpc>
              <a:spcBef>
                <a:spcPts val="0"/>
              </a:spcBef>
              <a:spcAft>
                <a:spcPts val="0"/>
              </a:spcAft>
              <a:buClr>
                <a:srgbClr val="000000"/>
              </a:buClr>
              <a:buSzPts val="1400"/>
              <a:buFont typeface="Arial"/>
              <a:buNone/>
            </a:pPr>
            <a:r>
              <a:rPr lang="en-US" sz="1020"/>
              <a:t>Ok. Having said that, lets get back to what we were speaking about.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Input devices. We have seen that the virtual reality eco system largely encompasses three fundamental components that include</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HMD – head mounted devices that give you immersive VR experience, we saw some examples in the last class like the HTC VIVE, Oculus Rift, Samsung gear and so on. Some of you have also used few of these and experienced it for a few minutes.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And the second components is the GTD or the Gesture Tracking Devices. We saw a video of Xsense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On the screen you can see that a 3 directional coordinate system is depicted. The 3 primary axes of a 3d coordinate system is X, Y and Z axis. Hear I would like to know where, when and why in your past have you encountered 3 dimensional coordinate system.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Give some time to the students to ponder on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endParaRPr/>
          </a:p>
          <a:p>
            <a:pPr marL="457200" marR="0" lvl="0" indent="-228600" algn="l" rtl="0">
              <a:lnSpc>
                <a:spcPct val="80000"/>
              </a:lnSpc>
              <a:spcBef>
                <a:spcPts val="0"/>
              </a:spcBef>
              <a:spcAft>
                <a:spcPts val="0"/>
              </a:spcAft>
              <a:buClr>
                <a:srgbClr val="000000"/>
              </a:buClr>
              <a:buSzPts val="1400"/>
              <a:buFont typeface="Arial"/>
              <a:buNone/>
            </a:pPr>
            <a:endParaRPr sz="1020"/>
          </a:p>
          <a:p>
            <a:pPr marL="457200" marR="0" lvl="0" indent="-228600" algn="l" rtl="0">
              <a:lnSpc>
                <a:spcPct val="80000"/>
              </a:lnSpc>
              <a:spcBef>
                <a:spcPts val="0"/>
              </a:spcBef>
              <a:spcAft>
                <a:spcPts val="0"/>
              </a:spcAft>
              <a:buClr>
                <a:srgbClr val="000000"/>
              </a:buClr>
              <a:buSzPts val="1400"/>
              <a:buFont typeface="Arial"/>
              <a:buNone/>
            </a:pPr>
            <a:r>
              <a:rPr lang="en-US" sz="1020"/>
              <a:t>Explain the roll pitch and yaw concepts. </a:t>
            </a:r>
            <a:endParaRPr/>
          </a:p>
          <a:p>
            <a:pPr marL="457200" marR="0" lvl="0" indent="-228600" algn="l" rtl="0">
              <a:lnSpc>
                <a:spcPct val="80000"/>
              </a:lnSpc>
              <a:spcBef>
                <a:spcPts val="0"/>
              </a:spcBef>
              <a:spcAft>
                <a:spcPts val="0"/>
              </a:spcAft>
              <a:buClr>
                <a:srgbClr val="000000"/>
              </a:buClr>
              <a:buSzPts val="1400"/>
              <a:buFont typeface="Arial"/>
              <a:buNone/>
            </a:pPr>
            <a:r>
              <a:rPr lang="en-US" sz="1020"/>
              <a:t>Degree of freedom</a:t>
            </a: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8" name="Google Shape;43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0" name="Google Shape;450;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60" name="Google Shape;460;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70" name="Google Shape;470;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86" name="Google Shape;48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97" name="Google Shape;497;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8" name="Google Shape;508;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18" name="Google Shape;518;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28" name="Google Shape;52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38" name="Google Shape;538;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1" name="Google Shape;121;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48" name="Google Shape;548;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58" name="Google Shape;55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70" name="Google Shape;570;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81" name="Google Shape;581;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91" name="Google Shape;591;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01" name="Google Shape;601;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12" name="Google Shape;612;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23" name="Google Shape;623;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36" name="Google Shape;636;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46" name="Google Shape;64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32" name="Google Shape;13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56" name="Google Shape;65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67" name="Google Shape;667;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80" name="Google Shape;680;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90" name="Google Shape;69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9" name="Google Shape;699;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00" name="Google Shape;700;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10" name="Google Shape;710;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9" name="Google Shape;7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1" name="Google Shape;14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0" name="Google Shape;15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9" name="Google Shape;15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77" name="Google Shape;17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a:spLocks noGrp="1"/>
          </p:cNvSpPr>
          <p:nvPr>
            <p:ph type="pic" idx="2"/>
          </p:nvPr>
        </p:nvSpPr>
        <p:spPr>
          <a:xfrm>
            <a:off x="5183188" y="987425"/>
            <a:ext cx="6172200" cy="4873625"/>
          </a:xfrm>
          <a:prstGeom prst="rect">
            <a:avLst/>
          </a:prstGeom>
          <a:noFill/>
          <a:ln>
            <a:noFill/>
          </a:ln>
        </p:spPr>
      </p:sp>
      <p:sp>
        <p:nvSpPr>
          <p:cNvPr id="62" name="Google Shape;6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12.xml"/><Relationship Id="rId5" Type="http://schemas.openxmlformats.org/officeDocument/2006/relationships/image" Target="../media/image13.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slide" Target="slide39.xml"/><Relationship Id="rId5" Type="http://schemas.openxmlformats.org/officeDocument/2006/relationships/image" Target="../media/image15.png"/><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customXml" Target="../ink/ink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customXml" Target="../ink/ink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customXml" Target="../ink/ink17.xml"/><Relationship Id="rId5" Type="http://schemas.openxmlformats.org/officeDocument/2006/relationships/image" Target="../media/image3.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18.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networksciencebook.com/chapter/3#evolution-network"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customXml" Target="../ink/ink19.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customXml" Target="../ink/ink21.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customXml" Target="../ink/ink20.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customXml" Target="../ink/ink2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customXml" Target="../ink/ink2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customXml" Target="../ink/ink25.xml"/><Relationship Id="rId5" Type="http://schemas.openxmlformats.org/officeDocument/2006/relationships/image" Target="../media/image42.png"/><Relationship Id="rId4" Type="http://schemas.openxmlformats.org/officeDocument/2006/relationships/customXml" Target="../ink/ink2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customXml" Target="../ink/ink27.xml"/><Relationship Id="rId5" Type="http://schemas.openxmlformats.org/officeDocument/2006/relationships/image" Target="../media/image44.png"/><Relationship Id="rId4" Type="http://schemas.openxmlformats.org/officeDocument/2006/relationships/customXml" Target="../ink/ink26.xml"/></Relationships>
</file>

<file path=ppt/slides/_rels/slide3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customXml" Target="../ink/ink2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customXml" Target="../ink/ink29.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customXml" Target="../ink/ink30.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customXml" Target="../ink/ink3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customXml" Target="../ink/ink3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customXml" Target="../ink/ink3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customXml" Target="../ink/ink34.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customXml" Target="../ink/ink35.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Graph Theory and Its Applications</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781916" y="2841955"/>
            <a:ext cx="749721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F5496"/>
                </a:solidFill>
                <a:latin typeface="Calibri"/>
                <a:ea typeface="Calibri"/>
                <a:cs typeface="Calibri"/>
                <a:sym typeface="Calibri"/>
              </a:rPr>
              <a:t>Random Graph Models</a:t>
            </a: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86" name="Google Shape;86;p1"/>
          <p:cNvSpPr/>
          <p:nvPr/>
        </p:nvSpPr>
        <p:spPr>
          <a:xfrm>
            <a:off x="4781916" y="4813108"/>
            <a:ext cx="749721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and Engineering</a:t>
            </a:r>
            <a:endParaRPr sz="2000" b="0" i="0" u="none" strike="noStrike" cap="none">
              <a:solidFill>
                <a:schemeClr val="dk1"/>
              </a:solidFill>
              <a:latin typeface="Calibri"/>
              <a:ea typeface="Calibri"/>
              <a:cs typeface="Calibri"/>
              <a:sym typeface="Calibri"/>
            </a:endParaRPr>
          </a:p>
        </p:txBody>
      </p:sp>
      <p:grpSp>
        <p:nvGrpSpPr>
          <p:cNvPr id="87" name="Google Shape;87;p1"/>
          <p:cNvGrpSpPr/>
          <p:nvPr/>
        </p:nvGrpSpPr>
        <p:grpSpPr>
          <a:xfrm>
            <a:off x="313844" y="5489699"/>
            <a:ext cx="1066895" cy="1078155"/>
            <a:chOff x="313844" y="5489699"/>
            <a:chExt cx="1066895" cy="1078155"/>
          </a:xfrm>
        </p:grpSpPr>
        <p:sp>
          <p:nvSpPr>
            <p:cNvPr id="88" name="Google Shape;88;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90" name="Google Shape;90;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1" name="Google Shape;91;p1"/>
          <p:cNvGrpSpPr/>
          <p:nvPr/>
        </p:nvGrpSpPr>
        <p:grpSpPr>
          <a:xfrm rot="10800000">
            <a:off x="10855702" y="266068"/>
            <a:ext cx="1066895" cy="1078155"/>
            <a:chOff x="313844" y="5489699"/>
            <a:chExt cx="1066895" cy="1078155"/>
          </a:xfrm>
        </p:grpSpPr>
        <p:sp>
          <p:nvSpPr>
            <p:cNvPr id="92" name="Google Shape;92;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94" name="Google Shape;94;p1"/>
          <p:cNvPicPr preferRelativeResize="0"/>
          <p:nvPr/>
        </p:nvPicPr>
        <p:blipFill rotWithShape="1">
          <a:blip r:embed="rId3">
            <a:alphaModFix/>
          </a:blip>
          <a:srcRect/>
          <a:stretch/>
        </p:blipFill>
        <p:spPr>
          <a:xfrm>
            <a:off x="2131787" y="1630242"/>
            <a:ext cx="1942934" cy="359751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F675FB2-9A27-5C0D-E07C-3DF472E28646}"/>
                  </a:ext>
                </a:extLst>
              </p14:cNvPr>
              <p14:cNvContentPartPr/>
              <p14:nvPr/>
            </p14:nvContentPartPr>
            <p14:xfrm>
              <a:off x="898920" y="177480"/>
              <a:ext cx="9127440" cy="1649160"/>
            </p14:xfrm>
          </p:contentPart>
        </mc:Choice>
        <mc:Fallback xmlns="">
          <p:pic>
            <p:nvPicPr>
              <p:cNvPr id="2" name="Ink 1">
                <a:extLst>
                  <a:ext uri="{FF2B5EF4-FFF2-40B4-BE49-F238E27FC236}">
                    <a16:creationId xmlns:a16="http://schemas.microsoft.com/office/drawing/2014/main" id="{AF675FB2-9A27-5C0D-E07C-3DF472E28646}"/>
                  </a:ext>
                </a:extLst>
              </p:cNvPr>
              <p:cNvPicPr/>
              <p:nvPr/>
            </p:nvPicPr>
            <p:blipFill>
              <a:blip r:embed="rId5"/>
              <a:stretch>
                <a:fillRect/>
              </a:stretch>
            </p:blipFill>
            <p:spPr>
              <a:xfrm>
                <a:off x="889560" y="168120"/>
                <a:ext cx="9146160" cy="16678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p:nvPr/>
        </p:nvSpPr>
        <p:spPr>
          <a:xfrm>
            <a:off x="434225" y="747162"/>
            <a:ext cx="9493545" cy="461624"/>
          </a:xfrm>
          <a:prstGeom prst="rect">
            <a:avLst/>
          </a:prstGeom>
          <a:noFill/>
          <a:ln>
            <a:noFill/>
          </a:ln>
        </p:spPr>
        <p:txBody>
          <a:bodyPr spcFirstLastPara="1" wrap="square" lIns="91425" tIns="45700" rIns="91425" bIns="45700" anchor="t" anchorCtr="0">
            <a:spAutoFit/>
          </a:bodyPr>
          <a:lstStyle/>
          <a:p>
            <a:pPr>
              <a:buSzPts val="2400"/>
            </a:pPr>
            <a:r>
              <a:rPr lang="en-US" sz="2400" b="1" i="0" u="none" strike="noStrike" cap="none" dirty="0">
                <a:solidFill>
                  <a:schemeClr val="accent2"/>
                </a:solidFill>
                <a:latin typeface="Calibri"/>
                <a:ea typeface="Calibri"/>
                <a:cs typeface="Calibri"/>
                <a:sym typeface="Calibri"/>
              </a:rPr>
              <a:t>Property  2</a:t>
            </a:r>
            <a:endParaRPr sz="1400" b="0" i="0" u="none" strike="noStrike" cap="none" dirty="0">
              <a:solidFill>
                <a:srgbClr val="000000"/>
              </a:solidFill>
              <a:latin typeface="Arial"/>
              <a:ea typeface="Arial"/>
              <a:cs typeface="Arial"/>
              <a:sym typeface="Arial"/>
            </a:endParaRPr>
          </a:p>
        </p:txBody>
      </p:sp>
      <p:cxnSp>
        <p:nvCxnSpPr>
          <p:cNvPr id="190" name="Google Shape;190;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92" name="Google Shape;192;p8"/>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0B867A7-688C-E2C7-2269-A00745B4F776}"/>
                  </a:ext>
                </a:extLst>
              </p14:cNvPr>
              <p14:cNvContentPartPr/>
              <p14:nvPr/>
            </p14:nvContentPartPr>
            <p14:xfrm>
              <a:off x="456120" y="1342800"/>
              <a:ext cx="11264400" cy="3408840"/>
            </p14:xfrm>
          </p:contentPart>
        </mc:Choice>
        <mc:Fallback xmlns="">
          <p:pic>
            <p:nvPicPr>
              <p:cNvPr id="2" name="Ink 1">
                <a:extLst>
                  <a:ext uri="{FF2B5EF4-FFF2-40B4-BE49-F238E27FC236}">
                    <a16:creationId xmlns:a16="http://schemas.microsoft.com/office/drawing/2014/main" id="{50B867A7-688C-E2C7-2269-A00745B4F776}"/>
                  </a:ext>
                </a:extLst>
              </p:cNvPr>
              <p:cNvPicPr/>
              <p:nvPr/>
            </p:nvPicPr>
            <p:blipFill>
              <a:blip r:embed="rId5"/>
              <a:stretch>
                <a:fillRect/>
              </a:stretch>
            </p:blipFill>
            <p:spPr>
              <a:xfrm>
                <a:off x="446760" y="1333440"/>
                <a:ext cx="11283120" cy="34275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of Random Graph Models : Degree Distribution</a:t>
            </a:r>
            <a:endParaRPr sz="1400" b="0" i="0" u="none" strike="noStrike" cap="none">
              <a:solidFill>
                <a:srgbClr val="000000"/>
              </a:solidFill>
              <a:latin typeface="Arial"/>
              <a:ea typeface="Arial"/>
              <a:cs typeface="Arial"/>
              <a:sym typeface="Arial"/>
            </a:endParaRPr>
          </a:p>
        </p:txBody>
      </p:sp>
      <p:cxnSp>
        <p:nvCxnSpPr>
          <p:cNvPr id="208" name="Google Shape;208;p1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10" name="Google Shape;210;p10"/>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1</a:t>
            </a:r>
            <a:endParaRPr/>
          </a:p>
        </p:txBody>
      </p:sp>
      <p:pic>
        <p:nvPicPr>
          <p:cNvPr id="211" name="Google Shape;211;p10"/>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34A8CEB-67F5-7D62-7AFB-D44F1E2760CE}"/>
                  </a:ext>
                </a:extLst>
              </p14:cNvPr>
              <p14:cNvContentPartPr/>
              <p14:nvPr/>
            </p14:nvContentPartPr>
            <p14:xfrm>
              <a:off x="563760" y="1146960"/>
              <a:ext cx="10904040" cy="5488920"/>
            </p14:xfrm>
          </p:contentPart>
        </mc:Choice>
        <mc:Fallback xmlns="">
          <p:pic>
            <p:nvPicPr>
              <p:cNvPr id="2" name="Ink 1">
                <a:extLst>
                  <a:ext uri="{FF2B5EF4-FFF2-40B4-BE49-F238E27FC236}">
                    <a16:creationId xmlns:a16="http://schemas.microsoft.com/office/drawing/2014/main" id="{734A8CEB-67F5-7D62-7AFB-D44F1E2760CE}"/>
                  </a:ext>
                </a:extLst>
              </p:cNvPr>
              <p:cNvPicPr/>
              <p:nvPr/>
            </p:nvPicPr>
            <p:blipFill>
              <a:blip r:embed="rId5"/>
              <a:stretch>
                <a:fillRect/>
              </a:stretch>
            </p:blipFill>
            <p:spPr>
              <a:xfrm>
                <a:off x="554400" y="1137600"/>
                <a:ext cx="10922760" cy="55076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of Random Graph Models : Degree Distribution</a:t>
            </a:r>
            <a:endParaRPr sz="1400" b="0" i="0" u="none" strike="noStrike" cap="none">
              <a:solidFill>
                <a:srgbClr val="000000"/>
              </a:solidFill>
              <a:latin typeface="Arial"/>
              <a:ea typeface="Arial"/>
              <a:cs typeface="Arial"/>
              <a:sym typeface="Arial"/>
            </a:endParaRPr>
          </a:p>
        </p:txBody>
      </p:sp>
      <p:cxnSp>
        <p:nvCxnSpPr>
          <p:cNvPr id="218" name="Google Shape;218;p1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20" name="Google Shape;220;p11"/>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1</a:t>
            </a:r>
            <a:endParaRPr/>
          </a:p>
        </p:txBody>
      </p:sp>
      <p:pic>
        <p:nvPicPr>
          <p:cNvPr id="221" name="Google Shape;221;p11"/>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98F6F18-88ED-156E-8323-586AFF21ED7E}"/>
                  </a:ext>
                </a:extLst>
              </p14:cNvPr>
              <p14:cNvContentPartPr/>
              <p14:nvPr/>
            </p14:nvContentPartPr>
            <p14:xfrm>
              <a:off x="306360" y="2880"/>
              <a:ext cx="11181600" cy="6509520"/>
            </p14:xfrm>
          </p:contentPart>
        </mc:Choice>
        <mc:Fallback xmlns="">
          <p:pic>
            <p:nvPicPr>
              <p:cNvPr id="2" name="Ink 1">
                <a:extLst>
                  <a:ext uri="{FF2B5EF4-FFF2-40B4-BE49-F238E27FC236}">
                    <a16:creationId xmlns:a16="http://schemas.microsoft.com/office/drawing/2014/main" id="{198F6F18-88ED-156E-8323-586AFF21ED7E}"/>
                  </a:ext>
                </a:extLst>
              </p:cNvPr>
              <p:cNvPicPr/>
              <p:nvPr/>
            </p:nvPicPr>
            <p:blipFill>
              <a:blip r:embed="rId5"/>
              <a:stretch>
                <a:fillRect/>
              </a:stretch>
            </p:blipFill>
            <p:spPr>
              <a:xfrm>
                <a:off x="297000" y="-6480"/>
                <a:ext cx="11200320" cy="65282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53"/>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 Clustering Coeff of Random Graph Models </a:t>
            </a:r>
            <a:endParaRPr sz="2400" b="0" i="0" u="none" strike="noStrike" cap="none">
              <a:solidFill>
                <a:srgbClr val="000000"/>
              </a:solidFill>
              <a:latin typeface="Arial"/>
              <a:ea typeface="Arial"/>
              <a:cs typeface="Arial"/>
              <a:sym typeface="Arial"/>
            </a:endParaRPr>
          </a:p>
        </p:txBody>
      </p:sp>
      <p:cxnSp>
        <p:nvCxnSpPr>
          <p:cNvPr id="238" name="Google Shape;238;p5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40" name="Google Shape;240;p53"/>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2</a:t>
            </a:r>
            <a:endParaRPr/>
          </a:p>
        </p:txBody>
      </p:sp>
      <p:pic>
        <p:nvPicPr>
          <p:cNvPr id="241" name="Google Shape;241;p53"/>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8F82897-33E3-A0E8-13D3-9857A0947EC7}"/>
                  </a:ext>
                </a:extLst>
              </p14:cNvPr>
              <p14:cNvContentPartPr/>
              <p14:nvPr/>
            </p14:nvContentPartPr>
            <p14:xfrm>
              <a:off x="137520" y="1758960"/>
              <a:ext cx="11721240" cy="5002560"/>
            </p14:xfrm>
          </p:contentPart>
        </mc:Choice>
        <mc:Fallback xmlns="">
          <p:pic>
            <p:nvPicPr>
              <p:cNvPr id="2" name="Ink 1">
                <a:extLst>
                  <a:ext uri="{FF2B5EF4-FFF2-40B4-BE49-F238E27FC236}">
                    <a16:creationId xmlns:a16="http://schemas.microsoft.com/office/drawing/2014/main" id="{E8F82897-33E3-A0E8-13D3-9857A0947EC7}"/>
                  </a:ext>
                </a:extLst>
              </p:cNvPr>
              <p:cNvPicPr/>
              <p:nvPr/>
            </p:nvPicPr>
            <p:blipFill>
              <a:blip r:embed="rId5"/>
              <a:stretch>
                <a:fillRect/>
              </a:stretch>
            </p:blipFill>
            <p:spPr>
              <a:xfrm>
                <a:off x="128160" y="1749600"/>
                <a:ext cx="11739960" cy="502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F464F1D-BCDD-51F7-6066-92A6BE529409}"/>
                  </a:ext>
                </a:extLst>
              </p14:cNvPr>
              <p14:cNvContentPartPr/>
              <p14:nvPr/>
            </p14:nvContentPartPr>
            <p14:xfrm>
              <a:off x="708840" y="2700720"/>
              <a:ext cx="5631840" cy="1173600"/>
            </p14:xfrm>
          </p:contentPart>
        </mc:Choice>
        <mc:Fallback xmlns="">
          <p:pic>
            <p:nvPicPr>
              <p:cNvPr id="3" name="Ink 2">
                <a:extLst>
                  <a:ext uri="{FF2B5EF4-FFF2-40B4-BE49-F238E27FC236}">
                    <a16:creationId xmlns:a16="http://schemas.microsoft.com/office/drawing/2014/main" id="{7F464F1D-BCDD-51F7-6066-92A6BE529409}"/>
                  </a:ext>
                </a:extLst>
              </p:cNvPr>
              <p:cNvPicPr/>
              <p:nvPr/>
            </p:nvPicPr>
            <p:blipFill>
              <a:blip r:embed="rId7"/>
              <a:stretch>
                <a:fillRect/>
              </a:stretch>
            </p:blipFill>
            <p:spPr>
              <a:xfrm>
                <a:off x="699480" y="2691360"/>
                <a:ext cx="5650560" cy="11923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4"/>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 Clustering Coeff of Random Graph Models </a:t>
            </a:r>
            <a:endParaRPr sz="2400" b="0" i="0" u="none" strike="noStrike" cap="none">
              <a:solidFill>
                <a:srgbClr val="000000"/>
              </a:solidFill>
              <a:latin typeface="Arial"/>
              <a:ea typeface="Arial"/>
              <a:cs typeface="Arial"/>
              <a:sym typeface="Arial"/>
            </a:endParaRPr>
          </a:p>
        </p:txBody>
      </p:sp>
      <p:cxnSp>
        <p:nvCxnSpPr>
          <p:cNvPr id="248" name="Google Shape;248;p5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0" name="Google Shape;250;p54"/>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2</a:t>
            </a:r>
            <a:endParaRPr/>
          </a:p>
        </p:txBody>
      </p:sp>
      <p:pic>
        <p:nvPicPr>
          <p:cNvPr id="251" name="Google Shape;251;p54"/>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96C81E-464D-E4C9-EFF2-165808CBA58E}"/>
                  </a:ext>
                </a:extLst>
              </p14:cNvPr>
              <p14:cNvContentPartPr/>
              <p14:nvPr/>
            </p14:nvContentPartPr>
            <p14:xfrm>
              <a:off x="1940040" y="1546200"/>
              <a:ext cx="3673080" cy="1757520"/>
            </p14:xfrm>
          </p:contentPart>
        </mc:Choice>
        <mc:Fallback xmlns="">
          <p:pic>
            <p:nvPicPr>
              <p:cNvPr id="2" name="Ink 1">
                <a:extLst>
                  <a:ext uri="{FF2B5EF4-FFF2-40B4-BE49-F238E27FC236}">
                    <a16:creationId xmlns:a16="http://schemas.microsoft.com/office/drawing/2014/main" id="{4896C81E-464D-E4C9-EFF2-165808CBA58E}"/>
                  </a:ext>
                </a:extLst>
              </p:cNvPr>
              <p:cNvPicPr/>
              <p:nvPr/>
            </p:nvPicPr>
            <p:blipFill>
              <a:blip r:embed="rId5"/>
              <a:stretch>
                <a:fillRect/>
              </a:stretch>
            </p:blipFill>
            <p:spPr>
              <a:xfrm>
                <a:off x="1930680" y="1536840"/>
                <a:ext cx="3691800" cy="1776240"/>
              </a:xfrm>
              <a:prstGeom prst="rect">
                <a:avLst/>
              </a:prstGeom>
            </p:spPr>
          </p:pic>
        </mc:Fallback>
      </mc:AlternateContent>
      <p:sp>
        <p:nvSpPr>
          <p:cNvPr id="5" name="TextBox 4">
            <a:extLst>
              <a:ext uri="{FF2B5EF4-FFF2-40B4-BE49-F238E27FC236}">
                <a16:creationId xmlns:a16="http://schemas.microsoft.com/office/drawing/2014/main" id="{2EF41D18-D58D-1A8E-2E38-33D2A6BE2A31}"/>
              </a:ext>
            </a:extLst>
          </p:cNvPr>
          <p:cNvSpPr txBox="1"/>
          <p:nvPr/>
        </p:nvSpPr>
        <p:spPr>
          <a:xfrm>
            <a:off x="7325484" y="5541543"/>
            <a:ext cx="2743801" cy="307777"/>
          </a:xfrm>
          <a:prstGeom prst="rect">
            <a:avLst/>
          </a:prstGeom>
          <a:noFill/>
        </p:spPr>
        <p:txBody>
          <a:bodyPr wrap="square" rtlCol="0">
            <a:spAutoFit/>
          </a:bodyPr>
          <a:lstStyle/>
          <a:p>
            <a:pPr marL="285750" indent="-285750">
              <a:buFont typeface="Wingdings" panose="05000000000000000000" pitchFamily="2" charset="2"/>
              <a:buChar char="v"/>
            </a:pPr>
            <a:r>
              <a:rPr lang="en-IN" dirty="0">
                <a:hlinkClick r:id="rId6" action="ppaction://hlinksldjump"/>
              </a:rPr>
              <a:t>Slide 39</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6"/>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 Avg Path length in Random Graph Model</a:t>
            </a:r>
            <a:endParaRPr sz="2400" b="0" i="0" u="none" strike="noStrike" cap="none">
              <a:solidFill>
                <a:srgbClr val="000000"/>
              </a:solidFill>
              <a:latin typeface="Arial"/>
              <a:ea typeface="Arial"/>
              <a:cs typeface="Arial"/>
              <a:sym typeface="Arial"/>
            </a:endParaRPr>
          </a:p>
        </p:txBody>
      </p:sp>
      <p:cxnSp>
        <p:nvCxnSpPr>
          <p:cNvPr id="268" name="Google Shape;268;p5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70" name="Google Shape;270;p56"/>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1</a:t>
            </a:r>
            <a:endParaRPr/>
          </a:p>
        </p:txBody>
      </p:sp>
      <p:pic>
        <p:nvPicPr>
          <p:cNvPr id="271" name="Google Shape;271;p56"/>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DB97687-8181-8320-858D-7AD45BDA4E21}"/>
                  </a:ext>
                </a:extLst>
              </p14:cNvPr>
              <p14:cNvContentPartPr/>
              <p14:nvPr/>
            </p14:nvContentPartPr>
            <p14:xfrm>
              <a:off x="242280" y="1709280"/>
              <a:ext cx="11139120" cy="4974840"/>
            </p14:xfrm>
          </p:contentPart>
        </mc:Choice>
        <mc:Fallback xmlns="">
          <p:pic>
            <p:nvPicPr>
              <p:cNvPr id="2" name="Ink 1">
                <a:extLst>
                  <a:ext uri="{FF2B5EF4-FFF2-40B4-BE49-F238E27FC236}">
                    <a16:creationId xmlns:a16="http://schemas.microsoft.com/office/drawing/2014/main" id="{EDB97687-8181-8320-858D-7AD45BDA4E21}"/>
                  </a:ext>
                </a:extLst>
              </p:cNvPr>
              <p:cNvPicPr/>
              <p:nvPr/>
            </p:nvPicPr>
            <p:blipFill>
              <a:blip r:embed="rId5"/>
              <a:stretch>
                <a:fillRect/>
              </a:stretch>
            </p:blipFill>
            <p:spPr>
              <a:xfrm>
                <a:off x="232920" y="1699920"/>
                <a:ext cx="11157840" cy="49935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7"/>
          <p:cNvSpPr/>
          <p:nvPr/>
        </p:nvSpPr>
        <p:spPr>
          <a:xfrm>
            <a:off x="434226" y="747162"/>
            <a:ext cx="98418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Properties : Avg Path length in Random Graph Model</a:t>
            </a:r>
            <a:endParaRPr sz="2400" b="0" i="0" u="none" strike="noStrike" cap="none">
              <a:solidFill>
                <a:srgbClr val="000000"/>
              </a:solidFill>
              <a:latin typeface="Arial"/>
              <a:ea typeface="Arial"/>
              <a:cs typeface="Arial"/>
              <a:sym typeface="Arial"/>
            </a:endParaRPr>
          </a:p>
        </p:txBody>
      </p:sp>
      <p:cxnSp>
        <p:nvCxnSpPr>
          <p:cNvPr id="278" name="Google Shape;278;p5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80" name="Google Shape;280;p57"/>
          <p:cNvSpPr txBox="1"/>
          <p:nvPr/>
        </p:nvSpPr>
        <p:spPr>
          <a:xfrm>
            <a:off x="393111" y="1665514"/>
            <a:ext cx="68132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Prop 1</a:t>
            </a:r>
            <a:endParaRPr/>
          </a:p>
        </p:txBody>
      </p:sp>
      <p:pic>
        <p:nvPicPr>
          <p:cNvPr id="281" name="Google Shape;281;p57"/>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CE4CC91-8B6B-4D5B-84A2-D018551543DA}"/>
                  </a:ext>
                </a:extLst>
              </p14:cNvPr>
              <p14:cNvContentPartPr/>
              <p14:nvPr/>
            </p14:nvContentPartPr>
            <p14:xfrm>
              <a:off x="621360" y="1666800"/>
              <a:ext cx="11227680" cy="4988520"/>
            </p14:xfrm>
          </p:contentPart>
        </mc:Choice>
        <mc:Fallback xmlns="">
          <p:pic>
            <p:nvPicPr>
              <p:cNvPr id="2" name="Ink 1">
                <a:extLst>
                  <a:ext uri="{FF2B5EF4-FFF2-40B4-BE49-F238E27FC236}">
                    <a16:creationId xmlns:a16="http://schemas.microsoft.com/office/drawing/2014/main" id="{6CE4CC91-8B6B-4D5B-84A2-D018551543DA}"/>
                  </a:ext>
                </a:extLst>
              </p:cNvPr>
              <p:cNvPicPr/>
              <p:nvPr/>
            </p:nvPicPr>
            <p:blipFill>
              <a:blip r:embed="rId5"/>
              <a:stretch>
                <a:fillRect/>
              </a:stretch>
            </p:blipFill>
            <p:spPr>
              <a:xfrm>
                <a:off x="612000" y="1657440"/>
                <a:ext cx="11246400" cy="50072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EEB1-E6BE-912B-DD0B-36088F3EB62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68631C9-A79E-3070-297A-3048D20B2530}"/>
              </a:ext>
            </a:extLst>
          </p:cNvPr>
          <p:cNvSpPr>
            <a:spLocks noGrp="1"/>
          </p:cNvSpPr>
          <p:nvPr>
            <p:ph type="body"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1020ED-5A55-53DC-BBF5-0F264DCF99E7}"/>
                  </a:ext>
                </a:extLst>
              </p14:cNvPr>
              <p14:cNvContentPartPr/>
              <p14:nvPr/>
            </p14:nvContentPartPr>
            <p14:xfrm>
              <a:off x="335880" y="347400"/>
              <a:ext cx="11587320" cy="6424920"/>
            </p14:xfrm>
          </p:contentPart>
        </mc:Choice>
        <mc:Fallback xmlns="">
          <p:pic>
            <p:nvPicPr>
              <p:cNvPr id="4" name="Ink 3">
                <a:extLst>
                  <a:ext uri="{FF2B5EF4-FFF2-40B4-BE49-F238E27FC236}">
                    <a16:creationId xmlns:a16="http://schemas.microsoft.com/office/drawing/2014/main" id="{3C1020ED-5A55-53DC-BBF5-0F264DCF99E7}"/>
                  </a:ext>
                </a:extLst>
              </p:cNvPr>
              <p:cNvPicPr/>
              <p:nvPr/>
            </p:nvPicPr>
            <p:blipFill>
              <a:blip r:embed="rId3"/>
              <a:stretch>
                <a:fillRect/>
              </a:stretch>
            </p:blipFill>
            <p:spPr>
              <a:xfrm>
                <a:off x="326520" y="338040"/>
                <a:ext cx="11606040" cy="6443640"/>
              </a:xfrm>
              <a:prstGeom prst="rect">
                <a:avLst/>
              </a:prstGeom>
            </p:spPr>
          </p:pic>
        </mc:Fallback>
      </mc:AlternateContent>
    </p:spTree>
    <p:extLst>
      <p:ext uri="{BB962C8B-B14F-4D97-AF65-F5344CB8AC3E}">
        <p14:creationId xmlns:p14="http://schemas.microsoft.com/office/powerpoint/2010/main" val="358923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8"/>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G(n,p) vs. G(n,m)</a:t>
            </a:r>
            <a:endParaRPr sz="1400" b="0" i="0" u="none" strike="noStrike" cap="none">
              <a:solidFill>
                <a:srgbClr val="000000"/>
              </a:solidFill>
              <a:latin typeface="Arial"/>
              <a:ea typeface="Arial"/>
              <a:cs typeface="Arial"/>
              <a:sym typeface="Arial"/>
            </a:endParaRPr>
          </a:p>
        </p:txBody>
      </p:sp>
      <p:cxnSp>
        <p:nvCxnSpPr>
          <p:cNvPr id="288" name="Google Shape;288;p5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90" name="Google Shape;290;p58"/>
          <p:cNvSpPr txBox="1"/>
          <p:nvPr/>
        </p:nvSpPr>
        <p:spPr>
          <a:xfrm>
            <a:off x="81279" y="1534160"/>
            <a:ext cx="10020663"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dirty="0">
                <a:solidFill>
                  <a:schemeClr val="dk1"/>
                </a:solidFill>
                <a:latin typeface="Calibri"/>
                <a:ea typeface="Calibri"/>
                <a:cs typeface="Calibri"/>
                <a:sym typeface="Calibri"/>
              </a:rPr>
              <a:t>W</a:t>
            </a:r>
            <a:r>
              <a:rPr lang="en-US" sz="2800" b="0" i="0" u="none" strike="noStrike" cap="none" dirty="0">
                <a:solidFill>
                  <a:schemeClr val="dk1"/>
                </a:solidFill>
                <a:latin typeface="Calibri"/>
                <a:ea typeface="Calibri"/>
                <a:cs typeface="Calibri"/>
                <a:sym typeface="Calibri"/>
              </a:rPr>
              <a:t>hen n is large), both models  </a:t>
            </a:r>
            <a:r>
              <a:rPr lang="en-US" sz="2800" b="1" i="0" u="none" strike="noStrike" cap="none" dirty="0">
                <a:solidFill>
                  <a:schemeClr val="dk1"/>
                </a:solidFill>
                <a:latin typeface="Calibri"/>
                <a:ea typeface="Calibri"/>
                <a:cs typeface="Calibri"/>
                <a:sym typeface="Calibri"/>
              </a:rPr>
              <a:t>G(n, p)</a:t>
            </a:r>
            <a:r>
              <a:rPr lang="en-US" sz="2800" b="0" i="0" u="none" strike="noStrike" cap="none" dirty="0">
                <a:solidFill>
                  <a:schemeClr val="dk1"/>
                </a:solidFill>
                <a:latin typeface="Calibri"/>
                <a:ea typeface="Calibri"/>
                <a:cs typeface="Calibri"/>
                <a:sym typeface="Calibri"/>
              </a:rPr>
              <a:t> and </a:t>
            </a:r>
            <a:r>
              <a:rPr lang="en-US" sz="2800" b="1" i="0" u="none" strike="noStrike" cap="none" dirty="0">
                <a:solidFill>
                  <a:schemeClr val="dk1"/>
                </a:solidFill>
                <a:latin typeface="Calibri"/>
                <a:ea typeface="Calibri"/>
                <a:cs typeface="Calibri"/>
                <a:sym typeface="Calibri"/>
              </a:rPr>
              <a:t>G(n, m)</a:t>
            </a:r>
            <a:r>
              <a:rPr lang="en-US" sz="2800" b="0" i="0" u="none" strike="noStrike" cap="none" dirty="0">
                <a:solidFill>
                  <a:schemeClr val="dk1"/>
                </a:solidFill>
                <a:latin typeface="Calibri"/>
                <a:ea typeface="Calibri"/>
                <a:cs typeface="Calibri"/>
                <a:sym typeface="Calibri"/>
              </a:rPr>
              <a:t>) act similarly</a:t>
            </a:r>
            <a:endParaRPr sz="1400" b="0" i="0" u="none" strike="noStrike" cap="none" dirty="0">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expected number of edges in G(n, p) is</a:t>
            </a:r>
            <a:endParaRPr sz="1400" b="0" i="0" u="none" strike="noStrike" cap="none" dirty="0">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We can set                    and in the limit, we should get similar results.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800"/>
              <a:buFont typeface="Arial"/>
              <a:buNone/>
            </a:pPr>
            <a:r>
              <a:rPr lang="en-US" sz="2800" b="1" i="0" u="none" strike="noStrike" cap="none" dirty="0">
                <a:solidFill>
                  <a:schemeClr val="dk1"/>
                </a:solidFill>
                <a:latin typeface="Calibri"/>
                <a:ea typeface="Calibri"/>
                <a:cs typeface="Calibri"/>
                <a:sym typeface="Calibri"/>
              </a:rPr>
              <a:t>Differences</a:t>
            </a:r>
            <a:r>
              <a:rPr lang="en-US" sz="2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G(n, m) model </a:t>
            </a:r>
            <a:r>
              <a:rPr lang="en-US" sz="2800" b="1" i="0" u="none" strike="noStrike" cap="none" dirty="0">
                <a:solidFill>
                  <a:schemeClr val="dk1"/>
                </a:solidFill>
                <a:latin typeface="Calibri"/>
                <a:ea typeface="Calibri"/>
                <a:cs typeface="Calibri"/>
                <a:sym typeface="Calibri"/>
              </a:rPr>
              <a:t>contains a fixed number of edges</a:t>
            </a:r>
            <a:endParaRPr sz="2800" b="0" i="0" u="none" strike="noStrike" cap="none" dirty="0">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G(n, p) model is </a:t>
            </a:r>
            <a:r>
              <a:rPr lang="en-US" sz="2800" b="1" i="0" u="none" strike="noStrike" cap="none" dirty="0">
                <a:solidFill>
                  <a:schemeClr val="dk1"/>
                </a:solidFill>
                <a:latin typeface="Calibri"/>
                <a:ea typeface="Calibri"/>
                <a:cs typeface="Calibri"/>
                <a:sym typeface="Calibri"/>
              </a:rPr>
              <a:t>likely to contain none or all  possible edges</a:t>
            </a:r>
            <a:endParaRPr sz="2800" b="0" i="0" u="none" strike="noStrike" cap="none" dirty="0">
              <a:solidFill>
                <a:srgbClr val="000000"/>
              </a:solidFill>
              <a:latin typeface="Arial"/>
              <a:ea typeface="Arial"/>
              <a:cs typeface="Arial"/>
              <a:sym typeface="Arial"/>
            </a:endParaRPr>
          </a:p>
        </p:txBody>
      </p:sp>
      <p:pic>
        <p:nvPicPr>
          <p:cNvPr id="291" name="Google Shape;291;p58"/>
          <p:cNvPicPr preferRelativeResize="0"/>
          <p:nvPr/>
        </p:nvPicPr>
        <p:blipFill rotWithShape="1">
          <a:blip r:embed="rId3">
            <a:alphaModFix/>
          </a:blip>
          <a:srcRect/>
          <a:stretch/>
        </p:blipFill>
        <p:spPr>
          <a:xfrm>
            <a:off x="7103029" y="2147312"/>
            <a:ext cx="776411" cy="578970"/>
          </a:xfrm>
          <a:prstGeom prst="rect">
            <a:avLst/>
          </a:prstGeom>
          <a:noFill/>
          <a:ln>
            <a:noFill/>
          </a:ln>
        </p:spPr>
      </p:pic>
      <p:pic>
        <p:nvPicPr>
          <p:cNvPr id="292" name="Google Shape;292;p58"/>
          <p:cNvPicPr preferRelativeResize="0"/>
          <p:nvPr/>
        </p:nvPicPr>
        <p:blipFill rotWithShape="1">
          <a:blip r:embed="rId4">
            <a:alphaModFix/>
          </a:blip>
          <a:srcRect/>
          <a:stretch/>
        </p:blipFill>
        <p:spPr>
          <a:xfrm>
            <a:off x="2409437" y="2806911"/>
            <a:ext cx="1264360" cy="494358"/>
          </a:xfrm>
          <a:prstGeom prst="rect">
            <a:avLst/>
          </a:prstGeom>
          <a:noFill/>
          <a:ln>
            <a:noFill/>
          </a:ln>
        </p:spPr>
      </p:pic>
      <p:pic>
        <p:nvPicPr>
          <p:cNvPr id="293" name="Google Shape;293;p58"/>
          <p:cNvPicPr preferRelativeResize="0"/>
          <p:nvPr/>
        </p:nvPicPr>
        <p:blipFill rotWithShape="1">
          <a:blip r:embed="rId5">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7423814-735F-BB37-CC07-65B4D903242A}"/>
                  </a:ext>
                </a:extLst>
              </p14:cNvPr>
              <p14:cNvContentPartPr/>
              <p14:nvPr/>
            </p14:nvContentPartPr>
            <p14:xfrm>
              <a:off x="2880" y="733320"/>
              <a:ext cx="3542040" cy="3357000"/>
            </p14:xfrm>
          </p:contentPart>
        </mc:Choice>
        <mc:Fallback xmlns="">
          <p:pic>
            <p:nvPicPr>
              <p:cNvPr id="2" name="Ink 1">
                <a:extLst>
                  <a:ext uri="{FF2B5EF4-FFF2-40B4-BE49-F238E27FC236}">
                    <a16:creationId xmlns:a16="http://schemas.microsoft.com/office/drawing/2014/main" id="{17423814-735F-BB37-CC07-65B4D903242A}"/>
                  </a:ext>
                </a:extLst>
              </p:cNvPr>
              <p:cNvPicPr/>
              <p:nvPr/>
            </p:nvPicPr>
            <p:blipFill>
              <a:blip r:embed="rId7"/>
              <a:stretch>
                <a:fillRect/>
              </a:stretch>
            </p:blipFill>
            <p:spPr>
              <a:xfrm>
                <a:off x="-6480" y="723960"/>
                <a:ext cx="3560760" cy="33757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9"/>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Modeling real world network with random graph</a:t>
            </a:r>
            <a:endParaRPr sz="1400" b="0" i="0" u="none" strike="noStrike" cap="none">
              <a:solidFill>
                <a:srgbClr val="000000"/>
              </a:solidFill>
              <a:latin typeface="Arial"/>
              <a:ea typeface="Arial"/>
              <a:cs typeface="Arial"/>
              <a:sym typeface="Arial"/>
            </a:endParaRPr>
          </a:p>
        </p:txBody>
      </p:sp>
      <p:cxnSp>
        <p:nvCxnSpPr>
          <p:cNvPr id="300" name="Google Shape;300;p5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02" name="Google Shape;302;p59"/>
          <p:cNvSpPr txBox="1"/>
          <p:nvPr/>
        </p:nvSpPr>
        <p:spPr>
          <a:xfrm>
            <a:off x="285606" y="1424090"/>
            <a:ext cx="9652000" cy="531876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a:t>
            </a:r>
            <a:r>
              <a:rPr lang="en-US" sz="2800" b="1" i="0" u="none" strike="noStrike" cap="none">
                <a:solidFill>
                  <a:schemeClr val="dk1"/>
                </a:solidFill>
                <a:latin typeface="Calibri"/>
                <a:ea typeface="Calibri"/>
                <a:cs typeface="Calibri"/>
                <a:sym typeface="Calibri"/>
              </a:rPr>
              <a:t>have a real network </a:t>
            </a:r>
            <a:r>
              <a:rPr lang="en-US" sz="2800" b="0" i="0" u="none" strike="noStrike" cap="none">
                <a:solidFill>
                  <a:schemeClr val="dk1"/>
                </a:solidFill>
                <a:latin typeface="Calibri"/>
                <a:ea typeface="Calibri"/>
                <a:cs typeface="Calibri"/>
                <a:sym typeface="Calibri"/>
              </a:rPr>
              <a:t>where we know the </a:t>
            </a:r>
            <a:r>
              <a:rPr lang="en-US" sz="2800" b="1" i="0" u="none" strike="noStrike" cap="none">
                <a:solidFill>
                  <a:schemeClr val="dk1"/>
                </a:solidFill>
                <a:latin typeface="Calibri"/>
                <a:ea typeface="Calibri"/>
                <a:cs typeface="Calibri"/>
                <a:sym typeface="Calibri"/>
              </a:rPr>
              <a:t>number of nodes (n) </a:t>
            </a:r>
            <a:r>
              <a:rPr lang="en-US" sz="2800" b="0" i="0" u="none" strike="noStrike" cap="none">
                <a:solidFill>
                  <a:schemeClr val="dk1"/>
                </a:solidFill>
                <a:latin typeface="Calibri"/>
                <a:ea typeface="Calibri"/>
                <a:cs typeface="Calibri"/>
                <a:sym typeface="Calibri"/>
              </a:rPr>
              <a:t>and </a:t>
            </a:r>
            <a:r>
              <a:rPr lang="en-US" sz="2800" b="1" i="0" u="none" strike="noStrike" cap="none">
                <a:solidFill>
                  <a:schemeClr val="dk1"/>
                </a:solidFill>
                <a:latin typeface="Calibri"/>
                <a:ea typeface="Calibri"/>
                <a:cs typeface="Calibri"/>
                <a:sym typeface="Calibri"/>
              </a:rPr>
              <a:t>degree distribution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compute the </a:t>
            </a:r>
            <a:r>
              <a:rPr lang="en-US" sz="2800" b="1" i="0" u="none" strike="noStrike" cap="none">
                <a:solidFill>
                  <a:schemeClr val="dk1"/>
                </a:solidFill>
                <a:latin typeface="Calibri"/>
                <a:ea typeface="Calibri"/>
                <a:cs typeface="Calibri"/>
                <a:sym typeface="Calibri"/>
              </a:rPr>
              <a:t>average degree c from the distribution</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compute p, </a:t>
            </a:r>
            <a:r>
              <a:rPr lang="en-US" sz="2800" b="0" i="0" u="none" strike="noStrike" cap="none">
                <a:solidFill>
                  <a:schemeClr val="dk1"/>
                </a:solidFill>
                <a:latin typeface="Calibri"/>
                <a:ea typeface="Calibri"/>
                <a:cs typeface="Calibri"/>
                <a:sym typeface="Calibri"/>
              </a:rPr>
              <a:t>by using “</a:t>
            </a:r>
            <a:r>
              <a:rPr lang="en-US" sz="2800" b="1" i="0" u="none" strike="noStrike" cap="none">
                <a:solidFill>
                  <a:schemeClr val="dk1"/>
                </a:solidFill>
                <a:latin typeface="Calibri"/>
                <a:ea typeface="Calibri"/>
                <a:cs typeface="Calibri"/>
                <a:sym typeface="Calibri"/>
              </a:rPr>
              <a:t>expected degree of a node</a:t>
            </a:r>
            <a:r>
              <a:rPr lang="en-US" sz="2800" b="0" i="0" u="none" strike="noStrike" cap="none">
                <a:solidFill>
                  <a:schemeClr val="dk1"/>
                </a:solidFill>
                <a:latin typeface="Calibri"/>
                <a:ea typeface="Calibri"/>
                <a:cs typeface="Calibri"/>
                <a:sym typeface="Calibri"/>
              </a:rPr>
              <a:t>” formula </a:t>
            </a:r>
            <a:r>
              <a:rPr lang="en-US" sz="2800" b="1" i="0" u="none" strike="noStrike" cap="none">
                <a:solidFill>
                  <a:schemeClr val="dk1"/>
                </a:solidFill>
                <a:latin typeface="Calibri"/>
                <a:ea typeface="Calibri"/>
                <a:cs typeface="Calibri"/>
                <a:sym typeface="Calibri"/>
              </a:rPr>
              <a:t>  p= c/(n-1)    </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generate the random graph.  </a:t>
            </a:r>
            <a:r>
              <a:rPr lang="en-US" sz="2800" b="0" i="0" u="none" strike="noStrike" cap="none">
                <a:solidFill>
                  <a:schemeClr val="dk1"/>
                </a:solidFill>
                <a:latin typeface="Calibri"/>
                <a:ea typeface="Calibri"/>
                <a:cs typeface="Calibri"/>
                <a:sym typeface="Calibri"/>
              </a:rPr>
              <a:t>Using </a:t>
            </a:r>
            <a:r>
              <a:rPr lang="en-US" sz="2800" b="1" i="0" u="none" strike="noStrike" cap="none">
                <a:solidFill>
                  <a:schemeClr val="dk1"/>
                </a:solidFill>
                <a:latin typeface="Calibri"/>
                <a:ea typeface="Calibri"/>
                <a:cs typeface="Calibri"/>
                <a:sym typeface="Calibri"/>
              </a:rPr>
              <a:t>p </a:t>
            </a:r>
            <a:r>
              <a:rPr lang="en-US" sz="2800" b="0" i="0" u="none" strike="noStrike" cap="none">
                <a:solidFill>
                  <a:schemeClr val="dk1"/>
                </a:solidFill>
                <a:latin typeface="Calibri"/>
                <a:ea typeface="Calibri"/>
                <a:cs typeface="Calibri"/>
                <a:sym typeface="Calibri"/>
              </a:rPr>
              <a:t>and the number of nodes in the given network </a:t>
            </a:r>
            <a:r>
              <a:rPr lang="en-US" sz="2800" b="1" i="0"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a random graph model G(</a:t>
            </a:r>
            <a:r>
              <a:rPr lang="en-US" sz="2800" b="1" i="0" u="none" strike="noStrike" cap="none">
                <a:solidFill>
                  <a:schemeClr val="dk1"/>
                </a:solidFill>
                <a:latin typeface="Calibri"/>
                <a:ea typeface="Calibri"/>
                <a:cs typeface="Calibri"/>
                <a:sym typeface="Calibri"/>
              </a:rPr>
              <a:t>n, p</a:t>
            </a:r>
            <a:r>
              <a:rPr lang="en-US" sz="2800" b="0" i="0" u="none" strike="noStrike" cap="none">
                <a:solidFill>
                  <a:schemeClr val="dk1"/>
                </a:solidFill>
                <a:latin typeface="Calibri"/>
                <a:ea typeface="Calibri"/>
                <a:cs typeface="Calibri"/>
                <a:sym typeface="Calibri"/>
              </a:rPr>
              <a:t>) can be simulated.</a:t>
            </a:r>
            <a:endParaRPr sz="2800" b="1" i="0" u="none" strike="noStrike" cap="none">
              <a:solidFill>
                <a:schemeClr val="dk1"/>
              </a:solidFill>
              <a:latin typeface="Calibri"/>
              <a:ea typeface="Calibri"/>
              <a:cs typeface="Calibri"/>
              <a:sym typeface="Calibri"/>
            </a:endParaRPr>
          </a:p>
        </p:txBody>
      </p:sp>
      <p:pic>
        <p:nvPicPr>
          <p:cNvPr id="303" name="Google Shape;303;p59"/>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6"/>
          <p:cNvSpPr/>
          <p:nvPr/>
        </p:nvSpPr>
        <p:spPr>
          <a:xfrm>
            <a:off x="598883" y="2888778"/>
            <a:ext cx="749721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F5496"/>
                </a:solidFill>
                <a:latin typeface="Calibri"/>
                <a:ea typeface="Calibri"/>
                <a:cs typeface="Calibri"/>
                <a:sym typeface="Calibri"/>
              </a:rPr>
              <a:t>Erdos Renyi random graph model</a:t>
            </a:r>
            <a:endParaRPr sz="3600" b="0" i="0" u="none" strike="noStrike" cap="none">
              <a:solidFill>
                <a:srgbClr val="000000"/>
              </a:solidFill>
              <a:latin typeface="Arial"/>
              <a:ea typeface="Arial"/>
              <a:cs typeface="Arial"/>
              <a:sym typeface="Arial"/>
            </a:endParaRPr>
          </a:p>
        </p:txBody>
      </p:sp>
      <p:sp>
        <p:nvSpPr>
          <p:cNvPr id="101" name="Google Shape;101;p26"/>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102" name="Google Shape;102;p26"/>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103" name="Google Shape;103;p26"/>
          <p:cNvGrpSpPr/>
          <p:nvPr/>
        </p:nvGrpSpPr>
        <p:grpSpPr>
          <a:xfrm>
            <a:off x="313844" y="5489699"/>
            <a:ext cx="1066895" cy="1078155"/>
            <a:chOff x="313844" y="5489699"/>
            <a:chExt cx="1066895" cy="1078155"/>
          </a:xfrm>
        </p:grpSpPr>
        <p:sp>
          <p:nvSpPr>
            <p:cNvPr id="104" name="Google Shape;104;p26"/>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6"/>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06" name="Google Shape;106;p26"/>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sp>
        <p:nvSpPr>
          <p:cNvPr id="107" name="Google Shape;107;p26"/>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Graph Theory and Its Applications</a:t>
            </a:r>
            <a:endParaRPr lang="en-US" sz="1400" b="0" i="0" u="none" strike="noStrike" cap="none" dirty="0">
              <a:solidFill>
                <a:srgbClr val="000000"/>
              </a:solidFill>
              <a:latin typeface="Arial"/>
              <a:ea typeface="Arial"/>
              <a:cs typeface="Arial"/>
              <a:sym typeface="Arial"/>
            </a:endParaRPr>
          </a:p>
        </p:txBody>
      </p:sp>
      <p:pic>
        <p:nvPicPr>
          <p:cNvPr id="108" name="Google Shape;108;p26"/>
          <p:cNvPicPr preferRelativeResize="0"/>
          <p:nvPr/>
        </p:nvPicPr>
        <p:blipFill rotWithShape="1">
          <a:blip r:embed="rId3">
            <a:alphaModFix/>
          </a:blip>
          <a:srcRect/>
          <a:stretch/>
        </p:blipFill>
        <p:spPr>
          <a:xfrm>
            <a:off x="10550770" y="246856"/>
            <a:ext cx="1219200" cy="156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2"/>
                </a:solidFill>
                <a:latin typeface="Calibri"/>
                <a:ea typeface="Calibri"/>
                <a:cs typeface="Calibri"/>
                <a:sym typeface="Calibri"/>
              </a:rPr>
              <a:t>Modeling real world network with random graph</a:t>
            </a:r>
            <a:endParaRPr sz="1400" b="0" i="0" u="none" strike="noStrike" cap="none" dirty="0">
              <a:solidFill>
                <a:srgbClr val="000000"/>
              </a:solidFill>
              <a:latin typeface="Arial"/>
              <a:ea typeface="Arial"/>
              <a:cs typeface="Arial"/>
              <a:sym typeface="Arial"/>
            </a:endParaRPr>
          </a:p>
        </p:txBody>
      </p:sp>
      <p:cxnSp>
        <p:nvCxnSpPr>
          <p:cNvPr id="310" name="Google Shape;310;p6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2" name="Google Shape;312;p60"/>
          <p:cNvPicPr preferRelativeResize="0"/>
          <p:nvPr/>
        </p:nvPicPr>
        <p:blipFill rotWithShape="1">
          <a:blip r:embed="rId3">
            <a:alphaModFix/>
          </a:blip>
          <a:srcRect/>
          <a:stretch/>
        </p:blipFill>
        <p:spPr>
          <a:xfrm>
            <a:off x="188239" y="1424090"/>
            <a:ext cx="10471280" cy="3165019"/>
          </a:xfrm>
          <a:prstGeom prst="rect">
            <a:avLst/>
          </a:prstGeom>
          <a:noFill/>
          <a:ln>
            <a:noFill/>
          </a:ln>
        </p:spPr>
      </p:pic>
      <p:sp>
        <p:nvSpPr>
          <p:cNvPr id="313" name="Google Shape;313;p60"/>
          <p:cNvSpPr txBox="1"/>
          <p:nvPr/>
        </p:nvSpPr>
        <p:spPr>
          <a:xfrm>
            <a:off x="319704" y="4804372"/>
            <a:ext cx="10959489"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Random graphs </a:t>
            </a:r>
            <a:r>
              <a:rPr lang="en-US" sz="2400" b="1" i="0" u="none" strike="noStrike" cap="none">
                <a:solidFill>
                  <a:srgbClr val="000000"/>
                </a:solidFill>
                <a:latin typeface="Arial"/>
                <a:ea typeface="Arial"/>
                <a:cs typeface="Arial"/>
                <a:sym typeface="Arial"/>
              </a:rPr>
              <a:t>perform well in modeling the average path lengths</a:t>
            </a:r>
            <a:r>
              <a:rPr lang="en-US" sz="2400" b="0" i="0" u="none" strike="noStrike" cap="none">
                <a:solidFill>
                  <a:srgbClr val="000000"/>
                </a:solidFill>
                <a:latin typeface="Arial"/>
                <a:ea typeface="Arial"/>
                <a:cs typeface="Arial"/>
                <a:sym typeface="Arial"/>
              </a:rPr>
              <a:t>; however, when considering the </a:t>
            </a:r>
            <a:r>
              <a:rPr lang="en-US" sz="2400" b="1" i="1" u="none" strike="noStrike" cap="none">
                <a:solidFill>
                  <a:srgbClr val="000000"/>
                </a:solidFill>
                <a:latin typeface="Arial"/>
                <a:ea typeface="Arial"/>
                <a:cs typeface="Arial"/>
                <a:sym typeface="Arial"/>
              </a:rPr>
              <a:t>transitivity, the random graph model drastically underestimates the clustering coefficient</a:t>
            </a:r>
            <a:r>
              <a:rPr lang="en-US" sz="2400" b="0" i="0" u="none" strike="noStrike" cap="none">
                <a:solidFill>
                  <a:srgbClr val="000000"/>
                </a:solidFill>
                <a:latin typeface="Arial"/>
                <a:ea typeface="Arial"/>
                <a:cs typeface="Arial"/>
                <a:sym typeface="Arial"/>
              </a:rPr>
              <a:t>. To tackle this issue, we study the </a:t>
            </a:r>
            <a:r>
              <a:rPr lang="en-US" sz="2400" b="1" i="0" u="none" strike="noStrike" cap="none">
                <a:solidFill>
                  <a:srgbClr val="FF0000"/>
                </a:solidFill>
                <a:latin typeface="Arial"/>
                <a:ea typeface="Arial"/>
                <a:cs typeface="Arial"/>
                <a:sym typeface="Arial"/>
              </a:rPr>
              <a:t>Small-World model</a:t>
            </a:r>
            <a:r>
              <a:rPr lang="en-US"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pic>
        <p:nvPicPr>
          <p:cNvPr id="314" name="Google Shape;314;p60"/>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76B399-95EC-BB56-F0F2-EA4A8D75E948}"/>
                  </a:ext>
                </a:extLst>
              </p14:cNvPr>
              <p14:cNvContentPartPr/>
              <p14:nvPr/>
            </p14:nvContentPartPr>
            <p14:xfrm>
              <a:off x="2066760" y="1204200"/>
              <a:ext cx="8640000" cy="5230800"/>
            </p14:xfrm>
          </p:contentPart>
        </mc:Choice>
        <mc:Fallback xmlns="">
          <p:pic>
            <p:nvPicPr>
              <p:cNvPr id="2" name="Ink 1">
                <a:extLst>
                  <a:ext uri="{FF2B5EF4-FFF2-40B4-BE49-F238E27FC236}">
                    <a16:creationId xmlns:a16="http://schemas.microsoft.com/office/drawing/2014/main" id="{9976B399-95EC-BB56-F0F2-EA4A8D75E948}"/>
                  </a:ext>
                </a:extLst>
              </p:cNvPr>
              <p:cNvPicPr/>
              <p:nvPr/>
            </p:nvPicPr>
            <p:blipFill>
              <a:blip r:embed="rId6"/>
              <a:stretch>
                <a:fillRect/>
              </a:stretch>
            </p:blipFill>
            <p:spPr>
              <a:xfrm>
                <a:off x="2057400" y="1194840"/>
                <a:ext cx="8658720" cy="52495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6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Erdos Renyi G(n,p) model</a:t>
            </a:r>
            <a:endParaRPr sz="1400" b="0" i="0" u="none" strike="noStrike" cap="none">
              <a:solidFill>
                <a:srgbClr val="000000"/>
              </a:solidFill>
              <a:latin typeface="Arial"/>
              <a:ea typeface="Arial"/>
              <a:cs typeface="Arial"/>
              <a:sym typeface="Arial"/>
            </a:endParaRPr>
          </a:p>
        </p:txBody>
      </p:sp>
      <p:cxnSp>
        <p:nvCxnSpPr>
          <p:cNvPr id="321" name="Google Shape;321;p6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22" name="Google Shape;322;p6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23" name="Google Shape;323;p61"/>
          <p:cNvSpPr txBox="1"/>
          <p:nvPr/>
        </p:nvSpPr>
        <p:spPr>
          <a:xfrm>
            <a:off x="132080" y="1859280"/>
            <a:ext cx="10002586"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Formally, we can assume that for a graph with a fixed number of nodes n, </a:t>
            </a:r>
            <a:r>
              <a:rPr lang="en-US" sz="2800" b="1" i="0" u="none" strike="noStrike" cap="none">
                <a:solidFill>
                  <a:schemeClr val="dk1"/>
                </a:solidFill>
                <a:latin typeface="Calibri"/>
                <a:ea typeface="Calibri"/>
                <a:cs typeface="Calibri"/>
                <a:sym typeface="Calibri"/>
              </a:rPr>
              <a:t>any of the        edges </a:t>
            </a:r>
            <a:r>
              <a:rPr lang="en-US" sz="2800" b="0" i="0" u="none" strike="noStrike" cap="none">
                <a:solidFill>
                  <a:schemeClr val="dk1"/>
                </a:solidFill>
                <a:latin typeface="Calibri"/>
                <a:ea typeface="Calibri"/>
                <a:cs typeface="Calibri"/>
                <a:sym typeface="Calibri"/>
              </a:rPr>
              <a:t>can be formed independently, </a:t>
            </a:r>
            <a:r>
              <a:rPr lang="en-US" sz="2800" b="1" i="0" u="none" strike="noStrike" cap="none">
                <a:solidFill>
                  <a:schemeClr val="dk1"/>
                </a:solidFill>
                <a:latin typeface="Calibri"/>
                <a:ea typeface="Calibri"/>
                <a:cs typeface="Calibri"/>
                <a:sym typeface="Calibri"/>
              </a:rPr>
              <a:t>with probability p</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This graph is called a random graph and we denote it as </a:t>
            </a:r>
            <a:r>
              <a:rPr lang="en-US" sz="2800" b="1" i="0" u="none" strike="noStrike" cap="none">
                <a:solidFill>
                  <a:schemeClr val="dk1"/>
                </a:solidFill>
                <a:latin typeface="Calibri"/>
                <a:ea typeface="Calibri"/>
                <a:cs typeface="Calibri"/>
                <a:sym typeface="Calibri"/>
              </a:rPr>
              <a:t>G(n, p) </a:t>
            </a:r>
            <a:r>
              <a:rPr lang="en-US" sz="2800" b="0" i="0" u="none" strike="noStrike" cap="none">
                <a:solidFill>
                  <a:schemeClr val="dk1"/>
                </a:solidFill>
                <a:latin typeface="Calibri"/>
                <a:ea typeface="Calibri"/>
                <a:cs typeface="Calibri"/>
                <a:sym typeface="Calibri"/>
              </a:rPr>
              <a:t>model</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C(n, 2) </a:t>
            </a:r>
            <a:r>
              <a:rPr lang="en-US" sz="2800" b="0" i="0" u="none" strike="noStrike" cap="none">
                <a:solidFill>
                  <a:schemeClr val="dk1"/>
                </a:solidFill>
                <a:latin typeface="Calibri"/>
                <a:ea typeface="Calibri"/>
                <a:cs typeface="Calibri"/>
                <a:sym typeface="Calibri"/>
              </a:rPr>
              <a:t>or         is # of combinations of two objects from a set of </a:t>
            </a:r>
            <a:r>
              <a:rPr lang="en-US" sz="2800" b="0" i="1"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objects</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No of edges m are not fixed</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914400" marR="0" lvl="1" indent="-228600" algn="l" rtl="0">
              <a:lnSpc>
                <a:spcPct val="90000"/>
              </a:lnSpc>
              <a:spcBef>
                <a:spcPts val="5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a:p>
            <a:pPr marL="914400" marR="0" lvl="1" indent="-228600" algn="l" rtl="0">
              <a:lnSpc>
                <a:spcPct val="90000"/>
              </a:lnSpc>
              <a:spcBef>
                <a:spcPts val="5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p:txBody>
      </p:sp>
      <p:pic>
        <p:nvPicPr>
          <p:cNvPr id="324" name="Google Shape;324;p61"/>
          <p:cNvPicPr preferRelativeResize="0"/>
          <p:nvPr/>
        </p:nvPicPr>
        <p:blipFill rotWithShape="1">
          <a:blip r:embed="rId3">
            <a:alphaModFix/>
          </a:blip>
          <a:srcRect/>
          <a:stretch/>
        </p:blipFill>
        <p:spPr>
          <a:xfrm>
            <a:off x="3562408" y="2385333"/>
            <a:ext cx="466032" cy="547688"/>
          </a:xfrm>
          <a:prstGeom prst="rect">
            <a:avLst/>
          </a:prstGeom>
          <a:noFill/>
          <a:ln>
            <a:noFill/>
          </a:ln>
        </p:spPr>
      </p:pic>
      <p:pic>
        <p:nvPicPr>
          <p:cNvPr id="325" name="Google Shape;325;p61"/>
          <p:cNvPicPr preferRelativeResize="0"/>
          <p:nvPr/>
        </p:nvPicPr>
        <p:blipFill rotWithShape="1">
          <a:blip r:embed="rId3">
            <a:alphaModFix/>
          </a:blip>
          <a:srcRect/>
          <a:stretch/>
        </p:blipFill>
        <p:spPr>
          <a:xfrm>
            <a:off x="2057334" y="4027447"/>
            <a:ext cx="638270" cy="750105"/>
          </a:xfrm>
          <a:prstGeom prst="rect">
            <a:avLst/>
          </a:prstGeom>
          <a:noFill/>
          <a:ln>
            <a:noFill/>
          </a:ln>
        </p:spPr>
      </p:pic>
      <p:pic>
        <p:nvPicPr>
          <p:cNvPr id="326" name="Google Shape;326;p61"/>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31"/>
        <p:cNvGrpSpPr/>
        <p:nvPr/>
      </p:nvGrpSpPr>
      <p:grpSpPr>
        <a:xfrm>
          <a:off x="0" y="0"/>
          <a:ext cx="0" cy="0"/>
          <a:chOff x="0" y="0"/>
          <a:chExt cx="0" cy="0"/>
        </a:xfrm>
      </p:grpSpPr>
      <p:sp>
        <p:nvSpPr>
          <p:cNvPr id="332" name="Google Shape;332;p29"/>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Expected degree or number of edges of a node</a:t>
            </a:r>
            <a:endParaRPr sz="1400" b="0" i="0" u="none" strike="noStrike" cap="none">
              <a:solidFill>
                <a:srgbClr val="000000"/>
              </a:solidFill>
              <a:latin typeface="Arial"/>
              <a:ea typeface="Arial"/>
              <a:cs typeface="Arial"/>
              <a:sym typeface="Arial"/>
            </a:endParaRPr>
          </a:p>
        </p:txBody>
      </p:sp>
      <p:cxnSp>
        <p:nvCxnSpPr>
          <p:cNvPr id="333" name="Google Shape;333;p2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34" name="Google Shape;334;p2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35" name="Google Shape;335;p29"/>
          <p:cNvSpPr txBox="1"/>
          <p:nvPr/>
        </p:nvSpPr>
        <p:spPr>
          <a:xfrm>
            <a:off x="335280" y="1676400"/>
            <a:ext cx="8382000" cy="53187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000"/>
              </a:spcBef>
              <a:spcAft>
                <a:spcPts val="0"/>
              </a:spcAft>
              <a:buClr>
                <a:schemeClr val="dk1"/>
              </a:buClr>
              <a:buSzPts val="1800"/>
              <a:buFont typeface="Arial"/>
              <a:buNone/>
            </a:pPr>
            <a:r>
              <a:rPr lang="en-US" sz="2800" b="1" i="0" u="none" strike="noStrike" cap="none">
                <a:solidFill>
                  <a:schemeClr val="dk1"/>
                </a:solidFill>
                <a:latin typeface="Calibri"/>
                <a:ea typeface="Calibri"/>
                <a:cs typeface="Calibri"/>
                <a:sym typeface="Calibri"/>
              </a:rPr>
              <a:t>The </a:t>
            </a:r>
            <a:r>
              <a:rPr lang="en-US" sz="2800" b="1" i="0" u="sng" strike="noStrike" cap="none">
                <a:solidFill>
                  <a:schemeClr val="dk1"/>
                </a:solidFill>
                <a:latin typeface="Calibri"/>
                <a:ea typeface="Calibri"/>
                <a:cs typeface="Calibri"/>
                <a:sym typeface="Calibri"/>
              </a:rPr>
              <a:t>expected number </a:t>
            </a:r>
            <a:r>
              <a:rPr lang="en-US" sz="2800" b="1" i="0" u="none" strike="noStrike" cap="none">
                <a:solidFill>
                  <a:schemeClr val="dk1"/>
                </a:solidFill>
                <a:latin typeface="Calibri"/>
                <a:ea typeface="Calibri"/>
                <a:cs typeface="Calibri"/>
                <a:sym typeface="Calibri"/>
              </a:rPr>
              <a:t>of edges </a:t>
            </a:r>
            <a:r>
              <a:rPr lang="en-US" sz="2800" b="1" i="0" u="sng" strike="noStrike" cap="none">
                <a:solidFill>
                  <a:schemeClr val="dk1"/>
                </a:solidFill>
                <a:latin typeface="Calibri"/>
                <a:ea typeface="Calibri"/>
                <a:cs typeface="Calibri"/>
                <a:sym typeface="Calibri"/>
              </a:rPr>
              <a:t>connected to a node </a:t>
            </a:r>
            <a:r>
              <a:rPr lang="en-US" sz="2800" b="1" i="0" u="none" strike="noStrike" cap="none">
                <a:solidFill>
                  <a:schemeClr val="dk1"/>
                </a:solidFill>
                <a:latin typeface="Calibri"/>
                <a:ea typeface="Calibri"/>
                <a:cs typeface="Calibri"/>
                <a:sym typeface="Calibri"/>
              </a:rPr>
              <a:t>(expected degree)</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c</a:t>
            </a:r>
            <a:r>
              <a:rPr lang="en-US" sz="2800" b="0" i="0" u="none" strike="noStrike" cap="none">
                <a:solidFill>
                  <a:schemeClr val="dk1"/>
                </a:solidFill>
                <a:latin typeface="Calibri"/>
                <a:ea typeface="Calibri"/>
                <a:cs typeface="Calibri"/>
                <a:sym typeface="Calibri"/>
              </a:rPr>
              <a:t> in G(n, p) graph  is c=</a:t>
            </a:r>
            <a:r>
              <a:rPr lang="en-US" sz="2800" b="0" i="1" u="none" strike="noStrike" cap="none">
                <a:solidFill>
                  <a:schemeClr val="dk1"/>
                </a:solidFill>
                <a:latin typeface="Calibri"/>
                <a:ea typeface="Calibri"/>
                <a:cs typeface="Calibri"/>
                <a:sym typeface="Calibri"/>
              </a:rPr>
              <a:t>(n - 1)p</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A node can be connected to at most n-1 nodes (or n-1 edges)</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All edges are </a:t>
            </a:r>
            <a:r>
              <a:rPr lang="en-US" sz="2400" b="1" i="0" u="none" strike="noStrike" cap="none">
                <a:solidFill>
                  <a:schemeClr val="dk1"/>
                </a:solidFill>
                <a:latin typeface="Calibri"/>
                <a:ea typeface="Calibri"/>
                <a:cs typeface="Calibri"/>
                <a:sym typeface="Calibri"/>
              </a:rPr>
              <a:t>selected independently with probability p</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Therefore, on average, (n - 1)p edges are selected</a:t>
            </a:r>
            <a:endParaRPr sz="1400" b="0" i="0" u="none" strike="noStrike" cap="none">
              <a:solidFill>
                <a:srgbClr val="000000"/>
              </a:solidFill>
              <a:latin typeface="Arial"/>
              <a:ea typeface="Arial"/>
              <a:cs typeface="Arial"/>
              <a:sym typeface="Arial"/>
            </a:endParaRPr>
          </a:p>
          <a:p>
            <a:pPr marL="914400" marR="0" lvl="1" indent="-228600" algn="l" rtl="0">
              <a:lnSpc>
                <a:spcPct val="90000"/>
              </a:lnSpc>
              <a:spcBef>
                <a:spcPts val="5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c=(n-1)p or equivalently,</a:t>
            </a:r>
            <a:endParaRPr sz="2800" b="0" i="0" u="none" strike="noStrike" cap="none">
              <a:solidFill>
                <a:schemeClr val="dk1"/>
              </a:solidFill>
              <a:latin typeface="Calibri"/>
              <a:ea typeface="Calibri"/>
              <a:cs typeface="Calibri"/>
              <a:sym typeface="Calibri"/>
            </a:endParaRPr>
          </a:p>
        </p:txBody>
      </p:sp>
      <p:pic>
        <p:nvPicPr>
          <p:cNvPr id="336" name="Google Shape;336;p29"/>
          <p:cNvPicPr preferRelativeResize="0"/>
          <p:nvPr/>
        </p:nvPicPr>
        <p:blipFill rotWithShape="1">
          <a:blip r:embed="rId3">
            <a:alphaModFix/>
          </a:blip>
          <a:srcRect/>
          <a:stretch/>
        </p:blipFill>
        <p:spPr>
          <a:xfrm>
            <a:off x="4060289" y="4540328"/>
            <a:ext cx="3157167" cy="1524000"/>
          </a:xfrm>
          <a:prstGeom prst="rect">
            <a:avLst/>
          </a:prstGeom>
          <a:noFill/>
          <a:ln>
            <a:noFill/>
          </a:ln>
        </p:spPr>
      </p:pic>
      <p:pic>
        <p:nvPicPr>
          <p:cNvPr id="337" name="Google Shape;337;p29"/>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42"/>
        <p:cNvGrpSpPr/>
        <p:nvPr/>
      </p:nvGrpSpPr>
      <p:grpSpPr>
        <a:xfrm>
          <a:off x="0" y="0"/>
          <a:ext cx="0" cy="0"/>
          <a:chOff x="0" y="0"/>
          <a:chExt cx="0" cy="0"/>
        </a:xfrm>
      </p:grpSpPr>
      <p:sp>
        <p:nvSpPr>
          <p:cNvPr id="343" name="Google Shape;343;p3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Modeling real world network with random graph</a:t>
            </a:r>
            <a:endParaRPr sz="1400" b="0" i="0" u="none" strike="noStrike" cap="none">
              <a:solidFill>
                <a:srgbClr val="000000"/>
              </a:solidFill>
              <a:latin typeface="Arial"/>
              <a:ea typeface="Arial"/>
              <a:cs typeface="Arial"/>
              <a:sym typeface="Arial"/>
            </a:endParaRPr>
          </a:p>
        </p:txBody>
      </p:sp>
      <p:cxnSp>
        <p:nvCxnSpPr>
          <p:cNvPr id="344" name="Google Shape;344;p3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45" name="Google Shape;345;p3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46" name="Google Shape;346;p30"/>
          <p:cNvSpPr txBox="1"/>
          <p:nvPr/>
        </p:nvSpPr>
        <p:spPr>
          <a:xfrm>
            <a:off x="285606" y="1424090"/>
            <a:ext cx="9652000" cy="531876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a:t>
            </a:r>
            <a:r>
              <a:rPr lang="en-US" sz="2800" b="1" i="0" u="none" strike="noStrike" cap="none">
                <a:solidFill>
                  <a:schemeClr val="dk1"/>
                </a:solidFill>
                <a:latin typeface="Calibri"/>
                <a:ea typeface="Calibri"/>
                <a:cs typeface="Calibri"/>
                <a:sym typeface="Calibri"/>
              </a:rPr>
              <a:t>have a real network </a:t>
            </a:r>
            <a:r>
              <a:rPr lang="en-US" sz="2800" b="0" i="0" u="none" strike="noStrike" cap="none">
                <a:solidFill>
                  <a:schemeClr val="dk1"/>
                </a:solidFill>
                <a:latin typeface="Calibri"/>
                <a:ea typeface="Calibri"/>
                <a:cs typeface="Calibri"/>
                <a:sym typeface="Calibri"/>
              </a:rPr>
              <a:t>where we know the </a:t>
            </a:r>
            <a:r>
              <a:rPr lang="en-US" sz="2800" b="1" i="0" u="none" strike="noStrike" cap="none">
                <a:solidFill>
                  <a:schemeClr val="dk1"/>
                </a:solidFill>
                <a:latin typeface="Calibri"/>
                <a:ea typeface="Calibri"/>
                <a:cs typeface="Calibri"/>
                <a:sym typeface="Calibri"/>
              </a:rPr>
              <a:t>number of nodes (n) </a:t>
            </a:r>
            <a:r>
              <a:rPr lang="en-US" sz="2800" b="0" i="0" u="none" strike="noStrike" cap="none">
                <a:solidFill>
                  <a:schemeClr val="dk1"/>
                </a:solidFill>
                <a:latin typeface="Calibri"/>
                <a:ea typeface="Calibri"/>
                <a:cs typeface="Calibri"/>
                <a:sym typeface="Calibri"/>
              </a:rPr>
              <a:t>and </a:t>
            </a:r>
            <a:r>
              <a:rPr lang="en-US" sz="2800" b="1" i="0" u="none" strike="noStrike" cap="none">
                <a:solidFill>
                  <a:schemeClr val="dk1"/>
                </a:solidFill>
                <a:latin typeface="Calibri"/>
                <a:ea typeface="Calibri"/>
                <a:cs typeface="Calibri"/>
                <a:sym typeface="Calibri"/>
              </a:rPr>
              <a:t>degree distribution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compute the </a:t>
            </a:r>
            <a:r>
              <a:rPr lang="en-US" sz="2800" b="1" i="0" u="none" strike="noStrike" cap="none">
                <a:solidFill>
                  <a:schemeClr val="dk1"/>
                </a:solidFill>
                <a:latin typeface="Calibri"/>
                <a:ea typeface="Calibri"/>
                <a:cs typeface="Calibri"/>
                <a:sym typeface="Calibri"/>
              </a:rPr>
              <a:t>average degree c from the distribution</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compute p, </a:t>
            </a:r>
            <a:r>
              <a:rPr lang="en-US" sz="2800" b="0" i="0" u="none" strike="noStrike" cap="none">
                <a:solidFill>
                  <a:schemeClr val="dk1"/>
                </a:solidFill>
                <a:latin typeface="Calibri"/>
                <a:ea typeface="Calibri"/>
                <a:cs typeface="Calibri"/>
                <a:sym typeface="Calibri"/>
              </a:rPr>
              <a:t>by using “</a:t>
            </a:r>
            <a:r>
              <a:rPr lang="en-US" sz="2800" b="1" i="0" u="none" strike="noStrike" cap="none">
                <a:solidFill>
                  <a:schemeClr val="dk1"/>
                </a:solidFill>
                <a:latin typeface="Calibri"/>
                <a:ea typeface="Calibri"/>
                <a:cs typeface="Calibri"/>
                <a:sym typeface="Calibri"/>
              </a:rPr>
              <a:t>expected degree of a node</a:t>
            </a:r>
            <a:r>
              <a:rPr lang="en-US" sz="2800" b="0" i="0" u="none" strike="noStrike" cap="none">
                <a:solidFill>
                  <a:schemeClr val="dk1"/>
                </a:solidFill>
                <a:latin typeface="Calibri"/>
                <a:ea typeface="Calibri"/>
                <a:cs typeface="Calibri"/>
                <a:sym typeface="Calibri"/>
              </a:rPr>
              <a:t>” formula </a:t>
            </a:r>
            <a:r>
              <a:rPr lang="en-US" sz="2800" b="1" i="0" u="none" strike="noStrike" cap="none">
                <a:solidFill>
                  <a:schemeClr val="dk1"/>
                </a:solidFill>
                <a:latin typeface="Calibri"/>
                <a:ea typeface="Calibri"/>
                <a:cs typeface="Calibri"/>
                <a:sym typeface="Calibri"/>
              </a:rPr>
              <a:t>  p= c/(n-1)    </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generate the random graph.  </a:t>
            </a:r>
            <a:r>
              <a:rPr lang="en-US" sz="2800" b="0" i="0" u="none" strike="noStrike" cap="none">
                <a:solidFill>
                  <a:schemeClr val="dk1"/>
                </a:solidFill>
                <a:latin typeface="Calibri"/>
                <a:ea typeface="Calibri"/>
                <a:cs typeface="Calibri"/>
                <a:sym typeface="Calibri"/>
              </a:rPr>
              <a:t>Using </a:t>
            </a:r>
            <a:r>
              <a:rPr lang="en-US" sz="2800" b="1" i="0" u="none" strike="noStrike" cap="none">
                <a:solidFill>
                  <a:schemeClr val="dk1"/>
                </a:solidFill>
                <a:latin typeface="Calibri"/>
                <a:ea typeface="Calibri"/>
                <a:cs typeface="Calibri"/>
                <a:sym typeface="Calibri"/>
              </a:rPr>
              <a:t>p </a:t>
            </a:r>
            <a:r>
              <a:rPr lang="en-US" sz="2800" b="0" i="0" u="none" strike="noStrike" cap="none">
                <a:solidFill>
                  <a:schemeClr val="dk1"/>
                </a:solidFill>
                <a:latin typeface="Calibri"/>
                <a:ea typeface="Calibri"/>
                <a:cs typeface="Calibri"/>
                <a:sym typeface="Calibri"/>
              </a:rPr>
              <a:t>and the number of nodes in the given network </a:t>
            </a:r>
            <a:r>
              <a:rPr lang="en-US" sz="2800" b="1" i="0"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a random graph model G(</a:t>
            </a:r>
            <a:r>
              <a:rPr lang="en-US" sz="2800" b="1" i="0" u="none" strike="noStrike" cap="none">
                <a:solidFill>
                  <a:schemeClr val="dk1"/>
                </a:solidFill>
                <a:latin typeface="Calibri"/>
                <a:ea typeface="Calibri"/>
                <a:cs typeface="Calibri"/>
                <a:sym typeface="Calibri"/>
              </a:rPr>
              <a:t>n, p</a:t>
            </a:r>
            <a:r>
              <a:rPr lang="en-US" sz="2800" b="0" i="0" u="none" strike="noStrike" cap="none">
                <a:solidFill>
                  <a:schemeClr val="dk1"/>
                </a:solidFill>
                <a:latin typeface="Calibri"/>
                <a:ea typeface="Calibri"/>
                <a:cs typeface="Calibri"/>
                <a:sym typeface="Calibri"/>
              </a:rPr>
              <a:t>) can be simulated.</a:t>
            </a:r>
            <a:endParaRPr sz="2800" b="1" i="0" u="none" strike="noStrike" cap="none">
              <a:solidFill>
                <a:schemeClr val="dk1"/>
              </a:solidFill>
              <a:latin typeface="Calibri"/>
              <a:ea typeface="Calibri"/>
              <a:cs typeface="Calibri"/>
              <a:sym typeface="Calibri"/>
            </a:endParaRPr>
          </a:p>
        </p:txBody>
      </p:sp>
      <p:pic>
        <p:nvPicPr>
          <p:cNvPr id="347" name="Google Shape;347;p30"/>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Google Shape;353;p6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Modeling real world network with random graph</a:t>
            </a:r>
            <a:endParaRPr sz="1400" b="0" i="0" u="none" strike="noStrike" cap="none">
              <a:solidFill>
                <a:srgbClr val="000000"/>
              </a:solidFill>
              <a:latin typeface="Arial"/>
              <a:ea typeface="Arial"/>
              <a:cs typeface="Arial"/>
              <a:sym typeface="Arial"/>
            </a:endParaRPr>
          </a:p>
        </p:txBody>
      </p:sp>
      <p:cxnSp>
        <p:nvCxnSpPr>
          <p:cNvPr id="354" name="Google Shape;354;p6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55" name="Google Shape;355;p6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pic>
        <p:nvPicPr>
          <p:cNvPr id="356" name="Google Shape;356;p62"/>
          <p:cNvPicPr preferRelativeResize="0"/>
          <p:nvPr/>
        </p:nvPicPr>
        <p:blipFill rotWithShape="1">
          <a:blip r:embed="rId3">
            <a:alphaModFix/>
          </a:blip>
          <a:srcRect/>
          <a:stretch/>
        </p:blipFill>
        <p:spPr>
          <a:xfrm>
            <a:off x="188239" y="1424090"/>
            <a:ext cx="10471280" cy="3165019"/>
          </a:xfrm>
          <a:prstGeom prst="rect">
            <a:avLst/>
          </a:prstGeom>
          <a:noFill/>
          <a:ln>
            <a:noFill/>
          </a:ln>
        </p:spPr>
      </p:pic>
      <p:sp>
        <p:nvSpPr>
          <p:cNvPr id="357" name="Google Shape;357;p62"/>
          <p:cNvSpPr txBox="1"/>
          <p:nvPr/>
        </p:nvSpPr>
        <p:spPr>
          <a:xfrm>
            <a:off x="319704" y="4804372"/>
            <a:ext cx="10959489"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Random graphs perform well in modeling the average path lengths; however, when considering the transitivity, the random graph model drastically underestimates the clustering coefficient. To tackle this issue, we study the small-world model.</a:t>
            </a:r>
            <a:endParaRPr sz="2400" b="0" i="0" u="none" strike="noStrike" cap="none">
              <a:solidFill>
                <a:srgbClr val="000000"/>
              </a:solidFill>
              <a:latin typeface="Arial"/>
              <a:ea typeface="Arial"/>
              <a:cs typeface="Arial"/>
              <a:sym typeface="Arial"/>
            </a:endParaRPr>
          </a:p>
        </p:txBody>
      </p:sp>
      <p:pic>
        <p:nvPicPr>
          <p:cNvPr id="358" name="Google Shape;358;p62"/>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63"/>
        <p:cNvGrpSpPr/>
        <p:nvPr/>
      </p:nvGrpSpPr>
      <p:grpSpPr>
        <a:xfrm>
          <a:off x="0" y="0"/>
          <a:ext cx="0" cy="0"/>
          <a:chOff x="0" y="0"/>
          <a:chExt cx="0" cy="0"/>
        </a:xfrm>
      </p:grpSpPr>
      <p:sp>
        <p:nvSpPr>
          <p:cNvPr id="364" name="Google Shape;364;p3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Expected number of edges in a G(n,p) graph</a:t>
            </a:r>
            <a:endParaRPr sz="1400" b="0" i="0" u="none" strike="noStrike" cap="none">
              <a:solidFill>
                <a:srgbClr val="000000"/>
              </a:solidFill>
              <a:latin typeface="Arial"/>
              <a:ea typeface="Arial"/>
              <a:cs typeface="Arial"/>
              <a:sym typeface="Arial"/>
            </a:endParaRPr>
          </a:p>
        </p:txBody>
      </p:sp>
      <p:cxnSp>
        <p:nvCxnSpPr>
          <p:cNvPr id="365" name="Google Shape;365;p3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66" name="Google Shape;366;p3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67" name="Google Shape;367;p31"/>
          <p:cNvSpPr txBox="1"/>
          <p:nvPr/>
        </p:nvSpPr>
        <p:spPr>
          <a:xfrm>
            <a:off x="91440" y="1483360"/>
            <a:ext cx="8229600"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expected number of edges in G(n, p) is</a:t>
            </a:r>
            <a:br>
              <a:rPr lang="en-US" sz="2800" b="0" i="0" u="none" strike="noStrike" cap="none">
                <a:solidFill>
                  <a:schemeClr val="dk1"/>
                </a:solidFill>
                <a:latin typeface="Calibri"/>
                <a:ea typeface="Calibri"/>
                <a:cs typeface="Calibri"/>
                <a:sym typeface="Calibri"/>
              </a:rPr>
            </a:br>
            <a:r>
              <a:rPr lang="en-US" sz="2800" b="0" i="1" u="none" strike="noStrike" cap="none">
                <a:solidFill>
                  <a:schemeClr val="dk1"/>
                </a:solidFill>
                <a:latin typeface="Calibri"/>
                <a:ea typeface="Calibri"/>
                <a:cs typeface="Calibri"/>
                <a:sym typeface="Calibri"/>
              </a:rPr>
              <a:t>     p</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2800" b="1"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Proof:</a:t>
            </a:r>
            <a:endParaRPr sz="2800" b="0" i="0" u="none" strike="noStrike" cap="none">
              <a:solidFill>
                <a:schemeClr val="dk1"/>
              </a:solidFill>
              <a:latin typeface="Calibri"/>
              <a:ea typeface="Calibri"/>
              <a:cs typeface="Calibri"/>
              <a:sym typeface="Calibri"/>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Since edges are selected independently, and we have a maximum        edges, the expected number of edges is            </a:t>
            </a:r>
            <a:r>
              <a:rPr lang="en-US" sz="2400" b="0" i="1" u="none" strike="noStrike" cap="none">
                <a:solidFill>
                  <a:schemeClr val="dk1"/>
                </a:solidFill>
                <a:latin typeface="Calibri"/>
                <a:ea typeface="Calibri"/>
                <a:cs typeface="Calibri"/>
                <a:sym typeface="Calibri"/>
              </a:rPr>
              <a:t>p</a:t>
            </a:r>
            <a:endParaRPr sz="1400" b="0" i="0" u="none" strike="noStrike" cap="none">
              <a:solidFill>
                <a:srgbClr val="000000"/>
              </a:solidFill>
              <a:latin typeface="Arial"/>
              <a:ea typeface="Arial"/>
              <a:cs typeface="Arial"/>
              <a:sym typeface="Arial"/>
            </a:endParaRPr>
          </a:p>
        </p:txBody>
      </p:sp>
      <p:pic>
        <p:nvPicPr>
          <p:cNvPr id="368" name="Google Shape;368;p31"/>
          <p:cNvPicPr preferRelativeResize="0"/>
          <p:nvPr/>
        </p:nvPicPr>
        <p:blipFill rotWithShape="1">
          <a:blip r:embed="rId3">
            <a:alphaModFix/>
          </a:blip>
          <a:srcRect/>
          <a:stretch/>
        </p:blipFill>
        <p:spPr>
          <a:xfrm>
            <a:off x="388915" y="1975826"/>
            <a:ext cx="530872" cy="623888"/>
          </a:xfrm>
          <a:prstGeom prst="rect">
            <a:avLst/>
          </a:prstGeom>
          <a:noFill/>
          <a:ln>
            <a:noFill/>
          </a:ln>
        </p:spPr>
      </p:pic>
      <p:pic>
        <p:nvPicPr>
          <p:cNvPr id="369" name="Google Shape;369;p31"/>
          <p:cNvPicPr preferRelativeResize="0"/>
          <p:nvPr/>
        </p:nvPicPr>
        <p:blipFill rotWithShape="1">
          <a:blip r:embed="rId3">
            <a:alphaModFix/>
          </a:blip>
          <a:srcRect/>
          <a:stretch/>
        </p:blipFill>
        <p:spPr>
          <a:xfrm>
            <a:off x="2414512" y="3772678"/>
            <a:ext cx="419043" cy="492465"/>
          </a:xfrm>
          <a:prstGeom prst="rect">
            <a:avLst/>
          </a:prstGeom>
          <a:noFill/>
          <a:ln>
            <a:noFill/>
          </a:ln>
        </p:spPr>
      </p:pic>
      <p:pic>
        <p:nvPicPr>
          <p:cNvPr id="370" name="Google Shape;370;p31"/>
          <p:cNvPicPr preferRelativeResize="0"/>
          <p:nvPr/>
        </p:nvPicPr>
        <p:blipFill rotWithShape="1">
          <a:blip r:embed="rId3">
            <a:alphaModFix/>
          </a:blip>
          <a:srcRect/>
          <a:stretch/>
        </p:blipFill>
        <p:spPr>
          <a:xfrm>
            <a:off x="624410" y="4142740"/>
            <a:ext cx="419044" cy="492466"/>
          </a:xfrm>
          <a:prstGeom prst="rect">
            <a:avLst/>
          </a:prstGeom>
          <a:noFill/>
          <a:ln>
            <a:noFill/>
          </a:ln>
        </p:spPr>
      </p:pic>
      <p:pic>
        <p:nvPicPr>
          <p:cNvPr id="371" name="Google Shape;371;p31"/>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3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Probability of observing degree d </a:t>
            </a:r>
            <a:endParaRPr sz="1400" b="0" i="0" u="none" strike="noStrike" cap="none">
              <a:solidFill>
                <a:srgbClr val="000000"/>
              </a:solidFill>
              <a:latin typeface="Arial"/>
              <a:ea typeface="Arial"/>
              <a:cs typeface="Arial"/>
              <a:sym typeface="Arial"/>
            </a:endParaRPr>
          </a:p>
        </p:txBody>
      </p:sp>
      <p:cxnSp>
        <p:nvCxnSpPr>
          <p:cNvPr id="378" name="Google Shape;378;p3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9" name="Google Shape;379;p3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80" name="Google Shape;380;p32"/>
          <p:cNvSpPr txBox="1"/>
          <p:nvPr/>
        </p:nvSpPr>
        <p:spPr>
          <a:xfrm>
            <a:off x="-40640" y="1676400"/>
            <a:ext cx="10972800"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When computing degree distribution, we estimate the </a:t>
            </a:r>
            <a:r>
              <a:rPr lang="en-US" sz="2800" b="1" i="0" u="none" strike="noStrike" cap="none">
                <a:solidFill>
                  <a:schemeClr val="dk1"/>
                </a:solidFill>
                <a:latin typeface="Calibri"/>
                <a:ea typeface="Calibri"/>
                <a:cs typeface="Calibri"/>
                <a:sym typeface="Calibri"/>
              </a:rPr>
              <a:t>probability of observing </a:t>
            </a:r>
            <a:r>
              <a:rPr lang="en-US" sz="2800" b="1" i="0" u="sng" strike="noStrike" cap="none">
                <a:solidFill>
                  <a:schemeClr val="dk1"/>
                </a:solidFill>
                <a:latin typeface="Calibri"/>
                <a:ea typeface="Calibri"/>
                <a:cs typeface="Calibri"/>
                <a:sym typeface="Calibri"/>
              </a:rPr>
              <a:t>degree d of node v </a:t>
            </a:r>
            <a:r>
              <a:rPr lang="en-US" sz="2800" b="1" i="0" u="none" strike="noStrike" cap="none">
                <a:solidFill>
                  <a:schemeClr val="dk1"/>
                </a:solidFill>
                <a:latin typeface="Calibri"/>
                <a:ea typeface="Calibri"/>
                <a:cs typeface="Calibri"/>
                <a:sym typeface="Calibri"/>
              </a:rPr>
              <a:t>(d</a:t>
            </a:r>
            <a:r>
              <a:rPr lang="en-US" sz="2800" b="1" i="0" u="none" strike="noStrike" cap="none" baseline="-25000">
                <a:solidFill>
                  <a:schemeClr val="dk1"/>
                </a:solidFill>
                <a:latin typeface="Calibri"/>
                <a:ea typeface="Calibri"/>
                <a:cs typeface="Calibri"/>
                <a:sym typeface="Calibri"/>
              </a:rPr>
              <a:t>v</a:t>
            </a:r>
            <a:r>
              <a:rPr lang="en-US" sz="2800" b="1" i="0" u="none" strike="noStrike" cap="none">
                <a:solidFill>
                  <a:schemeClr val="dk1"/>
                </a:solidFill>
                <a:latin typeface="Calibri"/>
                <a:ea typeface="Calibri"/>
                <a:cs typeface="Calibri"/>
                <a:sym typeface="Calibri"/>
              </a:rPr>
              <a:t> )  i.e. P(d</a:t>
            </a:r>
            <a:r>
              <a:rPr lang="en-US" sz="2800" b="1" i="0" u="none" strike="noStrike" cap="none" baseline="-25000">
                <a:solidFill>
                  <a:schemeClr val="dk1"/>
                </a:solidFill>
                <a:latin typeface="Calibri"/>
                <a:ea typeface="Calibri"/>
                <a:cs typeface="Calibri"/>
                <a:sym typeface="Calibri"/>
              </a:rPr>
              <a:t>v</a:t>
            </a:r>
            <a:r>
              <a:rPr lang="en-US" sz="2800" b="1" i="0" u="none" strike="noStrike" cap="none">
                <a:solidFill>
                  <a:schemeClr val="dk1"/>
                </a:solidFill>
                <a:latin typeface="Calibri"/>
                <a:ea typeface="Calibri"/>
                <a:cs typeface="Calibri"/>
                <a:sym typeface="Calibri"/>
              </a:rPr>
              <a:t> = d)  </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For a random graph generated by G(n,p) </a:t>
            </a:r>
            <a:r>
              <a:rPr lang="en-US" sz="2800" b="1" i="0" u="none" strike="noStrike" cap="none">
                <a:solidFill>
                  <a:schemeClr val="dk1"/>
                </a:solidFill>
                <a:latin typeface="Calibri"/>
                <a:ea typeface="Calibri"/>
                <a:cs typeface="Calibri"/>
                <a:sym typeface="Calibri"/>
              </a:rPr>
              <a:t>this probability is (binomial)</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914400" marR="0" lvl="1" indent="-342900" algn="l" rtl="0">
              <a:lnSpc>
                <a:spcPct val="90000"/>
              </a:lnSpc>
              <a:spcBef>
                <a:spcPts val="5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Each node has (n-1) nodes to form edges and the probability is p for each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381" name="Google Shape;381;p32"/>
          <p:cNvPicPr preferRelativeResize="0"/>
          <p:nvPr/>
        </p:nvPicPr>
        <p:blipFill rotWithShape="1">
          <a:blip r:embed="rId3">
            <a:alphaModFix/>
          </a:blip>
          <a:srcRect/>
          <a:stretch/>
        </p:blipFill>
        <p:spPr>
          <a:xfrm>
            <a:off x="3682850" y="3216442"/>
            <a:ext cx="4207475" cy="990600"/>
          </a:xfrm>
          <a:prstGeom prst="rect">
            <a:avLst/>
          </a:prstGeom>
          <a:noFill/>
          <a:ln>
            <a:noFill/>
          </a:ln>
        </p:spPr>
      </p:pic>
      <p:pic>
        <p:nvPicPr>
          <p:cNvPr id="382" name="Google Shape;382;p32"/>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87"/>
        <p:cNvGrpSpPr/>
        <p:nvPr/>
      </p:nvGrpSpPr>
      <p:grpSpPr>
        <a:xfrm>
          <a:off x="0" y="0"/>
          <a:ext cx="0" cy="0"/>
          <a:chOff x="0" y="0"/>
          <a:chExt cx="0" cy="0"/>
        </a:xfrm>
      </p:grpSpPr>
      <p:sp>
        <p:nvSpPr>
          <p:cNvPr id="388" name="Google Shape;388;p3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Degree distribution in a random graph</a:t>
            </a:r>
            <a:endParaRPr sz="1400" b="0" i="0" u="none" strike="noStrike" cap="none">
              <a:solidFill>
                <a:srgbClr val="000000"/>
              </a:solidFill>
              <a:latin typeface="Arial"/>
              <a:ea typeface="Arial"/>
              <a:cs typeface="Arial"/>
              <a:sym typeface="Arial"/>
            </a:endParaRPr>
          </a:p>
        </p:txBody>
      </p:sp>
      <p:cxnSp>
        <p:nvCxnSpPr>
          <p:cNvPr id="389" name="Google Shape;389;p3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90" name="Google Shape;390;p3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391" name="Google Shape;391;p33"/>
          <p:cNvSpPr txBox="1"/>
          <p:nvPr/>
        </p:nvSpPr>
        <p:spPr>
          <a:xfrm>
            <a:off x="-40641" y="1391920"/>
            <a:ext cx="10700159"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946"/>
              <a:buFont typeface="Arial"/>
              <a:buChar char="•"/>
            </a:pPr>
            <a:r>
              <a:rPr lang="en-US" sz="2800" b="0" i="0" u="none" strike="noStrike" cap="none">
                <a:solidFill>
                  <a:schemeClr val="dk1"/>
                </a:solidFill>
                <a:latin typeface="Calibri"/>
                <a:ea typeface="Calibri"/>
                <a:cs typeface="Calibri"/>
                <a:sym typeface="Calibri"/>
              </a:rPr>
              <a:t>In a </a:t>
            </a:r>
            <a:r>
              <a:rPr lang="en-US" sz="2800" b="1" i="0" u="none" strike="noStrike" cap="none">
                <a:solidFill>
                  <a:schemeClr val="dk1"/>
                </a:solidFill>
                <a:latin typeface="Calibri"/>
                <a:ea typeface="Calibri"/>
                <a:cs typeface="Calibri"/>
                <a:sym typeface="Calibri"/>
              </a:rPr>
              <a:t>Erdos-Renyi (uniform) Random Graph</a:t>
            </a:r>
            <a:r>
              <a:rPr lang="en-US" sz="2800" b="0" i="0" u="none" strike="noStrike" cap="none">
                <a:solidFill>
                  <a:schemeClr val="dk1"/>
                </a:solidFill>
                <a:latin typeface="Calibri"/>
                <a:ea typeface="Calibri"/>
                <a:cs typeface="Calibri"/>
                <a:sym typeface="Calibri"/>
              </a:rPr>
              <a:t> with n nodes</a:t>
            </a: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946"/>
              <a:buFont typeface="Arial"/>
              <a:buChar char="•"/>
            </a:pPr>
            <a:r>
              <a:rPr lang="en-US" sz="2800" b="1" i="0" u="none" strike="noStrike" cap="none">
                <a:solidFill>
                  <a:schemeClr val="dk1"/>
                </a:solidFill>
                <a:latin typeface="Calibri"/>
                <a:ea typeface="Calibri"/>
                <a:cs typeface="Calibri"/>
                <a:sym typeface="Calibri"/>
              </a:rPr>
              <a:t>As n🡪infinity, this becomes a Poisson distribution</a:t>
            </a:r>
            <a:r>
              <a:rPr lang="en-US" sz="2800" b="0" i="0" u="none" strike="noStrike" cap="none">
                <a:solidFill>
                  <a:schemeClr val="dk1"/>
                </a:solidFill>
                <a:latin typeface="Calibri"/>
                <a:ea typeface="Calibri"/>
                <a:cs typeface="Calibri"/>
                <a:sym typeface="Calibri"/>
              </a:rPr>
              <a:t> (where </a:t>
            </a:r>
            <a:r>
              <a:rPr lang="en-US" sz="2800" b="0" i="0" u="none" strike="noStrike" cap="none">
                <a:solidFill>
                  <a:schemeClr val="dk1"/>
                </a:solidFill>
                <a:latin typeface="Noto Sans Symbols"/>
                <a:ea typeface="Noto Sans Symbols"/>
                <a:cs typeface="Noto Sans Symbols"/>
                <a:sym typeface="Noto Sans Symbols"/>
              </a:rPr>
              <a:t>λ</a:t>
            </a:r>
            <a:r>
              <a:rPr lang="en-US" sz="2800" b="0" i="0" u="none" strike="noStrike" cap="none">
                <a:solidFill>
                  <a:schemeClr val="dk1"/>
                </a:solidFill>
                <a:latin typeface="Calibri"/>
                <a:ea typeface="Calibri"/>
                <a:cs typeface="Calibri"/>
                <a:sym typeface="Calibri"/>
              </a:rPr>
              <a:t> is the mean degree and is equal to pn, for large n and small p )</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946"/>
              <a:buFont typeface="Arial"/>
              <a:buChar char="•"/>
            </a:pPr>
            <a:r>
              <a:rPr lang="en-US" sz="2800" b="0" i="0" u="none" strike="noStrike" cap="none">
                <a:solidFill>
                  <a:schemeClr val="dk1"/>
                </a:solidFill>
                <a:latin typeface="Calibri"/>
                <a:ea typeface="Calibri"/>
                <a:cs typeface="Calibri"/>
                <a:sym typeface="Calibri"/>
              </a:rPr>
              <a:t>Note that </a:t>
            </a:r>
            <a:r>
              <a:rPr lang="en-US" sz="2800" b="1" i="0" u="none" strike="noStrike" cap="none">
                <a:solidFill>
                  <a:schemeClr val="dk1"/>
                </a:solidFill>
                <a:latin typeface="Calibri"/>
                <a:ea typeface="Calibri"/>
                <a:cs typeface="Calibri"/>
                <a:sym typeface="Calibri"/>
              </a:rPr>
              <a:t>Poisson decays </a:t>
            </a:r>
            <a:r>
              <a:rPr lang="en-US" sz="2800" b="1" i="1" u="none" strike="noStrike" cap="none">
                <a:solidFill>
                  <a:schemeClr val="dk1"/>
                </a:solidFill>
                <a:latin typeface="Calibri"/>
                <a:ea typeface="Calibri"/>
                <a:cs typeface="Calibri"/>
                <a:sym typeface="Calibri"/>
              </a:rPr>
              <a:t>exponentially  while power law decays polynomially ( there is a difference) </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946"/>
              <a:buFont typeface="Arial"/>
              <a:buChar char="•"/>
            </a:pPr>
            <a:r>
              <a:rPr lang="en-US" sz="2400" b="0" i="0" u="none" strike="noStrike" cap="none">
                <a:solidFill>
                  <a:schemeClr val="dk1"/>
                </a:solidFill>
                <a:latin typeface="Calibri"/>
                <a:ea typeface="Calibri"/>
                <a:cs typeface="Calibri"/>
                <a:sym typeface="Calibri"/>
              </a:rPr>
              <a:t>Polynomial ( i.e. x </a:t>
            </a:r>
            <a:r>
              <a:rPr lang="en-US" sz="2400" b="0" i="0" u="none" strike="noStrike" cap="none" baseline="30000">
                <a:solidFill>
                  <a:schemeClr val="dk1"/>
                </a:solidFill>
                <a:latin typeface="Calibri"/>
                <a:ea typeface="Calibri"/>
                <a:cs typeface="Calibri"/>
                <a:sym typeface="Calibri"/>
              </a:rPr>
              <a:t>5</a:t>
            </a:r>
            <a:r>
              <a:rPr lang="en-US" sz="2400" b="0" i="0" u="none" strike="noStrike" cap="none">
                <a:solidFill>
                  <a:schemeClr val="dk1"/>
                </a:solidFill>
                <a:latin typeface="Calibri"/>
                <a:ea typeface="Calibri"/>
                <a:cs typeface="Calibri"/>
                <a:sym typeface="Calibri"/>
              </a:rPr>
              <a:t>) – variable raised to some constant power ; Exponential (i.e. 5</a:t>
            </a:r>
            <a:r>
              <a:rPr lang="en-US" sz="2400" b="0" i="0" u="none" strike="noStrike" cap="none" baseline="30000">
                <a:solidFill>
                  <a:schemeClr val="dk1"/>
                </a:solidFill>
                <a:latin typeface="Calibri"/>
                <a:ea typeface="Calibri"/>
                <a:cs typeface="Calibri"/>
                <a:sym typeface="Calibri"/>
              </a:rPr>
              <a:t>x</a:t>
            </a:r>
            <a:r>
              <a:rPr lang="en-US" sz="2400" b="0" i="0" u="none" strike="noStrike" cap="none">
                <a:solidFill>
                  <a:schemeClr val="dk1"/>
                </a:solidFill>
                <a:latin typeface="Calibri"/>
                <a:ea typeface="Calibri"/>
                <a:cs typeface="Calibri"/>
                <a:sym typeface="Calibri"/>
              </a:rPr>
              <a:t>)– variable is  the exponent </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946"/>
              <a:buFont typeface="Arial"/>
              <a:buNone/>
            </a:pPr>
            <a:endParaRPr sz="2800" b="0" i="0" u="none" strike="noStrike" cap="none">
              <a:solidFill>
                <a:schemeClr val="dk1"/>
              </a:solidFill>
              <a:latin typeface="Calibri"/>
              <a:ea typeface="Calibri"/>
              <a:cs typeface="Calibri"/>
              <a:sym typeface="Calibri"/>
            </a:endParaRPr>
          </a:p>
        </p:txBody>
      </p:sp>
      <p:pic>
        <p:nvPicPr>
          <p:cNvPr id="392" name="Google Shape;392;p33"/>
          <p:cNvPicPr preferRelativeResize="0"/>
          <p:nvPr/>
        </p:nvPicPr>
        <p:blipFill rotWithShape="1">
          <a:blip r:embed="rId3">
            <a:alphaModFix/>
          </a:blip>
          <a:srcRect/>
          <a:stretch/>
        </p:blipFill>
        <p:spPr>
          <a:xfrm>
            <a:off x="1803617" y="2236157"/>
            <a:ext cx="5260975" cy="736600"/>
          </a:xfrm>
          <a:prstGeom prst="rect">
            <a:avLst/>
          </a:prstGeom>
          <a:noFill/>
          <a:ln>
            <a:noFill/>
          </a:ln>
        </p:spPr>
      </p:pic>
      <p:pic>
        <p:nvPicPr>
          <p:cNvPr id="393" name="Google Shape;393;p33"/>
          <p:cNvPicPr preferRelativeResize="0"/>
          <p:nvPr/>
        </p:nvPicPr>
        <p:blipFill rotWithShape="1">
          <a:blip r:embed="rId4">
            <a:alphaModFix/>
          </a:blip>
          <a:srcRect/>
          <a:stretch/>
        </p:blipFill>
        <p:spPr>
          <a:xfrm>
            <a:off x="2368286" y="3840222"/>
            <a:ext cx="2593975" cy="852487"/>
          </a:xfrm>
          <a:prstGeom prst="rect">
            <a:avLst/>
          </a:prstGeom>
          <a:noFill/>
          <a:ln>
            <a:noFill/>
          </a:ln>
        </p:spPr>
      </p:pic>
      <p:pic>
        <p:nvPicPr>
          <p:cNvPr id="394" name="Google Shape;394;p33"/>
          <p:cNvPicPr preferRelativeResize="0"/>
          <p:nvPr/>
        </p:nvPicPr>
        <p:blipFill rotWithShape="1">
          <a:blip r:embed="rId5">
            <a:alphaModFix/>
          </a:blip>
          <a:srcRect/>
          <a:stretch/>
        </p:blipFill>
        <p:spPr>
          <a:xfrm>
            <a:off x="10972795" y="6"/>
            <a:ext cx="1219200" cy="1562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99"/>
        <p:cNvGrpSpPr/>
        <p:nvPr/>
      </p:nvGrpSpPr>
      <p:grpSpPr>
        <a:xfrm>
          <a:off x="0" y="0"/>
          <a:ext cx="0" cy="0"/>
          <a:chOff x="0" y="0"/>
          <a:chExt cx="0" cy="0"/>
        </a:xfrm>
      </p:grpSpPr>
      <p:sp>
        <p:nvSpPr>
          <p:cNvPr id="400" name="Google Shape;400;p3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Erdos Renyi random graph G(n,m) model</a:t>
            </a:r>
            <a:endParaRPr sz="1400" b="0" i="0" u="none" strike="noStrike" cap="none">
              <a:solidFill>
                <a:srgbClr val="000000"/>
              </a:solidFill>
              <a:latin typeface="Arial"/>
              <a:ea typeface="Arial"/>
              <a:cs typeface="Arial"/>
              <a:sym typeface="Arial"/>
            </a:endParaRPr>
          </a:p>
        </p:txBody>
      </p:sp>
      <p:cxnSp>
        <p:nvCxnSpPr>
          <p:cNvPr id="401" name="Google Shape;401;p3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02" name="Google Shape;402;p3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403" name="Google Shape;403;p34"/>
          <p:cNvSpPr txBox="1"/>
          <p:nvPr/>
        </p:nvSpPr>
        <p:spPr>
          <a:xfrm>
            <a:off x="-36146" y="1391920"/>
            <a:ext cx="9129346" cy="5429311"/>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Another way is to assume </a:t>
            </a:r>
            <a:r>
              <a:rPr lang="en-US" sz="2400" b="1" i="0" u="none" strike="noStrike" cap="none">
                <a:solidFill>
                  <a:schemeClr val="dk1"/>
                </a:solidFill>
                <a:latin typeface="Calibri"/>
                <a:ea typeface="Calibri"/>
                <a:cs typeface="Calibri"/>
                <a:sym typeface="Calibri"/>
              </a:rPr>
              <a:t>both number of nodes </a:t>
            </a:r>
            <a:r>
              <a:rPr lang="en-US" sz="2400" b="1" i="1" u="none" strike="noStrike" cap="none">
                <a:solidFill>
                  <a:schemeClr val="dk1"/>
                </a:solidFill>
                <a:latin typeface="Calibri"/>
                <a:ea typeface="Calibri"/>
                <a:cs typeface="Calibri"/>
                <a:sym typeface="Calibri"/>
              </a:rPr>
              <a:t>n</a:t>
            </a:r>
            <a:r>
              <a:rPr lang="en-US" sz="2400" b="1" i="0" u="none" strike="noStrike" cap="none">
                <a:solidFill>
                  <a:schemeClr val="dk1"/>
                </a:solidFill>
                <a:latin typeface="Calibri"/>
                <a:ea typeface="Calibri"/>
                <a:cs typeface="Calibri"/>
                <a:sym typeface="Calibri"/>
              </a:rPr>
              <a:t> and number of edges </a:t>
            </a:r>
            <a:r>
              <a:rPr lang="en-US" sz="2400" b="1" i="1" u="none" strike="noStrike" cap="none">
                <a:solidFill>
                  <a:schemeClr val="dk1"/>
                </a:solidFill>
                <a:latin typeface="Calibri"/>
                <a:ea typeface="Calibri"/>
                <a:cs typeface="Calibri"/>
                <a:sym typeface="Calibri"/>
              </a:rPr>
              <a:t>m</a:t>
            </a:r>
            <a:r>
              <a:rPr lang="en-US" sz="2400" b="1" i="0" u="none" strike="noStrike" cap="none">
                <a:solidFill>
                  <a:schemeClr val="dk1"/>
                </a:solidFill>
                <a:latin typeface="Calibri"/>
                <a:ea typeface="Calibri"/>
                <a:cs typeface="Calibri"/>
                <a:sym typeface="Calibri"/>
              </a:rPr>
              <a:t> are fixed. </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However, we need to </a:t>
            </a:r>
            <a:r>
              <a:rPr lang="en-US" sz="2400" b="1" i="0" u="none" strike="noStrike" cap="none">
                <a:solidFill>
                  <a:schemeClr val="dk1"/>
                </a:solidFill>
                <a:latin typeface="Calibri"/>
                <a:ea typeface="Calibri"/>
                <a:cs typeface="Calibri"/>
                <a:sym typeface="Calibri"/>
              </a:rPr>
              <a:t>determine which </a:t>
            </a:r>
            <a:r>
              <a:rPr lang="en-US" sz="2400" b="1" i="1" u="none" strike="noStrike" cap="none">
                <a:solidFill>
                  <a:schemeClr val="dk1"/>
                </a:solidFill>
                <a:latin typeface="Calibri"/>
                <a:ea typeface="Calibri"/>
                <a:cs typeface="Calibri"/>
                <a:sym typeface="Calibri"/>
              </a:rPr>
              <a:t>m</a:t>
            </a:r>
            <a:r>
              <a:rPr lang="en-US" sz="2400" b="1" i="0" u="none" strike="noStrike" cap="none">
                <a:solidFill>
                  <a:schemeClr val="dk1"/>
                </a:solidFill>
                <a:latin typeface="Calibri"/>
                <a:ea typeface="Calibri"/>
                <a:cs typeface="Calibri"/>
                <a:sym typeface="Calibri"/>
              </a:rPr>
              <a:t> edges are selected from the set of         possible edges</a:t>
            </a:r>
            <a:endParaRPr sz="1400" b="0" i="0" u="none" strike="noStrike" cap="none">
              <a:solidFill>
                <a:srgbClr val="000000"/>
              </a:solidFill>
              <a:latin typeface="Arial"/>
              <a:ea typeface="Arial"/>
              <a:cs typeface="Arial"/>
              <a:sym typeface="Arial"/>
            </a:endParaRPr>
          </a:p>
          <a:p>
            <a:pPr marL="914400" marR="0" lvl="1" indent="-228600" algn="l" rtl="0">
              <a:lnSpc>
                <a:spcPct val="90000"/>
              </a:lnSpc>
              <a:spcBef>
                <a:spcPts val="50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a:p>
            <a:pPr marL="914400" marR="0" lvl="1" indent="-342900" algn="l" rtl="0">
              <a:lnSpc>
                <a:spcPct val="90000"/>
              </a:lnSpc>
              <a:spcBef>
                <a:spcPts val="500"/>
              </a:spcBef>
              <a:spcAft>
                <a:spcPts val="0"/>
              </a:spcAft>
              <a:buClr>
                <a:schemeClr val="dk1"/>
              </a:buClr>
              <a:buSzPts val="1800"/>
              <a:buFont typeface="Arial"/>
              <a:buChar char="•"/>
            </a:pPr>
            <a:r>
              <a:rPr lang="en-US" sz="2000" b="0" i="0" u="none" strike="noStrike" cap="none">
                <a:solidFill>
                  <a:schemeClr val="dk1"/>
                </a:solidFill>
                <a:latin typeface="Calibri"/>
                <a:ea typeface="Calibri"/>
                <a:cs typeface="Calibri"/>
                <a:sym typeface="Calibri"/>
              </a:rPr>
              <a:t>Let       denote the </a:t>
            </a:r>
            <a:r>
              <a:rPr lang="en-US" sz="2000" b="1" i="0" u="none" strike="noStrike" cap="none">
                <a:solidFill>
                  <a:schemeClr val="dk1"/>
                </a:solidFill>
                <a:latin typeface="Calibri"/>
                <a:ea typeface="Calibri"/>
                <a:cs typeface="Calibri"/>
                <a:sym typeface="Calibri"/>
              </a:rPr>
              <a:t>set of graphs with </a:t>
            </a:r>
            <a:r>
              <a:rPr lang="en-US" sz="2000" b="1" i="1" u="none" strike="noStrike" cap="none">
                <a:solidFill>
                  <a:schemeClr val="dk1"/>
                </a:solidFill>
                <a:latin typeface="Calibri"/>
                <a:ea typeface="Calibri"/>
                <a:cs typeface="Calibri"/>
                <a:sym typeface="Calibri"/>
              </a:rPr>
              <a:t>n</a:t>
            </a:r>
            <a:r>
              <a:rPr lang="en-US" sz="2000" b="1" i="0" u="none" strike="noStrike" cap="none">
                <a:solidFill>
                  <a:schemeClr val="dk1"/>
                </a:solidFill>
                <a:latin typeface="Calibri"/>
                <a:ea typeface="Calibri"/>
                <a:cs typeface="Calibri"/>
                <a:sym typeface="Calibri"/>
              </a:rPr>
              <a:t> nodes and </a:t>
            </a:r>
            <a:r>
              <a:rPr lang="en-US" sz="2000" b="1" i="1" u="none" strike="noStrike" cap="none">
                <a:solidFill>
                  <a:schemeClr val="dk1"/>
                </a:solidFill>
                <a:latin typeface="Calibri"/>
                <a:ea typeface="Calibri"/>
                <a:cs typeface="Calibri"/>
                <a:sym typeface="Calibri"/>
              </a:rPr>
              <a:t>m</a:t>
            </a:r>
            <a:r>
              <a:rPr lang="en-US" sz="2000" b="1" i="0" u="none" strike="noStrike" cap="none">
                <a:solidFill>
                  <a:schemeClr val="dk1"/>
                </a:solidFill>
                <a:latin typeface="Calibri"/>
                <a:ea typeface="Calibri"/>
                <a:cs typeface="Calibri"/>
                <a:sym typeface="Calibri"/>
              </a:rPr>
              <a:t> edges</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000" b="0" i="0" u="none" strike="noStrike" cap="none">
                <a:solidFill>
                  <a:schemeClr val="dk1"/>
                </a:solidFill>
                <a:latin typeface="Calibri"/>
                <a:ea typeface="Calibri"/>
                <a:cs typeface="Calibri"/>
                <a:sym typeface="Calibri"/>
              </a:rPr>
              <a:t>There are |Ω| different graphs with </a:t>
            </a:r>
            <a:r>
              <a:rPr lang="en-US" sz="2000" b="0" i="1" u="none" strike="noStrike" cap="none">
                <a:solidFill>
                  <a:schemeClr val="dk1"/>
                </a:solidFill>
                <a:latin typeface="Calibri"/>
                <a:ea typeface="Calibri"/>
                <a:cs typeface="Calibri"/>
                <a:sym typeface="Calibri"/>
              </a:rPr>
              <a:t>n</a:t>
            </a:r>
            <a:r>
              <a:rPr lang="en-US" sz="2000" b="0" i="0" u="none" strike="noStrike" cap="none">
                <a:solidFill>
                  <a:schemeClr val="dk1"/>
                </a:solidFill>
                <a:latin typeface="Calibri"/>
                <a:ea typeface="Calibri"/>
                <a:cs typeface="Calibri"/>
                <a:sym typeface="Calibri"/>
              </a:rPr>
              <a:t> nodes and </a:t>
            </a:r>
            <a:r>
              <a:rPr lang="en-US" sz="2000" b="0" i="1" u="none" strike="noStrike" cap="none">
                <a:solidFill>
                  <a:schemeClr val="dk1"/>
                </a:solidFill>
                <a:latin typeface="Calibri"/>
                <a:ea typeface="Calibri"/>
                <a:cs typeface="Calibri"/>
                <a:sym typeface="Calibri"/>
              </a:rPr>
              <a:t>m</a:t>
            </a:r>
            <a:r>
              <a:rPr lang="en-US" sz="2000" b="0" i="0" u="none" strike="noStrike" cap="none">
                <a:solidFill>
                  <a:schemeClr val="dk1"/>
                </a:solidFill>
                <a:latin typeface="Calibri"/>
                <a:ea typeface="Calibri"/>
                <a:cs typeface="Calibri"/>
                <a:sym typeface="Calibri"/>
              </a:rPr>
              <a:t> edges</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To generate a random graph, </a:t>
            </a:r>
            <a:r>
              <a:rPr lang="en-US" sz="2400" b="1" i="0" u="none" strike="noStrike" cap="none">
                <a:solidFill>
                  <a:schemeClr val="dk1"/>
                </a:solidFill>
                <a:latin typeface="Calibri"/>
                <a:ea typeface="Calibri"/>
                <a:cs typeface="Calibri"/>
                <a:sym typeface="Calibri"/>
              </a:rPr>
              <a:t>we uniformly select one of the |Ω|</a:t>
            </a:r>
            <a:r>
              <a:rPr lang="en-US" sz="2400" b="0" i="0" u="none" strike="noStrike" cap="none">
                <a:solidFill>
                  <a:schemeClr val="dk1"/>
                </a:solidFill>
                <a:latin typeface="Calibri"/>
                <a:ea typeface="Calibri"/>
                <a:cs typeface="Calibri"/>
                <a:sym typeface="Calibri"/>
              </a:rPr>
              <a:t> graphs (the </a:t>
            </a:r>
            <a:r>
              <a:rPr lang="en-US" sz="2400" b="1" i="0" u="none" strike="noStrike" cap="none">
                <a:solidFill>
                  <a:schemeClr val="dk1"/>
                </a:solidFill>
                <a:latin typeface="Calibri"/>
                <a:ea typeface="Calibri"/>
                <a:cs typeface="Calibri"/>
                <a:sym typeface="Calibri"/>
              </a:rPr>
              <a:t>selection probability is 1/|Ω|)</a:t>
            </a:r>
            <a:endParaRPr sz="2400" b="1" i="0" u="none" strike="noStrike" cap="none">
              <a:solidFill>
                <a:schemeClr val="dk1"/>
              </a:solidFill>
              <a:latin typeface="Calibri"/>
              <a:ea typeface="Calibri"/>
              <a:cs typeface="Calibri"/>
              <a:sym typeface="Calibri"/>
            </a:endParaRPr>
          </a:p>
        </p:txBody>
      </p:sp>
      <p:pic>
        <p:nvPicPr>
          <p:cNvPr id="404" name="Google Shape;404;p34"/>
          <p:cNvPicPr preferRelativeResize="0"/>
          <p:nvPr/>
        </p:nvPicPr>
        <p:blipFill rotWithShape="1">
          <a:blip r:embed="rId3">
            <a:alphaModFix/>
          </a:blip>
          <a:srcRect/>
          <a:stretch/>
        </p:blipFill>
        <p:spPr>
          <a:xfrm>
            <a:off x="4244512" y="3955072"/>
            <a:ext cx="1127465" cy="709495"/>
          </a:xfrm>
          <a:prstGeom prst="rect">
            <a:avLst/>
          </a:prstGeom>
          <a:noFill/>
          <a:ln>
            <a:noFill/>
          </a:ln>
        </p:spPr>
      </p:pic>
      <p:sp>
        <p:nvSpPr>
          <p:cNvPr id="405" name="Google Shape;405;p34"/>
          <p:cNvSpPr/>
          <p:nvPr/>
        </p:nvSpPr>
        <p:spPr>
          <a:xfrm>
            <a:off x="977900" y="5819748"/>
            <a:ext cx="8001000" cy="400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This model proposed first by </a:t>
            </a:r>
            <a:r>
              <a:rPr lang="en-US" sz="2000" b="0" i="1" u="sng" strike="noStrike" cap="none">
                <a:solidFill>
                  <a:schemeClr val="dk1"/>
                </a:solidFill>
                <a:latin typeface="Arial"/>
                <a:ea typeface="Arial"/>
                <a:cs typeface="Arial"/>
                <a:sym typeface="Arial"/>
              </a:rPr>
              <a:t>Paul Erdos</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and </a:t>
            </a:r>
            <a:r>
              <a:rPr lang="en-US" sz="2000" b="0" i="1" u="sng" strike="noStrike" cap="none">
                <a:solidFill>
                  <a:schemeClr val="dk1"/>
                </a:solidFill>
                <a:latin typeface="Arial"/>
                <a:ea typeface="Arial"/>
                <a:cs typeface="Arial"/>
                <a:sym typeface="Arial"/>
              </a:rPr>
              <a:t>Alfred Renyi </a:t>
            </a:r>
            <a:endParaRPr sz="2800" b="1" i="1" u="sng" strike="noStrike" cap="none">
              <a:solidFill>
                <a:schemeClr val="dk1"/>
              </a:solidFill>
              <a:latin typeface="Arial"/>
              <a:ea typeface="Arial"/>
              <a:cs typeface="Arial"/>
              <a:sym typeface="Arial"/>
            </a:endParaRPr>
          </a:p>
        </p:txBody>
      </p:sp>
      <p:pic>
        <p:nvPicPr>
          <p:cNvPr id="406" name="Google Shape;406;p34"/>
          <p:cNvPicPr preferRelativeResize="0"/>
          <p:nvPr/>
        </p:nvPicPr>
        <p:blipFill rotWithShape="1">
          <a:blip r:embed="rId4">
            <a:alphaModFix/>
          </a:blip>
          <a:srcRect/>
          <a:stretch/>
        </p:blipFill>
        <p:spPr>
          <a:xfrm>
            <a:off x="1829964" y="2678918"/>
            <a:ext cx="466032" cy="506027"/>
          </a:xfrm>
          <a:prstGeom prst="rect">
            <a:avLst/>
          </a:prstGeom>
          <a:noFill/>
          <a:ln>
            <a:noFill/>
          </a:ln>
        </p:spPr>
      </p:pic>
      <p:pic>
        <p:nvPicPr>
          <p:cNvPr id="407" name="Google Shape;407;p34"/>
          <p:cNvPicPr preferRelativeResize="0"/>
          <p:nvPr/>
        </p:nvPicPr>
        <p:blipFill rotWithShape="1">
          <a:blip r:embed="rId5">
            <a:alphaModFix/>
          </a:blip>
          <a:srcRect/>
          <a:stretch/>
        </p:blipFill>
        <p:spPr>
          <a:xfrm>
            <a:off x="1386839" y="3348708"/>
            <a:ext cx="336281" cy="366563"/>
          </a:xfrm>
          <a:prstGeom prst="rect">
            <a:avLst/>
          </a:prstGeom>
          <a:noFill/>
          <a:ln>
            <a:noFill/>
          </a:ln>
        </p:spPr>
      </p:pic>
      <p:pic>
        <p:nvPicPr>
          <p:cNvPr id="408" name="Google Shape;408;p34"/>
          <p:cNvPicPr preferRelativeResize="0"/>
          <p:nvPr/>
        </p:nvPicPr>
        <p:blipFill rotWithShape="1">
          <a:blip r:embed="rId6">
            <a:alphaModFix/>
          </a:blip>
          <a:srcRect/>
          <a:stretch/>
        </p:blipFill>
        <p:spPr>
          <a:xfrm>
            <a:off x="10972795" y="6"/>
            <a:ext cx="1219200" cy="156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413"/>
        <p:cNvGrpSpPr/>
        <p:nvPr/>
      </p:nvGrpSpPr>
      <p:grpSpPr>
        <a:xfrm>
          <a:off x="0" y="0"/>
          <a:ext cx="0" cy="0"/>
          <a:chOff x="0" y="0"/>
          <a:chExt cx="0" cy="0"/>
        </a:xfrm>
      </p:grpSpPr>
      <p:sp>
        <p:nvSpPr>
          <p:cNvPr id="414" name="Google Shape;414;p35"/>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Probability of observing m edges in G(n,m) graph</a:t>
            </a:r>
            <a:endParaRPr sz="1400" b="0" i="0" u="none" strike="noStrike" cap="none">
              <a:solidFill>
                <a:srgbClr val="000000"/>
              </a:solidFill>
              <a:latin typeface="Arial"/>
              <a:ea typeface="Arial"/>
              <a:cs typeface="Arial"/>
              <a:sym typeface="Arial"/>
            </a:endParaRPr>
          </a:p>
        </p:txBody>
      </p:sp>
      <p:cxnSp>
        <p:nvCxnSpPr>
          <p:cNvPr id="415" name="Google Shape;415;p3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16" name="Google Shape;416;p3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417" name="Google Shape;417;p35"/>
          <p:cNvSpPr txBox="1"/>
          <p:nvPr/>
        </p:nvSpPr>
        <p:spPr>
          <a:xfrm>
            <a:off x="153518" y="1656080"/>
            <a:ext cx="9020962" cy="53187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000"/>
              </a:spcBef>
              <a:spcAft>
                <a:spcPts val="0"/>
              </a:spcAft>
              <a:buClr>
                <a:schemeClr val="dk1"/>
              </a:buClr>
              <a:buSzPts val="1800"/>
              <a:buFont typeface="Arial"/>
              <a:buNone/>
            </a:pPr>
            <a:r>
              <a:rPr lang="en-US" sz="2800" b="0" i="0" u="none" strike="noStrike" cap="none">
                <a:solidFill>
                  <a:schemeClr val="dk1"/>
                </a:solidFill>
                <a:latin typeface="Calibri"/>
                <a:ea typeface="Calibri"/>
                <a:cs typeface="Calibri"/>
                <a:sym typeface="Calibri"/>
              </a:rPr>
              <a:t>Given the </a:t>
            </a:r>
            <a:r>
              <a:rPr lang="en-US" sz="2800" b="0" i="1" u="none" strike="noStrike" cap="none">
                <a:solidFill>
                  <a:schemeClr val="dk1"/>
                </a:solidFill>
                <a:latin typeface="Calibri"/>
                <a:ea typeface="Calibri"/>
                <a:cs typeface="Calibri"/>
                <a:sym typeface="Calibri"/>
              </a:rPr>
              <a:t>G(n, m)</a:t>
            </a:r>
            <a:r>
              <a:rPr lang="en-US" sz="2800" b="0" i="0" u="none" strike="noStrike" cap="none">
                <a:solidFill>
                  <a:schemeClr val="dk1"/>
                </a:solidFill>
                <a:latin typeface="Calibri"/>
                <a:ea typeface="Calibri"/>
                <a:cs typeface="Calibri"/>
                <a:sym typeface="Calibri"/>
              </a:rPr>
              <a:t> process, the probability of observing </a:t>
            </a:r>
            <a:r>
              <a:rPr lang="en-US" sz="2800" b="0" i="1" u="none" strike="noStrike" cap="none">
                <a:solidFill>
                  <a:schemeClr val="dk1"/>
                </a:solidFill>
                <a:latin typeface="Calibri"/>
                <a:ea typeface="Calibri"/>
                <a:cs typeface="Calibri"/>
                <a:sym typeface="Calibri"/>
              </a:rPr>
              <a:t>m</a:t>
            </a:r>
            <a:r>
              <a:rPr lang="en-US" sz="2800" b="0" i="0" u="none" strike="noStrike" cap="none">
                <a:solidFill>
                  <a:schemeClr val="dk1"/>
                </a:solidFill>
                <a:latin typeface="Calibri"/>
                <a:ea typeface="Calibri"/>
                <a:cs typeface="Calibri"/>
                <a:sym typeface="Calibri"/>
              </a:rPr>
              <a:t> edges is binomial distribution</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Proof:</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1" u="none" strike="noStrike" cap="none">
                <a:solidFill>
                  <a:schemeClr val="dk1"/>
                </a:solidFill>
                <a:latin typeface="Calibri"/>
                <a:ea typeface="Calibri"/>
                <a:cs typeface="Calibri"/>
                <a:sym typeface="Calibri"/>
              </a:rPr>
              <a:t>m</a:t>
            </a:r>
            <a:r>
              <a:rPr lang="en-US" sz="2400" b="0" i="0" u="none" strike="noStrike" cap="none">
                <a:solidFill>
                  <a:schemeClr val="dk1"/>
                </a:solidFill>
                <a:latin typeface="Calibri"/>
                <a:ea typeface="Calibri"/>
                <a:cs typeface="Calibri"/>
                <a:sym typeface="Calibri"/>
              </a:rPr>
              <a:t> edges are selected from the         possible edges. </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These </a:t>
            </a:r>
            <a:r>
              <a:rPr lang="en-US" sz="2400" b="0" i="1" u="none" strike="noStrike" cap="none">
                <a:solidFill>
                  <a:schemeClr val="dk1"/>
                </a:solidFill>
                <a:latin typeface="Calibri"/>
                <a:ea typeface="Calibri"/>
                <a:cs typeface="Calibri"/>
                <a:sym typeface="Calibri"/>
              </a:rPr>
              <a:t>m</a:t>
            </a:r>
            <a:r>
              <a:rPr lang="en-US" sz="2400" b="0" i="0" u="none" strike="noStrike" cap="none">
                <a:solidFill>
                  <a:schemeClr val="dk1"/>
                </a:solidFill>
                <a:latin typeface="Calibri"/>
                <a:ea typeface="Calibri"/>
                <a:cs typeface="Calibri"/>
                <a:sym typeface="Calibri"/>
              </a:rPr>
              <a:t> edges are formed with probability p</a:t>
            </a:r>
            <a:r>
              <a:rPr lang="en-US" sz="2400" b="0" i="0" u="none" strike="noStrike" cap="none" baseline="30000">
                <a:solidFill>
                  <a:schemeClr val="dk1"/>
                </a:solidFill>
                <a:latin typeface="Calibri"/>
                <a:ea typeface="Calibri"/>
                <a:cs typeface="Calibri"/>
                <a:sym typeface="Calibri"/>
              </a:rPr>
              <a:t>m</a:t>
            </a:r>
            <a:r>
              <a:rPr lang="en-US" sz="2400" b="0" i="0" u="none" strike="noStrike" cap="none">
                <a:solidFill>
                  <a:schemeClr val="dk1"/>
                </a:solidFill>
                <a:latin typeface="Calibri"/>
                <a:ea typeface="Calibri"/>
                <a:cs typeface="Calibri"/>
                <a:sym typeface="Calibri"/>
              </a:rPr>
              <a:t> and other edges are not formed (to guarantee the existence of only m edges) with probability</a:t>
            </a:r>
            <a:endParaRPr sz="1400" b="0" i="0" u="none" strike="noStrike" cap="none">
              <a:solidFill>
                <a:srgbClr val="000000"/>
              </a:solidFill>
              <a:latin typeface="Arial"/>
              <a:ea typeface="Arial"/>
              <a:cs typeface="Arial"/>
              <a:sym typeface="Arial"/>
            </a:endParaRPr>
          </a:p>
          <a:p>
            <a:pPr marL="457200" marR="0" lvl="1" indent="0" algn="l" rtl="0">
              <a:lnSpc>
                <a:spcPct val="90000"/>
              </a:lnSpc>
              <a:spcBef>
                <a:spcPts val="500"/>
              </a:spcBef>
              <a:spcAft>
                <a:spcPts val="0"/>
              </a:spcAft>
              <a:buClr>
                <a:schemeClr val="dk1"/>
              </a:buClr>
              <a:buSzPts val="1800"/>
              <a:buFont typeface="Arial"/>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1" indent="0" algn="l" rtl="0">
              <a:lnSpc>
                <a:spcPct val="90000"/>
              </a:lnSpc>
              <a:spcBef>
                <a:spcPts val="5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p:txBody>
      </p:sp>
      <p:pic>
        <p:nvPicPr>
          <p:cNvPr id="418" name="Google Shape;418;p35"/>
          <p:cNvPicPr preferRelativeResize="0"/>
          <p:nvPr/>
        </p:nvPicPr>
        <p:blipFill rotWithShape="1">
          <a:blip r:embed="rId3">
            <a:alphaModFix/>
          </a:blip>
          <a:srcRect/>
          <a:stretch/>
        </p:blipFill>
        <p:spPr>
          <a:xfrm>
            <a:off x="3271520" y="5151523"/>
            <a:ext cx="2174240" cy="640424"/>
          </a:xfrm>
          <a:prstGeom prst="rect">
            <a:avLst/>
          </a:prstGeom>
          <a:noFill/>
          <a:ln>
            <a:noFill/>
          </a:ln>
        </p:spPr>
      </p:pic>
      <p:pic>
        <p:nvPicPr>
          <p:cNvPr id="419" name="Google Shape;419;p35"/>
          <p:cNvPicPr preferRelativeResize="0"/>
          <p:nvPr/>
        </p:nvPicPr>
        <p:blipFill rotWithShape="1">
          <a:blip r:embed="rId4">
            <a:alphaModFix/>
          </a:blip>
          <a:srcRect/>
          <a:stretch/>
        </p:blipFill>
        <p:spPr>
          <a:xfrm>
            <a:off x="5033694" y="4124788"/>
            <a:ext cx="412066" cy="484266"/>
          </a:xfrm>
          <a:prstGeom prst="rect">
            <a:avLst/>
          </a:prstGeom>
          <a:noFill/>
          <a:ln>
            <a:noFill/>
          </a:ln>
        </p:spPr>
      </p:pic>
      <p:pic>
        <p:nvPicPr>
          <p:cNvPr id="420" name="Google Shape;420;p35"/>
          <p:cNvPicPr preferRelativeResize="0"/>
          <p:nvPr/>
        </p:nvPicPr>
        <p:blipFill rotWithShape="1">
          <a:blip r:embed="rId5">
            <a:alphaModFix/>
          </a:blip>
          <a:srcRect/>
          <a:stretch/>
        </p:blipFill>
        <p:spPr>
          <a:xfrm>
            <a:off x="1828801" y="2733212"/>
            <a:ext cx="4912735" cy="973726"/>
          </a:xfrm>
          <a:prstGeom prst="rect">
            <a:avLst/>
          </a:prstGeom>
          <a:noFill/>
          <a:ln>
            <a:noFill/>
          </a:ln>
        </p:spPr>
      </p:pic>
      <p:pic>
        <p:nvPicPr>
          <p:cNvPr id="421" name="Google Shape;421;p35"/>
          <p:cNvPicPr preferRelativeResize="0"/>
          <p:nvPr/>
        </p:nvPicPr>
        <p:blipFill rotWithShape="1">
          <a:blip r:embed="rId6">
            <a:alphaModFix/>
          </a:blip>
          <a:srcRect/>
          <a:stretch/>
        </p:blipFill>
        <p:spPr>
          <a:xfrm>
            <a:off x="10972795" y="6"/>
            <a:ext cx="1219200" cy="15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201428" y="3651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55555"/>
              <a:buNone/>
            </a:pPr>
            <a:br>
              <a:rPr lang="en-US" sz="2800" b="1" dirty="0">
                <a:solidFill>
                  <a:srgbClr val="DFA267"/>
                </a:solidFill>
              </a:rPr>
            </a:br>
            <a:br>
              <a:rPr lang="en-US" sz="2800" b="1" dirty="0">
                <a:solidFill>
                  <a:srgbClr val="DFA267"/>
                </a:solidFill>
              </a:rPr>
            </a:br>
            <a:r>
              <a:rPr lang="en-US" sz="3100" b="1" dirty="0"/>
              <a:t>Disclaimer</a:t>
            </a:r>
            <a:endParaRPr dirty="0"/>
          </a:p>
        </p:txBody>
      </p:sp>
      <p:sp>
        <p:nvSpPr>
          <p:cNvPr id="115" name="Google Shape;115;p2"/>
          <p:cNvSpPr txBox="1">
            <a:spLocks noGrp="1"/>
          </p:cNvSpPr>
          <p:nvPr>
            <p:ph type="body" idx="1"/>
          </p:nvPr>
        </p:nvSpPr>
        <p:spPr>
          <a:xfrm>
            <a:off x="320040" y="2045998"/>
            <a:ext cx="910844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1800"/>
              <a:buNone/>
            </a:pPr>
            <a:r>
              <a:rPr lang="en-US"/>
              <a:t>The course slides are prepared by Prof. BhaskarJyoti. But various additional inputs are added by me from various reliable resources from  Foreign and Indian Universities as well as from sites.</a:t>
            </a:r>
            <a:endParaRPr/>
          </a:p>
          <a:p>
            <a:pPr marL="0" lvl="0" indent="0" algn="just" rtl="0">
              <a:lnSpc>
                <a:spcPct val="90000"/>
              </a:lnSpc>
              <a:spcBef>
                <a:spcPts val="1000"/>
              </a:spcBef>
              <a:spcAft>
                <a:spcPts val="0"/>
              </a:spcAft>
              <a:buSzPts val="1800"/>
              <a:buNone/>
            </a:pPr>
            <a:endParaRPr/>
          </a:p>
          <a:p>
            <a:pPr marL="0" lvl="0" indent="0" algn="just" rtl="0">
              <a:lnSpc>
                <a:spcPct val="90000"/>
              </a:lnSpc>
              <a:spcBef>
                <a:spcPts val="1000"/>
              </a:spcBef>
              <a:spcAft>
                <a:spcPts val="0"/>
              </a:spcAft>
              <a:buSzPts val="1800"/>
              <a:buNone/>
            </a:pPr>
            <a:endParaRPr/>
          </a:p>
        </p:txBody>
      </p:sp>
      <p:cxnSp>
        <p:nvCxnSpPr>
          <p:cNvPr id="116" name="Google Shape;116;p2"/>
          <p:cNvCxnSpPr/>
          <p:nvPr/>
        </p:nvCxnSpPr>
        <p:spPr>
          <a:xfrm rot="10800000" flipH="1">
            <a:off x="0" y="1656419"/>
            <a:ext cx="7904054" cy="68537"/>
          </a:xfrm>
          <a:prstGeom prst="straightConnector1">
            <a:avLst/>
          </a:prstGeom>
          <a:noFill/>
          <a:ln w="38100" cap="flat" cmpd="sng">
            <a:solidFill>
              <a:srgbClr val="DFA267"/>
            </a:solidFill>
            <a:prstDash val="solid"/>
            <a:round/>
            <a:headEnd type="none" w="sm" len="sm"/>
            <a:tailEnd type="none" w="sm" len="sm"/>
          </a:ln>
        </p:spPr>
      </p:cxnSp>
      <p:pic>
        <p:nvPicPr>
          <p:cNvPr id="117" name="Google Shape;117;p2"/>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6"/>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Average Path Length in Random Graph Model </a:t>
            </a:r>
            <a:endParaRPr sz="1400" b="0" i="0" u="none" strike="noStrike" cap="none">
              <a:solidFill>
                <a:srgbClr val="000000"/>
              </a:solidFill>
              <a:latin typeface="Arial"/>
              <a:ea typeface="Arial"/>
              <a:cs typeface="Arial"/>
              <a:sym typeface="Arial"/>
            </a:endParaRPr>
          </a:p>
        </p:txBody>
      </p:sp>
      <p:cxnSp>
        <p:nvCxnSpPr>
          <p:cNvPr id="428" name="Google Shape;428;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29" name="Google Shape;429;p3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430" name="Google Shape;430;p36"/>
          <p:cNvSpPr txBox="1"/>
          <p:nvPr/>
        </p:nvSpPr>
        <p:spPr>
          <a:xfrm>
            <a:off x="585995" y="2244961"/>
            <a:ext cx="9431308" cy="2550652"/>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Let D denote the expected diameter size </a:t>
            </a:r>
            <a:r>
              <a:rPr lang="en-US" sz="2400" b="0" i="0" u="none" strike="noStrike" cap="none">
                <a:solidFill>
                  <a:schemeClr val="dk1"/>
                </a:solidFill>
                <a:latin typeface="Calibri"/>
                <a:ea typeface="Calibri"/>
                <a:cs typeface="Calibri"/>
                <a:sym typeface="Calibri"/>
              </a:rPr>
              <a:t>in the random graph. </a:t>
            </a:r>
            <a:endParaRPr sz="24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Starting with any node in a random graph and its </a:t>
            </a:r>
            <a:r>
              <a:rPr lang="en-US" sz="2400" b="1" i="0" u="none" strike="noStrike" cap="none">
                <a:solidFill>
                  <a:schemeClr val="dk1"/>
                </a:solidFill>
                <a:latin typeface="Calibri"/>
                <a:ea typeface="Calibri"/>
                <a:cs typeface="Calibri"/>
                <a:sym typeface="Calibri"/>
              </a:rPr>
              <a:t>expected degree </a:t>
            </a:r>
            <a:r>
              <a:rPr lang="en-US" sz="2400" b="1" i="1" u="none" strike="noStrike" cap="none">
                <a:solidFill>
                  <a:schemeClr val="dk1"/>
                </a:solidFill>
                <a:latin typeface="Calibri"/>
                <a:ea typeface="Calibri"/>
                <a:cs typeface="Calibri"/>
                <a:sym typeface="Calibri"/>
              </a:rPr>
              <a:t>c</a:t>
            </a:r>
            <a:r>
              <a:rPr lang="en-US" sz="2400" b="0" i="0" u="none" strike="noStrike" cap="none">
                <a:solidFill>
                  <a:schemeClr val="dk1"/>
                </a:solidFill>
                <a:latin typeface="Calibri"/>
                <a:ea typeface="Calibri"/>
                <a:cs typeface="Calibri"/>
                <a:sym typeface="Calibri"/>
              </a:rPr>
              <a:t>, one can visit approximately </a:t>
            </a:r>
            <a:r>
              <a:rPr lang="en-US" sz="2400" b="0" i="1" u="none" strike="noStrike" cap="none">
                <a:solidFill>
                  <a:schemeClr val="dk1"/>
                </a:solidFill>
                <a:latin typeface="Calibri"/>
                <a:ea typeface="Calibri"/>
                <a:cs typeface="Calibri"/>
                <a:sym typeface="Calibri"/>
              </a:rPr>
              <a:t>c </a:t>
            </a:r>
            <a:r>
              <a:rPr lang="en-US" sz="2400" b="0" i="0" u="none" strike="noStrike" cap="none">
                <a:solidFill>
                  <a:schemeClr val="dk1"/>
                </a:solidFill>
                <a:latin typeface="Calibri"/>
                <a:ea typeface="Calibri"/>
                <a:cs typeface="Calibri"/>
                <a:sym typeface="Calibri"/>
              </a:rPr>
              <a:t>nodes by traveling one edge, </a:t>
            </a:r>
            <a:r>
              <a:rPr lang="en-US" sz="2400" b="0" i="1" u="none" strike="noStrike" cap="none">
                <a:solidFill>
                  <a:schemeClr val="dk1"/>
                </a:solidFill>
                <a:latin typeface="Calibri"/>
                <a:ea typeface="Calibri"/>
                <a:cs typeface="Calibri"/>
                <a:sym typeface="Calibri"/>
              </a:rPr>
              <a:t>c</a:t>
            </a:r>
            <a:r>
              <a:rPr lang="en-US" sz="2400" b="0" i="0" u="none" strike="noStrike" cap="none" baseline="30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nodes by traveling two edges, and </a:t>
            </a:r>
            <a:r>
              <a:rPr lang="en-US" sz="2400" b="0" i="1" u="none" strike="noStrike" cap="none">
                <a:solidFill>
                  <a:schemeClr val="dk1"/>
                </a:solidFill>
                <a:latin typeface="Calibri"/>
                <a:ea typeface="Calibri"/>
                <a:cs typeface="Calibri"/>
                <a:sym typeface="Calibri"/>
              </a:rPr>
              <a:t>c</a:t>
            </a:r>
            <a:r>
              <a:rPr lang="en-US" sz="2400" b="0" i="1" u="none" strike="noStrike" cap="none" baseline="30000">
                <a:solidFill>
                  <a:schemeClr val="dk1"/>
                </a:solidFill>
                <a:latin typeface="Calibri"/>
                <a:ea typeface="Calibri"/>
                <a:cs typeface="Calibri"/>
                <a:sym typeface="Calibri"/>
              </a:rPr>
              <a:t>D </a:t>
            </a:r>
            <a:r>
              <a:rPr lang="en-US" sz="2400" b="0" i="0" u="none" strike="noStrike" cap="none">
                <a:solidFill>
                  <a:schemeClr val="dk1"/>
                </a:solidFill>
                <a:latin typeface="Calibri"/>
                <a:ea typeface="Calibri"/>
                <a:cs typeface="Calibri"/>
                <a:sym typeface="Calibri"/>
              </a:rPr>
              <a:t>nodes by traveling “diameter” number of edges.</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 After this step, almost all nodes should be visited. In this case, we have the first expression above</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In Random Graph, the expected diameter size tends to average shortest path length in the limit (proof excluded) . So, we haver the 2</a:t>
            </a:r>
            <a:r>
              <a:rPr lang="en-US" sz="2400" b="0" i="0" u="none" strike="noStrike" cap="none" baseline="30000">
                <a:solidFill>
                  <a:schemeClr val="dk1"/>
                </a:solidFill>
                <a:latin typeface="Calibri"/>
                <a:ea typeface="Calibri"/>
                <a:cs typeface="Calibri"/>
                <a:sym typeface="Calibri"/>
              </a:rPr>
              <a:t>nd</a:t>
            </a:r>
            <a:r>
              <a:rPr lang="en-US" sz="2400" b="0" i="0" u="none" strike="noStrike" cap="none">
                <a:solidFill>
                  <a:schemeClr val="dk1"/>
                </a:solidFill>
                <a:latin typeface="Calibri"/>
                <a:ea typeface="Calibri"/>
                <a:cs typeface="Calibri"/>
                <a:sym typeface="Calibri"/>
              </a:rPr>
              <a:t> expression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 Taking logarithm of both sides, we  have  final expression </a:t>
            </a:r>
            <a:endParaRPr sz="1400" b="0" i="0" u="none" strike="noStrike" cap="none">
              <a:solidFill>
                <a:srgbClr val="000000"/>
              </a:solidFill>
              <a:latin typeface="Arial"/>
              <a:ea typeface="Arial"/>
              <a:cs typeface="Arial"/>
              <a:sym typeface="Arial"/>
            </a:endParaRPr>
          </a:p>
        </p:txBody>
      </p:sp>
      <p:pic>
        <p:nvPicPr>
          <p:cNvPr id="431" name="Google Shape;431;p36"/>
          <p:cNvPicPr preferRelativeResize="0"/>
          <p:nvPr/>
        </p:nvPicPr>
        <p:blipFill rotWithShape="1">
          <a:blip r:embed="rId3">
            <a:alphaModFix/>
          </a:blip>
          <a:srcRect/>
          <a:stretch/>
        </p:blipFill>
        <p:spPr>
          <a:xfrm>
            <a:off x="6929865" y="1424090"/>
            <a:ext cx="3263202" cy="1056326"/>
          </a:xfrm>
          <a:prstGeom prst="rect">
            <a:avLst/>
          </a:prstGeom>
          <a:noFill/>
          <a:ln>
            <a:noFill/>
          </a:ln>
        </p:spPr>
      </p:pic>
      <p:pic>
        <p:nvPicPr>
          <p:cNvPr id="432" name="Google Shape;432;p36"/>
          <p:cNvPicPr preferRelativeResize="0"/>
          <p:nvPr/>
        </p:nvPicPr>
        <p:blipFill rotWithShape="1">
          <a:blip r:embed="rId4">
            <a:alphaModFix/>
          </a:blip>
          <a:srcRect/>
          <a:stretch/>
        </p:blipFill>
        <p:spPr>
          <a:xfrm>
            <a:off x="386678" y="1388127"/>
            <a:ext cx="2620521" cy="846505"/>
          </a:xfrm>
          <a:prstGeom prst="rect">
            <a:avLst/>
          </a:prstGeom>
          <a:noFill/>
          <a:ln>
            <a:noFill/>
          </a:ln>
        </p:spPr>
      </p:pic>
      <p:pic>
        <p:nvPicPr>
          <p:cNvPr id="433" name="Google Shape;433;p36"/>
          <p:cNvPicPr preferRelativeResize="0"/>
          <p:nvPr/>
        </p:nvPicPr>
        <p:blipFill rotWithShape="1">
          <a:blip r:embed="rId5">
            <a:alphaModFix/>
          </a:blip>
          <a:srcRect/>
          <a:stretch/>
        </p:blipFill>
        <p:spPr>
          <a:xfrm>
            <a:off x="3746425" y="1356351"/>
            <a:ext cx="3110448" cy="780978"/>
          </a:xfrm>
          <a:prstGeom prst="rect">
            <a:avLst/>
          </a:prstGeom>
          <a:noFill/>
          <a:ln>
            <a:noFill/>
          </a:ln>
        </p:spPr>
      </p:pic>
      <p:pic>
        <p:nvPicPr>
          <p:cNvPr id="434" name="Google Shape;434;p36"/>
          <p:cNvPicPr preferRelativeResize="0"/>
          <p:nvPr/>
        </p:nvPicPr>
        <p:blipFill rotWithShape="1">
          <a:blip r:embed="rId6">
            <a:alphaModFix/>
          </a:blip>
          <a:srcRect/>
          <a:stretch/>
        </p:blipFill>
        <p:spPr>
          <a:xfrm>
            <a:off x="10972795" y="6"/>
            <a:ext cx="1219200" cy="1562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439"/>
        <p:cNvGrpSpPr/>
        <p:nvPr/>
      </p:nvGrpSpPr>
      <p:grpSpPr>
        <a:xfrm>
          <a:off x="0" y="0"/>
          <a:ext cx="0" cy="0"/>
          <a:chOff x="0" y="0"/>
          <a:chExt cx="0" cy="0"/>
        </a:xfrm>
      </p:grpSpPr>
      <p:sp>
        <p:nvSpPr>
          <p:cNvPr id="440" name="Google Shape;440;p37"/>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G(n,p) vs. G(n,m)</a:t>
            </a:r>
            <a:endParaRPr sz="1400" b="0" i="0" u="none" strike="noStrike" cap="none">
              <a:solidFill>
                <a:srgbClr val="000000"/>
              </a:solidFill>
              <a:latin typeface="Arial"/>
              <a:ea typeface="Arial"/>
              <a:cs typeface="Arial"/>
              <a:sym typeface="Arial"/>
            </a:endParaRPr>
          </a:p>
        </p:txBody>
      </p:sp>
      <p:cxnSp>
        <p:nvCxnSpPr>
          <p:cNvPr id="441" name="Google Shape;441;p3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42" name="Google Shape;442;p3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443" name="Google Shape;443;p37"/>
          <p:cNvSpPr txBox="1"/>
          <p:nvPr/>
        </p:nvSpPr>
        <p:spPr>
          <a:xfrm>
            <a:off x="81280" y="1534160"/>
            <a:ext cx="8605520"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In the limit (when n is large), both models     (</a:t>
            </a:r>
            <a:r>
              <a:rPr lang="en-US" sz="2800" b="1" i="0" u="none" strike="noStrike" cap="none">
                <a:solidFill>
                  <a:schemeClr val="dk1"/>
                </a:solidFill>
                <a:latin typeface="Calibri"/>
                <a:ea typeface="Calibri"/>
                <a:cs typeface="Calibri"/>
                <a:sym typeface="Calibri"/>
              </a:rPr>
              <a:t>G(n, p)</a:t>
            </a:r>
            <a:r>
              <a:rPr lang="en-US" sz="2800" b="0" i="0" u="none" strike="noStrike" cap="none">
                <a:solidFill>
                  <a:schemeClr val="dk1"/>
                </a:solidFill>
                <a:latin typeface="Calibri"/>
                <a:ea typeface="Calibri"/>
                <a:cs typeface="Calibri"/>
                <a:sym typeface="Calibri"/>
              </a:rPr>
              <a:t> and </a:t>
            </a:r>
            <a:r>
              <a:rPr lang="en-US" sz="2800" b="1" i="0" u="none" strike="noStrike" cap="none">
                <a:solidFill>
                  <a:schemeClr val="dk1"/>
                </a:solidFill>
                <a:latin typeface="Calibri"/>
                <a:ea typeface="Calibri"/>
                <a:cs typeface="Calibri"/>
                <a:sym typeface="Calibri"/>
              </a:rPr>
              <a:t>G(n, m)</a:t>
            </a:r>
            <a:r>
              <a:rPr lang="en-US" sz="2800" b="0" i="0" u="none" strike="noStrike" cap="none">
                <a:solidFill>
                  <a:schemeClr val="dk1"/>
                </a:solidFill>
                <a:latin typeface="Calibri"/>
                <a:ea typeface="Calibri"/>
                <a:cs typeface="Calibri"/>
                <a:sym typeface="Calibri"/>
              </a:rPr>
              <a:t>) act similarly</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expected number of edges in G(n, p) is</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We can set                    and in the limit, we should get similar results.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800"/>
              <a:buFont typeface="Arial"/>
              <a:buNone/>
            </a:pPr>
            <a:r>
              <a:rPr lang="en-US" sz="2800" b="1" i="0" u="none" strike="noStrike" cap="none">
                <a:solidFill>
                  <a:schemeClr val="dk1"/>
                </a:solidFill>
                <a:latin typeface="Calibri"/>
                <a:ea typeface="Calibri"/>
                <a:cs typeface="Calibri"/>
                <a:sym typeface="Calibri"/>
              </a:rPr>
              <a:t>Differences</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The G(n, m) model </a:t>
            </a:r>
            <a:r>
              <a:rPr lang="en-US" sz="2400" b="1" i="0" u="none" strike="noStrike" cap="none">
                <a:solidFill>
                  <a:schemeClr val="dk1"/>
                </a:solidFill>
                <a:latin typeface="Calibri"/>
                <a:ea typeface="Calibri"/>
                <a:cs typeface="Calibri"/>
                <a:sym typeface="Calibri"/>
              </a:rPr>
              <a:t>contains a fixed number of edges</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The G(n, p) model is </a:t>
            </a:r>
            <a:r>
              <a:rPr lang="en-US" sz="2400" b="1" i="0" u="none" strike="noStrike" cap="none">
                <a:solidFill>
                  <a:schemeClr val="dk1"/>
                </a:solidFill>
                <a:latin typeface="Calibri"/>
                <a:ea typeface="Calibri"/>
                <a:cs typeface="Calibri"/>
                <a:sym typeface="Calibri"/>
              </a:rPr>
              <a:t>likely to contain none or all  possible edges</a:t>
            </a:r>
            <a:endParaRPr sz="1400" b="0" i="0" u="none" strike="noStrike" cap="none">
              <a:solidFill>
                <a:srgbClr val="000000"/>
              </a:solidFill>
              <a:latin typeface="Arial"/>
              <a:ea typeface="Arial"/>
              <a:cs typeface="Arial"/>
              <a:sym typeface="Arial"/>
            </a:endParaRPr>
          </a:p>
        </p:txBody>
      </p:sp>
      <p:pic>
        <p:nvPicPr>
          <p:cNvPr id="444" name="Google Shape;444;p37"/>
          <p:cNvPicPr preferRelativeResize="0"/>
          <p:nvPr/>
        </p:nvPicPr>
        <p:blipFill rotWithShape="1">
          <a:blip r:embed="rId3">
            <a:alphaModFix/>
          </a:blip>
          <a:srcRect/>
          <a:stretch/>
        </p:blipFill>
        <p:spPr>
          <a:xfrm>
            <a:off x="7113914" y="2517426"/>
            <a:ext cx="776411" cy="578970"/>
          </a:xfrm>
          <a:prstGeom prst="rect">
            <a:avLst/>
          </a:prstGeom>
          <a:noFill/>
          <a:ln>
            <a:noFill/>
          </a:ln>
        </p:spPr>
      </p:pic>
      <p:pic>
        <p:nvPicPr>
          <p:cNvPr id="445" name="Google Shape;445;p37"/>
          <p:cNvPicPr preferRelativeResize="0"/>
          <p:nvPr/>
        </p:nvPicPr>
        <p:blipFill rotWithShape="1">
          <a:blip r:embed="rId4">
            <a:alphaModFix/>
          </a:blip>
          <a:srcRect/>
          <a:stretch/>
        </p:blipFill>
        <p:spPr>
          <a:xfrm>
            <a:off x="2333237" y="3096396"/>
            <a:ext cx="1264360" cy="494358"/>
          </a:xfrm>
          <a:prstGeom prst="rect">
            <a:avLst/>
          </a:prstGeom>
          <a:noFill/>
          <a:ln>
            <a:noFill/>
          </a:ln>
        </p:spPr>
      </p:pic>
      <p:pic>
        <p:nvPicPr>
          <p:cNvPr id="446" name="Google Shape;446;p37"/>
          <p:cNvPicPr preferRelativeResize="0"/>
          <p:nvPr/>
        </p:nvPicPr>
        <p:blipFill rotWithShape="1">
          <a:blip r:embed="rId5">
            <a:alphaModFix/>
          </a:blip>
          <a:srcRect/>
          <a:stretch/>
        </p:blipFill>
        <p:spPr>
          <a:xfrm>
            <a:off x="10972795" y="6"/>
            <a:ext cx="1219200" cy="1562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451"/>
        <p:cNvGrpSpPr/>
        <p:nvPr/>
      </p:nvGrpSpPr>
      <p:grpSpPr>
        <a:xfrm>
          <a:off x="0" y="0"/>
          <a:ext cx="0" cy="0"/>
          <a:chOff x="0" y="0"/>
          <a:chExt cx="0" cy="0"/>
        </a:xfrm>
      </p:grpSpPr>
      <p:sp>
        <p:nvSpPr>
          <p:cNvPr id="452" name="Google Shape;452;p38"/>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What is skipped</a:t>
            </a:r>
            <a:endParaRPr sz="1400" b="0" i="0" u="none" strike="noStrike" cap="none">
              <a:solidFill>
                <a:srgbClr val="000000"/>
              </a:solidFill>
              <a:latin typeface="Arial"/>
              <a:ea typeface="Arial"/>
              <a:cs typeface="Arial"/>
              <a:sym typeface="Arial"/>
            </a:endParaRPr>
          </a:p>
        </p:txBody>
      </p:sp>
      <p:cxnSp>
        <p:nvCxnSpPr>
          <p:cNvPr id="453" name="Google Shape;453;p3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54" name="Google Shape;454;p3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455" name="Google Shape;455;p38"/>
          <p:cNvSpPr txBox="1"/>
          <p:nvPr/>
        </p:nvSpPr>
        <p:spPr>
          <a:xfrm>
            <a:off x="133932" y="1454571"/>
            <a:ext cx="8300052"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Mathematical proof </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Expression for average path length </a:t>
            </a:r>
            <a:endParaRPr sz="1400" b="0" i="0" u="none" strike="noStrike" cap="none">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A rigorous proof that shows that the degree distribution becomes a Poission distribution for very large n </a:t>
            </a:r>
            <a:endParaRPr sz="2400" b="0" i="0" u="none" strike="noStrike" cap="none">
              <a:solidFill>
                <a:schemeClr val="dk1"/>
              </a:solidFill>
              <a:latin typeface="Calibri"/>
              <a:ea typeface="Calibri"/>
              <a:cs typeface="Calibri"/>
              <a:sym typeface="Calibri"/>
            </a:endParaRPr>
          </a:p>
        </p:txBody>
      </p:sp>
      <p:pic>
        <p:nvPicPr>
          <p:cNvPr id="456" name="Google Shape;456;p38"/>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cxnSp>
        <p:nvCxnSpPr>
          <p:cNvPr id="462" name="Google Shape;462;p3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64" name="Google Shape;464;p39"/>
          <p:cNvSpPr txBox="1"/>
          <p:nvPr/>
        </p:nvSpPr>
        <p:spPr>
          <a:xfrm>
            <a:off x="511455" y="712529"/>
            <a:ext cx="504008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C55A11"/>
                </a:solidFill>
                <a:latin typeface="Calibri"/>
                <a:ea typeface="Calibri"/>
                <a:cs typeface="Calibri"/>
                <a:sym typeface="Calibri"/>
              </a:rPr>
              <a:t>Evolution of Random Graphs</a:t>
            </a:r>
            <a:endParaRPr/>
          </a:p>
        </p:txBody>
      </p:sp>
      <p:sp>
        <p:nvSpPr>
          <p:cNvPr id="465" name="Google Shape;465;p39"/>
          <p:cNvSpPr txBox="1"/>
          <p:nvPr/>
        </p:nvSpPr>
        <p:spPr>
          <a:xfrm>
            <a:off x="393110" y="1374934"/>
            <a:ext cx="10356169" cy="483209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When nodes form connections, after some time a large fraction of nodes get connected.</a:t>
            </a:r>
            <a:endParaRPr dirty="0"/>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This large fraction forms a connected component, commonly called the largest connected component or the </a:t>
            </a:r>
            <a:r>
              <a:rPr lang="en-US" sz="2400" b="1" i="0" u="none" strike="noStrike" cap="none" dirty="0">
                <a:solidFill>
                  <a:srgbClr val="0000FF"/>
                </a:solidFill>
                <a:latin typeface="Arial"/>
                <a:ea typeface="Arial"/>
                <a:cs typeface="Arial"/>
                <a:sym typeface="Arial"/>
              </a:rPr>
              <a:t>giant component</a:t>
            </a:r>
            <a:r>
              <a:rPr lang="en-US" sz="3200" b="0" i="0" u="none" strike="noStrike" cap="none" dirty="0">
                <a:solidFill>
                  <a:srgbClr val="0000FF"/>
                </a:solidFill>
                <a:latin typeface="Arial"/>
                <a:ea typeface="Arial"/>
                <a:cs typeface="Arial"/>
                <a:sym typeface="Arial"/>
              </a:rPr>
              <a:t>.</a:t>
            </a:r>
            <a:endParaRPr dirty="0">
              <a:solidFill>
                <a:srgbClr val="0000FF"/>
              </a:solidFil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(play  </a:t>
            </a:r>
            <a:r>
              <a:rPr lang="en-US"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http://networksciencebook.com/chapter/3#evolution-network</a:t>
            </a:r>
            <a:r>
              <a:rPr lang="en-US" sz="1800" b="0" i="0" u="none" strike="noStrike" cap="none" dirty="0">
                <a:solidFill>
                  <a:srgbClr val="000000"/>
                </a:solidFill>
                <a:latin typeface="Arial"/>
                <a:ea typeface="Arial"/>
                <a:cs typeface="Arial"/>
                <a:sym typeface="Arial"/>
              </a:rPr>
              <a:t>)</a:t>
            </a:r>
            <a:endParaRPr dirty="0"/>
          </a:p>
          <a:p>
            <a:pPr marL="342900" marR="0" lvl="0" indent="-22860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One can tune the behavior of the random graph model by selecting the </a:t>
            </a:r>
            <a:r>
              <a:rPr lang="en-US" sz="2400" b="1" i="0" u="none" strike="noStrike" cap="none" dirty="0">
                <a:solidFill>
                  <a:srgbClr val="000000"/>
                </a:solidFill>
                <a:latin typeface="Arial"/>
                <a:ea typeface="Arial"/>
                <a:cs typeface="Arial"/>
                <a:sym typeface="Arial"/>
              </a:rPr>
              <a:t>appropriate p value</a:t>
            </a:r>
            <a:r>
              <a:rPr lang="en-US" sz="24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rPr>
              <a:t># of edges that can be formed independently with a prob. ‘p’)</a:t>
            </a:r>
            <a:endParaRPr dirty="0"/>
          </a:p>
          <a:p>
            <a:pPr marL="342900" marR="0" lvl="0" indent="-19050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FF0066"/>
                </a:solidFill>
                <a:latin typeface="Arial"/>
                <a:ea typeface="Arial"/>
                <a:cs typeface="Arial"/>
                <a:sym typeface="Arial"/>
              </a:rPr>
              <a:t>In G(n, p), when p = 0</a:t>
            </a:r>
            <a:r>
              <a:rPr lang="en-US" sz="2400" b="0" i="0" u="none" strike="noStrike" cap="none" dirty="0">
                <a:solidFill>
                  <a:srgbClr val="000000"/>
                </a:solidFill>
                <a:latin typeface="Arial"/>
                <a:ea typeface="Arial"/>
                <a:cs typeface="Arial"/>
                <a:sym typeface="Arial"/>
              </a:rPr>
              <a:t>, the size of the largest connected component is 0 (no two pairs are connected), and</a:t>
            </a: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Arial"/>
                <a:ea typeface="Arial"/>
                <a:cs typeface="Arial"/>
                <a:sym typeface="Arial"/>
              </a:rPr>
              <a:t> </a:t>
            </a:r>
            <a:r>
              <a:rPr lang="en-US" sz="2400" b="0" i="0" u="none" strike="noStrike" cap="none" dirty="0">
                <a:solidFill>
                  <a:srgbClr val="0000FF"/>
                </a:solidFill>
                <a:latin typeface="Arial"/>
                <a:ea typeface="Arial"/>
                <a:cs typeface="Arial"/>
                <a:sym typeface="Arial"/>
              </a:rPr>
              <a:t>when p = 1, the size is n </a:t>
            </a:r>
            <a:r>
              <a:rPr lang="en-US" sz="2400" b="0" i="0" u="none" strike="noStrike" cap="none" dirty="0">
                <a:solidFill>
                  <a:srgbClr val="000000"/>
                </a:solidFill>
                <a:latin typeface="Arial"/>
                <a:ea typeface="Arial"/>
                <a:cs typeface="Arial"/>
                <a:sym typeface="Arial"/>
              </a:rPr>
              <a:t>( all pairs connected)</a:t>
            </a:r>
            <a:endParaRPr sz="2400" b="0" i="0" u="none" strike="noStrike" cap="none" dirty="0">
              <a:solidFill>
                <a:srgbClr val="000000"/>
              </a:solidFill>
              <a:latin typeface="Arial"/>
              <a:ea typeface="Arial"/>
              <a:cs typeface="Arial"/>
              <a:sym typeface="Arial"/>
            </a:endParaRPr>
          </a:p>
        </p:txBody>
      </p:sp>
      <p:pic>
        <p:nvPicPr>
          <p:cNvPr id="466" name="Google Shape;466;p39"/>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53C4F37-18B6-74F5-75A7-58830458CF91}"/>
                  </a:ext>
                </a:extLst>
              </p14:cNvPr>
              <p14:cNvContentPartPr/>
              <p14:nvPr/>
            </p14:nvContentPartPr>
            <p14:xfrm>
              <a:off x="1574280" y="2878200"/>
              <a:ext cx="9246960" cy="3412080"/>
            </p14:xfrm>
          </p:contentPart>
        </mc:Choice>
        <mc:Fallback xmlns="">
          <p:pic>
            <p:nvPicPr>
              <p:cNvPr id="2" name="Ink 1">
                <a:extLst>
                  <a:ext uri="{FF2B5EF4-FFF2-40B4-BE49-F238E27FC236}">
                    <a16:creationId xmlns:a16="http://schemas.microsoft.com/office/drawing/2014/main" id="{B53C4F37-18B6-74F5-75A7-58830458CF91}"/>
                  </a:ext>
                </a:extLst>
              </p:cNvPr>
              <p:cNvPicPr/>
              <p:nvPr/>
            </p:nvPicPr>
            <p:blipFill>
              <a:blip r:embed="rId6"/>
              <a:stretch>
                <a:fillRect/>
              </a:stretch>
            </p:blipFill>
            <p:spPr>
              <a:xfrm>
                <a:off x="1564920" y="2868840"/>
                <a:ext cx="9265680" cy="34308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3"/>
          <p:cNvSpPr/>
          <p:nvPr/>
        </p:nvSpPr>
        <p:spPr>
          <a:xfrm>
            <a:off x="237116" y="1276032"/>
            <a:ext cx="973593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Giant component formation : an example with increasing p for 10 nodes</a:t>
            </a:r>
            <a:endParaRPr sz="1400" b="0" i="0" u="none" strike="noStrike" cap="none">
              <a:solidFill>
                <a:schemeClr val="dk1"/>
              </a:solidFill>
              <a:latin typeface="Arial"/>
              <a:ea typeface="Arial"/>
              <a:cs typeface="Arial"/>
              <a:sym typeface="Arial"/>
            </a:endParaRPr>
          </a:p>
        </p:txBody>
      </p:sp>
      <p:cxnSp>
        <p:nvCxnSpPr>
          <p:cNvPr id="473" name="Google Shape;473;p6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graphicFrame>
        <p:nvGraphicFramePr>
          <p:cNvPr id="475" name="Google Shape;475;p63"/>
          <p:cNvGraphicFramePr/>
          <p:nvPr/>
        </p:nvGraphicFramePr>
        <p:xfrm>
          <a:off x="213814" y="3124268"/>
          <a:ext cx="8843625" cy="2296210"/>
        </p:xfrm>
        <a:graphic>
          <a:graphicData uri="http://schemas.openxmlformats.org/drawingml/2006/table">
            <a:tbl>
              <a:tblPr firstRow="1" bandRow="1">
                <a:noFill/>
                <a:tableStyleId>{1A68E5B6-146A-4791-988A-A46CDE5896A9}</a:tableStyleId>
              </a:tblPr>
              <a:tblGrid>
                <a:gridCol w="1219200">
                  <a:extLst>
                    <a:ext uri="{9D8B030D-6E8A-4147-A177-3AD203B41FA5}">
                      <a16:colId xmlns:a16="http://schemas.microsoft.com/office/drawing/2014/main" val="20000"/>
                    </a:ext>
                  </a:extLst>
                </a:gridCol>
                <a:gridCol w="1727225">
                  <a:extLst>
                    <a:ext uri="{9D8B030D-6E8A-4147-A177-3AD203B41FA5}">
                      <a16:colId xmlns:a16="http://schemas.microsoft.com/office/drawing/2014/main" val="20001"/>
                    </a:ext>
                  </a:extLst>
                </a:gridCol>
                <a:gridCol w="2039825">
                  <a:extLst>
                    <a:ext uri="{9D8B030D-6E8A-4147-A177-3AD203B41FA5}">
                      <a16:colId xmlns:a16="http://schemas.microsoft.com/office/drawing/2014/main" val="20002"/>
                    </a:ext>
                  </a:extLst>
                </a:gridCol>
                <a:gridCol w="1964275">
                  <a:extLst>
                    <a:ext uri="{9D8B030D-6E8A-4147-A177-3AD203B41FA5}">
                      <a16:colId xmlns:a16="http://schemas.microsoft.com/office/drawing/2014/main" val="20003"/>
                    </a:ext>
                  </a:extLst>
                </a:gridCol>
                <a:gridCol w="1893100">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Probability (p)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1"/>
                          </a:solidFill>
                        </a:rPr>
                        <a:t>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1"/>
                          </a:solidFill>
                        </a:rPr>
                        <a:t>0.055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1"/>
                          </a:solidFill>
                        </a:rPr>
                        <a:t>0.11</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1"/>
                          </a:solidFill>
                        </a:rPr>
                        <a:t>1.0</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Average node degree (c)</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0.8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n-1 = 9</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Diameter (ds)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6</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Giant component size (slc)</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2"/>
                          </a:solidFill>
                        </a:rPr>
                        <a:t>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2"/>
                          </a:solidFill>
                        </a:rPr>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2"/>
                          </a:solidFill>
                        </a:rPr>
                        <a:t>7</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accent2"/>
                          </a:solidFill>
                        </a:rPr>
                        <a:t>10</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Average path length (l)</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08000"/>
                          </a:solidFill>
                        </a:rPr>
                        <a:t>0.0</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08000"/>
                          </a:solidFill>
                        </a:rPr>
                        <a:t>1.5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08000"/>
                          </a:solidFill>
                        </a:rPr>
                        <a:t>2.66</a:t>
                      </a:r>
                      <a:endParaRPr sz="1400" u="none" strike="noStrike" cap="none"/>
                    </a:p>
                  </a:txBody>
                  <a:tcPr marL="91450" marR="91450" marT="45725" marB="45725">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rgbClr val="008000"/>
                          </a:solidFill>
                        </a:rPr>
                        <a:t>1.0</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pic>
        <p:nvPicPr>
          <p:cNvPr id="476" name="Google Shape;476;p63"/>
          <p:cNvPicPr preferRelativeResize="0"/>
          <p:nvPr/>
        </p:nvPicPr>
        <p:blipFill rotWithShape="1">
          <a:blip r:embed="rId3">
            <a:alphaModFix/>
          </a:blip>
          <a:srcRect/>
          <a:stretch/>
        </p:blipFill>
        <p:spPr>
          <a:xfrm>
            <a:off x="596728" y="1661160"/>
            <a:ext cx="7703895" cy="1386563"/>
          </a:xfrm>
          <a:prstGeom prst="rect">
            <a:avLst/>
          </a:prstGeom>
          <a:noFill/>
          <a:ln>
            <a:noFill/>
          </a:ln>
        </p:spPr>
      </p:pic>
      <p:sp>
        <p:nvSpPr>
          <p:cNvPr id="477" name="Google Shape;477;p63"/>
          <p:cNvSpPr txBox="1"/>
          <p:nvPr/>
        </p:nvSpPr>
        <p:spPr>
          <a:xfrm>
            <a:off x="68807" y="5741779"/>
            <a:ext cx="958319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The table provides information on the average degree </a:t>
            </a:r>
            <a:r>
              <a:rPr lang="en-US" sz="2000" b="1" i="0" u="none" strike="noStrike" cap="none">
                <a:solidFill>
                  <a:srgbClr val="000000"/>
                </a:solidFill>
                <a:latin typeface="Arial"/>
                <a:ea typeface="Arial"/>
                <a:cs typeface="Arial"/>
                <a:sym typeface="Arial"/>
              </a:rPr>
              <a:t>c</a:t>
            </a:r>
            <a:r>
              <a:rPr lang="en-US" sz="2000" b="0" i="0" u="none" strike="noStrike" cap="none">
                <a:solidFill>
                  <a:srgbClr val="000000"/>
                </a:solidFill>
                <a:latin typeface="Arial"/>
                <a:ea typeface="Arial"/>
                <a:cs typeface="Arial"/>
                <a:sym typeface="Arial"/>
              </a:rPr>
              <a:t>, the diameter size </a:t>
            </a:r>
            <a:r>
              <a:rPr lang="en-US" sz="2000" b="1" i="0" u="none" strike="noStrike" cap="none">
                <a:solidFill>
                  <a:srgbClr val="000000"/>
                </a:solidFill>
                <a:latin typeface="Arial"/>
                <a:ea typeface="Arial"/>
                <a:cs typeface="Arial"/>
                <a:sym typeface="Arial"/>
              </a:rPr>
              <a:t>ds</a:t>
            </a:r>
            <a:r>
              <a:rPr lang="en-US" sz="2000" b="0" i="0" u="none" strike="noStrike" cap="none">
                <a:solidFill>
                  <a:srgbClr val="000000"/>
                </a:solidFill>
                <a:latin typeface="Arial"/>
                <a:ea typeface="Arial"/>
                <a:cs typeface="Arial"/>
                <a:sym typeface="Arial"/>
              </a:rPr>
              <a:t>, the size of the largest component </a:t>
            </a:r>
            <a:r>
              <a:rPr lang="en-US" sz="2000" b="1" i="0" u="none" strike="noStrike" cap="none">
                <a:solidFill>
                  <a:srgbClr val="000000"/>
                </a:solidFill>
                <a:latin typeface="Arial"/>
                <a:ea typeface="Arial"/>
                <a:cs typeface="Arial"/>
                <a:sym typeface="Arial"/>
              </a:rPr>
              <a:t>slc</a:t>
            </a:r>
            <a:r>
              <a:rPr lang="en-US" sz="2000" b="0" i="0" u="none" strike="noStrike" cap="none">
                <a:solidFill>
                  <a:srgbClr val="000000"/>
                </a:solidFill>
                <a:latin typeface="Arial"/>
                <a:ea typeface="Arial"/>
                <a:cs typeface="Arial"/>
                <a:sym typeface="Arial"/>
              </a:rPr>
              <a:t>, and the average path length</a:t>
            </a:r>
            <a:r>
              <a:rPr lang="en-US" sz="2000" b="1" i="0" u="none" strike="noStrike" cap="none">
                <a:solidFill>
                  <a:srgbClr val="000000"/>
                </a:solidFill>
                <a:latin typeface="Arial"/>
                <a:ea typeface="Arial"/>
                <a:cs typeface="Arial"/>
                <a:sym typeface="Arial"/>
              </a:rPr>
              <a:t> l </a:t>
            </a:r>
            <a:r>
              <a:rPr lang="en-US" sz="2000" b="0" i="0" u="none" strike="noStrike" cap="none">
                <a:solidFill>
                  <a:srgbClr val="000000"/>
                </a:solidFill>
                <a:latin typeface="Arial"/>
                <a:ea typeface="Arial"/>
                <a:cs typeface="Arial"/>
                <a:sym typeface="Arial"/>
              </a:rPr>
              <a:t>of the random graph.</a:t>
            </a:r>
            <a:endParaRPr sz="1400" b="0" i="0" u="none" strike="noStrike" cap="none">
              <a:solidFill>
                <a:srgbClr val="000000"/>
              </a:solidFill>
              <a:latin typeface="Arial"/>
              <a:ea typeface="Arial"/>
              <a:cs typeface="Arial"/>
              <a:sym typeface="Arial"/>
            </a:endParaRPr>
          </a:p>
        </p:txBody>
      </p:sp>
      <p:sp>
        <p:nvSpPr>
          <p:cNvPr id="478" name="Google Shape;478;p63"/>
          <p:cNvSpPr/>
          <p:nvPr/>
        </p:nvSpPr>
        <p:spPr>
          <a:xfrm>
            <a:off x="2542139" y="3959527"/>
            <a:ext cx="489359" cy="312821"/>
          </a:xfrm>
          <a:prstGeom prst="up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9" name="Google Shape;479;p63"/>
          <p:cNvSpPr/>
          <p:nvPr/>
        </p:nvSpPr>
        <p:spPr>
          <a:xfrm>
            <a:off x="6689309" y="3989083"/>
            <a:ext cx="343591" cy="312821"/>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0" name="Google Shape;480;p63"/>
          <p:cNvSpPr/>
          <p:nvPr/>
        </p:nvSpPr>
        <p:spPr>
          <a:xfrm>
            <a:off x="4615724" y="3989083"/>
            <a:ext cx="489359" cy="312821"/>
          </a:xfrm>
          <a:prstGeom prst="up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1" name="Google Shape;481;p63"/>
          <p:cNvSpPr txBox="1"/>
          <p:nvPr/>
        </p:nvSpPr>
        <p:spPr>
          <a:xfrm>
            <a:off x="511455" y="712529"/>
            <a:ext cx="504008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C55A11"/>
                </a:solidFill>
                <a:latin typeface="Calibri"/>
                <a:ea typeface="Calibri"/>
                <a:cs typeface="Calibri"/>
                <a:sym typeface="Calibri"/>
              </a:rPr>
              <a:t>Evolution of Random Graphs</a:t>
            </a:r>
            <a:endParaRPr/>
          </a:p>
        </p:txBody>
      </p:sp>
      <p:pic>
        <p:nvPicPr>
          <p:cNvPr id="482" name="Google Shape;482;p63"/>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6B8A9A3-A294-8122-1EF4-7EB1DEE61D1A}"/>
                  </a:ext>
                </a:extLst>
              </p14:cNvPr>
              <p14:cNvContentPartPr/>
              <p14:nvPr/>
            </p14:nvContentPartPr>
            <p14:xfrm>
              <a:off x="2253600" y="1107360"/>
              <a:ext cx="9836640" cy="3151440"/>
            </p14:xfrm>
          </p:contentPart>
        </mc:Choice>
        <mc:Fallback xmlns="">
          <p:pic>
            <p:nvPicPr>
              <p:cNvPr id="2" name="Ink 1">
                <a:extLst>
                  <a:ext uri="{FF2B5EF4-FFF2-40B4-BE49-F238E27FC236}">
                    <a16:creationId xmlns:a16="http://schemas.microsoft.com/office/drawing/2014/main" id="{96B8A9A3-A294-8122-1EF4-7EB1DEE61D1A}"/>
                  </a:ext>
                </a:extLst>
              </p:cNvPr>
              <p:cNvPicPr/>
              <p:nvPr/>
            </p:nvPicPr>
            <p:blipFill>
              <a:blip r:embed="rId6"/>
              <a:stretch>
                <a:fillRect/>
              </a:stretch>
            </p:blipFill>
            <p:spPr>
              <a:xfrm>
                <a:off x="2244240" y="1098000"/>
                <a:ext cx="9855360" cy="317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20BFF87E-659E-ECEB-7923-014DD34125BB}"/>
                  </a:ext>
                </a:extLst>
              </p14:cNvPr>
              <p14:cNvContentPartPr/>
              <p14:nvPr/>
            </p14:nvContentPartPr>
            <p14:xfrm>
              <a:off x="235080" y="408600"/>
              <a:ext cx="11259360" cy="5007240"/>
            </p14:xfrm>
          </p:contentPart>
        </mc:Choice>
        <mc:Fallback xmlns="">
          <p:pic>
            <p:nvPicPr>
              <p:cNvPr id="3" name="Ink 2">
                <a:extLst>
                  <a:ext uri="{FF2B5EF4-FFF2-40B4-BE49-F238E27FC236}">
                    <a16:creationId xmlns:a16="http://schemas.microsoft.com/office/drawing/2014/main" id="{20BFF87E-659E-ECEB-7923-014DD34125BB}"/>
                  </a:ext>
                </a:extLst>
              </p:cNvPr>
              <p:cNvPicPr/>
              <p:nvPr/>
            </p:nvPicPr>
            <p:blipFill>
              <a:blip r:embed="rId8"/>
              <a:stretch>
                <a:fillRect/>
              </a:stretch>
            </p:blipFill>
            <p:spPr>
              <a:xfrm>
                <a:off x="225720" y="399240"/>
                <a:ext cx="11278080" cy="502596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With small p</a:t>
            </a:r>
            <a:endParaRPr sz="1400" b="0" i="0" u="none" strike="noStrike" cap="none">
              <a:solidFill>
                <a:srgbClr val="000000"/>
              </a:solidFill>
              <a:latin typeface="Arial"/>
              <a:ea typeface="Arial"/>
              <a:cs typeface="Arial"/>
              <a:sym typeface="Arial"/>
            </a:endParaRPr>
          </a:p>
        </p:txBody>
      </p:sp>
      <p:cxnSp>
        <p:nvCxnSpPr>
          <p:cNvPr id="489" name="Google Shape;489;p4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91" name="Google Shape;491;p40"/>
          <p:cNvSpPr txBox="1"/>
          <p:nvPr/>
        </p:nvSpPr>
        <p:spPr>
          <a:xfrm>
            <a:off x="288722" y="3693900"/>
            <a:ext cx="10972800" cy="2670699"/>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90000"/>
              </a:lnSpc>
              <a:spcBef>
                <a:spcPts val="1000"/>
              </a:spcBef>
              <a:spcAft>
                <a:spcPts val="0"/>
              </a:spcAft>
              <a:buClr>
                <a:schemeClr val="dk1"/>
              </a:buClr>
              <a:buSzPts val="1800"/>
              <a:buFont typeface="Arial"/>
              <a:buAutoNum type="arabicPeriod"/>
            </a:pPr>
            <a:r>
              <a:rPr lang="en-US" sz="2800" b="1" i="0" u="none" strike="noStrike" cap="none">
                <a:solidFill>
                  <a:schemeClr val="dk1"/>
                </a:solidFill>
                <a:latin typeface="Calibri"/>
                <a:ea typeface="Calibri"/>
                <a:cs typeface="Calibri"/>
                <a:sym typeface="Calibri"/>
              </a:rPr>
              <a:t>At p = 0</a:t>
            </a:r>
            <a:r>
              <a:rPr lang="en-US" sz="2800" b="0" i="0" u="none" strike="noStrike" cap="none">
                <a:solidFill>
                  <a:schemeClr val="dk1"/>
                </a:solidFill>
                <a:latin typeface="Calibri"/>
                <a:ea typeface="Calibri"/>
                <a:cs typeface="Calibri"/>
                <a:sym typeface="Calibri"/>
              </a:rPr>
              <a:t>,  there are no components</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As probability </a:t>
            </a:r>
            <a:r>
              <a:rPr lang="en-US" sz="2800" b="1" i="0" u="none" strike="noStrike" cap="none">
                <a:solidFill>
                  <a:schemeClr val="dk1"/>
                </a:solidFill>
                <a:latin typeface="Calibri"/>
                <a:ea typeface="Calibri"/>
                <a:cs typeface="Calibri"/>
                <a:sym typeface="Calibri"/>
              </a:rPr>
              <a:t>p is small </a:t>
            </a:r>
            <a:r>
              <a:rPr lang="en-US" sz="2800" b="0" i="0" u="none" strike="noStrike" cap="none">
                <a:solidFill>
                  <a:schemeClr val="dk1"/>
                </a:solidFill>
                <a:latin typeface="Calibri"/>
                <a:ea typeface="Calibri"/>
                <a:cs typeface="Calibri"/>
                <a:sym typeface="Calibri"/>
              </a:rPr>
              <a:t>( p = 0.055)</a:t>
            </a:r>
            <a:endParaRPr sz="1400" b="0" i="0" u="none" strike="noStrike" cap="none">
              <a:solidFill>
                <a:srgbClr val="000000"/>
              </a:solidFill>
              <a:latin typeface="Arial"/>
              <a:ea typeface="Arial"/>
              <a:cs typeface="Arial"/>
              <a:sym typeface="Arial"/>
            </a:endParaRPr>
          </a:p>
          <a:p>
            <a:pPr marL="971550" marR="0" lvl="1" indent="-514350" algn="l" rtl="0">
              <a:lnSpc>
                <a:spcPct val="90000"/>
              </a:lnSpc>
              <a:spcBef>
                <a:spcPts val="500"/>
              </a:spcBef>
              <a:spcAft>
                <a:spcPts val="0"/>
              </a:spcAft>
              <a:buClr>
                <a:schemeClr val="dk1"/>
              </a:buClr>
              <a:buSzPts val="1800"/>
              <a:buFont typeface="Arial"/>
              <a:buAutoNum type="arabicPeriod"/>
            </a:pPr>
            <a:r>
              <a:rPr lang="en-US" sz="2400" b="1" i="0" u="none" strike="noStrike" cap="none">
                <a:solidFill>
                  <a:schemeClr val="dk1"/>
                </a:solidFill>
                <a:latin typeface="Calibri"/>
                <a:ea typeface="Calibri"/>
                <a:cs typeface="Calibri"/>
                <a:sym typeface="Calibri"/>
              </a:rPr>
              <a:t>No giant component </a:t>
            </a:r>
            <a:r>
              <a:rPr lang="en-US" sz="2400" b="0" i="0" u="none" strike="noStrike" cap="none">
                <a:solidFill>
                  <a:schemeClr val="dk1"/>
                </a:solidFill>
                <a:latin typeface="Calibri"/>
                <a:ea typeface="Calibri"/>
                <a:cs typeface="Calibri"/>
                <a:sym typeface="Calibri"/>
              </a:rPr>
              <a:t>is observed in the graph.</a:t>
            </a:r>
            <a:endParaRPr sz="1400" b="0" i="0" u="none" strike="noStrike" cap="none">
              <a:solidFill>
                <a:srgbClr val="000000"/>
              </a:solidFill>
              <a:latin typeface="Arial"/>
              <a:ea typeface="Arial"/>
              <a:cs typeface="Arial"/>
              <a:sym typeface="Arial"/>
            </a:endParaRPr>
          </a:p>
          <a:p>
            <a:pPr marL="971550" marR="0" lvl="1" indent="-514350" algn="l" rtl="0">
              <a:lnSpc>
                <a:spcPct val="90000"/>
              </a:lnSpc>
              <a:spcBef>
                <a:spcPts val="500"/>
              </a:spcBef>
              <a:spcAft>
                <a:spcPts val="0"/>
              </a:spcAft>
              <a:buClr>
                <a:schemeClr val="dk1"/>
              </a:buClr>
              <a:buSzPts val="1800"/>
              <a:buFont typeface="Arial"/>
              <a:buAutoNum type="arabicPeriod"/>
            </a:pPr>
            <a:r>
              <a:rPr lang="en-US" sz="2400" b="0" i="0" u="none" strike="noStrike" cap="none">
                <a:solidFill>
                  <a:schemeClr val="dk1"/>
                </a:solidFill>
                <a:latin typeface="Calibri"/>
                <a:ea typeface="Calibri"/>
                <a:cs typeface="Calibri"/>
                <a:sym typeface="Calibri"/>
              </a:rPr>
              <a:t>Small </a:t>
            </a:r>
            <a:r>
              <a:rPr lang="en-US" sz="2400" b="1" i="0" u="none" strike="noStrike" cap="none">
                <a:solidFill>
                  <a:schemeClr val="dk1"/>
                </a:solidFill>
                <a:latin typeface="Calibri"/>
                <a:ea typeface="Calibri"/>
                <a:cs typeface="Calibri"/>
                <a:sym typeface="Calibri"/>
              </a:rPr>
              <a:t>isolated components </a:t>
            </a:r>
            <a:r>
              <a:rPr lang="en-US" sz="2400" b="0" i="0" u="none" strike="noStrike" cap="none">
                <a:solidFill>
                  <a:schemeClr val="dk1"/>
                </a:solidFill>
                <a:latin typeface="Calibri"/>
                <a:ea typeface="Calibri"/>
                <a:cs typeface="Calibri"/>
                <a:sym typeface="Calibri"/>
              </a:rPr>
              <a:t>are formed.</a:t>
            </a:r>
            <a:endParaRPr sz="1400" b="0" i="0" u="none" strike="noStrike" cap="none">
              <a:solidFill>
                <a:srgbClr val="000000"/>
              </a:solidFill>
              <a:latin typeface="Arial"/>
              <a:ea typeface="Arial"/>
              <a:cs typeface="Arial"/>
              <a:sym typeface="Arial"/>
            </a:endParaRPr>
          </a:p>
          <a:p>
            <a:pPr marL="971550" marR="0" lvl="1" indent="-514350" algn="l" rtl="0">
              <a:lnSpc>
                <a:spcPct val="90000"/>
              </a:lnSpc>
              <a:spcBef>
                <a:spcPts val="500"/>
              </a:spcBef>
              <a:spcAft>
                <a:spcPts val="0"/>
              </a:spcAft>
              <a:buClr>
                <a:schemeClr val="dk1"/>
              </a:buClr>
              <a:buSzPts val="1800"/>
              <a:buFont typeface="Arial"/>
              <a:buAutoNum type="arabicPeriod"/>
            </a:pPr>
            <a:r>
              <a:rPr lang="en-US" sz="2400" b="0" i="0" u="none" strike="noStrike" cap="none">
                <a:solidFill>
                  <a:schemeClr val="dk1"/>
                </a:solidFill>
                <a:latin typeface="Calibri"/>
                <a:ea typeface="Calibri"/>
                <a:cs typeface="Calibri"/>
                <a:sym typeface="Calibri"/>
              </a:rPr>
              <a:t>The </a:t>
            </a:r>
            <a:r>
              <a:rPr lang="en-US" sz="2400" b="1" i="0" u="none" strike="noStrike" cap="none">
                <a:solidFill>
                  <a:schemeClr val="dk1"/>
                </a:solidFill>
                <a:latin typeface="Calibri"/>
                <a:ea typeface="Calibri"/>
                <a:cs typeface="Calibri"/>
                <a:sym typeface="Calibri"/>
              </a:rPr>
              <a:t>diameter is small because all nodes are in isolated components</a:t>
            </a:r>
            <a:r>
              <a:rPr lang="en-US" sz="2400" b="0" i="0" u="none" strike="noStrike" cap="none">
                <a:solidFill>
                  <a:schemeClr val="dk1"/>
                </a:solidFill>
                <a:latin typeface="Calibri"/>
                <a:ea typeface="Calibri"/>
                <a:cs typeface="Calibri"/>
                <a:sym typeface="Calibri"/>
              </a:rPr>
              <a:t>, in which they are connected to a handful of other nodes.</a:t>
            </a:r>
            <a:endParaRPr sz="2400" b="0" i="0" u="none" strike="noStrike" cap="none">
              <a:solidFill>
                <a:schemeClr val="dk1"/>
              </a:solidFill>
              <a:latin typeface="Calibri"/>
              <a:ea typeface="Calibri"/>
              <a:cs typeface="Calibri"/>
              <a:sym typeface="Calibri"/>
            </a:endParaRPr>
          </a:p>
        </p:txBody>
      </p:sp>
      <p:pic>
        <p:nvPicPr>
          <p:cNvPr id="492" name="Google Shape;492;p40"/>
          <p:cNvPicPr preferRelativeResize="0"/>
          <p:nvPr/>
        </p:nvPicPr>
        <p:blipFill rotWithShape="1">
          <a:blip r:embed="rId3">
            <a:alphaModFix/>
          </a:blip>
          <a:srcRect/>
          <a:stretch/>
        </p:blipFill>
        <p:spPr>
          <a:xfrm>
            <a:off x="1958168" y="1579880"/>
            <a:ext cx="7703895" cy="1386563"/>
          </a:xfrm>
          <a:prstGeom prst="rect">
            <a:avLst/>
          </a:prstGeom>
          <a:noFill/>
          <a:ln>
            <a:noFill/>
          </a:ln>
        </p:spPr>
      </p:pic>
      <p:pic>
        <p:nvPicPr>
          <p:cNvPr id="493" name="Google Shape;493;p40"/>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F9CF8A9-6CAE-F3A3-2149-3FB5334DF284}"/>
                  </a:ext>
                </a:extLst>
              </p14:cNvPr>
              <p14:cNvContentPartPr/>
              <p14:nvPr/>
            </p14:nvContentPartPr>
            <p14:xfrm>
              <a:off x="558720" y="3210120"/>
              <a:ext cx="1364040" cy="2964600"/>
            </p14:xfrm>
          </p:contentPart>
        </mc:Choice>
        <mc:Fallback xmlns="">
          <p:pic>
            <p:nvPicPr>
              <p:cNvPr id="2" name="Ink 1">
                <a:extLst>
                  <a:ext uri="{FF2B5EF4-FFF2-40B4-BE49-F238E27FC236}">
                    <a16:creationId xmlns:a16="http://schemas.microsoft.com/office/drawing/2014/main" id="{2F9CF8A9-6CAE-F3A3-2149-3FB5334DF284}"/>
                  </a:ext>
                </a:extLst>
              </p:cNvPr>
              <p:cNvPicPr/>
              <p:nvPr/>
            </p:nvPicPr>
            <p:blipFill>
              <a:blip r:embed="rId6"/>
              <a:stretch>
                <a:fillRect/>
              </a:stretch>
            </p:blipFill>
            <p:spPr>
              <a:xfrm>
                <a:off x="549360" y="3200760"/>
                <a:ext cx="1382760" cy="298332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With large p =0.11</a:t>
            </a:r>
            <a:endParaRPr sz="1400" b="0" i="0" u="none" strike="noStrike" cap="none">
              <a:solidFill>
                <a:srgbClr val="000000"/>
              </a:solidFill>
              <a:latin typeface="Arial"/>
              <a:ea typeface="Arial"/>
              <a:cs typeface="Arial"/>
              <a:sym typeface="Arial"/>
            </a:endParaRPr>
          </a:p>
        </p:txBody>
      </p:sp>
      <p:cxnSp>
        <p:nvCxnSpPr>
          <p:cNvPr id="500" name="Google Shape;500;p4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02" name="Google Shape;502;p41"/>
          <p:cNvSpPr txBox="1"/>
          <p:nvPr/>
        </p:nvSpPr>
        <p:spPr>
          <a:xfrm>
            <a:off x="20320" y="3724084"/>
            <a:ext cx="10972800" cy="3047556"/>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Large p</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chemeClr val="dk1"/>
                </a:solidFill>
                <a:latin typeface="Calibri"/>
                <a:ea typeface="Calibri"/>
                <a:cs typeface="Calibri"/>
                <a:sym typeface="Calibri"/>
              </a:rPr>
              <a:t>giant component starts to appear</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Isolated components </a:t>
            </a:r>
            <a:r>
              <a:rPr lang="en-US" sz="2800" b="0" i="0" u="none" strike="noStrike" cap="none">
                <a:solidFill>
                  <a:schemeClr val="dk1"/>
                </a:solidFill>
                <a:latin typeface="Calibri"/>
                <a:ea typeface="Calibri"/>
                <a:cs typeface="Calibri"/>
                <a:sym typeface="Calibri"/>
              </a:rPr>
              <a:t>become </a:t>
            </a:r>
            <a:r>
              <a:rPr lang="en-US" sz="2800" b="1" i="0" u="none" strike="noStrike" cap="none">
                <a:solidFill>
                  <a:schemeClr val="dk1"/>
                </a:solidFill>
                <a:latin typeface="Calibri"/>
                <a:ea typeface="Calibri"/>
                <a:cs typeface="Calibri"/>
                <a:sym typeface="Calibri"/>
              </a:rPr>
              <a:t>connected</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chemeClr val="dk1"/>
                </a:solidFill>
                <a:latin typeface="Calibri"/>
                <a:ea typeface="Calibri"/>
                <a:cs typeface="Calibri"/>
                <a:sym typeface="Calibri"/>
              </a:rPr>
              <a:t>diameter values increase</a:t>
            </a:r>
            <a:r>
              <a:rPr lang="en-US" sz="2800" b="0" i="0" u="none" strike="noStrike" cap="none">
                <a:solidFill>
                  <a:schemeClr val="dk1"/>
                </a:solidFill>
                <a:latin typeface="Calibri"/>
                <a:ea typeface="Calibri"/>
                <a:cs typeface="Calibri"/>
                <a:sym typeface="Calibri"/>
              </a:rPr>
              <a:t> ( </a:t>
            </a:r>
            <a:r>
              <a:rPr lang="en-US" sz="2800" b="1" i="0" u="none" strike="noStrike" cap="none">
                <a:solidFill>
                  <a:schemeClr val="dk1"/>
                </a:solidFill>
                <a:latin typeface="Calibri"/>
                <a:ea typeface="Calibri"/>
                <a:cs typeface="Calibri"/>
                <a:sym typeface="Calibri"/>
              </a:rPr>
              <a:t>nodes are connected to each other </a:t>
            </a:r>
            <a:r>
              <a:rPr lang="en-US" sz="2800" b="0" i="0" u="none" strike="noStrike" cap="none">
                <a:solidFill>
                  <a:schemeClr val="dk1"/>
                </a:solidFill>
                <a:latin typeface="Calibri"/>
                <a:ea typeface="Calibri"/>
                <a:cs typeface="Calibri"/>
                <a:sym typeface="Calibri"/>
              </a:rPr>
              <a:t>via long paths) </a:t>
            </a:r>
            <a:endParaRPr sz="1400" b="0" i="0" u="none" strike="noStrike" cap="none">
              <a:solidFill>
                <a:srgbClr val="000000"/>
              </a:solidFill>
              <a:latin typeface="Arial"/>
              <a:ea typeface="Arial"/>
              <a:cs typeface="Arial"/>
              <a:sym typeface="Arial"/>
            </a:endParaRPr>
          </a:p>
        </p:txBody>
      </p:sp>
      <p:pic>
        <p:nvPicPr>
          <p:cNvPr id="503" name="Google Shape;503;p41"/>
          <p:cNvPicPr preferRelativeResize="0"/>
          <p:nvPr/>
        </p:nvPicPr>
        <p:blipFill rotWithShape="1">
          <a:blip r:embed="rId3">
            <a:alphaModFix/>
          </a:blip>
          <a:srcRect/>
          <a:stretch/>
        </p:blipFill>
        <p:spPr>
          <a:xfrm>
            <a:off x="1379048" y="1549400"/>
            <a:ext cx="7703895" cy="1386563"/>
          </a:xfrm>
          <a:prstGeom prst="rect">
            <a:avLst/>
          </a:prstGeom>
          <a:noFill/>
          <a:ln>
            <a:noFill/>
          </a:ln>
        </p:spPr>
      </p:pic>
      <p:pic>
        <p:nvPicPr>
          <p:cNvPr id="504" name="Google Shape;504;p41"/>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7CC6D0F-4AF4-A246-B271-A76BCFD5E998}"/>
                  </a:ext>
                </a:extLst>
              </p14:cNvPr>
              <p14:cNvContentPartPr/>
              <p14:nvPr/>
            </p14:nvContentPartPr>
            <p14:xfrm>
              <a:off x="822600" y="3454200"/>
              <a:ext cx="5289480" cy="2541960"/>
            </p14:xfrm>
          </p:contentPart>
        </mc:Choice>
        <mc:Fallback xmlns="">
          <p:pic>
            <p:nvPicPr>
              <p:cNvPr id="2" name="Ink 1">
                <a:extLst>
                  <a:ext uri="{FF2B5EF4-FFF2-40B4-BE49-F238E27FC236}">
                    <a16:creationId xmlns:a16="http://schemas.microsoft.com/office/drawing/2014/main" id="{D7CC6D0F-4AF4-A246-B271-A76BCFD5E998}"/>
                  </a:ext>
                </a:extLst>
              </p:cNvPr>
              <p:cNvPicPr/>
              <p:nvPr/>
            </p:nvPicPr>
            <p:blipFill>
              <a:blip r:embed="rId6"/>
              <a:stretch>
                <a:fillRect/>
              </a:stretch>
            </p:blipFill>
            <p:spPr>
              <a:xfrm>
                <a:off x="813240" y="3444840"/>
                <a:ext cx="5308200" cy="256068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2"/>
          <p:cNvSpPr/>
          <p:nvPr/>
        </p:nvSpPr>
        <p:spPr>
          <a:xfrm>
            <a:off x="434226" y="72684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With very large p near 1.0</a:t>
            </a:r>
            <a:endParaRPr sz="1400" b="0" i="0" u="none" strike="noStrike" cap="none">
              <a:solidFill>
                <a:srgbClr val="000000"/>
              </a:solidFill>
              <a:latin typeface="Arial"/>
              <a:ea typeface="Arial"/>
              <a:cs typeface="Arial"/>
              <a:sym typeface="Arial"/>
            </a:endParaRPr>
          </a:p>
        </p:txBody>
      </p:sp>
      <p:cxnSp>
        <p:nvCxnSpPr>
          <p:cNvPr id="511" name="Google Shape;511;p4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13" name="Google Shape;513;p42"/>
          <p:cNvSpPr txBox="1"/>
          <p:nvPr/>
        </p:nvSpPr>
        <p:spPr>
          <a:xfrm>
            <a:off x="153518" y="1615440"/>
            <a:ext cx="8838082"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For very large value of p, the diameter shrinks  </a:t>
            </a:r>
            <a:r>
              <a:rPr lang="en-US" sz="2800" b="0" i="0" u="none" strike="noStrike" cap="none">
                <a:solidFill>
                  <a:schemeClr val="dk1"/>
                </a:solidFill>
                <a:latin typeface="Calibri"/>
                <a:ea typeface="Calibri"/>
                <a:cs typeface="Calibri"/>
                <a:sym typeface="Calibri"/>
              </a:rPr>
              <a:t>as nodes can get connected by shorter paths ( more paths being available).</a:t>
            </a:r>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rgbClr val="FF0000"/>
                </a:solidFill>
                <a:latin typeface="Calibri"/>
                <a:ea typeface="Calibri"/>
                <a:cs typeface="Calibri"/>
                <a:sym typeface="Calibri"/>
              </a:rPr>
              <a:t>point where diameter value starts to shrink in a random graph </a:t>
            </a:r>
            <a:r>
              <a:rPr lang="en-US" sz="2800" b="0" i="0" u="none" strike="noStrike" cap="none">
                <a:solidFill>
                  <a:schemeClr val="dk1"/>
                </a:solidFill>
                <a:latin typeface="Calibri"/>
                <a:ea typeface="Calibri"/>
                <a:cs typeface="Calibri"/>
                <a:sym typeface="Calibri"/>
              </a:rPr>
              <a:t>is called </a:t>
            </a:r>
            <a:r>
              <a:rPr lang="en-US" sz="2800" b="1" i="0" u="none" strike="noStrike" cap="none">
                <a:solidFill>
                  <a:srgbClr val="CC0099"/>
                </a:solidFill>
                <a:latin typeface="Calibri"/>
                <a:ea typeface="Calibri"/>
                <a:cs typeface="Calibri"/>
                <a:sym typeface="Calibri"/>
              </a:rPr>
              <a:t>phase transition</a:t>
            </a:r>
            <a:r>
              <a:rPr lang="en-US" sz="2800" b="0" i="0" u="none" strike="noStrike" cap="none">
                <a:solidFill>
                  <a:srgbClr val="CC0099"/>
                </a:solidFill>
                <a:latin typeface="Calibri"/>
                <a:ea typeface="Calibri"/>
                <a:cs typeface="Calibri"/>
                <a:sym typeface="Calibri"/>
              </a:rPr>
              <a:t>.</a:t>
            </a:r>
            <a:endParaRPr sz="2800" b="1" i="0" u="none" strike="noStrike" cap="none">
              <a:solidFill>
                <a:srgbClr val="CC0099"/>
              </a:solidFill>
              <a:latin typeface="Calibri"/>
              <a:ea typeface="Calibri"/>
              <a:cs typeface="Calibri"/>
              <a:sym typeface="Calibri"/>
            </a:endParaRPr>
          </a:p>
        </p:txBody>
      </p:sp>
      <p:pic>
        <p:nvPicPr>
          <p:cNvPr id="514" name="Google Shape;514;p42"/>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59EF00-B8AC-A98C-2BA1-165E2C5F7A16}"/>
                  </a:ext>
                </a:extLst>
              </p14:cNvPr>
              <p14:cNvContentPartPr/>
              <p14:nvPr/>
            </p14:nvContentPartPr>
            <p14:xfrm>
              <a:off x="978120" y="2143080"/>
              <a:ext cx="7256520" cy="4382280"/>
            </p14:xfrm>
          </p:contentPart>
        </mc:Choice>
        <mc:Fallback xmlns="">
          <p:pic>
            <p:nvPicPr>
              <p:cNvPr id="2" name="Ink 1">
                <a:extLst>
                  <a:ext uri="{FF2B5EF4-FFF2-40B4-BE49-F238E27FC236}">
                    <a16:creationId xmlns:a16="http://schemas.microsoft.com/office/drawing/2014/main" id="{1559EF00-B8AC-A98C-2BA1-165E2C5F7A16}"/>
                  </a:ext>
                </a:extLst>
              </p:cNvPr>
              <p:cNvPicPr/>
              <p:nvPr/>
            </p:nvPicPr>
            <p:blipFill>
              <a:blip r:embed="rId5"/>
              <a:stretch>
                <a:fillRect/>
              </a:stretch>
            </p:blipFill>
            <p:spPr>
              <a:xfrm>
                <a:off x="968760" y="2133720"/>
                <a:ext cx="7275240" cy="440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7199348-4DC4-B525-3AA8-B56E92ADF5A1}"/>
                  </a:ext>
                </a:extLst>
              </p14:cNvPr>
              <p14:cNvContentPartPr/>
              <p14:nvPr/>
            </p14:nvContentPartPr>
            <p14:xfrm>
              <a:off x="2044080" y="3787200"/>
              <a:ext cx="3779280" cy="1065960"/>
            </p14:xfrm>
          </p:contentPart>
        </mc:Choice>
        <mc:Fallback xmlns="">
          <p:pic>
            <p:nvPicPr>
              <p:cNvPr id="3" name="Ink 2">
                <a:extLst>
                  <a:ext uri="{FF2B5EF4-FFF2-40B4-BE49-F238E27FC236}">
                    <a16:creationId xmlns:a16="http://schemas.microsoft.com/office/drawing/2014/main" id="{17199348-4DC4-B525-3AA8-B56E92ADF5A1}"/>
                  </a:ext>
                </a:extLst>
              </p:cNvPr>
              <p:cNvPicPr/>
              <p:nvPr/>
            </p:nvPicPr>
            <p:blipFill>
              <a:blip r:embed="rId7"/>
              <a:stretch>
                <a:fillRect/>
              </a:stretch>
            </p:blipFill>
            <p:spPr>
              <a:xfrm>
                <a:off x="2034720" y="3777840"/>
                <a:ext cx="3798000" cy="108468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Phase transition ( proof not included)</a:t>
            </a:r>
            <a:endParaRPr sz="1400" b="0" i="0" u="none" strike="noStrike" cap="none">
              <a:solidFill>
                <a:srgbClr val="000000"/>
              </a:solidFill>
              <a:latin typeface="Arial"/>
              <a:ea typeface="Arial"/>
              <a:cs typeface="Arial"/>
              <a:sym typeface="Arial"/>
            </a:endParaRPr>
          </a:p>
        </p:txBody>
      </p:sp>
      <p:cxnSp>
        <p:nvCxnSpPr>
          <p:cNvPr id="521" name="Google Shape;521;p4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23" name="Google Shape;523;p43"/>
          <p:cNvSpPr txBox="1"/>
          <p:nvPr/>
        </p:nvSpPr>
        <p:spPr>
          <a:xfrm>
            <a:off x="142240" y="1432560"/>
            <a:ext cx="9943869"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In a random graph, </a:t>
            </a:r>
            <a:r>
              <a:rPr lang="en-US" sz="2800" b="1" i="0" u="none" strike="noStrike" cap="none">
                <a:solidFill>
                  <a:schemeClr val="dk1"/>
                </a:solidFill>
                <a:latin typeface="Calibri"/>
                <a:ea typeface="Calibri"/>
                <a:cs typeface="Calibri"/>
                <a:sym typeface="Calibri"/>
              </a:rPr>
              <a:t>phase transition happens when average node degree, c = 1, or when p = 1/(n-1) </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1800"/>
              <a:buFont typeface="Arial"/>
              <a:buNone/>
            </a:pPr>
            <a:r>
              <a:rPr lang="en-US" sz="2800" b="0" i="0" u="none" strike="noStrike" cap="none">
                <a:solidFill>
                  <a:schemeClr val="dk1"/>
                </a:solidFill>
                <a:latin typeface="Calibri"/>
                <a:ea typeface="Calibri"/>
                <a:cs typeface="Calibri"/>
                <a:sym typeface="Calibri"/>
              </a:rPr>
              <a:t>At the point of Phase Transition,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giant component that </a:t>
            </a:r>
            <a:r>
              <a:rPr lang="en-US" sz="2800" b="1" i="0" u="none" strike="noStrike" cap="none">
                <a:solidFill>
                  <a:schemeClr val="dk1"/>
                </a:solidFill>
                <a:latin typeface="Calibri"/>
                <a:ea typeface="Calibri"/>
                <a:cs typeface="Calibri"/>
                <a:sym typeface="Calibri"/>
              </a:rPr>
              <a:t>just started to appear, starts  to grow, and then t</a:t>
            </a:r>
            <a:r>
              <a:rPr lang="en-US" sz="2800" b="0" i="0" u="none" strike="noStrike" cap="none">
                <a:solidFill>
                  <a:schemeClr val="dk1"/>
                </a:solidFill>
                <a:latin typeface="Calibri"/>
                <a:ea typeface="Calibri"/>
                <a:cs typeface="Calibri"/>
                <a:sym typeface="Calibri"/>
              </a:rPr>
              <a:t>he diameter that </a:t>
            </a:r>
            <a:r>
              <a:rPr lang="en-US" sz="2800" b="1" i="0" u="none" strike="noStrike" cap="none">
                <a:solidFill>
                  <a:schemeClr val="dk1"/>
                </a:solidFill>
                <a:latin typeface="Calibri"/>
                <a:ea typeface="Calibri"/>
                <a:cs typeface="Calibri"/>
                <a:sym typeface="Calibri"/>
              </a:rPr>
              <a:t>just reached its maximum value, starts decreasing</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524" name="Google Shape;524;p43"/>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6FA5424-AED4-80A8-6A71-C2F36CC4FCCF}"/>
                  </a:ext>
                </a:extLst>
              </p14:cNvPr>
              <p14:cNvContentPartPr/>
              <p14:nvPr/>
            </p14:nvContentPartPr>
            <p14:xfrm>
              <a:off x="418680" y="1476720"/>
              <a:ext cx="9068040" cy="2018880"/>
            </p14:xfrm>
          </p:contentPart>
        </mc:Choice>
        <mc:Fallback xmlns="">
          <p:pic>
            <p:nvPicPr>
              <p:cNvPr id="2" name="Ink 1">
                <a:extLst>
                  <a:ext uri="{FF2B5EF4-FFF2-40B4-BE49-F238E27FC236}">
                    <a16:creationId xmlns:a16="http://schemas.microsoft.com/office/drawing/2014/main" id="{E6FA5424-AED4-80A8-6A71-C2F36CC4FCCF}"/>
                  </a:ext>
                </a:extLst>
              </p:cNvPr>
              <p:cNvPicPr/>
              <p:nvPr/>
            </p:nvPicPr>
            <p:blipFill>
              <a:blip r:embed="rId5"/>
              <a:stretch>
                <a:fillRect/>
              </a:stretch>
            </p:blipFill>
            <p:spPr>
              <a:xfrm>
                <a:off x="409320" y="1467360"/>
                <a:ext cx="9086760" cy="203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FA152CA-1B76-9240-F88C-A83A408BD6F4}"/>
                  </a:ext>
                </a:extLst>
              </p14:cNvPr>
              <p14:cNvContentPartPr/>
              <p14:nvPr/>
            </p14:nvContentPartPr>
            <p14:xfrm>
              <a:off x="1855800" y="3893400"/>
              <a:ext cx="7527240" cy="945360"/>
            </p14:xfrm>
          </p:contentPart>
        </mc:Choice>
        <mc:Fallback xmlns="">
          <p:pic>
            <p:nvPicPr>
              <p:cNvPr id="3" name="Ink 2">
                <a:extLst>
                  <a:ext uri="{FF2B5EF4-FFF2-40B4-BE49-F238E27FC236}">
                    <a16:creationId xmlns:a16="http://schemas.microsoft.com/office/drawing/2014/main" id="{0FA152CA-1B76-9240-F88C-A83A408BD6F4}"/>
                  </a:ext>
                </a:extLst>
              </p:cNvPr>
              <p:cNvPicPr/>
              <p:nvPr/>
            </p:nvPicPr>
            <p:blipFill>
              <a:blip r:embed="rId7"/>
              <a:stretch>
                <a:fillRect/>
              </a:stretch>
            </p:blipFill>
            <p:spPr>
              <a:xfrm>
                <a:off x="1846440" y="3884040"/>
                <a:ext cx="7545960" cy="9640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4"/>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2"/>
                </a:solidFill>
                <a:latin typeface="Calibri"/>
                <a:ea typeface="Calibri"/>
                <a:cs typeface="Calibri"/>
                <a:sym typeface="Calibri"/>
              </a:rPr>
              <a:t>Local clustering coefficient of random graph</a:t>
            </a:r>
            <a:endParaRPr sz="1400" b="0" i="0" u="none" strike="noStrike" cap="none" dirty="0">
              <a:solidFill>
                <a:srgbClr val="000000"/>
              </a:solidFill>
              <a:latin typeface="Arial"/>
              <a:ea typeface="Arial"/>
              <a:cs typeface="Arial"/>
              <a:sym typeface="Arial"/>
            </a:endParaRPr>
          </a:p>
        </p:txBody>
      </p:sp>
      <p:cxnSp>
        <p:nvCxnSpPr>
          <p:cNvPr id="531" name="Google Shape;531;p4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32" name="Google Shape;532;p44"/>
          <p:cNvSpPr/>
          <p:nvPr/>
        </p:nvSpPr>
        <p:spPr>
          <a:xfrm>
            <a:off x="393111" y="252240"/>
            <a:ext cx="7497214"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sp>
        <p:nvSpPr>
          <p:cNvPr id="533" name="Google Shape;533;p44"/>
          <p:cNvSpPr txBox="1"/>
          <p:nvPr/>
        </p:nvSpPr>
        <p:spPr>
          <a:xfrm>
            <a:off x="-142240" y="1737360"/>
            <a:ext cx="10972800" cy="5318760"/>
          </a:xfrm>
          <a:prstGeom prst="rect">
            <a:avLst/>
          </a:prstGeom>
          <a:noFill/>
          <a:ln>
            <a:noFill/>
          </a:ln>
        </p:spPr>
        <p:txBody>
          <a:bodyPr spcFirstLastPara="1" wrap="square" lIns="91425" tIns="45700" rIns="91425" bIns="45700" anchor="t" anchorCtr="0">
            <a:normAutofit/>
          </a:bodyPr>
          <a:lstStyle/>
          <a:p>
            <a:pPr marL="114300" marR="0" lvl="0" algn="l" rtl="0">
              <a:lnSpc>
                <a:spcPct val="90000"/>
              </a:lnSpc>
              <a:spcBef>
                <a:spcPts val="1000"/>
              </a:spcBef>
              <a:spcAft>
                <a:spcPts val="0"/>
              </a:spcAft>
              <a:buClr>
                <a:schemeClr val="dk1"/>
              </a:buClr>
              <a:buSzPts val="1800"/>
            </a:pPr>
            <a:r>
              <a:rPr lang="en-US" sz="2800" b="1" i="0" u="none" strike="noStrike" cap="none" dirty="0">
                <a:solidFill>
                  <a:schemeClr val="accent2"/>
                </a:solidFill>
                <a:latin typeface="Calibri"/>
                <a:ea typeface="Calibri"/>
                <a:cs typeface="Calibri"/>
                <a:sym typeface="Calibri"/>
              </a:rPr>
              <a:t>	( Already seen in one of the </a:t>
            </a:r>
            <a:r>
              <a:rPr lang="en-US" sz="2800" b="1" i="0" u="none" strike="noStrike" cap="none" dirty="0">
                <a:solidFill>
                  <a:schemeClr val="accent2"/>
                </a:solidFill>
                <a:latin typeface="Calibri"/>
                <a:ea typeface="Calibri"/>
                <a:cs typeface="Calibri"/>
                <a:sym typeface="Calibri"/>
                <a:hlinkClick r:id="rId3" action="ppaction://hlinksldjump"/>
              </a:rPr>
              <a:t>previous</a:t>
            </a:r>
            <a:r>
              <a:rPr lang="en-US" sz="2800" b="1" i="0" u="none" strike="noStrike" cap="none" dirty="0">
                <a:solidFill>
                  <a:schemeClr val="accent2"/>
                </a:solidFill>
                <a:latin typeface="Calibri"/>
                <a:ea typeface="Calibri"/>
                <a:cs typeface="Calibri"/>
                <a:sym typeface="Calibri"/>
              </a:rPr>
              <a:t> slides)</a:t>
            </a:r>
            <a:endParaRPr lang="en-US" sz="2800" b="0" i="0" u="none" strike="noStrike" cap="none" dirty="0">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expected </a:t>
            </a:r>
            <a:r>
              <a:rPr lang="en-US" sz="2800" b="1" i="0" u="none" strike="noStrike" cap="none" dirty="0">
                <a:solidFill>
                  <a:schemeClr val="dk1"/>
                </a:solidFill>
                <a:latin typeface="Calibri"/>
                <a:ea typeface="Calibri"/>
                <a:cs typeface="Calibri"/>
                <a:sym typeface="Calibri"/>
              </a:rPr>
              <a:t>local clustering coefficient for node </a:t>
            </a:r>
            <a:r>
              <a:rPr lang="en-US" sz="2800" b="1" i="1" u="none" strike="noStrike" cap="none" dirty="0">
                <a:solidFill>
                  <a:schemeClr val="dk1"/>
                </a:solidFill>
                <a:latin typeface="Calibri"/>
                <a:ea typeface="Calibri"/>
                <a:cs typeface="Calibri"/>
                <a:sym typeface="Calibri"/>
              </a:rPr>
              <a:t>v</a:t>
            </a:r>
            <a:r>
              <a:rPr lang="en-US" sz="2800" b="1" i="0" u="none" strike="noStrike" cap="none" dirty="0">
                <a:solidFill>
                  <a:schemeClr val="dk1"/>
                </a:solidFill>
                <a:latin typeface="Calibri"/>
                <a:ea typeface="Calibri"/>
                <a:cs typeface="Calibri"/>
                <a:sym typeface="Calibri"/>
              </a:rPr>
              <a:t> </a:t>
            </a:r>
            <a:r>
              <a:rPr lang="en-US" sz="2800" b="0" i="0" u="none" strike="noStrike" cap="none" dirty="0">
                <a:solidFill>
                  <a:schemeClr val="dk1"/>
                </a:solidFill>
                <a:latin typeface="Calibri"/>
                <a:ea typeface="Calibri"/>
                <a:cs typeface="Calibri"/>
                <a:sym typeface="Calibri"/>
              </a:rPr>
              <a:t>of a random graph generated by G(n, p) is </a:t>
            </a:r>
            <a:r>
              <a:rPr lang="en-US" sz="2800" b="1" i="1" u="none" strike="noStrike" cap="none" dirty="0">
                <a:solidFill>
                  <a:schemeClr val="dk1"/>
                </a:solidFill>
                <a:latin typeface="Calibri"/>
                <a:ea typeface="Calibri"/>
                <a:cs typeface="Calibri"/>
                <a:sym typeface="Calibri"/>
              </a:rPr>
              <a:t>p  </a:t>
            </a:r>
            <a:endParaRPr sz="1400" b="0" i="0" u="none" strike="noStrike" cap="none" dirty="0">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1" i="1" u="none" strike="noStrike" cap="none" dirty="0">
                <a:solidFill>
                  <a:schemeClr val="dk1"/>
                </a:solidFill>
                <a:latin typeface="Calibri"/>
                <a:ea typeface="Calibri"/>
                <a:cs typeface="Calibri"/>
                <a:sym typeface="Calibri"/>
              </a:rPr>
              <a:t>That is intuitive  if we consider the expected no of connections</a:t>
            </a:r>
            <a:endParaRPr sz="1400" b="0" i="0" u="none" strike="noStrike" cap="none" dirty="0">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1" u="none" strike="noStrike" cap="none" dirty="0">
                <a:solidFill>
                  <a:schemeClr val="dk1"/>
                </a:solidFill>
                <a:latin typeface="Calibri"/>
                <a:ea typeface="Calibri"/>
                <a:cs typeface="Calibri"/>
                <a:sym typeface="Calibri"/>
              </a:rPr>
              <a:t>The numerator of CC  = p * </a:t>
            </a:r>
            <a:r>
              <a:rPr lang="en-US" sz="2400" b="0" i="1" u="none" strike="noStrike" cap="none" baseline="30000" dirty="0">
                <a:solidFill>
                  <a:schemeClr val="dk1"/>
                </a:solidFill>
                <a:latin typeface="Calibri"/>
                <a:ea typeface="Calibri"/>
                <a:cs typeface="Calibri"/>
                <a:sym typeface="Calibri"/>
              </a:rPr>
              <a:t>n-1</a:t>
            </a:r>
            <a:r>
              <a:rPr lang="en-US" sz="2400" b="0" i="1" u="none" strike="noStrike" cap="none" dirty="0">
                <a:solidFill>
                  <a:schemeClr val="dk1"/>
                </a:solidFill>
                <a:latin typeface="Calibri"/>
                <a:ea typeface="Calibri"/>
                <a:cs typeface="Calibri"/>
                <a:sym typeface="Calibri"/>
              </a:rPr>
              <a:t>C</a:t>
            </a:r>
            <a:r>
              <a:rPr lang="en-US" sz="2400" b="0" i="1" u="none" strike="noStrike" cap="none" baseline="-25000" dirty="0">
                <a:solidFill>
                  <a:schemeClr val="dk1"/>
                </a:solidFill>
                <a:latin typeface="Calibri"/>
                <a:ea typeface="Calibri"/>
                <a:cs typeface="Calibri"/>
                <a:sym typeface="Calibri"/>
              </a:rPr>
              <a:t>2</a:t>
            </a:r>
            <a:r>
              <a:rPr lang="en-US" sz="2400" b="0" i="1"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914400" marR="0" lvl="1" indent="-342900" algn="l" rtl="0">
              <a:lnSpc>
                <a:spcPct val="90000"/>
              </a:lnSpc>
              <a:spcBef>
                <a:spcPts val="500"/>
              </a:spcBef>
              <a:spcAft>
                <a:spcPts val="0"/>
              </a:spcAft>
              <a:buClr>
                <a:schemeClr val="dk1"/>
              </a:buClr>
              <a:buSzPts val="1800"/>
              <a:buFont typeface="Arial"/>
              <a:buChar char="•"/>
            </a:pPr>
            <a:r>
              <a:rPr lang="en-US" sz="2400" b="0" i="1" u="none" strike="noStrike" cap="none" dirty="0">
                <a:solidFill>
                  <a:schemeClr val="dk1"/>
                </a:solidFill>
                <a:latin typeface="Calibri"/>
                <a:ea typeface="Calibri"/>
                <a:cs typeface="Calibri"/>
                <a:sym typeface="Calibri"/>
              </a:rPr>
              <a:t>The denominator is </a:t>
            </a:r>
            <a:r>
              <a:rPr lang="en-US" sz="2400" b="0" i="1" u="none" strike="noStrike" cap="none" baseline="30000" dirty="0">
                <a:solidFill>
                  <a:schemeClr val="dk1"/>
                </a:solidFill>
                <a:latin typeface="Calibri"/>
                <a:ea typeface="Calibri"/>
                <a:cs typeface="Calibri"/>
                <a:sym typeface="Calibri"/>
              </a:rPr>
              <a:t>n-1</a:t>
            </a:r>
            <a:r>
              <a:rPr lang="en-US" sz="2400" b="0" i="1" u="none" strike="noStrike" cap="none" dirty="0">
                <a:solidFill>
                  <a:schemeClr val="dk1"/>
                </a:solidFill>
                <a:latin typeface="Calibri"/>
                <a:ea typeface="Calibri"/>
                <a:cs typeface="Calibri"/>
                <a:sym typeface="Calibri"/>
              </a:rPr>
              <a:t>C</a:t>
            </a:r>
            <a:r>
              <a:rPr lang="en-US" sz="2400" b="0" i="1" u="none" strike="noStrike" cap="none" baseline="-25000" dirty="0">
                <a:solidFill>
                  <a:schemeClr val="dk1"/>
                </a:solidFill>
                <a:latin typeface="Calibri"/>
                <a:ea typeface="Calibri"/>
                <a:cs typeface="Calibri"/>
                <a:sym typeface="Calibri"/>
              </a:rPr>
              <a:t>2</a:t>
            </a:r>
            <a:endParaRPr sz="2400" b="0" i="0" u="none" strike="noStrike" cap="none" baseline="-25000" dirty="0">
              <a:solidFill>
                <a:schemeClr val="dk1"/>
              </a:solidFill>
              <a:latin typeface="Calibri"/>
              <a:ea typeface="Calibri"/>
              <a:cs typeface="Calibri"/>
              <a:sym typeface="Calibri"/>
            </a:endParaRPr>
          </a:p>
        </p:txBody>
      </p:sp>
      <p:pic>
        <p:nvPicPr>
          <p:cNvPr id="534" name="Google Shape;534;p44"/>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030FC60-88D3-4406-5429-273BA5E4EE09}"/>
                  </a:ext>
                </a:extLst>
              </p14:cNvPr>
              <p14:cNvContentPartPr/>
              <p14:nvPr/>
            </p14:nvContentPartPr>
            <p14:xfrm>
              <a:off x="93240" y="514800"/>
              <a:ext cx="8966880" cy="3863160"/>
            </p14:xfrm>
          </p:contentPart>
        </mc:Choice>
        <mc:Fallback xmlns="">
          <p:pic>
            <p:nvPicPr>
              <p:cNvPr id="2" name="Ink 1">
                <a:extLst>
                  <a:ext uri="{FF2B5EF4-FFF2-40B4-BE49-F238E27FC236}">
                    <a16:creationId xmlns:a16="http://schemas.microsoft.com/office/drawing/2014/main" id="{1030FC60-88D3-4406-5429-273BA5E4EE09}"/>
                  </a:ext>
                </a:extLst>
              </p:cNvPr>
              <p:cNvPicPr/>
              <p:nvPr/>
            </p:nvPicPr>
            <p:blipFill>
              <a:blip r:embed="rId6"/>
              <a:stretch>
                <a:fillRect/>
              </a:stretch>
            </p:blipFill>
            <p:spPr>
              <a:xfrm>
                <a:off x="83880" y="505440"/>
                <a:ext cx="8985600" cy="38818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Basic assumption</a:t>
            </a:r>
            <a:endParaRPr sz="2400" b="0" i="0" u="none" strike="noStrike" cap="none">
              <a:solidFill>
                <a:srgbClr val="000000"/>
              </a:solidFill>
              <a:latin typeface="Arial"/>
              <a:ea typeface="Arial"/>
              <a:cs typeface="Arial"/>
              <a:sym typeface="Arial"/>
            </a:endParaRPr>
          </a:p>
        </p:txBody>
      </p:sp>
      <p:cxnSp>
        <p:nvCxnSpPr>
          <p:cNvPr id="124" name="Google Shape;124;p2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6" name="Google Shape;126;p27"/>
          <p:cNvSpPr txBox="1"/>
          <p:nvPr/>
        </p:nvSpPr>
        <p:spPr>
          <a:xfrm>
            <a:off x="-45720" y="1316458"/>
            <a:ext cx="10705239" cy="5171440"/>
          </a:xfrm>
          <a:prstGeom prst="rect">
            <a:avLst/>
          </a:prstGeom>
          <a:noFill/>
          <a:ln>
            <a:noFill/>
          </a:ln>
        </p:spPr>
        <p:txBody>
          <a:bodyPr spcFirstLastPara="1" wrap="square" lIns="91425" tIns="45700" rIns="91425" bIns="45700" anchor="t" anchorCtr="0">
            <a:normAutofit fontScale="92500" lnSpcReduction="10000"/>
          </a:bodyPr>
          <a:lstStyle/>
          <a:p>
            <a:pPr marL="571500" marR="0" lvl="0" indent="-4572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We start with the most basic assumption on how friendships are formed.</a:t>
            </a:r>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571500" marR="0" lvl="0" indent="-342900" algn="l" rtl="0">
              <a:lnSpc>
                <a:spcPct val="90000"/>
              </a:lnSpc>
              <a:spcBef>
                <a:spcPts val="1000"/>
              </a:spcBef>
              <a:spcAft>
                <a:spcPts val="0"/>
              </a:spcAft>
              <a:buClr>
                <a:schemeClr val="dk1"/>
              </a:buClr>
              <a:buSzPct val="138996"/>
              <a:buFont typeface="Arial"/>
              <a:buNone/>
            </a:pPr>
            <a:endParaRPr sz="1400" b="0" i="0" u="none" strike="noStrike" cap="none">
              <a:solidFill>
                <a:srgbClr val="000000"/>
              </a:solidFill>
              <a:latin typeface="Arial"/>
              <a:ea typeface="Arial"/>
              <a:cs typeface="Arial"/>
              <a:sym typeface="Arial"/>
            </a:endParaRPr>
          </a:p>
          <a:p>
            <a:pPr marL="685800" marR="0" lvl="0" indent="-4572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Friendships in real-world are not random.</a:t>
            </a:r>
            <a:endParaRPr/>
          </a:p>
          <a:p>
            <a:pPr marL="685800" marR="0" lvl="0" indent="-4572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Still we consider the random friendships represented by RG models( thinking to simplify the process of friendship formation in real-world n/ws) and hope that these friendships will </a:t>
            </a:r>
            <a:r>
              <a:rPr lang="en-US" sz="2800" b="1" i="0" u="none" strike="noStrike" cap="none">
                <a:solidFill>
                  <a:srgbClr val="CC0099"/>
                </a:solidFill>
                <a:latin typeface="Calibri"/>
                <a:ea typeface="Calibri"/>
                <a:cs typeface="Calibri"/>
                <a:sym typeface="Calibri"/>
              </a:rPr>
              <a:t>start exhibiting common characteristics of real-world n/w over time.</a:t>
            </a:r>
            <a:endParaRPr sz="2800" b="1" i="0" u="none" strike="noStrike" cap="none">
              <a:solidFill>
                <a:srgbClr val="CC0099"/>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ct val="69498"/>
              <a:buFont typeface="Arial"/>
              <a:buChar char="•"/>
            </a:pPr>
            <a:r>
              <a:rPr lang="en-US" sz="2800" b="1" i="0" u="none" strike="noStrike" cap="none">
                <a:solidFill>
                  <a:schemeClr val="dk1"/>
                </a:solidFill>
                <a:latin typeface="Calibri"/>
                <a:ea typeface="Calibri"/>
                <a:cs typeface="Calibri"/>
                <a:sym typeface="Calibri"/>
              </a:rPr>
              <a:t>We will discuss two random graph models : G(n,p) and G(n,m)</a:t>
            </a:r>
            <a:endParaRPr sz="1400" b="0" i="0" u="none" strike="noStrike" cap="none">
              <a:solidFill>
                <a:srgbClr val="000000"/>
              </a:solidFill>
              <a:latin typeface="Arial"/>
              <a:ea typeface="Arial"/>
              <a:cs typeface="Arial"/>
              <a:sym typeface="Arial"/>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p:txBody>
      </p:sp>
      <p:sp>
        <p:nvSpPr>
          <p:cNvPr id="127" name="Google Shape;127;p27"/>
          <p:cNvSpPr/>
          <p:nvPr/>
        </p:nvSpPr>
        <p:spPr>
          <a:xfrm>
            <a:off x="1312422" y="2055395"/>
            <a:ext cx="8190808" cy="12002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400"/>
              <a:buFont typeface="Arial"/>
              <a:buChar char="•"/>
            </a:pPr>
            <a:r>
              <a:rPr lang="en-US" sz="2400" b="0" i="0" u="none" strike="noStrike" cap="none">
                <a:solidFill>
                  <a:schemeClr val="dk1"/>
                </a:solidFill>
                <a:latin typeface="Arial"/>
                <a:ea typeface="Arial"/>
                <a:cs typeface="Arial"/>
                <a:sym typeface="Arial"/>
              </a:rPr>
              <a:t>Random Graph’s main assumption:</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Arial"/>
                <a:ea typeface="Arial"/>
                <a:cs typeface="Arial"/>
                <a:sym typeface="Arial"/>
              </a:rPr>
              <a:t>     Edges (i.e., friendships) between nodes (i.e., individuals) are formed      	randomly.</a:t>
            </a:r>
            <a:endParaRPr sz="2400" b="0" i="0" u="none" strike="noStrike" cap="none">
              <a:solidFill>
                <a:srgbClr val="000000"/>
              </a:solidFill>
              <a:latin typeface="Arial"/>
              <a:ea typeface="Arial"/>
              <a:cs typeface="Arial"/>
              <a:sym typeface="Arial"/>
            </a:endParaRPr>
          </a:p>
        </p:txBody>
      </p:sp>
      <p:pic>
        <p:nvPicPr>
          <p:cNvPr id="128" name="Google Shape;128;p27"/>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B1EAA3B-07E1-8ED3-CC29-989EE699AA92}"/>
                  </a:ext>
                </a:extLst>
              </p14:cNvPr>
              <p14:cNvContentPartPr/>
              <p14:nvPr/>
            </p14:nvContentPartPr>
            <p14:xfrm>
              <a:off x="1587240" y="1830600"/>
              <a:ext cx="7578000" cy="4636440"/>
            </p14:xfrm>
          </p:contentPart>
        </mc:Choice>
        <mc:Fallback xmlns="">
          <p:pic>
            <p:nvPicPr>
              <p:cNvPr id="2" name="Ink 1">
                <a:extLst>
                  <a:ext uri="{FF2B5EF4-FFF2-40B4-BE49-F238E27FC236}">
                    <a16:creationId xmlns:a16="http://schemas.microsoft.com/office/drawing/2014/main" id="{8B1EAA3B-07E1-8ED3-CC29-989EE699AA92}"/>
                  </a:ext>
                </a:extLst>
              </p:cNvPr>
              <p:cNvPicPr/>
              <p:nvPr/>
            </p:nvPicPr>
            <p:blipFill>
              <a:blip r:embed="rId5"/>
              <a:stretch>
                <a:fillRect/>
              </a:stretch>
            </p:blipFill>
            <p:spPr>
              <a:xfrm>
                <a:off x="1577880" y="1821240"/>
                <a:ext cx="7596720" cy="465516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Global clustering coefficient  of a random graoh </a:t>
            </a:r>
            <a:endParaRPr sz="1400" b="0" i="0" u="none" strike="noStrike" cap="none">
              <a:solidFill>
                <a:srgbClr val="000000"/>
              </a:solidFill>
              <a:latin typeface="Arial"/>
              <a:ea typeface="Arial"/>
              <a:cs typeface="Arial"/>
              <a:sym typeface="Arial"/>
            </a:endParaRPr>
          </a:p>
        </p:txBody>
      </p:sp>
      <p:cxnSp>
        <p:nvCxnSpPr>
          <p:cNvPr id="541" name="Google Shape;541;p4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42" name="Google Shape;542;p4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543" name="Google Shape;543;p45"/>
          <p:cNvSpPr txBox="1"/>
          <p:nvPr/>
        </p:nvSpPr>
        <p:spPr>
          <a:xfrm>
            <a:off x="-8308" y="1316458"/>
            <a:ext cx="9721268"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chemeClr val="dk1"/>
                </a:solidFill>
                <a:latin typeface="Calibri"/>
                <a:ea typeface="Calibri"/>
                <a:cs typeface="Calibri"/>
                <a:sym typeface="Calibri"/>
              </a:rPr>
              <a:t>global clustering coefficient </a:t>
            </a:r>
            <a:r>
              <a:rPr lang="en-US" sz="2800" b="0" i="0" u="none" strike="noStrike" cap="none">
                <a:solidFill>
                  <a:schemeClr val="dk1"/>
                </a:solidFill>
                <a:latin typeface="Calibri"/>
                <a:ea typeface="Calibri"/>
                <a:cs typeface="Calibri"/>
                <a:sym typeface="Calibri"/>
              </a:rPr>
              <a:t>of a random graph generated by G(n, p) is also  </a:t>
            </a:r>
            <a:r>
              <a:rPr lang="en-US" sz="2800" b="1" i="1" u="none" strike="noStrike" cap="none">
                <a:solidFill>
                  <a:schemeClr val="dk1"/>
                </a:solidFill>
                <a:latin typeface="Calibri"/>
                <a:ea typeface="Calibri"/>
                <a:cs typeface="Calibri"/>
                <a:sym typeface="Calibri"/>
              </a:rPr>
              <a:t>p</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global clustering coefficient of a graph defines the average probability of two neighbors of the same node being connected.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In random graphs, for any two nodes, this probability is the same and is equal to the generation probability p that determines the probability of two nodes getting connected.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Note that </a:t>
            </a:r>
            <a:r>
              <a:rPr lang="en-US" sz="2800" b="1" i="0" u="none" strike="noStrike" cap="none">
                <a:solidFill>
                  <a:schemeClr val="dk1"/>
                </a:solidFill>
                <a:latin typeface="Calibri"/>
                <a:ea typeface="Calibri"/>
                <a:cs typeface="Calibri"/>
                <a:sym typeface="Calibri"/>
              </a:rPr>
              <a:t>in random graphs</a:t>
            </a:r>
            <a:r>
              <a:rPr lang="en-US" sz="2800" b="0" i="0" u="none" strike="noStrike" cap="none">
                <a:solidFill>
                  <a:schemeClr val="dk1"/>
                </a:solidFill>
                <a:latin typeface="Calibri"/>
                <a:ea typeface="Calibri"/>
                <a:cs typeface="Calibri"/>
                <a:sym typeface="Calibri"/>
              </a:rPr>
              <a:t>, the </a:t>
            </a:r>
            <a:r>
              <a:rPr lang="en-US" sz="2800" b="1" i="0" u="none" strike="noStrike" cap="none">
                <a:solidFill>
                  <a:schemeClr val="dk1"/>
                </a:solidFill>
                <a:latin typeface="Calibri"/>
                <a:ea typeface="Calibri"/>
                <a:cs typeface="Calibri"/>
                <a:sym typeface="Calibri"/>
              </a:rPr>
              <a:t>expected </a:t>
            </a:r>
            <a:r>
              <a:rPr lang="en-US" sz="2800" b="0" i="0" u="none" strike="noStrike" cap="none">
                <a:solidFill>
                  <a:schemeClr val="dk1"/>
                </a:solidFill>
                <a:latin typeface="Calibri"/>
                <a:ea typeface="Calibri"/>
                <a:cs typeface="Calibri"/>
                <a:sym typeface="Calibri"/>
              </a:rPr>
              <a:t>local clustering coefficient is equivalent to the </a:t>
            </a:r>
            <a:r>
              <a:rPr lang="en-US" sz="2800" b="1" i="0" u="none" strike="noStrike" cap="none">
                <a:solidFill>
                  <a:schemeClr val="dk1"/>
                </a:solidFill>
                <a:latin typeface="Calibri"/>
                <a:ea typeface="Calibri"/>
                <a:cs typeface="Calibri"/>
                <a:sym typeface="Calibri"/>
              </a:rPr>
              <a:t>global clustering coefficient</a:t>
            </a:r>
            <a:r>
              <a:rPr lang="en-US" sz="2800" b="0" i="0" u="none" strike="noStrike" cap="none">
                <a:solidFill>
                  <a:schemeClr val="dk1"/>
                </a:solidFill>
                <a:latin typeface="Calibri"/>
                <a:ea typeface="Calibri"/>
                <a:cs typeface="Calibri"/>
                <a:sym typeface="Calibri"/>
              </a:rPr>
              <a:t>.</a:t>
            </a:r>
            <a:endParaRPr sz="2800" b="1" i="1"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1"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1800"/>
              <a:buFont typeface="Arial"/>
              <a:buNone/>
            </a:pPr>
            <a:endParaRPr sz="2800" b="0" i="1"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1"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1" u="none" strike="noStrike" cap="none">
              <a:solidFill>
                <a:schemeClr val="dk1"/>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1800"/>
              <a:buFont typeface="Arial"/>
              <a:buNone/>
            </a:pPr>
            <a:endParaRPr sz="2800" b="0" i="1" u="none" strike="noStrike" cap="none">
              <a:solidFill>
                <a:schemeClr val="dk1"/>
              </a:solidFill>
              <a:latin typeface="Calibri"/>
              <a:ea typeface="Calibri"/>
              <a:cs typeface="Calibri"/>
              <a:sym typeface="Calibri"/>
            </a:endParaRPr>
          </a:p>
        </p:txBody>
      </p:sp>
      <p:pic>
        <p:nvPicPr>
          <p:cNvPr id="544" name="Google Shape;544;p45"/>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332EFD5-5AC0-506B-DCF9-F35E07B444F2}"/>
                  </a:ext>
                </a:extLst>
              </p14:cNvPr>
              <p14:cNvContentPartPr/>
              <p14:nvPr/>
            </p14:nvContentPartPr>
            <p14:xfrm>
              <a:off x="1192680" y="243720"/>
              <a:ext cx="10366560" cy="5718960"/>
            </p14:xfrm>
          </p:contentPart>
        </mc:Choice>
        <mc:Fallback xmlns="">
          <p:pic>
            <p:nvPicPr>
              <p:cNvPr id="2" name="Ink 1">
                <a:extLst>
                  <a:ext uri="{FF2B5EF4-FFF2-40B4-BE49-F238E27FC236}">
                    <a16:creationId xmlns:a16="http://schemas.microsoft.com/office/drawing/2014/main" id="{7332EFD5-5AC0-506B-DCF9-F35E07B444F2}"/>
                  </a:ext>
                </a:extLst>
              </p:cNvPr>
              <p:cNvPicPr/>
              <p:nvPr/>
            </p:nvPicPr>
            <p:blipFill>
              <a:blip r:embed="rId5"/>
              <a:stretch>
                <a:fillRect/>
              </a:stretch>
            </p:blipFill>
            <p:spPr>
              <a:xfrm>
                <a:off x="1183320" y="234360"/>
                <a:ext cx="10385280" cy="573768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6"/>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Shortcomings of  high value of p in random graph model</a:t>
            </a:r>
            <a:endParaRPr sz="1400" b="0" i="0" u="none" strike="noStrike" cap="none">
              <a:solidFill>
                <a:srgbClr val="000000"/>
              </a:solidFill>
              <a:latin typeface="Arial"/>
              <a:ea typeface="Arial"/>
              <a:cs typeface="Arial"/>
              <a:sym typeface="Arial"/>
            </a:endParaRPr>
          </a:p>
        </p:txBody>
      </p:sp>
      <p:cxnSp>
        <p:nvCxnSpPr>
          <p:cNvPr id="551" name="Google Shape;551;p4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52" name="Google Shape;552;p4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553" name="Google Shape;553;p46"/>
          <p:cNvSpPr txBox="1"/>
          <p:nvPr/>
        </p:nvSpPr>
        <p:spPr>
          <a:xfrm>
            <a:off x="153518" y="1539240"/>
            <a:ext cx="10013166"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In random graphs, the local and global </a:t>
            </a:r>
            <a:r>
              <a:rPr lang="en-US" sz="2800" b="1" i="0" u="none" strike="noStrike" cap="none">
                <a:solidFill>
                  <a:schemeClr val="dk1"/>
                </a:solidFill>
                <a:latin typeface="Calibri"/>
                <a:ea typeface="Calibri"/>
                <a:cs typeface="Calibri"/>
                <a:sym typeface="Calibri"/>
              </a:rPr>
              <a:t>clustering coefficient is equal to the probability p</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B</a:t>
            </a:r>
            <a:r>
              <a:rPr lang="en-US" sz="2800" b="0" i="0" u="none" strike="noStrike" cap="none">
                <a:solidFill>
                  <a:schemeClr val="dk1"/>
                </a:solidFill>
                <a:latin typeface="Calibri"/>
                <a:ea typeface="Calibri"/>
                <a:cs typeface="Calibri"/>
                <a:sym typeface="Calibri"/>
              </a:rPr>
              <a:t>y appropriately selecting p, we can </a:t>
            </a:r>
            <a:r>
              <a:rPr lang="en-US" sz="2800" b="1" i="0" u="none" strike="noStrike" cap="none">
                <a:solidFill>
                  <a:schemeClr val="dk1"/>
                </a:solidFill>
                <a:latin typeface="Calibri"/>
                <a:ea typeface="Calibri"/>
                <a:cs typeface="Calibri"/>
                <a:sym typeface="Calibri"/>
              </a:rPr>
              <a:t>generate</a:t>
            </a:r>
            <a:r>
              <a:rPr lang="en-US" sz="2800" b="0" i="0" u="none" strike="noStrike" cap="none">
                <a:solidFill>
                  <a:schemeClr val="dk1"/>
                </a:solidFill>
                <a:latin typeface="Calibri"/>
                <a:ea typeface="Calibri"/>
                <a:cs typeface="Calibri"/>
                <a:sym typeface="Calibri"/>
              </a:rPr>
              <a:t> networks with a </a:t>
            </a:r>
            <a:r>
              <a:rPr lang="en-US" sz="2800" b="1" i="0" u="none" strike="noStrike" cap="none">
                <a:solidFill>
                  <a:schemeClr val="dk1"/>
                </a:solidFill>
                <a:latin typeface="Calibri"/>
                <a:ea typeface="Calibri"/>
                <a:cs typeface="Calibri"/>
                <a:sym typeface="Calibri"/>
              </a:rPr>
              <a:t>high clustering coefficient</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Note that </a:t>
            </a:r>
            <a:r>
              <a:rPr lang="en-US" sz="2800" b="1" i="0" u="none" strike="noStrike" cap="none">
                <a:solidFill>
                  <a:schemeClr val="dk1"/>
                </a:solidFill>
                <a:latin typeface="Calibri"/>
                <a:ea typeface="Calibri"/>
                <a:cs typeface="Calibri"/>
                <a:sym typeface="Calibri"/>
              </a:rPr>
              <a:t>selecting a large p is undesirable </a:t>
            </a:r>
            <a:r>
              <a:rPr lang="en-US" sz="2800" b="0" i="0" u="none" strike="noStrike" cap="none">
                <a:solidFill>
                  <a:schemeClr val="dk1"/>
                </a:solidFill>
                <a:latin typeface="Calibri"/>
                <a:ea typeface="Calibri"/>
                <a:cs typeface="Calibri"/>
                <a:sym typeface="Calibri"/>
              </a:rPr>
              <a:t>because doing so will </a:t>
            </a:r>
            <a:r>
              <a:rPr lang="en-US" sz="2800" b="1" i="0" u="none" strike="noStrike" cap="none">
                <a:solidFill>
                  <a:schemeClr val="dk1"/>
                </a:solidFill>
                <a:latin typeface="Calibri"/>
                <a:ea typeface="Calibri"/>
                <a:cs typeface="Calibri"/>
                <a:sym typeface="Calibri"/>
              </a:rPr>
              <a:t>generate a very dense graph</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which is unrealistic</a:t>
            </a:r>
            <a:r>
              <a:rPr lang="en-US" sz="2800" b="0" i="0" u="none" strike="noStrike" cap="none">
                <a:solidFill>
                  <a:schemeClr val="dk1"/>
                </a:solidFill>
                <a:latin typeface="Calibri"/>
                <a:ea typeface="Calibri"/>
                <a:cs typeface="Calibri"/>
                <a:sym typeface="Calibri"/>
              </a:rPr>
              <a:t>, as in the real-world, networks are often sparse. </a:t>
            </a:r>
            <a:endParaRPr sz="1400" b="0" i="0" u="none" strike="noStrike" cap="none">
              <a:solidFill>
                <a:srgbClr val="000000"/>
              </a:solidFill>
              <a:latin typeface="Arial"/>
              <a:ea typeface="Arial"/>
              <a:cs typeface="Arial"/>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Thus, </a:t>
            </a:r>
            <a:r>
              <a:rPr lang="en-US" sz="2800" b="1" i="0" u="none" strike="noStrike" cap="none">
                <a:solidFill>
                  <a:schemeClr val="dk1"/>
                </a:solidFill>
                <a:latin typeface="Calibri"/>
                <a:ea typeface="Calibri"/>
                <a:cs typeface="Calibri"/>
                <a:sym typeface="Calibri"/>
              </a:rPr>
              <a:t>random graphs</a:t>
            </a:r>
            <a:r>
              <a:rPr lang="en-US" sz="2800" b="0" i="0" u="none" strike="noStrike" cap="none">
                <a:solidFill>
                  <a:schemeClr val="dk1"/>
                </a:solidFill>
                <a:latin typeface="Calibri"/>
                <a:ea typeface="Calibri"/>
                <a:cs typeface="Calibri"/>
                <a:sym typeface="Calibri"/>
              </a:rPr>
              <a:t> are considered generally </a:t>
            </a:r>
            <a:r>
              <a:rPr lang="en-US" sz="2800" b="1" i="0" u="none" strike="noStrike" cap="none">
                <a:solidFill>
                  <a:srgbClr val="FF0000"/>
                </a:solidFill>
                <a:latin typeface="Calibri"/>
                <a:ea typeface="Calibri"/>
                <a:cs typeface="Calibri"/>
                <a:sym typeface="Calibri"/>
              </a:rPr>
              <a:t>incapable of generating networks with high clustering coefficients without compromising other required properties.</a:t>
            </a:r>
            <a:endParaRPr sz="2800" b="1" i="0" u="none" strike="noStrike" cap="none">
              <a:solidFill>
                <a:srgbClr val="FF0000"/>
              </a:solidFill>
              <a:latin typeface="Calibri"/>
              <a:ea typeface="Calibri"/>
              <a:cs typeface="Calibri"/>
              <a:sym typeface="Calibri"/>
            </a:endParaRPr>
          </a:p>
        </p:txBody>
      </p:sp>
      <p:pic>
        <p:nvPicPr>
          <p:cNvPr id="554" name="Google Shape;554;p46"/>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D4AD560-E3B9-71A9-F556-38DD0D3C183E}"/>
                  </a:ext>
                </a:extLst>
              </p14:cNvPr>
              <p14:cNvContentPartPr/>
              <p14:nvPr/>
            </p14:nvContentPartPr>
            <p14:xfrm>
              <a:off x="420840" y="381960"/>
              <a:ext cx="8316720" cy="5725800"/>
            </p14:xfrm>
          </p:contentPart>
        </mc:Choice>
        <mc:Fallback xmlns="">
          <p:pic>
            <p:nvPicPr>
              <p:cNvPr id="2" name="Ink 1">
                <a:extLst>
                  <a:ext uri="{FF2B5EF4-FFF2-40B4-BE49-F238E27FC236}">
                    <a16:creationId xmlns:a16="http://schemas.microsoft.com/office/drawing/2014/main" id="{1D4AD560-E3B9-71A9-F556-38DD0D3C183E}"/>
                  </a:ext>
                </a:extLst>
              </p:cNvPr>
              <p:cNvPicPr/>
              <p:nvPr/>
            </p:nvPicPr>
            <p:blipFill>
              <a:blip r:embed="rId5"/>
              <a:stretch>
                <a:fillRect/>
              </a:stretch>
            </p:blipFill>
            <p:spPr>
              <a:xfrm>
                <a:off x="411480" y="372600"/>
                <a:ext cx="8335440" cy="574452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7"/>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How good is the random graph model ?</a:t>
            </a:r>
            <a:endParaRPr sz="1400" b="0" i="0" u="none" strike="noStrike" cap="none">
              <a:solidFill>
                <a:srgbClr val="000000"/>
              </a:solidFill>
              <a:latin typeface="Arial"/>
              <a:ea typeface="Arial"/>
              <a:cs typeface="Arial"/>
              <a:sym typeface="Arial"/>
            </a:endParaRPr>
          </a:p>
        </p:txBody>
      </p:sp>
      <p:cxnSp>
        <p:nvCxnSpPr>
          <p:cNvPr id="561" name="Google Shape;561;p4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62" name="Google Shape;562;p4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pic>
        <p:nvPicPr>
          <p:cNvPr id="563" name="Google Shape;563;p47"/>
          <p:cNvPicPr preferRelativeResize="0"/>
          <p:nvPr/>
        </p:nvPicPr>
        <p:blipFill rotWithShape="1">
          <a:blip r:embed="rId3">
            <a:alphaModFix/>
          </a:blip>
          <a:srcRect/>
          <a:stretch/>
        </p:blipFill>
        <p:spPr>
          <a:xfrm>
            <a:off x="-116034" y="1524000"/>
            <a:ext cx="10194755" cy="2901094"/>
          </a:xfrm>
          <a:prstGeom prst="rect">
            <a:avLst/>
          </a:prstGeom>
          <a:noFill/>
          <a:ln>
            <a:noFill/>
          </a:ln>
        </p:spPr>
      </p:pic>
      <p:sp>
        <p:nvSpPr>
          <p:cNvPr id="564" name="Google Shape;564;p47"/>
          <p:cNvSpPr txBox="1"/>
          <p:nvPr/>
        </p:nvSpPr>
        <p:spPr>
          <a:xfrm>
            <a:off x="-18149" y="4642009"/>
            <a:ext cx="10194756" cy="2215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How good is the model?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Random graphs </a:t>
            </a:r>
            <a:r>
              <a:rPr lang="en-US" sz="2400" b="1" i="0" u="none" strike="noStrike" cap="none">
                <a:solidFill>
                  <a:srgbClr val="000000"/>
                </a:solidFill>
                <a:latin typeface="Arial"/>
                <a:ea typeface="Arial"/>
                <a:cs typeface="Arial"/>
                <a:sym typeface="Arial"/>
              </a:rPr>
              <a:t>perform well in modeling the average path lengths</a:t>
            </a:r>
            <a:r>
              <a:rPr lang="en-US" sz="2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However, when considering the transitivity, </a:t>
            </a:r>
            <a:r>
              <a:rPr lang="en-US" sz="2400" b="0" i="0" u="none" strike="noStrike" cap="none">
                <a:solidFill>
                  <a:srgbClr val="FF0000"/>
                </a:solidFill>
                <a:latin typeface="Arial"/>
                <a:ea typeface="Arial"/>
                <a:cs typeface="Arial"/>
                <a:sym typeface="Arial"/>
              </a:rPr>
              <a:t>the </a:t>
            </a:r>
            <a:r>
              <a:rPr lang="en-US" sz="2400" b="1" i="0" u="none" strike="noStrike" cap="none">
                <a:solidFill>
                  <a:srgbClr val="FF0000"/>
                </a:solidFill>
                <a:latin typeface="Arial"/>
                <a:ea typeface="Arial"/>
                <a:cs typeface="Arial"/>
                <a:sym typeface="Arial"/>
              </a:rPr>
              <a:t>random graph model drastically underestimates the clustering coefficient</a:t>
            </a:r>
            <a:r>
              <a:rPr lang="en-US" sz="2400" b="0" i="0" u="none" strike="noStrike" cap="none">
                <a:solidFill>
                  <a:srgbClr val="FF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7"/>
          <p:cNvSpPr txBox="1"/>
          <p:nvPr/>
        </p:nvSpPr>
        <p:spPr>
          <a:xfrm>
            <a:off x="3657205" y="4348886"/>
            <a:ext cx="46346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C is the average clustering coefficient </a:t>
            </a:r>
            <a:endParaRPr sz="1400" b="0" i="0" u="none" strike="noStrike" cap="none">
              <a:solidFill>
                <a:srgbClr val="000000"/>
              </a:solidFill>
              <a:latin typeface="Arial"/>
              <a:ea typeface="Arial"/>
              <a:cs typeface="Arial"/>
              <a:sym typeface="Arial"/>
            </a:endParaRPr>
          </a:p>
        </p:txBody>
      </p:sp>
      <p:pic>
        <p:nvPicPr>
          <p:cNvPr id="566" name="Google Shape;566;p47"/>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58B7DCE-704A-55F9-0454-D48409F88CAC}"/>
                  </a:ext>
                </a:extLst>
              </p14:cNvPr>
              <p14:cNvContentPartPr/>
              <p14:nvPr/>
            </p14:nvContentPartPr>
            <p14:xfrm>
              <a:off x="3534480" y="1286280"/>
              <a:ext cx="5244120" cy="5296320"/>
            </p14:xfrm>
          </p:contentPart>
        </mc:Choice>
        <mc:Fallback xmlns="">
          <p:pic>
            <p:nvPicPr>
              <p:cNvPr id="2" name="Ink 1">
                <a:extLst>
                  <a:ext uri="{FF2B5EF4-FFF2-40B4-BE49-F238E27FC236}">
                    <a16:creationId xmlns:a16="http://schemas.microsoft.com/office/drawing/2014/main" id="{A58B7DCE-704A-55F9-0454-D48409F88CAC}"/>
                  </a:ext>
                </a:extLst>
              </p:cNvPr>
              <p:cNvPicPr/>
              <p:nvPr/>
            </p:nvPicPr>
            <p:blipFill>
              <a:blip r:embed="rId6"/>
              <a:stretch>
                <a:fillRect/>
              </a:stretch>
            </p:blipFill>
            <p:spPr>
              <a:xfrm>
                <a:off x="3525120" y="1276920"/>
                <a:ext cx="5262840" cy="531504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8"/>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Random graph model vs scale free network</a:t>
            </a:r>
            <a:endParaRPr sz="1400" b="0" i="0" u="none" strike="noStrike" cap="none">
              <a:solidFill>
                <a:srgbClr val="000000"/>
              </a:solidFill>
              <a:latin typeface="Arial"/>
              <a:ea typeface="Arial"/>
              <a:cs typeface="Arial"/>
              <a:sym typeface="Arial"/>
            </a:endParaRPr>
          </a:p>
        </p:txBody>
      </p:sp>
      <p:cxnSp>
        <p:nvCxnSpPr>
          <p:cNvPr id="573" name="Google Shape;573;p4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74" name="Google Shape;574;p4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575" name="Google Shape;575;p48"/>
          <p:cNvSpPr txBox="1"/>
          <p:nvPr/>
        </p:nvSpPr>
        <p:spPr>
          <a:xfrm>
            <a:off x="80197" y="1539240"/>
            <a:ext cx="9216204" cy="5318760"/>
          </a:xfrm>
          <a:prstGeom prst="rect">
            <a:avLst/>
          </a:prstGeom>
          <a:noFill/>
          <a:ln>
            <a:noFill/>
          </a:ln>
        </p:spPr>
        <p:txBody>
          <a:bodyPr spcFirstLastPara="1" wrap="square" lIns="91425" tIns="45700" rIns="91425" bIns="45700" anchor="t" anchorCtr="0">
            <a:normAutofit lnSpcReduction="10000"/>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main difference between a random and a scale-free network </a:t>
            </a:r>
            <a:r>
              <a:rPr lang="en-US" sz="2800" b="1" i="0" u="none" strike="noStrike" cap="none" dirty="0">
                <a:solidFill>
                  <a:schemeClr val="dk1"/>
                </a:solidFill>
                <a:latin typeface="Calibri"/>
                <a:ea typeface="Calibri"/>
                <a:cs typeface="Calibri"/>
                <a:sym typeface="Calibri"/>
              </a:rPr>
              <a:t>comes in the </a:t>
            </a:r>
            <a:r>
              <a:rPr lang="en-US" sz="2800" b="1" i="1" u="none" strike="noStrike" cap="none" dirty="0">
                <a:solidFill>
                  <a:schemeClr val="dk1"/>
                </a:solidFill>
                <a:latin typeface="Calibri"/>
                <a:ea typeface="Calibri"/>
                <a:cs typeface="Calibri"/>
                <a:sym typeface="Calibri"/>
              </a:rPr>
              <a:t>tail</a:t>
            </a:r>
            <a:r>
              <a:rPr lang="en-US" sz="2800" b="1" i="0" u="none" strike="noStrike" cap="none" dirty="0">
                <a:solidFill>
                  <a:schemeClr val="dk1"/>
                </a:solidFill>
                <a:latin typeface="Calibri"/>
                <a:ea typeface="Calibri"/>
                <a:cs typeface="Calibri"/>
                <a:sym typeface="Calibri"/>
              </a:rPr>
              <a:t> of the degree distribution</a:t>
            </a:r>
            <a:r>
              <a:rPr lang="en-US" sz="2800" b="0" i="0" u="none" strike="noStrike" cap="none" dirty="0">
                <a:solidFill>
                  <a:schemeClr val="dk1"/>
                </a:solidFill>
                <a:latin typeface="Calibri"/>
                <a:ea typeface="Calibri"/>
                <a:cs typeface="Calibri"/>
                <a:sym typeface="Calibri"/>
              </a:rPr>
              <a:t>, representing the </a:t>
            </a:r>
            <a:r>
              <a:rPr lang="en-US" sz="2800" b="1" i="0" u="none" strike="noStrike" cap="none" dirty="0">
                <a:solidFill>
                  <a:schemeClr val="dk1"/>
                </a:solidFill>
                <a:latin typeface="Calibri"/>
                <a:ea typeface="Calibri"/>
                <a:cs typeface="Calibri"/>
                <a:sym typeface="Calibri"/>
              </a:rPr>
              <a:t>high-</a:t>
            </a:r>
            <a:r>
              <a:rPr lang="en-US" sz="2800" b="1" i="1" u="none" strike="noStrike" cap="none" dirty="0">
                <a:solidFill>
                  <a:schemeClr val="dk1"/>
                </a:solidFill>
                <a:latin typeface="Calibri"/>
                <a:ea typeface="Calibri"/>
                <a:cs typeface="Calibri"/>
                <a:sym typeface="Calibri"/>
              </a:rPr>
              <a:t>k</a:t>
            </a:r>
            <a:r>
              <a:rPr lang="en-US" sz="2800" b="1" i="0" u="none" strike="noStrike" cap="none" dirty="0">
                <a:solidFill>
                  <a:schemeClr val="dk1"/>
                </a:solidFill>
                <a:latin typeface="Calibri"/>
                <a:ea typeface="Calibri"/>
                <a:cs typeface="Calibri"/>
                <a:sym typeface="Calibri"/>
              </a:rPr>
              <a:t> region of </a:t>
            </a:r>
            <a:r>
              <a:rPr lang="en-US" sz="2800" b="1" i="1" u="none" strike="noStrike" cap="none" dirty="0">
                <a:solidFill>
                  <a:schemeClr val="dk1"/>
                </a:solidFill>
                <a:latin typeface="Calibri"/>
                <a:ea typeface="Calibri"/>
                <a:cs typeface="Calibri"/>
                <a:sym typeface="Calibri"/>
              </a:rPr>
              <a:t>p</a:t>
            </a:r>
            <a:r>
              <a:rPr lang="en-US" sz="2800" b="1" i="1" u="none" strike="noStrike" cap="none" baseline="-25000" dirty="0">
                <a:solidFill>
                  <a:schemeClr val="dk1"/>
                </a:solidFill>
                <a:latin typeface="Calibri"/>
                <a:ea typeface="Calibri"/>
                <a:cs typeface="Calibri"/>
                <a:sym typeface="Calibri"/>
              </a:rPr>
              <a:t>k</a:t>
            </a:r>
            <a:r>
              <a:rPr lang="en-US" sz="2800" b="0" i="0" u="none" strike="noStrike" cap="none" dirty="0">
                <a:solidFill>
                  <a:schemeClr val="dk1"/>
                </a:solidFill>
                <a:latin typeface="Calibri"/>
                <a:ea typeface="Calibri"/>
                <a:cs typeface="Calibri"/>
                <a:sym typeface="Calibri"/>
              </a:rPr>
              <a:t>. If we compare a </a:t>
            </a:r>
            <a:r>
              <a:rPr lang="en-US" sz="2800" b="1" i="0" u="none" strike="noStrike" cap="none" dirty="0">
                <a:solidFill>
                  <a:schemeClr val="dk1"/>
                </a:solidFill>
                <a:latin typeface="Calibri"/>
                <a:ea typeface="Calibri"/>
                <a:cs typeface="Calibri"/>
                <a:sym typeface="Calibri"/>
              </a:rPr>
              <a:t>power law with a Poisson function</a:t>
            </a:r>
            <a:r>
              <a:rPr lang="en-US" sz="2800" b="0" i="0" u="none" strike="noStrike" cap="none" dirty="0">
                <a:solidFill>
                  <a:schemeClr val="dk1"/>
                </a:solidFill>
                <a:latin typeface="Calibri"/>
                <a:ea typeface="Calibri"/>
                <a:cs typeface="Calibri"/>
                <a:sym typeface="Calibri"/>
              </a:rPr>
              <a:t>. We find that:</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dirty="0">
                <a:solidFill>
                  <a:schemeClr val="dk1"/>
                </a:solidFill>
                <a:latin typeface="Calibri"/>
                <a:ea typeface="Calibri"/>
                <a:cs typeface="Calibri"/>
                <a:sym typeface="Calibri"/>
              </a:rPr>
              <a:t>For small </a:t>
            </a:r>
            <a:r>
              <a:rPr lang="en-US" sz="2400" b="1" i="1" u="none" strike="noStrike" cap="none" dirty="0">
                <a:solidFill>
                  <a:schemeClr val="dk1"/>
                </a:solidFill>
                <a:latin typeface="Calibri"/>
                <a:ea typeface="Calibri"/>
                <a:cs typeface="Calibri"/>
                <a:sym typeface="Calibri"/>
              </a:rPr>
              <a:t>k</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the </a:t>
            </a:r>
            <a:r>
              <a:rPr lang="en-US" sz="2400" b="0" i="0" u="none" strike="noStrike" cap="none" dirty="0">
                <a:solidFill>
                  <a:srgbClr val="FF0000"/>
                </a:solidFill>
                <a:latin typeface="Calibri"/>
                <a:ea typeface="Calibri"/>
                <a:cs typeface="Calibri"/>
                <a:sym typeface="Calibri"/>
              </a:rPr>
              <a:t>power law is above the Poisson function</a:t>
            </a:r>
            <a:r>
              <a:rPr lang="en-US" sz="2400" b="0" i="0" u="none" strike="noStrike" cap="none" dirty="0">
                <a:solidFill>
                  <a:schemeClr val="dk1"/>
                </a:solidFill>
                <a:latin typeface="Calibri"/>
                <a:ea typeface="Calibri"/>
                <a:cs typeface="Calibri"/>
                <a:sym typeface="Calibri"/>
              </a:rPr>
              <a:t>, indicating that a </a:t>
            </a:r>
            <a:r>
              <a:rPr lang="en-US" sz="2400" b="0" i="0" u="none" strike="noStrike" cap="none" dirty="0">
                <a:solidFill>
                  <a:srgbClr val="FF0000"/>
                </a:solidFill>
                <a:latin typeface="Calibri"/>
                <a:ea typeface="Calibri"/>
                <a:cs typeface="Calibri"/>
                <a:sym typeface="Calibri"/>
              </a:rPr>
              <a:t>scale-free network </a:t>
            </a:r>
            <a:r>
              <a:rPr lang="en-US" sz="2400" b="0" i="0" u="none" strike="noStrike" cap="none" dirty="0">
                <a:solidFill>
                  <a:schemeClr val="dk1"/>
                </a:solidFill>
                <a:latin typeface="Calibri"/>
                <a:ea typeface="Calibri"/>
                <a:cs typeface="Calibri"/>
                <a:sym typeface="Calibri"/>
              </a:rPr>
              <a:t>has </a:t>
            </a:r>
            <a:r>
              <a:rPr lang="en-US" sz="2400" b="1" i="0" u="none" strike="noStrike" cap="none" dirty="0">
                <a:solidFill>
                  <a:srgbClr val="FF0000"/>
                </a:solidFill>
                <a:latin typeface="Calibri"/>
                <a:ea typeface="Calibri"/>
                <a:cs typeface="Calibri"/>
                <a:sym typeface="Calibri"/>
              </a:rPr>
              <a:t>a large number of small degree nodes</a:t>
            </a:r>
            <a:r>
              <a:rPr lang="en-US" sz="2400" b="0" i="0" u="none" strike="noStrike" cap="none" dirty="0">
                <a:solidFill>
                  <a:schemeClr val="dk1"/>
                </a:solidFill>
                <a:latin typeface="Calibri"/>
                <a:ea typeface="Calibri"/>
                <a:cs typeface="Calibri"/>
                <a:sym typeface="Calibri"/>
              </a:rPr>
              <a:t>, most of which are absent in a random network.</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dirty="0">
                <a:solidFill>
                  <a:schemeClr val="dk1"/>
                </a:solidFill>
                <a:latin typeface="Calibri"/>
                <a:ea typeface="Calibri"/>
                <a:cs typeface="Calibri"/>
                <a:sym typeface="Calibri"/>
              </a:rPr>
              <a:t>For </a:t>
            </a:r>
            <a:r>
              <a:rPr lang="en-US" sz="2400" b="1" i="1" u="none" strike="noStrike" cap="none" dirty="0">
                <a:solidFill>
                  <a:schemeClr val="dk1"/>
                </a:solidFill>
                <a:latin typeface="Calibri"/>
                <a:ea typeface="Calibri"/>
                <a:cs typeface="Calibri"/>
                <a:sym typeface="Calibri"/>
              </a:rPr>
              <a:t>k, </a:t>
            </a:r>
            <a:r>
              <a:rPr lang="en-US" sz="2400" b="1" i="0" u="none" strike="noStrike" cap="none" dirty="0">
                <a:solidFill>
                  <a:schemeClr val="dk1"/>
                </a:solidFill>
                <a:latin typeface="Calibri"/>
                <a:ea typeface="Calibri"/>
                <a:cs typeface="Calibri"/>
                <a:sym typeface="Calibri"/>
              </a:rPr>
              <a:t> in the vicinity of </a:t>
            </a:r>
            <a:r>
              <a:rPr lang="en-US" sz="2400" b="1" i="1" u="none" strike="noStrike" cap="none" dirty="0">
                <a:solidFill>
                  <a:schemeClr val="dk1"/>
                </a:solidFill>
                <a:latin typeface="Calibri"/>
                <a:ea typeface="Calibri"/>
                <a:cs typeface="Calibri"/>
                <a:sym typeface="Calibri"/>
              </a:rPr>
              <a:t>〈k〉</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rgbClr val="FF0000"/>
                </a:solidFill>
                <a:latin typeface="Calibri"/>
                <a:ea typeface="Calibri"/>
                <a:cs typeface="Calibri"/>
                <a:sym typeface="Calibri"/>
              </a:rPr>
              <a:t>the Poisson distribution is above the power law</a:t>
            </a:r>
            <a:r>
              <a:rPr lang="en-US" sz="2400" b="0" i="0" u="none" strike="noStrike" cap="none" dirty="0">
                <a:solidFill>
                  <a:schemeClr val="dk1"/>
                </a:solidFill>
                <a:latin typeface="Calibri"/>
                <a:ea typeface="Calibri"/>
                <a:cs typeface="Calibri"/>
                <a:sym typeface="Calibri"/>
              </a:rPr>
              <a:t>, indicating that in a random network </a:t>
            </a:r>
            <a:r>
              <a:rPr lang="en-US" sz="2400" b="1" i="0" u="none" strike="noStrike" cap="none" dirty="0">
                <a:solidFill>
                  <a:srgbClr val="FF0000"/>
                </a:solidFill>
                <a:latin typeface="Calibri"/>
                <a:ea typeface="Calibri"/>
                <a:cs typeface="Calibri"/>
                <a:sym typeface="Calibri"/>
              </a:rPr>
              <a:t>there is an excess of nodes with degree </a:t>
            </a:r>
            <a:r>
              <a:rPr lang="en-US" sz="2400" b="1" i="1" u="none" strike="noStrike" cap="none" dirty="0">
                <a:solidFill>
                  <a:srgbClr val="FF0000"/>
                </a:solidFill>
                <a:latin typeface="Calibri"/>
                <a:ea typeface="Calibri"/>
                <a:cs typeface="Calibri"/>
                <a:sym typeface="Calibri"/>
              </a:rPr>
              <a:t>k</a:t>
            </a:r>
            <a:r>
              <a:rPr lang="en-US" sz="2400" b="1" i="0" u="none" strike="noStrike" cap="none" dirty="0">
                <a:solidFill>
                  <a:srgbClr val="FF0000"/>
                </a:solidFill>
                <a:latin typeface="Calibri"/>
                <a:ea typeface="Calibri"/>
                <a:cs typeface="Calibri"/>
                <a:sym typeface="Calibri"/>
              </a:rPr>
              <a:t>≈</a:t>
            </a:r>
            <a:r>
              <a:rPr lang="en-US" sz="2400" b="1" i="1" u="none" strike="noStrike" cap="none" dirty="0">
                <a:solidFill>
                  <a:srgbClr val="FF0000"/>
                </a:solidFill>
                <a:latin typeface="Calibri"/>
                <a:ea typeface="Calibri"/>
                <a:cs typeface="Calibri"/>
                <a:sym typeface="Calibri"/>
              </a:rPr>
              <a:t>〈k〉</a:t>
            </a: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dirty="0">
                <a:solidFill>
                  <a:schemeClr val="dk1"/>
                </a:solidFill>
                <a:latin typeface="Calibri"/>
                <a:ea typeface="Calibri"/>
                <a:cs typeface="Calibri"/>
                <a:sym typeface="Calibri"/>
              </a:rPr>
              <a:t>For large </a:t>
            </a:r>
            <a:r>
              <a:rPr lang="en-US" sz="2400" b="0" i="0" u="none" strike="noStrike" cap="none" dirty="0">
                <a:solidFill>
                  <a:schemeClr val="dk1"/>
                </a:solidFill>
                <a:latin typeface="Calibri"/>
                <a:ea typeface="Calibri"/>
                <a:cs typeface="Calibri"/>
                <a:sym typeface="Calibri"/>
              </a:rPr>
              <a:t>k </a:t>
            </a:r>
            <a:r>
              <a:rPr lang="en-US" sz="2400" b="0" i="0" u="none" strike="noStrike" cap="none" dirty="0">
                <a:solidFill>
                  <a:srgbClr val="FF0000"/>
                </a:solidFill>
                <a:latin typeface="Calibri"/>
                <a:ea typeface="Calibri"/>
                <a:cs typeface="Calibri"/>
                <a:sym typeface="Calibri"/>
              </a:rPr>
              <a:t>the power law is again above the Poisson curve</a:t>
            </a:r>
            <a:r>
              <a:rPr lang="en-US" sz="2400" b="0" i="0" u="none" strike="noStrike" cap="none" dirty="0">
                <a:solidFill>
                  <a:schemeClr val="dk1"/>
                </a:solidFill>
                <a:latin typeface="Calibri"/>
                <a:ea typeface="Calibri"/>
                <a:cs typeface="Calibri"/>
                <a:sym typeface="Calibri"/>
              </a:rPr>
              <a:t>. The </a:t>
            </a:r>
            <a:r>
              <a:rPr lang="en-US" sz="2400" b="1" i="0" u="none" strike="noStrike" cap="none" dirty="0">
                <a:solidFill>
                  <a:schemeClr val="dk1"/>
                </a:solidFill>
                <a:latin typeface="Calibri"/>
                <a:ea typeface="Calibri"/>
                <a:cs typeface="Calibri"/>
                <a:sym typeface="Calibri"/>
              </a:rPr>
              <a:t>difference is particularly visible if we show </a:t>
            </a:r>
            <a:r>
              <a:rPr lang="en-US" sz="2400" b="1" i="1" u="none" strike="noStrike" cap="none" dirty="0" err="1">
                <a:solidFill>
                  <a:schemeClr val="dk1"/>
                </a:solidFill>
                <a:latin typeface="Calibri"/>
                <a:ea typeface="Calibri"/>
                <a:cs typeface="Calibri"/>
                <a:sym typeface="Calibri"/>
              </a:rPr>
              <a:t>p</a:t>
            </a:r>
            <a:r>
              <a:rPr lang="en-US" sz="2400" b="1" i="1" u="none" strike="noStrike" cap="none" baseline="-25000" dirty="0" err="1">
                <a:solidFill>
                  <a:schemeClr val="dk1"/>
                </a:solidFill>
                <a:latin typeface="Calibri"/>
                <a:ea typeface="Calibri"/>
                <a:cs typeface="Calibri"/>
                <a:sym typeface="Calibri"/>
              </a:rPr>
              <a:t>k</a:t>
            </a:r>
            <a:r>
              <a:rPr lang="en-US" sz="2400" b="1" i="0" u="none" strike="noStrike" cap="none" dirty="0" err="1">
                <a:solidFill>
                  <a:schemeClr val="dk1"/>
                </a:solidFill>
                <a:latin typeface="Calibri"/>
                <a:ea typeface="Calibri"/>
                <a:cs typeface="Calibri"/>
                <a:sym typeface="Calibri"/>
              </a:rPr>
              <a:t>on</a:t>
            </a:r>
            <a:r>
              <a:rPr lang="en-US" sz="2400" b="1" i="0" u="none" strike="noStrike" cap="none" dirty="0">
                <a:solidFill>
                  <a:schemeClr val="dk1"/>
                </a:solidFill>
                <a:latin typeface="Calibri"/>
                <a:ea typeface="Calibri"/>
                <a:cs typeface="Calibri"/>
                <a:sym typeface="Calibri"/>
              </a:rPr>
              <a:t> a log-log plot indicating that the </a:t>
            </a:r>
            <a:r>
              <a:rPr lang="en-US" sz="2400" b="1" i="0" u="none" strike="noStrike" cap="none" dirty="0">
                <a:solidFill>
                  <a:srgbClr val="FF0000"/>
                </a:solidFill>
                <a:latin typeface="Calibri"/>
                <a:ea typeface="Calibri"/>
                <a:cs typeface="Calibri"/>
                <a:sym typeface="Calibri"/>
              </a:rPr>
              <a:t>probability of observing a high-degree node, or </a:t>
            </a:r>
            <a:r>
              <a:rPr lang="en-US" sz="2400" b="1" i="1" u="none" strike="noStrike" cap="none" dirty="0">
                <a:solidFill>
                  <a:srgbClr val="FF0000"/>
                </a:solidFill>
                <a:latin typeface="Calibri"/>
                <a:ea typeface="Calibri"/>
                <a:cs typeface="Calibri"/>
                <a:sym typeface="Calibri"/>
              </a:rPr>
              <a:t>hub</a:t>
            </a:r>
            <a:r>
              <a:rPr lang="en-US" sz="2400" b="1" i="0" u="none" strike="noStrike" cap="none" dirty="0">
                <a:solidFill>
                  <a:srgbClr val="FF0000"/>
                </a:solidFill>
                <a:latin typeface="Calibri"/>
                <a:ea typeface="Calibri"/>
                <a:cs typeface="Calibri"/>
                <a:sym typeface="Calibri"/>
              </a:rPr>
              <a:t>, is several orders of magnitude higher in a scale-free than in a random network.</a:t>
            </a:r>
            <a:endParaRPr sz="1400" b="0" i="0" u="none" strike="noStrike" cap="none" dirty="0">
              <a:solidFill>
                <a:srgbClr val="000000"/>
              </a:solidFill>
              <a:latin typeface="Arial"/>
              <a:ea typeface="Arial"/>
              <a:cs typeface="Arial"/>
              <a:sym typeface="Arial"/>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dirty="0">
              <a:solidFill>
                <a:schemeClr val="dk1"/>
              </a:solidFill>
              <a:latin typeface="Calibri"/>
              <a:ea typeface="Calibri"/>
              <a:cs typeface="Calibri"/>
              <a:sym typeface="Calibri"/>
            </a:endParaRPr>
          </a:p>
        </p:txBody>
      </p:sp>
      <p:pic>
        <p:nvPicPr>
          <p:cNvPr id="577" name="Google Shape;577;p48"/>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4142F32-EC66-9445-1171-D7EFFCD0E694}"/>
                  </a:ext>
                </a:extLst>
              </p14:cNvPr>
              <p14:cNvContentPartPr/>
              <p14:nvPr/>
            </p14:nvContentPartPr>
            <p14:xfrm>
              <a:off x="452520" y="426600"/>
              <a:ext cx="10909440" cy="4983120"/>
            </p14:xfrm>
          </p:contentPart>
        </mc:Choice>
        <mc:Fallback xmlns="">
          <p:pic>
            <p:nvPicPr>
              <p:cNvPr id="2" name="Ink 1">
                <a:extLst>
                  <a:ext uri="{FF2B5EF4-FFF2-40B4-BE49-F238E27FC236}">
                    <a16:creationId xmlns:a16="http://schemas.microsoft.com/office/drawing/2014/main" id="{84142F32-EC66-9445-1171-D7EFFCD0E694}"/>
                  </a:ext>
                </a:extLst>
              </p:cNvPr>
              <p:cNvPicPr/>
              <p:nvPr/>
            </p:nvPicPr>
            <p:blipFill>
              <a:blip r:embed="rId5"/>
              <a:stretch>
                <a:fillRect/>
              </a:stretch>
            </p:blipFill>
            <p:spPr>
              <a:xfrm>
                <a:off x="443160" y="417240"/>
                <a:ext cx="10928160" cy="500184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582"/>
        <p:cNvGrpSpPr/>
        <p:nvPr/>
      </p:nvGrpSpPr>
      <p:grpSpPr>
        <a:xfrm>
          <a:off x="0" y="0"/>
          <a:ext cx="0" cy="0"/>
          <a:chOff x="0" y="0"/>
          <a:chExt cx="0" cy="0"/>
        </a:xfrm>
      </p:grpSpPr>
      <p:sp>
        <p:nvSpPr>
          <p:cNvPr id="583" name="Google Shape;583;p6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 </a:t>
            </a:r>
            <a:endParaRPr sz="1400" b="0" i="0" u="none" strike="noStrike" cap="none">
              <a:solidFill>
                <a:srgbClr val="000000"/>
              </a:solidFill>
              <a:latin typeface="Arial"/>
              <a:ea typeface="Arial"/>
              <a:cs typeface="Arial"/>
              <a:sym typeface="Arial"/>
            </a:endParaRPr>
          </a:p>
        </p:txBody>
      </p:sp>
      <p:cxnSp>
        <p:nvCxnSpPr>
          <p:cNvPr id="584" name="Google Shape;584;p6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85" name="Google Shape;585;p6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586" name="Google Shape;586;p64"/>
          <p:cNvSpPr txBox="1"/>
          <p:nvPr/>
        </p:nvSpPr>
        <p:spPr>
          <a:xfrm>
            <a:off x="-1" y="1424090"/>
            <a:ext cx="10353965"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rgbClr val="CC0099"/>
                </a:solidFill>
                <a:latin typeface="Calibri"/>
                <a:ea typeface="Calibri"/>
                <a:cs typeface="Calibri"/>
                <a:sym typeface="Calibri"/>
              </a:rPr>
              <a:t>A </a:t>
            </a:r>
            <a:r>
              <a:rPr lang="en-US" sz="2800" b="1" i="0" u="none" strike="noStrike" cap="none">
                <a:solidFill>
                  <a:srgbClr val="CC0099"/>
                </a:solidFill>
                <a:latin typeface="Calibri"/>
                <a:ea typeface="Calibri"/>
                <a:cs typeface="Calibri"/>
                <a:sym typeface="Calibri"/>
              </a:rPr>
              <a:t>Scale Free Network</a:t>
            </a:r>
            <a:r>
              <a:rPr lang="en-US" sz="2800" b="0" i="0" u="none" strike="noStrike" cap="none">
                <a:solidFill>
                  <a:srgbClr val="CC0099"/>
                </a:solidFill>
                <a:latin typeface="Calibri"/>
                <a:ea typeface="Calibri"/>
                <a:cs typeface="Calibri"/>
                <a:sym typeface="Calibri"/>
              </a:rPr>
              <a:t> is one in which the distribution of links to nodes follows a power law. </a:t>
            </a: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Or A </a:t>
            </a:r>
            <a:r>
              <a:rPr lang="en-US" sz="2800" b="1" i="0" u="none" strike="noStrike" cap="none">
                <a:solidFill>
                  <a:schemeClr val="dk1"/>
                </a:solidFill>
                <a:latin typeface="Calibri"/>
                <a:ea typeface="Calibri"/>
                <a:cs typeface="Calibri"/>
                <a:sym typeface="Calibri"/>
              </a:rPr>
              <a:t>scale-free network is one with a </a:t>
            </a:r>
            <a:r>
              <a:rPr lang="en-US" sz="2800" b="1" i="1" u="sng" strike="noStrike" cap="none">
                <a:solidFill>
                  <a:schemeClr val="dk1"/>
                </a:solidFill>
                <a:latin typeface="Calibri"/>
                <a:ea typeface="Calibri"/>
                <a:cs typeface="Calibri"/>
                <a:sym typeface="Calibri"/>
              </a:rPr>
              <a:t>power-law degree distribution </a:t>
            </a:r>
            <a:endParaRPr/>
          </a:p>
          <a:p>
            <a:pPr marL="457200" marR="0" lvl="0" indent="-228600" algn="just" rtl="0">
              <a:lnSpc>
                <a:spcPct val="90000"/>
              </a:lnSpc>
              <a:spcBef>
                <a:spcPts val="1000"/>
              </a:spcBef>
              <a:spcAft>
                <a:spcPts val="0"/>
              </a:spcAft>
              <a:buClr>
                <a:schemeClr val="dk1"/>
              </a:buClr>
              <a:buSzPts val="1800"/>
              <a:buFont typeface="Arial"/>
              <a:buNone/>
            </a:pPr>
            <a:endParaRPr sz="2800" b="1" i="1" u="sng"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Networks with power-law distributions are called scale-free because power laws have </a:t>
            </a:r>
            <a:r>
              <a:rPr lang="en-US" sz="2800" b="1" i="0" u="none" strike="noStrike" cap="none">
                <a:solidFill>
                  <a:schemeClr val="dk1"/>
                </a:solidFill>
                <a:latin typeface="Calibri"/>
                <a:ea typeface="Calibri"/>
                <a:cs typeface="Calibri"/>
                <a:sym typeface="Calibri"/>
              </a:rPr>
              <a:t>the same functional form at all scales i.e. remains unchanged other than a multiplicative factor when rescaling the independent variable k </a:t>
            </a:r>
            <a:endParaRPr/>
          </a:p>
          <a:p>
            <a:pPr marL="114300" marR="0" lvl="0" indent="0" algn="just" rtl="0">
              <a:lnSpc>
                <a:spcPct val="90000"/>
              </a:lnSpc>
              <a:spcBef>
                <a:spcPts val="1000"/>
              </a:spcBef>
              <a:spcAft>
                <a:spcPts val="0"/>
              </a:spcAft>
              <a:buClr>
                <a:schemeClr val="dk1"/>
              </a:buClr>
              <a:buSzPts val="1800"/>
              <a:buFont typeface="Arial"/>
              <a:buNone/>
            </a:pPr>
            <a:r>
              <a:rPr lang="en-US" sz="2800" b="1" i="0" u="none" strike="noStrike" cap="none">
                <a:solidFill>
                  <a:schemeClr val="dk1"/>
                </a:solidFill>
                <a:latin typeface="Calibri"/>
                <a:ea typeface="Calibri"/>
                <a:cs typeface="Calibri"/>
                <a:sym typeface="Calibri"/>
              </a:rPr>
              <a:t>     p</a:t>
            </a:r>
            <a:r>
              <a:rPr lang="en-US" sz="2800" b="1" i="0" u="none" strike="noStrike" cap="none" baseline="-25000">
                <a:solidFill>
                  <a:schemeClr val="dk1"/>
                </a:solidFill>
                <a:latin typeface="Calibri"/>
                <a:ea typeface="Calibri"/>
                <a:cs typeface="Calibri"/>
                <a:sym typeface="Calibri"/>
              </a:rPr>
              <a:t>k</a:t>
            </a:r>
            <a:r>
              <a:rPr lang="en-US" sz="2800" b="1" i="0" u="none" strike="noStrike" cap="none">
                <a:solidFill>
                  <a:schemeClr val="dk1"/>
                </a:solidFill>
                <a:latin typeface="Calibri"/>
                <a:ea typeface="Calibri"/>
                <a:cs typeface="Calibri"/>
                <a:sym typeface="Calibri"/>
              </a:rPr>
              <a:t> = a(ck)</a:t>
            </a:r>
            <a:r>
              <a:rPr lang="en-US" sz="2800" b="1" i="0" u="none" strike="noStrike" cap="none" baseline="30000">
                <a:solidFill>
                  <a:schemeClr val="dk1"/>
                </a:solidFill>
                <a:latin typeface="Calibri"/>
                <a:ea typeface="Calibri"/>
                <a:cs typeface="Calibri"/>
                <a:sym typeface="Calibri"/>
              </a:rPr>
              <a:t>-b</a:t>
            </a:r>
            <a:r>
              <a:rPr lang="en-US" sz="2800" b="1" i="0" u="none" strike="noStrike" cap="none">
                <a:solidFill>
                  <a:schemeClr val="dk1"/>
                </a:solidFill>
                <a:latin typeface="Calibri"/>
                <a:ea typeface="Calibri"/>
                <a:cs typeface="Calibri"/>
                <a:sym typeface="Calibri"/>
              </a:rPr>
              <a:t> =  a.c</a:t>
            </a:r>
            <a:r>
              <a:rPr lang="en-US" sz="2800" b="1" i="0" u="none" strike="noStrike" cap="none" baseline="30000">
                <a:solidFill>
                  <a:schemeClr val="dk1"/>
                </a:solidFill>
                <a:latin typeface="Calibri"/>
                <a:ea typeface="Calibri"/>
                <a:cs typeface="Calibri"/>
                <a:sym typeface="Calibri"/>
              </a:rPr>
              <a:t>-b</a:t>
            </a:r>
            <a:r>
              <a:rPr lang="en-US" sz="2800" b="1" i="0" u="none" strike="noStrike" cap="none">
                <a:solidFill>
                  <a:schemeClr val="dk1"/>
                </a:solidFill>
                <a:latin typeface="Calibri"/>
                <a:ea typeface="Calibri"/>
                <a:cs typeface="Calibri"/>
                <a:sym typeface="Calibri"/>
              </a:rPr>
              <a:t> .k</a:t>
            </a:r>
            <a:r>
              <a:rPr lang="en-US" sz="2800" b="1" i="0" u="none" strike="noStrike" cap="none" baseline="30000">
                <a:solidFill>
                  <a:schemeClr val="dk1"/>
                </a:solidFill>
                <a:latin typeface="Calibri"/>
                <a:ea typeface="Calibri"/>
                <a:cs typeface="Calibri"/>
                <a:sym typeface="Calibri"/>
              </a:rPr>
              <a:t>-b</a:t>
            </a:r>
            <a:r>
              <a:rPr lang="en-US" sz="2800" b="1" i="0" u="none" strike="noStrike" cap="none">
                <a:solidFill>
                  <a:schemeClr val="dk1"/>
                </a:solidFill>
                <a:latin typeface="Calibri"/>
                <a:ea typeface="Calibri"/>
                <a:cs typeface="Calibri"/>
                <a:sym typeface="Calibri"/>
              </a:rPr>
              <a:t> = a’ .k</a:t>
            </a:r>
            <a:r>
              <a:rPr lang="en-US" sz="2800" b="1" i="0" u="none" strike="noStrike" cap="none" baseline="30000">
                <a:solidFill>
                  <a:schemeClr val="dk1"/>
                </a:solidFill>
                <a:latin typeface="Calibri"/>
                <a:ea typeface="Calibri"/>
                <a:cs typeface="Calibri"/>
                <a:sym typeface="Calibri"/>
              </a:rPr>
              <a:t>-b</a:t>
            </a:r>
            <a:r>
              <a:rPr lang="en-US" sz="2800" b="1" i="0" u="none" strike="noStrike" cap="none">
                <a:solidFill>
                  <a:schemeClr val="dk1"/>
                </a:solidFill>
                <a:latin typeface="Calibri"/>
                <a:ea typeface="Calibri"/>
                <a:cs typeface="Calibri"/>
                <a:sym typeface="Calibri"/>
              </a:rPr>
              <a:t> </a:t>
            </a:r>
            <a:endParaRPr/>
          </a:p>
          <a:p>
            <a:pPr marL="114300" marR="0" lvl="0" indent="0" algn="just" rtl="0">
              <a:lnSpc>
                <a:spcPct val="90000"/>
              </a:lnSpc>
              <a:spcBef>
                <a:spcPts val="1000"/>
              </a:spcBef>
              <a:spcAft>
                <a:spcPts val="0"/>
              </a:spcAft>
              <a:buClr>
                <a:schemeClr val="dk1"/>
              </a:buClr>
              <a:buSzPts val="1800"/>
              <a:buFont typeface="Arial"/>
              <a:buNone/>
            </a:pPr>
            <a:r>
              <a:rPr lang="en-US" sz="2800" b="0" i="0" u="none" strike="noStrike" cap="none">
                <a:solidFill>
                  <a:schemeClr val="dk1"/>
                </a:solidFill>
                <a:latin typeface="Calibri"/>
                <a:ea typeface="Calibri"/>
                <a:cs typeface="Calibri"/>
                <a:sym typeface="Calibri"/>
              </a:rPr>
              <a:t>(where p</a:t>
            </a:r>
            <a:r>
              <a:rPr lang="en-US" sz="2800" b="0" i="0" u="none" strike="noStrike" cap="none" baseline="-25000">
                <a:solidFill>
                  <a:schemeClr val="dk1"/>
                </a:solidFill>
                <a:latin typeface="Calibri"/>
                <a:ea typeface="Calibri"/>
                <a:cs typeface="Calibri"/>
                <a:sym typeface="Calibri"/>
              </a:rPr>
              <a:t>k</a:t>
            </a:r>
            <a:r>
              <a:rPr lang="en-US" sz="2800" b="0" i="0" u="none" strike="noStrike" cap="none">
                <a:solidFill>
                  <a:schemeClr val="dk1"/>
                </a:solidFill>
                <a:latin typeface="Calibri"/>
                <a:ea typeface="Calibri"/>
                <a:cs typeface="Calibri"/>
                <a:sym typeface="Calibri"/>
              </a:rPr>
              <a:t> denote the fraction of individuals having degree k.)</a:t>
            </a:r>
            <a:endParaRPr/>
          </a:p>
        </p:txBody>
      </p:sp>
      <p:pic>
        <p:nvPicPr>
          <p:cNvPr id="587" name="Google Shape;587;p64"/>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592"/>
        <p:cNvGrpSpPr/>
        <p:nvPr/>
      </p:nvGrpSpPr>
      <p:grpSpPr>
        <a:xfrm>
          <a:off x="0" y="0"/>
          <a:ext cx="0" cy="0"/>
          <a:chOff x="0" y="0"/>
          <a:chExt cx="0" cy="0"/>
        </a:xfrm>
      </p:grpSpPr>
      <p:sp>
        <p:nvSpPr>
          <p:cNvPr id="593" name="Google Shape;593;p6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networks examples</a:t>
            </a:r>
            <a:endParaRPr sz="1400" b="0" i="0" u="none" strike="noStrike" cap="none">
              <a:solidFill>
                <a:srgbClr val="000000"/>
              </a:solidFill>
              <a:latin typeface="Arial"/>
              <a:ea typeface="Arial"/>
              <a:cs typeface="Arial"/>
              <a:sym typeface="Arial"/>
            </a:endParaRPr>
          </a:p>
        </p:txBody>
      </p:sp>
      <p:cxnSp>
        <p:nvCxnSpPr>
          <p:cNvPr id="594" name="Google Shape;594;p6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95" name="Google Shape;595;p6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596" name="Google Shape;596;p65"/>
          <p:cNvSpPr txBox="1"/>
          <p:nvPr/>
        </p:nvSpPr>
        <p:spPr>
          <a:xfrm>
            <a:off x="0" y="1316458"/>
            <a:ext cx="9570720"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Several networks are claimed to be scale-free</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914400" marR="0" lvl="1" indent="-342900" algn="just"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World wide </a:t>
            </a:r>
            <a:r>
              <a:rPr lang="en-US" sz="2400" b="1" i="0" u="none" strike="noStrike" cap="none">
                <a:solidFill>
                  <a:schemeClr val="dk1"/>
                </a:solidFill>
                <a:latin typeface="Calibri"/>
                <a:ea typeface="Calibri"/>
                <a:cs typeface="Calibri"/>
                <a:sym typeface="Calibri"/>
              </a:rPr>
              <a:t>web</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Social networks</a:t>
            </a:r>
            <a:r>
              <a:rPr lang="en-US" sz="2400" b="0" i="0" u="none" strike="noStrike" cap="none">
                <a:solidFill>
                  <a:schemeClr val="dk1"/>
                </a:solidFill>
                <a:latin typeface="Calibri"/>
                <a:ea typeface="Calibri"/>
                <a:cs typeface="Calibri"/>
                <a:sym typeface="Calibri"/>
              </a:rPr>
              <a:t>, including collaboration networks. Two examples that have been studied extensively are the </a:t>
            </a:r>
            <a:r>
              <a:rPr lang="en-US" sz="2400" b="1" i="0" u="none" strike="noStrike" cap="none">
                <a:solidFill>
                  <a:schemeClr val="dk1"/>
                </a:solidFill>
                <a:latin typeface="Calibri"/>
                <a:ea typeface="Calibri"/>
                <a:cs typeface="Calibri"/>
                <a:sym typeface="Calibri"/>
              </a:rPr>
              <a:t>collaboration of movie actors in films and the co-authorship by mathematicians of papers</a:t>
            </a:r>
            <a:r>
              <a:rPr lang="en-US" sz="2400" b="0" i="0" u="none" strike="noStrike" cap="none">
                <a:solidFill>
                  <a:schemeClr val="dk1"/>
                </a:solidFill>
                <a:latin typeface="Calibri"/>
                <a:ea typeface="Calibri"/>
                <a:cs typeface="Calibri"/>
                <a:sym typeface="Calibri"/>
              </a:rPr>
              <a:t>.</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Some </a:t>
            </a:r>
            <a:r>
              <a:rPr lang="en-US" sz="2400" b="1" i="0" u="none" strike="noStrike" cap="none">
                <a:solidFill>
                  <a:schemeClr val="dk1"/>
                </a:solidFill>
                <a:latin typeface="Calibri"/>
                <a:ea typeface="Calibri"/>
                <a:cs typeface="Calibri"/>
                <a:sym typeface="Calibri"/>
              </a:rPr>
              <a:t>financial networks such as interbank payment n</a:t>
            </a:r>
            <a:r>
              <a:rPr lang="en-US" sz="2400" b="0" i="0" u="none" strike="noStrike" cap="none">
                <a:solidFill>
                  <a:schemeClr val="dk1"/>
                </a:solidFill>
                <a:latin typeface="Calibri"/>
                <a:ea typeface="Calibri"/>
                <a:cs typeface="Calibri"/>
                <a:sym typeface="Calibri"/>
              </a:rPr>
              <a:t>etworks </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Protein-protein interactio</a:t>
            </a:r>
            <a:r>
              <a:rPr lang="en-US" sz="2400" b="0" i="0" u="none" strike="noStrike" cap="none">
                <a:solidFill>
                  <a:schemeClr val="dk1"/>
                </a:solidFill>
                <a:latin typeface="Calibri"/>
                <a:ea typeface="Calibri"/>
                <a:cs typeface="Calibri"/>
                <a:sym typeface="Calibri"/>
              </a:rPr>
              <a:t>n networks.</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Semantic networks</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Airline networks.</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597" name="Google Shape;597;p65"/>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602"/>
        <p:cNvGrpSpPr/>
        <p:nvPr/>
      </p:nvGrpSpPr>
      <p:grpSpPr>
        <a:xfrm>
          <a:off x="0" y="0"/>
          <a:ext cx="0" cy="0"/>
          <a:chOff x="0" y="0"/>
          <a:chExt cx="0" cy="0"/>
        </a:xfrm>
      </p:grpSpPr>
      <p:sp>
        <p:nvSpPr>
          <p:cNvPr id="603" name="Google Shape;603;p66"/>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networks are also fat tailed network </a:t>
            </a:r>
            <a:endParaRPr sz="1400" b="0" i="0" u="none" strike="noStrike" cap="none">
              <a:solidFill>
                <a:srgbClr val="000000"/>
              </a:solidFill>
              <a:latin typeface="Arial"/>
              <a:ea typeface="Arial"/>
              <a:cs typeface="Arial"/>
              <a:sym typeface="Arial"/>
            </a:endParaRPr>
          </a:p>
        </p:txBody>
      </p:sp>
      <p:cxnSp>
        <p:nvCxnSpPr>
          <p:cNvPr id="604" name="Google Shape;604;p6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05" name="Google Shape;605;p6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06" name="Google Shape;606;p66"/>
          <p:cNvSpPr txBox="1"/>
          <p:nvPr/>
        </p:nvSpPr>
        <p:spPr>
          <a:xfrm>
            <a:off x="-167659" y="1316458"/>
            <a:ext cx="5273058" cy="5318760"/>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42900" algn="just" rtl="0">
              <a:lnSpc>
                <a:spcPct val="90000"/>
              </a:lnSpc>
              <a:spcBef>
                <a:spcPts val="1000"/>
              </a:spcBef>
              <a:spcAft>
                <a:spcPts val="0"/>
              </a:spcAft>
              <a:buClr>
                <a:schemeClr val="dk1"/>
              </a:buClr>
              <a:buSzPct val="69498"/>
              <a:buFont typeface="Arial"/>
              <a:buChar char="•"/>
            </a:pPr>
            <a:r>
              <a:rPr lang="en-US" sz="2800" b="1" i="1" u="none" strike="noStrike" cap="none">
                <a:solidFill>
                  <a:schemeClr val="dk1"/>
                </a:solidFill>
                <a:latin typeface="Calibri"/>
                <a:ea typeface="Calibri"/>
                <a:cs typeface="Calibri"/>
                <a:sym typeface="Calibri"/>
              </a:rPr>
              <a:t>Additionally, scale-free networks</a:t>
            </a:r>
            <a:r>
              <a:rPr lang="en-US" sz="2800" b="1"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are a type of network where </a:t>
            </a:r>
            <a:r>
              <a:rPr lang="en-US" sz="2800" b="1" i="0" u="none" strike="noStrike" cap="none">
                <a:solidFill>
                  <a:schemeClr val="dk1"/>
                </a:solidFill>
                <a:latin typeface="Calibri"/>
                <a:ea typeface="Calibri"/>
                <a:cs typeface="Calibri"/>
                <a:sym typeface="Calibri"/>
              </a:rPr>
              <a:t>large hubs </a:t>
            </a:r>
            <a:r>
              <a:rPr lang="en-US" sz="2800" b="0" i="0" u="none" strike="noStrike" cap="none">
                <a:solidFill>
                  <a:schemeClr val="dk1"/>
                </a:solidFill>
                <a:latin typeface="Calibri"/>
                <a:ea typeface="Calibri"/>
                <a:cs typeface="Calibri"/>
                <a:sym typeface="Calibri"/>
              </a:rPr>
              <a:t>are present. </a:t>
            </a:r>
            <a:r>
              <a:rPr lang="en-US" sz="2400" b="0" i="0" u="none" strike="noStrike" cap="none">
                <a:solidFill>
                  <a:schemeClr val="dk1"/>
                </a:solidFill>
                <a:latin typeface="Calibri"/>
                <a:ea typeface="Calibri"/>
                <a:cs typeface="Calibri"/>
                <a:sym typeface="Calibri"/>
              </a:rPr>
              <a:t>(</a:t>
            </a:r>
            <a:r>
              <a:rPr lang="en-US" sz="2400" b="0" i="1" u="none" strike="noStrike" cap="none">
                <a:solidFill>
                  <a:srgbClr val="FF0000"/>
                </a:solidFill>
                <a:latin typeface="Arial"/>
                <a:ea typeface="Arial"/>
                <a:cs typeface="Arial"/>
                <a:sym typeface="Arial"/>
              </a:rPr>
              <a:t>A </a:t>
            </a:r>
            <a:r>
              <a:rPr lang="en-US" sz="2400" b="1" i="1" u="none" strike="noStrike" cap="none">
                <a:solidFill>
                  <a:srgbClr val="FF0000"/>
                </a:solidFill>
                <a:latin typeface="Arial"/>
                <a:ea typeface="Arial"/>
                <a:cs typeface="Arial"/>
                <a:sym typeface="Arial"/>
              </a:rPr>
              <a:t>hub</a:t>
            </a:r>
            <a:r>
              <a:rPr lang="en-US" sz="2400" b="0" i="1" u="none" strike="noStrike" cap="none">
                <a:solidFill>
                  <a:srgbClr val="FF0000"/>
                </a:solidFill>
                <a:latin typeface="Arial"/>
                <a:ea typeface="Arial"/>
                <a:cs typeface="Arial"/>
                <a:sym typeface="Arial"/>
              </a:rPr>
              <a:t> is a node with a number of links that greatly exceeds the average</a:t>
            </a:r>
            <a:r>
              <a:rPr lang="en-US" sz="2400" b="0" i="1" u="none" strike="noStrike" cap="none">
                <a:solidFill>
                  <a:srgbClr val="202122"/>
                </a:solidFill>
                <a:latin typeface="Arial"/>
                <a:ea typeface="Arial"/>
                <a:cs typeface="Arial"/>
                <a:sym typeface="Arial"/>
              </a:rPr>
              <a:t>.)</a:t>
            </a:r>
            <a:endParaRPr sz="2400" b="0" i="1"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Also known as </a:t>
            </a:r>
            <a:r>
              <a:rPr lang="en-US" sz="2800" b="1" i="0" u="none" strike="noStrike" cap="none">
                <a:solidFill>
                  <a:schemeClr val="dk1"/>
                </a:solidFill>
                <a:latin typeface="Calibri"/>
                <a:ea typeface="Calibri"/>
                <a:cs typeface="Calibri"/>
                <a:sym typeface="Calibri"/>
              </a:rPr>
              <a:t>heavy tails, fat tails describe the greater-than-expected probabilities of extreme values</a:t>
            </a:r>
            <a:r>
              <a:rPr lang="en-US" sz="2800" b="0" i="0" u="none" strike="noStrike" cap="none">
                <a:solidFill>
                  <a:schemeClr val="dk1"/>
                </a:solidFill>
                <a:latin typeface="Calibri"/>
                <a:ea typeface="Calibri"/>
                <a:cs typeface="Calibri"/>
                <a:sym typeface="Calibri"/>
              </a:rPr>
              <a:t>. </a:t>
            </a:r>
            <a:endParaRPr/>
          </a:p>
          <a:p>
            <a:pPr marL="914400" marR="0" lvl="1" indent="-342900" algn="just" rtl="0">
              <a:lnSpc>
                <a:spcPct val="90000"/>
              </a:lnSpc>
              <a:spcBef>
                <a:spcPts val="500"/>
              </a:spcBef>
              <a:spcAft>
                <a:spcPts val="0"/>
              </a:spcAft>
              <a:buClr>
                <a:schemeClr val="dk1"/>
              </a:buClr>
              <a:buSzPct val="81081"/>
              <a:buFont typeface="Arial"/>
              <a:buChar char="•"/>
            </a:pPr>
            <a:r>
              <a:rPr lang="en-US" sz="2400" b="0" i="0" u="none" strike="noStrike" cap="none">
                <a:solidFill>
                  <a:schemeClr val="dk1"/>
                </a:solidFill>
                <a:latin typeface="Calibri"/>
                <a:ea typeface="Calibri"/>
                <a:cs typeface="Calibri"/>
                <a:sym typeface="Calibri"/>
              </a:rPr>
              <a:t>If in a Gaussian distribution there is, say, a 1% chance of a quantity taking values greater than some extreme value, this probability will be higher in a fat-tailed distribution.</a:t>
            </a:r>
            <a:endParaRPr/>
          </a:p>
          <a:p>
            <a:pPr marL="457200" marR="0" lvl="0" indent="-228600" algn="just"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p:txBody>
      </p:sp>
      <p:pic>
        <p:nvPicPr>
          <p:cNvPr id="607" name="Google Shape;607;p66"/>
          <p:cNvPicPr preferRelativeResize="0"/>
          <p:nvPr/>
        </p:nvPicPr>
        <p:blipFill rotWithShape="1">
          <a:blip r:embed="rId3">
            <a:alphaModFix/>
          </a:blip>
          <a:srcRect/>
          <a:stretch/>
        </p:blipFill>
        <p:spPr>
          <a:xfrm>
            <a:off x="5388427" y="2471406"/>
            <a:ext cx="6912429" cy="3177701"/>
          </a:xfrm>
          <a:prstGeom prst="rect">
            <a:avLst/>
          </a:prstGeom>
          <a:noFill/>
          <a:ln>
            <a:noFill/>
          </a:ln>
        </p:spPr>
      </p:pic>
      <p:pic>
        <p:nvPicPr>
          <p:cNvPr id="608" name="Google Shape;608;p66"/>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613"/>
        <p:cNvGrpSpPr/>
        <p:nvPr/>
      </p:nvGrpSpPr>
      <p:grpSpPr>
        <a:xfrm>
          <a:off x="0" y="0"/>
          <a:ext cx="0" cy="0"/>
          <a:chOff x="0" y="0"/>
          <a:chExt cx="0" cy="0"/>
        </a:xfrm>
      </p:grpSpPr>
      <p:sp>
        <p:nvSpPr>
          <p:cNvPr id="614" name="Google Shape;614;p67"/>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networks are also fat tailed network </a:t>
            </a:r>
            <a:endParaRPr sz="1400" b="0" i="0" u="none" strike="noStrike" cap="none">
              <a:solidFill>
                <a:srgbClr val="000000"/>
              </a:solidFill>
              <a:latin typeface="Arial"/>
              <a:ea typeface="Arial"/>
              <a:cs typeface="Arial"/>
              <a:sym typeface="Arial"/>
            </a:endParaRPr>
          </a:p>
        </p:txBody>
      </p:sp>
      <p:cxnSp>
        <p:nvCxnSpPr>
          <p:cNvPr id="615" name="Google Shape;615;p6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16" name="Google Shape;616;p6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17" name="Google Shape;617;p67"/>
          <p:cNvSpPr txBox="1"/>
          <p:nvPr/>
        </p:nvSpPr>
        <p:spPr>
          <a:xfrm>
            <a:off x="-167659" y="1316458"/>
            <a:ext cx="5273058"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We call a </a:t>
            </a:r>
            <a:r>
              <a:rPr lang="en-US" sz="2800" b="1" i="0" u="none" strike="noStrike" cap="none">
                <a:solidFill>
                  <a:schemeClr val="dk1"/>
                </a:solidFill>
                <a:latin typeface="Calibri"/>
                <a:ea typeface="Calibri"/>
                <a:cs typeface="Calibri"/>
                <a:sym typeface="Calibri"/>
              </a:rPr>
              <a:t>network </a:t>
            </a:r>
            <a:r>
              <a:rPr lang="en-US" sz="2800" b="1" i="1" u="none" strike="noStrike" cap="none">
                <a:solidFill>
                  <a:schemeClr val="dk1"/>
                </a:solidFill>
                <a:latin typeface="Calibri"/>
                <a:ea typeface="Calibri"/>
                <a:cs typeface="Calibri"/>
                <a:sym typeface="Calibri"/>
              </a:rPr>
              <a:t>fat tailed</a:t>
            </a:r>
            <a:r>
              <a:rPr lang="en-US" sz="2800" b="1" i="0" u="none" strike="noStrike" cap="none">
                <a:solidFill>
                  <a:schemeClr val="dk1"/>
                </a:solidFill>
                <a:latin typeface="Calibri"/>
                <a:ea typeface="Calibri"/>
                <a:cs typeface="Calibri"/>
                <a:sym typeface="Calibri"/>
              </a:rPr>
              <a:t> if its degree distribution follows power law  and a </a:t>
            </a:r>
            <a:r>
              <a:rPr lang="en-US" sz="2800" b="1" i="0" u="sng" strike="noStrike" cap="none">
                <a:solidFill>
                  <a:schemeClr val="dk1"/>
                </a:solidFill>
                <a:latin typeface="Calibri"/>
                <a:ea typeface="Calibri"/>
                <a:cs typeface="Calibri"/>
                <a:sym typeface="Calibri"/>
              </a:rPr>
              <a:t>tail in the high-</a:t>
            </a:r>
            <a:r>
              <a:rPr lang="en-US" sz="2800" b="1" i="1" u="sng" strike="noStrike" cap="none">
                <a:solidFill>
                  <a:schemeClr val="dk1"/>
                </a:solidFill>
                <a:latin typeface="Calibri"/>
                <a:ea typeface="Calibri"/>
                <a:cs typeface="Calibri"/>
                <a:sym typeface="Calibri"/>
              </a:rPr>
              <a:t>k</a:t>
            </a:r>
            <a:r>
              <a:rPr lang="en-US" sz="2800" b="1" i="0" u="sng" strike="noStrike" cap="none">
                <a:solidFill>
                  <a:schemeClr val="dk1"/>
                </a:solidFill>
                <a:latin typeface="Calibri"/>
                <a:ea typeface="Calibri"/>
                <a:cs typeface="Calibri"/>
                <a:sym typeface="Calibri"/>
              </a:rPr>
              <a:t> region</a:t>
            </a:r>
            <a:r>
              <a:rPr lang="en-US" sz="2800" b="0" i="0" u="none" strike="noStrike" cap="none">
                <a:solidFill>
                  <a:schemeClr val="dk1"/>
                </a:solidFill>
                <a:latin typeface="Calibri"/>
                <a:ea typeface="Calibri"/>
                <a:cs typeface="Calibri"/>
                <a:sym typeface="Calibri"/>
              </a:rPr>
              <a:t>. ( certain nodes with  high value than k).</a:t>
            </a:r>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sng" strike="noStrike" cap="none">
                <a:solidFill>
                  <a:schemeClr val="dk1"/>
                </a:solidFill>
                <a:latin typeface="Calibri"/>
                <a:ea typeface="Calibri"/>
                <a:cs typeface="Calibri"/>
                <a:sym typeface="Calibri"/>
              </a:rPr>
              <a:t>Outliers</a:t>
            </a:r>
            <a:r>
              <a:rPr lang="en-US" sz="2800" b="1" i="0" u="none" strike="noStrike" cap="none">
                <a:solidFill>
                  <a:schemeClr val="dk1"/>
                </a:solidFill>
                <a:latin typeface="Calibri"/>
                <a:ea typeface="Calibri"/>
                <a:cs typeface="Calibri"/>
                <a:sym typeface="Calibri"/>
              </a:rPr>
              <a:t>, or </a:t>
            </a:r>
            <a:r>
              <a:rPr lang="en-US" sz="2800" b="1" i="0" u="sng" strike="noStrike" cap="none">
                <a:solidFill>
                  <a:schemeClr val="dk1"/>
                </a:solidFill>
                <a:latin typeface="Calibri"/>
                <a:ea typeface="Calibri"/>
                <a:cs typeface="Calibri"/>
                <a:sym typeface="Calibri"/>
              </a:rPr>
              <a:t>exceptionally high-degree nodes</a:t>
            </a:r>
            <a:r>
              <a:rPr lang="en-US" sz="2800" b="1" i="0" u="none" strike="noStrike" cap="none">
                <a:solidFill>
                  <a:schemeClr val="dk1"/>
                </a:solidFill>
                <a:latin typeface="Calibri"/>
                <a:ea typeface="Calibri"/>
                <a:cs typeface="Calibri"/>
                <a:sym typeface="Calibri"/>
              </a:rPr>
              <a:t>, are not only allowed but </a:t>
            </a:r>
            <a:r>
              <a:rPr lang="en-US" sz="2800" b="1" i="0" u="sng" strike="noStrike" cap="none">
                <a:solidFill>
                  <a:schemeClr val="dk1"/>
                </a:solidFill>
                <a:latin typeface="Calibri"/>
                <a:ea typeface="Calibri"/>
                <a:cs typeface="Calibri"/>
                <a:sym typeface="Calibri"/>
              </a:rPr>
              <a:t>are expected in these networks</a:t>
            </a:r>
            <a:endParaRPr sz="2800" b="0"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618" name="Google Shape;618;p67"/>
          <p:cNvPicPr preferRelativeResize="0"/>
          <p:nvPr/>
        </p:nvPicPr>
        <p:blipFill rotWithShape="1">
          <a:blip r:embed="rId3">
            <a:alphaModFix/>
          </a:blip>
          <a:srcRect/>
          <a:stretch/>
        </p:blipFill>
        <p:spPr>
          <a:xfrm>
            <a:off x="5388427" y="2471406"/>
            <a:ext cx="6912429" cy="3177701"/>
          </a:xfrm>
          <a:prstGeom prst="rect">
            <a:avLst/>
          </a:prstGeom>
          <a:noFill/>
          <a:ln>
            <a:noFill/>
          </a:ln>
        </p:spPr>
      </p:pic>
      <p:pic>
        <p:nvPicPr>
          <p:cNvPr id="619" name="Google Shape;619;p67"/>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624"/>
        <p:cNvGrpSpPr/>
        <p:nvPr/>
      </p:nvGrpSpPr>
      <p:grpSpPr>
        <a:xfrm>
          <a:off x="0" y="0"/>
          <a:ext cx="0" cy="0"/>
          <a:chOff x="0" y="0"/>
          <a:chExt cx="0" cy="0"/>
        </a:xfrm>
      </p:grpSpPr>
      <p:sp>
        <p:nvSpPr>
          <p:cNvPr id="625" name="Google Shape;625;p68"/>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networks</a:t>
            </a:r>
            <a:endParaRPr sz="1400" b="0" i="0" u="none" strike="noStrike" cap="none">
              <a:solidFill>
                <a:srgbClr val="000000"/>
              </a:solidFill>
              <a:latin typeface="Arial"/>
              <a:ea typeface="Arial"/>
              <a:cs typeface="Arial"/>
              <a:sym typeface="Arial"/>
            </a:endParaRPr>
          </a:p>
        </p:txBody>
      </p:sp>
      <p:cxnSp>
        <p:nvCxnSpPr>
          <p:cNvPr id="626" name="Google Shape;626;p6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27" name="Google Shape;627;p6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pic>
        <p:nvPicPr>
          <p:cNvPr id="628" name="Google Shape;628;p68"/>
          <p:cNvPicPr preferRelativeResize="0"/>
          <p:nvPr/>
        </p:nvPicPr>
        <p:blipFill rotWithShape="1">
          <a:blip r:embed="rId3">
            <a:alphaModFix/>
          </a:blip>
          <a:srcRect/>
          <a:stretch/>
        </p:blipFill>
        <p:spPr>
          <a:xfrm>
            <a:off x="219796" y="1229480"/>
            <a:ext cx="8239125" cy="3438525"/>
          </a:xfrm>
          <a:prstGeom prst="rect">
            <a:avLst/>
          </a:prstGeom>
          <a:noFill/>
          <a:ln>
            <a:noFill/>
          </a:ln>
        </p:spPr>
      </p:pic>
      <p:sp>
        <p:nvSpPr>
          <p:cNvPr id="629" name="Google Shape;629;p68"/>
          <p:cNvSpPr txBox="1"/>
          <p:nvPr/>
        </p:nvSpPr>
        <p:spPr>
          <a:xfrm>
            <a:off x="1077686" y="1654022"/>
            <a:ext cx="721405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Random Network                  Scale Free Network</a:t>
            </a:r>
            <a:endParaRPr/>
          </a:p>
        </p:txBody>
      </p:sp>
      <p:sp>
        <p:nvSpPr>
          <p:cNvPr id="630" name="Google Shape;630;p68"/>
          <p:cNvSpPr txBox="1"/>
          <p:nvPr/>
        </p:nvSpPr>
        <p:spPr>
          <a:xfrm>
            <a:off x="426960" y="4721821"/>
            <a:ext cx="4155926"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chemeClr val="dk1"/>
                </a:solidFill>
                <a:latin typeface="Inter"/>
                <a:ea typeface="Inter"/>
                <a:cs typeface="Inter"/>
                <a:sym typeface="Inter"/>
              </a:rPr>
              <a:t>Random network follows Poisson distribution and is nearly homogenous. Most </a:t>
            </a:r>
            <a:r>
              <a:rPr lang="en-US" sz="2000" b="0" i="0" u="none" strike="noStrike" cap="none">
                <a:solidFill>
                  <a:srgbClr val="FF0000"/>
                </a:solidFill>
                <a:latin typeface="Inter"/>
                <a:ea typeface="Inter"/>
                <a:cs typeface="Inter"/>
                <a:sym typeface="Inter"/>
              </a:rPr>
              <a:t>nodes have approximately the same numbers of links</a:t>
            </a:r>
            <a:r>
              <a:rPr lang="en-US" sz="2000" b="0" i="0" u="none" strike="noStrike" cap="none">
                <a:solidFill>
                  <a:schemeClr val="dk1"/>
                </a:solidFill>
                <a:latin typeface="Inter"/>
                <a:ea typeface="Inter"/>
                <a:cs typeface="Inter"/>
                <a:sym typeface="Inter"/>
              </a:rPr>
              <a:t>. The road system, for example, fits with this type of network model.</a:t>
            </a:r>
            <a:endParaRPr sz="2000" b="0" i="0" u="none" strike="noStrike" cap="none">
              <a:solidFill>
                <a:schemeClr val="dk1"/>
              </a:solidFill>
              <a:latin typeface="Arial"/>
              <a:ea typeface="Arial"/>
              <a:cs typeface="Arial"/>
              <a:sym typeface="Arial"/>
            </a:endParaRPr>
          </a:p>
        </p:txBody>
      </p:sp>
      <p:sp>
        <p:nvSpPr>
          <p:cNvPr id="631" name="Google Shape;631;p68"/>
          <p:cNvSpPr txBox="1"/>
          <p:nvPr/>
        </p:nvSpPr>
        <p:spPr>
          <a:xfrm>
            <a:off x="8136903" y="2321258"/>
            <a:ext cx="3628137" cy="34778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333333"/>
                </a:solidFill>
                <a:latin typeface="Inter"/>
                <a:ea typeface="Inter"/>
                <a:cs typeface="Inter"/>
                <a:sym typeface="Inter"/>
              </a:rPr>
              <a:t>Scale-free network follows power-law and is inhomogeneous. </a:t>
            </a:r>
            <a:r>
              <a:rPr lang="en-US" sz="2000" b="0" i="0" u="none" strike="noStrike" cap="none">
                <a:solidFill>
                  <a:srgbClr val="FF0000"/>
                </a:solidFill>
                <a:latin typeface="Inter"/>
                <a:ea typeface="Inter"/>
                <a:cs typeface="Inter"/>
                <a:sym typeface="Inter"/>
              </a:rPr>
              <a:t>Most nodes have one or two links </a:t>
            </a:r>
            <a:r>
              <a:rPr lang="en-US" sz="2000" b="0" i="0" u="none" strike="noStrike" cap="none">
                <a:solidFill>
                  <a:srgbClr val="333333"/>
                </a:solidFill>
                <a:latin typeface="Inter"/>
                <a:ea typeface="Inter"/>
                <a:cs typeface="Inter"/>
                <a:sym typeface="Inter"/>
              </a:rPr>
              <a:t>but </a:t>
            </a:r>
            <a:r>
              <a:rPr lang="en-US" sz="2000" b="0" i="0" u="none" strike="noStrike" cap="none">
                <a:solidFill>
                  <a:srgbClr val="FF0000"/>
                </a:solidFill>
                <a:latin typeface="Inter"/>
                <a:ea typeface="Inter"/>
                <a:cs typeface="Inter"/>
                <a:sym typeface="Inter"/>
              </a:rPr>
              <a:t>a few highly-connected nodes</a:t>
            </a:r>
            <a:r>
              <a:rPr lang="en-US" sz="2000" b="0" i="0" u="none" strike="noStrike" cap="none">
                <a:solidFill>
                  <a:srgbClr val="333333"/>
                </a:solidFill>
                <a:latin typeface="Inter"/>
                <a:ea typeface="Inter"/>
                <a:cs typeface="Inter"/>
                <a:sym typeface="Inter"/>
              </a:rPr>
              <a:t>, so-called </a:t>
            </a:r>
            <a:r>
              <a:rPr lang="en-US" sz="2000" b="0" i="0" u="none" strike="noStrike" cap="none">
                <a:solidFill>
                  <a:srgbClr val="FF0000"/>
                </a:solidFill>
                <a:latin typeface="Inter"/>
                <a:ea typeface="Inter"/>
                <a:cs typeface="Inter"/>
                <a:sym typeface="Inter"/>
              </a:rPr>
              <a:t>hubs</a:t>
            </a:r>
            <a:r>
              <a:rPr lang="en-US" sz="2000" b="0" i="0" u="none" strike="noStrike" cap="none">
                <a:solidFill>
                  <a:srgbClr val="333333"/>
                </a:solidFill>
                <a:latin typeface="Inter"/>
                <a:ea typeface="Inter"/>
                <a:cs typeface="Inter"/>
                <a:sym typeface="Inter"/>
              </a:rPr>
              <a:t>,(have a large number of links). Eg  The airline network, follow scale-free network. White circles indicate nodes and dark ones indicate hubs that are highly connected nodes.  </a:t>
            </a:r>
            <a:endParaRPr sz="2000" b="0" i="0" u="none" strike="noStrike" cap="none">
              <a:solidFill>
                <a:srgbClr val="000000"/>
              </a:solidFill>
              <a:latin typeface="Arial"/>
              <a:ea typeface="Arial"/>
              <a:cs typeface="Arial"/>
              <a:sym typeface="Arial"/>
            </a:endParaRPr>
          </a:p>
        </p:txBody>
      </p:sp>
      <p:pic>
        <p:nvPicPr>
          <p:cNvPr id="632" name="Google Shape;632;p68"/>
          <p:cNvPicPr preferRelativeResize="0"/>
          <p:nvPr/>
        </p:nvPicPr>
        <p:blipFill rotWithShape="1">
          <a:blip r:embed="rId4">
            <a:alphaModFix/>
          </a:blip>
          <a:srcRect/>
          <a:stretch/>
        </p:blipFill>
        <p:spPr>
          <a:xfrm>
            <a:off x="10972795" y="6"/>
            <a:ext cx="1219200" cy="1562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637"/>
        <p:cNvGrpSpPr/>
        <p:nvPr/>
      </p:nvGrpSpPr>
      <p:grpSpPr>
        <a:xfrm>
          <a:off x="0" y="0"/>
          <a:ext cx="0" cy="0"/>
          <a:chOff x="0" y="0"/>
          <a:chExt cx="0" cy="0"/>
        </a:xfrm>
      </p:grpSpPr>
      <p:sp>
        <p:nvSpPr>
          <p:cNvPr id="638" name="Google Shape;638;p69"/>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 properties</a:t>
            </a:r>
            <a:endParaRPr sz="1400" b="0" i="0" u="none" strike="noStrike" cap="none">
              <a:solidFill>
                <a:srgbClr val="000000"/>
              </a:solidFill>
              <a:latin typeface="Arial"/>
              <a:ea typeface="Arial"/>
              <a:cs typeface="Arial"/>
              <a:sym typeface="Arial"/>
            </a:endParaRPr>
          </a:p>
        </p:txBody>
      </p:sp>
      <p:cxnSp>
        <p:nvCxnSpPr>
          <p:cNvPr id="639" name="Google Shape;639;p6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40" name="Google Shape;640;p6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41" name="Google Shape;641;p69"/>
          <p:cNvSpPr txBox="1"/>
          <p:nvPr/>
        </p:nvSpPr>
        <p:spPr>
          <a:xfrm>
            <a:off x="153518" y="1424090"/>
            <a:ext cx="10097922" cy="5318760"/>
          </a:xfrm>
          <a:prstGeom prst="rect">
            <a:avLst/>
          </a:prstGeom>
          <a:noFill/>
          <a:ln>
            <a:noFill/>
          </a:ln>
        </p:spPr>
        <p:txBody>
          <a:bodyPr spcFirstLastPara="1" wrap="square" lIns="91425" tIns="45700" rIns="91425" bIns="45700" anchor="t" anchorCtr="0">
            <a:normAutofit/>
          </a:bodyPr>
          <a:lstStyle/>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A  </a:t>
            </a:r>
            <a:r>
              <a:rPr lang="en-US" sz="2800" b="1" i="0" u="none" strike="noStrike" cap="none">
                <a:solidFill>
                  <a:schemeClr val="dk1"/>
                </a:solidFill>
                <a:latin typeface="Calibri"/>
                <a:ea typeface="Calibri"/>
                <a:cs typeface="Calibri"/>
                <a:sym typeface="Calibri"/>
              </a:rPr>
              <a:t>scale-free network</a:t>
            </a:r>
            <a:r>
              <a:rPr lang="en-US" sz="2800" b="0" i="0" u="none" strike="noStrike" cap="none">
                <a:solidFill>
                  <a:schemeClr val="dk1"/>
                </a:solidFill>
                <a:latin typeface="Calibri"/>
                <a:ea typeface="Calibri"/>
                <a:cs typeface="Calibri"/>
                <a:sym typeface="Calibri"/>
              </a:rPr>
              <a:t> is a network </a:t>
            </a:r>
            <a:r>
              <a:rPr lang="en-US" sz="2800" b="1" i="0" u="none" strike="noStrike" cap="none">
                <a:solidFill>
                  <a:schemeClr val="dk1"/>
                </a:solidFill>
                <a:latin typeface="Calibri"/>
                <a:ea typeface="Calibri"/>
                <a:cs typeface="Calibri"/>
                <a:sym typeface="Calibri"/>
              </a:rPr>
              <a:t>whose </a:t>
            </a:r>
            <a:r>
              <a:rPr lang="en-US" sz="2800" b="1" i="0" u="sng" strike="noStrike" cap="none">
                <a:solidFill>
                  <a:schemeClr val="dk1"/>
                </a:solidFill>
                <a:latin typeface="Calibri"/>
                <a:ea typeface="Calibri"/>
                <a:cs typeface="Calibri"/>
                <a:sym typeface="Calibri"/>
              </a:rPr>
              <a:t>degree distribution follows a power law</a:t>
            </a:r>
            <a:r>
              <a:rPr lang="en-US" sz="2800" b="1" i="0" u="none" strike="noStrike" cap="none">
                <a:solidFill>
                  <a:schemeClr val="dk1"/>
                </a:solidFill>
                <a:latin typeface="Calibri"/>
                <a:ea typeface="Calibri"/>
                <a:cs typeface="Calibri"/>
                <a:sym typeface="Calibri"/>
              </a:rPr>
              <a:t>, at least asymptotically</a:t>
            </a:r>
            <a:r>
              <a:rPr lang="en-US" sz="2800" b="0" i="0" u="none" strike="noStrike" cap="none">
                <a:solidFill>
                  <a:schemeClr val="dk1"/>
                </a:solidFill>
                <a:latin typeface="Calibri"/>
                <a:ea typeface="Calibri"/>
                <a:cs typeface="Calibri"/>
                <a:sym typeface="Calibri"/>
              </a:rPr>
              <a:t>. </a:t>
            </a:r>
            <a:endParaRPr/>
          </a:p>
          <a:p>
            <a:pPr marL="914400" marR="0" lvl="1" indent="-342900" algn="just" rtl="0">
              <a:lnSpc>
                <a:spcPct val="9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The </a:t>
            </a:r>
            <a:r>
              <a:rPr lang="en-US" sz="2400" b="0" i="0" u="sng" strike="noStrike" cap="none">
                <a:solidFill>
                  <a:schemeClr val="dk1"/>
                </a:solidFill>
                <a:latin typeface="Calibri"/>
                <a:ea typeface="Calibri"/>
                <a:cs typeface="Calibri"/>
                <a:sym typeface="Calibri"/>
              </a:rPr>
              <a:t>fraction </a:t>
            </a:r>
            <a:r>
              <a:rPr lang="en-US" sz="2400" b="0" i="1" u="sng" strike="noStrike" cap="none">
                <a:solidFill>
                  <a:schemeClr val="dk1"/>
                </a:solidFill>
                <a:latin typeface="Calibri"/>
                <a:ea typeface="Calibri"/>
                <a:cs typeface="Calibri"/>
                <a:sym typeface="Calibri"/>
              </a:rPr>
              <a:t>p</a:t>
            </a:r>
            <a:r>
              <a:rPr lang="en-US" sz="2400" b="0" i="0" u="sng" strike="noStrike" cap="none">
                <a:solidFill>
                  <a:schemeClr val="dk1"/>
                </a:solidFill>
                <a:latin typeface="Calibri"/>
                <a:ea typeface="Calibri"/>
                <a:cs typeface="Calibri"/>
                <a:sym typeface="Calibri"/>
              </a:rPr>
              <a:t>(</a:t>
            </a:r>
            <a:r>
              <a:rPr lang="en-US" sz="2400" b="0" i="1" u="sng" strike="noStrike" cap="none">
                <a:solidFill>
                  <a:schemeClr val="dk1"/>
                </a:solidFill>
                <a:latin typeface="Calibri"/>
                <a:ea typeface="Calibri"/>
                <a:cs typeface="Calibri"/>
                <a:sym typeface="Calibri"/>
              </a:rPr>
              <a:t>k</a:t>
            </a:r>
            <a:r>
              <a:rPr lang="en-US" sz="2400" b="0" i="0" u="sng" strike="noStrike" cap="none">
                <a:solidFill>
                  <a:schemeClr val="dk1"/>
                </a:solidFill>
                <a:latin typeface="Calibri"/>
                <a:ea typeface="Calibri"/>
                <a:cs typeface="Calibri"/>
                <a:sym typeface="Calibri"/>
              </a:rPr>
              <a:t>) of nodes in the network having </a:t>
            </a:r>
            <a:r>
              <a:rPr lang="en-US" sz="2400" b="0" i="1" u="sng" strike="noStrike" cap="none">
                <a:solidFill>
                  <a:schemeClr val="dk1"/>
                </a:solidFill>
                <a:latin typeface="Calibri"/>
                <a:ea typeface="Calibri"/>
                <a:cs typeface="Calibri"/>
                <a:sym typeface="Calibri"/>
              </a:rPr>
              <a:t>k</a:t>
            </a:r>
            <a:r>
              <a:rPr lang="en-US" sz="2400" b="0" i="0" u="sng" strike="noStrike" cap="none">
                <a:solidFill>
                  <a:schemeClr val="dk1"/>
                </a:solidFill>
                <a:latin typeface="Calibri"/>
                <a:ea typeface="Calibri"/>
                <a:cs typeface="Calibri"/>
                <a:sym typeface="Calibri"/>
              </a:rPr>
              <a:t> connections </a:t>
            </a:r>
            <a:r>
              <a:rPr lang="en-US" sz="2400" b="0" i="0" u="none" strike="noStrike" cap="none">
                <a:solidFill>
                  <a:schemeClr val="dk1"/>
                </a:solidFill>
                <a:latin typeface="Calibri"/>
                <a:ea typeface="Calibri"/>
                <a:cs typeface="Calibri"/>
                <a:sym typeface="Calibri"/>
              </a:rPr>
              <a:t>to other nodes is  p(k) = a. k</a:t>
            </a:r>
            <a:r>
              <a:rPr lang="en-US" sz="2400" b="0" i="0" u="none" strike="noStrike" cap="none" baseline="30000">
                <a:solidFill>
                  <a:schemeClr val="dk1"/>
                </a:solidFill>
                <a:latin typeface="Calibri"/>
                <a:ea typeface="Calibri"/>
                <a:cs typeface="Calibri"/>
                <a:sym typeface="Calibri"/>
              </a:rPr>
              <a:t> -b</a:t>
            </a:r>
            <a:r>
              <a:rPr lang="en-US" sz="2400" b="0" i="0" u="none" strike="noStrike" cap="none">
                <a:solidFill>
                  <a:schemeClr val="dk1"/>
                </a:solidFill>
                <a:latin typeface="Calibri"/>
                <a:ea typeface="Calibri"/>
                <a:cs typeface="Calibri"/>
                <a:sym typeface="Calibri"/>
              </a:rPr>
              <a:t>   where b is a parameter in the range of 2 and 3 typically &amp; a &gt; 0 typically</a:t>
            </a:r>
            <a:endParaRPr/>
          </a:p>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Another important characteristic of </a:t>
            </a:r>
            <a:r>
              <a:rPr lang="en-US" sz="2800" b="1" i="0" u="none" strike="noStrike" cap="none">
                <a:solidFill>
                  <a:schemeClr val="dk1"/>
                </a:solidFill>
                <a:latin typeface="Calibri"/>
                <a:ea typeface="Calibri"/>
                <a:cs typeface="Calibri"/>
                <a:sym typeface="Calibri"/>
              </a:rPr>
              <a:t>scale-free networks is the </a:t>
            </a:r>
            <a:r>
              <a:rPr lang="en-US" sz="2800" b="1" i="0" u="sng" strike="noStrike" cap="none">
                <a:solidFill>
                  <a:srgbClr val="CC0099"/>
                </a:solidFill>
                <a:latin typeface="Calibri"/>
                <a:ea typeface="Calibri"/>
                <a:cs typeface="Calibri"/>
                <a:sym typeface="Calibri"/>
              </a:rPr>
              <a:t>clustering  coefficient</a:t>
            </a:r>
            <a:r>
              <a:rPr lang="en-US" sz="2800" b="1" i="0" u="none" strike="noStrike" cap="none">
                <a:solidFill>
                  <a:srgbClr val="CC0099"/>
                </a:solidFill>
                <a:latin typeface="Calibri"/>
                <a:ea typeface="Calibri"/>
                <a:cs typeface="Calibri"/>
                <a:sym typeface="Calibri"/>
              </a:rPr>
              <a:t> </a:t>
            </a:r>
            <a:r>
              <a:rPr lang="en-US" sz="2800" b="1" i="0" u="sng" strike="noStrike" cap="none">
                <a:solidFill>
                  <a:srgbClr val="CC0099"/>
                </a:solidFill>
                <a:latin typeface="Calibri"/>
                <a:ea typeface="Calibri"/>
                <a:cs typeface="Calibri"/>
                <a:sym typeface="Calibri"/>
              </a:rPr>
              <a:t>distribution</a:t>
            </a:r>
            <a:r>
              <a:rPr lang="en-US" sz="2800" b="1" i="0" u="none" strike="noStrike" cap="none">
                <a:solidFill>
                  <a:srgbClr val="CC0099"/>
                </a:solidFill>
                <a:latin typeface="Calibri"/>
                <a:ea typeface="Calibri"/>
                <a:cs typeface="Calibri"/>
                <a:sym typeface="Calibri"/>
              </a:rPr>
              <a:t>, which</a:t>
            </a:r>
            <a:r>
              <a:rPr lang="en-US" sz="2800" b="1" i="0" u="sng" strike="noStrike" cap="none">
                <a:solidFill>
                  <a:srgbClr val="CC0099"/>
                </a:solidFill>
                <a:latin typeface="Calibri"/>
                <a:ea typeface="Calibri"/>
                <a:cs typeface="Calibri"/>
                <a:sym typeface="Calibri"/>
              </a:rPr>
              <a:t> decreases as the node degree increases</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This </a:t>
            </a:r>
            <a:r>
              <a:rPr lang="en-US" sz="2800" b="1" i="0" u="sng" strike="noStrike" cap="none">
                <a:solidFill>
                  <a:schemeClr val="dk1"/>
                </a:solidFill>
                <a:latin typeface="Calibri"/>
                <a:ea typeface="Calibri"/>
                <a:cs typeface="Calibri"/>
                <a:sym typeface="Calibri"/>
              </a:rPr>
              <a:t>distribution also follows a power law</a:t>
            </a:r>
            <a:r>
              <a:rPr lang="en-US" sz="2800" b="0" i="0" u="none" strike="noStrike" cap="none">
                <a:solidFill>
                  <a:schemeClr val="dk1"/>
                </a:solidFill>
                <a:latin typeface="Calibri"/>
                <a:ea typeface="Calibri"/>
                <a:cs typeface="Calibri"/>
                <a:sym typeface="Calibri"/>
              </a:rPr>
              <a:t>. </a:t>
            </a:r>
            <a:endParaRPr/>
          </a:p>
          <a:p>
            <a:pPr marL="914400" marR="0" lvl="1" indent="-457200" algn="just" rtl="0">
              <a:lnSpc>
                <a:spcPct val="90000"/>
              </a:lnSpc>
              <a:spcBef>
                <a:spcPts val="500"/>
              </a:spcBef>
              <a:spcAft>
                <a:spcPts val="0"/>
              </a:spcAft>
              <a:buClr>
                <a:schemeClr val="dk1"/>
              </a:buClr>
              <a:buSzPts val="1800"/>
              <a:buFont typeface="Arial"/>
              <a:buAutoNum type="arabicPeriod"/>
            </a:pPr>
            <a:r>
              <a:rPr lang="en-US" sz="2400" b="0" i="0" u="none" strike="noStrike" cap="none">
                <a:solidFill>
                  <a:schemeClr val="dk1"/>
                </a:solidFill>
                <a:latin typeface="Calibri"/>
                <a:ea typeface="Calibri"/>
                <a:cs typeface="Calibri"/>
                <a:sym typeface="Calibri"/>
              </a:rPr>
              <a:t>This implies that the low-degree nodes belong to very dense sub-graphs</a:t>
            </a:r>
            <a:endParaRPr/>
          </a:p>
          <a:p>
            <a:pPr marL="914400" marR="0" lvl="1" indent="-457200" algn="just" rtl="0">
              <a:lnSpc>
                <a:spcPct val="90000"/>
              </a:lnSpc>
              <a:spcBef>
                <a:spcPts val="500"/>
              </a:spcBef>
              <a:spcAft>
                <a:spcPts val="0"/>
              </a:spcAft>
              <a:buClr>
                <a:schemeClr val="dk1"/>
              </a:buClr>
              <a:buSzPts val="1800"/>
              <a:buFont typeface="Arial"/>
              <a:buAutoNum type="arabicPeriod"/>
            </a:pPr>
            <a:r>
              <a:rPr lang="en-US" sz="2400" b="0" i="0" u="none" strike="noStrike" cap="none">
                <a:solidFill>
                  <a:schemeClr val="dk1"/>
                </a:solidFill>
                <a:latin typeface="Calibri"/>
                <a:ea typeface="Calibri"/>
                <a:cs typeface="Calibri"/>
                <a:sym typeface="Calibri"/>
              </a:rPr>
              <a:t>Interpretation : those sub-graphs are connected to each other </a:t>
            </a:r>
            <a:r>
              <a:rPr lang="en-US" sz="2400" b="1" i="0" u="none" strike="noStrike" cap="none">
                <a:solidFill>
                  <a:schemeClr val="dk1"/>
                </a:solidFill>
                <a:latin typeface="Calibri"/>
                <a:ea typeface="Calibri"/>
                <a:cs typeface="Calibri"/>
                <a:sym typeface="Calibri"/>
              </a:rPr>
              <a:t>through hubs</a:t>
            </a:r>
            <a:r>
              <a:rPr lang="en-US" sz="2400" b="0" i="0" u="none" strike="noStrike" cap="none">
                <a:solidFill>
                  <a:schemeClr val="dk1"/>
                </a:solidFill>
                <a:latin typeface="Calibri"/>
                <a:ea typeface="Calibri"/>
                <a:cs typeface="Calibri"/>
                <a:sym typeface="Calibri"/>
              </a:rPr>
              <a:t> as most scale free networks are </a:t>
            </a:r>
            <a:r>
              <a:rPr lang="en-US" sz="2400" b="1" i="0" u="none" strike="noStrike" cap="none">
                <a:solidFill>
                  <a:schemeClr val="dk1"/>
                </a:solidFill>
                <a:latin typeface="Calibri"/>
                <a:ea typeface="Calibri"/>
                <a:cs typeface="Calibri"/>
                <a:sym typeface="Calibri"/>
              </a:rPr>
              <a:t>heavy or fat tailed.  </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642" name="Google Shape;642;p69"/>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Erdos Renyi G(n,p) model</a:t>
            </a:r>
            <a:endParaRPr sz="1400" b="0" i="0" u="none" strike="noStrike" cap="none">
              <a:solidFill>
                <a:srgbClr val="000000"/>
              </a:solidFill>
              <a:latin typeface="Arial"/>
              <a:ea typeface="Arial"/>
              <a:cs typeface="Arial"/>
              <a:sym typeface="Arial"/>
            </a:endParaRPr>
          </a:p>
        </p:txBody>
      </p:sp>
      <p:cxnSp>
        <p:nvCxnSpPr>
          <p:cNvPr id="135" name="Google Shape;135;p2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37" name="Google Shape;137;p28"/>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9945234-BD48-2D9F-816E-4E962525540B}"/>
                  </a:ext>
                </a:extLst>
              </p14:cNvPr>
              <p14:cNvContentPartPr/>
              <p14:nvPr/>
            </p14:nvContentPartPr>
            <p14:xfrm>
              <a:off x="521280" y="2880"/>
              <a:ext cx="10856520" cy="6438600"/>
            </p14:xfrm>
          </p:contentPart>
        </mc:Choice>
        <mc:Fallback xmlns="">
          <p:pic>
            <p:nvPicPr>
              <p:cNvPr id="2" name="Ink 1">
                <a:extLst>
                  <a:ext uri="{FF2B5EF4-FFF2-40B4-BE49-F238E27FC236}">
                    <a16:creationId xmlns:a16="http://schemas.microsoft.com/office/drawing/2014/main" id="{49945234-BD48-2D9F-816E-4E962525540B}"/>
                  </a:ext>
                </a:extLst>
              </p:cNvPr>
              <p:cNvPicPr/>
              <p:nvPr/>
            </p:nvPicPr>
            <p:blipFill>
              <a:blip r:embed="rId5"/>
              <a:stretch>
                <a:fillRect/>
              </a:stretch>
            </p:blipFill>
            <p:spPr>
              <a:xfrm>
                <a:off x="511920" y="-6480"/>
                <a:ext cx="10875240" cy="645732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647"/>
        <p:cNvGrpSpPr/>
        <p:nvPr/>
      </p:nvGrpSpPr>
      <p:grpSpPr>
        <a:xfrm>
          <a:off x="0" y="0"/>
          <a:ext cx="0" cy="0"/>
          <a:chOff x="0" y="0"/>
          <a:chExt cx="0" cy="0"/>
        </a:xfrm>
      </p:grpSpPr>
      <p:sp>
        <p:nvSpPr>
          <p:cNvPr id="648" name="Google Shape;648;p7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Scale free networks – other properties</a:t>
            </a:r>
            <a:endParaRPr sz="1400" b="0" i="0" u="none" strike="noStrike" cap="none">
              <a:solidFill>
                <a:srgbClr val="000000"/>
              </a:solidFill>
              <a:latin typeface="Arial"/>
              <a:ea typeface="Arial"/>
              <a:cs typeface="Arial"/>
              <a:sym typeface="Arial"/>
            </a:endParaRPr>
          </a:p>
        </p:txBody>
      </p:sp>
      <p:cxnSp>
        <p:nvCxnSpPr>
          <p:cNvPr id="649" name="Google Shape;649;p7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50" name="Google Shape;650;p7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51" name="Google Shape;651;p70"/>
          <p:cNvSpPr txBox="1"/>
          <p:nvPr/>
        </p:nvSpPr>
        <p:spPr>
          <a:xfrm>
            <a:off x="-87085" y="1424090"/>
            <a:ext cx="10038080"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8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Scale-free networks also exhibit small-world phenomena</a:t>
            </a:r>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For a random graph having the same power law distribution as the Web graph, it has been shown that  i.e. Avg path length = 0.35 + log</a:t>
            </a:r>
            <a:r>
              <a:rPr lang="en-US" sz="2400" b="0" i="0" u="none" strike="noStrike" cap="none" baseline="-25000">
                <a:solidFill>
                  <a:schemeClr val="dk1"/>
                </a:solidFill>
                <a:latin typeface="Calibri"/>
                <a:ea typeface="Calibri"/>
                <a:cs typeface="Calibri"/>
                <a:sym typeface="Calibri"/>
              </a:rPr>
              <a:t>10</a:t>
            </a:r>
            <a:r>
              <a:rPr lang="en-US" sz="2400" b="0" i="0" u="none" strike="noStrike" cap="none">
                <a:solidFill>
                  <a:schemeClr val="dk1"/>
                </a:solidFill>
                <a:latin typeface="Calibri"/>
                <a:ea typeface="Calibri"/>
                <a:cs typeface="Calibri"/>
                <a:sym typeface="Calibri"/>
              </a:rPr>
              <a:t> N</a:t>
            </a:r>
            <a:endParaRPr/>
          </a:p>
          <a:p>
            <a:pPr marL="914400" marR="0" lvl="1" indent="-228600" algn="l" rtl="0">
              <a:lnSpc>
                <a:spcPct val="80000"/>
              </a:lnSpc>
              <a:spcBef>
                <a:spcPts val="500"/>
              </a:spcBef>
              <a:spcAft>
                <a:spcPts val="0"/>
              </a:spcAft>
              <a:buClr>
                <a:schemeClr val="dk1"/>
              </a:buClr>
              <a:buSzPts val="1800"/>
              <a:buFont typeface="Arial"/>
              <a:buNone/>
            </a:pPr>
            <a:endParaRPr sz="24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Scale-free </a:t>
            </a:r>
            <a:r>
              <a:rPr lang="en-US" sz="2800" b="1" i="0" u="none" strike="noStrike" cap="none">
                <a:solidFill>
                  <a:schemeClr val="dk1"/>
                </a:solidFill>
                <a:latin typeface="Calibri"/>
                <a:ea typeface="Calibri"/>
                <a:cs typeface="Calibri"/>
                <a:sym typeface="Calibri"/>
              </a:rPr>
              <a:t>networks tend to be more brittle</a:t>
            </a:r>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You can drastically reduce the connectivity by </a:t>
            </a:r>
            <a:r>
              <a:rPr lang="en-US" sz="2400" b="1" i="0" u="none" strike="noStrike" cap="none">
                <a:solidFill>
                  <a:schemeClr val="dk1"/>
                </a:solidFill>
                <a:latin typeface="Calibri"/>
                <a:ea typeface="Calibri"/>
                <a:cs typeface="Calibri"/>
                <a:sym typeface="Calibri"/>
              </a:rPr>
              <a:t>deliberately removing a few nodes, specially the hubs</a:t>
            </a:r>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This can also be </a:t>
            </a:r>
            <a:r>
              <a:rPr lang="en-US" sz="2400" b="1" i="0" u="none" strike="noStrike" cap="none">
                <a:solidFill>
                  <a:schemeClr val="dk1"/>
                </a:solidFill>
                <a:latin typeface="Calibri"/>
                <a:ea typeface="Calibri"/>
                <a:cs typeface="Calibri"/>
                <a:sym typeface="Calibri"/>
              </a:rPr>
              <a:t>seen as an opportunity</a:t>
            </a:r>
            <a:r>
              <a:rPr lang="en-US" sz="2400" b="0" i="0" u="none" strike="noStrike" cap="none">
                <a:solidFill>
                  <a:schemeClr val="dk1"/>
                </a:solidFill>
                <a:latin typeface="Calibri"/>
                <a:ea typeface="Calibri"/>
                <a:cs typeface="Calibri"/>
                <a:sym typeface="Calibri"/>
              </a:rPr>
              <a:t>..</a:t>
            </a:r>
            <a:endParaRPr/>
          </a:p>
          <a:p>
            <a:pPr marL="1371600" marR="0" lvl="2" indent="-342900" algn="l" rtl="0">
              <a:lnSpc>
                <a:spcPct val="80000"/>
              </a:lnSpc>
              <a:spcBef>
                <a:spcPts val="500"/>
              </a:spcBef>
              <a:spcAft>
                <a:spcPts val="0"/>
              </a:spcAft>
              <a:buClr>
                <a:schemeClr val="dk1"/>
              </a:buClr>
              <a:buSzPts val="1800"/>
              <a:buFont typeface="Arial"/>
              <a:buChar char="•"/>
            </a:pPr>
            <a:r>
              <a:rPr lang="en-US" sz="2400" b="0" i="0" u="none" strike="noStrike" cap="none">
                <a:solidFill>
                  <a:srgbClr val="CC0099"/>
                </a:solidFill>
                <a:latin typeface="Calibri"/>
                <a:ea typeface="Calibri"/>
                <a:cs typeface="Calibri"/>
                <a:sym typeface="Calibri"/>
              </a:rPr>
              <a:t>Disease prevention </a:t>
            </a:r>
            <a:r>
              <a:rPr lang="en-US" sz="2400" b="1" i="0" u="none" strike="noStrike" cap="none">
                <a:solidFill>
                  <a:srgbClr val="CC0099"/>
                </a:solidFill>
                <a:latin typeface="Calibri"/>
                <a:ea typeface="Calibri"/>
                <a:cs typeface="Calibri"/>
                <a:sym typeface="Calibri"/>
              </a:rPr>
              <a:t>by quarantining super-spreaders </a:t>
            </a:r>
            <a:endParaRPr/>
          </a:p>
          <a:p>
            <a:pPr marL="1371600" marR="0" lvl="2" indent="-228600" algn="l" rtl="0">
              <a:lnSpc>
                <a:spcPct val="80000"/>
              </a:lnSpc>
              <a:spcBef>
                <a:spcPts val="500"/>
              </a:spcBef>
              <a:spcAft>
                <a:spcPts val="0"/>
              </a:spcAft>
              <a:buClr>
                <a:schemeClr val="dk1"/>
              </a:buClr>
              <a:buSzPts val="1800"/>
              <a:buFont typeface="Arial"/>
              <a:buNone/>
            </a:pPr>
            <a:endParaRPr sz="2400" b="1" i="0" u="none" strike="noStrike" cap="none">
              <a:solidFill>
                <a:srgbClr val="CC0099"/>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1" i="0" u="none" strike="noStrike" cap="none">
                <a:solidFill>
                  <a:srgbClr val="0070C0"/>
                </a:solidFill>
                <a:latin typeface="Calibri"/>
                <a:ea typeface="Calibri"/>
                <a:cs typeface="Calibri"/>
                <a:sym typeface="Calibri"/>
              </a:rPr>
              <a:t>Bar´abasi-Albert (BA) model was the first model for scale free networks (coming later …)</a:t>
            </a:r>
            <a:endParaRPr sz="2800" b="1" i="0" u="none" strike="noStrike" cap="none">
              <a:solidFill>
                <a:srgbClr val="0070C0"/>
              </a:solidFill>
              <a:latin typeface="Calibri"/>
              <a:ea typeface="Calibri"/>
              <a:cs typeface="Calibri"/>
              <a:sym typeface="Calibri"/>
            </a:endParaRPr>
          </a:p>
          <a:p>
            <a:pPr marL="457200" marR="0" lvl="0" indent="-228600" algn="l" rtl="0">
              <a:lnSpc>
                <a:spcPct val="8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652" name="Google Shape;652;p70"/>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657"/>
        <p:cNvGrpSpPr/>
        <p:nvPr/>
      </p:nvGrpSpPr>
      <p:grpSpPr>
        <a:xfrm>
          <a:off x="0" y="0"/>
          <a:ext cx="0" cy="0"/>
          <a:chOff x="0" y="0"/>
          <a:chExt cx="0" cy="0"/>
        </a:xfrm>
      </p:grpSpPr>
      <p:sp>
        <p:nvSpPr>
          <p:cNvPr id="658" name="Google Shape;658;p71"/>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Random graph model vs scale free network</a:t>
            </a:r>
            <a:endParaRPr sz="1400" b="0" i="0" u="none" strike="noStrike" cap="none">
              <a:solidFill>
                <a:srgbClr val="000000"/>
              </a:solidFill>
              <a:latin typeface="Arial"/>
              <a:ea typeface="Arial"/>
              <a:cs typeface="Arial"/>
              <a:sym typeface="Arial"/>
            </a:endParaRPr>
          </a:p>
        </p:txBody>
      </p:sp>
      <p:cxnSp>
        <p:nvCxnSpPr>
          <p:cNvPr id="659" name="Google Shape;659;p7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60" name="Google Shape;660;p7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61" name="Google Shape;661;p71"/>
          <p:cNvSpPr txBox="1"/>
          <p:nvPr/>
        </p:nvSpPr>
        <p:spPr>
          <a:xfrm>
            <a:off x="80197" y="1539240"/>
            <a:ext cx="9216204" cy="5318760"/>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dirty="0">
                <a:solidFill>
                  <a:schemeClr val="dk1"/>
                </a:solidFill>
                <a:latin typeface="Calibri"/>
                <a:ea typeface="Calibri"/>
                <a:cs typeface="Calibri"/>
                <a:sym typeface="Calibri"/>
              </a:rPr>
              <a:t>The main difference between a random(which follows Poisson </a:t>
            </a:r>
            <a:r>
              <a:rPr lang="en-US" sz="2800" b="0" i="0" u="none" strike="noStrike" cap="none" dirty="0" err="1">
                <a:solidFill>
                  <a:schemeClr val="dk1"/>
                </a:solidFill>
                <a:latin typeface="Calibri"/>
                <a:ea typeface="Calibri"/>
                <a:cs typeface="Calibri"/>
                <a:sym typeface="Calibri"/>
              </a:rPr>
              <a:t>dist</a:t>
            </a:r>
            <a:r>
              <a:rPr lang="en-US" sz="2800" b="0" i="0" u="none" strike="noStrike" cap="none" dirty="0">
                <a:solidFill>
                  <a:schemeClr val="dk1"/>
                </a:solidFill>
                <a:latin typeface="Calibri"/>
                <a:ea typeface="Calibri"/>
                <a:cs typeface="Calibri"/>
                <a:sym typeface="Calibri"/>
              </a:rPr>
              <a:t>) and a scale-free network(follows power law) </a:t>
            </a:r>
            <a:r>
              <a:rPr lang="en-US" sz="2800" b="1" i="0" u="none" strike="noStrike" cap="none" dirty="0">
                <a:solidFill>
                  <a:schemeClr val="dk1"/>
                </a:solidFill>
                <a:latin typeface="Calibri"/>
                <a:ea typeface="Calibri"/>
                <a:cs typeface="Calibri"/>
                <a:sym typeface="Calibri"/>
              </a:rPr>
              <a:t>comes in the </a:t>
            </a:r>
            <a:r>
              <a:rPr lang="en-US" sz="2800" b="1" i="1" u="none" strike="noStrike" cap="none" dirty="0">
                <a:solidFill>
                  <a:schemeClr val="dk1"/>
                </a:solidFill>
                <a:latin typeface="Calibri"/>
                <a:ea typeface="Calibri"/>
                <a:cs typeface="Calibri"/>
                <a:sym typeface="Calibri"/>
              </a:rPr>
              <a:t>tail</a:t>
            </a:r>
            <a:r>
              <a:rPr lang="en-US" sz="2800" b="1" i="0" u="none" strike="noStrike" cap="none" dirty="0">
                <a:solidFill>
                  <a:schemeClr val="dk1"/>
                </a:solidFill>
                <a:latin typeface="Calibri"/>
                <a:ea typeface="Calibri"/>
                <a:cs typeface="Calibri"/>
                <a:sym typeface="Calibri"/>
              </a:rPr>
              <a:t> of the degree distribution</a:t>
            </a:r>
            <a:r>
              <a:rPr lang="en-US" sz="2800" b="0" i="0" u="none" strike="noStrike" cap="none" dirty="0">
                <a:solidFill>
                  <a:schemeClr val="dk1"/>
                </a:solidFill>
                <a:latin typeface="Calibri"/>
                <a:ea typeface="Calibri"/>
                <a:cs typeface="Calibri"/>
                <a:sym typeface="Calibri"/>
              </a:rPr>
              <a:t>, representing the </a:t>
            </a:r>
            <a:r>
              <a:rPr lang="en-US" sz="2800" b="1" i="0" u="none" strike="noStrike" cap="none" dirty="0">
                <a:solidFill>
                  <a:schemeClr val="dk1"/>
                </a:solidFill>
                <a:latin typeface="Calibri"/>
                <a:ea typeface="Calibri"/>
                <a:cs typeface="Calibri"/>
                <a:sym typeface="Calibri"/>
              </a:rPr>
              <a:t>high-</a:t>
            </a:r>
            <a:r>
              <a:rPr lang="en-US" sz="2800" b="1" i="1" u="none" strike="noStrike" cap="none" dirty="0">
                <a:solidFill>
                  <a:schemeClr val="dk1"/>
                </a:solidFill>
                <a:latin typeface="Calibri"/>
                <a:ea typeface="Calibri"/>
                <a:cs typeface="Calibri"/>
                <a:sym typeface="Calibri"/>
              </a:rPr>
              <a:t>k</a:t>
            </a:r>
            <a:r>
              <a:rPr lang="en-US" sz="2800" b="1" i="0" u="none" strike="noStrike" cap="none" dirty="0">
                <a:solidFill>
                  <a:schemeClr val="dk1"/>
                </a:solidFill>
                <a:latin typeface="Calibri"/>
                <a:ea typeface="Calibri"/>
                <a:cs typeface="Calibri"/>
                <a:sym typeface="Calibri"/>
              </a:rPr>
              <a:t> region of </a:t>
            </a:r>
            <a:r>
              <a:rPr lang="en-US" sz="2800" b="1" i="1" u="none" strike="noStrike" cap="none" dirty="0">
                <a:solidFill>
                  <a:schemeClr val="dk1"/>
                </a:solidFill>
                <a:latin typeface="Calibri"/>
                <a:ea typeface="Calibri"/>
                <a:cs typeface="Calibri"/>
                <a:sym typeface="Calibri"/>
              </a:rPr>
              <a:t>p</a:t>
            </a:r>
            <a:r>
              <a:rPr lang="en-US" sz="2800" b="1" i="1" u="none" strike="noStrike" cap="none" baseline="-25000" dirty="0">
                <a:solidFill>
                  <a:schemeClr val="dk1"/>
                </a:solidFill>
                <a:latin typeface="Calibri"/>
                <a:ea typeface="Calibri"/>
                <a:cs typeface="Calibri"/>
                <a:sym typeface="Calibri"/>
              </a:rPr>
              <a:t>k</a:t>
            </a:r>
            <a:r>
              <a:rPr lang="en-US" sz="2800" b="0" i="0" u="none" strike="noStrike" cap="none" dirty="0">
                <a:solidFill>
                  <a:schemeClr val="dk1"/>
                </a:solidFill>
                <a:latin typeface="Calibri"/>
                <a:ea typeface="Calibri"/>
                <a:cs typeface="Calibri"/>
                <a:sym typeface="Calibri"/>
              </a:rPr>
              <a:t>. If we compare a </a:t>
            </a:r>
            <a:r>
              <a:rPr lang="en-US" sz="2800" b="1" i="0" u="none" strike="noStrike" cap="none" dirty="0">
                <a:solidFill>
                  <a:schemeClr val="dk1"/>
                </a:solidFill>
                <a:latin typeface="Calibri"/>
                <a:ea typeface="Calibri"/>
                <a:cs typeface="Calibri"/>
                <a:sym typeface="Calibri"/>
              </a:rPr>
              <a:t>power law with a Poisson function</a:t>
            </a:r>
            <a:r>
              <a:rPr lang="en-US" sz="2800" b="0" i="0" u="none" strike="noStrike" cap="none" dirty="0">
                <a:solidFill>
                  <a:schemeClr val="dk1"/>
                </a:solidFill>
                <a:latin typeface="Calibri"/>
                <a:ea typeface="Calibri"/>
                <a:cs typeface="Calibri"/>
                <a:sym typeface="Calibri"/>
              </a:rPr>
              <a:t>. We find that:</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ct val="81081"/>
              <a:buFont typeface="Arial"/>
              <a:buChar char="•"/>
            </a:pPr>
            <a:r>
              <a:rPr lang="en-US" sz="2400" b="1" i="0" u="none" strike="noStrike" cap="none" dirty="0">
                <a:solidFill>
                  <a:schemeClr val="dk1"/>
                </a:solidFill>
                <a:latin typeface="Calibri"/>
                <a:ea typeface="Calibri"/>
                <a:cs typeface="Calibri"/>
                <a:sym typeface="Calibri"/>
              </a:rPr>
              <a:t>For small </a:t>
            </a:r>
            <a:r>
              <a:rPr lang="en-US" sz="2400" b="1" i="1" u="none" strike="noStrike" cap="none" dirty="0">
                <a:solidFill>
                  <a:schemeClr val="dk1"/>
                </a:solidFill>
                <a:latin typeface="Calibri"/>
                <a:ea typeface="Calibri"/>
                <a:cs typeface="Calibri"/>
                <a:sym typeface="Calibri"/>
              </a:rPr>
              <a:t>k</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the </a:t>
            </a:r>
            <a:r>
              <a:rPr lang="en-US" sz="2400" b="0" i="0" u="none" strike="noStrike" cap="none" dirty="0">
                <a:solidFill>
                  <a:srgbClr val="FF0000"/>
                </a:solidFill>
                <a:latin typeface="Calibri"/>
                <a:ea typeface="Calibri"/>
                <a:cs typeface="Calibri"/>
                <a:sym typeface="Calibri"/>
              </a:rPr>
              <a:t>power law is above the Poisson function</a:t>
            </a:r>
            <a:r>
              <a:rPr lang="en-US" sz="2400" b="0" i="0" u="none" strike="noStrike" cap="none" dirty="0">
                <a:solidFill>
                  <a:schemeClr val="dk1"/>
                </a:solidFill>
                <a:latin typeface="Calibri"/>
                <a:ea typeface="Calibri"/>
                <a:cs typeface="Calibri"/>
                <a:sym typeface="Calibri"/>
              </a:rPr>
              <a:t>, indicating that a </a:t>
            </a:r>
            <a:r>
              <a:rPr lang="en-US" sz="2400" b="0" i="0" u="none" strike="noStrike" cap="none" dirty="0">
                <a:solidFill>
                  <a:srgbClr val="FF0000"/>
                </a:solidFill>
                <a:latin typeface="Calibri"/>
                <a:ea typeface="Calibri"/>
                <a:cs typeface="Calibri"/>
                <a:sym typeface="Calibri"/>
              </a:rPr>
              <a:t>scale-free network </a:t>
            </a:r>
            <a:r>
              <a:rPr lang="en-US" sz="2400" b="0" i="0" u="none" strike="noStrike" cap="none" dirty="0">
                <a:solidFill>
                  <a:schemeClr val="dk1"/>
                </a:solidFill>
                <a:latin typeface="Calibri"/>
                <a:ea typeface="Calibri"/>
                <a:cs typeface="Calibri"/>
                <a:sym typeface="Calibri"/>
              </a:rPr>
              <a:t>has </a:t>
            </a:r>
            <a:r>
              <a:rPr lang="en-US" sz="2400" b="1" i="0" u="none" strike="noStrike" cap="none" dirty="0">
                <a:solidFill>
                  <a:srgbClr val="FF0000"/>
                </a:solidFill>
                <a:latin typeface="Calibri"/>
                <a:ea typeface="Calibri"/>
                <a:cs typeface="Calibri"/>
                <a:sym typeface="Calibri"/>
              </a:rPr>
              <a:t>a large number of small degree nodes</a:t>
            </a:r>
            <a:r>
              <a:rPr lang="en-US" sz="2400" b="0" i="0" u="none" strike="noStrike" cap="none" dirty="0">
                <a:solidFill>
                  <a:schemeClr val="dk1"/>
                </a:solidFill>
                <a:latin typeface="Calibri"/>
                <a:ea typeface="Calibri"/>
                <a:cs typeface="Calibri"/>
                <a:sym typeface="Calibri"/>
              </a:rPr>
              <a:t>, most of which are absent in a random network.</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ct val="81081"/>
              <a:buFont typeface="Arial"/>
              <a:buChar char="•"/>
            </a:pPr>
            <a:r>
              <a:rPr lang="en-US" sz="2400" b="1" i="0" u="none" strike="noStrike" cap="none" dirty="0">
                <a:solidFill>
                  <a:schemeClr val="dk1"/>
                </a:solidFill>
                <a:latin typeface="Calibri"/>
                <a:ea typeface="Calibri"/>
                <a:cs typeface="Calibri"/>
                <a:sym typeface="Calibri"/>
              </a:rPr>
              <a:t>For </a:t>
            </a:r>
            <a:r>
              <a:rPr lang="en-US" sz="2400" b="1" i="1" u="none" strike="noStrike" cap="none" dirty="0">
                <a:solidFill>
                  <a:schemeClr val="dk1"/>
                </a:solidFill>
                <a:latin typeface="Calibri"/>
                <a:ea typeface="Calibri"/>
                <a:cs typeface="Calibri"/>
                <a:sym typeface="Calibri"/>
              </a:rPr>
              <a:t>k, </a:t>
            </a:r>
            <a:r>
              <a:rPr lang="en-US" sz="2400" b="1" i="0" u="none" strike="noStrike" cap="none" dirty="0">
                <a:solidFill>
                  <a:schemeClr val="dk1"/>
                </a:solidFill>
                <a:latin typeface="Calibri"/>
                <a:ea typeface="Calibri"/>
                <a:cs typeface="Calibri"/>
                <a:sym typeface="Calibri"/>
              </a:rPr>
              <a:t> in the vicinity of avg degree=</a:t>
            </a:r>
            <a:r>
              <a:rPr lang="en-US" sz="2400" b="1" i="1" u="none" strike="noStrike" cap="none" dirty="0">
                <a:solidFill>
                  <a:schemeClr val="dk1"/>
                </a:solidFill>
                <a:latin typeface="Calibri"/>
                <a:ea typeface="Calibri"/>
                <a:cs typeface="Calibri"/>
                <a:sym typeface="Calibri"/>
              </a:rPr>
              <a:t>〈k〉</a:t>
            </a:r>
            <a:r>
              <a:rPr lang="en-US" sz="2400" b="1" i="0" u="none" strike="noStrike" cap="none" dirty="0">
                <a:solidFill>
                  <a:schemeClr val="dk1"/>
                </a:solidFill>
                <a:latin typeface="Calibri"/>
                <a:ea typeface="Calibri"/>
                <a:cs typeface="Calibri"/>
                <a:sym typeface="Calibri"/>
              </a:rPr>
              <a:t> </a:t>
            </a:r>
            <a:r>
              <a:rPr lang="en-US" sz="2400" b="0" i="0" u="none" strike="noStrike" cap="none" dirty="0">
                <a:solidFill>
                  <a:srgbClr val="FF0000"/>
                </a:solidFill>
                <a:latin typeface="Calibri"/>
                <a:ea typeface="Calibri"/>
                <a:cs typeface="Calibri"/>
                <a:sym typeface="Calibri"/>
              </a:rPr>
              <a:t>the Poisson distribution is above the power law</a:t>
            </a:r>
            <a:r>
              <a:rPr lang="en-US" sz="2400" b="0" i="0" u="none" strike="noStrike" cap="none" dirty="0">
                <a:solidFill>
                  <a:schemeClr val="dk1"/>
                </a:solidFill>
                <a:latin typeface="Calibri"/>
                <a:ea typeface="Calibri"/>
                <a:cs typeface="Calibri"/>
                <a:sym typeface="Calibri"/>
              </a:rPr>
              <a:t>, indicating that in a random network </a:t>
            </a:r>
            <a:r>
              <a:rPr lang="en-US" sz="2400" b="1" i="0" u="none" strike="noStrike" cap="none" dirty="0">
                <a:solidFill>
                  <a:srgbClr val="FF0000"/>
                </a:solidFill>
                <a:latin typeface="Calibri"/>
                <a:ea typeface="Calibri"/>
                <a:cs typeface="Calibri"/>
                <a:sym typeface="Calibri"/>
              </a:rPr>
              <a:t>there is an excess of nodes with degree </a:t>
            </a:r>
            <a:r>
              <a:rPr lang="en-US" sz="2400" b="1" i="1" u="none" strike="noStrike" cap="none" dirty="0">
                <a:solidFill>
                  <a:srgbClr val="FF0000"/>
                </a:solidFill>
                <a:latin typeface="Calibri"/>
                <a:ea typeface="Calibri"/>
                <a:cs typeface="Calibri"/>
                <a:sym typeface="Calibri"/>
              </a:rPr>
              <a:t>k</a:t>
            </a:r>
            <a:r>
              <a:rPr lang="en-US" sz="2400" b="1" i="0" u="none" strike="noStrike" cap="none" dirty="0">
                <a:solidFill>
                  <a:srgbClr val="FF0000"/>
                </a:solidFill>
                <a:latin typeface="Calibri"/>
                <a:ea typeface="Calibri"/>
                <a:cs typeface="Calibri"/>
                <a:sym typeface="Calibri"/>
              </a:rPr>
              <a:t>≈</a:t>
            </a:r>
            <a:r>
              <a:rPr lang="en-US" sz="2400" b="1" i="1" u="none" strike="noStrike" cap="none" dirty="0">
                <a:solidFill>
                  <a:srgbClr val="FF0000"/>
                </a:solidFill>
                <a:latin typeface="Calibri"/>
                <a:ea typeface="Calibri"/>
                <a:cs typeface="Calibri"/>
                <a:sym typeface="Calibri"/>
              </a:rPr>
              <a:t>〈k〉</a:t>
            </a: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914400" marR="0" lvl="1" indent="-342900" algn="just" rtl="0">
              <a:lnSpc>
                <a:spcPct val="90000"/>
              </a:lnSpc>
              <a:spcBef>
                <a:spcPts val="500"/>
              </a:spcBef>
              <a:spcAft>
                <a:spcPts val="0"/>
              </a:spcAft>
              <a:buClr>
                <a:schemeClr val="dk1"/>
              </a:buClr>
              <a:buSzPct val="81081"/>
              <a:buFont typeface="Arial"/>
              <a:buChar char="•"/>
            </a:pPr>
            <a:r>
              <a:rPr lang="en-US" sz="2400" b="1" i="0" u="none" strike="noStrike" cap="none" dirty="0">
                <a:solidFill>
                  <a:schemeClr val="dk1"/>
                </a:solidFill>
                <a:latin typeface="Calibri"/>
                <a:ea typeface="Calibri"/>
                <a:cs typeface="Calibri"/>
                <a:sym typeface="Calibri"/>
              </a:rPr>
              <a:t>For large </a:t>
            </a:r>
            <a:r>
              <a:rPr lang="en-US" sz="2400" b="0" i="0" u="none" strike="noStrike" cap="none" dirty="0">
                <a:solidFill>
                  <a:schemeClr val="dk1"/>
                </a:solidFill>
                <a:latin typeface="Calibri"/>
                <a:ea typeface="Calibri"/>
                <a:cs typeface="Calibri"/>
                <a:sym typeface="Calibri"/>
              </a:rPr>
              <a:t>k </a:t>
            </a:r>
            <a:r>
              <a:rPr lang="en-US" sz="2400" b="0" i="0" u="none" strike="noStrike" cap="none" dirty="0">
                <a:solidFill>
                  <a:srgbClr val="FF0000"/>
                </a:solidFill>
                <a:latin typeface="Calibri"/>
                <a:ea typeface="Calibri"/>
                <a:cs typeface="Calibri"/>
                <a:sym typeface="Calibri"/>
              </a:rPr>
              <a:t>the power law is again above the Poisson curve</a:t>
            </a:r>
            <a:r>
              <a:rPr lang="en-US" sz="2400" b="0" i="0" u="none" strike="noStrike" cap="none" dirty="0">
                <a:solidFill>
                  <a:schemeClr val="dk1"/>
                </a:solidFill>
                <a:latin typeface="Calibri"/>
                <a:ea typeface="Calibri"/>
                <a:cs typeface="Calibri"/>
                <a:sym typeface="Calibri"/>
              </a:rPr>
              <a:t>. The </a:t>
            </a:r>
            <a:r>
              <a:rPr lang="en-US" sz="2400" b="1" i="0" u="none" strike="noStrike" cap="none" dirty="0">
                <a:solidFill>
                  <a:schemeClr val="dk1"/>
                </a:solidFill>
                <a:latin typeface="Calibri"/>
                <a:ea typeface="Calibri"/>
                <a:cs typeface="Calibri"/>
                <a:sym typeface="Calibri"/>
              </a:rPr>
              <a:t>difference is particularly visible if we show </a:t>
            </a:r>
            <a:r>
              <a:rPr lang="en-US" sz="2400" b="1" i="1" u="none" strike="noStrike" cap="none" dirty="0" err="1">
                <a:solidFill>
                  <a:schemeClr val="dk1"/>
                </a:solidFill>
                <a:latin typeface="Calibri"/>
                <a:ea typeface="Calibri"/>
                <a:cs typeface="Calibri"/>
                <a:sym typeface="Calibri"/>
              </a:rPr>
              <a:t>p</a:t>
            </a:r>
            <a:r>
              <a:rPr lang="en-US" sz="2400" b="1" i="1" u="none" strike="noStrike" cap="none" baseline="-25000" dirty="0" err="1">
                <a:solidFill>
                  <a:schemeClr val="dk1"/>
                </a:solidFill>
                <a:latin typeface="Calibri"/>
                <a:ea typeface="Calibri"/>
                <a:cs typeface="Calibri"/>
                <a:sym typeface="Calibri"/>
              </a:rPr>
              <a:t>k</a:t>
            </a:r>
            <a:r>
              <a:rPr lang="en-US" sz="2400" b="1" i="0" u="none" strike="noStrike" cap="none" dirty="0" err="1">
                <a:solidFill>
                  <a:schemeClr val="dk1"/>
                </a:solidFill>
                <a:latin typeface="Calibri"/>
                <a:ea typeface="Calibri"/>
                <a:cs typeface="Calibri"/>
                <a:sym typeface="Calibri"/>
              </a:rPr>
              <a:t>on</a:t>
            </a:r>
            <a:r>
              <a:rPr lang="en-US" sz="2400" b="1" i="0" u="none" strike="noStrike" cap="none" dirty="0">
                <a:solidFill>
                  <a:schemeClr val="dk1"/>
                </a:solidFill>
                <a:latin typeface="Calibri"/>
                <a:ea typeface="Calibri"/>
                <a:cs typeface="Calibri"/>
                <a:sym typeface="Calibri"/>
              </a:rPr>
              <a:t> a log-log plot indicating that the </a:t>
            </a:r>
            <a:r>
              <a:rPr lang="en-US" sz="2400" b="1" i="0" u="none" strike="noStrike" cap="none" dirty="0">
                <a:solidFill>
                  <a:srgbClr val="FF0000"/>
                </a:solidFill>
                <a:latin typeface="Calibri"/>
                <a:ea typeface="Calibri"/>
                <a:cs typeface="Calibri"/>
                <a:sym typeface="Calibri"/>
              </a:rPr>
              <a:t>probability of observing a high-degree node, or </a:t>
            </a:r>
            <a:r>
              <a:rPr lang="en-US" sz="2400" b="1" i="1" u="none" strike="noStrike" cap="none" dirty="0">
                <a:solidFill>
                  <a:srgbClr val="FF0000"/>
                </a:solidFill>
                <a:latin typeface="Calibri"/>
                <a:ea typeface="Calibri"/>
                <a:cs typeface="Calibri"/>
                <a:sym typeface="Calibri"/>
              </a:rPr>
              <a:t>hub</a:t>
            </a:r>
            <a:r>
              <a:rPr lang="en-US" sz="2400" b="1" i="0" u="none" strike="noStrike" cap="none" dirty="0">
                <a:solidFill>
                  <a:srgbClr val="FF0000"/>
                </a:solidFill>
                <a:latin typeface="Calibri"/>
                <a:ea typeface="Calibri"/>
                <a:cs typeface="Calibri"/>
                <a:sym typeface="Calibri"/>
              </a:rPr>
              <a:t>, is several orders of magnitude higher in a scale-free than in a random network.</a:t>
            </a:r>
            <a:endParaRPr sz="1400" b="0" i="0" u="none" strike="noStrike" cap="none" dirty="0">
              <a:solidFill>
                <a:srgbClr val="000000"/>
              </a:solidFill>
              <a:latin typeface="Arial"/>
              <a:ea typeface="Arial"/>
              <a:cs typeface="Arial"/>
              <a:sym typeface="Arial"/>
            </a:endParaRPr>
          </a:p>
          <a:p>
            <a:pPr marL="457200" marR="0" lvl="0" indent="-228600" algn="just" rtl="0">
              <a:lnSpc>
                <a:spcPct val="90000"/>
              </a:lnSpc>
              <a:spcBef>
                <a:spcPts val="1000"/>
              </a:spcBef>
              <a:spcAft>
                <a:spcPts val="0"/>
              </a:spcAft>
              <a:buClr>
                <a:schemeClr val="dk1"/>
              </a:buClr>
              <a:buSzPct val="69498"/>
              <a:buFont typeface="Arial"/>
              <a:buNone/>
            </a:pPr>
            <a:endParaRPr sz="2800" b="0" i="0" u="none" strike="noStrike" cap="none" dirty="0">
              <a:solidFill>
                <a:schemeClr val="dk1"/>
              </a:solidFill>
              <a:latin typeface="Calibri"/>
              <a:ea typeface="Calibri"/>
              <a:cs typeface="Calibri"/>
              <a:sym typeface="Calibri"/>
            </a:endParaRPr>
          </a:p>
        </p:txBody>
      </p:sp>
      <p:sp>
        <p:nvSpPr>
          <p:cNvPr id="662" name="Google Shape;662;p71"/>
          <p:cNvSpPr txBox="1"/>
          <p:nvPr/>
        </p:nvSpPr>
        <p:spPr>
          <a:xfrm rot="-1696641">
            <a:off x="9607959" y="3315861"/>
            <a:ext cx="21031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85623"/>
                </a:solidFill>
                <a:latin typeface="Arial"/>
                <a:ea typeface="Arial"/>
                <a:cs typeface="Arial"/>
                <a:sym typeface="Arial"/>
              </a:rPr>
              <a:t>Lets discuss it now</a:t>
            </a:r>
            <a:endParaRPr/>
          </a:p>
        </p:txBody>
      </p:sp>
      <p:pic>
        <p:nvPicPr>
          <p:cNvPr id="663" name="Google Shape;663;p71"/>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7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Random graph (Poisson) vs. scale free </a:t>
            </a:r>
            <a:endParaRPr sz="1400" b="0" i="0" u="none" strike="noStrike" cap="none">
              <a:solidFill>
                <a:srgbClr val="000000"/>
              </a:solidFill>
              <a:latin typeface="Arial"/>
              <a:ea typeface="Arial"/>
              <a:cs typeface="Arial"/>
              <a:sym typeface="Arial"/>
            </a:endParaRPr>
          </a:p>
        </p:txBody>
      </p:sp>
      <p:cxnSp>
        <p:nvCxnSpPr>
          <p:cNvPr id="670" name="Google Shape;670;p7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71" name="Google Shape;671;p7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pic>
        <p:nvPicPr>
          <p:cNvPr id="672" name="Google Shape;672;p72" descr="Poisson vs. Power-law Distributions."/>
          <p:cNvPicPr preferRelativeResize="0"/>
          <p:nvPr/>
        </p:nvPicPr>
        <p:blipFill rotWithShape="1">
          <a:blip r:embed="rId3">
            <a:alphaModFix/>
          </a:blip>
          <a:srcRect b="46019"/>
          <a:stretch/>
        </p:blipFill>
        <p:spPr>
          <a:xfrm>
            <a:off x="1" y="1346541"/>
            <a:ext cx="9649326" cy="3701988"/>
          </a:xfrm>
          <a:prstGeom prst="rect">
            <a:avLst/>
          </a:prstGeom>
          <a:noFill/>
          <a:ln>
            <a:noFill/>
          </a:ln>
        </p:spPr>
      </p:pic>
      <p:sp>
        <p:nvSpPr>
          <p:cNvPr id="673" name="Google Shape;673;p72"/>
          <p:cNvSpPr txBox="1"/>
          <p:nvPr/>
        </p:nvSpPr>
        <p:spPr>
          <a:xfrm>
            <a:off x="6312023" y="4971495"/>
            <a:ext cx="13292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Log log plot </a:t>
            </a:r>
            <a:endParaRPr sz="1400" b="0" i="0" u="none" strike="noStrike" cap="none">
              <a:solidFill>
                <a:srgbClr val="000000"/>
              </a:solidFill>
              <a:latin typeface="Arial"/>
              <a:ea typeface="Arial"/>
              <a:cs typeface="Arial"/>
              <a:sym typeface="Arial"/>
            </a:endParaRPr>
          </a:p>
        </p:txBody>
      </p:sp>
      <p:sp>
        <p:nvSpPr>
          <p:cNvPr id="674" name="Google Shape;674;p72"/>
          <p:cNvSpPr txBox="1"/>
          <p:nvPr/>
        </p:nvSpPr>
        <p:spPr>
          <a:xfrm>
            <a:off x="1456803" y="4863863"/>
            <a:ext cx="28471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Fraction of degree vs degree</a:t>
            </a:r>
            <a:endParaRPr sz="1400" b="0" i="0" u="none" strike="noStrike" cap="none">
              <a:solidFill>
                <a:srgbClr val="000000"/>
              </a:solidFill>
              <a:latin typeface="Arial"/>
              <a:ea typeface="Arial"/>
              <a:cs typeface="Arial"/>
              <a:sym typeface="Arial"/>
            </a:endParaRPr>
          </a:p>
        </p:txBody>
      </p:sp>
      <p:sp>
        <p:nvSpPr>
          <p:cNvPr id="675" name="Google Shape;675;p72"/>
          <p:cNvSpPr txBox="1"/>
          <p:nvPr/>
        </p:nvSpPr>
        <p:spPr>
          <a:xfrm>
            <a:off x="310717" y="5678633"/>
            <a:ext cx="977431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a:t>
            </a:r>
            <a:r>
              <a:rPr lang="en-US" sz="1400" b="1" i="0" u="none" strike="noStrike" cap="none">
                <a:solidFill>
                  <a:srgbClr val="000000"/>
                </a:solidFill>
                <a:latin typeface="Arial"/>
                <a:ea typeface="Arial"/>
                <a:cs typeface="Arial"/>
                <a:sym typeface="Arial"/>
              </a:rPr>
              <a:t>most notable characteristic in a scale-free network is the relative commonness of vertices with a degree that greatly exceeds the average</a:t>
            </a:r>
            <a:r>
              <a:rPr lang="en-US" sz="1400" b="0" i="0" u="none" strike="noStrike" cap="none">
                <a:solidFill>
                  <a:srgbClr val="000000"/>
                </a:solidFill>
                <a:latin typeface="Arial"/>
                <a:ea typeface="Arial"/>
                <a:cs typeface="Arial"/>
                <a:sym typeface="Arial"/>
              </a:rPr>
              <a:t>. The highest-degree nodes are often called "hubs“.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6" name="Google Shape;676;p72"/>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1A8567A-D0C3-E138-717E-0B14C9555264}"/>
                  </a:ext>
                </a:extLst>
              </p14:cNvPr>
              <p14:cNvContentPartPr/>
              <p14:nvPr/>
            </p14:nvContentPartPr>
            <p14:xfrm>
              <a:off x="305280" y="1391040"/>
              <a:ext cx="10193400" cy="3886920"/>
            </p14:xfrm>
          </p:contentPart>
        </mc:Choice>
        <mc:Fallback xmlns="">
          <p:pic>
            <p:nvPicPr>
              <p:cNvPr id="2" name="Ink 1">
                <a:extLst>
                  <a:ext uri="{FF2B5EF4-FFF2-40B4-BE49-F238E27FC236}">
                    <a16:creationId xmlns:a16="http://schemas.microsoft.com/office/drawing/2014/main" id="{E1A8567A-D0C3-E138-717E-0B14C9555264}"/>
                  </a:ext>
                </a:extLst>
              </p:cNvPr>
              <p:cNvPicPr/>
              <p:nvPr/>
            </p:nvPicPr>
            <p:blipFill>
              <a:blip r:embed="rId6"/>
              <a:stretch>
                <a:fillRect/>
              </a:stretch>
            </p:blipFill>
            <p:spPr>
              <a:xfrm>
                <a:off x="295920" y="1381680"/>
                <a:ext cx="10212120" cy="390564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Disruption in scale free vs. random graph </a:t>
            </a:r>
            <a:endParaRPr sz="1400" b="0" i="0" u="none" strike="noStrike" cap="none">
              <a:solidFill>
                <a:srgbClr val="000000"/>
              </a:solidFill>
              <a:latin typeface="Arial"/>
              <a:ea typeface="Arial"/>
              <a:cs typeface="Arial"/>
              <a:sym typeface="Arial"/>
            </a:endParaRPr>
          </a:p>
        </p:txBody>
      </p:sp>
      <p:cxnSp>
        <p:nvCxnSpPr>
          <p:cNvPr id="683" name="Google Shape;683;p7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84" name="Google Shape;684;p7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85" name="Google Shape;685;p73"/>
          <p:cNvSpPr txBox="1"/>
          <p:nvPr/>
        </p:nvSpPr>
        <p:spPr>
          <a:xfrm>
            <a:off x="142239" y="1539240"/>
            <a:ext cx="9566839" cy="531876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80000"/>
              </a:lnSpc>
              <a:spcBef>
                <a:spcPts val="10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Disruption</a:t>
            </a:r>
            <a:endParaRPr sz="1400" b="0" i="0" u="none" strike="noStrike" cap="none">
              <a:solidFill>
                <a:srgbClr val="000000"/>
              </a:solidFill>
              <a:latin typeface="Arial"/>
              <a:ea typeface="Arial"/>
              <a:cs typeface="Arial"/>
              <a:sym typeface="Arial"/>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A </a:t>
            </a:r>
            <a:r>
              <a:rPr lang="en-US" sz="2400" b="1" i="0" u="none" strike="noStrike" cap="none">
                <a:solidFill>
                  <a:schemeClr val="dk1"/>
                </a:solidFill>
                <a:latin typeface="Calibri"/>
                <a:ea typeface="Calibri"/>
                <a:cs typeface="Calibri"/>
                <a:sym typeface="Calibri"/>
              </a:rPr>
              <a:t>random percentage </a:t>
            </a:r>
            <a:r>
              <a:rPr lang="en-US" sz="2400" b="0" i="0" u="none" strike="noStrike" cap="none">
                <a:solidFill>
                  <a:schemeClr val="dk1"/>
                </a:solidFill>
                <a:latin typeface="Calibri"/>
                <a:ea typeface="Calibri"/>
                <a:cs typeface="Calibri"/>
                <a:sym typeface="Calibri"/>
              </a:rPr>
              <a:t>of the nodes are removed</a:t>
            </a:r>
            <a:endParaRPr sz="1400" b="0" i="0" u="none" strike="noStrike" cap="none">
              <a:solidFill>
                <a:srgbClr val="000000"/>
              </a:solidFill>
              <a:latin typeface="Arial"/>
              <a:ea typeface="Arial"/>
              <a:cs typeface="Arial"/>
              <a:sym typeface="Arial"/>
            </a:endParaRPr>
          </a:p>
          <a:p>
            <a:pPr marL="457200" marR="0" lvl="0" indent="-342900" algn="l" rtl="0">
              <a:lnSpc>
                <a:spcPct val="80000"/>
              </a:lnSpc>
              <a:spcBef>
                <a:spcPts val="10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How does the </a:t>
            </a:r>
            <a:r>
              <a:rPr lang="en-US" sz="2400" b="1" i="0" u="sng" strike="noStrike" cap="none">
                <a:solidFill>
                  <a:schemeClr val="dk1"/>
                </a:solidFill>
                <a:latin typeface="Calibri"/>
                <a:ea typeface="Calibri"/>
                <a:cs typeface="Calibri"/>
                <a:sym typeface="Calibri"/>
              </a:rPr>
              <a:t>diameter c</a:t>
            </a:r>
            <a:r>
              <a:rPr lang="en-US" sz="2400" b="1" i="0" u="none" strike="noStrike" cap="none">
                <a:solidFill>
                  <a:schemeClr val="dk1"/>
                </a:solidFill>
                <a:latin typeface="Calibri"/>
                <a:ea typeface="Calibri"/>
                <a:cs typeface="Calibri"/>
                <a:sym typeface="Calibri"/>
              </a:rPr>
              <a:t>hange?</a:t>
            </a:r>
            <a:endParaRPr sz="1400" b="0" i="0" u="none" strike="noStrike" cap="none">
              <a:solidFill>
                <a:srgbClr val="000000"/>
              </a:solidFill>
              <a:latin typeface="Arial"/>
              <a:ea typeface="Arial"/>
              <a:cs typeface="Arial"/>
              <a:sym typeface="Arial"/>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sng" strike="noStrike" cap="none">
                <a:solidFill>
                  <a:schemeClr val="dk1"/>
                </a:solidFill>
                <a:latin typeface="Calibri"/>
                <a:ea typeface="Calibri"/>
                <a:cs typeface="Calibri"/>
                <a:sym typeface="Calibri"/>
              </a:rPr>
              <a:t>Increases monotonically </a:t>
            </a:r>
            <a:r>
              <a:rPr lang="en-US" sz="2400" b="0" i="0" u="none" strike="noStrike" cap="none">
                <a:solidFill>
                  <a:schemeClr val="dk1"/>
                </a:solidFill>
                <a:latin typeface="Calibri"/>
                <a:ea typeface="Calibri"/>
                <a:cs typeface="Calibri"/>
                <a:sym typeface="Calibri"/>
              </a:rPr>
              <a:t>and linearly in </a:t>
            </a:r>
            <a:r>
              <a:rPr lang="en-US" sz="2400" b="1" i="0" u="none" strike="noStrike" cap="none">
                <a:solidFill>
                  <a:schemeClr val="dk1"/>
                </a:solidFill>
                <a:latin typeface="Calibri"/>
                <a:ea typeface="Calibri"/>
                <a:cs typeface="Calibri"/>
                <a:sym typeface="Calibri"/>
              </a:rPr>
              <a:t>random graphs</a:t>
            </a:r>
            <a:endParaRPr sz="1400" b="0" i="0" u="none" strike="noStrike" cap="none">
              <a:solidFill>
                <a:srgbClr val="000000"/>
              </a:solidFill>
              <a:latin typeface="Arial"/>
              <a:ea typeface="Arial"/>
              <a:cs typeface="Arial"/>
              <a:sym typeface="Arial"/>
            </a:endParaRPr>
          </a:p>
          <a:p>
            <a:pPr marL="914400" marR="0" lvl="1" indent="-342900" algn="l" rtl="0">
              <a:lnSpc>
                <a:spcPct val="80000"/>
              </a:lnSpc>
              <a:spcBef>
                <a:spcPts val="500"/>
              </a:spcBef>
              <a:spcAft>
                <a:spcPts val="0"/>
              </a:spcAft>
              <a:buClr>
                <a:schemeClr val="dk1"/>
              </a:buClr>
              <a:buSzPts val="1800"/>
              <a:buFont typeface="Arial"/>
              <a:buChar char="•"/>
            </a:pPr>
            <a:r>
              <a:rPr lang="en-US" sz="2400" b="0" i="0" u="sng" strike="noStrike" cap="none">
                <a:solidFill>
                  <a:schemeClr val="dk1"/>
                </a:solidFill>
                <a:latin typeface="Calibri"/>
                <a:ea typeface="Calibri"/>
                <a:cs typeface="Calibri"/>
                <a:sym typeface="Calibri"/>
              </a:rPr>
              <a:t>Remains almost the same </a:t>
            </a:r>
            <a:r>
              <a:rPr lang="en-US" sz="2400" b="0" i="0" u="none" strike="noStrike" cap="none">
                <a:solidFill>
                  <a:schemeClr val="dk1"/>
                </a:solidFill>
                <a:latin typeface="Calibri"/>
                <a:ea typeface="Calibri"/>
                <a:cs typeface="Calibri"/>
                <a:sym typeface="Calibri"/>
              </a:rPr>
              <a:t>in </a:t>
            </a:r>
            <a:r>
              <a:rPr lang="en-US" sz="2400" b="1" i="0" u="none" strike="noStrike" cap="none">
                <a:solidFill>
                  <a:schemeClr val="dk1"/>
                </a:solidFill>
                <a:latin typeface="Calibri"/>
                <a:ea typeface="Calibri"/>
                <a:cs typeface="Calibri"/>
                <a:sym typeface="Calibri"/>
              </a:rPr>
              <a:t>scale-free networks </a:t>
            </a:r>
            <a:endParaRPr sz="1400" b="0" i="0" u="none" strike="noStrike" cap="none">
              <a:solidFill>
                <a:srgbClr val="000000"/>
              </a:solidFill>
              <a:latin typeface="Arial"/>
              <a:ea typeface="Arial"/>
              <a:cs typeface="Arial"/>
              <a:sym typeface="Arial"/>
            </a:endParaRPr>
          </a:p>
          <a:p>
            <a:pPr marL="1371600" marR="0" lvl="2" indent="-342900" algn="l" rtl="0">
              <a:lnSpc>
                <a:spcPct val="80000"/>
              </a:lnSpc>
              <a:spcBef>
                <a:spcPts val="500"/>
              </a:spcBef>
              <a:spcAft>
                <a:spcPts val="0"/>
              </a:spcAft>
              <a:buClr>
                <a:schemeClr val="dk1"/>
              </a:buClr>
              <a:buSzPts val="1800"/>
              <a:buFont typeface="Arial"/>
              <a:buChar char="•"/>
            </a:pPr>
            <a:r>
              <a:rPr lang="en-US" sz="2400" b="0" i="0" u="none" strike="noStrike" cap="none">
                <a:solidFill>
                  <a:schemeClr val="dk1"/>
                </a:solidFill>
                <a:latin typeface="Calibri"/>
                <a:ea typeface="Calibri"/>
                <a:cs typeface="Calibri"/>
                <a:sym typeface="Calibri"/>
              </a:rPr>
              <a:t>Since </a:t>
            </a:r>
            <a:r>
              <a:rPr lang="en-US" sz="2400" b="0" i="0" u="sng" strike="noStrike" cap="none">
                <a:solidFill>
                  <a:schemeClr val="dk1"/>
                </a:solidFill>
                <a:latin typeface="Calibri"/>
                <a:ea typeface="Calibri"/>
                <a:cs typeface="Calibri"/>
                <a:sym typeface="Calibri"/>
              </a:rPr>
              <a:t>a random sample is unlikely to pick the high-degree </a:t>
            </a:r>
            <a:r>
              <a:rPr lang="en-US" sz="2400" b="0" i="0" u="none" strike="noStrike" cap="none">
                <a:solidFill>
                  <a:schemeClr val="dk1"/>
                </a:solidFill>
                <a:latin typeface="Calibri"/>
                <a:ea typeface="Calibri"/>
                <a:cs typeface="Calibri"/>
                <a:sym typeface="Calibri"/>
              </a:rPr>
              <a:t>nodes</a:t>
            </a:r>
            <a:endParaRPr sz="1400" b="0" i="0" u="none" strike="noStrike" cap="none">
              <a:solidFill>
                <a:srgbClr val="000000"/>
              </a:solidFill>
              <a:latin typeface="Arial"/>
              <a:ea typeface="Arial"/>
              <a:cs typeface="Arial"/>
              <a:sym typeface="Arial"/>
            </a:endParaRPr>
          </a:p>
          <a:p>
            <a:pPr marL="457200" marR="0" lvl="0" indent="-342900" algn="l" rtl="0">
              <a:lnSpc>
                <a:spcPct val="80000"/>
              </a:lnSpc>
              <a:spcBef>
                <a:spcPts val="100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p:txBody>
      </p:sp>
      <p:pic>
        <p:nvPicPr>
          <p:cNvPr id="686" name="Google Shape;686;p73"/>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160170B-ED86-A5C4-46C3-BF4AFC84A7AD}"/>
                  </a:ext>
                </a:extLst>
              </p14:cNvPr>
              <p14:cNvContentPartPr/>
              <p14:nvPr/>
            </p14:nvContentPartPr>
            <p14:xfrm>
              <a:off x="697320" y="1120320"/>
              <a:ext cx="9037080" cy="2580120"/>
            </p14:xfrm>
          </p:contentPart>
        </mc:Choice>
        <mc:Fallback xmlns="">
          <p:pic>
            <p:nvPicPr>
              <p:cNvPr id="2" name="Ink 1">
                <a:extLst>
                  <a:ext uri="{FF2B5EF4-FFF2-40B4-BE49-F238E27FC236}">
                    <a16:creationId xmlns:a16="http://schemas.microsoft.com/office/drawing/2014/main" id="{6160170B-ED86-A5C4-46C3-BF4AFC84A7AD}"/>
                  </a:ext>
                </a:extLst>
              </p:cNvPr>
              <p:cNvPicPr/>
              <p:nvPr/>
            </p:nvPicPr>
            <p:blipFill>
              <a:blip r:embed="rId5"/>
              <a:stretch>
                <a:fillRect/>
              </a:stretch>
            </p:blipFill>
            <p:spPr>
              <a:xfrm>
                <a:off x="687960" y="1110960"/>
                <a:ext cx="9055800" cy="259884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Attack in scale free vs. random graph </a:t>
            </a:r>
            <a:endParaRPr sz="1400" b="0" i="0" u="none" strike="noStrike" cap="none">
              <a:solidFill>
                <a:srgbClr val="000000"/>
              </a:solidFill>
              <a:latin typeface="Arial"/>
              <a:ea typeface="Arial"/>
              <a:cs typeface="Arial"/>
              <a:sym typeface="Arial"/>
            </a:endParaRPr>
          </a:p>
        </p:txBody>
      </p:sp>
      <p:cxnSp>
        <p:nvCxnSpPr>
          <p:cNvPr id="693" name="Google Shape;693;p5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694" name="Google Shape;694;p5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695" name="Google Shape;695;p51"/>
          <p:cNvSpPr txBox="1"/>
          <p:nvPr/>
        </p:nvSpPr>
        <p:spPr>
          <a:xfrm>
            <a:off x="393111" y="1424090"/>
            <a:ext cx="7497214" cy="5022850"/>
          </a:xfrm>
          <a:prstGeom prst="rect">
            <a:avLst/>
          </a:prstGeom>
          <a:solidFill>
            <a:schemeClr val="lt1"/>
          </a:solidFill>
          <a:ln>
            <a:noFill/>
          </a:ln>
        </p:spPr>
        <p:txBody>
          <a:bodyPr spcFirstLastPara="1" wrap="square" lIns="91425" tIns="45700" rIns="91425" bIns="45700" anchor="t" anchorCtr="0">
            <a:noAutofit/>
          </a:bodyPr>
          <a:lstStyle/>
          <a:p>
            <a:pPr marL="457200" marR="0" lvl="0" indent="-406400" algn="l" rtl="0">
              <a:lnSpc>
                <a:spcPct val="80000"/>
              </a:lnSpc>
              <a:spcBef>
                <a:spcPts val="1000"/>
              </a:spcBef>
              <a:spcAft>
                <a:spcPts val="0"/>
              </a:spcAft>
              <a:buClr>
                <a:schemeClr val="dk1"/>
              </a:buClr>
              <a:buSzPts val="2800"/>
              <a:buFont typeface="Arial"/>
              <a:buChar char="•"/>
            </a:pPr>
            <a:r>
              <a:rPr lang="en-US" sz="2400" b="1" i="0" u="none" strike="noStrike" cap="none">
                <a:solidFill>
                  <a:schemeClr val="dk1"/>
                </a:solidFill>
                <a:latin typeface="Calibri"/>
                <a:ea typeface="Calibri"/>
                <a:cs typeface="Calibri"/>
                <a:sym typeface="Calibri"/>
              </a:rPr>
              <a:t>Attack</a:t>
            </a:r>
            <a:endParaRPr sz="1400" b="0" i="0" u="none" strike="noStrike" cap="none">
              <a:solidFill>
                <a:srgbClr val="000000"/>
              </a:solidFill>
              <a:latin typeface="Arial"/>
              <a:ea typeface="Arial"/>
              <a:cs typeface="Arial"/>
              <a:sym typeface="Arial"/>
            </a:endParaRPr>
          </a:p>
          <a:p>
            <a:pPr marL="914400" marR="0" lvl="1" indent="-3810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percentage of nodes </a:t>
            </a:r>
            <a:r>
              <a:rPr lang="en-US" sz="2400" b="1" i="0" u="none" strike="noStrike" cap="none">
                <a:solidFill>
                  <a:schemeClr val="dk1"/>
                </a:solidFill>
                <a:latin typeface="Calibri"/>
                <a:ea typeface="Calibri"/>
                <a:cs typeface="Calibri"/>
                <a:sym typeface="Calibri"/>
              </a:rPr>
              <a:t>are removed willfully (e.g. from high degree in decreasing order of connectivity)</a:t>
            </a:r>
            <a:endParaRPr sz="1400" b="0" i="0" u="none" strike="noStrike" cap="none">
              <a:solidFill>
                <a:srgbClr val="000000"/>
              </a:solidFill>
              <a:latin typeface="Arial"/>
              <a:ea typeface="Arial"/>
              <a:cs typeface="Arial"/>
              <a:sym typeface="Arial"/>
            </a:endParaRPr>
          </a:p>
          <a:p>
            <a:pPr marL="457200" marR="0" lvl="0" indent="-406400" algn="l" rtl="0">
              <a:lnSpc>
                <a:spcPct val="80000"/>
              </a:lnSpc>
              <a:spcBef>
                <a:spcPts val="1000"/>
              </a:spcBef>
              <a:spcAft>
                <a:spcPts val="0"/>
              </a:spcAft>
              <a:buClr>
                <a:schemeClr val="dk1"/>
              </a:buClr>
              <a:buSzPts val="2800"/>
              <a:buFont typeface="Arial"/>
              <a:buChar char="•"/>
            </a:pPr>
            <a:r>
              <a:rPr lang="en-US" sz="2400" b="0" i="0" u="none" strike="noStrike" cap="none">
                <a:solidFill>
                  <a:schemeClr val="dk1"/>
                </a:solidFill>
                <a:latin typeface="Calibri"/>
                <a:ea typeface="Calibri"/>
                <a:cs typeface="Calibri"/>
                <a:sym typeface="Calibri"/>
              </a:rPr>
              <a:t>How does the diameter change?</a:t>
            </a:r>
            <a:endParaRPr sz="1400" b="0" i="0" u="none" strike="noStrike" cap="none">
              <a:solidFill>
                <a:srgbClr val="000000"/>
              </a:solidFill>
              <a:latin typeface="Arial"/>
              <a:ea typeface="Arial"/>
              <a:cs typeface="Arial"/>
              <a:sym typeface="Arial"/>
            </a:endParaRPr>
          </a:p>
          <a:p>
            <a:pPr marL="914400" marR="0" lvl="1" indent="-381000" algn="l" rtl="0">
              <a:lnSpc>
                <a:spcPct val="8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For </a:t>
            </a:r>
            <a:r>
              <a:rPr lang="en-US" sz="2400" b="1" i="0" u="none" strike="noStrike" cap="none">
                <a:solidFill>
                  <a:schemeClr val="dk1"/>
                </a:solidFill>
                <a:latin typeface="Calibri"/>
                <a:ea typeface="Calibri"/>
                <a:cs typeface="Calibri"/>
                <a:sym typeface="Calibri"/>
              </a:rPr>
              <a:t>random networks, essentially no difference from disruption as a</a:t>
            </a:r>
            <a:r>
              <a:rPr lang="en-US" sz="2400" b="0" i="0" u="none" strike="noStrike" cap="none">
                <a:solidFill>
                  <a:schemeClr val="dk1"/>
                </a:solidFill>
                <a:latin typeface="Calibri"/>
                <a:ea typeface="Calibri"/>
                <a:cs typeface="Calibri"/>
                <a:sym typeface="Calibri"/>
              </a:rPr>
              <a:t>ll nodes are approximately same</a:t>
            </a:r>
            <a:endParaRPr sz="1400" b="0" i="0" u="none" strike="noStrike" cap="none">
              <a:solidFill>
                <a:srgbClr val="000000"/>
              </a:solidFill>
              <a:latin typeface="Arial"/>
              <a:ea typeface="Arial"/>
              <a:cs typeface="Arial"/>
              <a:sym typeface="Arial"/>
            </a:endParaRPr>
          </a:p>
          <a:p>
            <a:pPr marL="914400" marR="0" lvl="1" indent="-381000" algn="l" rtl="0">
              <a:lnSpc>
                <a:spcPct val="80000"/>
              </a:lnSpc>
              <a:spcBef>
                <a:spcPts val="500"/>
              </a:spcBef>
              <a:spcAft>
                <a:spcPts val="0"/>
              </a:spcAft>
              <a:buClr>
                <a:schemeClr val="dk1"/>
              </a:buClr>
              <a:buSzPts val="2400"/>
              <a:buFont typeface="Arial"/>
              <a:buChar char="•"/>
            </a:pPr>
            <a:r>
              <a:rPr lang="en-US" sz="2400" b="1" i="0" u="none" strike="noStrike" cap="none">
                <a:solidFill>
                  <a:srgbClr val="FF0000"/>
                </a:solidFill>
                <a:latin typeface="Calibri"/>
                <a:ea typeface="Calibri"/>
                <a:cs typeface="Calibri"/>
                <a:sym typeface="Calibri"/>
              </a:rPr>
              <a:t>For scale-free networks, diameter doubles for every 5% node </a:t>
            </a:r>
            <a:r>
              <a:rPr lang="en-US" sz="2400" b="0" i="0" u="none" strike="noStrike" cap="none">
                <a:solidFill>
                  <a:srgbClr val="FF0000"/>
                </a:solidFill>
                <a:latin typeface="Calibri"/>
                <a:ea typeface="Calibri"/>
                <a:cs typeface="Calibri"/>
                <a:sym typeface="Calibri"/>
              </a:rPr>
              <a:t>removal!</a:t>
            </a:r>
            <a:endParaRPr sz="1400" b="0" i="0" u="none" strike="noStrike" cap="none">
              <a:solidFill>
                <a:srgbClr val="000000"/>
              </a:solidFill>
              <a:latin typeface="Arial"/>
              <a:ea typeface="Arial"/>
              <a:cs typeface="Arial"/>
              <a:sym typeface="Arial"/>
            </a:endParaRPr>
          </a:p>
          <a:p>
            <a:pPr marL="1371600" marR="0" lvl="2" indent="-355600" algn="l" rtl="0">
              <a:lnSpc>
                <a:spcPct val="80000"/>
              </a:lnSpc>
              <a:spcBef>
                <a:spcPts val="500"/>
              </a:spcBef>
              <a:spcAft>
                <a:spcPts val="0"/>
              </a:spcAft>
              <a:buClr>
                <a:schemeClr val="dk1"/>
              </a:buClr>
              <a:buSzPts val="2000"/>
              <a:buFont typeface="Arial"/>
              <a:buChar char="•"/>
            </a:pPr>
            <a:r>
              <a:rPr lang="en-US" sz="2400" b="0" i="0" u="none" strike="noStrike" cap="none">
                <a:solidFill>
                  <a:srgbClr val="FF0000"/>
                </a:solidFill>
                <a:latin typeface="Calibri"/>
                <a:ea typeface="Calibri"/>
                <a:cs typeface="Calibri"/>
                <a:sym typeface="Calibri"/>
              </a:rPr>
              <a:t>This is an opportunity when you are fighting to contain spread of an epidemic</a:t>
            </a:r>
            <a:endParaRPr sz="1400" b="0" i="0" u="none" strike="noStrike" cap="none">
              <a:solidFill>
                <a:srgbClr val="000000"/>
              </a:solidFill>
              <a:latin typeface="Arial"/>
              <a:ea typeface="Arial"/>
              <a:cs typeface="Arial"/>
              <a:sym typeface="Arial"/>
            </a:endParaRPr>
          </a:p>
        </p:txBody>
      </p:sp>
      <p:pic>
        <p:nvPicPr>
          <p:cNvPr id="696" name="Google Shape;696;p51"/>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07B58F3-3BBA-F98A-19CE-54E17D599A7F}"/>
                  </a:ext>
                </a:extLst>
              </p14:cNvPr>
              <p14:cNvContentPartPr/>
              <p14:nvPr/>
            </p14:nvContentPartPr>
            <p14:xfrm>
              <a:off x="460440" y="468720"/>
              <a:ext cx="10068120" cy="5304960"/>
            </p14:xfrm>
          </p:contentPart>
        </mc:Choice>
        <mc:Fallback xmlns="">
          <p:pic>
            <p:nvPicPr>
              <p:cNvPr id="2" name="Ink 1">
                <a:extLst>
                  <a:ext uri="{FF2B5EF4-FFF2-40B4-BE49-F238E27FC236}">
                    <a16:creationId xmlns:a16="http://schemas.microsoft.com/office/drawing/2014/main" id="{807B58F3-3BBA-F98A-19CE-54E17D599A7F}"/>
                  </a:ext>
                </a:extLst>
              </p:cNvPr>
              <p:cNvPicPr/>
              <p:nvPr/>
            </p:nvPicPr>
            <p:blipFill>
              <a:blip r:embed="rId5"/>
              <a:stretch>
                <a:fillRect/>
              </a:stretch>
            </p:blipFill>
            <p:spPr>
              <a:xfrm>
                <a:off x="451080" y="459360"/>
                <a:ext cx="10086840" cy="532368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701"/>
        <p:cNvGrpSpPr/>
        <p:nvPr/>
      </p:nvGrpSpPr>
      <p:grpSpPr>
        <a:xfrm>
          <a:off x="0" y="0"/>
          <a:ext cx="0" cy="0"/>
          <a:chOff x="0" y="0"/>
          <a:chExt cx="0" cy="0"/>
        </a:xfrm>
      </p:grpSpPr>
      <p:sp>
        <p:nvSpPr>
          <p:cNvPr id="702" name="Google Shape;702;p7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Modeling real world network with random graph</a:t>
            </a:r>
            <a:endParaRPr sz="1400" b="0" i="0" u="none" strike="noStrike" cap="none">
              <a:solidFill>
                <a:srgbClr val="000000"/>
              </a:solidFill>
              <a:latin typeface="Arial"/>
              <a:ea typeface="Arial"/>
              <a:cs typeface="Arial"/>
              <a:sym typeface="Arial"/>
            </a:endParaRPr>
          </a:p>
        </p:txBody>
      </p:sp>
      <p:cxnSp>
        <p:nvCxnSpPr>
          <p:cNvPr id="703" name="Google Shape;703;p7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04" name="Google Shape;704;p7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705" name="Google Shape;705;p74"/>
          <p:cNvSpPr txBox="1"/>
          <p:nvPr/>
        </p:nvSpPr>
        <p:spPr>
          <a:xfrm>
            <a:off x="285606" y="1424090"/>
            <a:ext cx="9652000" cy="531876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a:t>
            </a:r>
            <a:r>
              <a:rPr lang="en-US" sz="2800" b="1" i="0" u="none" strike="noStrike" cap="none">
                <a:solidFill>
                  <a:schemeClr val="dk1"/>
                </a:solidFill>
                <a:latin typeface="Calibri"/>
                <a:ea typeface="Calibri"/>
                <a:cs typeface="Calibri"/>
                <a:sym typeface="Calibri"/>
              </a:rPr>
              <a:t>have a real network </a:t>
            </a:r>
            <a:r>
              <a:rPr lang="en-US" sz="2800" b="0" i="0" u="none" strike="noStrike" cap="none">
                <a:solidFill>
                  <a:schemeClr val="dk1"/>
                </a:solidFill>
                <a:latin typeface="Calibri"/>
                <a:ea typeface="Calibri"/>
                <a:cs typeface="Calibri"/>
                <a:sym typeface="Calibri"/>
              </a:rPr>
              <a:t>where we know the </a:t>
            </a:r>
            <a:r>
              <a:rPr lang="en-US" sz="2800" b="1" i="0" u="none" strike="noStrike" cap="none">
                <a:solidFill>
                  <a:schemeClr val="dk1"/>
                </a:solidFill>
                <a:latin typeface="Calibri"/>
                <a:ea typeface="Calibri"/>
                <a:cs typeface="Calibri"/>
                <a:sym typeface="Calibri"/>
              </a:rPr>
              <a:t>number of nodes (n) </a:t>
            </a:r>
            <a:r>
              <a:rPr lang="en-US" sz="2800" b="0" i="0" u="none" strike="noStrike" cap="none">
                <a:solidFill>
                  <a:schemeClr val="dk1"/>
                </a:solidFill>
                <a:latin typeface="Calibri"/>
                <a:ea typeface="Calibri"/>
                <a:cs typeface="Calibri"/>
                <a:sym typeface="Calibri"/>
              </a:rPr>
              <a:t>and </a:t>
            </a:r>
            <a:r>
              <a:rPr lang="en-US" sz="2800" b="1" i="0" u="none" strike="noStrike" cap="none">
                <a:solidFill>
                  <a:schemeClr val="dk1"/>
                </a:solidFill>
                <a:latin typeface="Calibri"/>
                <a:ea typeface="Calibri"/>
                <a:cs typeface="Calibri"/>
                <a:sym typeface="Calibri"/>
              </a:rPr>
              <a:t>degree distribution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compute the </a:t>
            </a:r>
            <a:r>
              <a:rPr lang="en-US" sz="2800" b="1" i="0" u="none" strike="noStrike" cap="none">
                <a:solidFill>
                  <a:schemeClr val="dk1"/>
                </a:solidFill>
                <a:latin typeface="Calibri"/>
                <a:ea typeface="Calibri"/>
                <a:cs typeface="Calibri"/>
                <a:sym typeface="Calibri"/>
              </a:rPr>
              <a:t>average degree c from the distribution</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compute p, </a:t>
            </a:r>
            <a:r>
              <a:rPr lang="en-US" sz="2800" b="0" i="0" u="none" strike="noStrike" cap="none">
                <a:solidFill>
                  <a:schemeClr val="dk1"/>
                </a:solidFill>
                <a:latin typeface="Calibri"/>
                <a:ea typeface="Calibri"/>
                <a:cs typeface="Calibri"/>
                <a:sym typeface="Calibri"/>
              </a:rPr>
              <a:t>by using “</a:t>
            </a:r>
            <a:r>
              <a:rPr lang="en-US" sz="2800" b="1" i="0" u="none" strike="noStrike" cap="none">
                <a:solidFill>
                  <a:schemeClr val="dk1"/>
                </a:solidFill>
                <a:latin typeface="Calibri"/>
                <a:ea typeface="Calibri"/>
                <a:cs typeface="Calibri"/>
                <a:sym typeface="Calibri"/>
              </a:rPr>
              <a:t>expected degree of a node</a:t>
            </a:r>
            <a:r>
              <a:rPr lang="en-US" sz="2800" b="0" i="0" u="none" strike="noStrike" cap="none">
                <a:solidFill>
                  <a:schemeClr val="dk1"/>
                </a:solidFill>
                <a:latin typeface="Calibri"/>
                <a:ea typeface="Calibri"/>
                <a:cs typeface="Calibri"/>
                <a:sym typeface="Calibri"/>
              </a:rPr>
              <a:t>” formula </a:t>
            </a:r>
            <a:r>
              <a:rPr lang="en-US" sz="2800" b="1" i="0" u="none" strike="noStrike" cap="none">
                <a:solidFill>
                  <a:schemeClr val="dk1"/>
                </a:solidFill>
                <a:latin typeface="Calibri"/>
                <a:ea typeface="Calibri"/>
                <a:cs typeface="Calibri"/>
                <a:sym typeface="Calibri"/>
              </a:rPr>
              <a:t>  p= c/(n-1)    </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514350" marR="0" lvl="0" indent="-514350" algn="l"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generate the random graph.  </a:t>
            </a:r>
            <a:r>
              <a:rPr lang="en-US" sz="2800" b="0" i="0" u="none" strike="noStrike" cap="none">
                <a:solidFill>
                  <a:schemeClr val="dk1"/>
                </a:solidFill>
                <a:latin typeface="Calibri"/>
                <a:ea typeface="Calibri"/>
                <a:cs typeface="Calibri"/>
                <a:sym typeface="Calibri"/>
              </a:rPr>
              <a:t>Using </a:t>
            </a:r>
            <a:r>
              <a:rPr lang="en-US" sz="2800" b="1" i="0" u="none" strike="noStrike" cap="none">
                <a:solidFill>
                  <a:schemeClr val="dk1"/>
                </a:solidFill>
                <a:latin typeface="Calibri"/>
                <a:ea typeface="Calibri"/>
                <a:cs typeface="Calibri"/>
                <a:sym typeface="Calibri"/>
              </a:rPr>
              <a:t>p </a:t>
            </a:r>
            <a:r>
              <a:rPr lang="en-US" sz="2800" b="0" i="0" u="none" strike="noStrike" cap="none">
                <a:solidFill>
                  <a:schemeClr val="dk1"/>
                </a:solidFill>
                <a:latin typeface="Calibri"/>
                <a:ea typeface="Calibri"/>
                <a:cs typeface="Calibri"/>
                <a:sym typeface="Calibri"/>
              </a:rPr>
              <a:t>and the number of nodes in the given network </a:t>
            </a:r>
            <a:r>
              <a:rPr lang="en-US" sz="2800" b="1" i="0"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a random graph model G(</a:t>
            </a:r>
            <a:r>
              <a:rPr lang="en-US" sz="2800" b="1" i="0" u="none" strike="noStrike" cap="none">
                <a:solidFill>
                  <a:schemeClr val="dk1"/>
                </a:solidFill>
                <a:latin typeface="Calibri"/>
                <a:ea typeface="Calibri"/>
                <a:cs typeface="Calibri"/>
                <a:sym typeface="Calibri"/>
              </a:rPr>
              <a:t>n, p</a:t>
            </a:r>
            <a:r>
              <a:rPr lang="en-US" sz="2800" b="0" i="0" u="none" strike="noStrike" cap="none">
                <a:solidFill>
                  <a:schemeClr val="dk1"/>
                </a:solidFill>
                <a:latin typeface="Calibri"/>
                <a:ea typeface="Calibri"/>
                <a:cs typeface="Calibri"/>
                <a:sym typeface="Calibri"/>
              </a:rPr>
              <a:t>) can be simulated.</a:t>
            </a:r>
            <a:endParaRPr sz="2800" b="1" i="0" u="none" strike="noStrike" cap="none">
              <a:solidFill>
                <a:schemeClr val="dk1"/>
              </a:solidFill>
              <a:latin typeface="Calibri"/>
              <a:ea typeface="Calibri"/>
              <a:cs typeface="Calibri"/>
              <a:sym typeface="Calibri"/>
            </a:endParaRPr>
          </a:p>
        </p:txBody>
      </p:sp>
      <p:pic>
        <p:nvPicPr>
          <p:cNvPr id="706" name="Google Shape;706;p74"/>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Summary</a:t>
            </a:r>
            <a:endParaRPr sz="2400" b="0" i="0" u="none" strike="noStrike" cap="none">
              <a:solidFill>
                <a:srgbClr val="000000"/>
              </a:solidFill>
              <a:latin typeface="Arial"/>
              <a:ea typeface="Arial"/>
              <a:cs typeface="Arial"/>
              <a:sym typeface="Arial"/>
            </a:endParaRPr>
          </a:p>
        </p:txBody>
      </p:sp>
      <p:cxnSp>
        <p:nvCxnSpPr>
          <p:cNvPr id="713" name="Google Shape;713;p5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14" name="Google Shape;714;p5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715" name="Google Shape;715;p52"/>
          <p:cNvSpPr txBox="1"/>
          <p:nvPr/>
        </p:nvSpPr>
        <p:spPr>
          <a:xfrm>
            <a:off x="111760" y="1503680"/>
            <a:ext cx="9845040"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assumption behind the random graph model is that connections in real-world networks are </a:t>
            </a:r>
            <a:r>
              <a:rPr lang="en-US" sz="2800" b="1" i="0" u="sng" strike="noStrike" cap="none">
                <a:solidFill>
                  <a:schemeClr val="dk1"/>
                </a:solidFill>
                <a:latin typeface="Calibri"/>
                <a:ea typeface="Calibri"/>
                <a:cs typeface="Calibri"/>
                <a:sym typeface="Calibri"/>
              </a:rPr>
              <a:t>formed at random</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Although unrealistic assumption, random graphs </a:t>
            </a:r>
            <a:r>
              <a:rPr lang="en-US" sz="2800" b="0" i="0" u="sng" strike="noStrike" cap="none">
                <a:solidFill>
                  <a:schemeClr val="dk1"/>
                </a:solidFill>
                <a:latin typeface="Calibri"/>
                <a:ea typeface="Calibri"/>
                <a:cs typeface="Calibri"/>
                <a:sym typeface="Calibri"/>
              </a:rPr>
              <a:t>can model </a:t>
            </a:r>
            <a:r>
              <a:rPr lang="en-US" sz="2800" b="1" i="0" u="sng" strike="noStrike" cap="none">
                <a:solidFill>
                  <a:schemeClr val="dk1"/>
                </a:solidFill>
                <a:latin typeface="Calibri"/>
                <a:ea typeface="Calibri"/>
                <a:cs typeface="Calibri"/>
                <a:sym typeface="Calibri"/>
              </a:rPr>
              <a:t>average path lengths </a:t>
            </a:r>
            <a:r>
              <a:rPr lang="en-US" sz="2800" b="0" i="0" u="sng" strike="noStrike" cap="none">
                <a:solidFill>
                  <a:schemeClr val="dk1"/>
                </a:solidFill>
                <a:latin typeface="Calibri"/>
                <a:ea typeface="Calibri"/>
                <a:cs typeface="Calibri"/>
                <a:sym typeface="Calibri"/>
              </a:rPr>
              <a:t>in real-world networks properly</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It </a:t>
            </a:r>
            <a:r>
              <a:rPr lang="en-US" sz="2800" b="0" i="0" u="sng" strike="noStrike" cap="none">
                <a:solidFill>
                  <a:schemeClr val="dk1"/>
                </a:solidFill>
                <a:latin typeface="Calibri"/>
                <a:ea typeface="Calibri"/>
                <a:cs typeface="Calibri"/>
                <a:sym typeface="Calibri"/>
              </a:rPr>
              <a:t>underestimate the clustering coefficient.  </a:t>
            </a:r>
            <a:endParaRPr sz="1400" b="0" i="0" u="none" strike="noStrike" cap="none">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This </a:t>
            </a:r>
            <a:r>
              <a:rPr lang="en-US" sz="2800" b="1" i="0" u="none" strike="noStrike" cap="none">
                <a:solidFill>
                  <a:schemeClr val="dk1"/>
                </a:solidFill>
                <a:latin typeface="Calibri"/>
                <a:ea typeface="Calibri"/>
                <a:cs typeface="Calibri"/>
                <a:sym typeface="Calibri"/>
              </a:rPr>
              <a:t>degree distribution </a:t>
            </a:r>
            <a:r>
              <a:rPr lang="en-US" sz="2800" b="0" i="0" u="none" strike="noStrike" cap="none">
                <a:solidFill>
                  <a:schemeClr val="dk1"/>
                </a:solidFill>
                <a:latin typeface="Calibri"/>
                <a:ea typeface="Calibri"/>
                <a:cs typeface="Calibri"/>
                <a:sym typeface="Calibri"/>
              </a:rPr>
              <a:t>also falls off faster than an exponential in d, hence it </a:t>
            </a:r>
            <a:r>
              <a:rPr lang="en-US" sz="2800" b="0" i="0" u="sng" strike="noStrike" cap="none">
                <a:solidFill>
                  <a:schemeClr val="dk1"/>
                </a:solidFill>
                <a:latin typeface="Calibri"/>
                <a:ea typeface="Calibri"/>
                <a:cs typeface="Calibri"/>
                <a:sym typeface="Calibri"/>
              </a:rPr>
              <a:t>is </a:t>
            </a:r>
            <a:r>
              <a:rPr lang="en-US" sz="2800" b="1" i="0" u="sng" strike="noStrike" cap="none">
                <a:solidFill>
                  <a:schemeClr val="dk1"/>
                </a:solidFill>
                <a:latin typeface="Calibri"/>
                <a:ea typeface="Calibri"/>
                <a:cs typeface="Calibri"/>
                <a:sym typeface="Calibri"/>
              </a:rPr>
              <a:t>not a power-law distribution</a:t>
            </a:r>
            <a:r>
              <a:rPr lang="en-US" sz="2800" b="0" i="0" u="none" strike="noStrike" cap="none">
                <a:solidFill>
                  <a:schemeClr val="dk1"/>
                </a:solidFill>
                <a:latin typeface="Calibri"/>
                <a:ea typeface="Calibri"/>
                <a:cs typeface="Calibri"/>
                <a:sym typeface="Calibri"/>
              </a:rPr>
              <a:t>. This is because it is essentially a Poisson distribution</a:t>
            </a: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To tackle this issue (</a:t>
            </a:r>
            <a:r>
              <a:rPr lang="en-US" sz="2800" b="1" i="0" u="sng" strike="noStrike" cap="none">
                <a:solidFill>
                  <a:schemeClr val="dk1"/>
                </a:solidFill>
                <a:latin typeface="Calibri"/>
                <a:ea typeface="Calibri"/>
                <a:cs typeface="Calibri"/>
                <a:sym typeface="Calibri"/>
              </a:rPr>
              <a:t>underestimates the clustering coefficient</a:t>
            </a:r>
            <a:r>
              <a:rPr lang="en-US" sz="2800" b="0" i="0" u="none" strike="noStrike" cap="none">
                <a:solidFill>
                  <a:srgbClr val="FF0000"/>
                </a:solidFill>
                <a:latin typeface="Calibri"/>
                <a:ea typeface="Calibri"/>
                <a:cs typeface="Calibri"/>
                <a:sym typeface="Calibri"/>
              </a:rPr>
              <a:t>)</a:t>
            </a:r>
            <a:r>
              <a:rPr lang="en-US" sz="2800" b="0" i="0" u="none" strike="noStrike" cap="none">
                <a:solidFill>
                  <a:schemeClr val="dk1"/>
                </a:solidFill>
                <a:latin typeface="Calibri"/>
                <a:ea typeface="Calibri"/>
                <a:cs typeface="Calibri"/>
                <a:sym typeface="Calibri"/>
              </a:rPr>
              <a:t>, we have  the small-world model !</a:t>
            </a:r>
            <a:endParaRPr sz="2800" b="0" i="0" u="none" strike="noStrike" cap="none">
              <a:solidFill>
                <a:schemeClr val="dk1"/>
              </a:solidFill>
              <a:latin typeface="Calibri"/>
              <a:ea typeface="Calibri"/>
              <a:cs typeface="Calibri"/>
              <a:sym typeface="Calibri"/>
            </a:endParaRPr>
          </a:p>
        </p:txBody>
      </p:sp>
      <p:pic>
        <p:nvPicPr>
          <p:cNvPr id="716" name="Google Shape;716;p52"/>
          <p:cNvPicPr preferRelativeResize="0"/>
          <p:nvPr/>
        </p:nvPicPr>
        <p:blipFill rotWithShape="1">
          <a:blip r:embed="rId3">
            <a:alphaModFix/>
          </a:blip>
          <a:srcRect/>
          <a:stretch/>
        </p:blipFill>
        <p:spPr>
          <a:xfrm>
            <a:off x="10972795" y="6"/>
            <a:ext cx="1219200" cy="1562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cxnSp>
        <p:nvCxnSpPr>
          <p:cNvPr id="721" name="Google Shape;721;p1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722" name="Google Shape;722;p13"/>
          <p:cNvGrpSpPr/>
          <p:nvPr/>
        </p:nvGrpSpPr>
        <p:grpSpPr>
          <a:xfrm>
            <a:off x="313844" y="349466"/>
            <a:ext cx="11518407" cy="6218388"/>
            <a:chOff x="313844" y="349466"/>
            <a:chExt cx="11518407" cy="6218388"/>
          </a:xfrm>
        </p:grpSpPr>
        <p:sp>
          <p:nvSpPr>
            <p:cNvPr id="723" name="Google Shape;723;p1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4" name="Google Shape;724;p1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1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6" name="Google Shape;726;p1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727" name="Google Shape;727;p1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728" name="Google Shape;728;p13"/>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729" name="Google Shape;729;p13"/>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Department of Computer Science and Engineering</a:t>
            </a:r>
            <a:endParaRPr sz="2400" b="0" i="0" u="none" strike="noStrike" cap="none">
              <a:solidFill>
                <a:schemeClr val="dk1"/>
              </a:solidFill>
              <a:latin typeface="Calibri"/>
              <a:ea typeface="Calibri"/>
              <a:cs typeface="Calibri"/>
              <a:sym typeface="Calibri"/>
            </a:endParaRPr>
          </a:p>
        </p:txBody>
      </p:sp>
      <p:pic>
        <p:nvPicPr>
          <p:cNvPr id="730" name="Google Shape;730;p13"/>
          <p:cNvPicPr preferRelativeResize="0"/>
          <p:nvPr/>
        </p:nvPicPr>
        <p:blipFill rotWithShape="1">
          <a:blip r:embed="rId3">
            <a:alphaModFix/>
          </a:blip>
          <a:srcRect/>
          <a:stretch/>
        </p:blipFill>
        <p:spPr>
          <a:xfrm>
            <a:off x="2131787" y="1630242"/>
            <a:ext cx="1942934" cy="35975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Erdos Renyi G(n,p) model</a:t>
            </a:r>
            <a:endParaRPr sz="1400" b="0" i="0" u="none" strike="noStrike" cap="none">
              <a:solidFill>
                <a:srgbClr val="000000"/>
              </a:solidFill>
              <a:latin typeface="Arial"/>
              <a:ea typeface="Arial"/>
              <a:cs typeface="Arial"/>
              <a:sym typeface="Arial"/>
            </a:endParaRPr>
          </a:p>
        </p:txBody>
      </p:sp>
      <p:cxnSp>
        <p:nvCxnSpPr>
          <p:cNvPr id="144" name="Google Shape;14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46" name="Google Shape;146;p3"/>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DA7DC8-54ED-DF2B-15E3-F4835D216C64}"/>
                  </a:ext>
                </a:extLst>
              </p14:cNvPr>
              <p14:cNvContentPartPr/>
              <p14:nvPr/>
            </p14:nvContentPartPr>
            <p14:xfrm>
              <a:off x="563760" y="736200"/>
              <a:ext cx="11471040" cy="5644080"/>
            </p14:xfrm>
          </p:contentPart>
        </mc:Choice>
        <mc:Fallback xmlns="">
          <p:pic>
            <p:nvPicPr>
              <p:cNvPr id="2" name="Ink 1">
                <a:extLst>
                  <a:ext uri="{FF2B5EF4-FFF2-40B4-BE49-F238E27FC236}">
                    <a16:creationId xmlns:a16="http://schemas.microsoft.com/office/drawing/2014/main" id="{D2DA7DC8-54ED-DF2B-15E3-F4835D216C64}"/>
                  </a:ext>
                </a:extLst>
              </p:cNvPr>
              <p:cNvPicPr/>
              <p:nvPr/>
            </p:nvPicPr>
            <p:blipFill>
              <a:blip r:embed="rId5"/>
              <a:stretch>
                <a:fillRect/>
              </a:stretch>
            </p:blipFill>
            <p:spPr>
              <a:xfrm>
                <a:off x="554400" y="726840"/>
                <a:ext cx="11489760" cy="56628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Erdos Renyi G(n,p) model</a:t>
            </a:r>
            <a:endParaRPr sz="1400" b="0" i="0" u="none" strike="noStrike" cap="none">
              <a:solidFill>
                <a:srgbClr val="000000"/>
              </a:solidFill>
              <a:latin typeface="Arial"/>
              <a:ea typeface="Arial"/>
              <a:cs typeface="Arial"/>
              <a:sym typeface="Arial"/>
            </a:endParaRPr>
          </a:p>
        </p:txBody>
      </p:sp>
      <p:cxnSp>
        <p:nvCxnSpPr>
          <p:cNvPr id="153" name="Google Shape;153;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55" name="Google Shape;155;p4"/>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585563B-9289-58EB-5503-E58D81EB4CCA}"/>
                  </a:ext>
                </a:extLst>
              </p14:cNvPr>
              <p14:cNvContentPartPr/>
              <p14:nvPr/>
            </p14:nvContentPartPr>
            <p14:xfrm>
              <a:off x="130680" y="513360"/>
              <a:ext cx="11998080" cy="5954400"/>
            </p14:xfrm>
          </p:contentPart>
        </mc:Choice>
        <mc:Fallback xmlns="">
          <p:pic>
            <p:nvPicPr>
              <p:cNvPr id="2" name="Ink 1">
                <a:extLst>
                  <a:ext uri="{FF2B5EF4-FFF2-40B4-BE49-F238E27FC236}">
                    <a16:creationId xmlns:a16="http://schemas.microsoft.com/office/drawing/2014/main" id="{D585563B-9289-58EB-5503-E58D81EB4CCA}"/>
                  </a:ext>
                </a:extLst>
              </p:cNvPr>
              <p:cNvPicPr/>
              <p:nvPr/>
            </p:nvPicPr>
            <p:blipFill>
              <a:blip r:embed="rId5"/>
              <a:stretch>
                <a:fillRect/>
              </a:stretch>
            </p:blipFill>
            <p:spPr>
              <a:xfrm>
                <a:off x="121320" y="504000"/>
                <a:ext cx="12016800" cy="59731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2"/>
                </a:solidFill>
                <a:latin typeface="Calibri"/>
                <a:ea typeface="Calibri"/>
                <a:cs typeface="Calibri"/>
                <a:sym typeface="Calibri"/>
              </a:rPr>
              <a:t>Property 1</a:t>
            </a:r>
            <a:endParaRPr sz="1400" b="0" i="0" u="none" strike="noStrike" cap="none" dirty="0">
              <a:solidFill>
                <a:srgbClr val="000000"/>
              </a:solidFill>
              <a:latin typeface="Arial"/>
              <a:ea typeface="Arial"/>
              <a:cs typeface="Arial"/>
              <a:sym typeface="Arial"/>
            </a:endParaRPr>
          </a:p>
        </p:txBody>
      </p:sp>
      <p:cxnSp>
        <p:nvCxnSpPr>
          <p:cNvPr id="162" name="Google Shape;162;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64" name="Google Shape;164;p5"/>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418E1A-9F76-429F-75F8-09C7D6B53BF8}"/>
                  </a:ext>
                </a:extLst>
              </p14:cNvPr>
              <p14:cNvContentPartPr/>
              <p14:nvPr/>
            </p14:nvContentPartPr>
            <p14:xfrm>
              <a:off x="290160" y="1194840"/>
              <a:ext cx="11276280" cy="5663520"/>
            </p14:xfrm>
          </p:contentPart>
        </mc:Choice>
        <mc:Fallback xmlns="">
          <p:pic>
            <p:nvPicPr>
              <p:cNvPr id="2" name="Ink 1">
                <a:extLst>
                  <a:ext uri="{FF2B5EF4-FFF2-40B4-BE49-F238E27FC236}">
                    <a16:creationId xmlns:a16="http://schemas.microsoft.com/office/drawing/2014/main" id="{5D418E1A-9F76-429F-75F8-09C7D6B53BF8}"/>
                  </a:ext>
                </a:extLst>
              </p:cNvPr>
              <p:cNvPicPr/>
              <p:nvPr/>
            </p:nvPicPr>
            <p:blipFill>
              <a:blip r:embed="rId5"/>
              <a:stretch>
                <a:fillRect/>
              </a:stretch>
            </p:blipFill>
            <p:spPr>
              <a:xfrm>
                <a:off x="280800" y="1185480"/>
                <a:ext cx="11295000" cy="56822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Modeling real world network with random graph</a:t>
            </a:r>
            <a:endParaRPr sz="1400" b="0" i="0" u="none" strike="noStrike" cap="none">
              <a:solidFill>
                <a:srgbClr val="000000"/>
              </a:solidFill>
              <a:latin typeface="Arial"/>
              <a:ea typeface="Arial"/>
              <a:cs typeface="Arial"/>
              <a:sym typeface="Arial"/>
            </a:endParaRPr>
          </a:p>
        </p:txBody>
      </p:sp>
      <p:cxnSp>
        <p:nvCxnSpPr>
          <p:cNvPr id="180" name="Google Shape;180;p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2" name="Google Shape;182;p7"/>
          <p:cNvSpPr txBox="1"/>
          <p:nvPr/>
        </p:nvSpPr>
        <p:spPr>
          <a:xfrm>
            <a:off x="285606" y="1424090"/>
            <a:ext cx="9184965" cy="5318760"/>
          </a:xfrm>
          <a:prstGeom prst="rect">
            <a:avLst/>
          </a:prstGeom>
          <a:noFill/>
          <a:ln>
            <a:noFill/>
          </a:ln>
        </p:spPr>
        <p:txBody>
          <a:bodyPr spcFirstLastPara="1" wrap="square" lIns="91425" tIns="45700" rIns="91425" bIns="45700" anchor="t" anchorCtr="0">
            <a:normAutofit/>
          </a:bodyPr>
          <a:lstStyle/>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a:t>
            </a:r>
            <a:r>
              <a:rPr lang="en-US" sz="2800" b="1" i="0" u="none" strike="noStrike" cap="none">
                <a:solidFill>
                  <a:schemeClr val="dk1"/>
                </a:solidFill>
                <a:latin typeface="Calibri"/>
                <a:ea typeface="Calibri"/>
                <a:cs typeface="Calibri"/>
                <a:sym typeface="Calibri"/>
              </a:rPr>
              <a:t>have a real network </a:t>
            </a:r>
            <a:r>
              <a:rPr lang="en-US" sz="2800" b="0" i="0" u="none" strike="noStrike" cap="none">
                <a:solidFill>
                  <a:schemeClr val="dk1"/>
                </a:solidFill>
                <a:latin typeface="Calibri"/>
                <a:ea typeface="Calibri"/>
                <a:cs typeface="Calibri"/>
                <a:sym typeface="Calibri"/>
              </a:rPr>
              <a:t>where we know the </a:t>
            </a:r>
            <a:r>
              <a:rPr lang="en-US" sz="2800" b="1" i="0" u="none" strike="noStrike" cap="none">
                <a:solidFill>
                  <a:schemeClr val="dk1"/>
                </a:solidFill>
                <a:latin typeface="Calibri"/>
                <a:ea typeface="Calibri"/>
                <a:cs typeface="Calibri"/>
                <a:sym typeface="Calibri"/>
              </a:rPr>
              <a:t>number of nodes (n) </a:t>
            </a:r>
            <a:r>
              <a:rPr lang="en-US" sz="2800" b="0" i="0" u="none" strike="noStrike" cap="none">
                <a:solidFill>
                  <a:schemeClr val="dk1"/>
                </a:solidFill>
                <a:latin typeface="Calibri"/>
                <a:ea typeface="Calibri"/>
                <a:cs typeface="Calibri"/>
                <a:sym typeface="Calibri"/>
              </a:rPr>
              <a:t>and </a:t>
            </a:r>
            <a:r>
              <a:rPr lang="en-US" sz="2800" b="1" i="0" u="none" strike="noStrike" cap="none">
                <a:solidFill>
                  <a:schemeClr val="dk1"/>
                </a:solidFill>
                <a:latin typeface="Calibri"/>
                <a:ea typeface="Calibri"/>
                <a:cs typeface="Calibri"/>
                <a:sym typeface="Calibri"/>
              </a:rPr>
              <a:t>degree distribution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compute the </a:t>
            </a:r>
            <a:r>
              <a:rPr lang="en-US" sz="2800" b="1" i="0" u="none" strike="noStrike" cap="none">
                <a:solidFill>
                  <a:schemeClr val="dk1"/>
                </a:solidFill>
                <a:latin typeface="Calibri"/>
                <a:ea typeface="Calibri"/>
                <a:cs typeface="Calibri"/>
                <a:sym typeface="Calibri"/>
              </a:rPr>
              <a:t>average degree c from the distribution</a:t>
            </a:r>
            <a:endParaRPr sz="1400" b="0" i="0" u="none" strike="noStrike" cap="none">
              <a:solidFill>
                <a:srgbClr val="000000"/>
              </a:solidFill>
              <a:latin typeface="Arial"/>
              <a:ea typeface="Arial"/>
              <a:cs typeface="Arial"/>
              <a:sym typeface="Arial"/>
            </a:endParaRPr>
          </a:p>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compute p, </a:t>
            </a:r>
            <a:r>
              <a:rPr lang="en-US" sz="2800" b="0" i="0" u="none" strike="noStrike" cap="none">
                <a:solidFill>
                  <a:schemeClr val="dk1"/>
                </a:solidFill>
                <a:latin typeface="Calibri"/>
                <a:ea typeface="Calibri"/>
                <a:cs typeface="Calibri"/>
                <a:sym typeface="Calibri"/>
              </a:rPr>
              <a:t>by using “</a:t>
            </a:r>
            <a:r>
              <a:rPr lang="en-US" sz="2800" b="1" i="0" u="none" strike="noStrike" cap="none">
                <a:solidFill>
                  <a:schemeClr val="dk1"/>
                </a:solidFill>
                <a:latin typeface="Calibri"/>
                <a:ea typeface="Calibri"/>
                <a:cs typeface="Calibri"/>
                <a:sym typeface="Calibri"/>
              </a:rPr>
              <a:t>expected degree of a node</a:t>
            </a:r>
            <a:r>
              <a:rPr lang="en-US" sz="2800" b="0" i="0" u="none" strike="noStrike" cap="none">
                <a:solidFill>
                  <a:schemeClr val="dk1"/>
                </a:solidFill>
                <a:latin typeface="Calibri"/>
                <a:ea typeface="Calibri"/>
                <a:cs typeface="Calibri"/>
                <a:sym typeface="Calibri"/>
              </a:rPr>
              <a:t>” formula </a:t>
            </a:r>
            <a:r>
              <a:rPr lang="en-US" sz="2800" b="1" i="0" u="none" strike="noStrike" cap="none">
                <a:solidFill>
                  <a:schemeClr val="dk1"/>
                </a:solidFill>
                <a:latin typeface="Calibri"/>
                <a:ea typeface="Calibri"/>
                <a:cs typeface="Calibri"/>
                <a:sym typeface="Calibri"/>
              </a:rPr>
              <a:t>  p= c/(n-1)    </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514350" marR="0" lvl="0" indent="-514350" algn="just" rtl="0">
              <a:lnSpc>
                <a:spcPct val="90000"/>
              </a:lnSpc>
              <a:spcBef>
                <a:spcPts val="1000"/>
              </a:spcBef>
              <a:spcAft>
                <a:spcPts val="0"/>
              </a:spcAft>
              <a:buClr>
                <a:schemeClr val="dk1"/>
              </a:buClr>
              <a:buSzPts val="1800"/>
              <a:buFont typeface="Arial"/>
              <a:buAutoNum type="arabicPeriod"/>
            </a:pPr>
            <a:r>
              <a:rPr lang="en-US" sz="2800" b="0" i="0" u="none" strike="noStrike" cap="none">
                <a:solidFill>
                  <a:schemeClr val="dk1"/>
                </a:solidFill>
                <a:latin typeface="Calibri"/>
                <a:ea typeface="Calibri"/>
                <a:cs typeface="Calibri"/>
                <a:sym typeface="Calibri"/>
              </a:rPr>
              <a:t>We can then </a:t>
            </a:r>
            <a:r>
              <a:rPr lang="en-US" sz="2800" b="1" i="0" u="none" strike="noStrike" cap="none">
                <a:solidFill>
                  <a:schemeClr val="dk1"/>
                </a:solidFill>
                <a:latin typeface="Calibri"/>
                <a:ea typeface="Calibri"/>
                <a:cs typeface="Calibri"/>
                <a:sym typeface="Calibri"/>
              </a:rPr>
              <a:t>generate the random graph.  </a:t>
            </a:r>
            <a:r>
              <a:rPr lang="en-US" sz="2800" b="0" i="0" u="none" strike="noStrike" cap="none">
                <a:solidFill>
                  <a:schemeClr val="dk1"/>
                </a:solidFill>
                <a:latin typeface="Calibri"/>
                <a:ea typeface="Calibri"/>
                <a:cs typeface="Calibri"/>
                <a:sym typeface="Calibri"/>
              </a:rPr>
              <a:t>Using </a:t>
            </a:r>
            <a:r>
              <a:rPr lang="en-US" sz="2800" b="1" i="0" u="none" strike="noStrike" cap="none">
                <a:solidFill>
                  <a:schemeClr val="dk1"/>
                </a:solidFill>
                <a:latin typeface="Calibri"/>
                <a:ea typeface="Calibri"/>
                <a:cs typeface="Calibri"/>
                <a:sym typeface="Calibri"/>
              </a:rPr>
              <a:t>p </a:t>
            </a:r>
            <a:r>
              <a:rPr lang="en-US" sz="2800" b="0" i="0" u="none" strike="noStrike" cap="none">
                <a:solidFill>
                  <a:schemeClr val="dk1"/>
                </a:solidFill>
                <a:latin typeface="Calibri"/>
                <a:ea typeface="Calibri"/>
                <a:cs typeface="Calibri"/>
                <a:sym typeface="Calibri"/>
              </a:rPr>
              <a:t>and the number of nodes in the given network </a:t>
            </a:r>
            <a:r>
              <a:rPr lang="en-US" sz="2800" b="1" i="0"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a random graph model G(</a:t>
            </a:r>
            <a:r>
              <a:rPr lang="en-US" sz="2800" b="1" i="0" u="none" strike="noStrike" cap="none">
                <a:solidFill>
                  <a:schemeClr val="dk1"/>
                </a:solidFill>
                <a:latin typeface="Calibri"/>
                <a:ea typeface="Calibri"/>
                <a:cs typeface="Calibri"/>
                <a:sym typeface="Calibri"/>
              </a:rPr>
              <a:t>n, p</a:t>
            </a:r>
            <a:r>
              <a:rPr lang="en-US" sz="2800" b="0" i="0" u="none" strike="noStrike" cap="none">
                <a:solidFill>
                  <a:schemeClr val="dk1"/>
                </a:solidFill>
                <a:latin typeface="Calibri"/>
                <a:ea typeface="Calibri"/>
                <a:cs typeface="Calibri"/>
                <a:sym typeface="Calibri"/>
              </a:rPr>
              <a:t>) can be simulated.</a:t>
            </a:r>
            <a:endParaRPr sz="2800" b="1" i="0" u="none" strike="noStrike" cap="none">
              <a:solidFill>
                <a:schemeClr val="dk1"/>
              </a:solidFill>
              <a:latin typeface="Calibri"/>
              <a:ea typeface="Calibri"/>
              <a:cs typeface="Calibri"/>
              <a:sym typeface="Calibri"/>
            </a:endParaRPr>
          </a:p>
        </p:txBody>
      </p:sp>
      <p:pic>
        <p:nvPicPr>
          <p:cNvPr id="183" name="Google Shape;183;p7"/>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FD6A37D-177A-18B4-A33A-191EBAB3DC2E}"/>
                  </a:ext>
                </a:extLst>
              </p14:cNvPr>
              <p14:cNvContentPartPr/>
              <p14:nvPr/>
            </p14:nvContentPartPr>
            <p14:xfrm>
              <a:off x="9568800" y="3067200"/>
              <a:ext cx="1295280" cy="1068840"/>
            </p14:xfrm>
          </p:contentPart>
        </mc:Choice>
        <mc:Fallback xmlns="">
          <p:pic>
            <p:nvPicPr>
              <p:cNvPr id="2" name="Ink 1">
                <a:extLst>
                  <a:ext uri="{FF2B5EF4-FFF2-40B4-BE49-F238E27FC236}">
                    <a16:creationId xmlns:a16="http://schemas.microsoft.com/office/drawing/2014/main" id="{AFD6A37D-177A-18B4-A33A-191EBAB3DC2E}"/>
                  </a:ext>
                </a:extLst>
              </p:cNvPr>
              <p:cNvPicPr/>
              <p:nvPr/>
            </p:nvPicPr>
            <p:blipFill>
              <a:blip r:embed="rId5"/>
              <a:stretch>
                <a:fillRect/>
              </a:stretch>
            </p:blipFill>
            <p:spPr>
              <a:xfrm>
                <a:off x="9559440" y="3057840"/>
                <a:ext cx="1314000" cy="10875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7C65BA-AC84-4793-8FBE-C7B52A4647C3}"/>
</file>

<file path=customXml/itemProps2.xml><?xml version="1.0" encoding="utf-8"?>
<ds:datastoreItem xmlns:ds="http://schemas.openxmlformats.org/officeDocument/2006/customXml" ds:itemID="{C481F3C4-5810-45D3-A822-DFFF69956179}"/>
</file>

<file path=customXml/itemProps3.xml><?xml version="1.0" encoding="utf-8"?>
<ds:datastoreItem xmlns:ds="http://schemas.openxmlformats.org/officeDocument/2006/customXml" ds:itemID="{F8F09201-BD93-4FE9-9C11-64F6D7CAAC21}"/>
</file>

<file path=docProps/app.xml><?xml version="1.0" encoding="utf-8"?>
<Properties xmlns="http://schemas.openxmlformats.org/officeDocument/2006/extended-properties" xmlns:vt="http://schemas.openxmlformats.org/officeDocument/2006/docPropsVTypes">
  <TotalTime>1488</TotalTime>
  <Words>4196</Words>
  <Application>Microsoft Office PowerPoint</Application>
  <PresentationFormat>Widescreen</PresentationFormat>
  <Paragraphs>418</Paragraphs>
  <Slides>57</Slides>
  <Notes>56</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Calibri</vt:lpstr>
      <vt:lpstr>Arial</vt:lpstr>
      <vt:lpstr>Wingdings</vt:lpstr>
      <vt:lpstr>Noto Sans Symbols</vt:lpstr>
      <vt:lpstr>Inter</vt:lpstr>
      <vt:lpstr>Office Theme</vt:lpstr>
      <vt:lpstr>PowerPoint Presentation</vt:lpstr>
      <vt:lpstr>PowerPoint Presentation</vt:lpstr>
      <vt:lpstr>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2</cp:revision>
  <dcterms:created xsi:type="dcterms:W3CDTF">2020-06-03T14:19:11Z</dcterms:created>
  <dcterms:modified xsi:type="dcterms:W3CDTF">2023-11-22T07:56:36Z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